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heme/theme2.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notesSlides/notesSlide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ink/ink2.xml" ContentType="application/inkml+xml"/>
  <Override PartName="/ppt/notesSlides/notesSlide4.xml" ContentType="application/vnd.openxmlformats-officedocument.presentationml.notesSlide+xml"/>
  <Override PartName="/ppt/ink/ink3.xml" ContentType="application/inkml+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ink/ink4.xml" ContentType="application/inkml+xml"/>
  <Override PartName="/ppt/tags/tag85.xml" ContentType="application/vnd.openxmlformats-officedocument.presentationml.tags+xml"/>
  <Override PartName="/ppt/tags/tag86.xml" ContentType="application/vnd.openxmlformats-officedocument.presentationml.tags+xml"/>
  <Override PartName="/ppt/ink/ink5.xml" ContentType="application/inkml+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56" r:id="rId2"/>
    <p:sldId id="257" r:id="rId3"/>
    <p:sldId id="258" r:id="rId4"/>
    <p:sldId id="259" r:id="rId5"/>
    <p:sldId id="260" r:id="rId6"/>
    <p:sldId id="261" r:id="rId7"/>
    <p:sldId id="336" r:id="rId8"/>
    <p:sldId id="264" r:id="rId9"/>
    <p:sldId id="265" r:id="rId10"/>
    <p:sldId id="313" r:id="rId11"/>
    <p:sldId id="268" r:id="rId12"/>
    <p:sldId id="338" r:id="rId13"/>
    <p:sldId id="339" r:id="rId14"/>
    <p:sldId id="269" r:id="rId15"/>
    <p:sldId id="270" r:id="rId16"/>
    <p:sldId id="271" r:id="rId17"/>
    <p:sldId id="314" r:id="rId18"/>
    <p:sldId id="272" r:id="rId19"/>
    <p:sldId id="273" r:id="rId20"/>
    <p:sldId id="342" r:id="rId21"/>
    <p:sldId id="275" r:id="rId22"/>
    <p:sldId id="276" r:id="rId23"/>
    <p:sldId id="352" r:id="rId24"/>
    <p:sldId id="353" r:id="rId25"/>
    <p:sldId id="277" r:id="rId26"/>
    <p:sldId id="278" r:id="rId27"/>
    <p:sldId id="279" r:id="rId28"/>
    <p:sldId id="280" r:id="rId29"/>
    <p:sldId id="354" r:id="rId30"/>
    <p:sldId id="355" r:id="rId31"/>
    <p:sldId id="356" r:id="rId32"/>
    <p:sldId id="359" r:id="rId33"/>
    <p:sldId id="360" r:id="rId34"/>
    <p:sldId id="282" r:id="rId35"/>
    <p:sldId id="283" r:id="rId36"/>
    <p:sldId id="357" r:id="rId37"/>
    <p:sldId id="358" r:id="rId38"/>
    <p:sldId id="290" r:id="rId39"/>
    <p:sldId id="291" r:id="rId40"/>
    <p:sldId id="319" r:id="rId41"/>
    <p:sldId id="325" r:id="rId42"/>
    <p:sldId id="361" r:id="rId43"/>
    <p:sldId id="365" r:id="rId44"/>
    <p:sldId id="362" r:id="rId45"/>
    <p:sldId id="363" r:id="rId46"/>
    <p:sldId id="364" r:id="rId47"/>
    <p:sldId id="295" r:id="rId48"/>
    <p:sldId id="296" r:id="rId49"/>
    <p:sldId id="297" r:id="rId50"/>
    <p:sldId id="298" r:id="rId51"/>
    <p:sldId id="299" r:id="rId52"/>
    <p:sldId id="300" r:id="rId53"/>
    <p:sldId id="301" r:id="rId54"/>
    <p:sldId id="366" r:id="rId55"/>
    <p:sldId id="302" r:id="rId56"/>
    <p:sldId id="367" r:id="rId57"/>
    <p:sldId id="303" r:id="rId58"/>
    <p:sldId id="368" r:id="rId59"/>
    <p:sldId id="369" r:id="rId60"/>
    <p:sldId id="304" r:id="rId61"/>
    <p:sldId id="370" r:id="rId62"/>
    <p:sldId id="305" r:id="rId63"/>
    <p:sldId id="371" r:id="rId64"/>
    <p:sldId id="306" r:id="rId65"/>
    <p:sldId id="372" r:id="rId66"/>
    <p:sldId id="307" r:id="rId67"/>
    <p:sldId id="308" r:id="rId68"/>
    <p:sldId id="309" r:id="rId69"/>
    <p:sldId id="373" r:id="rId70"/>
    <p:sldId id="374" r:id="rId71"/>
    <p:sldId id="310" r:id="rId72"/>
    <p:sldId id="343" r:id="rId73"/>
    <p:sldId id="311" r:id="rId74"/>
    <p:sldId id="335" r:id="rId75"/>
    <p:sldId id="351" r:id="rId76"/>
  </p:sldIdLst>
  <p:sldSz cx="12190413" cy="6859588"/>
  <p:notesSz cx="6858000" cy="9144000"/>
  <p:defaultText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30" userDrawn="1">
          <p15:clr>
            <a:srgbClr val="A4A3A4"/>
          </p15:clr>
        </p15:guide>
        <p15:guide id="2" pos="16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0D9"/>
    <a:srgbClr val="70AD47"/>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44" autoAdjust="0"/>
    <p:restoredTop sz="94614" autoAdjust="0"/>
  </p:normalViewPr>
  <p:slideViewPr>
    <p:cSldViewPr>
      <p:cViewPr varScale="1">
        <p:scale>
          <a:sx n="66" d="100"/>
          <a:sy n="66" d="100"/>
        </p:scale>
        <p:origin x="990" y="30"/>
      </p:cViewPr>
      <p:guideLst>
        <p:guide orient="horz" pos="3930"/>
        <p:guide pos="16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9764"/>
    </p:cViewPr>
  </p:sorterViewPr>
  <p:notesViewPr>
    <p:cSldViewPr>
      <p:cViewPr varScale="1">
        <p:scale>
          <a:sx n="63" d="100"/>
          <a:sy n="63" d="100"/>
        </p:scale>
        <p:origin x="-3163" y="-77"/>
      </p:cViewPr>
      <p:guideLst>
        <p:guide orient="horz" pos="2880"/>
        <p:guide pos="2160"/>
      </p:guideLst>
    </p:cSldViewPr>
  </p:notesViewPr>
  <p:gridSpacing cx="216027" cy="216027"/>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19T01:47:25.831"/>
    </inkml:context>
    <inkml:brush xml:id="br0">
      <inkml:brushProperty name="width" value="0.05292" units="cm"/>
      <inkml:brushProperty name="height" value="0.05292" units="cm"/>
      <inkml:brushProperty name="color" value="#FF0000"/>
    </inkml:brush>
  </inkml:definitions>
  <inkml:trace contextRef="#ctx0" brushRef="#br0">13880 2437 0,'0'0'0,"0"0"16,0 0-16,0 0 0,0 0 0,0 0 15,0 0-15,0 0 16,-14 19-16,14-19 0,-12 22 16,12-22-16,-16 29 0,8-9 15,-2 2-15,0 0 0,-1 2 0,-6 5 16,-2 5-16,1-3 0,-1 1 16,-2 7-16,1 0 0,2-4 15,3-2-15,1-3 0,-1-1 16,2-2-16,0-4 0,1-2 15,1-3-15,2-2 0,2-1 16,3-5-16,1-2 0,-1-2 16,1-2-16,5-4 0,4-2 15,2-3-15,3-2 0,-2-1 16,-1 2-16,-1 1 0</inkml:trace>
  <inkml:trace contextRef="#ctx0" brushRef="#br0" timeOffset="300.141">13844 2503 0,'0'0'0,"0"0"15,0 0-15,0 0 0,0 0 16,6 23-16,-6-23 0,7 23 15,-7-23-15,9 25 0,-4-8 16,0-2-16,-1 0 0,1 2 16,-1-2-16,0 2 0,1-2 0,-1 5 15,1-4-15,-2 2 0,0-4 16,1 0-16,-1-3 16,0 0-16,1-4 0,-2-1 15,0-2-15,0 0 0,0-4 0,4 0 16,3-4-16,-2 0 0,0 1 0,-1 0 15</inkml:trace>
  <inkml:trace contextRef="#ctx0" brushRef="#br0" timeOffset="583.5126">14189 2430 0,'0'0'0,"0"0"0,0 0 16,0 0-16,0 0 0,0 0 15,0 0-15,0 0 0,-22 19 16,22-19-16,-14 22 0,14-22 0,-16 27 16,7-11-16,-1 5 15,-1-1-15,0-1 0,-1-1 16,-2 2-16,-4 3 0,2-2 0,0-1 16,2 0-16,2-2 0,1-1 15,1-2-15,2-1 0,0-3 16,2-1-16,0-1 0,2-4 15,1-1-15,0-2 0,3-2 16,3-6-16,-2 3 0,0 0 0,0-1 16</inkml:trace>
  <inkml:trace contextRef="#ctx0" brushRef="#br0" timeOffset="849.4287">14139 2482 0,'0'0'0,"0"0"0,0 0 16,0 0-16,0 0 0,0 0 16,8 24-16,-8-24 0,5 18 0,-5-18 15,4 31-15,-2-13 16,0 1-16,-1 1 0,1-1 16,-2 2-16,-2-2 0,1 6 0,0-4 15,1 2-15,0-1 0,0-3 16,0-1-16,0-2 0,0-3 15,0 1-15,0-3 0,0-4 16,1 0-16,2-3 0,1-3 16,-2-4-16,-1-2 0,0 0 15,0 2-15,-1-1 0</inkml:trace>
  <inkml:trace contextRef="#ctx0" brushRef="#br0" timeOffset="1118.1277">14268 2467 0,'0'0'0,"0"0"0,0 0 0,0 0 16,0 0-16,0 0 0,22-11 15,-22 11-15,29-3 0,-29 3 0,39-1 16,-16-2-16,1 3 0,2 0 16,-1 0-16,6 3 0,-3-2 15,1-1-15,-1 3 0,-4 0 16,-2-2-16,-3 2 0,-3-2 15,-2 1-15,-3-1 0,-3 3 16,-1-1-16,-4-2 0,-1 2 16,-5 0-16,-3-6 0,-1 2 0,-1-1 15,1 1-15,0 1 16,1-3-16</inkml:trace>
  <inkml:trace contextRef="#ctx0" brushRef="#br0" timeOffset="1383.1671">14485 2464 0,'0'0'0,"0"0"0,0 0 0,0 0 15,0 0-15,0 0 0,0 0 16,-10 23-16,10-23 0,-5 19 16,5-19-16,-10 28 0,6-11 0,-2 3 15,0 1-15,-1 4 0,1-1 16,-2 2-16,0 2 0,-3 5 16,0 1-16,0-2 0,0 0 15,0 6-15,1-4 0,1-1 16,1-4-16,2-4 0,0 0 15,2-5-15,0-1 0,0-3 16,3-1-16,0-4 0,1-1 16,0-3-16,0-4 0,0-3 15,0 0-15,1-5 0,1-3 0,1-2 16,-1-4-16,0 2 0,-1 2 16,0 2-16</inkml:trace>
  <inkml:trace contextRef="#ctx0" brushRef="#br0" timeOffset="1549.8904">14413 2767 0,'0'0'0,"0"0"16,0 0-16,0 0 0,0 0 0,0 0 15,20-14-15,-20 14 0,24-5 16,-10 3-16,3-2 0,-1 2 16,2 1-16,1 0 0,1 2 15,-2 0-15,1 1 0,2 1 16,-3 1-16,-3 0 0,-2-1 15,-2 1-15</inkml:trace>
  <inkml:trace contextRef="#ctx0" brushRef="#br0" timeOffset="1766.9625">14822 2721 0,'0'0'15,"0"0"-15,0 0 0,0 0 0,0 0 0,0 0 16,0 0-16,0 0 15,-7 25-15,7-25 0,0 0 16,-6 25-16,6-25 0,-4 18 16,4-18-16,-1 19 0,1-10 0,0 2 15,0 0-15,1-3 0,1-2 16,-1 1-16,1-4 0,0 1 16,0-2-16,-1 0 0</inkml:trace>
  <inkml:trace contextRef="#ctx0" brushRef="#br0" timeOffset="1989.2606">15164 2614 0,'0'0'0,"0"0"16,0 0-16,23-5 0,-23 5 0,25-3 15,-8 3-15,2-3 0,1 3 16,-1-1-16,2 1 0,5 0 15,-2 0-15,-1 1 0,-1 2 16,-2 0-16,-2 0 0,-4-2 16,-2-1-16,-2 1 0,-2-1 0,-4 0 15,-4 0-15,2-1 0,-2 1 16,0 0-16</inkml:trace>
  <inkml:trace contextRef="#ctx0" brushRef="#br0" timeOffset="2233.1531">15400 2488 0,'0'0'0,"0"0"15,0 0-15,0 0 0,0 0 0,0 0 16,-13 28-16,13-28 0,-10 22 16,10-22-16,-8 33 0,4-19 15,-2 3-15,2 0 0,0-1 16,1 1-16,-1-2 0,-1 3 15,0 0-15,0-4 0,1 2 16,-1 0-16,2 1 0,2-2 16,2-1-16,2-3 0,2 0 15,-2-4-15,0 0 0,0-3 0</inkml:trace>
  <inkml:trace contextRef="#ctx0" brushRef="#br0" timeOffset="2586.3908">15963 2385 0,'0'0'0,"0"0"0,0 0 16,0 0-16,0 0 0,-14 22 15,14-22-15,-12 24 0,12-24 0,-13 28 16,5-12-16,0 3 16,0 0-16,0 2 0,-1 0 15,-1-2-15,-1 1 0,-3 5 16,-1 1-16,2-4 0,1-1 0,1-3 16,1 3-16,1-3 0,1-3 15,2-1-15,0-3 16,2-1-16,-1-2 0,2-1 0,1-3 15,2-4-15,0 0 0,5-4 16,2-3-16,1-2 0,1-4 0,-1-1 16,0 3-16,-1 3 0</inkml:trace>
  <inkml:trace contextRef="#ctx0" brushRef="#br0" timeOffset="2850.5906">15974 2398 0,'0'0'0,"0"0"15,0 0-15,0 0 0,0 0 0,0 0 16,0 0-16,0 0 16,0 0-16,0 0 0,11 29 15,-11-29-15,0 0 0,10 29 16,-10-29-16,7 31 0,-4-16 0,1-1 16,-1 1-16,0 0 0,0-1 15,1 0-15,-2 0 0,0-3 16,0 2-16,1-4 0,-2 0 15,0-1-15,0-1 0,1-3 16,1-1-16,2-2 0,1-2 16,0 0-16,-1-1 0,0 2 0</inkml:trace>
  <inkml:trace contextRef="#ctx0" brushRef="#br0" timeOffset="3100.2428">16281 2370 0,'0'0'0,"0"0"0,0 0 16,0 0-16,0 0 0,0 0 16,0 0-16,0 0 0,-22 21 0,22-21 15,-14 21-15,14-21 0,-18 26 16,8-11-16,0-1 16,0 1-16,1 2 0,-1-2 0,-1 2 15,0-2-15,1-1 0,-2 4 16,1-1-16,2-4 0,1 0 15,1-3-15,1-2 0,2-1 16,2-1-16,2-6 0,0 0 16,3-6-16,0 1 0,1-1 15,-2 2-15,0 1 0</inkml:trace>
  <inkml:trace contextRef="#ctx0" brushRef="#br0" timeOffset="3350.1682">16257 2427 0,'0'0'0,"0"0"16,0 0-16,0 0 0,0 0 0,1 28 15,-1-28-15,2 20 0,-2-20 16,2 28-16,-1-10 16,0-1-16,2 1 0,-2 0 0,0 0 15,1 0-15,0-1 0,-1 2 16,0 2-16,1-3 0,-1-4 15,0 1-15,0-2 0,0-3 16,-1-1-16,2-2 0,1-4 16,2 1-16,0-4 0,0 3 15,-1-1-15,0-1 0</inkml:trace>
  <inkml:trace contextRef="#ctx0" brushRef="#br0" timeOffset="3585.7833">16525 2356 0,'0'0'0,"0"0"0,0 0 15,0 0-15,24 4 0,-24-4 16,31-3-16,-31 3 0,35 0 0,-14-1 16,3-2-16,-1 3 0,1 3 15,3 1-15,1-1 0,-3 1 16,-2-3-16,-1 2 0,-1 0 15,-3 3-15,-3-4 0,-4 4 16,-3-2-16,-3-4 0,-3 0 0,-2 0 16,2 0-16,-2 0 0</inkml:trace>
  <inkml:trace contextRef="#ctx0" brushRef="#br0" timeOffset="3900.2554">16637 2417 0,'0'0'0,"0"0"15,0 0-15,0 0 0,0 0 0,0 0 16,-10 21-16,10-21 16,-3 18-16,0-7 0,-1 3 15,0-1-15,-1 0 0,1 4 16,0 4-16,-1-2 0,0 2 0,-2 6 16,-1 2-16,2-1 0,0-1 15,1-2-15,0 3 16,1-3-16,0 0 0,-1 7 0,2-3 15,1-2-15,-1-6 0,1 2 16,0-1-16,1-4 0,0-4 16,0 0-16,0 0 0,-1-5 15,2-2-15,0-1 0,0 0 16,0-2-16,0-2 0,3-3 0,1-3 16,-1 0-16,1-5 0,-2 4 15,0 1-15,-1-1 0</inkml:trace>
  <inkml:trace contextRef="#ctx0" brushRef="#br0" timeOffset="4067.2304">16647 2674 0,'0'0'0,"0"0"15,0 0-15,0 0 0,25 3 0,-25-3 16,25 3-16,-25-3 0,33 0 15,-18-2-15,0 2 0,-3 0 16</inkml:trace>
  <inkml:trace contextRef="#ctx0" brushRef="#br0" timeOffset="4366.4129">17022 2663 0,'0'0'0,"0"0"15,0 0-15,0 0 0,0 0 16,0 0-16,0 0 0,29 4 15,-29-4-15,20 9 0,-20-9 16,18 9-16,-9-5 0,-2 5 16,-3-1-16,-2 0 0,-1 2 15,-4 0-15,-5 2 0,1-2 0,-2-1 16,0-1-16,0 0 16,0 0-16,2-2 0,-2 1 0,0 1 15,1-3-15,1 1 0,2-3 16,3 1-16,1-1 0,1 1 15,3 0-15,4-4 0,2 2 16,2 2-16,2-3 0,3-5 16,1 3-16,-1-2 0,4-4 15,-1 0-15,-3 0 0,-3 3 0,-2 1 16</inkml:trace>
  <inkml:trace contextRef="#ctx0" brushRef="#br0" timeOffset="4782.673">17389 2081 0,'0'0'0,"0"0"16,0 0-16,0 0 0,-2 23 0,2-23 15,-2 27-15,2-27 0,-1 33 0,0-11 16,-2 2-16,1 4 16,0-2-16,-1 13 0,0-1 15,0 1-15,0 0 0,-2 9 16,0-1-16,-1 1 0,1-2 0,-3 6 15,0-2-15,2 2 0,0-1 16,-1-4-16,-1-1 0,-2-5 16,0-3-16,0 6 0,1-2 15,2-2-15,-1-2 0,0-4 16,0-4-16,0-4 0,-1-1 0,0-4 16,1-3-16,3-6 0,0-2 15,2-4-15</inkml:trace>
  <inkml:trace contextRef="#ctx0" brushRef="#br0" timeOffset="5299.6532">15839 1942 0,'0'0'16,"0"0"-16,0 0 0,0 0 15,0 0-15,-10 21 0,10-21 16,-11 25-16,11-25 0,-11 33 16,5-8-16,2 0 0,-1 3 0,0 8 15,-1 3-15,1 4 0,-1-1 16,-1 11-16,-1-1 0,1 1 15,1-1-15,-2 10 0,1-1 16,0-4-16,-2-5 0,1 11 16,1-1-16,2-5 0,1-3 0,-1-6 15,1 2-15,-1-4 0,1-1 16,-3 5-16,1-4 16,0-10-16,2-5 0,-1-6 15,0-1-15,-2-6 0,0-3 0,1-5 16,2 1-16,0-5 0</inkml:trace>
  <inkml:trace contextRef="#ctx0" brushRef="#br0" timeOffset="5783.373">14979 2024 0,'0'0'0,"0"0"0,0 0 16,0 0-16,0 0 0,-11 29 15,11-29-15,-8 32 0,5-11 0,-1 4 16,1 4-16,0-1 0,-1 2 16,1 12-16,1 1 15,0 0-15,-2 2 0,1 10 0,1 1 16,-2-5-16,2-1 0,-1 14 15,0-3-15,-1-4 0,2-3 16,0 5-16,1-1 0,0-4 16,0-8-16,-3 9 0,1 1 15,-1-8-15,-3-9 0,0-1 16,1-1-16,-1-6 0,1-3 0,-6-8 16,-1-4-16,2-6 0,0-2 15,3-3-15,2-1 0,1 0 16</inkml:trace>
  <inkml:trace contextRef="#ctx0" brushRef="#br0" timeOffset="6267.0859">13498 1903 0,'0'0'0,"0"0"0,0 0 16,0 0-16,0 0 0,-9 28 15,9-28-15,-8 29 0,5-10 0,-1 5 16,1 1-16,0 3 0,0 1 16,-2 14-16,1 3 0,-1 1 15,1 3-15,-3 14 0,1-1 16,-3 9-16,1-4 0,0 2 15,2-4-15,-3 6 0,0-3 16,0 8-16,2-4 0,2-8 16,3-4-16,3 1 0,3 2 15,2 0-15,1-8 0,5 21 16,2-3-16,0-15 0,0-10 0,-6-16 16,-2-11-16,-2-6 0</inkml:trace>
  <inkml:trace contextRef="#ctx0" brushRef="#br0" timeOffset="6913.7519">17644 2588 0,'0'0'0,"0"0"0,0 0 0,0 0 16,0 0-16,0 0 0,25-6 15,-25 6-15,32 3 0,-11 1 16,5-1-16,-1 4 0,0-3 0,6 3 16,0 0-16,-2 0 0,-4 0 15,-2 4-15,-3-1 0,-3-2 16,-3 1-16,-2-4 0</inkml:trace>
  <inkml:trace contextRef="#ctx0" brushRef="#br0" timeOffset="7116.2796">17645 2892 0,'0'0'0,"0"0"0,0 0 16,0 0-16,0 0 0,34-1 15,-34 1-15,39-2 0,-18 1 0,4-2 16,5 3-16,-1-2 16,-1 0-16,10 2 0,-1 0 15,-5-1-15,-4 1 0,-5-2 0</inkml:trace>
  <inkml:trace contextRef="#ctx0" brushRef="#br0" timeOffset="8083.1328">18292 2474 0,'0'0'0,"0"0"0,0 0 15,0 0-15,26-3 0,-26 3 0,31 0 16,-15 3-16,1 0 0,0 1 15,2 3-15,0 0 0,0 0 0,3 4 16,-4 2-16,-2-1 16,-4 3-16,-4-1 0,-5 3 15,-4-2-15,-5-1 0,-4 3 16,-4-1-16,-2-2 0,-3 0 0,-8 4 16,-1-2-16,1 0 15,4-2-15,0 1 0,0-1 0,2-3 16,3 0-16,5-1 0,5 1 15,2 0-15,0-4 0,9 0 16,7 0-16,5 0 0,1-4 16,7 1-16,5-2 0,2-2 15,1-2-15,4-1 0,3-1 16,-3 1-16,-3-2 0,8-3 16,4-1-16,-6 2 0,-5-4 0,2 1 15,3-1-15,-4-1 0,-3-1 16,-4-1-16,-2 2 0,-4-2 15,-3-1-15,0-1 0,-2-2 16,-2-1-16,-1 0 0,-2-1 16,-2 3-16,-2-1 0,-4 0 15,0 0-15,0 0 0,-1 4 16,-2 0-16,-4 3 0,0-3 16,-2 3-16,1 4 0,-3-1 0,-2 0 15,0 2-15,-1 2 0,-3 1 16,-4 4-16,3 1 0,-3-1 15,-3 6-15,0 0 0,1 3 16,1 1-16,-3 1 0,-2 5 16,3 1-16,2 3 0,1 0 15,1 1-15,4 0 0,2-1 0,2-3 16,3 5-16,0-3 0,2 0 16,2-2-16,2 0 15,2-3-15,1 0 0,3-3 0,0-3 16,3 2-16,3-4 0,1-2 15,3-3-15,-3 1 0,-1-1 0,1-2 16,2-2-16,-3-1 16,1-4-16,3 0 0,1-4 15,0 2-15,-1-2 0,2-3 16,-3 0-16,1 1 0,-2 3 0,-2-3 16,-1-3-16,-2 2 0,-1 3 15,-3 0-15,2 1 0,-2 2 16,0-2-16,-2 3 0,1 1 15,-2 1-15,0 1 0,0 0 16,-2 4-16,0 0 0,0 0 16,0 4-16,-1 0 0,-1 3 15,0 0-15,-2 3 0,1-2 16,0 3-16,-1 1 0,1 0 16,0 3-16,-1-2 0,1 2 0,0 3 15,1-3-15,-1 3 0,1-4 0,1 3 16,1 0-16,1-1 15,0 2-15,4-4 0,1 0 16,3 0-16,2-3 0,-1 0 16,-2-2-16,-2-2 0</inkml:trace>
  <inkml:trace contextRef="#ctx0" brushRef="#br0" timeOffset="8233.3816">19361 2903 0,'0'0'0,"0"0"15,0 0-15,0 0 0,0 0 0,0 0 16,0 0-16,0 0 0,-27 23 16,27-23-16,-27 22 0,10-10 15,-1 4-15,2-4 0,2-1 16,2-4-16</inkml:trace>
  <inkml:trace contextRef="#ctx0" brushRef="#br0" timeOffset="9990.2488">21650 2612 0,'0'0'16,"0"0"-16,0 0 0,0 0 16,0 0-16,0 0 0,29 1 0,-29-1 15,22 4-15,-22-4 0,31 11 16,-14-4-16,1 4 0,0-4 16,-1 4-16,0-1 0,-2-1 0,2 4 15,-4 1-15,-4 2 0,-3-2 16,-6 1-16,-4 0 15,-4-1-15,-4 1 0,-5 0 16,-5 1-16,-2-1 0,0-2 0,-3 1 16,-4-1-16,-4 3 0,1-1 15,2 0-15,2-2 0,3-4 16,5-3-16,3 1 0,4-1 16,3 0-16,2 1 0,2-2 15,3 0-15,2-1 0,3 1 0,5-3 16,4-2-16,4 2 0,3-2 15,6-2-15,5-3 16,2 3-16,1-2 0,11-1 0,2 0 16,-1 1-16,-1 1 0,-1-1 15,-2 0-15,-1-1 0,-9 0 0,-5 4 16</inkml:trace>
  <inkml:trace contextRef="#ctx0" brushRef="#br0" timeOffset="10666.5545">22446 2742 0,'0'0'0,"0"0"16,0 0-16,0 0 0,7-25 0,-7 25 16,1-21-16,-1 8 0,0 1 15,0 1-15,-1-3 16,-1 3-16,0-3 0,-3 3 15,-1-3-15,-1 3 0,0 4 0,-1 0 16,-1 0-16,-1 5 0,0-3 16,-2 4-16,-3 1 0,1 1 15,0 5-15,-4 2 0,0 2 16,3 3-16,1 1 0,0 2 16,2 2-16,1 0 0,1 0 0,3 3 15,0 0-15,2-2 0,-1 0 16,3 1-16,0 4 0,1-5 15,1 0-15,1 1 0,0-2 16,1-4-16,0 0 0,0-3 16,2-1-16,-1-2 0,1-1 0,1-3 15,0-1-15,3-3 0,1-1 16,3-5-16,2 1 0,0-4 16,0 1-16,0-2 15,2-1-15,-2 0 0,0-3 0,1-2 16,1-2-16,-1-1 0,0 3 15,1 0-15,-2-2 0,-2 2 16,-2 0-16,0 3 16,-2 0-16,1-1 0,0 0 0,-2 3 15,0 1-15,-2 2 0,0 3 16,-2 2-16,0 1 0,-2 2 16,1 5-16,-2-3 0,0 5 0,-1-3 15,0 3-15,-2 3 16,1 1-16,-2 0 0,0 0 0,-1 6 15,2-2-15,1 1 0,-1 0 16,2 2-16,1-2 0,0 0 16,1-2-16,0 0 0,-1 0 15,2-3-15,1 0 0,0 0 16,2 0-16,-1-4 0,0 0 0,2-4 16,1 1-16,2-4 0,0 2 15,-2-2-15,0 1 0,-1-1 16</inkml:trace>
  <inkml:trace contextRef="#ctx0" brushRef="#br0" timeOffset="11033.1573">22967 2639 0,'0'0'0,"0"0"0,0 0 0,0 0 15,25 3-15,-25-3 0,29 4 16,-29-4-16,34 6 0,-16-5 16,1 4-16,-2 0 0,1-1 15,1 3-15,-1-3 0,3 6 16,-3-2-16,-4-1 0,-2 0 16,-3 3-16,-3-2 0,-5 2 0,-4 1 15,-3 0-15,-2-4 0,-2 4 16,-1 0-16,-1-1 0,-1 1 15,-2 0-15,-3-1 0,0 0 16,2-2-16,-1 1 0,1 0 16,1 0-16,2 2 0,1-2 15,1-2-15,1-1 0,1 0 0,1-1 16,2-1-16,0 0 0,2 3 16,2-3-16,2-1 0,2-1 15,2-2-15,0-2 0,-1 2 16,0 0-16</inkml:trace>
  <inkml:trace contextRef="#ctx0" brushRef="#br0" timeOffset="11433.0678">23626 2620 0,'0'0'0,"0"0"16,0 0-16,0 0 0,21-12 0,-21 12 16,25-2-16,-11-1 15,0 3-15,1 3 0,-2-1 16,0 0-16,-1 1 0,-1 1 16,-1 2-16,-1-1 0,-2 2 0,-4 0 15,-2 4-15,-3 0 16,-3-4-16,-5 3 0,-4 1 0,-5 3 15,1 1-15,-3-2 0,-1-1 16,0 2-16,1-3 0,1 2 16,1-1-16,2 2 0,3-3 0,0 2 15,2-1-15,4-5 0,2 3 16,4-1-16,3 0 16,6-1-16,4 0 0,6-2 0,2 0 15,5-1-15,1-2 0,7-3 16,0-1-16,-7 0 0,-4 0 15,-3 0-15</inkml:trace>
  <inkml:trace contextRef="#ctx0" brushRef="#br0" timeOffset="11816.1376">24459 2613 0,'0'0'16,"0"0"-16,0 0 0,0 0 0,0 0 0,0 0 15,-2-19-15,2 19 16,0 0-16,0 0 0,-29-2 16,29 2-16,-30 7 0,30-7 0,-34 13 15,14-6-15,-1 2 0,-1 0 16,0 3-16,-3 3 0,2 4 15,3-1-15,2 1 0,3-4 16,0-1-16,4 2 0,4-3 16,0 1-16,3 0 0,1-3 15,3 0-15,4 2 0,0-2 0,6 0 16,4-2-16,2 0 16,1 2-16,3-2 0,2-2 15,2-2-15,0-1 0,1 1 16,2 0-16,2-1 0,-2-4 0,-5 4 15,-4-4-15,-4 2 0</inkml:trace>
  <inkml:trace contextRef="#ctx0" brushRef="#br0" timeOffset="14099.9653">11439 1506 0,'0'0'0,"0"0"16,0 0-16,-22-7 0,22 7 15,-23-3-15,6 3 0,-3 3 16,-1-2-16,-7 5 0,-1 1 16,0-1-16,2 3 0,1-1 15,3 2-15,3 2 0,5 1 0,-1 4 16,4 1-16,5 0 0,2 1 16,5 2-16,5 3 0,1-4 15,3 0-15,0 4 0,1-2 16,-1 1-16,-2 0 0,0 0 15,-1 4-15,0 2 0,-2-1 16,-1 1-16,-2 3 0,-2-3 16,-2 2-16,-7 6 0,-4-1 15,-2 0-15,-2-1 0,-4 4 16,-3 1-16,-4-6 0,-2-1 0,-4 0 16,1-2-16,5-3 0,3-5 15,4-2-15,3-1 0,2-8 16,3-1-16,3-4 0,3 0 15,1-7-15,1 0 0,2-3 16,4 3-16,3 0 0,1 0 16,2-1-16,1-2 0,1 0 15,1-1-15,-1 4 0,0 0 16,1 0-16,1 0 0,3 6 16,3 2-16,-1 0 0,0 4 0,0 0 15,0 6-15,0 2 0,-1 0 16,2 8-16,-2 4 0,-1 1 15,-1-1-15,-2 7 0,-1 4 16,-1-2-16,-1 0 0,-1 9 16,-2 2-16,-1-2 0,-2-2 0,-2 7 15,-3-2-15,0-6 0,-3-2 16,1-3-16,-1-1 16,0-2-16,2-4 0,0-1 15,2-3-15,2-5 0,0-6 0,1-2 16,1-4-16,0-3 0,0-4 15,3-4-15,1-5 0,3-5 16,2-4-16,5-10 0,6-7 16,-7 9-16,-3 4 0,-2 1 0</inkml:trace>
  <inkml:trace contextRef="#ctx0" brushRef="#br0" timeOffset="14416.6641">11727 2435 0,'0'0'0,"0"0"0,0 0 16,0 0-16,-16 18 0,16-18 0,-15 21 15,15-21-15,-21 32 0,8-12 16,-4 3-16,0-1 0,1 2 15,-7 8-15,-2 0 0,1-4 16,1-2-16,-1 3 0,2 2 16,3-5-16,2-2 0,3-5 15,1-2-15,3-4 0,2-4 16,2-2-16,1-4 0,5-3 0,0-3 16,5-4-16,1-5 15,2-1-15,1-3 0,-1 4 0,-2 1 16,0 0-16</inkml:trace>
  <inkml:trace contextRef="#ctx0" brushRef="#br0" timeOffset="14650.1359">11677 2544 0,'0'0'0,"0"0"0,0 0 15,0 0-15,10 22 0,-10-22 16,8 19-16,-8-19 0,11 24 15,-6-12-15,2 0 0,-2 0 16,1-1-16,-1 0 0,1 2 16,-1-1-16,0-1 0,-1 0 15,1 1-15,-1-3 0,-1-2 0,2 0 16,0 0-16,2-3 0,-1-2 16,2-6-16,0-1 15,-2-2-15,1 5 0,-1-3 0</inkml:trace>
  <inkml:trace contextRef="#ctx0" brushRef="#br0" timeOffset="14866.7978">12092 2492 0,'0'0'15,"0"0"-15,0 0 0,0 0 16,0 0-16,0 0 0,0 0 16,0 0-16,-22 11 0,22-11 0,-18 20 15,18-20-15,-22 26 0,8-12 16,-3 1-16,0 1 0,2 0 15,-5 2-15,1 0 0,3-1 16,2-3-16,1-2 0,2 2 16,3-4-16,1-6 0,3 0 15,1-1-15,1-3 0,2 0 0,-2 3 16</inkml:trace>
  <inkml:trace contextRef="#ctx0" brushRef="#br0" timeOffset="15100.0071">12128 2524 0,'0'0'0,"0"0"16,0 0-16,0 0 0,0 0 0,5 29 15,-5-29-15,6 25 0,-6-25 16,7 28-16,-3-13 16,0 2-16,0-2 0,-1 3 0,1-1 15,0 0-15,-1-2 0,3 5 16,0 0-16,0-3 0,-2 1 0,2-3 15,0 1-15,1-3 16,0-4-16,1-4 0,2-2 16,-1-1-16,-1 0 0,-3-2 15</inkml:trace>
  <inkml:trace contextRef="#ctx0" brushRef="#br0" timeOffset="15549.6871">13076 1421 0,'0'0'0,"0"0"15,0 0-15,-5 24 0,5-24 0,-6 29 16,2-6-16,0 1 0,-1 4 16,0 11-16,-1 8 15,1 10-15,0-3 0,-1 17 0,-2 4 16,0-7-16,1-4 0,0 15 15,-2 3-15,1-7 0,2-4 16,-4 36-16,0 15 0,-1-26 16,0-19-16,-3 5 15,1 2-15,3-9 0,4-8 0,-1 7 16,-1 6-16,2-11 0,1-9 0,3 6 16,1 4-16,1-9 15,1-6-15,2 6 0,2 2 16,3-17-16,1-11 0,-1-10 0,-3-9 15,-2-5-15</inkml:trace>
  <inkml:trace contextRef="#ctx0" brushRef="#br0" timeOffset="17333.0841">25307 1610 0,'0'0'0,"0"0"15,0 0-15,0 0 0,0 0 0,22-14 16,-22 14-16,26-8 0,-26 8 0,32-10 15,-9 3 1,-1 3-16,0 0 0,7-3 0,3 2 16,-3 1-16,-1 1 0,-2 1 15,-2-2-15,-3 2 0,-3 1 16,-4 2-16,-3 2 0,-3 2 16,-4 0-16,-6 2 0,-7 1 15,-2 3-15,-2 0 0,-6 7 0,-3 4 16,-1 1-16,0-2 0,-7 11 15,0 1-15,4-1 0,2 0 0,-5 14 16,2 1-16,3-4 16,6 0-16,1 6 0,5 1 15,4-7-15,4-7 0,7 4 16,6 0-16,1-5 0,1-7 0,2 1 16,3-4-16,-2 0 0,0 0 15,2-7-15,0-2 0,1-4 16,-2 3-16,1-2 0,-1-2 15,-5-4-15,-1-3 0,-3 2 16,0-4-16,-3 1 0,-1-3 16,-2 0-16,-2 4 0,-2-1 15,-2 4-15,-1 0 0,-2 0 16,-2-1-16,-1 2 0,-2 3 16,1 3-16,1 0 0,0 1 0,0 0 15,0 5-15,0-1 16,-1 1-16,-1 6 0,0 1 15,2 2-15,1 1 0,1 6 0,1 0 16,0-1-16,1 1 0,2-1 16,0 0-16,1 7 0,-1 1 15,2-2-15,0 2 0,1-5 16,0-1-16,1 0 0,-1-1 16,1 0-16,0-1 0,0 0 15,0 0-15,-2-1 0,0 1 0,-3 4 16,1-1-16,-5-4 0,-5-3 15,-5-2-15,-4 1 0,-8-5 16,-7 0-16,10-7 0,8-4 16,6-3-16</inkml:trace>
  <inkml:trace contextRef="#ctx0" brushRef="#br0" timeOffset="17750.6093">20813 3627 0,'0'0'0,"0"0"15,0 0-15,0 0 0,0 0 16,0 0-16,0 0 0,23 8 15,-23-8-15,0 0 0,0 0 16,6 29-16,-6-29 0,-17 25 16,1-7-16,-6 3 0,-6 3 0,-2 2 15,5-5-15,4-2 0</inkml:trace>
  <inkml:trace contextRef="#ctx0" brushRef="#br0" timeOffset="32183.8744">15306 11408 0,'0'0'15,"0"0"-15,0 0 0,0 0 0,0 0 16,28-5-16,-28 5 16,27 0-16,-27 0 0,34 3 15,-12 1-15,1-1 0,0 1 0,2 0 16,3 3-16,4 3 0,-4-2 0,0 2 15,-2 3-15,-4-1 16,-3 2-16,-2 4 0,-6 0 16,-8-2-16,-4 1 0,-11 2 15,-9 3-15,-3-1 0,-3 0 0,-8 1 16,-8 0-16,2-1 0,0-2 16,-7 6-16,0 0 15,4-2-15,2-3 0,1 0 16,6-2-16,10-6 0,6-1 0,6-3 15,4-2-15,5 0 0,2 0 16,6-2-16,3 0 0,5-2 16,2-3-16,8 0 15,5-1-15,2-1 0,1 0 0,9 0 16,0-1-16,2 2 0,0 2 0,0 1 16,-1 2-16,0 0 15,-1 1-15,-1 1 0,1 0 16,-4-2-16,-3-1 0,-3-1 15,-7-1-15,-6 1 0</inkml:trace>
  <inkml:trace contextRef="#ctx0" brushRef="#br0" timeOffset="32850.6969">16213 11656 0,'0'0'0,"0"0"0,0 0 15,7-22-15,-3 14 0,-1-3 16,0-1-16,-1 1 0,1-3 16,-2 2-16,-2-1 0,0 0 0,-2 1 15,0-2-15,0 2 0,-2 2 16,0 2-16,-2 2 0,-2 4 15,1 0-15,-4 4 0,0 2 16,-2 3-16,-4 5 0,2 1 0,-2 5 16,1 3-1,-1 2-15,-1 2 0,-2 4 0,2-1 16,4 1-16,3-2 16,3 0-16,4 1 0,2-3 0,3-2 15,4-3-15,2-1 0,2-2 16,1-2-16,0-2 15,-1-2-15,2-3 0,0-2 0,4-2 16,1-3-16,3-2 0,0-3 0,1 0 16,0-2-16,-3-3 0,0-2 15,-1-1-15,2-1 0,-2 0 16,1-1-16,-2 0 0,-1-1 16,-1 1-16,-1 0 0,-2 1 15,0 1-15,-1 0 0,-2-1 16,-1 4-16,-3 2 0,0 0 15,0 1-15,0 3 0,-1 1 16,-1 2-16,2-3 0,-2 3 0,0 5 16,-1-2-16,0 4 0,-2 1 15,2 2-15,-1 1 0,0 1 16,0 1-16,1 5 0,0 3 16,-1 1-16,2-1 0,2 1 15,-1-1-15,0-1 0,1 1 16,0 2-16,0-3 0,1 0 0,0-2 15,2-1-15,1-2 16,0 0-16,4-5 0,3-5 16,-4 1-16,0-2 0,-2-1 15</inkml:trace>
  <inkml:trace contextRef="#ctx0" brushRef="#br0" timeOffset="33038.125">17133 11988 0,'0'0'0,"0"0"16,0 0-16,0 0 0,0 0 0,0 0 15,9 27-15,-9-27 0,0 0 16,4 23-16,-4-23 16,2 21-16,0-9 15,0-3-15,-1-1 0,0 0 16</inkml:trace>
  <inkml:trace contextRef="#ctx0" brushRef="#br0" timeOffset="33550.4121">18351 11570 0,'0'0'0,"0"0"0,0 0 15,0 0-15,0 0 0,28-5 0,-28 5 16,34 2-16,-15 1 0,5 0 15,1 2-15,0 2 0,0 2 0,7 3 16,0-1-16,-5 3 16,-4 2-16,-6 1 0,-7 2 15,-5-3-15,-5 0 0,-5 4 16,-6 1-16,-4-1 0,-2-1 0,-8 0 16,-3 0-1,-2-3-15,1-1 0,-5 3 0,1 1 16,4-2-16,5-1 0,4-2 15,5-2-15,4-1 0,3-2 16,5 0-16,3 1 0,4-3 0,5 0 16,8-2-16,5 0 0,5-1 15,5-1-15,1-2 0,1-1 16,2 0-16,0 1 0,5-1 16,-2-1-16,-5-2 0,-5-1 0,-1-3 15,-3-3-15,-5 2 16,-4 2-16,-4 1 0</inkml:trace>
  <inkml:trace contextRef="#ctx0" brushRef="#br0" timeOffset="34189.3078">19256 11224 0,'0'0'0,"0"0"0,0 0 16,0 0-16,0 0 0,3 24 15,-3-24-15,3 26 0,-3-26 0,1 36 16,-2-12-16,0 0 0,-2 2 16,1 4-16,-1 2 15,-3 11-15,-1-1 0,-2 3 0,-2 2 16,-2 6-16,0-5 0,0 8 15,0-5-15,2-6 0,2-2 16,0-4-16,2-4 0,0-6 16,1-5-16,1-2 0,1-1 15,0-5-15,1-3 0,1-2 16,1-1-16,-1-6 0,2 0 0,0-4 16,0-3-16,0-1 0,0-1 0,2-2 15,-1-2-15,0-2 16,1-1-16,1-2 0,2-4 15,0 1-15,1-2 0,3 1 16,3 0-16,1 0 0,1 2 0,4-5 16,1 1-16,-2 1 15,1 3-15,2 1 0,1 2 16,-3 1-16,-1 4 0,0 0 0,-1 3 16,0 1-16,-2 1 0,-2 3 15,0 3-15,-3 1 16,0 1-16,-1 4 0,-2 1 0,0 1 15,-2-1-15,-2 2 16,-2 0-16,-2 0 0,-1 0 16,-3 2-16,-1 0 0,-2 1 0,-2-2 15,-4 0-15,-2 0 0,0-1 16,1 0-16,-1-1 16,1 0-16,-1-3 15,-1 1-15,2-2 0,0-1 16,2-3-16,1 0 0,1-2 15,1-1-15,2 0 0,1 0 16,1 0-16</inkml:trace>
  <inkml:trace contextRef="#ctx0" brushRef="#br0" timeOffset="34401.6489">20083 12080 0,'0'0'0,"0"0"0,0 0 16,0 0-16,0 0 0,0 0 0,0 0 15,0 25-15,0-25 0,0 0 16,-5 19-16,5-19 0,0 0 0,-8 24 16,8-24-1,-4 12-15</inkml:trace>
  <inkml:trace contextRef="#ctx0" brushRef="#br0" timeOffset="34933.425">21392 11638 0,'0'0'0,"0"0"0,0 0 0,23-4 16,-23 4-16,33 0 0,-12 1 15,1 3-15,2 1 0,0 2 16,1 4-16,8 1 0,-1-1 0,-1 3 16,-2 2-16,2 2 15,-5 0-15,-6 2 0,-5 1 16,-5-1-16,-4-3 0,-8 1 0,-6-1 16,-4-2-16,-4-1 0,-5 0 15,-3 1-15,-1-1 0,-2-3 16,1 1-16,1-2 0,-1 0 15,1 0-15,-3 1 0,3-1 16,4-2-16,3 0 0,6-3 16,1 0-16,3-1 0,3 1 0,2 0 15,0 0-15,6 0 0,3 0 16,7 1-16,6-2 16,5 3-16,5 0 0,8 3 15,-1-2-15,1 0 0,2-2 16,1-2-16,0-1 15,-6-1-15,-8 0 0,-4-1 0</inkml:trace>
  <inkml:trace contextRef="#ctx0" brushRef="#br0" timeOffset="35416.6721">22897 11795 0,'0'0'15,"0"0"-15,0 0 0,0 0 0,0 0 16,11-16-16,-11 16 0,0 0 16,2-12-16,-7 8 0,-1 0 15,-2-1-15,0 0 0,-1 2 16,-1-1-16,-1 1 0,-2 1 15,-2 2-15,-4 1 0,1 1 16,2 0-16,-7 4 0,-2 0 16,1 0-16,2 1 0,0 2 0,0 1 15,2 1-15,2 2 0,3 0 16,1 2-16,0 0 0,2-1 16,0 5-16,2 1 15,5-4-15,1-1 0,3 5 0,2-3 16,2-1-16,-1-2 0,8 3 15,5 1-15,1-2 0,-1-2 0,4 2 16,3-1-16,-1-3 16,-1-2-16,2 0 0,3-1 15,-3-1-15,-1-1 0,-2-3 16,-2-1-16,-2-2 0,-3 0 0,-1-2 16,-1-3-16,-4-2 0,-1 1 0,-2-3 15,-1-4-15,1 3 16,-1 1-16,-1 2 0</inkml:trace>
  <inkml:trace contextRef="#ctx0" brushRef="#br0" timeOffset="35561.4161">23073 12100 0,'0'0'0,"0"0"15,0 0-15,0 0 0,0 0 16,0 0-16,0 0 0,0 0 15,0 0-15,5 22 16</inkml:trace>
  <inkml:trace contextRef="#ctx0" brushRef="#br0" timeOffset="36617.3746">19616 10860 0,'0'0'15,"-9"-4"-15,-5-3 0,-3 1 16,-2 1-16,-14-3 0,-5-1 16,-8 1-16,3 1 0,-14 3 15,-4 1-15,3 3 0,2 3 0,-14 2 16,0 5-16,8 0 0,8-2 16,-15 13-16,-1 4 0,8 1 15,7-1-15,1 7 0,1 7 16,-1 0-16,7-3 0,-9 17 15,9 1-15,8 2 0,7-1 16,5 0-16,3 0 0,4-6 16,4-8-16,5 11 0,4 5 0,3-6 15,2-1-15,5 4 16,5 1-16,6 3 0,5 1 16,2-4-16,3-3 0,-3-4 0,-1-4 15,4 0-15,3 1 0,5-3 16,4-2-16,0-3 0,-1-2 15,7-8-15,5-4 0,4 0 16,3-1-16,-3-4 0,-4-2 0,7-6 16,6-2-16,-3-2 15,0 1-15,-2-8 0,1-7 16,0-2-16,1-1 0,1-5 0,-1-2 16,-4-4-16,-2-3 0,0-5 15,0-2 1,-8-1-16,-4 0 0,-1-6 0,3-4 0,-8-1 15,-5 0-15,0-1 0,1 0 16,-1 0-16,-1 2 0,-5-7 16,-3-5-16,-7 9 0,-3 5 0,-1-6 15,-1-2-15,-1-2 16,-3-1-16,-4 6 0,-3 1 0,-4-3 16,-2-2-16,-1 4 0,-1-1 15,-5 5-15,-2 9 0,-9-2 16,-5 2-16,5-2 0,4 2 15,-4-2-15,0 3 0,-4 7 16,-1 4-16,2 2 0,2-2 16,1 7-16,-1 0 0,7 10 15,-5-3-15,4 6 0,0-2 16,6 3-16,5-1 0,4 1 0</inkml:trace>
  <inkml:trace contextRef="#ctx0" brushRef="#br0" timeOffset="37549.8812">23024 11356 0,'0'0'0,"-7"-7"16,-2 0-16,-3-4 0,-3 1 0,-9-5 16,-5-2-16,-3 2 0,-2 1 15,-10-4-15,-2 0 0,-2 3 16,1 2-16,-16-1 0,-4 6 15,1 1-15,1 3 0,-15 1 16,-1 5-16,7 0 0,5 0 0,-11 6 16,0 6-16,-18 10 15,17 3-15,1 5 0,3 7 0,11-3 16,7 1-16,7 4 0,1 6 16,6-3-16,3-3 0,4 8 15,4 5-15,4 0 0,5-2 16,-1 7-16,2 7 0,5-8 15,6-4-15,8 3 0,6 2 16,4-3-16,5-2 0,10 6 16,7 4-16,-1-7 0,-1-3 0,12-1 15,7 0-15,-2-4 0,-2-5 16,11-2-16,10 1 0,-1-4 16,-2-2-16,5 0 0,3-1 15,-2-8-15,0-7 0,7 0 16,4-2-16,-4-7 0,-1-2 0,2-5 15,3-3-15,-4-4 16,-3-3-16,1-6 0,-2-3 16,-11-2-16,-8 1 0,6-5 15,4-4-15,-7 0 0,-6 1 0,3-11 16,1-8-16,-7 4 0,-4 3 16,-1-7-16,-1-5 15,-7 4-15,-5 3 0,-2-9 0,-1-6 16,-2 1-16,-2 2 0,-6-5 15,-4-4-15,-3 4 0,-2 3 0,-5 1 16,-5 0-16,0 3 16,0 1-16,-10-4 0,-8-4 0,3 7 15,1 0-15,-5 3 16,-5-1-16,-4 3 0,0 3 0,-10-1 16,-8 0-16,2 9 0,2 4 15,-5-2-15,-3 0 0,17 10 16,13 8-16,9 3 0</inkml:trace>
  <inkml:trace contextRef="#ctx0" brushRef="#br0" timeOffset="38538.5851">16829 10849 0,'0'0'0,"-3"-11"0,-2-3 16,2 3-16,-1 0 0,-6-9 16,-4-2-16,-1 0 0,-2-5 0,-10-3 15,-6 2-15,-1 2 0,-2 2 16,-14-1-16,-7 3 16,1 1-16,-1 3 0,-17 4 0,-6 3 15,7 7-15,2 0 0,-15 5 16,-1 6-16,9 4 0,7 3 15,-34 11-15,8 0 0,17 3 0,9 1 16,-1 7-16,1 6 16,7-6-16,5-3 0,5 12 15,4 6-15,3-5 0,5 1 0,4 6 16,1 8-16,7-4 0,2 1 16,-1 2-16,0 5 0,8-3 15,4-3-15,8 5 0,6 7 16,4-10-16,2-7 0,6 9 15,5 4-15,2-8 0,0-7 0,10 3 16,6 1-16,-2-6 16,-4-4-16,12 0 0,7-1 15,-6-6-15,-2-3 0,8 1 0,8-1 16,-2-5-16,-1-5 0,4-4 16,5-3-16,-2-4 0,-1-3 15,6-1-15,3 2 0,-10-10 16,-7-6-16,7-6 0,5-3 15,-3-2-15,-2 0 0,-1-7 16,0-3-16,-2-2 0,-2 1 0,4-8 16,3-5-16,-10 0 0,-5-1 15,5-7-15,3-5 16,-6 0-16,-4 0 0,2 0 0,1-3 16,-7 2-16,-4-4 0,1-5 15,2-4-15,-4 6 0,-4 6 16,-4-1-16,-2-6 0,-6 4 15,-7 4-15,2-6 0,0-6 16,-6 11-16,-4 7 0,-7-2 16,-5-1-16,-1-1 0,-3-3 0,-8 6 15,-5 1-15,-4 7 0,-2 7 16,-8 0-16,-5 3 0,0 4 16,-1 3-16,-12 1 0,-10 0 15,-1 3-15,0 4 0,22 6 16,16 1-16,11 4 0</inkml:trace>
  <inkml:trace contextRef="#ctx0" brushRef="#br0" timeOffset="65980.0809">624 18590 0,'0'0'15,"0"0"-15,0 0 0,0 0 16,0 0-16,0 0 0,0 0 15,0 0-15,0 0 0,0 0 16,0 0-16,0 0 0,0 0 0,22 16 16,-22-16-16,0 0 0,0 0 15,0 0-15,7 22 0,-7-22 16</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19T01:50:04.099"/>
    </inkml:context>
    <inkml:brush xml:id="br0">
      <inkml:brushProperty name="width" value="0.05292" units="cm"/>
      <inkml:brushProperty name="height" value="0.05292" units="cm"/>
      <inkml:brushProperty name="color" value="#FF0000"/>
    </inkml:brush>
  </inkml:definitions>
  <inkml:trace contextRef="#ctx0" brushRef="#br0">17348 2357 0,'0'0'0,"0"0"0,0 0 0,0 0 0,0 0 0,11-19 15,-11 19-15,0 0 16,7-14-16,-6 11 0,-1 2 15,0 1-15,-2-3 0,-1 7 16,-2 2-16,0-1 0,-2 4 0,-5 3 16,-3 3-16,-2 2 0,0 1 15,-8 10-15,-4 5 16,2-1-16,0-1 0,-7 9 16,-1 2-16,2-3 0,2-6 0,-7 10 15,1 0-15,6-4 0,6-3 0,-5 2 16,-1-2-16,5-7 15,2-3-15,5-1 0,2 1 16,5-6-16,2-2 0,1-4 16,1-3-16,4-4 0,1-1 0,2-5 15,1-1-15,4-3 16,3-4-16,5-8 16,4-3-16,-2 4 0,-3 1 0,-3 4 15</inkml:trace>
  <inkml:trace contextRef="#ctx0" brushRef="#br0" timeOffset="316.9978">17324 2338 0,'0'0'0,"0"0"16,0 0-16,0 0 0,0 0 15,0 0-15,0 0 0,0 0 16,0 0-16,0 0 0,16 18 15,-16-18-15,2 24 0,-2-24 16,1 37-16,-1-17 0,-1 3 0,-1 2 16,-1 0-16,-1 11 0,0 0 15,-2 2-15,1-2 16,-2 0-16,0-2 0,0 7 0,-1-2 16,0-3-16,0 0 0,2-6 15,-1-1-15,2-3 0,-1-2 16,1-3-16,0-1 0,2-6 15,1-3-15,0-4 0,0 0 16,-1-5-16,-1-4 0,1 2 16,1 0-16,0-2 0</inkml:trace>
  <inkml:trace contextRef="#ctx0" brushRef="#br0" timeOffset="499.8456">16962 2774 0,'0'0'0,"0"0"0,0 0 16,20-9-16,-20 9 0,30-12 0,-9 5 15,1 3-15,2-1 0,3-1 16,3-1-16,6 0 0,-2-1 16,-4 0-16,-6 3 0,-3-2 15</inkml:trace>
  <inkml:trace contextRef="#ctx0" brushRef="#br0" timeOffset="800.0726">17684 2596 0,'0'0'0,"0"0"16,0 0-16,23-1 0,-23 1 15,24 1-15,-24-1 0,29 5 16,-14 0-16,2-1 0,0 3 15,0 0-15,-2 0 0,-1 4 16,-3 0-16,-3 6 0,-3 2 0,-7 0 16,-6 1-16,-3-2 15,-2 1-15,-5 0 0,-4 0 16,-1 2-16,-1-3 0,-7 7 0,-1-4 16,2-3-16,2 0 0,4-3 15,3-5-15,3 1 0,4-4 16,3-1-16,3-1 0,5-4 15,5-2-15,-2 1 0,2-2 16,-2 2-16</inkml:trace>
  <inkml:trace contextRef="#ctx0" brushRef="#br0" timeOffset="1083.6651">17988 2526 0,'0'0'0,"0"0"16,0 0-16,0 0 0,0 0 0,-23 16 16,23-16-16,-21 20 0,21-20 15,-25 29-15,11-14 0,2 3 16,1 3-16,0-2 0,1 2 16,-1 8-16,1-3 0,3 1 15,0-2-15,4 0 0,0-3 16,3-3-16,3-1 0,0-2 0,1-2 15,5 0-15,3-3 16,3-3-16,1-3 0,0-3 0,-1-2 16,-2 1-16,-2 0 0,-2-1 15</inkml:trace>
  <inkml:trace contextRef="#ctx0" brushRef="#br0" timeOffset="1467.0652">18421 2160 0,'0'0'0,"0"0"0,0 0 16,0 0-16,21 7 0,-21-7 0,0 0 15,17 14-15,-17-14 0,11 15 16,-7-8-16,-1 4 0,-3-1 16,-4 1-16,-1 2 0,-4-1 15,-2 2-15,-3-3 0,-3 3 16,0-3-16,2-1 0,-4 1 16,2 1-16,2-2 0,3-1 0,2-1 15,1 0-15,4-1 0,0 0 16,7 0-16,2-3 0,3 0 15,3-1-15,9 1 0,6 2 16,1-2-16,2-3 0,0 2 16,3 0-16,-4 1 0,-5-4 0,-4 3 15</inkml:trace>
  <inkml:trace contextRef="#ctx0" brushRef="#br0" timeOffset="1666.6943">18429 2714 0,'0'0'0,"0"0"0,0 0 16,30-5-16,-14 4 0,8-1 16,4-1-16,11-1 0,-1 1 0,13-1 15,3 1-15,-6 2 16,-6-2-16,2-1 0,-6 0 0,-8-2 15,-7 5-15,-4-2 0</inkml:trace>
  <inkml:trace contextRef="#ctx0" brushRef="#br0" timeOffset="1950.5571">18838 2524 0,'0'0'0,"0"0"0,0 0 0,-11 22 15,11-22-15,-12 27 0,4-11 16,0 3-16,-2 1 0,-1 3 16,-2 0-16,-1 6 0,2 2 0,1-2 15,1 2-15,2-5 0,2 0 16,0 0-16,2 0 0,0-4 15,3-3-15,4-2 0,1-1 16,1-9-16,3-2 0,-1-1 16,-2 0-16,0-2 0</inkml:trace>
  <inkml:trace contextRef="#ctx0" brushRef="#br0" timeOffset="2266.3891">19390 2350 0,'0'0'16,"0"0"-16,0 0 0,0 0 0,0 0 16,-5 31-16,5-31 15,-12 29-15,5-11 0,0 6 16,-2 2-16,0-1 0,1 3 0,-3 5 15,0 5-15,0-5 0,1 1 16,-3 6-16,0-1 0,1-4 16,1-5-16,-1-2 0,-1-2 15,4-4-15,1-2 0,1-3 16,3-3-16,-1-5 0,2-2 0,3-3 16,2-5-16,3-3 0,0-3 15,1 1-15,-2 1 0,-1 1 16</inkml:trace>
  <inkml:trace contextRef="#ctx0" brushRef="#br0" timeOffset="2733.3447">19455 2373 0,'0'0'0,"0"0"0,0 0 15,0 0-15,23-6 0,-23 6 0,0 0 16,31 6-16,-31-6 0,22 11 15,-12-3-15,-1 3 0,-3 0 16,-1 3-16,-2 0 0,-3 3 16,-2-1-16,-7 8 0,-6-2 15,-1 2-15,-2-3 0,-4 1 16,-4-2-16,0-4 0,1 2 0,-3 0 16,5 0-16,3-4 15,4-7-15,3 3 0,2-2 0,3-4 16,1-1-16,5-1 15,2-2-15,5-5 0,1 4 0,6-3 16,5 1-16,-1-4 0,3 0 16,1 3-16,2-3 0,0 0 15,0 3-15,3-2 0,1 2 16,-5 1-16,-4 3 0,-2 5 16,-3 0-16,-3 1 0,-3 2 0,-3 0 15,-3 5-15,-4-1 0,-2 4 16,-4-2-16,-4 1 0,0 0 15,-1-1-15,-6 5 0,-1 0 16,2-3-16,1 0 0,0-3 16,2 0-16,1-5 0,3-1 0,4-3 15,4-4-15,6-7 0,5-4 16,-1 4-16,-2 0 0,0 1 16</inkml:trace>
  <inkml:trace contextRef="#ctx0" brushRef="#br0" timeOffset="3399.8669">19994 2274 0,'0'0'16,"0"0"-16,0 0 0,0 0 0,0 0 16,0 0-16,18 18 15,-18-18-15,1 21 0,-1-21 0,-4 28 16,1-13-16,-1 3 0,-1 0 15,0 2-15,-1-1 0,1 2 0,-2 2 16,2 1-16,-1-2 16,2-5-16,0 0 0,2-2 15,0-4-15,0-1 0,-1-2 16,2-1-16,4-3 0,1-2 0,3-4 16,1-2-16,2 0 0,0-2 15,1-2-15,1-2 16,3-5-16,-1 1 0,2-3 0,0 2 15,-2-3-15,-1 4 0,1-4 16,2 0-16,0 0 0,-3 4 16,-1-1-16,-1-2 0,-1 5 15,-1-1-15,-2 2 0,-2 1 16,0 2-16,-1 1 0,-1 4 0,-1-1 16,-2 4-16,3 3 0,-4 0 15,-2 2-15,1 2 0,-1 0 0,-2 4 16,0 0-16,-2 9 15,1-1-15,-3 3 0,-1 1 16,1 0-16,0 5 0,0 0 16,0 1-16,-2 6 0,1-2 15,-1 3-15,0 2 0,0-3 16,0-1-16,-5 7 0,0 2 16,0-3-16,2-3 0,-2 0 15,0-3-15,1-2 0,3-3 0,0-1 16,0-2-16,0-2 0,1-1 0,0-3 15,0-3 1,0-4-16,-1-2 0,-2-2 0,1-2 16,0 0-16,1 0 0,1-4 15,-2-2-15,-2 1 0,0-2 16,-4-2-16,-4 1 0,2-3 0,0-3 16,-2-3-16,-1-2 15,-1-2-15,1 1 0,4 2 0,4 3 16,2-1-16</inkml:trace>
  <inkml:trace contextRef="#ctx0" brushRef="#br0" timeOffset="3767.1557">20508 2017 0,'0'0'0,"0"0"0,13-1 16,-5 1-16,1 1 0,-1 2 15,2 1-15,-1-1 0,0 1 0,-1 3 16,-2 1-16,-1 0 0,-3 2 16,-3 1-16,-4 2 15,0 2-15,-3-1 0,-5 0 0,-5 1 16,2-1-16,-1 3 0,2-5 15,0 1-15,3-2 0,1-3 16,2 2-16,2-2 0,0 1 16,2-4-16,1-2 0,2 1 15,2 0-15,1-1 0,5 1 16,4-4-16,3 3 0,2-2 16,7 2-16,3 1 0,-1-1 0,0-3 15,-3 3-15,-3-3 0,-4 1 16</inkml:trace>
  <inkml:trace contextRef="#ctx0" brushRef="#br0" timeOffset="3983.7461">20549 2532 0,'0'0'15,"0"0"-15,19-4 0,-3 2 0,3 0 16,8 1-16,4-1 0,0 2 16,0 3-16,-2-1 0,-2-1 15,2 3-15,-5-1 0,-4-2 16,-4 2-16,-2 1 0</inkml:trace>
  <inkml:trace contextRef="#ctx0" brushRef="#br0" timeOffset="4183.5901">20401 2795 0,'0'0'0,"0"0"0,0 0 16,0 0-16,0 0 0,35-5 16,-35 5-16,40-2 0,-17-1 0,3 2 15,4 1-15,1-1 0,1 1 16,9-2-16,-1 2 0,-4 0 15,-3 0-15,0 0 0,-5 0 16,-6 0-16</inkml:trace>
  <inkml:trace contextRef="#ctx0" brushRef="#br0" timeOffset="4571.6603">21412 2343 0,'0'0'0,"0"0"0,0 0 0,0 0 15,0 0-15,-10 21 0,10-21 16,-6 28-16,2-11 0,0 2 15,-3 6-15,2-3 0,-1 2 16,-3 11-16,-1 2 0,0-5 16,1 2-16,-4 3 0,0-1 15,-1 9-15,2-5 0,1-4 16,2 0-16,0-5 0,1-2 0,0 4 16,-1-1-16,1-4 15,1-4-15,3-8 0,1-2 16,-1 1-16,1-2 0,0-2 0,0-3 15,2-1-15,0-2 0,1-1 16,1-2-16,-1-2 0,0 3 16,0-3-16,0 0 0,0 0 0</inkml:trace>
  <inkml:trace contextRef="#ctx0" brushRef="#br0" timeOffset="6805.5454">16390 3606 0,'0'0'0,"0"0"0,0 0 15,0 0-15,0 0 0,0 0 0,0 0 16,27-16-16,-27 16 0,25-1 15,-25 1-15,31-4 0,-11 2 0,2 1 16,1 2-16,1 2 0,2 0 16,2-1-16,3-1 15,10 1-15,0 2 0,3-2 0,2 1 16,13-2-16,-1-2 0,2 1 16,0 0-16,7 0 0,-4 0 15,3 4-15,3 2 0,9-3 16,-2-2-16,0 0 0,0 0 15,8 0-15,-3 0 0,-1-1 16,1 1-16,31 3 0,-9 1 0,-6-4 16,-3-2-16,-5 1 0,-3 2 15,0-2-15,-1-1 0,-4 4 16,0 1-16,1-3 0,1-1 16,-2-3-16,-2-1 0,2 2 15,1-1-15,-1 4 0,-2 1 16,1 3-16,-1-1 0,-3-1 0,-2-1 15,1-1-15,1-1 16,-9-1-16,-5 0 0,0 2 0,0 4 16,1-4-16,-1-2 0,-5 1 15,-6 1-15,-1 2 0,-2-1 16,-2-3-16,1-3 0,-7 0 16,-6 1-16,-2 2 0,0 1 15,-1-3-15,-1 1 0,-7 1 16,-4 1-16,-5 5 0,-2 2 0,1-1 15,2 0-15,-10-3 16,-1-2-16,-2 0 0</inkml:trace>
  <inkml:trace contextRef="#ctx0" brushRef="#br0" timeOffset="8167.4403">17353 5569 0,'0'0'0,"0"0"0,16-18 0,-5 6 16,2-1-16,7-9 0,5-6 16,1-1-16,3 1 0,9-12 15,4-2-15,-2 2 0,-1 0 0,10-10 16,3-4-16,4-4 0,-4 3 16,11-6-16,2 2 15,-9 6-15,-5 4 0,23-22 0,-7 3 16,-8 14-16,-6 11 0,0-3 15,-1-3-15,-4 3 0,-6 1 16,-5 5-16,-3 2 0,-3 6 16,-4 2-16,4-1 0,2 0 15,-8 5-15,-4 3 0,-2-1 16,-4-1-16,0 4 0,-2 2 0,1 0 16,2 3-16,-8 6 0,2-1 15,0-4-15,0-2 0,-1 6 16,-2 3-16,-2 1 0,1 1 15,-2 1-15,1-3 0,-2 4 16,1 1-16,0 2 0,0 2 16,-2 0-16,0 0 0,1 0 15,-1-2-15,1 4 0,1 1 16,1 0-16,-1 2 0,1 1 16,-1 3-16,2 0 0,-1 0 0,3 4 15,1 4-15,0 0 0,-1 0 16,1 3-16,1 3 15,0-1-15,0 1 0,2 7 0,1 3 16,1 0-16,0-1 0,2 3 16,3 1-16,-1-1 0,-1-2 0,3 10 15,0 1-15,0-4 16,1-3-16,1 2 0,2 6 16,3 0-16,-3-4 0,-1 3 0,0 0 15,-2-3-15,-2-3 0,1 1 16,0 0-16,-3-4 0,0-3 0,-1 6 15,-1-1-15,-5-9 16,0-1-16,1-1 0,0-2 16,-3-6-16,1 1 0,0-2 15,0 0-15,-2-2 0,-1-1 0,1-4 16,-1 0-16,0-3 0,-2-2 16,1-1-16,0 0 15,-1-2-15,-1 2 0,1-1 0,1-3 16,-1 0-16,-1 0 0,0-1 15</inkml:trace>
  <inkml:trace contextRef="#ctx0" brushRef="#br0" timeOffset="9066.9362">24149 2043 0,'0'0'0,"0"0"16,0 0-16,0 0 0,0 0 0,0 0 16,-27 13-16,27-13 0,-31 18 15,12-7-15,-3 7 16,-2 0-16,-3 2 0,-11 10 0,-4 2 15,1 3-15,1 1 0,-11 11 16,1 0-16,-3 9 0,6-6 16,2 11-16,8-2 0,4-7 15,4-2-15,2 3 0,5 1 16,7-6-16,4-4 0,7-1 16,4 2-16,1-7 0,1-3 0,4 1 15,4 1-15,1-2 0,2-4 16,-1-2-16,1 0 0,2-8 15,2 0-15,4-4 0,4 1 16,-5-9-16,-1-5 0,-5 0 16,-3-1-16,-3-1 0</inkml:trace>
  <inkml:trace contextRef="#ctx0" brushRef="#br0" timeOffset="9499.9374">24619 2292 0,'0'0'0,"0"0"16,0 0-16,-19 21 0,8-13 0,-3 6 15,-3 4-15,0 0 16,-1 3-16,-10 8 0,-4 3 16,-4 7-16,3-3 0,-4 7 0,-2 3 15,-3 1-15,6-5 0,-5 8 16,1 0-16,5-7 0,3-4 15,0 0-15,3-6 0,9-4 16,5-3-16,-1-1 0,4-5 16,2-8-16,1 1 0,5-6 15,3 0-15,2-4 0,3-3 0,4-4 16,3-2-16,1-6 0,2-6 16,-3 3-16,-4 3 0,0 5 15</inkml:trace>
  <inkml:trace contextRef="#ctx0" brushRef="#br0" timeOffset="9851.0209">24619 2281 0,'0'0'0,"0"0"16,0 0-16,0 0 0,0 0 15,0 0-15,0 0 0,-5 29 16,5-29-16,-7 25 0,0-7 16,-1 2-16,1-1 0,-3 8 15,-1 2-15,0 0 0,0 0 0,-3 11 16,2-1-16,1-3 16,1 1-16,-1 6 0,1 0 15,2-3-15,0-3 0,0 2 16,3-4-16,-1-4 0,2-4 0,0-3 15,2-2-15,0-4 0,1-4 16,0-1-16,0-3 0,0-2 16,-1-1-16,1-4 0,0-1 15,-2 0-15,-4 0 0,2-2 16,0 1-16,2-1 0</inkml:trace>
  <inkml:trace contextRef="#ctx0" brushRef="#br0" timeOffset="10019.0875">24182 2785 0,'0'0'0,"0"0"0,0 0 16,31-4-16,-18 1 0,5-1 16,4 3-16,1-2 0,1 0 0,9 3 15,1 0-15,-6 3 0,-4-2 0,-4-1 16</inkml:trace>
  <inkml:trace contextRef="#ctx0" brushRef="#br0" timeOffset="10500.6024">24824 2635 0,'0'0'0,"0"0"16,0 0-16,0 0 0,0 0 0,0 0 15,0 0-15,0 0 0,32 13 16,-32-13-16,29 8 0,-29-8 15,36 8-15,-15-1 0,2-2 16,-1-1-16,-1-1 0,0 1 16,1 1-16,3 1 0,-1 1 15,-5 1-15,-2 0 0,-5-1 16,-2 0-16,-5 2 0,-5-2 16,-4 2-16,-2 1 0,-4 1 0,-4 2 15,-2-1-15,-4-1 0,-2 3 16,-2 2-16,-3-1 0,1-1 15,-7 2-15,-1 2 0,4-4 16,3 0-16,2-1 0,0 2 16,2-2-16,4-2 0,3 0 15,5-2-15,2-2 0,2-2 0,8-3 16,5-2-16,5-1 0,4-1 16,-6-2-16,-2 4 0,0-2 15</inkml:trace>
  <inkml:trace contextRef="#ctx0" brushRef="#br0" timeOffset="10919.3569">25582 2570 0,'0'0'0,"0"0"16,0 0-16,0 0 0,-21 14 15,21-14-15,-26 17 0,26-17 16,-26 22-16,13-7 0,-2 3 16,1-3-16,0 3 0,-4 3 15,0 0-15,3 1 0,2-2 0,3-1 16,3-1-16,3-4 0,0 1 16,7-5-16,4-1 15,2-2-15,1-1 0,5-3 0,5-3 16,0 0-16,0-4 0,0-2 15,0-2-15,2-3 0,-2 1 0,-1-2 16,2-3-16,-1 2 16,-1-1-16,-2-2 0,-3-1 15,-3 3-15,-2 0 0,-4 0 16,-3 0-16,-3 3 0,-2 0 16,-9-1-16,-7 0 0,3 3 15,-1 2-15,-7 1 0,-4 2 16,0 3-16,-1 2 0,1 0 0,1 5 15,4-5-15,4 2 0,4-1 16</inkml:trace>
  <inkml:trace contextRef="#ctx0" brushRef="#br0" timeOffset="11133.4579">26002 2878 0,'0'0'0,"0"0"16,0 0-16,0 0 0,0 0 0,-10 21 15,10-21-15,-15 22 0,15-22 16,-23 24-16,3-10 16,-1 0-16,1-2 0,-4 4 0,5-3 15,2-3-15</inkml:trace>
  <inkml:trace contextRef="#ctx0" brushRef="#br0" timeOffset="11983.8461">26867 2360 0,'0'0'0,"0"0"16,0 0-16,0 0 0,0 0 0,-11 21 16,11-21-16,-14 22 15,14-22-15,-18 35 0,6-13 16,0 3-16,0 0 0,-5 9 0,0 0 16,-1 1-16,2 0 0,-5 6 15,0 3-15,2-6 0,2-1 16,2 0-16,1-4 0,0 2 15,3-6-15,3 0 0,0-4 16,1-4-16,2 0 0,1-7 16,2-4-16,0-3 0,1-2 0,1-3 15,0-2-15,2-2 16,0-5-16,-1 3 0,0 1 16,1-1-16</inkml:trace>
  <inkml:trace contextRef="#ctx0" brushRef="#br0" timeOffset="13017.4253">26792 2313 0,'0'0'15,"0"0"-15,0 0 0,22 3 0,-22-3 16,24 1-16,-24-1 0,33 7 15,-13-3-15,-1 3 0,1 1 16,-1 2-16,0 1 0,3 7 16,-1 3-16,-5-3 0,-3-2 0,-3 3 15,-2 0-15,-5 2 0,-4 0 16,-6 4-16,-6 0 16,-3-1-16,-3-2 0,-5 0 0,-5 2 15,-1-2-15,0-4 0,-6 4 16,2-3-16,4-3 0,3-1 0,1-3 15,3-3-15,5-2 16,1-3-16,5 3 0,2-4 16,4-1-16,2 0 0,1-2 15,3 0-15,0 0 0,3 2 0,5-4 16,4-3-16,1-1 0,1 3 16,5-4-16,4 1 15,-1-3-15,0 2 0,8-1 0,1-2 16,-2 3-16,-3 3 0,-2 1 15,0 3-15,-6 2 0,-1-2 16,-4 1-16,-2 2 0,-2 0 16,-1 1-16,-3 1 0,0 1 15,-3-1-15,-1 2 0,-2 0 16,-1 2-16,-2-1 0,0 2 0,0 1 16,-2 1-16,-1 2 15,0-3-15,0 1 0,0-1 16,1 1-16,-1-4 0,2 2 0,-1-1 15,1 0-15,-1-3 0,2-1 16,0 1-16,3-3 0,0 1 16,0-1-16,1-3 0,-2 5 15,1-3-15,1-2 0,-1 2 16,1-2-16,0 5 0,0-5 0,0 0 16,0 2-16,0-2 0,0 0 15,0 0-15,0 2 0,0-2 16,0 0-16,0 0 0,0 0 15,0 0-15,0 0 0,0 0 16,0 0-16,0 0 0,0 0 16,0 0-16,0 0 0,0 0 0,0 0 15,0 0-15,0 0 0,0 0 16,0 0-16,0 0 16,0 0-16,0 0 0,0 0 0,0 0 15,0 0-15,0 0 0,0 0 16,0 0-16,-2 5 0,2-5 15,0 7-15,0-7 0,-2 7 16,1-1-16,1-6 0,-2 7 16,2-7-16,-3 9 0,1-4 15,-2 1-15,1-3 0,-1 1 0,-2 3 16,-1 0-16,-1 0 16,-2-1-16,-2 1 0,-3 0 15,0 0-15,-1-1 0,1 0 0,-1-2 16,0 3-16,-1 0 0,0-1 15,-1-1-15,2 1 0,0-1 16,-3-1-16,2-1 0,1 1 16,3-2-16,2-1 0,2 1 15,3-2-15,0 0 0,2 0 16,1-2-16,3 2 0,0-3 0,5-1 16,3-1-16,-2-1 0,1 3 15,-2-1-15</inkml:trace>
  <inkml:trace contextRef="#ctx0" brushRef="#br0" timeOffset="13433.5425">27355 2671 0,'0'0'0,"0"0"0,0 0 16,0 0-16,0 0 0,28 3 0,-28-3 15,29 4-15,-29-4 0,34 2 16,-15-1-16,1 3 0,1 0 0,0 2 16,0-3-16,-1 2 0,-3-2 15,3 5-15,-3-1 0,-3 3 16,-2-2-16,-3 1 0,-2-1 15,-3 2-15,-2-2 0,-6 2 16,-5 1-16,-3 0 0,-4 0 16,-1 3-16,-3 1 0,-2-2 15,-2 2-15,-2 0 0,0-1 16,-4 5-16,2-1 0,1-2 16,0-2-16,4-3 0,2 0 0,4-2 15,1 0-15,4-2 0,3-2 16,7-3-16,4 2 0,4-6 15,3-2-15,-2-1 0,0 2 16,-2-1-16</inkml:trace>
  <inkml:trace contextRef="#ctx0" brushRef="#br0" timeOffset="13851.0448">28093 2606 0,'0'0'0,"0"0"0,0 0 0,0 0 15,-26 15-15,26-15 0,-22 17 16,22-17-16,-33 26 0,15-12 16,0 4-16,0 0 0,0 1 0,-3 4 15,2 2-15,1-3 0,1-1 16,4 1-16,3-4 0,4-1 15,1-2-15,4-3 0,3-3 16,3-2-16,0-3 0,6-1 16,4-3-16,1-3 0,3-1 0,2-3 15,1-2-15,1-2 0,0-1 16,6-1-16,1 0 16,-5-4-16,-2-1 0,-2 0 0,-1 0 15,-4 1-15,-1 2 0,-4 1 16,-2 0-16,-3 3 0,0 0 15,-5 0-15,-3-3 0,-4 4 16,-2 3-16,-5 2 0,-6-1 16,-1 2-16,-3 4 0,-4 0 15,-2 3-15,5-2 0,5 2 0,4 0 16</inkml:trace>
  <inkml:trace contextRef="#ctx0" brushRef="#br0" timeOffset="14044.2252">28561 2876 0,'0'0'0,"0"0"16,0 0-16,0 0 0,0 0 15,0 0-15,0 30 0,0-30 16,0 0-16,-3 25 0,3-25 15,0 0-15,0 24 0,0-24 16</inkml:trace>
  <inkml:trace contextRef="#ctx0" brushRef="#br0" timeOffset="14500.3348">29770 2371 0,'0'0'0,"0"0"16,0 0-16,0 0 0,-23 10 0,23-10 16,-26 14-16,11-6 15,-2 3-15,-4 6 0,-3 1 16,0 3-16,0 1 0,-11 7 0,-2 5 16,-4 3-16,4-2 15,-4 2-15,-3 4 0,-2 0 0,8-2 16,-2 4-16,5 0 0,4-6 15,3-7-15,2-3 0,1-3 16,3-1-16,3-4 0,3-1 16,4-2-16,3-3 0,3-6 0,2-2 15,3-3-15,4-3 0,2-1 16,3-6-16,2-6 16,-3 3-16,0 2 0,-1 3 15</inkml:trace>
  <inkml:trace contextRef="#ctx0" brushRef="#br0" timeOffset="14838.8589">29757 2370 0,'0'0'0,"0"0"0,0 0 16,0 0-16,0 0 0,3 21 15,-3-21-15,0 0 0,1 37 0,-1-37 16,-3 35-16,-1-13 16,0 3-16,-2 0 0,0 3 15,-2 8-15,0-4 0,0 1 16,-2 2-16,1-1 0,0 0 0,-1 7 16,1 0-16,2-3 0,0-5 15,0-4-15,1-2 0,-1-4 16,2 0-16,0-3 0,2-2 15,0-2-15,-1-1 0,2-4 16,1 0-16,1-7 0,0 0 0,-2-1 16,-2-3-16,-1 0 15,-2 0-15,2-2 0,-1 1 16,2 1-16</inkml:trace>
  <inkml:trace contextRef="#ctx0" brushRef="#br0" timeOffset="15050.5246">29328 2796 0,'0'0'0,"0"0"0,0 0 16,25-4-16,-25 4 0,29-2 0,-11 0 15,2-1-15,1 2 0,2 0 16,2-1-16,3-1 0,-1 3 0,-4-2 15,-4 0-15,-3 2 16</inkml:trace>
  <inkml:trace contextRef="#ctx0" brushRef="#br0" timeOffset="15234.04">29954 2705 0,'0'0'15,"0"0"-15,0 0 0,28-9 0,-13 8 16,5-2-16,4-1 0,1 1 15,3-1-15,11 1 0,1 1 16,0-3-16,-1 4 0,8-2 16,-1 3-16,-4-3 0,-3 3 0,0 3 15,-7 0-15,-7 1 16,-6 2-16,-4-1 0,-3-2 16,-3-2-16</inkml:trace>
  <inkml:trace contextRef="#ctx0" brushRef="#br0" timeOffset="15483.6561">29882 2885 0,'0'0'0,"0"0"0,0 0 15,28 0-15,-15 0 0,6 0 0,5 0 16,3 2-16,0-1 0,11 0 15,1 0-15,0 1 0,0 1 16,7-2-16,-1-1 0,-6 0 16,-6-1-16,-2-2 0,-3 2 15,-2-2-15,-4 0 0,-5 3 16,-2-4-16,-3 4 0</inkml:trace>
  <inkml:trace contextRef="#ctx0" brushRef="#br0" timeOffset="15800.0439">30417 2445 0,'0'0'0,"0"0"15,0 0-15,0 0 0,-11 22 0,11-22 16,-13 31-16,5-13 16,0 1-16,-2 3 0,-1 5 15,-2 3-15,1 2 0,0 0 16,-1 0-16,0 0 0,0-4 0,-3 7 16,-2 1-16,3-5 0,0 0 15,1-3-15,0-1 16,2-1-16,2-4 0,0 3 0,3-3 15,3-8-15,2-2 0,-1-3 16,1-1-16,1-2 0</inkml:trace>
  <inkml:trace contextRef="#ctx0" brushRef="#br0" timeOffset="16151.6375">31009 2510 0,'0'0'16,"0"0"-16,0 0 0,-9 18 0,9-18 15,-9 24-15,1-6 0,0 1 16,0 4-16,-2 0 0,-2 2 15,-3 7-15,-1-3 0,0 3 16,-2 0-16,-2 6 0,2-8 0,0 0 16,1 0-16,3-5 15,3 0-15,-1-5 0,1-1 16,2-4-16,3 1 0,0-4 0,2-3 16,1-3-16,2-3 0,1-3 15,1-3-15,1-4 0,-1-5 16,0 2-16,0 2 0,0 1 15</inkml:trace>
  <inkml:trace contextRef="#ctx0" brushRef="#br0" timeOffset="16689.8545">31056 2456 0,'0'0'0,"0"0"16,0 0-16,0 0 0,28 1 0,-28-1 15,27 10-15,-13-2 16,-1 2-16,1-1 0,-1 2 16,-1 0-16,-2 1 0,-1 9 15,-3 0-15,-4-2 0,-3 0 0,-6 1 16,-5-2-16,-3 3 16,0-3-16,-6-2 0,-6 0 15,-4 1-15,2-2 0,0-1 0,1-3 16,2-1-16,1-3 0,4 1 15,2-4-15,5 3 0,3-3 16,2-1-16,1-1 0,4-1 16,0 0-16,6-1 0,4-2 15,3 0-15,2-1 0,3-1 16,4 0-16,3 1 0,2 1 0,1 0 16,2 2-16,-2 2 0,-1-1 15,6 0-15,-1 2 0,-2 1 16,-4 3-16,-3 0 0,-4 0 15,-3 4-15,-2 3 0,-3-1 16,-3 3-16,-4-2 0,-3 3 0,-6-2 16,-4 3-16,-3-2 15,-1-2-15,-5 3 0,-5 0 16,-2-2-16,-1-2 0,-1 0 16,-2 0-16,1-2 0,1-1 0,-5-1 15,3-2-15,5-2 16,1-1-16,1-6 0,-1-3 15,6-2-15,4 0 0,6-6 0,4-8 16,3 8-16,-1 2 0,2 1 16</inkml:trace>
  <inkml:trace contextRef="#ctx0" brushRef="#br0" timeOffset="17050.1829">31654 2199 0,'0'0'0,"0"0"0,0 0 0,27 14 0,-17-9 16,4 7-16,4 4 15,4 5-15,0 4 0,-1 4 0,-1 3 16,0 7-16,-4 0 0,-2 5 15,-1 5-15,-4 7 0,-2-8 16,-4 1-16,-3 0 16,-3-4-16,-2-1 0,-9 8 0,-2 0 15,-2-8-15,-1-8 0,-7 9 16,-4-3-16,6-11 0,1-1 0,-10 4 16,-3 0-16,2-5 15,1-5-15,-5 0 0,-5 1 16,2-4-16,3 0 0,-10 0 15,-9 2-15,17-8 0,11-4 0,8-3 16</inkml:trace>
  <inkml:trace contextRef="#ctx0" brushRef="#br0" timeOffset="18800.8785">28795 3502 0,'0'0'0,"0"0"16,0 0-16,0 0 0,0 0 0,0 0 15,0 0-15,18-16 0,-18 16 16,26-5-16,-4 3 0,2 0 16,2 0-16,10-1 0,10 0 15,12-1-15,-3 1 0,16-1 16,1 1-16,14 1 0,-1-1 0,14 0 15,0 0-15,-7 1 0,-2-1 16,11 0-16,-1 0 0,32 2 16,-18 0-16,-5 3 0,-4 1 15,-17-1-15,-10-1 0,-9 0 16,-5 2-16,-2-2 0,-2 1 0,-5 1 16,-5 3-16,-10 1 0,-7 0 15,-8-4-15,-5-6 0,-4 3 16,-4 2-16,-3-2 0,-4 0 15,-3 0-15,-2 0 0,-3 1 16,-2-2-16,-4 2 0,-3 1 16,-12-1-16,-6-2 0,-1 1 15,-5 0-15,-6 0 0,-6 1 16,-12-2-16,-1-2 0,-7 3 16,-3 2-16,-3-1 0,-2-1 15,-15 1-15,0-1 0,-35 6 16,14 3-16,8 1 0,7 2 15,4-3-15,3-2 0,-4-1 0,-3 2 16,12 11-16,8 9 0,-4-19 16,-3-13-16,7 3 0,7 1 15,5 5-15,3 2 0,2-1 16,3-1-16,6-2 0,5 0 16,6 0-16,6-3 0,3 2 15,3 0-15,8-2 0,5-2 0,8 0 16,5-1-16,2 3 0,0 0 15,11-1-15,4 1 0,3-2 16,6 0-16,0-1 0,4-2 16,6 1-16,6 2 0,4-2 15,3-1-15,4 1 0,3-1 0,7 0 16,5 0-16,11-1 16,1 0-16,5 1 0,3-1 15,35-2-15,-10 0 0,-4 6 16,-3 3-16,-9-1 0,-8-1 0,5-1 15,0-1-15,-2 2 0,-3 1 16,-1 1-16,-2 2 0,-7-1 16,-4 2-16,-2-2 0,0 1 15,-6 1-15,-3 1 0,-6-1 16,-3-3-16,-11-1 0,-7 0 16,-11 1-16,-6-1 0,-6 1 15,-4 0-15,-5-2 0,-3 1 16,-3-1-16,-5 3 0,-8-2 15,-8-1-15,-3-1 0,-7 1 0,-3-3 16,-6-1-16,-5-1 0,-4-1 16,-15 1-16,-5 1 0,-2 0 15,-2 0-15,-7-1 0,-3 1 16,-36 0-16,12 4 0,-1 1 16,2 0-16,10 0 0,7 0 0,0 1 15,-2 1-15,4-4 0,1 1 16,4 0-16,2-1 0,9 4 15,6 3-15,6-3 0,2-1 16,6 0-16,3-1 0,7 2 16,6 0-16,5-2 0,5-2 15,8-1-15,6 0 0,8 2 16,6 1-16,2 1 0,2 0 16,6 0-16,4 0 0,5-1 15,6-1-15,3 1 0,3 0 16,7-1-16,5-1 0,7-2 15,3 1-15,6 1 0,5 1 0,11 1 16,-1 1-16,4-1 16,3 1-16,32-1 0,-10 1 0,-7-1 15,-6 0-15,-2 0 0,-5 0 16,2-1-16,0 1 0,-4 0 16,-3 0-16,-1 3 0,-1 2 15,-6-1-15,-5 0 0,-5 1 16,-1 0-16,-7-3 0,-6-1 0,-11 0 15,-6 1-15,-6-1 0,-4-1 16,-9 2-16,-5 1 0,-2-3 16,-3-3-16,-3 2 0,1 1 15,-7-1-15,-4-2 0,-8 1 16,-8 0-16,-6-2 0,-5-1 0,-8 1 16,-7 1-16,-5-2 0,-4 0 15,-5 0-15,-6 3 0,-11 1 16,2 0-16,-40-3 15,11 0-15,8 3 0,8 1 0,1 2 16,1 1-16,6-2 0,4-1 16,6 5-16,3 3 0,6 0 15,5-2-15,8-1 0,4-1 16,12 2-16,8-1 0,9 1 16,7 0-16,7-3 0,6-1 0,4 1 15,3 0-15,5-1 16,2-3-16,5-2 0,6 0 15,6 2-15,3 2 0,5-1 0,4-1 16,4-2-16,3-4 0,6 4 16,6 2-16,1 0 0,4-1 15,10 0-15,0 1 0,-4-1 16,-3 0-16,28-2 0,-9 1 16,-12-1-16,-7 1 0,-5 4 15,-5 4-15,-8-1 0,-5 2 0,-3 2 16,-2 1-16,-4 0 0,-3 2 15,-10-4-15,-7-2 0,-4-1 16</inkml:trace>
  <inkml:trace contextRef="#ctx0" brushRef="#br0" timeOffset="26150.396">12119 6890 0,'0'0'0,"0"0"16,0 0-16,0 0 0,0 0 0,0 0 16,0 0-16,0 0 0,0 0 15,0 0-15,0 0 0,0 0 16,-26 0-16,26 0 0,-22 13 15,22-13-15,-26 16 0,26-16 16,-33 18-16,17-8 0,-1-2 16,1 4-16,-2-3 0,2 2 15,2-1-15,-1 4 0,1 0 16,2-2-16,1 1 0,1-5 16,3-1-16,0 0 0,2 0 0,0 1 15,2-1-15,2-4 0,0 1 16,2-1-16,1 0 0,1-2 15,2 3-15,1-1 16,3 1-16,2-1 0,1-1 0,1 0 16,2-2-16,-2 0 0,0 0 15,2 0-15,0 0 0,4-1 16,0-2-16,-1 3 0,0-4 16,-2 1-16,-1 0 0,-3-1 15,-1 1-15,-1-1 0,-1 2 16,-2-3-16,0 1 0,-3 0 0,0-2 15,-1 0-15,-1 1 0,0-2 16,0 0-16,-2 2 0,-2-5 16,1 3-16,0 0 0,-2 0 15,-3 0-15,1 0 0,-2-1 16,0 1-16,-2 0 0,-1 0 0,-1 3 16,-1 1-16,0-1 15,-1 4-15,1-1 0,1-1 0,1 2 16,3-1-16</inkml:trace>
  <inkml:trace contextRef="#ctx0" brushRef="#br0" timeOffset="27634.3332">22111 7037 0,'0'0'0,"0"0"16,0 0-16,0 0 0,0 0 15,0 0-15,-26 2 0,26-2 16,0 0-16,-21 4 0,21-4 16,0 0-16,-27 11 0,27-11 15,-21 8-15,10-3 0,0-1 16,1 1-16,0-1 0,1 3 0,-1 0 16,1 0-16,1 0 15,1 0-15,2 0 0,1-3 0,0 3 16,2 0-16,0 0 0,2 0 15,1 1-15,1 2 0,3-3 16,0 0-16,2-1 0,-1 1 16,1 0-16,1-1 0,-1-1 15,1 0-15,0-1 0,-1 1 16,0-3-16,0 2 0,-1-2 0,0-1 16,-1 2-16,1-3 0,-1-1 15,1-1-15,-1-2 0,1 1 16,-2 0-16,1-2 0,-2 1 15,0-3-15,1-1 0,-2 1 16,0 1-16,-1-2 0,0-1 16,-1 1-16,0-2 0,-1 3 15,0-4-15,-1 4 0,-1-1 16,-1 0-16,0-2 0,-3 0 16,-2 0-16,2-1 0,0 3 0,2 1 15</inkml:trace>
  <inkml:trace contextRef="#ctx0" brushRef="#br0" timeOffset="565856.1054">13596 11067 0,'0'0'0,"0"0"15,0 0-15,0 0 0,0 0 0,0 0 16,0 0-16,-19-18 0,19 18 15,0 0-15,0 0 0,-20-7 16,20 7-16,0 0 0,-22-3 16,14 3-16,1 2 0,-1-1 0,0 2 15,0-2-15,2 2 0,-2 1 16,0 2-16,2-1 0,0 2 16,1 0-16,-1 0 15,2 0-15,1 1 0,-1-1 0,1 0 16,1 0-16,1-1 0,1-1 15,1 2-15,0 0 0,1 0 16,1-3-16,2 3 0,0-4 16,1 3-16,2-2 0,0 0 15,2-3-15,0 2 0,0-3 0,1 0 16,-1 0-16,0 3 0,0-6 16,0-1-16,-1 1 0,-1-2 15,0-1-15,0-1 0,0 0 16,-2 0-16,0 0 0,-1-1 15,-1 1-15,-2-1 0,-2-2 16,-2 2-16,-2-1 0,-1 0 0,-6 0 16,-5 1-16,-1-2 15,-2 3-15,-2-1 0,3 1 0,3 0 16</inkml:trace>
  <inkml:trace contextRef="#ctx0" brushRef="#br0" timeOffset="573121.9808">12631 8351 0,'0'0'0,"0"0"0,0 0 0,0 0 16,0 0-16,0 0 0,0 0 15,0 0-15,0 0 0,0 0 16,-23 13-16,23-13 0,-19 14 0,19-14 16,-23 26-16,12-11 0,0 0 15,0 2-15,-1 1 0,-1 0 16,2-2-16,-4 6 0,0 0 16,1-3-16,1-1 0,1-1 15,1-1-15,1-1 0,2 0 16,2-3-16,0-1 0,2-1 15,-1-2-15,2-2 0,0-1 16,0-1-16,2 1 0,1-5 16,0 0-16,-1-3 0,2-1 0,3-1 15,1 0-15,0-3 0,-1-2 16,0 2-16,0 1 0,-1 0 0</inkml:trace>
  <inkml:trace contextRef="#ctx0" brushRef="#br0" timeOffset="573371.3135">12519 8372 0,'0'0'16,"0"0"-16,0 0 0,0 0 0,0 0 15,0 0-15,0 0 0,0 0 16,24 16-16,-24-16 0,0 0 16,24 26-16,-24-26 0,15 24 15,-7-11-15,0 1 16,-2-1-16,1 1 0,0 2 0,-1-1 15,1-2-15,-1 0 0,0 1 0,-1-1 16,0-1-16,-1-1 16,1 0-16,-2 0 0,0-2 0,1-2 15,-1 1-15,1-2 0,2-2 16,-1 0-16,0-2 0,-1 2 16</inkml:trace>
  <inkml:trace contextRef="#ctx0" brushRef="#br0" timeOffset="573622.2591">12972 8432 0,'0'0'0,"0"0"0,0 0 0,0 0 15,0 0-15,0 0 0,-14 20 16,14-20-16,0 0 0,-22 21 15,22-21-15,-22 17 0,10-10 0,0 2 16,0-1-16,1 1 0,0-2 16,0 1-16,0 1 15,0-3-15,1 0 0,0 0 0,0-1 16,1-1-16,0-1 0,2 0 16,0-2-16,1 1 0</inkml:trace>
  <inkml:trace contextRef="#ctx0" brushRef="#br0" timeOffset="573842.6441">12937 8455 0,'0'0'0,"0"0"0,0 0 16,0 0-16,0 0 0,0 0 15,6 26-15,-6-26 0,4 20 0,-4-20 16,6 24-16,-3-11 15,0 1-15,1 0 0,-1 2 16,0 0-16,1 1 0,-1 1 16,0 2-16,0 0 0,-3 1 0,0 3 15,0-5-15,0-3 0</inkml:trace>
  <inkml:trace contextRef="#ctx0" brushRef="#br0" timeOffset="598188.5885">6452 11491 0,'0'0'0,"0"0"16,0 0-16,0 0 0,0 0 0,0 0 15,3 33-15,-3-33 0,5 27 16,-3-7-16,0 3 0,-1 0 16,0 0-16,-1 7 0,-1 6 15,-1 6-15,0 0 0,-2 13 16,-1 3-16,-1-2 0,1-4 0,-2 15 15,0 2-15,1-8 16,3-6-16,-1 11 0,-1 1 16,4-8-16,-1-6 0,1 8 15,1-1-15,0-7 0,1-6 0,1 16 16,-2-12-16,0-25 0,-3-5 16,4 0-16,4 0 15,1-4-15,-1-3 0,0-4 0,-4-2 16,1-4-16,1-2 0,3-10 15,2-9-15,-3 3 0,-2-2 0,-1 4 16,0 3-16,0 1 0</inkml:trace>
  <inkml:trace contextRef="#ctx0" brushRef="#br0" timeOffset="598589.2095">6949 11792 0,'0'0'0,"0"0"0,0 0 16,0 0-16,0 0 0,0 0 15,-11 23-15,11-23 0,-15 22 0,15-22 16,-24 31-16,11-13 15,0 1-15,-2 4 0,-3 1 16,-3 6-16,0-1 0,0 2 16,0 2-16,-2 5 0,5-4 15,-1-1-15,0-4 0,4-3 0,1-4 16,1 0-16,1-1 16,1-4-16,1-3 0,2-3 15,2-3-15,1-2 0,3-1 0,4-8 16,4-4-1,-1-4-15,2-3 0,-3-2 0,2-2 0,1-1 16,-2 4-16,-1 3 16</inkml:trace>
  <inkml:trace contextRef="#ctx0" brushRef="#br0" timeOffset="598838.9593">6972 11808 0,'0'0'0,"0"0"16,0 0-16,6 26 0,-3-13 0,2 2 15,-1 2-15,2 3 0,0 2 16,-1 6-16,0-1 0,1 2 16,-2 1-16,1 0 0,-2 2 15,1 4-15,2-4 0,-3-1 16,1-2-16,-3-5 0,1-2 0,-2-3 15,-2-2-15,1-2 16,-2-3-16,-3-4 0,-5-4 16,2 0-16,-2-3 0,3 0 15,1 0-15,2 0 0</inkml:trace>
  <inkml:trace contextRef="#ctx0" brushRef="#br0" timeOffset="599005.2787">6636 12185 0,'0'0'16,"0"0"-16,0 0 0,0 0 16,0 0-16,31-5 0,-31 5 15,38-3-15,-16 2 0,2-1 16,4 0-16,-1 0 0,-4 0 0,5-2 16,-5 2-16,-4 0 0</inkml:trace>
  <inkml:trace contextRef="#ctx0" brushRef="#br0" timeOffset="599255.5839">7247 12136 0,'0'0'0,"0"0"15,0 0-15,0 0 0,-8 24 16,8-24-16,-6 20 0,3-9 15,0 2-15,0 1 16,0 2-16,-2-1 0,1 1 16,0-2-16,-1 2 0,2-4 0,1 0 15,2-2-15,1-1 16,1-2-16,1-1 0,2-3 0,1-2 16,0 0-16,-2-1 0,1 1 15</inkml:trace>
  <inkml:trace contextRef="#ctx0" brushRef="#br0" timeOffset="599588.8112">7638 11792 0,'0'0'0,"0"0"15,0 0-15,0 0 0,0 0 16,0 0-16,0 0 0,-14 25 15,14-25-15,-14 22 0,14-22 16,-23 33-16,10-15 0,-2 3 16,0 4-16,1-1 0,1-1 0,-6 11 15,0 2-15,0-2 16,0-2-16,-2 9 0,1-2 16,3-5-16,1-4 0,5-3 0,0-2 15,3-4-15,0-3 0,1-3 16,2-2-16,0-2 0,2-1 15,1-6-15,2-4 0,0-6 16,2 0-16,2-7 0,3-4 16,-1 3-16,-1 1 0,-1 2 15</inkml:trace>
  <inkml:trace contextRef="#ctx0" brushRef="#br0" timeOffset="599871.7852">7602 11804 0,'0'0'0,"0"0"0,0 0 0,0 0 16,0 0-16,0 0 0,6 29 15,-6-29-15,4 27 0,-4-27 16,8 34-16,-4-14 0,1 2 16,0 2-16,0 2 0,0 2 15,0 1-15,1 7 0,2-1 16,-3 0-16,2-2 0,1 7 15,0-2-15,-3-3 16,-1-2-16,-1-5 0,-2-3 0,-3-6 16,-3-4-16,-1-4 15,-3-2-15,-5-9 0,-2-6 16,2-2-16,-2-1 0,6 1 16,-1 3-16,3 0 0</inkml:trace>
  <inkml:trace contextRef="#ctx0" brushRef="#br0" timeOffset="600005.614">7378 12211 0,'0'0'16,"0"0"-16,0 0 0,0 0 16,0 0-16,31-8 0,-31 8 15,33-1-15,-12 3 0,3-1 0,2 0 16,4-1-16,-2-1 0,4 0 16,-4 1-16,-5 0 15</inkml:trace>
  <inkml:trace contextRef="#ctx0" brushRef="#br0" timeOffset="600355.3583">7912 12188 0,'0'0'0,"0"0"0,0 0 0,0 0 15,0 0-15,0 0 0,27 5 16,-27-5-16,0 0 0,33 8 15,-33-8-15,27 10 0,-15-3 16,-1 0-16,-2 0 0,-1 1 16,-5 1-16,-2 0 15,-3 1-15,-3 0 0,-3 0 0,-2 1 16,-1 0-16,1 0 0,1-1 16,-1 2-16,2-1 0,0-1 15,2-2-15,1 2 0,0 0 16,4-5-16,1 0 0,2 0 15,4-2-15,4 0 0,3-1 0,3-1 16,-1-1-16,3-1 0,-1-1 16,8-4-16,-1-4 0,-1-2 15,-1-4-15,-2 4 0,-6 1 16,-1 1-16</inkml:trace>
  <inkml:trace contextRef="#ctx0" brushRef="#br0" timeOffset="600722.0441">8437 11608 0,'0'0'0,"0"0"0,0 0 16,3 18-16,-3-18 0,3 27 15,-1-8-15,-1 4 0,0 2 0,-1 4 16,-1 5-16,0 11 0,-1 1 16,-1 6-16,1 5 0,0 6 15,0-5-15,-2 8 0,1-2 16,0 7-16,1-4 0,1-3 16,-1-4-16,1-7 0,1-6 0,0 6 15,0-3-15,1-7 0,1-6 16,0-5-16,0-6 0,-1-5 15,0-5-15,0-5 0,0-5 16,0-3-16,-1-3 0,3-5 16,-1-7-16,0 3 0,-1 1 0,1 2 15</inkml:trace>
  <inkml:trace contextRef="#ctx0" brushRef="#br0" timeOffset="600939.1174">8587 12111 0,'0'0'0,"0"0"15,0 0-15,27-10 0,-27 10 0,36-2 16,-14 2-16,2 1 16,3 3-16,7 3 0,0 0 15,-2 3-15,-1-2 0,-4 5 16,-8 2-16,-9-4 0,-7-3 0,1-1 15,-2-1 1,0-3-16</inkml:trace>
  <inkml:trace contextRef="#ctx0" brushRef="#br0" timeOffset="601072.7091">8573 12328 0,'0'0'0,"0"0"0,0 0 16,0 0-16,0 0 0,0 0 0,0 0 15,32 7-15,-32-7 0,39 4 16,-13-3-16,1 0 0,2 0 15,3 0-15,4 0 0,6-2 16,-1 0-16,0-1 0,-8 0 16,-5 2-16</inkml:trace>
  <inkml:trace contextRef="#ctx0" brushRef="#br0" timeOffset="602072.2425">9230 11985 0,'0'0'0,"0"0"0,0 0 15,0 0-15,26-2 0,-26 2 0,32 3 16,-13-1-16,0 1 0,3 2 16,2 2-16,-1 0 0,-1 0 15,3 4-15,-4 0 0,-3 1 16,-2 1-16,-5 1 0,-2-1 15,-5 1-15,-3 0 0,-7 2 16,-7 1-16,-2-1 0,-3-1 16,-1 1-16,-2 1 0,-6 2 15,0 0-15,1-1 0,2 1 16,2-2-16,2-1 0,5-1 0,4-1 16,3 1-16,3-1 0,10 0 15,5 0-15,8-2 16,8-2-16,3 0 0,1 0 15,5-2-15,1-3 0,10 1 0,-1-2 16,0-3-16,-5-2 0,1-3 16,-1-2-16,-3-1 0,0-1 15,0-2-15,-3-1 0,-8 2 16,-2-1-16,-1-4 16,0-3-16,-4-1 0,-3 1 0,-3-1 15,-2 2-15,-2-2 0,-3-2 16,-1 2-16,-2-1 0,-2 1 15,-2 1-15,0 0 0,-1 2 16,-3 4-16,-2 1 0,-2 2 16,-1-2-16,-1 4 0,-1 2 0,-3 2 15,1 1-15,-3 4 0,0 2 16,-4 4-16,-2 2 0,2 2 16,0 0-16,3 2 0,3 3 15,0 1-15,2 0 0,0 3 16,1 3-16,3 1 15,3 1-15,3-4 0,1-2 0,3 0 16,1-2-16,2-1 0,-1-3 16,2-2-16,1-4 15,1-1-15,0 0 0,3-4 16,2-3-16,2-2 16,0-2-16,0-4 15,1-3-15,-6-1 16,1-1-16,-1 1 0,-1 0 0,1-6 0,0-1 15,-2 2-15,1 0 0,-1 0 16,-1 0-16,-1 3 0,-1 0 16,2-2-16,-1 1 0,-1 4 15,0 0-15,-1 3 0,0-1 16,0 2-16,-2 2 0,0 0 16,0 0-16,-1 4 0,1-2 0,-1 2 15,-2 4-15,0 0 0,-1 1 16,0 1-16,0 3 0,-1-1 15,2 2-15,0 0 0,0 2 16,0-1-16,-1 1 0,2 3 16,1 0-16,1-3 0,3-1 15,-1 4-15,1 0 0,2-1 0,2-1 16,1 0-16,0-1 0,1-1 16,0-2-16,0 0 0,0 2 15,0-3-15,0 0 0,0-1 16,1-1-16,-1-1 0,0 1 15,-1-4-15,-1 0 0,-2-1 16,-2 0-16,1 0 0</inkml:trace>
  <inkml:trace contextRef="#ctx0" brushRef="#br0" timeOffset="602838.7063">6529 13071 0,'0'0'16,"0"0"-16,0 0 0,0 0 0,0 0 15,0 0-15,-7 33 0,7-33 16,-8 36-16,3-14 0,2 2 15,0 2-15,0 1 0,-2 13 16,1 5-16,-2-2 0,2 1 16,-3 14-16,-2 5 0,4-3 0,0-4 15,-2 11-15,-2-2 16,0 6-16,1-5 0,2-5 0,1-4 16,-1-2-16,-1-6 0,4-1 15,1-5-15,-2-4 16,2-4-16,1-6 0,1-4 0,1-10 15,1-4-15,-1-5 0,-1-1 16,4-6-16,2-3 0,5-10 16,1-9-16,-2 5 0,-2 4 0,-1 5 15</inkml:trace>
  <inkml:trace contextRef="#ctx0" brushRef="#br0" timeOffset="603155.5361">6870 13327 0,'0'0'0,"0"0"16,0 0-16,0 0 0,0 0 16,-2 35-16,2-35 0,-3 35 15,0-17-15,1 4 0,-1 4 16,0 0-16,-1 1 0,-1 10 15,-1 2-15,2-2 0,0-3 0,-2 10 16,1 1 0,2-6-16,0-3 0,0 2 0,1-7 15,-1-4-15,1-4 0,1-5 16,0-6 0,0-9-16,1-6 0,0-2 0,1-2 15,0-8-15,0-9 0,1 9 16,-2 2-16,1 2 0</inkml:trace>
  <inkml:trace contextRef="#ctx0" brushRef="#br0" timeOffset="603657.7025">6920 13366 0,'0'0'0,"0"0"16,0 0-16,0 0 0,0 0 0,0 0 15,15-15-15,-15 15 0,0 0 16,23 2-16,-23-2 15,29 8-15,-14-3 0,-2 3 0,0 0 16,-1 2-16,-1 2 0,-2 1 16,0 2-1,-9 1-15,-4 4 0,-2-2 0,-3 1 16,-6 2-16,-1-1 16,-4-1-16,-5 1 0,-5-1 15,1-1-15,4-4 0,3-3 0,3-2 16,3-2-1,2-2-15,4-3 0,2-3 0,2-1 16,5-3-16,3 1 16,1 1-16,2-2 0,6 0 15,5 0-15,2 0 0,2 0 16,-1 1-16,-3 0 0,1 2 0,-1 2 16,4 1-16,0 0 0,-5 4 15,-2 2-15,-3 2 0,-1 2 16,-2 0-16,-1 2 0,-3 2 15,-2 2-15,-1 0 0,-2 2 16,-3 2-16,0-1 0,-2 2 16,0-2-16,-1 2 0,1-2 15,3-3-15,-3-1 0,3-2 16,-1-3-16,3-4 16,1 1-16,1-6 0,0-2 0,7-5 15,3-4-15,-2 2 16,-2 0-16,-1 2 0</inkml:trace>
  <inkml:trace contextRef="#ctx0" brushRef="#br0" timeOffset="603878.0844">7324 13666 0,'0'0'0,"0"0"0,0 0 0,0 0 15,0 0-15,-7 29 0,7-29 16,-5 22-16,5-22 0,-5 26 15,1-10-15,1 0 0,0 1 16,1-1-16,-1 0 0,1 0 0,0-1 16,0 2-16,1-3 0,0-2 15,1-3-15,0-3 16,0-1-16,1-2 0,1-2 0,0-1 16,-2 0-16,2 1 15</inkml:trace>
  <inkml:trace contextRef="#ctx0" brushRef="#br0" timeOffset="604172.3185">7661 13371 0,'0'0'0,"0"0"15,0 0-15,0 0 0,0 0 0,0 29 16,0-29-16,-1 27 15,-2-10-15,2 2 0,-1 4 16,-1 0-16,0 1 0,-3 10 16,2 2-16,-2-2 0,3-2 0,-3 6 15,1-3-15,0-2 0,2 0 16,0-5-16,-2-4 0,2-4 16,0-3-16,-1-2 15,0-3-15,3-3 0,-1-3 0,2-6 16,2-3-16,-2 1 0,1 0 0,-1 2 15</inkml:trace>
  <inkml:trace contextRef="#ctx0" brushRef="#br0" timeOffset="604673.0059">7711 13315 0,'0'0'0,"0"0"0,0 0 16,0 0-16,0 0 0,0 0 15,0 0-15,21-7 0,-21 7 0,0 0 16,22 2-16,-22-2 16,23 7-16,-12-2 0,3 4 15,-1 0-15,-1 2 0,-1 3 16,0 1-16,-4-1 0,0 0 0,-5 5 16,-3 0-16,-5-1 0,-2 0 15,-4 0-15,-2 0 0,-4-1 16,-2-3-16,-3-1 0,-1 0 15,2-2-15,3-1 0,-2-1 16,4 0-16,2-3 0,4 0 16,1-3-16,2 1 15,2-2-15,3 0 0,3-2 0,3-1 16,3 0-16,0 0 0,6 0 0,2 1 16,2-1-16,2 1 0,-2 0 15,1 1-15,0 0 0,-1 1 16,0 2-16,1 3 0,-2 1 15,0 0-15,-2 3 0,-3 1 16,-1 2-16,-3 1 0,-3 0 16,-2 1-16,-4 0 0,0 0 15,-4 2-15,-1 0 0,-2 0 0,0 0 16,-5 0-16,-1-1 16,-2-2-16,0-1 0,-3 0 15,0-1-15,3-4 0,3-3 0,2-5 16,5-5-16,0 1 0,2 2 15,2-2-15</inkml:trace>
  <inkml:trace contextRef="#ctx0" brushRef="#br0" timeOffset="604938.0436">7966 13752 0,'0'0'15,"0"0"-15,0 0 0,0 0 16,0 0-16,0 0 0,23 11 15,-23-11-15,0 0 0,11 24 16,-11-24-16,-3 23 0,-1-9 0,-1 0 16,-2-1-16,0 2 15,0-2-15,2 1 0,-1 0 0,2 1 16,-1-1-16,3 0 16,1-3-16,4-1 0,4-1 15,1 0-15,0-2 0,4-4 16,4-2-16,5-2 0,0-3 0,1-4 15,2-3-15,-2 2 16,-5 0-16,-3 3 0</inkml:trace>
  <inkml:trace contextRef="#ctx0" brushRef="#br0" timeOffset="605272.4787">8510 13208 0,'0'0'0,"0"0"16,0 0-16,0 0 0,0 0 0,11 29 15,-11-29-15,5 29 0,-3-11 16,-4 4-16,-1 4 0,-2 3 16,-2 3-16,-3 15 15,-1 5-15,0-2 0,1-3 0,-2 12 16,-1 11-16,-1-3 0,2-2 15,-1 7-15,1-7 0,-1-5 16,2-4-16,3-3 0,4-1 16,-1 2-16,1-8 0,4-7 15,3-3-15,1-10 0,1-4 0,-2-6 16,2-5-16,-2-7 0,4-6 16,0-6-16,3-4 0,-4 2 15,-2 3-15,1 3 0</inkml:trace>
  <inkml:trace contextRef="#ctx0" brushRef="#br0" timeOffset="605475.3053">8669 13591 0,'0'0'0,"0"0"0,0 0 0,31-4 16,-16 4-16,5 1 0,3 1 15,1 0-15,0 2 0,12 2 16,2 2-16,-3 1 0,-5 0 16,2 2-16,-4 1 0,-8-2 15,-6-2-15,-2-1 0,-3 0 16,-1-3-16</inkml:trace>
  <inkml:trace contextRef="#ctx0" brushRef="#br0" timeOffset="605639.3093">8634 13803 0,'0'0'0,"0"0"15,0 0-15,0 0 0,0 0 16,0 0-16,25 21 0,-25-21 16,32 9-16,-9-4 0,4 0 15,4 1-15,3-1 0,12 1 16,0 0-16,0 0 0,1 1 0,-1 0 16,-9-1-1,-6-2-15</inkml:trace>
  <inkml:trace contextRef="#ctx0" brushRef="#br0" timeOffset="606005.4973">9417 13558 0,'0'0'15,"0"0"-15,0 0 0,0 0 16,0 0-16,30 8 0,-30-8 0,22 6 15,-22-6-15,25 11 0,-12-4 16,0 1-16,1-1 0,-2 2 16,1 2-16,-4 0 0,0 2 15,-2 1-15,-4 1 0,-3 0 0,-3-1 16,-5 3-16,-2 1 16,-4-1-16,-3-1 0,-1 0 15,-2-1-15,1-1 0,3-1 0,1 1 16,2 0-16,2-1 0,1-1 15,4-1-15,5-1 16,5-1-16,3-1 0,9-2 16,4 1-16,4 0 0,4-4 0,9 1 15,4 0-15,-1-4 0,-4-1 16,4-3-16,0-2 16,-6 1-16,-8 1 15,-4 1-15</inkml:trace>
  <inkml:trace contextRef="#ctx0" brushRef="#br0" timeOffset="606655.8909">10102 13389 0,'0'0'0,"0"0"0,0 0 0,0 0 16,0 0-16,-5 30 0,5-30 15,-7 28-15,7-28 0,-8 39 16,3-14-16,0 1 0,1-1 0,-3 15 16,0 5-1,-1-2-15,0 0 0,-4 7 0,0-3 16,0-2-16,1-2 0,0 3 16,1-3-16,1-8 0,2-3 15,2-5-15,-1-2 0,2-5 16,1-4-16,1-5 0,-1 0 15,2-4-15,0-2 0,1-5 16,1-4-16,1-1 0,3-5 0,-2 2 16,2-3-16,0-1 15,2-1-15,0-1 0,2-1 0,0 0 16,0-2-16,0 0 0,-1 1 16,1-4-16,0 1 0,1 2 15,1 0-15,-1 4 16,1 2-16,-2-1 0,0 3 0,1 2 15,1 2-15,0 2 16,0 1-16,0 3 0,0 1 16,-1 2-16,-2 1 0,1 3 15,0 3-15,-1 1 0,0 3 0,-2 1 16,0 2-16,-3-1 0,-1-1 16,-2 1-16,-2-1 0,-1 0 15,-2 0-15,-4-2 0,-3 1 16,-1-1-16,0-4 0,-6 3 15,-2-4-15,5-2 0,0 0 0,-4-3 16,-1-1-16,2 1 0,0-4 16,1 2-16,3 0 15,3 1-15,2-3 0,3-3 0,2 2 16,0-2-16,1-1 0,0-3 16,2 0-16,1-4 0,1 0 0,0 2 15,0 1-15,0 3 16</inkml:trace>
  <inkml:trace contextRef="#ctx0" brushRef="#br0" timeOffset="606833.9255">10757 14048 0,'0'0'0,"0"0"0,0 0 0,0 0 15,0 0-15,0 0 0,0 0 0,0 0 16,0 0-16,0 0 0,0 0 16,0 0-16,-24 10 0,24-10 15</inkml:trace>
  <inkml:trace contextRef="#ctx0" brushRef="#br0" timeOffset="611372.4822">6923 14938 0,'0'0'0,"0"0"15,0 0-15,0 0 0,0 0 0,-15-12 16,15 12-16,0 0 0,0 0 0,0 0 16,19-7-1,2 3-15,5 1 16,-1 0-16,0-1 0,13 3 0,5 1 15,0 0-15,-1 1 0,7 0 16,-1 4-16,-7-3 0,-6 4 0,4 1 16,-4 3-1,-8-2-15,-6 2 0,-8-1 0,-9 1 0,-7 0 16,-4 0-16,-10 1 0,-3 1 16,-5-1-16,-1 0 0,-13 5 15,-4-1-15,2 0 0,4-2 0,1 1 16,-3 1-16,8-4 15,2-1-15,4-2 0,4-1 16,8-3-16,3 2 0,7-5 16,5 2-16,6 1 0,0-4 0,7 0 15,3-1-15,3-2 0,1 3 16,7-6-16,5-2 16,-1 1-16,-1-1 0,6 1 0,-1 0 15,-6 0-15,-4 1 0,-3 1 16,-1-2-16,-4 0 0,-4 0 15,-3 3-15,-2 2 0,-4 1 16,2 1-16,-4 0 0,-2-1 16,-2 1-16,0 0 0,-1 1 0,-3 6 15,-2-3-15,0 3 0,-2 3 16,0 1-16,-1 0 0,0-1 16,-2 8-16,-3 4 15,1-1-15,0 3 0,-3 8 0,-1 2 16,2 1-16,3-3 0,-1 7 15,1 1-15,-2 3 0,3 0 0,0 3 16,0 7-16,4-10 16,1-4-16,1 8 0,0 2 15,3-10-15,1-6 0,1-5 0,0-2 16,1-4-16,1-5 0,-2-2 16,1-4-16,2-2 0,-2-1 15,1-6-15,0-5 0,0-3 16,0-1-16,2-4 0,1-6 15,-1 0-15,-2-2 0,1-3 16,0-6-16,1 3 0,-1-2 0,1-3 16,2-2-16,-1 1 0,0 4 15,2-8-15,0-1 16,1 3-16,1 2 0,1 5 0,5-2 16,-3 6-16,1-2 0,1 6 15,-1 0-15,-1 4 0,-1 0 16,1 6-16,1 1 0,1 3 15,-1 1-15,-1 5 0,1 0 16,-1 5-16,-1 3 0,-1 1 16,-1 0-16,-1 3 0,-1 0 0,-1 4 15,-3 10 1,2-3-16,-2 1 0,-1-1 0,1 3 16,-2 1-16,0-4 0,0 5 0,-1-3 15,0-2-15,-1-1 0,-1 0 16,-2 0-1,2-10-15,0 0 0,0-4 0,-1-2 0,0-3 16,0-3-16,-4-3 0,0-3 16,-3-2-16,-3-3 0,2 0 15,-2-3-15,1-1 0,1-1 16,-5-7-16,-1-1 0,-3 1 16,0 1-16,0 0 0,2-1 15,1 0-15,-1-1 0,3 3 16,1-2-16,-2 4 0,1 3 0,-2 0 15,0 2-15,0 1 0,4 1 16,-4 3-16,2 0 0,1 3 16,-1 1-16,-1 3 0,-2 0 15,-1 6-15,-4 2 0,0 2 16,0 2-16,-3 2 0,-1 3 0,-2 0 16,-2-1-16,3 5 0,1-1 15,0 3-15,-2 2 16,-2 3-16,5-2 0,5 5 15,4 4 1,9-2-16,7-3 0,6-3 0,2-5 16,9 3-16,5 0 0,4-3 0,3 1 15,9-3-15,10-2 16,-3-1-16,-2-2 0,17 4 16,7 1-16,-9-1 0,-9-3 0,13 4 15,0 0-15,-3-2 0,-6-4 16,14 5-16,-13-6 0,-12-4 15,-8-4-15,-4-1 0,0 0 16,-17-4-16,-2 1 0,-3-3 16,-2-1-16,0-1 0,0-4 0,-2-7 15,-3-4-15,-4-3 0,-1-1 16,0 4-16,2 4 0,1 4 16</inkml:trace>
  <inkml:trace contextRef="#ctx0" brushRef="#br0" timeOffset="611772.2507">7941 15022 0,'0'0'0,"0"0"0,0 0 16,0 0-16,0 0 0,0 0 15,0 0-15,14 22 0,-14-22 0,8 21 16,-8-21-16,7 26 0,-5-12 16,-1 4-16,0 6 15,-1 1-15,0-3 0,-2 11 0,0 4 16,-2-4-16,0 0 0,0 15 16,1 3-16,1-4 0,1-4 15,0 14-15,1 3 16,0-7-16,0-5 0,1 2 0,1-4 15,2-3-15,2-4 0,0-3 16,-3-4-16,1-3 0,1-8 0,-1-3 16,2-4-16,-5-5 0,0-2 15,1-7-15,0-3 0,3-8 16,0-7-16,-3-3 0,-1-6 16,-1-2-16,3-6 0,-3 2 15,0 7-15,0 6 16</inkml:trace>
  <inkml:trace contextRef="#ctx0" brushRef="#br0" timeOffset="612155.3504">8225 15176 0,'0'0'0,"0"0"16,0 0-16,0 0 0,0 0 0,0 0 16,0 0-16,0 0 0,0 0 15,0 0-15,0 0 0,20 21 16,-20-21-16,6 24 0,-6-24 15,1 30-15,-1-12 0,-3-1 16,-3 1-16,-1 0 16,0 0-16,-3 1 0,2 0 0,0 4 15,-1-1-15,4 2 0,1 1 16,1 0-16,3-3 0,4 0 16,2 2-16,2 1 0,0-1 0,-1-1 15,1 2-15,1 0 0,-1 0 16,1 3-1,0 5-15,-2-5 16,-1 2-16,-3-5 0,-1-5 0,-1-2 16,-1-2-16,-1 0 0,1-3 0,-2-3 15,2-1-15,0-4 0,0 1 16,2-3-16,-2-3 0,3-3 16,3-1-16,3-6 0,3-5 15,0-3-15,1-3 0,-2 3 16,-2 3-16,-1 2 15</inkml:trace>
  <inkml:trace contextRef="#ctx0" brushRef="#br0" timeOffset="613122.4323">8762 14872 0,'0'0'0,"0"0"0,0 0 15,0 0-15,0 0 0,0 0 0,0 0 16,0 33-16,0-33 0,0 28 16,0-28-16,0 37 15,0-17-15,0 1 0,0-2 0,0 2 16,0 0-16,1 4 0,1 0 16,1-3-16,2-1 0,3-3 15,2-3-15,1-1 0,0-3 16,2-1-16,3-3 15,0-4-15,1-2 0,-1-2 16,0-2-16,-1 0 0,0-1 16,-2-3-16,-1 0 0,-2 0 15,-1 0-15,-2 2 0,-1-1 0,-3 1 16,-1-1-16,-2 3 0,-2-1 16,-4 1-16,-4 2 0,-1 1 15,0-2-15,-4 2 0,-1 0 16,-3 2-16,0 2 0,-3 0 15,-1 6-15,1-2 0,1 2 16,-6 5-16,-1 3 0,3-1 16,4-2-16,3 2 0,4-3 15,4 1-15,3-1 0,7 1 0,1 2 16,4-2-16,0-4 0,6 1 16,4-3-16,-1 0 0,-1-4 15,5 2-15,2 0 0,-1-1 16,0-2-16,-1-3 0,-1-1 15,-1 0-15,-4 0 0,-2 0 16,-2-1-16,-3-1 0,0 2 0,-2 0 16,0-1-16,-1 1 0,-2 0 15,0 0-15,-6 7 16,-1-6-16,-3 2 0,-6 5 16,-3 5-16,6-2 0,-3 0 15,-7 10-15,-2 1 16,1 6-16,1 4 0,1 1 15,5-1-15,2 4 0,4-1 16,3 0-16,2-2 0,4 6 16,6-1-16,2-6 0,1-2 0,8-2 15,4 1-15,-3-7 0,0-1 16,6-3-16,4 0 0,-1-6 16,1-3-16,-4-5 0,-1-2 15,-4-2-15,-1 0 0,-1-5 16,2-2-16,-3-4 0,-2-5 15,-3-2-15,-3-4 0,-4 5 16,-2 1-16,-5-4 0,-1-3 16,-3 0-16,-1 1 0,-6-3 15,-4 2-15,1 5 0,-2 3 0,-2-2 16,1 2-16,2 3 0,2 3 16,-2 2-16,0 3 0,4 1 15,2 3-15,2 0 0,2 5 16,1 0-16,1-1 0,6 3 15,3 4-15,3 3 0,4-1 16,3 2-16,4 0 0,-1 2 16,2-2-16,6 0 0,5-2 0,-1 0 15,0-2-15,4-3 0,3-3 16,-1-5-16,-2-4 0,-1 0 16,-6 1-16,-5 1 0</inkml:trace>
  <inkml:trace contextRef="#ctx0" brushRef="#br0" timeOffset="613305.3926">9373 15472 0,'0'0'0,"0"0"0,0 0 15,0 0-15,0 0 0,0 0 0,0 0 16,0 0-16,16 15 0,-16-15 15,0 0-15,0 0 0,0 0 0,0 0 16</inkml:trace>
  <inkml:trace contextRef="#ctx0" brushRef="#br0" timeOffset="613454.954">9190 15712 0,'0'0'0,"0"0"0,0 0 0,0 0 16,17 21-16,-17-21 0,21 18 15,-6-11-15,3 2 0,2-2 16,1-1-16,-3 0 0,0-2 0,-5 0 16</inkml:trace>
  <inkml:trace contextRef="#ctx0" brushRef="#br0" timeOffset="613905.4893">10215 15637 0,'0'0'15,"0"0"-15,0 0 0,28-1 16,-28 1-16,40 1 0,-11-1 16,1 0-16,0 3 0,19-1 15,7 0-15,2 2 0,0 1 16,16 2-16,13-2 0,-2 2 0,-2-3 16,10 2-16,-3 1 0,3 2 15,-7 1-15,-7-1 0,-4-3 16,15 1-16,-17-4 0,-6 3 15,-3-1-15,-14-3 0,-12-4 16,-3 2-16,-6-2 0,-1 3 16,-3 0-16,-6-1 0,-4 0 15,-10-1-15,-3 1 0,-2 0 16,0 0-16,-3 1 0,-4 2 0,-6-1 16,-6 3-16,-2-4 0,-1 2 15,4-3-15,5 0 16,2 2-16</inkml:trace>
  <inkml:trace contextRef="#ctx0" brushRef="#br0" timeOffset="614605.613">11173 16268 0,'0'0'16,"0"0"-16,0 0 0,0 0 16,23-17-16,-23 17 0,22-24 15,-11 10-15,0 0 0,-1-3 16,0-2-16,1-6 0,-1 2 0,-2 0 16,-2 1-16,0 1 0,-2 2 15,-1 1-15,-3 0 0,-3 0 16,0 3-16,-6 1 15,-4 2-15,-1 3 0,-1 2 0,0 5 16,-2 4-16,-1 1 0,-4 0 16,-6 7-16,-1 4 15,7 4-15,1 5 16,-3 2-16,2-3 0,4 4 0,4 3 16,3 1-16,2-2 0,3 4 15,2-2-15,4-4 0,2-2 0,4-2 16,2 1-16,-1-4 15,0-5-15,3 0 0,2-3 16,-2-5-16,0-1 0,4-4 16,4-2-16,-3-5 0,1-3 0,-2-2 15,-1-2-15,-1 0 0,1 1 16,-1-3-16,2-3 16,-2-1-16,-1 1 0,0-2 0,0-2 15,-1 3-15,-1 2 0,0 0 16,-1-1-16,-3 0 0,-1-1 0,1 5 15,-2 1-15,0 4 16,1 2-16,-2 3 0,-1 1 16,-1 3-16,0 0 0,-1 6 0,-1 2 15,-3-1-15,0 1 0,-2 4 16,0 6-16,-1 0 16,0 1-16,0 1 0,2 2 0,0 2 15,3 1-15,1 4 16,1 3-16,1-5 0,2-4 0,2 2 15,3 2-15,2-3 0,1-3 0,0-2 16,-1-3-16,1-4 16,0-3-16,0-7 0,0-5 15,-2 0-15,-2 1 0,0 0 0</inkml:trace>
  <inkml:trace contextRef="#ctx0" brushRef="#br0" timeOffset="614993.4549">10851 15022 0,'0'0'0,"0"0"16,0 0-16,0 0 0,0 0 0,0 0 15,19-17-15,-19 17 0,25 0 16,-25 0-16,35 6 0,-15-2 15,0 1-15,2 4 0,2-1 16,5 6-16,-4-2 0,-4 4 16,-2-1-16,-5 2 0,-2-2 0,-6 3 15,-4-1-15,-5-2 0,-5 0 16,-5 2-16,-5-3 0,-3 5 16,2-2-16,-5 1 0,-1-4 15,3 1-15,2-4 0,4 2 16,1-2-16,5-3 0,3 2 0,6-3 15,4 1-15,6-1 0,4-4 16,2-3-16,5 0 16,3-3-16,4 2 0,8-6 15,3 0-15,-3-3 0,-1 2 0,-1-2 16,-7 3-16,-7 2 16</inkml:trace>
  <inkml:trace contextRef="#ctx0" brushRef="#br0" timeOffset="615622.4476">11483 14777 0,'0'0'0,"0"0"0,0 0 16,0 0-16,-11 24 0,11-24 15,-13 25-15,5-10 0,1 5 0,-2-1 16,0 6-1,0 3-15,0 0 0,-2 9 0,1 2 16,1 0-16,1 0 0,0 11 16,-1-1-16,1-4 0,0 0 0,1 2 15,0-4-15,1-1 0,1-6 16,1-4-16,0-3 0,1-5 16,1-5-16,0-5 0,0-3 15,1-4-15,0 0 0,1-3 16,0-4-16,0 0 0,2-7 15,1 0-15,0-2 0,1-4 16,1 2-16,-1-3 0,1-1 16,-1-2-16,0-1 0,1-3 0,-1 0 15,2 2-15,-1 1 0,3-3 16,0 0-16,0 3 0,2 0 16,-1-3-16,0 2 15,-3 5-15,-1 0 0,1 4 16,-2 3-16,2 3 0,0 0 15,1 3-15,0 1 0,0 2 16,0 4-16,-1 1 0,0 4 0,-2 0 16,1 3-16,-2-1 15,0-1-15,-1 3 0,0 2 16,-2-2-16,0 2 0,-2 1 0,0 0 16,-1 0-16,-1-1 0,-3 1 15,-2-1-15,-1-2 0,-1-3 16,0 2-16,-1 0 0,1-4 15,0-2-15,0-4 0,0-1 16,-1 0-16,0-4 0,-3-6 16,-1-6-16,1 2 15,2-3-15,2-7 16,1-4-16,3 2 0,0 3 16,1 5-16</inkml:trace>
  <inkml:trace contextRef="#ctx0" brushRef="#br0" timeOffset="615939.1882">11695 15008 0,'0'0'0,"0"0"15,0 0-15,24 4 0,-24-4 0,21 4 16,-21-4-16,21 10 0,-12-4 16,-2-1-16,0 3 0,-2 1 15,-1-1-15,-2 2 0,-1-2 16,-1 2-16,-2 1 0,-4-1 15,-1-1-15,-1 1 0,0-1 0,0-1 16,1 0-16,-1 2 16,1 1-16,2-1 0,0-2 15,1 0-15,1 2 0,1-3 16,2 0-16,2-3 0,1 3 0,4 0 16,3 0-16,1-3 0,0 2 15,1-2-15,2 3 0,2-3 16,0 3-16,7-1 0,2-1 15,-5-1-15,0 0 0,-3-1 16,-3 0-16,-3 0 0</inkml:trace>
  <inkml:trace contextRef="#ctx0" brushRef="#br0" timeOffset="617172.1222">12322 15140 0,'0'0'0,"0"0"0,0 0 16,-8-32-16,3 18 0,-5-4 0,-6-7 15,-6-7-15,-2 1 0,-8-3 16,-5-4-16,-13-5 0,-1 3 16,-15-9-16,-3 2 0,-8 0 15,3 8-15,-15 3 0,0 5 16,5 6-16,6 6 0,-39 1 15,7 8-15,11 7 0,7 6 16,3 7-16,0 5 0,13 3 16,8 6-16,2 9 0,3 6 15,1 1-15,2 2 0,8 8 0,4 4 16,5 6-16,3 6 0,4 1 16,5 0-16,3 1 0,0 0 15,5 6-15,3 2 0,5 1 16,1-2-16,9 5 0,4 6 15,5-4-15,4-1 0,7 2 16,5 2-16,5-5 0,1-4 16,0 3-16,1 2 0,5-7 15,4-4-15,2 1 0,0-1 16,6-11-16,3-8 0,1 0 0,2 0 16,2-2-16,2-3 0,9-7 15,5-4-15,-5-4 16,-2-1-16,0-7 0,2-4 0,-4-9 15,-3-5-15,6-11 0,3-8 16,-7-6-16,-3-3 0,9-5 16,6-3-16,-12 1 0,-6 1 15,1-6-15,1-4 0,-4-8 0,-3-6 16,4-1-16,2-2 0,-6 7 16,-3 4-16,-1-12 0,-1-7 15,-7-3-15,-3-1 0,0-2 16,0 0-16,-5 5 0,-5 4 15,-5 0-15,-3 2 0,-2 1 16,-1 2-16,0-7 0,-1-4 16,-5-1-16,-1 4 0,-7 0 15,-2 6-15,-2 8 0,0 6 0,-7-5 16,-2-2-16,-1 3 0,2 7 16,-15-1-16,-7 0 0,0 2 15,1 2-15,-11 1 0,-5-2 16,-1 7-16,0 3 0,16 11 15,12 5-15,7 5 0</inkml:trace>
  <inkml:trace contextRef="#ctx0" brushRef="#br0" timeOffset="630072.6597">15601 12406 0,'0'0'15,"0"0"-15,0 0 0,-14 26 0,14-26 16,-13 28-16,4-9 0,-1 0 15,0 0-15,-3 7 0,-1 2 16,1 0-16,2-2 0,-3 4 16,1 2-1,1-2-15,1-2 0,0 0 0,3-7 16,2-2-16,0-3 0,2-4 16,0-3-16,2-2 15,1-5-15,1-2 0,4-5 0,1-7 16,1-6-16,0 3 0,-2 2 15,1 3-15</inkml:trace>
  <inkml:trace contextRef="#ctx0" brushRef="#br0" timeOffset="630310.5624">15644 12395 0,'0'0'0,"0"0"0,0 0 15,0 0-15,0 0 0,12 26 16,-12-26-16,7 23 0,-7-23 0,10 30 16,-4-15-16,-2 2 0,1 1 15,-1 1-15,-1 0 0,1-1 16,-1 0-16,0-1 0,1 0 16,-1 3-16,-1-1 0,0-2 15,1-2-15,-1-2 16,0-2-16,0-5 0,0-1 0,3-7 15,0-6-15,0 1 0,-1 1 16,-1 0-16</inkml:trace>
  <inkml:trace contextRef="#ctx0" brushRef="#br0" timeOffset="630561.9444">15882 12369 0,'0'0'0,"0"0"15,0 0-15,0 0 0,0 0 0,0 0 16,0 0-16,-10 21 0,10-21 16,0 0-16,-23 31 15,23-31-15,-22 30 0,9-14 16,1 0-16,0 0 0,1-1 0,0 0 16,0 0-16,-2 2 0,1-3 15,1 0-15,1-2 0,2-3 16,1 0-16,2-6 0,-1-3 15,2-3-15,1-4 0,1 1 16,-1 1-16,1 0 0</inkml:trace>
  <inkml:trace contextRef="#ctx0" brushRef="#br0" timeOffset="630805.374">15873 12411 0,'0'0'0,"0"0"0,0 0 16,0 0-16,0 0 0,0 0 15,0 0-15,12 31 0,-12-31 16,9 26-16,-9-26 16,9 31-16,-5-15 0,1 1 0,-1 1 15,-1 0-15,1 0 0,-1 1 16,0-1-16,2 5 0,-2-4 0,0 1 16,-1-2-1,2-3-15,-1-2 0,1-1 0,2-4 16,1-4-16,0-3 0,-1-4 15,-1-3-15,0 1 0,-1 0 0,-1 1 16</inkml:trace>
  <inkml:trace contextRef="#ctx0" brushRef="#br0" timeOffset="631089.3715">16235 12259 0,'0'0'0,"0"0"0,0 0 15,0 0-15,3 22 0,-3-22 0,4 23 16,-1-8-16,-1 2 0,-1 3 16,-1 3-16,0 0 0,-1 2 15,-1 8-15,-1 1 16,1 0-16,-1 1 0,-2 6 0,1 1 15,0-5-15,0-2 0,0 0 16,-1-2-16,2-3 0,0-3 16,0-3-16,-2-5 0,2-2 0,1-4 15,-1-2-15</inkml:trace>
  <inkml:trace contextRef="#ctx0" brushRef="#br0" timeOffset="631755.8153">16199 12258 0,'0'0'0,"0"0"16,0 0-16,0 0 0,0 0 0,0 0 16,0 0-16,0 0 0,0 0 15,0 0-15,31-7 0,-31 7 16,27-2-16,-12 2 0,2-1 15,0 0-15,2-1 0,1 0 16,2 1-16,-2 1 0,-3 0 16,4 0-16,-2-2 0,-1 2 0,-2 2 15,-1-1-15,-2-1 0,-2 3 16,-2 1-16,-5-1 0,-4-3 16,2 1-16,-2-1 0,3 0 15</inkml:trace>
  <inkml:trace contextRef="#ctx0" brushRef="#br0" timeOffset="631972.2505">16217 12524 0,'0'0'0,"0"0"16,0 0-16,0 0 0,0 0 15,32 3-15,-32-3 0,29-1 16,-29 1-16,31 0 0,-13 3 15,1-3-15,0 0 0,-2-1 0,1 1 16,-1 0-16,-3 1 0,-1-1 16,-1 0-16,-1 0 0,-2 0 15,-1 0-15</inkml:trace>
  <inkml:trace contextRef="#ctx0" brushRef="#br0" timeOffset="632339.3459">16688 12643 0,'0'0'0,"0"0"0,0 0 16,0 0-16,0 0 0,0 0 0,0 0 16,1 29-16,-1-29 0,0 0 15,0 24-15,0-24 0,0 21 16,-1-10-16,0 0 0,0 0 15,0 0-15,-1 0 0,1-2 16,0-2-16,0-1 0,0 0 0,0-2 16,0 0-16</inkml:trace>
  <inkml:trace contextRef="#ctx0" brushRef="#br0" timeOffset="632805.7039">17015 11959 0,'0'0'0,"0"0"0,0 0 16,0 0-16,0 0 0,0 0 0,0 0 16,3 23-16,-3-23 0,0 24 15,0-24-15,0 31 0,-2-12 16,1 4-16,1 4 0,0 1 16,1 1-16,-1 10 0,0 1 15,0 1-15,-1 2 0,-1 13 16,0 2-16,0-5 0,0-4 0,-1 13 15,1 2-15,0-4 16,0-3-16,1 7 0,1-1 0,-1-4 16,-1-4-16,0 9 0,0-3 15,0-8-15,1-8 0,-1-1 16,-2 2-16,-1-9 0,-2-5 16,-1-2-16,1-2 0,-2-4 15,-2-2-15,-1-8 0,-2-5 16,2-10-16,0-5 0,3 1 15,3 1-15,0 2 0</inkml:trace>
  <inkml:trace contextRef="#ctx0" brushRef="#br0" timeOffset="633205.8379">15202 11792 0,'0'0'0,"0"0"16,0 0-16,-1 28 0,1-28 0,-1 29 15,1-9-15,0 3 0,0 3 16,0 5-16,0 5 0,1 7 16,0-2-16,1 15 0,-2 2 15,0 1-15,0 0 0,0 14 16,-2-1-16,1 1 0,0-7 15,1 3-15,0 5 0,1 2 16,0-7-16,-1 0 0,0 0 16,0-15-16,0-16 0,0-12 15</inkml:trace>
  <inkml:trace contextRef="#ctx0" brushRef="#br0" timeOffset="633939.6471">15386 13890 0,'0'0'0,"0"0"16,0 0-16,0 0 0,0 0 0,0 0 16,0 0-16,3 26 0,-3-26 15,2 30-15,-2-10 0,1 1 16,0 2-16,0 4 15,0 3-15,-1 4 0,0 0 0,0 14 16,0 3-16,-1 9 0,0-3 0,0 11 16,-1 1-16,1-6 0,0-4 15,0 7-15,0-2 16,-1-6-16,2-2 0,0 2 0,0 0 16,0-9-16,0-10 0,0 0 15,0-3-15,0-7 0,2-5 0,0-5 16,0-5-16,1-7 15,1-10-15,-1-6 0,0-8 0,-1 7 16,1 2-16,-2 1 0</inkml:trace>
  <inkml:trace contextRef="#ctx0" brushRef="#br0" timeOffset="634257.2539">15797 14137 0,'0'0'0,"0"0"0,0 0 16,0 0-16,0 0 0,0 0 0,-11 27 16,11-27-16,-10 25 0,4-10 15,0 5-15,-2 0 0,0 2 0,-2 6 16,0 1-16,-1-1 15,0-1-15,0-1 0,0 0 16,1-2-16,2-2 0,0-1 16,0-2-16,2-2 0,0-2 0,2 0 15,-1-2-15,2-6 16,1-2-16,2-5 0,5-7 0,-3-1 16,0 0-16,-1 1 0,0 0 15,0 1-15</inkml:trace>
  <inkml:trace contextRef="#ctx0" brushRef="#br0" timeOffset="634488.8191">15859 14203 0,'0'0'0,"0"0"16,0 0-16,0 0 0,0 0 0,4 27 15,-4-27-15,6 24 0,-6-24 16,6 31-16,-3-15 0,1 2 15,0-2-15,-1 1 0,1 2 16,-1-3-16,0-2 0,0 0 16,0-2-16,0-2 0,2 0 0,0-6 15,1-4-15,-2 1 0,0 0 16,0-1-16</inkml:trace>
  <inkml:trace contextRef="#ctx0" brushRef="#br0" timeOffset="634721.2135">16111 14176 0,'0'0'0,"0"0"15,0 0-15,0 0 0,0 0 0,0 0 16,0 0-16,-10 23 0,10-23 16,0 0-16,-13 34 0,13-34 15,-13 30-15,6-14 0,2-1 16,-1 1-16,1-3 0,-1 1 15,2 0-15,-1 0 0,2-3 16,0 0-16,-1-2 0,2-3 16,0 0-16,2-6 0,0 0 15,0 0-15,0 0 0,0 0 16</inkml:trace>
  <inkml:trace contextRef="#ctx0" brushRef="#br0" timeOffset="634989.2041">16173 14229 0,'0'0'16,"0"0"-16,0 0 0,0 0 15,0 0-15,-2 19 0,2-19 16,2 28-16,-1-12 0,0 2 0,0 2 16,0 1-16,0-1 0,-1 7 15,0 1-15,0-3 0,1-3 16,1 2-16,-1-1 15,0-3-15,0-1 0,0-2 0,0-5 16,0-2-16,0 0 0,2-6 16,0-6-16,1-4 0,2-4 15,-2-1-15,-1 4 16,1 0-16</inkml:trace>
  <inkml:trace contextRef="#ctx0" brushRef="#br0" timeOffset="635188.7697">16359 14167 0,'0'0'0,"0"0"0,0 0 16,0 0-16,0 0 0,25-3 0,-25 3 15,34-2-15,-16 0 0,3 2 16,3 2-16,-1-2 0,1 2 16,-1-1-16,0 3 0,6-1 15,-3 1-15,-1-1 0,-3 1 16,-4 0-16,-1-1 0,-3-4 15,0-5-15,-3 1 0,-1 1 16,-3 0-16</inkml:trace>
  <inkml:trace contextRef="#ctx0" brushRef="#br0" timeOffset="635461.0096">16477 14210 0,'0'0'0,"0"0"0,0 0 15,-5 19-15,5-19 0,-6 22 16,6-22-16,-8 36 0,4-19 0,1 5 16,-1 3-16,1 0 0,0 1 15,-2 12-15,2-1 16,0 1-16,1-4 0,1 11 16,1 1-16,0-6 0,1-1 15,0-7-15,1-3 0,0-1 16,1-3-16,0 3 15,-3-9-15,1-5 0,0-3 16,-1-4-16,0-4 0,-3-10 16,-3-7-16,2 3 0,0 4 0,2 0 15</inkml:trace>
  <inkml:trace contextRef="#ctx0" brushRef="#br0" timeOffset="635627.158">16468 14540 0,'0'0'0,"0"0"0,0 0 0,0 0 16,0 0-16,0 0 0,0 0 16,0 0-16,0 0 0,27-3 15,-27 3-15,21-4 0,-21 4 0,24-4 16,-13 1-16,-1 3 0,-1-3 16,-1 2-16</inkml:trace>
  <inkml:trace contextRef="#ctx0" brushRef="#br0" timeOffset="635905.8024">16830 14549 0,'0'0'0,"0"0"16,0 0-16,0 0 0,0 0 0,0 0 15,23 16-15,-23-16 16,0 0-16,25 18 16,-25-18-16,12 18 0,-12-18 0,5 19 15,-6-8-15,-1-1 0,-3 0 0,0 0 16,-1-1-16,1 0 0,-2-1 15,2 2-15,-1-3 0,1 1 16,-1 0-16,1 1 0,0-1 16,3 2-16,1-3 0,3 1 15,2-1-15,3 0 0,4-4 16,5-1-16,4-3 0,-2 0 16,1-5-16,5-2 0,2-2 15,-5 2-15,-4 1 0,-1 3 0</inkml:trace>
  <inkml:trace contextRef="#ctx0" brushRef="#br0" timeOffset="636322.5975">17187 13924 0,'0'0'0,"0"0"0,0 0 16,0 0-16,0 0 0,0 0 0,0 0 15,8 26-15,-8-26 0,2 32 16,-2-10-16,0 2 0,0 2 16,1 3-16,1 2 0,-1 10 15,0 1-15,1 6 0,0 5 16,0 7-16,1-3 0,-1 11 15,0-4-15,0 1 0,0-1 16,2 11-16,0 0 0,2-7 0,-1-8 16,2 5-16,-2-1 15,1-6-15,-1-2 0,2 16 0,-2-12 16,-1-30-16,-1-2 0,1 11 16,1-3-16,-3-20 0,1-4 15,-2-1-15,-1-4 0,0-3 16,0-4-16,-3-4 0,-2-6 15,0-5-15,0-3 0,1 0 16,1 8-16,1-1 0</inkml:trace>
  <inkml:trace contextRef="#ctx0" brushRef="#br0" timeOffset="636606.8464">17404 12729 0,'0'0'0,"0"0"0,23-5 15,-7 3-15,4 1 0,8 1 16,1 0-16,1 0 0,0 1 0,-1 4 16,-2 1-16,1 3 0,-5-2 15,-4 0-15,-4-2 16,-2-1-16</inkml:trace>
  <inkml:trace contextRef="#ctx0" brushRef="#br0" timeOffset="636772.8699">17324 12971 0,'0'0'0,"0"0"16,0 0-16,0 0 0,0 0 15,30 14-15,-30-14 0,36 4 16,-16-1-16,6-1 0,2 1 0,1 0 16,1 1-16,2 0 15,-6-1-15,-3 0 16</inkml:trace>
  <inkml:trace contextRef="#ctx0" brushRef="#br0" timeOffset="637522.2627">18459 12758 0,'0'0'0,"0"0"16,0 0-16,1-29 0,-1 17 0,0-5 16,0-2-16,-1-4 0,0 0 15,-1-1-15,-3-1 0,0 1 16,-1 0-16,-4-3 0,-1 3 15,-1 4-15,-1 3 0,-2 2 0,0 2 16,1 3-16,-1 4 0,-1 1 16,-3 4-16,3 2 0,-1 1 0,-3 6 15,0 5 1,3 1-16,1 2 0,0 6 16,-1 5-16,3-2 0,2 0 0,1 0 15,0 2-15,3-1 0,1 1 16,3 5-16,2 0 0,2-2 15,2-2-15,3-2 0,2-3 16,0-2-16,-1-3 0,0-3 0,-1-1 16,1-4-16,-2-1 0,2-3 15,0-1-15,3-3 0,1-1 16,3-4-16,3-3 16,-3 1-16,0-1 0,-1-2 0,0-2 15,-1-1-15,-1-1 0,1-3 16,0-2-16,0 0 0,-1-1 15,1-3-15,-1 1 0,0 1 16,0 1-16,-1 0 0,-1 1 16,-2 3-16,0-1 0,-2 4 15,0 1-15,-2 3 0,-1 1 0,0 1 16,1 1-16,-1 1 0,-1 3 16,0 0-16,0 3 0,0 1 15,-1 1-15,0 2 0,0 3 16,0 0-16,0 1 0,1 3 15,0 2 1,1 1-16,0 1 0,2 4 0,2 0 16,-1-3-16,2 0 0,-1-2 15,1-2-15,-1-1 0,1-1 0,-1-2 16,1-1-16,-1-2 0,0-3 16,0-3-16,2-2 0,-2 0 15,0 0-15,-2 0 0</inkml:trace>
  <inkml:trace contextRef="#ctx0" brushRef="#br0" timeOffset="637739.2899">18769 12561 0,'0'0'0,"0"0"0,0 0 15,26-5-15,-26 5 0,41-3 16,-17 3-16,3 0 0,1 0 0,9 0 15,-2 0-15,-1 0 0,-1 3 16,5-1-16,-3 2 16,-5-2-16,-5 2 0,-5-4 0,-3-3 15,-3 0-15,-2-3 0,-3 1 16,-1 1-16,-2 1 0</inkml:trace>
  <inkml:trace contextRef="#ctx0" brushRef="#br0" timeOffset="638022.7054">18993 12340 0,'0'0'15,"0"0"-15,0 0 0,2 18 0,-2-18 16,0 0-16,4 30 0,-2-15 15,1 2-15,-3 2 0,-1 2 16,-1 0-16,1 1 0,0 8 16,-1 0-16,0 1 0,0 0 0,-2 0 15,1 0-15,-1 5 0,0-3 16,2 1-16,0 0 16,3-5-16,2-2 0,-1-6 15,1-3-15,-1-4 0</inkml:trace>
  <inkml:trace contextRef="#ctx0" brushRef="#br0" timeOffset="638622.3398">19501 12667 0,'0'0'0,"0"0"15,0 0-15,25-7 0,-25 7 0,27-2 16,-7 1-16,1-2 0,0-1 15,1 0-15,0-2 0,6 0 16,1 1-16,0-3 0,-2-1 16,-1 1-16,-4-2 0,-1 0 15,-2-1-15,-1-1 0,-1-2 16,-1-4-16,-4-3 16,-4 6-16,-2-2 0,-5-5 15,-4 0-15,-1 5 16,-3-1-16,-1 3 0,-2 2 0,-6-3 15,-1 1-15,-1 1 0,1 3 16,1 3-16,0 3 0,1 3 16,0 1-16,-2 3 0,-1 0 15,1 4-15,-1 2 0,0 2 16,1 3-16,1 0 0,3 1 0,0 4 16,1 3-16,1 0 0,1 0 15,2 2-15,3 2 0,1 0 16,2-1-16,3 2 0,2 4 15,3-2-15,0-2 0,5 1 16,4 0-16,2 0 0,0-1 16,6 4-16,0-1 0,0-2 0,-3-1 15,5-4-15,2-2 16,-6-5-16,-4-3 0,-4-3 0</inkml:trace>
  <inkml:trace contextRef="#ctx0" brushRef="#br0" timeOffset="639072.7504">20249 12503 0,'0'0'0,"0"0"0,0 0 0,13-21 16,-7 10-16,2 1 15,2-1-15,1 0 0,0 0 0,4-4 16,-2 1-16,-1 0 0,-2 0 16,-1 2-16,-1 0 0,0 3 0,-1 0 15,-2 4-15,0 3 16,-2-3-16,0 0 0,1 4 16,-1 3-16,0 0 0,1 2 0,-1 3 15,-1 2-15,1 1 0,1 2 16,-1 2-16,0 1 0,1 3 15,-1 1-15,2 6 0,1 0 16,-1-1-16,2 0 0,1 1 16,1 1-16,-1 0 0,1 0 0,2 4 15,1-1-15,1-1 0,0-1 16,1-4-16,0-2 0,2-2 16,-1-3-16,0-1 15,-2-2-15,-1-2 0,0-5 0,-1-3 16,0-1-16,-2-4 0,-2-1 15,-3-3-15,0-6 0,0 3 16,-1 2-16,-1 0 0</inkml:trace>
  <inkml:trace contextRef="#ctx0" brushRef="#br0" timeOffset="639406.1272">20722 12365 0,'0'0'16,"0"0"-16,0 0 0,0 0 16,0 0-16,0 0 0,-11 24 0,11-24 15,-14 21-15,14-21 0,-18 26 16,7-12-16,-1 1 16,-1 1-16,1 0 0,-2 2 0,-1 2 15,-6 3-15,0 0 0,1-1 16,1 0-16,1 0 0,3 0 15,1-1-15,0 1 0,2-3 16,0-3-16,-1 4 0,2-2 16,3-6-16,2-2 0,0 1 15,0 0-15,2-3 0,0-1 0,0-1 16,1 0-16,1-2 0,1 0 16,0-1-16,1-3 0,0 0 15,0 0-15,0-3 0,0 3 16,0-3-16</inkml:trace>
  <inkml:trace contextRef="#ctx0" brushRef="#br0" timeOffset="641189.261">13999 7869 0,'0'0'15,"0"0"-15,0 0 0,-15 23 0,15-23 16,-17 20-16,7-5 0,-1 3 15,-1 2-15,-3 8 0,-2 3 16,3 3-16,1 0 0,0 1 16,0 0-16,2 8 0,3-1 0,0-1 15,1-1-15,2-2 0,0-2 16,4 2-16,3-2 0,3-6 16,0-3-16,4-2 0,1-2 15,2-2-15,1-3 0,1-4 16,-1-1-16,-2-6 0,0 0 0,3-6 15,3-2-15,-4 0 16,-2 1-16,-2-1 0</inkml:trace>
  <inkml:trace contextRef="#ctx0" brushRef="#br0" timeOffset="641505.7526">14176 8137 0,'0'0'0,"0"0"16,0 0-16,0 0 0,26-11 0,-26 11 15,23-3-15,-23 3 0,26-1 16,-12 2-16,0 2 0,0 2 16,-1 2-16,-1 1 0,0 1 15,-1 2-15,-1 1 0,1 7 16,-1-1-16,-2 1 0,0 2 15,-2-1-15,1 1 0,-2-2 0,1-1 16,-2 0-16,0 1 16,-1-2-16,1-1 0,0 0 15,-1-1-15,-1-2 0,0-2 0,-1-2 16,2-3-16,-1 0 0,-1-1 16,0-1-16,0-1 0,0 1 15</inkml:trace>
  <inkml:trace contextRef="#ctx0" brushRef="#br0" timeOffset="641755.9203">14461 8190 0,'0'0'0,"0"0"0,0 0 0,0 0 16,0 0-16,-27 22 0,27-22 15,-21 24-15,8-11 0,-2 3 16,0 0-16,1 0 0,0 0 0,-2 6 16,0-1-16,3 0 0,2 0 15,2-3-15,3 0 16,2-3-16,4-4 0,0-1 0,0-2 16,0-1-16</inkml:trace>
  <inkml:trace contextRef="#ctx0" brushRef="#br0" timeOffset="642072.1333">14715 8416 0,'0'0'0,"0"0"15,0 0-15,0 0 0,0 0 16,-4 28-16,4-28 0,-3 21 16,3-21-16,-2 20 0,2-20 15,-1 21-15,1-12 0,1-1 16,3-1-16,-1 0 0,1 0 0,2-2 15,0-2-15,2-2 16,1-1-16,2-1 0,3 0 16,0-1-16,-1 0 0,0-3 15,-1-1-15,-2-2 0,-1 2 0,-1-3 16,-1 1-16,-1-1 0,-2 0 16,0 1-16,-2-1 0,-1-1 15,-1 1-15,-6 2 0,-2 1 16,-2 1-16,0 1 0,-1 1 15,0 1-15,-3-1 0,3 0 16,3 1-16,0 0 0,1 0 0</inkml:trace>
  <inkml:trace contextRef="#ctx0" brushRef="#br0" timeOffset="642355.707">15550 8161 0,'0'0'0,"0"0"15,0 0-15,0 0 0,0 0 0,21 23 16,-21-23-16,19 19 0,-7-9 16,0 1-16,0 4 0,-1-2 15,-1 1-15,0-1 0,0 2 16,0-1-16,-2 0 0,3 2 15,1 0-15,-3-3 0,0-3 16,-1 0-16,-1-2 0,-3-2 16,0-1-16,1-1 0,0-1 15,1-3-15,-1-2 0,0 1 0,-1-1 16,0 0-16</inkml:trace>
  <inkml:trace contextRef="#ctx0" brushRef="#br0" timeOffset="642622.4408">15891 8237 0,'0'0'0,"0"0"0,0 0 16,0 0-16,0 0 0,-11 30 0,11-30 16,-18 25-16,18-25 0,-27 34 15,11-12-15,-2 2 0,0 1 0,-10 7 16,-2 2-16,1-2 15,3-4-15,-6 6 0,1 0 16,4-2-16,1 0 0,-1 4 16,1-1-16,5-4 0,5-5 0,4-3 15,3-4-15,4-8 16,3-6-16,1-2 0,0-1 0,0 1 16</inkml:trace>
  <inkml:trace contextRef="#ctx0" brushRef="#br0" timeOffset="642919.7481">16033 8548 0,'0'0'0,"0"0"0,0 0 16,0 0-16,0 0 0,-13 20 15,13-20-15,0 0 0,-20 17 16,20-17-16,0 0 0,-15 20 15,12-14-15,1-1 0,0 0 16,1-1-16,1-1 0,2 0 16,1-2-16,2-1 0,0-1 0,2-2 15,-1 0-15,1 0 0,1 0 16,-1-3-16,1-1 0,-1 0 16,-2 0-16,1-2 0,-2 0 15,-2-1-15,-1-1 0,-2 0 16,-3-2-16,-1 0 0,1 0 15,0 2-15,0 2 0,1 2 0</inkml:trace>
  <inkml:trace contextRef="#ctx0" brushRef="#br0" timeOffset="643121.9658">16428 8255 0,'0'0'0,"0"0"0,0 0 0,26 13 15,-26-13-15,21 18 0,-9-3 16,-1 1-16,0 2 0,-1 7 16,-2 5-16,-5 1 0,-2 0 0,-5 5 15,-4 4-15,-5 8 0,-4-2 16,4-8-16,2-7 0,2-6 16</inkml:trace>
  <inkml:trace contextRef="#ctx0" brushRef="#br0" timeOffset="643905.5269">20957 12873 0,'0'0'0,"0"0"15,0 0-15,0 0 0,0 0 0,0 0 16,0 0-16,-26-1 15,26 1-15,0 0 0,-28 8 16,28-8-16,-22 7 0,12-1 16,0 0-16,2 1 0,2 0 15,2 1-15,2 1 0,1 0 0,1-1 16,3 2-16,3-1 0,-1 0 16,1-1-16,0-1 0,2-1 15,1-1-15,1 0 0,0 0 16,0-3-16,1 1 0,0-1 0,0-1 15,1-2-15,-1 0 16,-1-1-16,-2-1 0,1-2 16,-1-1-16,-1 1 0,-2-3 15,1-1-15,-3 1 0,-1-1 0,-2 1 16,-3-2-16,-4 1 0,-2-1 16,-6-4-16,-3 1 0,3 2 15,2 2-15,2 1 16</inkml:trace>
  <inkml:trace contextRef="#ctx0" brushRef="#br0" timeOffset="644429.4761">17380 14448 0,'0'0'0,"0"0"0,0 0 16,0 0-16,0 0 0,31 1 0,-31-1 16,41-1-16,-14 0 0,2 1 15,3 0-15,1 1 0,0 2 16,9-1-16,0 3 0,-2-1 15,-3-1-15,2 1 0,-8-4 0,-6 3 16</inkml:trace>
  <inkml:trace contextRef="#ctx0" brushRef="#br0" timeOffset="644622.4636">17374 14708 0,'0'0'0,"0"0"16,0 0-16,27 1 0,-27-1 0,35 2 16,-10-1-16,2-1 0,4 3 0,12-1 15,5 3 1,-1-1-16,1-1 0,-1 1 0,-8 0 16,-9-3-16</inkml:trace>
  <inkml:trace contextRef="#ctx0" brushRef="#br0" timeOffset="645355.9823">18602 14729 0,'0'0'0,"0"0"0,2-18 0,0 4 16,-1 0-16,1-2 0,0-3 15,0-6-15,-1 0 0,0-1 16,-1 1-16,0 1 0,0 4 0,-1-6 16,-1 0-16,-2 5 0,-1 4 15,-3 2-15,-5 4 0,2 5 16,-1 2-16,-1 3 0,-1 4 15,0 2-15,1 1 0,-1 5 16,-3 1-16,1 2 0,-2 3 16,-3 8-16,2 0 0,3 3 0,2-3 15,1 4-15,4 1 16,0-1-16,2-2 0,2 5 16,1 0-16,3-4 0,2-1 0,3-4 15,1-4-15,2-5 0,2 0 16,0-3-16,2-1 0,0-2 15,1-1-15,-1-1 0,1-5 16,0-1-16,0-1 0,1-5 16,0-1-16,3-1 0,0-1 15,2-3-15,1-2 0,-3-1 0,-1-2 16,-2-1-16,0 1 16,-1 1-16,-1 2 0,0-4 0,0 0 15,-2 0-15,0-3 0,0 4 16,1 2-16,-3 4 0,0 1 15,-1 2-15,-3 2 0,-1 2 16,-1 0-16,-1 1 0,0 3 16,-3-3-16,1 4 0,-1 4 15,1 4-15,-1 2 0,-1 1 0,-1 0 16,1 1-16,0 1 16,1-2-16,1 5 0,0 2 15,1 1-15,1-1 0,1 1 0,1-1 16,1-2-16,2-1 0,1 2 15,3 2-15,0-2 0,0 0 16,1-1-16,0-2 0,1-3 16,0 1-16,0-5 0,1-2 15,-2-2-15,-1 2 0,-2-2 0</inkml:trace>
  <inkml:trace contextRef="#ctx0" brushRef="#br0" timeOffset="645540.021">19121 14752 0,'0'0'0,"0"0"0,0 0 16,34 0-16,-34 0 0,36 2 16,-14 2-16,2 0 0,2-1 0,7 4 15,0 4-15,-1-4 0,-2 0 16,1 1-16,-6-1 0,-5-1 15</inkml:trace>
  <inkml:trace contextRef="#ctx0" brushRef="#br0" timeOffset="646055.7215">19907 14912 0,'0'0'0,"0"0"0,13-11 16,-4 4-16,2 3 0,2-6 0,3 0 16,3-4-16,0 1 0,0-4 15,0-1-15,-1 3 0,2-1 16,0-3-16,0-1 0,2-3 15,-3 0-15,-4 0 0,-2 2 16,-2 2-16,-1-2 0,-3 3 16,-2 0-16,-1 0 0,-3 2 15,-3 1-15,-3 2 0,0 2 16,-2 2-16,-2 2 0,-3 2 16,-1 1-16,-2 2 0,-1 2 15,1 2-15,-3 2 0,-1 1 0,-2 3 16,-2 2-16,-2 4 0,3 4 15,2 3-15,1 1 0,3 1 16,0 1-16,4 0 0,2 2 16,3 2-16,3 0 0,4-2 15,2 3-15,3-1 0,0 3 0,5 2 16,2 2-16,4-5 0,1-1 16,3-4-16,1-4 0,-2 0 15,-3-3-15,2-4 0,1 0 16,1-4-16,0-5 0,-5 2 15,-3-4-15,-2 1 0</inkml:trace>
  <inkml:trace contextRef="#ctx0" brushRef="#br0" timeOffset="646822.368">20523 14526 0,'0'0'0,"0"0"0,0 0 16,0 0-16,0 0 0,0 0 0,23 9 16,-23-9-16,0 0 0,29 19 15,-29-19-15,31 22 0,-16-8 16,1 4-16,-1 0 0,1 1 15,-1 2-15,6 8 0,0 2 16,-2-2-16,-3 2 0,2 7 16,-1 3-16,-4-5 0,-2-3 0,-2 2 15,-2-3-15,-1 0 16,-2-3-16,1-1 0,-2-2 0,-2-5 16,-1 0-16,0 1 15,1-4-15,-1-4 0,0-5 0,0-1 16,1-4-16,0 0 0,-1-4 15,1-7-15,-2-1 0,0-3 16,1-2-16,0 5 0,0-2 16,0 3-16</inkml:trace>
  <inkml:trace contextRef="#ctx0" brushRef="#br0" timeOffset="647088.8902">20931 14610 0,'0'0'0,"0"0"0,0 0 0,0 0 16,0 0-16,0 0 0,0 0 15,-12 27-15,12-27 0,-12 21 16,12-21-16,-20 29 0,10-15 0,-3 4 16,-4 0-16,2 1 0,1 1 15,-5 5-15,1 3 0,1-1 16,-1 0-16,-1-2 0,0-3 15,3-1-15,2 0 0,-2 4 16,3 0-16,3-6 0,2-1 16,2-4-16,0-1 0,2-5 0</inkml:trace>
  <inkml:trace contextRef="#ctx0" brushRef="#br0" timeOffset="647489.2525">21177 14955 0,'0'0'15,"0"0"-15,0 0 0,0 0 0,0 0 16,0 0-16,0 0 16,0 0-16,0 0 0,0 0 0,-23 21 15,23-21-15,0 0 0,-20 24 16,20-24-16,-12 18 0,7-11 15,1 1-15,3 4 0,1 0 16,0-4-16,3 3 0,4-3 16,1 1-16,1-1 0,-1 0 15,2-1-15,0-1 0,-1-2 0,1 0 16,1 0-16,0-1 0,1 0 16,0-3-16,2 0 15,-2-3-15,-2-1 0,0 0 16,-2-3-16,1 1 0,-1 2 0,-2-7 15,-1 0-15,-4 3 0,-2-1 0,-7-3 16,-5-4-16,0 1 16,-1 0-16,-2-2 0,-4-1 15,-1 1-15,-1 2 0,0 0 0,4 4 16,4 1-16</inkml:trace>
  <inkml:trace contextRef="#ctx0" brushRef="#br0" timeOffset="649539.3231">25983 12164 0,'0'0'0,"1"-8"16,1-3-16,0-1 0,1-1 15,-1-7-15,0-4 0,-2 2 16,-1 0-16,-2-3 0,-2-1 15,0-6-15,-1 5 0,-1 2 16,-3 2-16,1 3 0,0 3 0,-3 4 16,-4 4-16,0 2 0,-1 2 15,-3 3-15,-2 6 16,4 0-16,0 3 0,-2 5 0,-2 5 16,1 0-16,1 0 0,2 5 15,-1 3-15,2-2 0,4 0 0,1 8 16,2 1-16,2 0 15,3-2-15,1-1 0,3 1 16,2-5-16,4-2 0,1-2 16,2-4-16,1 0 0,1-1 0,0-3 15,1-2-15,-3-4 0,-2-2 16,3-4-16,2-3 16,0-1-16,-1-2 0,2-2 0,2-2 15,1 1-15,-1-2 0,2-3 16,0-4-16,0 1 0,-1 2 0,-2-5 15,-1-3-15,-1 2 16,-1 2-16,-1-1 0,0-2 16,0 4-16,0 3 0,-2 0 15,0 1-15,-2 1 0,0 0 0,-2 3 16,-1 0-16,1 3 0,-1 4 16,0 2-16,0 2 0,0 2 15,0 1-15,-1 2 0,0 3 16,0 1-16,0 1 0,-1 2 15,0 1-15,1 0 0,0 1 0,1 0 16,1 1-16,-1 0 16,-1-1-16,0 1 0,0 0 15,1 0-15,3-2 0,-1-2 16,2 0-16,-2-1 0,0-2 0,3-1 16,2-3-16,0-1 0,0-2 0,-2-4 15,0-4-15,-2 1 16,0 1-16,-2-1 0</inkml:trace>
  <inkml:trace contextRef="#ctx0" brushRef="#br0" timeOffset="649756.9979">26430 11974 0,'0'0'0,"0"0"0,19 0 16,-5 0-16,0 0 0,5 0 15,4 2-15,6-2 0,-1 0 16,1 0-16,-2 1 0,3 0 16,1 0-16,-1-1 15,-1-1-15,-5-1 0,-3 0 0,1-2 16,-3-2-16,-4 1 0,-3 0 16,-2 2-16</inkml:trace>
  <inkml:trace contextRef="#ctx0" brushRef="#br0" timeOffset="649988.9305">26675 11836 0,'0'0'0,"0"0"0,0 0 0,0 0 16,-9 20-16,9-20 15,-9 22-15,9-22 16,-10 35-16,4-15 0,1 0 0,-1 1 15,2-2-15,-1 3 0,1-1 0,-3 6 16,1-2-16,0-1 16,1-4-16,-1-2 0,1-1 15,-3-4-15,-1 0 0,1-3 0,2-1 16,0-2-16</inkml:trace>
  <inkml:trace contextRef="#ctx0" brushRef="#br0" timeOffset="650156.1628">26376 12249 0,'0'0'16,"0"0"-16,0 0 0,0 0 15,30-3-15,-30 3 0,38-2 16,-15 1-16,2 0 0,4 1 0,2 0 16,8 1-16,-2 0 0,1-1 15,-1-2-15,1-1 0,-8 2 16,-4 0-16</inkml:trace>
  <inkml:trace contextRef="#ctx0" brushRef="#br0" timeOffset="650622.1521">27200 12213 0,'0'0'0,"0"0"0,0 0 0,25-12 16,-25 12-16,24-13 0,-9 3 16,1 0-16,-2-1 0,6-4 15,0-1-15,-1 0 0,-1-2 16,1-2-16,-1-1 0,-3 1 0,-1 2 16,1-7-16,-3 2 15,-3 0-15,-4 0 0,-3 1 0,-3-1 16,-2 5-16,-2 2 0,-3 2 15,-2 2-15,0 3 16,-2 1-16,-4 1 0,1 4 0,-2 2 16,1 2-16,-1 1 15,-1 4-15,0 2 0,1 2 0,-1 5 16,0 3-16,0 1 0,1 4 16,0 0-16,3 2 15,3 0-15,2 1 0,2 1 0,4-1 16,3 1-16,2-1 0,4 0 15,2-1-15,3 0 16,4-2-16,0-2 0,1-3 16,5-1-16,1-2 15,-4-7-15,-2-1 0,5-6 0,1-5 16,-6-1-16,-3 0 0,-2 0 0,-2 1 16,-2 1-16</inkml:trace>
  <inkml:trace contextRef="#ctx0" brushRef="#br0" timeOffset="651322.447">27798 11774 0,'0'0'0,"0"0"16,0 0-16,0 0 0,0 0 15,0 0-15,0 0 0,-9 25 16,9-25-16,-5 23 0,5-23 15,-10 32-15,5-17 0,1 4 16,0-1-16,-1 0 0,1-1 16,-1 1-16,2-1 0,1-1 0,1-1 15,2 4-15,3-1 16,1-1-16,-1-3 0,4-3 0,2-2 16,0-1-16,1-3 0,1-3 15,1-5-15,-1 1 0,0 0 16,2-1-16,1-3 0,0-1 15,1-2-15,-1-3 0,1-3 16,-3 0-16,-1 0 0,-1-2 16,-1-1-16,-1-1 0,-1 1 0,0-5 15,0-1-15,-1 3 0,-2 1 16,0 3-16,-2 1 16,-1 4-16,-1 1 0,-1 2 15,0 3-15,0 2 0,1-1 0,-1 2 16,0 1-16,0 2 0,-2 0 0,1 3 15,-1 2-15,0 1 16,-1 1-16,1 5 0,0 3 16,0 1-16,0 1 0,-2 8 15,0 4-15,0-1 0,0-1 0,0 12 16,-1 5-16,1-3 0,1-2 16,-1 3-16,1 2 15,0 4-15,-2-5 0,2 2 0,0 2 16,-2-4-16,0-3 0,-2 5 15,2 1-15,-2-10 0,2-5 16,-1-1-16,0 0 0,0-4 16,-2-2-16,-1-4 0,-2-2 15,2-5-15,1-3 0,-4-2 16,-3-1-16,-7-4 0,-7-5 16,-3-6-16,-2-4 15,1 0-15,2 2 0,3-3 0,0-5 16,2 1-16,-1-1 0,5-6 15,4-3-15,4 6 0,3 5 0,2 3 16</inkml:trace>
  <inkml:trace contextRef="#ctx0" brushRef="#br0" timeOffset="651722.8715">28217 12198 0,'0'0'0,"0"0"16,0 0-16,0 0 0,0 0 0,0 0 15,0 0-15,0 0 16,-18 17-16,18-17 0,0 0 16,-17 21-16,17-21 0,0 0 0,-17 20 15,17-20-15,-7 17 0,4-8 16,2-2-16,0 0 0,1 0 15,1-2-15,1 1 0,2-2 16,-1 1-16,2-2 0,0-1 16,2 0-16,0-1 0,1-1 15,1-3-15,1 1 0,0-1 0,0-1 16,0-1-16,-2-2 16,0 0-16,0 1 0,0-2 15,-2 3-15,0-2 0,-1 0 0,0-1 16,-3-1-16,-1 1 0,-2-1 15,-2 1-15,-3-1 0,-2 1 16,-3-1-16,-2 1 16,-1 1-16,-2 1 0,-2-2 0,1-2 15,3 2-15,2 0 0,2 3 16</inkml:trace>
  <inkml:trace contextRef="#ctx0" brushRef="#br0" timeOffset="651910.5221">28455 12284 0,'0'0'16,"0"0"-16,0 0 0,0 0 0,0 0 16,0 0-16,0 0 15,0 0-15,0 0 0,0 0 0,0 0 16,0 0-16,0 0 0,0 0 15</inkml:trace>
  <inkml:trace contextRef="#ctx0" brushRef="#br0" timeOffset="654272.0601">14572 12589 0,'0'0'0,"0"0"16,0 0-16,-6-17 0,4 10 0,-4-2 16,-2-2-1,-1-1-15,0 0 0,-2 0 16,-2 2-16,-5 3 16,-3 3-16,-4 1 0,1 3 0,-4 5 15,-1 5-15,2 0 16,0 1-16,-3 3 0,3 1 15,5 1-15,3 0 0,5 3 0,3 0 16,4 0-16,5-1 0,6 2 16,6 2-16,2 1 0,2 2 15,4 2-15,5 2 16,2 1-16,1 1 0,3 5 0,-3-1 16,-2 1-16,-5 3 0,0 6 15,-3 0-15,-8-2 0,-3 0 16,-7 2-16,-5 2 0,-4-3 15,-2 1-15,-6-2 0,-4-3 16,-3-4-16,0-3 0,0-1 16,1-4-16,4-9 0,0-3 0,3-5 15,0-5-15,3 0 0,1-1 16,0-4-16,0-2 0,3-3 16,1-1-16,1-1 0,0 0 15,2-1-15,2-4 0,0 3 16,1 0-16,0 1 0,-1 1 0,2 1 15,1 1-15,0 0 16,0 1-16,2 3 0,0 0 16,0 0-16,0 6 0,2 1 15,0 2-15,0 0 0,0 1 0,0 5 16,1 4-16,0 4 0,0 3 16,0-1-16,1 3 0,-2 1 15,0 1-15,1 9 0,1 3 16,-2-1-16,-1 1 0,-2 0 15,-1 2-15,-3 6 0,1-2 0,-3 4 16,0 0-16,-2-3 0,0-2 16,-4 1-16,-2-1 15,3-6-15,1-2 0,2-2 0,3-1 16,1-4-16,3-6 0,3-1 16,3-1-16,2-6 0,2-3 15,-1-4-15,-3-3 0,-1-2 16</inkml:trace>
  <inkml:trace contextRef="#ctx0" brushRef="#br0" timeOffset="655270.0746">25912 13669 0,'0'0'0,"0"0"16,0 0-16,0 0 0,0 0 0,0 0 16,0 0-16,0 0 0,0 0 15,0 0-15,0 0 16,0 0-16</inkml:trace>
  <inkml:trace contextRef="#ctx0" brushRef="#br0" timeOffset="655441.8815">26011 13812 0,'0'0'0,"0"0"0,0 0 16,0 0-16,0 0 0,0 0 15,0 0-15,0 0 0,0 0 0,0 0 16,0 0 0,0 0-16</inkml:trace>
  <inkml:trace contextRef="#ctx0" brushRef="#br0" timeOffset="655599.2556">26091 13814 0,'0'0'0,"0"0"16,0 0-16,0 0 0,0 0 16,0 0-16,0 0 0,0 0 15,0 0-15,0 0 0,0 0 16,0 0-16</inkml:trace>
  <inkml:trace contextRef="#ctx0" brushRef="#br0" timeOffset="656839.6995">17874 9408 0,'0'0'15,"0"0"-15,0 0 0,0 0 16,0 0-16,0 0 0,0 0 16,0 0-16,0 0 0,0 0 15,29-2-15,-29 2 0,0 0 0,34 0 16,-34 0-16,36 1 0,-17-1 16,6 1-16,2 0 15,2 2-15,1 1 0,13-2 0,3-1 16,-2 0-16,-1-1 0,14 1 15,5 1-15,-4-1 0,-3 1 16,17 0-16,6 1 0,2-1 16,-7-4-16,15 1 0,4-2 15,-13 4-15,-8 1 0,46 1 16,1-3-16,-21 2 0,-15 0 0,10 2 16,4 2-16,-10-2 0,-7 0 15,8-2-15,6-1 16,-16 0-16,-10 0 0,11 1 0,5 0 15,-8-1-15,-6 0 0,2-1 16,4 0-16,-7 1 0,-5 1 0,3 3 16,3 1-16,-15-2 0,-9-1 15,5-2-15,4-1 16,-13 3-16,-9 1 0,0-2 16,0-1-16,-6-1 0,-1 0 0,-9-3 15,-4 0-15,-4 1 0,-4 0 16,0 0-16,-2 0 0,-2 2 15,1-4-15,-1 4 0,-1-4 16,1 2-16,0-1 0,-2-2 16,-1-2-16,1 2 0,0 1 0,1 1 15</inkml:trace>
  <inkml:trace contextRef="#ctx0" brushRef="#br0" timeOffset="657139.6589">21280 9312 0,'0'0'0,"0"0"0,0 0 16,0 0-16,0 0 0,0 0 15,31 10-15,-31-10 0,25 7 0,-25-7 16,33 10-16,-14-4 0,0 2 16,-1 0-16,1 0 0,-1 0 15,-2-1-15,6 3 0,-1 2 16,-2-1-16,-4-1 0,0 1 15,-2 0-15,-2-1 0,-1-1 0,-3 1 16,-3 0-16,-1 0 16,-2-1-16,-7 1 0,-6 3 15,-3-1-15,-1-1 0,-12 3 16,-9 3-16,-5-1 0,-2 0 0,-25 5 16,-11 4-16,4-1 0,16-6 15,14-3-15</inkml:trace>
  <inkml:trace contextRef="#ctx0" brushRef="#br0" timeOffset="657705.6524">17979 9174 0,'0'0'16,"0"0"-16,0 0 0,-21 4 16,21-4-16,-24 3 0,7 0 0,2 1 15,0 0-15,-3 1 0,-2 1 16,-4 1-16,0 0 0,1 1 15,3-2-15,1 1 0,1 1 16,2-1-16,-1-1 0,2 0 16,0-1-16,3 2 0,1 2 15,2-1-15,2-1 0,0 1 16,1 2-16,3-1 0,1 3 0,3 0 16,2 2-16,2-3 0,0 0 15,3 2-15,1 2 0,2-2 16,1 0-16,6 4 0,4 1 15,0-1-15,-1-1 0,5 1 16,5 1-16,5 7 0,0 1 0,-8-3 16,-3-5-16,-7-4 0</inkml:trace>
  <inkml:trace contextRef="#ctx0" brushRef="#br0" timeOffset="658289.2531">22138 8820 0,'0'0'0,"0"0"0,0 0 15,3 21-15,-3-21 0,0 21 16,1-6-16,-1 3 0,0 3 0,-1 3 16,-1 4-16,-3 7 0,1-1 15,-2 3-15,1 1 16,-2 6-16,0-3 0,0-1 0,0 1 15,2-2-15,-1-3 0,2 5 16,1 0-16,-1-9 0,1-4 16,2-2-16,1-1 0,0-3 0,0-2 15,1-2-15,0-1 16,0-5-16,0-1 0,0-4 16,-1-1-16,0-2 0,0-2 0,0-4 15,0-4-15,-1 0 0,0-1 16,0 0-16,0 1 0,1 3 0</inkml:trace>
  <inkml:trace contextRef="#ctx0" brushRef="#br0" timeOffset="658455.5778">22087 9376 0,'0'0'0,"0"0"16,0 0-16,0 0 0,0 0 0,0 0 16,19-22-16,-19 22 0,18-10 15,-5 6-15,1 1 0,2 0 16,3 0-16,1 1 0,1 1 15,-1 1-15,0 0 0,3 2 16,-1 2-16,-3 0 0,-4-2 0,-2 0 16</inkml:trace>
  <inkml:trace contextRef="#ctx0" brushRef="#br0" timeOffset="658640.292">21859 9670 0,'0'0'0,"0"0"0,0 0 0,0 0 16,0 0-16,0 0 0,37-1 15,-37 1-15,35 1 0,-11-1 16,2 1-16,1 1 0,-1-1 0,8 3 16,-1 1-16,-1-1 0,-1 1 15,-4 0-15,-5-1 0,-4-2 16</inkml:trace>
  <inkml:trace contextRef="#ctx0" brushRef="#br0" timeOffset="659255.8073">17216 8500 0,'0'0'0,"0"0"16,0 0-16,0 0 0,0 0 0,0 0 15,31-4-15,-31 4 0,34-7 16,-11 2-16,4 0 0,1 0 15,2 0-15,2-2 0,1 1 16,9-1-16,-2 0 0,7-1 16,-1 0-16,-8 3 0,-4 0 0,-4-1 15,-3-1-15,-4 1 16,-3-3-16,-4 2 0,-3 2 0,-2 0 16</inkml:trace>
  <inkml:trace contextRef="#ctx0" brushRef="#br0" timeOffset="659572.8628">17723 8235 0,'0'0'0,"0"0"0,0 0 15,0 0-15,-18 22 0,18-22 0,-20 29 16,8-11-16,-1 2 0,-2 4 15,-4 4-15,-3 7 0,1-1 16,-3 4-16,-4-1 0,-5 9 16,3-3-16,-8 8 0,1-1 15,1-5-15,1-6 0,-8 5 16,0 0-16,3-9 0,5-7 0,1 2 16,1 3-16,3-3 0,2-3 15,0-6-15,-2-2 16,5-3-16,4 0 0,2-7 0,1 0 15,5-5-15,2-2 0,3-5 16,3-3-16,1 2 0,1 0 0,1 1 16</inkml:trace>
  <inkml:trace contextRef="#ctx0" brushRef="#br0" timeOffset="659782.0763">17227 8869 0,'0'0'0,"0"0"0,0 0 0,0 0 15,0 0-15,17 14 0,-17-14 16,14 17-16,-14-17 0,15 20 16,-7-8-16,-1 1 0,-1-1 0,0 0 15,-1 3-15,0-2 16,-1 0-16,1 1 0,-2-1 16,0-2-16,-1-1 0,1-1 15,-1-1-15,0-1 0,0-1 0,-1-1 16,0 0-16,1-1 0</inkml:trace>
  <inkml:trace contextRef="#ctx0" brushRef="#br0" timeOffset="660255.457">17451 8816 0,'0'0'0,"0"0"16,0 0-16,0 0 0,0 0 0,0 0 15,30-6-15,-30 6 0,27-4 0,-27 4 16,34-2-16,-16 2 16,0 1-16,-1 0 0,2 0 15,-1 2-15,-1 1 0,3 2 16,-1 1-16,-2 0 0,-3 0 0,-2 0 16,-3 1-16,-1 1 0,-3 0 15,-4 2-15,-4 2 0,-4-1 16,-3 1-16,-2 1 0,-2-2 15,-4 0-15,-2 0 0,-2-1 16,-2 0-16,2 0 0,1 0 16,-3 1-16,0 0 0,3-2 15,2-3-15,1 0 0,2-1 16,2 0-16,3-2 0,4-2 16,1 0-16,2-1 0,-1 1 0,3-1 15,2-1-15,1 2 0,1-2 16,2 0-16,1-1 0,3-1 15,1 1-15,3-2 0,3 1 16,2-2-16,2 0 0,5 0 16,0-1-16,0 2 0,0-1 15,1 0-15,3 1 0,-3-2 16,-1 3-16,7-2 0,-1-2 16,-6 2-16,-4 1 0,-4 0 0</inkml:trace>
  <inkml:trace contextRef="#ctx0" brushRef="#br0" timeOffset="660408.2453">18150 8921 0,'0'0'0,"0"0"16,0 0-16,0 0 0,0 0 0,0 0 15,0 0-15,0 0 0,17 25 16,-17-25-16,0 0 0,0 0 15</inkml:trace>
  <inkml:trace contextRef="#ctx0" brushRef="#br0" timeOffset="674241.9206">2773 7893 0,'0'0'0,"0"0"16,0 0-16,0 0 0,0 0 0,16-13 15,-16 13-15,22-11 0,-22 11 16,29-13-16,-13 4 15,2-1-15,2 0 0,-1-2 0,6-1 16,1-3-16,1 0 0,-1 0 16,2-3-16,-2 3 0,-1 0 15,4-5-15,-4-2 0,-4 2 0,-2 3 16,-3-2-16,-3-2 16,-1 2-16,-4 5 0,-3-1 0,-1-1 15,-4 2-15,-3 1 0,-1 2 16,-6 1-16,1 2 0,-4 2 15,-5 1-15,0 2 0,-1 2 16,1 2-16,-11 1 0,0 3 16,2 1-16,2 0 0,3 5 15,0 4-15,1-1 0,4 2 0,1 3 16,-3 5-16,4-3 16,1 5-16,2-2 0,3 1 15,3 0-15,1-2 0,3 1 0,2 1 16,3-3-16,3-3 0,1 1 15,0-1-15,2-1 0,0-3 16,1 1-16,0-2 16,2-4-16,0-1 0,5 0 0,1 0 15,2-4-15,1-2 0,1-3 16,0-3-16,-5 2 0,-2-1 0,-3 0 16</inkml:trace>
  <inkml:trace contextRef="#ctx0" brushRef="#br0" timeOffset="674439.0202">3412 7600 0,'0'0'0,"0"0"16,0 0-16,27-3 0,-27 3 0,36-3 15,-14 1-15,0 0 0,1 2 16,6-1-16,-2 0 0,-4 3 15,-2 0-15,-5 0 0,-2 0 16,-2-1-16</inkml:trace>
  <inkml:trace contextRef="#ctx0" brushRef="#br0" timeOffset="674605.8999">3399 7837 0,'0'0'0,"0"0"0,0 0 15,0 0-15,0 0 0,26 6 16,-26-6-16,38-1 0,-16 1 16,3 0-16,4 0 0,-4 0 15,-3 0-15,-2 0 0</inkml:trace>
  <inkml:trace contextRef="#ctx0" brushRef="#br0" timeOffset="674810.5528">4121 7779 0,'0'0'0,"0"0"16,25-3-16,-4 1 0,1 0 0,14-1 16,3 1-16,3-2 0,-1 0 15,13 0-15,2 3 0,-4-1 16,-2 4-16,7-1 0,-1 1 15,-7 1-15,-6-1 0,-5 1 16,-9-1-16,-9-2 0</inkml:trace>
  <inkml:trace contextRef="#ctx0" brushRef="#br0" timeOffset="675460.5183">4493 8161 0,'0'0'16,"0"0"-16,0 0 0,9-17 0,-9 17 15,9-13-15,-2 3 0,-4 1 16,1-1-16,-1-1 0,-1 0 15,1 0-15,-3 0 0,0 1 16,-3 0-16,-1 2 0,-1 2 16,-5 0-16,-2 1 0,-1 1 15,-1 3-15,-5 1 0,-1 4 16,0 2-16,1 1 0,-3 2 0,-2 2 16,4-1-16,1 1 0,0 4 15,0 5-15,-2 2 0,1-1 16,5 1-16,1 1 0,6-2 15,-1-1-15,4-3 0,5-1 16,0-2-16,4-1 0,-1-3 16,1-1-16,2-2 0,-1-1 0,2-4 15,2-1-15,2-2 16,1-1-16,1-4 0,3-1 16,-1 0-16,1 1 0,-1-4 15,2-2-15,-4 0 0,0 1 0,-1-1 16,0 0-16,-3 0 0,1-1 15,-3 2-15,-2 0 0,0 1 16,-2 1-16,-1 2 0,1 1 16,-3 2-16,0 1 0,-2 2 15,-2 3-15,-2-1 0,2 1 0,-1 2 16,1 1-16,-2 1 0,2 4 16,-3 3-16,2 2 15,2-1-15,0 1 0,2-2 0,1 0 16,1 0-16,2-2 0,0-1 15,0-1-15,3-1 0,0 0 16,4-4-16,6-3 0,-3-2 16,2-1-16,-2 0 0,-4-1 0,-1 2 15</inkml:trace>
  <inkml:trace contextRef="#ctx0" brushRef="#br0" timeOffset="675772.3475">4701 7232 0,'0'0'0,"0"0"16,0 0-16,0 0 0,0 0 0,-22-17 15,22 17-15,-29-3 0,12 5 16,-3-1-16,-6 5 0,2-1 15,1 4-15,-5 0 0,3 5 16,3-1-16,3 3 0,3 1 16,0-2-16,6 1 0,1-1 0,5 4 15,1-1-15,6-4 16,0 0-16,10 1 0,4-5 0,4 0 16,1-2-16,10 1 0,2-5 15,-5-1-15,-7 0 0,-3 0 16</inkml:trace>
  <inkml:trace contextRef="#ctx0" brushRef="#br0" timeOffset="675956.195">4993 7544 0,'0'0'0,"0"0"16,0 0-16,0 0 0,0 0 15,0 0-15,0 0 0,37 0 16,-37 0-16,29 0 0,-29 0 15,33 3-15,-18 0 0,-2 1 0,1 0 16,-5 0-16,-1-1 0,-2 0 16,0-1-16,0 1 0</inkml:trace>
  <inkml:trace contextRef="#ctx0" brushRef="#br0" timeOffset="676079.3309">4917 7769 0,'0'0'0,"0"0"0,0 0 15,24 0-15,-24 0 0,33-2 16,-7 2-16,0-1 0,3-2 16,0 0-16,-4 1 0,-3 0 0</inkml:trace>
  <inkml:trace contextRef="#ctx0" brushRef="#br0" timeOffset="676610.7681">5864 7147 0,'0'0'0,"0"0"0,0 0 16,27-10-16,-27 10 0,40-4 0,-11 4 16,3-3-16,2-1 0,16 2 15,4 0-15,12-1 0,0 6 16,16-6-16,4 3 0,-9-1 15,-2-2-15,13 0 0,-2 2 16,5 0-16,-7 2 0,33-2 16,-9-1-16,-22 2 0,-14 0 15,5-1-15,2 1 0,-13-2 16,-7 2-16,2 0 0,3 0 16,-10 0-16,-6 2 0,-3-2 15,-2-2-15,-8 1 0,-4 1 0,-1-3 16,0-1-16,-10 4 0,-4 0 15,-4-1-15,-3-1 0,-9 2 16,2 0-16,-2 0 0,0 0 16,-5 2-16,-4-1 0,-10-1 15,-7 2-15,-7 0 0,-3-2 0,10 3 16,4-3-16,4 1 0</inkml:trace>
  <inkml:trace contextRef="#ctx0" brushRef="#br0" timeOffset="677090.5349">5735 7151 0,'0'0'0,"0"0"16,0 0-16,0 0 0,0 0 0,0 0 16,0 0-16,-1 35 15,1-35-15,-3 29 0,0-11 16,-2 3-16,1 1 0,-5 3 0,-1 5 16,-1 1-16,0 1 0,-6 12 15,0 1-15,-3 11 0,2-3 16,2 0-16,-1 1 15,2 6-15,-1-4 0,0 4 0,-3-4 16,0-6-16,1-4 0,-1-1 16,0-2-16,3-5 0,1-7 15,4 0-15,0-4 0,3-3 16,2-5-16,-2-2 0,3-1 16,0-4-16,2-2 0,0-8 0,-1-3 15,-1-3-15,-1-2 0,1 0 16,-4-4-16,-1-1 0,-2-2 0,1-1 15,0-3-15,3-1 16,3-2-16,5-4 0,1-5 16,1 6-16,0 4 0,-1 5 0</inkml:trace>
  <inkml:trace contextRef="#ctx0" brushRef="#br0" timeOffset="677339.417">5906 7617 0,'0'0'15,"0"0"-15,0 0 0,2 20 16,-2-20-16,-3 23 0,3-23 0,-6 30 16,3-12-16,0 0 15,-4 4-15,2-1 0,-1 0 0,-1 6 16,0-3-16,-2-1 0,3-1 15,-3-2-15,2-1 0,2-1 16,0-2-16,0-3 0,0-2 16,3-1-16,1-1 0,0-2 15,1-1-15,0-1 0</inkml:trace>
  <inkml:trace contextRef="#ctx0" brushRef="#br0" timeOffset="677489.3732">6041 7879 0,'0'0'0,"0"0"0,0 0 16,0 0-16,0 0 0,25-5 16,-25 5-16,32-2 0,-15 1 0,3 2 15,2 1-15,0-1 16,-1 0-16,-3 0 0,-3 1 0,-1-1 16</inkml:trace>
  <inkml:trace contextRef="#ctx0" brushRef="#br0" timeOffset="677741.5553">6722 7809 0,'0'0'0,"0"0"0,0 0 15,34-4-15,-17 0 0,5 1 0,5 0 16,9 0-16,1 1 0,13-1 15,2-1-15,-2 1 0,-3 1 16,9 0-16,2-1 0,-7 2 16,-4 0-16,-3 1 0,-1 1 15,-6 1-15,-3 2 0,1-1 16,-6 0-16,-10-2 0,-3 1 0,-4-1 16</inkml:trace>
  <inkml:trace contextRef="#ctx0" brushRef="#br0" timeOffset="678472.7199">7171 8276 0,'0'0'0,"0"0"0,0 0 16,0 0-16,18-17 0,-18 17 16,0 0-16,19-26 0,-15 15 0,0-1 15,1-1-15,-2 0 16,0 0-16,-2 0 0,-3-1 0,-1 1 16,-1 0-16,-3 1 0,-1 0 15,0 2-15,1 1 0,-3-1 16,-1 3-16,-1 1 0,-2 1 15,-2 2-15,-3 3 0,3 1 16,-3 2-16,1 4 0,1 0 16,-1 3-16,1 2 0,-1 2 15,-2 3-15,2 0 0,2 0 0,-3 7 16,1 3-16,4-3 16,2 0-16,2 0 0,2-4 0,3 2 15,1 0-15,3-3 0,2-2 16,0-2-16,2-3 0,0 0 15,1-1-15,2-2 0,-3 0 16,4-4-16,2 0 0,2-3 16,1 1-16,2-6 0,3-4 15,-2 0-15,2-2 0,1 1 16,4-1-16,-3-1 0,-2 1 0,1-3 16,0-3-16,-1 1 0,-5-1 15,1 1-15,0 1 16,-3 2-16,-1 1 0,0-2 0,1 2 15,-6 3-15,2 2 0,-2-1 16,0 1-16,-2 2 0,0 0 0,-2 3 16,0 0-16,0 0 15,-4 3-15,2 2 0,-1 1 16,0 1-16,-2 2 0,1 0 16,-1 2-16,2 0 0,-1 0 0,-1 4 15,2 1-15,1-1 0,0 0 16,0-1-16,1 0 0,1-1 15,0-1-15,1-2 0,2-2 16,-1 0-16,1 0 0,2-4 16,0-1-16,2-2 0,-1-4 0,1 2 15,-2 0-15,0 0 0</inkml:trace>
  <inkml:trace contextRef="#ctx0" brushRef="#br0" timeOffset="678772.3962">7475 8122 0,'0'0'0,"0"0"15,0 0-15,0 0 0,0 0 0,0 0 16,23 14-16,-23-14 0,0 0 16,13 20-16,-13-20 0,-2 20 15,2-20-15,-9 19 0,9-19 16,-12 21-16,6-10 0,1-2 15,-1 0-15,2 1 0,0-2 16,1-1-16,1-1 0,0 1 16,1-3-16,2 0 0,1 0 15,2-3-15,4-1 0,2-2 16,2-2-16,0-1 0,-1-2 0,0-2 16,0-2-16,-2 2 0,-1 1 15,-2 0-15</inkml:trace>
  <inkml:trace contextRef="#ctx0" brushRef="#br0" timeOffset="679373.2252">7294 7232 0,'0'0'0,"0"0"16,0 0-16,0 0 0,0 0 0,0 0 15,0 0-15,-8 26 0,8-26 16,-10 22-16,10-22 16,-18 28-16,11-13 0,-3 2 0,-1 3 15,0-1-15,0-2 0,-3 6 16,1 1-16,1-2 0,1-2 0,0 0 15,2 1-15,-1-5 16,2-1-16,1-3 0,0 0 16,2-3-16,0-1 0,3-2 15,-1 0-15,3-2 0,0-1 0,0-3 16,1 0-16,1-2 0,0 0 16,3-2-16,0-1 0,2-1 15,-3 0-15,3-1 0,0 1 16,1-1-16,0-2 0,1 2 15,-1-1-15,0 0 0,0 3 0,1-1 16,0 0-16,1 0 16,-4 2-16,2 1 0,0 1 15,-1-1-15,0 2 0,0 1 16,0 1-16,-2 2 0,-1 1 0,0 1 16,0 1-16,-2 0 0,1 2 15,-3 0-15,-2 1 16,0-2-16,0 0 0,-3 1 0,-1 1 15,-2 0-15,0-1 0,0-1 16,2 1-16,-3-1 0,2-1 0,1 0 16,0-2-16,1-1 0,0 0 15,0-2-15,-2-3 16,3 0-16,1-1 0,-1 0 0,2 0 16,0 0-16</inkml:trace>
  <inkml:trace contextRef="#ctx0" brushRef="#br0" timeOffset="679655.8931">7561 7317 0,'0'0'15,"0"0"-15,0 0 0,0 0 0,0 0 16,23 0-16,-23 0 16,0 0-16,19 7 0,-19-7 0,0 0 15,16 15-15,-16-15 0,0 0 16,8 19-16,-8-12 0,0 1 15,-3-1-15,0 1 0,0 0 16,-2 0-16,1 0 0,-1-3 16,1 2-16,1-1 0,-1-1 15,2 2-15,1-3 0,-1 0 0,4 0 16,3 0-16,1-4 0,5 2 16,4 0-16,6-1 15,1 0-15,0-2 0,-3 1 0,-1 0 16,-5 0-16</inkml:trace>
  <inkml:trace contextRef="#ctx0" brushRef="#br0" timeOffset="679792.3065">8153 7349 0,'0'0'0,"0"0"0,0 0 15,0 0-15,0 0 0,0 0 16,0 0-16,0 0 0,0 0 0,0 0 15</inkml:trace>
  <inkml:trace contextRef="#ctx0" brushRef="#br0" timeOffset="682459.565">7138 8865 0,'0'0'0,"0"0"16,0 0-16,0 0 0,0 0 0,0 0 16,0 0-16,0 0 0,0 0 15,0 0-15,-31 15 16,31-15-16,-23 9 0,23-9 0,-28 9 16,15-5-16,-2 1 0,-1 0 15,1 0-15,-1-1 0,2 1 16,2-1-16,-1 1 0,2 0 15,1-1-15,1 0 0,1 0 16,2 1-16,0-2 0,2 2 16,2-2-16,0 0 0,2 0 0,4 1 15,2-1-15,2 1 16,1 0-16,1-1 0,1 1 16,1-1-16,0 0 0,4 1 15,1 2-15,1-2 0,-1 0 0,6 3 16,-1 0-16,0 0 0,0-3 15,-4 2-15,1-3 0,-2 1 16,-3-2-16,-1 0 0,-2-1 16,-1-1-16,-2-1 0,0 0 15,-1-1-15,-2 1 0,-1-2 0,0 1 16,0 0-16,-3-1 0,1 1 16,-1-1-16,2-3 0,-3 0 15,0 0-15,-3-1 0,2-1 16,-2 0-16,-1 2 0,-1-3 15,-2 0-15,1 1 0,-4 0 16,1-1-16,-3 1 0,1 1 16,0 0-16,1 0 0,1 2 15,1 1-15</inkml:trace>
  <inkml:trace contextRef="#ctx0" brushRef="#br0" timeOffset="700255.8529">24114 13394 0,'0'0'0,"0"0"0,0 0 16,0 0-16,-12 23 0,12-23 0,-12 26 15,12-26-15,-19 36 0,8-14 16,0 3-16,-1 3 0,-1 3 0,-4 10 16,-3 1-16,0-2 0,0 1 15,-3 6-15,1-1 0,3-3 16,4-4-16,-2 4 0,3-5 15,2-7-15,1-6 0,2-5 16,4-4-16,0-3 0,2-4 16,2-7-16,1-2 0,0-5 15,3-3-15,4-12 16,3-8-16,-4 8 16,0 4-16,-1 2 0</inkml:trace>
  <inkml:trace contextRef="#ctx0" brushRef="#br0" timeOffset="700472.9925">24091 13436 0,'0'0'0,"0"0"16,0 0-16,0 0 0,0 0 0,0 0 16,-4 28-16,4-28 0,0 24 0,0-24 15,3 34-15,-2-17 16,0 1-16,1 1 15,1 3-15,1 0 0,-1 0 0,2 4 16,1-2-16,1-4 0,0-3 16,4-4-16,5-4 15,-3-2-15,-2 0 0,-2-2 16</inkml:trace>
  <inkml:trace contextRef="#ctx0" brushRef="#br0" timeOffset="700722.7521">24459 13571 0,'0'0'0,"0"0"0,0 0 15,0 0-15,0 0 0,-10 27 0,10-27 16,-12 24-16,12-24 0,-20 32 16,7-13-16,0 0 0,-1-1 15,1 0-15,0 0 0,-1 4 16,1-4-16,1 0 0,1-3 15,1-1-15,3-3 0,0-2 16,3-3-16,0-3 0,4-3 0,1-6 16,4-3-16,-2 1 0,0 1 15,0 1-15</inkml:trace>
  <inkml:trace contextRef="#ctx0" brushRef="#br0" timeOffset="700956.5648">24525 13557 0,'0'0'0,"0"0"16,0 0-16,-3 22 0,3-22 0,-4 25 15,2-6-15,0 3 0,-1 3 16,-1 2-16,0 4 0,-1 6 16,-1-2-16,1 2 0,-1-1 15,0 5-15,1-4 0,-1-4 16,2-4-16,1-5 0,1-3 15,0-3-15,2-7 0,3-4 16,1-4-16,4-6 0,3-7 16,-3 4-16,-2 0 0,0 3 0</inkml:trace>
  <inkml:trace contextRef="#ctx0" brushRef="#br0" timeOffset="701172.5757">24671 13465 0,'0'0'16,"0"0"-16,0 0 0,17-12 16,-17 12-16,28-11 0,-10 4 15,2 2-15,3 2 0,1 0 16,1 0-16,8 0 0,0 1 0,-1 0 16,-1 0-1,-4-1-15,-4-1 0,-4 2 16,-4 2-16,-2-2 0,-2 2 15,-2-1-15</inkml:trace>
  <inkml:trace contextRef="#ctx0" brushRef="#br0" timeOffset="701372.3171">24924 13478 0,'0'0'0,"0"0"0,0 0 16,-10 18-16,10-18 0,-14 23 0,2-7 16,0 2-16,0 0 0,-4 10 15,2 3-15,0 1 0,0 1 0,-3 8 16,-2 1-16,1-2 15,2-2-15,-3 7 0,1-1 16,5-7-16,2-6 0,2-4 16,2-2-16,1-6 0,3-2 0,-1-9 15,2-4-15,2-4 0,2-1 16,1 1-16,-3 0 0,2-3 16</inkml:trace>
  <inkml:trace contextRef="#ctx0" brushRef="#br0" timeOffset="701522.3641">24745 13886 0,'0'0'0,"0"0"0,0 0 16,0 0-16,0 0 0,0 0 0,22-15 15,-22 15-15,26-11 0,-26 11 16,35-9-16,-15 4 0,0 1 16,1-2-16,0-1 0,-2 2 15,-3-1-15,-1 2 0</inkml:trace>
  <inkml:trace contextRef="#ctx0" brushRef="#br0" timeOffset="701873.1365">25417 13179 0,'0'0'16,"0"0"-16,0 0 0,0 0 0,0 0 15,0 24-15,0-24 0,-3 28 16,0-9-16,-2 4 0,1 5 16,-2 2-16,1 3 15,-2 4-15,1 6 0,-2 10 0,0-1 16,-1 13-16,2-2 0,0 10 15,1-4-15,3 10 0,1-3 16,1-8-16,1-5 0,0 8 16,1-2-16,0-11 0,0-7 0,-3-2 15,-2 0-15,-2-11 0,-1-8 16,3-8-16,1-6 0,-1-5 16</inkml:trace>
  <inkml:trace contextRef="#ctx0" brushRef="#br0" timeOffset="702289.1451">23828 13125 0,'0'0'0,"-4"12"0,-1 0 16,0 4-16,-1 2 0,-2 17 15,-4 10-15,-1 11 0,-1 1 0,-3 21 16,1 7-16,1-3 0,2-2 16,0 22-16,1 17 15,2-13-15,1-8 0,-1 46 0,3-10 16,1-41-16,3-31 0,0-17 15</inkml:trace>
  <inkml:trace contextRef="#ctx0" brushRef="#br0" timeOffset="702623.1551">25718 13903 0,'0'0'0,"0"0"0,22-11 0,-22 11 15,30-10-15,-9 8 0,4 1 16,10 2-16,0 2 0,-1 1 16,-1 3-16,1 1 0,-5 0 0,-9 0 15,-6 1-15,-7-2 0,-6-4 16,0 1-16,0-1 0,-1-1 0</inkml:trace>
  <inkml:trace contextRef="#ctx0" brushRef="#br0" timeOffset="702756.6044">25558 14308 0,'0'0'0,"0"0"0,0 0 16,0 0-16,32 13 0,-11-8 0,8 0 15,3 1-15,3-1 0,17 2 16,4 2-16,-1-5 0,0-1 0,0 1 16,-4-1-16,-10 1 15</inkml:trace>
  <inkml:trace contextRef="#ctx0" brushRef="#br0" timeOffset="703355.7661">26534 14287 0,'0'0'16,"0"0"-16,0 0 0,0 0 0,0 0 16,0 0-16,0 0 0,0 0 15,17-22-15,-17 22 0,0 0 16,29-10-16,-29 10 0,29-4 15,-10 0-15,1 1 0,2-2 0,4 1 16,4 2-16,10-1 16,1 2-16,4-1 0,5-1 15,7 1-15,-3 1 0,17 1 0,3 1 16,-2 0-16,-3-1 0,14 0 16,2-1-16,-8 5 0,-4 0 15,43 5-15,16 0 16,-53-5-16,-2-1 0,39 4 15,-12 0-15,-10-2 0,-8 0 16,-8 3-16,-5-4 0,-3 1 0,-2 0 16,-1 2-16,1 2 15,-7 0-15,-2 0 0,0 0 0,2-4 16,-7 6-16,-5 3 0,-2-4 16,-1-3-16,-3-2 0,-1 0 15,-3-3-15,-3 3 0,-7-3 16,-6 0-16,-1 1 0,0-2 15,-3 2-15,-4 0 0,-4-2 16,-3 2-16,-6-3 0,0-3 0,-6 3 16,-6 3-16,-4-3 0,-5-3 15,7 2-15,2 1 0,2 0 16</inkml:trace>
  <inkml:trace contextRef="#ctx0" brushRef="#br0" timeOffset="704056.6555">27720 13251 0,'0'0'0,"0"0"0,0 0 16,0 0-16,4 24 0,-4-24 0,2 29 15,-2-29-15,-1 42 0,0-19 16,-1 2-16,0 4 0,0 2 15,-3 11-15,1 3 0,-1-4 0,1-2 16,-3 8-16,0 1 16,0-5-16,1-3 0,0 4 0,-1-3 15,2-7-15,-1-5 0,2-5 16,-1-3-16,2-5 0,1-3 16,1-5-16,1-2 15,0-4-15,0-2 0,1-4 0,1-7 16,0 1-16,0 1 0,3-3 15,0-3-15,1-3 16,-1-3-16,2 0 0,1-1 16,-1 1-16,1 2 0,4-4 0,2 0 15,-1 1-15,0 3 0,-1 1 16,-1 2-16,-1 4 0,-1 2 0,0 2 16,0 3-16,1 3 0,-1 2 15,0 4-15,0 3 16,0 3-16,-1 1 0,0 2 0,1 3 15,-2 1-15,-2 2 0,0 1 16,-3 3-16,-1-1 0,-1-1 16,-3 10-16,-4 3 15,-3-4-15,-2-1 16,1-6-16,1-3 0,-4-6 0,-3-3 16,1-2-16,-1-2 15,1-7-15,-1-4 0,2-5 0,-1-5 0,2-6 16,2-5-16,2 6 0,1 2 15,2 4-15</inkml:trace>
  <inkml:trace contextRef="#ctx0" brushRef="#br0" timeOffset="704340.8848">28024 13249 0,'0'0'0,"0"0"0,0 0 16,0 0-16,22-8 0,-22 8 0,18-1 15,-7 3-15,0 0 0,0 1 16,0 3-16,-2 0 0,0 2 0,-3 1 16,0 1-1,-3 1-15,-1 0 0,-3 0 0,-3 1 16,-2-1-16,0 0 0,-3 2 16,0-1-16,1 0 0,2-2 15,0 1-15,1-1 0,2 1 16,3-3-16,7 2 0,5-2 15,5 1-15,6 1 16,7 3-16,-2-1 0,1 2 16,0 1-16,-1 1 0,-5-3 0,-4-3 15</inkml:trace>
  <inkml:trace contextRef="#ctx0" brushRef="#br0" timeOffset="705089.9691">27022 14900 0,'0'0'0,"1"-10"0,1-3 0,0-1 16,0-1-16,0-7 0,-1 0 15,-1-8-15,0 1 0,-1 1 16,-2 1-16,-1 4 0,-2 4 0,-1 4 16,-3 1-16,-3 4 15,-2 2-15,-4 4 0,-1 6 16,-1 3-16,1 4 0,-5 5 0,-2 6 16,3-1-16,2 3 0,-8 10 15,-1 2-15,6 0 0,4 0 16,2 2-16,3 6 0,4-5 15,2-2-15,4 0 0,2-4 16,4-6-16,3-1 0,3 0 16,3-5-16,-1-5 0,1-3 15,1-4-15,1-1 0,0-4 0,-1 0 16,4-9-16,4 0 0,-2-3 16,3 1-16,1-5 0,1-3 15,-4-1-15,-1 3 0,-1-3 16,2-2-16,-2-2 0,1-2 15,-4 5-15,-1 1 0,-2 4 16,-3 0-16,0 4 0,-2 2 16,-1 2-16,1 1 0,-4 5 0,0 0 15,0 4-15,-1 3 0,-2 4 16,0 6-16,0-2 0,-1-1 16,2 4-16,2 4 0,0-1 15,1 4-15,2 3 0,1-2 16,1-1-16,3 3 0,1-3 15,1 1-15,-1-3 0,0-4 16,1-5-16,1-2 0,2-6 16,2-5-16,-3 1 0,-2-1 15,-1-1-15</inkml:trace>
  <inkml:trace contextRef="#ctx0" brushRef="#br0" timeOffset="705306.5863">27453 14801 0,'0'0'0,"0"0"0,20-3 0,-5 2 15,3 1-15,3 1 0,3 0 16,8 1-16,1 1 0,1-3 0,2 0 16,3 0-16,-1 1 0,-3-1 15,0 0-15,-5-1 0,-3-4 16,-5-1-16,-5-7 0,-2 5 15,-3 1-15,-2 1 16</inkml:trace>
  <inkml:trace contextRef="#ctx0" brushRef="#br0" timeOffset="705472.9615">27758 14676 0,'0'0'0,"0"0"15,0 0-15,0 0 0,-14 23 0,14-23 16,-11 25-16,6-9 0,0 2 15,1 0-15,-2 3 0,2 1 16,-1 2-16,-1 5 16,-2 1-16,-1-1 0,-1-1 0,3-4 15,0-5-15,1-2 0</inkml:trace>
  <inkml:trace contextRef="#ctx0" brushRef="#br0" timeOffset="705656.224">27413 15122 0,'0'0'0,"0"0"15,0 0-15,28 4 0,-28-4 0,39 7 16,-10-3-16,3-1 0,3 1 16,14 2-16,1-1 0,-1 2 15,2-3-15,1 2 16,-10-1-16,-8-2 0</inkml:trace>
  <inkml:trace contextRef="#ctx0" brushRef="#br0" timeOffset="706122.6803">28363 15198 0,'0'0'0,"0"0"16,0 0-16,29-14 0,-14 9 0,1-5 15,4-1-15,0 0 0,0-3 16,7-4-16,1 0 0,-2-3 16,-1 0-16,6-8 0,-2-2 15,-2 5-15,-3 1 0,-1-6 16,-5-2-16,-5 4 0,-2 4 0,-3 0 15,-3 3-15,-2 5 16,-3-1-16,-5 3 0,-4-2 16,2 6-16,-1 4 0,-4 0 0,-5 6 15,1 1-15,-1 1 0,-5 6 16,-4 3-16,1 1 0,2 0 16,-2 7-16,-2 6 0,3-2 15,1-1-15,-3 12 0,-1 7 16,6-2-16,5-5 0,1 10 15,5 3-15,5-6 0,2-6 0,10 6 16,9 4-16,2-6 0,4-3 16,9-2-16,7 3 15,-1-4-15,1-3 0,15 2 0,5-5 16,-16-8-16,-12-4 0,-9-3 16</inkml:trace>
  <inkml:trace contextRef="#ctx0" brushRef="#br0" timeOffset="706973.7067">29291 14959 0,'0'0'0,"0"0"16,0 0-16,0 0 0,0 0 0,0 0 15,0 0-15,0 0 0,0 0 16,0 0-16,-30 6 0,30-6 16,-24 12-16,24-12 0,-28 17 15,13-10-15,1 4 0,-3 0 16,0 3-16,0 3 0,1-2 15,-2 6-15,2 3 0,3-1 0,1-1 16,2 2-16,2-2 16,3-1-16,1 0 0,4-4 0,2-1 15,2 0-15,3-1 0,5-4 16,3-1-16,1-2 0,0-4 16,5 0-16,6 1 0,4-4 15,-2-2-15,0-1 0,-2-2 16,-1-3-16,2 0 0,-3-3 15,-1-1-15,-3 0 0,-3-3 0,-4 0 16,-2 2-16,-1-2 16,-2 3-16,-2 1 0,-2-1 15,0 5-15,-3 2 0,-1 1 16,-1 3-16,-2 0 0,-2 3 0,-1 1 16,-2 2-16,1 1 0,-1 1 15,0 3-15,0 5 0,1-4 16,2-1-16,2 5 15,2-1-15,2 0 16,2-1-16,2 0 0,0-6 0,3 2 16,1-2-16,1-1 15,1-1-15,4-3 0,1-2 16,1-1-16,0-3 0,-1-1 0,1-2 16,0 2-16,-1-3 0,2 3 15,1-3-15,-3 3 0,0 0 0,3-2 16,0 2-16,-6 1 15,0 2-15,3 1 0,2 0 16,-2 1-16,0 5 0,-1 2 16,2-1-16,-3 4 0,-1 3 0,-1 7 15,-2 1-15,-2 2 0,-3-5 16,-3 9-16,-5 1 16,-1-1-16,-2-1 0,-6-1 15,-4 0 1,1-2-16,0-2 0,2-4 0,3-4 15,1-1-15,2-2 0,1-6 16,1-1-16,1-8 0,3-5 16,0 0-16,0 5 0,0-1 15</inkml:trace>
  <inkml:trace contextRef="#ctx0" brushRef="#br0" timeOffset="707523.0432">30352 15186 0,'0'0'15,"0"0"-15,0 0 0,0 0 0,0 0 16,0 0-16,-21 16 0,21-16 16,-16 24-16,16-24 0,-25 28 15,10-13-15,-4 2 0,-1 2 16,0 2-16,1 0 15,0 1-15,-4 6 0,1 0 0,3-2 16,5 1-16,-2 3 0,3-2 16,5-2-16,5-2 0,3-5 15,3 2-15,4-5 0,3 0 16,3-3-16,2-1 0,4-6 16,2-3-16,1-3 0,2-2 15,0-3-15,-2 0 0,2-6 0,2-1 16,0-5-16,-2 0 0,-3-2 15,-1-5-15,-2-1 0,0 3 16,-2-4-16,-2-2 0,-1-4 16,-1 1-16,-5 1 0,-3-2 15,-4 0-15,-3 0 0,-1 4 16,-2 2-16,-1 2 0,0 2 0,-5 1 16,-4 3-16,-2 0 0,0 4 15,-2 3-15,0 0 0,1 4 16,1 1-16,-2 5 15,-1 4-15,4-2 0,1 2 16,0 1-16,2 3 0,2 4 0,2 0 16,4 5-16,5 2 0,6 1 15,5 3-15,5 6 16,4 7-16,2-2 0,1 3 0,9 3 16,2-5-16,-7-7 0,-6-6 15,-5-6-15</inkml:trace>
  <inkml:trace contextRef="#ctx0" brushRef="#br0" timeOffset="707688.7029">30300 15729 0,'0'0'16,"0"0"-16,0 0 0,0 0 0,0 0 15,0 0-15,0 0 0,-24 6 16,24-6-16,0 0 0</inkml:trace>
  <inkml:trace contextRef="#ctx0" brushRef="#br0" timeOffset="708189.3212">28351 14583 0,'0'0'0,"0"0"0,0 0 0,0 0 16,0 0-16,0 0 0,22 32 15,-22-32-15,26 29 0,-7-11 16,4 6-16,1 1 0,2 1 0,10 14 16,4 3-16,5 6 0,-2-3 15,8 8-15,-2-1 0,-8-3 16,-7-7-16,0 0 0,-5-3 15,-8-8-15,-5-7 0,-4-7 16,-4-4-16,-1-3 0</inkml:trace>
  <inkml:trace contextRef="#ctx0" brushRef="#br0" timeOffset="708372.5402">28315 14975 0,'0'0'0,"0"0"0,0 0 16,16 15-16,-16-15 0,24 22 16,0-4-16,4 3 0,2-3 0,15 17 15,6 5-15,5 7 0,-6-1 16,-1-3-16,-12-9 16,-8-8-16</inkml:trace>
  <inkml:trace contextRef="#ctx0" brushRef="#br0" timeOffset="708839.7668">28689 15748 0,'0'0'0,"0"0"16,0 0-16,0 0 0,0 0 15,0 0-15,-33-1 0,33 1 16,-35 8-16,14-1 0,-1 0 16,-1 3-16,-1 1 0,-5 9 15,1 3-15,4-1 0,3-1 0,3 3 16,4 4-16,3-2 0,3-1 16,6 9-16,5 2 15,7-2-15,7-2 0,16 7 16,10-3-16,-1-4 0,0-5 15,3-4-15,3-5 0,4-1 16,-3-5-16,-4-10 0,-1-8 16,-11 4-16,-8-1 0,-6 1 15</inkml:trace>
  <inkml:trace contextRef="#ctx0" brushRef="#br0" timeOffset="708987.1422">29310 15901 0,'0'0'0,"0"0"0,0 0 15,0 0-15,18 18 0,-18-18 16,0 0-16,14 16 0</inkml:trace>
  <inkml:trace contextRef="#ctx0" brushRef="#br0" timeOffset="724590.7526">13113 9396 0,'0'0'0,"0"0"0,0 0 16,0 0-16,0 0 0,0 0 0,3-18 15,-3 18-15,0 0 0,0 0 16,0 0-16,0 0 0,1-21 0,-1 21 16,0 0-16,0 0 15,0 0-15,0 0 0,0 0 16,0 0-16,0 0 0,-13 16 15,13-16-15,-16 17 0,16-17 0,-17 19 16,17-19-16,-22 24 0,11-12 16,-1 3-16,-1 3 15,0-1-15,1-1 0,-7 7 0,-2 2 16,0-1-16,1 1 0,-7 7 16,1 2-16,0-4 0,1-1 0,-2 3 15,0 3-15,3-4 16,2-2-16,-8 10 0,-1 4 15,1-5-15,3-6 0,-5 12 16,2-1-16,2-4 0,2-3 0,-3 0 16,-2 3-16,5-5 0,4-3 15,-6 8-15,1 0 0,3-10 16,2-4-16,-3 7 16,1 1-16,6-6 0,2-5 0,-2 7 15,1 3-15,2-8 0,-1-2 16,1 0-16,-2-1 0,2-3 15,0 2-15,2-4 0,2 1 16,3-2-16,0-1 0,2-4 16,1 0-16,0-2 0,2-4 0,0 3 15,1-3-15,1 0 0,-1 2 16,1-5-16,0 2 0,1-3 16,0 0-16,-1 3 15,1-3-15,0 0 0,0 0 0,0 0 16,0 0-16,0 0 0,0-3 15,1-1-15,1 1 0,1-4 16,0 0-16,2-1 0,2-2 16,1 2-16,1-3 0,1-2 15,2-1-15,0 2 0,0-2 0,2-7 16,1 3-16,-1-3 0,0-1 16,1 2-16,-2 0 0,2-1 15,2 0-15,-1-1 0,2-2 16,-1 0-16,-3 2 0,5-4 15,-1-2-15,2-1 0,1 0 16,1 1-16,1-1 0,-2 1 16,-1 3-16,1-3 0,1 2 15,5-6-15,-2 3 0,-2 2 16,-1 2-16,-2-1 0,-2-1 0,-1 1 16,0 0-16,-2 2 0,1 2 15,0-3-15,2 0 0,0 3 16,-2 1-16,0-1 0,-2 0 15,-1 0-15,-1 2 0,2-1 16,1 0-16,-1 1 0,0-1 0,-1 4 16,1 2-16,-1 2 0,1 0 15,-4 2-15,-2-1 16,1-2-16,0 0 0,-1-1 0,-1 1 16,0 0-16,0 1 0,0 1 15,1 1-15,0 2 0,0-1 16,-2-1-16,1 2 0,-2 2 15,1-1-15,-1 0 0,1 1 16,-2 1-16,1 2 0,-2-1 16,-1-1-16,-1 2 0,0 0 0,-1 1 15,0 0-15,1 0 16,1 1-16,-1-1 0,0 1 0,-1 2 16,2-4-16,-2 4 0,1-2 15,-1 2-15,0 0 0,-1-2 16,1 2-16,0 0 0,0-3 15,0 3-15,0 0 0,0 0 16,1-2-16,-1 2 0,0 0 16,0 2-16,0-2 0,0 0 15,-1 4-15,-1-2 0,-2 1 0,1 1 16,-1 0-16,-2 1 0,1 1 16,-2 0-16,0 1 0,1 1 15,0 0-15,0 1 0,-2 3 16,-1-1-16,-1 0 0,0 1 15,-1 1-15,0 1 0,0 1 16,-1 1-16,-1 0 0,1 1 16,0 1-16,-5 6 0,1 2 15,-2-2-15,-1 1 0,0 0 16,1 1-16,-1 0 0,1-1 0,-4 7 16,0-2-16,1 4 0,0-1 15,-2-2-15,-1-2 0,2 3 16,1-2-16,-2 6 0,1-2 15,-2-2-15,0 0 0,0 0 16,0 4-16,3-6 0,2 0 0,-1 0 16,-1 2-16,-1-1 15,-1-2-15,1 0 0,1-4 16,2 3-16,2-2 0,-3 5 16,2 1-16,2-9 0,-1 1 0,-1-2 15,1 0-15,0-2 0,1-1 16,1 1-16,2-2 0,2-1 15,2-1-15,0 0 0,2-4 16,0-2-16,0-3 0,3 1 16,0-1-16,0 0 0,1-3 0,1 0 15,1 0-15,0-1 0,-1 0 16,2-3-16,-1 4 0,1-4 16,0 0-16,3-3 0,-2-1 15,0 0-15,0-3 0,1 3 16,1-6-16,1 2 0,-1-3 15,3-3-15,-1 0 0,2-1 16,0-2-16,6-4 0,1-4 16,0 3-16,2-3 0,-2 1 15,0 1-15,1-4 0,0 1 0,5-6 16,0 0-16,0 3 0,-1 0 16,1-2-16,-1-1 0,-1 3 15,-2 1-15,4-5 0,0-1 16,2 2-16,1-1 0,-1 2 15,-1 1-15,-1 1 0,-2 1 16,0-3-16,2-2 0,1 4 16,0 4-16,0-4 0,0-2 15,-2 5-15,-4 2 0,1 1 16,-1-2-16,1 4 0,-1-1 0,2-1 16,0 0-16,0-1 0,0 2 15,-1 0-15,-3 3 0,-1-1 16,0 1-16,2 1 0,-1-1 15,0 1-15,0-1 0,0 3 16,1 1-16,-3 5 0,0 0 0,-1-1 16,0 0-16,0 0 0,-2 0 15,0-1-15,0 1 16,0 2-16,-2 0 0,1-1 0,-2 1 16,0 2-16,0 1 0,0 1 15,-2-1-15,0 1 0,1 2 16,-2 0-16,0 1 0,0 0 15,-2 2-15,3-3 0,0 4 16,-1 2-16,-1 0 0,-2 3 16,-2 2-16,0-3 0,1 2 0,0-3 15</inkml:trace>
  <inkml:trace contextRef="#ctx0" brushRef="#br0" timeOffset="725172.7375">12625 10035 0,'0'0'0,"0"0"0,0 0 0,0 0 16,0 0-16,0 0 0,0 0 15,0 0-15,0 0 0,0 0 16,0 0-16,0 0 0,26 9 0,-26-9 16,0 0-16,25 18 15,-25-18-15,18 12 0,-9-4 16,-1 0-16,0 1 0,-1-1 0,-2 2 15,0-3-15,-2 2 0,0 0 16,-1-2-16,0 0 0,-2 2 16,-2 0-16,0-2 15,-1 0-15,0-1 0,-1 1 0,1-1 16,0 0-16,-1-2 0,1 0 16,0 1-16,-1 0 0,1-3 15,1 0-15,0-1 0,2-1 0,-1-3 16,1 1-16,0 2 0,0-3 15</inkml:trace>
  <inkml:trace contextRef="#ctx0" brushRef="#br0" timeOffset="725739.9631">12989 9896 0,'0'0'16,"0"0"-16,0 0 0,0 0 0,0 0 16,0 0-16,-14 18 0,14-18 15,0 0-15,-19 26 0,19-26 16,-19 27-16,9-13 0,1 1 16,0 1-16,1 0 0,0-2 15,2 0-15,-1 1 0,2-1 16,0-2-16,1 3 0,2-3 15,0-1-15,1-4 0,1 0 0,1 0 16,2 0-16,0-3 0,2-2 16,2-1-16,1-2 0,1-1 15,-1-2-15,2-5 0,-1 2 16,0-2-16,2-1 0,0 0 16,2-5-16,-1 0 0,2-2 15,-1 0-15,-1 0 0,-1-1 0,-2 0 16,0 2-16,-3 1 0,-1 1 15,-2 0-15,-2 2 0,-1-1 16,-1 2-16,-1 0 0,-3 1 16,0 1-16,-2 2 0,-2 1 15,-2 3-15,1 0 0,1 2 16,-2 2-16,0 2 0,-1-2 16,0 2-16,1 1 0,0 0 15,1 2-15,2 1 0,0-2 16,1 2-16,2-1 0,0 1 0,4 2 15,3 1-15,2-2 0,0 0 16,3 2-16,2 2 16,5 2-16,1 0 0,5 1 0,3-3 15,-1 1-15,-2 1 0,-3-3 16,-3-2-16,-2 0 0</inkml:trace>
  <inkml:trace contextRef="#ctx0" brushRef="#br0" timeOffset="731389.8044">12965 9354 0,'0'0'16,"0"0"-16,0 0 0,0 0 0,0 0 15,0 0-15,0 0 0,0 0 16,24 8-16,-24-8 0,0 0 15,28 8-15,-28-8 0,22 9 16,-10-4-16,0 0 0,1 0 0,2 1 16,1 0-16,1 0 0,-1 2 15,1 0-15,-1 1 0,0-1 16,-1-2-16,7 3 0,1 1 16,1 1-16,-1 0 0,0 0 15,-1 2-15,0 1 0,-1-1 16,2 0-16,1 1 0,1-1 15,-2 0-15,4 3 0,0-2 16,-1 0-16,0 2 0,0-1 16,2 1-16,-3 0 0,-1-2 0,1-1 15,-1-1-15,1-1 0,1 1 16,-1 1-16,0 1 0,0-3 16,-2 3-16,3-3 0,3 0 15,-3 0-15,0 1 0,-3 0 16,-1-1-16,-1 0 0,0-2 0,1 1 15,0 1-15,0-1 0,-1 0 16,0 2-16,0 0 16,1-1-16,0 0 0,0-2 0,-1 0 15,0 3-15,-1 1 0,-1-4 16,-1 0-16,1-2 0,0 0 16,1 0-16,1 4 0,-3-2 15,0 0-15,-1-2 0,-2-2 16,-1 1-16,1 1 0,-1 1 15,0 0-15,0-3 0,-1-3 0,-2 3 16,1 2-16,0-2 16,0 2-16,-1-1 0,0 1 15,-1-3-15,-1 1 0,-1 1 0,-2-3 16,1 1-16,0 0 0,-2 1 16,2-3-16,-3 1 0,1 1 15,-1-1-15,0 1 0,0-1 16,-1-2-16,0 3 0,1-1 15,-2 0-15,0-2 0,0 2 16,0 0-16,1-3 0,-1 0 0,-2 0 16,2 4-16,-2-4 0,2 1 15,-2-1-15,2 2 0,-2-2 16,3 0-16,-3 0 0,0 0 16,0 1-16,0-1 0,0 0 15,0 0-15,0 0 0,0 0 0,-6-3 16,6 3-16,-7-1 15,7 1-15,-7-4 0,2 4 16,0-2-16,-1 1 0,0-2 16,-1 2-16,-1-3 0,0-2 0,-3 2 15,-3 1-15,2-1 16,-1 0-16,1-1 0,0-1 0,-2-1 16,1 2-16,-1-2 0,-2 1 15,0-1-15,-2 0 0,1 0 16,0-2-16,1 2 0,-2-1 0,-4-4 15,1 0-15,-1 3 0,0-2 16,0 2-16,1 0 16,0-2-16,0 1 0,-1-1 15,-2-3-15,0 3 0,1-1 0,0 1 16,1 2-16,0-5 0,0 3 16,-6-3-16,0 3 0,1-3 15,2 0-15,-1 1 0,2-2 16,-2 2-16,-2 2 0,1-1 15,0 1-15,3 0 0,1 1 0,0-3 16,0-2-16,-1 1 0,-1 2 16,0-1-16,0-1 15,2 1-15,1-1 0,-2 0 0,0-1 16,-1 2-16,2 1 0,1 0 16,1-1-16,-1 1 0,0-2 15,-1 1-15,-1 1 0,0 1 16,3 0-16,0-1 0,1 3 15,-1-1-15,0-1 0,-1 2 16,0 1-16,2 0 0,2-2 0,-1 0 16,-1 1-16,1-2 0,-1 0 15,1 2-15,1 2 0,1 0 16,-1-2-16,2 2 0,0 1 16,2 1-16,1-2 0,-1 0 15,2 0-15,2 1 0,1 2 0,1-2 16,-1 2-16,0-1 15,1 1-15,1 1 0,-1-1 16,0 1-16,0 0 0,3 0 16,-1 1-16,3 0 0,1 1 0,0-1 15,-1 0-15,1 1 0,2 1 16,-2-1-16,2 1 0,0 0 16,0 0-16,3 1 0,2 0 15,-1 1-15,1 2 0,1-1 16,2 1-16,0 2 0,0 0 0,1-1 15,1 0-15,0 0 0,1 2 16,2 1-16,2 0 16,-1-1-16,3 2 0,-1-1 0,1 2 15,-1-1-15,2 3 0,6 0 16,1 1-16,1-1 0,-1 1 16,1 0-16,-2 2 15,2-2-15,2 0 0,4 3 0,-1 2 16,0-1-16,-2 1 0,2 0 15,0 0-15,0 0 0,-1 0 0,1 1 16,1 0-16,0-2 0,0-2 16,5 2-16,-2 0 0,2 2 15,-1 0-15,-2-1 0,-2-1 16,-1-2-16,-1 0 0,2 3 16,2 0-16,-2-1 0,-1-1 15,0 0-15,1 1 0,-1 1 16,-2 1-16,0-1 0,0-2 15,-1 0-15,1-4 0,0 2 16,-1 0-16,0 0 0,-3-3 0,3 3 16,2 0-16,-3 1 0,-1-1 15,-2 0-15,-1-5 0,-1 3 16,0-3-16,-1 2 0,0 1 16,-1-1-16,0 3 0,-4-5 15,0 2-15,-2-1 0,-1 0 16,-2-3-16,0 0 0,-1 0 15,0-2-15,-1 1 0,-1-2 16,0 2-16,-1-2 0,-2 0 16,-2 3-16,0-4 0,-1 1 0,1-1 15,0-2-15,0 2 0,1-3 16,-2 0-16,0 3 0,0-3 16,0 1-16,-2-1 0,0 0 15,3 0-15,-3 0 0,0 0 16,0 0-16,0 3 0,0-3 0,0 0 15,0-4-15,-1 1 0,-2 0 16,1-1-16,0-2 16,0 1-16,1 1 0,-2 1 0,0 0 15,1 2-15,0-2 0,-1-1 16,1 1-16,2-8 0,2-7 16,0 0-16,-1 4 0,0 0 15</inkml:trace>
  <inkml:trace contextRef="#ctx0" brushRef="#br0" timeOffset="732939.3967">14792 10242 0,'0'0'0,"0"0"0,0 0 16,0 0-16,0 0 0,0 0 16,0 0-16,0 0 0,0 0 15,0 0-15,0 0 0,0 0 16,0 0-16,0 0 0,0 0 15,0 0-15,0 0 0,0 0 16,0 0-16,0 0 0,0 0 0,0 0 16,0 0-16,0 0 15,0 0-15,-25 3 0,25-3 0,0 0 16,-22 4-16,22-4 0,0 0 16,-24 0-16,24 0 0,-23 0 15,11-4-15,-1 4 0,1 1 16,-1 2-16,0-3 0,-2 4 15,0-1-15,-2-3 0,1 0 16,-1 0-16,1 2 0,-2 0 16,0-2-16,0 1 0,-1 1 0,-7-2 15,0 0-15,1 0 0,0 0 16,1 1-16,0-1 0,-2-1 16,0 1-16,0 0 0,0-2 15,1 2-15,-1 2 0,0-2 16,-2 0-16,2 0 0,1 0 0,-6 0 15,0 0-15,1-2 16,1 1-16,1 1 0,0 1 16,2 1-16,0-2 0,0 0 15,-2-2-15,1 1 0,0 1 0,1 0 16,0 0-16,1 0 0,0-2 16,-2 0-16,0 4 0,1-2 15,1 2-15,0-2 0,-2-2 16,1 0-16,0 2 0,1 0 15,1 4-15,0-4 0,1 0 0,-2 0 16,-3-4-16,3 2 16,1 2-16,1 2 0,-1-2 0,1 0 15,-1 0-15,0-2 0,0 1 16,0 1-16,3 3 0,0-3 16,-1 0-16,-1 0 0,0-3 15,0 3-15,1-2 0,2 2 16,2 0-16,-1-2 0,-2-2 15,0 4-15,0 0 0,0 0 16,0 0-16,2 1 0,1 2 0,1-2 16,-1-1-16,-1-1 0,1 1 15,0-3-15,0 6 0,5-3 16,0 0-16,0 0 0,0 0 16,2 0-16,2 0 0,-2 0 15,-1 0-15,3 0 0,0 0 16,0 0-16,1 1 0,0 2 15,1-3-15,1 3 0,2-3 16,1 0-16,-1 0 0,1 0 16,1 0-16,-1 0 0,1 0 0,2 0 15,0 0-15,0 0 0,0 0 16,0 0-16,0 0 0,1-3 16,2 3-16,-1-2 0,0 1 15,0 0-15,2 1 0,0 0 16,1 0-16,1 0 0,-1 0 0,1 0 15,0 0-15,0 0 16,1 0-16,0 0 0,2 0 16,1 0-16,0 0 0,0 2 15,1 0-15,0-2 0,1 1 0,0 1 16,0-4-16,2 1 0,-1 1 16,0 0-16,2 0 0,0 0 15,2 0-15,-1 0 0,1 0 16,-1 1-16,1 1 0,0-2 15,3-2-15,4 2 0,-2 2 0,1-2 16,-3 0-16,0 0 0,0 0 16,1 0-16,1 0 0,0 0 15,0 0-15,1-2 0,0 1 16,1-1-16,1 0 0,1 2 16,-1 2-16,0-2 0,-1 0 15,3 2-15,1-2 0,5 0 16,-1 3-16,-2-3 0,1 2 15,0 0-15,1-1 0,0 2 16,0 0-16,-1 0 0,-1 1 0,1-2 16,1 0-16,-1-2 0,-2 0 15,1 1-15,1 1 0,0-1 16,1 2-16,5 0 0,0-3 16,-4 0-16,-1 0 0,0 1 15,1 0-15,-2 1 0,-3 1 16,2-2-16,1-1 0,-1 0 15,-3 0-15,1 0 0,1 3 16,-2-2-16,1 0 0,-1 1 16,1 1-16,-3-1 0,0 3 0,1-1 15,2-4-15,-2 3 0,-1-2 16,-1-1-16,-2 0 0,-5 0 16,2 3-16,0-3 0,1 0 15,-3 0-15,0 2 0,-1 0 16,0-4-16,-2 2 0,-1-1 0,1 1 15,-2 1-15,-1-2 0,0 0 16,-2 1-16,-2 0 16,0 0-16,0-3 0,-2 3 0,1-1 15,-2-1-15,0 1 0,1 1 16,-2-3-16,-1 2 0,0 1 16,1-3-16,-3 3 0,2-2 15,-2 2-15,0 0 0,0 0 16,0 0-16,0 2 0,-2 1 15,-3-3-15,-1 0 0,-3 0 0,1 0 16,2 0-16,0 0 0</inkml:trace>
  <inkml:trace contextRef="#ctx0" brushRef="#br0" timeOffset="734623.4185">12020 9370 0,'0'0'0,"0"0"0,0 0 16,0 0-16,0 0 0,0 0 15,27 14-15,-27-14 0,20 12 0,-20-12 16,21 20-16,-10-10 0,0 1 15,1 1-15,3 2 16,-2-1-16,0 2 0,4 3 0,-1 1 16,-1-1-16,-3 1 0,-1 0 15,-1 2-15,-1-2 0,-2-1 16,-1-1-16,-1-2 16,-1-1-16,-2 1 0,0-3 0,-1-1 15,0 0-15,0-1 0,-1-2 16,0-3-16,0 1 0,0-1 0,0-3 15,0-2-15,0 0 0,0 3 16,0-3-16,0-4 16,0 1-16,0-2 0,0-1 0,1-2 15,1-1-15,0-1 0,0-1 16,1 1-16,-1 1 0,1 0 0,-1 3 16</inkml:trace>
  <inkml:trace contextRef="#ctx0" brushRef="#br0" timeOffset="734939.268">12407 9487 0,'0'0'0,"0"0"0,0 0 16,0 0-16,0 0 0,0 0 16,-29 9-16,29-9 0,0 0 0,-28 14 15,28-14-15,-28 14 16,12-6-16,-2-1 0,0 2 15,1-1-15,0 1 0,-1 0 16,-1 1-16,-6 0 0,3-3 0,1 1 16,3 0-16,1-1 0,2 0 15,1 0-15,2 0 0,2-3 16,1 0-16,2-1 0,1-1 16,3 0-16,0-1 0,0 0 15,1 0-15,0 0 0,2-1 0,0 0 16,0 0-16,3-2 15,4 0-15,-2 1 0,0 0 0,-1 0 16</inkml:trace>
  <inkml:trace contextRef="#ctx0" brushRef="#br0" timeOffset="736106.4106">13600 9312 0,'0'0'15,"0"0"-15,0 0 0,0 0 16,0 0-16,0 0 0,0 0 15,28 4-15,-28-4 0,0 0 16,31 13-16,-31-13 0,22 12 0,-11-4 16,0 1-16,-1-1 0,0 0 15,-1 2-15,0 0 0,-1-1 16,0 0-16,-3-1 0,-1 0 16,-2 1-16,-1-1 0,-1-1 15,-1 1-15,-1-1 0,-2 0 0,-2 0 16,-4 0-16,0-1 15,-1 1-15,0-2 0,0 1 16,1-2-16,1 1 0,-1 0 16,1 1-16,4-2 0,0 2 0,3 0 15,2-1-15,3 1 0,3-2 16,4 0-16,4 2 16,1-1-16,-1 0 0,9 1 0,3 1 15,0-2-15,-2-3 0,4 1 16,1-1-16,-1 0 0,0 0 0,2-2 15,0-2-15,-4 0 16,-3-1-16,0-1 0,0-1 0,-3-1 16,-2 0-16,-2 0 0,0-1 15,-3-1-15,-2 0 0,-2-1 16,-3 0-16,-1 3 0,-2-1 0,-1 2 16,0-2-16,-1 1 15,1 1-15,-2 0 0,-2 1 16,1-1-16,0 0 0,-2 1 15,-4 2-15,2 0 0,-1 1 0,-1-1 16,-2 2-16,0 0 16,0 2-16,-1 0 0,-1 3 0,1-1 15,0 0-15,-2 2 0,-1 1 16,0-2-16,-1 0 0,-1 4 16,2 2-16,2-2 0,2-3 0,1 3 15,1 0-15,0-1 16,1 0-16,3-1 0,1-2 15,1-1-15,1 0 0,3-1 16,4-1-16,-1 2 0,0 0 0,2-1 16,1-2-16,0-1 0,0-1 15,1-1-15,0 1 0,0-2 16,0 1-16,0-2 0,0 1 16,1-2-16,0 1 0,-1 1 15,-2-1-15,0 0 0,0 1 0,-1-2 16,-1 1-16,0 0 0,-1 1 15,0 1-15,-2 1 16,0-2-16,-1 2 0,-2 1 16,3 0-16,-3 0 0,0 0 0,-3 4 15,2 0-15,-1 0 0,0 2 16,-1-1-16,-1 1 0,1-1 16,1 0-16,0 2 0,-1 0 15,1-1-15,0 0 0,0 2 16,1-3-16,0 0 0,-1-1 0,1 0 15,0 3-15,0-4 0,0 0 16,2 0-16,1-1 16,1 0-16,0-1 0,0-3 0,3-2 15,-2 1-15,-1 0 0,1 1 16</inkml:trace>
  <inkml:trace contextRef="#ctx0" brushRef="#br0" timeOffset="736289.3988">14359 9584 0,'0'0'16,"0"0"-16,0 0 0,0 0 0,24 6 16,-24-6-16,0 0 0,30 9 15,-19-5-15,1 1 0,2 0 16,0 0-16,-1-2 0,-1 0 16,0 1-16,-1-1 0,-1 0 0,-1-2 15,0-1-15,-2 0 0,0 0 16,-1 0-16</inkml:trace>
  <inkml:trace contextRef="#ctx0" brushRef="#br0" timeOffset="736578.3941">14712 9593 0,'0'0'16,"0"0"-16,0 0 0,0 0 15,0 0-15,0 0 0,10 25 16,-10-25-16,0 0 0,6 24 0,-4-13 16,1 0-16,-1 1 0,0 1 15,0 1-15,-1-1 0,2-1 0,-2 1 16,0-1-16,0-1 16,0 1-16,0-1 0,0 0 15,0-1-15,0-1 0,-1 0 16,0-2-16,0-1 0,0 0 0,0-1 15,0-2-15,0-3 0,0 2 16,0-2-16,2-5 0,-2 2 16,0 1-16,0-1 0</inkml:trace>
  <inkml:trace contextRef="#ctx0" brushRef="#br0" timeOffset="736923.277">14903 9657 0,'0'0'0,"0"0"16,0 0-16,0 0 0,0 0 0,0 0 15,0 0-15,0 0 0,-23 18 16,23-18-16,-22 12 0,22-12 16,-25 12-16,12-6 0,-2 2 15,1-1-15,-1 1 0,-2-1 16,0 1-16,-1-3 0,1 0 0,1 0 15,0 1-15,2 1 16,1-3-16,-3 2 0,2-1 16,4-2-16,0 1 0,1-1 0,2 1 15,0-1-15,1-1 0,1 0 16,1 1-16,0-3 0,1 1 16,0 0-16,0-1 0,3 0 15,-2 1-15,2-1 0,0 0 16,4 1-16,-2-2 0,0 0 0,0 0 15,0 0-15</inkml:trace>
  <inkml:trace contextRef="#ctx0" brushRef="#br0" timeOffset="737956.59">12545 10226 0,'0'0'0,"0"0"0,0 0 0,0 0 16,0 0-16,0 0 0,0 0 16,0 0-16,0 0 0,26-13 15,-26 13-15,0 0 0,23-5 0,-23 5 16,0 0-16,31-2 0,-17 2 15,1 0-15,2 2 16,-2 0-16,0-2 0,2 0 0,1 0 16,1 3-16,1-1 0,1 0 15,2 1-15,5-1 0,-2 1 16,4 0-16,2 2 0,-1-2 16,-2 0-16,3 3 0,2-2 15,6 1-15,-3 1 0,1-2 16,0 2-16,0 0 0,-3-1 0,0-1 15,2 0-15,-2-1 0,0 0 16,8-2-16,0 2 0,-2-1 16,-2 0-16,1 1 0,2 1 15,-1-1-15,-1 1 0,1-4 16,-1 1-16,0 1 0,-2-1 16,5-1-16,-3 0 0,-3 0 15,-3 0-15,0 0 0,2 0 16,-6-1-16,-3-5 0,-1 5 15,1-2-15,-5 1 0,-1 0 0,0 2 16,0 2-16,-4-4 0,0 2 16,-3-3-16,-1 0 15,-2 2-15,-1-2 0,-2 3 0,0-1 16,-2 2-16,0-1 0,-2 0 16,0-1-16,-2 1 0,-2 0 15,2 2-15,-2-2 0,1 4 16,-2 1-16,-1-3 0,-3 3 15,1-1-15,0 0 0,-4-1 0,-2 1 16,1-1-16,1-2 0,2 2 16</inkml:trace>
  <inkml:trace contextRef="#ctx0" brushRef="#br0" timeOffset="738440.4017">13339 10445 0,'0'0'0,"0"0"16,0 0-16,21 4 0,-21-4 0,22 7 15,-22-7-15,27 7 0,-12 0 16,1-3-16,2 3 16,-2 0-16,0 1 0,0 2 0,-3 1 15,-2-1-15,-3-2 0,-2-1 16,-3 0-16,-3-3 0,-1 2 16,-4-2-16,-4 3 0,-2-3 15,-1 0-15,-6 0 0,-2 2 16,-1-2-16,0 1 0,1 1 15,1-3-15,2 4 0,3-4 0,0 1 16,3 0-16,1 0 0,3-1 16,0 1-16,2-1 0,0 1 15,3-3-15,3 2 0,2 3 16,4-2-16,3 0 0,3 2 16,4-2-16,0 0 0,2 0 15,9 2-15,3-1 0,-4 1 16,0-4-16,1 0 0,3-2 15,4 0-15,-3-2 0,-5 1 16,-6 1-16,-4 0 0</inkml:trace>
  <inkml:trace contextRef="#ctx0" brushRef="#br0" timeOffset="738773.9202">13997 10614 0,'0'0'0,"0"0"0,0 0 16,0 0-16,0 0 0,0 0 0,-26 0 16,26 0-16,0 0 0,-35 2 15,35-2-15,-29 4 0,14 0 16,1-1-16,-1 1 0,0 0 16,2-1-16,-1 4 0,-1 1 15,2-1-15,1 0 0,1 0 16,2 0-16,1-3 0,2 3 0,0-2 15,3 1-15,1 1 16,1-4-16,2 1 0,2 2 16,2-1-16,0-1 0,2 2 0,0-1 15,2 0-15,1-1 0,1-3 16,0 0-16,-1-1 0,-1-1 16,-5 0-16,-3-5 0,1 2 15,-1 0-15,0 1 0</inkml:trace>
  <inkml:trace contextRef="#ctx0" brushRef="#br0" timeOffset="739040.6942">12798 9889 0,'0'0'0,"0"0"0,0 0 0,0 0 15,0 0-15,0 0 0,0 0 16,0 0-16,0 0 0,24 10 15,-24-10-15,0 0 0</inkml:trace>
  <inkml:trace contextRef="#ctx0" brushRef="#br0" timeOffset="739209.7345">12861 9899 0,'0'0'0,"0"0"0,0 0 16,0 0-16,0 0 0,0 0 0,0 0 15,0 0-15</inkml:trace>
  <inkml:trace contextRef="#ctx0" brushRef="#br0" timeOffset="750450.6713">15713 11795 0,'0'0'0,"0"0"0,0 0 16,0 0-16,0 0 0,0 0 15,0 0-15,21-6 0,-21 6 0,0 0 16,0 0-16,0 0 0,18 14 16,-18-14-16</inkml:trace>
  <inkml:trace contextRef="#ctx0" brushRef="#br0" timeOffset="752462.0108">15391 11808 0,'0'0'0,"0"0"0,0 0 16,0 0-16,0 0 16,0 0-16,12 26 0,-12-26 0,0 0 15,7 20-15</inkml:trace>
  <inkml:trace contextRef="#ctx0" brushRef="#br0" timeOffset="752937.8721">14867 15837 0,'0'0'16,"0"0"-16,0 0 15,0 0-15,-12 21 16,10-17-16</inkml:trace>
  <inkml:trace contextRef="#ctx0" brushRef="#br0" timeOffset="755918.3876">24536 15195 0,'0'0'0,"0"0"16,0 0-16,0 0 0,0 0 0,0 0 15,0 0-15,0 0 16,0 0-16,0 0 0,0 0 16,0 0-16,0 0 0,0 0 15,21 10-15,-21-10 16,0 0-16,0 0 15</inkml:trace>
  <inkml:trace contextRef="#ctx0" brushRef="#br0" timeOffset="756089.492">24703 15302 0,'0'0'0,"0"0"15,0 0-15,0 0 0,0 0 16,0 0-16,0 0 0,0 0 16,0 0-16,0 0 0,0 0 0,0 0 15</inkml:trace>
  <inkml:trace contextRef="#ctx0" brushRef="#br0" timeOffset="756249.5981">24725 15297 0,'0'0'0,"0"0"0,0 0 15,0 0-15,0 0 0,0 0 16,0 0-16,0 0 0,0 0 0,0 0 16,0 0-16,0 0 0</inkml:trace>
  <inkml:trace contextRef="#ctx0" brushRef="#br0" timeOffset="756419.9309">24709 15398 0,'0'0'0,"0"0"0,0 0 15,0 0-15,0 0 16,0 0-16,0 0 0,0 0 15,0 0-15,0 0 0</inkml:trace>
  <inkml:trace contextRef="#ctx0" brushRef="#br0" timeOffset="756632.3751">24686 15512 0,'0'0'16,"0"0"-16,0 0 0,0 0 15,0 0-15,0 0 0,0 0 16,0 0-16,0 0 0,0 0 16,0 0-16,0 0 15,0 0-15,-16 18 16,16-18 0,0 0-16</inkml:trace>
  <inkml:trace contextRef="#ctx0" brushRef="#br0" timeOffset="921858.2981">22642 14413 0,'0'0'0,"7"6"0,4 1 16,1 0-16,3 2 0,7 4 16,2 4-16,0-2 0,1-1 0,7 7 15,0-1-15,-1 0 0,-2-1 16,2 2-16,1 3 15,-2-3-15,0 1 0,6 6 0,0-1 16,-1 1-16,-2 0 0,2 4 16,1 0-16,-1 0 0,-3 0 15,8 7-15,1 1 0,-2-5 16,-3 0-16,3 1 0,0 1 16,-1-2-16,-3 0 0,7 4 15,1-2-15,-3-2 0,-3-6 0,2 3 16,2-3-16,-2 0 0,0-1 15,4 1-15,3 3 16,-5 0-16,-3-3 0,21 17 0,0-3 16,-5-4-16,-4-3 0,1 2 15,-1-1-15,-4 2 0,-3-4 0,3 0 16,3-1-16,-2-4 16,0-3-16,4 5 0,5 5 15,-5-6-15,-2-4 0,1 1 0,0 2 16,0 1-16,-2-1 0,7 0 15,2-2-15,-3 0 0,-2 0 16,4 2-16,2 1 0,0-2 16,-2-3-16,0 3 0,0 0 15,1-1-15,-1 0 0,3-2 0,3-1 16,-3-2-16,-2-1 0,3 0 16,0 2-16,0-3 0,-2-2 15,3-1-15,3 0 0,-4 2 16,-1 1-16,4 0 0,1 0 15,-2-4-15,-3-1 0,3-1 16,2-2-16,0 1 0,-1 2 0,-1-1 16,1-2-16,0 0 15,0 0-15,4-3 0,4 0 16,-3-2-16,-2-1 0,-1 1 0,-1 0 16,-1-1-16,-1 1 0,4-1 15,3-1-15,-4 0 0,-1-2 16,3 0-16,2-1 0,-4 2 15,-1 1-15,4-2 0,2-1 16,-5-1-16,-3-1 0,4-2 16,3 0-16,-3-3 0,-1-3 0,1 0 15,0 0-15,-1 0 0,-1 1 16,0-2-16,0 0 16,1-2-16,0 1 0,2-1 0,2 1 15,-4-1-15,-2 0 0,2 0 16,1 0-16,-5 3 0,-4 2 15,4-1-15,1-2 0,-2-4 16,-2-3-16,3-3 0,1 0 16,-6-2-16,-4 0 0,5-6 0,3-3 15,-2-1-15,1 0 0,-2-5 16,0-3-16,-3 1 0,-2 1 16,1-4-16,1-2 0,-3 0 15,-4 1-15,2-5 0,-1-1 16,-2 1-16,-4 1 0,4-5 15,1-1-15,-4-2 0,-2 0 0,1-2 16,1-2-16,-3 1 16,-4 1-16,2-2 0,0-4 15,-3 4-15,-1 0 0,-1-4 16,0-4-16,-4 1 0,-1 6 16,0-12-16,-1-5 0,-1 7 15,-2 10-15,-1-8 0,-1-3 16,-2-6-16,-1 0 0,-3-4 15,0-3-15,-3 7 0,-1 1 0,-3-5 16,-2-3-16,-1 3 0,0-1 16,-6 1-16,-3 1 0,-2 2 15,-2 3-15,-4-5 0,-3-2 16,-1 1-16,2 1 0,-5 1 0,-3-1 16,-4 5-16,1 4 0,-5-7 15,-2-4-15,1 5 0,-1 4 16,-7-4-16,-4-1 0,0 4 15,2 2-15,-7-1 0,-3 1 16,-4 6-16,-4 5 0,-1-7 16,-2-4-16,3 6 0,0 5 0,-8-4 15,-7-2-15,0 2 0,1 2 16,-13-6-16,-9-4 16,14 13-16,7 9 0,-9-4 0,-5 2 15,2-1-15,0 2 0,-8-1 16,-8-2-16,7 7 0,5 6 0,-11 1 15,-7 0-15,5 3 16,4-1-16,-5-1 0,-6 1 16,2 7-16,3 8 0,-3-3 0,-1 0 15,4 3-15,3 3 0,-10-1 16,-4 2-16,3 4 0,5 3 16,-5 4-16,-4 2 15,6-1-15,2 2 0,-7 1 0,-4 4 16,6 5-16,6 2 0,-4 5 15,-4-2-15,6 3 0,3-2 16,-1 4-16,-1-1 0,6 3 16,2-3-16,-4 9 0,-4 2 0,4 5 15,5-1-15,-5 2 16,-2 3-16,4 3 0,1 1 0,2 5 16,-1 0-16,7 0 0,5-3 15,-3 5-15,-1 1 0,1 5 16,3 2-16,-2 1 0,-1 6 15,9-8-15,4 0 0,-3 4 16,-3 3-16,3 2 0,3 4 0,1 4 16,0 2-16,4-4 0,3-4 15,0 11-15,0 7 16,6 0-16,5 0 0,0 5 0,1 4 16,5-3-16,3-2 0,3 9 15,1 4-15,4-2 0,2-3 16,3 9-16,1 5 0,5-6 15,3-6-15,0 4 0,2 2 16,5-7-16,3-4 0,2 4 16,0 1-16,3-9 0,1-5 15,2 1-15,1 2 0,2-6 16,3-4-16,3 0 0,2 1 16,1-6-16,2-2 0,2-4 15,4-3-15,2-1 0,3-5 16,3 2-16,5 0 0,1-10 0,-1-6 15,2-2-15,4 0 0,-1-2 16,2-2-16,3 1 0,3 0 16,-1-3-16,0-3 0,2-3 15,-1 0-15,0-5 0,1-2 0,2-3 16,3 0-16,0-6 16,1-2-16,4-3 0,1-3 0,-2-3 15,1-1-15,1-2 0,3 0 16,-2-1-16,-2 4 0,4-2 15,3 1-15,-2-1 0,-2 0 16,2 4-16,0 0 0,-4 3 16,0 1-16,-1 2 0,3 1 15,-5 0-15,-3 2 0,-2-3 16,-2-1-16,-5-1 0,-3-4 16,0 1-16,-1-2 0,-15 0 15,1 1-15,1 2 0,-1-1 16,-1 0-16,-2 1 0,-4-2 15,0 0-15,-2 0 0,-2-2 0,-1 0 16,0 0-16,-1 0 0,-2 0 16,2 0-16,-2 0 0,2 0 15,-2 0-15,0 0 0,0 0 16,-2 1-16,2-1 0,-2 1 16,2-1-16,-2 2 0,2-2 0,-3 1 15,3-1-15,-2 2 0,2-2 16,0 0-16,0 0 0,0 0 15,-1 3-15,1-3 0,0 0 16,3 0-16,1 2 0,1-1 16,2 1-16,1-1 0,0 2 0,0-2 15,-1 0-15,-2 0 0</inkml:trace>
  <inkml:trace contextRef="#ctx0" brushRef="#br0" timeOffset="922456">27080 12831 0,'0'0'16,"0"0"-16,0 0 0,0 0 0,0 0 16,0 0-16,0 0 0,26 0 15,-26 0-15,0 0 0,0 0 16,0 0-16,0 0 0,0 0 15,11 19-15,-11-19 0,0 0 0,3 21 16,-3-21-16,0 0 0,2 23 16,-2-23-16</inkml:trace>
  <inkml:trace contextRef="#ctx0" brushRef="#br0" timeOffset="923098.3317">26135 15175 0,'0'0'0,"0"0"0,0 0 15,0 0-15,0 0 0,0 0 0,0 0 16,0 0-16,0 0 0,0 0 15,0 0-15,0 0 0,0 0 16,0 0-16,23-6 0,-23 6 16,0 0-16,0 0 0,0 0 15,0 0-15,30 0 0,-30 0 0</inkml:trace>
  <inkml:trace contextRef="#ctx0" brushRef="#br0" timeOffset="924012.5383">29295 15922 0,'0'0'0,"0"0"0,0 0 15,0 0-15,0 0 0,0 0 0,0 0 16,19-10-16,-19 10 16,0 0-16,0 0 0,0 0 0,0 0 15,0 0-15</inkml:trace>
  <inkml:trace contextRef="#ctx0" brushRef="#br0" timeOffset="935824.6822">28094 16030 0,'0'0'16,"0"0"-16,0 0 0,0 0 15,0 0-15,0 0 0,0 0 16,-1-31-16,1 31 0,2-23 0,-2 23 16,0 0-16</inkml:trace>
  <inkml:trace contextRef="#ctx0" brushRef="#br0" timeOffset="1.00788E6">25135 14776 0,'0'0'0,"0"0"0,0 0 0,0 0 16,0 0-16,0 0 0,0 0 16,0 0-16,0 0 0,0 0 15,0 0-15,2 28 0,-2-28 16,0 0-16,2 22 0,-2-22 0,0 0 16,9 15-16,-6-11 15,0-1-15</inkml:trace>
  <inkml:trace contextRef="#ctx0" brushRef="#br0" timeOffset="1.00809E6">25318 15255 0,'0'0'0,"0"0"15,0 0-15,0 0 0,0 0 0,0 0 16,0 0-16,20-1 0,-20 1 16,0 0-16,0 0 0,0 0 15,12-14-15,-10 11 0</inkml:trace>
  <inkml:trace contextRef="#ctx0" brushRef="#br0" timeOffset="1.00826E6">25232 15504 0,'0'0'15,"0"0"-15,0 0 0,0 0 16,0 0-16,0 0 0,0 0 16,0 0-16,0 0 0,0 0 0,22-7 15,-22 7-15</inkml:trace>
  <inkml:trace contextRef="#ctx0" brushRef="#br0" timeOffset="1.00842E6">25086 15611 0,'0'0'0,"0"0"0,0 0 15,0 0-15,0 0 0,0 0 16,0 0-16,0 0 0,0 0 0,0 0 15,0 0-15,0 0 0</inkml:trace>
  <inkml:trace contextRef="#ctx0" brushRef="#br0" timeOffset="1.00859E6">24960 15489 0,'0'0'0,"0"0"0,0 0 0,0 0 16,0 0-16,0 0 0,0 0 16,0 0-16,0 0 0,0 0 15,0 0-15,0 0 0</inkml:trace>
  <inkml:trace contextRef="#ctx0" brushRef="#br0" timeOffset="1.01064E6">22658 12388 0,'0'0'16,"-14"-6"-16,-7-4 0,-10-4 0,-3-1 15,-16-5-15,-6-2 0,-8-4 16,3 1-16,-11-6 0,-2 1 15,-5 1-15,8 3 0,1 4 16,2 2-16,5 1 0,12 3 0,-5 2 16,11 4-16,7 6 0,5 4 15,10 9-15,8 6 16,11-6-16,4 1 0,9 4 0,7 2 16,3 5-1,6 5-15,9 8 0,7 7 0,-2-4 0,1-1 16,15 17-16,6 5 0,-2-1 15,0-1-15,38 42 16,-1 4-16,-12-10 0,-9-6 16,-14-13-16,-8-6 0,-11-11 0,-8-5 15,1-3-15,-2-2 16,-8-10-16,-5-6 0,-8-10 0,-4-4 16,-1-8-16,2-4 0,0-2 15,1-1-15,0-4 0,-1-1 16,2-6-16,1-2 15,-7-8-15,0-9 0,-2 0 16,-1 0-16,-3-15 0,-2-11 16,0 11-16,-2-2 0,-4-16 15,0-7-15,0 10 0,2 6 0,-4-30 16,1 3-16,1 8 0,2 7 16,-1 4-16,0 3 0,3 9 15,0 4-15,1 1 0,-1-1 16,0 8-16,-1 6 0,0 2 15,-2 2-15,1 4 0,1 5 0,-2 2 16,-2 3-16,4 9 16,-3 2-16,-6-2 0,-3-1 15,3 4-15,2 4 0,-7 6 16,-5 3-16,-3 5 0,-1 1 0,-6 4 16,-2 2-16,0 4 0,2 3 15,-3 6-15,-3 5 0,0-2 16,1-2-16,-10 16 0,-3 6 15,7-8-15,7-7 0,-27 29 16,-2-2 0,13-3-16,9-3 0,7-15 0,6-11 15,3-9-15,5-5 0,6-7 16,6-2-16,5-4 0,5-2 0,2-6 16,1-5-16,0 0 0,0 0 15,3 1-15,4-2 16,7-1-16,6 0 0,5-3 0,5-4 15,-2 0-15,0 0 0,8-3 16,3-3-16,3 2 0,1-2 0,9-3 16,0-1-16,0 0 0,-2-3 15,6-2 1,2-2-16,6-3 0,4-1 16,-3 4-16,-11 8 0,27-10 0,-4 1 15,-13 5-15,-8 4 0,-2 5 16,-1 2-16,-7 2 0,-6 1 0,1-1 15,-1 0-15,-9 1 16,-6 1-16,-2 2 0,-2 3 16,-4 1-16,-3 1 0,-10 0 15,1 1-15,-3-2 0,-2 1 0,-2 0 16,-6 2-16,-2 2 16,-3 2-16,3-1 0,2-1 15,2-1-15</inkml:trace>
  <inkml:trace contextRef="#ctx0" brushRef="#br0" timeOffset="1.01708E6">25430 7614 0,'0'0'0,"0"0"15,0 0-15,0 0 0,24-4 0,-24 4 16,28-7-16,-28 7 0,36-11 16,-14 4-16,3-1 0,0-1 15,1-1-15,9-3 0,1-1 16,-1-2-16,-2 2 0,7-5 16,1-1-16,-3 1 0,-3 0 0,-2-1 15,-1-1-15,-3 1 0,-3 1 16,4-7-16,-1 0 0,-6 3 15,-2 2-15,-6-1 0,-2 2 16,-3 1-16,-2 1 0,-5 0 16,-3 2-16,-3 0 0,-3 2 15,-4-1-15,-3 3 0,1-1 16,-1 3-16,-5 2 0,-4 1 16,-1 3-16,-1-3 0,0 2 15,-2 3-15,1 2 0,0 4 0,-4 0 16,-2 3-16,2 3 0,3 0 15,-6 5-15,-1 3 0,3-1 16,4-2-16,1 7 0,3 1 16,4 2-16,1-2 0,2 5 15,1 0-15,2-1 0,1-3 0,3 3 16,4 0-16,3 0 0,2-4 16,3 2-16,4 2 0,1-3 15,1 0-15,9-3 0,7-1 16,1-3-16,-1-4 0,10-1 15,8-1-15,-3-5 0,0-3 16,-4 0-16,-10 0 0,-7-2 16</inkml:trace>
  <inkml:trace contextRef="#ctx0" brushRef="#br0" timeOffset="1.01814E6">26787 7111 0,'0'0'16,"0"0"-16,0 0 0,0 0 0,8-21 15,-8 21-15,0 0 16,4-18-16,-4 13 0,-1-4 15,-1 2-15,-2 0 0,1 0 0,-1 3 16,-2 1-16,0-1 0,-1 2 16,-1 0-16,-2 2 0,-1 0 0,-1 4 15,-3 2-15,-4-1 16,1 5-16,2-3 0,-2 1 0,0 2 16,-5 5-16,0-1 0,0 4 15,1 3-15,2 0 0,1-1 16,3 0-16,3 1 0,-2 4 15,3-3-15,3-1 0,3 4 16,0-3-16,3-2 0,1-2 16,2-3-16,2 1 0,2-2 0,2-2 15,0-4-15,2 1 0,2 0 16,3-4-16,4-1 0,-1 0 16,0-2-16,1-2 0,3-2 15,2-2-15,1 0 0,5-5 16,-1-3-16,-1 0 0,2-1 0,-1-1 15,2-1-15,-4 0 16,-2-1-16,-1-1 0,0 1 16,0 0-16,-1 1 0,-2-2 15,-2 3-15,-3 0 0,-2 2 16,-2 1-16,-1 1 0,-2 3 0,-2 0 16,-1 2-16,0 1 0,-3 2 15,-1 2-15,-2-3 0,-3 6 16,-1 0-16,-2 1 0,-1 3 15,0 1-15,0 1 0,2 0 16,-1 1-16,1 1 0,2 0 0,0-1 16,2 0-16,0 0 15,1-1-15,1 1 0,3-3 16,1-2-16,3 0 0,2 0 0,2-2 16,1 0-16,1-2 0,2-1 15,3 0-15,3-3 0,1 1 16,1 0-16,1 2 0,2-4 15,-1 1-15,-1-2 0,1 1 16,2 0-16,-2-1 0,-1 3 16,2 0-16,0-1 0,-7 3 0,0 0 15,2 3-15,-2-2 16,-5 1-16,-2 3 0,-1 0 16,-1 1-16,-2 0 0,-1 0 15,-4 1-15,-2 2 0,-3 2 0,-2 0 16,-1-1-16,-2 2 0,-2-1 15,-1 0-15,-3-2 0,-2 3 16,0-2-16,-1 0 0,2-3 16,0 2-16,2-2 0,2-1 15,1-1-15,3 0 0,-1-4 0,1-1 16,4-4-16,2-2 0,0 1 16,1 2-16,0-1 0</inkml:trace>
  <inkml:trace contextRef="#ctx0" brushRef="#br0" timeOffset="1.01871E6">28132 7011 0,'0'0'0,"0"0"0,0 0 0,0 0 15,-2 21-15,2-21 0,-4 23 16,4-23-16,-10 28 0,1-10 16,-2 3-16,0 1 0,0-1 15,-8 7-15,-3-2 0,0 2 16,0-2-16,-6 2 0,1 0 0,0-6 16,1 1-16,-1-5 0,1-2 15,2-4-15,2-1 0,2-2 16,2-1-16,0-2 0,3-4 15,-3-2-15,0-2 0,0-1 16,2 0-16,3-5 0,1-2 16,3-2-16,2-1 0,1-2 15,2 1-15,1 2 0,3-1 0,3-5 16,2 0-16,2 4 16,1 1-16,3-4 0,1 2 15,-4 3-15,2-1 0,4-3 0,0 2 16,1 3-16,3 1 0,1 4 15,2 1-15,-6 3 0,1 0 0,3 2 16,1 4-16,-3 2 16,-2 0-16,5 5 0,0 2 15,0 3-15,0 0 0,-3 2 16,0 1-16,-3 1 0,-1 1 0,1 2 16,-2 0-16,2-3 0,1 0 15,-2 0-15,-2 4 0,0-2 16,0-1-16,-1 2 0,-1-1 15,-1 0-15,0 0 0,-2-1 16,-3-1-16,-1-3 0,0-4 0,1-2 16</inkml:trace>
  <inkml:trace contextRef="#ctx0" brushRef="#br0" timeOffset="1.02001E6">28534 7289 0,'0'0'0,"0"0"0,0 0 15,28 0-15,-28 0 0,30 0 16,-11 1-16,2-1 0,1 2 16,4 0-16,0 2 0,-5-2 0,-4-2 15,-2 0-15,-3 0 0,-2 0 16</inkml:trace>
  <inkml:trace contextRef="#ctx0" brushRef="#br0" timeOffset="1.02014E6">28408 7588 0,'0'0'15,"0"0"-15,23-2 0,-23 2 0,35-1 16,-10 3-16,4-1 16,10 1-16,1 2 0,0-1 0,-6-1 15,-8 0-15</inkml:trace>
  <inkml:trace contextRef="#ctx0" brushRef="#br0" timeOffset="1.02086E6">29287 7577 0,'0'0'0,"0"0"0,0 0 0,0 0 15,0 0-15,0 0 0,0 0 16,28-9-16,-28 9 0,25-1 16,-25 1-16,35 0 0,-16 0 0,4-2 15,4 2-15,1 0 16,1 3-16,12-2 0,3 2 16,0-2-16,-1 2 0,14 1 15,4 0-15,-3-1 0,0 0 0,14 1 16,3-2-16,-3 0 0,-4 1 15,16 2-15,12 2 0,-12 0 16,-9 0-16,36 1 0,-3-1 16,-16-1-16,-11-1 0,3 2 15,2 2-15,-8-4 0,-8 0 0,4 2 16,2 2-16,-4-2 0,-3-1 16,3-3-16,1-1 15,-9 1-15,-6 1 0,-2-1 0,-2 1 16,-6 1-16,-4 0 0,-6-3 15,-2 0-15,-9 1 0,-4 2 0,-3-2 16,-4 0-16,-3-2 16,-1-1-16,-12 0 0,-4-1 15,-7 0-15,-5-3 0,6 3 0,4-1 16,0 0-16</inkml:trace>
  <inkml:trace contextRef="#ctx0" brushRef="#br0" timeOffset="1.02136E6">30010 6566 0,'0'0'0,"0"0"0,0 0 0,2 23 16,-2-23-16,3 26 0,-2-8 16,0 3-16,-1-2 0,1 12 15,1 2-15,1 1 0,1-4 16,-1 6-16,-1 6 16,2-4-16,0-1 0,3 3 0,0-1 15,2-7-15,1-3 0,1 7 0,0-1 16,1-6-16,1-1 0,3-3 15,2-4-15,-3-4 16,0-4-16,1-3 0,-1-1 0,-3-3 16,-1-1-16,-2-4 0,-1-1 15,-1-5-15,-2-1 0,0 0 16,-2 2-16,0 1 0</inkml:trace>
  <inkml:trace contextRef="#ctx0" brushRef="#br0" timeOffset="1.02161E6">30072 6943 0,'0'0'16,"0"0"-16,0 0 0,0 0 0,0 0 16,0 0-16,-20 19 0,20-19 15,-16 18-15,16-18 16,-28 32-16,11-15 0,1-2 0,-2 3 15,0-1-15,-5 5 0,3-1 16,-1 1-16,1 1 0,1-3 16,1 1-16,3-5 0,3-2 15,2-3-15,3-2 0,2-2 16,-1 1-16,2-2 0</inkml:trace>
  <inkml:trace contextRef="#ctx0" brushRef="#br0" timeOffset="1.02181E6">30773 7003 0,'0'0'0,"10"1"16,2 0-16,4 2 0,1 0 0,10 0 15,4 2-15,5-2 16,-1 1-16,-1 2 0,-2-1 15,-4-3-15,-1-1 0,-5-1 0,-5 0 16,-2 0-16</inkml:trace>
  <inkml:trace contextRef="#ctx0" brushRef="#br0" timeOffset="1.02204E6">31445 6890 0,'0'0'0,"0"0"15,0 0-15,-1 25 0,1-25 0,-2 25 16,2-25-16,-3 43 0,2-18 16,-1 3-16,0 3 15,-1 10-15,-2 0 0,0 2 0,-3 2 16,0 0-16,2-8 0,1-7 15</inkml:trace>
  <inkml:trace contextRef="#ctx0" brushRef="#br0" timeOffset="1.02251E6">29838 7799 0,'0'0'0,"0"0"16,0 0-16,0 0 0,12 20 0,-12-20 15,10 26-15,-10-26 16,15 32-16,-7-11 0,1 4 16,0 1-16,-1-2 0,2 11 0,-2 3 15,2-3-15,0-1 0,1 9 16,0-2-16,0-5 0,0-3 0,5 6 15,0-2-15,0-5 16,-2-6-16,-1-1 0,1-1 16,-2-6-16,-2-3 0,4-2 15,4-3-15,-4-4 0,0-3 0,0-4 16,-2-3-16,-2 1 0,-2 0 16,-1 0-16</inkml:trace>
  <inkml:trace contextRef="#ctx0" brushRef="#br0" timeOffset="1.02274E6">29929 8091 0,'0'0'0,"0"0"0,0 0 15,-21 12-15,21-12 0,-24 19 16,9-6-16,-3 2 0,0 0 0,-3 2 15,-2 2-15,-5 3 16,2 0-16,-2 0 0,-1-1 16,-3 4-16,4-2 0,3-3 15,3-1-15,5-5 0,3-3 0,3-2 16,3-2-16,1-1 0</inkml:trace>
  <inkml:trace contextRef="#ctx0" brushRef="#br0" timeOffset="1.02296E6">30390 8182 0,'0'0'0,"0"0"0,0 0 16,33 2-16,-18-1 0,4 2 0,4-1 15,6 1-15,-2 2 0,2-2 16,0 0-16,-3-1 0,-2 0 15,1-1-15,-6-2 0,-2-2 16,-3-2-16,-3 0 0,-2 2 16,-1 0-16</inkml:trace>
  <inkml:trace contextRef="#ctx0" brushRef="#br0" timeOffset="1.02318E6">30510 8085 0,'0'0'0,"0"0"0,0 0 15,-4 23-15,4-23 0,-4 25 16,4-25-16,-5 33 0,2-16 0,0 2 16,0 2-16,-1 0 0,2-3 15,0 7-15,0 0 0,1-4 16,1-2-16,0-2 0,0-4 15,0-1-15</inkml:trace>
  <inkml:trace contextRef="#ctx0" brushRef="#br0" timeOffset="1.02342E6">31202 8081 0,'0'0'0,"0"0"0,0 0 15,0 0-15,0 0 0,-5 32 16,5-32-16,-4 34 0,2-14 0,-1 3 16,-1 4-16,-2 0 0,1-2 15,-2 13-15,-1 1 0,2-2 16,-1-3-16,-1 1 0,3-7 15,0-5-15</inkml:trace>
  <inkml:trace contextRef="#ctx0" brushRef="#br0" timeOffset="1.02408E6">29309 6222 0,'0'0'0,"-2"11"16,-1 4-16,1 5 0,0-2 0,-2 14 16,-2 4-16,-3 17 0,-1 2 0,-3 16 15,0 1-15,1 6 16,1 3-16,-2 28 0,-1 12 15,1 0-15,3-19 0,-1 44 16,3-14-16,1-17 0,-1-11 0,0 2 16,2 3-16,0-10 0,1-5 15,0 0-15,2-3 0,0-1 16,-1-3-16,2 1 0,1-1 16,1-6-16,1-4 0,-4 2 15,-3 2-15,4-10 0,2-5 16,2-6-16,3-3 0,2-11 15,2-7-15,0-7 0,0-8 16,-4-7-16,0-5 0,-2-4 0</inkml:trace>
  <inkml:trace contextRef="#ctx0" brushRef="#br0" timeOffset="1.02458E6">32254 6330 0,'0'0'0,"0"0"0,5 24 0,-5-24 15,2 29-15,-1-4 0,-1 7 16,-1 14-16,0 0 0,-2 20 16,-2 9-16,1 10 0,0-4 15,-3 20-15,-4 8 0,1 0 16,3-9-16,-11 52 0,-3-5 16,3-21-16,0-12 0,-1 8 15,1 5-15,1-15 0,3-12 0,-3 19 16,0 12-16,-1-17 0,0-14 15,-4 20-15,-2 12 0,4-16 16,5-10-16,4-33 0,3-23 16,3-16-16</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19T01:58:12.453"/>
    </inkml:context>
    <inkml:brush xml:id="br0">
      <inkml:brushProperty name="width" value="0.05292" units="cm"/>
      <inkml:brushProperty name="height" value="0.05292" units="cm"/>
      <inkml:brushProperty name="color" value="#FF0000"/>
    </inkml:brush>
  </inkml:definitions>
  <inkml:trace contextRef="#ctx0" brushRef="#br0">8050 4411 0,'0'0'0,"0"0"0,-9-12 0,1 4 0,0 1 16,-3-2-16,-3-2 16,-7-3-16,-2 2 0,-6 0 15,-6 0-15,-1 2 0,-2 2 0,-17-1 16,-5 2-16,0 1 15,4 2-15,-25 4 0,-6 4 16,-4 3-16,8 1 0,-18 7 0,-4 6 16,14-2-16,9-1 0,-42 20 15,8 1-15,23-6 16,13-1-16,-9 13 0,-11 11 16,23-11-16,18-5 0,10-6 0,6-5 15,7 6-15,4 4 0,2-3 16,2-3-16,4-1 0,2-2 0,9 1 15,8 2-15,5-1 0,2-2 16,3 4-16,4 5 0,3-7 16,4-2-16,4 1 0,5 1 15,3-2-15,-2-1 0,7-1 16,5-1-16,3 3 0,1-2 0,9-3 16,5-3-16,2-4 15,0-2-15,3 2 0,1 2 16,0-7-16,3-2 0,8 0 15,8 1-15,-5-8 0,-2-4 0,2 0 16,0-1-16,1 0 0,1-1 16,2-5-16,0-4 0,1-2 15,-1-2-15,3 2 0,2-1 16,-5 0-16,-1-5 0,-3 1 16,1 0-16,-5-2 0,-4-2 15,-4-6-15,-3-2 0,-5-1 16,-4 0-16,1 1 0,0 2 15,-10-2-15,-7 1 0,-2-5 16,-2-1-16,-7 1 0,-6 4 0,-4-4 16,-3-2-16,-8 2 0,-5 3 15,-8-1-15,-5-2 0,-7 2 16,-3-2-16,-8 3 0,-4 1 16,-7 2-16,-3 2 0,-11 0 15,-7 2-15,0 4 0,0 3 16,-9 5-16,-6 2 0,-3 2 15,-2 1-15,-7 5 0,-6 4 16,4 5-16,3 3 0,-5 8 0,-1 4 16,4 6-16,1 3 0,-1 12 15,0 7-15,28-15 0,20-12 16,14-7-16</inkml:trace>
  <inkml:trace contextRef="#ctx0" brushRef="#br0" timeOffset="966.669">8204 6740 0,'0'0'0,"4"-10"0,-1-1 15,-1 3-15,0-2 0,-2-5 16,-2-2-16,-3-1 0,-5-1 0,-5-1 16,-3 1-16,-7-2 0,-3 3 15,-17-6-15,-7-1 16,-1 3-16,0 3 0,-19-1 0,-5 1 15,-9 2-15,4 3 0,-18 0 16,-4 4-16,10 5 16,4 2-16,-44 13 0,8 6 0,13-3 15,10-2-15,-5 3 0,-6 0 16,13 10-16,6 2 0,0 4 16,-4 4-16,12-1 0,7 2 0,0 5 15,-1 3-15,15-1 0,10-2 16,1 9-16,2 1 0,11-6 15,11-2-15,0 5 0,0 5 16,8-6-16,7-5 0,5 9 16,6 5-16,5-7 0,1-4 0,14-3 15,3-1-15,8 3 16,3 0-16,12 2 0,8 0 16,-1-9-16,1-4 0,14-1 0,8-1 15,3-4-15,0-2 0,7-2 16,5 0-16,-5-5 0,-4 0 15,11-4-15,3-2 0,-4-2 16,-1-3-16,12-2 0,10-1 16,-13-3-16,-7-2 0,11-1 15,6 1-15,-10-7 0,-8-2 0,3-6 16,-1-2-16,-7 4 16,-6 4-16,1-8 0,2-6 15,-15 1-15,-7-1 0,-3-3 0,0-2 16,-6 2-16,-4 1 0,-7-8 15,-6-3-15,-6 2 0,-4 4 16,-2-3-16,-1-2 16,-8 4-16,-5 3 0,-5-7 0,-3-2 15,-5 0-15,-6 0 0,-5 0 16,-6 6-16,0 1 0,0 1 16,-16 2-16,-11 0 0,-3 4 15,-3 7-15,-9-3 0,-7 0 0,3 6 16,0 4-16,-11 8 0,-7 3 15,6 4-15,4 3 0,-12 10 16,-9 5-16,32-7 0,20-2 0,16-7 16</inkml:trace>
  <inkml:trace contextRef="#ctx0" brushRef="#br0" timeOffset="2863.2439">7648 8600 0,'0'0'0,"-10"-7"15,-1-1-15,0 3 0,-6-1 0,-12-1 16,-6 0-16,-2-1 0,-2 1 15,-16-1-15,-7 2 16,0 2-16,-2 4 0,-16 4 16,-3 6-16,-10 5 0,6 3 0,-16 11 15,0 8-15,-25 11 0,25-6 0,9 5 16,8 6-16,15-3 16,11 0-16,9 3 0,6 1 15,12-6-15,8-4 0,7 3 16,2 1-16,7-6 0,6-3 0,6 7 15,6 4-15,4-9 0,4-7 16,6 4-16,6 2 0,9-3 16,6 0-16,7-5 0,3 2 15,-3-8-15,-3-3 0,19-2 16,11 2-16,-3-7 0,-6-7 0,7-1 16,5 0-16,-4-5 0,-4 1 15,4-9-15,3-6 16,-11 4-16,-7 2 0,7-4 0,5-4 15,-6-5-15,-6-1 0,3-5 16,4-6-16,-5 2 0,-6 2 16,1-5-16,-2 0 0,-10-3 15,-6 1-15,-3-4 0,-2-2 16,-2 0-16,-3 2 0,-6-2 16,-7-1-16,-7 2 0,-5 3 0,-4-1 15,-3 0-15,-3 0 0,-1-1 0,-9-1 16,-6-1-1,-8 3-15,-4 4 0,-11 2 0,-6-2 16,-3 7-16,-6 1 0,-16 2 16,-13 1-16,4 7 0,0 6 0,27 3 15,17 2-15,13 0 16</inkml:trace>
  <inkml:trace contextRef="#ctx0" brushRef="#br0" timeOffset="3444.287">4631 8540 0,'0'0'0,"0"0"0,0 0 0,0 0 31,0 0-31,10 25 0,-10-25 0,7 27 0,-7-27 16,9 36-16,-5-13 0,2 2 0,-2-1 0,1 1 15,-1 2-15,2 6 0,-3-1 16,0-3-16,0-1 0,1-3 16,-2-3-16,1 4 0,-2-3 15,2-8-15,0-3 0,-2-4 16,2-5-16,1-1 0,-2-2 15,0 0-15,-2 0 0,3 0 16</inkml:trace>
  <inkml:trace contextRef="#ctx0" brushRef="#br0" timeOffset="3626.8836">4720 8844 0,'0'0'0,"0"0"0,0 0 0,0 0 15,0 0-15,0 0 0,0 0 16,25-18-16,-25 18 0,29-10 15,-29 10-15,33-6 0,-16 1 0,0 3 16,2 0-16,-1 2 0,-2 0 16,-4 1-16,-2 1 0,-2-1 15,-1 1-15,0-1 0</inkml:trace>
  <inkml:trace contextRef="#ctx0" brushRef="#br0" timeOffset="3851.1834">4570 9088 0,'0'0'0,"0"0"16,0 0-16,-4 22 0,4-22 16,0 22-16,0-22 0,0 31 15,0-16-15,3 1 0,-3 0 16,1 0-16,0-2 0,0 1 15,0 1-15,-1-2 0,0-1 0,0 1 16,-1-1-16,1-4 0,0-2 16,0 0-16</inkml:trace>
  <inkml:trace contextRef="#ctx0" brushRef="#br0" timeOffset="4204.2298">4704 9168 0,'0'0'0,"0"0"16,0 0-16,0 0 0,0 0 0,0 0 16,29-2-16,-29 2 0,23 4 15,-23-4-15,21 7 0,-21-7 16,0 0-16,25 14 0,-23-6 16,-4 0-16,-1-1 0,-4 2 15,-5 2-15,-1-1 0,1 2 0,-5-1 16,-1-1-16,-4 3 0,3-2 15,0 0-15,2-2 0,2-2 16,3 0-16,2-1 0,2-1 16,2 0-16,1-3 0,2 1 15,3-3-15,3 3 0,4-2 16,2-3-16,5-1 0,0 1 16,1 0-16,9-3 0,5 1 15,-4 0-15,-1-1 0,-2 2 16,0 1-16,-4 2 0,-4 2 15,-5-1-15,-2 0 0,-4 0 0,1-1 16,-1 1-16</inkml:trace>
  <inkml:trace contextRef="#ctx0" brushRef="#br0" timeOffset="4367.0999">4219 9783 0,'0'0'0,"0"0"15,0 0-15,27-2 0,-27 2 0,41-3 16,-6-2-16,2 2 0,5-2 0,15 3 16,4 3-16,7-1 15,-8-1-15,-3 0 0,-12 1 16,-9-1-16</inkml:trace>
  <inkml:trace contextRef="#ctx0" brushRef="#br0" timeOffset="8886.1268">7205 10824 0,'0'0'0,"-7"-3"16,-2 0-16,-6 2 0,1-3 0,-7 4 15,-4 0-15,-13 3 0,-3 2 16,-13 2-16,-1 3 0,2 5 16,3 3-16,-11 7 0,-1 3 15,8-2-15,6 2 0,-7 7 0,2 5 16,9-1-16,6 0 0,2 10 15,6 2-15,7-1 0,5-3 16,8 6-16,7-3 0,1 0 16,4 0-16,4 0 0,4-3 15,4-1-15,1-5 0,13 8 16,2 1-16,4-6 0,0-3 16,19 3-16,2-9 0,-2-9 0,-3-4 15,7-4-15,6-1 16,-2-6-16,2-5 0,7-2 15,4-3-15,-8-6 16,-5-1-16,-1-8 0,1-4 0,-3-2 0,2-1 16,0-4-16,2 0 0,-8-4 15,-5-1-15,-3-6 0,-1-2 16,-7-1-16,-6 0 0,-4-2 16,-2 0-16,-7-1 0,-2 0 15,-7-3-15,-5-2 0,-1 1 16,-4 1-16,-6 1 0,-1 0 15,-7 3-15,-3 2 0,-9-4 16,-6-3-16,-2 6 0,-2 0 0,-14 5 16,-7 3-16,-7 0 0,-5 0 15,-10 7-15,-7 3 0,-3 8 16,-1 9-16,26-1 0,21 5 16,14-2-16</inkml:trace>
  <inkml:trace contextRef="#ctx0" brushRef="#br0" timeOffset="9433.9662">3731 11163 0,'0'0'15,"0"0"-15,0 0 0,0 0 0,-4 26 16,4-26-16,-5 39 0,1-14 15,1 3-15,0 1 0,1 6 16,0 5-16,2 2 0,0 1 16,2 2-16,0 5 0,-2-7 15,0-2-15,3-6 0,-2 3 0,1-5 16,2-5-16,-3-4 16,1-7-16,1-4 0,3-11 15,0-6-15,3-5 0,1-3 0,-2 3 16,0 0-16,-4 3 0</inkml:trace>
  <inkml:trace contextRef="#ctx0" brushRef="#br0" timeOffset="9850.7305">4129 11232 0,'0'0'0,"6"-4"16,4-3-16,-1 0 0,2-1 0,8-2 15,6 3-15,8-6 16,0 1-16,4-2 0,5 3 0,5-3 15,-3 5-15,7-1 0,-4 3 16,-9 4-16,-6 2 0,-6 2 16,-4 6-16,-6 0 0,-4 0 0,-9 1 15,-4 2-15,-8-1 16,-6 0-16,-13 9 0,-8 6 16,-5-2-16,-3 3 0,-10 3 0,-2-2 15,8-3-15,7-3 0,-1 7 16,6-4-16,7-4 0,7-6 15,9-1-15,7-3 0,3-2 16,6-3-16,5 1 0,3-1 16,7-4-16,4-2 0,8-6 15,6-3-15,3 1 0,-1 3 0,2-2 16,-3 0-16,-5 2 0,-5 0 16,1-4-16,-6 1 15,-8-1-15,0 4 0,-5-4 0,-2-1 16,-7-2-16,-3-3 0,-10-2 15,-5-5-15,-3 7 0,-2-1 16,-15-4-16,-3-3 0,11 7 16,5 4-16,6 3 0</inkml:trace>
  <inkml:trace contextRef="#ctx0" brushRef="#br0" timeOffset="10200.8813">4132 10835 0,'0'0'0,"0"0"16,0 0-16,15 21 0,-8-10 0,0 7 15,1 3-15,6 4 0,-1 0 0,8 15 16,3 3-16,6 12 16,0-3-16,4 4 0,3 1 15,4 12-15,-2-1 0,6 10 16,1 1-16,-2 2 0,-7-5 0,-6-5 15,-4-6-15,10 20 0,-4-13 16,-7-4-16,-2-5 0,-5-12 16,-3-10-16,-6-2 15,-3-3-15,-2-6 0,-3-6 0,-1-8 16,0-6-16,-1-4 0,-1-3 16,-1-4-16,0 1 0,-3-6 15,-1-4-15,-12-10 0,-5-7 16,7 9-16,4 4 0,4 3 15</inkml:trace>
  <inkml:trace contextRef="#ctx0" brushRef="#br0" timeOffset="10404.0302">4815 11565 0,'0'0'0,"0"0"0,0 0 16,-16 20-16,16-20 0,-22 25 16,8-7-16,-1 0 0,0-1 0,-7 1 15,0 0 1,-1-2-16,3-2 0,-2-4 0,-2-3 16,-1-5-16,1-4 0,0-2 0,5 3 15,1-1-15</inkml:trace>
  <inkml:trace contextRef="#ctx0" brushRef="#br0" timeOffset="10583.6987">4778 10703 0,'0'0'0,"0"0"16,0 0-16,21 14 0,-21-14 0,22 25 15,-12-7-15,0 0 0,-1-4 16,-1 0-16</inkml:trace>
  <inkml:trace contextRef="#ctx0" brushRef="#br0" timeOffset="11367.405">3649 12763 0,'0'0'0,"0"0"15,0 0-15,0 0 0,0 0 16,0 0-16,-3 26 0,3-26 0,-22 27 0,12-10 16,-2 2-16,2 0 15,0 0-15,2 1 0,1-1 16,3 5-16,0-3 0,2 1 16,2-1-16,2-3 0,0-1 15,7-4-15,2 0 0,6-5 0,2-2 16,4-3-16,2-3 15,4-2-15,4-3 0,4-4 0,-1-5 16,-3 2-16,-2 0 0,-6 2 16,-5 2-16,2-7 15,2-4-15,0-2 0,-3 3 0,-8 6 16,-1 5-16,-5 2 0,-2 1 16,2 1-16,-4 1 0,0 2 15,1 0-15,-2 1 0,-1 1 0,-1 2 16,0 0-16,-1 2 0,0 2 15,0 1-15,0 2 16,-2-1-16,0 1 0,-7 4 16,-8 2-1,5-2-15,3-2 0,-1-3 0</inkml:trace>
  <inkml:trace contextRef="#ctx0" brushRef="#br0" timeOffset="11767.4085">3314 13346 0,'0'0'0,"0"0"0,0 0 15,0 0-15,28-6 0,-28 6 16,38-12-16,-15 6 0,1-1 0,6-1 16,4-1-16,7-2 0,-3 2 15,0-2-15,3 1 16,0-1-16,-4 1 0,-5 5 0,-6 3 15,-4 2-15,-4 2 0,-4 0 16,-2 0-16,-2 2 0,-6 1 0,-5 4 16,-6 3-16,-5-1 15,-1-1-15,-16 10 0,-5 2 16,-1 0-16,-2 2 0,-13 5 16,-5-2-16,4 0 0,3-1 0,-11 6 15,-4 1-15,9-7 0,7-6 16,-3 3-16,5-1 15,9-4-15,8-3 0,7-7 16,8-3-16,4-7 0,4-5 0,9-9 16,6-10-1,5-3-15,5-2 0,5 2 0,4 1 16,-8 7-16,-6 5 0,-1 5 16</inkml:trace>
  <inkml:trace contextRef="#ctx0" brushRef="#br0" timeOffset="11936.0996">3564 13369 0,'0'0'0,"7"0"16,-2-2-16,7 1 15,2 2-15,4 2 0,4 2 16,7-1-16,-3 2 0,8 0 16,4 0-16,8 2 0,2 2 0,-3-1 15,-1 0-15,4 2 0,-1-4 16,-6 2-16,-6-1 16,-4-2-16,-2-1 0,-7-1 0,-2-2 15,-5 0-15,-3 0 0,-9-3 16,-6-3-16,1 2 0,1-1 15,1 3-15</inkml:trace>
  <inkml:trace contextRef="#ctx0" brushRef="#br0" timeOffset="12235.2894">3705 13642 0,'0'0'0,"0"0"0,0 0 16,0 0-16,0 0 0,10 29 15,-10-29-15,12 24 0,-12-24 0,19 26 16,-6-13-16,0 2 16,3 0-16,-4 1 0,1 0 15,-3 2-15,0-1 0,1 5 16,-1-1-16,-2-1 0,-3 1 0,-3 1 16,0 1-16,-4-3 15,-2 0-15,-3-1 0,-2-5 0,-1 2 16,-4-1-16,2-3 0,-1-1 15,2-4-15,1 0 0,0-4 16,0-4-16,1-4 0,3-3 0,2-10 16,2-7-16,1 2 15,1 4-15,-2 4 0</inkml:trace>
  <inkml:trace contextRef="#ctx0" brushRef="#br0" timeOffset="12600.2973">4238 13301 0,'0'0'16,"0"0"-16,0 0 0,33-11 16,-17 4-16,9 0 0,4-1 15,2 3-15,1 0 0,9 1 16,0 2-16,0 1 0,-6 2 0,-6 3 16,-4 2-16,-6 0 0,-7 2 15,-5 1-15,-7 1 0,-9 3 16,-8 4-16,-10 5 15,-11 3-15,1 1 16,-2 1-16,5-4 0,4-2 0,1 3 16,5-1-16,8-3 0,1-1 0,9-4 15,5-3-15,2-3 16,3-2-16,6-5 0,2-2 16,5-1-16,1-3 0,4-3 15,5-3-15,-3 0 0,-1-1 0,2-3 16,-3 0-16,-3-2 0,-1-3 15,-5-8-15,-5-4 0,-9 1 16,-6 2-16,1 6 0,1 4 16,2 4-16</inkml:trace>
  <inkml:trace contextRef="#ctx0" brushRef="#br0" timeOffset="12867.1615">4285 13131 0,'0'0'0,"0"0"0,0 0 16,2 21-16,-2-21 0,5 29 16,-1-9-16,0 4 0,2 2 0,2 12 15,3 1-15,-3 4 16,0 2-16,1 3 16,-1 3-16,1 5 0,0-9 0,-1 7 15,0-1-15,1-6 0,-3-4 0,0 2 16,1-4-16,-3-12 0,2-5 15,-3 0 1,0-7-16,-1-8 0,2-4 0,-4-11 16,-2-10-16,2 7 0,0 0 15,0 2-15</inkml:trace>
  <inkml:trace contextRef="#ctx0" brushRef="#br0" timeOffset="13467.2965">4604 13621 0,'0'0'0,"0"0"0,0 0 0,0 0 16,0 0-16,0 0 0,-1 28 15,1-28-15,-7 29 0,7-29 16,-12 36-16,3-19 0,-1 1 16,-2-2-16,-1 1 0,-6 2 0,-1 0 15,1-3-15,-1-5 16,1-1-16,2-2 0,-2-4 0,0-2 15,1-4-15,2-2 0,3-6 16,7-4-16,4-2 0,6-2 16,6-3-16,4-3 0,8-3 15,4 2-15,-5 2 0,-3 6 16,12-3-16,13-3 0,7 3 16,-2 6-16,-9 4 0,-8 3 0,-6 3 15,-5 1-15,-1 1 16,0 1-16,-2 4 0,0 0 15,-2 4-15,-3 3 0,2 0 0,-1 2 16,-3-1-16,0 3 0,-3 3 16,0 1-16,-4 1 0,1 2 15,-4-3-15,-4 0 0,1-1 16,0-2-16,-4 0 0,1 2 16,-3-6-16,-1-2 0,-2-3 15,-4-3-15,0-1 0,-3-2 0,1-3 16,3 0-16,0-5 0,0-2 15,-1 0-15,3-2 16,1 0-16,3 1 0,3-1 0,2 0 16,2 2-16,2 0 0,5 0 15,1 2-15,1 0 0,2 2 0,1 1 16,1 0-16,1 3 16,2 3-16,-1 0 0,3 1 15,-2 2-15,0 2 0,2 3 0,-1 1 16,2 1-16,-2-1 0,3 1 15,3 0-15,-2 0 0,-1-2 16,-4-2-16,-2-1 0,-2 0 16</inkml:trace>
  <inkml:trace contextRef="#ctx0" brushRef="#br0" timeOffset="13627.4743">5210 13752 0,'0'0'0,"0"0"16,0 0-16,0 0 0,0 0 0,0 0 16,0 0-1,0 0-15,-13 22 0,13-22 16</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19T01:53:00.951"/>
    </inkml:context>
    <inkml:brush xml:id="br0">
      <inkml:brushProperty name="width" value="0.05292" units="cm"/>
      <inkml:brushProperty name="height" value="0.05292" units="cm"/>
      <inkml:brushProperty name="color" value="#FF0000"/>
    </inkml:brush>
  </inkml:definitions>
  <inkml:trace contextRef="#ctx0" brushRef="#br0">22241 5576 0,'0'0'0,"0"0"16,0 0-16,0 0 0,0 0 0,-5 32 15,5-32-15,-2 32 0,2-32 16,-4 34-16,2-12 0,0 1 16,0 2-16,-1 7 0,1 0 15,0 2-15,0-3 0,0 1 16,-1 1-16,0 5 0,1-2 0,0-1 16,0-1-16,-1-3 0,1-5 15,1 2-15,0 1 0,0-2 16,0-4-16,1 0 0,0-1 15,0-3-15,-1-1 0,1-1 16,0 1-16,0-4 0,-2 0 16,1-3-16,1 0 0,-1-4 0,0-4 15,0 1-15,0-3 0,0 1 16</inkml:trace>
  <inkml:trace contextRef="#ctx0" brushRef="#br0" timeOffset="867.4858">22148 5601 0,'0'0'0,"0"0"16,0 0-16,0 0 0,0 0 16,0 0-16,0 0 0,0 0 15,0 0-15,-18 18 0,18-18 16,-15 21-16,15-21 0,-19 27 15,8-7-15,0 1 16,-1 1-16,-5 4 0,-4 2 16,-4 7-16,2 0 0,-5 8 0,3-3 15,-1-4-15,1-1 0,-2-1 16,2 0-16,-1 2 0,2-1 0,3-3 16,3 1-16,-1-4 0,1-1 15,1-3-15,-1-1 0,4-5 16,2-1-16,1-1 0,1-2 15,2-2-15,2-5 0,2-1 16,1 0-16,0-6 0,3-1 0,0 0 16,4-7-16,-2 3 15,0 0-15,-1 3 0</inkml:trace>
  <inkml:trace contextRef="#ctx0" brushRef="#br0" timeOffset="1084.7947">21744 6015 0,'0'0'0,"0"0"0,0 0 16,0 0-16,0 0 0,0 0 0,31-2 15,-31 2-15,32 2 0,-10-2 16,3 4-16,0-1 0,-2-1 0,9 3 15,2 0-15,-2 1 16,-4-2-16,-3-1 0,-4 1 16,-4-3-16</inkml:trace>
  <inkml:trace contextRef="#ctx0" brushRef="#br0" timeOffset="1484.9404">22670 5840 0,'0'0'0,"0"0"0,0 0 15,0 0-15,0 0 0,-7 25 16,7-25-16,-9 22 0,9-22 0,-12 29 16,4-8-16,-1-2 15,0 1-15,0 1 0,1 1 16,-3 6-16,1-2 0,1 0 0,1 1 16,1-5-16,2-1 0,-1 3 15,1-5-15,1-1 0,0-1 16,2-2-16,0-2 0,0-2 15,-1-3-15,2-4 0,0 0 16,1-4-16,0 0 0,-1-8 16,1-5-16,0 7 0,0-1 0,0 1 15</inkml:trace>
  <inkml:trace contextRef="#ctx0" brushRef="#br0" timeOffset="2000.7688">22667 5851 0,'0'0'0,"0"0"16,0 0-16,0 0 0,0 0 0,22-16 16,-22 16-16,30-2 15,-15-1-15,3 4 0,1 1 16,-1 0-16,1 3 0,4 2 0,-1 4 16,-3-2-16,-3 0 0,-5 2 15,-5 3-15,-1 1 0,-3 2 16,-8-3-16,-5 4 0,-1-4 15,-1 1-15,-6-1 0,-3-3 16,0 3-16,0-3 0,-6 3 16,1 1-16,1-1 0,4-3 15,0-1-15,1-3 0,3 0 0,2-3 16,4 1-16,3 1 0,3-5 16,1 1-16,3-1 0,2-1 15,3-1-15,4-2 0,4-1 16,3 0-16,2-3 0,-1 4 15,4-3-15,3 4 0,0-1 16,0 3-16,-1-3 0,-1 3 16,-1 3-16,-2 0 0,5 2 15,0 5-15,-5 1 0,-5-1 0,-3 1 16,-2 0-16,-4-1 0,-2-1 31,-4 4-31,-4 2 0,0-1 0,0 3 0,-3-2 0,-2 2 16,-1-2-16,1-1 0,-4 0 15,-2-3-15,3 0 0,2-4 16,0 1-16,2-2 0,4-2 16,-1-3-16,1-2 0,2-3 15,1-3-15,2-4 0,0 1 0,0 2 16,1 1-16</inkml:trace>
  <inkml:trace contextRef="#ctx0" brushRef="#br0" timeOffset="2367.239">23314 5469 0,'0'0'0,"0"0"15,0 0-15,0 0 0,0 0 16,0 0-16,0 0 0,6 29 15,-6-29-15,4 26 0,0-6 16,-2-1 0,0 5-16,-2 4 0,-1 4 0,1-32 0,-1 32 0,-1 1 15,-2 15-15,-1 4 0,-3 6 0,-1 1 16,-4 9-16,0-2 16,1-3-16,1-6 0,-4 7 0,0-2 15,3-9-15,2-7 0,1 3 16,1-2-16,2-4 0,0-7 15,-3 3-15,-1 0 0,1-13 16,1-1-16,-4-7 0,-2-1 16,-2-6-16,-2-4 0,5-3 15,3-1-15,3 1 0</inkml:trace>
  <inkml:trace contextRef="#ctx0" brushRef="#br0" timeOffset="2800.739">21462 5340 0,'0'0'0,"0"0"0,0 0 16,0 0-16,0 0 0,0 0 15,0 38-15,0-38 0,0 33 16,0-9-16,-1 3 0,-1 5 15,2-3-15,-1 17 0,-1 5 16,0-2-16,-1-3 0,-3 16 16,-2 5-16,0 4 0,-1-6 0,0 9 15,1-2-15,3-8 16,1-9-16,0 8 0,1-2 16,2-11-16,1-5 0,3 3 0,4 1 15,0-12-15,2-5 0,-2-11 16,-2-4-16,-2-6 0</inkml:trace>
  <inkml:trace contextRef="#ctx0" brushRef="#br0" timeOffset="3086.4111">23312 6154 0,'0'0'0,"20"-5"0,3 3 0,8-4 0,1 2 16,15 0-16,6 0 16,8 1-16,-4-1 0,8 4 0,-3 1 15,-9-1-15,-8 0 0,2 3 16,-6 0-16,-10-2 0,-4 2 15,-5-3-15,-3 0 0,-7 0 16,-6-4-16,-1 2 0,-2 1 16,0 1-16</inkml:trace>
  <inkml:trace contextRef="#ctx0" brushRef="#br0" timeOffset="3383.5407">23728 5844 0,'0'0'15,"0"0"-15,0 0 0,0 0 16,0 0-16,-8 21 0,8-21 0,-7 22 16,7-22-16,-5 32 0,3-7 15,0-4-15,-2 1 0,0 4 16,-1 1-16,0 5 0,-1-3 0,1 3 15,0 0-15,1-3 16,1-1-16,-2 4 0,3-3 16,0-4-16,1-3 0,1-2 15,1-5-15,3-3 0,3-3 0,-3-5 16,0 0-16,-1-1 0</inkml:trace>
  <inkml:trace contextRef="#ctx0" brushRef="#br0" timeOffset="3767.4809">24452 5597 0,'0'0'15,"0"0"-15,0 0 0,0 0 16,0 0-16,-1 27 0,1-27 16,-2 30-16,2-30 0,-3 38 15,1-11-15,-2-1 0,0 2 0,-3 12 16,-1 5-16,0-4 0,-1 0 16,-2 13-16,0-1 15,1-3-15,1 0 0,-2 9 16,0 4-16,1-10 0,1-6 0,0 3 15,3-5-15,-1-4 16,2-3-16,0-1 0,1-2 16,1-10-16,-1-4 0,4-6 0,2-4 15,1-4-15,0-4 0,2-6 16,3-4-16,-2 0 0,-2 2 16,-1 2-16</inkml:trace>
  <inkml:trace contextRef="#ctx0" brushRef="#br0" timeOffset="4100.7571">25064 5709 0,'0'0'0,"0"0"0,0 0 15,-15 18-15,15-18 0,-17 21 0,17-21 16,-23 32-16,10-11 0,-1 1 16,-3 3-16,-5 10 0,-1 1 15,1 0-15,0-1 0,-6 4 16,2 1-16,-1-4 0,1 0 16,3-1-16,2-3 0,0 4 15,2-5-15,4-8 0,2-1 0,4-4 16,1-1-16,1-3 0,2-4 15,1-3-15,2-5 0,1 0 16,1-2-16,-1-3 0,2-5 16,0 1-16,0 1 0,0 2 15</inkml:trace>
  <inkml:trace contextRef="#ctx0" brushRef="#br0" timeOffset="4400.4271">25031 5762 0,'0'0'0,"0"0"16,0 0-16,0 0 0,0 0 15,0 0-15,0 0 0,18 14 16,-18-14-16,12 27 0,-12-27 16,10 38-16,-7-14 0,1 1 15,-2 2-15,0 3 0,0-1 0,-1 10 16,-1-2-16,0 1 0,-1-5 15,0 9-15,0-3 0,0-6 16,0-2-16,-1-5 0,-1 0 16,1-3-16,0-5 0,1-3 15,0-3-15,0-3 0,0-1 16,-4-6-16,-3-5 0,2 0 16,0 2-16,2-2 0</inkml:trace>
  <inkml:trace contextRef="#ctx0" brushRef="#br0" timeOffset="4550.7924">24846 6126 0,'0'0'0,"0"0"16,0 0-16,0 0 0,28 0 0,-28 0 16,41 5-16,-15 0 0,3-3 15,-5 0-15,-2 2 0,-3-1 16</inkml:trace>
  <inkml:trace contextRef="#ctx0" brushRef="#br0" timeOffset="4866.5978">25646 5962 0,'0'0'0,"0"0"16,0 0-16,0 0 0,0 0 0,0 0 15,0 0-15,-15-17 0,15 17 16,0 0-16,0 0 0,-25-3 0,25 3 16,-26 7-16,9 2 15,0-1-15,2 2 0,-2 1 16,1 3-16,0 0 0,2 0 0,-1 4 16,1 4-16,4-3 0,3 2 15,3-1-15,4-1 16,3-2-16,0-2 0,5 2 0,3-2 15,2-2-15,1-2 0,3-2 16,1-2-16,2-3 0,1 1 16,8-5-16,1-3 0,-3-1 15,-1-3-15,-7 1 0,-2 2 0,-4 1 16</inkml:trace>
  <inkml:trace contextRef="#ctx0" brushRef="#br0" timeOffset="5267.8396">26162 5521 0,'0'0'0,"0"0"0,0 0 0,0 0 16,0 0-16,-4 30 0,4-30 15,0 29-15,0-29 0,-2 39 16,-1-14-16,-2 1 0,0 2 16,-3 11-16,0 2 0,1 0 0,-1-1 15,-1 11-15,1 1 16,1-6-16,-1 0 0,-2 9 16,0 2-16,-1-5 0,0-5 0,-2 6 15,1-2-15,1-8 0,2-7 16,1 3-16,0-1 0,2-4 15,0-2-15,1-4 0,0-1 16,2-7-16,1-3 0,1-3 16,2 0-16,0-7 0,1-2 0,4-2 15,1-4-15,2-5 16,2-1-16,-2 0 0,-1 3 0,-3 0 16</inkml:trace>
  <inkml:trace contextRef="#ctx0" brushRef="#br0" timeOffset="5484.9749">26696 6002 0,'0'0'15,"0"0"-15,22-4 0,-6 3 0,2 1 16,9 1-16,6 2 0,-1 0 15,-2-1-15,4 5 0,-3 3 16,-4 0-16,-5 1 0,-8-1 16,-5-2-16,-2-1 0,-1-3 15,-2 2-15</inkml:trace>
  <inkml:trace contextRef="#ctx0" brushRef="#br0" timeOffset="5666.9371">26523 6326 0,'0'0'0,"0"0"16,0 0-16,0 0 0,0 0 0,0 0 16,39 7-16,-18-3 15,2-1-15,6-2 0,4 2 16,0 0-16,0 0 0,11 1 16,0-3-16,-3 3 0,-2-1 0,-1 0 15,-6 1-15,-7-1 0</inkml:trace>
  <inkml:trace contextRef="#ctx0" brushRef="#br0" timeOffset="8034.1441">28345 5979 0,'0'0'16,"0"0"-16,0 0 0,0 0 0,-9-24 0,9 24 16,-10-17-16,1 8 0,-2-1 15,-2 0-15,-1 0 0,-2 1 16,1 0-16,-6-2 0,-1 3 16,0 0-16,1 1 0,1 4 15,0-1-15,3-1 0,1 1 16,2 4-16,1 2 0,1 2 15,-1 3-15,2-3 0,3 3 16,0 3-16,1 1 0,3 3 16,-1 0-16,3 1 0,1 3 0,2 0 15,2 6-15,1-5 16,0 0-16,1 1 0,0 1 0,1 0 16,0 1-16,2 0 0,0 3 15,-1 6-15,0-2 0,-1 0 16,-2-1-16,-1 0 0,-1-2 15,0-2-15,-2-2 0,-3 0 16,0-2-16,-1-1 0,-3-1 16,0 0-16,1-4 0,-4 0 15,-2-2-15,-1 1 0,-3-2 0,1-4 16,-2 0-16,1 0 0,-1-3 16,-1 0-16,2-4 0,3 0 15,-1-1-15,-1-2 0,-2 0 16,1-1-16,0 0 0,2-2 15,1 1-15,1-4 0,1 1 16,2-2-16,1 1 0,2-4 16,0 2-16,2 0 0,0 0 15,3-2-15,2 1 0,5-2 16,4-1-16,3-2 0,2 0 0,3-1 16,2-1-16,2 2 0,2 2 15,7-5-15,0 1 0,0 1 16,1 1-16,0-1 0,0 3 15,-1 1-15,-2 0 0,4 2 16,-2-1-16,-2 3 0,-1-2 0,-4 1 16,-2 1-16,-3 2 15,-3-1-15,-5 2 0,-1 2 16,-1-2-16,-2 3 0,-1 1 16,1 3-16,-2 0 0,0 0 0,-2 0 15,-1 0-15,0 0 0</inkml:trace>
  <inkml:trace contextRef="#ctx0" brushRef="#br0" timeOffset="26470.9341">21838 7179 0,'0'0'0,"31"-10"0,-16 6 0,3 3 15,2-1-15,-1-2 0,1 4 16,8-3-16,-1-1 0,-2 0 0,-6 1 16,-2 1-16</inkml:trace>
  <inkml:trace contextRef="#ctx0" brushRef="#br0" timeOffset="27034.0547">25042 6955 0,'0'0'0,"0"0"0,0 0 16,0 0-16,0 0 0,0 0 15,0 0-15,0 0 0,0 0 0,0 0 16,0 0-16,0 0 0,20 14 16,-20-14-16,19 16 0,-9-8 15,-2-3-15,-1 2 0</inkml:trace>
  <inkml:trace contextRef="#ctx0" brushRef="#br0" timeOffset="31617.0307">28494 5619 0,'0'0'16,"0"0"-16,0 0 0,0 0 0,0 0 15,-9-18-15,9 18 0,0 0 16,-13-23-16,6 14 0,-2 1 15,-2 0-15,-1 0 0,-2 2 16,-3 0-16,-1 1 0,-3 0 0,-8 3 16,-2 2-16,-1 1 15,-1 1-15,-2 3 0,-3 2 16,-7 3-16,2 2 0,0 2 0,1 1 16,1 2-16,3 1 0,-7 7 15,2 2-15,2-3 0,3-1 16,0 3-16,-2 0 0,0 3 15,6-1-15,3 4 0,3 0 16,0 1-16,1 0 0,5 4 16,3 2-16,3-6 0,5-3 15,5 2-15,1 2 0,4-2 0,3 0 16,4 1-16,1-1 16,3 0-16,2 0 0,4-2 0,4 1 15,-3-3-15,0-3 0,4 0 16,4 1-16,2-1 0,0-1 0,2-2 15,0 0-15,3-5 16,2-3-16,3 0 0,3-3 16,0 0-16,-1 0 0,3-7 15,1-1-15,-3 0 0,-2-2 0,-2-5 16,0-3-16,-2 0 16,1 3-16,-1-11 0,1-6 0,-3 0 15,-2-4-15,3 1 0,3 1 16,-5-2-16,-3-2 0,3-3 15,-2-2-15,-3 3 0,-2-2 0,1-5 16,-1 0-16,-7 1 0,-4 5 16,-1-5-16,-3-1 15,-2 4-15,-3 1 0,0-8 16,-3-2-16,0 10 0,-1 5 0,-1-8 16,-1 0-16,-2 9 0,1-2 15,-4 3-15,-1 0 0,-2 3 16,-1-2-16,-6-2 0,-3-1 15,0 4-15,2 0 0,-5 5 16,-3 2-16,-3 1 0,0 0 0,-5 3 16,-4 0-16,2 6 15,-1 1-15,10 1 0,7 1 0,4 0 16</inkml:trace>
  <inkml:trace contextRef="#ctx0" brushRef="#br0" timeOffset="32433.7467">29170 5967 0,'0'0'16,"0"0"-16,0 0 0,0 0 0,0 0 15,0 0-15,0 0 0,0 0 16,15 20-16,-15-20 0,22 14 15,-22-14-15,28 12 0,-28-12 16,37 17-16,-14-7 0,0-5 0,1 4 16,0-1-16,7 2 15,-1-1-15,-1-2 0,-1 2 16,-2-5-16,-4 3 0,-4-3 0,-1 3 16,-4-4-16,-1 1 0,-2 1 15,-2 1-15,-3-3 0,-1 4 16,-5-3-16,-4 1 0,-3 1 15,-4 1-15,-6 0 0,-3 0 16,-4 0-16,-2-2 0,-3 4 16,0-1-16,-2-2 0,-1-2 0,-6 3 15,0 4-15,5-3 0,3 2 16,3 0-16,3-2 0,1-1 16,1 0-16,5 0 0,5 0 15,5 0-15,5-3 0,-1 1 16,2-2-16,0 0 0</inkml:trace>
  <inkml:trace contextRef="#ctx0" brushRef="#br0" timeOffset="32833.6843">30278 5797 0,'0'0'0,"0"0"0,0 0 0,0 0 15,0 0-15,-6 27 0,6-27 16,-10 25-16,10-25 0,-14 36 0,6-13 15,-2 2-15,0 0 0,-1 4 16,0 1-16,-3 11 0,3-2 16,-3 8-16,0-3 0,-1 1 15,2-6-15,-1 2 0,-2 1 16,0 4-16,2-7 0,0 0 16,1-3-16,2-3 0,0-1 0,2-7 15,1-4-15,2 0 0,1-3 16,3 0-16,1-4 15,3-6-15,3-1 0,-3-3 0,0-1 16,0 1-16</inkml:trace>
  <inkml:trace contextRef="#ctx0" brushRef="#br0" timeOffset="33184.1103">30589 5873 0,'0'0'0,"0"0"16,0 0-16,0 0 0,0 0 16,0 0-16,-3 24 15,3-24-15,-5 22 0,5-22 0,-8 35 16,2-16-16,-1 2 0,-1 2 15,-2 4-15,0-2 0,-1-1 0,-2 9 16,0-1-16,1 0 16,1 0-16,-2 0 0,-1 0 15,-1-6-15,1-1 0,4-4 0,2-2 16,1-2-16,0-4 0,3-4 16,1-3-16,2-2 0,0-1 15,1-6-15,1-5 0,0 1 16,1 0-16,-1 3 0</inkml:trace>
  <inkml:trace contextRef="#ctx0" brushRef="#br0" timeOffset="33652.5882">30532 5915 0,'0'0'0,"0"0"0,0 0 0,0 0 15,13-18-15,-13 18 0,0 0 16,21-10-16,-21 10 0,22-4 15,-9 8-15,1-1 0,0 1 0,0 3 16,1 2-16,-2 3 16,-1-1-16,-1 5 0,-2 2 15,-5-1-15,-2 0 0,-5-3 16,-5 4-16,-2-4 0,-1 0 0,-3-3 16,-4 0-16,-1 0 0,-2-1 15,-1-2-15,-1-1 16,-1 0-16,4 0 0,2 0 0,0-3 15,4-1-15,4 1 0,2-1 16,1-2-16,2 2 0,0-3 16,5 0-16,0 0 0,6 0 15,1 0-15,5-2 0,3 4 16,2-2-16,0 0 0,2 0 0,0 0 16,0 4-16,-1-1 0,1 2 15,0 4-15,-3-2 0,-1 0 0,-3 1 16,-1 3-16,-3-1 15,-3 2-15,-4 1 0,-3 2 16,-4-1-16,-1 3 0,-4-6 16,-4 3-16,-1-3 0,-2 1 0,-6 5 15,0-5-15,2 1 16,2-2-16,2 2 0,4-4 16,3-3-16,3-2 0,1-1 0,2-2 15,1 2-15</inkml:trace>
  <inkml:trace contextRef="#ctx0" brushRef="#br0" timeOffset="34001.5523">31184 6065 0,'0'0'0,"0"0"0,0 0 16,0 0-16,0 0 0,0 0 15,0 0-15,0 0 0,-29-4 16,29 4-16,-30 6 0,30-6 0,-33 12 16,14-4-16,-2 2 15,3 1-15,1 1 0,-5 5 16,0 0-16,3-2 0,3-1 0,3 3 16,5 1-16,2-3 0,3-1 15,3 0-15,3-3 0,0 0 16,2 0-16,4 3 0,3-4 15,2-2-15,3-1 0,1-2 16,3 1-16,-1-2 0,1 2 0,6-5 16,1-1-16,-2-4 15,-4-7-15,-5 4 0,-2 0 0,-3 3 16</inkml:trace>
  <inkml:trace contextRef="#ctx0" brushRef="#br0" timeOffset="34367.6521">31579 5833 0,'0'0'15,"0"0"-15,0 0 0,0 0 0,-3 32 16,3-32-16,-7 29 0,2-11 0,-2 5 15,-1 4-15,-3 1 0,-5 11 16,1 2-16,-1 1 0,1 2 16,-3 11-16,0-4 0,0-1 15,-2-3-15,-2 10 0,1 0 16,2-4-16,1 0 0,1 1 16,2-4-16,2-4 0,0-6 15,2-1-15,1-6 0,0 1 16,-1-2-16,1-4 0,0-2 0,4-7 15,2-1-15,0 1 0,-2 0 16,-1-8-16,-2 0 0,-2 0 16,-2-2-16,3-2 0,2-2 15,1-1-15</inkml:trace>
  <inkml:trace contextRef="#ctx0" brushRef="#br0" timeOffset="40450.9197">12189 3744 0,'0'0'16,"0"0"-16,0 0 0,0 0 0,0 0 16,0 0-16,25-9 0,-25 9 15,21-6-15,-21 6 0,26-6 16,-9 2-16,1 2 0,3-1 15,3 1-15,1 0 0,2 0 16,12 0-16,4-3 0,1 3 16,2 0-16,13 0 0,4 0 15,-3-2-15,-4-1 0,17-1 16,3 0-16,-3 2 0,-3 3 0,16-2 16,2-3-16,6 4 0,-6 2 15,40-3-15,-6-3 0,-19-2 16,-10 0-16,8 3 0,6 1 15,-9 1-15,-6-1 0,8 0 16,7 0-16,-10-2 0,-5 1 16,11-2-16,10 0 0,-9 0 15,-6 2-15,8-2 0,4 1 16,-6-2-16,-5-2 0,9 2 0,5 2 16,-8 2-16,-7 0 0,8 1 15,4 3-15,-11 0 0,-10 3 0,7-5 16,3 0-16,-10 0 15,-6-2-15,3 4 0,3 4 16,-8-1-16,-7 2 0,-1-2 16,-2 0-16,-11 0 0,-7-2 0,-1 1 15,-2-1-15,-8 3 0,-5 4 16,-5-1-16,-1-2 16,-8-1-16,-6 0 0,-1 0 0,-2-2 15,-3-1-15,-2 0 0,-6 2 16,-2 2-16,-8 0 0,-5-1 15,4-1-15,2-1 0,2 1 0</inkml:trace>
  <inkml:trace contextRef="#ctx0" brushRef="#br0" timeOffset="41234.8383">11976 4131 0,'0'0'0,"0"0"0,0 0 16,0 0-16,0 0 0,0 0 0,-20-4 16,20 4-16,0 0 0,0 0 15,0 0-15,0 0 0,0 0 16,0 0-16,20-12 0,-20 12 15,24-1-15,-24 1 0,42-4 16,-17 2-16,3 0 0,12-1 16,4-2-16,0 1 0,1 0 0,18 1 15,5-1-15,-2 0 0,-2-1 16,19-4-16,15-3 16,-7 2-16,-6 3 0,16-3 0,3 3 15,28-4-15,-17 2 0,10 2 16,10 3-16,-20-2 0,-14 2 0,13-5 15,7 0-15,-12 3 16,-7 4-16,16 1 0,11 2 16,-17-2-16,-10-1 0,16-4 15,12-1-15,-16 2 0,-8 0 0,14 0 16,11-2-16,-17 3 0,-11 0 16,11 4-16,10 4 15,-18-4-15,-12-2 0,8 2 0,7 2 16,-14-5-16,-10 1 0,4 0 15,3-1-15,-13 2 0,-8-1 0,5 5 16,4 3-16,-12-5 16,-10-4-16,-2 2 0,0 3 15,-9-1-15,-6 1 0,-4-4 16,-3-3-16,-7 7 0,-5 5 0,-4-5 16,-3-2-16,-4-1 0,-2-2 15,-5 3-15,-4 0 0,0 0 16,0 0-16,0 0 0,-4 0 15,0-1-15,-2 0 0,-5 1 16,-7 0-16,1-1 0,-2-1 0,5 0 16,3 1-16,3 0 0</inkml:trace>
  <inkml:trace contextRef="#ctx0" brushRef="#br0" timeOffset="42268.5253">15071 3457 0,'0'0'0,"0"0"0,-10 14 0,4-6 16,-2 2-16,-6 4 0,-5 3 0,0 2 15,-1-1-15,-3 2 0,-4 3 16,-7 5-16,3 1 0,-1 0 16,-2 2-16,1-1 0,-1 2 15,-2 2-15,3-4 0,2 1 16,1-4-16,1 0 0,2-1 16,5 0-16,4 0 0,3-6 15,1-4-15,3-1 0,3-4 0,1 0 16,1-2-16,3-3 0,1 1 15,1-2-15,1-1 0,2 1 16,1-2-16,3-2 0,3-1 16,3 0-16,2 0 0,3-1 15,0-2-15,4-1 0,1 1 16,4 1-16,2 0 0,5-1 16,-1 1-16,2-1 0,-1 2 15,-3 0-15,-1 1 0,1 0 16,-1 2-16,-1 0 0,1-1 0,-1 1 15,-1 2-15,-2-2 0,0 1 16,-2 0-16,-1-1 0,-2 1 16,-1 1-16,-3-1 0,-1-1 15,-2-1-15,-2-1 0,-3 0 16,1 0-16,-3-3 0,-1-1 0,1-2 16,-2-2-16,0 0 15,-1-1-15,-1-1 0,-1-2 16,0-2-16,0 0 0,-1-2 0,0-1 15,-2 1-15,0 1 0,-2-4 16,-2-4-16,-1 0 0,0-2 16,-1 0-16,-1 1 0,1 0 15,2 0-15,-2-5 0,0 1 16,0 1-16,-1 0 0,0 0 16,1 1-16,0 0 0,2 1 0,-1 0 15,2 1-15,-2 5 0,1 3 16,0 0-16,0 0 15,1 2-15,-2-1 0,0 3 0,-2 1 16,2 2-16,4 0 0,0 2 16,-1 4-16,-1 1 0,-2 2 15,-1 2-15,-2 1 0,1 4 16,0 1-16,1-1 0,1-2 0,2 1 16</inkml:trace>
  <inkml:trace contextRef="#ctx0" brushRef="#br0" timeOffset="81437.9113">9777 5094 0,'0'0'0,"0"0"15,0 0-15,0 0 0,-4-26 0,4 26 16,-9-17-16,4 9 15,1-1-15,-2 2 0,1-1 16,-2 1-16,0 0 0,-3 1 16,-4-1-16,0 3 0,-1 1 0,-3 3 15,-1 1-15,-1 0 0,0 1 16,-7 6-16,-1 3 0,3 3 16,2 0-16,0 5 0,-2 1 15,-2 6-15,0-3 0,2 5 16,1 1-16,4 0 0,3-1 0,1 7 15,3 0-15,3-3 16,3-3-16,4-1 0,1 1 16,2-4-16,3-2 0,2-2 15,2-2-15,3 0 0,2-3 0,3-3 16,3-2-16,-4-4 16,1 2-16,2-4 0,4-3 15,4-1-15,2-1 0,6 0 0,4-2 16,-1-2-16,0-2 0,0 1 15,-9 1-15,-6 0 0</inkml:trace>
  <inkml:trace contextRef="#ctx0" brushRef="#br0" timeOffset="81684.3125">9983 5202 0,'0'0'16,"0"0"-16,0 0 0,0 0 15,25-6-15,-25 6 0,28-6 16,-11 3-16,0 1 0,2-1 0,2 3 16,0 0-16,0 1 0,6 1 15,2-1-15,-4 1 0,-1 3 16,-5 0-16,-2-2 0,-3 0 0</inkml:trace>
  <inkml:trace contextRef="#ctx0" brushRef="#br0" timeOffset="81868.4374">9889 5465 0,'0'0'0,"0"0"16,0 0-16,0 0 0,0 0 0,0 0 15,0 0-15,36-1 16,-36 1-16,37 0 0,-11 0 16,0 0-16,3-2 0,2 1 15,2 0-15,2-1 0,-5 1 0,-5-1 16</inkml:trace>
  <inkml:trace contextRef="#ctx0" brushRef="#br0" timeOffset="82539.9441">10736 5071 0,'0'0'0,"0"0"16,0 0-16,0 0 0,26-10 0,-26 10 16,21-8-16,-8 5 0,1 2 15,3 1-15,0-1 0,2 1 16,1 0-16,0 1 0,-1 0 16,4 4-16,-1 1 0,-2 2 15,-2 1-15,0 0 0,0 1 16,-4 0-16,-3 2 0,-3 0 15,-4-1-15,-4 2 0,-2 1 16,-4-1-16,-1 1 0,-4-1 16,-4 2-16,-2-1 0,-4 1 0,-1 3 15,-3 0-15,-5 4 0,-1-3 16,0 0-16,0-3 0,3 1 16,3-2-16,0 2 0,-1 0 15,3-2-15,1-2 0,2-2 16,3 1-16,2-4 0,3 1 15,1 0-15,2 2 0,4-1 16,0-2-16,4-1 0,3 0 16,2-4-16,1 4 0,5-5 15,3-3-15,2 2 0,-1 1 0,5 2 16,3-1-16,2-2 16,3-1-16,5-1 15,5 1-15,3 0 0,-6 0 0,-3 0 16,-2 0-16,-4 0 0,-2-1 15,-2-1-15,-1 2 0,-5-2 0,-3 2 16,-1-1-16,-2 1 16,-1 0-16,0 0 0,-4 1 0,1-1 15,-1 0-15,-1-1 0,-1 0 16,1 1-16,-3 0 0,0 0 16,0 0-16,0 0 0,0 4 15,-1-1-15,-1-1 0,1 0 16,1-2-16</inkml:trace>
  <inkml:trace contextRef="#ctx0" brushRef="#br0" timeOffset="84633.6686">13603 3582 0,'0'0'0,"0"0"0,0 0 15,0 0-15,0 0 0,0 0 16,0 0-16,0 0 0,27-8 0,-27 8 16</inkml:trace>
  <inkml:trace contextRef="#ctx0" brushRef="#br0" timeOffset="84834.1103">13890 3539 0,'0'0'0,"0"0"0,0 0 16,0 0-16,0 0 0,0 0 15,0 0-15,0 0 0,26 2 0,-26-2 16,0 0-16,0 0 0</inkml:trace>
  <inkml:trace contextRef="#ctx0" brushRef="#br0" timeOffset="85003.0713">13954 3563 0,'0'0'0,"0"0"16,0 0-16,0 0 0,0 0 0,0 0 16,0 0-16,0 0 0,0 0 15,29 7-15,-29-7 0,30 2 16,-30-2-16,23 2 0</inkml:trace>
  <inkml:trace contextRef="#ctx0" brushRef="#br0" timeOffset="85401.0199">16868 3368 0,'0'0'0,"0"0"15,0 0-15,0 0 0,0 0 16,0 0-16,0 0 0,0 0 16,0 0-16,0 0 0,0 0 15,0 0-15</inkml:trace>
  <inkml:trace contextRef="#ctx0" brushRef="#br0" timeOffset="85603.1211">16436 3351 0,'0'0'0,"0"0"16,0 0-16,0 0 0,0 0 0,0 0 0,0 0 16,0 0-16,0 0 0,0 0 15</inkml:trace>
  <inkml:trace contextRef="#ctx0" brushRef="#br0" timeOffset="85771.293">16391 3386 0,'0'0'0,"0"0"0,0 0 0,0 0 16,0 0-16,0 0 0,0 0 0,0 0 15</inkml:trace>
  <inkml:trace contextRef="#ctx0" brushRef="#br0" timeOffset="86041.3817">13637 3544 0,'0'0'0,"0"0"15,0 0-15,0 0 0,0 0 0,0 0 16,0 0-16,0 0 0,0 0 16,0 0-16,0 0 0,0 0 15,24-5-15,-24 5 0,23-4 16,-23 4-16</inkml:trace>
  <inkml:trace contextRef="#ctx0" brushRef="#br0" timeOffset="86279.2429">16922 3501 0,'0'0'0,"0"0"15,0 3-15,0-3 0</inkml:trace>
  <inkml:trace contextRef="#ctx0" brushRef="#br0" timeOffset="89317.6661">7285 9084 0,'0'0'0,"0"0"0,0 0 0,0 0 16,0 0-16,0 0 0,0 0 15,0 0-15,0 0 0,0 0 16,0 0-16,0 0 0,-11-21 0,11 21 16,0 0-16,0 0 0,0 0 15,32-11-15,-32 11 0,31-5 16,-31 5-16,38-5 0,-13 4 15,1-2-15,0 2 0,4 1 16,3-1-16,10 0 0,1 0 16,4 0-16,2-1 0,13 1 0,1 1 15,8-2-15,-1-2 16,-5 1-16,0 0 0,10 4 16,0 1-16,-2 0 0,-1-5 0,7 1 15,-2 0-15,-5 2 0,-3 1 16,28 1-16,-8-1 0,-9-1 15,-6 0-15,-5 0 0,-2 1 16,-3 1-16,-1-1 0,-6-2 16,-5-2-16,-2 3 0,-3 3 0,-3-1 15,0 0-15,-3 0 0,-4 0 16,-5 2-16,-3 2 16,-6-4-16,-4-2 0,0 1 0,0 1 15,-14 0-15,0 1 0,-4-2 16,-2-1-16,-5-6 0,-4 0 15,2 1-15,3 1 0,0 1 16</inkml:trace>
  <inkml:trace contextRef="#ctx0" brushRef="#br0" timeOffset="89817.5491">8091 8385 0,'0'0'0,"0"0"0,0 0 0,0 0 0,0 0 16,0 0-16,-2-22 15,2 22-15,0 0 0,0 0 16,25-21-16,-25 21 0,33-14 0,-13 10 16,2 2-16,1 0 0,1 2 0,8 3 15,0 1-15,-3 0 16,-1 0-16,-1 3 0,1 2 16,0-1-16,-2 0 0,-9 5 15,-2 2-15,-3 1 0,-4-1 0,-8 2 16,-7 3-16,-3-3 0,-3 0 15,-7 1-15,-5 3 16,-3-2-16,-1-2 0,-2 3 16,-1-1-16,-5 2 0,4-4 0,2-1 15,2 1-15,6-2 0,4-2 0,3-2 16,0-1-16,5-3 16,3-1-16,2-4 0,4 0 15,2-2-15,4-2 0,12-6 16,6-2-16,-3 2 0,-4 1 0,-2 1 15</inkml:trace>
  <inkml:trace contextRef="#ctx0" brushRef="#br0" timeOffset="90117.6349">8702 8249 0,'0'0'0,"0"0"0,0 0 16,0 0-16,-32 3 0,32-3 0,-26 10 16,12-2-16,-1 1 0,-2 2 15,-1 0-15,1 2 0,0 1 16,-1 6-16,3 1 0,1 0 16,3-1-16,3 1 0,1 0 15,3-1-15,2 0 0,3 1 16,3-1-16,3-2 0,2-2 15,4 3-15,2 0 0,0-4 16,-1-4-16,4-2 0,2 0 0,2-4 16,0 0-16,-4-2 0,-2 0 15,-4-1-15</inkml:trace>
  <inkml:trace contextRef="#ctx0" brushRef="#br0" timeOffset="91867.9725">8984 8056 0,'0'0'0,"0"0"0,0 0 0,0 0 16,0 0-16,0 0 0,17-16 15,-17 16-15,0 0 0,0 0 0,25-3 16,-25 3-16,0 0 0,20-1 16,-15 1-16,1 1 0,-1 0 15,1 1-15,-1 0 0,1 1 16,-2-1-16,1 0 0,-1 0 16,-1 0-16,1 0 0,-2 0 15,0-1-15,0 1 0,1 0 16,-3-2-16,2 0 0,-2 0 0,2 3 15,-2-3-15,0 0 16,0 0-16,0 0 0,0 0 16,0 0-16,0 0 0,0 0 0,0 0 15,0 0-15,0 0 0,0 0 16,0 0-16,0 0 0,0 0 16,0 0-16,0 0 0,0 0 15,2 4-15,-2-4 0,0 0 16,0 0-16,0 0 0,0 0 15,0 0-15,0 0 0,0 0 0,0 0 16,0 0-16,0 0 16,0 0-16,0 0 0,0 0 0,0 0 15,0 0-15,0 0 0,0 0 16,0 0-16,0 0 0,0 0 16,0 0-16,0 0 0,0 0 15,0 0-15,0 0 0,0 0 16,0 0-16,0 0 0,0 0 15,0 0-15,0 0 0,0 0 0,0 0 16,0 0-16,0 0 0,0 0 16,0 0-16,0 0 15,0 0-15,0 0 0,0 0 0,0 0 16,0 0-16,0 0 0,0 0 16,0 0-16,0 0 0,0 0 15,0 0-15,0 0 0,0 0 16,0 0-16,0 0 0,0 0 15,0 0-15,0 0 0,0 0 0,0 0 16,0 0-16,0 0 0,0 0 16,0 0-16,0 0 0,0 0 15,0 0-15,0 0 0,0 0 16,0 0-16,0 0 0,0 0 16,0 0-16,0 0 0,0 0 15,0 0-15,0 0 0,0 0 16,0 0-16,0 0 0,0 0 15,0 0-15,0 0 0,0 0 16,0 0-16,0 0 0,0 0 0,0 0 16,0 0-16,0 0 0,0 0 15,0 0-15,0 0 0,0 0 16,0 0-16,0 0 0,0 0 16,0 0-16,0 0 0,0 0 15,0 0-15,0 0 0,0 0 16,0 0-16,0 0 0,0 0 15,0 0-15,0 0 0,0 0 16,0 0-16,0 0 0,0 0 16,0 0-16,0 0 0,0 0 0,0 0 15,0 0-15,0 0 0,0 0 16,0 0-16,0 0 0,0 0 16,0 0-16,0 0 0,0 0 15,0 0-15,0 0 0,0 0 16,0 0-16,0 0 0,0 0 15,0 0-15,0 0 0,0 0 0,0 0 16,0 0-16,0 0 0,0 0 16,0 0-16,0 0 15,0 0-15,0 0 0,0 0 0,0 0 16,0 0-16,0 0 0,0 0 16,0 0-16,0 0 0,0 0 15,0 0-15,0 0 0,0 0 16,0 0-16,0 0 0,0 0 15,0 0-15,0 0 0,0 0 0,0 0 16,0 0-16,0 0 0,0 0 16,0 0-16,0 0 0,0 0 15,0 0-15,0 0 16,0 0-16,0 0 0,0 0 0,0 0 16,0 0-16,0 0 0,0 0 15,0 0-15,3 4 0,-3-4 16,0 0-16,0 0 0,0 0 15,5 4-15,-5-4 0,0 0 16,4 6-16,-4-6 0,0 5 0,0-5 16,0 6-16,0-6 0,-2 7 15,2-7-15,-1 8 0,-1-3 16,-2 0-16,-1 1 0,-1 0 16,2-1-16,-1 2 0,-2 1 15,-1-1-15,0-2 0,-1 1 16,-2 0-16,-1 0 0,3 0 0,-1-1 15,0 0-15,0-1 0,0 0 16,1 2-16,1-1 16,2-1-16,0-1 0,1 0 0,0 0 15,1-1-15,1 0 0,-1 0 16,1 2-16,1-2 0,1 1 0,-2-1 16,2 1-16,1-1 15,0 0-15,4 1 0,-2-2 16,2 1-16,1 1 0,1 0 15,2 0-15,1-1 0,1 0 0,0-1 16,1 1-16,-1-1 0,0 0 16,-1 0-16,2 1 15,1-1-15,-3-1 0,2 2 0,2-1 16,-1 0-16,0 0 0,0 0 16,-1 0-16,-1 1 0,-1-1 15,-2 0-15,1 1 0,-1-2 16,-1 1-16,0-1 0,-2 1 15,1-1-15,-3 0 0,1 1 16,-1-1-16,1 1 0,-1-1 0,-2 0 16,1 5-16,-4-2 0,-3 0 15,2 0-15,-1-2 0,2 1 16</inkml:trace>
  <inkml:trace contextRef="#ctx0" brushRef="#br0" timeOffset="92417.9938">6069 9140 0,'0'0'0,"0"0"0,0 0 16,0 0-16,0 0 0,0 0 16,29-10-16,-29 10 0,0 0 0,34-4 15,-34 4-15,42 0 16,-23 0-16,4 1 0,2 0 15,1 1-15,-1-1 0,8 1 16,0-1-16,-1 0 0,-2 1 0,7 0 16,-2 1-16,-5-1 0,-5-1 15,-2 1-15,-1 1 16,-3-1-16,-3 1 0,-1-2 0,-2 1 16,-4-1-16,-5-1 0,1-1 15,-2-1-15,-1 1 0,0-2 0,-2 3 16</inkml:trace>
  <inkml:trace contextRef="#ctx0" brushRef="#br0" timeOffset="92671.8537">6395 8864 0,'0'0'0,"0"0"0,0 0 15,0 0-15,0 0 0,0 0 0,0 0 16,-8 27-16,8-27 0,-10 25 16,10-25-16,-12 33 0,8-12 15,-3 3-15,0 2 16,2 3-16,-2 0 0,-3 12 0,1 0 16,3-3-16,-2-3 0,0 6 15,0-2-15,1-7 0,1-6 0,2-3 16</inkml:trace>
  <inkml:trace contextRef="#ctx0" brushRef="#br0" timeOffset="93517.6962">3535 9302 0,'0'0'0,"0"0"15,0 0-15,0 0 0,0 0 0,24-4 16,-24 4-16,29-2 15,-29 2-15,39-2 0,-15 1 16,5 0-16,-1 0 0,14 1 16,8 0-16,-5-1 0,-1-3 0,14 2 15,2 2-15,0-1 0,-2 0 16,14 2-16,2 1 0,-1 1 16,-13 0-16,13 0 0,-2 1 15,-10-1-15,-5-1 0,0 0 16,1 1-16,-3-1 0,-2 2 0,14-1 15,-11-1-15,-24 0 16,1 2-16,13-1 0,-4 0 16,-22-2-16,-3 1 0,2-3 0,-2-2 15,-3 3-15,-1 4 0,-8-6 16,-4-4-16,0 2 0,0 1 16,0 0-16</inkml:trace>
  <inkml:trace contextRef="#ctx0" brushRef="#br0" timeOffset="94334.3619">4322 8218 0,'0'0'0,"0"0"15,0 0-15,0 0 0,0 0 0,0 0 16,0 0-16,0 0 0,0 0 16,6 30-16,-6-30 0,-2 25 15,2-25-15,-3 32 0,2-12 16,-3 0-16,0 0 0,-1 1 15,2 1-15,-2 3 0,1-1 0,3-1 16,-1-1-16,1-1 16,0-3-16,1-2 0,0-1 15,1-4-15,2-1 0,-2 0 0,2-2 16,-2-2-16,-1-2 0,3-3 16,2-1-16,4-1 0,-1-1 0,2-3 15,2 0-15,0-2 16,0-1-16,7-2 0,-1 0 15,-1 0-15,0-2 0,-2 0 0,1-3 16,-4 2-16,1 2 0,-1-2 16,-1 1-16,0-1 0,-1 0 15,-1 1-15,-1 0 0,1 3 16,-3 1-16,1-1 0,-2 1 16,0 0-16,-2 2 0,-1 3 15,1 1-15,-3 2 0,0 0 0,0 0 16,0 0-16,0 4 0,-2 0 15,0 0-15,0 4 16,-1 2-16,-1 2 0,1 1 0,-2 4 16,0 0-16,2 0 0,-2 9 15,1 0-15,1 1 0,-3-1 16,0 3-16,-1 1 0,0-1 16,0 0-16,-3 7 0,-1 0 15,2-5-15,-1-2 0,1 0 16,-1-2-16,0-1 0,3-4 0,-1-1 15,0-1-15,0-2 16,2-4-16,0 0 0,1-1 16,0-3-16,2-2 0,0-1 0,-4-3 15,0-1-15,0-1 0,-4-2 16,-5-2-16,1-1 0,-4-1 16,0-1-16,-1-3 0,-2 2 15,0-2-15,-6-2 0,-3-3 16,3 0-16,3 1 0,-2-2 0,0-1 15,4-2-15,4-2 0,2 4 16,5 3-16,1 2 0</inkml:trace>
  <inkml:trace contextRef="#ctx0" brushRef="#br0" timeOffset="94784.123">4865 8120 0,'0'0'0,"0"0"16,0 0-16,26 2 0,-26-2 16,28 4-16,-9 0 0,-4-1 15,2 2-15,2 2 0,3 3 16,1 1-16,-1 1 0,-3 1 15,-3 0-15,-1-1 0,-7-1 0,-1 0 16,-4 0-16,-3 1 0,-2 1 16,-6-2-16,-4-1 15,0 0-15,-1 0 0,-5-1 0,-2 0 16,2-1-16,-1-1 0,0 1 16,3 0-16,-1-2 0,5 1 0,-3 0 15,2-1-15,5-1 16,0-1-16,2 0 0,2-1 0,1 0 15,0-1-15,3 1 16,0 2-16,4-2 0,1 1 0,9-1 16,1 1-16,4 0 0,1-1 15,8 4-15,4 1 0,-2 0 16,-2 0-16,5 2 0,-5 0 16,-2-2-16,-8-1 0,-2-3 15</inkml:trace>
  <inkml:trace contextRef="#ctx0" brushRef="#br0" timeOffset="95784.8319">4438 10131 0,'0'0'0,"0"-7"0,4-3 0,-1 2 16,0-2-16,2-5 0,0-2 15,1-1-15,-2 0 0,0 0 16,-2-3-16,-2 2 0,-4 0 0,1 1 16,0 2-16,-5-2 0,0 4 15,0 0-15,-2 3 0,0 4 16,-3 0-16,0 3 0,1 4 15,-4 0-15,-3 2 0,0 4 16,0 4-16,-1 0 0,0 5 16,-5 5-16,0 4 15,1 1-15,2 1 0,1 2 0,2-1 16,2 2-16,3-1 0,0 6 16,3 0-16,1-2 0,2-5 15,3-1-15,2-1 0,3-3 0,2-1 16,0-5-16,2-3 0,-1-2 15,4-3-15,3 1 0,3-4 16,3-1-16,0-2 0,3-2 16,0-3-16,2-4 0,2 0 0,1-1 15,-2-2-15,0-1 16,0 1-16,-4-2 0,0-4 0,-2 1 16,0 0-16,0-1 15,2 0-15,-3-2 0,-2 4 0,-1-1 16,-2 2-16,-1-2 0,-2 2 15,-1 1-15,-2 1 0,0-1 16,0 3-16,-2 1 0,0-2 16,1 4-16,-2-1 0,2 2 15,-3 2-15,0 3 0,0 0 16,0 0-16,-3 4 0,2-1 0,-1 2 16,-1 0-16,-1 3 15,2 2-15,1 1 0,-1 0 16,-1 3-16,-1 0 0,3 0 0,-2 4 15,1 4-15,1-4 0,1 1 16,-3 1-16,2-2 0,0 1 16,1-2-16,1 0 0,0-2 15,2-3-15,-3 0 0,3-3 16,1 0-16,2-2 0,-3-3 0,4-1 16,3-6-16,-4 3 0,0 0 15,-1 0-15</inkml:trace>
  <inkml:trace contextRef="#ctx0" brushRef="#br0" timeOffset="96134.8946">4848 9753 0,'0'0'0,"0"0"15,0 0-15,0 0 16,8-25-16,-8 25 0,0 0 0,24-21 15,-12 17-15,1-2 0,1 4 16,2 0-16,-3 1 0,0 1 16,0 2-16,0 1 0,-2 3 15,-1-1-15,-4 2 0,-3 0 16,0-1-16,-2 1 0,-2 1 16,-2 0-16,-3 1 0,-4-2 15,-1 0-15,0 1 0,0-1 0,-4 3 16,3 1-16,-1-3 0,4 2 15,-1-3-15,3 2 0,0 0 16,3-2-16,4 2 0,3 0 16,5-2-16,6 0 0,8 0 15,8-2-15,4 1 0,5-2 0,-7 1 16,-5 0-16,-3-4 0</inkml:trace>
  <inkml:trace contextRef="#ctx0" brushRef="#br0" timeOffset="96984.0923">8347 9533 0,'0'0'0,"0"0"16,0 0-16,0 0 0,0 0 0,-1 28 16,1-28-16,-5 22 0,5-22 15,-6 35-15,0-13 0,0 1 16,-1 2-16,-2 2 0,0 2 15,-4 8-15,2-1 0,-2 2 16,-1-1-16,-2 8 0,0-4 0,2 0 16,1-3-16,1-1 15,1-3-15,0 1 0,2-5 0,1-4 16,2-6-16,0-1 0,2-3 16,1-5-16,2-4 0,0 0 15,0-3-15,0-1 0,1-3 16,0 0-16,-1-3 0,1-4 15,0 1-15,1-2 0,0 0 16,1-2-16,2-1 0,0 0 16,2-3-16,-1 1 0,1 1 0,-1-2 15,2 1-15,0 1 0,2-1 16,0 1-16,1 1 0,-1 0 16,0 0-16,-1 0 0,2 4 15,-2 2-15,1 3 0,1-1 16,1 3-16,-1 0 0,0 3 15,0 1-15,0 1 0,-2 1 0,1 1 16,-1 2-16,-1 3 16,-3-3-16,-1 2 0,1 1 15,-4-1-15,-3 0 0,-2-1 0,-1 1 16,1 3-16,-2-3 0,-3-2 16,0 1-16,-1 0 0,0-2 15,0 1-15,-2-1 0,-2-5 16,-1 1-16,1 0 0,-1-1 15,2-5-15,-3 0 0,2-1 0,0-3 16,-4-2-16,2 0 16,2-2-16,3 2 0,1 1 0,2 1 15</inkml:trace>
  <inkml:trace contextRef="#ctx0" brushRef="#br0" timeOffset="97286.9747">8706 9629 0,'0'0'0,"0"0"15,0 0-15,0 0 0,22-1 0,-22 1 16,20 1-16,-10 1 0,0 3 16,0 1-16,0 1 0,-3 0 15,0 0-15,-3 1 0,0 0 16,-4 0-16,-2 0 0,-3 0 15,-3 2-15,2-2 0,-1-1 0,1 1 16,-2 0-16,1-1 16,1-2-16,0 1 0,2-2 15,0 1-15,2-1 0,1-1 0,2 1 16,3-1-16,0 1 0,10-1 16,7-3-16,5 2 0,1-2 0,3 1 15,-5-1-15,-3 1 16</inkml:trace>
  <inkml:trace contextRef="#ctx0" brushRef="#br0" timeOffset="97568.1423">10330 9077 0,'0'0'0,"0"0"15,0 0-15,0 0 0,26-16 16,-11 13-16,7 1 0,2 2 16,-1 2-16,10 3 0,3 2 15,-4 1-15,-3 1 0,2 0 16,-5-1-16,-4-1 0,-4-2 0,-4 0 15</inkml:trace>
  <inkml:trace contextRef="#ctx0" brushRef="#br0" timeOffset="97767.9502">10287 9259 0,'0'0'0,"0"0"0,0 0 0,0 0 15,35-3-15,-35 3 0,40 0 16,-15 0-16,-1 2 0,5-2 16,4 0-16,5 1 0,-1 3 0,0-2 15,2 0-15,3-2 0,-5-2 16,-4 1-16,-3 0 0,-6 0 16,-4-1-16,-4 2 0</inkml:trace>
  <inkml:trace contextRef="#ctx0" brushRef="#br0" timeOffset="98083.9248">11224 9030 0,'0'0'0,"0"0"0,0 0 0,0 0 15,0 0-15,-2 25 0,2-25 16,-5 27-16,5-27 0,-5 31 16,2-10-16,0 0 0,0-1 0,-1 3 15,2 3-15,-1 5 0,0-1 16,0 1-16,1 1 0,0-4 16,0-2-16,0 7 0,-1-1 15,1-3-15,0-2 0,0 1 16,-2-1-16,2 0 0,0-2 15,-5 0-15,-2-2 0,1-3 16,1-4-16,2-4 0</inkml:trace>
  <inkml:trace contextRef="#ctx0" brushRef="#br0" timeOffset="104867.8097">4012 9788 0,'0'0'0,"0"0"15,0 0-15,0 0 0,0 0 0,0 0 16,0 0-16,0 0 16,0 0-16,22-10 0,-22 10 0,23 3 15,-23-3-15,37 7 0,-11-3 16,-1 2-16,4-1 0,13 3 16,4 3-16,1 0 0,-1 1 15,13 3-15,2-1 0,-3 1 0,0 1 16,5 3-16,-2 0 15,-6 0-15,-6-1 0,1 1 16,-6-3-16,-11 0 0,-8-4 0,-7-2 16,-7-5-16,-9-2 0,-5-1 15,0-1-15,2 2 0,1-3 16</inkml:trace>
  <inkml:trace contextRef="#ctx0" brushRef="#br0" timeOffset="105084.9688">3930 10081 0,'0'0'0,"0"0"15,0 0-15,27 9 0,-27-9 16,36 7-16,-7-1 0,2 1 16,2 1-16,14 5 0,6 1 15,-1-1-15,1 0 0,13 8 16,12 4-16,-8-2 0,-6-2 0,3 6 15,-2-5-15,-18-3 0,-10-3 16,-11-8-16</inkml:trace>
  <inkml:trace contextRef="#ctx0" brushRef="#br0" timeOffset="105384.9498">3920 10739 0,'0'0'0,"0"0"16,0 0-16,-27 18 0,17-8 0,-4 1 15,-4 3-15,-4 4 16,1 0-16,1 3 0,-2 5 15,0-5-15,-2 0 0,-2 4 16,3 0-16,2-1 0,4-2 16,4 0-16,3 0 0,2-4 15,4-1-15,5-6 0,7-2 16,-1-1-16,-1-4 0,-2 3 0</inkml:trace>
  <inkml:trace contextRef="#ctx0" brushRef="#br0" timeOffset="105886.2906">5023 10778 0,'0'0'15,"0"0"-15,0 0 0,0 0 16,0 0-16,-36 7 0,36-7 16,-37 11-16,16-5 0,-5 1 15,-5 0-15,-1 1 0,-1 3 0,-12 7 16,-3 0-16,-8 7 0,2 0 16,1 0-16,1-1 0,-2 5 15,4 0-15,6 2 0,4-1 16,1 4-16,8-4 0,6 1 15,3 2-15,7-8 0,4-3 0,10-1 16,6 0-16,2-6 16,1-1-16,8-1 0,4-3 15,3-2-15,2 0 0,4-4 0,3-1 16,-4-3-16,3-3 0,-2 1 16,3-3-16,-6 1 0,0 0 15,-3-4-15,-1-2 0,-2 0 16,-2 3-16,-2-2 0,-2-2 15,-3-1-15,-1-2 0,-3 2 16,-1-2-16,-3 3 0,-3 1 0,-7-2 16,-5-1-16,-4-1 0,-2 0 15,-11 2-15,-6-2 0,-3 3 16,3-2-16,1 4 0,6 0 16,8 2-16</inkml:trace>
  <inkml:trace contextRef="#ctx0" brushRef="#br0" timeOffset="110054.6214">7897 9533 0,'0'0'0,"0"0"15,0 0-15,0 0 0,0 0 0,0 0 16,0 0-16,0 0 0,0 0 15,26 2-15,-26-2 0,34 13 0,-12-6 16,8 3-16,5 3 16,4-1-16,2 1 0,16 10 0,5 2 15,11 4-15,-5-2 0,16 5 16,1 1-16,3 1 0,-10-2 16,9 3-16,-2 2 0,-13-5 15,-9 1-15,19 14 0,-12-2 16,-21-16-16,-16-8 0,-10-7 15</inkml:trace>
  <inkml:trace contextRef="#ctx0" brushRef="#br0" timeOffset="110384.4554">8321 10695 0,'0'0'0,"-6"9"15,-2 3-15,2-1 0,0 0 0,-4 5 16,-1 8-16,-1-3 15,1 4-15,-8 4 0,1 3 16,1-4-16,1-2 0,2 2 16,3-3-16,0 1 0,3-3 0,3-1 15,1-3-15,4-2 0,4-2 16,-2-4-16,0-1 0,0-3 16</inkml:trace>
  <inkml:trace contextRef="#ctx0" brushRef="#br0" timeOffset="110835.0105">8659 10788 0,'0'0'0,"0"0"15,0 0-15,30-3 0,-18 3 0,4 3 16,5 0-16,0 1 15,0 0-15,4 3 0,0 0 16,-2 1-16,-2 1 0,-1 2 0,-2 1 16,-2 3-16,-3 2 0,-5-2 15,-5 2-15,-3-2 0,-3-1 16,-5 3-16,-3-2 0,-3 2 16,-3-2-16,-7 3 0,-4-4 15,3 3-15,1-2 0,-2-2 16,-2-1-16,3-1 0,3-1 0,4-2 15,1 1-15,4-1 16,2 0-16,3-1 0,0-3 16,3 3-16,2-4 0,6 1 0,5 0 15,5-1-15,4 1 0,8 1 16,4 0-16,2-1 0,1 0 16,12 3-16,4 0 0,-4 0 15,-3-4-15,9 5 0,1-1 16,-7-2-16,-4 0 0,0-2 15,-3 0-15,-7-1 0,-7 0 0,-4-1 16</inkml:trace>
  <inkml:trace contextRef="#ctx0" brushRef="#br0" timeOffset="117069.4925">17674 10515 0,'0'0'0,"0"0"16,0 0-16,26-1 0,-26 1 0,31 1 15,-10-2-15,3 1 16,4 0-16,14 0 0,4 0 16,-1-1-16,0 1 0,15 0 15,4 0-15,10 0 0,-4 0 0,7 0 16,2 2-16,9 0 0,-4-2 16,14 0-16,1 3 15,-7-1-15,-6 3 0,48-1 0,-3 0 16,-15-1-16,-9-2 0,2 0 15,1 1-15,-9 2 0,-7 3 0,11-1 16,7-2-16,-2-3 16,0-2-16,3 1 0,6 7 15,-6 0-15,-5 1 0,10 3 0,8-1 16,-11 0-16,-5-2 0,9-1 16,7 4-16,-11 0 0,-7 3 15,11-3-15,8-1 0,-13-2 16,-11-1-16,10 3 0,6 1 15,-12 0-15,-9 2 0,1-1 16,2 3-16,-9-5 0,-5 0 0,2-2 16,0 2-16,-12 1 0,-7-3 15,1 1-15,3-2 0,-14-2 16,-10 2-16,-5-3 0,-6-1 16,-8 1-16,-5-4 0,-7 0 15,-2 0-15,-6-4 0,-3 0 0,-12 4 16,-7 3-16,-9-2 15,-5-1-15,7-1 0,6 1 16,5 0-16</inkml:trace>
  <inkml:trace contextRef="#ctx0" brushRef="#br0" timeOffset="117887.0081">20488 7390 0,'0'0'0,"0"0"0,3 27 0,-1-13 0,1 2 16,0 13-16,1 7 16,1 3-16,-1 2 0,0 19 15,-3 4-15,-1 9 0,-1-3 0,-3 19 16,-1 4-16,-1-4 0,1-4 16,-4 17-16,0 4 15,-1 34-15,3-18 0,3 3 0,1 3 16,-3-13-16,1-8 0,1 13 15,3 8-15,1-8 0,1-4 16,-3 9-16,-2 6 0,-1-7 16,1-9-16,-3 17 0,1 11 15,1-15-15,2-7 0,1 12 16,0 13-16,-1-14 0,1-7 0,1 14 16,1 8-16,-1-12 0,0-8 15,-1 8-15,-1 7 0,0-6 16,-1-5-16,-4 11 0,-2 7 15,0-12-15,1-9 0,1 12 16,-1 9-16,1-13 0,1-7 16,2 10-16,0 7 0,4-12 15,2-8-15,3-1 0,2-2 0,-3-16 16,-3-12-16,0-29 0,0-23 16,0-11-16</inkml:trace>
  <inkml:trace contextRef="#ctx0" brushRef="#br0" timeOffset="118451.4356">20550 7249 0,'0'0'0,"0"0"16,-5-2-16,5 2 0,0 0 0,-4 3 16,-2-2-16,-2 4 0,-3 1 0,-3 1 15,-1 3-15,-2-1 0,0 1 16,-3 0-16,-2 5 0,-4 1 16,2-4-16,1 2 0,0 1 15,1-3-15,1-1 0,1 0 16,1-1-16,4-3 0,3 0 15,2-2-15,1 0 0,1-2 16</inkml:trace>
  <inkml:trace contextRef="#ctx0" brushRef="#br0" timeOffset="118618.3406">20478 7395 0,'0'0'0,"0"0"0,0 0 15,0 0-15,30 18 0,-30-18 0,24 20 16,-7-6-16,1 4 0,1 0 16,1 4-16,-4-3 0,-1-3 0,-2-1 15</inkml:trace>
  <inkml:trace contextRef="#ctx0" brushRef="#br0" timeOffset="120718.2174">20416 12068 0,'0'0'0,"0"0"0,0 0 16,0 0-16,0 0 0,0 0 0,0 0 16,-1-25-16,1 25 0,0 0 15,0 0-15,-4-21 0,4 21 0,0 0 16,0 0-16,-6-19 16,6 19-16,0 0 0,-15-10 0,5 10 15,-2 0-15,-1 0 0,-2 1 16,2 1-16,0 0 0,-1 1 15,0 2-15,0 0 0,-1 1 16,1 1-16,0 1 0,1 0 16,0-1-16,4 1 15,0 0-15,2 1 0,3 3 0,1-2 16,2 0-16,2 0 0,3 0 0,1-1 16,3-1-16,2 2 15,0-1-15,1 0 0,1-2 16,1-2-16,2-1 0,-1-1 15,0-2-15,1 0 0,-2 1 16,-1-3-16,0-1 0,-1 0 0,-1-1 16,-1 0-16,-1-2 15,-2 1-15,0-1 0,-2-1 16,1 1-16,-2 0 0,0-1 0,-1 1 16,1-2-16,-1 2 0,-1-1 15,-1 0-15,0 0 0,-1-2 16,-1 2-16,-3-1 0,-1 1 15,-3 0-15,-1 1 0,1 0 16,1 1-16,2 1 16</inkml:trace>
  <inkml:trace contextRef="#ctx0" brushRef="#br0" timeOffset="121753.2172">20497 8676 0,'0'0'0,"0"0"16,0 0-16,0 0 0,0 0 15,0 0-15,0 0 0,0 0 16,0 0-16,0 0 0,0 0 15,0 0-15,0 0 0,0 0 16,0 0-16,0 0 0,-26 12 0,26-12 16,0 0-16,-22 19 0,22-19 15,-16 19-15,16-19 16,-18 19-16,10-10 0,1 2 16,0 0-16,0-1 0,2-2 0,1 1 15,-1 1-15,2-2 0,2 2 0,1-3 16,0 1-16,1 0 15,1-2-15,1-1 0,2 0 16,-1-2-16,1 0 0,1-1 16,3 0-16,-1-2 0,-1 0 0,3-2 15,3 1-15,-2-1 0,0-1 16,0-2-16,0 1 0,-1 0 16,-2-1-16,1-1 0,-1-1 15,0-1-15,-2 1 0,0 0 16,-2-3-16,1 3 0,-2-1 15,0 0-15,-1-1 0,0 2 16,-1 0-16,-2 0 0,-3 0 16,-1 0-16,-2 2 0,-4 2 15,-4 0-15,-1 1 0,1-1 0,-3 0 16,4 1-16,2 0 0</inkml:trace>
  <inkml:trace contextRef="#ctx0" brushRef="#br0" timeOffset="124285.8733">20889 7600 0,'0'0'0,"0"0"0,0 0 16,0 0-16,0 0 0,-16-16 16,16 16-16,0 0 0,-23-21 15,12 15-15,-2 0 0,1-1 16,0 1-16,-3-1 0,-3 3 15,-1-1-15,1 0 0,-3 3 16,-1-2-16,-8 1 0,-1 1 0,-1 2 16,-2 2-16,1 2 15,0 2-15,-9 4 0,-1 2 16,2 0-16,2 1 0,0 1 0,-2 3 16,-3 2-16,5 3 0,-3 1 15,-2 2-15,6 1 0,3-2 0,-8 11 16,-1 3-16,6-4 15,2-1-15,-1 4 0,-2 5 16,3-4-16,2-1 0,-5 11 16,3 6-16,3-8 0,2-2 0,0 5 15,0 4-15,2 1 16,3 0-16,-13 26 0,3-6 16,3-10-16,3-8 0,2 7 15,3 6-15,1-5 0,0-3 0,-2 5 16,1 6-16,5-5 0,2-5 15,4 11-15,1 7 0,-2-11 16,1-9-16,1 7 0,2 5 16,2-6-16,1-4 0,2 5 15,-1 5-15,3-2 0,1-1 0,1 3 16,-1 4-16,0-6 16,0-4-16,2 8 0,2 5 0,-1-8 15,2-4-15,1 4 0,2 2 16,3 1-16,1 0 0,4 1 15,5 1-15,-1-4 0,1-4 0,-4 6 16,0 0-16,-3-6 0,-1-6 16,4 9-16,2 4 15,-1-7-15,-1 0 0,4 2 0,2 3 16,-3-4-16,0-5 0,3 9 16,1 5-16,1-10 15,0-8-15,5 3 0,4 2 16,-3-7-16,-3-5 0,6 3 0,3 1 15,-3-3-15,-1-4 0,3 1 16,2 2-16,-4-6 0,-3-2 16,2-1-16,2 2 0,3-6 0,0-2 15,1 0-15,1 1 16,1-3-16,3-4 0,1-4 0,0-3 16,-5-3-16,-2-1 0,1 1 15,3 2-15,-2-6 0,-1-3 0,4-4 16,2-2-16,-2 1 15,-3-2-15,3-3 0,1-3 16,-9-2-16,-6-1 0,8-2 16,6-2-16,-7-1 0,-4-5 0,6-1 15,5-2-15,-17 3 16,1-4-16,5-6 0,4-7 16,-2 7-16,-2 5 0,-4-5 0,-3-4 15,-1-3-15,0-3 0,3-1 16,4-1-16,-4-4 0,-1-2 15,-1-4-15,0-3 0,1-1 16,-1-2-16,4-4 0,1-3 16,-3-4-16,-4-2 0,14-28 15,-1 8-15,-1 8 0,0 4 16,-7-1-16,-3-2 0,-2 5 0,-2 5 16,0-1-16,2 0 15,-1 1-15,-1 1 0,-4-3 0,-1-4 16,-3 8-16,-2 2 0,-2-3 15,0-3-15,-1 1 0,0-1 16,-1-5-16,1-3 0,-1 3 16,2 2-16,-2 0 0,-1-4 15,1 7-15,-3 2 0,1-2 16,1-2-16,-4 3 0,-1 6 0,1-6 16,2-1-16,-2-2 0,-1 4 15,-1-5-15,1-1 16,-1 5-16,0 4 0,-3-2 15,-1-2-15,2 3 0,-1 4 0,1-2 16,-1 0-16,-2-1 0,-2-1 16,-1-2-16,0-1 0,0 7 15,-1 4-15,-3-1 0,-4 1 16,3 0-16,1 0 0,2 1 0,3-1 16,0 3-16,0 1 0,-4-2 15,-2-2-15,1 5 0,3 3 16,-2-5-16,-1-1 0,1 6 15,0 4-15,2-4 0,1-2 16,1 2-16,1 1 0,-6 2 16,-3 2-16,-1 0 0,-1 1 0,1 4 15,1 1-15,1 2 0,3 1 16,-2-3-16,2 0 16,-5 2-16,-2 3 0,-1 0 0,-1-1 15,3 6-15,4 2 0,6 10 16,-1-2-16,-4-4 0,-1-5 0,-5 2 15,-2 1-15,1 2 16,2 0-16,1 4 0,0-1 16,-3 0-16,-2 0 0,-1 1 15,-2-1-15,1 4 0,-1 2 0,-5 2 16,-4 2-16,1 0 0,-1 2 16,-3 4-16,-4 3 0,11 0 15,7-1-15,8-2 0</inkml:trace>
  <inkml:trace contextRef="#ctx0" brushRef="#br0" timeOffset="126001.5698">20562 7214 0,'0'0'16,"0"0"-16,0 0 0,0 0 0,0 0 16,-27 1-16,27-1 0,-24 7 15,24-7-15,-27 9 0,11-4 16,1 2-16,-2 1 0,-2 1 16,-2 0-16,2 1 0,0 0 15,-5 6-15,-1 2 0,2-1 16,0 1-16,3 3 0,1-1 15,4 0-15,3-1 0,1 7 16,3 2-16,4-2 0,4-1 0,3-1 16,4-1-16,1-1 15,3-2-15,3 0 0,2-2 16,2-1-16,2-1 0,2-3 0,3-3 16,0-1-16,0 0 0,3-2 15,4-2-15,-3-1 0,-2-4 16,5 0-16,1-2 0,-1-2 15,-2-2-15,-1-3 0,-2-3 16,-4 1-16,-2 0 0,0-1 16,0 0-16,-3-4 0,0 3 0,-3-5 15,-1-3-15,-6 5 0,0 0 16,-1-3-16,-2-3 0,-1 1 16,-3 1-16,-3-3 0,-3 0 15,0 1-15,-1 3 0,-5-5 16,-4 0-16,0 2 0,1 3 0,-9-4 15,-5-1-15,0 2 16,-2 1-16,-7 5 0,-3 3 16,0 1-16,1 2 0,-6 4 15,-5 2-15,4 1 0,3 1 0,5 0 16,9 1-16,7 1 0</inkml:trace>
  <inkml:trace contextRef="#ctx0" brushRef="#br0" timeOffset="127001.6584">20720 13133 0,'0'0'0,"0"0"0,0 0 0,-7-18 16,7 18-16,0 0 0,-14-25 16,14 25-16,-14-15 0,4 7 0,-2 1 15,0 1-15,0 0 0,-5 1 16,-3 2-16,-1 0 0,0 1 16,-8 2-16,-1 4 15,0-1-15,1 1 0,-1 4 0,0 2 16,-5 4-16,3-1 0,0 4 15,0 3-15,4 0 0,4-2 0,3 5 16,3 3-16,4-4 16,3-1-16,1 6 0,5 3 15,1-2-15,3 0 0,6-3 0,2-2 16,3 1-16,2-3 0,5 1 16,3 1-16,-1-2 0,-2-3 15,9-1-15,6-1 0,-4-2 16,0-2-16,3-2 15,2-4-15,-4-2 0,-1-2 0,-1-2 16,-3-1-16,-1-3 0,-1-3 16,1-3-16,0-3 15,-2-1-15,-1-1 0,-3-1 0,-2-2 16,-2 0-16,-3-1 0,-2-3 16,-1-6-16,-3 2 0,-2 2 0,-2-2 15,-1-2-15,-3 0 0,-3 2 16,-4-1-16,-3 1 15,-4 0-15,-1-1 0,-1-2 16,-2-2-16,-3 5 0,-3 5 0,-1 0 16,-3 0-16,0 1 0,0 1 15,6 5-15,7 2 0,3 3 16</inkml:trace>
  <inkml:trace contextRef="#ctx0" brushRef="#br0" timeOffset="128367.984">13579 8753 0,'0'0'0,"0"0"0,-20 15 16,8-3-16,-1 2 0,-7 11 16,-1 4-16,0 1 0,0 3 0,-2 12 15,2 4-15,4-1 16,2-2-16,4 10 0,5-1 0,1 0 16,3-4-16,6 13 0,6 1 15,1-12-15,1-7 0,3 9 16,0 1-16,1-8 0,0-5 0,7 3 15,5-3-15,-1-7 16,1-4-16,3-2 0,3-2 16,0 6-16,0 6 0,-6-8 15,-9-12-15,-6-6 0</inkml:trace>
  <inkml:trace contextRef="#ctx0" brushRef="#br0" timeOffset="128818.1006">14386 9038 0,'0'0'0,"11"-1"15,3-1-15,-1 1 0,2 0 0,11 0 16,3 2-16,2 1 0,1 3 16,7 1-16,0 3 0,-4 2 15,-3 0-15,-4 3 0,-2 1 16,-6 1-16,-5 0 0,-7 2 15,-8 3-15,-5-2 0,-2-1 0,-8 3 16,-4 0-16,-6 3 16,-2-1-16,-11 6 0,-1 0 0,-1-5 15,1-3-15,-2 1 0,3-2 16,4-2-16,2-3 0,5-1 16,5-2-16,6-3 0,3-4 15,8-2-15,3-3 0,6-3 16,5-2-16,-4 1 0,0 1 15,-1 0-15</inkml:trace>
  <inkml:trace contextRef="#ctx0" brushRef="#br0" timeOffset="129135.0255">15228 8896 0,'0'0'16,"0"0"-16,0 0 0,0 0 16,-33 16-16,33-16 0,-33 19 15,14-6-15,0 0 0,-2 4 0,-2 2 16,-5 5-16,3 1 0,2 0 16,3 2-16,1-2 0,3 1 15,0 6-15,4 0 0,5-4 16,1-1-16,4-1 0,3-2 15,1-1-15,1-2 0,5-2 16,4-2-16,3-3 0,2-3 0,2-1 16,2-1-16,1-3 15,1-2-15,4-3 0,1-2 16,-5 0-16,-4 0 0,-3 0 0</inkml:trace>
  <inkml:trace contextRef="#ctx0" brushRef="#br0" timeOffset="129350.8981">15356 9119 0,'0'0'0,"0"0"16,0 0-16,36-9 0,-15 5 0,7 0 15,6 1-15,10-2 16,1 1-16,14 1 0,0 1 15,-2 2-15,-1 0 0,6 3 16,-1 1-16,-9 0 0,-8-1 0,-4 1 16,-10-2-16,-7 1 0</inkml:trace>
  <inkml:trace contextRef="#ctx0" brushRef="#br0" timeOffset="129584.3791">15408 9265 0,'0'0'0,"0"0"0,0 0 15,0 0-15,0 0 0,33 4 0,-33-4 16,40 0-16,-13 0 0,4-1 16,4 0-16,0 0 0,2 0 15,11 0-15,2 1 0,4-1 16,-7-2-16,-5-2 0,-4-1 15,-6-3-15,-4-1 0,-1 0 16,-6 2-16,-5 3 0</inkml:trace>
  <inkml:trace contextRef="#ctx0" brushRef="#br0" timeOffset="129868.2628">15843 8906 0,'0'0'0,"0"0"16,0 0-16,-15 18 0,15-18 0,-18 22 16,6-6-16,1 2 0,0 1 15,-2 3-15,-2 3 0,-5 7 16,1 0-16,-1 2 0,0 2 15,-2 5-15,3-2 0,1 0 16,2 0-16,2-4 0,1-1 0,2 1 16,4-2-16,2-5 0,4-5 15,0-5-15,1-4 0,0-3 16</inkml:trace>
  <inkml:trace contextRef="#ctx0" brushRef="#br0" timeOffset="130284.996">16403 9129 0,'0'0'0,"0"0"0,0 0 0,-19 10 16,19-10-16,-25 14 0,8-2 15,-1 0-15,0 1 0,2 2 16,-1 1-16,-3 4 0,3-1 0,1 2 16,4 1-16,3-3 0,3-1 15,2-2-15,4-1 16,2-2-16,0-2 0,5-1 0,4-3 16,4-2-16,2-2 0,3-3 15,3-2-15,0-3 0,-1 0 0,8-5 16,4-3-16,-5 0 15,-1 0-15,-2-2 0,0 0 16,-4 1-16,-3 2 0,-3-3 16,-3-1-16,-2 1 0,-3 0 0,-7-1 15,-5-1-15,-5 0 0,-3 2 16,-9-2-16,-7 1 0,0 0 16,-1 2-16,6 2 0,4 2 15,4 2-15</inkml:trace>
  <inkml:trace contextRef="#ctx0" brushRef="#br0" timeOffset="130601.8419">16897 8867 0,'0'0'0,"0"0"0,0 0 16,28 24-16,-28-24 0,28 28 15,-10-9-15,4 7 0,0 2 0,-1 4 16,0 2-16,0 7 0,-3-1 16,-6 1-16,-3 2 0,-5-4 15,-3-2-15,-6 7 0,-6-2 16,-2-3-16,-3-3 0,-3-2 16,-2-1-16,2-1 0,-1-4 0,-8 5 15,-1 0-15,5-5 16,4-4-16,2-3 0,0-2 15,1-6-15,2-4 0,3 0 16,3-2-16,2-2 0,2-1 0,1 0 16,0-1-16,1-1 0</inkml:trace>
  <inkml:trace contextRef="#ctx0" brushRef="#br0" timeOffset="130755.877">17512 9599 0,'0'0'0,"0"0"16,0 0-16,0 0 0,0 0 0,0 0 15,0 0-15,0 0 0,-6 25 16,6-25-16,0 0 0,0 0 16</inkml:trace>
  <inkml:trace contextRef="#ctx0" brushRef="#br0" timeOffset="189172.6216">1275 19053 0,'0'0'0,"0"0"0,0 0 16,0 0-16,0 0 0,0 0 15,0 0-15,0 0 0,0 0 0,0 0 16,0 0-16,0 0 0</inkml:trace>
  <inkml:trace contextRef="#ctx0" brushRef="#br0" timeOffset="189411.1611">1213 19053 0,'0'0'15,"0"0"-15,0 0 0,0 0 16,0 0-16,0 0 0,0 0 0,0 0 16,0 0-16,0 0 0,0 0 15,0 0-15,0 0 16,0 0-16</inkml:trace>
  <inkml:trace contextRef="#ctx0" brushRef="#br0" timeOffset="189629.727">1263 19053 0,'0'0'0,"0"0"16,0 0-16,0 0 0,0 0 0,0 0 15,0 0-15,0 0 0,0 0 16,0 0-16</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19T01:56:16.819"/>
    </inkml:context>
    <inkml:brush xml:id="br0">
      <inkml:brushProperty name="width" value="0.05292" units="cm"/>
      <inkml:brushProperty name="height" value="0.05292" units="cm"/>
      <inkml:brushProperty name="color" value="#FF0000"/>
    </inkml:brush>
  </inkml:definitions>
  <inkml:trace contextRef="#ctx0" brushRef="#br0">4676 4662 0,'0'0'0,"0"0"0,0 0 15,0 0-15,0 0 0,0 0 0,0 0 16,0 0-16,-11-20 0,11 20 15,0 0-15,0 0 0,0 0 16,0 0-16,0 0 0,7-18 16,-7 18-16,0 0 0,21-7 15,-21 7-15,21-4 0,-21 4 16,32 0-16,-15 0 0,0-1 16,3 1-16,4 0 0,0-1 15,0 0-15,8-1 0,2 2 16,-1 0-16,1 2 0,10-2 0,1 0 15,-1 0-15,0 1 16,1 0-16,5-1 0,-3 0 0,0 0 16,11 0-16,1 0 0,-2 0 15,-3 0-15,13 1 0,2 0 16,-4-2-16,-4 0 0,12 0 16,3 1-16,-9 0 0,-2 0 15,11 2-15,0 2 0,10-4 0,-11-2 16,0-1-16,4 1 15,-7 2-15,-2 2 0,3-1 16,4-1-16,-11-1 0,-5-3 0,2 3 16,-2 1-16,-2-1 0,-5-1 15,4 1-15,5-2 0,-10 0 16,-5 0-16,1-1 0,3-1 16,-6 3-16,-4 0 0,0-1 15,-1 1-15,-4 1 0,-2 2 0,-1 1 16,0-1-16,-9-3 0,-5-3 15,-4 2-15,0 2 16,-8 2-16,0 1 0,-1-1 0,3 2 16,-2 0-16,-5 3 0,1-3 15,-2 0-15,0 0 0</inkml:trace>
  <inkml:trace contextRef="#ctx0" brushRef="#br0" timeOffset="2750.2038">4856 7676 0,'0'0'0,"0"0"0,0 0 16,6-22-16,-6 22 0,7-21 0,-4 6 15,1-1-15,1 1 0,-1-3 16,2-1-16,-3 1 0,0 1 16,1-6-16,-1 2 0,-2-1 15,-1 3-15,-2-1 0,0 2 16,-4 2-16,2 0 0,-3 3 16,-1 1-16,-2 3 0,-1 1 0,-3 2 15,-3 2-15,1 2 16,-2 2-16,0 2 0,-2 5 15,-1 1-15,-1 2 0,-1 4 16,-2 3-16,-1 4 0,0 0 0,1 6 16,0 3-16,3-1 0,3-2 15,0 5-15,3 1 0,3-5 16,4-2-16,1-1 0,5-3 16,1-3-16,2-3 0,2-2 15,1 0-15,0-6 0,2-1 0,1-3 16,5-1-16,0-3 0,0 0 15,4-4-15,1-5 16,3 1-16,2-2 0,2-3 0,1-2 16,-1-1-16,-4 1 0,7-2 15,0 0-15,0-3 0,0-1 16,2-4-16,-4 2 0,-2 1 16,-2 4-16,0 2 0,3 2 15,-5-1-15,-1 1 0,-3 0 16,-1 1-16,-5 5 0,0 0 0,-2 1 15,-2 3-15,0 1 16,-1 0-16,-3 3 0,-3 3 16,-1 2-16,-2 2 15,-1-1-15,-2 1 0,0 4 0,1 1 0,-3 4 16,-1 2-16,1 2 0,1-2 0,1 0 16,-1 1-16,-1-2 15,4 0-15,-4 4 0,3 0 16,-1-3-16,3-3 0,3 1 0,2-2 15,1-5-15,0 0 0,1-1 16,4 0-16,1-2 0,1-2 16,3-1-16,5-2 0,2-2 15,-1-1-15,-1 0 0,-3 1 16,-2 0-16</inkml:trace>
  <inkml:trace contextRef="#ctx0" brushRef="#br0" timeOffset="2955.877">5220 7444 0,'0'0'0,"0"0"16,0 0-16,22-8 0,-22 8 0,28-6 16,-10 2-1,0 2-15,2-2 0,1 3 0,1 0 16,-1 2-16,-4 0 0,3 1 0,-3 0 15,-4-1-15</inkml:trace>
  <inkml:trace contextRef="#ctx0" brushRef="#br0" timeOffset="3138.3759">5128 7669 0,'0'0'15,"0"0"-15,0 0 0,28-4 0,-28 4 16,35-3-16,-12 0 16,1 0-16,0 0 0,9-3 0,4 1 15,-4 1-15,-5 2 0,2-1 16,-5 0-16,-6 1 0</inkml:trace>
  <inkml:trace contextRef="#ctx0" brushRef="#br0" timeOffset="3567.0665">5842 7386 0,'0'0'0,"0"0"0,0 0 15,0 0-15,0 0 0,20-7 16,-20 7-16,24 0 0,-24 0 0,26 1 15,-14 2-15,1 0 0,-2 1 16,1 3-16,0 0 0,1-1 16,-2 1-16,0 2 0,-3 2 15,-1 0-15,-3 1 0,-1 0 16,-7 1-16,1 1 0,-2 0 0,-8 6 16,-2 1-16,-3-3 15,0-1-15,-4 0 0,1 0 16,-1-2-16,2-1 0,-6 3 15,4-1-15,1-2 0,5-2 0,3-1 16,1-2-16,5-1 0,0 0 16,4-3-16,3-1 0,1 2 15,4-1-15,4-1 0,8-2 16,-2-2-16,4-1 0,4-1 16,5 1-16,-3 0 0,-3 0 0,10 1 15,2-2-15,-2-3 0,-3-3 16,-4 3-16,-6 0 0,-5 1 15</inkml:trace>
  <inkml:trace contextRef="#ctx0" brushRef="#br0" timeOffset="5183.1769">8193 7422 0,'0'0'0,"0"0"0,0 0 16,0 0-16,-2-21 0,2 21 0,-5-20 16,0 9-16,2 1 0,-4-1 15,2 0-15,-2 2 0,1-1 0,-3 4 16,-1 1-16,-5 2 0,0 2 16,-3 2-16,-1 2 15,-8 4-15,2 1 0,-2 2 16,-1 6-16,1 0 0,3 2 15,-3 4-15,4 2 0,4-2 0,4-1 16,3 2-16,4 1 0,0-3 16,4-1-16,2-1 0,2-1 15,2 0-15,0-2 0,5-1 16,2-3-16,1-1 0,1 0 16,2-2-16,2 1 0,1-4 0,-1-3 15,3-3-15,2-3 0,-4 1 16,-3 0-16,-1 1 0</inkml:trace>
  <inkml:trace contextRef="#ctx0" brushRef="#br0" timeOffset="5566.571">8364 7053 0,'0'0'0,"0"0"0,0 0 16,23-6-16,-14 3 0,5 3 0,2 3 15,1-1-15,-1 0 0,4 2 16,-2 3-16,-4 3 0,-3-2 16,-3 4-16,-5 0 0,-4-1 0,-3 3 15,-6-1-15,-6 1 16,2-1-16,-3 0 0,-1-1 15,-2 2-15,2 0 0,-1-3 0,-1 0 16,3-1-16,4-2 0,2 1 16,3-1-16,2 0 0,3-5 15,2 1-15,4 2 0,5 0 16,3-2-16,3-2 0,4 1 16,4-3-16,0 0 0,3 3 0,1-2 15,-2 3-15,-1-3 0,-1-1 16,0 0-16,-5 0 0,-3 0 15</inkml:trace>
  <inkml:trace contextRef="#ctx0" brushRef="#br0" timeOffset="5750.198">8468 7492 0,'0'0'16,"0"0"-16,0 0 0,23-4 0,-23 4 15,34-5-15,-8 3 0,-1 1 16,0 0-16,4 0 0,2 0 16,5 1-16,-3 0 0,-5 0 15,-5 0-15,-3 0 0</inkml:trace>
  <inkml:trace contextRef="#ctx0" brushRef="#br0" timeOffset="5917.0154">8554 7709 0,'0'0'0,"0"0"0,0 0 15,25 2-15,-25-2 0,36-1 16,-10 0-16,3 1 0,2-1 0,12-1 16,1 1-16,-7 1 0,-5-1 15,-5 1-15</inkml:trace>
  <inkml:trace contextRef="#ctx0" brushRef="#br0" timeOffset="6500.2213">9374 7447 0,'0'0'0,"0"0"0,0 0 15,0 0-15,4-18 0,-4 18 0,0 0 16,1-26-16,-2 17 0,-1 0 15,-2 0-15,-1 0 0,-2 0 16,-2 2-16,-1 3 0,-1-1 16,0 2-16,-1 1 0,0 2 15,-1 3-15,0 1 0,-3 3 16,-2 4-16,-4 3 0,1 0 0,4 4 16,0 4-16,3-2 0,2 1 15,2-2-15,2 2 16,2-2-16,1 0 0,3 2 0,2-2 15,2-3-15,3-4 0,2 0 16,4-3-16,-2-3 0,3-2 0,1-3 16,1-1-16,-1 0 15,0 0-15,0-4 0,2-3 16,0-2-16,-2 0 0,3-3 16,0 0-16,-1 1 0,-1 1 0,-2-2 15,-1-2-15,-1 0 0,-1 2 16,-2 1-16,-1 1 0,0 0 15,-3 1-15,1 3 0,-2 0 16,0 0-16,0 3 0,-1-1 16,-1 4-16,0 0 0,-3 0 15,-1 2-15,1 3 0,0 1 16,-2 1-16,1 2 0,-2 1 16,1 1-16,-1 1 0,1 5 0,1 1 15,1-1-15,2-2 0,2-1 16,0-1-16,2-1 15,0-1-15,1 1 0,2 1 16,-1-5-16,1-1 0,2-2 0,2-2 16,-4-3-16,1-1 0,-1 1 15,0-1-15,-2 1 0</inkml:trace>
  <inkml:trace contextRef="#ctx0" brushRef="#br0" timeOffset="6816.4642">9714 7101 0,'0'0'0,"0"0"16,0 0-16,0 0 0,28-7 0,-16 7 16,3 3-16,0-1 15,-2 0-15,-1 4 0,-2-1 16,-2 2-16,-2 0 0,-3 2 15,-3 0-15,-4 1 0,-5 1 0,-5 4 16,-3-1-16,1 0 0,-2 0 16,1-1-16,-1-4 0,1 2 15,2-2-15,2-1 0,2-1 16,3-1-16,2 1 0,6-1 16,6 0-16,3-2 0,4 1 0,6 0 15,4-1-15,0 0 0,0-4 16,-3 2-16,-3-1 0,-3 0 15</inkml:trace>
  <inkml:trace contextRef="#ctx0" brushRef="#br0" timeOffset="7017.2326">9782 7510 0,'0'0'16,"0"0"-16,0 0 0,32 5 0,-32-5 15,38 0-15,-13 2 0,1 0 16,0-1-16,10 1 0,2-1 16,-4-1-16,-3-3 0,0-2 15,-1 0-15,-1-2 0,-4 2 0,-5 1 16</inkml:trace>
  <inkml:trace contextRef="#ctx0" brushRef="#br0" timeOffset="7550.1213">10453 7190 0,'0'0'16,"0"0"-16,0 0 0,0 0 0,-2 24 15,2-24-15,-9 29 16,3-11-16,1 1 0,-2 2 0,0 7 15,0-1-15,0 0 0,-2 9 16,1 1-16,-1-3 0,1-1 0,-2 4 16,1-1-16,2-5 15,0-4-15,1-4 0,1-1 16,2-5-16,0-3 0,1-2 16,0-3-16,1-2 0,1-2 0,0-5 15,3 2-15,1-5 0,-1-2 16,1-3-16,1-4 0,0-2 15,1 2-15,-1-2 0,1-1 16,-1 2-16,1 0 0,2 1 16,0-2-16,1 1 0,1 2 15,0-1-15,1-1 16,-1 2-16,0 2 0,0 2 0,1-2 16,0 4-16,-1 0 0,0 3 15,-1 2-15,0 0 0,1 4 16,-1-1-16,0 4 0,-1 2 0,-3 0 15,0 2-15,-3 1 0,-2-1 16,-1 2-16,-3-1 0,-1 0 16,-2 0-16,0-1 0,-3-1 15,-1 0-15,-3-2 0,-1-1 0,0-1 16,-2-2-16,3-2 16,0 0-16,0-6 0,-1-2 0,0-3 15,2-3-15,2 2 0,1 2 16,2 1-16</inkml:trace>
  <inkml:trace contextRef="#ctx0" brushRef="#br0" timeOffset="7850.1704">10804 7037 0,'0'0'0,"0"0"0,0 0 16,19-4-16,-19 4 0,19 0 0,-6 4 15,1-1-15,0 1 0,-2 2 16,-1-1-16,-1 5 0,-2-3 16,-3 4-16,-4 0 0,-4-4 15,-4 4-15,-1 2 0,-2-1 16,1 0-16,1 0 0,2-4 16,-1 2-16,1-2 0,2-1 15,2 0-15,1-2 0,3-1 16,2-2-16,5 1 0,3-1 0,4 0 15,0 1-15,9 1 0,2 1 16,0-1-16,-1 1 0,-4-2 16,-3 1-16,-3-2 0</inkml:trace>
  <inkml:trace contextRef="#ctx0" brushRef="#br0" timeOffset="8050.2972">10860 7499 0,'0'0'0,"0"0"0,0 0 0,30 1 15,-30-1-15,41 1 0,-11-1 16,-1 0-16,0 1 0,9 2 16,3 2-16,-5-2 0,-1 1 15,-1-1-15,-6 0 0,-4 0 16</inkml:trace>
  <inkml:trace contextRef="#ctx0" brushRef="#br0" timeOffset="8233.7267">10935 7695 0,'0'0'0,"0"0"0,0 0 16,33 0-16,-33 0 0,36 0 0,-9 2 15,8-1-15,1-1 0,1 0 16,0-4-16,1 0 0,-7 2 0,-6 0 16</inkml:trace>
  <inkml:trace contextRef="#ctx0" brushRef="#br0" timeOffset="8516.577">11774 7322 0,'0'0'0,"0"0"15,0 0-15,0 0 0,-8 25 0,8-25 16,-7 28-16,1-9 0,1 2 15,-1 6-15,-1 1 16,1 1-16,-1 0 0,-1 10 0,1 2 16,0 0-16,2 0 0,-3 8 15,1-4-15,2-7 0,0-8 0,1-6 16</inkml:trace>
  <inkml:trace contextRef="#ctx0" brushRef="#br0" timeOffset="9666.6454">4110 9383 0,'0'0'0,"0"0"0,0 0 15,20-7-15,-20 7 0,21-13 16,-7 4-16,4-1 0,-2-1 0,10-6 16,1-3-1,-4 2-15,2 0 0,0-1 0,1-2 16,5-4-16,-5 0 0,-2-1 16,-1-2-16,-4 4 0,-4 2 0,1-4 15,-3 0-15,-6 6 0,-2 2 16,-2 1-16,-3 0 15,-2 2-15,-2 3 0,-5 1 0,-8 3 16,2 3-16,-1 2 0,-2 3 16,-3 4-16,0 1 0,0 0 0,-4 6 15,-4 5-15,3-3 16,4-1-16,-5 10 0,-2 6 16,6-1-16,1 0 0,4 2 15,4 2-15,2-3 0,5-1 0,4-1 16,3 2-16,4-2 0,5-2 15,3-1-15,2 0 16,-1-4-16,0-2 0,5 0 0,4-1 16,0-3-16,3-3 0,0-5 15,2-3-15,-2 0 0,0 0 0,3-5 16,6-4-16,-4-2 16,0-2-16,-7 2 0,-4 3 15,-4 1-15</inkml:trace>
  <inkml:trace contextRef="#ctx0" brushRef="#br0" timeOffset="9850.3568">4829 8986 0,'0'0'0,"0"0"15,0 0-15,24-3 0,-11 3 0,4-2 16,4 1-16,0 1 0,0-1 15,4 2-15,-1 3 0,-5-2 16,-3 1-16,-5 0 0,-1 0 16,-2-2-16</inkml:trace>
  <inkml:trace contextRef="#ctx0" brushRef="#br0" timeOffset="10017.0752">4723 9215 0,'0'0'0,"0"0"15,0 0-15,0 0 0,29 1 16,-29-1-16,40-1 0,-16-1 16,3 1-16,2-1 0,3 1 15,9-2-15,-1-2 0,-6 1 16,-6 1-16,-4 0 0</inkml:trace>
  <inkml:trace contextRef="#ctx0" brushRef="#br0" timeOffset="10300.425">5577 9104 0,'0'0'0,"0"0"0,22-3 15,-8 1-15,4-1 0,5 1 0,8-2 16,9-1-16,1 2 0,15-1 15,5 1-15,-7-1 0,-5-1 0,12-1 16,3 0-16,-7 3 16,-10 1-16,9 1 0,1 0 15,-13-1-15,-8 0 0,-3 0 16,-3-2-16,-7 4 0,-4 3 0,-6 0 16,-3 1-16,-5 0 0,1-2 15,-3-1-15</inkml:trace>
  <inkml:trace contextRef="#ctx0" brushRef="#br0" timeOffset="10950.4241">6228 9420 0,'0'0'0,"0"0"0,0 0 15,0 0-15,12-20 0,-12 20 16,7-18-16,-7 8 0,1 0 0,-2-1 16,-2 0-16,-1-1 0,-2 3 15,-2-2-15,0 0 16,-3 4-16,1 0 0,-6 1 0,-3 2 15,0 1-15,3 1 0,-4 4 16,0 3-16,1 0 0,2 0 16,-1 4-16,0 2 0,3 1 15,-3 1-15,3 5 0,1 1 16,-1-1-16,4-1 0,0 4 16,3 2-16,2-2 0,1 0 0,3-1 15,2-1-15,2-3 0,2-1 16,3-3-16,3 0 0,3-2 15,-1-1-15,2-4 16,1-2-16,-2-2 0,0-1 0,7-2 16,3-2-16,-1 0 0,-1-2 0,0-4 15,-1-2-15,-3 1 16,-1 1-16,-2-2 0,-1-3 16,-1 4-16,-1 1 0,-4 1 15,-3 0-15,-1 1 0,-2 1 0,-2 1 16,-3-2-16,-2 4 0,0 1 15,0 2-15,-1 1 0,-2 0 16,1 1-16,0 2 0,-2 1 16,1 3-16,-2 0 0,1 1 15,2 4-15,0-3 0,3 1 0,4 2 16,3 4-16,1-2 0,2-1 16,3 1-16,-1-1 15,4-1-15,-1-4 0,3-1 0,4-4 16,-2-1-16,0-3 0,-3 0 15,-1 1-15,-2 0 0</inkml:trace>
  <inkml:trace contextRef="#ctx0" brushRef="#br0" timeOffset="11269.2748">6250 8538 0,'0'0'16,"0"0"-16,0 0 0,-24 3 16,24-3-16,-24 7 0,6 0 15,-1 0-15,0-2 0,-6 8 16,3 0-16,2 2 0,1-2 0,2 0 15,3 2-15,2-2 0,2 1 16,4 0-16,5 2 0,1-2 16,1 0-16,8 0 0,6 1 15,3-3-15,3-1 0,10-2 16,4-1-16,-6-3 0,-5 0 0,-5-2 16</inkml:trace>
  <inkml:trace contextRef="#ctx0" brushRef="#br0" timeOffset="11483.4683">6917 8953 0,'0'0'15,"0"0"-15,17 0 0,-5-1 16,2 1-16,10 1 0,1 1 15,0 0-15,0 1 0,0 0 0,0 2 16,-4-2-16,-3 0 0,1-1 16,-5 0-16,-2 0 0</inkml:trace>
  <inkml:trace contextRef="#ctx0" brushRef="#br0" timeOffset="11649.6696">6809 9155 0,'0'0'0,"0"0"0,0 0 16,0 0-16,38 0 0,-38 0 15,44-2-15,-18 2 0,3-1 0,5 0 16,4 1-16,4 0 16,-7 0-16,-5 0 0</inkml:trace>
  <inkml:trace contextRef="#ctx0" brushRef="#br0" timeOffset="12033.6793">7677 9122 0,'0'0'0,"0"0"0,0 0 16,25-6-16,-25 6 0,30-5 0,-8 3 16,1-1-16,2 1 0,4 1 15,5 0-15,8 1 0,-2 0 16,13-1-16,3 1 15,-4-2-15,-1 2 0,5 0 0,-2 0 16,-3 1-16,-3-1 0,-4 2 16,-2 1-16,-7 2 0,-4-2 15,-5 3-15,-3 2 0,-5-3 16,-4 0-16,-6-3 16,-3-1-16,-2-1 0,-1 1 0,0-1 15</inkml:trace>
  <inkml:trace contextRef="#ctx0" brushRef="#br0" timeOffset="12550.3339">7902 9322 0,'0'0'0,"0"0"16,0 0-16,0 0 0,0 0 0,0 0 15,0 0-15,36-1 0,-36 1 16,33 0-16,-33 0 15,43 1-15,-24 0 0,5 0 0,2 1 16,-4 1-16,-1 0 0,3 2 16,-3-1-16,-3 3 0,-4-2 15,-3 3-15,-2 0 0,-3 0 16,-3-2-16,-5 2 0,-5 3 16,-5-1-16,-5-1 0,-5 1 0,-3 0 15,-1 0-15,-1-2 0,-6 3 16,0 2-16,1-2 0,2 0 15,-1 0-15,2 0 0,4-1 16,5-1-16,5-2 16,3 0-16,2-1 0,2-1 0,3-2 15,3 1-15,3-1 0,2 0 16,8 1-16,4-1 0,2-1 16,2-1-16,3 1 0,3 0 15,3-1-15,-1 0 0,7-1 16,2 1-16,-3 1 0,-1-2 0,-6 0 15,0 0-15,-5 0 0,-3 0 16,-1 0-16,-3 0 0,-2 0 16,-2 0-16,-2 0 0,-3 0 15,0 0-15,-1 0 0,-2-4 16,-2-1-16,0 0 0,0 0 0,-1-3 16,0-5-16,1 3 0,0 2 15,0 1-15</inkml:trace>
  <inkml:trace contextRef="#ctx0" brushRef="#br0" timeOffset="12916.8056">8332 8553 0,'0'0'16,"0"0"-16,0 0 0,0 0 0,0 0 15,0 0-15,0 0 0,-15 27 16,15-27-16,-11 18 0,11-18 16,-13 25-16,13-25 0,-14 25 15,8-12-15,-1 0 0,1 2 0,-2-2 16,0 2-16,1-2 0,2 1 15,-2-2-15,1-2 0,0 0 16,1-2-16,0-1 0,1-1 16,1 0-16,-1-2 0,2 1 15,0-1-15,0-1 0,1 0 0,-1-1 16,2-2-16,-2 3 0,0-4 16,2 1-16,-1-1 0,1 1 15</inkml:trace>
  <inkml:trace contextRef="#ctx0" brushRef="#br0" timeOffset="14617.0831">4179 11003 0,'0'0'0,"0"0"15,0 0-15,0 0 0,29-12 0,-29 12 16,41-7-16,-13 4 0,2 0 16,3 2-16,3-3 15,8 1-15,0 0 0,3 3 0,-2 3 16,-7-2-16,-4-1 0,-8 0 15,-4 0-15,-5 0 0</inkml:trace>
  <inkml:trace contextRef="#ctx0" brushRef="#br0" timeOffset="14733.038">4102 11271 0,'0'0'0,"0"0"0,0 0 0,0 0 16,0 0-16,0 0 0,38 5 15,-13-7-15,6-1 0,7-1 16,9 1-16,-10-1 0,-1 1 16,-8 2-16</inkml:trace>
  <inkml:trace contextRef="#ctx0" brushRef="#br0" timeOffset="15403.8059">5315 10442 0,'0'0'0,"0"0"0,0 0 0,0 0 15,0 0-15,0 0 0,0 0 16,0 0-16,-4-21 0,4 21 16,0 0-16,0 0 0,25-11 15,-25 11-15,35-7 0,-13 3 16,2 4-16,3-2 0,5 2 16,11 0-16,1 2 0,7-2 15,4 0-15,10 3 0,-1-2 0,13-1 16,4 3-16,-5-3 0,-3 1 15,12 2-15,1 1 0,4-1 16,-6 1-16,32-1 0,-12 1 16,-18-1-16,-13 4 0,2 0 15,-1 0-15,-9-3 0,-6-4 16,3 4-16,5-4 0,-12 3 16,-8 1-16,0-1 0,-1-2 15,-8-1-15,-2 3 0,-3-3 0,0-2 16,-9 1-16,-5-5 15,-4 1-15,-1-2 0,-6 3 16,-1 1-16,-4 3 0,2 0 0,-3 0 16,-2 0-16,0 0 0,1-4 15,-2 4-15,-2 0 0,-6 0 16,-2 0-16,-2 0 0,-5 3 16,4-2-16,3-1 0,1 0 0</inkml:trace>
  <inkml:trace contextRef="#ctx0" brushRef="#br0" timeOffset="16016.4651">5223 10515 0,'0'0'0,"0"0"0,0 0 15,0 0-15,0 0 0,0 0 16,0-20-16,0 20 0,0 0 16,0 0-16,0 0 0,0 0 15,0 0-15,0 0 0,-16 22 16,16-22-16,-13 29 0,4-8 16,-1 4-16,-3 0 0,1 0 0,-6 17 15,0 2-15,2 2 0,2-4 16,-5 13-16,-7 16 15,4-7-15,3-3 0,-3 11 0,2-1 16,2-10-16,0-4 0,2 6 16,3-1-16,0-7 0,1-10 0,0 0 15,1-2-15,0-8 16,3-5-16,-1-3 0,-2-4 16,4-5-16,4-4 0,1-5 15,2-2-15,0-4 0,0-3 0,-3 0 16,-1-4-16,-1-2 0,-1 1 15,-2-9-15,0-4 16,-1 2-16,2 0 0,-1-6 0,0-3 16,-1 0-16,1 3 0,0-11 15,1-1-15,0 2 0,-1 3 0,2 7 16,2 5-16,1 3 0</inkml:trace>
  <inkml:trace contextRef="#ctx0" brushRef="#br0" timeOffset="16483.6761">5530 11006 0,'0'0'0,"0"0"16,0 0-16,0 0 0,0 0 0,0 0 16,-7 22-16,7-22 0,-8 22 15,8-22-15,-13 28 0,5-14 16,0 1-16,0 2 0,-2 3 16,2-1-16,0-1 0,-3 4 15,1 1-15,0-3 0,1-2 0,0-1 16,3 1-16,-1-3 0,1-1 15,1 0-15,2-3 16,3-4-16,1 0 0,0 0 0,0-3 16,0 1-16</inkml:trace>
  <inkml:trace contextRef="#ctx0" brushRef="#br0" timeOffset="16649.797">5704 11230 0,'0'0'0,"0"0"15,0 0-15,0 0 0,29-9 16,-29 9-16,30-2 0,-12 0 16,0 2-16,3 0 0,5 0 15,-3 3-15,1-2 0,8 2 16,3 1-16,-5-2 0,-5-1 0,-3 0 16</inkml:trace>
  <inkml:trace contextRef="#ctx0" brushRef="#br0" timeOffset="17083.8776">6569 11249 0,'0'0'0,"0"0"0,0 0 0,0 0 16,0 0-16,0 0 0,20-12 16,-20 12-16,21-7 0,-21 7 15,33-6-15,-12 3 0,-1 2 0,4 0 16,5-1-16,-1 2 0,1-3 15,12 3-15,0 0 0,-2 0 16,-1-1-16,8 1 16,-2 1-16,-3-2 0,-1 0 0,0-1 15,-3 2-15,-10 0 16,0 0-16,2 0 0,-3 0 16,-5 0-16,-4 0 0,-3 0 0,-1 0 15,-4 0-15,0 0 0,-4 0 16,-3 2-16,-4-2 0,-3 1 15,-5 0-15,-2-1 0,1 0 0,2 0 16,1 3-16</inkml:trace>
  <inkml:trace contextRef="#ctx0" brushRef="#br0" timeOffset="17883.4044">6806 11817 0,'0'0'0,"0"0"16,0 0-16,0 0 0,0 0 0,0 0 15,19-18-15,-19 18 0,0 0 0,22-25 16,-22 25-16,15-22 15,-7 10-15,1-2 0,-4 1 16,2-1-16,-1 0 0,-2-1 16,-1-2-16,1-1 0,-2 3 0,-1-6 15,-2 0 1,-1 3-16,-2 0 0,-2 2 0,0 0 16,1 2-16,0 3 0,-5 3 15,0 1-15,2 0 0,-4 2 0,1 3 16,-4 4-16,0 0 0,-2 0 15,1 5-15,-2 2 16,1-2-16,2 4 0,1 1 0,-1 4 16,2-1-16,1-1 0,-1 7 15,0 1-15,5-5 0,1-2 0,0 6 16,3-1-16,1-1 16,1-3-16,2-1 0,2-3 15,1-1-15,1 1 0,1-5 0,1-1 16,1-2-16,1 1 0,2-3 15,2-2-15,1 0 0,3 0 16,-1-2-16,3 0 0,-3-2 16,-1-1-16,2-1 0,0-4 15,1 0-15,-1 0 0,0-2 16,-2-1-16,-1 1 0,0 1 0,0-1 16,-1-1-16,-3 2 0,-2 1 15,0-1-15,-1 1 16,-2 1-16,-1 1 0,0 3 0,-2-2 15,0 0-15,0 1 0,-1 1 16,0 5-16,0 0 0,-2 3 16,-2-1-16,0 4 15,-2-1-15,2 1 0,-3 1 0,2 2 16,-1 0-16,2 1 0,-2 4 16,1 1-16,2-4 0,0 1 0,1 3 15,-1 0-15,3-2 0,-2-2 16,4 1-16,-1 2 15,1-3-15,-1-1 0,3 0 0,1-1 16,1-1-16,0-3 0,1-1 16,2-3-16,-3-2 0,1-1 0,-2-1 15,1 2-15,-2-1 16</inkml:trace>
  <inkml:trace contextRef="#ctx0" brushRef="#br0" timeOffset="18219.4775">7098 11440 0,'0'0'0,"0"0"0,0 0 0,0 0 15,0 0-15,23-12 0,-23 12 16,21-4-16,-21 4 0,28 0 16,-13 2-16,-2 0 0,0 0 15,-1 1-15,-1 3 0,-2 1 0,0 0 16,-3 4-16,-1-2 0,-2 1 15,-2-1-15,-2 2 16,-2 0-16,-2-1 0,0 1 0,-4 3 16,1-3-16,-2 0 0,3-1 15,0-3-15,3-1 0,-1-1 16,3 1-16,3-3 0,2 2 16,3-2-16,3-2 0,2-1 15,1 0-15,1 0 0,0 0 16,3-3-16,1-5 0,1-4 15,-1-1-15,-4-3 0,-6-3 0,1 1 16,-2 5-16,-1 1 16</inkml:trace>
  <inkml:trace contextRef="#ctx0" brushRef="#br0" timeOffset="18883.4044">6941 10621 0,'0'0'16,"0"0"-16,0 0 0,0 0 15,0 0-15,-3 21 0,3-21 16,-5 21-16,5-21 0,-9 26 0,1-9 15,1 1-15,-1 0 0,-1 3 16,0 2-16,-2 5 0,0 0 16,1 1-16,0-4 0,2 0 15,0-8-15,1 2 0,2 2 16,-2-4-16,3-2 0,0-4 16,1 0-16,1-2 0,0-2 0,-1-2 15,2-1-15,1-1 0,1 1 16,2-4-16,-1-1 0,1-5 15,0 2-15,1-3 0,-1 0 16,2-1-16,0 1 0,2-4 16,-1 1-16,2 0 0,1-1 15,2 0-15,0-3 0,0 3 16,-2 3-16,1-3 0,0 0 16,-4 1-16,3 3 0,-2 0 0,-2 0 15,0 3-15,-1 1 0,0 0 16,3 2-16,-3 1 0,2 0 15,1 3-15,-1 1 0,0 0 16,-2 0-16,-1 3 0,0 3 16,-1 0-16,1 1 0,-3 0 15,-2 0-15,1 0 0,-3-3 0,1 4 16,0 0-16,-2-1 16,1 0-16,-1 2 0,-3-1 15,-1-2-15,0 0 0,-2 1 0,0-3 16,1 1-16,0-4 0,1 2 15,1-3-15,1-2 0,0-2 16,1-2-16,0-1 0,2-1 16,-2 0-16,4-6 0,2 2 15,1-3-15,3 0 0,-3 1 16,1 0-16,1 3 0</inkml:trace>
  <inkml:trace contextRef="#ctx0" brushRef="#br0" timeOffset="19200.0961">7174 10696 0,'0'0'0,"0"0"0,0 0 0,25 0 15,-25 0-15,23 0 0,-9 0 16,-2 0-16,2 3 0,-1 1 0,0-1 16,-1 4-16,-2-3 0,-1 3 15,0 0-15,-5 1 0,-1 2 16,-3-2-16,-3 2 15,-1-3-15,-2 3 0,0-2 0,-3-1 16,-2 4-16,0-3 0,-3-1 16,1 0-16,1 0 0,2 2 15,0-4-15,3 1 0,0-2 16,3 0-16,-2 0 0,3-1 16,3 1-16,2-1 0,5-2 15,4 2-15,1-2 0,2 1 0,4 2 16,4 0-16,5 0 0,0-1 15,-4 0-15,-4-3 0,-3 3 16</inkml:trace>
  <inkml:trace contextRef="#ctx0" brushRef="#br0" timeOffset="29685.218">8567 8344 0,'0'0'16,"0"0"-16,0 0 0,-20-13 0,10 9 15,-2-1-15,0-1 0,-4 2 16,-1 0-16,-4 2 0,-4 1 15,-7 3-15,1 1 0,-7 3 16,-2 2-16,-1 1 0,-1 2 16,-9 9-16,2 3 0,-8 6 15,5-1-15,1 4 0,0 1 16,-3 6-16,5-1 0,5 4 16,5 3-16,3-6 0,5-3 0,-3 9 15,-1 2-15,6-5 0,4-3 16,3 2-16,3 2 0,7 3 15,1-1-15,2 4 0,0 1 16,3-5-16,1-2 0,3 20 16,3-4-16,2-29 0,3-2 15,4 20-15,2 1 0,-1-21 16,2 0-16,7 4 0,4 3 16,0-4-16,-2-2 0,4 0 15,5 0-15,1-2 0,2-4 0,4 0 16,4-1-16,-5-4 0,2 1 15,5 1-15,1-4 0,-1-3 16,-2-3-16,6-1 0,7 0 16,-8-2-16,-2-5 0,26-2 15,-4-5-15,-27 2 0,0-2 16,26-7-16,-6-2 0,-7-6 16,-5-1-16,-4-1 0,-2 0 15,-7-1-15,-3 2 0,1-6 16,0-3-16,-3 0 0,-4 2 0,-2-7 15,0-7-15,-11 21 0,2-1 0,7-23 16,-3-3-16,-11 18 16,-2-1-16,2-13 0,0-4 15,-1 8-15,-1 2 0,1-25 16,-5 4-16,-2 24 0,-1 1 0,-6-25 16,-2 3-16,2 5 15,-2 6-15,-4-1 0,-5-2 16,-2 8-16,-3 2 0,-2 0 0,-4 0 15,15 17-15,-3 0 0,-13-14 16,-4-2-16,13 18 0,-2 1 16,-14-13-16,2 3 0,12 13 15,-3 0-15,-2-1 0,-1 0 16,1 4-16,-1 2 0,-4 5 16,-1 3-16,0 3 0,3 1 0,-4 2 15,-4 2-15,11-2 0,8-2 16,6 1-16</inkml:trace>
  <inkml:trace contextRef="#ctx0" brushRef="#br0" timeOffset="33933.9076">17254 4242 0,'0'0'0,"0"0"15,0 0-15,0 0 0,0 0 16,0 0-16,0 0 0,12-22 16,-12 22-16,0 0 0,22-17 15,-22 17-15,22-10 0,-22 10 16,35-9-16,-14 5 0,1 0 16,5 1-16,5-1 0,9 0 0,1 1 15,8 1-15,5-1 16,12 1-16,0-2 0,15 0 0,4 1 15,-4 1-15,-5 0 0,19 0 16,16 0-16,-13 0 0,-11 0 0,44-2 16,-6 1-16,-18 1 15,-11 1-15,7 1 0,3 0 16,-11 2-16,-8 1 0,3-2 16,4 2-16,-8-1 0,-6 1 0,0 0 15,2 0-15,-11-1 16,-8 0-16,-3 1 0,-1-2 15,-7 0-15,-5-1 0,0-1 0,-1-2 16,-8 2-16,-7 0 0,-6-1 16,-1-1-16,-7 2 0,-2 0 0,-8-1 15,-5 0-15,-3 2 16,-2-1-16,-1 2 0,1 3 16,-2-2-16,-4 0 0,-11-1 0,-9-2 15,-5 3-15,-4 1 0,10 0 16,6-2-16,5 0 0</inkml:trace>
  <inkml:trace contextRef="#ctx0" brushRef="#br0" timeOffset="34483.5092">17077 4401 0,'0'0'0,"0"0"0,0 0 16,0 0-16,37 1 0,-37-1 0,44-3 15,-16 1-15,4 2 0,15-3 16,3-3-16,5 1 0,3-2 16,20 3-16,5-1 0,15-1 15,-1 0-15,19 1 0,-2 1 16,9 2-16,-11 0 0,49-3 16,-10-1-16,-16-1 0,-10 0 0,-7 7 15,-5 4-15,-5-1 16,-3-5-16,0 1 0,1-1 0,-9 4 15,-7 1-15,1 0 0,-1 2 16,-11-4-16,-6 1 0,-5-1 16,-2 0-16,-8 0 0,-5-1 15,-6 1-15,-3 2 0,-8-1 16,-8 1-16,-8-1 0,-7 0 16,-5 0-16,-3-2 0,-5 0 15,0 0-15,0 0 0,-3-3 0,1 2 16,-1 2-16,-4-1 15,-2 0-15,-14 3 0,-11 1 0,0 0 16,1 0-16,7-1 0,8 0 16,3-2-16</inkml:trace>
  <inkml:trace contextRef="#ctx0" brushRef="#br0" timeOffset="36316.81">12770 4176 0,'0'0'0,"0"0"16,0 0-16,0 0 0,6 24 0,-6-24 16,6 22-16,-6-22 15,3 35-15,-3-10 0,-2 9 16,0 1-16,-1 1 0,-3 18 16,-1 7-16,0 13 0,-1-1 0,-3 18 15,-1 5-15,0 9 0,1-7 16,0 22-16,0 4 15,0 37-15,3-22 0,0 4 0,1-2 16,1-13-16,1-8 0,0 13 16,-2 9-16,1-13 0,-2-7 0,1 20 15,1 12-15,0-13 16,1-8-16,-4 14 0,-2 10 16,6-15-16,5-8 0,-1 20 15,-1 15-15,-4-16 0,-3-9 0,0 15 16,-1 12-16,0-16 15,1-8-15,0 13 0,2 13 16,1-15-16,2-7 0,-1 8 0,2 10 16,1-12-16,0-7 0,1 11 15,1 11-15,1-14 0,1-6 0,1 10 16,2 11-16,-2-15 16,-1-4-16,0 8 0,-1 8 15,-1-6-15,-2-4 0,1 32 16,1 24-16,-1-39 0,0-22 15,1 4-15,1 5 16,1-6-16,0-5 0,2 7 16,0 3-16,4 25 0,2 15 15,-4-38-15,-1-29 0,-6 6 16,-5 5-16,-2-15 0,-1-7 0,0 11 16,1 7-16,0-13 15,1-11-15,-1 10 0,0 10 0,1-14 16,2-10-16,-3 6 15,1 4-15,1-8 0,3-4 0,-1 5 16,1 6-16,4-12 0,2-7 16,1 6-16,-1 4 0,2-12 15,0-8-15,3-3 0,1 0 16,-2-11-16,-1-6 0,0 7 16,2 5-16,0-11 0,0-6 0,2 1 15,1 2-15,-2-8 0,1-5 0,-3-20 16,-3-12-16,0-8 15</inkml:trace>
  <inkml:trace contextRef="#ctx0" brushRef="#br0" timeOffset="40787.1056">13788 6369 0,'0'0'16,"0"0"-16,0 0 0,0 0 0,0 0 15,0 0-15,0 0 0,0 0 16,0 0-16,27-11 0,-27 11 15,32-3-15,-32 3 0,41-1 16,-13 2-16,1-1 0,2 3 0,12-2 16,4 1-16,-1-1 15,1 2-15,16 1 0,3-4 16,-4 1-16,-4 1 0,16-2 16,1 1-16,7 2 0,-6-3 15,2-3-15,2 2 0,6 1 0,-7 0 16,33-3-16,-12-1 0,-19 0 15,-12 1-15,-4 6 0,-1 1 16,-8-4-16,-5-3 0,-9 2 16,-6 1-16,-6 1 0,-5 2 15,0-2-15,-1 1 0,-10-1 16,-5 0-16,-9-1 0,0 0 16,-4-2-16,-5-1 0,3 0 0,3 3 15,0-1-15</inkml:trace>
  <inkml:trace contextRef="#ctx0" brushRef="#br0" timeOffset="41200.0209">14601 5701 0,'0'0'0,"0"0"0,0 0 16,26 3-16,-26-3 0,30 4 15,-11-3-15,1 2 0,1 0 0,7 3 16,-1 3-16,-2-2 0,-3 1 15,-4 1-15,-1 2 0,-3 0 16,-2 0-16,-5 4 0,-6 0 16,-4 1-16,-4-1 0,-7 2 15,-6-1-15,-1 1 0,0 0 0,-6 2 16,-3 1-16,1-2 16,2-3-16,0 0 0,2 0 0,0-2 15,3-1-15,-2 0 0,3-3 16,8-3-16,3-3 0,2-2 15,2 2-15,0-3 0</inkml:trace>
  <inkml:trace contextRef="#ctx0" brushRef="#br0" timeOffset="41509.4385">15132 5562 0,'0'0'0,"0"0"0,0 0 0,0 0 16,0 0-16,0 0 0,0 0 16,0 0-16,-24 9 0,24-9 15,-19 18-15,19-18 0,-27 26 0,11-11 16,-2 3-16,2-1 16,0 3-16,-1 7 0,1 5 15,3-4-15,2-2 0,3 2 0,3-2 16,1 5-16,3-5 0,3-1 15,4-1-15,1-6 0,1 0 16,6-4-16,3 1 0,0-4 16,-1-1-16,2-3 0,2 0 15,0-3-15,1-3 0,-4 1 16,-2-2-16,-4 2 0</inkml:trace>
  <inkml:trace contextRef="#ctx0" brushRef="#br0" timeOffset="41900.6296">15316 5419 0,'0'0'0,"0"0"0,0 0 16,0 0-16,27-10 0,-27 10 15,29-4-15,-12 3 0,0 2 0,1 1 16,1 1-16,-3 1 16,-1 2-16,0 1 0,-3 1 15,-3 1-15,-2-2 0,-7 3 16,-5 1-16,-3 0 0,-5 0 0,-2 0 16,-3 1-16,2 0 0,-1-1 15,-3 1-15,1 0 16,5-2-16,3 0 0,2 2 0,4 0 15,1-5-15,-2 0 0,7 2 16,6 0-16,2-2 0,0 1 16,11 2-16,8 1 15,-3-4-15,-1 2 0,5 2 0,-2 1 16,-6-3-16,-4 0 0,-2-5 16</inkml:trace>
  <inkml:trace contextRef="#ctx0" brushRef="#br0" timeOffset="42634.1519">14959 6808 0,'0'0'0,"0"0"16,0 0-16,5-21 0,-5 21 0,5-18 15,-3 7-15,0-3 0,-1 3 16,0-1-16,0-2 0,-1 1 15,-1-1-15,-2 2 0,-3-1 16,0 2-16,-2 1 0,-4 2 16,-2 1-16,-2 4 0,0 2 15,-3 4-15,-3 2 0,1 2 16,2 3-16,-3 5 0,-3 2 16,1 2-16,-1 4 0,-1 3 0,2 3 15,4 0-15,2 2 0,4-2 16,3 0-16,3-4 0,4-4 15,0 4-15,3-3 0,2-8 16,1 0-16,4-1 0,3-4 16,2-2-16,2-2 0,2-4 15,3-2-15,-1-1 0,-1-1 16,2-2-16,2-5 0,2 3 0,2-3 16,-1-1-16,-1-4 0,-2-2 15,-1 2-15,-2-2 0,0-1 16,-2 3-16,-1 1 0,-1 3 15,0 4-15,-3-3 0,-3-1 16,-3 4-16,-2-4 0,0 4 16,1 0-16,-3 6 0,-3 0 15,0 1-15,-1 1 0,-2 3 16,1 3-16,-1 1 0,1 1 0,-2 2 16,0 4-16,2-2 0,1 1 15,-1 2-15,2 2 0,0-1 16,0-2-16,2 2 0,0 0 15,1-4-15,0 1 0,1 0 16,1-3-16,2 0 0,0-1 0,3-6 16,2 1-16,1-3 15,1 0-15,-2-2 0,0 1 0,-2-1 16</inkml:trace>
  <inkml:trace contextRef="#ctx0" brushRef="#br0" timeOffset="42933.4214">15346 6526 0,'0'0'0,"0"0"16,0 0-16,0 0 0,21-3 0,-21 3 16,0 0-16,22 3 0,-22-3 15,14 11-15,-8-4 0,-4 3 16,-2 1-16,-2 0 0,-3 0 15,0 0-15,-2 2 0,1-2 16,-2 0-16,1 2 0,1-4 16,-2 5-16,1-3 0,2-1 15,1-2-15,3-1 0,1-1 16,3-2-16,0 3 0,3 0 0,4-3 16,4-1-16,1-2 0,3-1 15,3 0-15,1-4 0,-4 4 16,-1-3-16</inkml:trace>
  <inkml:trace contextRef="#ctx0" brushRef="#br0" timeOffset="43187.9301">16192 6308 0,'0'0'16,"0"0"-16,0 0 0,33-3 0,-18 3 15,4 0-15,3 3 0,7-3 16,0 1-16,0-1 16,-1 0-16,-5 0 0,-2-1 0,2-3 15,-2-3-15,-5 0 0,-3-3 0,-5 6 16,-1-2-16,-2 4 15</inkml:trace>
  <inkml:trace contextRef="#ctx0" brushRef="#br0" timeOffset="43384.0625">16368 6183 0,'0'0'0,"0"0"16,0 0-16,0 0 0,0 0 15,-3 29-15,3-29 0,-2 25 16,2-25-16,-2 32 0,1-11 16,0-3-16,1 0 0,0 3 15,0 0-15,1-2 0,0-2 0,1 1 16,-1-1-16,0-5 0</inkml:trace>
  <inkml:trace contextRef="#ctx0" brushRef="#br0" timeOffset="43783.9817">17056 6262 0,'0'0'15,"0"0"-15,22 0 0,-7-1 16,0-2-16,13 3 0,7 3 16,2-2-16,2-1 0,13 0 15,4 0-15,-2 0 0,-1 0 0,14 0 16,4-1-16,4-2 0,-8 3 16,0 3-16,1-2 15,1-2-15,-6-2 0,2 1 0,3 0 16,-11 2-16,-10-3 0,24 0 15,-5 2-15,-13 2 0,-10 3 0,-5-2 16,-1-2-16,-8 1 16,-3-1-16,-7 0 0,-5 0 15,-9 3-15,1-3 0,-3 4 16,1-1-16,-6 1 0,-1 0 0,1-1 16,0 1-16,1-1 0</inkml:trace>
  <inkml:trace contextRef="#ctx0" brushRef="#br0" timeOffset="44700.1442">17716 5310 0,'0'0'0,"0"0"16,0 0-16,0 0 0,-4 27 0,4-27 15,-4 25-15,4-25 0,-7 29 16,3-12-16,-1 1 0,1 0 16,0-1-16,-1 2 0,1 0 15,-2 4-15,1-1 0,0-3 16,2-2-16,1-1 0,0-2 0,2-2 15,1-1-15,1 0 16,0-4-16,3 0 0,0-4 0,3-2 16,1-1-16,1-1 0,1-1 15,0-2-15,0 0 0,2-5 16,-1 0-16,-1-3 0,0 1 16,-1 0-16,0-1 0,0 1 15,0-2-15,0 1 0,0 0 16,0 1-16,-1 2 0,0 0 15,-1 0-15,-2 2 0,-2 1 0,0 1 16,0 0-16,-2 3 0,-1-2 16,-1 4-16,0 0 0,0 0 15,-1 6-15,0 0 0,-1 4 16,-2-1-16,1 3 0,0 1 16,-1 3-16,1 1 0,-1 2 15,-2 9-15,1-3 0,-1 3 16,2 1-16,-1 0 0,1 3 15,-2-3-15,1 3 0,-3 3 16,-1-3-16,-1-1 0,0 1 0,-2-5 16,-1 1-16,0-3 0,0-5 15,-1 0-15,1-2 0,2-1 16,0-3-16,-1-3 0,-2-3 16,-1-1-16,0-4 0,-4 0 15,-2-2-15,0-4 0,2-1 0,2-7 16,1-6-16,3 5 0,3 1 15,1 1-15</inkml:trace>
  <inkml:trace contextRef="#ctx0" brushRef="#br0" timeOffset="45033.7025">18181 5299 0,'0'0'0,"0"0"0,0 0 16,0 0-16,28 2 0,-28-2 16,16 5-16,-7 0 0,-1 0 0,-3 4 15,0 2-15,-3 2 16,-2-2-16,-5 1 0,-2 1 0,-3-1 16,-1 2-16,-4 2 0,0 1 15,1-3-15,-1-1 0,2-2 16,0 1-16,3-2 0,2 0 15,2-1-15,1-2 0,3 0 16,3 0-16,6 1 0,4 1 16,4-1-16,5-3 0,2 1 15,2 3-15,1-2 0,0-1 16,-2 0-16,0-1 0,0 1 0,-4-1 16,-3-1-16</inkml:trace>
  <inkml:trace contextRef="#ctx0" brushRef="#br0" timeOffset="45817.0297">17537 6536 0,'0'0'0,"0"0"0,0 0 16,0 23-16,0-23 0,-1 30 15,-2-11-15,-1 3 0,1-1 0,-3 11 16,0 1-16,-1 2 0,1 0 0,-4 5 15,-1 0-15,0-5 16,0-1-16,-2-4 0,1-1 16,1-1-16,2-3 0,2-4 15,0-2-15,2-2 0,0-6 0,2-1 16,1-2-16,-1-4 0,1-1 16,2-3-16,-1-3 15,2 1-15,1-3 0,2-3 0,1 1 16,2-4-16,1-3 0,0 3 15,2-3-15,0 2 0,0-1 16,0-1-16,0 3 0,0-1 16,1-1-16,0 3 0,1 1 15,0 0-15,0 2 0,1 0 0,0 3 16,0 2-16,0 0 0,-1 4 16,-1 0-16,-1 2 0,-1 3 15,0 2-15,-1 2 0,-3 0 16,0-3-16,-2 3 0,-2 1 15,-1 1-15,-1 1 0,-2-1 16,-2-1-16,-1 1 0,-3-3 0,-4-1 16,-4 2-16,2-1 15,0-3-15,1 0 0,0-1 16,-1-2-16,1-1 0,-2-3 16,1-2-16,1-3 0,2 0 15,4-8-15,5-4 0,0 2 0,1 3 16,0 1-16</inkml:trace>
  <inkml:trace contextRef="#ctx0" brushRef="#br0" timeOffset="46104.1825">17913 6600 0,'0'0'0,"0"0"15,0 0-15,21-6 0,-12 6 0,1-3 16,1 3-16,0 2 0,0-1 15,1 5-15,1-1 0,-2 1 16,-1-1-16,-2 1 0,-2 2 16,-2 2-16,-3-2 0,-4 2 15,-4 0-15,-1-2 0,-1 2 0,-3 1 16,0 0-16,1 0 0,0-4 16,0 3-16,0-2 0,3-1 15,3-3-15,0-1 16,3 0-16,2 0 0,2-2 0,5-1 15,4-3-15,3-1 0,4 4 16,2-4-16,-4 1 0,-1 0 16</inkml:trace>
  <inkml:trace contextRef="#ctx0" brushRef="#br0" timeOffset="46333.3977">18973 6177 0,'0'0'16,"0"0"-16,22-5 0,-7 2 0,2 2 16,5-2-16,5 0 15,8 3-15,-3 0 0,6 3 0,0 0 16,-5 1-16,-3 3 0,-6-3 15,-4 1-15,-5 0 0</inkml:trace>
  <inkml:trace contextRef="#ctx0" brushRef="#br0" timeOffset="46516.6889">18967 6382 0,'0'0'0,"0"0"16,0 0-16,28 0 0,-28 0 15,34-2-15,-10 1 0,3-1 16,0 1-16,5 1 0,4-3 16,5 2-16,0-1 0,7 0 15,-3-4-15,-7 2 0,-3 0 0,-8 1 16,-5 0-16,-4 2 0</inkml:trace>
  <inkml:trace contextRef="#ctx0" brushRef="#br0" timeOffset="46869.9636">19784 5898 0,'0'0'0,"0"0"0,0 0 15,0 0-15,0 0 0,0 0 16,-1 35-16,1-35 0,-2 34 16,0-14-16,0 5 0,-1 0 15,1 0-15,-2 10 0,-1-1 16,0 0-16,-2-2 0,2 1 16,-1 0-16,1 5 0,0-3 0,1-3 15,0-2-15,-1-1 0,2-2 16,0-5-16,0 0 0,1-1 15,1-3-15,0 0 0,1-1 16,0-2-16,0-4 0,-1 0 16,-1-1-16,-2-3 0,0 0 0,1 0 15,-1-1-15,2-1 0</inkml:trace>
  <inkml:trace contextRef="#ctx0" brushRef="#br0" timeOffset="48183.5889">24051 6248 0,'0'0'16,"0"0"-16,0 0 0,26-3 15,-26 3-15,30-5 0,-4 5 16,0 0-16,2 0 0,15 0 0,5 0 16,2 1-16,-1 2 0,18-3 15,1 1-15,7 1 0,-7-1 16,17-1-16,1-1 0,-11-1 15,-9 1-15,14-3 0,0 0 16,-8-2-16,-6 3 0,31 1 16,-5 2-16,-20 1 0,-12 0 0,-3-2 15,0 1-15,-14-3 16,-9 2-16,-6 2 0,-2 1 16,-7-2-16,-4 0 0,-8 1 0,-6 2 15,-6 1-15,-2 3 0,1 0 16,2-3-16,0-1 0</inkml:trace>
  <inkml:trace contextRef="#ctx0" brushRef="#br0" timeOffset="48934.1458">25002 6797 0,'0'0'16,"0"0"-16,0 0 0,11-17 0,-11 17 15,0 0-15,15-25 0,-11 14 16,1 0-16,-2-3 0,-1 0 15,-1 0-15,-1 3 0,-2-1 16,-3-1-16,-2 2 0,-1-1 16,-4-1-16,-1 2 0,0 3 15,-2 2-15,-2 2 0,-4 1 16,0 5-16,1-1 0,-1 6 0,1 1 16,0 2-16,-1 2 0,0 1 15,-1 5-15,-1 3 0,2 1 16,4 2-16,2-1 0,3 1 15,2-2-15,3 3 0,1-3 16,2 2-16,0-3 0,4-2 16,3-2-16,1-2 0,1-1 0,4-1 15,2-4-15,0 0 0,1-4 16,2-2-16,1 0 16,-1-2-16,1-2 0,4-2 0,1 0 15,-2-1-15,0-3 0,3-4 16,0-6-16,-1 2 0,-2 1 15,1-2-15,-1 0 0,-2 1 16,0-2-16,-1 1 0,-1-4 16,-1 4-16,-2 0 0,-3 1 15,-1 1-15,-3 3 0,1 0 0,-2 1 16,0-1-16,-1 7 0,-2-2 16,0 2-16,0 0 15,0 3-15,0 1 0,-4 1 0,2 3 16,0-1-16,0 1 0,-2 3 15,1 3-15,0-2 0,-2 3 16,0 4-16,-2 1 0,2-1 16,0 0-16,2 2 0,0 0 15,-1-2-15,2-1 0,0-2 16,0 2-16,1-1 0,1-1 0,0-2 16,1-2-16,2-1 0,1 0 15,1-3-15,-2-1 0,0 1 16</inkml:trace>
  <inkml:trace contextRef="#ctx0" brushRef="#br0" timeOffset="49233.4452">25344 6465 0,'0'0'0,"0"0"16,0 0-16,0 0 0,26 0 0,-26 0 15,0 0-15,22 11 0,-22-11 0,0 0 16,16 25-16,-13-14 16,-2-1-16,-1 5 0,-2 2 15,-2-2-15,0 2 0,-1-5 0,1-1 16,-2 3-16,1 2 0,1-4 16,0-1-16,3-4 0,2 0 15,4-3-15,1-4 0,2 0 16,1 0-16,2-4 0,2-3 15,0-3-15,2-1 0,0-7 16,-1-5-16,-1 3 0,-4 5 0,0 1 16</inkml:trace>
  <inkml:trace contextRef="#ctx0" brushRef="#br0" timeOffset="49853.6355">25058 5258 0,'0'0'16,"0"0"-16,0 0 0,0 0 0,0 0 15,0 0-15,0 0 0,0 0 16,2 25-16,-2-25 0,-1 25 15,1-25-15,-6 33 0,2-15 16,-3 3-16,1 0 0,-1-2 0,-3 7 16,-1-1-16,2-1 15,2 0-15,0-6 0,1 0 16,1-1-16,1-4 0,0-1 16,2-1-16,1 0 0,0-4 0,3-2 15,2 0-15,3-4 0,2 2 16,0-5-16,1 0 0,0-1 15,1-1-15,2-3 0,-1 0 16,-1 0-16,0 0 0,0-3 16,0-1-16,0 3 0,-1-2 0,-1 2 15,0 1-15,-3 1 0,0 1 16,-1 2-16,0 0 16,-1 2-16,1 1 0,-1 1 0,-1 3 15,-1 1-15,0 2 0,-1 1 16,1 2-16,0 2 0,0-2 0,-1 5 15,-1 3-15,1-1 16,1 2-16,-1 6 0,0 1 16,-3-2-16,-3 1 0,0-2 15,-2 1-15,0-2 0,0 1 0,-3 3 16,-1 0-16,-1-2 0,-2 1 16,-3-4-16,-4 0 0,2-6 15,1-1-15,1-4 0,1-2 16,2-4-16,0 0 0,-1-5 15,1-2-15,2-4 0,2-4 16,2-6-16,3-2 0,1 4 16,1 3-16,1 3 0</inkml:trace>
  <inkml:trace contextRef="#ctx0" brushRef="#br0" timeOffset="50151.2126">25522 5248 0,'0'0'0,"0"0"0,0 0 16,0 0-16,21 3 0,-21-3 15,0 0-15,15 16 0,-15-16 0,5 16 16,-5-5-16,-2 1 0,-2-1 16,-2 2-16,-3 1 15,0-2-15,0 1 0,-2-1 0,0 1 16,1-3-16,1 0 0,3 2 15,0-2-15,2-2 0,1 1 16,4-5-16,3 0 0,4 0 16,3 0-16,3 1 0,4-1 15,-1 1-15,2 1 0,7 1 16,0 2-16,-4-3 0,-3 0 0,-3-1 16</inkml:trace>
  <inkml:trace contextRef="#ctx0" brushRef="#br0" timeOffset="50383.6031">26152 6108 0,'0'0'0,"11"0"0,7 1 0,3 2 15,4-3-15,7 3 0,2 1 16,6-1-16,-3-2 0,-3 2 16,-3 0-16,-4-3 0,-5 0 0,-1-3 15,-5-4-15,-5 3 0,-2 0 16,-2 1-16</inkml:trace>
  <inkml:trace contextRef="#ctx0" brushRef="#br0" timeOffset="50619.7414">26304 6008 0,'0'0'0,"0"0"16,0 0-16,0 0 0,-3 25 0,3-25 15,-3 25-15,3-25 0,-4 29 16,2-12-16,0 2 0,-1 1 15,1-1-15,0-1 0,1 2 16,0 2-16,1 0 0,1-4 16,2 0-16,0-4 0,2-4 0,-2-2 15,0 0-15,0-2 0</inkml:trace>
  <inkml:trace contextRef="#ctx0" brushRef="#br0" timeOffset="50900.7939">27046 6079 0,'0'0'0,"13"0"0,6 0 16,3-3-16,2 3 0,17 3 0,18 1 16,0 0-16,2 0 0,17 2 15,4-2-15,4 0 0,-9 0 16,10 2-16,-2-2 0,-12 0 15,-9 2-15,19 2 0,-11-5 16,-16 4-16,-9-3 0,-10-1 16,-5-2-16,-11 2 0,-8 0 0,-13-3 15,0 0-15,-4 1 0,-6-1 16,3 0-16,3 0 0,1 0 16</inkml:trace>
  <inkml:trace contextRef="#ctx0" brushRef="#br0" timeOffset="51400.5389">27315 6530 0,'0'0'0,"0"0"0,-5 17 0,1-3 15,0 1-15,-3 3 0,0 4 16,-3 8-16,0-3 0,-1 4 15,0-1-15,-2 5 0,1-4 0,1-2 16,0-3-16,0 2 16,1-6-16,2-1 0,-1-3 15,2-4-15,3 0 0,-1-4 16,2-2-16,0-1 0,0-3 0,3-4 16,3 0-16,0-3 15,1-1-15,3-3 0,2 0 16,0-4-16,-2 4 0,2-4 0,2 2 15,1 0-15,2-1 0,-1 2 16,0 0-16,-1-2 0,0 2 16,0 2-16,2 1 0,-2 2 15,-1 1-15,-1 2 0,0 0 16,-2 3-16,0 1 0,0 3 16,0 3-16,-2 1 0,-1 0 0,-2 3 15,-2-1-15,-1 2 0,0-1 16,-2-2-16,-1 2 0,-1-1 15,0-1-15,-3-1 0,-1 1 16,0-6-16,-1 1 0,-3-2 16,-4-3-16,0-2 0,-1 0 0,2-2 15,-1-7-15,2-2 16,1-3-16,2 3 0,2 1 0,1 2 16</inkml:trace>
  <inkml:trace contextRef="#ctx0" brushRef="#br0" timeOffset="51667.0403">27649 6552 0,'0'0'0,"0"0"0,0 0 16,22 2-16,-12-1 0,1 3 16,0 2-16,0 1 0,0 1 0,0 5 15,-2 1-15,-3-2 0,-3 1 16,-2-1-16,-1 2 0,-2 0 15,0 0-15,-1-3 0,1 0 16,1 0-16,-1 0 0,3-1 16,2-3-16,3 0 0,2-2 15,0 0-15,3-3 0,0-2 16,0-1-16,4-6 0,-1-3 16,-2 2-16,-2 1 0,-1 3 0</inkml:trace>
  <inkml:trace contextRef="#ctx0" brushRef="#br0" timeOffset="52033.3695">27397 5592 0,'0'0'16,"0"0"-16,0 0 0,21-6 16,-21 6-16,24-3 0,-9 4 15,0 0-15,-1 1 0,1 3 16,2 2-16,-2-1 0,0 2 0,-1 5 16,-3 2-16,-3 2 0,-4-1 15,-5 2-15,-4-1 0,-2 0 16,-1 1-16,-7 0 15,-6 5-15,0-4 0,1-1 0,-2 0 16,1 0-16,1-4 0,2 2 0,1-3 16,3 1-16,1-3 15,2-3-15,3-2 0,1-2 16,4-1-16,3-3 0,2-5 0,3-3 16,1 3-16,-2-2 0,0 4 15</inkml:trace>
  <inkml:trace contextRef="#ctx0" brushRef="#br0" timeOffset="52316.8878">27774 5512 0,'0'0'0,"0"0"0,0 0 15,0 0-15,-19 16 0,19-16 16,-16 19-16,16-19 0,-20 27 15,9-10-15,-1 2 0,-1 0 16,0-1-16,-3 6 0,1 4 16,3-1-16,2-2 0,4-2 15,2 0-15,3-5 0,1 0 0,4-2 16,2 0-16,2-2 0,0-3 16,0-2-16,2 0 0,0-5 15,1-1-15,0-3 0,1-3 16,-1 1-16,-2 1 0,-1 0 15</inkml:trace>
  <inkml:trace contextRef="#ctx0" brushRef="#br0" timeOffset="52650.8688">28147 5357 0,'0'0'0,"0"0"0,0 0 0,22 0 16,-12 0-16,2 1 0,1 3 16,0 1-16,-1-1 0,1 5 15,-1 2-15,-4-1 0,-1 0 0,-5 3 16,-4-1-16,-4-1 16,-2 0-16,-5 1 0,-1 1 15,-1-2-15,-1-1 0,1 1 0,-2 0 16,3-2-16,1 0 0,2-1 15,2 0-15,3-3 0,3 2 16,5-1-16,5 1 0,3 0 16,3 2-16,8 0 0,7 0 15,-1-2-15,2 3 0,9 1 0,4 1 16,-8-2-16,-6-3 0,-6 0 16</inkml:trace>
  <inkml:trace contextRef="#ctx0" brushRef="#br0" timeOffset="52868.2069">28648 6023 0,'0'0'0,"0"0"0,0 0 16,34 3-16,-17 0 0,9 1 15,5 3-15,-1-5 0,-1 3 16,-2-1-16,0 3 0,-4-3 16,-2-1-16,0 1 0,-5-1 15,-2-1-15</inkml:trace>
  <inkml:trace contextRef="#ctx0" brushRef="#br0" timeOffset="53067.8324">28516 6294 0,'0'0'0,"0"0"0,0 0 16,0 0-16,30 0 0,-30 0 15,37 3-15,-14-2 0,4 2 0,2-2 16,0 1-16,11 2 0,0-1 16,-2-2-16,0-2 0,4-1 15,-3-2-15,-7 3 0,-5-1 16,-6 1-16</inkml:trace>
  <inkml:trace contextRef="#ctx0" brushRef="#br0" timeOffset="53434.1012">29508 5902 0,'0'0'0,"0"0"16,0 0-16,0 0 0,-2 27 0,2-27 15,-5 30-15,1-10 0,1 2 0,0 3 16,-1 0-16,0 11 0,0 0 16,-2 3-16,1 3 0,-2 5 15,2-4-15,-1 0 16,0-3-16,2-1 0,0 0 0,-2 7 15,2-6-15,-1-2 0,1-6 16,0-4-16,-1-2 0,2-4 16,2-1-16,-2-3 0,2-3 15,0-2-15,-1-3 0,0-2 16,-1 2-16,-1-2 0,1-1 0,-1-3 16,-1-4-16,0 3 0,-3-2 15,1 2-15,2-3 0,-1 2 16</inkml:trace>
  <inkml:trace contextRef="#ctx0" brushRef="#br0" timeOffset="76016.9532">7920 11106 0,'0'0'16,"0"0"-16,0 0 0,0 0 0,0 0 15,0 0-15,0 0 0,0 0 16,27-7-16,-27 7 0,36-3 15,-15 3-15,1 0 0,3 0 16,3 0-16,-1 2 0,1-1 16,5 0-16,1 4 0,-4-3 15,-5 4-15,-4-3 0,-3 0 16,-3-1-16</inkml:trace>
  <inkml:trace contextRef="#ctx0" brushRef="#br0" timeOffset="76200.9718">7824 11371 0,'0'0'0,"0"0"16,0 0-16,35-1 0,-35 1 0,38-3 16,-11 2-16,4 1 0,2 0 15,15 0-15,-1 1 0,8-1 16,-2 3-16,-10-3 0,-9 0 15,-4 0-15</inkml:trace>
  <inkml:trace contextRef="#ctx0" brushRef="#br0" timeOffset="76718.7681">8737 11195 0,'0'0'0,"0"0"0,0 0 0,0 0 0,0 0 15,0 0-15,0 0 16,0 0-16,0 0 0,0 0 16,0 0-16,21-15 0,-21 15 15,22-4-15,-22 4 0,34-2 0,-15 1 16,4-1-16,5 2 0,0 0 15,2 0-15,12 0 0,1 2 16,-1-1-16,0-1 0,11 2 16,2 0-16,-3 1 0,-3 0 0,9-2 15,-3 2-15,-3-2 16,-2 1-16,-3-1 0,-3-1 0,-6 2 16,-2-1-16,3 0 0,-2-1 15,-7 0-15,-6-1 0,-4 1 16,-4 1-16,-4 2 0,-2-1 15,-4 0-15,-5 0 0,-1-2 16,-6-3-16,3 2 0,1-1 16,0 2-16</inkml:trace>
  <inkml:trace contextRef="#ctx0" brushRef="#br0" timeOffset="77350.8497">9063 11417 0,'0'0'0,"0"0"0,0 0 0,0 0 16,0 0-16,24 4 0,-24-4 16,24 3-16,-24-3 0,30 7 15,-15-5-15,3 0 0,-2 3 0,4-3 16,1 2-16,0-1 0,-1 1 16,4 1-16,-2 0 0,-1 1 15,0-1-15,-2 2 0,-2 2 16,-2 0-16,-3 0 0,-4 0 15,-4 1-15,-3 1 0,-3-1 16,-4 1-16,-2 1 0,-6-2 16,-2 3-16,-5-2 0,-2-1 15,0-1-15,1 2 0,-3 1 16,0-1-16,-5 3 0,3-2 0,3 0 16,5-2-16,2-1 0,4-2 15,2 1-15,2 0 0,2-2 16,3-1-16,3 2 15,2 1-15,3-2 0,4-2 16,5-1-16,5 1 0,2-1 0,2 1 16,3 0-16,4-1 15,-2-1-15,-1 0 0,4-2 0,-2 0 16,-1 0-16,-2 4 0,-3-3 16,-3 1-16,-4-2 0,-3-1 15,-2-1-15,-2 0 0,-4 0 16,0 0-16,-4-3 0,-2 2 15,-4-6-15,-2-2 0,0-4 16,-3-4-16,2 4 0,1 1 0,1 4 16</inkml:trace>
  <inkml:trace contextRef="#ctx0" brushRef="#br0" timeOffset="77650.5876">9491 10529 0,'0'0'0,"0"0"16,0 0-16,0 0 0,-3 23 0,3-23 15,-4 25-15,4-25 0,-8 32 16,3-14-16,1 1 0,0 2 16,-2 1-16,-2 7 0,1 2 15,-1-1-15,1 1 0,-1 0 16,-2 1-16,-6 1 0,-1-5 0,2-6 16,4-4-16,1-4 0</inkml:trace>
  <inkml:trace contextRef="#ctx0" brushRef="#br0" timeOffset="79834.0128">6643 12503 0,'0'0'16,"0"0"-16,0 0 0,0 0 15,0 0-15,-1 29 0,1-29 16,-4 31-16,2-12 0,0 5 0,0 2 16,0 3-16,-2 0 0,-1 12 15,-2 2-15,0-1 0,-1 0 16,-2 12-16,-1 0 0,2-4 15,1-3-15,1 7 0,-3-4 16,2-5-16,0-3 0,2 0 16,-2-4-16,2-12 0,4-4 0,-1 0 15,0-4-15,-1-7 0,3-4 16,0-1-16,0-2 16,1-4-16,0 0 0,0-7 15,1-4-15,0-1 0,0-1 0,3-2 16,-1-2-16,0 1 0,-1-3 15,3-3-15,0-1 0,2 2 16,-4 0-16,3 1 0,0-2 16,4 4-16,0 1 0,2-2 15,2 1-15,-2 1 0,0 2 16,2 1-16,2 2 0,-1 3 0,0 4 16,4 0-16,0 0 15,0 5-15,-1 2 0,0 4 0,0 3 16,-2 0-16,0 1 0,-1 2 15,1 2-15,-2 0 0,-2 0 16,-3 1-16,-2 2 0,-4 1 16,-2 0-16,-5 0 0,-3-1 15,-2-1-15,-1-1 0,-3 0 16,-1-1-16,-4-2 0,-3-1 16,-1-1-16,-1-3 0,2-2 15,4-3-15,-1-2 0,1-4 0,0-1 16,1-1-16,5-11 15,3-8-15,2 4 0,0 5 16,2 3-16</inkml:trace>
  <inkml:trace contextRef="#ctx0" brushRef="#br0" timeOffset="80152.8837">7142 12538 0,'0'0'0,"0"0"0,0 0 0,0 0 16,27-4-16,-27 4 0,22 2 0,-10 0 16,0 0-16,-1 1 15,-1 3-15,-1-1 0,-1 2 0,-2 0 16,0 3-16,-3 0 0,-1-1 16,-2 2-16,-1 1 15,-3 0-15,-3-1 0,-3 0 0,0 0 16,0 0-16,1 0 0,-2 2 15,-1-1-15,5 0 0,-1-1 0,4-1 16,1 0 0,5-2-16,1 1 0,3-3 0,5 1 15,5 2-15,0 1 0,3-1 16,2-1-16,-2-1 0,0-2 0,-5-1 16,-1 0-16,-2-1 0</inkml:trace>
  <inkml:trace contextRef="#ctx0" brushRef="#br0" timeOffset="81384.2199">5508 13617 0,'0'0'0,"0"0"15,0 0-15,0 0 0,26 0 0,-26 0 16,34-5-16,-9 2 0,6-1 15,4-2-15,9-1 0,13-2 16,3 1-16,20-2 0,2-1 16,15 1-16,-4 5 0,13-1 0,-4 2 15,9-1-15,-8 2 0,34 4 16,-14 3-16,-17 1 0,-8 0 16,-8 1-16,-5 1 0,-9 1 15,-7-1-15,-11 0 0,-10-1 16,-6 0-16,-3 0 0,-13-1 15,-5-2-15,-8-2 0,-6-1 0,-4 0 16,-3 0-16,0 0 0,0 0 16,-4 4-16,-4 0 15,-7-2-15,-6 0 0,3-1 16,6 0-16,3 1 0</inkml:trace>
  <inkml:trace contextRef="#ctx0" brushRef="#br0" timeOffset="82083.8277">6803 14065 0,'0'0'0,"0"0"0,0 0 0,4-25 16,-2 14-16,-2-3 0,2-3 16,-2-1-16,0 0 0,-2-8 15,0 0-15,-1 2 0,-2 0 0,-1 1 16,-2-1-16,-2 1 16,-2 0-16,-4 1 0,-1 5 15,2 4-15,0 1 0,-1 6 16,-1 4-16,-2 2 0,-2 3 0,-2 5 15,-1 5-15,3 1 0,2 1 16,1 5-16,-3 3 0,1 1 16,1 1-16,4 1 0,1 3 15,3 1-15,4 0 0,1 5 16,5 1-16,1-6 0,3-3 16,4-2-16,2-2 0,1-3 15,0-1-15,2-4 0,-1-4 16,1-1-16,1-3 0,3-3 15,1-2-15,2-2 0,-2-2 0,1-2 16,1-3-16,0-3 0,-1-1 16,2-2-16,1-3 0,-1 2 15,-1-3-15,-3-2 0,-1-2 16,-2 0-16,-4 4 0,1 0 16,-4 0-16,-1 3 0,-1 3 0,-1 0 15,0 2 1,-1 2-16,0 1 0,1 2 0,-3 4 15,0 0-15,0 0 0,0 7 16,-2 2-16,1 4 16,-2 4-16,1-1 0,-1-2 0,2 4 15,0 0-15,0 0 16,1-2-16,0 1 0,0 0 16,1-1-16,0-1 0,0-3 0,0 1 15,2-4-15,-1 1 0,3-6 16,3-1-16,3-4 0,-1-3 0,0-1 15,-1 2 1,-3 0-16</inkml:trace>
  <inkml:trace contextRef="#ctx0" brushRef="#br0" timeOffset="82353.0818">7146 13717 0,'0'0'0,"0"0"15,0 0-15,0 0 0,0 0 0,0 0 16,32-5-16,-32 5 16,0 0-16,30 12 0,-30-12 15,18 16-15,-10-9 0,-3 1 16,0 4-16,-2-3 16,-1 2-16,-2 0 0,-1 1 0,0-1 0,0 1 15,0-1-15,0 1 16,1-1-16,1-3 0,3 0 15,5-2-15,2-1 0,6-3 0,6-3 16,2-2-16,4-2 0,-5 2 16,-3 0-16</inkml:trace>
  <inkml:trace contextRef="#ctx0" brushRef="#br0" timeOffset="82551.0097">8022 13428 0,'0'0'0,"0"0"0,0 0 15,26-4-15,-26 4 0,33 0 16,-11 1-16,1 2 0,1 2 0,2 1 16,1 1-1,1 0-15,-4 0 0,-3-2 0</inkml:trace>
  <inkml:trace contextRef="#ctx0" brushRef="#br0" timeOffset="82716.8706">7919 13705 0,'0'0'0,"0"0"0,0 0 15,28-3-15,-28 3 0,45-1 16,-18 0-16,3 2 0,2 0 0,12 0 15,1-1-15,-6 0 16,-7 0-16,-5 0 0</inkml:trace>
  <inkml:trace contextRef="#ctx0" brushRef="#br0" timeOffset="83016.9288">8638 13580 0,'0'0'0,"0"0"0,0 0 16,31-4-16,-31 4 0,40-2 0,-6 0 16,3 2-16,5 1 0,19 2 15,5 2-15,13 1 0,-2 0 16,14 2-16,-3 3 0,6 2 15,-10-1-15,4 2 0,-7 0 16,-14-1-16,-13 1 16,3-1-16,-19-6 0,-12-1 0,-10 0 15,-10-7-15,-5-2 0,-4-7 16,-4-7-16,3 8 0,0 1 16,2 2-16</inkml:trace>
  <inkml:trace contextRef="#ctx0" brushRef="#br0" timeOffset="83322.9659">9174 13733 0,'0'0'0,"0"0"0,0 0 15,-15 17-15,15-17 0,-16 20 16,4-3-16,-2 0 0,1 1 15,-3 5-15,-1 1 0,3 0 0,1-1 16,2 1-16,3 0 0,5-1 16,4-2-16,5 4 0,5-3 15,5-1-15,2-3 0,8-2 16,4-2-16,0-1 0,2-3 16,2-1-16,1-3 0,-3-1 15,-4-3-15,8-7 0,-1-3 16,-5-4-16,-4-6 0,-5 6 0,-5 2 15,-4 2-15</inkml:trace>
  <inkml:trace contextRef="#ctx0" brushRef="#br0" timeOffset="83587.0574">9284 13894 0,'0'0'15,"0"0"-15,0 0 0,-11 21 0,11-21 16,-10 25-16,3-5 0,1 2 16,-1 0-16,-7 10 0,-2 3 15,2-2-15,0 0 0,-3 10 16,1 1-16,2-4 0,3-3 0,1-1 16,3-1-16,-1 1 0,1-3 15,2-7-15,2-6 0,-1-3 16,2-2-16,1-8 0,0-4 15,1-6-15,1-6 0,-1 4 16,0-2-16,0 3 0</inkml:trace>
  <inkml:trace contextRef="#ctx0" brushRef="#br0" timeOffset="84200.5818">9016 12698 0,'0'0'0,"0"0"15,0 0-15,0 0 0,0 0 0,28-9 16,-28 9-16,30 1 0,-30-1 0,39 7 15,-15-1-15,-1 1 16,0 1-16,5 5 0,2 1 16,-5 1-16,-3 0 15,-3 1-15,-3 0 0,-4-1 0,-2-1 16,-4 0-16,-1 0 0,-8 0 16,-4-2-16,-5 0 0,-4-2 0,-1 2 15,-2-3-15,-3 0 0,-5-4 16,-3 2-16,3-2 15,3-1-15,2-1 0,3-1 0,3-1 16,4 1-16,3-1 0,2 1 16,1-2-16,3 1 0,3-1 15,0 0-15,3 3 0,6-2 16,4 3-16,5-2 0,3 0 0,2 2 16,2 0-1,2 0-15,-1 0 0,5 3 0,-2 0 16,-4 3-16,-3 2 0,-2 2 15,-1 3 1,-6 0-16,-4 1 0,-4-3 16,-1-2-16,-4-1 0,-1 1 0,-4-1 15,0 0-15,-7-1 0,-5 0 16,3-4-16,-2 0 0,-2 1 16,0 0-16,1-2 0,2-1 0,-1 0 15,2-1-15,3-2 0,0-1 16,2-1-16,2-1 0,1 1 15,1-1-15,0 0 0</inkml:trace>
  <inkml:trace contextRef="#ctx0" brushRef="#br0" timeOffset="84374.3149">9995 13196 0,'0'0'0,"0"0"0,0 0 0,0 0 16,0 0-16,0 0 16,0 0-16,0 0 0,-27 10 0,27-10 15,0 0-15,-23 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18181C-C744-4CB4-9546-BD96C8CA40C4}" type="datetimeFigureOut">
              <a:rPr lang="zh-CN" altLang="en-US" smtClean="0"/>
              <a:t>2025/12/19</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D7F588-7F48-4419-A943-E4BFEBDD09B0}" type="slidenum">
              <a:rPr lang="zh-CN" altLang="en-US" smtClean="0"/>
              <a:t>‹#›</a:t>
            </a:fld>
            <a:endParaRPr lang="zh-CN" altLang="en-US"/>
          </a:p>
        </p:txBody>
      </p:sp>
    </p:spTree>
    <p:extLst>
      <p:ext uri="{BB962C8B-B14F-4D97-AF65-F5344CB8AC3E}">
        <p14:creationId xmlns:p14="http://schemas.microsoft.com/office/powerpoint/2010/main" val="1650789405"/>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solidFill>
                  <a:prstClr val="black"/>
                </a:solidFill>
              </a:rPr>
              <a:t>3</a:t>
            </a:fld>
            <a:endParaRPr lang="zh-CN" altLang="en-US">
              <a:solidFill>
                <a:prstClr val="black"/>
              </a:solidFill>
            </a:endParaRPr>
          </a:p>
        </p:txBody>
      </p:sp>
    </p:spTree>
    <p:extLst>
      <p:ext uri="{BB962C8B-B14F-4D97-AF65-F5344CB8AC3E}">
        <p14:creationId xmlns:p14="http://schemas.microsoft.com/office/powerpoint/2010/main" val="385000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36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36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FF76E8C2-FB17-4F97-B19D-97236ED15B4B}" type="slidenum">
              <a:rPr lang="zh-CN" altLang="en-US">
                <a:latin typeface="Calibri" panose="020F0502020204030204" pitchFamily="34" charset="0"/>
                <a:ea typeface="宋体" panose="02010600030101010101" pitchFamily="2" charset="-122"/>
              </a:rPr>
              <a:t>5</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445295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6</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29023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7</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7980700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tags" Target="../tags/tag5.xml"/><Relationship Id="rId7" Type="http://schemas.openxmlformats.org/officeDocument/2006/relationships/tags" Target="../tags/tag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10" Type="http://schemas.openxmlformats.org/officeDocument/2006/relationships/slide" Target="../slides/slide3.xml"/><Relationship Id="rId4" Type="http://schemas.openxmlformats.org/officeDocument/2006/relationships/tags" Target="../tags/tag6.xml"/><Relationship Id="rId9"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 Target="../slides/slide3.xml"/><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4.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17.xml"/><Relationship Id="rId7"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s>
</file>

<file path=ppt/slideLayouts/_rels/slideLayout5.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3.xml"/><Relationship Id="rId7"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6.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9.xml"/><Relationship Id="rId7"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s>
</file>

<file path=ppt/slideLayouts/_rels/slideLayout7.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35.xml"/><Relationship Id="rId7"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9" Type="http://schemas.openxmlformats.org/officeDocument/2006/relationships/image" Target="../media/image2.TIF"/></Relationships>
</file>

<file path=ppt/slideLayouts/_rels/slideLayout8.xml.rels><?xml version="1.0" encoding="UTF-8" standalone="yes"?>
<Relationships xmlns="http://schemas.openxmlformats.org/package/2006/relationships"><Relationship Id="rId8" Type="http://schemas.openxmlformats.org/officeDocument/2006/relationships/slide" Target="../slides/slide50.xml"/><Relationship Id="rId13" Type="http://schemas.openxmlformats.org/officeDocument/2006/relationships/slide" Target="../slides/slide57.xml"/><Relationship Id="rId18" Type="http://schemas.openxmlformats.org/officeDocument/2006/relationships/slide" Target="../slides/slide67.xml"/><Relationship Id="rId3" Type="http://schemas.openxmlformats.org/officeDocument/2006/relationships/tags" Target="../tags/tag41.xml"/><Relationship Id="rId21" Type="http://schemas.openxmlformats.org/officeDocument/2006/relationships/slide" Target="../slides/slide73.xml"/><Relationship Id="rId7" Type="http://schemas.openxmlformats.org/officeDocument/2006/relationships/slide" Target="../slides/slide49.xml"/><Relationship Id="rId12" Type="http://schemas.openxmlformats.org/officeDocument/2006/relationships/slide" Target="../slides/slide55.xml"/><Relationship Id="rId17" Type="http://schemas.openxmlformats.org/officeDocument/2006/relationships/slide" Target="../slides/slide66.xml"/><Relationship Id="rId2" Type="http://schemas.openxmlformats.org/officeDocument/2006/relationships/tags" Target="../tags/tag40.xml"/><Relationship Id="rId16" Type="http://schemas.openxmlformats.org/officeDocument/2006/relationships/slide" Target="../slides/slide64.xml"/><Relationship Id="rId20" Type="http://schemas.openxmlformats.org/officeDocument/2006/relationships/slide" Target="../slides/slide71.xml"/><Relationship Id="rId1" Type="http://schemas.openxmlformats.org/officeDocument/2006/relationships/tags" Target="../tags/tag39.xml"/><Relationship Id="rId6" Type="http://schemas.openxmlformats.org/officeDocument/2006/relationships/slide" Target="../slides/slide48.xml"/><Relationship Id="rId11" Type="http://schemas.openxmlformats.org/officeDocument/2006/relationships/slide" Target="../slides/slide53.xml"/><Relationship Id="rId5" Type="http://schemas.openxmlformats.org/officeDocument/2006/relationships/slideMaster" Target="../slideMasters/slideMaster1.xml"/><Relationship Id="rId15" Type="http://schemas.openxmlformats.org/officeDocument/2006/relationships/slide" Target="../slides/slide62.xml"/><Relationship Id="rId10" Type="http://schemas.openxmlformats.org/officeDocument/2006/relationships/slide" Target="../slides/slide52.xml"/><Relationship Id="rId19" Type="http://schemas.openxmlformats.org/officeDocument/2006/relationships/slide" Target="../slides/slide68.xml"/><Relationship Id="rId4" Type="http://schemas.openxmlformats.org/officeDocument/2006/relationships/tags" Target="../tags/tag42.xml"/><Relationship Id="rId9" Type="http://schemas.openxmlformats.org/officeDocument/2006/relationships/slide" Target="../slides/slide51.xml"/><Relationship Id="rId14" Type="http://schemas.openxmlformats.org/officeDocument/2006/relationships/slide" Target="../slides/slide60.xml"/><Relationship Id="rId22" Type="http://schemas.openxmlformats.org/officeDocument/2006/relationships/slide" Target="../slides/slide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516932"/>
          <p:cNvPicPr>
            <a:picLocks noChangeAspect="1"/>
          </p:cNvPicPr>
          <p:nvPr userDrawn="1"/>
        </p:nvPicPr>
        <p:blipFill>
          <a:blip r:embed="rId4"/>
          <a:stretch>
            <a:fillRect/>
          </a:stretch>
        </p:blipFill>
        <p:spPr>
          <a:xfrm>
            <a:off x="-33020" y="0"/>
            <a:ext cx="12224385" cy="6858000"/>
          </a:xfrm>
          <a:prstGeom prst="rect">
            <a:avLst/>
          </a:prstGeom>
        </p:spPr>
      </p:pic>
      <p:sp>
        <p:nvSpPr>
          <p:cNvPr id="8" name="矩形 7"/>
          <p:cNvSpPr/>
          <p:nvPr userDrawn="1">
            <p:custDataLst>
              <p:tags r:id="rId1"/>
            </p:custDataLst>
          </p:nvPr>
        </p:nvSpPr>
        <p:spPr>
          <a:xfrm>
            <a:off x="-33020" y="4782185"/>
            <a:ext cx="12223750" cy="42481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9" name="矩形 8"/>
          <p:cNvSpPr/>
          <p:nvPr userDrawn="1">
            <p:custDataLst>
              <p:tags r:id="rId2"/>
            </p:custDataLst>
          </p:nvPr>
        </p:nvSpPr>
        <p:spPr>
          <a:xfrm>
            <a:off x="-33020" y="5173345"/>
            <a:ext cx="12223750" cy="168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33860283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wx_article_20180823171050_1DOC9u"/>
          <p:cNvPicPr>
            <a:picLocks noChangeAspect="1"/>
          </p:cNvPicPr>
          <p:nvPr userDrawn="1"/>
        </p:nvPicPr>
        <p:blipFill>
          <a:blip r:embed="rId2"/>
          <a:stretch>
            <a:fillRect/>
          </a:stretch>
        </p:blipFill>
        <p:spPr>
          <a:xfrm>
            <a:off x="-33020" y="0"/>
            <a:ext cx="12223750" cy="6858000"/>
          </a:xfrm>
          <a:prstGeom prst="rect">
            <a:avLst/>
          </a:prstGeom>
        </p:spPr>
      </p:pic>
      <p:sp>
        <p:nvSpPr>
          <p:cNvPr id="8" name="矩形 7"/>
          <p:cNvSpPr/>
          <p:nvPr userDrawn="1"/>
        </p:nvSpPr>
        <p:spPr>
          <a:xfrm>
            <a:off x="-25400" y="-13938"/>
            <a:ext cx="12231683" cy="6883724"/>
          </a:xfrm>
          <a:prstGeom prst="rect">
            <a:avLst/>
          </a:prstGeom>
          <a:solidFill>
            <a:srgbClr val="548235">
              <a:alpha val="55000"/>
            </a:srgbClr>
          </a:solidFill>
          <a:ln>
            <a:noFill/>
          </a:ln>
        </p:spPr>
        <p:txBody>
          <a:bodyPr wrap="square">
            <a:noAutofit/>
          </a:bodyPr>
          <a:lstStyle/>
          <a:p>
            <a:pPr algn="ctr">
              <a:lnSpc>
                <a:spcPct val="100000"/>
              </a:lnSpc>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0" name="文本框 7"/>
          <p:cNvSpPr txBox="1"/>
          <p:nvPr userDrawn="1"/>
        </p:nvSpPr>
        <p:spPr>
          <a:xfrm>
            <a:off x="3071095" y="2781945"/>
            <a:ext cx="6038064" cy="830137"/>
          </a:xfrm>
          <a:prstGeom prst="rect">
            <a:avLst/>
          </a:prstGeom>
          <a:noFill/>
        </p:spPr>
        <p:txBody>
          <a:bodyPr wrap="square" rtlCol="0">
            <a:spAutoFit/>
          </a:bodyPr>
          <a:lstStyle/>
          <a:p>
            <a:pPr algn="ctr"/>
            <a:r>
              <a:rPr lang="zh-CN" sz="4800" b="1">
                <a:solidFill>
                  <a:schemeClr val="bg1"/>
                </a:solidFill>
                <a:latin typeface="微软雅黑" panose="020B0503020204020204" pitchFamily="34" charset="-122"/>
                <a:ea typeface="微软雅黑" panose="020B0503020204020204" pitchFamily="34" charset="-122"/>
              </a:rPr>
              <a:t>本课结束</a:t>
            </a:r>
          </a:p>
        </p:txBody>
      </p:sp>
    </p:spTree>
    <p:extLst>
      <p:ext uri="{BB962C8B-B14F-4D97-AF65-F5344CB8AC3E}">
        <p14:creationId xmlns:p14="http://schemas.microsoft.com/office/powerpoint/2010/main" val="3319023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bg>
      <p:bgPr>
        <a:solidFill>
          <a:schemeClr val="bg1"/>
        </a:solidFill>
        <a:effectLst/>
      </p:bgPr>
    </p:bg>
    <p:spTree>
      <p:nvGrpSpPr>
        <p:cNvPr id="1" name=""/>
        <p:cNvGrpSpPr/>
        <p:nvPr/>
      </p:nvGrpSpPr>
      <p:grpSpPr>
        <a:xfrm>
          <a:off x="0" y="0"/>
          <a:ext cx="0" cy="0"/>
          <a:chOff x="0" y="0"/>
          <a:chExt cx="0" cy="0"/>
        </a:xfrm>
      </p:grpSpPr>
      <p:pic>
        <p:nvPicPr>
          <p:cNvPr id="5" name="图片 4" descr="wx_article_20180823171050_1DOC9u"/>
          <p:cNvPicPr>
            <a:picLocks noChangeAspect="1"/>
          </p:cNvPicPr>
          <p:nvPr userDrawn="1"/>
        </p:nvPicPr>
        <p:blipFill>
          <a:blip r:embed="rId4"/>
          <a:stretch>
            <a:fillRect/>
          </a:stretch>
        </p:blipFill>
        <p:spPr>
          <a:xfrm>
            <a:off x="-33020" y="0"/>
            <a:ext cx="12223750" cy="6858000"/>
          </a:xfrm>
          <a:prstGeom prst="rect">
            <a:avLst/>
          </a:prstGeom>
        </p:spPr>
      </p:pic>
      <p:sp>
        <p:nvSpPr>
          <p:cNvPr id="10" name="矩形 9"/>
          <p:cNvSpPr/>
          <p:nvPr userDrawn="1">
            <p:custDataLst>
              <p:tags r:id="rId1"/>
            </p:custDataLst>
          </p:nvPr>
        </p:nvSpPr>
        <p:spPr>
          <a:xfrm>
            <a:off x="-33016" y="4783293"/>
            <a:ext cx="12222159" cy="4249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矩形 13"/>
          <p:cNvSpPr/>
          <p:nvPr userDrawn="1">
            <p:custDataLst>
              <p:tags r:id="rId2"/>
            </p:custDataLst>
          </p:nvPr>
        </p:nvSpPr>
        <p:spPr>
          <a:xfrm>
            <a:off x="-33016" y="5174543"/>
            <a:ext cx="12222159" cy="1685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84789779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4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10"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7" name="矩形 16"/>
          <p:cNvSpPr/>
          <p:nvPr userDrawn="1">
            <p:custDataLst>
              <p:tags r:id="rId5"/>
            </p:custDataLst>
          </p:nvPr>
        </p:nvSpPr>
        <p:spPr>
          <a:xfrm>
            <a:off x="0" y="1914333"/>
            <a:ext cx="12190413" cy="4379974"/>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4" name="矩形 13"/>
          <p:cNvSpPr/>
          <p:nvPr userDrawn="1">
            <p:custDataLst>
              <p:tags r:id="rId6"/>
            </p:custDataLst>
          </p:nvPr>
        </p:nvSpPr>
        <p:spPr>
          <a:xfrm>
            <a:off x="833619" y="-20959"/>
            <a:ext cx="2605066" cy="1720613"/>
          </a:xfrm>
          <a:prstGeom prst="rect">
            <a:avLst/>
          </a:prstGeom>
          <a:solidFill>
            <a:srgbClr val="5482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 name="矩形 14"/>
          <p:cNvSpPr/>
          <p:nvPr userDrawn="1">
            <p:custDataLst>
              <p:tags r:id="rId7"/>
            </p:custDataLst>
          </p:nvPr>
        </p:nvSpPr>
        <p:spPr>
          <a:xfrm>
            <a:off x="834253" y="389345"/>
            <a:ext cx="2604431" cy="131094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矩形 15"/>
          <p:cNvSpPr/>
          <p:nvPr userDrawn="1">
            <p:custDataLst>
              <p:tags r:id="rId8"/>
            </p:custDataLst>
          </p:nvPr>
        </p:nvSpPr>
        <p:spPr>
          <a:xfrm>
            <a:off x="956157" y="746966"/>
            <a:ext cx="2360623" cy="896828"/>
          </a:xfrm>
          <a:prstGeom prst="rect">
            <a:avLst/>
          </a:prstGeom>
          <a:effectLst>
            <a:outerShdw blurRad="50800" dist="38100" dir="2700000" algn="tl" rotWithShape="0">
              <a:prstClr val="black">
                <a:alpha val="40000"/>
              </a:prstClr>
            </a:outerShdw>
          </a:effectLst>
        </p:spPr>
        <p:txBody>
          <a:bodyPr>
            <a:noAutofit/>
          </a:bodyPr>
          <a:lstStyle/>
          <a:p>
            <a:pPr algn="ctr" fontAlgn="auto">
              <a:spcBef>
                <a:spcPts val="0"/>
              </a:spcBef>
              <a:spcAft>
                <a:spcPts val="0"/>
              </a:spcAft>
              <a:defRPr/>
            </a:pPr>
            <a:r>
              <a:rPr lang="zh-CN" altLang="en-US" sz="4000" b="1" dirty="0" smtClean="0">
                <a:solidFill>
                  <a:schemeClr val="tx1">
                    <a:lumMod val="75000"/>
                    <a:lumOff val="25000"/>
                  </a:schemeClr>
                </a:solidFill>
                <a:latin typeface="微软雅黑" panose="020B0503020204020204" pitchFamily="34" charset="-122"/>
                <a:ea typeface="微软雅黑" panose="020B0503020204020204" pitchFamily="34" charset="-122"/>
              </a:rPr>
              <a:t>课标</a:t>
            </a:r>
            <a:r>
              <a:rPr lang="zh-CN" altLang="zh-CN" sz="4000" b="1" dirty="0" smtClean="0">
                <a:solidFill>
                  <a:schemeClr val="tx1">
                    <a:lumMod val="75000"/>
                    <a:lumOff val="25000"/>
                  </a:schemeClr>
                </a:solidFill>
                <a:latin typeface="微软雅黑" panose="020B0503020204020204" pitchFamily="34" charset="-122"/>
                <a:ea typeface="微软雅黑" panose="020B0503020204020204" pitchFamily="34" charset="-122"/>
              </a:rPr>
              <a:t>要求</a:t>
            </a:r>
            <a:endParaRPr lang="zh-CN" altLang="zh-CN" sz="4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4428512"/>
      </p:ext>
    </p:extLst>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6"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167016870"/>
      </p:ext>
    </p:extLst>
  </p:cSld>
  <p:clrMapOvr>
    <a:masterClrMapping/>
  </p:clrMapOvr>
  <p:transition spd="slow"/>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6" y="167679"/>
            <a:ext cx="1751737"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156320694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7" y="167679"/>
            <a:ext cx="2231354"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7463142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更多2018年PPT下载：http://www.ppt20.com/u/739134/"/>
          <p:cNvSpPr>
            <a:spLocks noChangeArrowheads="1"/>
          </p:cNvSpPr>
          <p:nvPr userDrawn="1"/>
        </p:nvSpPr>
        <p:spPr bwMode="auto">
          <a:xfrm>
            <a:off x="263491" y="18863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知识梳理</a:t>
            </a: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60358650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3" name="更多2018年PPT下载：http://www.ppt20.com/u/739134/"/>
          <p:cNvSpPr>
            <a:spLocks noChangeArrowheads="1"/>
          </p:cNvSpPr>
          <p:nvPr userDrawn="1"/>
        </p:nvSpPr>
        <p:spPr bwMode="auto">
          <a:xfrm>
            <a:off x="233015" y="17021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2800" b="1" dirty="0">
                <a:solidFill>
                  <a:schemeClr val="bg1"/>
                </a:solidFill>
                <a:latin typeface="微软雅黑" panose="020B0503020204020204" pitchFamily="34" charset="-122"/>
                <a:ea typeface="微软雅黑" panose="020B0503020204020204" pitchFamily="34" charset="-122"/>
              </a:rPr>
              <a:t>诊断自测</a:t>
            </a:r>
          </a:p>
        </p:txBody>
      </p:sp>
      <p:sp>
        <p:nvSpPr>
          <p:cNvPr id="2" name="矩形 1"/>
          <p:cNvSpPr/>
          <p:nvPr userDrawn="1"/>
        </p:nvSpPr>
        <p:spPr>
          <a:xfrm>
            <a:off x="4318926" y="189389"/>
            <a:ext cx="4673074" cy="523220"/>
          </a:xfrm>
          <a:prstGeom prst="rect">
            <a:avLst/>
          </a:prstGeom>
        </p:spPr>
        <p:txBody>
          <a:bodyPr wrap="none">
            <a:spAutoFit/>
          </a:bodyPr>
          <a:lstStyle/>
          <a:p>
            <a:r>
              <a:rPr lang="zh-CN" altLang="en-US" sz="2800" dirty="0" smtClean="0">
                <a:solidFill>
                  <a:schemeClr val="tx1"/>
                </a:solidFill>
              </a:rPr>
              <a:t>概念思考辨析</a:t>
            </a:r>
            <a:r>
              <a:rPr lang="en-US" altLang="zh-CN" sz="2800" dirty="0" smtClean="0">
                <a:solidFill>
                  <a:schemeClr val="tx1"/>
                </a:solidFill>
              </a:rPr>
              <a:t>+</a:t>
            </a:r>
            <a:r>
              <a:rPr lang="zh-CN" altLang="en-US" sz="2800" dirty="0" smtClean="0">
                <a:solidFill>
                  <a:schemeClr val="tx1"/>
                </a:solidFill>
              </a:rPr>
              <a:t>教材经典改编</a:t>
            </a:r>
            <a:endParaRPr lang="zh-CN" altLang="en-US" sz="2800" dirty="0">
              <a:solidFill>
                <a:schemeClr val="tx1"/>
              </a:solidFill>
            </a:endParaRPr>
          </a:p>
        </p:txBody>
      </p:sp>
      <p:pic>
        <p:nvPicPr>
          <p:cNvPr id="14" name="image2.jpeg"/>
          <p:cNvPicPr/>
          <p:nvPr userDrawn="1"/>
        </p:nvPicPr>
        <p:blipFill>
          <a:blip r:embed="rId9">
            <a:clrChange>
              <a:clrFrom>
                <a:srgbClr val="FFFFFF"/>
              </a:clrFrom>
              <a:clrTo>
                <a:srgbClr val="FFFFFF">
                  <a:alpha val="0"/>
                </a:srgbClr>
              </a:clrTo>
            </a:clrChange>
          </a:blip>
          <a:stretch>
            <a:fillRect/>
          </a:stretch>
        </p:blipFill>
        <p:spPr>
          <a:xfrm>
            <a:off x="3175338" y="303585"/>
            <a:ext cx="1046212" cy="303344"/>
          </a:xfrm>
          <a:prstGeom prst="rect">
            <a:avLst/>
          </a:prstGeom>
        </p:spPr>
      </p:pic>
    </p:spTree>
    <p:extLst>
      <p:ext uri="{BB962C8B-B14F-4D97-AF65-F5344CB8AC3E}">
        <p14:creationId xmlns:p14="http://schemas.microsoft.com/office/powerpoint/2010/main" val="107637842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Rectangle 21">
            <a:hlinkClick r:id="rId6" action="ppaction://hlinksldjump"/>
          </p:cNvPr>
          <p:cNvSpPr>
            <a:spLocks noChangeArrowheads="1"/>
          </p:cNvSpPr>
          <p:nvPr userDrawn="1"/>
        </p:nvSpPr>
        <p:spPr bwMode="auto">
          <a:xfrm>
            <a:off x="2258719" y="6418161"/>
            <a:ext cx="246030"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1</a:t>
            </a:r>
          </a:p>
        </p:txBody>
      </p:sp>
      <p:sp>
        <p:nvSpPr>
          <p:cNvPr id="11" name="Rectangle 21">
            <a:hlinkClick r:id="rId7" action="ppaction://hlinksldjump"/>
          </p:cNvPr>
          <p:cNvSpPr>
            <a:spLocks noChangeArrowheads="1"/>
          </p:cNvSpPr>
          <p:nvPr userDrawn="1"/>
        </p:nvSpPr>
        <p:spPr bwMode="auto">
          <a:xfrm>
            <a:off x="2555543" y="6418161"/>
            <a:ext cx="246031"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2</a:t>
            </a:r>
          </a:p>
        </p:txBody>
      </p:sp>
      <p:sp>
        <p:nvSpPr>
          <p:cNvPr id="12" name="Rectangle 21">
            <a:hlinkClick r:id="rId8" action="ppaction://hlinksldjump"/>
          </p:cNvPr>
          <p:cNvSpPr>
            <a:spLocks noChangeArrowheads="1"/>
          </p:cNvSpPr>
          <p:nvPr userDrawn="1"/>
        </p:nvSpPr>
        <p:spPr bwMode="auto">
          <a:xfrm>
            <a:off x="2853954"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3</a:t>
            </a:r>
          </a:p>
        </p:txBody>
      </p:sp>
      <p:sp>
        <p:nvSpPr>
          <p:cNvPr id="13" name="Rectangle 21">
            <a:hlinkClick r:id="rId9" action="ppaction://hlinksldjump"/>
          </p:cNvPr>
          <p:cNvSpPr>
            <a:spLocks noChangeArrowheads="1"/>
          </p:cNvSpPr>
          <p:nvPr userDrawn="1"/>
        </p:nvSpPr>
        <p:spPr bwMode="auto">
          <a:xfrm>
            <a:off x="3150778"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4</a:t>
            </a:r>
          </a:p>
        </p:txBody>
      </p:sp>
      <p:sp>
        <p:nvSpPr>
          <p:cNvPr id="14" name="Rectangle 21">
            <a:hlinkClick r:id="rId10" action="ppaction://hlinksldjump"/>
          </p:cNvPr>
          <p:cNvSpPr>
            <a:spLocks noChangeArrowheads="1"/>
          </p:cNvSpPr>
          <p:nvPr userDrawn="1"/>
        </p:nvSpPr>
        <p:spPr bwMode="auto">
          <a:xfrm>
            <a:off x="3447602"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5</a:t>
            </a:r>
          </a:p>
        </p:txBody>
      </p:sp>
      <p:sp>
        <p:nvSpPr>
          <p:cNvPr id="15" name="Rectangle 21">
            <a:hlinkClick r:id="rId11" action="ppaction://hlinksldjump"/>
          </p:cNvPr>
          <p:cNvSpPr>
            <a:spLocks noChangeArrowheads="1"/>
          </p:cNvSpPr>
          <p:nvPr userDrawn="1"/>
        </p:nvSpPr>
        <p:spPr bwMode="auto">
          <a:xfrm>
            <a:off x="3744426"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6</a:t>
            </a:r>
          </a:p>
        </p:txBody>
      </p:sp>
      <p:sp>
        <p:nvSpPr>
          <p:cNvPr id="16" name="Rectangle 21">
            <a:hlinkClick r:id="rId12" action="ppaction://hlinksldjump"/>
          </p:cNvPr>
          <p:cNvSpPr>
            <a:spLocks noChangeArrowheads="1"/>
          </p:cNvSpPr>
          <p:nvPr userDrawn="1"/>
        </p:nvSpPr>
        <p:spPr bwMode="auto">
          <a:xfrm>
            <a:off x="4041249"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7</a:t>
            </a:r>
          </a:p>
        </p:txBody>
      </p:sp>
      <p:sp>
        <p:nvSpPr>
          <p:cNvPr id="17" name="Rectangle 21">
            <a:hlinkClick r:id="rId13" action="ppaction://hlinksldjump"/>
          </p:cNvPr>
          <p:cNvSpPr>
            <a:spLocks noChangeArrowheads="1"/>
          </p:cNvSpPr>
          <p:nvPr userDrawn="1"/>
        </p:nvSpPr>
        <p:spPr bwMode="auto">
          <a:xfrm>
            <a:off x="4338074"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8</a:t>
            </a:r>
          </a:p>
        </p:txBody>
      </p:sp>
      <p:sp>
        <p:nvSpPr>
          <p:cNvPr id="18" name="Rectangle 21">
            <a:hlinkClick r:id="rId14" action="ppaction://hlinksldjump"/>
          </p:cNvPr>
          <p:cNvSpPr>
            <a:spLocks noChangeArrowheads="1"/>
          </p:cNvSpPr>
          <p:nvPr userDrawn="1"/>
        </p:nvSpPr>
        <p:spPr bwMode="auto">
          <a:xfrm>
            <a:off x="4634897"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9</a:t>
            </a:r>
          </a:p>
        </p:txBody>
      </p:sp>
      <p:sp>
        <p:nvSpPr>
          <p:cNvPr id="19" name="Rectangle 21">
            <a:hlinkClick r:id="rId15" action="ppaction://hlinksldjump"/>
          </p:cNvPr>
          <p:cNvSpPr>
            <a:spLocks noChangeArrowheads="1"/>
          </p:cNvSpPr>
          <p:nvPr userDrawn="1"/>
        </p:nvSpPr>
        <p:spPr bwMode="auto">
          <a:xfrm>
            <a:off x="493172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10</a:t>
            </a:r>
          </a:p>
        </p:txBody>
      </p:sp>
      <p:sp>
        <p:nvSpPr>
          <p:cNvPr id="20" name="Rectangle 21">
            <a:hlinkClick r:id="rId16" action="ppaction://hlinksldjump"/>
          </p:cNvPr>
          <p:cNvSpPr>
            <a:spLocks noChangeArrowheads="1"/>
          </p:cNvSpPr>
          <p:nvPr userDrawn="1"/>
        </p:nvSpPr>
        <p:spPr bwMode="auto">
          <a:xfrm>
            <a:off x="527775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11</a:t>
            </a:r>
          </a:p>
        </p:txBody>
      </p:sp>
      <p:sp>
        <p:nvSpPr>
          <p:cNvPr id="21" name="Rectangle 21">
            <a:hlinkClick r:id="rId17" action="ppaction://hlinksldjump"/>
          </p:cNvPr>
          <p:cNvSpPr>
            <a:spLocks noChangeArrowheads="1"/>
          </p:cNvSpPr>
          <p:nvPr userDrawn="1"/>
        </p:nvSpPr>
        <p:spPr bwMode="auto">
          <a:xfrm>
            <a:off x="562378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12</a:t>
            </a:r>
          </a:p>
        </p:txBody>
      </p:sp>
      <p:sp>
        <p:nvSpPr>
          <p:cNvPr id="22" name="Rectangle 21">
            <a:hlinkClick r:id="rId18" action="ppaction://hlinksldjump"/>
          </p:cNvPr>
          <p:cNvSpPr>
            <a:spLocks noChangeArrowheads="1"/>
          </p:cNvSpPr>
          <p:nvPr userDrawn="1"/>
        </p:nvSpPr>
        <p:spPr bwMode="auto">
          <a:xfrm>
            <a:off x="596981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13</a:t>
            </a:r>
          </a:p>
        </p:txBody>
      </p:sp>
      <p:sp>
        <p:nvSpPr>
          <p:cNvPr id="23" name="Rectangle 21">
            <a:hlinkClick r:id="rId19" action="ppaction://hlinksldjump"/>
          </p:cNvPr>
          <p:cNvSpPr>
            <a:spLocks noChangeArrowheads="1"/>
          </p:cNvSpPr>
          <p:nvPr userDrawn="1"/>
        </p:nvSpPr>
        <p:spPr bwMode="auto">
          <a:xfrm>
            <a:off x="631584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14</a:t>
            </a:r>
          </a:p>
        </p:txBody>
      </p:sp>
      <p:sp>
        <p:nvSpPr>
          <p:cNvPr id="24" name="Rectangle 21">
            <a:hlinkClick r:id="rId20" action="ppaction://hlinksldjump"/>
          </p:cNvPr>
          <p:cNvSpPr>
            <a:spLocks noChangeArrowheads="1"/>
          </p:cNvSpPr>
          <p:nvPr userDrawn="1"/>
        </p:nvSpPr>
        <p:spPr bwMode="auto">
          <a:xfrm>
            <a:off x="666187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15</a:t>
            </a:r>
          </a:p>
        </p:txBody>
      </p:sp>
      <p:sp>
        <p:nvSpPr>
          <p:cNvPr id="25" name="Rectangle 21">
            <a:hlinkClick r:id="rId21" action="ppaction://hlinksldjump"/>
          </p:cNvPr>
          <p:cNvSpPr>
            <a:spLocks noChangeArrowheads="1"/>
          </p:cNvSpPr>
          <p:nvPr userDrawn="1"/>
        </p:nvSpPr>
        <p:spPr bwMode="auto">
          <a:xfrm>
            <a:off x="700790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16</a:t>
            </a:r>
          </a:p>
        </p:txBody>
      </p:sp>
      <p:sp>
        <p:nvSpPr>
          <p:cNvPr id="26" name="动作按钮: 后退或前一项 25">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动作按钮: 前进或下一项 26">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动作按钮: 结束 27">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a:hlinkClick r:id="rId22"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38955320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内容与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492477"/>
      </p:ext>
    </p:extLst>
  </p:cSld>
  <p:clrMapOvr>
    <a:masterClrMapping/>
  </p:clrMapOvr>
  <p:transition spd="slow"/>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51596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0" r:id="rId10"/>
    <p:sldLayoutId id="2147483661" r:id="rId11"/>
  </p:sldLayoutIdLst>
  <p:timing>
    <p:tnLst>
      <p:par>
        <p:cTn id="1" dur="indefinite" restart="never" nodeType="tmRoot"/>
      </p:par>
    </p:tnLst>
  </p:timing>
  <p:txStyles>
    <p:titleStyle>
      <a:lvl1pPr algn="ctr" defTabSz="1088502" rtl="0" eaLnBrk="1" latinLnBrk="0" hangingPunct="1">
        <a:spcBef>
          <a:spcPct val="0"/>
        </a:spcBef>
        <a:buNone/>
        <a:defRPr sz="5200" kern="1200">
          <a:solidFill>
            <a:schemeClr val="tx1"/>
          </a:solidFill>
          <a:latin typeface="+mj-lt"/>
          <a:ea typeface="+mj-ea"/>
          <a:cs typeface="+mj-cs"/>
        </a:defRPr>
      </a:lvl1pPr>
    </p:titleStyle>
    <p:bodyStyle>
      <a:lvl1pPr marL="408188" indent="-408188" algn="l" defTabSz="1088502"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4408" indent="-340157" algn="l" defTabSz="1088502"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627" indent="-272125" algn="l" defTabSz="1088502"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4878"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9129"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5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58.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slideLayout" Target="../slideLayouts/slideLayout3.xml"/><Relationship Id="rId4" Type="http://schemas.openxmlformats.org/officeDocument/2006/relationships/tags" Target="../tags/tag62.xml"/></Relationships>
</file>

<file path=ppt/slides/_rels/slide15.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slideLayout" Target="../slideLayouts/slideLayout4.xml"/><Relationship Id="rId4" Type="http://schemas.openxmlformats.org/officeDocument/2006/relationships/tags" Target="../tags/tag6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8.xml"/><Relationship Id="rId1" Type="http://schemas.openxmlformats.org/officeDocument/2006/relationships/tags" Target="../tags/tag6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71.xml"/><Relationship Id="rId7"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20.png"/><Relationship Id="rId5" Type="http://schemas.openxmlformats.org/officeDocument/2006/relationships/tags" Target="../tags/tag70.xml"/><Relationship Id="rId4" Type="http://schemas.openxmlformats.org/officeDocument/2006/relationships/slideLayout" Target="../slideLayouts/slideLayout3.xml"/><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5" Type="http://schemas.openxmlformats.org/officeDocument/2006/relationships/slideLayout" Target="../slideLayouts/slideLayout3.xml"/><Relationship Id="rId4" Type="http://schemas.openxmlformats.org/officeDocument/2006/relationships/tags" Target="../tags/tag7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11.TIF"/><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image" Target="../media/image24.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5" Type="http://schemas.openxmlformats.org/officeDocument/2006/relationships/image" Target="../media/image27.png"/><Relationship Id="rId4"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25.emf"/><Relationship Id="rId5" Type="http://schemas.openxmlformats.org/officeDocument/2006/relationships/customXml" Target="../ink/ink4.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3.xml"/><Relationship Id="rId7" Type="http://schemas.openxmlformats.org/officeDocument/2006/relationships/image" Target="../media/image31.pn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30.png"/><Relationship Id="rId5" Type="http://schemas.openxmlformats.org/officeDocument/2006/relationships/tags" Target="../tags/tag86.xml"/><Relationship Id="rId10" Type="http://schemas.openxmlformats.org/officeDocument/2006/relationships/image" Target="../media/image26.emf"/><Relationship Id="rId4" Type="http://schemas.openxmlformats.org/officeDocument/2006/relationships/image" Target="../media/image29.png"/><Relationship Id="rId9" Type="http://schemas.openxmlformats.org/officeDocument/2006/relationships/customXml" Target="../ink/ink5.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3.xml"/><Relationship Id="rId1" Type="http://schemas.openxmlformats.org/officeDocument/2006/relationships/tags" Target="../tags/tag87.xml"/></Relationships>
</file>

<file path=ppt/slides/_rels/slide25.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Layout" Target="../slideLayouts/slideLayout3.xml"/><Relationship Id="rId4" Type="http://schemas.openxmlformats.org/officeDocument/2006/relationships/tags" Target="../tags/tag9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7.pn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36.png"/><Relationship Id="rId5" Type="http://schemas.openxmlformats.org/officeDocument/2006/relationships/tags" Target="../tags/tag95.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97.xml"/><Relationship Id="rId1" Type="http://schemas.openxmlformats.org/officeDocument/2006/relationships/tags" Target="../tags/tag96.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98.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slide" Target="slide47.xml"/><Relationship Id="rId4" Type="http://schemas.openxmlformats.org/officeDocument/2006/relationships/slide" Target="slide1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tags" Target="../tags/tag10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3.xml"/><Relationship Id="rId1" Type="http://schemas.openxmlformats.org/officeDocument/2006/relationships/tags" Target="../tags/tag103.xml"/></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3.xml"/><Relationship Id="rId7" Type="http://schemas.openxmlformats.org/officeDocument/2006/relationships/image" Target="../media/image34.png"/><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image" Target="../media/image45.png"/><Relationship Id="rId5" Type="http://schemas.openxmlformats.org/officeDocument/2006/relationships/tags" Target="../tags/tag105.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image" Target="../media/image48.png"/><Relationship Id="rId5" Type="http://schemas.openxmlformats.org/officeDocument/2006/relationships/slideLayout" Target="../slideLayouts/slideLayout3.xml"/><Relationship Id="rId4" Type="http://schemas.openxmlformats.org/officeDocument/2006/relationships/tags" Target="../tags/tag10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11.xml"/><Relationship Id="rId1" Type="http://schemas.openxmlformats.org/officeDocument/2006/relationships/tags" Target="../tags/tag110.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2.pn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image" Target="../media/image51.png"/><Relationship Id="rId5" Type="http://schemas.openxmlformats.org/officeDocument/2006/relationships/tags" Target="../tags/tag113.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3.xml"/><Relationship Id="rId1" Type="http://schemas.openxmlformats.org/officeDocument/2006/relationships/tags" Target="../tags/tag114.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slideLayout" Target="../slideLayouts/slideLayout3.xml"/><Relationship Id="rId4" Type="http://schemas.openxmlformats.org/officeDocument/2006/relationships/tags" Target="../tags/tag50.xml"/></Relationships>
</file>

<file path=ppt/slides/_rels/slide40.xml.rels><?xml version="1.0" encoding="UTF-8" standalone="yes"?>
<Relationships xmlns="http://schemas.openxmlformats.org/package/2006/relationships"><Relationship Id="rId3" Type="http://schemas.openxmlformats.org/officeDocument/2006/relationships/image" Target="../media/image47.TIF"/><Relationship Id="rId2" Type="http://schemas.openxmlformats.org/officeDocument/2006/relationships/image" Target="../media/image56.png"/><Relationship Id="rId1" Type="http://schemas.openxmlformats.org/officeDocument/2006/relationships/slideLayout" Target="../slideLayouts/slideLayout3.xml"/><Relationship Id="rId4" Type="http://schemas.openxmlformats.org/officeDocument/2006/relationships/image" Target="../media/image48.TIF"/></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3.xml"/><Relationship Id="rId1" Type="http://schemas.openxmlformats.org/officeDocument/2006/relationships/tags" Target="../tags/tag115.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3.xml"/><Relationship Id="rId1" Type="http://schemas.openxmlformats.org/officeDocument/2006/relationships/tags" Target="../tags/tag116.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3.xml"/><Relationship Id="rId1" Type="http://schemas.openxmlformats.org/officeDocument/2006/relationships/tags" Target="../tags/tag117.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3.xml"/><Relationship Id="rId1" Type="http://schemas.openxmlformats.org/officeDocument/2006/relationships/tags" Target="../tags/tag118.xml"/><Relationship Id="rId6" Type="http://schemas.openxmlformats.org/officeDocument/2006/relationships/image" Target="../media/image57.png"/><Relationship Id="rId5" Type="http://schemas.openxmlformats.org/officeDocument/2006/relationships/image" Target="../media/image64.png"/><Relationship Id="rId4" Type="http://schemas.openxmlformats.org/officeDocument/2006/relationships/tags" Target="../tags/tag118.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3.xml"/><Relationship Id="rId1" Type="http://schemas.openxmlformats.org/officeDocument/2006/relationships/tags" Target="../tags/tag119.xml"/><Relationship Id="rId4" Type="http://schemas.openxmlformats.org/officeDocument/2006/relationships/image" Target="../media/image58.TIF"/></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3.xml"/><Relationship Id="rId1" Type="http://schemas.openxmlformats.org/officeDocument/2006/relationships/tags" Target="../tags/tag120.xml"/></Relationships>
</file>

<file path=ppt/slides/_rels/slide47.xml.rels><?xml version="1.0" encoding="UTF-8" standalone="yes"?>
<Relationships xmlns="http://schemas.openxmlformats.org/package/2006/relationships"><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 Id="rId5" Type="http://schemas.openxmlformats.org/officeDocument/2006/relationships/slideLayout" Target="../slideLayouts/slideLayout3.xml"/><Relationship Id="rId4" Type="http://schemas.openxmlformats.org/officeDocument/2006/relationships/tags" Target="../tags/tag124.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6.xml"/><Relationship Id="rId1" Type="http://schemas.openxmlformats.org/officeDocument/2006/relationships/tags" Target="../tags/tag125.xm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8.xml"/><Relationship Id="rId1" Type="http://schemas.openxmlformats.org/officeDocument/2006/relationships/tags" Target="../tags/tag127.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emf"/></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30.xml"/><Relationship Id="rId1" Type="http://schemas.openxmlformats.org/officeDocument/2006/relationships/tags" Target="../tags/tag129.xml"/><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32.xml"/><Relationship Id="rId1" Type="http://schemas.openxmlformats.org/officeDocument/2006/relationships/tags" Target="../tags/tag131.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34.xml"/><Relationship Id="rId1" Type="http://schemas.openxmlformats.org/officeDocument/2006/relationships/tags" Target="../tags/tag133.xml"/><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36.xml"/><Relationship Id="rId1" Type="http://schemas.openxmlformats.org/officeDocument/2006/relationships/tags" Target="../tags/tag135.xml"/><Relationship Id="rId5" Type="http://schemas.openxmlformats.org/officeDocument/2006/relationships/image" Target="../media/image65.png"/><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8.xml"/><Relationship Id="rId1" Type="http://schemas.openxmlformats.org/officeDocument/2006/relationships/tags" Target="../tags/tag13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image" Target="../media/image79.png"/><Relationship Id="rId5" Type="http://schemas.openxmlformats.org/officeDocument/2006/relationships/image" Target="../media/image66.TIF"/><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8.xml"/><Relationship Id="rId1" Type="http://schemas.openxmlformats.org/officeDocument/2006/relationships/tags" Target="../tags/tag140.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42.xml"/><Relationship Id="rId1" Type="http://schemas.openxmlformats.org/officeDocument/2006/relationships/tags" Target="../tags/tag141.xml"/><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8.xml"/><Relationship Id="rId1" Type="http://schemas.openxmlformats.org/officeDocument/2006/relationships/tags" Target="../tags/tag143.xml"/></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8.xml"/><Relationship Id="rId1" Type="http://schemas.openxmlformats.org/officeDocument/2006/relationships/tags" Target="../tags/tag144.xml"/></Relationships>
</file>

<file path=ppt/slides/_rels/slide6.xml.rels><?xml version="1.0" encoding="UTF-8" standalone="yes"?>
<Relationships xmlns="http://schemas.openxmlformats.org/package/2006/relationships"><Relationship Id="rId3" Type="http://schemas.openxmlformats.org/officeDocument/2006/relationships/image" Target="../media/image6.TIF"/><Relationship Id="rId7"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customXml" Target="../ink/ink2.xml"/><Relationship Id="rId5" Type="http://schemas.openxmlformats.org/officeDocument/2006/relationships/image" Target="../media/image7.png"/><Relationship Id="rId4" Type="http://schemas.openxmlformats.org/officeDocument/2006/relationships/image" Target="../media/image7.TIF"/></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8.xml"/><Relationship Id="rId1" Type="http://schemas.openxmlformats.org/officeDocument/2006/relationships/tags" Target="../tags/tag145.xm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8.xml"/><Relationship Id="rId1" Type="http://schemas.openxmlformats.org/officeDocument/2006/relationships/tags" Target="../tags/tag146.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8.xml"/><Relationship Id="rId1" Type="http://schemas.openxmlformats.org/officeDocument/2006/relationships/tags" Target="../tags/tag147.xml"/></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8.xml"/><Relationship Id="rId1" Type="http://schemas.openxmlformats.org/officeDocument/2006/relationships/tags" Target="../tags/tag148.xml"/></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8.xml"/><Relationship Id="rId1" Type="http://schemas.openxmlformats.org/officeDocument/2006/relationships/tags" Target="../tags/tag149.xml"/></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8.xml"/><Relationship Id="rId1" Type="http://schemas.openxmlformats.org/officeDocument/2006/relationships/tags" Target="../tags/tag150.xml"/><Relationship Id="rId5" Type="http://schemas.openxmlformats.org/officeDocument/2006/relationships/image" Target="../media/image91.png"/><Relationship Id="rId4" Type="http://schemas.openxmlformats.org/officeDocument/2006/relationships/image" Target="../media/image70.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94.png"/><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image" Target="../media/image78.png"/><Relationship Id="rId5" Type="http://schemas.openxmlformats.org/officeDocument/2006/relationships/tags" Target="../tags/tag152.xml"/><Relationship Id="rId4" Type="http://schemas.openxmlformats.org/officeDocument/2006/relationships/image" Target="../media/image75.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54.xml"/><Relationship Id="rId1" Type="http://schemas.openxmlformats.org/officeDocument/2006/relationships/tags" Target="../tags/tag153.xml"/><Relationship Id="rId4" Type="http://schemas.openxmlformats.org/officeDocument/2006/relationships/image" Target="../media/image95.png"/></Relationships>
</file>

<file path=ppt/slides/_rels/slide6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slideLayout" Target="../slideLayouts/slideLayout8.xml"/><Relationship Id="rId7" Type="http://schemas.openxmlformats.org/officeDocument/2006/relationships/image" Target="../media/image86.png"/><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image" Target="../media/image97.png"/><Relationship Id="rId5" Type="http://schemas.openxmlformats.org/officeDocument/2006/relationships/tags" Target="../tags/tag156.xml"/><Relationship Id="rId4" Type="http://schemas.openxmlformats.org/officeDocument/2006/relationships/image" Target="../media/image96.png"/></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8.xml"/><Relationship Id="rId1" Type="http://schemas.openxmlformats.org/officeDocument/2006/relationships/tags" Target="../tags/tag15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9.emf"/><Relationship Id="rId4" Type="http://schemas.openxmlformats.org/officeDocument/2006/relationships/customXml" Target="../ink/ink3.xml"/></Relationships>
</file>

<file path=ppt/slides/_rels/slide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8.xml"/><Relationship Id="rId1" Type="http://schemas.openxmlformats.org/officeDocument/2006/relationships/tags" Target="../tags/tag158.xml"/></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8.xml"/><Relationship Id="rId1" Type="http://schemas.openxmlformats.org/officeDocument/2006/relationships/tags" Target="../tags/tag159.xml"/></Relationships>
</file>

<file path=ppt/slides/_rels/slide7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8.xml"/><Relationship Id="rId1" Type="http://schemas.openxmlformats.org/officeDocument/2006/relationships/tags" Target="../tags/tag160.xml"/></Relationships>
</file>

<file path=ppt/slides/_rels/slide7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8.xml"/><Relationship Id="rId1" Type="http://schemas.openxmlformats.org/officeDocument/2006/relationships/tags" Target="../tags/tag161.xml"/></Relationships>
</file>

<file path=ppt/slides/_rels/slide7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8.xml"/><Relationship Id="rId1" Type="http://schemas.openxmlformats.org/officeDocument/2006/relationships/tags" Target="../tags/tag16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tags" Target="../tags/tag53.xml"/><Relationship Id="rId7" Type="http://schemas.openxmlformats.org/officeDocument/2006/relationships/image" Target="../media/image106.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10.png"/><Relationship Id="rId5" Type="http://schemas.openxmlformats.org/officeDocument/2006/relationships/slideLayout" Target="../slideLayouts/slideLayout3.xml"/><Relationship Id="rId4" Type="http://schemas.openxmlformats.org/officeDocument/2006/relationships/tags" Target="../tags/tag5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833162" y="4763921"/>
            <a:ext cx="6238063" cy="463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1300"/>
              </a:spcBef>
              <a:spcAft>
                <a:spcPts val="1300"/>
              </a:spcAft>
              <a:defRPr/>
            </a:pPr>
            <a:r>
              <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第八章　平面解析几何</a:t>
            </a:r>
          </a:p>
        </p:txBody>
      </p:sp>
      <p:sp>
        <p:nvSpPr>
          <p:cNvPr id="8" name="文本框 5"/>
          <p:cNvSpPr txBox="1"/>
          <p:nvPr/>
        </p:nvSpPr>
        <p:spPr>
          <a:xfrm>
            <a:off x="218759" y="5158030"/>
            <a:ext cx="11899676" cy="830997"/>
          </a:xfrm>
          <a:prstGeom prst="rect">
            <a:avLst/>
          </a:prstGeom>
          <a:noFill/>
        </p:spPr>
        <p:txBody>
          <a:bodyPr wrap="square">
            <a:spAutoFit/>
            <a:scene3d>
              <a:camera prst="orthographicFront"/>
              <a:lightRig rig="threePt" dir="t"/>
            </a:scene3d>
            <a:sp3d contourW="12700"/>
          </a:bodyPr>
          <a:lstStyle/>
          <a:p>
            <a:pPr algn="r" fontAlgn="auto">
              <a:lnSpc>
                <a:spcPct val="100000"/>
              </a:lnSpc>
              <a:spcBef>
                <a:spcPts val="1400"/>
              </a:spcBef>
              <a:spcAft>
                <a:spcPts val="1450"/>
              </a:spcAft>
              <a:defRPr/>
            </a:pPr>
            <a:r>
              <a:rPr lang="zh-CN" altLang="en-US" sz="4800" b="1" spc="-13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a:t>
            </a:r>
            <a:r>
              <a:rPr lang="en-US" altLang="zh-CN" sz="4800" b="1" spc="-13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5</a:t>
            </a:r>
            <a:r>
              <a:rPr lang="zh-CN" altLang="en-US" sz="4800" b="1" spc="-13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节　椭 圆</a:t>
            </a:r>
          </a:p>
        </p:txBody>
      </p:sp>
      <p:grpSp>
        <p:nvGrpSpPr>
          <p:cNvPr id="9" name="组合 8"/>
          <p:cNvGrpSpPr/>
          <p:nvPr/>
        </p:nvGrpSpPr>
        <p:grpSpPr>
          <a:xfrm>
            <a:off x="9356777" y="0"/>
            <a:ext cx="2398083" cy="1329998"/>
            <a:chOff x="14872" y="0"/>
            <a:chExt cx="3777" cy="2094"/>
          </a:xfrm>
        </p:grpSpPr>
        <p:pic>
          <p:nvPicPr>
            <p:cNvPr id="11" name="图片 11" descr="创新设计字体-01"/>
            <p:cNvPicPr>
              <a:picLocks noChangeAspect="1"/>
            </p:cNvPicPr>
            <p:nvPr>
              <p:custDataLst>
                <p:tags r:id="rId1"/>
              </p:custDataLst>
            </p:nvPr>
          </p:nvPicPr>
          <p:blipFill>
            <a:blip r:embed="rId4" cstate="print">
              <a:biLevel thresh="50000"/>
              <a:grayscl/>
              <a:extLst>
                <a:ext uri="{28A0092B-C50C-407E-A947-70E740481C1C}">
                  <a14:useLocalDpi xmlns:a14="http://schemas.microsoft.com/office/drawing/2010/main" val="0"/>
                </a:ext>
              </a:extLst>
            </a:blip>
            <a:srcRect/>
            <a:stretch>
              <a:fillRect/>
            </a:stretch>
          </p:blipFill>
          <p:spPr bwMode="auto">
            <a:xfrm>
              <a:off x="14872" y="0"/>
              <a:ext cx="2151" cy="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3"/>
            <p:cNvSpPr txBox="1">
              <a:spLocks noChangeArrowheads="1"/>
            </p:cNvSpPr>
            <p:nvPr>
              <p:custDataLst>
                <p:tags r:id="rId2"/>
              </p:custDataLst>
            </p:nvPr>
          </p:nvSpPr>
          <p:spPr bwMode="auto">
            <a:xfrm>
              <a:off x="16421" y="851"/>
              <a:ext cx="2229"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INNOVATIVE </a:t>
              </a:r>
            </a:p>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DESIGN</a:t>
              </a:r>
            </a:p>
          </p:txBody>
        </p:sp>
      </p:grpSp>
    </p:spTree>
    <p:extLst>
      <p:ext uri="{BB962C8B-B14F-4D97-AF65-F5344CB8AC3E}">
        <p14:creationId xmlns:p14="http://schemas.microsoft.com/office/powerpoint/2010/main" val="49254636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0" y="0"/>
            <a:ext cx="12190413" cy="6294307"/>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mc:AlternateContent xmlns:mc="http://schemas.openxmlformats.org/markup-compatibility/2006" xmlns:a14="http://schemas.microsoft.com/office/drawing/2010/main">
        <mc:Choice Requires="a14">
          <p:sp>
            <p:nvSpPr>
              <p:cNvPr id="4" name="矩形 3"/>
              <p:cNvSpPr/>
              <p:nvPr/>
            </p:nvSpPr>
            <p:spPr>
              <a:xfrm>
                <a:off x="227818" y="931318"/>
                <a:ext cx="11589417" cy="3389967"/>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由椭圆的定义知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当该常数大于</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其轨迹才是椭圆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而常数等于</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其轨迹为线段</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常数小于</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不存在这样的图形</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𝒄</m:t>
                        </m:r>
                      </m:num>
                      <m:den>
                        <m:r>
                          <a:rPr lang="en-US" altLang="zh-CN" sz="2600" b="1" i="1">
                            <a:latin typeface="Cambria Math" panose="02040503050406030204" pitchFamily="18" charset="0"/>
                            <a:cs typeface="Times New Roman" panose="02020603050405020304" pitchFamily="18" charset="0"/>
                          </a:rPr>
                          <m:t>𝒂</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e>
                        </m:rad>
                      </m:num>
                      <m:den>
                        <m:r>
                          <a:rPr lang="en-US" altLang="zh-CN" sz="2600" b="1" i="1">
                            <a:latin typeface="Cambria Math" panose="02040503050406030204" pitchFamily="18" charset="0"/>
                            <a:cs typeface="Times New Roman" panose="02020603050405020304" pitchFamily="18" charset="0"/>
                          </a:rPr>
                          <m:t>𝒂</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m:t>
                        </m:r>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𝒃</m:t>
                                    </m:r>
                                  </m:num>
                                  <m:den>
                                    <m:r>
                                      <a:rPr lang="en-US" altLang="zh-CN" sz="2600" b="1" i="1">
                                        <a:latin typeface="Cambria Math" panose="02040503050406030204" pitchFamily="18" charset="0"/>
                                        <a:cs typeface="Times New Roman" panose="02020603050405020304" pitchFamily="18" charset="0"/>
                                      </a:rPr>
                                      <m:t>𝒂</m:t>
                                    </m:r>
                                  </m:den>
                                </m:f>
                              </m:e>
                            </m:d>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越大</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𝒃</m:t>
                        </m:r>
                      </m:num>
                      <m:den>
                        <m:r>
                          <a:rPr lang="en-US" altLang="zh-CN" sz="2600" b="1" i="1">
                            <a:latin typeface="Cambria Math" panose="02040503050406030204" pitchFamily="18" charset="0"/>
                            <a:cs typeface="Times New Roman" panose="02020603050405020304" pitchFamily="18" charset="0"/>
                          </a:rPr>
                          <m:t>𝒂</m:t>
                        </m:r>
                      </m:den>
                    </m:f>
                  </m:oMath>
                </a14:m>
                <a:r>
                  <a:rPr lang="zh-CN" altLang="zh-CN" sz="2600" b="1">
                    <a:latin typeface="Times New Roman" panose="02020603050405020304" pitchFamily="18" charset="0"/>
                    <a:cs typeface="Times New Roman" panose="02020603050405020304" pitchFamily="18" charset="0"/>
                  </a:rPr>
                  <a:t>越小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椭圆就越扁</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227818" y="931318"/>
                <a:ext cx="11589417" cy="3389967"/>
              </a:xfrm>
              <a:prstGeom prst="rect">
                <a:avLst/>
              </a:prstGeom>
              <a:blipFill rotWithShape="0">
                <a:blip r:embed="rId3"/>
                <a:stretch>
                  <a:fillRect r="-42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4960340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2273660"/>
            <a:ext cx="12190413" cy="4013281"/>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11" name="矩形 10"/>
          <p:cNvSpPr/>
          <p:nvPr/>
        </p:nvSpPr>
        <p:spPr>
          <a:xfrm>
            <a:off x="5942679" y="1505318"/>
            <a:ext cx="518091" cy="628314"/>
          </a:xfrm>
          <a:prstGeom prst="rect">
            <a:avLst/>
          </a:prstGeom>
        </p:spPr>
        <p:txBody>
          <a:bodyPr wrap="none">
            <a:spAutoFit/>
          </a:bodyPr>
          <a:lstStyle/>
          <a:p>
            <a:pPr>
              <a:lnSpc>
                <a:spcPct val="150000"/>
              </a:lnSpc>
              <a:spcAft>
                <a:spcPts val="0"/>
              </a:spcAft>
              <a:tabLst>
                <a:tab pos="2970530" algn="l"/>
              </a:tabLst>
            </a:pPr>
            <a:r>
              <a:rPr lang="en-US" altLang="zh-CN" sz="2600" b="1">
                <a:solidFill>
                  <a:srgbClr val="C00000"/>
                </a:solidFill>
                <a:latin typeface="Times New Roman" panose="02020603050405020304" pitchFamily="18" charset="0"/>
                <a:cs typeface="Times New Roman" panose="02020603050405020304" pitchFamily="18" charset="0"/>
              </a:rPr>
              <a:t>14</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矩形 9"/>
              <p:cNvSpPr/>
              <p:nvPr/>
            </p:nvSpPr>
            <p:spPr>
              <a:xfrm>
                <a:off x="269382" y="621443"/>
                <a:ext cx="11589417" cy="1580497"/>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人教</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选修一</a:t>
                </a:r>
                <a:r>
                  <a:rPr lang="en-US" altLang="zh-CN" sz="2600" b="1">
                    <a:latin typeface="Times New Roman" panose="02020603050405020304" pitchFamily="18" charset="0"/>
                    <a:cs typeface="Times New Roman" panose="02020603050405020304" pitchFamily="18" charset="0"/>
                  </a:rPr>
                  <a:t>P109T1</a:t>
                </a:r>
                <a:r>
                  <a:rPr lang="zh-CN" altLang="zh-CN" sz="2600" b="1">
                    <a:latin typeface="Times New Roman" panose="02020603050405020304" pitchFamily="18" charset="0"/>
                    <a:cs typeface="Times New Roman" panose="02020603050405020304" pitchFamily="18" charset="0"/>
                  </a:rPr>
                  <a:t>原题</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如果椭圆</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𝟏𝟎𝟎</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𝟑𝟔</m:t>
                        </m:r>
                      </m:den>
                    </m:f>
                  </m:oMath>
                </a14:m>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上一点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与焦点</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的距离等于</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那么点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与另一个焦点</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的距离是</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1580497"/>
              </a:xfrm>
              <a:prstGeom prst="rect">
                <a:avLst/>
              </a:prstGeom>
              <a:blipFill rotWithShape="0">
                <a:blip r:embed="rId3"/>
                <a:stretch>
                  <a:fillRect l="-947" b="-8880"/>
                </a:stretch>
              </a:blipFill>
            </p:spPr>
            <p:txBody>
              <a:bodyPr/>
              <a:lstStyle/>
              <a:p>
                <a:r>
                  <a:rPr lang="zh-CN" altLang="en-US">
                    <a:noFill/>
                  </a:rPr>
                  <a:t> </a:t>
                </a:r>
              </a:p>
            </p:txBody>
          </p:sp>
        </mc:Fallback>
      </mc:AlternateContent>
      <p:sp>
        <p:nvSpPr>
          <p:cNvPr id="5" name="矩形 4"/>
          <p:cNvSpPr/>
          <p:nvPr/>
        </p:nvSpPr>
        <p:spPr>
          <a:xfrm>
            <a:off x="554545" y="2240893"/>
            <a:ext cx="11589417" cy="1824282"/>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根据椭圆的定义得</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=100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6+|</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|=14.</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28151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33751" y="2275279"/>
            <a:ext cx="12190413" cy="3909095"/>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mc:AlternateContent xmlns:mc="http://schemas.openxmlformats.org/markup-compatibility/2006" xmlns:a14="http://schemas.microsoft.com/office/drawing/2010/main">
        <mc:Choice Requires="a14">
          <p:sp>
            <p:nvSpPr>
              <p:cNvPr id="11" name="矩形 10"/>
              <p:cNvSpPr/>
              <p:nvPr/>
            </p:nvSpPr>
            <p:spPr>
              <a:xfrm>
                <a:off x="3885498" y="913670"/>
                <a:ext cx="824392" cy="1263423"/>
              </a:xfrm>
              <a:prstGeom prst="rect">
                <a:avLst/>
              </a:prstGeom>
            </p:spPr>
            <p:txBody>
              <a:bodyPr wrap="none">
                <a:spAutoFit/>
              </a:bodyPr>
              <a:lstStyle/>
              <a:p>
                <a:pPr>
                  <a:lnSpc>
                    <a:spcPct val="150000"/>
                  </a:lnSpc>
                  <a:spcAft>
                    <a:spcPts val="0"/>
                  </a:spcAft>
                  <a:tabLst>
                    <a:tab pos="2970530" algn="l"/>
                  </a:tabLst>
                </a:pPr>
                <a14:m>
                  <m:oMathPara xmlns:m="http://schemas.openxmlformats.org/officeDocument/2006/math">
                    <m:oMathParaPr>
                      <m:jc m:val="centerGroup"/>
                    </m:oMathParaPr>
                    <m:oMath xmlns:m="http://schemas.openxmlformats.org/officeDocument/2006/math">
                      <m:f>
                        <m:fPr>
                          <m:ctrlPr>
                            <a:rPr lang="zh-CN" altLang="zh-CN" sz="2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400" b="1" i="1">
                              <a:solidFill>
                                <a:srgbClr val="C00000"/>
                              </a:solidFill>
                              <a:latin typeface="Cambria Math" panose="02040503050406030204" pitchFamily="18" charset="0"/>
                              <a:cs typeface="Times New Roman" panose="02020603050405020304" pitchFamily="18" charset="0"/>
                            </a:rPr>
                            <m:t>𝟐</m:t>
                          </m:r>
                          <m:rad>
                            <m:radPr>
                              <m:degHide m:val="on"/>
                              <m:ctrlPr>
                                <a:rPr lang="zh-CN" altLang="zh-CN" sz="24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400" b="1" i="1">
                                  <a:solidFill>
                                    <a:srgbClr val="C00000"/>
                                  </a:solidFill>
                                  <a:latin typeface="Cambria Math" panose="02040503050406030204" pitchFamily="18" charset="0"/>
                                  <a:cs typeface="Times New Roman" panose="02020603050405020304" pitchFamily="18" charset="0"/>
                                </a:rPr>
                                <m:t>𝟓</m:t>
                              </m:r>
                            </m:e>
                          </m:rad>
                        </m:num>
                        <m:den>
                          <m:r>
                            <a:rPr lang="en-US" altLang="zh-CN" sz="2400" b="1" i="1">
                              <a:solidFill>
                                <a:srgbClr val="C00000"/>
                              </a:solidFill>
                              <a:latin typeface="Cambria Math" panose="02040503050406030204" pitchFamily="18" charset="0"/>
                              <a:cs typeface="Times New Roman" panose="02020603050405020304" pitchFamily="18" charset="0"/>
                            </a:rPr>
                            <m:t>𝟓</m:t>
                          </m:r>
                        </m:den>
                      </m:f>
                    </m:oMath>
                  </m:oMathPara>
                </a14:m>
                <a:endParaRPr lang="zh-CN" altLang="zh-CN" sz="240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3885498" y="913670"/>
                <a:ext cx="824392" cy="1263423"/>
              </a:xfrm>
              <a:prstGeom prst="rect">
                <a:avLst/>
              </a:prstGeom>
              <a:blipFill rotWithShape="0">
                <a:blip r:embed="rId3"/>
                <a:stretch>
                  <a:fillRect/>
                </a:stretch>
              </a:blipFill>
            </p:spPr>
            <p:txBody>
              <a:bodyPr/>
              <a:lstStyle/>
              <a:p>
                <a:r>
                  <a:rPr lang="zh-CN" altLang="en-US">
                    <a:noFill/>
                  </a:rPr>
                  <a:t> </a:t>
                </a:r>
              </a:p>
            </p:txBody>
          </p:sp>
        </mc:Fallback>
      </mc:AlternateContent>
      <p:sp>
        <p:nvSpPr>
          <p:cNvPr id="10" name="矩形 9"/>
          <p:cNvSpPr/>
          <p:nvPr/>
        </p:nvSpPr>
        <p:spPr>
          <a:xfrm>
            <a:off x="269382" y="290989"/>
            <a:ext cx="11589417" cy="1924309"/>
          </a:xfrm>
          <a:prstGeom prst="rect">
            <a:avLst/>
          </a:prstGeom>
        </p:spPr>
        <p:txBody>
          <a:bodyPr wrap="square">
            <a:spAutoFit/>
          </a:bodyPr>
          <a:lstStyle/>
          <a:p>
            <a:pPr marL="355600" indent="-355600">
              <a:lnSpc>
                <a:spcPct val="2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湘教选修一</a:t>
            </a:r>
            <a:r>
              <a:rPr lang="en-US" altLang="zh-CN" sz="2600" b="1">
                <a:latin typeface="Times New Roman" panose="02020603050405020304" pitchFamily="18" charset="0"/>
                <a:cs typeface="Times New Roman" panose="02020603050405020304" pitchFamily="18" charset="0"/>
              </a:rPr>
              <a:t>P126T3</a:t>
            </a:r>
            <a:r>
              <a:rPr lang="zh-CN" altLang="zh-CN" sz="2600" b="1">
                <a:latin typeface="Times New Roman" panose="02020603050405020304" pitchFamily="18" charset="0"/>
                <a:cs typeface="Times New Roman" panose="02020603050405020304" pitchFamily="18" charset="0"/>
              </a:rPr>
              <a:t>改编</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若直线</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+2=0</a:t>
            </a:r>
            <a:r>
              <a:rPr lang="zh-CN" altLang="zh-CN" sz="2600" b="1">
                <a:latin typeface="Times New Roman" panose="02020603050405020304" pitchFamily="18" charset="0"/>
                <a:cs typeface="Times New Roman" panose="02020603050405020304" pitchFamily="18" charset="0"/>
              </a:rPr>
              <a:t>过椭圆的左焦点</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和一个顶点</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则该椭圆的离心率为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矩形 4"/>
              <p:cNvSpPr/>
              <p:nvPr/>
            </p:nvSpPr>
            <p:spPr>
              <a:xfrm>
                <a:off x="745172" y="2301356"/>
                <a:ext cx="11589417" cy="2787366"/>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𝒄</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𝟏</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𝒄</m:t>
                        </m:r>
                      </m:num>
                      <m:den>
                        <m:r>
                          <a:rPr lang="en-US" altLang="zh-CN" sz="2600" b="1" i="1">
                            <a:latin typeface="Cambria Math" panose="02040503050406030204" pitchFamily="18" charset="0"/>
                            <a:cs typeface="Times New Roman" panose="02020603050405020304" pitchFamily="18" charset="0"/>
                          </a:rPr>
                          <m:t>𝒂</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745172" y="2301356"/>
                <a:ext cx="11589417" cy="2787366"/>
              </a:xfrm>
              <a:prstGeom prst="rect">
                <a:avLst/>
              </a:prstGeom>
              <a:blipFill rotWithShape="0">
                <a:blip r:embed="rId4"/>
                <a:stretch>
                  <a:fillRect l="-947" b="-87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3833269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2382542"/>
            <a:ext cx="12190413" cy="3931664"/>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mc:AlternateContent xmlns:mc="http://schemas.openxmlformats.org/markup-compatibility/2006" xmlns:a14="http://schemas.microsoft.com/office/drawing/2010/main">
        <mc:Choice Requires="a14">
          <p:sp>
            <p:nvSpPr>
              <p:cNvPr id="11" name="矩形 10"/>
              <p:cNvSpPr/>
              <p:nvPr/>
            </p:nvSpPr>
            <p:spPr>
              <a:xfrm>
                <a:off x="3053857" y="1256824"/>
                <a:ext cx="1262333" cy="966611"/>
              </a:xfrm>
              <a:prstGeom prst="rect">
                <a:avLst/>
              </a:prstGeom>
            </p:spPr>
            <p:txBody>
              <a:bodyPr wrap="none">
                <a:spAutoFit/>
              </a:bodyPr>
              <a:lstStyle/>
              <a:p>
                <a:pPr>
                  <a:lnSpc>
                    <a:spcPct val="150000"/>
                  </a:lnSpc>
                  <a:spcAft>
                    <a:spcPts val="0"/>
                  </a:spcAft>
                  <a:tabLst>
                    <a:tab pos="2970530" algn="l"/>
                  </a:tabLst>
                </a:pPr>
                <a14:m>
                  <m:oMath xmlns:m="http://schemas.openxmlformats.org/officeDocument/2006/math">
                    <m:f>
                      <m:f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solidFill>
                                  <a:srgbClr val="C00000"/>
                                </a:solidFill>
                                <a:latin typeface="Cambria Math" panose="02040503050406030204" pitchFamily="18" charset="0"/>
                                <a:cs typeface="Times New Roman" panose="02020603050405020304" pitchFamily="18" charset="0"/>
                              </a:rPr>
                              <m:t>𝒙</m:t>
                            </m:r>
                          </m:e>
                          <m:sup>
                            <m:r>
                              <a:rPr lang="en-US" altLang="zh-CN" sz="2600" b="1" i="1">
                                <a:solidFill>
                                  <a:srgbClr val="C00000"/>
                                </a:solidFill>
                                <a:latin typeface="Cambria Math" panose="02040503050406030204" pitchFamily="18" charset="0"/>
                                <a:cs typeface="Times New Roman" panose="02020603050405020304" pitchFamily="18" charset="0"/>
                              </a:rPr>
                              <m:t>𝟐</m:t>
                            </m:r>
                          </m:sup>
                        </m:sSup>
                      </m:num>
                      <m:den>
                        <m:r>
                          <a:rPr lang="en-US" altLang="zh-CN" sz="2600" b="1" i="1">
                            <a:solidFill>
                              <a:srgbClr val="C00000"/>
                            </a:solidFill>
                            <a:latin typeface="Cambria Math" panose="02040503050406030204" pitchFamily="18" charset="0"/>
                            <a:cs typeface="Times New Roman" panose="02020603050405020304" pitchFamily="18" charset="0"/>
                          </a:rPr>
                          <m:t>𝟐</m:t>
                        </m:r>
                      </m:den>
                    </m:f>
                  </m:oMath>
                </a14:m>
                <a:r>
                  <a:rPr lang="en-US" altLang="zh-CN" sz="2600" b="1">
                    <a:solidFill>
                      <a:srgbClr val="C00000"/>
                    </a:solidFill>
                    <a:latin typeface="Times New Roman" panose="02020603050405020304" pitchFamily="18" charset="0"/>
                    <a:cs typeface="Times New Roman" panose="02020603050405020304" pitchFamily="18" charset="0"/>
                  </a:rPr>
                  <a:t>+</a:t>
                </a:r>
                <a:r>
                  <a:rPr lang="en-US" altLang="zh-CN" sz="2600" b="1" i="1">
                    <a:solidFill>
                      <a:srgbClr val="C00000"/>
                    </a:solidFill>
                    <a:latin typeface="Times New Roman" panose="02020603050405020304" pitchFamily="18" charset="0"/>
                    <a:cs typeface="Times New Roman" panose="02020603050405020304" pitchFamily="18" charset="0"/>
                  </a:rPr>
                  <a:t>y</a:t>
                </a:r>
                <a:r>
                  <a:rPr lang="en-US" altLang="zh-CN" sz="2600" b="1" baseline="30000">
                    <a:solidFill>
                      <a:srgbClr val="C00000"/>
                    </a:solidFill>
                    <a:latin typeface="Times New Roman" panose="02020603050405020304" pitchFamily="18" charset="0"/>
                    <a:cs typeface="Times New Roman" panose="02020603050405020304" pitchFamily="18" charset="0"/>
                  </a:rPr>
                  <a:t>2</a:t>
                </a:r>
                <a:r>
                  <a:rPr lang="en-US" altLang="zh-CN" sz="2600" b="1">
                    <a:solidFill>
                      <a:srgbClr val="C00000"/>
                    </a:solidFill>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3053857" y="1256824"/>
                <a:ext cx="1262333" cy="966611"/>
              </a:xfrm>
              <a:prstGeom prst="rect">
                <a:avLst/>
              </a:prstGeom>
              <a:blipFill rotWithShape="0">
                <a:blip r:embed="rId3"/>
                <a:stretch>
                  <a:fillRect r="-7729" b="-62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269382" y="621443"/>
                <a:ext cx="11589417" cy="1687641"/>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北师大选修一</a:t>
                </a:r>
                <a:r>
                  <a:rPr lang="en-US" altLang="zh-CN" sz="2600" b="1">
                    <a:latin typeface="Times New Roman" panose="02020603050405020304" pitchFamily="18" charset="0"/>
                    <a:cs typeface="Times New Roman" panose="02020603050405020304" pitchFamily="18" charset="0"/>
                  </a:rPr>
                  <a:t>P57T2</a:t>
                </a:r>
                <a:r>
                  <a:rPr lang="zh-CN" altLang="zh-CN" sz="2600" b="1">
                    <a:latin typeface="Times New Roman" panose="02020603050405020304" pitchFamily="18" charset="0"/>
                    <a:cs typeface="Times New Roman" panose="02020603050405020304" pitchFamily="18" charset="0"/>
                  </a:rPr>
                  <a:t>改编</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与椭圆</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的焦点相同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且经过点</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e>
                    </m:d>
                  </m:oMath>
                </a14:m>
                <a:r>
                  <a:rPr lang="zh-CN" altLang="zh-CN" sz="2600" b="1">
                    <a:latin typeface="Times New Roman" panose="02020603050405020304" pitchFamily="18" charset="0"/>
                    <a:cs typeface="Times New Roman" panose="02020603050405020304" pitchFamily="18" charset="0"/>
                  </a:rPr>
                  <a:t>的椭圆的标准方程为</a:t>
                </a:r>
                <a:r>
                  <a:rPr lang="zh-CN" altLang="zh-CN" sz="2600" b="1" u="sng">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1687641"/>
              </a:xfrm>
              <a:prstGeom prst="rect">
                <a:avLst/>
              </a:prstGeom>
              <a:blipFill rotWithShape="0">
                <a:blip r:embed="rId4"/>
                <a:stretch>
                  <a:fillRect l="-947" r="-842" b="-79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497982" y="2324259"/>
                <a:ext cx="11589417" cy="2873479"/>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椭圆焦点为</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令椭圆的标准方程为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oMath>
                </a14:m>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&gt;1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e>
                    </m:d>
                  </m:oMath>
                </a14:m>
                <a:r>
                  <a:rPr lang="zh-CN" altLang="zh-CN" sz="2600" b="1">
                    <a:latin typeface="Times New Roman" panose="02020603050405020304" pitchFamily="18" charset="0"/>
                    <a:cs typeface="Times New Roman" panose="02020603050405020304" pitchFamily="18" charset="0"/>
                  </a:rPr>
                  <a:t>在椭圆上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den>
                    </m:f>
                  </m:oMath>
                </a14:m>
                <a:r>
                  <a:rPr lang="en-US" altLang="zh-CN" sz="2600" b="1">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整理</a:t>
                </a:r>
                <a:r>
                  <a:rPr lang="zh-CN" altLang="zh-CN" sz="2600" b="1">
                    <a:latin typeface="Times New Roman" panose="02020603050405020304" pitchFamily="18" charset="0"/>
                    <a:cs typeface="Times New Roman" panose="02020603050405020304" pitchFamily="18" charset="0"/>
                  </a:rPr>
                  <a:t>得</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9</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+2=(4</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或</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舍去</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椭圆的标准方程为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97982" y="2324259"/>
                <a:ext cx="11589417" cy="2873479"/>
              </a:xfrm>
              <a:prstGeom prst="rect">
                <a:avLst/>
              </a:prstGeom>
              <a:blipFill rotWithShape="0">
                <a:blip r:embed="rId5"/>
                <a:stretch>
                  <a:fillRect l="-947" b="-8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391399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a:solidFill>
                  <a:schemeClr val="bg1"/>
                </a:solidFill>
                <a:effectLst/>
                <a:latin typeface="微软雅黑" panose="020B0503020204020204" pitchFamily="34" charset="-122"/>
                <a:ea typeface="微软雅黑" panose="020B0503020204020204" pitchFamily="34" charset="-122"/>
              </a:rPr>
              <a:t>考点聚焦突破</a:t>
            </a: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r>
              <a:rPr kumimoji="1" lang="en-US" altLang="zh-CN" sz="8800" b="1">
                <a:solidFill>
                  <a:prstClr val="white"/>
                </a:solidFill>
                <a:latin typeface="微软雅黑" panose="020B0503020204020204" pitchFamily="34" charset="-122"/>
                <a:ea typeface="微软雅黑" panose="020B0503020204020204" pitchFamily="34" charset="-122"/>
              </a:rPr>
              <a:t>2</a:t>
            </a:r>
          </a:p>
        </p:txBody>
      </p:sp>
      <p:sp>
        <p:nvSpPr>
          <p:cNvPr id="21" name="文本框 10"/>
          <p:cNvSpPr txBox="1"/>
          <p:nvPr/>
        </p:nvSpPr>
        <p:spPr>
          <a:xfrm>
            <a:off x="4375785" y="3428365"/>
            <a:ext cx="4091305" cy="337185"/>
          </a:xfrm>
          <a:prstGeom prst="rect">
            <a:avLst/>
          </a:prstGeom>
          <a:noFill/>
        </p:spPr>
        <p:txBody>
          <a:bodyPr wrap="square">
            <a:spAutoFit/>
          </a:bodyPr>
          <a:lstStyle/>
          <a:p>
            <a:pPr algn="dist" fontAlgn="auto">
              <a:spcBef>
                <a:spcPts val="0"/>
              </a:spcBef>
              <a:spcAft>
                <a:spcPts val="0"/>
              </a:spcAft>
              <a:defRPr/>
            </a:pPr>
            <a:r>
              <a:rPr lang="en-US" altLang="zh-CN" sz="1600" spc="300" dirty="0">
                <a:solidFill>
                  <a:schemeClr val="bg1"/>
                </a:solidFill>
                <a:effectLst/>
                <a:latin typeface="微软雅黑" panose="020B0503020204020204" pitchFamily="34" charset="-122"/>
                <a:ea typeface="微软雅黑" panose="020B0503020204020204" pitchFamily="34" charset="-122"/>
              </a:rPr>
              <a:t>KAODIANJUJIAOTUPO</a:t>
            </a:r>
          </a:p>
        </p:txBody>
      </p:sp>
    </p:spTree>
    <p:extLst>
      <p:ext uri="{BB962C8B-B14F-4D97-AF65-F5344CB8AC3E}">
        <p14:creationId xmlns:p14="http://schemas.microsoft.com/office/powerpoint/2010/main" val="1095761967"/>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2"/>
            </p:custDataLst>
          </p:nvPr>
        </p:nvSpPr>
        <p:spPr>
          <a:xfrm>
            <a:off x="0" y="2608283"/>
            <a:ext cx="12190413" cy="359609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5" name="矩形 34"/>
          <p:cNvSpPr/>
          <p:nvPr>
            <p:custDataLst>
              <p:tags r:id="rId3"/>
            </p:custDataLst>
          </p:nvPr>
        </p:nvSpPr>
        <p:spPr bwMode="auto">
          <a:xfrm>
            <a:off x="251427" y="-12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考点一</a:t>
            </a:r>
            <a:r>
              <a:rPr lang="zh-CN" altLang="zh-CN" sz="2800" b="1">
                <a:latin typeface="Times New Roman" panose="02020603050405020304" pitchFamily="18" charset="0"/>
                <a:cs typeface="Times New Roman" panose="02020603050405020304" pitchFamily="18" charset="0"/>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椭圆的定义及应用</a:t>
            </a:r>
            <a:endParaRPr lang="zh-CN" altLang="zh-CN" sz="1200">
              <a:latin typeface="Calibri" panose="020F0502020204030204" pitchFamily="34" charset="0"/>
              <a:cs typeface="Times New Roman" panose="02020603050405020304" pitchFamily="18" charset="0"/>
            </a:endParaRPr>
          </a:p>
        </p:txBody>
      </p:sp>
      <p:sp>
        <p:nvSpPr>
          <p:cNvPr id="11" name="矩形 10"/>
          <p:cNvSpPr/>
          <p:nvPr/>
        </p:nvSpPr>
        <p:spPr>
          <a:xfrm>
            <a:off x="269382" y="752072"/>
            <a:ext cx="11589417" cy="5493812"/>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1</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一动圆</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与圆</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外切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而与圆</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=64</a:t>
            </a:r>
            <a:r>
              <a:rPr lang="zh-CN" altLang="zh-CN" sz="2600" b="1">
                <a:latin typeface="Times New Roman" panose="02020603050405020304" pitchFamily="18" charset="0"/>
                <a:cs typeface="Times New Roman" panose="02020603050405020304" pitchFamily="18" charset="0"/>
              </a:rPr>
              <a:t>内切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那么动圆的圆心</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的轨迹是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椭圆</a:t>
            </a:r>
            <a:r>
              <a:rPr lang="en-US" altLang="zh-CN" sz="2600" b="1">
                <a:latin typeface="Times New Roman" panose="02020603050405020304" pitchFamily="18" charset="0"/>
                <a:cs typeface="Times New Roman" panose="02020603050405020304" pitchFamily="18" charset="0"/>
              </a:rPr>
              <a:t>	B.</a:t>
            </a:r>
            <a:r>
              <a:rPr lang="zh-CN" altLang="zh-CN" sz="2600" b="1" smtClean="0">
                <a:latin typeface="Times New Roman" panose="02020603050405020304" pitchFamily="18" charset="0"/>
                <a:cs typeface="Times New Roman" panose="02020603050405020304" pitchFamily="18" charset="0"/>
              </a:rPr>
              <a:t>双曲线</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抛物线</a:t>
            </a:r>
            <a:r>
              <a:rPr lang="en-US" altLang="zh-CN" sz="2600" b="1">
                <a:latin typeface="Times New Roman" panose="02020603050405020304" pitchFamily="18" charset="0"/>
                <a:cs typeface="Times New Roman" panose="02020603050405020304" pitchFamily="18" charset="0"/>
              </a:rPr>
              <a:t>	D.</a:t>
            </a:r>
            <a:r>
              <a:rPr lang="zh-CN" altLang="zh-CN" sz="2600" b="1">
                <a:latin typeface="Times New Roman" panose="02020603050405020304" pitchFamily="18" charset="0"/>
                <a:cs typeface="Times New Roman" panose="02020603050405020304" pitchFamily="18" charset="0"/>
              </a:rPr>
              <a:t>双曲线的一支</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设动圆</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的半径为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zh-CN" altLang="zh-CN" sz="2600" b="1">
                <a:latin typeface="Times New Roman" panose="02020603050405020304" pitchFamily="18" charset="0"/>
                <a:cs typeface="Times New Roman" panose="02020603050405020304" pitchFamily="18" charset="0"/>
              </a:rPr>
              <a:t>圆</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的半径为</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圆</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=64</a:t>
            </a:r>
            <a:r>
              <a:rPr lang="zh-CN" altLang="zh-CN" sz="2600" b="1">
                <a:latin typeface="Times New Roman" panose="02020603050405020304" pitchFamily="18" charset="0"/>
                <a:cs typeface="Times New Roman" panose="02020603050405020304" pitchFamily="18" charset="0"/>
              </a:rPr>
              <a:t>的半径为</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PB</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可</a:t>
            </a:r>
            <a:r>
              <a:rPr lang="zh-CN" altLang="zh-CN" sz="2600" b="1">
                <a:latin typeface="Times New Roman" panose="02020603050405020304" pitchFamily="18" charset="0"/>
                <a:cs typeface="Times New Roman" panose="02020603050405020304" pitchFamily="18" charset="0"/>
              </a:rPr>
              <a:t>得</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PB</a:t>
            </a:r>
            <a:r>
              <a:rPr lang="en-US" altLang="zh-CN" sz="2600" b="1">
                <a:latin typeface="Times New Roman" panose="02020603050405020304" pitchFamily="18" charset="0"/>
                <a:cs typeface="Times New Roman" panose="02020603050405020304" pitchFamily="18" charset="0"/>
              </a:rPr>
              <a:t>|=9</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又</a:t>
            </a:r>
            <a:r>
              <a:rPr lang="en-US" altLang="zh-CN" sz="2600" b="1">
                <a:latin typeface="Times New Roman" panose="02020603050405020304" pitchFamily="18" charset="0"/>
                <a:cs typeface="Times New Roman" panose="02020603050405020304" pitchFamily="18" charset="0"/>
              </a:rPr>
              <a:t>9&gt;2=|</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则</a:t>
            </a:r>
            <a:r>
              <a:rPr lang="zh-CN" altLang="zh-CN" sz="2600" b="1">
                <a:latin typeface="Times New Roman" panose="02020603050405020304" pitchFamily="18" charset="0"/>
                <a:cs typeface="Times New Roman" panose="02020603050405020304" pitchFamily="18" charset="0"/>
              </a:rPr>
              <a:t>动圆的圆心</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的轨迹是以</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为焦点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长轴长为</a:t>
            </a:r>
            <a:r>
              <a:rPr lang="en-US" altLang="zh-CN" sz="2600" b="1">
                <a:latin typeface="Times New Roman" panose="02020603050405020304" pitchFamily="18" charset="0"/>
                <a:cs typeface="Times New Roman" panose="02020603050405020304" pitchFamily="18" charset="0"/>
              </a:rPr>
              <a:t>9</a:t>
            </a:r>
            <a:r>
              <a:rPr lang="zh-CN" altLang="zh-CN" sz="2600" b="1">
                <a:latin typeface="Times New Roman" panose="02020603050405020304" pitchFamily="18" charset="0"/>
                <a:cs typeface="Times New Roman" panose="02020603050405020304" pitchFamily="18" charset="0"/>
              </a:rPr>
              <a:t>的椭圆</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2" name="矩形 11"/>
          <p:cNvSpPr/>
          <p:nvPr>
            <p:custDataLst>
              <p:tags r:id="rId4"/>
            </p:custDataLst>
          </p:nvPr>
        </p:nvSpPr>
        <p:spPr>
          <a:xfrm>
            <a:off x="3133174" y="1447889"/>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spTree>
    <p:custDataLst>
      <p:tags r:id="rId1"/>
    </p:custDataLst>
    <p:extLst>
      <p:ext uri="{BB962C8B-B14F-4D97-AF65-F5344CB8AC3E}">
        <p14:creationId xmlns:p14="http://schemas.microsoft.com/office/powerpoint/2010/main" val="6832988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linds(horizontal)">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blinds(horizontal)">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blinds(horizontal)">
                                      <p:cBhvr>
                                        <p:cTn id="22" dur="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blinds(horizontal)">
                                      <p:cBhvr>
                                        <p:cTn id="27" dur="500"/>
                                        <p:tgtEl>
                                          <p:spTgt spid="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1">
                                            <p:txEl>
                                              <p:pRg st="6" end="6"/>
                                            </p:txEl>
                                          </p:spTgt>
                                        </p:tgtEl>
                                        <p:attrNameLst>
                                          <p:attrName>style.visibility</p:attrName>
                                        </p:attrNameLst>
                                      </p:cBhvr>
                                      <p:to>
                                        <p:strVal val="visible"/>
                                      </p:to>
                                    </p:set>
                                    <p:animEffect transition="in" filter="blinds(horizontal)">
                                      <p:cBhvr>
                                        <p:cTn id="32" dur="500"/>
                                        <p:tgtEl>
                                          <p:spTgt spid="11">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1">
                                            <p:txEl>
                                              <p:pRg st="7" end="7"/>
                                            </p:txEl>
                                          </p:spTgt>
                                        </p:tgtEl>
                                        <p:attrNameLst>
                                          <p:attrName>style.visibility</p:attrName>
                                        </p:attrNameLst>
                                      </p:cBhvr>
                                      <p:to>
                                        <p:strVal val="visible"/>
                                      </p:to>
                                    </p:set>
                                    <p:animEffect transition="in" filter="blinds(horizontal)">
                                      <p:cBhvr>
                                        <p:cTn id="37"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2885969"/>
            <a:ext cx="12190413" cy="338109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269382" y="606929"/>
                <a:ext cx="11589417" cy="5458546"/>
              </a:xfrm>
              <a:prstGeom prst="rect">
                <a:avLst/>
              </a:prstGeom>
            </p:spPr>
            <p:txBody>
              <a:bodyPr wrap="square">
                <a:spAutoFit/>
              </a:bodyPr>
              <a:lstStyle/>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(2)(2023·</a:t>
                </a:r>
                <a:r>
                  <a:rPr lang="zh-CN" altLang="zh-CN" sz="2600" b="1">
                    <a:latin typeface="Times New Roman" panose="02020603050405020304" pitchFamily="18" charset="0"/>
                    <a:cs typeface="Times New Roman" panose="02020603050405020304" pitchFamily="18" charset="0"/>
                  </a:rPr>
                  <a:t>全国甲卷</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为椭圆</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的两个焦点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在</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endParaRPr lang="en-US" altLang="zh-CN" sz="2600" b="1" smtClean="0">
                  <a:latin typeface="Times New Roman" panose="02020603050405020304" pitchFamily="18" charset="0"/>
                  <a:cs typeface="Times New Roman" panose="02020603050405020304" pitchFamily="18" charset="0"/>
                </a:endParaRPr>
              </a:p>
              <a:p>
                <a:pPr>
                  <a:lnSpc>
                    <a:spcPct val="150000"/>
                  </a:lnSpc>
                  <a:spcAft>
                    <a:spcPts val="0"/>
                  </a:spcAft>
                  <a:tabLst>
                    <a:tab pos="2970530" algn="l"/>
                  </a:tabLst>
                </a:pP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𝟐</m:t>
                            </m:r>
                          </m:sub>
                        </m:sSub>
                      </m:e>
                    </m:acc>
                  </m:oMath>
                </a14:m>
                <a:r>
                  <a:rPr lang="en-US" altLang="zh-CN" sz="2600" b="1">
                    <a:latin typeface="Times New Roman" panose="02020603050405020304" pitchFamily="18" charset="0"/>
                    <a:cs typeface="Times New Roman" panose="02020603050405020304" pitchFamily="18" charset="0"/>
                  </a:rPr>
                  <a:t>=0</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A.1	B.2	</a:t>
                </a:r>
                <a:r>
                  <a:rPr lang="en-US" altLang="zh-CN" sz="2600" b="1" smtClean="0">
                    <a:latin typeface="Times New Roman" panose="02020603050405020304" pitchFamily="18" charset="0"/>
                    <a:cs typeface="Times New Roman" panose="02020603050405020304" pitchFamily="18" charset="0"/>
                  </a:rPr>
                  <a:t>	C.4</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D.5</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𝟐</m:t>
                            </m:r>
                          </m:sub>
                        </m:sSub>
                      </m:e>
                    </m:acc>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=16.</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|=20</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606929"/>
                <a:ext cx="11589417" cy="5458546"/>
              </a:xfrm>
              <a:prstGeom prst="rect">
                <a:avLst/>
              </a:prstGeom>
              <a:blipFill rotWithShape="0">
                <a:blip r:embed="rId4"/>
                <a:stretch>
                  <a:fillRect l="-947" b="-559"/>
                </a:stretch>
              </a:blipFill>
            </p:spPr>
            <p:txBody>
              <a:bodyPr/>
              <a:lstStyle/>
              <a:p>
                <a:r>
                  <a:rPr lang="zh-CN" altLang="en-US">
                    <a:noFill/>
                  </a:rPr>
                  <a:t> </a:t>
                </a:r>
              </a:p>
            </p:txBody>
          </p:sp>
        </mc:Fallback>
      </mc:AlternateContent>
      <p:sp>
        <p:nvSpPr>
          <p:cNvPr id="8" name="矩形 7"/>
          <p:cNvSpPr/>
          <p:nvPr>
            <p:custDataLst>
              <p:tags r:id="rId2"/>
            </p:custDataLst>
          </p:nvPr>
        </p:nvSpPr>
        <p:spPr>
          <a:xfrm>
            <a:off x="4357771" y="1714278"/>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6915589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blinds(horizontal)">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blinds(horizontal)">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blinds(horizontal)">
                                      <p:cBhvr>
                                        <p:cTn id="22" dur="500"/>
                                        <p:tgtEl>
                                          <p:spTgt spid="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blinds(horizontal)">
                                      <p:cBhvr>
                                        <p:cTn id="27" dur="500"/>
                                        <p:tgtEl>
                                          <p:spTgt spid="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blinds(horizontal)">
                                      <p:cBhvr>
                                        <p:cTn id="3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2019052"/>
            <a:ext cx="12190413" cy="421526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nvSpPr>
        <p:spPr>
          <a:xfrm>
            <a:off x="269382" y="621443"/>
            <a:ext cx="11589417" cy="1224118"/>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是椭圆</a:t>
            </a:r>
            <a:r>
              <a:rPr lang="en-US" altLang="zh-CN" sz="2600" b="1">
                <a:latin typeface="Times New Roman" panose="02020603050405020304" pitchFamily="18" charset="0"/>
                <a:cs typeface="Times New Roman" panose="02020603050405020304" pitchFamily="18" charset="0"/>
              </a:rPr>
              <a:t>5</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+9</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=45</a:t>
            </a:r>
            <a:r>
              <a:rPr lang="zh-CN" altLang="zh-CN" sz="2600" b="1">
                <a:latin typeface="Times New Roman" panose="02020603050405020304" pitchFamily="18" charset="0"/>
                <a:cs typeface="Times New Roman" panose="02020603050405020304" pitchFamily="18" charset="0"/>
              </a:rPr>
              <a:t>的左焦点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是椭圆上的动点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的最大值为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最小值为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矩形 9"/>
              <p:cNvSpPr/>
              <p:nvPr>
                <p:custDataLst>
                  <p:tags r:id="rId2"/>
                </p:custDataLst>
              </p:nvPr>
            </p:nvSpPr>
            <p:spPr>
              <a:xfrm>
                <a:off x="1456912" y="1053497"/>
                <a:ext cx="1294906" cy="750975"/>
              </a:xfrm>
              <a:prstGeom prst="rect">
                <a:avLst/>
              </a:prstGeom>
            </p:spPr>
            <p:txBody>
              <a:bodyPr wrap="none">
                <a:spAutoFit/>
              </a:bodyPr>
              <a:lstStyle/>
              <a:p>
                <a:pPr>
                  <a:lnSpc>
                    <a:spcPct val="150000"/>
                  </a:lnSpc>
                  <a:spcAft>
                    <a:spcPts val="0"/>
                  </a:spcAft>
                  <a:tabLst>
                    <a:tab pos="2970530" algn="l"/>
                  </a:tabLst>
                </a:pPr>
                <a:r>
                  <a:rPr lang="zh-CN" altLang="zh-CN" sz="2600" b="1">
                    <a:solidFill>
                      <a:srgbClr val="C00000"/>
                    </a:solidFill>
                    <a:latin typeface="Times New Roman" panose="02020603050405020304" pitchFamily="18" charset="0"/>
                    <a:cs typeface="Times New Roman" panose="02020603050405020304" pitchFamily="18" charset="0"/>
                  </a:rPr>
                  <a:t>　</a:t>
                </a:r>
                <a:r>
                  <a:rPr lang="en-US" altLang="zh-CN" sz="2600" b="1">
                    <a:solidFill>
                      <a:srgbClr val="C00000"/>
                    </a:solidFill>
                    <a:latin typeface="Times New Roman" panose="02020603050405020304" pitchFamily="18" charset="0"/>
                    <a:cs typeface="Times New Roman" panose="02020603050405020304" pitchFamily="18" charset="0"/>
                  </a:rPr>
                  <a:t>6+</a:t>
                </a:r>
                <a14:m>
                  <m:oMath xmlns:m="http://schemas.openxmlformats.org/officeDocument/2006/math">
                    <m:rad>
                      <m:radPr>
                        <m:degHide m:val="on"/>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𝟐</m:t>
                        </m:r>
                      </m:e>
                    </m:rad>
                  </m:oMath>
                </a14:m>
                <a:endParaRPr lang="zh-CN" altLang="zh-CN" sz="260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custDataLst>
                  <p:tags r:id="rId5"/>
                </p:custDataLst>
              </p:nvPr>
            </p:nvSpPr>
            <p:spPr>
              <a:xfrm>
                <a:off x="1456912" y="1053497"/>
                <a:ext cx="1294906" cy="750975"/>
              </a:xfrm>
              <a:prstGeom prst="rect">
                <a:avLst/>
              </a:prstGeom>
              <a:blipFill rotWithShape="0">
                <a:blip r:embed="rId6"/>
                <a:stretch>
                  <a:fillRect b="-813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custDataLst>
                  <p:tags r:id="rId3"/>
                </p:custDataLst>
              </p:nvPr>
            </p:nvSpPr>
            <p:spPr>
              <a:xfrm>
                <a:off x="4687616" y="1053497"/>
                <a:ext cx="937436" cy="750975"/>
              </a:xfrm>
              <a:prstGeom prst="rect">
                <a:avLst/>
              </a:prstGeom>
            </p:spPr>
            <p:txBody>
              <a:bodyPr wrap="none">
                <a:spAutoFit/>
              </a:bodyPr>
              <a:lstStyle/>
              <a:p>
                <a:pPr>
                  <a:lnSpc>
                    <a:spcPct val="150000"/>
                  </a:lnSpc>
                  <a:spcAft>
                    <a:spcPts val="0"/>
                  </a:spcAft>
                  <a:tabLst>
                    <a:tab pos="2970530" algn="l"/>
                  </a:tabLst>
                </a:pPr>
                <a:r>
                  <a:rPr lang="en-US" altLang="zh-CN" sz="2600" b="1" smtClean="0">
                    <a:solidFill>
                      <a:srgbClr val="C00000"/>
                    </a:solidFill>
                    <a:latin typeface="Times New Roman" panose="02020603050405020304" pitchFamily="18" charset="0"/>
                    <a:cs typeface="Times New Roman" panose="02020603050405020304" pitchFamily="18" charset="0"/>
                  </a:rPr>
                  <a:t>6</a:t>
                </a:r>
                <a:r>
                  <a:rPr lang="en-US" altLang="zh-CN" sz="2600" b="1" smtClean="0">
                    <a:solidFill>
                      <a:srgbClr val="C00000"/>
                    </a:solidFill>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𝟐</m:t>
                        </m:r>
                      </m:e>
                    </m:rad>
                  </m:oMath>
                </a14:m>
                <a:endParaRPr lang="zh-CN" altLang="zh-CN" sz="260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custDataLst>
                  <p:tags r:id="rId7"/>
                </p:custDataLst>
              </p:nvPr>
            </p:nvSpPr>
            <p:spPr>
              <a:xfrm>
                <a:off x="4687616" y="1053497"/>
                <a:ext cx="937436" cy="750975"/>
              </a:xfrm>
              <a:prstGeom prst="rect">
                <a:avLst/>
              </a:prstGeom>
              <a:blipFill rotWithShape="0">
                <a:blip r:embed="rId8"/>
                <a:stretch>
                  <a:fillRect l="-11688" b="-813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421782" y="1892205"/>
                <a:ext cx="11589417" cy="4145815"/>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椭圆方程可化为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是椭圆的右焦点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AF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图略</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易知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|+6.</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三点共线时等号成立</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的最大值为</a:t>
                </a:r>
                <a:r>
                  <a:rPr lang="en-US" altLang="zh-CN" sz="2600" b="1">
                    <a:latin typeface="Times New Roman" panose="02020603050405020304" pitchFamily="18" charset="0"/>
                    <a:cs typeface="Times New Roman" panose="02020603050405020304" pitchFamily="18" charset="0"/>
                  </a:rPr>
                  <a:t>6+</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最小值为</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421782" y="1892205"/>
                <a:ext cx="11589417" cy="4145815"/>
              </a:xfrm>
              <a:prstGeom prst="rect">
                <a:avLst/>
              </a:prstGeom>
              <a:blipFill rotWithShape="0">
                <a:blip r:embed="rId9"/>
                <a:stretch>
                  <a:fillRect l="-947" b="-279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957135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linds(horizont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linds(horizont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linds(horizontal)">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blinds(horizontal)">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blinds(horizontal)">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blinds(horizontal)">
                                      <p:cBhvr>
                                        <p:cTn id="4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smtClean="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269382" y="2179648"/>
            <a:ext cx="11589417" cy="3024611"/>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椭圆定义的应用技巧</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椭圆定义的应用主要有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判定椭圆的轨迹、求焦点三角形的周长、面积、弦长及离心率等</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通常将定义和余弦定理结合使用求解关于焦点三角形的周长和面积问题</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利用定义实现距离的转化</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利用三点共线关系求距离和差的最值问题</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156880"/>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2547042"/>
            <a:ext cx="12190413" cy="37659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9" name="矩形 8"/>
          <p:cNvSpPr/>
          <p:nvPr>
            <p:custDataLst>
              <p:tags r:id="rId2"/>
            </p:custDataLst>
          </p:nvPr>
        </p:nvSpPr>
        <p:spPr>
          <a:xfrm>
            <a:off x="7831590" y="1439807"/>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mc:AlternateContent xmlns:mc="http://schemas.openxmlformats.org/markup-compatibility/2006" xmlns:a14="http://schemas.microsoft.com/office/drawing/2010/main">
        <mc:Choice Requires="a14">
          <p:sp>
            <p:nvSpPr>
              <p:cNvPr id="10" name="矩形 9"/>
              <p:cNvSpPr/>
              <p:nvPr/>
            </p:nvSpPr>
            <p:spPr>
              <a:xfrm>
                <a:off x="269382" y="710343"/>
                <a:ext cx="11589417" cy="5358583"/>
              </a:xfrm>
              <a:prstGeom prst="rect">
                <a:avLst/>
              </a:prstGeom>
            </p:spPr>
            <p:txBody>
              <a:bodyPr wrap="square">
                <a:spAutoFit/>
              </a:bodyPr>
              <a:lstStyle/>
              <a:p>
                <a:pPr marL="355600" indent="-355600">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1</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(1)(2025·</a:t>
                </a:r>
                <a:r>
                  <a:rPr lang="zh-CN" altLang="zh-CN" sz="2600" b="1">
                    <a:latin typeface="Times New Roman" panose="02020603050405020304" pitchFamily="18" charset="0"/>
                    <a:cs typeface="Times New Roman" panose="02020603050405020304" pitchFamily="18" charset="0"/>
                  </a:rPr>
                  <a:t>丽水调研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是椭圆</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𝟐𝟓</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上一点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椭圆的左、右焦点分别为</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的面积为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A.6</a:t>
                </a:r>
                <a:r>
                  <a:rPr lang="en-US" altLang="zh-CN" sz="2600" b="1">
                    <a:latin typeface="Times New Roman" panose="02020603050405020304" pitchFamily="18" charset="0"/>
                    <a:cs typeface="Times New Roman" panose="02020603050405020304" pitchFamily="18" charset="0"/>
                  </a:rPr>
                  <a:t>	B.12	</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endParaRPr lang="zh-CN" altLang="zh-CN" sz="1150">
                  <a:latin typeface="Calibri" panose="020F0502020204030204" pitchFamily="34" charset="0"/>
                  <a:cs typeface="Times New Roman" panose="02020603050405020304" pitchFamily="18" charset="0"/>
                </a:endParaRPr>
              </a:p>
              <a:p>
                <a:pPr marL="355600" indent="-355600">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由椭圆</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𝟐𝟓</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=4.</a:t>
                </a:r>
                <a:endParaRPr lang="zh-CN" altLang="zh-CN" sz="1150">
                  <a:latin typeface="Calibri" panose="020F0502020204030204" pitchFamily="34" charset="0"/>
                  <a:cs typeface="Times New Roman" panose="02020603050405020304" pitchFamily="18" charset="0"/>
                </a:endParaRPr>
              </a:p>
              <a:p>
                <a:pPr marL="355600" indent="-355600">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设</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=10</a:t>
                </a:r>
                <a:r>
                  <a:rPr lang="en-US" altLang="zh-CN" sz="2600" b="1" smtClean="0">
                    <a:latin typeface="宋体" panose="02010600030101010101" pitchFamily="2" charset="-122"/>
                    <a:cs typeface="Times New Roman" panose="02020603050405020304" pitchFamily="18" charset="0"/>
                  </a:rPr>
                  <a:t>,</a:t>
                </a:r>
              </a:p>
              <a:p>
                <a:pPr marL="355600" indent="-355600">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由余弦定理可</a:t>
                </a:r>
                <a:r>
                  <a:rPr lang="zh-CN" altLang="zh-CN" sz="2600" b="1" smtClean="0">
                    <a:latin typeface="Times New Roman" panose="02020603050405020304" pitchFamily="18" charset="0"/>
                    <a:cs typeface="Times New Roman" panose="02020603050405020304" pitchFamily="18" charset="0"/>
                  </a:rPr>
                  <a:t>得</a:t>
                </a:r>
                <a:endParaRPr lang="en-US" altLang="zh-CN" sz="2600" b="1" smtClean="0">
                  <a:latin typeface="Times New Roman" panose="02020603050405020304" pitchFamily="18" charset="0"/>
                  <a:cs typeface="Times New Roman" panose="02020603050405020304" pitchFamily="18" charset="0"/>
                </a:endParaRPr>
              </a:p>
              <a:p>
                <a:pPr marL="355600" indent="-355600">
                  <a:spcAft>
                    <a:spcPts val="0"/>
                  </a:spcAft>
                  <a:tabLst>
                    <a:tab pos="2970530" algn="l"/>
                  </a:tabLst>
                </a:pP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mn·</a:t>
                </a:r>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mn</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mn·</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可</a:t>
                </a:r>
                <a:r>
                  <a:rPr lang="zh-CN" altLang="zh-CN" sz="2600" b="1">
                    <a:latin typeface="Times New Roman" panose="02020603050405020304" pitchFamily="18" charset="0"/>
                    <a:cs typeface="Times New Roman" panose="02020603050405020304" pitchFamily="18" charset="0"/>
                  </a:rPr>
                  <a:t>得</a:t>
                </a:r>
                <a:r>
                  <a:rPr lang="en-US" altLang="zh-CN" sz="2600" b="1">
                    <a:latin typeface="Times New Roman" panose="02020603050405020304" pitchFamily="18" charset="0"/>
                    <a:cs typeface="Times New Roman" panose="02020603050405020304" pitchFamily="18" charset="0"/>
                  </a:rPr>
                  <a:t>64=100</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𝟖</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mn</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mn</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𝟐𝟕</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smtClean="0">
                    <a:latin typeface="宋体" panose="02010600030101010101" pitchFamily="2" charset="-122"/>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marL="355600" indent="-355600">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故</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𝑺</m:t>
                        </m:r>
                      </m:e>
                      <m:sub>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𝑷</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𝟐</m:t>
                            </m:r>
                          </m:sub>
                        </m:sSub>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mn·</a:t>
                </a:r>
                <a:r>
                  <a:rPr lang="en-US" altLang="zh-CN" sz="2600" b="1">
                    <a:latin typeface="Times New Roman" panose="02020603050405020304" pitchFamily="18" charset="0"/>
                    <a:cs typeface="Times New Roman" panose="02020603050405020304" pitchFamily="18" charset="0"/>
                  </a:rPr>
                  <a:t>sin</a:t>
                </a:r>
                <a:r>
                  <a:rPr lang="zh-CN" altLang="zh-CN" sz="2600" b="1">
                    <a:latin typeface="Calibri" panose="020F0502020204030204" pitchFamily="34" charset="0"/>
                    <a:cs typeface="宋体" panose="02010600030101010101" pitchFamily="2" charset="-122"/>
                  </a:rPr>
                  <a:t>∠</a:t>
                </a:r>
                <a:r>
                  <a:rPr lang="en-US" altLang="zh-CN" sz="2600" b="1" i="1" smtClean="0">
                    <a:latin typeface="Times New Roman" panose="02020603050405020304" pitchFamily="18" charset="0"/>
                    <a:cs typeface="Times New Roman" panose="02020603050405020304" pitchFamily="18" charset="0"/>
                  </a:rPr>
                  <a:t>F</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i="1" smtClean="0">
                    <a:latin typeface="Times New Roman" panose="02020603050405020304" pitchFamily="18" charset="0"/>
                    <a:cs typeface="Times New Roman" panose="02020603050405020304" pitchFamily="18" charset="0"/>
                  </a:rPr>
                  <a:t>PF</a:t>
                </a:r>
                <a:r>
                  <a:rPr lang="en-US" altLang="zh-CN" sz="2600" b="1" baseline="-25000" smtClean="0">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𝟐𝟕</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m:t>
                        </m:r>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e>
                            </m:d>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710343"/>
                <a:ext cx="11589417" cy="5358583"/>
              </a:xfrm>
              <a:prstGeom prst="rect">
                <a:avLst/>
              </a:prstGeom>
              <a:blipFill rotWithShape="0">
                <a:blip r:embed="rId4"/>
                <a:stretch>
                  <a:fillRect l="-947"/>
                </a:stretch>
              </a:blipFill>
            </p:spPr>
            <p:txBody>
              <a:bodyPr/>
              <a:lstStyle/>
              <a:p>
                <a:r>
                  <a:rPr lang="zh-CN" altLang="en-US">
                    <a:noFill/>
                  </a:rPr>
                  <a:t> </a:t>
                </a:r>
              </a:p>
            </p:txBody>
          </p:sp>
        </mc:Fallback>
      </mc:AlternateContent>
      <p:pic>
        <p:nvPicPr>
          <p:cNvPr id="6" name="image40.jpeg"/>
          <p:cNvPicPr/>
          <p:nvPr/>
        </p:nvPicPr>
        <p:blipFill>
          <a:blip r:embed="rId5">
            <a:clrChange>
              <a:clrFrom>
                <a:srgbClr val="FFFFFF"/>
              </a:clrFrom>
              <a:clrTo>
                <a:srgbClr val="FFFFFF">
                  <a:alpha val="0"/>
                </a:srgbClr>
              </a:clrTo>
            </a:clrChange>
          </a:blip>
          <a:stretch>
            <a:fillRect/>
          </a:stretch>
        </p:blipFill>
        <p:spPr>
          <a:xfrm>
            <a:off x="8471503" y="3645821"/>
            <a:ext cx="3143420" cy="2175230"/>
          </a:xfrm>
          <a:prstGeom prst="rect">
            <a:avLst/>
          </a:prstGeom>
        </p:spPr>
      </p:pic>
    </p:spTree>
    <p:extLst>
      <p:ext uri="{BB962C8B-B14F-4D97-AF65-F5344CB8AC3E}">
        <p14:creationId xmlns:p14="http://schemas.microsoft.com/office/powerpoint/2010/main" val="9906978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linds(horizontal)">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blinds(horizontal)">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blinds(horizontal)">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blinds(horizontal)">
                                      <p:cBhvr>
                                        <p:cTn id="37" dur="500"/>
                                        <p:tgtEl>
                                          <p:spTgt spid="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0">
                                            <p:txEl>
                                              <p:pRg st="7" end="7"/>
                                            </p:txEl>
                                          </p:spTgt>
                                        </p:tgtEl>
                                        <p:attrNameLst>
                                          <p:attrName>style.visibility</p:attrName>
                                        </p:attrNameLst>
                                      </p:cBhvr>
                                      <p:to>
                                        <p:strVal val="visible"/>
                                      </p:to>
                                    </p:set>
                                    <p:animEffect transition="in" filter="blinds(horizontal)">
                                      <p:cBhvr>
                                        <p:cTn id="42"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77883" y="1974037"/>
            <a:ext cx="10879599" cy="3277994"/>
          </a:xfrm>
          <a:prstGeom prst="rect">
            <a:avLst/>
          </a:prstGeom>
          <a:noFill/>
        </p:spPr>
        <p:txBody>
          <a:bodyPr wrap="square" lIns="121898" tIns="60948" rIns="121898" bIns="60948">
            <a:no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理解椭圆的定义、几何图形、标准方程</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 </a:t>
            </a:r>
            <a:endParaRPr lang="en-US" altLang="zh-CN" sz="2600" b="1" smtClean="0">
              <a:latin typeface="宋体" panose="02010600030101010101" pitchFamily="2" charset="-122"/>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掌握椭圆的简单几何性质</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范围、对称性、顶点、离心率</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 </a:t>
            </a:r>
            <a:endParaRPr lang="en-US" altLang="zh-CN" sz="2600" b="1" smtClean="0">
              <a:latin typeface="宋体" panose="02010600030101010101" pitchFamily="2" charset="-122"/>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掌握椭圆的简单应用</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7340938"/>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2218817"/>
            <a:ext cx="12190413" cy="395418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2" name="矩形 11"/>
              <p:cNvSpPr/>
              <p:nvPr/>
            </p:nvSpPr>
            <p:spPr>
              <a:xfrm>
                <a:off x="269382" y="621443"/>
                <a:ext cx="11589417" cy="1580561"/>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(2)(2025·</a:t>
                </a:r>
                <a:r>
                  <a:rPr lang="zh-CN" altLang="zh-CN" sz="2600" b="1">
                    <a:latin typeface="Times New Roman" panose="02020603050405020304" pitchFamily="18" charset="0"/>
                    <a:cs typeface="Times New Roman" panose="02020603050405020304" pitchFamily="18" charset="0"/>
                  </a:rPr>
                  <a:t>许昌调研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为椭圆</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𝟐𝟓</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𝟏𝟔</m:t>
                        </m:r>
                      </m:den>
                    </m:f>
                  </m:oMath>
                </a14:m>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的右焦点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上两动点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ABF</a:t>
                </a:r>
                <a:r>
                  <a:rPr lang="zh-CN" altLang="zh-CN" sz="2600" b="1">
                    <a:latin typeface="Times New Roman" panose="02020603050405020304" pitchFamily="18" charset="0"/>
                    <a:cs typeface="Times New Roman" panose="02020603050405020304" pitchFamily="18" charset="0"/>
                  </a:rPr>
                  <a:t>周长的最大值为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269382" y="621443"/>
                <a:ext cx="11589417" cy="1580561"/>
              </a:xfrm>
              <a:prstGeom prst="rect">
                <a:avLst/>
              </a:prstGeom>
              <a:blipFill rotWithShape="0">
                <a:blip r:embed="rId4"/>
                <a:stretch>
                  <a:fillRect l="-947" b="-8880"/>
                </a:stretch>
              </a:blipFill>
            </p:spPr>
            <p:txBody>
              <a:bodyPr/>
              <a:lstStyle/>
              <a:p>
                <a:r>
                  <a:rPr lang="zh-CN" altLang="en-US">
                    <a:noFill/>
                  </a:rPr>
                  <a:t> </a:t>
                </a:r>
              </a:p>
            </p:txBody>
          </p:sp>
        </mc:Fallback>
      </mc:AlternateContent>
      <p:sp>
        <p:nvSpPr>
          <p:cNvPr id="13" name="矩形 12"/>
          <p:cNvSpPr/>
          <p:nvPr>
            <p:custDataLst>
              <p:tags r:id="rId2"/>
            </p:custDataLst>
          </p:nvPr>
        </p:nvSpPr>
        <p:spPr>
          <a:xfrm>
            <a:off x="2714974" y="1450389"/>
            <a:ext cx="853119" cy="623953"/>
          </a:xfrm>
          <a:prstGeom prst="rect">
            <a:avLst/>
          </a:prstGeom>
        </p:spPr>
        <p:txBody>
          <a:bodyPr wrap="none">
            <a:spAutoFit/>
          </a:bodyPr>
          <a:lstStyle/>
          <a:p>
            <a:pPr>
              <a:lnSpc>
                <a:spcPct val="150000"/>
              </a:lnSpc>
              <a:spcAft>
                <a:spcPts val="0"/>
              </a:spcAft>
              <a:tabLst>
                <a:tab pos="2970530" algn="l"/>
              </a:tabLst>
            </a:pPr>
            <a:r>
              <a:rPr lang="zh-CN" altLang="zh-CN" sz="2600" b="1">
                <a:solidFill>
                  <a:srgbClr val="C00000"/>
                </a:solidFill>
                <a:latin typeface="Times New Roman" panose="02020603050405020304" pitchFamily="18" charset="0"/>
                <a:cs typeface="Times New Roman" panose="02020603050405020304" pitchFamily="18" charset="0"/>
              </a:rPr>
              <a:t>　</a:t>
            </a:r>
            <a:r>
              <a:rPr lang="en-US" altLang="zh-CN" sz="2600" b="1">
                <a:solidFill>
                  <a:srgbClr val="C00000"/>
                </a:solidFill>
                <a:latin typeface="Times New Roman" panose="02020603050405020304" pitchFamily="18" charset="0"/>
                <a:cs typeface="Times New Roman" panose="02020603050405020304" pitchFamily="18" charset="0"/>
              </a:rPr>
              <a:t>20</a:t>
            </a:r>
            <a:endParaRPr lang="zh-CN" altLang="zh-CN" sz="2600">
              <a:latin typeface="Calibri" panose="020F0502020204030204" pitchFamily="34" charset="0"/>
              <a:cs typeface="Times New Roman" panose="02020603050405020304" pitchFamily="18" charset="0"/>
            </a:endParaRPr>
          </a:p>
        </p:txBody>
      </p:sp>
      <p:sp>
        <p:nvSpPr>
          <p:cNvPr id="5" name="矩形 4"/>
          <p:cNvSpPr/>
          <p:nvPr/>
        </p:nvSpPr>
        <p:spPr>
          <a:xfrm>
            <a:off x="256682" y="2146332"/>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为椭圆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的左焦点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4097" name="image41.jpe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39449" y="2443495"/>
            <a:ext cx="3461728" cy="2542686"/>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247775"/>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p:cNvSpPr/>
          <p:nvPr/>
        </p:nvSpPr>
        <p:spPr>
          <a:xfrm>
            <a:off x="409082" y="2794413"/>
            <a:ext cx="11589417" cy="3279680"/>
          </a:xfrm>
          <a:prstGeom prst="rect">
            <a:avLst/>
          </a:prstGeom>
        </p:spPr>
        <p:txBody>
          <a:bodyPr wrap="square">
            <a:spAutoFit/>
          </a:bodyPr>
          <a:lstStyle/>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则由椭圆的定义可得</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ABF</a:t>
            </a:r>
            <a:r>
              <a:rPr lang="zh-CN" altLang="zh-CN" sz="2600" b="1">
                <a:latin typeface="Times New Roman" panose="02020603050405020304" pitchFamily="18" charset="0"/>
                <a:cs typeface="Times New Roman" panose="02020603050405020304" pitchFamily="18" charset="0"/>
              </a:rPr>
              <a:t>的周长</a:t>
            </a:r>
            <a:r>
              <a:rPr lang="zh-CN" altLang="zh-CN" sz="2600" b="1" smtClean="0">
                <a:latin typeface="Times New Roman" panose="02020603050405020304" pitchFamily="18" charset="0"/>
                <a:cs typeface="Times New Roman" panose="02020603050405020304" pitchFamily="18" charset="0"/>
              </a:rPr>
              <a:t>为</a:t>
            </a:r>
            <a:endParaRPr lang="en-US" altLang="zh-CN" sz="2600" b="1" smtClean="0">
              <a:latin typeface="Times New Roman" panose="02020603050405020304" pitchFamily="18" charset="0"/>
              <a:cs typeface="Times New Roman" panose="02020603050405020304" pitchFamily="18" charset="0"/>
            </a:endParaRPr>
          </a:p>
          <a:p>
            <a:pPr>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smtClean="0">
                <a:latin typeface="Times New Roman" panose="02020603050405020304" pitchFamily="18" charset="0"/>
                <a:cs typeface="Times New Roman" panose="02020603050405020304" pitchFamily="18" charset="0"/>
              </a:rPr>
              <a:t>|</a:t>
            </a:r>
          </a:p>
          <a:p>
            <a:pPr>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|=20+|</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共线时</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不共线时</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|&lt;0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ABF</a:t>
            </a:r>
            <a:r>
              <a:rPr lang="zh-CN" altLang="zh-CN" sz="2600" b="1">
                <a:latin typeface="Times New Roman" panose="02020603050405020304" pitchFamily="18" charset="0"/>
                <a:cs typeface="Times New Roman" panose="02020603050405020304" pitchFamily="18" charset="0"/>
              </a:rPr>
              <a:t>周长的最大值为</a:t>
            </a:r>
            <a:r>
              <a:rPr lang="en-US" altLang="zh-CN" sz="2600" b="1">
                <a:latin typeface="Times New Roman" panose="02020603050405020304" pitchFamily="18" charset="0"/>
                <a:cs typeface="Times New Roman" panose="02020603050405020304" pitchFamily="18" charset="0"/>
              </a:rPr>
              <a:t>20.</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10570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097"/>
                                        </p:tgtEl>
                                        <p:attrNameLst>
                                          <p:attrName>style.visibility</p:attrName>
                                        </p:attrNameLst>
                                      </p:cBhvr>
                                      <p:to>
                                        <p:strVal val="visible"/>
                                      </p:to>
                                    </p:set>
                                    <p:animEffect transition="in" filter="blinds(horizontal)">
                                      <p:cBhvr>
                                        <p:cTn id="17" dur="500"/>
                                        <p:tgtEl>
                                          <p:spTgt spid="409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linds(horizont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blinds(horizontal)">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blinds(horizontal)">
                                      <p:cBhvr>
                                        <p:cTn id="32" dur="500"/>
                                        <p:tgtEl>
                                          <p:spTgt spid="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animEffect transition="in" filter="blinds(horizontal)">
                                      <p:cBhvr>
                                        <p:cTn id="37" dur="500"/>
                                        <p:tgtEl>
                                          <p:spTgt spid="9">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
                                            <p:txEl>
                                              <p:pRg st="4" end="4"/>
                                            </p:txEl>
                                          </p:spTgt>
                                        </p:tgtEl>
                                        <p:attrNameLst>
                                          <p:attrName>style.visibility</p:attrName>
                                        </p:attrNameLst>
                                      </p:cBhvr>
                                      <p:to>
                                        <p:strVal val="visible"/>
                                      </p:to>
                                    </p:set>
                                    <p:animEffect transition="in" filter="blinds(horizontal)">
                                      <p:cBhvr>
                                        <p:cTn id="42" dur="500"/>
                                        <p:tgtEl>
                                          <p:spTgt spid="9">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9">
                                            <p:txEl>
                                              <p:pRg st="5" end="5"/>
                                            </p:txEl>
                                          </p:spTgt>
                                        </p:tgtEl>
                                        <p:attrNameLst>
                                          <p:attrName>style.visibility</p:attrName>
                                        </p:attrNameLst>
                                      </p:cBhvr>
                                      <p:to>
                                        <p:strVal val="visible"/>
                                      </p:to>
                                    </p:set>
                                    <p:animEffect transition="in" filter="blinds(horizontal)">
                                      <p:cBhvr>
                                        <p:cTn id="47"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2919795"/>
            <a:ext cx="12190413" cy="333744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custDataLst>
              <p:tags r:id="rId2"/>
            </p:custDataLst>
          </p:nvPr>
        </p:nvSpPr>
        <p:spPr bwMode="auto">
          <a:xfrm>
            <a:off x="251427" y="146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考点二</a:t>
            </a:r>
            <a:r>
              <a:rPr lang="zh-CN" altLang="zh-CN" sz="2800" b="1">
                <a:latin typeface="Times New Roman" panose="02020603050405020304" pitchFamily="18" charset="0"/>
                <a:cs typeface="Times New Roman" panose="02020603050405020304" pitchFamily="18" charset="0"/>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椭圆的标准方程</a:t>
            </a:r>
            <a:endParaRPr lang="zh-CN" altLang="zh-CN" sz="1200">
              <a:latin typeface="Calibri" panose="020F0502020204030204" pitchFamily="34" charset="0"/>
              <a:cs typeface="Times New Roman" panose="02020603050405020304" pitchFamily="18" charset="0"/>
            </a:endParaRPr>
          </a:p>
        </p:txBody>
      </p:sp>
      <p:sp>
        <p:nvSpPr>
          <p:cNvPr id="11" name="矩形 10"/>
          <p:cNvSpPr/>
          <p:nvPr>
            <p:custDataLst>
              <p:tags r:id="rId3"/>
            </p:custDataLst>
          </p:nvPr>
        </p:nvSpPr>
        <p:spPr>
          <a:xfrm>
            <a:off x="10390346" y="1135665"/>
            <a:ext cx="457775" cy="553213"/>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mc:AlternateContent xmlns:mc="http://schemas.openxmlformats.org/markup-compatibility/2006" xmlns:a14="http://schemas.microsoft.com/office/drawing/2010/main">
        <mc:Choice Requires="a14">
          <p:sp>
            <p:nvSpPr>
              <p:cNvPr id="12" name="矩形 11"/>
              <p:cNvSpPr/>
              <p:nvPr/>
            </p:nvSpPr>
            <p:spPr>
              <a:xfrm>
                <a:off x="269382" y="781100"/>
                <a:ext cx="11589417" cy="4049763"/>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2</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(1)(2025·</a:t>
                </a:r>
                <a:r>
                  <a:rPr lang="zh-CN" altLang="zh-CN" sz="2600" b="1">
                    <a:latin typeface="Times New Roman" panose="02020603050405020304" pitchFamily="18" charset="0"/>
                    <a:cs typeface="Times New Roman" panose="02020603050405020304" pitchFamily="18" charset="0"/>
                  </a:rPr>
                  <a:t>大连模拟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方程</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𝒎</m:t>
                        </m:r>
                      </m:den>
                    </m:f>
                  </m:oMath>
                </a14:m>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表示椭圆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则实数</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的取值范围是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i="1" smtClean="0">
                    <a:latin typeface="Times New Roman" panose="02020603050405020304" pitchFamily="18" charset="0"/>
                    <a:cs typeface="Times New Roman" panose="02020603050405020304" pitchFamily="18" charset="0"/>
                  </a:rPr>
                  <a:t>m</a:t>
                </a:r>
                <a:r>
                  <a:rPr lang="en-US" altLang="zh-CN" sz="2600" b="1" smtClean="0">
                    <a:latin typeface="Times New Roman" panose="02020603050405020304" pitchFamily="18" charset="0"/>
                    <a:cs typeface="Times New Roman" panose="02020603050405020304" pitchFamily="18" charset="0"/>
                  </a:rPr>
                  <a:t>&gt;0</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B.</a:t>
                </a:r>
                <a:r>
                  <a:rPr lang="en-US" altLang="zh-CN" sz="2600" b="1" i="1" smtClean="0">
                    <a:latin typeface="Times New Roman" panose="02020603050405020304" pitchFamily="18" charset="0"/>
                    <a:cs typeface="Times New Roman" panose="02020603050405020304" pitchFamily="18" charset="0"/>
                  </a:rPr>
                  <a:t>m</a:t>
                </a:r>
                <a:r>
                  <a:rPr lang="en-US" altLang="zh-CN" sz="2600" b="1" smtClean="0">
                    <a:latin typeface="Times New Roman" panose="02020603050405020304" pitchFamily="18" charset="0"/>
                    <a:cs typeface="Times New Roman" panose="02020603050405020304" pitchFamily="18" charset="0"/>
                  </a:rPr>
                  <a:t>&gt;4</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C.0&lt;</a:t>
                </a:r>
                <a:r>
                  <a:rPr lang="en-US" altLang="zh-CN" sz="2600" b="1" i="1" smtClean="0">
                    <a:latin typeface="Times New Roman" panose="02020603050405020304" pitchFamily="18" charset="0"/>
                    <a:cs typeface="Times New Roman" panose="02020603050405020304" pitchFamily="18" charset="0"/>
                  </a:rPr>
                  <a:t>m</a:t>
                </a:r>
                <a:r>
                  <a:rPr lang="en-US" altLang="zh-CN" sz="2600" b="1" smtClean="0">
                    <a:latin typeface="Times New Roman" panose="02020603050405020304" pitchFamily="18" charset="0"/>
                    <a:cs typeface="Times New Roman" panose="02020603050405020304" pitchFamily="18" charset="0"/>
                  </a:rPr>
                  <a:t>&lt;4</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i="1" smtClean="0">
                    <a:latin typeface="Times New Roman" panose="02020603050405020304" pitchFamily="18" charset="0"/>
                    <a:cs typeface="Times New Roman" panose="02020603050405020304" pitchFamily="18" charset="0"/>
                  </a:rPr>
                  <a:t>m</a:t>
                </a:r>
                <a:r>
                  <a:rPr lang="en-US" altLang="zh-CN" sz="2600" b="1" smtClean="0">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&gt;4</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方程表示焦点在</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轴上的椭圆</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当</a:t>
                </a:r>
                <a:r>
                  <a:rPr lang="en-US" altLang="zh-CN" sz="2600" b="1">
                    <a:latin typeface="Times New Roman" panose="02020603050405020304" pitchFamily="18" charset="0"/>
                    <a:cs typeface="Times New Roman" panose="02020603050405020304" pitchFamily="18" charset="0"/>
                  </a:rPr>
                  <a:t>0&lt;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&lt;4</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方程表示焦点在</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轴上的椭圆</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的取值范围是</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269382" y="781100"/>
                <a:ext cx="11589417" cy="4049763"/>
              </a:xfrm>
              <a:prstGeom prst="rect">
                <a:avLst/>
              </a:prstGeom>
              <a:blipFill rotWithShape="0">
                <a:blip r:embed="rId5"/>
                <a:stretch>
                  <a:fillRect l="-947" b="-135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791880673"/>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3" end="3"/>
                                            </p:txEl>
                                          </p:spTgt>
                                        </p:tgtEl>
                                        <p:attrNameLst>
                                          <p:attrName>style.visibility</p:attrName>
                                        </p:attrNameLst>
                                      </p:cBhvr>
                                      <p:to>
                                        <p:strVal val="visible"/>
                                      </p:to>
                                    </p:set>
                                    <p:animEffect transition="in" filter="blinds(horizontal)">
                                      <p:cBhvr>
                                        <p:cTn id="12" dur="500"/>
                                        <p:tgtEl>
                                          <p:spTgt spid="1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blinds(horizontal)">
                                      <p:cBhvr>
                                        <p:cTn id="17" dur="500"/>
                                        <p:tgtEl>
                                          <p:spTgt spid="1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5" end="5"/>
                                            </p:txEl>
                                          </p:spTgt>
                                        </p:tgtEl>
                                        <p:attrNameLst>
                                          <p:attrName>style.visibility</p:attrName>
                                        </p:attrNameLst>
                                      </p:cBhvr>
                                      <p:to>
                                        <p:strVal val="visible"/>
                                      </p:to>
                                    </p:set>
                                    <p:animEffect transition="in" filter="blinds(horizontal)">
                                      <p:cBhvr>
                                        <p:cTn id="22"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3197272"/>
            <a:ext cx="12190413" cy="297084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4" name="矩形 13"/>
              <p:cNvSpPr/>
              <p:nvPr/>
            </p:nvSpPr>
            <p:spPr>
              <a:xfrm>
                <a:off x="269382" y="621443"/>
                <a:ext cx="11589417" cy="5362622"/>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已知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的周长为</a:t>
                </a:r>
                <a:r>
                  <a:rPr lang="en-US" altLang="zh-CN" sz="2600" b="1">
                    <a:latin typeface="Times New Roman" panose="02020603050405020304" pitchFamily="18" charset="0"/>
                    <a:cs typeface="Times New Roman" panose="02020603050405020304" pitchFamily="18" charset="0"/>
                  </a:rPr>
                  <a:t>12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则顶点</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的轨迹方程为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𝟏𝟔</m:t>
                        </m:r>
                      </m:den>
                    </m:f>
                  </m:oMath>
                </a14:m>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	</a:t>
                </a: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𝟏𝟔</m:t>
                        </m:r>
                      </m:den>
                    </m:f>
                  </m:oMath>
                </a14:m>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𝟏𝟔</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𝟏𝟔</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的周长为</a:t>
                </a:r>
                <a:r>
                  <a:rPr lang="en-US" altLang="zh-CN" sz="2600" b="1">
                    <a:latin typeface="Times New Roman" panose="02020603050405020304" pitchFamily="18" charset="0"/>
                    <a:cs typeface="Times New Roman" panose="02020603050405020304" pitchFamily="18" charset="0"/>
                  </a:rPr>
                  <a:t>12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顶点</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|=12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4=8</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到两个定点的距离之和等于定值</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a:latin typeface="Times New Roman" panose="02020603050405020304" pitchFamily="18" charset="0"/>
                    <a:cs typeface="Times New Roman" panose="02020603050405020304" pitchFamily="18" charset="0"/>
                  </a:rPr>
                  <a:t>8&gt;4</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的轨迹是椭圆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=12</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椭圆的方程为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𝟏𝟔</m:t>
                        </m:r>
                      </m:den>
                    </m:f>
                  </m:oMath>
                </a14:m>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621443"/>
                <a:ext cx="11589417" cy="5362622"/>
              </a:xfrm>
              <a:prstGeom prst="rect">
                <a:avLst/>
              </a:prstGeom>
              <a:blipFill rotWithShape="0">
                <a:blip r:embed="rId4"/>
                <a:stretch>
                  <a:fillRect l="-947"/>
                </a:stretch>
              </a:blipFill>
            </p:spPr>
            <p:txBody>
              <a:bodyPr/>
              <a:lstStyle/>
              <a:p>
                <a:r>
                  <a:rPr lang="zh-CN" altLang="en-US">
                    <a:noFill/>
                  </a:rPr>
                  <a:t> </a:t>
                </a:r>
              </a:p>
            </p:txBody>
          </p:sp>
        </mc:Fallback>
      </mc:AlternateContent>
      <p:sp>
        <p:nvSpPr>
          <p:cNvPr id="16" name="矩形 15"/>
          <p:cNvSpPr/>
          <p:nvPr>
            <p:custDataLst>
              <p:tags r:id="rId2"/>
            </p:custDataLst>
          </p:nvPr>
        </p:nvSpPr>
        <p:spPr>
          <a:xfrm>
            <a:off x="10021792" y="715526"/>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mc:AlternateContent xmlns:mc="http://schemas.openxmlformats.org/markup-compatibility/2006">
        <mc:Choice xmlns:p14="http://schemas.microsoft.com/office/powerpoint/2010/main" Requires="p14">
          <p:contentPart p14:bwMode="auto" r:id="rId5">
            <p14:nvContentPartPr>
              <p14:cNvPr id="2" name="墨迹 1"/>
              <p14:cNvContentPartPr/>
              <p14:nvPr/>
            </p14:nvContentPartPr>
            <p14:xfrm>
              <a:off x="436680" y="1206360"/>
              <a:ext cx="10932120" cy="5653080"/>
            </p14:xfrm>
          </p:contentPart>
        </mc:Choice>
        <mc:Fallback>
          <p:pic>
            <p:nvPicPr>
              <p:cNvPr id="2" name="墨迹 1"/>
              <p:cNvPicPr/>
              <p:nvPr/>
            </p:nvPicPr>
            <p:blipFill>
              <a:blip r:embed="rId6"/>
              <a:stretch>
                <a:fillRect/>
              </a:stretch>
            </p:blipFill>
            <p:spPr>
              <a:xfrm>
                <a:off x="427320" y="1197000"/>
                <a:ext cx="10950840" cy="5671800"/>
              </a:xfrm>
              <a:prstGeom prst="rect">
                <a:avLst/>
              </a:prstGeom>
            </p:spPr>
          </p:pic>
        </mc:Fallback>
      </mc:AlternateContent>
    </p:spTree>
    <p:extLst>
      <p:ext uri="{BB962C8B-B14F-4D97-AF65-F5344CB8AC3E}">
        <p14:creationId xmlns:p14="http://schemas.microsoft.com/office/powerpoint/2010/main" val="5603668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3" end="3"/>
                                            </p:txEl>
                                          </p:spTgt>
                                        </p:tgtEl>
                                        <p:attrNameLst>
                                          <p:attrName>style.visibility</p:attrName>
                                        </p:attrNameLst>
                                      </p:cBhvr>
                                      <p:to>
                                        <p:strVal val="visible"/>
                                      </p:to>
                                    </p:set>
                                    <p:animEffect transition="in" filter="blinds(horizontal)">
                                      <p:cBhvr>
                                        <p:cTn id="12" dur="500"/>
                                        <p:tgtEl>
                                          <p:spTgt spid="1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blinds(horizontal)">
                                      <p:cBhvr>
                                        <p:cTn id="17" dur="500"/>
                                        <p:tgtEl>
                                          <p:spTgt spid="1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5" end="5"/>
                                            </p:txEl>
                                          </p:spTgt>
                                        </p:tgtEl>
                                        <p:attrNameLst>
                                          <p:attrName>style.visibility</p:attrName>
                                        </p:attrNameLst>
                                      </p:cBhvr>
                                      <p:to>
                                        <p:strVal val="visible"/>
                                      </p:to>
                                    </p:set>
                                    <p:animEffect transition="in" filter="blinds(horizontal)">
                                      <p:cBhvr>
                                        <p:cTn id="22" dur="500"/>
                                        <p:tgtEl>
                                          <p:spTgt spid="1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6" end="6"/>
                                            </p:txEl>
                                          </p:spTgt>
                                        </p:tgtEl>
                                        <p:attrNameLst>
                                          <p:attrName>style.visibility</p:attrName>
                                        </p:attrNameLst>
                                      </p:cBhvr>
                                      <p:to>
                                        <p:strVal val="visible"/>
                                      </p:to>
                                    </p:set>
                                    <p:animEffect transition="in" filter="blinds(horizontal)">
                                      <p:cBhvr>
                                        <p:cTn id="27"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2576623"/>
            <a:ext cx="12190413" cy="368238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1" name="矩形 10"/>
              <p:cNvSpPr/>
              <p:nvPr/>
            </p:nvSpPr>
            <p:spPr>
              <a:xfrm>
                <a:off x="269382" y="621443"/>
                <a:ext cx="11589417" cy="2049151"/>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与椭圆</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有相同离心率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且经过点</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的椭圆标准方程</a:t>
                </a:r>
                <a:r>
                  <a:rPr lang="zh-CN" altLang="zh-CN" sz="2600" b="1" smtClean="0">
                    <a:latin typeface="Times New Roman" panose="02020603050405020304" pitchFamily="18" charset="0"/>
                    <a:cs typeface="Times New Roman" panose="02020603050405020304" pitchFamily="18" charset="0"/>
                  </a:rPr>
                  <a:t>为</a:t>
                </a:r>
                <a:endParaRPr lang="en-US" altLang="zh-CN" sz="2600" b="1" smtClean="0">
                  <a:latin typeface="Times New Roman" panose="02020603050405020304" pitchFamily="18" charset="0"/>
                  <a:cs typeface="Times New Roman" panose="02020603050405020304" pitchFamily="18" charset="0"/>
                </a:endParaRPr>
              </a:p>
              <a:p>
                <a:pPr>
                  <a:lnSpc>
                    <a:spcPct val="250000"/>
                  </a:lnSpc>
                  <a:spcAft>
                    <a:spcPts val="0"/>
                  </a:spcAft>
                  <a:tabLst>
                    <a:tab pos="2970530" algn="l"/>
                  </a:tabLst>
                </a:pP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621443"/>
                <a:ext cx="11589417" cy="2049151"/>
              </a:xfrm>
              <a:prstGeom prst="rect">
                <a:avLst/>
              </a:prstGeom>
              <a:blipFill rotWithShape="0">
                <a:blip r:embed="rId4"/>
                <a:stretch>
                  <a:fillRect l="-94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矩形 11"/>
              <p:cNvSpPr/>
              <p:nvPr>
                <p:custDataLst>
                  <p:tags r:id="rId2"/>
                </p:custDataLst>
              </p:nvPr>
            </p:nvSpPr>
            <p:spPr>
              <a:xfrm>
                <a:off x="427704" y="1089165"/>
                <a:ext cx="3112903" cy="1309397"/>
              </a:xfrm>
              <a:prstGeom prst="rect">
                <a:avLst/>
              </a:prstGeom>
            </p:spPr>
            <p:txBody>
              <a:bodyPr wrap="none">
                <a:spAutoFit/>
              </a:bodyPr>
              <a:lstStyle/>
              <a:p>
                <a:pPr>
                  <a:lnSpc>
                    <a:spcPct val="150000"/>
                  </a:lnSpc>
                  <a:spcAft>
                    <a:spcPts val="0"/>
                  </a:spcAft>
                  <a:tabLst>
                    <a:tab pos="2970530" algn="l"/>
                  </a:tabLst>
                </a:pPr>
                <a:r>
                  <a:rPr lang="zh-CN" altLang="zh-CN" sz="2600" b="1">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solidFill>
                                  <a:srgbClr val="C00000"/>
                                </a:solidFill>
                                <a:latin typeface="Cambria Math" panose="02040503050406030204" pitchFamily="18" charset="0"/>
                                <a:cs typeface="Times New Roman" panose="02020603050405020304" pitchFamily="18" charset="0"/>
                              </a:rPr>
                              <m:t>𝒙</m:t>
                            </m:r>
                          </m:e>
                          <m:sup>
                            <m:r>
                              <a:rPr lang="en-US" altLang="zh-CN" sz="2600" b="1" i="1">
                                <a:solidFill>
                                  <a:srgbClr val="C00000"/>
                                </a:solidFill>
                                <a:latin typeface="Cambria Math" panose="02040503050406030204" pitchFamily="18" charset="0"/>
                                <a:cs typeface="Times New Roman" panose="02020603050405020304" pitchFamily="18" charset="0"/>
                              </a:rPr>
                              <m:t>𝟐</m:t>
                            </m:r>
                          </m:sup>
                        </m:sSup>
                      </m:num>
                      <m:den>
                        <m:r>
                          <a:rPr lang="en-US" altLang="zh-CN" sz="2600" b="1" i="1">
                            <a:solidFill>
                              <a:srgbClr val="C00000"/>
                            </a:solidFill>
                            <a:latin typeface="Cambria Math" panose="02040503050406030204" pitchFamily="18" charset="0"/>
                            <a:cs typeface="Times New Roman" panose="02020603050405020304" pitchFamily="18" charset="0"/>
                          </a:rPr>
                          <m:t>𝟖</m:t>
                        </m:r>
                      </m:den>
                    </m:f>
                  </m:oMath>
                </a14:m>
                <a:r>
                  <a:rPr lang="en-US" altLang="zh-CN" sz="2600" b="1">
                    <a:solidFill>
                      <a:srgbClr val="C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solidFill>
                                  <a:srgbClr val="C00000"/>
                                </a:solidFill>
                                <a:latin typeface="Cambria Math" panose="02040503050406030204" pitchFamily="18" charset="0"/>
                                <a:cs typeface="Times New Roman" panose="02020603050405020304" pitchFamily="18" charset="0"/>
                              </a:rPr>
                              <m:t>𝒚</m:t>
                            </m:r>
                          </m:e>
                          <m:sup>
                            <m:r>
                              <a:rPr lang="en-US" altLang="zh-CN" sz="2600" b="1" i="1">
                                <a:solidFill>
                                  <a:srgbClr val="C00000"/>
                                </a:solidFill>
                                <a:latin typeface="Cambria Math" panose="02040503050406030204" pitchFamily="18" charset="0"/>
                                <a:cs typeface="Times New Roman" panose="02020603050405020304" pitchFamily="18" charset="0"/>
                              </a:rPr>
                              <m:t>𝟐</m:t>
                            </m:r>
                          </m:sup>
                        </m:sSup>
                      </m:num>
                      <m:den>
                        <m:r>
                          <a:rPr lang="en-US" altLang="zh-CN" sz="2600" b="1" i="1">
                            <a:solidFill>
                              <a:srgbClr val="C00000"/>
                            </a:solidFill>
                            <a:latin typeface="Cambria Math" panose="02040503050406030204" pitchFamily="18" charset="0"/>
                            <a:cs typeface="Times New Roman" panose="02020603050405020304" pitchFamily="18" charset="0"/>
                          </a:rPr>
                          <m:t>𝟔</m:t>
                        </m:r>
                      </m:den>
                    </m:f>
                  </m:oMath>
                </a14:m>
                <a:r>
                  <a:rPr lang="en-US" altLang="zh-CN" sz="2600" b="1">
                    <a:solidFill>
                      <a:srgbClr val="C00000"/>
                    </a:solidFill>
                    <a:latin typeface="Times New Roman" panose="02020603050405020304" pitchFamily="18" charset="0"/>
                    <a:cs typeface="Times New Roman" panose="02020603050405020304" pitchFamily="18" charset="0"/>
                  </a:rPr>
                  <a:t>=1</a:t>
                </a:r>
                <a:r>
                  <a:rPr lang="zh-CN" altLang="zh-CN" sz="2600" b="1">
                    <a:solidFill>
                      <a:srgbClr val="C00000"/>
                    </a:solidFill>
                    <a:latin typeface="Times New Roman" panose="02020603050405020304" pitchFamily="18" charset="0"/>
                    <a:cs typeface="Times New Roman" panose="02020603050405020304" pitchFamily="18" charset="0"/>
                  </a:rPr>
                  <a:t>或</a:t>
                </a:r>
                <a14:m>
                  <m:oMath xmlns:m="http://schemas.openxmlformats.org/officeDocument/2006/math">
                    <m:f>
                      <m:f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solidFill>
                                  <a:srgbClr val="C00000"/>
                                </a:solidFill>
                                <a:latin typeface="Cambria Math" panose="02040503050406030204" pitchFamily="18" charset="0"/>
                                <a:cs typeface="Times New Roman" panose="02020603050405020304" pitchFamily="18" charset="0"/>
                              </a:rPr>
                              <m:t>𝒚</m:t>
                            </m:r>
                          </m:e>
                          <m:sup>
                            <m:r>
                              <a:rPr lang="en-US" altLang="zh-CN" sz="2600" b="1" i="1">
                                <a:solidFill>
                                  <a:srgbClr val="C00000"/>
                                </a:solidFill>
                                <a:latin typeface="Cambria Math" panose="02040503050406030204" pitchFamily="18" charset="0"/>
                                <a:cs typeface="Times New Roman" panose="02020603050405020304" pitchFamily="18" charset="0"/>
                              </a:rPr>
                              <m:t>𝟐</m:t>
                            </m:r>
                          </m:sup>
                        </m:sSup>
                      </m:num>
                      <m:den>
                        <m:f>
                          <m:f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rPr>
                              <m:t>𝟐𝟓</m:t>
                            </m:r>
                          </m:num>
                          <m:den>
                            <m:r>
                              <a:rPr lang="en-US" altLang="zh-CN" sz="2600" b="1" i="1">
                                <a:solidFill>
                                  <a:srgbClr val="C00000"/>
                                </a:solidFill>
                                <a:latin typeface="Cambria Math" panose="02040503050406030204" pitchFamily="18" charset="0"/>
                                <a:cs typeface="Times New Roman" panose="02020603050405020304" pitchFamily="18" charset="0"/>
                              </a:rPr>
                              <m:t>𝟑</m:t>
                            </m:r>
                          </m:den>
                        </m:f>
                      </m:den>
                    </m:f>
                  </m:oMath>
                </a14:m>
                <a:r>
                  <a:rPr lang="en-US" altLang="zh-CN" sz="2600" b="1">
                    <a:solidFill>
                      <a:srgbClr val="C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solidFill>
                                  <a:srgbClr val="C00000"/>
                                </a:solidFill>
                                <a:latin typeface="Cambria Math" panose="02040503050406030204" pitchFamily="18" charset="0"/>
                                <a:cs typeface="Times New Roman" panose="02020603050405020304" pitchFamily="18" charset="0"/>
                              </a:rPr>
                              <m:t>𝒙</m:t>
                            </m:r>
                          </m:e>
                          <m:sup>
                            <m:r>
                              <a:rPr lang="en-US" altLang="zh-CN" sz="2600" b="1" i="1">
                                <a:solidFill>
                                  <a:srgbClr val="C00000"/>
                                </a:solidFill>
                                <a:latin typeface="Cambria Math" panose="02040503050406030204" pitchFamily="18" charset="0"/>
                                <a:cs typeface="Times New Roman" panose="02020603050405020304" pitchFamily="18" charset="0"/>
                              </a:rPr>
                              <m:t>𝟐</m:t>
                            </m:r>
                          </m:sup>
                        </m:sSup>
                      </m:num>
                      <m:den>
                        <m:f>
                          <m:f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rPr>
                              <m:t>𝟐𝟓</m:t>
                            </m:r>
                          </m:num>
                          <m:den>
                            <m:r>
                              <a:rPr lang="en-US" altLang="zh-CN" sz="2600" b="1" i="1">
                                <a:solidFill>
                                  <a:srgbClr val="C00000"/>
                                </a:solidFill>
                                <a:latin typeface="Cambria Math" panose="02040503050406030204" pitchFamily="18" charset="0"/>
                                <a:cs typeface="Times New Roman" panose="02020603050405020304" pitchFamily="18" charset="0"/>
                              </a:rPr>
                              <m:t>𝟒</m:t>
                            </m:r>
                          </m:den>
                        </m:f>
                      </m:den>
                    </m:f>
                  </m:oMath>
                </a14:m>
                <a:r>
                  <a:rPr lang="en-US" altLang="zh-CN" sz="2600" b="1">
                    <a:solidFill>
                      <a:srgbClr val="C00000"/>
                    </a:solidFill>
                    <a:latin typeface="Times New Roman" panose="02020603050405020304" pitchFamily="18" charset="0"/>
                    <a:cs typeface="Times New Roman" panose="02020603050405020304" pitchFamily="18" charset="0"/>
                  </a:rPr>
                  <a:t>=1</a:t>
                </a:r>
                <a:endParaRPr lang="zh-CN" altLang="zh-CN" sz="260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custDataLst>
                  <p:tags r:id="rId5"/>
                </p:custDataLst>
              </p:nvPr>
            </p:nvSpPr>
            <p:spPr>
              <a:xfrm>
                <a:off x="427704" y="1089165"/>
                <a:ext cx="3112903" cy="1309397"/>
              </a:xfrm>
              <a:prstGeom prst="rect">
                <a:avLst/>
              </a:prstGeom>
              <a:blipFill rotWithShape="0">
                <a:blip r:embed="rId6"/>
                <a:stretch>
                  <a:fillRect r="-254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421782" y="2375059"/>
                <a:ext cx="11589417" cy="2005485"/>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椭圆</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的离心率是</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当焦点在</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轴上时</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设</a:t>
                </a:r>
                <a:r>
                  <a:rPr lang="zh-CN" altLang="zh-CN" sz="2600" b="1">
                    <a:latin typeface="Times New Roman" panose="02020603050405020304" pitchFamily="18" charset="0"/>
                    <a:cs typeface="Times New Roman" panose="02020603050405020304" pitchFamily="18" charset="0"/>
                  </a:rPr>
                  <a:t>所求椭圆的方程是</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&gt;0</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1782" y="2375059"/>
                <a:ext cx="11589417" cy="2005485"/>
              </a:xfrm>
              <a:prstGeom prst="rect">
                <a:avLst/>
              </a:prstGeom>
              <a:blipFill rotWithShape="0">
                <a:blip r:embed="rId7"/>
                <a:stretch>
                  <a:fillRect l="-94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447182" y="3378994"/>
                <a:ext cx="11589417" cy="2568717"/>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Calibri" panose="020F0502020204030204" pitchFamily="34" charset="0"/>
                    <a:cs typeface="宋体" panose="02010600030101010101" pitchFamily="2" charset="-122"/>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𝒄</m:t>
                                  </m:r>
                                </m:num>
                                <m:den>
                                  <m:r>
                                    <a:rPr lang="en-US" altLang="zh-CN" sz="2600" b="1" i="1">
                                      <a:latin typeface="Cambria Math" panose="02040503050406030204" pitchFamily="18" charset="0"/>
                                      <a:cs typeface="Times New Roman" panose="02020603050405020304" pitchFamily="18" charset="0"/>
                                    </a:rPr>
                                    <m:t>𝒂</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𝒄</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e>
                          </m:mr>
                          <m:m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r>
                      <a:rPr lang="zh-CN" altLang="zh-CN" sz="2600" b="1">
                        <a:latin typeface="Cambria Math" panose="02040503050406030204" pitchFamily="18" charset="0"/>
                        <a:cs typeface="Times New Roman" panose="02020603050405020304" pitchFamily="18" charset="0"/>
                      </a:rPr>
                      <m:t>解得</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𝟖</m:t>
                              </m:r>
                              <m:r>
                                <a:rPr lang="en-US" altLang="zh-CN" sz="2600" b="1">
                                  <a:latin typeface="Cambria Math" panose="02040503050406030204" pitchFamily="18" charset="0"/>
                                  <a:cs typeface="Times New Roman" panose="02020603050405020304" pitchFamily="18" charset="0"/>
                                </a:rPr>
                                <m:t>,</m:t>
                              </m:r>
                            </m:e>
                          </m:m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𝟔</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447182" y="3378994"/>
                <a:ext cx="11589417" cy="2568717"/>
              </a:xfrm>
              <a:prstGeom prst="rect">
                <a:avLst/>
              </a:prstGeom>
              <a:blipFill rotWithShape="0">
                <a:blip r:embed="rId8"/>
                <a:stretch>
                  <a:fillRect l="-946"/>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9">
            <p14:nvContentPartPr>
              <p14:cNvPr id="2" name="墨迹 1"/>
              <p14:cNvContentPartPr/>
              <p14:nvPr/>
            </p14:nvContentPartPr>
            <p14:xfrm>
              <a:off x="1476720" y="1483920"/>
              <a:ext cx="9146520" cy="5215320"/>
            </p14:xfrm>
          </p:contentPart>
        </mc:Choice>
        <mc:Fallback>
          <p:pic>
            <p:nvPicPr>
              <p:cNvPr id="2" name="墨迹 1"/>
              <p:cNvPicPr/>
              <p:nvPr/>
            </p:nvPicPr>
            <p:blipFill>
              <a:blip r:embed="rId10"/>
              <a:stretch>
                <a:fillRect/>
              </a:stretch>
            </p:blipFill>
            <p:spPr>
              <a:xfrm>
                <a:off x="1467360" y="1474560"/>
                <a:ext cx="9165240" cy="5234040"/>
              </a:xfrm>
              <a:prstGeom prst="rect">
                <a:avLst/>
              </a:prstGeom>
            </p:spPr>
          </p:pic>
        </mc:Fallback>
      </mc:AlternateContent>
    </p:spTree>
    <p:extLst>
      <p:ext uri="{BB962C8B-B14F-4D97-AF65-F5344CB8AC3E}">
        <p14:creationId xmlns:p14="http://schemas.microsoft.com/office/powerpoint/2010/main" val="162063424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4971"/>
            <a:ext cx="12190413" cy="626901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1" name="矩形 10"/>
              <p:cNvSpPr/>
              <p:nvPr/>
            </p:nvSpPr>
            <p:spPr>
              <a:xfrm>
                <a:off x="269382" y="648226"/>
                <a:ext cx="11589417" cy="5615192"/>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所求椭圆方程为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𝟖</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当焦点在</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轴上时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设所求椭圆的方程为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&gt;0)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𝒄</m:t>
                                  </m:r>
                                </m:num>
                                <m:den>
                                  <m:r>
                                    <a:rPr lang="en-US" altLang="zh-CN" sz="2600" b="1" i="1">
                                      <a:latin typeface="Cambria Math" panose="02040503050406030204" pitchFamily="18" charset="0"/>
                                      <a:cs typeface="Times New Roman" panose="02020603050405020304" pitchFamily="18" charset="0"/>
                                    </a:rPr>
                                    <m:t>𝒂</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𝒄</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e>
                          </m:mr>
                          <m:m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oMath>
                </a14:m>
                <a:r>
                  <a:rPr lang="zh-CN" altLang="zh-CN" sz="2600" b="1">
                    <a:latin typeface="Calibri" panose="020F0502020204030204" pitchFamily="34" charset="0"/>
                    <a:cs typeface="宋体" panose="02010600030101010101" pitchFamily="2" charset="-122"/>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𝟐𝟓</m:t>
                                  </m:r>
                                </m:num>
                                <m:den>
                                  <m:r>
                                    <a:rPr lang="en-US" altLang="zh-CN" sz="2600" b="1" i="1">
                                      <a:latin typeface="Cambria Math" panose="02040503050406030204" pitchFamily="18" charset="0"/>
                                      <a:cs typeface="Times New Roman" panose="02020603050405020304" pitchFamily="18" charset="0"/>
                                    </a:rPr>
                                    <m:t>𝟑</m:t>
                                  </m:r>
                                </m:den>
                              </m:f>
                              <m:r>
                                <a:rPr lang="en-US" altLang="zh-CN" sz="2600" b="1">
                                  <a:latin typeface="Cambria Math" panose="02040503050406030204" pitchFamily="18" charset="0"/>
                                  <a:cs typeface="Times New Roman" panose="02020603050405020304" pitchFamily="18" charset="0"/>
                                </a:rPr>
                                <m:t>,</m:t>
                              </m:r>
                            </m:e>
                          </m:m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𝟐𝟓</m:t>
                                  </m:r>
                                </m:num>
                                <m:den>
                                  <m:r>
                                    <a:rPr lang="en-US" altLang="zh-CN" sz="2600" b="1" i="1">
                                      <a:latin typeface="Cambria Math" panose="02040503050406030204" pitchFamily="18" charset="0"/>
                                      <a:cs typeface="Times New Roman" panose="02020603050405020304" pitchFamily="18" charset="0"/>
                                    </a:rPr>
                                    <m:t>𝟒</m:t>
                                  </m:r>
                                </m:den>
                              </m:f>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椭圆的标准方程为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𝟐𝟓</m:t>
                            </m:r>
                          </m:num>
                          <m:den>
                            <m:r>
                              <a:rPr lang="en-US" altLang="zh-CN" sz="2600" b="1" i="1">
                                <a:latin typeface="Cambria Math" panose="02040503050406030204" pitchFamily="18" charset="0"/>
                                <a:cs typeface="Times New Roman" panose="02020603050405020304" pitchFamily="18" charset="0"/>
                              </a:rPr>
                              <m:t>𝟑</m:t>
                            </m:r>
                          </m:den>
                        </m:f>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𝟐𝟓</m:t>
                            </m:r>
                          </m:num>
                          <m:den>
                            <m:r>
                              <a:rPr lang="en-US" altLang="zh-CN" sz="2600" b="1" i="1">
                                <a:latin typeface="Cambria Math" panose="02040503050406030204" pitchFamily="18" charset="0"/>
                                <a:cs typeface="Times New Roman" panose="02020603050405020304" pitchFamily="18" charset="0"/>
                              </a:rPr>
                              <m:t>𝟒</m:t>
                            </m:r>
                          </m:den>
                        </m:f>
                      </m:den>
                    </m:f>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综上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所求椭圆标准方程为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𝟖</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或</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𝟐𝟓</m:t>
                            </m:r>
                          </m:num>
                          <m:den>
                            <m:r>
                              <a:rPr lang="en-US" altLang="zh-CN" sz="2600" b="1" i="1">
                                <a:latin typeface="Cambria Math" panose="02040503050406030204" pitchFamily="18" charset="0"/>
                                <a:cs typeface="Times New Roman" panose="02020603050405020304" pitchFamily="18" charset="0"/>
                              </a:rPr>
                              <m:t>𝟑</m:t>
                            </m:r>
                          </m:den>
                        </m:f>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𝟐𝟓</m:t>
                            </m:r>
                          </m:num>
                          <m:den>
                            <m:r>
                              <a:rPr lang="en-US" altLang="zh-CN" sz="2600" b="1" i="1">
                                <a:latin typeface="Cambria Math" panose="02040503050406030204" pitchFamily="18" charset="0"/>
                                <a:cs typeface="Times New Roman" panose="02020603050405020304" pitchFamily="18" charset="0"/>
                              </a:rPr>
                              <m:t>𝟒</m:t>
                            </m:r>
                          </m:den>
                        </m:f>
                      </m:den>
                    </m:f>
                  </m:oMath>
                </a14:m>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648226"/>
                <a:ext cx="11589417" cy="5615192"/>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349154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linds(horizontal)">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linds(horizontal)">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blinds(horizontal)">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blinds(horizontal)">
                                      <p:cBhvr>
                                        <p:cTn id="22"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312448" y="2181729"/>
            <a:ext cx="11411052" cy="3093154"/>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求椭圆方程的方法</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定义法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根据题目所给条件确定动点的轨迹是否满足椭圆的定义</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待定系数法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根据题目所给的条件确定椭圆中的</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当不知焦点在哪一个坐标轴上时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可以进行分类讨论或者设所求椭圆的方程为</a:t>
            </a:r>
            <a:r>
              <a:rPr lang="en-US" altLang="zh-CN" sz="2600" b="1" i="1" smtClean="0">
                <a:latin typeface="Times New Roman" panose="02020603050405020304" pitchFamily="18" charset="0"/>
                <a:cs typeface="Times New Roman" panose="02020603050405020304" pitchFamily="18" charset="0"/>
              </a:rPr>
              <a:t>mx</a:t>
            </a:r>
            <a:r>
              <a:rPr lang="en-US" altLang="zh-CN" sz="2600" b="1" baseline="30000" smtClean="0">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ny</a:t>
            </a:r>
            <a:r>
              <a:rPr lang="en-US" altLang="zh-CN" sz="2600" b="1" baseline="30000" smtClean="0">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=1(</a:t>
            </a:r>
            <a:r>
              <a:rPr lang="en-US" altLang="zh-CN" sz="2600" b="1" i="1" smtClean="0">
                <a:latin typeface="Times New Roman" panose="02020603050405020304" pitchFamily="18" charset="0"/>
                <a:cs typeface="Times New Roman" panose="02020603050405020304" pitchFamily="18" charset="0"/>
              </a:rPr>
              <a:t>m</a:t>
            </a:r>
            <a:r>
              <a:rPr lang="en-US" altLang="zh-CN" sz="2600" b="1" smtClean="0">
                <a:latin typeface="Times New Roman" panose="02020603050405020304" pitchFamily="18" charset="0"/>
                <a:cs typeface="Times New Roman" panose="02020603050405020304" pitchFamily="18" charset="0"/>
              </a:rPr>
              <a:t>&gt;0</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n</a:t>
            </a:r>
            <a:r>
              <a:rPr lang="en-US" altLang="zh-CN" sz="2600" b="1" smtClean="0">
                <a:latin typeface="Times New Roman" panose="02020603050405020304" pitchFamily="18" charset="0"/>
                <a:cs typeface="Times New Roman" panose="02020603050405020304" pitchFamily="18" charset="0"/>
              </a:rPr>
              <a:t>&gt;0</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不必考虑焦点位置</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用待定系数法求出</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的值即可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6603333"/>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2991462"/>
            <a:ext cx="12190413" cy="31536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269382" y="672243"/>
                <a:ext cx="11589417" cy="5557868"/>
              </a:xfrm>
              <a:prstGeom prst="rect">
                <a:avLst/>
              </a:prstGeom>
            </p:spPr>
            <p:txBody>
              <a:bodyPr wrap="square">
                <a:spAutoFit/>
              </a:bodyPr>
              <a:lstStyle/>
              <a:p>
                <a:pPr marL="355600" indent="-355600">
                  <a:lnSpc>
                    <a:spcPct val="13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2</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(1)(2022·</a:t>
                </a:r>
                <a:r>
                  <a:rPr lang="zh-CN" altLang="zh-CN" sz="2600" b="1">
                    <a:latin typeface="Times New Roman" panose="02020603050405020304" pitchFamily="18" charset="0"/>
                    <a:cs typeface="Times New Roman" panose="02020603050405020304" pitchFamily="18" charset="0"/>
                  </a:rPr>
                  <a:t>全国甲卷</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已知椭圆</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的离心率为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分别为</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的左、右顶点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的上顶点</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𝟐</m:t>
                            </m:r>
                          </m:sub>
                        </m:sSub>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的方程为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𝟏𝟖</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𝟏𝟔</m:t>
                        </m:r>
                      </m:den>
                    </m:f>
                  </m:oMath>
                </a14:m>
                <a:r>
                  <a:rPr lang="en-US" altLang="zh-CN" sz="2600" b="1">
                    <a:latin typeface="Times New Roman" panose="02020603050405020304" pitchFamily="18" charset="0"/>
                    <a:cs typeface="Times New Roman" panose="02020603050405020304" pitchFamily="18" charset="0"/>
                  </a:rPr>
                  <a:t>=1	</a:t>
                </a: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𝟖</m:t>
                        </m:r>
                      </m:den>
                    </m:f>
                  </m:oMath>
                </a14:m>
                <a:r>
                  <a:rPr lang="en-US" altLang="zh-CN" sz="2600" b="1">
                    <a:latin typeface="Times New Roman" panose="02020603050405020304" pitchFamily="18" charset="0"/>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=1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𝟏𝟖</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依题意得</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𝟐</m:t>
                            </m:r>
                          </m:sub>
                        </m:sSub>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effectLst/>
                    <a:ea typeface="Cambria Math" panose="02040503050406030204" pitchFamily="18" charset="0"/>
                    <a:cs typeface="Times New Roman" panose="02020603050405020304" pitchFamily="18" charset="0"/>
                  </a:rPr>
                  <a:t>	</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𝟐</m:t>
                            </m:r>
                          </m:sub>
                        </m:sSub>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30000">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的离心率</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𝒄</m:t>
                        </m:r>
                      </m:num>
                      <m:den>
                        <m:r>
                          <a:rPr lang="en-US" altLang="zh-CN" sz="2600" b="1" i="1">
                            <a:latin typeface="Cambria Math" panose="02040503050406030204" pitchFamily="18" charset="0"/>
                            <a:cs typeface="Times New Roman" panose="02020603050405020304" pitchFamily="18" charset="0"/>
                          </a:rPr>
                          <m:t>𝒂</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𝒂</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=9</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的方程为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𝟖</m:t>
                        </m:r>
                      </m:den>
                    </m:f>
                  </m:oMath>
                </a14:m>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672243"/>
                <a:ext cx="11589417" cy="5557868"/>
              </a:xfrm>
              <a:prstGeom prst="rect">
                <a:avLst/>
              </a:prstGeom>
              <a:blipFill rotWithShape="0">
                <a:blip r:embed="rId4"/>
                <a:stretch>
                  <a:fillRect l="-947" r="-263"/>
                </a:stretch>
              </a:blipFill>
            </p:spPr>
            <p:txBody>
              <a:bodyPr/>
              <a:lstStyle/>
              <a:p>
                <a:r>
                  <a:rPr lang="zh-CN" altLang="en-US">
                    <a:noFill/>
                  </a:rPr>
                  <a:t> </a:t>
                </a:r>
              </a:p>
            </p:txBody>
          </p:sp>
        </mc:Fallback>
      </mc:AlternateContent>
      <p:sp>
        <p:nvSpPr>
          <p:cNvPr id="8" name="矩形 7"/>
          <p:cNvSpPr/>
          <p:nvPr>
            <p:custDataLst>
              <p:tags r:id="rId2"/>
            </p:custDataLst>
          </p:nvPr>
        </p:nvSpPr>
        <p:spPr>
          <a:xfrm>
            <a:off x="9756120" y="1586123"/>
            <a:ext cx="44114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23938925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blinds(horizontal)">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blinds(horizontal)">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blinds(horizontal)">
                                      <p:cBhvr>
                                        <p:cTn id="3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3237780"/>
            <a:ext cx="12190413" cy="293683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1" name="矩形 10"/>
              <p:cNvSpPr/>
              <p:nvPr/>
            </p:nvSpPr>
            <p:spPr>
              <a:xfrm>
                <a:off x="269382" y="621443"/>
                <a:ext cx="11589417" cy="2630848"/>
              </a:xfrm>
              <a:prstGeom prst="rect">
                <a:avLst/>
              </a:prstGeom>
            </p:spPr>
            <p:txBody>
              <a:bodyPr wrap="square">
                <a:spAutoFit/>
              </a:bodyPr>
              <a:lstStyle/>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(2)(2025·</a:t>
                </a:r>
                <a:r>
                  <a:rPr lang="zh-CN" altLang="zh-CN" sz="2600" b="1">
                    <a:latin typeface="Times New Roman" panose="02020603050405020304" pitchFamily="18" charset="0"/>
                    <a:cs typeface="Times New Roman" panose="02020603050405020304" pitchFamily="18" charset="0"/>
                  </a:rPr>
                  <a:t>昆明诊断</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经过椭圆</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的左焦点和上顶点的直线记为</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若椭圆</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的中心到直线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的距离等于</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且短轴长是焦距的</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倍</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则椭圆</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的</a:t>
                </a:r>
                <a:r>
                  <a:rPr lang="zh-CN" altLang="zh-CN" sz="2600" b="1" smtClean="0">
                    <a:latin typeface="Times New Roman" panose="02020603050405020304" pitchFamily="18" charset="0"/>
                    <a:cs typeface="Times New Roman" panose="02020603050405020304" pitchFamily="18" charset="0"/>
                  </a:rPr>
                  <a:t>方程</a:t>
                </a:r>
                <a:endParaRPr lang="en-US" altLang="zh-CN" sz="2600" b="1" smtClean="0">
                  <a:latin typeface="Times New Roman" panose="02020603050405020304" pitchFamily="18" charset="0"/>
                  <a:cs typeface="Times New Roman" panose="02020603050405020304" pitchFamily="18" charset="0"/>
                </a:endParaRPr>
              </a:p>
              <a:p>
                <a:pPr>
                  <a:lnSpc>
                    <a:spcPct val="30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621443"/>
                <a:ext cx="11589417" cy="2630848"/>
              </a:xfrm>
              <a:prstGeom prst="rect">
                <a:avLst/>
              </a:prstGeom>
              <a:blipFill rotWithShape="0">
                <a:blip r:embed="rId4"/>
                <a:stretch>
                  <a:fillRect l="-947" b="-463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矩形 11"/>
              <p:cNvSpPr/>
              <p:nvPr>
                <p:custDataLst>
                  <p:tags r:id="rId2"/>
                </p:custDataLst>
              </p:nvPr>
            </p:nvSpPr>
            <p:spPr>
              <a:xfrm>
                <a:off x="681831" y="2168327"/>
                <a:ext cx="1651414" cy="969240"/>
              </a:xfrm>
              <a:prstGeom prst="rect">
                <a:avLst/>
              </a:prstGeom>
            </p:spPr>
            <p:txBody>
              <a:bodyPr wrap="none">
                <a:spAutoFit/>
              </a:bodyPr>
              <a:lstStyle/>
              <a:p>
                <a:pPr>
                  <a:lnSpc>
                    <a:spcPct val="150000"/>
                  </a:lnSpc>
                  <a:spcAft>
                    <a:spcPts val="0"/>
                  </a:spcAft>
                  <a:tabLst>
                    <a:tab pos="2970530" algn="l"/>
                  </a:tabLst>
                </a:pPr>
                <a:r>
                  <a:rPr lang="zh-CN" altLang="zh-CN" sz="2600" b="1">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solidFill>
                                  <a:srgbClr val="C00000"/>
                                </a:solidFill>
                                <a:latin typeface="Cambria Math" panose="02040503050406030204" pitchFamily="18" charset="0"/>
                                <a:cs typeface="Times New Roman" panose="02020603050405020304" pitchFamily="18" charset="0"/>
                              </a:rPr>
                              <m:t>𝒙</m:t>
                            </m:r>
                          </m:e>
                          <m:sup>
                            <m:r>
                              <a:rPr lang="en-US" altLang="zh-CN" sz="2600" b="1" i="1">
                                <a:solidFill>
                                  <a:srgbClr val="C00000"/>
                                </a:solidFill>
                                <a:latin typeface="Cambria Math" panose="02040503050406030204" pitchFamily="18" charset="0"/>
                                <a:cs typeface="Times New Roman" panose="02020603050405020304" pitchFamily="18" charset="0"/>
                              </a:rPr>
                              <m:t>𝟐</m:t>
                            </m:r>
                          </m:sup>
                        </m:sSup>
                      </m:num>
                      <m:den>
                        <m:r>
                          <a:rPr lang="en-US" altLang="zh-CN" sz="2600" b="1" i="1">
                            <a:solidFill>
                              <a:srgbClr val="C00000"/>
                            </a:solidFill>
                            <a:latin typeface="Cambria Math" panose="02040503050406030204" pitchFamily="18" charset="0"/>
                            <a:cs typeface="Times New Roman" panose="02020603050405020304" pitchFamily="18" charset="0"/>
                          </a:rPr>
                          <m:t>𝟐𝟓</m:t>
                        </m:r>
                      </m:den>
                    </m:f>
                  </m:oMath>
                </a14:m>
                <a:r>
                  <a:rPr lang="en-US" altLang="zh-CN" sz="2600" b="1">
                    <a:solidFill>
                      <a:srgbClr val="C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solidFill>
                                  <a:srgbClr val="C00000"/>
                                </a:solidFill>
                                <a:latin typeface="Cambria Math" panose="02040503050406030204" pitchFamily="18" charset="0"/>
                                <a:cs typeface="Times New Roman" panose="02020603050405020304" pitchFamily="18" charset="0"/>
                              </a:rPr>
                              <m:t>𝒚</m:t>
                            </m:r>
                          </m:e>
                          <m:sup>
                            <m:r>
                              <a:rPr lang="en-US" altLang="zh-CN" sz="2600" b="1" i="1">
                                <a:solidFill>
                                  <a:srgbClr val="C00000"/>
                                </a:solidFill>
                                <a:latin typeface="Cambria Math" panose="02040503050406030204" pitchFamily="18" charset="0"/>
                                <a:cs typeface="Times New Roman" panose="02020603050405020304" pitchFamily="18" charset="0"/>
                              </a:rPr>
                              <m:t>𝟐</m:t>
                            </m:r>
                          </m:sup>
                        </m:sSup>
                      </m:num>
                      <m:den>
                        <m:r>
                          <a:rPr lang="en-US" altLang="zh-CN" sz="2600" b="1" i="1">
                            <a:solidFill>
                              <a:srgbClr val="C00000"/>
                            </a:solidFill>
                            <a:latin typeface="Cambria Math" panose="02040503050406030204" pitchFamily="18" charset="0"/>
                            <a:cs typeface="Times New Roman" panose="02020603050405020304" pitchFamily="18" charset="0"/>
                          </a:rPr>
                          <m:t>𝟐𝟎</m:t>
                        </m:r>
                      </m:den>
                    </m:f>
                  </m:oMath>
                </a14:m>
                <a:r>
                  <a:rPr lang="en-US" altLang="zh-CN" sz="2600" b="1">
                    <a:solidFill>
                      <a:srgbClr val="C00000"/>
                    </a:solidFill>
                    <a:latin typeface="Times New Roman" panose="02020603050405020304" pitchFamily="18" charset="0"/>
                    <a:cs typeface="Times New Roman" panose="02020603050405020304" pitchFamily="18" charset="0"/>
                  </a:rPr>
                  <a:t>=1</a:t>
                </a:r>
                <a:endParaRPr lang="zh-CN" altLang="zh-CN" sz="260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custDataLst>
                  <p:tags r:id="rId5"/>
                </p:custDataLst>
              </p:nvPr>
            </p:nvSpPr>
            <p:spPr>
              <a:xfrm>
                <a:off x="681831" y="2168327"/>
                <a:ext cx="1651414" cy="969240"/>
              </a:xfrm>
              <a:prstGeom prst="rect">
                <a:avLst/>
              </a:prstGeom>
              <a:blipFill rotWithShape="0">
                <a:blip r:embed="rId6"/>
                <a:stretch>
                  <a:fillRect r="-5166" b="-566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a:off x="366911" y="3296234"/>
                <a:ext cx="13060513" cy="2746008"/>
              </a:xfrm>
              <a:prstGeom prst="rect">
                <a:avLst/>
              </a:prstGeom>
            </p:spPr>
            <p:txBody>
              <a:bodyPr>
                <a:spAutoFit/>
              </a:bodyPr>
              <a:lstStyle/>
              <a:p>
                <a:pPr>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的方程为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𝒙</m:t>
                        </m:r>
                      </m:num>
                      <m:den>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𝒄</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𝒚</m:t>
                        </m:r>
                      </m:num>
                      <m:den>
                        <m:r>
                          <a:rPr lang="en-US" altLang="zh-CN" sz="2600" b="1" i="1">
                            <a:latin typeface="Cambria Math" panose="02040503050406030204" pitchFamily="18" charset="0"/>
                            <a:cs typeface="Times New Roman" panose="02020603050405020304" pitchFamily="18" charset="0"/>
                          </a:rPr>
                          <m:t>𝒃</m:t>
                        </m:r>
                      </m:den>
                    </m:f>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椭圆</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的中心到直线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的距离等于</a:t>
                </a:r>
                <a:r>
                  <a:rPr lang="en-US" altLang="zh-CN" sz="2600" b="1">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可</a:t>
                </a:r>
                <a:r>
                  <a:rPr lang="zh-CN" altLang="zh-CN" sz="2600" b="1">
                    <a:latin typeface="Times New Roman" panose="02020603050405020304" pitchFamily="18" charset="0"/>
                    <a:cs typeface="Times New Roman" panose="02020603050405020304" pitchFamily="18" charset="0"/>
                  </a:rPr>
                  <a:t>得</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𝒄</m:t>
                                    </m:r>
                                  </m:e>
                                  <m:sup>
                                    <m:r>
                                      <a:rPr lang="en-US" altLang="zh-CN" sz="2600" b="1" i="1">
                                        <a:latin typeface="Cambria Math" panose="02040503050406030204" pitchFamily="18" charset="0"/>
                                        <a:cs typeface="Times New Roman" panose="02020603050405020304" pitchFamily="18" charset="0"/>
                                      </a:rPr>
                                      <m:t>𝟐</m:t>
                                    </m:r>
                                  </m:sup>
                                </m:sSup>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den>
                            </m:f>
                          </m:e>
                        </m:rad>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𝒄</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短轴长是焦距的</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倍</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𝒄</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=5</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椭圆方程为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𝟐𝟓</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𝟐𝟎</m:t>
                        </m:r>
                      </m:den>
                    </m:f>
                  </m:oMath>
                </a14:m>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366911" y="3296234"/>
                <a:ext cx="13060513" cy="2746008"/>
              </a:xfrm>
              <a:prstGeom prst="rect">
                <a:avLst/>
              </a:prstGeom>
              <a:blipFill rotWithShape="0">
                <a:blip r:embed="rId7"/>
                <a:stretch>
                  <a:fillRect l="-840" t="-1333" b="-155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0634767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linds(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linds(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linds(horizont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linds(horizontal)">
                                      <p:cBhvr>
                                        <p:cTn id="2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bwMode="auto">
          <a:xfrm>
            <a:off x="251427" y="19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考点三</a:t>
            </a:r>
            <a:r>
              <a:rPr lang="zh-CN" altLang="zh-CN" sz="2800" b="1">
                <a:latin typeface="Times New Roman" panose="02020603050405020304" pitchFamily="18" charset="0"/>
                <a:cs typeface="Times New Roman" panose="02020603050405020304" pitchFamily="18" charset="0"/>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椭圆的几何性质</a:t>
            </a:r>
            <a:endParaRPr lang="zh-CN" altLang="zh-CN" sz="120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矩形 13"/>
              <p:cNvSpPr/>
              <p:nvPr/>
            </p:nvSpPr>
            <p:spPr>
              <a:xfrm>
                <a:off x="269382" y="752072"/>
                <a:ext cx="11589417" cy="3291863"/>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　</a:t>
                </a: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离心率</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3</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(1)(2025·</a:t>
                </a:r>
                <a:r>
                  <a:rPr lang="zh-CN" altLang="zh-CN" sz="2600" b="1">
                    <a:latin typeface="Times New Roman" panose="02020603050405020304" pitchFamily="18" charset="0"/>
                    <a:cs typeface="Times New Roman" panose="02020603050405020304" pitchFamily="18" charset="0"/>
                  </a:rPr>
                  <a:t>广州模拟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分别是椭圆</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的右顶点和上焦点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在</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𝟐</m:t>
                            </m:r>
                          </m:sub>
                        </m:sSub>
                      </m:e>
                    </m:acc>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𝑷</m:t>
                        </m:r>
                      </m:e>
                    </m:acc>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的离心率为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𝟔𝟓</m:t>
                            </m:r>
                          </m:e>
                        </m:rad>
                      </m:num>
                      <m:den>
                        <m:r>
                          <a:rPr lang="en-US" altLang="zh-CN" sz="2600" b="1" i="1">
                            <a:latin typeface="Cambria Math" panose="02040503050406030204" pitchFamily="18" charset="0"/>
                            <a:cs typeface="Times New Roman" panose="02020603050405020304" pitchFamily="18" charset="0"/>
                          </a:rPr>
                          <m:t>𝟏𝟑</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752072"/>
                <a:ext cx="11589417" cy="3291863"/>
              </a:xfrm>
              <a:prstGeom prst="rect">
                <a:avLst/>
              </a:prstGeom>
              <a:blipFill rotWithShape="0">
                <a:blip r:embed="rId4"/>
                <a:stretch>
                  <a:fillRect l="-947" r="-947"/>
                </a:stretch>
              </a:blipFill>
            </p:spPr>
            <p:txBody>
              <a:bodyPr/>
              <a:lstStyle/>
              <a:p>
                <a:r>
                  <a:rPr lang="zh-CN" altLang="en-US">
                    <a:noFill/>
                  </a:rPr>
                  <a:t> </a:t>
                </a:r>
              </a:p>
            </p:txBody>
          </p:sp>
        </mc:Fallback>
      </mc:AlternateContent>
      <p:sp>
        <p:nvSpPr>
          <p:cNvPr id="15" name="矩形 14"/>
          <p:cNvSpPr/>
          <p:nvPr>
            <p:custDataLst>
              <p:tags r:id="rId2"/>
            </p:custDataLst>
          </p:nvPr>
        </p:nvSpPr>
        <p:spPr>
          <a:xfrm>
            <a:off x="6755987" y="2469142"/>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spTree>
    <p:extLst>
      <p:ext uri="{BB962C8B-B14F-4D97-AF65-F5344CB8AC3E}">
        <p14:creationId xmlns:p14="http://schemas.microsoft.com/office/powerpoint/2010/main" val="1424377585"/>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43588"/>
            <a:ext cx="12190413" cy="617131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269382" y="726672"/>
                <a:ext cx="11589417" cy="4637873"/>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𝟐</m:t>
                            </m:r>
                          </m:sub>
                        </m:sSub>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𝑷</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𝟐</m:t>
                            </m:r>
                          </m:sub>
                        </m:sSub>
                      </m:e>
                    </m:acc>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𝑷</m:t>
                        </m:r>
                      </m:e>
                    </m:acc>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𝒄</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d>
                                <m:dPr>
                                  <m:ctrlPr>
                                    <a:rPr lang="en-US" altLang="zh-CN" sz="2600" b="1" i="1">
                                      <a:latin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𝒚</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𝒄</m:t>
                                  </m:r>
                                </m:e>
                              </m:d>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r>
                      <a:rPr lang="zh-CN" altLang="zh-CN" sz="2600" b="1">
                        <a:latin typeface="Cambria Math" panose="02040503050406030204" pitchFamily="18" charset="0"/>
                        <a:cs typeface="Times New Roman" panose="02020603050405020304" pitchFamily="18" charset="0"/>
                      </a:rPr>
                      <m:t>所以</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𝒃</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r>
                                <a:rPr lang="en-US" altLang="zh-CN" sz="2600" b="1" i="1">
                                  <a:latin typeface="Cambria Math" panose="02040503050406030204" pitchFamily="18" charset="0"/>
                                  <a:cs typeface="Times New Roman" panose="02020603050405020304" pitchFamily="18" charset="0"/>
                                </a:rPr>
                                <m:t>𝒄</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在椭圆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𝒄</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𝟒</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𝟒</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𝒄</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𝒄</m:t>
                        </m:r>
                      </m:num>
                      <m:den>
                        <m:r>
                          <a:rPr lang="en-US" altLang="zh-CN" sz="2600" b="1" i="1">
                            <a:latin typeface="Cambria Math" panose="02040503050406030204" pitchFamily="18" charset="0"/>
                            <a:cs typeface="Times New Roman" panose="02020603050405020304" pitchFamily="18" charset="0"/>
                          </a:rPr>
                          <m:t>𝒂</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269382" y="726672"/>
                <a:ext cx="11589417" cy="4637873"/>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768330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8"/>
          <p:cNvSpPr/>
          <p:nvPr/>
        </p:nvSpPr>
        <p:spPr bwMode="auto">
          <a:xfrm>
            <a:off x="-2" y="2611947"/>
            <a:ext cx="4837438" cy="1712353"/>
          </a:xfrm>
          <a:custGeom>
            <a:avLst/>
            <a:gdLst/>
            <a:ahLst/>
            <a:cxnLst/>
            <a:rect l="l" t="t" r="r" b="b"/>
            <a:pathLst>
              <a:path w="4310745" h="1283968">
                <a:moveTo>
                  <a:pt x="1089668" y="0"/>
                </a:moveTo>
                <a:lnTo>
                  <a:pt x="3526973" y="0"/>
                </a:lnTo>
                <a:lnTo>
                  <a:pt x="4310745" y="1269454"/>
                </a:lnTo>
                <a:lnTo>
                  <a:pt x="1089668" y="1283968"/>
                </a:lnTo>
                <a:close/>
                <a:moveTo>
                  <a:pt x="0" y="0"/>
                </a:moveTo>
                <a:lnTo>
                  <a:pt x="1089667" y="0"/>
                </a:lnTo>
                <a:lnTo>
                  <a:pt x="1089667" y="1283968"/>
                </a:lnTo>
                <a:lnTo>
                  <a:pt x="0" y="1283968"/>
                </a:lnTo>
                <a:close/>
              </a:path>
            </a:pathLst>
          </a:custGeom>
          <a:solidFill>
            <a:srgbClr val="548235"/>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
        <p:nvSpPr>
          <p:cNvPr id="5" name="TextBox 4"/>
          <p:cNvSpPr txBox="1"/>
          <p:nvPr/>
        </p:nvSpPr>
        <p:spPr bwMode="auto">
          <a:xfrm>
            <a:off x="1015234" y="2688154"/>
            <a:ext cx="2902842" cy="1199158"/>
          </a:xfrm>
          <a:prstGeom prst="rect">
            <a:avLst/>
          </a:prstGeom>
          <a:noFill/>
        </p:spPr>
        <p:txBody>
          <a:bodyPr wrap="square">
            <a:spAutoFit/>
          </a:bodyPr>
          <a:lstStyle/>
          <a:p>
            <a:pPr>
              <a:defRPr/>
            </a:pP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目</a:t>
            </a:r>
            <a:r>
              <a:rPr lang="en-US" altLang="zh-CN" sz="7200" kern="0" spc="-200" dirty="0">
                <a:ln w="1905">
                  <a:noFill/>
                </a:ln>
                <a:solidFill>
                  <a:prstClr val="white"/>
                </a:solidFill>
                <a:latin typeface="微软雅黑" panose="020B0503020204020204" pitchFamily="34" charset="-122"/>
                <a:ea typeface="微软雅黑" panose="020B0503020204020204" pitchFamily="34" charset="-122"/>
              </a:rPr>
              <a:t> </a:t>
            </a: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录</a:t>
            </a:r>
          </a:p>
        </p:txBody>
      </p:sp>
      <p:sp>
        <p:nvSpPr>
          <p:cNvPr id="6" name="TextBox 5"/>
          <p:cNvSpPr txBox="1"/>
          <p:nvPr/>
        </p:nvSpPr>
        <p:spPr bwMode="auto">
          <a:xfrm>
            <a:off x="1108062" y="3679592"/>
            <a:ext cx="2098700" cy="502882"/>
          </a:xfrm>
          <a:prstGeom prst="rect">
            <a:avLst/>
          </a:prstGeom>
          <a:noFill/>
        </p:spPr>
        <p:txBody>
          <a:bodyPr wrap="none">
            <a:spAutoFit/>
          </a:bodyPr>
          <a:lstStyle/>
          <a:p>
            <a:pPr algn="ctr"/>
            <a:r>
              <a:rPr lang="en-US" altLang="zh-CN" sz="2665" b="1" dirty="0">
                <a:solidFill>
                  <a:prstClr val="white"/>
                </a:solidFill>
                <a:latin typeface="微软雅黑" panose="020B0503020204020204" pitchFamily="34" charset="-122"/>
                <a:ea typeface="微软雅黑" panose="020B0503020204020204" pitchFamily="34" charset="-122"/>
              </a:rPr>
              <a:t>CONTENTS</a:t>
            </a:r>
            <a:endParaRPr lang="zh-CN" altLang="en-US" sz="2665" b="1" dirty="0">
              <a:solidFill>
                <a:prstClr val="white"/>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4307938" y="1710102"/>
            <a:ext cx="3110318" cy="913218"/>
            <a:chOff x="4307938" y="1710102"/>
            <a:chExt cx="3110318" cy="913218"/>
          </a:xfrm>
        </p:grpSpPr>
        <p:sp>
          <p:nvSpPr>
            <p:cNvPr id="8" name="TextBox 7">
              <a:hlinkClick r:id="rId3" action="ppaction://hlinksldjump"/>
            </p:cNvPr>
            <p:cNvSpPr txBox="1"/>
            <p:nvPr/>
          </p:nvSpPr>
          <p:spPr bwMode="auto">
            <a:xfrm>
              <a:off x="5201125" y="1752776"/>
              <a:ext cx="2217131" cy="501766"/>
            </a:xfrm>
            <a:prstGeom prst="rect">
              <a:avLst/>
            </a:prstGeom>
            <a:noFill/>
          </p:spPr>
          <p:txBody>
            <a:bodyPr wrap="none">
              <a:spAutoFit/>
            </a:bodyPr>
            <a:lstStyle/>
            <a:p>
              <a:pPr algn="l">
                <a:defRPr/>
              </a:pPr>
              <a:r>
                <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rPr>
                <a:t>知识诊断自测</a:t>
              </a:r>
            </a:p>
          </p:txBody>
        </p:sp>
        <p:sp>
          <p:nvSpPr>
            <p:cNvPr id="16" name="TextBox 15">
              <a:hlinkClick r:id="rId3" action="ppaction://hlinksldjump"/>
            </p:cNvPr>
            <p:cNvSpPr txBox="1"/>
            <p:nvPr/>
          </p:nvSpPr>
          <p:spPr>
            <a:xfrm>
              <a:off x="4307938" y="1710102"/>
              <a:ext cx="811335"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01</a:t>
              </a:r>
            </a:p>
          </p:txBody>
        </p:sp>
      </p:grpSp>
      <p:grpSp>
        <p:nvGrpSpPr>
          <p:cNvPr id="11" name="组合 10"/>
          <p:cNvGrpSpPr/>
          <p:nvPr/>
        </p:nvGrpSpPr>
        <p:grpSpPr>
          <a:xfrm>
            <a:off x="4999339" y="2962903"/>
            <a:ext cx="3104980" cy="913218"/>
            <a:chOff x="4999339" y="2962903"/>
            <a:chExt cx="3104980" cy="913218"/>
          </a:xfrm>
        </p:grpSpPr>
        <p:sp>
          <p:nvSpPr>
            <p:cNvPr id="12" name="TextBox 11">
              <a:hlinkClick r:id="rId4" action="ppaction://hlinksldjump"/>
            </p:cNvPr>
            <p:cNvSpPr txBox="1"/>
            <p:nvPr/>
          </p:nvSpPr>
          <p:spPr bwMode="auto">
            <a:xfrm>
              <a:off x="5887187" y="3012193"/>
              <a:ext cx="2217132" cy="501766"/>
            </a:xfrm>
            <a:prstGeom prst="rect">
              <a:avLst/>
            </a:prstGeom>
            <a:noFill/>
          </p:spPr>
          <p:txBody>
            <a:bodyPr wrap="none">
              <a:spAutoFit/>
            </a:bodyPr>
            <a:lstStyle/>
            <a:p>
              <a:pPr>
                <a:defRPr/>
              </a:pPr>
              <a:r>
                <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rPr>
                <a:t>考点聚焦突破</a:t>
              </a:r>
            </a:p>
          </p:txBody>
        </p:sp>
        <p:sp>
          <p:nvSpPr>
            <p:cNvPr id="17" name="TextBox 16">
              <a:hlinkClick r:id="rId4" action="ppaction://hlinksldjump"/>
            </p:cNvPr>
            <p:cNvSpPr txBox="1"/>
            <p:nvPr/>
          </p:nvSpPr>
          <p:spPr>
            <a:xfrm>
              <a:off x="4999339" y="2962903"/>
              <a:ext cx="894681"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02</a:t>
              </a:r>
            </a:p>
          </p:txBody>
        </p:sp>
      </p:grpSp>
      <p:grpSp>
        <p:nvGrpSpPr>
          <p:cNvPr id="13" name="组合 12"/>
          <p:cNvGrpSpPr/>
          <p:nvPr/>
        </p:nvGrpSpPr>
        <p:grpSpPr>
          <a:xfrm>
            <a:off x="5712912" y="4110924"/>
            <a:ext cx="3040374" cy="913218"/>
            <a:chOff x="5712912" y="4110924"/>
            <a:chExt cx="3040374" cy="913218"/>
          </a:xfrm>
        </p:grpSpPr>
        <p:sp>
          <p:nvSpPr>
            <p:cNvPr id="10" name="TextBox 9">
              <a:hlinkClick r:id="rId5" action="ppaction://hlinksldjump"/>
            </p:cNvPr>
            <p:cNvSpPr txBox="1"/>
            <p:nvPr/>
          </p:nvSpPr>
          <p:spPr bwMode="auto">
            <a:xfrm>
              <a:off x="6519982" y="4207367"/>
              <a:ext cx="2233304" cy="502445"/>
            </a:xfrm>
            <a:prstGeom prst="rect">
              <a:avLst/>
            </a:prstGeom>
            <a:noFill/>
          </p:spPr>
          <p:txBody>
            <a:bodyPr wrap="none">
              <a:spAutoFit/>
            </a:bodyPr>
            <a:lstStyle/>
            <a:p>
              <a:pPr>
                <a:defRPr/>
              </a:pPr>
              <a:r>
                <a:rPr lang="zh-CN" altLang="en-US" sz="2665" b="1" kern="0" dirty="0" smtClean="0">
                  <a:solidFill>
                    <a:prstClr val="black">
                      <a:lumMod val="75000"/>
                      <a:lumOff val="25000"/>
                    </a:prstClr>
                  </a:solidFill>
                  <a:latin typeface="微软雅黑" panose="020B0503020204020204" pitchFamily="34" charset="-122"/>
                  <a:ea typeface="微软雅黑" panose="020B0503020204020204" pitchFamily="34" charset="-122"/>
                </a:rPr>
                <a:t>课时对点精练</a:t>
              </a:r>
              <a:endPar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8" name="TextBox 17">
              <a:hlinkClick r:id="rId5" action="ppaction://hlinksldjump"/>
            </p:cNvPr>
            <p:cNvSpPr txBox="1"/>
            <p:nvPr/>
          </p:nvSpPr>
          <p:spPr>
            <a:xfrm>
              <a:off x="5712912" y="4110924"/>
              <a:ext cx="913914"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03</a:t>
              </a:r>
            </a:p>
          </p:txBody>
        </p:sp>
      </p:grpSp>
      <p:sp>
        <p:nvSpPr>
          <p:cNvPr id="20" name="矩形 34"/>
          <p:cNvSpPr/>
          <p:nvPr/>
        </p:nvSpPr>
        <p:spPr bwMode="auto">
          <a:xfrm>
            <a:off x="9315242" y="2607161"/>
            <a:ext cx="2893192" cy="1717138"/>
          </a:xfrm>
          <a:custGeom>
            <a:avLst/>
            <a:gdLst>
              <a:gd name="connsiteX0" fmla="*/ 0 w 1055077"/>
              <a:gd name="connsiteY0" fmla="*/ 0 h 1283968"/>
              <a:gd name="connsiteX1" fmla="*/ 1055077 w 1055077"/>
              <a:gd name="connsiteY1" fmla="*/ 0 h 1283968"/>
              <a:gd name="connsiteX2" fmla="*/ 1055077 w 1055077"/>
              <a:gd name="connsiteY2" fmla="*/ 1283968 h 1283968"/>
              <a:gd name="connsiteX3" fmla="*/ 0 w 1055077"/>
              <a:gd name="connsiteY3" fmla="*/ 1283968 h 1283968"/>
              <a:gd name="connsiteX4" fmla="*/ 0 w 1055077"/>
              <a:gd name="connsiteY4" fmla="*/ 0 h 1283968"/>
              <a:gd name="connsiteX0-1" fmla="*/ 0 w 1606620"/>
              <a:gd name="connsiteY0-2" fmla="*/ 0 h 1283968"/>
              <a:gd name="connsiteX1-3" fmla="*/ 1606620 w 1606620"/>
              <a:gd name="connsiteY1-4" fmla="*/ 0 h 1283968"/>
              <a:gd name="connsiteX2-5" fmla="*/ 1606620 w 1606620"/>
              <a:gd name="connsiteY2-6" fmla="*/ 1283968 h 1283968"/>
              <a:gd name="connsiteX3-7" fmla="*/ 551543 w 1606620"/>
              <a:gd name="connsiteY3-8" fmla="*/ 1283968 h 1283968"/>
              <a:gd name="connsiteX4-9" fmla="*/ 0 w 1606620"/>
              <a:gd name="connsiteY4-10" fmla="*/ 0 h 1283968"/>
              <a:gd name="connsiteX0-11" fmla="*/ 0 w 1833140"/>
              <a:gd name="connsiteY0-12" fmla="*/ 9525 h 1293493"/>
              <a:gd name="connsiteX1-13" fmla="*/ 1833140 w 1833140"/>
              <a:gd name="connsiteY1-14" fmla="*/ 0 h 1293493"/>
              <a:gd name="connsiteX2-15" fmla="*/ 1606620 w 1833140"/>
              <a:gd name="connsiteY2-16" fmla="*/ 1293493 h 1293493"/>
              <a:gd name="connsiteX3-17" fmla="*/ 551543 w 1833140"/>
              <a:gd name="connsiteY3-18" fmla="*/ 1293493 h 1293493"/>
              <a:gd name="connsiteX4-19" fmla="*/ 0 w 1833140"/>
              <a:gd name="connsiteY4-20" fmla="*/ 9525 h 1293493"/>
              <a:gd name="connsiteX0-21" fmla="*/ 0 w 1833140"/>
              <a:gd name="connsiteY0-22" fmla="*/ 9525 h 1293493"/>
              <a:gd name="connsiteX1-23" fmla="*/ 1833140 w 1833140"/>
              <a:gd name="connsiteY1-24" fmla="*/ 0 h 1293493"/>
              <a:gd name="connsiteX2-25" fmla="*/ 1833140 w 1833140"/>
              <a:gd name="connsiteY2-26" fmla="*/ 1293493 h 1293493"/>
              <a:gd name="connsiteX3-27" fmla="*/ 551543 w 1833140"/>
              <a:gd name="connsiteY3-28" fmla="*/ 1293493 h 1293493"/>
              <a:gd name="connsiteX4-29" fmla="*/ 0 w 1833140"/>
              <a:gd name="connsiteY4-30" fmla="*/ 9525 h 1293493"/>
              <a:gd name="connsiteX0-31" fmla="*/ 0 w 1833140"/>
              <a:gd name="connsiteY0-32" fmla="*/ 0 h 1283968"/>
              <a:gd name="connsiteX1-33" fmla="*/ 1833140 w 1833140"/>
              <a:gd name="connsiteY1-34" fmla="*/ 8288 h 1283968"/>
              <a:gd name="connsiteX2-35" fmla="*/ 1833140 w 1833140"/>
              <a:gd name="connsiteY2-36" fmla="*/ 1283968 h 1283968"/>
              <a:gd name="connsiteX3-37" fmla="*/ 551543 w 1833140"/>
              <a:gd name="connsiteY3-38" fmla="*/ 1283968 h 1283968"/>
              <a:gd name="connsiteX4-39" fmla="*/ 0 w 1833140"/>
              <a:gd name="connsiteY4-40" fmla="*/ 0 h 1283968"/>
              <a:gd name="connsiteX0-41" fmla="*/ 0 w 1843227"/>
              <a:gd name="connsiteY0-42" fmla="*/ 3587 h 1287555"/>
              <a:gd name="connsiteX1-43" fmla="*/ 1843227 w 1843227"/>
              <a:gd name="connsiteY1-44" fmla="*/ 0 h 1287555"/>
              <a:gd name="connsiteX2-45" fmla="*/ 1833140 w 1843227"/>
              <a:gd name="connsiteY2-46" fmla="*/ 1287555 h 1287555"/>
              <a:gd name="connsiteX3-47" fmla="*/ 551543 w 1843227"/>
              <a:gd name="connsiteY3-48" fmla="*/ 1287555 h 1287555"/>
              <a:gd name="connsiteX4-49" fmla="*/ 0 w 1843227"/>
              <a:gd name="connsiteY4-50" fmla="*/ 3587 h 128755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43227" h="1287555">
                <a:moveTo>
                  <a:pt x="0" y="3587"/>
                </a:moveTo>
                <a:lnTo>
                  <a:pt x="1843227" y="0"/>
                </a:lnTo>
                <a:cubicBezTo>
                  <a:pt x="1839865" y="429185"/>
                  <a:pt x="1836502" y="858370"/>
                  <a:pt x="1833140" y="1287555"/>
                </a:cubicBezTo>
                <a:lnTo>
                  <a:pt x="551543" y="1287555"/>
                </a:lnTo>
                <a:lnTo>
                  <a:pt x="0" y="3587"/>
                </a:lnTo>
                <a:close/>
              </a:path>
            </a:pathLst>
          </a:custGeom>
          <a:solidFill>
            <a:srgbClr val="70AD47"/>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Tree>
    <p:extLst>
      <p:ext uri="{BB962C8B-B14F-4D97-AF65-F5344CB8AC3E}">
        <p14:creationId xmlns:p14="http://schemas.microsoft.com/office/powerpoint/2010/main" val="4158660134"/>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2454967"/>
            <a:ext cx="12190413" cy="372502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69382" y="418116"/>
            <a:ext cx="11589417" cy="1924309"/>
          </a:xfrm>
          <a:prstGeom prst="rect">
            <a:avLst/>
          </a:prstGeom>
        </p:spPr>
        <p:txBody>
          <a:bodyPr wrap="square">
            <a:spAutoFit/>
          </a:bodyPr>
          <a:lstStyle/>
          <a:p>
            <a:pPr>
              <a:lnSpc>
                <a:spcPct val="2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(2)(2025·</a:t>
            </a:r>
            <a:r>
              <a:rPr lang="zh-CN" altLang="zh-CN" sz="2600" b="1">
                <a:latin typeface="Times New Roman" panose="02020603050405020304" pitchFamily="18" charset="0"/>
                <a:cs typeface="Times New Roman" panose="02020603050405020304" pitchFamily="18" charset="0"/>
              </a:rPr>
              <a:t>苏州质检</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是椭圆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的两个焦点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在椭圆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的最大值是它的最小值的</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倍</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则椭圆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的离心率为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矩形 11"/>
              <p:cNvSpPr/>
              <p:nvPr>
                <p:custDataLst>
                  <p:tags r:id="rId2"/>
                </p:custDataLst>
              </p:nvPr>
            </p:nvSpPr>
            <p:spPr>
              <a:xfrm>
                <a:off x="9170384" y="1029894"/>
                <a:ext cx="972895" cy="1179938"/>
              </a:xfrm>
              <a:prstGeom prst="rect">
                <a:avLst/>
              </a:prstGeom>
            </p:spPr>
            <p:txBody>
              <a:bodyPr wrap="none">
                <a:spAutoFit/>
              </a:bodyPr>
              <a:lstStyle/>
              <a:p>
                <a:pPr>
                  <a:lnSpc>
                    <a:spcPct val="150000"/>
                  </a:lnSpc>
                  <a:spcAft>
                    <a:spcPts val="0"/>
                  </a:spcAft>
                  <a:tabLst>
                    <a:tab pos="2970530" algn="l"/>
                  </a:tabLst>
                </a:pPr>
                <a:r>
                  <a:rPr lang="zh-CN" altLang="zh-CN" sz="3200" b="1">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zh-CN" altLang="zh-CN" sz="32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32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3200" b="1" i="1">
                                <a:solidFill>
                                  <a:srgbClr val="C00000"/>
                                </a:solidFill>
                                <a:latin typeface="Cambria Math" panose="02040503050406030204" pitchFamily="18" charset="0"/>
                                <a:cs typeface="Times New Roman" panose="02020603050405020304" pitchFamily="18" charset="0"/>
                              </a:rPr>
                              <m:t>𝟐</m:t>
                            </m:r>
                          </m:e>
                        </m:rad>
                      </m:num>
                      <m:den>
                        <m:r>
                          <a:rPr lang="en-US" altLang="zh-CN" sz="3200" b="1" i="1">
                            <a:solidFill>
                              <a:srgbClr val="C00000"/>
                            </a:solidFill>
                            <a:latin typeface="Cambria Math" panose="02040503050406030204" pitchFamily="18" charset="0"/>
                            <a:cs typeface="Times New Roman" panose="02020603050405020304" pitchFamily="18" charset="0"/>
                          </a:rPr>
                          <m:t>𝟐</m:t>
                        </m:r>
                      </m:den>
                    </m:f>
                  </m:oMath>
                </a14:m>
                <a:endParaRPr lang="zh-CN" altLang="zh-CN" sz="140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custDataLst>
                  <p:tags r:id="rId4"/>
                </p:custDataLst>
              </p:nvPr>
            </p:nvSpPr>
            <p:spPr>
              <a:xfrm>
                <a:off x="9170384" y="1029894"/>
                <a:ext cx="972895" cy="1179938"/>
              </a:xfrm>
              <a:prstGeom prst="rect">
                <a:avLst/>
              </a:prstGeom>
              <a:blipFill rotWithShape="0">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421782" y="2465561"/>
                <a:ext cx="11589417" cy="3615733"/>
              </a:xfrm>
              <a:prstGeom prst="rect">
                <a:avLst/>
              </a:prstGeom>
            </p:spPr>
            <p:txBody>
              <a:bodyPr wrap="square">
                <a:spAutoFit/>
              </a:bodyPr>
              <a:lstStyle/>
              <a:p>
                <a:pPr>
                  <a:lnSpc>
                    <a:spcPct val="12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因为点</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在椭圆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上</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MF</a:t>
                </a:r>
                <a:r>
                  <a:rPr lang="en-US" altLang="zh-CN" sz="2600" b="1" baseline="-25000">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所以当</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有最大值</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或</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时</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有最小值</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的最大值是它的最小值的</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倍</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e</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所以离心率</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1782" y="2465561"/>
                <a:ext cx="11589417" cy="3615733"/>
              </a:xfrm>
              <a:prstGeom prst="rect">
                <a:avLst/>
              </a:prstGeom>
              <a:blipFill rotWithShape="0">
                <a:blip r:embed="rId6"/>
                <a:stretch>
                  <a:fillRect l="-947" t="-842" b="-84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9713092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linds(horizont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blinds(horizontal)">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blinds(horizontal)">
                                      <p:cBhvr>
                                        <p:cTn id="4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3403476"/>
            <a:ext cx="12190413" cy="275074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621443"/>
                <a:ext cx="11589417" cy="5337487"/>
              </a:xfrm>
              <a:prstGeom prst="rect">
                <a:avLst/>
              </a:prstGeom>
            </p:spPr>
            <p:txBody>
              <a:bodyPr wrap="square">
                <a:spAutoFit/>
              </a:bodyPr>
              <a:lstStyle/>
              <a:p>
                <a:pPr marL="355600" indent="-355600">
                  <a:lnSpc>
                    <a:spcPct val="13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　</a:t>
                </a: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与椭圆几何性质有关的最值、范围问题</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4</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(1)(2021·</a:t>
                </a:r>
                <a:r>
                  <a:rPr lang="zh-CN" altLang="zh-CN" sz="2600" b="1">
                    <a:latin typeface="Times New Roman" panose="02020603050405020304" pitchFamily="18" charset="0"/>
                    <a:cs typeface="Times New Roman" panose="02020603050405020304" pitchFamily="18" charset="0"/>
                  </a:rPr>
                  <a:t>全国乙卷</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是椭圆</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的上顶点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在</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的最大值为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D.2</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法一</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消元转化法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设点</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则根据点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在椭圆</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上可得</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易知点</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所以根据两点间的距离公式得</a:t>
                </a:r>
                <a:endParaRPr lang="zh-CN" altLang="zh-CN" sz="1150">
                  <a:latin typeface="Calibri" panose="020F0502020204030204" pitchFamily="34" charset="0"/>
                  <a:cs typeface="Times New Roman" panose="02020603050405020304" pitchFamily="18" charset="0"/>
                </a:endParaRPr>
              </a:p>
              <a:p>
                <a:pPr marL="355600" indent="-355600">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PB</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y</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a:t>
                </a:r>
                <a:r>
                  <a:rPr lang="en-US" altLang="zh-CN" sz="2600" b="1" baseline="30000" smtClean="0">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e>
                        </m:d>
                      </m:e>
                      <m:sup>
                        <m:r>
                          <a:rPr lang="en-US" altLang="zh-CN" sz="2600" b="1" i="1">
                            <a:latin typeface="Cambria Math" panose="02040503050406030204" pitchFamily="18" charset="0"/>
                            <a:cs typeface="Times New Roman" panose="02020603050405020304" pitchFamily="18" charset="0"/>
                          </a:rPr>
                          <m:t>𝟐</m:t>
                        </m:r>
                      </m:sup>
                    </m:sSup>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𝟐𝟓</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满足</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PB</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取得最大值</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𝟐𝟓</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PB</a:t>
                </a:r>
                <a:r>
                  <a:rPr lang="en-US" altLang="zh-CN" sz="2600" b="1">
                    <a:latin typeface="Times New Roman" panose="02020603050405020304" pitchFamily="18" charset="0"/>
                    <a:cs typeface="Times New Roman" panose="02020603050405020304" pitchFamily="18" charset="0"/>
                  </a:rPr>
                  <a:t>|</a:t>
                </a:r>
                <a:r>
                  <a:rPr lang="en-US" altLang="zh-CN" sz="2600" b="1" baseline="-25000">
                    <a:latin typeface="Times New Roman" panose="02020603050405020304" pitchFamily="18" charset="0"/>
                    <a:cs typeface="Times New Roman" panose="02020603050405020304" pitchFamily="18" charset="0"/>
                  </a:rPr>
                  <a:t>max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5337487"/>
              </a:xfrm>
              <a:prstGeom prst="rect">
                <a:avLst/>
              </a:prstGeom>
              <a:blipFill rotWithShape="0">
                <a:blip r:embed="rId4"/>
                <a:stretch>
                  <a:fillRect l="-947" t="-114" r="-473" b="-228"/>
                </a:stretch>
              </a:blipFill>
            </p:spPr>
            <p:txBody>
              <a:bodyPr/>
              <a:lstStyle/>
              <a:p>
                <a:r>
                  <a:rPr lang="zh-CN" altLang="en-US">
                    <a:noFill/>
                  </a:rPr>
                  <a:t> </a:t>
                </a:r>
              </a:p>
            </p:txBody>
          </p:sp>
        </mc:Fallback>
      </mc:AlternateContent>
      <p:sp>
        <p:nvSpPr>
          <p:cNvPr id="12" name="矩形 11"/>
          <p:cNvSpPr/>
          <p:nvPr>
            <p:custDataLst>
              <p:tags r:id="rId2"/>
            </p:custDataLst>
          </p:nvPr>
        </p:nvSpPr>
        <p:spPr>
          <a:xfrm>
            <a:off x="1545939" y="1998988"/>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spTree>
    <p:extLst>
      <p:ext uri="{BB962C8B-B14F-4D97-AF65-F5344CB8AC3E}">
        <p14:creationId xmlns:p14="http://schemas.microsoft.com/office/powerpoint/2010/main" val="39236338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blinds(horizontal)">
                                      <p:cBhvr>
                                        <p:cTn id="12" dur="5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blinds(horizontal)">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blinds(horizontal)">
                                      <p:cBhvr>
                                        <p:cTn id="2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26638"/>
            <a:ext cx="12190413" cy="632094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621443"/>
                <a:ext cx="11589417" cy="4998676"/>
              </a:xfrm>
              <a:prstGeom prst="rect">
                <a:avLst/>
              </a:prstGeom>
            </p:spPr>
            <p:txBody>
              <a:bodyPr wrap="square">
                <a:spAutoFit/>
              </a:bodyPr>
              <a:lstStyle/>
              <a:p>
                <a:pPr>
                  <a:lnSpc>
                    <a:spcPct val="12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法二</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利用椭圆的参数方程</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因为点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在椭圆</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上</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可设点</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Times New Roman" panose="02020603050405020304" pitchFamily="18" charset="0"/>
                    <a:cs typeface="Times New Roman" panose="02020603050405020304" pitchFamily="18" charset="0"/>
                  </a:rPr>
                  <a:t>cos</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θ</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θ</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易知点</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所以根据两点间的距离公式得</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PB</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Times New Roman" panose="02020603050405020304" pitchFamily="18" charset="0"/>
                    <a:cs typeface="Times New Roman" panose="02020603050405020304" pitchFamily="18" charset="0"/>
                  </a:rPr>
                  <a:t>cos</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θ</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i="1" smtClean="0">
                    <a:latin typeface="Times New Roman" panose="02020603050405020304" pitchFamily="18" charset="0"/>
                    <a:cs typeface="Times New Roman" panose="02020603050405020304" pitchFamily="18" charset="0"/>
                  </a:rPr>
                  <a:t>θ</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a:t>
                </a:r>
                <a:r>
                  <a:rPr lang="en-US" altLang="zh-CN" sz="2600" b="1" baseline="30000" smtClean="0">
                    <a:latin typeface="Times New Roman" panose="02020603050405020304" pitchFamily="18" charset="0"/>
                    <a:cs typeface="Times New Roman" panose="02020603050405020304" pitchFamily="18" charset="0"/>
                  </a:rPr>
                  <a:t>2</a:t>
                </a:r>
              </a:p>
              <a:p>
                <a:pPr>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=4cos</a:t>
                </a:r>
                <a:r>
                  <a:rPr lang="en-US" altLang="zh-CN" sz="2600" b="1" baseline="30000" smtClean="0">
                    <a:latin typeface="Times New Roman" panose="02020603050405020304" pitchFamily="18" charset="0"/>
                    <a:cs typeface="Times New Roman" panose="02020603050405020304" pitchFamily="18" charset="0"/>
                  </a:rPr>
                  <a:t>2</a:t>
                </a:r>
                <a:r>
                  <a:rPr lang="en-US" altLang="zh-CN" sz="2600" b="1" i="1" smtClean="0">
                    <a:latin typeface="Times New Roman" panose="02020603050405020304" pitchFamily="18" charset="0"/>
                    <a:cs typeface="Times New Roman" panose="02020603050405020304" pitchFamily="18" charset="0"/>
                  </a:rPr>
                  <a:t>θ</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2sin</a:t>
                </a:r>
                <a:r>
                  <a:rPr lang="en-US" altLang="zh-CN" sz="2600" b="1" smtClean="0">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θ</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4sin</a:t>
                </a:r>
                <a:r>
                  <a:rPr lang="en-US" altLang="zh-CN" sz="2600" b="1" baseline="30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θ</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2sin</a:t>
                </a:r>
                <a:r>
                  <a:rPr lang="en-US" altLang="zh-CN" sz="2600" b="1">
                    <a:latin typeface="宋体" panose="02010600030101010101" pitchFamily="2" charset="-122"/>
                    <a:cs typeface="Times New Roman" panose="02020603050405020304" pitchFamily="18" charset="0"/>
                  </a:rPr>
                  <a:t> </a:t>
                </a:r>
                <a:r>
                  <a:rPr lang="en-US" altLang="zh-CN" sz="2600" b="1" i="1" smtClean="0">
                    <a:latin typeface="Times New Roman" panose="02020603050405020304" pitchFamily="18" charset="0"/>
                    <a:cs typeface="Times New Roman" panose="02020603050405020304" pitchFamily="18" charset="0"/>
                  </a:rPr>
                  <a:t>θ</a:t>
                </a:r>
                <a:r>
                  <a:rPr lang="en-US" altLang="zh-CN" sz="2600" b="1" smtClean="0">
                    <a:latin typeface="Times New Roman" panose="02020603050405020304" pitchFamily="18" charset="0"/>
                    <a:cs typeface="Times New Roman" panose="02020603050405020304" pitchFamily="18" charset="0"/>
                  </a:rPr>
                  <a:t>+6=</a:t>
                </a:r>
                <a:r>
                  <a:rPr lang="en-US" altLang="zh-CN" sz="2600" b="1" smtClean="0">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𝐬𝐢𝐧</m:t>
                            </m:r>
                            <m:r>
                              <a:rPr lang="en-US" altLang="zh-CN" sz="2600" b="1" i="1">
                                <a:latin typeface="Cambria Math" panose="02040503050406030204" pitchFamily="18" charset="0"/>
                                <a:cs typeface="Times New Roman" panose="02020603050405020304" pitchFamily="18" charset="0"/>
                              </a:rPr>
                              <m:t>𝜽</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e>
                        </m:d>
                      </m:e>
                      <m:sup>
                        <m:r>
                          <a:rPr lang="en-US" altLang="zh-CN" sz="2600" b="1" i="1">
                            <a:latin typeface="Cambria Math" panose="02040503050406030204" pitchFamily="18" charset="0"/>
                            <a:cs typeface="Times New Roman" panose="02020603050405020304" pitchFamily="18" charset="0"/>
                          </a:rPr>
                          <m:t>𝟐</m:t>
                        </m:r>
                      </m:sup>
                    </m:sSup>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𝟐𝟓</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易知当</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θ</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=0</a:t>
                </a:r>
                <a:r>
                  <a:rPr lang="en-US" altLang="zh-CN" sz="2600" b="1" smtClean="0">
                    <a:latin typeface="宋体" panose="02010600030101010101" pitchFamily="2" charset="-122"/>
                    <a:cs typeface="Times New Roman" panose="02020603050405020304" pitchFamily="18" charset="0"/>
                  </a:rPr>
                  <a:t>,</a:t>
                </a:r>
              </a:p>
              <a:p>
                <a:pPr>
                  <a:lnSpc>
                    <a:spcPct val="12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即</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θ</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PB</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取得最大值</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𝟐𝟓</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PB</a:t>
                </a:r>
                <a:r>
                  <a:rPr lang="en-US" altLang="zh-CN" sz="2600" b="1">
                    <a:latin typeface="Times New Roman" panose="02020603050405020304" pitchFamily="18" charset="0"/>
                    <a:cs typeface="Times New Roman" panose="02020603050405020304" pitchFamily="18" charset="0"/>
                  </a:rPr>
                  <a:t>|</a:t>
                </a:r>
                <a:r>
                  <a:rPr lang="en-US" altLang="zh-CN" sz="2600" b="1" baseline="-25000">
                    <a:latin typeface="Times New Roman" panose="02020603050405020304" pitchFamily="18" charset="0"/>
                    <a:cs typeface="Times New Roman" panose="02020603050405020304" pitchFamily="18" charset="0"/>
                  </a:rPr>
                  <a:t>max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4998676"/>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6267536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linds(horizontal)">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blinds(horizontal)">
                                      <p:cBhvr>
                                        <p:cTn id="32"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2715558"/>
            <a:ext cx="12190413" cy="340061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163989"/>
                <a:ext cx="11589417" cy="2518382"/>
              </a:xfrm>
              <a:prstGeom prst="rect">
                <a:avLst/>
              </a:prstGeom>
            </p:spPr>
            <p:txBody>
              <a:bodyPr wrap="square">
                <a:spAutoFit/>
              </a:bodyPr>
              <a:lstStyle/>
              <a:p>
                <a:pPr>
                  <a:lnSpc>
                    <a:spcPct val="2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分别是椭圆</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的左、右焦点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若椭圆上存在点</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使</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=90°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则椭圆的离心率</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的取值范围为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163989"/>
                <a:ext cx="11589417" cy="2518382"/>
              </a:xfrm>
              <a:prstGeom prst="rect">
                <a:avLst/>
              </a:prstGeom>
              <a:blipFill rotWithShape="0">
                <a:blip r:embed="rId4"/>
                <a:stretch>
                  <a:fillRect l="-947" b="-508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矩形 11"/>
              <p:cNvSpPr/>
              <p:nvPr>
                <p:custDataLst>
                  <p:tags r:id="rId2"/>
                </p:custDataLst>
              </p:nvPr>
            </p:nvSpPr>
            <p:spPr>
              <a:xfrm>
                <a:off x="6717887" y="1484178"/>
                <a:ext cx="1495409" cy="1071512"/>
              </a:xfrm>
              <a:prstGeom prst="rect">
                <a:avLst/>
              </a:prstGeom>
            </p:spPr>
            <p:txBody>
              <a:bodyPr wrap="none">
                <a:spAutoFit/>
              </a:bodyPr>
              <a:lstStyle/>
              <a:p>
                <a:pPr>
                  <a:lnSpc>
                    <a:spcPct val="150000"/>
                  </a:lnSpc>
                  <a:spcAft>
                    <a:spcPts val="0"/>
                  </a:spcAft>
                  <a:tabLst>
                    <a:tab pos="2970530" algn="l"/>
                  </a:tabLst>
                </a:pPr>
                <a:r>
                  <a:rPr lang="zh-CN" altLang="zh-CN" sz="2600" b="1">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d>
                      <m:dPr>
                        <m:begChr m:val="["/>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𝟐</m:t>
                                </m:r>
                              </m:e>
                            </m:rad>
                          </m:num>
                          <m:den>
                            <m:r>
                              <a:rPr lang="en-US" altLang="zh-CN" sz="2600" b="1" i="1">
                                <a:solidFill>
                                  <a:srgbClr val="C00000"/>
                                </a:solidFill>
                                <a:latin typeface="Cambria Math" panose="02040503050406030204" pitchFamily="18" charset="0"/>
                                <a:cs typeface="Times New Roman" panose="02020603050405020304" pitchFamily="18" charset="0"/>
                              </a:rPr>
                              <m:t>𝟐</m:t>
                            </m:r>
                          </m:den>
                        </m:f>
                        <m:r>
                          <a:rPr lang="en-US" altLang="zh-CN" sz="2600" b="1">
                            <a:solidFill>
                              <a:srgbClr val="C00000"/>
                            </a:solidFill>
                            <a:latin typeface="Cambria Math" panose="02040503050406030204" pitchFamily="18" charset="0"/>
                            <a:cs typeface="Times New Roman" panose="02020603050405020304" pitchFamily="18" charset="0"/>
                          </a:rPr>
                          <m:t>,</m:t>
                        </m:r>
                        <m:r>
                          <a:rPr lang="en-US" altLang="zh-CN" sz="2600" b="1" i="1">
                            <a:solidFill>
                              <a:srgbClr val="C00000"/>
                            </a:solidFill>
                            <a:latin typeface="Cambria Math" panose="02040503050406030204" pitchFamily="18" charset="0"/>
                            <a:cs typeface="Times New Roman" panose="02020603050405020304" pitchFamily="18" charset="0"/>
                          </a:rPr>
                          <m:t>𝟏</m:t>
                        </m:r>
                      </m:e>
                    </m:d>
                  </m:oMath>
                </a14:m>
                <a:endParaRPr lang="zh-CN" altLang="zh-CN" sz="260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custDataLst>
                  <p:tags r:id="rId5"/>
                </p:custDataLst>
              </p:nvPr>
            </p:nvSpPr>
            <p:spPr>
              <a:xfrm>
                <a:off x="6717887" y="1484178"/>
                <a:ext cx="1495409" cy="1071512"/>
              </a:xfrm>
              <a:prstGeom prst="rect">
                <a:avLst/>
              </a:prstGeom>
              <a:blipFill rotWithShape="0">
                <a:blip r:embed="rId6"/>
                <a:stretch>
                  <a:fillRect/>
                </a:stretch>
              </a:blipFill>
            </p:spPr>
            <p:txBody>
              <a:bodyPr/>
              <a:lstStyle/>
              <a:p>
                <a:r>
                  <a:rPr lang="zh-CN" altLang="en-US">
                    <a:noFill/>
                  </a:rPr>
                  <a:t> </a:t>
                </a:r>
              </a:p>
            </p:txBody>
          </p:sp>
        </mc:Fallback>
      </mc:AlternateContent>
      <p:sp>
        <p:nvSpPr>
          <p:cNvPr id="5" name="矩形 4"/>
          <p:cNvSpPr/>
          <p:nvPr/>
        </p:nvSpPr>
        <p:spPr>
          <a:xfrm>
            <a:off x="370982" y="2685647"/>
            <a:ext cx="11589417" cy="1824282"/>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若椭圆上存在点</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使得</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则以原点为圆心</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为直径的圆与椭圆必有交点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可得</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5121" name="image42.jpe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39449" y="3003926"/>
            <a:ext cx="3386002" cy="2726782"/>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323975"/>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9" name="矩形 8"/>
              <p:cNvSpPr/>
              <p:nvPr/>
            </p:nvSpPr>
            <p:spPr>
              <a:xfrm>
                <a:off x="447182" y="4527185"/>
                <a:ext cx="11589417" cy="1380506"/>
              </a:xfrm>
              <a:prstGeom prst="rect">
                <a:avLst/>
              </a:prstGeom>
            </p:spPr>
            <p:txBody>
              <a:bodyPr wrap="square">
                <a:spAutoFit/>
              </a:bodyPr>
              <a:lstStyle/>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e</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&lt;1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所以离心率</a:t>
                </a:r>
                <a:r>
                  <a:rPr lang="en-US" altLang="zh-CN" sz="2600" b="1" i="1">
                    <a:latin typeface="Times New Roman" panose="02020603050405020304" pitchFamily="18" charset="0"/>
                    <a:cs typeface="Times New Roman" panose="02020603050405020304" pitchFamily="18" charset="0"/>
                  </a:rPr>
                  <a:t>e</a:t>
                </a:r>
                <a:r>
                  <a:rPr lang="zh-CN" altLang="zh-CN" sz="2600" b="1">
                    <a:latin typeface="Calibri" panose="020F0502020204030204" pitchFamily="34" charset="0"/>
                    <a:cs typeface="宋体" panose="02010600030101010101" pitchFamily="2" charset="-122"/>
                  </a:rPr>
                  <a:t>∈</a:t>
                </a:r>
                <a14:m>
                  <m:oMath xmlns:m="http://schemas.openxmlformats.org/officeDocument/2006/math">
                    <m:d>
                      <m:dPr>
                        <m:beg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e>
                    </m: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447182" y="4527185"/>
                <a:ext cx="11589417" cy="1380506"/>
              </a:xfrm>
              <a:prstGeom prst="rect">
                <a:avLst/>
              </a:prstGeom>
              <a:blipFill rotWithShape="0">
                <a:blip r:embed="rId8"/>
                <a:stretch>
                  <a:fillRect l="-94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6336885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121"/>
                                        </p:tgtEl>
                                        <p:attrNameLst>
                                          <p:attrName>style.visibility</p:attrName>
                                        </p:attrNameLst>
                                      </p:cBhvr>
                                      <p:to>
                                        <p:strVal val="visible"/>
                                      </p:to>
                                    </p:set>
                                    <p:animEffect transition="in" filter="blinds(horizontal)">
                                      <p:cBhvr>
                                        <p:cTn id="27" dur="500"/>
                                        <p:tgtEl>
                                          <p:spTgt spid="512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blinds(horizontal)">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blinds(horizontal)">
                                      <p:cBhvr>
                                        <p:cTn id="3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1196305"/>
            <a:ext cx="12190413" cy="5038411"/>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367316"/>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449884"/>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468304"/>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7" name="矩形 6"/>
              <p:cNvSpPr/>
              <p:nvPr/>
            </p:nvSpPr>
            <p:spPr>
              <a:xfrm>
                <a:off x="312447" y="1208884"/>
                <a:ext cx="11615487" cy="5041124"/>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求椭圆离心率或其范围的方法</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直接求出</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利用离心率公式</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𝒄</m:t>
                        </m:r>
                      </m:num>
                      <m:den>
                        <m:r>
                          <a:rPr lang="en-US" altLang="zh-CN" sz="2600" b="1" i="1">
                            <a:latin typeface="Cambria Math" panose="02040503050406030204" pitchFamily="18" charset="0"/>
                            <a:cs typeface="Times New Roman" panose="02020603050405020304" pitchFamily="18" charset="0"/>
                          </a:rPr>
                          <m:t>𝒂</m:t>
                        </m:r>
                      </m:den>
                    </m:f>
                  </m:oMath>
                </a14:m>
                <a:r>
                  <a:rPr lang="zh-CN" altLang="zh-CN" sz="2600" b="1">
                    <a:latin typeface="Times New Roman" panose="02020603050405020304" pitchFamily="18" charset="0"/>
                    <a:cs typeface="Times New Roman" panose="02020603050405020304" pitchFamily="18" charset="0"/>
                  </a:rPr>
                  <a:t>求解</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的关系求离心率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利用变形公式</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e>
                    </m:rad>
                  </m:oMath>
                </a14:m>
                <a:r>
                  <a:rPr lang="zh-CN" altLang="zh-CN" sz="2600" b="1">
                    <a:latin typeface="Times New Roman" panose="02020603050405020304" pitchFamily="18" charset="0"/>
                    <a:cs typeface="Times New Roman" panose="02020603050405020304" pitchFamily="18" charset="0"/>
                  </a:rPr>
                  <a:t>求解</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构造</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的齐次式</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离心率</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的求解中可以不求出</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的具体值</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而是得出</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的关系</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从而求得</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利用椭圆几何性质求值域或范围的思路</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将所求问题用椭圆上点的坐标表示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利用坐标范围构造函数或不等关系</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将所求范围用</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表示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利用</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自身的范围、关系求范围</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312447" y="1208884"/>
                <a:ext cx="11615487" cy="5041124"/>
              </a:xfrm>
              <a:prstGeom prst="rect">
                <a:avLst/>
              </a:prstGeom>
              <a:blipFill rotWithShape="0">
                <a:blip r:embed="rId6"/>
                <a:stretch>
                  <a:fillRect l="-944" r="-262" b="-84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21510515"/>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2859488"/>
            <a:ext cx="12190413" cy="328165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621443"/>
                <a:ext cx="11589417" cy="5017271"/>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3</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若点</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和点</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分别为椭圆</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的中心和左焦点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为椭圆上的任意一点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𝑶𝑷</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𝑭𝑷</m:t>
                        </m:r>
                      </m:e>
                    </m:acc>
                  </m:oMath>
                </a14:m>
                <a:r>
                  <a:rPr lang="zh-CN" altLang="zh-CN" sz="2600" b="1">
                    <a:latin typeface="Times New Roman" panose="02020603050405020304" pitchFamily="18" charset="0"/>
                    <a:cs typeface="Times New Roman" panose="02020603050405020304" pitchFamily="18" charset="0"/>
                  </a:rPr>
                  <a:t>的最大值为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A.2</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B.3		C.6</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D.8</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由椭圆</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可得</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𝑶𝑷</m:t>
                        </m:r>
                      </m:e>
                    </m:acc>
                  </m:oMath>
                </a14:m>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𝑭𝑷</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𝟏</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𝟒</m:t>
                            </m:r>
                          </m:den>
                        </m:f>
                      </m:e>
                    </m: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smtClean="0">
                    <a:latin typeface="Times New Roman" panose="02020603050405020304" pitchFamily="18" charset="0"/>
                    <a:cs typeface="Times New Roman" panose="02020603050405020304" pitchFamily="18" charset="0"/>
                  </a:rPr>
                  <a:t>x</a:t>
                </a:r>
                <a:r>
                  <a:rPr lang="en-US" altLang="zh-CN" sz="2600" b="1" baseline="30000" smtClean="0">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x</a:t>
                </a:r>
                <a:r>
                  <a:rPr lang="en-US" altLang="zh-CN" sz="2600" b="1" smtClean="0">
                    <a:latin typeface="Times New Roman" panose="02020603050405020304" pitchFamily="18" charset="0"/>
                    <a:cs typeface="Times New Roman" panose="02020603050405020304" pitchFamily="18" charset="0"/>
                  </a:rPr>
                  <a:t>+3=</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当且仅当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𝑶𝑷</m:t>
                        </m:r>
                      </m:e>
                    </m:acc>
                  </m:oMath>
                </a14:m>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𝑭𝑷</m:t>
                        </m:r>
                      </m:e>
                    </m:acc>
                  </m:oMath>
                </a14:m>
                <a:r>
                  <a:rPr lang="zh-CN" altLang="zh-CN" sz="2600" b="1">
                    <a:latin typeface="Times New Roman" panose="02020603050405020304" pitchFamily="18" charset="0"/>
                    <a:cs typeface="Times New Roman" panose="02020603050405020304" pitchFamily="18" charset="0"/>
                  </a:rPr>
                  <a:t>取得最大值</a:t>
                </a:r>
                <a:r>
                  <a:rPr lang="en-US" altLang="zh-CN" sz="2600" b="1">
                    <a:latin typeface="Times New Roman" panose="02020603050405020304" pitchFamily="18" charset="0"/>
                    <a:cs typeface="Times New Roman" panose="02020603050405020304" pitchFamily="18" charset="0"/>
                  </a:rPr>
                  <a:t>6.</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5017271"/>
              </a:xfrm>
              <a:prstGeom prst="rect">
                <a:avLst/>
              </a:prstGeom>
              <a:blipFill rotWithShape="0">
                <a:blip r:embed="rId4"/>
                <a:stretch>
                  <a:fillRect l="-947" b="-365"/>
                </a:stretch>
              </a:blipFill>
            </p:spPr>
            <p:txBody>
              <a:bodyPr/>
              <a:lstStyle/>
              <a:p>
                <a:r>
                  <a:rPr lang="zh-CN" altLang="en-US">
                    <a:noFill/>
                  </a:rPr>
                  <a:t> </a:t>
                </a:r>
              </a:p>
            </p:txBody>
          </p:sp>
        </mc:Fallback>
      </mc:AlternateContent>
      <p:sp>
        <p:nvSpPr>
          <p:cNvPr id="12" name="矩形 11"/>
          <p:cNvSpPr/>
          <p:nvPr>
            <p:custDataLst>
              <p:tags r:id="rId2"/>
            </p:custDataLst>
          </p:nvPr>
        </p:nvSpPr>
        <p:spPr>
          <a:xfrm>
            <a:off x="4773644" y="1744861"/>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spTree>
    <p:extLst>
      <p:ext uri="{BB962C8B-B14F-4D97-AF65-F5344CB8AC3E}">
        <p14:creationId xmlns:p14="http://schemas.microsoft.com/office/powerpoint/2010/main" val="33381028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linds(horizontal)">
                                      <p:cBhvr>
                                        <p:cTn id="2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2878969"/>
            <a:ext cx="12190413" cy="336694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354616"/>
                <a:ext cx="11589417" cy="2538131"/>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(2)(2025·</a:t>
                </a:r>
                <a:r>
                  <a:rPr lang="zh-CN" altLang="zh-CN" sz="2600" b="1">
                    <a:latin typeface="Times New Roman" panose="02020603050405020304" pitchFamily="18" charset="0"/>
                    <a:cs typeface="Times New Roman" panose="02020603050405020304" pitchFamily="18" charset="0"/>
                  </a:rPr>
                  <a:t>苏北八市调研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分别是椭圆</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&gt;1)</a:t>
                </a:r>
                <a:r>
                  <a:rPr lang="zh-CN" altLang="zh-CN" sz="2600" b="1">
                    <a:latin typeface="Times New Roman" panose="02020603050405020304" pitchFamily="18" charset="0"/>
                    <a:cs typeface="Times New Roman" panose="02020603050405020304" pitchFamily="18" charset="0"/>
                  </a:rPr>
                  <a:t>的左、右焦点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是</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上一点</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过点</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作直线</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的垂线</a:t>
                </a:r>
                <a:r>
                  <a:rPr lang="en-US" altLang="zh-CN" sz="2600" b="1" i="1">
                    <a:latin typeface="Times New Roman" panose="02020603050405020304" pitchFamily="18" charset="0"/>
                    <a:cs typeface="Times New Roman" panose="02020603050405020304" pitchFamily="18" charset="0"/>
                  </a:rPr>
                  <a:t>l</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过点</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作直线</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的垂线</a:t>
                </a:r>
                <a:r>
                  <a:rPr lang="en-US" altLang="zh-CN" sz="2600" b="1" i="1">
                    <a:latin typeface="Times New Roman" panose="02020603050405020304" pitchFamily="18" charset="0"/>
                    <a:cs typeface="Times New Roman" panose="02020603050405020304" pitchFamily="18" charset="0"/>
                  </a:rPr>
                  <a:t>l</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l</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l</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的交点</a:t>
                </a:r>
                <a:r>
                  <a:rPr lang="en-US" altLang="zh-CN" sz="2600" b="1" i="1">
                    <a:latin typeface="Times New Roman" panose="02020603050405020304" pitchFamily="18" charset="0"/>
                    <a:cs typeface="Times New Roman" panose="02020603050405020304" pitchFamily="18" charset="0"/>
                  </a:rPr>
                  <a:t>Q</a:t>
                </a:r>
                <a:r>
                  <a:rPr lang="zh-CN" altLang="zh-CN" sz="2600" b="1">
                    <a:latin typeface="Times New Roman" panose="02020603050405020304" pitchFamily="18" charset="0"/>
                    <a:cs typeface="Times New Roman" panose="02020603050405020304" pitchFamily="18" charset="0"/>
                  </a:rPr>
                  <a:t>在</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上</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a:t>
                </a:r>
                <a:r>
                  <a:rPr lang="zh-CN" altLang="zh-CN" sz="2600" b="1">
                    <a:latin typeface="Times New Roman" panose="02020603050405020304" pitchFamily="18" charset="0"/>
                    <a:cs typeface="Times New Roman" panose="02020603050405020304" pitchFamily="18" charset="0"/>
                  </a:rPr>
                  <a:t>均在</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轴上方</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PQ</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𝟖</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的离心率为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354616"/>
                <a:ext cx="11589417" cy="2538131"/>
              </a:xfrm>
              <a:prstGeom prst="rect">
                <a:avLst/>
              </a:prstGeom>
              <a:blipFill rotWithShape="0">
                <a:blip r:embed="rId4"/>
                <a:stretch>
                  <a:fillRect l="-947" r="-421" b="-167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矩形 11"/>
              <p:cNvSpPr/>
              <p:nvPr>
                <p:custDataLst>
                  <p:tags r:id="rId2"/>
                </p:custDataLst>
              </p:nvPr>
            </p:nvSpPr>
            <p:spPr>
              <a:xfrm>
                <a:off x="8039449" y="1663478"/>
                <a:ext cx="825419" cy="974690"/>
              </a:xfrm>
              <a:prstGeom prst="rect">
                <a:avLst/>
              </a:prstGeom>
            </p:spPr>
            <p:txBody>
              <a:bodyPr wrap="none">
                <a:spAutoFit/>
              </a:bodyPr>
              <a:lstStyle/>
              <a:p>
                <a:pPr>
                  <a:lnSpc>
                    <a:spcPct val="150000"/>
                  </a:lnSpc>
                  <a:spcAft>
                    <a:spcPts val="0"/>
                  </a:spcAft>
                  <a:tabLst>
                    <a:tab pos="2970530" algn="l"/>
                  </a:tabLst>
                </a:pPr>
                <a:r>
                  <a:rPr lang="zh-CN" altLang="zh-CN" sz="2600" b="1">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𝟑</m:t>
                            </m:r>
                          </m:e>
                        </m:rad>
                      </m:num>
                      <m:den>
                        <m:r>
                          <a:rPr lang="en-US" altLang="zh-CN" sz="2600" b="1" i="1">
                            <a:solidFill>
                              <a:srgbClr val="C00000"/>
                            </a:solidFill>
                            <a:latin typeface="Cambria Math" panose="02040503050406030204" pitchFamily="18" charset="0"/>
                            <a:cs typeface="Times New Roman" panose="02020603050405020304" pitchFamily="18" charset="0"/>
                          </a:rPr>
                          <m:t>𝟐</m:t>
                        </m:r>
                      </m:den>
                    </m:f>
                  </m:oMath>
                </a14:m>
                <a:endParaRPr lang="zh-CN" altLang="zh-CN" sz="260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custDataLst>
                  <p:tags r:id="rId5"/>
                </p:custDataLst>
              </p:nvPr>
            </p:nvSpPr>
            <p:spPr>
              <a:xfrm>
                <a:off x="8039449" y="1663478"/>
                <a:ext cx="825419" cy="974690"/>
              </a:xfrm>
              <a:prstGeom prst="rect">
                <a:avLst/>
              </a:prstGeom>
              <a:blipFill rotWithShape="0">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421782" y="2867450"/>
                <a:ext cx="11589417" cy="3429144"/>
              </a:xfrm>
              <a:prstGeom prst="rect">
                <a:avLst/>
              </a:prstGeom>
            </p:spPr>
            <p:txBody>
              <a:bodyPr wrap="square">
                <a:spAutoFit/>
              </a:bodyPr>
              <a:lstStyle/>
              <a:p>
                <a:pPr>
                  <a:lnSpc>
                    <a:spcPct val="12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由题意不妨设</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&gt;0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&gt;0)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l</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l</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相交于</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不符合题意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𝒌</m:t>
                        </m:r>
                      </m:e>
                      <m:sub>
                        <m:r>
                          <a:rPr lang="en-US" altLang="zh-CN" sz="2600" b="1" i="1">
                            <a:latin typeface="Cambria Math" panose="02040503050406030204" pitchFamily="18" charset="0"/>
                            <a:cs typeface="Times New Roman" panose="02020603050405020304" pitchFamily="18" charset="0"/>
                          </a:rPr>
                          <m:t>𝑷</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𝟏</m:t>
                            </m:r>
                          </m:sub>
                        </m:sSub>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𝒚</m:t>
                            </m:r>
                          </m:e>
                          <m:sub>
                            <m:r>
                              <a:rPr lang="en-US" altLang="zh-CN" sz="2600" b="1" i="1">
                                <a:latin typeface="Cambria Math" panose="02040503050406030204" pitchFamily="18" charset="0"/>
                                <a:cs typeface="Times New Roman" panose="02020603050405020304" pitchFamily="18" charset="0"/>
                              </a:rPr>
                              <m:t>𝟎</m:t>
                            </m:r>
                          </m:sub>
                        </m:sSub>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𝟎</m:t>
                            </m:r>
                          </m:sub>
                        </m:s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𝒄</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𝒌</m:t>
                        </m:r>
                      </m:e>
                      <m:sub>
                        <m:r>
                          <a:rPr lang="en-US" altLang="zh-CN" sz="2600" b="1" i="1">
                            <a:latin typeface="Cambria Math" panose="02040503050406030204" pitchFamily="18" charset="0"/>
                            <a:cs typeface="Times New Roman" panose="02020603050405020304" pitchFamily="18" charset="0"/>
                          </a:rPr>
                          <m:t>𝑷</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𝟐</m:t>
                            </m:r>
                          </m:sub>
                        </m:sSub>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𝒚</m:t>
                            </m:r>
                          </m:e>
                          <m:sub>
                            <m:r>
                              <a:rPr lang="en-US" altLang="zh-CN" sz="2600" b="1" i="1">
                                <a:latin typeface="Cambria Math" panose="02040503050406030204" pitchFamily="18" charset="0"/>
                                <a:cs typeface="Times New Roman" panose="02020603050405020304" pitchFamily="18" charset="0"/>
                              </a:rPr>
                              <m:t>𝟎</m:t>
                            </m:r>
                          </m:sub>
                        </m:sSub>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𝟎</m:t>
                            </m:r>
                          </m:sub>
                        </m:sSub>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𝒄</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l</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l</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𝒌</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𝒍</m:t>
                            </m:r>
                          </m:e>
                          <m:sub>
                            <m:r>
                              <a:rPr lang="en-US" altLang="zh-CN" sz="2600" b="1" i="1">
                                <a:latin typeface="Cambria Math" panose="02040503050406030204" pitchFamily="18" charset="0"/>
                                <a:cs typeface="Times New Roman" panose="02020603050405020304" pitchFamily="18" charset="0"/>
                              </a:rPr>
                              <m:t>𝟏</m:t>
                            </m:r>
                          </m:sub>
                        </m:sSub>
                      </m:sub>
                    </m:sSub>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𝟎</m:t>
                            </m:r>
                          </m:sub>
                        </m:s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𝒄</m:t>
                        </m:r>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𝒚</m:t>
                            </m:r>
                          </m:e>
                          <m:sub>
                            <m:r>
                              <a:rPr lang="en-US" altLang="zh-CN" sz="2600" b="1" i="1">
                                <a:latin typeface="Cambria Math" panose="02040503050406030204" pitchFamily="18" charset="0"/>
                                <a:cs typeface="Times New Roman" panose="02020603050405020304" pitchFamily="18" charset="0"/>
                              </a:rPr>
                              <m:t>𝟎</m:t>
                            </m:r>
                          </m:sub>
                        </m:sSub>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𝒌</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𝒍</m:t>
                            </m:r>
                          </m:e>
                          <m:sub>
                            <m:r>
                              <a:rPr lang="en-US" altLang="zh-CN" sz="2600" b="1" i="1">
                                <a:latin typeface="Cambria Math" panose="02040503050406030204" pitchFamily="18" charset="0"/>
                                <a:cs typeface="Times New Roman" panose="02020603050405020304" pitchFamily="18" charset="0"/>
                              </a:rPr>
                              <m:t>𝟐</m:t>
                            </m:r>
                          </m:sub>
                        </m:sSub>
                      </m:sub>
                    </m:sSub>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𝟎</m:t>
                            </m:r>
                          </m:sub>
                        </m:sSub>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𝒄</m:t>
                        </m:r>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𝒚</m:t>
                            </m:r>
                          </m:e>
                          <m:sub>
                            <m:r>
                              <a:rPr lang="en-US" altLang="zh-CN" sz="2600" b="1" i="1">
                                <a:latin typeface="Cambria Math" panose="02040503050406030204" pitchFamily="18" charset="0"/>
                                <a:cs typeface="Times New Roman" panose="02020603050405020304" pitchFamily="18" charset="0"/>
                              </a:rPr>
                              <m:t>𝟎</m:t>
                            </m:r>
                          </m:sub>
                        </m:sSub>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所以直线</a:t>
                </a:r>
                <a:r>
                  <a:rPr lang="en-US" altLang="zh-CN" sz="2600" b="1" i="1">
                    <a:latin typeface="Times New Roman" panose="02020603050405020304" pitchFamily="18" charset="0"/>
                    <a:cs typeface="Times New Roman" panose="02020603050405020304" pitchFamily="18" charset="0"/>
                  </a:rPr>
                  <a:t>l</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的方程为</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𝟎</m:t>
                            </m:r>
                          </m:sub>
                        </m:s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𝒄</m:t>
                        </m:r>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𝒚</m:t>
                            </m:r>
                          </m:e>
                          <m:sub>
                            <m:r>
                              <a:rPr lang="en-US" altLang="zh-CN" sz="2600" b="1" i="1">
                                <a:latin typeface="Cambria Math" panose="02040503050406030204" pitchFamily="18" charset="0"/>
                                <a:cs typeface="Times New Roman" panose="02020603050405020304" pitchFamily="18" charset="0"/>
                              </a:rPr>
                              <m:t>𝟎</m:t>
                            </m:r>
                          </m:sub>
                        </m:sSub>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①</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的方程为</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𝟎</m:t>
                            </m:r>
                          </m:sub>
                        </m:sSub>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𝒄</m:t>
                        </m:r>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𝒚</m:t>
                            </m:r>
                          </m:e>
                          <m:sub>
                            <m:r>
                              <a:rPr lang="en-US" altLang="zh-CN" sz="2600" b="1" i="1">
                                <a:latin typeface="Cambria Math" panose="02040503050406030204" pitchFamily="18" charset="0"/>
                                <a:cs typeface="Times New Roman" panose="02020603050405020304" pitchFamily="18" charset="0"/>
                              </a:rPr>
                              <m:t>𝟎</m:t>
                            </m:r>
                          </m:sub>
                        </m:sSub>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②</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1782" y="2867450"/>
                <a:ext cx="11589417" cy="3429144"/>
              </a:xfrm>
              <a:prstGeom prst="rect">
                <a:avLst/>
              </a:prstGeom>
              <a:blipFill rotWithShape="0">
                <a:blip r:embed="rId7"/>
                <a:stretch>
                  <a:fillRect l="-947" t="-88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0715388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linds(horizont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blinds(horizontal)">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537"/>
            <a:ext cx="12190413" cy="620694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646843"/>
                <a:ext cx="11589417" cy="4656403"/>
              </a:xfrm>
              <a:prstGeom prst="rect">
                <a:avLst/>
              </a:prstGeom>
            </p:spPr>
            <p:txBody>
              <a:bodyPr wrap="square">
                <a:spAutoFit/>
              </a:bodyPr>
              <a:lstStyle/>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联立</a:t>
                </a:r>
                <a:r>
                  <a:rPr lang="zh-CN" altLang="zh-CN" sz="2600" b="1">
                    <a:latin typeface="Calibri" panose="020F0502020204030204" pitchFamily="34" charset="0"/>
                    <a:cs typeface="宋体" panose="02010600030101010101" pitchFamily="2" charset="-122"/>
                  </a:rPr>
                  <a:t>①②</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𝟎</m:t>
                            </m:r>
                          </m:sub>
                          <m:sup>
                            <m:r>
                              <a:rPr lang="en-US" altLang="zh-CN" sz="2600" b="1" i="1">
                                <a:latin typeface="Cambria Math" panose="02040503050406030204" pitchFamily="18" charset="0"/>
                                <a:cs typeface="Times New Roman" panose="02020603050405020304" pitchFamily="18" charset="0"/>
                              </a:rPr>
                              <m:t>𝟐</m:t>
                            </m:r>
                          </m:sup>
                        </m:sSub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𝒄</m:t>
                            </m:r>
                          </m:e>
                          <m:sup>
                            <m:r>
                              <a:rPr lang="en-US" altLang="zh-CN" sz="2600" b="1" i="1">
                                <a:latin typeface="Cambria Math" panose="02040503050406030204" pitchFamily="18" charset="0"/>
                                <a:cs typeface="Times New Roman" panose="02020603050405020304" pitchFamily="18" charset="0"/>
                              </a:rPr>
                              <m:t>𝟐</m:t>
                            </m:r>
                          </m:sup>
                        </m:sSup>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𝒚</m:t>
                            </m:r>
                          </m:e>
                          <m:sub>
                            <m:r>
                              <a:rPr lang="en-US" altLang="zh-CN" sz="2600" b="1" i="1">
                                <a:latin typeface="Cambria Math" panose="02040503050406030204" pitchFamily="18" charset="0"/>
                                <a:cs typeface="Times New Roman" panose="02020603050405020304" pitchFamily="18" charset="0"/>
                              </a:rPr>
                              <m:t>𝟎</m:t>
                            </m:r>
                          </m:sub>
                        </m:sSub>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Q</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𝟎</m:t>
                            </m:r>
                          </m:sub>
                        </m:sSub>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𝟎</m:t>
                                </m:r>
                              </m:sub>
                              <m:sup>
                                <m:r>
                                  <a:rPr lang="en-US" altLang="zh-CN" sz="2600" b="1" i="1">
                                    <a:latin typeface="Cambria Math" panose="02040503050406030204" pitchFamily="18" charset="0"/>
                                    <a:cs typeface="Times New Roman" panose="02020603050405020304" pitchFamily="18" charset="0"/>
                                  </a:rPr>
                                  <m:t>𝟐</m:t>
                                </m:r>
                              </m:sup>
                            </m:sSub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𝒄</m:t>
                                </m:r>
                              </m:e>
                              <m:sup>
                                <m:r>
                                  <a:rPr lang="en-US" altLang="zh-CN" sz="2600" b="1" i="1">
                                    <a:latin typeface="Cambria Math" panose="02040503050406030204" pitchFamily="18" charset="0"/>
                                    <a:cs typeface="Times New Roman" panose="02020603050405020304" pitchFamily="18" charset="0"/>
                                  </a:rPr>
                                  <m:t>𝟐</m:t>
                                </m:r>
                              </m:sup>
                            </m:sSup>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𝒚</m:t>
                                </m:r>
                              </m:e>
                              <m:sub>
                                <m:r>
                                  <a:rPr lang="en-US" altLang="zh-CN" sz="2600" b="1" i="1">
                                    <a:latin typeface="Cambria Math" panose="02040503050406030204" pitchFamily="18" charset="0"/>
                                    <a:cs typeface="Times New Roman" panose="02020603050405020304" pitchFamily="18" charset="0"/>
                                  </a:rPr>
                                  <m:t>𝟎</m:t>
                                </m:r>
                              </m:sub>
                            </m:sSub>
                          </m:den>
                        </m:f>
                      </m:e>
                    </m: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a:t>
                </a:r>
                <a:r>
                  <a:rPr lang="zh-CN" altLang="zh-CN" sz="2600" b="1">
                    <a:latin typeface="Times New Roman" panose="02020603050405020304" pitchFamily="18" charset="0"/>
                    <a:cs typeface="Times New Roman" panose="02020603050405020304" pitchFamily="18" charset="0"/>
                  </a:rPr>
                  <a:t>都在椭圆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且均在</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轴上方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a:t>
                </a:r>
                <a:r>
                  <a:rPr lang="zh-CN" altLang="zh-CN" sz="2600" b="1">
                    <a:latin typeface="Times New Roman" panose="02020603050405020304" pitchFamily="18" charset="0"/>
                    <a:cs typeface="Times New Roman" panose="02020603050405020304" pitchFamily="18" charset="0"/>
                  </a:rPr>
                  <a:t>的横坐标互为相反数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所以点</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a:t>
                </a:r>
                <a:r>
                  <a:rPr lang="zh-CN" altLang="zh-CN" sz="2600" b="1">
                    <a:latin typeface="Times New Roman" panose="02020603050405020304" pitchFamily="18" charset="0"/>
                    <a:cs typeface="Times New Roman" panose="02020603050405020304" pitchFamily="18" charset="0"/>
                  </a:rPr>
                  <a:t>关于</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轴对称</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𝟎</m:t>
                            </m:r>
                          </m:sub>
                          <m:sup>
                            <m:r>
                              <a:rPr lang="en-US" altLang="zh-CN" sz="2600" b="1" i="1">
                                <a:latin typeface="Cambria Math" panose="02040503050406030204" pitchFamily="18" charset="0"/>
                                <a:cs typeface="Times New Roman" panose="02020603050405020304" pitchFamily="18" charset="0"/>
                              </a:rPr>
                              <m:t>𝟐</m:t>
                            </m:r>
                          </m:sup>
                        </m:sSub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𝒄</m:t>
                            </m:r>
                          </m:e>
                          <m:sup>
                            <m:r>
                              <a:rPr lang="en-US" altLang="zh-CN" sz="2600" b="1" i="1">
                                <a:latin typeface="Cambria Math" panose="02040503050406030204" pitchFamily="18" charset="0"/>
                                <a:cs typeface="Times New Roman" panose="02020603050405020304" pitchFamily="18" charset="0"/>
                              </a:rPr>
                              <m:t>𝟐</m:t>
                            </m:r>
                          </m:sup>
                        </m:sSup>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𝒚</m:t>
                            </m:r>
                          </m:e>
                          <m:sub>
                            <m:r>
                              <a:rPr lang="en-US" altLang="zh-CN" sz="2600" b="1" i="1">
                                <a:latin typeface="Cambria Math" panose="02040503050406030204" pitchFamily="18" charset="0"/>
                                <a:cs typeface="Times New Roman" panose="02020603050405020304" pitchFamily="18" charset="0"/>
                              </a:rPr>
                              <m:t>𝟎</m:t>
                            </m:r>
                          </m:sub>
                        </m:sSub>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PQ</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𝟖</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smtClean="0">
                    <a:latin typeface="宋体" panose="02010600030101010101" pitchFamily="2" charset="-122"/>
                    <a:cs typeface="Times New Roman" panose="02020603050405020304" pitchFamily="18" charset="0"/>
                  </a:rPr>
                  <a:t>,</a:t>
                </a:r>
              </a:p>
              <a:p>
                <a:pPr>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𝒚</m:t>
                        </m:r>
                      </m:e>
                      <m:sub>
                        <m:r>
                          <a:rPr lang="en-US" altLang="zh-CN" sz="2600" b="1" i="1">
                            <a:latin typeface="Cambria Math" panose="02040503050406030204" pitchFamily="18" charset="0"/>
                            <a:cs typeface="Times New Roman" panose="02020603050405020304" pitchFamily="18" charset="0"/>
                          </a:rPr>
                          <m:t>𝟎</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𝟎</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𝟎</m:t>
                            </m:r>
                          </m:sub>
                          <m:sup>
                            <m:r>
                              <a:rPr lang="en-US" altLang="zh-CN" sz="2600" b="1" i="1">
                                <a:latin typeface="Cambria Math" panose="02040503050406030204" pitchFamily="18" charset="0"/>
                                <a:cs typeface="Times New Roman" panose="02020603050405020304" pitchFamily="18" charset="0"/>
                              </a:rPr>
                              <m:t>𝟐</m:t>
                            </m:r>
                          </m:sup>
                        </m:sSub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𝒚</m:t>
                        </m:r>
                      </m:e>
                      <m:sub>
                        <m:r>
                          <a:rPr lang="en-US" altLang="zh-CN" sz="2600" b="1" i="1">
                            <a:latin typeface="Cambria Math" panose="02040503050406030204" pitchFamily="18" charset="0"/>
                            <a:cs typeface="Times New Roman" panose="02020603050405020304" pitchFamily="18" charset="0"/>
                          </a:rPr>
                          <m:t>𝟎</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𝟎</m:t>
                            </m:r>
                          </m:sub>
                          <m:sup>
                            <m:r>
                              <a:rPr lang="en-US" altLang="zh-CN" sz="2600" b="1" i="1">
                                <a:latin typeface="Cambria Math" panose="02040503050406030204" pitchFamily="18" charset="0"/>
                                <a:cs typeface="Times New Roman" panose="02020603050405020304" pitchFamily="18" charset="0"/>
                              </a:rPr>
                              <m:t>𝟐</m:t>
                            </m:r>
                          </m:sup>
                        </m:sSub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𝟎</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3000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即</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𝟏𝟔</m:t>
                        </m:r>
                      </m:num>
                      <m:den>
                        <m:r>
                          <a:rPr lang="en-US" altLang="zh-CN" sz="2600" b="1" i="1">
                            <a:latin typeface="Cambria Math" panose="02040503050406030204" pitchFamily="18" charset="0"/>
                            <a:cs typeface="Times New Roman" panose="02020603050405020304" pitchFamily="18" charset="0"/>
                          </a:rPr>
                          <m:t>𝟓</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𝟏𝟔</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=3</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𝒄</m:t>
                        </m:r>
                      </m:num>
                      <m:den>
                        <m:r>
                          <a:rPr lang="en-US" altLang="zh-CN" sz="2600" b="1" i="1">
                            <a:latin typeface="Cambria Math" panose="02040503050406030204" pitchFamily="18" charset="0"/>
                            <a:cs typeface="Times New Roman" panose="02020603050405020304" pitchFamily="18" charset="0"/>
                          </a:rPr>
                          <m:t>𝒂</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46843"/>
                <a:ext cx="11589417" cy="4656403"/>
              </a:xfrm>
              <a:prstGeom prst="rect">
                <a:avLst/>
              </a:prstGeom>
              <a:blipFill rotWithShape="0">
                <a:blip r:embed="rId3"/>
                <a:stretch>
                  <a:fillRect l="-947" b="-52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78854948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linds(horizontal)">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blinds(horizontal)">
                                      <p:cBhvr>
                                        <p:cTn id="32"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bwMode="auto">
          <a:xfrm>
            <a:off x="263490" y="128300"/>
            <a:ext cx="11641048" cy="522091"/>
          </a:xfrm>
          <a:prstGeom prst="rect">
            <a:avLst/>
          </a:prstGeom>
        </p:spPr>
        <p:txBody>
          <a:bodyPr wrap="square">
            <a:spAutoFit/>
          </a:bodyPr>
          <a:lstStyle/>
          <a:p>
            <a:pPr defTabSz="1219200" fontAlgn="auto">
              <a:spcBef>
                <a:spcPts val="0"/>
              </a:spcBef>
              <a:spcAft>
                <a:spcPts val="0"/>
              </a:spcAft>
              <a:defRPr/>
            </a:pPr>
            <a:r>
              <a:rPr lang="zh-CN" altLang="en-US" sz="2800" b="1" kern="0" smtClean="0">
                <a:latin typeface="微软雅黑" panose="020B0503020204020204" pitchFamily="34" charset="-122"/>
                <a:ea typeface="微软雅黑" panose="020B0503020204020204" pitchFamily="34" charset="-122"/>
              </a:rPr>
              <a:t>拓展视野</a:t>
            </a:r>
            <a:r>
              <a:rPr lang="zh-CN" altLang="en-US" sz="2800" b="1" kern="0">
                <a:latin typeface="微软雅黑" panose="020B0503020204020204" pitchFamily="34" charset="-122"/>
                <a:ea typeface="微软雅黑" panose="020B0503020204020204" pitchFamily="34" charset="-122"/>
              </a:rPr>
              <a:t>　</a:t>
            </a:r>
            <a:r>
              <a:rPr lang="zh-CN" altLang="en-US" sz="2800" b="1" kern="0" smtClean="0">
                <a:latin typeface="微软雅黑" panose="020B0503020204020204" pitchFamily="34" charset="-122"/>
                <a:ea typeface="微软雅黑" panose="020B0503020204020204" pitchFamily="34" charset="-122"/>
              </a:rPr>
              <a:t>  </a:t>
            </a:r>
            <a:r>
              <a:rPr lang="zh-CN" altLang="zh-CN" sz="2800" b="1" smtClean="0">
                <a:latin typeface="Times New Roman" panose="02020603050405020304" pitchFamily="18" charset="0"/>
                <a:ea typeface="微软雅黑" panose="020B0503020204020204" pitchFamily="34" charset="-122"/>
                <a:cs typeface="Times New Roman" panose="02020603050405020304" pitchFamily="18" charset="0"/>
              </a:rPr>
              <a:t>丹</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德林双球</a:t>
            </a:r>
            <a:r>
              <a:rPr lang="zh-CN" altLang="zh-CN" sz="2800" b="1" smtClean="0">
                <a:latin typeface="Times New Roman" panose="02020603050405020304" pitchFamily="18" charset="0"/>
                <a:ea typeface="微软雅黑" panose="020B0503020204020204" pitchFamily="34" charset="-122"/>
                <a:cs typeface="Times New Roman" panose="02020603050405020304" pitchFamily="18" charset="0"/>
              </a:rPr>
              <a:t>问题</a:t>
            </a:r>
            <a:endParaRPr lang="en-US" altLang="zh-CN" sz="2800" b="1" kern="0" dirty="0">
              <a:solidFill>
                <a:prstClr val="black"/>
              </a:solidFill>
              <a:latin typeface="微软雅黑" panose="020B0503020204020204" pitchFamily="34" charset="-122"/>
              <a:ea typeface="微软雅黑" panose="020B0503020204020204" pitchFamily="34" charset="-122"/>
            </a:endParaRPr>
          </a:p>
        </p:txBody>
      </p:sp>
      <p:sp>
        <p:nvSpPr>
          <p:cNvPr id="3" name="矩形 2"/>
          <p:cNvSpPr/>
          <p:nvPr/>
        </p:nvSpPr>
        <p:spPr>
          <a:xfrm>
            <a:off x="269382" y="642225"/>
            <a:ext cx="6188029" cy="4893647"/>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丹德林双球的定义</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在圆锥内放入两个球</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它们都与圆锥相切</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即与圆锥的每条母线相切</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切点圆分别为</a:t>
            </a:r>
            <a:r>
              <a:rPr lang="en-US" altLang="zh-CN" sz="2600" b="1">
                <a:latin typeface="Segoe UI Symbol" panose="020B0502040204020203" pitchFamily="34" charset="0"/>
                <a:cs typeface="Segoe UI Symbol" panose="020B0502040204020203" pitchFamily="34"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Segoe UI Symbol" panose="020B0502040204020203" pitchFamily="34" charset="0"/>
                <a:cs typeface="Segoe UI Symbol" panose="020B0502040204020203" pitchFamily="34"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这两个球都与平面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相切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切点分别为</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丹德林利用这个模型证明了平面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与圆锥侧面的交线为椭圆</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为此椭圆的两个焦点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这两个球也称为丹德林双球</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6145" name="image44.jpe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44649" y="894468"/>
            <a:ext cx="5298850" cy="4679504"/>
          </a:xfrm>
          <a:prstGeom prst="rect">
            <a:avLst/>
          </a:prstGeom>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240030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Tree>
    <p:extLst>
      <p:ext uri="{BB962C8B-B14F-4D97-AF65-F5344CB8AC3E}">
        <p14:creationId xmlns:p14="http://schemas.microsoft.com/office/powerpoint/2010/main" val="643296355"/>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矩形 4"/>
              <p:cNvSpPr/>
              <p:nvPr/>
            </p:nvSpPr>
            <p:spPr>
              <a:xfrm>
                <a:off x="269382" y="642225"/>
                <a:ext cx="11442526" cy="5107680"/>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设直线</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分别与圆锥母线交于</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两点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再设过点</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的母线分别与</a:t>
                </a:r>
                <a:r>
                  <a:rPr lang="en-US" altLang="zh-CN" sz="2600" b="1">
                    <a:latin typeface="Segoe UI Symbol" panose="020B0502040204020203" pitchFamily="34" charset="0"/>
                    <a:cs typeface="Segoe UI Symbol" panose="020B0502040204020203" pitchFamily="34"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Segoe UI Symbol" panose="020B0502040204020203" pitchFamily="34" charset="0"/>
                    <a:cs typeface="Segoe UI Symbol" panose="020B0502040204020203" pitchFamily="34"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交于</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两点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由切线长定理</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AF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同理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对于平面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与圆锥侧面的交线上任意一点</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过</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的母线分别与</a:t>
                </a:r>
                <a:r>
                  <a:rPr lang="en-US" altLang="zh-CN" sz="2600" b="1">
                    <a:latin typeface="Segoe UI Symbol" panose="020B0502040204020203" pitchFamily="34" charset="0"/>
                    <a:cs typeface="Segoe UI Symbol" panose="020B0502040204020203" pitchFamily="34"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Segoe UI Symbol" panose="020B0502040204020203" pitchFamily="34" charset="0"/>
                    <a:cs typeface="Segoe UI Symbol" panose="020B0502040204020203" pitchFamily="34"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交于</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a:t>
                </a:r>
                <a:r>
                  <a:rPr lang="zh-CN" altLang="zh-CN" sz="2600" b="1">
                    <a:latin typeface="Times New Roman" panose="02020603050405020304" pitchFamily="18" charset="0"/>
                    <a:cs typeface="Times New Roman" panose="02020603050405020304" pitchFamily="18" charset="0"/>
                  </a:rPr>
                  <a:t>两点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MQ</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即椭圆的长轴长等于切点圆之间的母线长</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长轴长与双球半径之间的关系</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设两个球</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的半径分别为</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球心距</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则如图</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图</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MQ</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𝑶</m:t>
                            </m:r>
                          </m:e>
                          <m:sub>
                            <m:r>
                              <a:rPr lang="en-US" altLang="zh-CN" sz="2600" b="1" i="1">
                                <a:latin typeface="Cambria Math" panose="02040503050406030204" pitchFamily="18" charset="0"/>
                                <a:cs typeface="Times New Roman" panose="02020603050405020304" pitchFamily="18" charset="0"/>
                              </a:rPr>
                              <m:t>𝟏</m:t>
                            </m:r>
                          </m:sub>
                        </m:sSub>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𝑶</m:t>
                            </m:r>
                          </m:e>
                          <m:sub>
                            <m:r>
                              <a:rPr lang="en-US" altLang="zh-CN" sz="2600" b="1" i="1">
                                <a:latin typeface="Cambria Math" panose="02040503050406030204" pitchFamily="18" charset="0"/>
                                <a:cs typeface="Times New Roman" panose="02020603050405020304" pitchFamily="18" charset="0"/>
                              </a:rPr>
                              <m:t>𝟐</m:t>
                            </m:r>
                          </m:sub>
                          <m:sup>
                            <m:r>
                              <a:rPr lang="en-US" altLang="zh-CN" sz="2600" b="1" i="1">
                                <a:latin typeface="Cambria Math" panose="02040503050406030204" pitchFamily="18" charset="0"/>
                                <a:cs typeface="Times New Roman" panose="02020603050405020304" pitchFamily="18" charset="0"/>
                              </a:rPr>
                              <m:t>𝟐</m:t>
                            </m:r>
                          </m:sup>
                        </m:sSubSup>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𝑶</m:t>
                            </m:r>
                          </m:e>
                          <m:sub>
                            <m:r>
                              <a:rPr lang="en-US" altLang="zh-CN" sz="2600" b="1" i="1">
                                <a:latin typeface="Cambria Math" panose="02040503050406030204" pitchFamily="18" charset="0"/>
                                <a:cs typeface="Times New Roman" panose="02020603050405020304" pitchFamily="18" charset="0"/>
                              </a:rPr>
                              <m:t>𝟐</m:t>
                            </m:r>
                          </m:sub>
                        </m:sSub>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𝑯</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𝒅</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𝟏</m:t>
                            </m:r>
                          </m:sub>
                        </m:sSub>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69382" y="642225"/>
                <a:ext cx="11442526" cy="5107680"/>
              </a:xfrm>
              <a:prstGeom prst="rect">
                <a:avLst/>
              </a:prstGeom>
              <a:blipFill rotWithShape="0">
                <a:blip r:embed="rId2"/>
                <a:stretch>
                  <a:fillRect l="-959" r="-90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50588548"/>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五边形 8"/>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0" name="燕尾形 9"/>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45" name="文本框 44"/>
          <p:cNvSpPr txBox="1"/>
          <p:nvPr/>
        </p:nvSpPr>
        <p:spPr>
          <a:xfrm>
            <a:off x="4367596" y="2565359"/>
            <a:ext cx="6514252" cy="830137"/>
          </a:xfrm>
          <a:prstGeom prst="rect">
            <a:avLst/>
          </a:prstGeom>
          <a:noFill/>
        </p:spPr>
        <p:txBody>
          <a:bodyPr wrap="square">
            <a:spAutoFit/>
          </a:bodyPr>
          <a:lstStyle/>
          <a:p>
            <a:pPr algn="l" fontAlgn="auto">
              <a:spcBef>
                <a:spcPts val="0"/>
              </a:spcBef>
              <a:spcAft>
                <a:spcPts val="0"/>
              </a:spcAft>
              <a:defRPr/>
            </a:pPr>
            <a:r>
              <a:rPr lang="zh-CN" altLang="en-US" sz="4800" b="1" spc="300" dirty="0">
                <a:solidFill>
                  <a:schemeClr val="bg1"/>
                </a:solidFill>
                <a:effectLst/>
                <a:latin typeface="微软雅黑" panose="020B0503020204020204" pitchFamily="34" charset="-122"/>
                <a:ea typeface="微软雅黑" panose="020B0503020204020204" pitchFamily="34" charset="-122"/>
              </a:rPr>
              <a:t>知识诊断自测</a:t>
            </a:r>
          </a:p>
        </p:txBody>
      </p:sp>
      <p:sp>
        <p:nvSpPr>
          <p:cNvPr id="19" name="文本框 18"/>
          <p:cNvSpPr txBox="1"/>
          <p:nvPr>
            <p:custDataLst>
              <p:tags r:id="rId4"/>
            </p:custDataLst>
          </p:nvPr>
        </p:nvSpPr>
        <p:spPr>
          <a:xfrm>
            <a:off x="1104756" y="2342422"/>
            <a:ext cx="1928879" cy="1727600"/>
          </a:xfrm>
          <a:prstGeom prst="rect">
            <a:avLst/>
          </a:prstGeom>
          <a:noFill/>
        </p:spPr>
        <p:txBody>
          <a:bodyPr wrap="square" rtlCol="0">
            <a:noAutofit/>
          </a:bodyPr>
          <a:lstStyle/>
          <a:p>
            <a:pPr algn="dist"/>
            <a:r>
              <a:rPr kumimoji="1" lang="en-US" altLang="zh-CN" sz="8800" b="1">
                <a:solidFill>
                  <a:prstClr val="white"/>
                </a:solidFill>
                <a:latin typeface="微软雅黑" panose="020B0503020204020204" pitchFamily="34" charset="-122"/>
                <a:ea typeface="微软雅黑" panose="020B0503020204020204" pitchFamily="34" charset="-122"/>
              </a:rPr>
              <a:t>1</a:t>
            </a:r>
          </a:p>
        </p:txBody>
      </p:sp>
      <p:sp>
        <p:nvSpPr>
          <p:cNvPr id="11" name="文本框 10"/>
          <p:cNvSpPr txBox="1"/>
          <p:nvPr/>
        </p:nvSpPr>
        <p:spPr>
          <a:xfrm>
            <a:off x="4375216" y="3429159"/>
            <a:ext cx="4052042" cy="337263"/>
          </a:xfrm>
          <a:prstGeom prst="rect">
            <a:avLst/>
          </a:prstGeom>
          <a:noFill/>
        </p:spPr>
        <p:txBody>
          <a:bodyPr wrap="square">
            <a:spAutoFit/>
          </a:bodyPr>
          <a:lstStyle/>
          <a:p>
            <a:pPr algn="dist" fontAlgn="auto">
              <a:spcBef>
                <a:spcPts val="0"/>
              </a:spcBef>
              <a:spcAft>
                <a:spcPts val="0"/>
              </a:spcAft>
              <a:defRPr/>
            </a:pPr>
            <a:r>
              <a:rPr lang="en-US" altLang="zh-CN" sz="1600" spc="300" dirty="0">
                <a:solidFill>
                  <a:schemeClr val="bg1"/>
                </a:solidFill>
                <a:effectLst/>
                <a:latin typeface="微软雅黑" panose="020B0503020204020204" pitchFamily="34" charset="-122"/>
                <a:ea typeface="微软雅黑" panose="020B0503020204020204" pitchFamily="34" charset="-122"/>
              </a:rPr>
              <a:t>ZHISHIZHENDUANZICE</a:t>
            </a:r>
          </a:p>
        </p:txBody>
      </p:sp>
    </p:spTree>
    <p:extLst>
      <p:ext uri="{BB962C8B-B14F-4D97-AF65-F5344CB8AC3E}">
        <p14:creationId xmlns:p14="http://schemas.microsoft.com/office/powerpoint/2010/main" val="3366840470"/>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矩形 5"/>
              <p:cNvSpPr/>
              <p:nvPr/>
            </p:nvSpPr>
            <p:spPr>
              <a:xfrm>
                <a:off x="269382" y="634143"/>
                <a:ext cx="11589417" cy="2331857"/>
              </a:xfrm>
              <a:prstGeom prst="rect">
                <a:avLst/>
              </a:prstGeom>
            </p:spPr>
            <p:txBody>
              <a:bodyPr wrap="square">
                <a:spAutoFit/>
              </a:bodyPr>
              <a:lstStyle/>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焦距与双球半径之间的关系</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由于</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𝑶</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𝑫</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𝑶</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𝑫</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𝒅</m:t>
                              </m:r>
                              <m:r>
                                <a:rPr lang="en-US" altLang="zh-CN" sz="2600" b="1">
                                  <a:latin typeface="Cambria Math" panose="02040503050406030204" pitchFamily="18" charset="0"/>
                                  <a:cs typeface="Times New Roman" panose="02020603050405020304" pitchFamily="18" charset="0"/>
                                </a:rPr>
                                <m:t>,</m:t>
                              </m:r>
                            </m:e>
                          </m:mr>
                          <m:m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𝑶</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𝑫</m:t>
                                  </m:r>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𝑶</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𝑫</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𝟐</m:t>
                                      </m:r>
                                    </m:sub>
                                  </m:sSub>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𝟏</m:t>
                                      </m:r>
                                    </m:sub>
                                  </m:sSub>
                                </m:den>
                              </m:f>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oMath>
                </a14:m>
                <a:r>
                  <a:rPr lang="zh-CN" altLang="zh-CN" sz="2600" b="1">
                    <a:latin typeface="Times New Roman" panose="02020603050405020304" pitchFamily="18" charset="0"/>
                    <a:cs typeface="Times New Roman" panose="02020603050405020304" pitchFamily="18" charset="0"/>
                  </a:rPr>
                  <a:t>最终求出</a:t>
                </a:r>
                <a:r>
                  <a:rPr lang="en-US" altLang="zh-CN" sz="2600" b="1" i="1">
                    <a:latin typeface="Times New Roman" panose="02020603050405020304" pitchFamily="18" charset="0"/>
                    <a:cs typeface="Times New Roman" panose="02020603050405020304" pitchFamily="18" charset="0"/>
                  </a:rPr>
                  <a:t>EF</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的值</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269382" y="634143"/>
                <a:ext cx="11589417" cy="2331857"/>
              </a:xfrm>
              <a:prstGeom prst="rect">
                <a:avLst/>
              </a:prstGeom>
              <a:blipFill rotWithShape="0">
                <a:blip r:embed="rId2"/>
                <a:stretch>
                  <a:fillRect l="-947"/>
                </a:stretch>
              </a:blipFill>
            </p:spPr>
            <p:txBody>
              <a:bodyPr/>
              <a:lstStyle/>
              <a:p>
                <a:r>
                  <a:rPr lang="zh-CN" altLang="en-US">
                    <a:noFill/>
                  </a:rPr>
                  <a:t> </a:t>
                </a:r>
              </a:p>
            </p:txBody>
          </p:sp>
        </mc:Fallback>
      </mc:AlternateContent>
      <p:pic>
        <p:nvPicPr>
          <p:cNvPr id="5" name="image45.jpeg"/>
          <p:cNvPicPr/>
          <p:nvPr/>
        </p:nvPicPr>
        <p:blipFill>
          <a:blip r:embed="rId3">
            <a:clrChange>
              <a:clrFrom>
                <a:srgbClr val="FFFFFF"/>
              </a:clrFrom>
              <a:clrTo>
                <a:srgbClr val="FFFFFF">
                  <a:alpha val="0"/>
                </a:srgbClr>
              </a:clrTo>
            </a:clrChange>
          </a:blip>
          <a:stretch>
            <a:fillRect/>
          </a:stretch>
        </p:blipFill>
        <p:spPr>
          <a:xfrm>
            <a:off x="3070828" y="2900116"/>
            <a:ext cx="1876438" cy="3396511"/>
          </a:xfrm>
          <a:prstGeom prst="rect">
            <a:avLst/>
          </a:prstGeom>
        </p:spPr>
      </p:pic>
      <p:pic>
        <p:nvPicPr>
          <p:cNvPr id="9" name="image46.jpeg"/>
          <p:cNvPicPr/>
          <p:nvPr/>
        </p:nvPicPr>
        <p:blipFill>
          <a:blip r:embed="rId4">
            <a:clrChange>
              <a:clrFrom>
                <a:srgbClr val="FFFFFF"/>
              </a:clrFrom>
              <a:clrTo>
                <a:srgbClr val="FFFFFF">
                  <a:alpha val="0"/>
                </a:srgbClr>
              </a:clrTo>
            </a:clrChange>
          </a:blip>
          <a:stretch>
            <a:fillRect/>
          </a:stretch>
        </p:blipFill>
        <p:spPr>
          <a:xfrm>
            <a:off x="5447126" y="2662531"/>
            <a:ext cx="2592323" cy="3754453"/>
          </a:xfrm>
          <a:prstGeom prst="rect">
            <a:avLst/>
          </a:prstGeom>
        </p:spPr>
      </p:pic>
    </p:spTree>
    <p:extLst>
      <p:ext uri="{BB962C8B-B14F-4D97-AF65-F5344CB8AC3E}">
        <p14:creationId xmlns:p14="http://schemas.microsoft.com/office/powerpoint/2010/main" val="4035840803"/>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9382" y="621443"/>
            <a:ext cx="11589417" cy="2693045"/>
          </a:xfrm>
          <a:prstGeom prst="rect">
            <a:avLst/>
          </a:prstGeom>
        </p:spPr>
        <p:txBody>
          <a:bodyPr wrap="square">
            <a:spAutoFit/>
          </a:bodyPr>
          <a:lstStyle/>
          <a:p>
            <a:pPr marL="355600" indent="-355600">
              <a:lnSpc>
                <a:spcPct val="13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典例</a:t>
            </a:r>
            <a:r>
              <a:rPr lang="zh-CN" altLang="zh-CN" sz="2600" b="1">
                <a:solidFill>
                  <a:srgbClr val="0000FF"/>
                </a:solidFill>
                <a:latin typeface="Calibri" panose="020F0502020204030204" pitchFamily="34" charset="0"/>
                <a:cs typeface="Times New Roman" panose="02020603050405020304" pitchFamily="18" charset="0"/>
              </a:rPr>
              <a:t> </a:t>
            </a:r>
            <a:r>
              <a:rPr lang="en-US" altLang="zh-CN" sz="2600" b="1" spc="-130">
                <a:latin typeface="Times New Roman" panose="02020603050405020304" pitchFamily="18" charset="0"/>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多选</a:t>
            </a:r>
            <a:r>
              <a:rPr lang="en-US" altLang="zh-CN" sz="2600" b="1" spc="-130">
                <a:latin typeface="Times New Roman" panose="02020603050405020304" pitchFamily="18" charset="0"/>
                <a:cs typeface="Times New Roman" panose="02020603050405020304" pitchFamily="18" charset="0"/>
              </a:rPr>
              <a:t>)(2025·</a:t>
            </a:r>
            <a:r>
              <a:rPr lang="zh-CN" altLang="zh-CN" sz="2600" b="1" spc="-130">
                <a:latin typeface="Times New Roman" panose="02020603050405020304" pitchFamily="18" charset="0"/>
                <a:cs typeface="Times New Roman" panose="02020603050405020304" pitchFamily="18" charset="0"/>
              </a:rPr>
              <a:t>湖北十一校联考</a:t>
            </a:r>
            <a:r>
              <a:rPr lang="en-US" altLang="zh-CN" sz="2600" b="1" spc="-130">
                <a:latin typeface="Times New Roman" panose="02020603050405020304" pitchFamily="18" charset="0"/>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用平面</a:t>
            </a:r>
            <a:r>
              <a:rPr lang="en-US" altLang="zh-CN" sz="2600" b="1" i="1" spc="-130">
                <a:latin typeface="Times New Roman" panose="02020603050405020304" pitchFamily="18" charset="0"/>
                <a:cs typeface="Times New Roman" panose="02020603050405020304" pitchFamily="18" charset="0"/>
              </a:rPr>
              <a:t>α</a:t>
            </a:r>
            <a:r>
              <a:rPr lang="zh-CN" altLang="zh-CN" sz="2600" b="1" spc="-130">
                <a:latin typeface="Times New Roman" panose="02020603050405020304" pitchFamily="18" charset="0"/>
                <a:cs typeface="Times New Roman" panose="02020603050405020304" pitchFamily="18" charset="0"/>
              </a:rPr>
              <a:t>截圆柱面</a:t>
            </a:r>
            <a:r>
              <a:rPr lang="en-US" altLang="zh-CN" sz="2600" b="1" spc="-130">
                <a:latin typeface="宋体" panose="02010600030101010101" pitchFamily="2" charset="-122"/>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圆柱的轴与平面</a:t>
            </a:r>
            <a:r>
              <a:rPr lang="en-US" altLang="zh-CN" sz="2600" b="1" i="1" spc="-130">
                <a:latin typeface="Times New Roman" panose="02020603050405020304" pitchFamily="18" charset="0"/>
                <a:cs typeface="Times New Roman" panose="02020603050405020304" pitchFamily="18" charset="0"/>
              </a:rPr>
              <a:t>α</a:t>
            </a:r>
            <a:r>
              <a:rPr lang="zh-CN" altLang="zh-CN" sz="2600" b="1" spc="-130">
                <a:latin typeface="Times New Roman" panose="02020603050405020304" pitchFamily="18" charset="0"/>
                <a:cs typeface="Times New Roman" panose="02020603050405020304" pitchFamily="18" charset="0"/>
              </a:rPr>
              <a:t>所成的角记为</a:t>
            </a:r>
            <a:r>
              <a:rPr lang="en-US" altLang="zh-CN" sz="2600" b="1" i="1" spc="-130">
                <a:latin typeface="Times New Roman" panose="02020603050405020304" pitchFamily="18" charset="0"/>
                <a:cs typeface="Times New Roman" panose="02020603050405020304" pitchFamily="18" charset="0"/>
              </a:rPr>
              <a:t>θ</a:t>
            </a:r>
            <a:r>
              <a:rPr lang="en-US" altLang="zh-CN" sz="2600" b="1" spc="-130">
                <a:latin typeface="宋体" panose="02010600030101010101" pitchFamily="2" charset="-122"/>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当</a:t>
            </a:r>
            <a:r>
              <a:rPr lang="en-US" altLang="zh-CN" sz="2600" b="1" i="1" spc="-130">
                <a:latin typeface="Times New Roman" panose="02020603050405020304" pitchFamily="18" charset="0"/>
                <a:cs typeface="Times New Roman" panose="02020603050405020304" pitchFamily="18" charset="0"/>
              </a:rPr>
              <a:t>θ</a:t>
            </a:r>
            <a:r>
              <a:rPr lang="zh-CN" altLang="zh-CN" sz="2600" b="1" spc="-130">
                <a:latin typeface="Times New Roman" panose="02020603050405020304" pitchFamily="18" charset="0"/>
                <a:cs typeface="Times New Roman" panose="02020603050405020304" pitchFamily="18" charset="0"/>
              </a:rPr>
              <a:t>为锐角时</a:t>
            </a:r>
            <a:r>
              <a:rPr lang="en-US" altLang="zh-CN" sz="2600" b="1" spc="-130">
                <a:latin typeface="宋体" panose="02010600030101010101" pitchFamily="2" charset="-122"/>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圆柱面的截线是一个椭圆</a:t>
            </a:r>
            <a:r>
              <a:rPr lang="en-US" altLang="zh-CN" sz="2600" b="1" spc="-130">
                <a:latin typeface="Times New Roman" panose="02020603050405020304" pitchFamily="18" charset="0"/>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著名数学家丹德林创立的双球实验证明了上述结论</a:t>
            </a:r>
            <a:r>
              <a:rPr lang="en-US" altLang="zh-CN" sz="2600" b="1" spc="-130">
                <a:latin typeface="Times New Roman" panose="02020603050405020304" pitchFamily="18" charset="0"/>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如图所示</a:t>
            </a:r>
            <a:r>
              <a:rPr lang="en-US" altLang="zh-CN" sz="2600" b="1" spc="-130">
                <a:latin typeface="宋体" panose="02010600030101010101" pitchFamily="2" charset="-122"/>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将两个大小相同的球嵌入圆柱内</a:t>
            </a:r>
            <a:r>
              <a:rPr lang="en-US" altLang="zh-CN" sz="2600" b="1" spc="-130">
                <a:latin typeface="宋体" panose="02010600030101010101" pitchFamily="2" charset="-122"/>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使它们分别位于</a:t>
            </a:r>
            <a:r>
              <a:rPr lang="en-US" altLang="zh-CN" sz="2600" b="1" i="1" spc="-130">
                <a:latin typeface="Times New Roman" panose="02020603050405020304" pitchFamily="18" charset="0"/>
                <a:cs typeface="Times New Roman" panose="02020603050405020304" pitchFamily="18" charset="0"/>
              </a:rPr>
              <a:t>α</a:t>
            </a:r>
            <a:r>
              <a:rPr lang="zh-CN" altLang="zh-CN" sz="2600" b="1" spc="-130">
                <a:latin typeface="Times New Roman" panose="02020603050405020304" pitchFamily="18" charset="0"/>
                <a:cs typeface="Times New Roman" panose="02020603050405020304" pitchFamily="18" charset="0"/>
              </a:rPr>
              <a:t>的上方和下方</a:t>
            </a:r>
            <a:r>
              <a:rPr lang="en-US" altLang="zh-CN" sz="2600" b="1" spc="-130">
                <a:latin typeface="宋体" panose="02010600030101010101" pitchFamily="2" charset="-122"/>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并且与圆柱面和</a:t>
            </a:r>
            <a:r>
              <a:rPr lang="en-US" altLang="zh-CN" sz="2600" b="1" i="1" spc="-130">
                <a:latin typeface="Times New Roman" panose="02020603050405020304" pitchFamily="18" charset="0"/>
                <a:cs typeface="Times New Roman" panose="02020603050405020304" pitchFamily="18" charset="0"/>
              </a:rPr>
              <a:t>α</a:t>
            </a:r>
            <a:r>
              <a:rPr lang="zh-CN" altLang="zh-CN" sz="2600" b="1" spc="-130">
                <a:latin typeface="Times New Roman" panose="02020603050405020304" pitchFamily="18" charset="0"/>
                <a:cs typeface="Times New Roman" panose="02020603050405020304" pitchFamily="18" charset="0"/>
              </a:rPr>
              <a:t>均相切</a:t>
            </a:r>
            <a:r>
              <a:rPr lang="en-US" altLang="zh-CN" sz="2600" b="1" spc="-130">
                <a:latin typeface="宋体" panose="02010600030101010101" pitchFamily="2" charset="-122"/>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平面</a:t>
            </a:r>
            <a:r>
              <a:rPr lang="en-US" altLang="zh-CN" sz="2600" b="1" i="1" spc="-130">
                <a:latin typeface="Times New Roman" panose="02020603050405020304" pitchFamily="18" charset="0"/>
                <a:cs typeface="Times New Roman" panose="02020603050405020304" pitchFamily="18" charset="0"/>
              </a:rPr>
              <a:t>α</a:t>
            </a:r>
            <a:r>
              <a:rPr lang="zh-CN" altLang="zh-CN" sz="2600" b="1" spc="-130">
                <a:latin typeface="Times New Roman" panose="02020603050405020304" pitchFamily="18" charset="0"/>
                <a:cs typeface="Times New Roman" panose="02020603050405020304" pitchFamily="18" charset="0"/>
              </a:rPr>
              <a:t>与圆柱轴的夹角为</a:t>
            </a:r>
            <a:r>
              <a:rPr lang="en-US" altLang="zh-CN" sz="2600" b="1" i="1" spc="-130">
                <a:latin typeface="Times New Roman" panose="02020603050405020304" pitchFamily="18" charset="0"/>
                <a:cs typeface="Times New Roman" panose="02020603050405020304" pitchFamily="18" charset="0"/>
              </a:rPr>
              <a:t>θ</a:t>
            </a:r>
            <a:r>
              <a:rPr lang="en-US" altLang="zh-CN" sz="2600" b="1" spc="-130">
                <a:latin typeface="Times New Roman" panose="02020603050405020304" pitchFamily="18" charset="0"/>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其中</a:t>
            </a:r>
            <a:r>
              <a:rPr lang="en-US" altLang="zh-CN" sz="2600" b="1" i="1" spc="-130">
                <a:latin typeface="Times New Roman" panose="02020603050405020304" pitchFamily="18" charset="0"/>
                <a:cs typeface="Times New Roman" panose="02020603050405020304" pitchFamily="18" charset="0"/>
              </a:rPr>
              <a:t>G</a:t>
            </a:r>
            <a:r>
              <a:rPr lang="en-US" altLang="zh-CN" sz="2600" b="1" spc="-130" baseline="-25000">
                <a:latin typeface="Times New Roman" panose="02020603050405020304" pitchFamily="18" charset="0"/>
                <a:cs typeface="Times New Roman" panose="02020603050405020304" pitchFamily="18" charset="0"/>
              </a:rPr>
              <a:t>1</a:t>
            </a:r>
            <a:r>
              <a:rPr lang="en-US" altLang="zh-CN" sz="2600" b="1" i="1" spc="-130">
                <a:latin typeface="Times New Roman" panose="02020603050405020304" pitchFamily="18" charset="0"/>
                <a:cs typeface="Times New Roman" panose="02020603050405020304" pitchFamily="18" charset="0"/>
              </a:rPr>
              <a:t>G</a:t>
            </a:r>
            <a:r>
              <a:rPr lang="en-US" altLang="zh-CN" sz="2600" b="1" spc="-130" baseline="-25000">
                <a:latin typeface="Times New Roman" panose="02020603050405020304" pitchFamily="18" charset="0"/>
                <a:cs typeface="Times New Roman" panose="02020603050405020304" pitchFamily="18" charset="0"/>
              </a:rPr>
              <a:t>2</a:t>
            </a:r>
            <a:r>
              <a:rPr lang="zh-CN" altLang="zh-CN" sz="2600" b="1" spc="-130">
                <a:latin typeface="Times New Roman" panose="02020603050405020304" pitchFamily="18" charset="0"/>
                <a:cs typeface="Times New Roman" panose="02020603050405020304" pitchFamily="18" charset="0"/>
              </a:rPr>
              <a:t>为椭圆长轴</a:t>
            </a:r>
            <a:r>
              <a:rPr lang="en-US" altLang="zh-CN" sz="2600" b="1" spc="-130">
                <a:latin typeface="宋体" panose="02010600030101010101" pitchFamily="2" charset="-122"/>
                <a:cs typeface="Times New Roman" panose="02020603050405020304" pitchFamily="18" charset="0"/>
              </a:rPr>
              <a:t>,</a:t>
            </a:r>
            <a:r>
              <a:rPr lang="en-US" altLang="zh-CN" sz="2600" b="1" i="1" spc="-130">
                <a:latin typeface="Times New Roman" panose="02020603050405020304" pitchFamily="18" charset="0"/>
                <a:cs typeface="Times New Roman" panose="02020603050405020304" pitchFamily="18" charset="0"/>
              </a:rPr>
              <a:t>F</a:t>
            </a:r>
            <a:r>
              <a:rPr lang="en-US" altLang="zh-CN" sz="2600" b="1" spc="-130" baseline="-25000">
                <a:latin typeface="Times New Roman" panose="02020603050405020304" pitchFamily="18" charset="0"/>
                <a:cs typeface="Times New Roman" panose="02020603050405020304" pitchFamily="18" charset="0"/>
              </a:rPr>
              <a:t>1</a:t>
            </a:r>
            <a:r>
              <a:rPr lang="en-US" altLang="zh-CN" sz="2600" b="1" spc="-130">
                <a:latin typeface="宋体" panose="02010600030101010101" pitchFamily="2" charset="-122"/>
                <a:cs typeface="Times New Roman" panose="02020603050405020304" pitchFamily="18" charset="0"/>
              </a:rPr>
              <a:t>,</a:t>
            </a:r>
            <a:r>
              <a:rPr lang="en-US" altLang="zh-CN" sz="2600" b="1" i="1" spc="-130">
                <a:latin typeface="Times New Roman" panose="02020603050405020304" pitchFamily="18" charset="0"/>
                <a:cs typeface="Times New Roman" panose="02020603050405020304" pitchFamily="18" charset="0"/>
              </a:rPr>
              <a:t>F</a:t>
            </a:r>
            <a:r>
              <a:rPr lang="en-US" altLang="zh-CN" sz="2600" b="1" spc="-130" baseline="-25000">
                <a:latin typeface="Times New Roman" panose="02020603050405020304" pitchFamily="18" charset="0"/>
                <a:cs typeface="Times New Roman" panose="02020603050405020304" pitchFamily="18" charset="0"/>
              </a:rPr>
              <a:t>2</a:t>
            </a:r>
            <a:r>
              <a:rPr lang="zh-CN" altLang="zh-CN" sz="2600" b="1" spc="-130">
                <a:latin typeface="Times New Roman" panose="02020603050405020304" pitchFamily="18" charset="0"/>
                <a:cs typeface="Times New Roman" panose="02020603050405020304" pitchFamily="18" charset="0"/>
              </a:rPr>
              <a:t>为两切点</a:t>
            </a:r>
            <a:r>
              <a:rPr lang="en-US" altLang="zh-CN" sz="2600" b="1" spc="-130">
                <a:latin typeface="宋体" panose="02010600030101010101" pitchFamily="2" charset="-122"/>
                <a:cs typeface="Times New Roman" panose="02020603050405020304" pitchFamily="18" charset="0"/>
              </a:rPr>
              <a:t>,</a:t>
            </a:r>
            <a:r>
              <a:rPr lang="en-US" altLang="zh-CN" sz="2600" b="1" i="1" spc="-130">
                <a:latin typeface="Times New Roman" panose="02020603050405020304" pitchFamily="18" charset="0"/>
                <a:cs typeface="Times New Roman" panose="02020603050405020304" pitchFamily="18" charset="0"/>
              </a:rPr>
              <a:t>P</a:t>
            </a:r>
            <a:r>
              <a:rPr lang="zh-CN" altLang="zh-CN" sz="2600" b="1" spc="-130">
                <a:latin typeface="Times New Roman" panose="02020603050405020304" pitchFamily="18" charset="0"/>
                <a:cs typeface="Times New Roman" panose="02020603050405020304" pitchFamily="18" charset="0"/>
              </a:rPr>
              <a:t>为椭圆上一点</a:t>
            </a:r>
            <a:r>
              <a:rPr lang="en-US" altLang="zh-CN" sz="2600" b="1" spc="-130">
                <a:latin typeface="Times New Roman" panose="02020603050405020304" pitchFamily="18" charset="0"/>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下列结论中正确的有</a:t>
            </a:r>
            <a:r>
              <a:rPr lang="en-US" altLang="zh-CN" sz="2600" b="1" spc="-130">
                <a:latin typeface="Times New Roman" panose="02020603050405020304" pitchFamily="18" charset="0"/>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　</a:t>
            </a:r>
            <a:r>
              <a:rPr lang="en-US" altLang="zh-CN" sz="2600" b="1" spc="-130" smtClean="0">
                <a:latin typeface="Times New Roman" panose="02020603050405020304" pitchFamily="18" charset="0"/>
                <a:cs typeface="Times New Roman" panose="02020603050405020304" pitchFamily="18" charset="0"/>
              </a:rPr>
              <a:t>     </a:t>
            </a:r>
            <a:r>
              <a:rPr lang="zh-CN" altLang="zh-CN" sz="2600" b="1" spc="-130">
                <a:latin typeface="Times New Roman" panose="02020603050405020304" pitchFamily="18" charset="0"/>
                <a:cs typeface="Times New Roman" panose="02020603050405020304" pitchFamily="18" charset="0"/>
              </a:rPr>
              <a:t>　</a:t>
            </a:r>
            <a:r>
              <a:rPr lang="en-US" altLang="zh-CN" sz="2600" b="1" spc="-130">
                <a:latin typeface="Times New Roman" panose="02020603050405020304" pitchFamily="18" charset="0"/>
                <a:cs typeface="Times New Roman" panose="02020603050405020304" pitchFamily="18" charset="0"/>
              </a:rPr>
              <a:t>)</a:t>
            </a:r>
            <a:endParaRPr lang="zh-CN" altLang="zh-CN" sz="1150" spc="-130">
              <a:latin typeface="Calibri" panose="020F0502020204030204" pitchFamily="34" charset="0"/>
              <a:cs typeface="Times New Roman" panose="02020603050405020304" pitchFamily="18" charset="0"/>
            </a:endParaRPr>
          </a:p>
        </p:txBody>
      </p:sp>
      <p:sp>
        <p:nvSpPr>
          <p:cNvPr id="9" name="矩形 8"/>
          <p:cNvSpPr/>
          <p:nvPr>
            <p:custDataLst>
              <p:tags r:id="rId1"/>
            </p:custDataLst>
          </p:nvPr>
        </p:nvSpPr>
        <p:spPr>
          <a:xfrm>
            <a:off x="8441426" y="2723269"/>
            <a:ext cx="99578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ABC</a:t>
            </a:r>
            <a:endParaRPr lang="zh-CN" altLang="en-US" sz="3000" b="1" dirty="0">
              <a:solidFill>
                <a:srgbClr val="C00000"/>
              </a:solidFill>
            </a:endParaRPr>
          </a:p>
        </p:txBody>
      </p:sp>
      <p:pic>
        <p:nvPicPr>
          <p:cNvPr id="7169" name="image47.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87530" y="3327940"/>
            <a:ext cx="3024772" cy="2884551"/>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82880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11" name="矩形 10"/>
              <p:cNvSpPr/>
              <p:nvPr/>
            </p:nvSpPr>
            <p:spPr>
              <a:xfrm>
                <a:off x="579945" y="3302794"/>
                <a:ext cx="11589417" cy="2558201"/>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椭圆的短轴长与嵌入圆柱的球的直径相等</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椭圆的长轴长与嵌入圆柱的两球的球心距</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相等</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椭圆的离心率</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=cos</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θ</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R</a:t>
                </a:r>
                <a:r>
                  <a:rPr lang="zh-CN" altLang="zh-CN" sz="2600" b="1">
                    <a:latin typeface="Times New Roman" panose="02020603050405020304" pitchFamily="18" charset="0"/>
                    <a:cs typeface="Times New Roman" panose="02020603050405020304" pitchFamily="18" charset="0"/>
                  </a:rPr>
                  <a:t>为球</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的半径</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AG</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·tan</a:t>
                </a:r>
                <a:r>
                  <a:rPr lang="en-US" altLang="zh-CN" sz="2600" b="1">
                    <a:latin typeface="宋体" panose="02010600030101010101" pitchFamily="2" charset="-122"/>
                    <a:cs typeface="Times New Roman" panose="02020603050405020304" pitchFamily="18" charset="0"/>
                  </a:rPr>
                  <a:t> </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𝜽</m:t>
                        </m:r>
                      </m:num>
                      <m:den>
                        <m:r>
                          <a:rPr lang="en-US" altLang="zh-CN" sz="2600" b="1" i="1">
                            <a:latin typeface="Cambria Math" panose="02040503050406030204" pitchFamily="18" charset="0"/>
                            <a:cs typeface="Times New Roman" panose="02020603050405020304" pitchFamily="18" charset="0"/>
                          </a:rPr>
                          <m:t>𝟐</m:t>
                        </m:r>
                      </m:den>
                    </m:f>
                  </m:oMath>
                </a14:m>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579945" y="3302794"/>
                <a:ext cx="11589417" cy="2558201"/>
              </a:xfrm>
              <a:prstGeom prst="rect">
                <a:avLst/>
              </a:prstGeom>
              <a:blipFill rotWithShape="0">
                <a:blip r:embed="rId4"/>
                <a:stretch>
                  <a:fillRect l="-947" b="-167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4986586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26064"/>
            <a:ext cx="12190413" cy="620694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634143"/>
                <a:ext cx="11589417" cy="4927118"/>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因为直线</a:t>
                </a:r>
                <a:r>
                  <a:rPr lang="en-US" altLang="zh-CN" sz="2600" b="1" i="1">
                    <a:latin typeface="Times New Roman" panose="02020603050405020304" pitchFamily="18" charset="0"/>
                    <a:cs typeface="Times New Roman" panose="02020603050405020304" pitchFamily="18" charset="0"/>
                  </a:rPr>
                  <a:t>G</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分别与球</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相切于点</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所以根据切线长定理知</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同理可得</a:t>
                </a:r>
                <a:r>
                  <a:rPr lang="en-US" altLang="zh-CN" sz="2600" b="1" i="1">
                    <a:latin typeface="Times New Roman" panose="02020603050405020304" pitchFamily="18" charset="0"/>
                    <a:cs typeface="Times New Roman" panose="02020603050405020304" pitchFamily="18" charset="0"/>
                  </a:rPr>
                  <a:t>G</a:t>
                </a:r>
                <a:r>
                  <a:rPr lang="en-US" altLang="zh-CN" sz="2600" b="1" baseline="-25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baseline="-25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G</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baseline="-25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baseline="-25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分别为</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G</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baseline="-25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OO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因此</a:t>
                </a:r>
                <a:r>
                  <a:rPr lang="en-US" altLang="zh-CN" sz="2600" b="1" i="1">
                    <a:latin typeface="Times New Roman" panose="02020603050405020304" pitchFamily="18" charset="0"/>
                    <a:cs typeface="Times New Roman" panose="02020603050405020304" pitchFamily="18" charset="0"/>
                  </a:rPr>
                  <a:t>G</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由选项</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的结论知</a:t>
                </a:r>
                <a:r>
                  <a:rPr lang="en-US" altLang="zh-CN" sz="2600" b="1" i="1">
                    <a:latin typeface="Times New Roman" panose="02020603050405020304" pitchFamily="18" charset="0"/>
                    <a:cs typeface="Times New Roman" panose="02020603050405020304" pitchFamily="18" charset="0"/>
                  </a:rPr>
                  <a:t>OO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G</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易知</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α</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α</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过点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作</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的平行线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交球</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于点</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交球</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于点</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图略</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易知</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为切点</a:t>
                </a:r>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634143"/>
                <a:ext cx="11589417" cy="4927118"/>
              </a:xfrm>
              <a:prstGeom prst="rect">
                <a:avLst/>
              </a:prstGeom>
              <a:blipFill rotWithShape="0">
                <a:blip r:embed="rId3"/>
                <a:stretch>
                  <a:fillRect l="-947" b="-86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052759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linds(horizont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linds(horizontal)">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blinds(horizontal)">
                                      <p:cBhvr>
                                        <p:cTn id="32" dur="500"/>
                                        <p:tgtEl>
                                          <p:spTgt spid="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Effect transition="in" filter="blinds(horizontal)">
                                      <p:cBhvr>
                                        <p:cTn id="37"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31838"/>
            <a:ext cx="12190413" cy="617131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621443"/>
                <a:ext cx="11589417" cy="5259645"/>
              </a:xfrm>
              <a:prstGeom prst="rect">
                <a:avLst/>
              </a:prstGeom>
            </p:spPr>
            <p:txBody>
              <a:bodyPr wrap="square">
                <a:spAutoFit/>
              </a:bodyPr>
              <a:lstStyle/>
              <a:p>
                <a:pPr>
                  <a:lnSpc>
                    <a:spcPct val="11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PN</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PN</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MN</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smtClean="0">
                    <a:latin typeface="宋体" panose="02010600030101010101" pitchFamily="2" charset="-122"/>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所以</a:t>
                </a:r>
                <a:r>
                  <a:rPr lang="en-US" altLang="zh-CN" sz="2600" b="1" i="1" smtClean="0">
                    <a:latin typeface="Times New Roman" panose="02020603050405020304" pitchFamily="18" charset="0"/>
                    <a:cs typeface="Times New Roman" panose="02020603050405020304" pitchFamily="18" charset="0"/>
                  </a:rPr>
                  <a:t>F</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F</a:t>
                </a:r>
                <a:r>
                  <a:rPr lang="en-US" altLang="zh-CN" sz="2600" b="1" baseline="-25000" smtClean="0">
                    <a:latin typeface="Times New Roman" panose="02020603050405020304" pitchFamily="18" charset="0"/>
                    <a:cs typeface="Times New Roman" panose="02020603050405020304" pitchFamily="18" charset="0"/>
                  </a:rPr>
                  <a:t>2</a:t>
                </a:r>
                <a:r>
                  <a:rPr lang="zh-CN" altLang="zh-CN" sz="2600" b="1" smtClean="0">
                    <a:latin typeface="Times New Roman" panose="02020603050405020304" pitchFamily="18" charset="0"/>
                    <a:cs typeface="Times New Roman" panose="02020603050405020304" pitchFamily="18" charset="0"/>
                  </a:rPr>
                  <a:t>为椭圆的两个焦点</a:t>
                </a:r>
                <a:r>
                  <a:rPr lang="en-US" altLang="zh-CN" sz="2600" b="1" smtClean="0">
                    <a:latin typeface="Times New Roman" panose="02020603050405020304" pitchFamily="18" charset="0"/>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OF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𝑶</m:t>
                            </m:r>
                          </m:e>
                          <m:sub>
                            <m:r>
                              <a:rPr lang="en-US" altLang="zh-CN" sz="2600" b="1" i="1">
                                <a:latin typeface="Cambria Math" panose="02040503050406030204" pitchFamily="18" charset="0"/>
                                <a:cs typeface="Times New Roman" panose="02020603050405020304" pitchFamily="18" charset="0"/>
                              </a:rPr>
                              <m:t>𝟏</m:t>
                            </m:r>
                          </m:sub>
                        </m:sSub>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𝑶</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𝑶</m:t>
                        </m:r>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𝟏</m:t>
                            </m:r>
                          </m:sub>
                          <m:sup>
                            <m:r>
                              <a:rPr lang="en-US" altLang="zh-CN" sz="2600" b="1" i="1">
                                <a:latin typeface="Cambria Math" panose="02040503050406030204" pitchFamily="18" charset="0"/>
                                <a:cs typeface="Times New Roman" panose="02020603050405020304" pitchFamily="18" charset="0"/>
                              </a:rPr>
                              <m:t>𝟐</m:t>
                            </m:r>
                          </m:sup>
                        </m:sSub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𝒄</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即球的半径等于椭圆的短半轴长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所以球的直径等于椭圆的短轴长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α</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所以轴</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与平面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所成的角</a:t>
                </a:r>
                <a:r>
                  <a:rPr lang="en-US" altLang="zh-CN" sz="2600" b="1" i="1">
                    <a:latin typeface="Times New Roman" panose="02020603050405020304" pitchFamily="18" charset="0"/>
                    <a:cs typeface="Times New Roman" panose="02020603050405020304" pitchFamily="18" charset="0"/>
                  </a:rPr>
                  <a:t>θ</a:t>
                </a:r>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OF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cos</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θ</a:t>
                </a:r>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OF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𝑶</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𝟏</m:t>
                            </m:r>
                          </m:sub>
                        </m:sSub>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𝑶</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𝑶</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𝒄</m:t>
                        </m:r>
                      </m:num>
                      <m:den>
                        <m:r>
                          <a:rPr lang="en-US" altLang="zh-CN" sz="2600" b="1" i="1">
                            <a:latin typeface="Cambria Math" panose="02040503050406030204" pitchFamily="18" charset="0"/>
                            <a:cs typeface="Times New Roman" panose="02020603050405020304" pitchFamily="18" charset="0"/>
                          </a:rPr>
                          <m:t>𝒂</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图略</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易证</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AG</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baseline="-2500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𝑮</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𝟏</m:t>
                            </m:r>
                          </m:sub>
                        </m:sSub>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𝜽</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𝜽</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a:latin typeface="Times New Roman" panose="02020603050405020304" pitchFamily="18" charset="0"/>
                    <a:cs typeface="Times New Roman" panose="02020603050405020304" pitchFamily="18" charset="0"/>
                  </a:rPr>
                  <a:t>tan</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𝑮</m:t>
                            </m:r>
                          </m:e>
                          <m:sub>
                            <m:r>
                              <a:rPr lang="en-US" altLang="zh-CN" sz="2600" b="1" i="1">
                                <a:latin typeface="Cambria Math" panose="02040503050406030204" pitchFamily="18" charset="0"/>
                                <a:cs typeface="Times New Roman" panose="02020603050405020304" pitchFamily="18" charset="0"/>
                              </a:rPr>
                              <m:t>𝟏</m:t>
                            </m:r>
                          </m:sub>
                        </m:sSub>
                      </m:num>
                      <m:den>
                        <m:r>
                          <a:rPr lang="en-US" altLang="zh-CN" sz="2600" b="1" i="1">
                            <a:latin typeface="Cambria Math" panose="02040503050406030204" pitchFamily="18" charset="0"/>
                            <a:cs typeface="Times New Roman" panose="02020603050405020304" pitchFamily="18" charset="0"/>
                          </a:rPr>
                          <m:t>𝑨</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𝑶</m:t>
                            </m:r>
                          </m:e>
                          <m:sub>
                            <m:r>
                              <a:rPr lang="en-US" altLang="zh-CN" sz="2600" b="1" i="1">
                                <a:latin typeface="Cambria Math" panose="02040503050406030204" pitchFamily="18" charset="0"/>
                                <a:cs typeface="Times New Roman" panose="02020603050405020304" pitchFamily="18" charset="0"/>
                              </a:rPr>
                              <m:t>𝟏</m:t>
                            </m:r>
                          </m:sub>
                        </m:sSub>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tan</a:t>
                </a:r>
                <a:r>
                  <a:rPr lang="en-US" altLang="zh-CN" sz="2600" b="1">
                    <a:latin typeface="宋体" panose="02010600030101010101" pitchFamily="2" charset="-122"/>
                    <a:cs typeface="Times New Roman" panose="02020603050405020304" pitchFamily="18" charset="0"/>
                  </a:rPr>
                  <a:t> </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𝜽</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𝑮</m:t>
                            </m:r>
                          </m:e>
                          <m:sub>
                            <m:r>
                              <a:rPr lang="en-US" altLang="zh-CN" sz="2600" b="1" i="1">
                                <a:latin typeface="Cambria Math" panose="02040503050406030204" pitchFamily="18" charset="0"/>
                                <a:cs typeface="Times New Roman" panose="02020603050405020304" pitchFamily="18" charset="0"/>
                              </a:rPr>
                              <m:t>𝟏</m:t>
                            </m:r>
                          </m:sub>
                        </m:sSub>
                      </m:num>
                      <m:den>
                        <m:r>
                          <a:rPr lang="en-US" altLang="zh-CN" sz="2600" b="1" i="1">
                            <a:latin typeface="Cambria Math" panose="02040503050406030204" pitchFamily="18" charset="0"/>
                            <a:cs typeface="Times New Roman" panose="02020603050405020304" pitchFamily="18" charset="0"/>
                          </a:rPr>
                          <m:t>𝑹</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𝑮</m:t>
                            </m:r>
                          </m:e>
                          <m:sub>
                            <m:r>
                              <a:rPr lang="en-US" altLang="zh-CN" sz="2600" b="1" i="1">
                                <a:latin typeface="Cambria Math" panose="02040503050406030204" pitchFamily="18" charset="0"/>
                                <a:cs typeface="Times New Roman" panose="02020603050405020304" pitchFamily="18" charset="0"/>
                              </a:rPr>
                              <m:t>𝟏</m:t>
                            </m:r>
                          </m:sub>
                        </m:sSub>
                      </m:num>
                      <m:den>
                        <m:r>
                          <a:rPr lang="en-US" altLang="zh-CN" sz="2600" b="1" i="1">
                            <a:latin typeface="Cambria Math" panose="02040503050406030204" pitchFamily="18" charset="0"/>
                            <a:cs typeface="Times New Roman" panose="02020603050405020304" pitchFamily="18" charset="0"/>
                          </a:rPr>
                          <m:t>𝐭𝐚𝐧</m:t>
                        </m:r>
                        <m:r>
                          <a:rPr lang="en-US" altLang="zh-CN" sz="2600" b="1">
                            <a:latin typeface="Cambria Math" panose="02040503050406030204" pitchFamily="18" charset="0"/>
                            <a:cs typeface="Times New Roman" panose="02020603050405020304" pitchFamily="18" charset="0"/>
                          </a:rPr>
                          <m:t> </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𝜽</m:t>
                            </m:r>
                          </m:num>
                          <m:den>
                            <m:r>
                              <a:rPr lang="en-US" altLang="zh-CN" sz="2600" b="1" i="1">
                                <a:latin typeface="Cambria Math" panose="02040503050406030204" pitchFamily="18" charset="0"/>
                                <a:cs typeface="Times New Roman" panose="02020603050405020304" pitchFamily="18" charset="0"/>
                              </a:rPr>
                              <m:t>𝟐</m:t>
                            </m:r>
                          </m:den>
                        </m:f>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621443"/>
                <a:ext cx="11589417" cy="5259645"/>
              </a:xfrm>
              <a:prstGeom prst="rect">
                <a:avLst/>
              </a:prstGeom>
              <a:blipFill rotWithShape="0">
                <a:blip r:embed="rId3"/>
                <a:stretch>
                  <a:fillRect l="-947" t="-115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731516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linds(horizont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linds(horizontal)">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blinds(horizontal)">
                                      <p:cBhvr>
                                        <p:cTn id="32" dur="500"/>
                                        <p:tgtEl>
                                          <p:spTgt spid="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Effect transition="in" filter="blinds(horizontal)">
                                      <p:cBhvr>
                                        <p:cTn id="37" dur="500"/>
                                        <p:tgtEl>
                                          <p:spTgt spid="8">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8">
                                            <p:txEl>
                                              <p:pRg st="8" end="8"/>
                                            </p:txEl>
                                          </p:spTgt>
                                        </p:tgtEl>
                                        <p:attrNameLst>
                                          <p:attrName>style.visibility</p:attrName>
                                        </p:attrNameLst>
                                      </p:cBhvr>
                                      <p:to>
                                        <p:strVal val="visible"/>
                                      </p:to>
                                    </p:set>
                                    <p:animEffect transition="in" filter="blinds(horizontal)">
                                      <p:cBhvr>
                                        <p:cTn id="42"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矩形 7"/>
              <p:cNvSpPr/>
              <p:nvPr/>
            </p:nvSpPr>
            <p:spPr>
              <a:xfrm>
                <a:off x="269383" y="621443"/>
                <a:ext cx="8465384" cy="4950138"/>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zh-CN" altLang="zh-CN" sz="2600" b="1">
                    <a:solidFill>
                      <a:srgbClr val="0000FF"/>
                    </a:solidFill>
                    <a:latin typeface="Calibri" panose="020F0502020204030204" pitchFamily="34"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(2025·</a:t>
                </a:r>
                <a:r>
                  <a:rPr lang="zh-CN" altLang="zh-CN" sz="2600" b="1">
                    <a:latin typeface="Times New Roman" panose="02020603050405020304" pitchFamily="18" charset="0"/>
                    <a:cs typeface="Times New Roman" panose="02020603050405020304" pitchFamily="18" charset="0"/>
                  </a:rPr>
                  <a:t>北京海淀区模拟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如图是数学家丹德林用来证明一个平面截圆锥得到的截口曲线是椭圆的模型</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在圆锥内放两个大小不同的小球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使得它们分别与圆锥的侧面与截面都相切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设图中球</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球</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的半径分别为</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和</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球心距离</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截面分别与球</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球</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相切于点</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是截面椭圆的焦点</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则此椭圆的离心率</a:t>
                </a:r>
                <a:r>
                  <a:rPr lang="zh-CN" altLang="zh-CN" sz="2600" b="1" smtClean="0">
                    <a:latin typeface="Times New Roman" panose="02020603050405020304" pitchFamily="18" charset="0"/>
                    <a:cs typeface="Times New Roman" panose="02020603050405020304" pitchFamily="18" charset="0"/>
                  </a:rPr>
                  <a:t>等于</a:t>
                </a:r>
                <a:endParaRPr lang="en-US" altLang="zh-CN" sz="2600" b="1" smtClean="0">
                  <a:latin typeface="Times New Roman" panose="02020603050405020304" pitchFamily="18" charset="0"/>
                  <a:cs typeface="Times New Roman" panose="02020603050405020304" pitchFamily="18" charset="0"/>
                </a:endParaRPr>
              </a:p>
              <a:p>
                <a:pPr marL="355600" indent="-355600">
                  <a:lnSpc>
                    <a:spcPct val="150000"/>
                  </a:lnSpc>
                  <a:spcAft>
                    <a:spcPts val="0"/>
                  </a:spcAft>
                  <a:tabLst>
                    <a:tab pos="2970530" algn="l"/>
                  </a:tabLst>
                </a:pPr>
                <a:r>
                  <a:rPr lang="en-US" altLang="zh-CN" sz="2600" b="1" u="sng">
                    <a:latin typeface="Times New Roman" panose="02020603050405020304" pitchFamily="18" charset="0"/>
                    <a:cs typeface="Times New Roman" panose="02020603050405020304" pitchFamily="18" charset="0"/>
                  </a:rPr>
                  <a:t> </a:t>
                </a:r>
                <a:r>
                  <a:rPr lang="en-US" altLang="zh-CN" sz="2600" b="1" u="sng" smtClean="0">
                    <a:latin typeface="Times New Roman" panose="02020603050405020304" pitchFamily="18" charset="0"/>
                    <a:cs typeface="Times New Roman" panose="02020603050405020304" pitchFamily="18" charset="0"/>
                  </a:rPr>
                  <a:t>  </a:t>
                </a: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3" y="621443"/>
                <a:ext cx="8465384" cy="4950138"/>
              </a:xfrm>
              <a:prstGeom prst="rect">
                <a:avLst/>
              </a:prstGeom>
              <a:blipFill rotWithShape="0">
                <a:blip r:embed="rId3"/>
                <a:stretch>
                  <a:fillRect l="-1296" r="-288" b="-73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矩形 8"/>
              <p:cNvSpPr/>
              <p:nvPr>
                <p:custDataLst>
                  <p:tags r:id="rId1"/>
                </p:custDataLst>
              </p:nvPr>
            </p:nvSpPr>
            <p:spPr>
              <a:xfrm>
                <a:off x="847058" y="4303551"/>
                <a:ext cx="776175" cy="1070486"/>
              </a:xfrm>
              <a:prstGeom prst="rect">
                <a:avLst/>
              </a:prstGeom>
            </p:spPr>
            <p:txBody>
              <a:bodyPr wrap="none">
                <a:spAutoFit/>
              </a:bodyPr>
              <a:lstStyle/>
              <a:p>
                <a:pPr>
                  <a:lnSpc>
                    <a:spcPct val="150000"/>
                  </a:lnSpc>
                  <a:spcAft>
                    <a:spcPts val="0"/>
                  </a:spcAft>
                  <a:tabLst>
                    <a:tab pos="2970530" algn="l"/>
                  </a:tabLst>
                </a:pPr>
                <a:r>
                  <a:rPr lang="zh-CN" altLang="zh-CN" sz="3200" b="1">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zh-CN" altLang="zh-CN" sz="32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3200" b="1" i="1">
                            <a:solidFill>
                              <a:srgbClr val="C00000"/>
                            </a:solidFill>
                            <a:latin typeface="Cambria Math" panose="02040503050406030204" pitchFamily="18" charset="0"/>
                            <a:cs typeface="Times New Roman" panose="02020603050405020304" pitchFamily="18" charset="0"/>
                          </a:rPr>
                          <m:t>𝟏</m:t>
                        </m:r>
                      </m:num>
                      <m:den>
                        <m:r>
                          <a:rPr lang="en-US" altLang="zh-CN" sz="3200" b="1" i="1">
                            <a:solidFill>
                              <a:srgbClr val="C00000"/>
                            </a:solidFill>
                            <a:latin typeface="Cambria Math" panose="02040503050406030204" pitchFamily="18" charset="0"/>
                            <a:cs typeface="Times New Roman" panose="02020603050405020304" pitchFamily="18" charset="0"/>
                          </a:rPr>
                          <m:t>𝟑</m:t>
                        </m:r>
                      </m:den>
                    </m:f>
                  </m:oMath>
                </a14:m>
                <a:endParaRPr lang="zh-CN" altLang="zh-CN" sz="140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custDataLst>
                  <p:tags r:id="rId4"/>
                </p:custDataLst>
              </p:nvPr>
            </p:nvSpPr>
            <p:spPr>
              <a:xfrm>
                <a:off x="847058" y="4303551"/>
                <a:ext cx="776175" cy="1070486"/>
              </a:xfrm>
              <a:prstGeom prst="rect">
                <a:avLst/>
              </a:prstGeom>
              <a:blipFill rotWithShape="0">
                <a:blip r:embed="rId5"/>
                <a:stretch>
                  <a:fillRect/>
                </a:stretch>
              </a:blipFill>
            </p:spPr>
            <p:txBody>
              <a:bodyPr/>
              <a:lstStyle/>
              <a:p>
                <a:r>
                  <a:rPr lang="zh-CN" altLang="en-US">
                    <a:noFill/>
                  </a:rPr>
                  <a:t> </a:t>
                </a:r>
              </a:p>
            </p:txBody>
          </p:sp>
        </mc:Fallback>
      </mc:AlternateContent>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9217" name="image48.jpe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34767" y="837470"/>
            <a:ext cx="2630812" cy="3918230"/>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79070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Tree>
    <p:extLst>
      <p:ext uri="{BB962C8B-B14F-4D97-AF65-F5344CB8AC3E}">
        <p14:creationId xmlns:p14="http://schemas.microsoft.com/office/powerpoint/2010/main" val="38328675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4055"/>
            <a:ext cx="12190413" cy="623302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570643"/>
                <a:ext cx="11589417" cy="5441298"/>
              </a:xfrm>
              <a:prstGeom prst="rect">
                <a:avLst/>
              </a:prstGeom>
            </p:spPr>
            <p:txBody>
              <a:bodyPr wrap="square">
                <a:spAutoFit/>
              </a:bodyPr>
              <a:lstStyle/>
              <a:p>
                <a:pPr>
                  <a:spcAft>
                    <a:spcPts val="0"/>
                  </a:spcAft>
                  <a:tabLst>
                    <a:tab pos="2970530" algn="l"/>
                  </a:tabLst>
                </a:pP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由</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𝑶</m:t>
                                      </m:r>
                                    </m:e>
                                    <m:sub>
                                      <m:r>
                                        <a:rPr lang="en-US" altLang="zh-CN" sz="2600" b="1" i="1">
                                          <a:latin typeface="Cambria Math" panose="02040503050406030204" pitchFamily="18" charset="0"/>
                                          <a:cs typeface="Times New Roman" panose="02020603050405020304" pitchFamily="18" charset="0"/>
                                        </a:rPr>
                                        <m:t>𝟐</m:t>
                                      </m:r>
                                    </m:sub>
                                  </m:sSub>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𝑫</m:t>
                                      </m:r>
                                    </m:e>
                                  </m:d>
                                </m:num>
                                <m:den>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𝑶</m:t>
                                      </m:r>
                                    </m:e>
                                    <m:sub>
                                      <m:r>
                                        <a:rPr lang="en-US" altLang="zh-CN" sz="2600" b="1" i="1">
                                          <a:latin typeface="Cambria Math" panose="02040503050406030204" pitchFamily="18" charset="0"/>
                                          <a:cs typeface="Times New Roman" panose="02020603050405020304" pitchFamily="18" charset="0"/>
                                        </a:rPr>
                                        <m:t>𝟏</m:t>
                                      </m:r>
                                    </m:sub>
                                  </m:sSub>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𝑫</m:t>
                                      </m:r>
                                    </m:e>
                                  </m:d>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𝑶</m:t>
                                      </m:r>
                                    </m:e>
                                    <m:sub>
                                      <m:r>
                                        <a:rPr lang="en-US" altLang="zh-CN" sz="2600" b="1" i="1">
                                          <a:latin typeface="Cambria Math" panose="02040503050406030204" pitchFamily="18" charset="0"/>
                                          <a:cs typeface="Times New Roman" panose="02020603050405020304" pitchFamily="18" charset="0"/>
                                        </a:rPr>
                                        <m:t>𝟐</m:t>
                                      </m:r>
                                    </m:sub>
                                  </m:sSub>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𝑭</m:t>
                                      </m:r>
                                    </m:e>
                                  </m:d>
                                </m:num>
                                <m:den>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𝑶</m:t>
                                      </m:r>
                                    </m:e>
                                    <m:sub>
                                      <m:r>
                                        <a:rPr lang="en-US" altLang="zh-CN" sz="2600" b="1" i="1">
                                          <a:latin typeface="Cambria Math" panose="02040503050406030204" pitchFamily="18" charset="0"/>
                                          <a:cs typeface="Times New Roman" panose="02020603050405020304" pitchFamily="18" charset="0"/>
                                        </a:rPr>
                                        <m:t>𝟏</m:t>
                                      </m:r>
                                    </m:sub>
                                  </m:sSub>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𝑬</m:t>
                                      </m:r>
                                    </m:e>
                                  </m:d>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𝑶</m:t>
                                  </m:r>
                                </m:e>
                                <m:sub>
                                  <m:r>
                                    <a:rPr lang="en-US" altLang="zh-CN" sz="2600" b="1" i="1">
                                      <a:latin typeface="Cambria Math" panose="02040503050406030204" pitchFamily="18" charset="0"/>
                                      <a:cs typeface="Times New Roman" panose="02020603050405020304" pitchFamily="18" charset="0"/>
                                    </a:rPr>
                                    <m:t>𝟐</m:t>
                                  </m:r>
                                </m:sub>
                              </m:sSub>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𝑫</m:t>
                                  </m:r>
                                </m:e>
                              </m:d>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𝑶</m:t>
                                  </m:r>
                                </m:e>
                                <m:sub>
                                  <m:r>
                                    <a:rPr lang="en-US" altLang="zh-CN" sz="2600" b="1" i="1">
                                      <a:latin typeface="Cambria Math" panose="02040503050406030204" pitchFamily="18" charset="0"/>
                                      <a:cs typeface="Times New Roman" panose="02020603050405020304" pitchFamily="18" charset="0"/>
                                    </a:rPr>
                                    <m:t>𝟏</m:t>
                                  </m:r>
                                </m:sub>
                              </m:sSub>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𝑫</m:t>
                                  </m:r>
                                </m:e>
                              </m:d>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解得</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smtClean="0">
                    <a:latin typeface="宋体" panose="02010600030101010101" pitchFamily="2" charset="-122"/>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num>
                                  <m:den>
                                    <m:r>
                                      <a:rPr lang="en-US" altLang="zh-CN" sz="2600" b="1" i="1">
                                        <a:latin typeface="Cambria Math" panose="02040503050406030204" pitchFamily="18" charset="0"/>
                                        <a:cs typeface="Times New Roman" panose="02020603050405020304" pitchFamily="18" charset="0"/>
                                      </a:rPr>
                                      <m:t>𝟑</m:t>
                                    </m:r>
                                  </m:den>
                                </m:f>
                              </m:e>
                            </m:d>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𝟒</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num>
                                  <m:den>
                                    <m:r>
                                      <a:rPr lang="en-US" altLang="zh-CN" sz="2600" b="1" i="1">
                                        <a:latin typeface="Cambria Math" panose="02040503050406030204" pitchFamily="18" charset="0"/>
                                        <a:cs typeface="Times New Roman" panose="02020603050405020304" pitchFamily="18" charset="0"/>
                                      </a:rPr>
                                      <m:t>𝟑</m:t>
                                    </m:r>
                                  </m:den>
                                </m:f>
                              </m:e>
                            </m:d>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设直线</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与圆锥的母线交于点</a:t>
                </a:r>
                <a:r>
                  <a:rPr lang="en-US" altLang="zh-CN" sz="2600" b="1" i="1">
                    <a:latin typeface="Times New Roman" panose="02020603050405020304" pitchFamily="18" charset="0"/>
                    <a:cs typeface="Times New Roman" panose="02020603050405020304" pitchFamily="18" charset="0"/>
                  </a:rPr>
                  <a:t>A</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过</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的母线与球相切于</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两点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570643"/>
                <a:ext cx="11589417" cy="5441298"/>
              </a:xfrm>
              <a:prstGeom prst="rect">
                <a:avLst/>
              </a:prstGeom>
              <a:blipFill rotWithShape="0">
                <a:blip r:embed="rId3"/>
                <a:stretch>
                  <a:fillRect l="-947" b="-673"/>
                </a:stretch>
              </a:blipFill>
            </p:spPr>
            <p:txBody>
              <a:bodyPr/>
              <a:lstStyle/>
              <a:p>
                <a:r>
                  <a:rPr lang="zh-CN" altLang="en-US">
                    <a:noFill/>
                  </a:rPr>
                  <a:t> </a:t>
                </a:r>
              </a:p>
            </p:txBody>
          </p:sp>
        </mc:Fallback>
      </mc:AlternateContent>
      <p:pic>
        <p:nvPicPr>
          <p:cNvPr id="5" name="image49.jpeg"/>
          <p:cNvPicPr/>
          <p:nvPr/>
        </p:nvPicPr>
        <p:blipFill>
          <a:blip r:embed="rId4">
            <a:clrChange>
              <a:clrFrom>
                <a:srgbClr val="FFFFFF"/>
              </a:clrFrom>
              <a:clrTo>
                <a:srgbClr val="FFFFFF">
                  <a:alpha val="0"/>
                </a:srgbClr>
              </a:clrTo>
            </a:clrChange>
          </a:blip>
          <a:stretch>
            <a:fillRect/>
          </a:stretch>
        </p:blipFill>
        <p:spPr>
          <a:xfrm>
            <a:off x="8471503" y="2775002"/>
            <a:ext cx="2376297" cy="3345453"/>
          </a:xfrm>
          <a:prstGeom prst="rect">
            <a:avLst/>
          </a:prstGeom>
        </p:spPr>
      </p:pic>
    </p:spTree>
    <p:extLst>
      <p:ext uri="{BB962C8B-B14F-4D97-AF65-F5344CB8AC3E}">
        <p14:creationId xmlns:p14="http://schemas.microsoft.com/office/powerpoint/2010/main" val="20185360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linds(horizont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linds(horizontal)">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linds(horizont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2182"/>
            <a:ext cx="12190413" cy="626901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621443"/>
                <a:ext cx="11589417" cy="4024307"/>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AE</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AF</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两式</a:t>
                </a:r>
                <a:r>
                  <a:rPr lang="zh-CN" altLang="zh-CN" sz="2600" b="1">
                    <a:latin typeface="Times New Roman" panose="02020603050405020304" pitchFamily="18" charset="0"/>
                    <a:cs typeface="Times New Roman" panose="02020603050405020304" pitchFamily="18" charset="0"/>
                  </a:rPr>
                  <a:t>相加得</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AE</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过</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作</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G</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垂足为</a:t>
                </a:r>
                <a:r>
                  <a:rPr lang="en-US" altLang="zh-CN" sz="2600" b="1" i="1">
                    <a:latin typeface="Times New Roman" panose="02020603050405020304" pitchFamily="18" charset="0"/>
                    <a:cs typeface="Times New Roman" panose="02020603050405020304" pitchFamily="18" charset="0"/>
                  </a:rPr>
                  <a:t>G</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则</a:t>
                </a:r>
                <a:r>
                  <a:rPr lang="zh-CN" altLang="zh-CN" sz="2600" b="1">
                    <a:latin typeface="Times New Roman" panose="02020603050405020304" pitchFamily="18" charset="0"/>
                    <a:cs typeface="Times New Roman" panose="02020603050405020304" pitchFamily="18" charset="0"/>
                  </a:rPr>
                  <a:t>四边形</a:t>
                </a:r>
                <a:r>
                  <a:rPr lang="en-US" altLang="zh-CN" sz="2600" b="1" i="1">
                    <a:latin typeface="Times New Roman" panose="02020603050405020304" pitchFamily="18" charset="0"/>
                    <a:cs typeface="Times New Roman" panose="02020603050405020304" pitchFamily="18" charset="0"/>
                  </a:rPr>
                  <a:t>BGO</a:t>
                </a:r>
                <a:r>
                  <a:rPr lang="en-US" altLang="zh-CN" sz="2600" b="1" baseline="-25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为矩形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所以椭圆的离心率为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𝒄</m:t>
                        </m:r>
                      </m:num>
                      <m:den>
                        <m:r>
                          <a:rPr lang="en-US" altLang="zh-CN" sz="2600" b="1" i="1">
                            <a:latin typeface="Cambria Math" panose="02040503050406030204" pitchFamily="18" charset="0"/>
                            <a:cs typeface="Times New Roman" panose="02020603050405020304" pitchFamily="18" charset="0"/>
                          </a:rPr>
                          <m:t>𝒂</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621443"/>
                <a:ext cx="11589417" cy="4024307"/>
              </a:xfrm>
              <a:prstGeom prst="rect">
                <a:avLst/>
              </a:prstGeom>
              <a:blipFill rotWithShape="0">
                <a:blip r:embed="rId3"/>
                <a:stretch>
                  <a:fillRect l="-947" b="-60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206590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linds(horizont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linds(horizontal)">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smtClean="0">
                <a:solidFill>
                  <a:schemeClr val="bg1"/>
                </a:solidFill>
                <a:effectLst/>
                <a:latin typeface="微软雅黑" panose="020B0503020204020204" pitchFamily="34" charset="-122"/>
                <a:ea typeface="微软雅黑" panose="020B0503020204020204" pitchFamily="34" charset="-122"/>
              </a:rPr>
              <a:t>课时对点精练</a:t>
            </a:r>
            <a:endParaRPr lang="zh-CN" altLang="en-US" sz="4800" b="1" spc="300" dirty="0">
              <a:solidFill>
                <a:schemeClr val="bg1"/>
              </a:solidFill>
              <a:effectLst/>
              <a:latin typeface="微软雅黑" panose="020B0503020204020204" pitchFamily="34" charset="-122"/>
              <a:ea typeface="微软雅黑" panose="020B0503020204020204" pitchFamily="34" charset="-122"/>
            </a:endParaRP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r>
              <a:rPr kumimoji="1" lang="en-US" altLang="zh-CN" sz="8800" b="1" dirty="0">
                <a:solidFill>
                  <a:prstClr val="white"/>
                </a:solidFill>
                <a:latin typeface="微软雅黑" panose="020B0503020204020204" pitchFamily="34" charset="-122"/>
                <a:ea typeface="微软雅黑" panose="020B0503020204020204" pitchFamily="34" charset="-122"/>
              </a:rPr>
              <a:t>3</a:t>
            </a:r>
          </a:p>
        </p:txBody>
      </p:sp>
      <p:sp>
        <p:nvSpPr>
          <p:cNvPr id="21" name="文本框 10"/>
          <p:cNvSpPr txBox="1"/>
          <p:nvPr/>
        </p:nvSpPr>
        <p:spPr>
          <a:xfrm>
            <a:off x="4375785" y="3428365"/>
            <a:ext cx="4071620" cy="337185"/>
          </a:xfrm>
          <a:prstGeom prst="rect">
            <a:avLst/>
          </a:prstGeom>
          <a:noFill/>
        </p:spPr>
        <p:txBody>
          <a:bodyPr wrap="square">
            <a:spAutoFit/>
          </a:bodyPr>
          <a:lstStyle/>
          <a:p>
            <a:pPr algn="dist" fontAlgn="auto">
              <a:spcBef>
                <a:spcPts val="0"/>
              </a:spcBef>
              <a:spcAft>
                <a:spcPts val="0"/>
              </a:spcAft>
              <a:defRPr/>
            </a:pPr>
            <a:r>
              <a:rPr lang="en-US" altLang="zh-CN" sz="1600" spc="300" dirty="0" err="1" smtClean="0">
                <a:solidFill>
                  <a:schemeClr val="bg1"/>
                </a:solidFill>
                <a:effectLst/>
                <a:latin typeface="微软雅黑" panose="020B0503020204020204" pitchFamily="34" charset="-122"/>
                <a:ea typeface="微软雅黑" panose="020B0503020204020204" pitchFamily="34" charset="-122"/>
              </a:rPr>
              <a:t>KESHIDUIDIANJINGLIAN</a:t>
            </a:r>
            <a:r>
              <a:rPr lang="en-US" altLang="zh-CN" sz="1600" spc="300" dirty="0" smtClean="0">
                <a:solidFill>
                  <a:schemeClr val="bg1"/>
                </a:solidFill>
                <a:effectLst/>
                <a:latin typeface="微软雅黑" panose="020B0503020204020204" pitchFamily="34" charset="-122"/>
                <a:ea typeface="微软雅黑" panose="020B0503020204020204" pitchFamily="34" charset="-122"/>
              </a:rPr>
              <a:t>   </a:t>
            </a:r>
            <a:endParaRPr lang="en-US" altLang="zh-CN" sz="1600" spc="300" dirty="0">
              <a:solidFill>
                <a:schemeClr val="bg1"/>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61862598"/>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3354905"/>
            <a:ext cx="12190413" cy="288929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9" name="矩形 8"/>
              <p:cNvSpPr/>
              <p:nvPr/>
            </p:nvSpPr>
            <p:spPr>
              <a:xfrm>
                <a:off x="269382" y="492501"/>
                <a:ext cx="11589417" cy="5298374"/>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smtClean="0">
                    <a:latin typeface="Times New Roman" panose="02020603050405020304" pitchFamily="18" charset="0"/>
                    <a:ea typeface="黑体" panose="02010609060101010101" pitchFamily="49" charset="-122"/>
                    <a:cs typeface="Times New Roman" panose="02020603050405020304" pitchFamily="18" charset="0"/>
                  </a:rPr>
                  <a:t>一、单选题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1.(2025·</a:t>
                </a:r>
                <a:r>
                  <a:rPr lang="zh-CN" altLang="zh-CN" sz="2600" b="1">
                    <a:latin typeface="Times New Roman" panose="02020603050405020304" pitchFamily="18" charset="0"/>
                    <a:cs typeface="Times New Roman" panose="02020603050405020304" pitchFamily="18" charset="0"/>
                  </a:rPr>
                  <a:t>绍兴调研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已知椭圆</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的离心率为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长轴长为</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则该椭圆的短轴长为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	B.2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C.4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D.6</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𝒄</m:t>
                                  </m:r>
                                </m:num>
                                <m:den>
                                  <m:r>
                                    <a:rPr lang="en-US" altLang="zh-CN" sz="2600" b="1" i="1">
                                      <a:latin typeface="Cambria Math" panose="02040503050406030204" pitchFamily="18" charset="0"/>
                                      <a:cs typeface="Times New Roman" panose="02020603050405020304" pitchFamily="18" charset="0"/>
                                    </a:rPr>
                                    <m:t>𝒂</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oMath>
                </a14:m>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𝒄</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该椭圆的短轴长为</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492501"/>
                <a:ext cx="11589417" cy="5298374"/>
              </a:xfrm>
              <a:prstGeom prst="rect">
                <a:avLst/>
              </a:prstGeom>
              <a:blipFill rotWithShape="0">
                <a:blip r:embed="rId4"/>
                <a:stretch>
                  <a:fillRect l="-947" r="-579" b="-345"/>
                </a:stretch>
              </a:blipFill>
            </p:spPr>
            <p:txBody>
              <a:bodyPr/>
              <a:lstStyle/>
              <a:p>
                <a:r>
                  <a:rPr lang="zh-CN" altLang="en-US">
                    <a:noFill/>
                  </a:rPr>
                  <a:t> </a:t>
                </a:r>
              </a:p>
            </p:txBody>
          </p:sp>
        </mc:Fallback>
      </mc:AlternateContent>
      <p:sp>
        <p:nvSpPr>
          <p:cNvPr id="10" name="矩形 9"/>
          <p:cNvSpPr/>
          <p:nvPr>
            <p:custDataLst>
              <p:tags r:id="rId2"/>
            </p:custDataLst>
          </p:nvPr>
        </p:nvSpPr>
        <p:spPr>
          <a:xfrm>
            <a:off x="2261255" y="2138688"/>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2825242826"/>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blinds(horizontal)">
                                      <p:cBhvr>
                                        <p:cTn id="12" dur="500"/>
                                        <p:tgtEl>
                                          <p:spTgt spid="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blinds(horizontal)">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animEffect transition="in" filter="blinds(horizontal)">
                                      <p:cBhvr>
                                        <p:cTn id="2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0" y="3571714"/>
            <a:ext cx="12190413" cy="261155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nvSpPr>
        <p:spPr>
          <a:xfrm>
            <a:off x="269382" y="492501"/>
            <a:ext cx="7770067" cy="1892826"/>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的半径为定长</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是圆</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内一个定点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是圆上任意一点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线段</a:t>
            </a:r>
            <a:r>
              <a:rPr lang="en-US" altLang="zh-CN" sz="2600" b="1" i="1">
                <a:latin typeface="Times New Roman" panose="02020603050405020304" pitchFamily="18" charset="0"/>
                <a:cs typeface="Times New Roman" panose="02020603050405020304" pitchFamily="18" charset="0"/>
              </a:rPr>
              <a:t>AP</a:t>
            </a:r>
            <a:r>
              <a:rPr lang="zh-CN" altLang="zh-CN" sz="2600" b="1">
                <a:latin typeface="Times New Roman" panose="02020603050405020304" pitchFamily="18" charset="0"/>
                <a:cs typeface="Times New Roman" panose="02020603050405020304" pitchFamily="18" charset="0"/>
              </a:rPr>
              <a:t>的垂直平分线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和半径</a:t>
            </a:r>
            <a:r>
              <a:rPr lang="en-US" altLang="zh-CN" sz="2600" b="1" i="1">
                <a:latin typeface="Times New Roman" panose="02020603050405020304" pitchFamily="18" charset="0"/>
                <a:cs typeface="Times New Roman" panose="02020603050405020304" pitchFamily="18" charset="0"/>
              </a:rPr>
              <a:t>OP</a:t>
            </a:r>
            <a:r>
              <a:rPr lang="zh-CN" altLang="zh-CN" sz="2600" b="1">
                <a:latin typeface="Times New Roman" panose="02020603050405020304" pitchFamily="18" charset="0"/>
                <a:cs typeface="Times New Roman" panose="02020603050405020304" pitchFamily="18" charset="0"/>
              </a:rPr>
              <a:t>相交于点</a:t>
            </a:r>
            <a:r>
              <a:rPr lang="en-US" altLang="zh-CN" sz="2600" b="1" i="1">
                <a:latin typeface="Times New Roman" panose="02020603050405020304" pitchFamily="18" charset="0"/>
                <a:cs typeface="Times New Roman" panose="02020603050405020304" pitchFamily="18" charset="0"/>
              </a:rPr>
              <a:t>Q</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在圆上运动时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Q</a:t>
            </a:r>
            <a:r>
              <a:rPr lang="zh-CN" altLang="zh-CN" sz="2600" b="1">
                <a:latin typeface="Times New Roman" panose="02020603050405020304" pitchFamily="18" charset="0"/>
                <a:cs typeface="Times New Roman" panose="02020603050405020304" pitchFamily="18" charset="0"/>
              </a:rPr>
              <a:t>的轨迹是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7" name="矩形 16"/>
          <p:cNvSpPr/>
          <p:nvPr>
            <p:custDataLst>
              <p:tags r:id="rId2"/>
            </p:custDataLst>
          </p:nvPr>
        </p:nvSpPr>
        <p:spPr>
          <a:xfrm>
            <a:off x="7238841" y="1795661"/>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0241" name="image51.jpe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68305" y="577422"/>
            <a:ext cx="2851556" cy="2636345"/>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39065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8" name="矩形 7"/>
          <p:cNvSpPr/>
          <p:nvPr/>
        </p:nvSpPr>
        <p:spPr>
          <a:xfrm>
            <a:off x="637809" y="2298859"/>
            <a:ext cx="11506153" cy="3693319"/>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椭圆　　</a:t>
            </a:r>
            <a:r>
              <a:rPr lang="en-US" altLang="zh-CN" sz="2600" b="1">
                <a:latin typeface="Times New Roman" panose="02020603050405020304" pitchFamily="18" charset="0"/>
                <a:cs typeface="Times New Roman" panose="02020603050405020304" pitchFamily="18" charset="0"/>
              </a:rPr>
              <a:t>	B.</a:t>
            </a:r>
            <a:r>
              <a:rPr lang="zh-CN" altLang="zh-CN" sz="2600" b="1">
                <a:latin typeface="Times New Roman" panose="02020603050405020304" pitchFamily="18" charset="0"/>
                <a:cs typeface="Times New Roman" panose="02020603050405020304" pitchFamily="18" charset="0"/>
              </a:rPr>
              <a:t>双曲线　　</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抛物线　　</a:t>
            </a:r>
            <a:r>
              <a:rPr lang="en-US" altLang="zh-CN" sz="2600" b="1">
                <a:latin typeface="Times New Roman" panose="02020603050405020304" pitchFamily="18" charset="0"/>
                <a:cs typeface="Times New Roman" panose="02020603050405020304" pitchFamily="18" charset="0"/>
              </a:rPr>
              <a:t>	D.</a:t>
            </a:r>
            <a:r>
              <a:rPr lang="zh-CN" altLang="zh-CN" sz="2600" b="1">
                <a:latin typeface="Times New Roman" panose="02020603050405020304" pitchFamily="18" charset="0"/>
                <a:cs typeface="Times New Roman" panose="02020603050405020304" pitchFamily="18" charset="0"/>
              </a:rPr>
              <a:t>圆</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QA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图略</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由已知得</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QP</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QO</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QO</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又因为点</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在圆内</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|&lt;|</a:t>
            </a:r>
            <a:r>
              <a:rPr lang="en-US" altLang="zh-CN" sz="2600" b="1" i="1">
                <a:latin typeface="Times New Roman" panose="02020603050405020304" pitchFamily="18" charset="0"/>
                <a:cs typeface="Times New Roman" panose="02020603050405020304" pitchFamily="18" charset="0"/>
              </a:rPr>
              <a:t>OP</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根据椭圆的定义知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Q</a:t>
            </a:r>
            <a:r>
              <a:rPr lang="zh-CN" altLang="zh-CN" sz="2600" b="1">
                <a:latin typeface="Times New Roman" panose="02020603050405020304" pitchFamily="18" charset="0"/>
                <a:cs typeface="Times New Roman" panose="02020603050405020304" pitchFamily="18" charset="0"/>
              </a:rPr>
              <a:t>的轨迹是以</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为焦点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zh-CN" altLang="zh-CN" sz="2600" b="1">
                <a:latin typeface="Times New Roman" panose="02020603050405020304" pitchFamily="18" charset="0"/>
                <a:cs typeface="Times New Roman" panose="02020603050405020304" pitchFamily="18" charset="0"/>
              </a:rPr>
              <a:t>为长轴长的椭圆</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3369911"/>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linds(horizont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linds(horizontal)">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69382" y="1041457"/>
            <a:ext cx="11589417" cy="4953664"/>
          </a:xfrm>
          <a:prstGeom prst="rect">
            <a:avLst/>
          </a:prstGeom>
        </p:spPr>
        <p:txBody>
          <a:bodyPr wrap="square">
            <a:spAutoFit/>
          </a:bodyPr>
          <a:lstStyle/>
          <a:p>
            <a:pPr marL="355600" indent="-355600">
              <a:lnSpc>
                <a:spcPct val="135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椭圆的定义</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平面内与两个定点</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的距离的和等于常数</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大于</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的点的轨迹</a:t>
            </a:r>
            <a:r>
              <a:rPr lang="zh-CN" altLang="zh-CN" sz="2600" b="1" smtClean="0">
                <a:latin typeface="Times New Roman" panose="02020603050405020304" pitchFamily="18" charset="0"/>
                <a:cs typeface="Times New Roman" panose="02020603050405020304" pitchFamily="18" charset="0"/>
              </a:rPr>
              <a:t>叫做</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en-US" altLang="zh-CN" sz="2600" b="1" smtClean="0">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这两个定点叫做椭圆</a:t>
            </a:r>
            <a:r>
              <a:rPr lang="zh-CN" altLang="zh-CN" sz="2600" b="1" smtClean="0">
                <a:latin typeface="Times New Roman" panose="02020603050405020304" pitchFamily="18" charset="0"/>
                <a:cs typeface="Times New Roman" panose="02020603050405020304" pitchFamily="18" charset="0"/>
              </a:rPr>
              <a:t>的</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en-US" altLang="zh-CN" sz="2600" b="1" smtClean="0">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两焦点间的距离叫做椭圆</a:t>
            </a:r>
            <a:r>
              <a:rPr lang="zh-CN" altLang="zh-CN" sz="2600" b="1" smtClean="0">
                <a:latin typeface="Times New Roman" panose="02020603050405020304" pitchFamily="18" charset="0"/>
                <a:cs typeface="Times New Roman" panose="02020603050405020304" pitchFamily="18" charset="0"/>
              </a:rPr>
              <a:t>的</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en-US" altLang="zh-CN" sz="2600" b="1" smtClean="0">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焦距的一半称为半焦距</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其数学表达式</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集合</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其中</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&gt;0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&gt;0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为常数</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①</a:t>
            </a:r>
            <a:r>
              <a:rPr lang="zh-CN" altLang="zh-CN" sz="2600" b="1" smtClean="0">
                <a:latin typeface="Times New Roman" panose="02020603050405020304" pitchFamily="18" charset="0"/>
                <a:cs typeface="Times New Roman" panose="02020603050405020304" pitchFamily="18" charset="0"/>
              </a:rPr>
              <a:t>若</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a:t>
            </a:r>
            <a:r>
              <a:rPr lang="en-US" altLang="zh-CN" sz="2600" b="1" smtClean="0">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则集合</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为椭圆</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②</a:t>
            </a:r>
            <a:r>
              <a:rPr lang="zh-CN" altLang="zh-CN" sz="2600" b="1" smtClean="0">
                <a:latin typeface="Times New Roman" panose="02020603050405020304" pitchFamily="18" charset="0"/>
                <a:cs typeface="Times New Roman" panose="02020603050405020304" pitchFamily="18" charset="0"/>
              </a:rPr>
              <a:t>若</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a:t>
            </a:r>
            <a:r>
              <a:rPr lang="en-US" altLang="zh-CN" sz="2600" b="1" smtClean="0">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则集合</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为线段</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③</a:t>
            </a:r>
            <a:r>
              <a:rPr lang="zh-CN" altLang="zh-CN" sz="2600" b="1" smtClean="0">
                <a:latin typeface="Times New Roman" panose="02020603050405020304" pitchFamily="18" charset="0"/>
                <a:cs typeface="Times New Roman" panose="02020603050405020304" pitchFamily="18" charset="0"/>
              </a:rPr>
              <a:t>若</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a:t>
            </a:r>
            <a:r>
              <a:rPr lang="en-US" altLang="zh-CN" sz="2600" b="1" smtClean="0">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则集合</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为空集</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矩形 1"/>
          <p:cNvSpPr/>
          <p:nvPr/>
        </p:nvSpPr>
        <p:spPr>
          <a:xfrm>
            <a:off x="780118" y="2146332"/>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椭圆</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3" name="矩形 2"/>
          <p:cNvSpPr/>
          <p:nvPr/>
        </p:nvSpPr>
        <p:spPr>
          <a:xfrm>
            <a:off x="5176985" y="2146332"/>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焦点</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4" name="矩形 3"/>
          <p:cNvSpPr/>
          <p:nvPr/>
        </p:nvSpPr>
        <p:spPr>
          <a:xfrm>
            <a:off x="10247206" y="2159032"/>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焦距</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5" name="矩形 4"/>
          <p:cNvSpPr/>
          <p:nvPr/>
        </p:nvSpPr>
        <p:spPr>
          <a:xfrm>
            <a:off x="1415508" y="4284313"/>
            <a:ext cx="689612" cy="492443"/>
          </a:xfrm>
          <a:prstGeom prst="rect">
            <a:avLst/>
          </a:prstGeom>
        </p:spPr>
        <p:txBody>
          <a:bodyPr wrap="none">
            <a:spAutoFit/>
          </a:bodyPr>
          <a:lstStyle/>
          <a:p>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&gt;</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c</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6" name="矩形 5"/>
          <p:cNvSpPr/>
          <p:nvPr/>
        </p:nvSpPr>
        <p:spPr>
          <a:xfrm>
            <a:off x="1415508" y="4843494"/>
            <a:ext cx="689612" cy="492443"/>
          </a:xfrm>
          <a:prstGeom prst="rect">
            <a:avLst/>
          </a:prstGeom>
        </p:spPr>
        <p:txBody>
          <a:bodyPr wrap="none">
            <a:spAutoFit/>
          </a:bodyPr>
          <a:lstStyle/>
          <a:p>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c</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7" name="矩形 6"/>
          <p:cNvSpPr/>
          <p:nvPr/>
        </p:nvSpPr>
        <p:spPr>
          <a:xfrm>
            <a:off x="1428208" y="5351748"/>
            <a:ext cx="689612" cy="492443"/>
          </a:xfrm>
          <a:prstGeom prst="rect">
            <a:avLst/>
          </a:prstGeom>
        </p:spPr>
        <p:txBody>
          <a:bodyPr wrap="none">
            <a:spAutoFit/>
          </a:bodyPr>
          <a:lstStyle/>
          <a:p>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&lt;</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c</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3">
            <p14:nvContentPartPr>
              <p14:cNvPr id="8" name="墨迹 7"/>
              <p14:cNvContentPartPr/>
              <p14:nvPr/>
            </p14:nvContentPartPr>
            <p14:xfrm>
              <a:off x="224640" y="511560"/>
              <a:ext cx="9027000" cy="6194880"/>
            </p14:xfrm>
          </p:contentPart>
        </mc:Choice>
        <mc:Fallback>
          <p:pic>
            <p:nvPicPr>
              <p:cNvPr id="8" name="墨迹 7"/>
              <p:cNvPicPr/>
              <p:nvPr/>
            </p:nvPicPr>
            <p:blipFill>
              <a:blip r:embed="rId4"/>
              <a:stretch>
                <a:fillRect/>
              </a:stretch>
            </p:blipFill>
            <p:spPr>
              <a:xfrm>
                <a:off x="215280" y="502200"/>
                <a:ext cx="9045720" cy="6213600"/>
              </a:xfrm>
              <a:prstGeom prst="rect">
                <a:avLst/>
              </a:prstGeom>
            </p:spPr>
          </p:pic>
        </mc:Fallback>
      </mc:AlternateContent>
    </p:spTree>
    <p:extLst>
      <p:ext uri="{BB962C8B-B14F-4D97-AF65-F5344CB8AC3E}">
        <p14:creationId xmlns:p14="http://schemas.microsoft.com/office/powerpoint/2010/main" val="2514352977"/>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P spid="4" grpId="0" autoUpdateAnimBg="0"/>
      <p:bldP spid="5" grpId="0" autoUpdateAnimBg="0"/>
      <p:bldP spid="6" grpId="0" autoUpdateAnimBg="0"/>
      <p:bldP spid="7"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3241393"/>
            <a:ext cx="12190413" cy="295975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405416"/>
                <a:ext cx="11589417" cy="5017784"/>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3.(2025·</a:t>
                </a:r>
                <a:r>
                  <a:rPr lang="zh-CN" altLang="zh-CN" sz="2600" b="1">
                    <a:latin typeface="Times New Roman" panose="02020603050405020304" pitchFamily="18" charset="0"/>
                    <a:cs typeface="Times New Roman" panose="02020603050405020304" pitchFamily="18" charset="0"/>
                  </a:rPr>
                  <a:t>郑州调研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已知椭圆</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𝒎</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&gt;0)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是</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椭圆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的离心率为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充分不必要</a:t>
                </a:r>
                <a:r>
                  <a:rPr lang="zh-CN" altLang="zh-CN" sz="2600" b="1" smtClean="0">
                    <a:latin typeface="Times New Roman" panose="02020603050405020304" pitchFamily="18" charset="0"/>
                    <a:cs typeface="Times New Roman" panose="02020603050405020304" pitchFamily="18" charset="0"/>
                  </a:rPr>
                  <a:t>条件</a:t>
                </a: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必要不充分条件</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充要条件</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既不充分也不必要条件</a:t>
                </a:r>
                <a:endParaRPr lang="zh-CN" altLang="zh-CN" sz="1150">
                  <a:latin typeface="Calibri" panose="020F0502020204030204" pitchFamily="34" charset="0"/>
                  <a:cs typeface="Times New Roman" panose="02020603050405020304" pitchFamily="18" charset="0"/>
                </a:endParaRPr>
              </a:p>
              <a:p>
                <a:pPr marL="355600" indent="-355600">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𝒆</m:t>
                              </m:r>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𝒎</m:t>
                                      </m:r>
                                    </m:den>
                                  </m:f>
                                </m:e>
                              </m:rad>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𝟏</m:t>
                              </m:r>
                              <m:r>
                                <a:rPr lang="en-US" altLang="zh-CN" sz="2600" b="1" i="1"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oMath>
                </a14:m>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由</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𝒆</m:t>
                              </m:r>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𝒎</m:t>
                                  </m:r>
                                </m:e>
                              </m:rad>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&lt;</m:t>
                              </m:r>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&lt;</m:t>
                              </m:r>
                              <m:r>
                                <a:rPr lang="en-US" altLang="zh-CN" sz="2600" b="1" i="1">
                                  <a:latin typeface="Cambria Math" panose="02040503050406030204" pitchFamily="18" charset="0"/>
                                  <a:cs typeface="Times New Roman" panose="02020603050405020304" pitchFamily="18" charset="0"/>
                                </a:rPr>
                                <m:t>𝟏</m:t>
                              </m:r>
                              <m:r>
                                <a:rPr lang="en-US" altLang="zh-CN" sz="2600" b="1" i="1"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oMath>
                </a14:m>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是</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椭圆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的离心率为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的充分不必要条件</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405416"/>
                <a:ext cx="11589417" cy="5017784"/>
              </a:xfrm>
              <a:prstGeom prst="rect">
                <a:avLst/>
              </a:prstGeom>
              <a:blipFill rotWithShape="0">
                <a:blip r:embed="rId4"/>
                <a:stretch>
                  <a:fillRect l="-947" r="-3787" b="-365"/>
                </a:stretch>
              </a:blipFill>
            </p:spPr>
            <p:txBody>
              <a:bodyPr/>
              <a:lstStyle/>
              <a:p>
                <a:r>
                  <a:rPr lang="zh-CN" altLang="en-US">
                    <a:noFill/>
                  </a:rPr>
                  <a:t> </a:t>
                </a:r>
              </a:p>
            </p:txBody>
          </p:sp>
        </mc:Fallback>
      </mc:AlternateContent>
      <p:sp>
        <p:nvSpPr>
          <p:cNvPr id="11" name="矩形 10"/>
          <p:cNvSpPr/>
          <p:nvPr>
            <p:custDataLst>
              <p:tags r:id="rId2"/>
            </p:custDataLst>
          </p:nvPr>
        </p:nvSpPr>
        <p:spPr>
          <a:xfrm>
            <a:off x="1223653" y="1452634"/>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spTree>
    <p:extLst>
      <p:ext uri="{BB962C8B-B14F-4D97-AF65-F5344CB8AC3E}">
        <p14:creationId xmlns:p14="http://schemas.microsoft.com/office/powerpoint/2010/main" val="3307288194"/>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blinds(horizontal)">
                                      <p:cBhvr>
                                        <p:cTn id="12" dur="5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blinds(horizontal)">
                                      <p:cBhvr>
                                        <p:cTn id="1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0" y="3129589"/>
            <a:ext cx="12190413" cy="309286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2" name="矩形 11"/>
              <p:cNvSpPr/>
              <p:nvPr/>
            </p:nvSpPr>
            <p:spPr>
              <a:xfrm>
                <a:off x="269382" y="492501"/>
                <a:ext cx="11589417" cy="5734647"/>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4.(2023·</a:t>
                </a:r>
                <a:r>
                  <a:rPr lang="zh-CN" altLang="zh-CN" sz="2600" b="1">
                    <a:latin typeface="Times New Roman" panose="02020603050405020304" pitchFamily="18" charset="0"/>
                    <a:cs typeface="Times New Roman" panose="02020603050405020304" pitchFamily="18" charset="0"/>
                  </a:rPr>
                  <a:t>新高考Ⅰ卷</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设椭圆</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&gt;1)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的离心率分别为</a:t>
                </a:r>
                <a:r>
                  <a:rPr lang="en-US" altLang="zh-CN" sz="2600" b="1" i="1">
                    <a:latin typeface="Times New Roman" panose="02020603050405020304" pitchFamily="18" charset="0"/>
                    <a:cs typeface="Times New Roman" panose="02020603050405020304" pitchFamily="18" charset="0"/>
                  </a:rPr>
                  <a:t>e</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e</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i="1">
                    <a:latin typeface="Times New Roman" panose="02020603050405020304" pitchFamily="18" charset="0"/>
                    <a:cs typeface="Times New Roman" panose="02020603050405020304" pitchFamily="18" charset="0"/>
                  </a:rPr>
                  <a:t>e</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由已知得</a:t>
                </a:r>
                <a:r>
                  <a:rPr lang="en-US" altLang="zh-CN" sz="2600" b="1" i="1">
                    <a:latin typeface="Times New Roman" panose="02020603050405020304" pitchFamily="18" charset="0"/>
                    <a:cs typeface="Times New Roman" panose="02020603050405020304" pitchFamily="18" charset="0"/>
                  </a:rPr>
                  <a:t>e</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e>
                        </m:rad>
                      </m:num>
                      <m:den>
                        <m:r>
                          <a:rPr lang="en-US" altLang="zh-CN" sz="2600" b="1" i="1">
                            <a:latin typeface="Cambria Math" panose="02040503050406030204" pitchFamily="18" charset="0"/>
                            <a:cs typeface="Times New Roman" panose="02020603050405020304" pitchFamily="18" charset="0"/>
                          </a:rPr>
                          <m:t>𝒂</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e</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i="1">
                    <a:latin typeface="Times New Roman" panose="02020603050405020304" pitchFamily="18" charset="0"/>
                    <a:cs typeface="Times New Roman" panose="02020603050405020304" pitchFamily="18" charset="0"/>
                  </a:rPr>
                  <a:t>e</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e>
                        </m:rad>
                      </m:num>
                      <m:den>
                        <m:r>
                          <a:rPr lang="en-US" altLang="zh-CN" sz="2600" b="1" i="1">
                            <a:latin typeface="Cambria Math" panose="02040503050406030204" pitchFamily="18" charset="0"/>
                            <a:cs typeface="Times New Roman" panose="02020603050405020304" pitchFamily="18" charset="0"/>
                          </a:rPr>
                          <m:t>𝒂</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解</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269382" y="492501"/>
                <a:ext cx="11589417" cy="5734647"/>
              </a:xfrm>
              <a:prstGeom prst="rect">
                <a:avLst/>
              </a:prstGeom>
              <a:blipFill rotWithShape="0">
                <a:blip r:embed="rId4"/>
                <a:stretch>
                  <a:fillRect l="-947" r="-158"/>
                </a:stretch>
              </a:blipFill>
            </p:spPr>
            <p:txBody>
              <a:bodyPr/>
              <a:lstStyle/>
              <a:p>
                <a:r>
                  <a:rPr lang="zh-CN" altLang="en-US">
                    <a:noFill/>
                  </a:rPr>
                  <a:t> </a:t>
                </a:r>
              </a:p>
            </p:txBody>
          </p:sp>
        </mc:Fallback>
      </mc:AlternateContent>
      <p:sp>
        <p:nvSpPr>
          <p:cNvPr id="13" name="矩形 12"/>
          <p:cNvSpPr/>
          <p:nvPr>
            <p:custDataLst>
              <p:tags r:id="rId2"/>
            </p:custDataLst>
          </p:nvPr>
        </p:nvSpPr>
        <p:spPr>
          <a:xfrm>
            <a:off x="2867501" y="1561878"/>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spTree>
    <p:extLst>
      <p:ext uri="{BB962C8B-B14F-4D97-AF65-F5344CB8AC3E}">
        <p14:creationId xmlns:p14="http://schemas.microsoft.com/office/powerpoint/2010/main" val="1246577604"/>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blinds(horizontal)">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blinds(horizontal)">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blinds(horizontal)">
                                      <p:cBhvr>
                                        <p:cTn id="22"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custDataLst>
              <p:tags r:id="rId1"/>
            </p:custDataLst>
          </p:nvPr>
        </p:nvSpPr>
        <p:spPr>
          <a:xfrm>
            <a:off x="0" y="2640634"/>
            <a:ext cx="12190413" cy="352548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4" name="矩形 13"/>
              <p:cNvSpPr/>
              <p:nvPr/>
            </p:nvSpPr>
            <p:spPr>
              <a:xfrm>
                <a:off x="269382" y="492501"/>
                <a:ext cx="11589417" cy="5514010"/>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5.(2025·</a:t>
                </a:r>
                <a:r>
                  <a:rPr lang="zh-CN" altLang="zh-CN" sz="2600" b="1">
                    <a:latin typeface="Times New Roman" panose="02020603050405020304" pitchFamily="18" charset="0"/>
                    <a:cs typeface="Times New Roman" panose="02020603050405020304" pitchFamily="18" charset="0"/>
                  </a:rPr>
                  <a:t>成都诊断</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已知椭圆</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𝟐𝟓</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的左、右焦点分别为</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kx</a:t>
                </a:r>
                <a:r>
                  <a:rPr lang="zh-CN" altLang="zh-CN" sz="2600" b="1">
                    <a:latin typeface="Times New Roman" panose="02020603050405020304" pitchFamily="18" charset="0"/>
                    <a:cs typeface="Times New Roman" panose="02020603050405020304" pitchFamily="18" charset="0"/>
                  </a:rPr>
                  <a:t>与椭圆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交于</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两点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ABF</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的面积等于</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A.18</a:t>
                </a:r>
                <a:r>
                  <a:rPr lang="en-US" altLang="zh-CN" sz="2600" b="1">
                    <a:latin typeface="Times New Roman" panose="02020603050405020304" pitchFamily="18" charset="0"/>
                    <a:cs typeface="Times New Roman" panose="02020603050405020304" pitchFamily="18" charset="0"/>
                  </a:rPr>
                  <a:t>	B.10	</a:t>
                </a:r>
                <a:r>
                  <a:rPr lang="en-US" altLang="zh-CN" sz="2600" b="1" smtClean="0">
                    <a:latin typeface="Times New Roman" panose="02020603050405020304" pitchFamily="18" charset="0"/>
                    <a:cs typeface="Times New Roman" panose="02020603050405020304" pitchFamily="18" charset="0"/>
                  </a:rPr>
                  <a:t>	C.9</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D.6</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根据题意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四边形</a:t>
                </a:r>
                <a:r>
                  <a:rPr lang="en-US" altLang="zh-CN" sz="2600" b="1" i="1">
                    <a:latin typeface="Times New Roman" panose="02020603050405020304" pitchFamily="18" charset="0"/>
                    <a:cs typeface="Times New Roman" panose="02020603050405020304" pitchFamily="18" charset="0"/>
                  </a:rPr>
                  <a:t>AF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是矩形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设</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zh-CN" altLang="zh-CN" sz="2600" b="1">
                    <a:latin typeface="Times New Roman" panose="02020603050405020304" pitchFamily="18" charset="0"/>
                    <a:cs typeface="Times New Roman" panose="02020603050405020304" pitchFamily="18" charset="0"/>
                  </a:rPr>
                  <a:t>有</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=64</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由此</a:t>
                </a:r>
                <a:r>
                  <a:rPr lang="zh-CN" altLang="zh-CN" sz="2600" b="1">
                    <a:latin typeface="Times New Roman" panose="02020603050405020304" pitchFamily="18" charset="0"/>
                    <a:cs typeface="Times New Roman" panose="02020603050405020304" pitchFamily="18" charset="0"/>
                  </a:rPr>
                  <a:t>可得</a:t>
                </a:r>
                <a:r>
                  <a:rPr lang="en-US" altLang="zh-CN" sz="2600" b="1" i="1">
                    <a:latin typeface="Times New Roman" panose="02020603050405020304" pitchFamily="18" charset="0"/>
                    <a:cs typeface="Times New Roman" panose="02020603050405020304" pitchFamily="18" charset="0"/>
                  </a:rPr>
                  <a:t>mn</a:t>
                </a:r>
                <a:r>
                  <a:rPr lang="en-US" altLang="zh-CN" sz="2600" b="1">
                    <a:latin typeface="Times New Roman" panose="02020603050405020304" pitchFamily="18" charset="0"/>
                    <a:cs typeface="Times New Roman" panose="02020603050405020304" pitchFamily="18" charset="0"/>
                  </a:rPr>
                  <a:t>=18</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的面积是</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mn</a:t>
                </a:r>
                <a:r>
                  <a:rPr lang="en-US" altLang="zh-CN" sz="2600" b="1">
                    <a:latin typeface="Times New Roman" panose="02020603050405020304" pitchFamily="18" charset="0"/>
                    <a:cs typeface="Times New Roman" panose="02020603050405020304" pitchFamily="18" charset="0"/>
                  </a:rPr>
                  <a:t>=9</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ABF</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的面积与</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的面积相等</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ABF</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的面积等于</a:t>
                </a:r>
                <a:r>
                  <a:rPr lang="en-US" altLang="zh-CN" sz="2600" b="1">
                    <a:latin typeface="Times New Roman" panose="02020603050405020304" pitchFamily="18" charset="0"/>
                    <a:cs typeface="Times New Roman" panose="02020603050405020304" pitchFamily="18" charset="0"/>
                  </a:rPr>
                  <a:t>9.</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492501"/>
                <a:ext cx="11589417" cy="5514010"/>
              </a:xfrm>
              <a:prstGeom prst="rect">
                <a:avLst/>
              </a:prstGeom>
              <a:blipFill rotWithShape="0">
                <a:blip r:embed="rId4"/>
                <a:stretch>
                  <a:fillRect l="-947" b="-553"/>
                </a:stretch>
              </a:blipFill>
            </p:spPr>
            <p:txBody>
              <a:bodyPr/>
              <a:lstStyle/>
              <a:p>
                <a:r>
                  <a:rPr lang="zh-CN" altLang="en-US">
                    <a:noFill/>
                  </a:rPr>
                  <a:t> </a:t>
                </a:r>
              </a:p>
            </p:txBody>
          </p:sp>
        </mc:Fallback>
      </mc:AlternateContent>
      <p:sp>
        <p:nvSpPr>
          <p:cNvPr id="15" name="矩形 14"/>
          <p:cNvSpPr/>
          <p:nvPr>
            <p:custDataLst>
              <p:tags r:id="rId2"/>
            </p:custDataLst>
          </p:nvPr>
        </p:nvSpPr>
        <p:spPr>
          <a:xfrm>
            <a:off x="8776557" y="1554107"/>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spTree>
    <p:extLst>
      <p:ext uri="{BB962C8B-B14F-4D97-AF65-F5344CB8AC3E}">
        <p14:creationId xmlns:p14="http://schemas.microsoft.com/office/powerpoint/2010/main" val="3424109521"/>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linds(horizont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linds(horizontal)">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blinds(horizontal)">
                                      <p:cBhvr>
                                        <p:cTn id="22" dur="500"/>
                                        <p:tgtEl>
                                          <p:spTgt spid="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blinds(horizontal)">
                                      <p:cBhvr>
                                        <p:cTn id="27" dur="500"/>
                                        <p:tgtEl>
                                          <p:spTgt spid="1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xEl>
                                              <p:pRg st="6" end="6"/>
                                            </p:txEl>
                                          </p:spTgt>
                                        </p:tgtEl>
                                        <p:attrNameLst>
                                          <p:attrName>style.visibility</p:attrName>
                                        </p:attrNameLst>
                                      </p:cBhvr>
                                      <p:to>
                                        <p:strVal val="visible"/>
                                      </p:to>
                                    </p:set>
                                    <p:animEffect transition="in" filter="blinds(horizontal)">
                                      <p:cBhvr>
                                        <p:cTn id="32"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3742593"/>
            <a:ext cx="12190413" cy="255171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492501"/>
                <a:ext cx="11589417" cy="3257430"/>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6.</a:t>
                </a:r>
                <a:r>
                  <a:rPr lang="zh-CN" altLang="zh-CN" sz="2600" b="1">
                    <a:latin typeface="Times New Roman" panose="02020603050405020304" pitchFamily="18" charset="0"/>
                    <a:cs typeface="Times New Roman" panose="02020603050405020304" pitchFamily="18" charset="0"/>
                  </a:rPr>
                  <a:t>已知椭圆</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的左、右焦点分别为</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过坐标原点的直线交</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于</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a:t>
                </a:r>
                <a:r>
                  <a:rPr lang="zh-CN" altLang="zh-CN" sz="2600" b="1">
                    <a:latin typeface="Times New Roman" panose="02020603050405020304" pitchFamily="18" charset="0"/>
                    <a:cs typeface="Times New Roman" panose="02020603050405020304" pitchFamily="18" charset="0"/>
                  </a:rPr>
                  <a:t>两点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Q</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𝑺</m:t>
                        </m:r>
                      </m:e>
                      <m: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𝑷</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𝑸</m:t>
                        </m:r>
                      </m:sub>
                    </m:sSub>
                  </m:oMath>
                </a14:m>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Q</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则椭圆</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的标准方程为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=1	</a:t>
                </a: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=1	</a:t>
                </a:r>
                <a:r>
                  <a:rPr lang="en-US" altLang="zh-CN" sz="2600" b="1" smtClean="0">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492501"/>
                <a:ext cx="11589417" cy="3257430"/>
              </a:xfrm>
              <a:prstGeom prst="rect">
                <a:avLst/>
              </a:prstGeom>
              <a:blipFill rotWithShape="0">
                <a:blip r:embed="rId4"/>
                <a:stretch>
                  <a:fillRect l="-947"/>
                </a:stretch>
              </a:blipFill>
            </p:spPr>
            <p:txBody>
              <a:bodyPr/>
              <a:lstStyle/>
              <a:p>
                <a:r>
                  <a:rPr lang="zh-CN" altLang="en-US">
                    <a:noFill/>
                  </a:rPr>
                  <a:t> </a:t>
                </a:r>
              </a:p>
            </p:txBody>
          </p:sp>
        </mc:Fallback>
      </mc:AlternateContent>
      <p:sp>
        <p:nvSpPr>
          <p:cNvPr id="14" name="矩形 13"/>
          <p:cNvSpPr/>
          <p:nvPr>
            <p:custDataLst>
              <p:tags r:id="rId2"/>
            </p:custDataLst>
          </p:nvPr>
        </p:nvSpPr>
        <p:spPr>
          <a:xfrm>
            <a:off x="906026" y="2215015"/>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sp>
        <p:nvSpPr>
          <p:cNvPr id="5" name="矩形 4"/>
          <p:cNvSpPr/>
          <p:nvPr/>
        </p:nvSpPr>
        <p:spPr>
          <a:xfrm>
            <a:off x="605345" y="3631849"/>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1265" name="image52.jpe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19326" y="3688819"/>
            <a:ext cx="3223897" cy="2507476"/>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323975"/>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p:cNvSpPr/>
          <p:nvPr/>
        </p:nvSpPr>
        <p:spPr>
          <a:xfrm>
            <a:off x="681831" y="4293902"/>
            <a:ext cx="11589417" cy="1224118"/>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由椭圆的对称性得四边形</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QF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为平行四边形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Q</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=3.</a:t>
            </a:r>
            <a:endParaRPr lang="zh-CN" altLang="zh-CN" sz="1150">
              <a:latin typeface="Calibri" panose="020F0502020204030204" pitchFamily="34" charset="0"/>
              <a:cs typeface="Times New Roman" panose="02020603050405020304" pitchFamily="18" charset="0"/>
            </a:endParaRPr>
          </a:p>
        </p:txBody>
      </p:sp>
      <p:sp>
        <p:nvSpPr>
          <p:cNvPr id="11" name="矩形 10"/>
          <p:cNvSpPr/>
          <p:nvPr/>
        </p:nvSpPr>
        <p:spPr>
          <a:xfrm>
            <a:off x="758031" y="5551964"/>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又因为</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Q</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5194216"/>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265"/>
                                        </p:tgtEl>
                                        <p:attrNameLst>
                                          <p:attrName>style.visibility</p:attrName>
                                        </p:attrNameLst>
                                      </p:cBhvr>
                                      <p:to>
                                        <p:strVal val="visible"/>
                                      </p:to>
                                    </p:set>
                                    <p:animEffect transition="in" filter="blinds(horizontal)">
                                      <p:cBhvr>
                                        <p:cTn id="17" dur="500"/>
                                        <p:tgtEl>
                                          <p:spTgt spid="1126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linds(horizont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blinds(horizontal)">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blinds(horizontal)">
                                      <p:cBhvr>
                                        <p:cTn id="3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27820"/>
            <a:ext cx="12190413" cy="626111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492501"/>
                <a:ext cx="11589417" cy="5122171"/>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所以四边形</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QF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为矩形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Q</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𝑺</m:t>
                        </m:r>
                      </m:e>
                      <m: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𝑷</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𝑸</m:t>
                        </m:r>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mn</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𝟔</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𝒎𝒏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𝟖</m:t>
                              </m:r>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r>
                      <a:rPr lang="zh-CN" altLang="zh-CN" sz="2600" b="1">
                        <a:latin typeface="Cambria Math" panose="02040503050406030204" pitchFamily="18" charset="0"/>
                        <a:cs typeface="Times New Roman" panose="02020603050405020304" pitchFamily="18" charset="0"/>
                      </a:rPr>
                      <m:t>得</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r>
                      <a:rPr lang="zh-CN" altLang="zh-CN" sz="2600" b="1">
                        <a:latin typeface="Cambria Math" panose="02040503050406030204" pitchFamily="18" charset="0"/>
                        <a:cs typeface="Times New Roman" panose="02020603050405020304" pitchFamily="18" charset="0"/>
                      </a:rPr>
                      <m:t>或</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椭圆</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的标准方程为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492501"/>
                <a:ext cx="11589417" cy="5122171"/>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7205704"/>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2714017"/>
            <a:ext cx="12190413" cy="358129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9" name="矩形 8"/>
              <p:cNvSpPr/>
              <p:nvPr/>
            </p:nvSpPr>
            <p:spPr>
              <a:xfrm>
                <a:off x="256682" y="430816"/>
                <a:ext cx="11589417" cy="3352969"/>
              </a:xfrm>
              <a:prstGeom prst="rect">
                <a:avLst/>
              </a:prstGeom>
            </p:spPr>
            <p:txBody>
              <a:bodyPr wrap="square">
                <a:spAutoFit/>
              </a:bodyPr>
              <a:lstStyle/>
              <a:p>
                <a:pPr marL="355600" indent="-355600">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7.(2023·</a:t>
                </a:r>
                <a:r>
                  <a:rPr lang="zh-CN" altLang="zh-CN" sz="2600" b="1">
                    <a:latin typeface="Times New Roman" panose="02020603050405020304" pitchFamily="18" charset="0"/>
                    <a:cs typeface="Times New Roman" panose="02020603050405020304" pitchFamily="18" charset="0"/>
                  </a:rPr>
                  <a:t>全国甲卷</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为坐标原点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为椭圆</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的两个焦点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在</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OP</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𝟏𝟑</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𝟑𝟎</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𝟏𝟒</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𝟑𝟓</m:t>
                            </m:r>
                          </m:e>
                        </m:rad>
                      </m:num>
                      <m:den>
                        <m:r>
                          <a:rPr lang="en-US" altLang="zh-CN" sz="2600" b="1" i="1">
                            <a:latin typeface="Cambria Math" panose="02040503050406030204" pitchFamily="18" charset="0"/>
                            <a:cs typeface="Times New Roman" panose="02020603050405020304" pitchFamily="18" charset="0"/>
                          </a:rPr>
                          <m:t>𝟐</m:t>
                        </m:r>
                      </m:den>
                    </m:f>
                  </m:oMath>
                </a14:m>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依题意</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如</a:t>
                </a:r>
                <a:r>
                  <a:rPr lang="zh-CN" altLang="zh-CN" sz="2600" b="1">
                    <a:latin typeface="Times New Roman" panose="02020603050405020304" pitchFamily="18" charset="0"/>
                    <a:cs typeface="Times New Roman" panose="02020603050405020304" pitchFamily="18" charset="0"/>
                  </a:rPr>
                  <a:t>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不妨令</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56682" y="430816"/>
                <a:ext cx="11589417" cy="3352969"/>
              </a:xfrm>
              <a:prstGeom prst="rect">
                <a:avLst/>
              </a:prstGeom>
              <a:blipFill rotWithShape="0">
                <a:blip r:embed="rId4"/>
                <a:stretch>
                  <a:fillRect l="-947" b="-3455"/>
                </a:stretch>
              </a:blipFill>
            </p:spPr>
            <p:txBody>
              <a:bodyPr/>
              <a:lstStyle/>
              <a:p>
                <a:r>
                  <a:rPr lang="zh-CN" altLang="en-US">
                    <a:noFill/>
                  </a:rPr>
                  <a:t> </a:t>
                </a:r>
              </a:p>
            </p:txBody>
          </p:sp>
        </mc:Fallback>
      </mc:AlternateContent>
      <p:sp>
        <p:nvSpPr>
          <p:cNvPr id="10" name="矩形 9"/>
          <p:cNvSpPr/>
          <p:nvPr>
            <p:custDataLst>
              <p:tags r:id="rId2"/>
            </p:custDataLst>
          </p:nvPr>
        </p:nvSpPr>
        <p:spPr>
          <a:xfrm>
            <a:off x="4573925" y="1320324"/>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pic>
        <p:nvPicPr>
          <p:cNvPr id="5" name="image53.jpeg"/>
          <p:cNvPicPr/>
          <p:nvPr/>
        </p:nvPicPr>
        <p:blipFill>
          <a:blip r:embed="rId5">
            <a:clrChange>
              <a:clrFrom>
                <a:srgbClr val="FFFFFF"/>
              </a:clrFrom>
              <a:clrTo>
                <a:srgbClr val="FFFFFF">
                  <a:alpha val="0"/>
                </a:srgbClr>
              </a:clrTo>
            </a:clrChange>
          </a:blip>
          <a:stretch>
            <a:fillRect/>
          </a:stretch>
        </p:blipFill>
        <p:spPr>
          <a:xfrm>
            <a:off x="7607395" y="2997740"/>
            <a:ext cx="3647435" cy="2795651"/>
          </a:xfrm>
          <a:prstGeom prst="rect">
            <a:avLst/>
          </a:prstGeom>
        </p:spPr>
      </p:pic>
      <mc:AlternateContent xmlns:mc="http://schemas.openxmlformats.org/markup-compatibility/2006" xmlns:a14="http://schemas.microsoft.com/office/drawing/2010/main">
        <mc:Choice Requires="a14">
          <p:sp>
            <p:nvSpPr>
              <p:cNvPr id="7" name="矩形 6"/>
              <p:cNvSpPr/>
              <p:nvPr/>
            </p:nvSpPr>
            <p:spPr>
              <a:xfrm>
                <a:off x="701182" y="3772948"/>
                <a:ext cx="11589417" cy="2516202"/>
              </a:xfrm>
              <a:prstGeom prst="rect">
                <a:avLst/>
              </a:prstGeom>
            </p:spPr>
            <p:txBody>
              <a:bodyPr wrap="square">
                <a:spAutoFit/>
              </a:bodyPr>
              <a:lstStyle/>
              <a:p>
                <a:pPr>
                  <a:lnSpc>
                    <a:spcPct val="12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设</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中</a:t>
                </a:r>
                <a:r>
                  <a:rPr lang="en-US" altLang="zh-CN" sz="2600" b="1" smtClean="0">
                    <a:latin typeface="宋体" panose="02010600030101010101" pitchFamily="2" charset="-122"/>
                    <a:cs typeface="Times New Roman" panose="02020603050405020304" pitchFamily="18" charset="0"/>
                  </a:rPr>
                  <a:t>,</a:t>
                </a:r>
              </a:p>
              <a:p>
                <a:pPr>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𝒎</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𝒏</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𝟏𝟐</m:t>
                        </m:r>
                      </m:num>
                      <m:den>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𝒎𝒏</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①</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由椭圆的定义可得</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=6.</a:t>
                </a:r>
                <a:r>
                  <a:rPr lang="zh-CN" altLang="zh-CN" sz="2600" b="1">
                    <a:latin typeface="Calibri" panose="020F0502020204030204" pitchFamily="34" charset="0"/>
                    <a:cs typeface="宋体" panose="02010600030101010101" pitchFamily="2" charset="-122"/>
                  </a:rPr>
                  <a:t>②</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zh-CN" altLang="zh-CN" sz="2600" b="1">
                    <a:latin typeface="Calibri" panose="020F0502020204030204" pitchFamily="34" charset="0"/>
                    <a:cs typeface="宋体" panose="02010600030101010101" pitchFamily="2" charset="-122"/>
                  </a:rPr>
                  <a:t>①②</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mn</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𝟏𝟓</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701182" y="3772948"/>
                <a:ext cx="11589417" cy="2516202"/>
              </a:xfrm>
              <a:prstGeom prst="rect">
                <a:avLst/>
              </a:prstGeom>
              <a:blipFill rotWithShape="0">
                <a:blip r:embed="rId6"/>
                <a:stretch>
                  <a:fillRect l="-947" t="-1211" b="-48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702504959"/>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linds(horizontal)">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blinds(horizontal)">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linds(horizontal)">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blinds(horizontal)">
                                      <p:cBhvr>
                                        <p:cTn id="32" dur="5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blinds(horizontal)">
                                      <p:cBhvr>
                                        <p:cTn id="37" dur="500"/>
                                        <p:tgtEl>
                                          <p:spTgt spid="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animEffect transition="in" filter="blinds(horizontal)">
                                      <p:cBhvr>
                                        <p:cTn id="4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34880"/>
            <a:ext cx="12190413" cy="615789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478504" y="639888"/>
                <a:ext cx="11873194" cy="5026376"/>
              </a:xfrm>
              <a:prstGeom prst="rect">
                <a:avLst/>
              </a:prstGeom>
            </p:spPr>
            <p:txBody>
              <a:bodyPr>
                <a:spAutoFit/>
              </a:bodyPr>
              <a:lstStyle/>
              <a:p>
                <a:pPr>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法一</a:t>
                </a:r>
                <a:r>
                  <a:rPr lang="zh-CN" altLang="zh-CN" sz="2600" b="1">
                    <a:latin typeface="Times New Roman" panose="02020603050405020304" pitchFamily="18" charset="0"/>
                    <a:cs typeface="Times New Roman" panose="02020603050405020304" pitchFamily="18" charset="0"/>
                  </a:rPr>
                  <a:t>　设</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OP</a:t>
                </a:r>
                <a:r>
                  <a:rPr lang="zh-CN" altLang="zh-CN" sz="2600" b="1">
                    <a:latin typeface="Times New Roman" panose="02020603050405020304" pitchFamily="18" charset="0"/>
                    <a:cs typeface="Times New Roman" panose="02020603050405020304" pitchFamily="18" charset="0"/>
                  </a:rPr>
                  <a:t>和</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OP</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OP</a:t>
                </a:r>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OP</a:t>
                </a:r>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由余弦定理得</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𝒎</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i="1">
                            <a:latin typeface="Cambria Math" panose="02040503050406030204" pitchFamily="18" charset="0"/>
                            <a:cs typeface="Times New Roman" panose="02020603050405020304" pitchFamily="18" charset="0"/>
                          </a:rPr>
                          <m:t>𝒙</m:t>
                        </m:r>
                      </m:den>
                    </m:f>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𝒏</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i="1">
                            <a:latin typeface="Cambria Math" panose="02040503050406030204" pitchFamily="18" charset="0"/>
                            <a:cs typeface="Times New Roman" panose="02020603050405020304" pitchFamily="18" charset="0"/>
                          </a:rPr>
                          <m:t>𝒙</m:t>
                        </m:r>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𝒎</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𝒏</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𝟔</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𝒏</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𝒎𝒏</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𝟔</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𝟏𝟓</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OP</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𝟑𝟎</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法二</a:t>
                </a:r>
                <a:r>
                  <a:rPr lang="zh-CN" altLang="zh-CN" sz="2600" b="1">
                    <a:latin typeface="Times New Roman" panose="02020603050405020304" pitchFamily="18" charset="0"/>
                    <a:cs typeface="Times New Roman" panose="02020603050405020304" pitchFamily="18" charset="0"/>
                  </a:rPr>
                  <a:t>　因为</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𝑷𝑶</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𝟐</m:t>
                            </m:r>
                          </m:sub>
                        </m:sSub>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𝑷𝑶</m:t>
                        </m:r>
                      </m:e>
                    </m:acc>
                  </m:oMath>
                </a14:m>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mn</a:t>
                </a:r>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𝒏</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𝟓</m:t>
                            </m:r>
                          </m:den>
                        </m:f>
                        <m:r>
                          <a:rPr lang="en-US" altLang="zh-CN" sz="2600" b="1" i="1">
                            <a:latin typeface="Cambria Math" panose="02040503050406030204" pitchFamily="18" charset="0"/>
                            <a:cs typeface="Times New Roman" panose="02020603050405020304" pitchFamily="18" charset="0"/>
                          </a:rPr>
                          <m:t>𝒎𝒏</m:t>
                        </m:r>
                      </m:e>
                    </m: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𝟏𝟓</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PO</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𝟑𝟎</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478504" y="639888"/>
                <a:ext cx="11873194" cy="5026376"/>
              </a:xfrm>
              <a:prstGeom prst="rect">
                <a:avLst/>
              </a:prstGeom>
              <a:blipFill rotWithShape="0">
                <a:blip r:embed="rId3"/>
                <a:stretch>
                  <a:fillRect l="-92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982881728"/>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2704134"/>
            <a:ext cx="12190413" cy="352548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1" name="矩形 10"/>
              <p:cNvSpPr/>
              <p:nvPr/>
            </p:nvSpPr>
            <p:spPr>
              <a:xfrm>
                <a:off x="269382" y="492501"/>
                <a:ext cx="11589417" cy="5593583"/>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8.</a:t>
                </a:r>
                <a:r>
                  <a:rPr lang="zh-CN" altLang="zh-CN" sz="2600" b="1">
                    <a:latin typeface="Times New Roman" panose="02020603050405020304" pitchFamily="18" charset="0"/>
                    <a:cs typeface="Times New Roman" panose="02020603050405020304" pitchFamily="18" charset="0"/>
                  </a:rPr>
                  <a:t>已知圆</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轴交于</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两点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在直线</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+4=0</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若以</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为焦点的椭圆过点</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则该椭圆的离心率的最大值为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𝟑𝟒</m:t>
                            </m:r>
                          </m:e>
                        </m:rad>
                      </m:num>
                      <m:den>
                        <m:r>
                          <a:rPr lang="en-US" altLang="zh-CN" sz="2600" b="1" i="1">
                            <a:latin typeface="Cambria Math" panose="02040503050406030204" pitchFamily="18" charset="0"/>
                            <a:cs typeface="Times New Roman" panose="02020603050405020304" pitchFamily="18" charset="0"/>
                          </a:rPr>
                          <m:t>𝟏𝟕</m:t>
                        </m:r>
                      </m:den>
                    </m:f>
                  </m:oMath>
                </a14:m>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𝟖</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𝟐𝟔</m:t>
                            </m:r>
                          </m:e>
                        </m:rad>
                        <m:r>
                          <a:rPr lang="en-US" altLang="zh-CN" sz="2600" b="1" i="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𝟐𝟒</m:t>
                        </m:r>
                      </m:den>
                    </m:f>
                  </m:oMath>
                </a14:m>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法一</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直接法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由题易得圆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轴交于点</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a:latin typeface="宋体" panose="02010600030101010101" pitchFamily="2" charset="-122"/>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不妨</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椭圆的焦点在</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轴上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半焦距</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设</a:t>
                </a:r>
                <a:r>
                  <a:rPr lang="zh-CN" altLang="zh-CN" sz="2600" b="1">
                    <a:latin typeface="Times New Roman" panose="02020603050405020304" pitchFamily="18" charset="0"/>
                    <a:cs typeface="Times New Roman" panose="02020603050405020304" pitchFamily="18" charset="0"/>
                  </a:rPr>
                  <a:t>椭圆的方程为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&gt;0)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椭圆的方程为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oMath>
                </a14:m>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&gt;1</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492501"/>
                <a:ext cx="11589417" cy="5593583"/>
              </a:xfrm>
              <a:prstGeom prst="rect">
                <a:avLst/>
              </a:prstGeom>
              <a:blipFill rotWithShape="0">
                <a:blip r:embed="rId4"/>
                <a:stretch>
                  <a:fillRect l="-947" r="-736"/>
                </a:stretch>
              </a:blipFill>
            </p:spPr>
            <p:txBody>
              <a:bodyPr/>
              <a:lstStyle/>
              <a:p>
                <a:r>
                  <a:rPr lang="zh-CN" altLang="en-US">
                    <a:noFill/>
                  </a:rPr>
                  <a:t> </a:t>
                </a:r>
              </a:p>
            </p:txBody>
          </p:sp>
        </mc:Fallback>
      </mc:AlternateContent>
      <p:sp>
        <p:nvSpPr>
          <p:cNvPr id="13" name="矩形 12"/>
          <p:cNvSpPr/>
          <p:nvPr>
            <p:custDataLst>
              <p:tags r:id="rId2"/>
            </p:custDataLst>
          </p:nvPr>
        </p:nvSpPr>
        <p:spPr>
          <a:xfrm>
            <a:off x="7594695" y="1185680"/>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3113529029"/>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linds(horizontal)">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blinds(horizontal)">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blinds(horizontal)">
                                      <p:cBhvr>
                                        <p:cTn id="22" dur="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blinds(horizontal)">
                                      <p:cBhvr>
                                        <p:cTn id="27" dur="500"/>
                                        <p:tgtEl>
                                          <p:spTgt spid="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1">
                                            <p:txEl>
                                              <p:pRg st="6" end="6"/>
                                            </p:txEl>
                                          </p:spTgt>
                                        </p:tgtEl>
                                        <p:attrNameLst>
                                          <p:attrName>style.visibility</p:attrName>
                                        </p:attrNameLst>
                                      </p:cBhvr>
                                      <p:to>
                                        <p:strVal val="visible"/>
                                      </p:to>
                                    </p:set>
                                    <p:animEffect transition="in" filter="blinds(horizontal)">
                                      <p:cBhvr>
                                        <p:cTn id="32"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13938"/>
            <a:ext cx="12190413" cy="624561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269382" y="492501"/>
                <a:ext cx="11589417" cy="5157822"/>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因为</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在直线</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+4=0</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所以设</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点坐标为</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又因为椭圆过点</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化简得</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+8</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+17</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4</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Δ</a:t>
                </a:r>
                <a:r>
                  <a:rPr lang="en-US" altLang="zh-CN" sz="2600" b="1">
                    <a:latin typeface="Times New Roman" panose="02020603050405020304" pitchFamily="18" charset="0"/>
                    <a:cs typeface="Times New Roman" panose="02020603050405020304" pitchFamily="18" charset="0"/>
                  </a:rPr>
                  <a:t>=(8</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4(2</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1)(17</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4</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化简得</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19</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+17</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舍去</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或</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𝟏𝟕</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𝟑𝟒</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因为离心率</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𝒄</m:t>
                        </m:r>
                      </m:num>
                      <m:den>
                        <m:r>
                          <a:rPr lang="en-US" altLang="zh-CN" sz="2600" b="1" i="1">
                            <a:latin typeface="Cambria Math" panose="02040503050406030204" pitchFamily="18" charset="0"/>
                            <a:cs typeface="Times New Roman" panose="02020603050405020304" pitchFamily="18" charset="0"/>
                          </a:rPr>
                          <m:t>𝒂</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𝒂</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𝟑𝟒</m:t>
                                </m:r>
                              </m:e>
                            </m:rad>
                          </m:num>
                          <m:den>
                            <m:r>
                              <a:rPr lang="en-US" altLang="zh-CN" sz="2600" b="1" i="1">
                                <a:latin typeface="Cambria Math" panose="02040503050406030204" pitchFamily="18" charset="0"/>
                                <a:cs typeface="Times New Roman" panose="02020603050405020304" pitchFamily="18" charset="0"/>
                              </a:rPr>
                              <m:t>𝟐</m:t>
                            </m:r>
                          </m:den>
                        </m:f>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𝟑𝟒</m:t>
                            </m:r>
                          </m:e>
                        </m:rad>
                      </m:num>
                      <m:den>
                        <m:r>
                          <a:rPr lang="en-US" altLang="zh-CN" sz="2600" b="1" i="1">
                            <a:latin typeface="Cambria Math" panose="02040503050406030204" pitchFamily="18" charset="0"/>
                            <a:cs typeface="Times New Roman" panose="02020603050405020304" pitchFamily="18" charset="0"/>
                          </a:rPr>
                          <m:t>𝟏𝟕</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所以椭圆的离心率的最大值为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𝟑𝟒</m:t>
                            </m:r>
                          </m:e>
                        </m:rad>
                      </m:num>
                      <m:den>
                        <m:r>
                          <a:rPr lang="en-US" altLang="zh-CN" sz="2600" b="1" i="1">
                            <a:latin typeface="Cambria Math" panose="02040503050406030204" pitchFamily="18" charset="0"/>
                            <a:cs typeface="Times New Roman" panose="02020603050405020304" pitchFamily="18" charset="0"/>
                          </a:rPr>
                          <m:t>𝟏𝟕</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269382" y="492501"/>
                <a:ext cx="11589417" cy="5157822"/>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22765997"/>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linds(horizontal)">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43558"/>
            <a:ext cx="12190413" cy="612254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517901"/>
                <a:ext cx="11589417" cy="5418471"/>
              </a:xfrm>
              <a:prstGeom prst="rect">
                <a:avLst/>
              </a:prstGeom>
            </p:spPr>
            <p:txBody>
              <a:bodyPr wrap="square">
                <a:spAutoFit/>
              </a:bodyPr>
              <a:lstStyle/>
              <a:p>
                <a:pPr>
                  <a:lnSpc>
                    <a:spcPct val="120000"/>
                  </a:lnSpc>
                  <a:spcAft>
                    <a:spcPts val="0"/>
                  </a:spcAft>
                  <a:tabLst>
                    <a:tab pos="2970530" algn="l"/>
                  </a:tabLst>
                </a:pPr>
                <a:r>
                  <a:rPr lang="zh-CN" altLang="zh-CN" sz="2600" b="1" smtClean="0">
                    <a:latin typeface="Times New Roman" panose="02020603050405020304" pitchFamily="18" charset="0"/>
                    <a:ea typeface="黑体" panose="02010609060101010101" pitchFamily="49" charset="-122"/>
                    <a:cs typeface="Times New Roman" panose="02020603050405020304" pitchFamily="18" charset="0"/>
                  </a:rPr>
                  <a:t>法二</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对称点法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由题意不妨设</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关于直线</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+4=0</a:t>
                </a:r>
                <a:r>
                  <a:rPr lang="zh-CN" altLang="zh-CN" sz="2600" b="1">
                    <a:latin typeface="Times New Roman" panose="02020603050405020304" pitchFamily="18" charset="0"/>
                    <a:cs typeface="Times New Roman" panose="02020603050405020304" pitchFamily="18" charset="0"/>
                  </a:rPr>
                  <a:t>的对称点为</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p>
              <a:p>
                <a:pPr>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则</a:t>
                </a:r>
                <a:r>
                  <a:rPr lang="zh-CN" altLang="zh-CN" sz="2600" b="1">
                    <a:latin typeface="Times New Roman" panose="02020603050405020304" pitchFamily="18" charset="0"/>
                    <a:cs typeface="Times New Roman" panose="02020603050405020304" pitchFamily="18" charset="0"/>
                  </a:rPr>
                  <a:t>有</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𝒏</m:t>
                                  </m:r>
                                </m:num>
                                <m:den>
                                  <m:r>
                                    <a:rPr lang="en-US" altLang="zh-CN" sz="2600" b="1" i="1">
                                      <a:latin typeface="Cambria Math" panose="02040503050406030204" pitchFamily="18" charset="0"/>
                                      <a:cs typeface="Times New Roman" panose="02020603050405020304" pitchFamily="18" charset="0"/>
                                    </a:rPr>
                                    <m:t>𝒎</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e>
                          </m:mr>
                        </m:m>
                      </m:e>
                    </m:d>
                  </m:oMath>
                </a14:m>
                <a:r>
                  <a:rPr lang="zh-CN" altLang="zh-CN" sz="2600" b="1" smtClean="0">
                    <a:latin typeface="Times New Roman" panose="02020603050405020304" pitchFamily="18" charset="0"/>
                    <a:cs typeface="Times New Roman" panose="02020603050405020304" pitchFamily="18" charset="0"/>
                  </a:rPr>
                  <a:t>解</a:t>
                </a:r>
                <a:r>
                  <a:rPr lang="zh-CN" altLang="zh-CN" sz="2600" b="1">
                    <a:latin typeface="Times New Roman" panose="02020603050405020304" pitchFamily="18" charset="0"/>
                    <a:cs typeface="Times New Roman" panose="02020603050405020304" pitchFamily="18" charset="0"/>
                  </a:rPr>
                  <a:t>得</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𝟓</m:t>
                              </m:r>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oMath>
                </a14:m>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F'F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𝟑𝟒</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则有</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当且仅当</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三点共线时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取等号</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𝟑𝟒</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则该椭圆的离心率</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𝒄</m:t>
                        </m:r>
                      </m:num>
                      <m:den>
                        <m:r>
                          <a:rPr lang="en-US" altLang="zh-CN" sz="2600" b="1" i="1">
                            <a:latin typeface="Cambria Math" panose="02040503050406030204" pitchFamily="18" charset="0"/>
                            <a:cs typeface="Times New Roman" panose="02020603050405020304" pitchFamily="18" charset="0"/>
                          </a:rPr>
                          <m:t>𝒂</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𝟑𝟒</m:t>
                                </m:r>
                              </m:e>
                            </m:rad>
                          </m:num>
                          <m:den>
                            <m:r>
                              <a:rPr lang="en-US" altLang="zh-CN" sz="2600" b="1" i="1">
                                <a:latin typeface="Cambria Math" panose="02040503050406030204" pitchFamily="18" charset="0"/>
                                <a:cs typeface="Times New Roman" panose="02020603050405020304" pitchFamily="18" charset="0"/>
                              </a:rPr>
                              <m:t>𝟐</m:t>
                            </m:r>
                          </m:den>
                        </m:f>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𝟑𝟒</m:t>
                            </m:r>
                          </m:e>
                        </m:rad>
                      </m:num>
                      <m:den>
                        <m:r>
                          <a:rPr lang="en-US" altLang="zh-CN" sz="2600" b="1" i="1">
                            <a:latin typeface="Cambria Math" panose="02040503050406030204" pitchFamily="18" charset="0"/>
                            <a:cs typeface="Times New Roman" panose="02020603050405020304" pitchFamily="18" charset="0"/>
                          </a:rPr>
                          <m:t>𝟏𝟕</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所以椭圆的离心率的最大值为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𝟑𝟒</m:t>
                            </m:r>
                          </m:e>
                        </m:rad>
                      </m:num>
                      <m:den>
                        <m:r>
                          <a:rPr lang="en-US" altLang="zh-CN" sz="2600" b="1" i="1">
                            <a:latin typeface="Cambria Math" panose="02040503050406030204" pitchFamily="18" charset="0"/>
                            <a:cs typeface="Times New Roman" panose="02020603050405020304" pitchFamily="18" charset="0"/>
                          </a:rPr>
                          <m:t>𝟏𝟕</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517901"/>
                <a:ext cx="11589417" cy="5418471"/>
              </a:xfrm>
              <a:prstGeom prst="rect">
                <a:avLst/>
              </a:prstGeom>
              <a:blipFill rotWithShape="0">
                <a:blip r:embed="rId3"/>
                <a:stretch>
                  <a:fillRect l="-947" t="-562" b="-22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05646588"/>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69382" y="621443"/>
            <a:ext cx="11589417" cy="616579"/>
          </a:xfrm>
          <a:prstGeom prst="rect">
            <a:avLst/>
          </a:prstGeom>
        </p:spPr>
        <p:txBody>
          <a:bodyPr wrap="square">
            <a:spAutoFit/>
          </a:bodyPr>
          <a:lstStyle/>
          <a:p>
            <a:pPr algn="just">
              <a:lnSpc>
                <a:spcPct val="150000"/>
              </a:lnSpc>
              <a:spcAft>
                <a:spcPts val="0"/>
              </a:spcAft>
              <a:tabLst>
                <a:tab pos="2700655" algn="l"/>
                <a:tab pos="5311140" algn="l"/>
                <a:tab pos="8011160" algn="l"/>
              </a:tabLst>
            </a:pPr>
            <a:r>
              <a:rPr lang="en-US" altLang="zh-CN" sz="2600" b="1">
                <a:latin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椭圆的标准方程和几何性质</a:t>
            </a:r>
            <a:endParaRPr lang="zh-CN" altLang="zh-CN" sz="1050" kern="100" dirty="0">
              <a:effectLst/>
              <a:latin typeface="Times New Roman" panose="02020603050405020304" pitchFamily="18" charset="0"/>
              <a:cs typeface="Times New Roman" panose="02020603050405020304" pitchFamily="18" charset="0"/>
            </a:endParaRPr>
          </a:p>
        </p:txBody>
      </p:sp>
      <p:pic>
        <p:nvPicPr>
          <p:cNvPr id="3" name="image87.jpeg"/>
          <p:cNvPicPr/>
          <p:nvPr/>
        </p:nvPicPr>
        <p:blipFill>
          <a:blip r:embed="rId3">
            <a:clrChange>
              <a:clrFrom>
                <a:srgbClr val="FFFFFF"/>
              </a:clrFrom>
              <a:clrTo>
                <a:srgbClr val="FFFFFF">
                  <a:alpha val="0"/>
                </a:srgbClr>
              </a:clrTo>
            </a:clrChange>
          </a:blip>
          <a:stretch>
            <a:fillRect/>
          </a:stretch>
        </p:blipFill>
        <p:spPr>
          <a:xfrm>
            <a:off x="3823269" y="2781713"/>
            <a:ext cx="2161414" cy="1642797"/>
          </a:xfrm>
          <a:prstGeom prst="rect">
            <a:avLst/>
          </a:prstGeom>
        </p:spPr>
      </p:pic>
      <p:pic>
        <p:nvPicPr>
          <p:cNvPr id="4" name="image88.jpeg"/>
          <p:cNvPicPr/>
          <p:nvPr/>
        </p:nvPicPr>
        <p:blipFill>
          <a:blip r:embed="rId4">
            <a:clrChange>
              <a:clrFrom>
                <a:srgbClr val="FFFFFF"/>
              </a:clrFrom>
              <a:clrTo>
                <a:srgbClr val="FFFFFF">
                  <a:alpha val="0"/>
                </a:srgbClr>
              </a:clrTo>
            </a:clrChange>
          </a:blip>
          <a:stretch>
            <a:fillRect/>
          </a:stretch>
        </p:blipFill>
        <p:spPr>
          <a:xfrm>
            <a:off x="7823422" y="2781713"/>
            <a:ext cx="1728216" cy="1815161"/>
          </a:xfrm>
          <a:prstGeom prst="rect">
            <a:avLst/>
          </a:prstGeom>
        </p:spPr>
      </p:pic>
      <mc:AlternateContent xmlns:mc="http://schemas.openxmlformats.org/markup-compatibility/2006" xmlns:a14="http://schemas.microsoft.com/office/drawing/2010/main">
        <mc:Choice Requires="a14">
          <p:graphicFrame>
            <p:nvGraphicFramePr>
              <p:cNvPr id="2" name="表格 1"/>
              <p:cNvGraphicFramePr>
                <a:graphicFrameLocks noGrp="1"/>
              </p:cNvGraphicFramePr>
              <p:nvPr>
                <p:extLst>
                  <p:ext uri="{D42A27DB-BD31-4B8C-83A1-F6EECF244321}">
                    <p14:modId xmlns:p14="http://schemas.microsoft.com/office/powerpoint/2010/main" val="2061658671"/>
                  </p:ext>
                </p:extLst>
              </p:nvPr>
            </p:nvGraphicFramePr>
            <p:xfrm>
              <a:off x="694532" y="1472851"/>
              <a:ext cx="9721213" cy="3618725"/>
            </p:xfrm>
            <a:graphic>
              <a:graphicData uri="http://schemas.openxmlformats.org/drawingml/2006/table">
                <a:tbl>
                  <a:tblPr firstRow="1" firstCol="1" bandRow="1"/>
                  <a:tblGrid>
                    <a:gridCol w="2592323">
                      <a:extLst>
                        <a:ext uri="{9D8B030D-6E8A-4147-A177-3AD203B41FA5}">
                          <a16:colId xmlns:a16="http://schemas.microsoft.com/office/drawing/2014/main" val="20000"/>
                        </a:ext>
                      </a:extLst>
                    </a:gridCol>
                    <a:gridCol w="3456432">
                      <a:extLst>
                        <a:ext uri="{9D8B030D-6E8A-4147-A177-3AD203B41FA5}">
                          <a16:colId xmlns:a16="http://schemas.microsoft.com/office/drawing/2014/main" val="20001"/>
                        </a:ext>
                      </a:extLst>
                    </a:gridCol>
                    <a:gridCol w="3672458">
                      <a:extLst>
                        <a:ext uri="{9D8B030D-6E8A-4147-A177-3AD203B41FA5}">
                          <a16:colId xmlns:a16="http://schemas.microsoft.com/office/drawing/2014/main" val="20002"/>
                        </a:ext>
                      </a:extLst>
                    </a:gridCol>
                  </a:tblGrid>
                  <a:tr h="381227">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标准方程</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14:m>
                            <m:oMath xmlns:m="http://schemas.openxmlformats.org/officeDocument/2006/math">
                              <m:f>
                                <m:f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𝒙</m:t>
                                      </m:r>
                                    </m:e>
                                    <m:sup>
                                      <m:r>
                                        <a:rPr lang="en-US" sz="2500" b="1" i="1">
                                          <a:effectLst/>
                                          <a:latin typeface="Cambria Math" panose="02040503050406030204" pitchFamily="18" charset="0"/>
                                          <a:ea typeface="宋体" panose="02010600030101010101" pitchFamily="2" charset="-122"/>
                                          <a:cs typeface="Times New Roman" panose="02020603050405020304" pitchFamily="18" charset="0"/>
                                        </a:rPr>
                                        <m:t>𝟐</m:t>
                                      </m:r>
                                    </m:sup>
                                  </m:sSup>
                                </m:num>
                                <m:den>
                                  <m:sSup>
                                    <m:sSup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𝒂</m:t>
                                      </m:r>
                                    </m:e>
                                    <m:sup>
                                      <m:r>
                                        <a:rPr lang="en-US" sz="2500" b="1" i="1">
                                          <a:effectLst/>
                                          <a:latin typeface="Cambria Math" panose="02040503050406030204" pitchFamily="18" charset="0"/>
                                          <a:ea typeface="宋体" panose="02010600030101010101" pitchFamily="2" charset="-122"/>
                                          <a:cs typeface="Times New Roman" panose="02020603050405020304" pitchFamily="18" charset="0"/>
                                        </a:rPr>
                                        <m:t>𝟐</m:t>
                                      </m:r>
                                    </m:sup>
                                  </m:sSup>
                                </m:den>
                              </m:f>
                            </m:oMath>
                          </a14:m>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14:m>
                            <m:oMath xmlns:m="http://schemas.openxmlformats.org/officeDocument/2006/math">
                              <m:f>
                                <m:f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𝒚</m:t>
                                      </m:r>
                                    </m:e>
                                    <m:sup>
                                      <m:r>
                                        <a:rPr lang="en-US" sz="2500" b="1" i="1">
                                          <a:effectLst/>
                                          <a:latin typeface="Cambria Math" panose="02040503050406030204" pitchFamily="18" charset="0"/>
                                          <a:ea typeface="宋体" panose="02010600030101010101" pitchFamily="2" charset="-122"/>
                                          <a:cs typeface="Times New Roman" panose="02020603050405020304" pitchFamily="18" charset="0"/>
                                        </a:rPr>
                                        <m:t>𝟐</m:t>
                                      </m:r>
                                    </m:sup>
                                  </m:sSup>
                                </m:num>
                                <m:den>
                                  <m:sSup>
                                    <m:sSup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𝒃</m:t>
                                      </m:r>
                                    </m:e>
                                    <m:sup>
                                      <m:r>
                                        <a:rPr lang="en-US" sz="2500" b="1" i="1">
                                          <a:effectLst/>
                                          <a:latin typeface="Cambria Math" panose="02040503050406030204" pitchFamily="18" charset="0"/>
                                          <a:ea typeface="宋体" panose="02010600030101010101" pitchFamily="2" charset="-122"/>
                                          <a:cs typeface="Times New Roman" panose="02020603050405020304" pitchFamily="18" charset="0"/>
                                        </a:rPr>
                                        <m:t>𝟐</m:t>
                                      </m:r>
                                    </m:sup>
                                  </m:sSup>
                                </m:den>
                              </m:f>
                            </m:oMath>
                          </a14:m>
                          <a:r>
                            <a:rPr lang="en-US" sz="2500" b="1">
                              <a:effectLst/>
                              <a:latin typeface="Times New Roman" panose="02020603050405020304" pitchFamily="18" charset="0"/>
                              <a:ea typeface="宋体" panose="02010600030101010101" pitchFamily="2" charset="-122"/>
                              <a:cs typeface="Times New Roman" panose="02020603050405020304" pitchFamily="18" charset="0"/>
                            </a:rPr>
                            <a:t>=1(</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&gt;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&gt;0)</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14:m>
                            <m:oMath xmlns:m="http://schemas.openxmlformats.org/officeDocument/2006/math">
                              <m:f>
                                <m:f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𝒚</m:t>
                                      </m:r>
                                    </m:e>
                                    <m:sup>
                                      <m:r>
                                        <a:rPr lang="en-US" sz="2500" b="1" i="1">
                                          <a:effectLst/>
                                          <a:latin typeface="Cambria Math" panose="02040503050406030204" pitchFamily="18" charset="0"/>
                                          <a:ea typeface="宋体" panose="02010600030101010101" pitchFamily="2" charset="-122"/>
                                          <a:cs typeface="Times New Roman" panose="02020603050405020304" pitchFamily="18" charset="0"/>
                                        </a:rPr>
                                        <m:t>𝟐</m:t>
                                      </m:r>
                                    </m:sup>
                                  </m:sSup>
                                </m:num>
                                <m:den>
                                  <m:sSup>
                                    <m:sSup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𝒂</m:t>
                                      </m:r>
                                    </m:e>
                                    <m:sup>
                                      <m:r>
                                        <a:rPr lang="en-US" sz="2500" b="1" i="1">
                                          <a:effectLst/>
                                          <a:latin typeface="Cambria Math" panose="02040503050406030204" pitchFamily="18" charset="0"/>
                                          <a:ea typeface="宋体" panose="02010600030101010101" pitchFamily="2" charset="-122"/>
                                          <a:cs typeface="Times New Roman" panose="02020603050405020304" pitchFamily="18" charset="0"/>
                                        </a:rPr>
                                        <m:t>𝟐</m:t>
                                      </m:r>
                                    </m:sup>
                                  </m:sSup>
                                </m:den>
                              </m:f>
                            </m:oMath>
                          </a14:m>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14:m>
                            <m:oMath xmlns:m="http://schemas.openxmlformats.org/officeDocument/2006/math">
                              <m:f>
                                <m:f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𝒙</m:t>
                                      </m:r>
                                    </m:e>
                                    <m:sup>
                                      <m:r>
                                        <a:rPr lang="en-US" sz="2500" b="1" i="1">
                                          <a:effectLst/>
                                          <a:latin typeface="Cambria Math" panose="02040503050406030204" pitchFamily="18" charset="0"/>
                                          <a:ea typeface="宋体" panose="02010600030101010101" pitchFamily="2" charset="-122"/>
                                          <a:cs typeface="Times New Roman" panose="02020603050405020304" pitchFamily="18" charset="0"/>
                                        </a:rPr>
                                        <m:t>𝟐</m:t>
                                      </m:r>
                                    </m:sup>
                                  </m:sSup>
                                </m:num>
                                <m:den>
                                  <m:sSup>
                                    <m:sSup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𝒃</m:t>
                                      </m:r>
                                    </m:e>
                                    <m:sup>
                                      <m:r>
                                        <a:rPr lang="en-US" sz="2500" b="1" i="1">
                                          <a:effectLst/>
                                          <a:latin typeface="Cambria Math" panose="02040503050406030204" pitchFamily="18" charset="0"/>
                                          <a:ea typeface="宋体" panose="02010600030101010101" pitchFamily="2" charset="-122"/>
                                          <a:cs typeface="Times New Roman" panose="02020603050405020304" pitchFamily="18" charset="0"/>
                                        </a:rPr>
                                        <m:t>𝟐</m:t>
                                      </m:r>
                                    </m:sup>
                                  </m:sSup>
                                </m:den>
                              </m:f>
                            </m:oMath>
                          </a14:m>
                          <a:r>
                            <a:rPr lang="en-US" sz="2500" b="1">
                              <a:effectLst/>
                              <a:latin typeface="Times New Roman" panose="02020603050405020304" pitchFamily="18" charset="0"/>
                              <a:ea typeface="宋体" panose="02010600030101010101" pitchFamily="2" charset="-122"/>
                              <a:cs typeface="Times New Roman" panose="02020603050405020304" pitchFamily="18" charset="0"/>
                            </a:rPr>
                            <a:t>=1(</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&gt;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&gt;0)</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693847">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图形</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mc:Choice>
        <mc:Fallback xmlns="">
          <p:graphicFrame>
            <p:nvGraphicFramePr>
              <p:cNvPr id="2" name="表格 1"/>
              <p:cNvGraphicFramePr>
                <a:graphicFrameLocks noGrp="1"/>
              </p:cNvGraphicFramePr>
              <p:nvPr>
                <p:extLst>
                  <p:ext uri="{D42A27DB-BD31-4B8C-83A1-F6EECF244321}">
                    <p14:modId xmlns:p14="http://schemas.microsoft.com/office/powerpoint/2010/main" val="2061658671"/>
                  </p:ext>
                </p:extLst>
              </p:nvPr>
            </p:nvGraphicFramePr>
            <p:xfrm>
              <a:off x="694532" y="1472851"/>
              <a:ext cx="9721213" cy="3618725"/>
            </p:xfrm>
            <a:graphic>
              <a:graphicData uri="http://schemas.openxmlformats.org/drawingml/2006/table">
                <a:tbl>
                  <a:tblPr firstRow="1" firstCol="1" bandRow="1"/>
                  <a:tblGrid>
                    <a:gridCol w="2592323"/>
                    <a:gridCol w="3456432"/>
                    <a:gridCol w="3672458"/>
                  </a:tblGrid>
                  <a:tr h="924878">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标准方程</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zh-CN"/>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5"/>
                          <a:stretch>
                            <a:fillRect l="-75309" t="-658" r="-106702" b="-292763"/>
                          </a:stretch>
                        </a:blipFill>
                      </a:tcPr>
                    </a:tc>
                    <a:tc>
                      <a:txBody>
                        <a:bodyPr/>
                        <a:lstStyle/>
                        <a:p>
                          <a:endParaRPr lang="zh-CN"/>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5"/>
                          <a:stretch>
                            <a:fillRect l="-164842" t="-658" r="-332" b="-292763"/>
                          </a:stretch>
                        </a:blipFill>
                      </a:tcPr>
                    </a:tc>
                  </a:tr>
                  <a:tr h="2693847">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图形</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Fallback>
      </mc:AlternateContent>
      <mc:AlternateContent xmlns:mc="http://schemas.openxmlformats.org/markup-compatibility/2006">
        <mc:Choice xmlns:p14="http://schemas.microsoft.com/office/powerpoint/2010/main" Requires="p14">
          <p:contentPart p14:bwMode="auto" r:id="rId6">
            <p14:nvContentPartPr>
              <p14:cNvPr id="6" name="墨迹 5"/>
              <p14:cNvContentPartPr/>
              <p14:nvPr/>
            </p14:nvContentPartPr>
            <p14:xfrm>
              <a:off x="998280" y="725760"/>
              <a:ext cx="10616400" cy="5456520"/>
            </p14:xfrm>
          </p:contentPart>
        </mc:Choice>
        <mc:Fallback>
          <p:pic>
            <p:nvPicPr>
              <p:cNvPr id="6" name="墨迹 5"/>
              <p:cNvPicPr/>
              <p:nvPr/>
            </p:nvPicPr>
            <p:blipFill>
              <a:blip r:embed="rId7"/>
              <a:stretch>
                <a:fillRect/>
              </a:stretch>
            </p:blipFill>
            <p:spPr>
              <a:xfrm>
                <a:off x="988920" y="716400"/>
                <a:ext cx="10635120" cy="5475240"/>
              </a:xfrm>
              <a:prstGeom prst="rect">
                <a:avLst/>
              </a:prstGeom>
            </p:spPr>
          </p:pic>
        </mc:Fallback>
      </mc:AlternateContent>
    </p:spTree>
    <p:extLst>
      <p:ext uri="{BB962C8B-B14F-4D97-AF65-F5344CB8AC3E}">
        <p14:creationId xmlns:p14="http://schemas.microsoft.com/office/powerpoint/2010/main" val="1835534265"/>
      </p:ext>
    </p:extLst>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矩形 5"/>
              <p:cNvSpPr/>
              <p:nvPr/>
            </p:nvSpPr>
            <p:spPr>
              <a:xfrm>
                <a:off x="269382" y="492501"/>
                <a:ext cx="11589417" cy="4108241"/>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二、多选题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9.(2025·</a:t>
                </a:r>
                <a:r>
                  <a:rPr lang="zh-CN" altLang="zh-CN" sz="2600" b="1">
                    <a:latin typeface="Times New Roman" panose="02020603050405020304" pitchFamily="18" charset="0"/>
                    <a:cs typeface="Times New Roman" panose="02020603050405020304" pitchFamily="18" charset="0"/>
                  </a:rPr>
                  <a:t>佛山模拟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已知方程</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𝟏𝟐</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𝒎</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𝒎</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表示椭圆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下列说法正确的是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i="1" smtClean="0">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的取值范围为</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若该椭圆的焦点在</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轴上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m</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则该椭圆的焦距为</a:t>
                </a:r>
                <a:r>
                  <a:rPr lang="en-US" altLang="zh-CN" sz="2600" b="1">
                    <a:latin typeface="Times New Roman" panose="02020603050405020304" pitchFamily="18" charset="0"/>
                    <a:cs typeface="Times New Roman" panose="02020603050405020304" pitchFamily="18" charset="0"/>
                  </a:rPr>
                  <a:t>4</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则该椭圆经过点</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269382" y="492501"/>
                <a:ext cx="11589417" cy="4108241"/>
              </a:xfrm>
              <a:prstGeom prst="rect">
                <a:avLst/>
              </a:prstGeom>
              <a:blipFill rotWithShape="0">
                <a:blip r:embed="rId3"/>
                <a:stretch>
                  <a:fillRect l="-947" b="-742"/>
                </a:stretch>
              </a:blipFill>
            </p:spPr>
            <p:txBody>
              <a:bodyPr/>
              <a:lstStyle/>
              <a:p>
                <a:r>
                  <a:rPr lang="zh-CN" altLang="en-US">
                    <a:noFill/>
                  </a:rPr>
                  <a:t> </a:t>
                </a:r>
              </a:p>
            </p:txBody>
          </p:sp>
        </mc:Fallback>
      </mc:AlternateContent>
      <p:sp>
        <p:nvSpPr>
          <p:cNvPr id="10" name="矩形 9"/>
          <p:cNvSpPr/>
          <p:nvPr>
            <p:custDataLst>
              <p:tags r:id="rId1"/>
            </p:custDataLst>
          </p:nvPr>
        </p:nvSpPr>
        <p:spPr>
          <a:xfrm>
            <a:off x="10234644" y="1439807"/>
            <a:ext cx="71846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BC</a:t>
            </a:r>
            <a:endParaRPr lang="zh-CN" altLang="en-US" sz="3000" b="1" dirty="0">
              <a:solidFill>
                <a:srgbClr val="C00000"/>
              </a:solidFill>
            </a:endParaRPr>
          </a:p>
        </p:txBody>
      </p:sp>
    </p:spTree>
    <p:extLst>
      <p:ext uri="{BB962C8B-B14F-4D97-AF65-F5344CB8AC3E}">
        <p14:creationId xmlns:p14="http://schemas.microsoft.com/office/powerpoint/2010/main" val="216694012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23456"/>
            <a:ext cx="12190413" cy="624560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152908" y="538575"/>
                <a:ext cx="11822364" cy="5447389"/>
              </a:xfrm>
              <a:prstGeom prst="rect">
                <a:avLst/>
              </a:prstGeom>
            </p:spPr>
            <p:txBody>
              <a:bodyPr wrap="square">
                <a:spAutoFit/>
              </a:bodyPr>
              <a:lstStyle/>
              <a:p>
                <a:pPr marL="355600" indent="-355600">
                  <a:lnSpc>
                    <a:spcPct val="12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因为方程</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𝟏𝟐</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𝒎</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𝒎</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表示椭圆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𝟏𝟐</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𝒎</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𝟏𝟐</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𝒎</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oMath>
                </a14:m>
                <a:r>
                  <a:rPr lang="en-US" altLang="zh-CN" sz="1150" smtClean="0">
                    <a:latin typeface="Calibri" panose="020F0502020204030204" pitchFamily="34"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解</a:t>
                </a:r>
                <a:r>
                  <a:rPr lang="zh-CN" altLang="zh-CN" sz="2600" b="1">
                    <a:latin typeface="Times New Roman" panose="02020603050405020304" pitchFamily="18" charset="0"/>
                    <a:cs typeface="Times New Roman" panose="02020603050405020304" pitchFamily="18" charset="0"/>
                  </a:rPr>
                  <a:t>得</a:t>
                </a:r>
                <a:r>
                  <a:rPr lang="en-US" altLang="zh-CN" sz="2600" b="1">
                    <a:latin typeface="Times New Roman" panose="02020603050405020304" pitchFamily="18" charset="0"/>
                    <a:cs typeface="Times New Roman" panose="02020603050405020304" pitchFamily="18" charset="0"/>
                  </a:rPr>
                  <a:t>4&lt;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&lt;12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因为椭圆</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𝟏𝟐</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𝒎</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𝒎</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的焦点在</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轴上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4&gt;12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&gt;0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a:latin typeface="Times New Roman" panose="02020603050405020304" pitchFamily="18" charset="0"/>
                    <a:cs typeface="Times New Roman" panose="02020603050405020304" pitchFamily="18" charset="0"/>
                  </a:rPr>
                  <a:t>8&lt;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&lt;12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则椭圆方程为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从而</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则椭圆方程为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的坐标不满足方程</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即</a:t>
                </a:r>
                <a:r>
                  <a:rPr lang="zh-CN" altLang="zh-CN" sz="2600" b="1">
                    <a:latin typeface="Times New Roman" panose="02020603050405020304" pitchFamily="18" charset="0"/>
                    <a:cs typeface="Times New Roman" panose="02020603050405020304" pitchFamily="18" charset="0"/>
                  </a:rPr>
                  <a:t>该椭圆不经过点</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152908" y="538575"/>
                <a:ext cx="11822364" cy="5447389"/>
              </a:xfrm>
              <a:prstGeom prst="rect">
                <a:avLst/>
              </a:prstGeom>
              <a:blipFill rotWithShape="0">
                <a:blip r:embed="rId3"/>
                <a:stretch>
                  <a:fillRect r="-928" b="-33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158783632"/>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69382" y="492501"/>
            <a:ext cx="7899349" cy="3213187"/>
          </a:xfrm>
          <a:prstGeom prst="rect">
            <a:avLst/>
          </a:prstGeom>
        </p:spPr>
        <p:txBody>
          <a:bodyPr wrap="square">
            <a:spAutoFit/>
          </a:bodyPr>
          <a:lstStyle/>
          <a:p>
            <a:pPr marL="355600" indent="-355600">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10.</a:t>
            </a:r>
            <a:r>
              <a:rPr lang="zh-CN" altLang="zh-CN" sz="2600" b="1">
                <a:latin typeface="Times New Roman" panose="02020603050405020304" pitchFamily="18" charset="0"/>
                <a:cs typeface="Times New Roman" panose="02020603050405020304" pitchFamily="18" charset="0"/>
              </a:rPr>
              <a:t>人造地球卫星绕地球运行遵循开普勒行星运动定律</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卫星在以地球为焦点的椭圆轨道上绕地球运行时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其运行速度是变化的</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速度的变化服从面积守恒定律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即卫星的向径</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卫星与地球的连线</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在相同的时间内扫过的面积相等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设椭圆的长轴长、焦距分别为</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下列结论正确的是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p:sp>
        <p:nvSpPr>
          <p:cNvPr id="11" name="矩形 10"/>
          <p:cNvSpPr/>
          <p:nvPr>
            <p:custDataLst>
              <p:tags r:id="rId1"/>
            </p:custDataLst>
          </p:nvPr>
        </p:nvSpPr>
        <p:spPr>
          <a:xfrm>
            <a:off x="4481417" y="3104523"/>
            <a:ext cx="101662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ACD</a:t>
            </a:r>
            <a:endParaRPr lang="zh-CN" altLang="en-US" sz="3000" b="1" dirty="0">
              <a:solidFill>
                <a:srgbClr val="C00000"/>
              </a:solidFill>
            </a:endParaRPr>
          </a:p>
        </p:txBody>
      </p:sp>
      <p:pic>
        <p:nvPicPr>
          <p:cNvPr id="12289" name="image54.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68731" y="596054"/>
            <a:ext cx="3579989" cy="2118769"/>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285875"/>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8" name="矩形 7"/>
          <p:cNvSpPr/>
          <p:nvPr/>
        </p:nvSpPr>
        <p:spPr>
          <a:xfrm>
            <a:off x="523382" y="3686572"/>
            <a:ext cx="11589417" cy="2124364"/>
          </a:xfrm>
          <a:prstGeom prst="rect">
            <a:avLst/>
          </a:prstGeom>
        </p:spPr>
        <p:txBody>
          <a:bodyPr wrap="square">
            <a:spAutoFit/>
          </a:bodyPr>
          <a:lstStyle/>
          <a:p>
            <a:pPr>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卫星向径的取值范围是</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卫星运行速度在近地点时最小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在远地点时最大</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卫星向径的最小值与最大值的比值越大</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椭圆轨道越圆</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卫星在左半椭圆弧的运行时间大于其在右半椭圆弧的运行时间</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1975328"/>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4229"/>
            <a:ext cx="12190413" cy="623585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4" name="矩形 3"/>
              <p:cNvSpPr/>
              <p:nvPr/>
            </p:nvSpPr>
            <p:spPr>
              <a:xfrm>
                <a:off x="580755" y="621443"/>
                <a:ext cx="11474670" cy="3671198"/>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根据椭圆定义知卫星向径的取值范围是</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根据面积守恒定律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卫星在近地点时向径最小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故速度最大</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在远地点时向径最大</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故速度最小</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不正确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𝒄</m:t>
                        </m:r>
                      </m:num>
                      <m:den>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𝒄</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𝒆</m:t>
                        </m:r>
                      </m:num>
                      <m:den>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𝒆</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𝒆</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比值越大</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越小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椭圆轨道越圆</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当卫星在左半椭圆弧上运行时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对应的速度慢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根据面积守恒定律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则运行时间长</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580755" y="621443"/>
                <a:ext cx="11474670" cy="3671198"/>
              </a:xfrm>
              <a:prstGeom prst="rect">
                <a:avLst/>
              </a:prstGeom>
              <a:blipFill rotWithShape="0">
                <a:blip r:embed="rId3"/>
                <a:stretch>
                  <a:fillRect l="-956" b="-132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728373"/>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linds(horizontal)">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矩形 8"/>
              <p:cNvSpPr/>
              <p:nvPr/>
            </p:nvSpPr>
            <p:spPr>
              <a:xfrm>
                <a:off x="269382" y="492501"/>
                <a:ext cx="11589417" cy="4465646"/>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11.</a:t>
                </a:r>
                <a:r>
                  <a:rPr lang="zh-CN" altLang="zh-CN" sz="2600" b="1">
                    <a:latin typeface="Times New Roman" panose="02020603050405020304" pitchFamily="18" charset="0"/>
                    <a:cs typeface="Times New Roman" panose="02020603050405020304" pitchFamily="18" charset="0"/>
                  </a:rPr>
                  <a:t>已知椭圆</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的左、右焦点分别为</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左、右顶点分别为</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是椭圆上异于</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则下列说法正确的是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的周长为</a:t>
                </a:r>
                <a:r>
                  <a:rPr lang="en-US" altLang="zh-CN" sz="2600" b="1">
                    <a:latin typeface="Times New Roman" panose="02020603050405020304" pitchFamily="18" charset="0"/>
                    <a:cs typeface="Times New Roman" panose="02020603050405020304" pitchFamily="18" charset="0"/>
                  </a:rPr>
                  <a:t>4</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面积的最大值为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1150" smtClean="0">
                    <a:latin typeface="Calibri" panose="020F0502020204030204" pitchFamily="34"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𝟐</m:t>
                            </m:r>
                          </m:sub>
                        </m:sSub>
                      </m:e>
                    </m:acc>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的最小值为</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1150" smtClean="0">
                    <a:latin typeface="Calibri" panose="020F0502020204030204" pitchFamily="34"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的面积为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的横坐标为</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𝟑</m:t>
                        </m:r>
                      </m:den>
                    </m:f>
                  </m:oMath>
                </a14:m>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492501"/>
                <a:ext cx="11589417" cy="4465646"/>
              </a:xfrm>
              <a:prstGeom prst="rect">
                <a:avLst/>
              </a:prstGeom>
              <a:blipFill rotWithShape="0">
                <a:blip r:embed="rId3"/>
                <a:stretch>
                  <a:fillRect l="-947" b="-546"/>
                </a:stretch>
              </a:blipFill>
            </p:spPr>
            <p:txBody>
              <a:bodyPr/>
              <a:lstStyle/>
              <a:p>
                <a:r>
                  <a:rPr lang="zh-CN" altLang="en-US">
                    <a:noFill/>
                  </a:rPr>
                  <a:t> </a:t>
                </a:r>
              </a:p>
            </p:txBody>
          </p:sp>
        </mc:Fallback>
      </mc:AlternateContent>
      <p:sp>
        <p:nvSpPr>
          <p:cNvPr id="10" name="矩形 9"/>
          <p:cNvSpPr/>
          <p:nvPr>
            <p:custDataLst>
              <p:tags r:id="rId1"/>
            </p:custDataLst>
          </p:nvPr>
        </p:nvSpPr>
        <p:spPr>
          <a:xfrm>
            <a:off x="7124541" y="1549051"/>
            <a:ext cx="71846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BC</a:t>
            </a:r>
            <a:endParaRPr lang="zh-CN" altLang="en-US" sz="3000" b="1" dirty="0">
              <a:solidFill>
                <a:srgbClr val="C00000"/>
              </a:solidFill>
            </a:endParaRPr>
          </a:p>
        </p:txBody>
      </p:sp>
    </p:spTree>
    <p:extLst>
      <p:ext uri="{BB962C8B-B14F-4D97-AF65-F5344CB8AC3E}">
        <p14:creationId xmlns:p14="http://schemas.microsoft.com/office/powerpoint/2010/main" val="3384808792"/>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4837"/>
            <a:ext cx="12190413" cy="618377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492501"/>
                <a:ext cx="7770067" cy="1405641"/>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由题意得</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短轴的一个端点</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492501"/>
                <a:ext cx="7770067" cy="1405641"/>
              </a:xfrm>
              <a:prstGeom prst="rect">
                <a:avLst/>
              </a:prstGeom>
              <a:blipFill rotWithShape="0">
                <a:blip r:embed="rId3"/>
                <a:stretch>
                  <a:fillRect l="-1412" r="-941" b="-4348"/>
                </a:stretch>
              </a:blipFill>
            </p:spPr>
            <p:txBody>
              <a:bodyPr/>
              <a:lstStyle/>
              <a:p>
                <a:r>
                  <a:rPr lang="zh-CN" altLang="en-US">
                    <a:noFill/>
                  </a:rPr>
                  <a:t> </a:t>
                </a:r>
              </a:p>
            </p:txBody>
          </p:sp>
        </mc:Fallback>
      </mc:AlternateContent>
      <p:sp>
        <p:nvSpPr>
          <p:cNvPr id="4"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4337" name="image55.jpe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15649" y="278797"/>
            <a:ext cx="2732151" cy="2466189"/>
          </a:xfrm>
          <a:prstGeom prst="rect">
            <a:avLst/>
          </a:prstGeom>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142875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7" name="矩形 6"/>
              <p:cNvSpPr/>
              <p:nvPr/>
            </p:nvSpPr>
            <p:spPr>
              <a:xfrm>
                <a:off x="345582" y="1727105"/>
                <a:ext cx="11290126" cy="4582345"/>
              </a:xfrm>
              <a:prstGeom prst="rect">
                <a:avLst/>
              </a:prstGeom>
            </p:spPr>
            <p:txBody>
              <a:bodyPr wrap="square">
                <a:spAutoFit/>
              </a:bodyPr>
              <a:lstStyle/>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的周长为</a:t>
                </a:r>
                <a:r>
                  <a:rPr lang="en-US" altLang="zh-CN" sz="2600" b="1">
                    <a:latin typeface="Times New Roman" panose="02020603050405020304" pitchFamily="18" charset="0"/>
                    <a:cs typeface="Times New Roman" panose="02020603050405020304" pitchFamily="18" charset="0"/>
                  </a:rPr>
                  <a:t>4+2=6</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利用椭圆的性质可知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面积的最大值为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𝟐</m:t>
                            </m:r>
                          </m:sub>
                        </m:sSub>
                      </m:e>
                    </m:acc>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𝑷𝑶</m:t>
                        </m:r>
                      </m:e>
                    </m:acc>
                  </m:oMath>
                </a14:m>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(2cos</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θ</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θ</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从而</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𝑷𝑶</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𝟒𝐜𝐨</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𝐬</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𝜽</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𝟑𝐬𝐢</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𝐧</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𝜽</m:t>
                        </m:r>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𝐜𝐨</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𝐬</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𝜽</m:t>
                        </m:r>
                      </m:e>
                    </m:ra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𝟐</m:t>
                            </m:r>
                          </m:sub>
                        </m:sSub>
                      </m:e>
                    </m:acc>
                  </m:oMath>
                </a14:m>
                <a:r>
                  <a:rPr lang="en-US" altLang="zh-CN" sz="2600" b="1">
                    <a:latin typeface="Times New Roman" panose="02020603050405020304" pitchFamily="18" charset="0"/>
                    <a:cs typeface="Times New Roman" panose="02020603050405020304" pitchFamily="18" charset="0"/>
                  </a:rPr>
                  <a:t>|</a:t>
                </a:r>
                <a:r>
                  <a:rPr lang="en-US" altLang="zh-CN" sz="2600" b="1" baseline="-25000">
                    <a:latin typeface="Times New Roman" panose="02020603050405020304" pitchFamily="18" charset="0"/>
                    <a:cs typeface="Times New Roman" panose="02020603050405020304" pitchFamily="18" charset="0"/>
                  </a:rPr>
                  <a:t>min</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因为</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𝑺</m:t>
                        </m:r>
                      </m:e>
                      <m: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𝑷</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𝟐</m:t>
                            </m:r>
                          </m:sub>
                        </m:sSub>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i="1" baseline="-25000">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y</a:t>
                </a:r>
                <a:r>
                  <a:rPr lang="en-US" altLang="zh-CN" sz="2600" b="1" i="1" baseline="-25000">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i="1" baseline="-25000">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𝑷</m:t>
                            </m:r>
                          </m:sub>
                          <m:sup>
                            <m:r>
                              <a:rPr lang="en-US" altLang="zh-CN" sz="2600" b="1" i="1">
                                <a:latin typeface="Cambria Math" panose="02040503050406030204" pitchFamily="18" charset="0"/>
                                <a:cs typeface="Times New Roman" panose="02020603050405020304" pitchFamily="18" charset="0"/>
                              </a:rPr>
                              <m:t>𝟐</m:t>
                            </m:r>
                          </m:sup>
                        </m:sSubSup>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x</a:t>
                </a:r>
                <a:r>
                  <a:rPr lang="en-US" altLang="zh-CN" sz="2600" b="1" i="1" baseline="-25000">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345582" y="1727105"/>
                <a:ext cx="11290126" cy="4582345"/>
              </a:xfrm>
              <a:prstGeom prst="rect">
                <a:avLst/>
              </a:prstGeom>
              <a:blipFill rotWithShape="0">
                <a:blip r:embed="rId5"/>
                <a:stretch>
                  <a:fillRect l="-972" t="-665" r="-540" b="-186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45862533"/>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linds(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linds(horizont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linds(horizont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blinds(horizontal)">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blinds(horizontal)">
                                      <p:cBhvr>
                                        <p:cTn id="3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2638940"/>
            <a:ext cx="12190413" cy="358129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492501"/>
                <a:ext cx="11589417" cy="2190921"/>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三、填空题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12.</a:t>
                </a:r>
                <a:r>
                  <a:rPr lang="zh-CN" altLang="zh-CN" sz="2600" b="1">
                    <a:latin typeface="Times New Roman" panose="02020603050405020304" pitchFamily="18" charset="0"/>
                    <a:cs typeface="Times New Roman" panose="02020603050405020304" pitchFamily="18" charset="0"/>
                  </a:rPr>
                  <a:t>已知椭圆的中心在原点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以坐标轴为对称轴</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且经过两点</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则椭圆的方程为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492501"/>
                <a:ext cx="11589417" cy="2190921"/>
              </a:xfrm>
              <a:prstGeom prst="rect">
                <a:avLst/>
              </a:prstGeom>
              <a:blipFill rotWithShape="0">
                <a:blip r:embed="rId4"/>
                <a:stretch>
                  <a:fillRect l="-947" b="-306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矩形 8"/>
              <p:cNvSpPr/>
              <p:nvPr>
                <p:custDataLst>
                  <p:tags r:id="rId2"/>
                </p:custDataLst>
              </p:nvPr>
            </p:nvSpPr>
            <p:spPr>
              <a:xfrm>
                <a:off x="3100974" y="1545710"/>
                <a:ext cx="1631024" cy="969176"/>
              </a:xfrm>
              <a:prstGeom prst="rect">
                <a:avLst/>
              </a:prstGeom>
            </p:spPr>
            <p:txBody>
              <a:bodyPr wrap="none">
                <a:spAutoFit/>
              </a:bodyPr>
              <a:lstStyle/>
              <a:p>
                <a:pPr>
                  <a:lnSpc>
                    <a:spcPct val="150000"/>
                  </a:lnSpc>
                  <a:spcAft>
                    <a:spcPts val="0"/>
                  </a:spcAft>
                  <a:tabLst>
                    <a:tab pos="2970530" algn="l"/>
                  </a:tabLst>
                </a:pPr>
                <a:r>
                  <a:rPr lang="zh-CN" altLang="zh-CN" sz="2600" b="1" dirty="0">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solidFill>
                                  <a:srgbClr val="C00000"/>
                                </a:solidFill>
                                <a:latin typeface="Cambria Math" panose="02040503050406030204" pitchFamily="18" charset="0"/>
                                <a:cs typeface="Times New Roman" panose="02020603050405020304" pitchFamily="18" charset="0"/>
                              </a:rPr>
                              <m:t>𝒚</m:t>
                            </m:r>
                          </m:e>
                          <m:sup>
                            <m:r>
                              <a:rPr lang="en-US" altLang="zh-CN" sz="2600" b="1" i="1">
                                <a:solidFill>
                                  <a:srgbClr val="C00000"/>
                                </a:solidFill>
                                <a:latin typeface="Cambria Math" panose="02040503050406030204" pitchFamily="18" charset="0"/>
                                <a:cs typeface="Times New Roman" panose="02020603050405020304" pitchFamily="18" charset="0"/>
                              </a:rPr>
                              <m:t>𝟐</m:t>
                            </m:r>
                          </m:sup>
                        </m:sSup>
                      </m:num>
                      <m:den>
                        <m:r>
                          <a:rPr lang="en-US" altLang="zh-CN" sz="2600" b="1" i="1">
                            <a:solidFill>
                              <a:srgbClr val="C00000"/>
                            </a:solidFill>
                            <a:latin typeface="Cambria Math" panose="02040503050406030204" pitchFamily="18" charset="0"/>
                            <a:cs typeface="Times New Roman" panose="02020603050405020304" pitchFamily="18" charset="0"/>
                          </a:rPr>
                          <m:t>𝟏𝟎</m:t>
                        </m:r>
                      </m:den>
                    </m:f>
                  </m:oMath>
                </a14:m>
                <a:r>
                  <a:rPr lang="en-US" altLang="zh-CN" sz="2600" b="1" dirty="0">
                    <a:solidFill>
                      <a:srgbClr val="C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solidFill>
                                  <a:srgbClr val="C00000"/>
                                </a:solidFill>
                                <a:latin typeface="Cambria Math" panose="02040503050406030204" pitchFamily="18" charset="0"/>
                                <a:cs typeface="Times New Roman" panose="02020603050405020304" pitchFamily="18" charset="0"/>
                              </a:rPr>
                              <m:t>𝒙</m:t>
                            </m:r>
                          </m:e>
                          <m:sup>
                            <m:r>
                              <a:rPr lang="en-US" altLang="zh-CN" sz="2600" b="1" i="1">
                                <a:solidFill>
                                  <a:srgbClr val="C00000"/>
                                </a:solidFill>
                                <a:latin typeface="Cambria Math" panose="02040503050406030204" pitchFamily="18" charset="0"/>
                                <a:cs typeface="Times New Roman" panose="02020603050405020304" pitchFamily="18" charset="0"/>
                              </a:rPr>
                              <m:t>𝟐</m:t>
                            </m:r>
                          </m:sup>
                        </m:sSup>
                      </m:num>
                      <m:den>
                        <m:r>
                          <a:rPr lang="en-US" altLang="zh-CN" sz="2600" b="1" i="1">
                            <a:solidFill>
                              <a:srgbClr val="C00000"/>
                            </a:solidFill>
                            <a:latin typeface="Cambria Math" panose="02040503050406030204" pitchFamily="18" charset="0"/>
                            <a:cs typeface="Times New Roman" panose="02020603050405020304" pitchFamily="18" charset="0"/>
                          </a:rPr>
                          <m:t>𝟔</m:t>
                        </m:r>
                      </m:den>
                    </m:f>
                  </m:oMath>
                </a14:m>
                <a:r>
                  <a:rPr lang="en-US" altLang="zh-CN" sz="2600" b="1" dirty="0">
                    <a:solidFill>
                      <a:srgbClr val="C00000"/>
                    </a:solidFill>
                    <a:latin typeface="Times New Roman" panose="02020603050405020304" pitchFamily="18" charset="0"/>
                    <a:cs typeface="Times New Roman" panose="02020603050405020304" pitchFamily="18" charset="0"/>
                  </a:rPr>
                  <a:t>=1</a:t>
                </a:r>
                <a:endParaRPr lang="zh-CN" altLang="zh-CN" sz="1150" dirty="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custDataLst>
                  <p:tags r:id="rId5"/>
                </p:custDataLst>
              </p:nvPr>
            </p:nvSpPr>
            <p:spPr>
              <a:xfrm>
                <a:off x="3100974" y="1545710"/>
                <a:ext cx="1631024" cy="969176"/>
              </a:xfrm>
              <a:prstGeom prst="rect">
                <a:avLst/>
              </a:prstGeom>
              <a:blipFill rotWithShape="0">
                <a:blip r:embed="rId6"/>
                <a:stretch>
                  <a:fillRect r="-5618" b="-566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554545" y="2725866"/>
                <a:ext cx="11589417" cy="2926442"/>
              </a:xfrm>
              <a:prstGeom prst="rect">
                <a:avLst/>
              </a:prstGeom>
            </p:spPr>
            <p:txBody>
              <a:bodyPr wrap="square">
                <a:spAutoFit/>
              </a:bodyPr>
              <a:lstStyle/>
              <a:p>
                <a:pPr>
                  <a:lnSpc>
                    <a:spcPct val="150000"/>
                  </a:lnSpc>
                  <a:spcAft>
                    <a:spcPts val="0"/>
                  </a:spcAft>
                  <a:tabLst>
                    <a:tab pos="2970530" algn="l"/>
                  </a:tabLst>
                </a:pP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mx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&gt;0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𝟓</m:t>
                              </m:r>
                              <m:r>
                                <a:rPr lang="en-US" altLang="zh-CN" sz="2600" b="1" i="1">
                                  <a:latin typeface="Cambria Math" panose="02040503050406030204" pitchFamily="18" charset="0"/>
                                  <a:cs typeface="Times New Roman" panose="02020603050405020304" pitchFamily="18" charset="0"/>
                                </a:rPr>
                                <m:t>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r>
                      <a:rPr lang="zh-CN" altLang="zh-CN" sz="2600" b="1">
                        <a:latin typeface="Cambria Math" panose="02040503050406030204" pitchFamily="18" charset="0"/>
                        <a:cs typeface="Times New Roman" panose="02020603050405020304" pitchFamily="18" charset="0"/>
                      </a:rPr>
                      <m:t>解得</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𝟔</m:t>
                                  </m:r>
                                </m:den>
                              </m:f>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𝒏</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𝟏𝟎</m:t>
                                  </m:r>
                                </m:den>
                              </m:f>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所以椭圆的方程为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𝟏𝟎</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554545" y="2725866"/>
                <a:ext cx="11589417" cy="2926442"/>
              </a:xfrm>
              <a:prstGeom prst="rect">
                <a:avLst/>
              </a:prstGeom>
              <a:blipFill rotWithShape="0">
                <a:blip r:embed="rId7"/>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93710912"/>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2178767"/>
            <a:ext cx="12190413" cy="395598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1" name="矩形 10"/>
              <p:cNvSpPr/>
              <p:nvPr/>
            </p:nvSpPr>
            <p:spPr>
              <a:xfrm>
                <a:off x="269382" y="577027"/>
                <a:ext cx="11589417" cy="1580497"/>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13.(2021·</a:t>
                </a:r>
                <a:r>
                  <a:rPr lang="zh-CN" altLang="zh-CN" sz="2600" b="1">
                    <a:latin typeface="Times New Roman" panose="02020603050405020304" pitchFamily="18" charset="0"/>
                    <a:cs typeface="Times New Roman" panose="02020603050405020304" pitchFamily="18" charset="0"/>
                  </a:rPr>
                  <a:t>全国甲卷</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为椭圆</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𝟏𝟔</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的两个焦点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上关于坐标原点对称的两点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PQ</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则四边形</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QF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的面积为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577027"/>
                <a:ext cx="11589417" cy="1580497"/>
              </a:xfrm>
              <a:prstGeom prst="rect">
                <a:avLst/>
              </a:prstGeom>
              <a:blipFill rotWithShape="0">
                <a:blip r:embed="rId4"/>
                <a:stretch>
                  <a:fillRect l="-947" b="-8880"/>
                </a:stretch>
              </a:blipFill>
            </p:spPr>
            <p:txBody>
              <a:bodyPr/>
              <a:lstStyle/>
              <a:p>
                <a:r>
                  <a:rPr lang="zh-CN" altLang="en-US">
                    <a:noFill/>
                  </a:rPr>
                  <a:t> </a:t>
                </a:r>
              </a:p>
            </p:txBody>
          </p:sp>
        </mc:Fallback>
      </mc:AlternateContent>
      <p:sp>
        <p:nvSpPr>
          <p:cNvPr id="12" name="矩形 11"/>
          <p:cNvSpPr/>
          <p:nvPr>
            <p:custDataLst>
              <p:tags r:id="rId2"/>
            </p:custDataLst>
          </p:nvPr>
        </p:nvSpPr>
        <p:spPr>
          <a:xfrm>
            <a:off x="9526238" y="1472851"/>
            <a:ext cx="351378" cy="628314"/>
          </a:xfrm>
          <a:prstGeom prst="rect">
            <a:avLst/>
          </a:prstGeom>
        </p:spPr>
        <p:txBody>
          <a:bodyPr wrap="none">
            <a:spAutoFit/>
          </a:bodyPr>
          <a:lstStyle/>
          <a:p>
            <a:pPr>
              <a:lnSpc>
                <a:spcPct val="150000"/>
              </a:lnSpc>
              <a:spcAft>
                <a:spcPts val="0"/>
              </a:spcAft>
              <a:tabLst>
                <a:tab pos="2970530" algn="l"/>
              </a:tabLst>
            </a:pPr>
            <a:r>
              <a:rPr lang="en-US" altLang="zh-CN" sz="2600" b="1">
                <a:solidFill>
                  <a:srgbClr val="C00000"/>
                </a:solidFill>
                <a:latin typeface="Times New Roman" panose="02020603050405020304" pitchFamily="18" charset="0"/>
                <a:cs typeface="Times New Roman" panose="02020603050405020304" pitchFamily="18" charset="0"/>
              </a:rPr>
              <a:t>8</a:t>
            </a:r>
            <a:endParaRPr lang="zh-CN" altLang="zh-CN" sz="1150">
              <a:latin typeface="Calibri" panose="020F0502020204030204" pitchFamily="34" charset="0"/>
              <a:cs typeface="Times New Roman" panose="02020603050405020304" pitchFamily="18" charset="0"/>
            </a:endParaRPr>
          </a:p>
        </p:txBody>
      </p:sp>
      <p:sp>
        <p:nvSpPr>
          <p:cNvPr id="5" name="矩形 4"/>
          <p:cNvSpPr/>
          <p:nvPr/>
        </p:nvSpPr>
        <p:spPr>
          <a:xfrm>
            <a:off x="567245" y="2133632"/>
            <a:ext cx="11589417" cy="3624775"/>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根据椭圆的对称性及</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PQ</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可以得到四边形</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QF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为对角线相等的平行四边形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所以四边形</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QF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为矩形</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+64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16</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)=48</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所以四边形</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QF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的面积</a:t>
            </a:r>
            <a:r>
              <a:rPr lang="zh-CN" altLang="zh-CN" sz="2600" b="1" smtClean="0">
                <a:latin typeface="Times New Roman" panose="02020603050405020304" pitchFamily="18" charset="0"/>
                <a:cs typeface="Times New Roman" panose="02020603050405020304" pitchFamily="18" charset="0"/>
              </a:rPr>
              <a:t>为</a:t>
            </a:r>
            <a:r>
              <a:rPr lang="en-US" altLang="zh-CN" sz="2600" b="1" smtClean="0">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)=8.</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601310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linds(horizontal)">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10825" y="2893281"/>
            <a:ext cx="12190413" cy="335437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418116"/>
                <a:ext cx="11589417" cy="2405402"/>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14.(2025·</a:t>
                </a:r>
                <a:r>
                  <a:rPr lang="zh-CN" altLang="zh-CN" sz="2600" b="1">
                    <a:latin typeface="Times New Roman" panose="02020603050405020304" pitchFamily="18" charset="0"/>
                    <a:cs typeface="Times New Roman" panose="02020603050405020304" pitchFamily="18" charset="0"/>
                  </a:rPr>
                  <a:t>贵阳模拟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分别为椭圆</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的左、右焦点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为椭圆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的上顶点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BF</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与椭圆</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的另一个交点为</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𝟐</m:t>
                            </m:r>
                          </m:sub>
                        </m:sSub>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𝟐</m:t>
                            </m:r>
                          </m:sub>
                        </m:sSub>
                      </m:e>
                    </m:acc>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则椭圆</a:t>
                </a:r>
                <a:r>
                  <a:rPr lang="en-US" altLang="zh-CN" sz="2600" b="1" i="1">
                    <a:latin typeface="Times New Roman" panose="02020603050405020304" pitchFamily="18" charset="0"/>
                    <a:cs typeface="Times New Roman" panose="02020603050405020304" pitchFamily="18" charset="0"/>
                  </a:rPr>
                  <a:t>C</a:t>
                </a:r>
                <a:r>
                  <a:rPr lang="zh-CN" altLang="zh-CN" sz="2600" b="1" smtClean="0">
                    <a:latin typeface="Times New Roman" panose="02020603050405020304" pitchFamily="18" charset="0"/>
                    <a:cs typeface="Times New Roman" panose="02020603050405020304" pitchFamily="18" charset="0"/>
                  </a:rPr>
                  <a:t>的</a:t>
                </a:r>
                <a:endParaRPr lang="en-US" altLang="zh-CN" sz="2600" b="1" smtClean="0">
                  <a:latin typeface="Times New Roman" panose="02020603050405020304" pitchFamily="18" charset="0"/>
                  <a:cs typeface="Times New Roman" panose="02020603050405020304" pitchFamily="18" charset="0"/>
                </a:endParaRPr>
              </a:p>
              <a:p>
                <a:pPr marL="355600" indent="-355600">
                  <a:lnSpc>
                    <a:spcPct val="20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离心率</a:t>
                </a:r>
                <a:r>
                  <a:rPr lang="zh-CN" altLang="zh-CN" sz="2600" b="1">
                    <a:latin typeface="Times New Roman" panose="02020603050405020304" pitchFamily="18" charset="0"/>
                    <a:cs typeface="Times New Roman" panose="02020603050405020304" pitchFamily="18" charset="0"/>
                  </a:rPr>
                  <a:t>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418116"/>
                <a:ext cx="11589417" cy="2405402"/>
              </a:xfrm>
              <a:prstGeom prst="rect">
                <a:avLst/>
              </a:prstGeom>
              <a:blipFill rotWithShape="0">
                <a:blip r:embed="rId4"/>
                <a:stretch>
                  <a:fillRect l="-947" b="-558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矩形 10"/>
              <p:cNvSpPr/>
              <p:nvPr>
                <p:custDataLst>
                  <p:tags r:id="rId2"/>
                </p:custDataLst>
              </p:nvPr>
            </p:nvSpPr>
            <p:spPr>
              <a:xfrm>
                <a:off x="2054909" y="1726978"/>
                <a:ext cx="825419" cy="981359"/>
              </a:xfrm>
              <a:prstGeom prst="rect">
                <a:avLst/>
              </a:prstGeom>
            </p:spPr>
            <p:txBody>
              <a:bodyPr wrap="none">
                <a:spAutoFit/>
              </a:bodyPr>
              <a:lstStyle/>
              <a:p>
                <a:pPr>
                  <a:lnSpc>
                    <a:spcPct val="150000"/>
                  </a:lnSpc>
                  <a:spcAft>
                    <a:spcPts val="0"/>
                  </a:spcAft>
                  <a:tabLst>
                    <a:tab pos="2970530" algn="l"/>
                  </a:tabLst>
                </a:pPr>
                <a:r>
                  <a:rPr lang="zh-CN" altLang="zh-CN" sz="2600" b="1">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𝟓</m:t>
                            </m:r>
                          </m:e>
                        </m:rad>
                      </m:num>
                      <m:den>
                        <m:r>
                          <a:rPr lang="en-US" altLang="zh-CN" sz="2600" b="1" i="1">
                            <a:solidFill>
                              <a:srgbClr val="C00000"/>
                            </a:solidFill>
                            <a:latin typeface="Cambria Math" panose="02040503050406030204" pitchFamily="18" charset="0"/>
                            <a:cs typeface="Times New Roman" panose="02020603050405020304" pitchFamily="18" charset="0"/>
                          </a:rPr>
                          <m:t>𝟓</m:t>
                        </m:r>
                      </m:den>
                    </m:f>
                  </m:oMath>
                </a14:m>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custDataLst>
                  <p:tags r:id="rId5"/>
                </p:custDataLst>
              </p:nvPr>
            </p:nvSpPr>
            <p:spPr>
              <a:xfrm>
                <a:off x="2054909" y="1726978"/>
                <a:ext cx="825419" cy="981359"/>
              </a:xfrm>
              <a:prstGeom prst="rect">
                <a:avLst/>
              </a:prstGeom>
              <a:blipFill rotWithShape="0">
                <a:blip r:embed="rId6"/>
                <a:stretch>
                  <a:fillRect/>
                </a:stretch>
              </a:blipFill>
            </p:spPr>
            <p:txBody>
              <a:bodyPr/>
              <a:lstStyle/>
              <a:p>
                <a:r>
                  <a:rPr lang="zh-CN" altLang="en-US">
                    <a:noFill/>
                  </a:rPr>
                  <a:t> </a:t>
                </a:r>
              </a:p>
            </p:txBody>
          </p:sp>
        </mc:Fallback>
      </mc:AlternateContent>
      <p:sp>
        <p:nvSpPr>
          <p:cNvPr id="5" name="矩形 4"/>
          <p:cNvSpPr/>
          <p:nvPr/>
        </p:nvSpPr>
        <p:spPr>
          <a:xfrm>
            <a:off x="592645" y="2831368"/>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ea typeface="黑体" panose="02010609060101010101" pitchFamily="49" charset="-122"/>
                <a:cs typeface="Times New Roman" panose="02020603050405020304" pitchFamily="18" charset="0"/>
              </a:rPr>
              <a:t>法一</a:t>
            </a:r>
            <a:r>
              <a:rPr lang="zh-CN" altLang="zh-CN" sz="2600" b="1">
                <a:latin typeface="Times New Roman" panose="02020603050405020304" pitchFamily="18" charset="0"/>
                <a:cs typeface="Times New Roman" panose="02020603050405020304" pitchFamily="18" charset="0"/>
              </a:rPr>
              <a:t>　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由题意得</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6385" name="image56.jpe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87530" y="2936140"/>
            <a:ext cx="2808351" cy="2987064"/>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571625"/>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12" name="矩形 11"/>
              <p:cNvSpPr/>
              <p:nvPr/>
            </p:nvSpPr>
            <p:spPr>
              <a:xfrm>
                <a:off x="681546" y="3531267"/>
                <a:ext cx="11177254" cy="2439770"/>
              </a:xfrm>
              <a:prstGeom prst="rect">
                <a:avLst/>
              </a:prstGeom>
            </p:spPr>
            <p:txBody>
              <a:bodyPr wrap="square">
                <a:spAutoFit/>
              </a:bodyPr>
              <a:lstStyle/>
              <a:p>
                <a:pPr>
                  <a:lnSpc>
                    <a:spcPct val="13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𝟐</m:t>
                            </m:r>
                          </m:sub>
                        </m:sSub>
                      </m:e>
                    </m:acc>
                  </m:oMath>
                </a14:m>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c</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b</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直线</a:t>
                </a:r>
                <a:r>
                  <a:rPr lang="en-US" altLang="zh-CN" sz="2600" b="1" i="1" dirty="0" err="1">
                    <a:latin typeface="Times New Roman" panose="02020603050405020304" pitchFamily="18" charset="0"/>
                    <a:cs typeface="Times New Roman" panose="02020603050405020304" pitchFamily="18" charset="0"/>
                  </a:rPr>
                  <a:t>BF</a:t>
                </a:r>
                <a:r>
                  <a:rPr lang="en-US" altLang="zh-CN" sz="2600" b="1" baseline="-25000" dirty="0" err="1">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的斜率为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𝒃</m:t>
                        </m:r>
                      </m:num>
                      <m:den>
                        <m:r>
                          <a:rPr lang="en-US" altLang="zh-CN" sz="2600" b="1" i="1">
                            <a:latin typeface="Cambria Math" panose="02040503050406030204" pitchFamily="18" charset="0"/>
                            <a:cs typeface="Times New Roman" panose="02020603050405020304" pitchFamily="18" charset="0"/>
                          </a:rPr>
                          <m:t>𝒄</m:t>
                        </m:r>
                      </m:den>
                    </m:f>
                  </m:oMath>
                </a14:m>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所以直线</a:t>
                </a:r>
                <a:r>
                  <a:rPr lang="en-US" altLang="zh-CN" sz="2600" b="1" i="1" dirty="0" err="1">
                    <a:latin typeface="Times New Roman" panose="02020603050405020304" pitchFamily="18" charset="0"/>
                    <a:cs typeface="Times New Roman" panose="02020603050405020304" pitchFamily="18" charset="0"/>
                  </a:rPr>
                  <a:t>BF</a:t>
                </a:r>
                <a:r>
                  <a:rPr lang="en-US" altLang="zh-CN" sz="2600" b="1" baseline="-25000" dirty="0" err="1">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的方程为</a:t>
                </a:r>
                <a:r>
                  <a:rPr lang="en-US" altLang="zh-CN" sz="2600" b="1" i="1" dirty="0">
                    <a:latin typeface="Times New Roman" panose="02020603050405020304" pitchFamily="18" charset="0"/>
                    <a:cs typeface="Times New Roman" panose="02020603050405020304" pitchFamily="18" charset="0"/>
                  </a:rPr>
                  <a:t>y</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𝒃</m:t>
                        </m:r>
                      </m:num>
                      <m:den>
                        <m:r>
                          <a:rPr lang="en-US" altLang="zh-CN" sz="2600" b="1" i="1">
                            <a:latin typeface="Cambria Math" panose="02040503050406030204" pitchFamily="18" charset="0"/>
                            <a:cs typeface="Times New Roman" panose="02020603050405020304" pitchFamily="18" charset="0"/>
                          </a:rPr>
                          <m:t>𝒄</m:t>
                        </m:r>
                      </m:den>
                    </m:f>
                  </m:oMath>
                </a14:m>
                <a:r>
                  <a:rPr lang="en-US" altLang="zh-CN" sz="2600" b="1" i="1" dirty="0" err="1">
                    <a:latin typeface="Times New Roman" panose="02020603050405020304" pitchFamily="18" charset="0"/>
                    <a:cs typeface="Times New Roman" panose="02020603050405020304" pitchFamily="18" charset="0"/>
                  </a:rPr>
                  <a:t>x</a:t>
                </a:r>
                <a:r>
                  <a:rPr lang="en-US" altLang="zh-CN" sz="2600" b="1" dirty="0" err="1">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由</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dirty="0">
                    <a:latin typeface="Times New Roman" panose="02020603050405020304" pitchFamily="18" charset="0"/>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1</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y</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𝒃</m:t>
                        </m:r>
                      </m:num>
                      <m:den>
                        <m:r>
                          <a:rPr lang="en-US" altLang="zh-CN" sz="2600" b="1" i="1">
                            <a:latin typeface="Cambria Math" panose="02040503050406030204" pitchFamily="18" charset="0"/>
                            <a:cs typeface="Times New Roman" panose="02020603050405020304" pitchFamily="18" charset="0"/>
                          </a:rPr>
                          <m:t>𝒄</m:t>
                        </m:r>
                      </m:den>
                    </m:f>
                  </m:oMath>
                </a14:m>
                <a:r>
                  <a:rPr lang="en-US" altLang="zh-CN" sz="2600" b="1" i="1" dirty="0" err="1">
                    <a:latin typeface="Times New Roman" panose="02020603050405020304" pitchFamily="18" charset="0"/>
                    <a:cs typeface="Times New Roman" panose="02020603050405020304" pitchFamily="18" charset="0"/>
                  </a:rPr>
                  <a:t>x</a:t>
                </a:r>
                <a:r>
                  <a:rPr lang="en-US" altLang="zh-CN" sz="2600" b="1" dirty="0" err="1">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得</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c</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err="1">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x</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err="1">
                    <a:latin typeface="Times New Roman" panose="02020603050405020304" pitchFamily="18" charset="0"/>
                    <a:cs typeface="Times New Roman" panose="02020603050405020304" pitchFamily="18" charset="0"/>
                  </a:rPr>
                  <a:t>+2</a:t>
                </a:r>
                <a:r>
                  <a:rPr lang="en-US" altLang="zh-CN" sz="2600" b="1" i="1" dirty="0" err="1">
                    <a:latin typeface="Times New Roman" panose="02020603050405020304" pitchFamily="18" charset="0"/>
                    <a:cs typeface="Times New Roman" panose="02020603050405020304" pitchFamily="18" charset="0"/>
                  </a:rPr>
                  <a:t>a</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i="1" dirty="0" err="1">
                    <a:latin typeface="Times New Roman" panose="02020603050405020304" pitchFamily="18" charset="0"/>
                    <a:cs typeface="Times New Roman" panose="02020603050405020304" pitchFamily="18" charset="0"/>
                  </a:rPr>
                  <a:t>cx</a:t>
                </a:r>
                <a:r>
                  <a:rPr lang="en-US" altLang="zh-CN" sz="2600" b="1" dirty="0">
                    <a:latin typeface="Times New Roman" panose="02020603050405020304" pitchFamily="18" charset="0"/>
                    <a:cs typeface="Times New Roman" panose="02020603050405020304" pitchFamily="18" charset="0"/>
                  </a:rPr>
                  <a:t>=0</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681546" y="3531267"/>
                <a:ext cx="11177254" cy="2439770"/>
              </a:xfrm>
              <a:prstGeom prst="rect">
                <a:avLst/>
              </a:prstGeom>
              <a:blipFill rotWithShape="0">
                <a:blip r:embed="rId8"/>
                <a:stretch>
                  <a:fillRect l="-98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53725344"/>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385"/>
                                        </p:tgtEl>
                                        <p:attrNameLst>
                                          <p:attrName>style.visibility</p:attrName>
                                        </p:attrNameLst>
                                      </p:cBhvr>
                                      <p:to>
                                        <p:strVal val="visible"/>
                                      </p:to>
                                    </p:set>
                                    <p:animEffect transition="in" filter="blinds(horizontal)">
                                      <p:cBhvr>
                                        <p:cTn id="17" dur="500"/>
                                        <p:tgtEl>
                                          <p:spTgt spid="1638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linds(horizontal)">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blinds(horizontal)">
                                      <p:cBhvr>
                                        <p:cTn id="27" dur="500"/>
                                        <p:tgtEl>
                                          <p:spTgt spid="1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blinds(horizontal)">
                                      <p:cBhvr>
                                        <p:cTn id="32"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4038"/>
            <a:ext cx="12190413" cy="624561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710216"/>
                <a:ext cx="11589417" cy="5228867"/>
              </a:xfrm>
              <a:prstGeom prst="rect">
                <a:avLst/>
              </a:prstGeom>
            </p:spPr>
            <p:txBody>
              <a:bodyPr wrap="square">
                <a:spAutoFit/>
              </a:bodyPr>
              <a:lstStyle/>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x</a:t>
                </a:r>
                <a:r>
                  <a:rPr lang="en-US" altLang="zh-CN" sz="2600" b="1" i="1" baseline="-25000">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𝒄</m:t>
                        </m:r>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𝒄</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x</a:t>
                </a:r>
                <a:r>
                  <a:rPr lang="en-US" altLang="zh-CN" sz="2600" b="1" i="1" baseline="-25000">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𝒄</m:t>
                        </m:r>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𝒄</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代入直线</a:t>
                </a:r>
                <a:r>
                  <a:rPr lang="en-US" altLang="zh-CN" sz="2600" b="1" i="1">
                    <a:latin typeface="Times New Roman" panose="02020603050405020304" pitchFamily="18" charset="0"/>
                    <a:cs typeface="Times New Roman" panose="02020603050405020304" pitchFamily="18" charset="0"/>
                  </a:rPr>
                  <a:t>BF</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的方程得</a:t>
                </a:r>
                <a:r>
                  <a:rPr lang="en-US" altLang="zh-CN" sz="2600" b="1" i="1">
                    <a:latin typeface="Times New Roman" panose="02020603050405020304" pitchFamily="18" charset="0"/>
                    <a:cs typeface="Times New Roman" panose="02020603050405020304" pitchFamily="18" charset="0"/>
                  </a:rPr>
                  <a:t>y</a:t>
                </a:r>
                <a:r>
                  <a:rPr lang="en-US" altLang="zh-CN" sz="2600" b="1" i="1" baseline="-25000">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𝟑</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𝒄</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A</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𝒄</m:t>
                            </m:r>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𝒄</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𝟑</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𝒄</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e>
                    </m: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可得</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𝟐</m:t>
                            </m:r>
                          </m:sub>
                        </m:sSub>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𝒄</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𝒄</m:t>
                            </m:r>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𝒄</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𝟑</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𝒄</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e>
                    </m: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𝟐</m:t>
                            </m:r>
                          </m:sub>
                        </m:sSub>
                      </m:e>
                    </m:acc>
                  </m:oMath>
                </a14:m>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𝟐</m:t>
                            </m:r>
                          </m:sub>
                        </m:sSub>
                      </m:e>
                    </m:acc>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c·</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𝒄</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𝒄</m:t>
                            </m:r>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𝒄</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e>
                    </m:d>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𝟑</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𝒄</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=0</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得</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𝒄</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𝒄</m:t>
                            </m:r>
                          </m:e>
                          <m:sup>
                            <m:r>
                              <a:rPr lang="en-US" altLang="zh-CN" sz="2600" b="1" i="1">
                                <a:latin typeface="Cambria Math" panose="02040503050406030204" pitchFamily="18" charset="0"/>
                                <a:cs typeface="Times New Roman" panose="02020603050405020304" pitchFamily="18" charset="0"/>
                              </a:rPr>
                              <m:t>𝟒</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𝟒</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𝒄</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30000">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30000">
                    <a:latin typeface="Times New Roman" panose="02020603050405020304" pitchFamily="18" charset="0"/>
                    <a:cs typeface="Times New Roman" panose="02020603050405020304" pitchFamily="18" charset="0"/>
                  </a:rPr>
                  <a:t>4</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3000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5</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4</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等号两边同时除以</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得</a:t>
                </a:r>
                <a:r>
                  <a:rPr lang="en-US" altLang="zh-CN" sz="2600" b="1">
                    <a:latin typeface="Times New Roman" panose="02020603050405020304" pitchFamily="18" charset="0"/>
                    <a:cs typeface="Times New Roman" panose="02020603050405020304" pitchFamily="18" charset="0"/>
                  </a:rPr>
                  <a:t>5</a:t>
                </a:r>
                <a:r>
                  <a:rPr lang="en-US" altLang="zh-CN" sz="2600" b="1" i="1">
                    <a:latin typeface="Times New Roman" panose="02020603050405020304" pitchFamily="18" charset="0"/>
                    <a:cs typeface="Times New Roman" panose="02020603050405020304" pitchFamily="18" charset="0"/>
                  </a:rPr>
                  <a:t>e</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a:latin typeface="Times New Roman" panose="02020603050405020304" pitchFamily="18" charset="0"/>
                    <a:cs typeface="Times New Roman" panose="02020603050405020304" pitchFamily="18" charset="0"/>
                  </a:rPr>
                  <a:t>0&lt;</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&lt;1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710216"/>
                <a:ext cx="11589417" cy="5228867"/>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147894496"/>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 name="表格 2"/>
              <p:cNvGraphicFramePr>
                <a:graphicFrameLocks noGrp="1"/>
              </p:cNvGraphicFramePr>
              <p:nvPr>
                <p:extLst>
                  <p:ext uri="{D42A27DB-BD31-4B8C-83A1-F6EECF244321}">
                    <p14:modId xmlns:p14="http://schemas.microsoft.com/office/powerpoint/2010/main" val="3959006746"/>
                  </p:ext>
                </p:extLst>
              </p:nvPr>
            </p:nvGraphicFramePr>
            <p:xfrm>
              <a:off x="669132" y="608743"/>
              <a:ext cx="9721213" cy="5616702"/>
            </p:xfrm>
            <a:graphic>
              <a:graphicData uri="http://schemas.openxmlformats.org/drawingml/2006/table">
                <a:tbl>
                  <a:tblPr firstRow="1" firstCol="1" bandRow="1"/>
                  <a:tblGrid>
                    <a:gridCol w="1159069">
                      <a:extLst>
                        <a:ext uri="{9D8B030D-6E8A-4147-A177-3AD203B41FA5}">
                          <a16:colId xmlns:a16="http://schemas.microsoft.com/office/drawing/2014/main" val="20000"/>
                        </a:ext>
                      </a:extLst>
                    </a:gridCol>
                    <a:gridCol w="1433254">
                      <a:extLst>
                        <a:ext uri="{9D8B030D-6E8A-4147-A177-3AD203B41FA5}">
                          <a16:colId xmlns:a16="http://schemas.microsoft.com/office/drawing/2014/main" val="20001"/>
                        </a:ext>
                      </a:extLst>
                    </a:gridCol>
                    <a:gridCol w="3456432">
                      <a:extLst>
                        <a:ext uri="{9D8B030D-6E8A-4147-A177-3AD203B41FA5}">
                          <a16:colId xmlns:a16="http://schemas.microsoft.com/office/drawing/2014/main" val="20002"/>
                        </a:ext>
                      </a:extLst>
                    </a:gridCol>
                    <a:gridCol w="3672458">
                      <a:extLst>
                        <a:ext uri="{9D8B030D-6E8A-4147-A177-3AD203B41FA5}">
                          <a16:colId xmlns:a16="http://schemas.microsoft.com/office/drawing/2014/main" val="20003"/>
                        </a:ext>
                      </a:extLst>
                    </a:gridCol>
                  </a:tblGrid>
                  <a:tr h="766088">
                    <a:tc gridSpan="2">
                      <a:txBody>
                        <a:bodyPr/>
                        <a:lstStyle/>
                        <a:p>
                          <a:pPr algn="ctr">
                            <a:lnSpc>
                              <a:spcPct val="11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标准方程</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a:txBody>
                        <a:bodyPr/>
                        <a:lstStyle/>
                        <a:p>
                          <a:pPr algn="ctr">
                            <a:lnSpc>
                              <a:spcPct val="110000"/>
                            </a:lnSpc>
                            <a:spcAft>
                              <a:spcPts val="0"/>
                            </a:spcAft>
                            <a:tabLst>
                              <a:tab pos="2970530" algn="l"/>
                            </a:tabLst>
                          </a:pPr>
                          <a14:m>
                            <m:oMath xmlns:m="http://schemas.openxmlformats.org/officeDocument/2006/math">
                              <m:f>
                                <m:f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𝒙</m:t>
                                      </m:r>
                                    </m:e>
                                    <m:sup>
                                      <m:r>
                                        <a:rPr lang="en-US" sz="2500" b="1" i="1">
                                          <a:effectLst/>
                                          <a:latin typeface="Cambria Math" panose="02040503050406030204" pitchFamily="18" charset="0"/>
                                          <a:ea typeface="宋体" panose="02010600030101010101" pitchFamily="2" charset="-122"/>
                                          <a:cs typeface="Times New Roman" panose="02020603050405020304" pitchFamily="18" charset="0"/>
                                        </a:rPr>
                                        <m:t>𝟐</m:t>
                                      </m:r>
                                    </m:sup>
                                  </m:sSup>
                                </m:num>
                                <m:den>
                                  <m:sSup>
                                    <m:sSup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𝒂</m:t>
                                      </m:r>
                                    </m:e>
                                    <m:sup>
                                      <m:r>
                                        <a:rPr lang="en-US" sz="2500" b="1" i="1">
                                          <a:effectLst/>
                                          <a:latin typeface="Cambria Math" panose="02040503050406030204" pitchFamily="18" charset="0"/>
                                          <a:ea typeface="宋体" panose="02010600030101010101" pitchFamily="2" charset="-122"/>
                                          <a:cs typeface="Times New Roman" panose="02020603050405020304" pitchFamily="18" charset="0"/>
                                        </a:rPr>
                                        <m:t>𝟐</m:t>
                                      </m:r>
                                    </m:sup>
                                  </m:sSup>
                                </m:den>
                              </m:f>
                            </m:oMath>
                          </a14:m>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14:m>
                            <m:oMath xmlns:m="http://schemas.openxmlformats.org/officeDocument/2006/math">
                              <m:f>
                                <m:f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𝒚</m:t>
                                      </m:r>
                                    </m:e>
                                    <m:sup>
                                      <m:r>
                                        <a:rPr lang="en-US" sz="2500" b="1" i="1">
                                          <a:effectLst/>
                                          <a:latin typeface="Cambria Math" panose="02040503050406030204" pitchFamily="18" charset="0"/>
                                          <a:ea typeface="宋体" panose="02010600030101010101" pitchFamily="2" charset="-122"/>
                                          <a:cs typeface="Times New Roman" panose="02020603050405020304" pitchFamily="18" charset="0"/>
                                        </a:rPr>
                                        <m:t>𝟐</m:t>
                                      </m:r>
                                    </m:sup>
                                  </m:sSup>
                                </m:num>
                                <m:den>
                                  <m:sSup>
                                    <m:sSup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𝒃</m:t>
                                      </m:r>
                                    </m:e>
                                    <m:sup>
                                      <m:r>
                                        <a:rPr lang="en-US" sz="2500" b="1" i="1">
                                          <a:effectLst/>
                                          <a:latin typeface="Cambria Math" panose="02040503050406030204" pitchFamily="18" charset="0"/>
                                          <a:ea typeface="宋体" panose="02010600030101010101" pitchFamily="2" charset="-122"/>
                                          <a:cs typeface="Times New Roman" panose="02020603050405020304" pitchFamily="18" charset="0"/>
                                        </a:rPr>
                                        <m:t>𝟐</m:t>
                                      </m:r>
                                    </m:sup>
                                  </m:sSup>
                                </m:den>
                              </m:f>
                            </m:oMath>
                          </a14:m>
                          <a:r>
                            <a:rPr lang="en-US" sz="2500" b="1">
                              <a:effectLst/>
                              <a:latin typeface="Times New Roman" panose="02020603050405020304" pitchFamily="18" charset="0"/>
                              <a:ea typeface="宋体" panose="02010600030101010101" pitchFamily="2" charset="-122"/>
                              <a:cs typeface="Times New Roman" panose="02020603050405020304" pitchFamily="18" charset="0"/>
                            </a:rPr>
                            <a:t>=1(</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&gt;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&gt;0)</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Aft>
                              <a:spcPts val="0"/>
                            </a:spcAft>
                            <a:tabLst>
                              <a:tab pos="2970530" algn="l"/>
                            </a:tabLst>
                          </a:pPr>
                          <a14:m>
                            <m:oMath xmlns:m="http://schemas.openxmlformats.org/officeDocument/2006/math">
                              <m:f>
                                <m:f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𝒚</m:t>
                                      </m:r>
                                    </m:e>
                                    <m:sup>
                                      <m:r>
                                        <a:rPr lang="en-US" sz="2500" b="1" i="1">
                                          <a:effectLst/>
                                          <a:latin typeface="Cambria Math" panose="02040503050406030204" pitchFamily="18" charset="0"/>
                                          <a:ea typeface="宋体" panose="02010600030101010101" pitchFamily="2" charset="-122"/>
                                          <a:cs typeface="Times New Roman" panose="02020603050405020304" pitchFamily="18" charset="0"/>
                                        </a:rPr>
                                        <m:t>𝟐</m:t>
                                      </m:r>
                                    </m:sup>
                                  </m:sSup>
                                </m:num>
                                <m:den>
                                  <m:sSup>
                                    <m:sSup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𝒂</m:t>
                                      </m:r>
                                    </m:e>
                                    <m:sup>
                                      <m:r>
                                        <a:rPr lang="en-US" sz="2500" b="1" i="1">
                                          <a:effectLst/>
                                          <a:latin typeface="Cambria Math" panose="02040503050406030204" pitchFamily="18" charset="0"/>
                                          <a:ea typeface="宋体" panose="02010600030101010101" pitchFamily="2" charset="-122"/>
                                          <a:cs typeface="Times New Roman" panose="02020603050405020304" pitchFamily="18" charset="0"/>
                                        </a:rPr>
                                        <m:t>𝟐</m:t>
                                      </m:r>
                                    </m:sup>
                                  </m:sSup>
                                </m:den>
                              </m:f>
                            </m:oMath>
                          </a14:m>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14:m>
                            <m:oMath xmlns:m="http://schemas.openxmlformats.org/officeDocument/2006/math">
                              <m:f>
                                <m:f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𝒙</m:t>
                                      </m:r>
                                    </m:e>
                                    <m:sup>
                                      <m:r>
                                        <a:rPr lang="en-US" sz="2500" b="1" i="1">
                                          <a:effectLst/>
                                          <a:latin typeface="Cambria Math" panose="02040503050406030204" pitchFamily="18" charset="0"/>
                                          <a:ea typeface="宋体" panose="02010600030101010101" pitchFamily="2" charset="-122"/>
                                          <a:cs typeface="Times New Roman" panose="02020603050405020304" pitchFamily="18" charset="0"/>
                                        </a:rPr>
                                        <m:t>𝟐</m:t>
                                      </m:r>
                                    </m:sup>
                                  </m:sSup>
                                </m:num>
                                <m:den>
                                  <m:sSup>
                                    <m:sSup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𝒃</m:t>
                                      </m:r>
                                    </m:e>
                                    <m:sup>
                                      <m:r>
                                        <a:rPr lang="en-US" sz="2500" b="1" i="1">
                                          <a:effectLst/>
                                          <a:latin typeface="Cambria Math" panose="02040503050406030204" pitchFamily="18" charset="0"/>
                                          <a:ea typeface="宋体" panose="02010600030101010101" pitchFamily="2" charset="-122"/>
                                          <a:cs typeface="Times New Roman" panose="02020603050405020304" pitchFamily="18" charset="0"/>
                                        </a:rPr>
                                        <m:t>𝟐</m:t>
                                      </m:r>
                                    </m:sup>
                                  </m:sSup>
                                </m:den>
                              </m:f>
                            </m:oMath>
                          </a14:m>
                          <a:r>
                            <a:rPr lang="en-US" sz="2500" b="1">
                              <a:effectLst/>
                              <a:latin typeface="Times New Roman" panose="02020603050405020304" pitchFamily="18" charset="0"/>
                              <a:ea typeface="宋体" panose="02010600030101010101" pitchFamily="2" charset="-122"/>
                              <a:cs typeface="Times New Roman" panose="02020603050405020304" pitchFamily="18" charset="0"/>
                            </a:rPr>
                            <a:t>=1(</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&gt;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&gt;0)</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47688">
                    <a:tc rowSpan="6">
                      <a:txBody>
                        <a:bodyPr/>
                        <a:lstStyle/>
                        <a:p>
                          <a:pPr algn="ctr">
                            <a:lnSpc>
                              <a:spcPct val="11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性质</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范围</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Aft>
                              <a:spcPts val="0"/>
                            </a:spcAft>
                            <a:tabLst>
                              <a:tab pos="2970530" algn="l"/>
                            </a:tabLst>
                          </a:pP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x</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p>
                          <a:pPr algn="ctr">
                            <a:lnSpc>
                              <a:spcPct val="110000"/>
                            </a:lnSpc>
                            <a:spcAft>
                              <a:spcPts val="0"/>
                            </a:spcAft>
                            <a:tabLst>
                              <a:tab pos="2970530" algn="l"/>
                            </a:tabLst>
                          </a:pP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y</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Aft>
                              <a:spcPts val="0"/>
                            </a:spcAft>
                            <a:tabLst>
                              <a:tab pos="2970530" algn="l"/>
                            </a:tabLst>
                          </a:pP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x</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p>
                          <a:pPr algn="ctr">
                            <a:lnSpc>
                              <a:spcPct val="110000"/>
                            </a:lnSpc>
                            <a:spcAft>
                              <a:spcPts val="0"/>
                            </a:spcAft>
                            <a:tabLst>
                              <a:tab pos="2970530" algn="l"/>
                            </a:tabLst>
                          </a:pP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y</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66147">
                    <a:tc vMerge="1">
                      <a:txBody>
                        <a:bodyPr/>
                        <a:lstStyle/>
                        <a:p>
                          <a:endParaRPr lang="zh-CN" altLang="en-US"/>
                        </a:p>
                      </a:txBody>
                      <a:tcPr/>
                    </a:tc>
                    <a:tc>
                      <a:txBody>
                        <a:bodyPr/>
                        <a:lstStyle/>
                        <a:p>
                          <a:pPr algn="ctr">
                            <a:lnSpc>
                              <a:spcPct val="11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对称性</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对称轴</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坐标轴</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对称中心</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原点</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val="10002"/>
                      </a:ext>
                    </a:extLst>
                  </a:tr>
                  <a:tr h="1079471">
                    <a:tc vMerge="1">
                      <a:txBody>
                        <a:bodyPr/>
                        <a:lstStyle/>
                        <a:p>
                          <a:endParaRPr lang="zh-CN" altLang="en-US"/>
                        </a:p>
                      </a:txBody>
                      <a:tcPr/>
                    </a:tc>
                    <a:tc>
                      <a:txBody>
                        <a:bodyPr/>
                        <a:lstStyle/>
                        <a:p>
                          <a:pPr algn="ctr">
                            <a:lnSpc>
                              <a:spcPct val="11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顶点</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1</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0</a:t>
                          </a:r>
                          <a:r>
                            <a:rPr lang="en-US" sz="2500" b="1" smtClean="0">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smtClean="0">
                              <a:effectLst/>
                              <a:latin typeface="宋体" panose="02010600030101010101" pitchFamily="2" charset="-122"/>
                              <a:ea typeface="宋体" panose="02010600030101010101" pitchFamily="2" charset="-122"/>
                              <a:cs typeface="Times New Roman" panose="020206030504050203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baseline="-25000" smtClean="0">
                              <a:effectLst/>
                              <a:latin typeface="Times New Roman" panose="02020603050405020304" pitchFamily="18" charset="0"/>
                              <a:ea typeface="宋体" panose="02010600030101010101" pitchFamily="2" charset="-122"/>
                              <a:cs typeface="Times New Roman" panose="02020603050405020304" pitchFamily="18" charset="0"/>
                            </a:rPr>
                            <a:t>2</a:t>
                          </a:r>
                          <a:r>
                            <a:rPr lang="en-US" sz="2500" b="1" smtClean="0">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smtClean="0">
                              <a:effectLst/>
                              <a:latin typeface="宋体" panose="02010600030101010101" pitchFamily="2" charset="-122"/>
                              <a:ea typeface="宋体" panose="02010600030101010101" pitchFamily="2" charset="-122"/>
                              <a:cs typeface="Times New Roman" panose="02020603050405020304" pitchFamily="18" charset="0"/>
                            </a:rPr>
                            <a:t>,</a:t>
                          </a:r>
                          <a:r>
                            <a:rPr lang="en-US" sz="2500" b="1" smtClean="0">
                              <a:effectLst/>
                              <a:latin typeface="Times New Roman" panose="02020603050405020304" pitchFamily="18" charset="0"/>
                              <a:ea typeface="宋体" panose="02010600030101010101" pitchFamily="2" charset="-122"/>
                              <a:cs typeface="Times New Roman" panose="02020603050405020304" pitchFamily="18" charset="0"/>
                            </a:rPr>
                            <a:t>0</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a:effectLst/>
                              <a:latin typeface="宋体" panose="02010600030101010101" pitchFamily="2" charset="-122"/>
                              <a:ea typeface="宋体" panose="02010600030101010101" pitchFamily="2" charset="-122"/>
                              <a:cs typeface="Times New Roman" panose="02020603050405020304" pitchFamily="18" charset="0"/>
                            </a:rPr>
                            <a:t>,</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p>
                          <a:pPr algn="ctr">
                            <a:lnSpc>
                              <a:spcPct val="11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1</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(0</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smtClean="0">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smtClean="0">
                              <a:effectLst/>
                              <a:latin typeface="宋体" panose="02010600030101010101" pitchFamily="2" charset="-122"/>
                              <a:ea typeface="宋体" panose="02010600030101010101" pitchFamily="2" charset="-122"/>
                              <a:cs typeface="Times New Roman" panose="020206030504050203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baseline="-25000" smtClean="0">
                              <a:effectLst/>
                              <a:latin typeface="Times New Roman" panose="02020603050405020304" pitchFamily="18" charset="0"/>
                              <a:ea typeface="宋体" panose="02010600030101010101" pitchFamily="2" charset="-122"/>
                              <a:cs typeface="Times New Roman" panose="02020603050405020304" pitchFamily="18" charset="0"/>
                            </a:rPr>
                            <a:t>2</a:t>
                          </a:r>
                          <a:r>
                            <a:rPr lang="en-US" sz="2500" b="1" smtClean="0">
                              <a:effectLst/>
                              <a:latin typeface="Times New Roman" panose="02020603050405020304" pitchFamily="18" charset="0"/>
                              <a:ea typeface="宋体" panose="02010600030101010101" pitchFamily="2" charset="-122"/>
                              <a:cs typeface="Times New Roman" panose="02020603050405020304" pitchFamily="18" charset="0"/>
                            </a:rPr>
                            <a:t>(0</a:t>
                          </a:r>
                          <a:r>
                            <a:rPr lang="en-US" sz="2500" b="1" smtClean="0">
                              <a:effectLst/>
                              <a:latin typeface="宋体" panose="02010600030101010101" pitchFamily="2" charset="-122"/>
                              <a:ea typeface="宋体" panose="02010600030101010101" pitchFamily="2" charset="-122"/>
                              <a:cs typeface="Times New Roman" panose="020206030504050203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5964" marR="5964"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1</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(0</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smtClean="0">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smtClean="0">
                              <a:effectLst/>
                              <a:latin typeface="宋体" panose="02010600030101010101" pitchFamily="2" charset="-122"/>
                              <a:ea typeface="宋体" panose="02010600030101010101" pitchFamily="2" charset="-122"/>
                              <a:cs typeface="Times New Roman" panose="020206030504050203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baseline="-25000" smtClean="0">
                              <a:effectLst/>
                              <a:latin typeface="Times New Roman" panose="02020603050405020304" pitchFamily="18" charset="0"/>
                              <a:ea typeface="宋体" panose="02010600030101010101" pitchFamily="2" charset="-122"/>
                              <a:cs typeface="Times New Roman" panose="02020603050405020304" pitchFamily="18" charset="0"/>
                            </a:rPr>
                            <a:t>2</a:t>
                          </a:r>
                          <a:r>
                            <a:rPr lang="en-US" sz="2500" b="1" smtClean="0">
                              <a:effectLst/>
                              <a:latin typeface="Times New Roman" panose="02020603050405020304" pitchFamily="18" charset="0"/>
                              <a:ea typeface="宋体" panose="02010600030101010101" pitchFamily="2" charset="-122"/>
                              <a:cs typeface="Times New Roman" panose="02020603050405020304" pitchFamily="18" charset="0"/>
                            </a:rPr>
                            <a:t>(0</a:t>
                          </a:r>
                          <a:r>
                            <a:rPr lang="en-US" sz="2500" b="1" smtClean="0">
                              <a:effectLst/>
                              <a:latin typeface="宋体" panose="02010600030101010101" pitchFamily="2" charset="-122"/>
                              <a:ea typeface="宋体" panose="02010600030101010101" pitchFamily="2" charset="-122"/>
                              <a:cs typeface="Times New Roman" panose="020206030504050203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a:effectLst/>
                              <a:latin typeface="宋体" panose="02010600030101010101" pitchFamily="2" charset="-122"/>
                              <a:ea typeface="宋体" panose="02010600030101010101" pitchFamily="2" charset="-122"/>
                              <a:cs typeface="Times New Roman" panose="02020603050405020304" pitchFamily="18" charset="0"/>
                            </a:rPr>
                            <a:t>,</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p>
                          <a:pPr algn="ctr">
                            <a:lnSpc>
                              <a:spcPct val="11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1</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0</a:t>
                          </a:r>
                          <a:r>
                            <a:rPr lang="en-US" sz="2500" b="1" smtClean="0">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smtClean="0">
                              <a:effectLst/>
                              <a:latin typeface="宋体" panose="02010600030101010101" pitchFamily="2" charset="-122"/>
                              <a:ea typeface="宋体" panose="02010600030101010101" pitchFamily="2" charset="-122"/>
                              <a:cs typeface="Times New Roman" panose="020206030504050203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baseline="-25000" smtClean="0">
                              <a:effectLst/>
                              <a:latin typeface="Times New Roman" panose="02020603050405020304" pitchFamily="18" charset="0"/>
                              <a:ea typeface="宋体" panose="02010600030101010101" pitchFamily="2" charset="-122"/>
                              <a:cs typeface="Times New Roman" panose="02020603050405020304" pitchFamily="18" charset="0"/>
                            </a:rPr>
                            <a:t>2</a:t>
                          </a:r>
                          <a:r>
                            <a:rPr lang="en-US" sz="2500" b="1" smtClean="0">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smtClean="0">
                              <a:effectLst/>
                              <a:latin typeface="宋体" panose="02010600030101010101" pitchFamily="2" charset="-122"/>
                              <a:ea typeface="宋体" panose="02010600030101010101" pitchFamily="2" charset="-122"/>
                              <a:cs typeface="Times New Roman" panose="02020603050405020304" pitchFamily="18" charset="0"/>
                            </a:rPr>
                            <a:t>,</a:t>
                          </a:r>
                          <a:r>
                            <a:rPr lang="en-US" sz="2500" b="1" smtClean="0">
                              <a:effectLst/>
                              <a:latin typeface="Times New Roman" panose="02020603050405020304" pitchFamily="18" charset="0"/>
                              <a:ea typeface="宋体" panose="02010600030101010101" pitchFamily="2" charset="-122"/>
                              <a:cs typeface="Times New Roman" panose="02020603050405020304" pitchFamily="18" charset="0"/>
                            </a:rPr>
                            <a:t>0</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5964" marR="5964"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46286">
                    <a:tc vMerge="1">
                      <a:txBody>
                        <a:bodyPr/>
                        <a:lstStyle/>
                        <a:p>
                          <a:endParaRPr lang="zh-CN" altLang="en-US"/>
                        </a:p>
                      </a:txBody>
                      <a:tcPr/>
                    </a:tc>
                    <a:tc>
                      <a:txBody>
                        <a:bodyPr/>
                        <a:lstStyle/>
                        <a:p>
                          <a:pPr algn="ctr">
                            <a:lnSpc>
                              <a:spcPct val="11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轴</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长轴</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1</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2</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的长</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为</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en-US" sz="2500" b="1" smtClean="0">
                              <a:effectLst/>
                              <a:latin typeface="Times New Roman" panose="02020603050405020304" pitchFamily="18" charset="0"/>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短轴</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1</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2</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的长</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为</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5964" marR="5964"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val="10004"/>
                      </a:ext>
                    </a:extLst>
                  </a:tr>
                  <a:tr h="470889">
                    <a:tc vMerge="1">
                      <a:txBody>
                        <a:bodyPr/>
                        <a:lstStyle/>
                        <a:p>
                          <a:endParaRPr lang="zh-CN" altLang="en-US"/>
                        </a:p>
                      </a:txBody>
                      <a:tcPr/>
                    </a:tc>
                    <a:tc>
                      <a:txBody>
                        <a:bodyPr/>
                        <a:lstStyle/>
                        <a:p>
                          <a:pPr algn="ctr">
                            <a:lnSpc>
                              <a:spcPct val="11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焦距</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F</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1</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F</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2</a:t>
                          </a:r>
                          <a:r>
                            <a:rPr lang="en-US" sz="2500" b="1"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val="10005"/>
                      </a:ext>
                    </a:extLst>
                  </a:tr>
                  <a:tr h="657960">
                    <a:tc vMerge="1">
                      <a:txBody>
                        <a:bodyPr/>
                        <a:lstStyle/>
                        <a:p>
                          <a:endParaRPr lang="zh-CN" altLang="en-US"/>
                        </a:p>
                      </a:txBody>
                      <a:tcPr/>
                    </a:tc>
                    <a:tc>
                      <a:txBody>
                        <a:bodyPr/>
                        <a:lstStyle/>
                        <a:p>
                          <a:pPr algn="ctr">
                            <a:lnSpc>
                              <a:spcPct val="11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离心率</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e</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14:m>
                            <m:oMath xmlns:m="http://schemas.openxmlformats.org/officeDocument/2006/math">
                              <m:f>
                                <m:f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2500" b="1" i="1">
                                      <a:effectLst/>
                                      <a:latin typeface="Cambria Math" panose="02040503050406030204" pitchFamily="18" charset="0"/>
                                      <a:ea typeface="宋体" panose="02010600030101010101" pitchFamily="2" charset="-122"/>
                                      <a:cs typeface="Times New Roman" panose="02020603050405020304" pitchFamily="18" charset="0"/>
                                    </a:rPr>
                                    <m:t>𝐜</m:t>
                                  </m:r>
                                </m:num>
                                <m:den>
                                  <m:r>
                                    <a:rPr lang="en-US" sz="2500" b="1" i="1">
                                      <a:effectLst/>
                                      <a:latin typeface="Cambria Math" panose="02040503050406030204" pitchFamily="18" charset="0"/>
                                      <a:ea typeface="宋体" panose="02010600030101010101" pitchFamily="2" charset="-122"/>
                                      <a:cs typeface="Times New Roman" panose="02020603050405020304" pitchFamily="18" charset="0"/>
                                    </a:rPr>
                                    <m:t>𝐚</m:t>
                                  </m:r>
                                </m:den>
                              </m:f>
                            </m:oMath>
                          </a14:m>
                          <a:r>
                            <a:rPr lang="zh-CN" sz="2500" b="1" smtClean="0">
                              <a:effectLst/>
                              <a:latin typeface="Calibri" panose="020F0502020204030204" pitchFamily="34" charset="0"/>
                              <a:ea typeface="宋体" panose="02010600030101010101" pitchFamily="2" charset="-122"/>
                              <a:cs typeface="宋体" panose="02010600030101010101" pitchFamily="2" charset="-122"/>
                            </a:rPr>
                            <a:t>∈</a:t>
                          </a:r>
                          <a:r>
                            <a:rPr kumimoji="0" lang="en-US" altLang="zh-CN" sz="2600" b="1" i="0" u="none" baseline="0" smtClean="0">
                              <a:effectLst/>
                              <a:latin typeface="Times New Roman" panose="02020603050405020304" pitchFamily="18" charset="0"/>
                              <a:ea typeface="宋体" panose="02010600030101010101" pitchFamily="2" charset="-122"/>
                              <a:cs typeface="宋体" panose="02010600030101010101" pitchFamily="2" charset="-122"/>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val="10006"/>
                      </a:ext>
                    </a:extLst>
                  </a:tr>
                  <a:tr h="682173">
                    <a:tc gridSpan="2">
                      <a:txBody>
                        <a:bodyPr/>
                        <a:lstStyle/>
                        <a:p>
                          <a:pPr algn="ctr">
                            <a:lnSpc>
                              <a:spcPct val="11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c</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的关系</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gridSpan="2">
                      <a:txBody>
                        <a:bodyPr/>
                        <a:lstStyle/>
                        <a:p>
                          <a:pPr algn="ctr">
                            <a:lnSpc>
                              <a:spcPct val="11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c</a:t>
                          </a:r>
                          <a:r>
                            <a:rPr lang="en-US" sz="2500" b="1" baseline="30000">
                              <a:effectLst/>
                              <a:latin typeface="Times New Roman" panose="02020603050405020304" pitchFamily="18" charset="0"/>
                              <a:ea typeface="宋体" panose="02010600030101010101" pitchFamily="2" charset="-122"/>
                              <a:cs typeface="Times New Roman" panose="02020603050405020304" pitchFamily="18" charset="0"/>
                            </a:rPr>
                            <a:t>2</a:t>
                          </a:r>
                          <a:r>
                            <a:rPr lang="en-US" sz="2500" b="1"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val="10007"/>
                      </a:ext>
                    </a:extLst>
                  </a:tr>
                </a:tbl>
              </a:graphicData>
            </a:graphic>
          </p:graphicFrame>
        </mc:Choice>
        <mc:Fallback xmlns="">
          <p:graphicFrame>
            <p:nvGraphicFramePr>
              <p:cNvPr id="3" name="表格 2"/>
              <p:cNvGraphicFramePr>
                <a:graphicFrameLocks noGrp="1"/>
              </p:cNvGraphicFramePr>
              <p:nvPr>
                <p:extLst>
                  <p:ext uri="{D42A27DB-BD31-4B8C-83A1-F6EECF244321}">
                    <p14:modId xmlns:p14="http://schemas.microsoft.com/office/powerpoint/2010/main" val="3959006746"/>
                  </p:ext>
                </p:extLst>
              </p:nvPr>
            </p:nvGraphicFramePr>
            <p:xfrm>
              <a:off x="669132" y="608743"/>
              <a:ext cx="9721213" cy="5616702"/>
            </p:xfrm>
            <a:graphic>
              <a:graphicData uri="http://schemas.openxmlformats.org/drawingml/2006/table">
                <a:tbl>
                  <a:tblPr firstRow="1" firstCol="1" bandRow="1"/>
                  <a:tblGrid>
                    <a:gridCol w="1159069"/>
                    <a:gridCol w="1433254"/>
                    <a:gridCol w="3456432"/>
                    <a:gridCol w="3672458"/>
                  </a:tblGrid>
                  <a:tr h="766088">
                    <a:tc gridSpan="2">
                      <a:txBody>
                        <a:bodyPr/>
                        <a:lstStyle/>
                        <a:p>
                          <a:pPr algn="ctr">
                            <a:lnSpc>
                              <a:spcPct val="11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标准方程</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a:txBody>
                        <a:bodyPr/>
                        <a:lstStyle/>
                        <a:p>
                          <a:endParaRPr lang="zh-CN"/>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75309" t="-794" r="-106702" b="-640476"/>
                          </a:stretch>
                        </a:blipFill>
                      </a:tcPr>
                    </a:tc>
                    <a:tc>
                      <a:txBody>
                        <a:bodyPr/>
                        <a:lstStyle/>
                        <a:p>
                          <a:endParaRPr lang="zh-CN"/>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164842" t="-794" r="-332" b="-640476"/>
                          </a:stretch>
                        </a:blipFill>
                      </a:tcPr>
                    </a:tc>
                  </a:tr>
                  <a:tr h="947688">
                    <a:tc rowSpan="6">
                      <a:txBody>
                        <a:bodyPr/>
                        <a:lstStyle/>
                        <a:p>
                          <a:pPr algn="ctr">
                            <a:lnSpc>
                              <a:spcPct val="11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性质</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范围</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Aft>
                              <a:spcPts val="0"/>
                            </a:spcAft>
                            <a:tabLst>
                              <a:tab pos="2970530" algn="l"/>
                            </a:tabLst>
                          </a:pP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x</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p>
                          <a:pPr algn="ctr">
                            <a:lnSpc>
                              <a:spcPct val="110000"/>
                            </a:lnSpc>
                            <a:spcAft>
                              <a:spcPts val="0"/>
                            </a:spcAft>
                            <a:tabLst>
                              <a:tab pos="2970530" algn="l"/>
                            </a:tabLst>
                          </a:pP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y</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Aft>
                              <a:spcPts val="0"/>
                            </a:spcAft>
                            <a:tabLst>
                              <a:tab pos="2970530" algn="l"/>
                            </a:tabLst>
                          </a:pP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x</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p>
                          <a:pPr algn="ctr">
                            <a:lnSpc>
                              <a:spcPct val="110000"/>
                            </a:lnSpc>
                            <a:spcAft>
                              <a:spcPts val="0"/>
                            </a:spcAft>
                            <a:tabLst>
                              <a:tab pos="2970530" algn="l"/>
                            </a:tabLst>
                          </a:pP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y</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6147">
                    <a:tc vMerge="1">
                      <a:txBody>
                        <a:bodyPr/>
                        <a:lstStyle/>
                        <a:p>
                          <a:endParaRPr lang="zh-CN" altLang="en-US"/>
                        </a:p>
                      </a:txBody>
                      <a:tcPr/>
                    </a:tc>
                    <a:tc>
                      <a:txBody>
                        <a:bodyPr/>
                        <a:lstStyle/>
                        <a:p>
                          <a:pPr algn="ctr">
                            <a:lnSpc>
                              <a:spcPct val="11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对称性</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对称轴</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坐标轴</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对称中心</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原点</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r>
                  <a:tr h="1079471">
                    <a:tc vMerge="1">
                      <a:txBody>
                        <a:bodyPr/>
                        <a:lstStyle/>
                        <a:p>
                          <a:endParaRPr lang="zh-CN" altLang="en-US"/>
                        </a:p>
                      </a:txBody>
                      <a:tcPr/>
                    </a:tc>
                    <a:tc>
                      <a:txBody>
                        <a:bodyPr/>
                        <a:lstStyle/>
                        <a:p>
                          <a:pPr algn="ctr">
                            <a:lnSpc>
                              <a:spcPct val="11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顶点</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1</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0</a:t>
                          </a:r>
                          <a:r>
                            <a:rPr lang="en-US" sz="2500" b="1" smtClean="0">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smtClean="0">
                              <a:effectLst/>
                              <a:latin typeface="宋体" panose="02010600030101010101" pitchFamily="2" charset="-122"/>
                              <a:ea typeface="宋体" panose="02010600030101010101" pitchFamily="2" charset="-122"/>
                              <a:cs typeface="Times New Roman" panose="020206030504050203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baseline="-25000" smtClean="0">
                              <a:effectLst/>
                              <a:latin typeface="Times New Roman" panose="02020603050405020304" pitchFamily="18" charset="0"/>
                              <a:ea typeface="宋体" panose="02010600030101010101" pitchFamily="2" charset="-122"/>
                              <a:cs typeface="Times New Roman" panose="02020603050405020304" pitchFamily="18" charset="0"/>
                            </a:rPr>
                            <a:t>2</a:t>
                          </a:r>
                          <a:r>
                            <a:rPr lang="en-US" sz="2500" b="1" smtClean="0">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smtClean="0">
                              <a:effectLst/>
                              <a:latin typeface="宋体" panose="02010600030101010101" pitchFamily="2" charset="-122"/>
                              <a:ea typeface="宋体" panose="02010600030101010101" pitchFamily="2" charset="-122"/>
                              <a:cs typeface="Times New Roman" panose="02020603050405020304" pitchFamily="18" charset="0"/>
                            </a:rPr>
                            <a:t>,</a:t>
                          </a:r>
                          <a:r>
                            <a:rPr lang="en-US" sz="2500" b="1" smtClean="0">
                              <a:effectLst/>
                              <a:latin typeface="Times New Roman" panose="02020603050405020304" pitchFamily="18" charset="0"/>
                              <a:ea typeface="宋体" panose="02010600030101010101" pitchFamily="2" charset="-122"/>
                              <a:cs typeface="Times New Roman" panose="02020603050405020304" pitchFamily="18" charset="0"/>
                            </a:rPr>
                            <a:t>0</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a:effectLst/>
                              <a:latin typeface="宋体" panose="02010600030101010101" pitchFamily="2" charset="-122"/>
                              <a:ea typeface="宋体" panose="02010600030101010101" pitchFamily="2" charset="-122"/>
                              <a:cs typeface="Times New Roman" panose="02020603050405020304" pitchFamily="18" charset="0"/>
                            </a:rPr>
                            <a:t>,</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p>
                          <a:pPr algn="ctr">
                            <a:lnSpc>
                              <a:spcPct val="11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1</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(0</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smtClean="0">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smtClean="0">
                              <a:effectLst/>
                              <a:latin typeface="宋体" panose="02010600030101010101" pitchFamily="2" charset="-122"/>
                              <a:ea typeface="宋体" panose="02010600030101010101" pitchFamily="2" charset="-122"/>
                              <a:cs typeface="Times New Roman" panose="020206030504050203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baseline="-25000" smtClean="0">
                              <a:effectLst/>
                              <a:latin typeface="Times New Roman" panose="02020603050405020304" pitchFamily="18" charset="0"/>
                              <a:ea typeface="宋体" panose="02010600030101010101" pitchFamily="2" charset="-122"/>
                              <a:cs typeface="Times New Roman" panose="02020603050405020304" pitchFamily="18" charset="0"/>
                            </a:rPr>
                            <a:t>2</a:t>
                          </a:r>
                          <a:r>
                            <a:rPr lang="en-US" sz="2500" b="1" smtClean="0">
                              <a:effectLst/>
                              <a:latin typeface="Times New Roman" panose="02020603050405020304" pitchFamily="18" charset="0"/>
                              <a:ea typeface="宋体" panose="02010600030101010101" pitchFamily="2" charset="-122"/>
                              <a:cs typeface="Times New Roman" panose="02020603050405020304" pitchFamily="18" charset="0"/>
                            </a:rPr>
                            <a:t>(0</a:t>
                          </a:r>
                          <a:r>
                            <a:rPr lang="en-US" sz="2500" b="1" smtClean="0">
                              <a:effectLst/>
                              <a:latin typeface="宋体" panose="02010600030101010101" pitchFamily="2" charset="-122"/>
                              <a:ea typeface="宋体" panose="02010600030101010101" pitchFamily="2" charset="-122"/>
                              <a:cs typeface="Times New Roman" panose="020206030504050203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5964" marR="5964"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1</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(0</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smtClean="0">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smtClean="0">
                              <a:effectLst/>
                              <a:latin typeface="宋体" panose="02010600030101010101" pitchFamily="2" charset="-122"/>
                              <a:ea typeface="宋体" panose="02010600030101010101" pitchFamily="2" charset="-122"/>
                              <a:cs typeface="Times New Roman" panose="020206030504050203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baseline="-25000" smtClean="0">
                              <a:effectLst/>
                              <a:latin typeface="Times New Roman" panose="02020603050405020304" pitchFamily="18" charset="0"/>
                              <a:ea typeface="宋体" panose="02010600030101010101" pitchFamily="2" charset="-122"/>
                              <a:cs typeface="Times New Roman" panose="02020603050405020304" pitchFamily="18" charset="0"/>
                            </a:rPr>
                            <a:t>2</a:t>
                          </a:r>
                          <a:r>
                            <a:rPr lang="en-US" sz="2500" b="1" smtClean="0">
                              <a:effectLst/>
                              <a:latin typeface="Times New Roman" panose="02020603050405020304" pitchFamily="18" charset="0"/>
                              <a:ea typeface="宋体" panose="02010600030101010101" pitchFamily="2" charset="-122"/>
                              <a:cs typeface="Times New Roman" panose="02020603050405020304" pitchFamily="18" charset="0"/>
                            </a:rPr>
                            <a:t>(0</a:t>
                          </a:r>
                          <a:r>
                            <a:rPr lang="en-US" sz="2500" b="1" smtClean="0">
                              <a:effectLst/>
                              <a:latin typeface="宋体" panose="02010600030101010101" pitchFamily="2" charset="-122"/>
                              <a:ea typeface="宋体" panose="02010600030101010101" pitchFamily="2" charset="-122"/>
                              <a:cs typeface="Times New Roman" panose="020206030504050203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a:effectLst/>
                              <a:latin typeface="宋体" panose="02010600030101010101" pitchFamily="2" charset="-122"/>
                              <a:ea typeface="宋体" panose="02010600030101010101" pitchFamily="2" charset="-122"/>
                              <a:cs typeface="Times New Roman" panose="02020603050405020304" pitchFamily="18" charset="0"/>
                            </a:rPr>
                            <a:t>,</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p>
                          <a:pPr algn="ctr">
                            <a:lnSpc>
                              <a:spcPct val="11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1</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0</a:t>
                          </a:r>
                          <a:r>
                            <a:rPr lang="en-US" sz="2500" b="1" smtClean="0">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smtClean="0">
                              <a:effectLst/>
                              <a:latin typeface="宋体" panose="02010600030101010101" pitchFamily="2" charset="-122"/>
                              <a:ea typeface="宋体" panose="02010600030101010101" pitchFamily="2" charset="-122"/>
                              <a:cs typeface="Times New Roman" panose="020206030504050203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baseline="-25000" smtClean="0">
                              <a:effectLst/>
                              <a:latin typeface="Times New Roman" panose="02020603050405020304" pitchFamily="18" charset="0"/>
                              <a:ea typeface="宋体" panose="02010600030101010101" pitchFamily="2" charset="-122"/>
                              <a:cs typeface="Times New Roman" panose="02020603050405020304" pitchFamily="18" charset="0"/>
                            </a:rPr>
                            <a:t>2</a:t>
                          </a:r>
                          <a:r>
                            <a:rPr lang="en-US" sz="2500" b="1" smtClean="0">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smtClean="0">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smtClean="0">
                              <a:effectLst/>
                              <a:latin typeface="宋体" panose="02010600030101010101" pitchFamily="2" charset="-122"/>
                              <a:ea typeface="宋体" panose="02010600030101010101" pitchFamily="2" charset="-122"/>
                              <a:cs typeface="Times New Roman" panose="02020603050405020304" pitchFamily="18" charset="0"/>
                            </a:rPr>
                            <a:t>,</a:t>
                          </a:r>
                          <a:r>
                            <a:rPr lang="en-US" sz="2500" b="1" smtClean="0">
                              <a:effectLst/>
                              <a:latin typeface="Times New Roman" panose="02020603050405020304" pitchFamily="18" charset="0"/>
                              <a:ea typeface="宋体" panose="02010600030101010101" pitchFamily="2" charset="-122"/>
                              <a:cs typeface="Times New Roman" panose="02020603050405020304" pitchFamily="18" charset="0"/>
                            </a:rPr>
                            <a:t>0</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5964" marR="5964"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6286">
                    <a:tc vMerge="1">
                      <a:txBody>
                        <a:bodyPr/>
                        <a:lstStyle/>
                        <a:p>
                          <a:endParaRPr lang="zh-CN" altLang="en-US"/>
                        </a:p>
                      </a:txBody>
                      <a:tcPr/>
                    </a:tc>
                    <a:tc>
                      <a:txBody>
                        <a:bodyPr/>
                        <a:lstStyle/>
                        <a:p>
                          <a:pPr algn="ctr">
                            <a:lnSpc>
                              <a:spcPct val="11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轴</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长轴</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1</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2</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的</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长</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为</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en-US" sz="2500" b="1" smtClean="0">
                              <a:effectLst/>
                              <a:latin typeface="Times New Roman" panose="02020603050405020304" pitchFamily="18" charset="0"/>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短轴</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1</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2</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的</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长</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为</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5964" marR="5964"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r>
                  <a:tr h="470889">
                    <a:tc vMerge="1">
                      <a:txBody>
                        <a:bodyPr/>
                        <a:lstStyle/>
                        <a:p>
                          <a:endParaRPr lang="zh-CN" altLang="en-US"/>
                        </a:p>
                      </a:txBody>
                      <a:tcPr/>
                    </a:tc>
                    <a:tc>
                      <a:txBody>
                        <a:bodyPr/>
                        <a:lstStyle/>
                        <a:p>
                          <a:pPr algn="ctr">
                            <a:lnSpc>
                              <a:spcPct val="11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焦距</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F</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1</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F</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2</a:t>
                          </a:r>
                          <a:r>
                            <a:rPr lang="en-US" sz="2500" b="1"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r>
                  <a:tr h="657960">
                    <a:tc vMerge="1">
                      <a:txBody>
                        <a:bodyPr/>
                        <a:lstStyle/>
                        <a:p>
                          <a:endParaRPr lang="zh-CN" altLang="en-US"/>
                        </a:p>
                      </a:txBody>
                      <a:tcPr/>
                    </a:tc>
                    <a:tc>
                      <a:txBody>
                        <a:bodyPr/>
                        <a:lstStyle/>
                        <a:p>
                          <a:pPr algn="ctr">
                            <a:lnSpc>
                              <a:spcPct val="11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离心率</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endParaRPr lang="zh-CN"/>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36496" t="-651852" r="-171" b="-112963"/>
                          </a:stretch>
                        </a:blipFill>
                      </a:tcPr>
                    </a:tc>
                    <a:tc hMerge="1">
                      <a:txBody>
                        <a:bodyPr/>
                        <a:lstStyle/>
                        <a:p>
                          <a:endParaRPr lang="zh-CN" altLang="en-US"/>
                        </a:p>
                      </a:txBody>
                      <a:tcPr/>
                    </a:tc>
                  </a:tr>
                  <a:tr h="682173">
                    <a:tc gridSpan="2">
                      <a:txBody>
                        <a:bodyPr/>
                        <a:lstStyle/>
                        <a:p>
                          <a:pPr algn="ctr">
                            <a:lnSpc>
                              <a:spcPct val="11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c</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的关系</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gridSpan="2">
                      <a:txBody>
                        <a:bodyPr/>
                        <a:lstStyle/>
                        <a:p>
                          <a:pPr algn="ctr">
                            <a:lnSpc>
                              <a:spcPct val="11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c</a:t>
                          </a:r>
                          <a:r>
                            <a:rPr lang="en-US" sz="2500" b="1" baseline="30000">
                              <a:effectLst/>
                              <a:latin typeface="Times New Roman" panose="02020603050405020304" pitchFamily="18" charset="0"/>
                              <a:ea typeface="宋体" panose="02010600030101010101" pitchFamily="2" charset="-122"/>
                              <a:cs typeface="Times New Roman" panose="02020603050405020304" pitchFamily="18" charset="0"/>
                            </a:rPr>
                            <a:t>2</a:t>
                          </a:r>
                          <a:r>
                            <a:rPr lang="en-US" sz="2500" b="1"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6858" marR="6858" marT="6858" marB="68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r>
                </a:tbl>
              </a:graphicData>
            </a:graphic>
          </p:graphicFrame>
        </mc:Fallback>
      </mc:AlternateContent>
      <p:sp>
        <p:nvSpPr>
          <p:cNvPr id="2" name="矩形 1"/>
          <p:cNvSpPr/>
          <p:nvPr/>
        </p:nvSpPr>
        <p:spPr>
          <a:xfrm>
            <a:off x="5739479" y="3849148"/>
            <a:ext cx="518091" cy="492443"/>
          </a:xfrm>
          <a:prstGeom prst="rect">
            <a:avLst/>
          </a:prstGeom>
        </p:spPr>
        <p:txBody>
          <a:bodyPr wrap="none">
            <a:spAutoFit/>
          </a:bodyPr>
          <a:lstStyle/>
          <a:p>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4" name="矩形 3"/>
          <p:cNvSpPr/>
          <p:nvPr/>
        </p:nvSpPr>
        <p:spPr>
          <a:xfrm>
            <a:off x="9068784" y="3849148"/>
            <a:ext cx="518091" cy="492443"/>
          </a:xfrm>
          <a:prstGeom prst="rect">
            <a:avLst/>
          </a:prstGeom>
        </p:spPr>
        <p:txBody>
          <a:bodyPr wrap="none">
            <a:spAutoFit/>
          </a:bodyPr>
          <a:lstStyle/>
          <a:p>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b</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6" name="矩形 5"/>
          <p:cNvSpPr/>
          <p:nvPr/>
        </p:nvSpPr>
        <p:spPr>
          <a:xfrm>
            <a:off x="6994113" y="4347941"/>
            <a:ext cx="498855" cy="492443"/>
          </a:xfrm>
          <a:prstGeom prst="rect">
            <a:avLst/>
          </a:prstGeom>
        </p:spPr>
        <p:txBody>
          <a:bodyPr wrap="none">
            <a:spAutoFit/>
          </a:bodyPr>
          <a:lstStyle/>
          <a:p>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c</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7" name="矩形 6"/>
          <p:cNvSpPr/>
          <p:nvPr/>
        </p:nvSpPr>
        <p:spPr>
          <a:xfrm>
            <a:off x="6788198" y="4906994"/>
            <a:ext cx="822661" cy="492443"/>
          </a:xfrm>
          <a:prstGeom prst="rect">
            <a:avLst/>
          </a:prstGeom>
        </p:spPr>
        <p:txBody>
          <a:bodyPr wrap="none">
            <a:spAutoFit/>
          </a:bodyPr>
          <a:lstStyle/>
          <a:p>
            <a:r>
              <a:rPr lang="en-US"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(0,1)</a:t>
            </a:r>
            <a:endParaRPr lang="zh-CN" altLang="en-US" sz="26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8" name="矩形 7"/>
          <p:cNvSpPr/>
          <p:nvPr/>
        </p:nvSpPr>
        <p:spPr>
          <a:xfrm>
            <a:off x="6566855" y="5618575"/>
            <a:ext cx="849913" cy="492443"/>
          </a:xfrm>
          <a:prstGeom prst="rect">
            <a:avLst/>
          </a:prstGeom>
        </p:spPr>
        <p:txBody>
          <a:bodyPr wrap="none">
            <a:spAutoFit/>
          </a:bodyPr>
          <a:lstStyle/>
          <a:p>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a:t>
            </a:r>
            <a:r>
              <a:rPr lang="en-US" altLang="zh-CN" sz="2600" b="1" baseline="30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b</a:t>
            </a:r>
            <a:r>
              <a:rPr lang="en-US" altLang="zh-CN" sz="2600" b="1" baseline="30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4">
            <p14:nvContentPartPr>
              <p14:cNvPr id="5" name="墨迹 4"/>
              <p14:cNvContentPartPr/>
              <p14:nvPr/>
            </p14:nvContentPartPr>
            <p14:xfrm>
              <a:off x="1102680" y="1537200"/>
              <a:ext cx="2039400" cy="3540600"/>
            </p14:xfrm>
          </p:contentPart>
        </mc:Choice>
        <mc:Fallback>
          <p:pic>
            <p:nvPicPr>
              <p:cNvPr id="5" name="墨迹 4"/>
              <p:cNvPicPr/>
              <p:nvPr/>
            </p:nvPicPr>
            <p:blipFill>
              <a:blip r:embed="rId5"/>
              <a:stretch>
                <a:fillRect/>
              </a:stretch>
            </p:blipFill>
            <p:spPr>
              <a:xfrm>
                <a:off x="1093320" y="1527840"/>
                <a:ext cx="2058120" cy="3559320"/>
              </a:xfrm>
              <a:prstGeom prst="rect">
                <a:avLst/>
              </a:prstGeom>
            </p:spPr>
          </p:pic>
        </mc:Fallback>
      </mc:AlternateContent>
    </p:spTree>
    <p:extLst>
      <p:ext uri="{BB962C8B-B14F-4D97-AF65-F5344CB8AC3E}">
        <p14:creationId xmlns:p14="http://schemas.microsoft.com/office/powerpoint/2010/main" val="290570209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4" grpId="0" autoUpdateAnimBg="0"/>
      <p:bldP spid="6" grpId="0" autoUpdateAnimBg="0"/>
      <p:bldP spid="7" grpId="0" autoUpdateAnimBg="0"/>
      <p:bldP spid="8"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25126"/>
            <a:ext cx="12190413" cy="624560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697516"/>
                <a:ext cx="11589417" cy="5418663"/>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法二</a:t>
                </a:r>
                <a:r>
                  <a:rPr lang="zh-CN" altLang="zh-CN" sz="2600" b="1">
                    <a:latin typeface="Times New Roman" panose="02020603050405020304" pitchFamily="18" charset="0"/>
                    <a:cs typeface="Times New Roman" panose="02020603050405020304" pitchFamily="18" charset="0"/>
                  </a:rPr>
                  <a:t>　设</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Rt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BF</a:t>
                </a:r>
                <a:r>
                  <a:rPr lang="en-US" altLang="zh-CN" sz="2600" b="1" baseline="-25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由勾股定理得</a:t>
                </a:r>
                <a:r>
                  <a:rPr lang="en-US" altLang="zh-CN" sz="2600" b="1" i="1">
                    <a:latin typeface="Times New Roman" panose="02020603050405020304" pitchFamily="18" charset="0"/>
                    <a:cs typeface="Times New Roman" panose="02020603050405020304" pitchFamily="18" charset="0"/>
                  </a:rPr>
                  <a:t>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a</a:t>
                </a:r>
                <a:r>
                  <a:rPr lang="en-US" altLang="zh-CN" sz="2600" b="1" smtClean="0">
                    <a:latin typeface="宋体" panose="02010600030101010101" pitchFamily="2" charset="-122"/>
                    <a:cs typeface="Times New Roman" panose="02020603050405020304" pitchFamily="18" charset="0"/>
                  </a:rPr>
                  <a:t>,</a:t>
                </a:r>
              </a:p>
              <a:p>
                <a:pPr>
                  <a:lnSpc>
                    <a:spcPct val="11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=0</a:t>
                </a:r>
                <a:r>
                  <a:rPr lang="en-US" altLang="zh-CN" sz="2600" b="1" smtClean="0">
                    <a:latin typeface="宋体" panose="02010600030101010101" pitchFamily="2" charset="-122"/>
                    <a:cs typeface="Times New Roman" panose="02020603050405020304" pitchFamily="18" charset="0"/>
                  </a:rPr>
                  <a:t>,</a:t>
                </a:r>
              </a:p>
              <a:p>
                <a:pPr>
                  <a:lnSpc>
                    <a:spcPct val="11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即</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r>
                                  <a:rPr lang="en-US" altLang="zh-CN" sz="2600" b="1" i="1">
                                    <a:latin typeface="Cambria Math" panose="02040503050406030204" pitchFamily="18" charset="0"/>
                                    <a:cs typeface="Times New Roman" panose="02020603050405020304" pitchFamily="18" charset="0"/>
                                  </a:rPr>
                                  <m:t>𝒂</m:t>
                                </m:r>
                              </m:e>
                            </m:d>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𝒄</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r>
                                  <a:rPr lang="en-US" altLang="zh-CN" sz="2600" b="1" i="1">
                                    <a:latin typeface="Cambria Math" panose="02040503050406030204" pitchFamily="18" charset="0"/>
                                    <a:cs typeface="Times New Roman" panose="02020603050405020304" pitchFamily="18" charset="0"/>
                                  </a:rPr>
                                  <m:t>𝒂</m:t>
                                </m:r>
                              </m:e>
                            </m:d>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𝒄</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𝒄</m:t>
                        </m:r>
                      </m:num>
                      <m:den>
                        <m:r>
                          <a:rPr lang="en-US" altLang="zh-CN" sz="2600" b="1" i="1">
                            <a:latin typeface="Cambria Math" panose="02040503050406030204" pitchFamily="18" charset="0"/>
                            <a:cs typeface="Times New Roman" panose="02020603050405020304" pitchFamily="18" charset="0"/>
                          </a:rPr>
                          <m:t>𝒂</m:t>
                        </m:r>
                      </m:den>
                    </m:f>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化简得</a:t>
                </a:r>
                <a:r>
                  <a:rPr lang="en-US" altLang="zh-CN" sz="2600" b="1">
                    <a:latin typeface="Times New Roman" panose="02020603050405020304" pitchFamily="18" charset="0"/>
                    <a:cs typeface="Times New Roman" panose="02020603050405020304" pitchFamily="18" charset="0"/>
                  </a:rPr>
                  <a:t>5</a:t>
                </a:r>
                <a:r>
                  <a:rPr lang="en-US" altLang="zh-CN" sz="2600" b="1" i="1">
                    <a:latin typeface="Times New Roman" panose="02020603050405020304" pitchFamily="18" charset="0"/>
                    <a:cs typeface="Times New Roman" panose="02020603050405020304" pitchFamily="18" charset="0"/>
                  </a:rPr>
                  <a:t>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e</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𝒄</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又</a:t>
                </a:r>
                <a:r>
                  <a:rPr lang="en-US" altLang="zh-CN" sz="2600" b="1">
                    <a:latin typeface="Times New Roman" panose="02020603050405020304" pitchFamily="18" charset="0"/>
                    <a:cs typeface="Times New Roman" panose="02020603050405020304" pitchFamily="18" charset="0"/>
                  </a:rPr>
                  <a:t>0&lt;</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&lt;1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697516"/>
                <a:ext cx="11589417" cy="5418663"/>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276502632"/>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2612468"/>
            <a:ext cx="12190413" cy="357569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3" name="矩形 12"/>
              <p:cNvSpPr/>
              <p:nvPr/>
            </p:nvSpPr>
            <p:spPr>
              <a:xfrm>
                <a:off x="269382" y="492501"/>
                <a:ext cx="11589417" cy="5077096"/>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smtClean="0">
                    <a:latin typeface="Times New Roman" panose="02020603050405020304" pitchFamily="18" charset="0"/>
                    <a:ea typeface="黑体" panose="02010609060101010101" pitchFamily="49" charset="-122"/>
                    <a:cs typeface="Times New Roman" panose="02020603050405020304" pitchFamily="18" charset="0"/>
                  </a:rPr>
                  <a:t>四、解答题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15.(2024·</a:t>
                </a:r>
                <a:r>
                  <a:rPr lang="zh-CN" altLang="zh-CN" sz="2600" b="1">
                    <a:latin typeface="Times New Roman" panose="02020603050405020304" pitchFamily="18" charset="0"/>
                    <a:cs typeface="Times New Roman" panose="02020603050405020304" pitchFamily="18" charset="0"/>
                  </a:rPr>
                  <a:t>新高考Ⅰ卷</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a:t>
                </a:r>
                <a:r>
                  <a:rPr lang="zh-CN" altLang="zh-CN" sz="2600" b="1">
                    <a:latin typeface="Calibri" panose="020F0502020204030204" pitchFamily="34" charset="0"/>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和</a:t>
                </a:r>
                <a:r>
                  <a:rPr lang="en-US" altLang="zh-CN" sz="2600" b="1" i="1">
                    <a:latin typeface="Times New Roman" panose="02020603050405020304" pitchFamily="18" charset="0"/>
                    <a:cs typeface="Times New Roman" panose="02020603050405020304" pitchFamily="18" charset="0"/>
                  </a:rPr>
                  <a:t>P</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e>
                    </m:d>
                  </m:oMath>
                </a14:m>
                <a:r>
                  <a:rPr lang="zh-CN" altLang="zh-CN" sz="2600" b="1">
                    <a:latin typeface="Times New Roman" panose="02020603050405020304" pitchFamily="18" charset="0"/>
                    <a:cs typeface="Times New Roman" panose="02020603050405020304" pitchFamily="18" charset="0"/>
                  </a:rPr>
                  <a:t>为椭圆</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上两点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的离心率</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由</a:t>
                </a:r>
                <a:r>
                  <a:rPr lang="zh-CN" altLang="zh-CN" sz="2600" b="1">
                    <a:latin typeface="Times New Roman" panose="02020603050405020304" pitchFamily="18" charset="0"/>
                    <a:cs typeface="Times New Roman" panose="02020603050405020304" pitchFamily="18" charset="0"/>
                  </a:rPr>
                  <a:t>题知</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𝟒</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r>
                      <a:rPr lang="zh-CN" altLang="zh-CN" sz="2600" b="1">
                        <a:latin typeface="Cambria Math" panose="02040503050406030204" pitchFamily="18" charset="0"/>
                        <a:cs typeface="Times New Roman" panose="02020603050405020304" pitchFamily="18" charset="0"/>
                      </a:rPr>
                      <m:t>解得</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oMath>
                </a14:m>
                <a:r>
                  <a:rPr lang="en-US" altLang="zh-CN" sz="1150" smtClean="0">
                    <a:latin typeface="Calibri" panose="020F0502020204030204" pitchFamily="34"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的离心率</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𝒄</m:t>
                        </m:r>
                      </m:num>
                      <m:den>
                        <m:r>
                          <a:rPr lang="en-US" altLang="zh-CN" sz="2600" b="1" i="1">
                            <a:latin typeface="Cambria Math" panose="02040503050406030204" pitchFamily="18" charset="0"/>
                            <a:cs typeface="Times New Roman" panose="02020603050405020304" pitchFamily="18" charset="0"/>
                          </a:rPr>
                          <m:t>𝒂</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3" name="矩形 12"/>
              <p:cNvSpPr>
                <a:spLocks noRot="1" noChangeAspect="1" noMove="1" noResize="1" noEditPoints="1" noAdjustHandles="1" noChangeArrowheads="1" noChangeShapeType="1" noTextEdit="1"/>
              </p:cNvSpPr>
              <p:nvPr/>
            </p:nvSpPr>
            <p:spPr>
              <a:xfrm>
                <a:off x="269382" y="492501"/>
                <a:ext cx="11589417" cy="5077096"/>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84661857"/>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animEffect transition="in" filter="blinds(horizontal)">
                                      <p:cBhvr>
                                        <p:cTn id="7" dur="500"/>
                                        <p:tgtEl>
                                          <p:spTgt spid="1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xEl>
                                              <p:pRg st="4" end="4"/>
                                            </p:txEl>
                                          </p:spTgt>
                                        </p:tgtEl>
                                        <p:attrNameLst>
                                          <p:attrName>style.visibility</p:attrName>
                                        </p:attrNameLst>
                                      </p:cBhvr>
                                      <p:to>
                                        <p:strVal val="visible"/>
                                      </p:to>
                                    </p:set>
                                    <p:animEffect transition="in" filter="blinds(horizontal)">
                                      <p:cBhvr>
                                        <p:cTn id="12" dur="500"/>
                                        <p:tgtEl>
                                          <p:spTgt spid="1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animEffect transition="in" filter="blinds(horizontal)">
                                      <p:cBhvr>
                                        <p:cTn id="17"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143925"/>
            <a:ext cx="12190413" cy="505995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517901"/>
                <a:ext cx="11589417" cy="5650906"/>
              </a:xfrm>
              <a:prstGeom prst="rect">
                <a:avLst/>
              </a:prstGeom>
            </p:spPr>
            <p:txBody>
              <a:bodyPr wrap="square">
                <a:spAutoFit/>
              </a:bodyPr>
              <a:lstStyle/>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若过</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的直线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交</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于另一点</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ABP</a:t>
                </a:r>
                <a:r>
                  <a:rPr lang="zh-CN" altLang="zh-CN" sz="2600" b="1">
                    <a:latin typeface="Times New Roman" panose="02020603050405020304" pitchFamily="18" charset="0"/>
                    <a:cs typeface="Times New Roman" panose="02020603050405020304" pitchFamily="18" charset="0"/>
                  </a:rPr>
                  <a:t>的面积为</a:t>
                </a:r>
                <a:r>
                  <a:rPr lang="en-US" altLang="zh-CN" sz="2600" b="1">
                    <a:latin typeface="Times New Roman" panose="02020603050405020304" pitchFamily="18" charset="0"/>
                    <a:cs typeface="Times New Roman" panose="02020603050405020304" pitchFamily="18" charset="0"/>
                  </a:rPr>
                  <a:t>9</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的方程</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𝟑</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设点</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PA</a:t>
                </a:r>
                <a:r>
                  <a:rPr lang="zh-CN" altLang="zh-CN" sz="2600" b="1">
                    <a:latin typeface="Times New Roman" panose="02020603050405020304" pitchFamily="18" charset="0"/>
                    <a:cs typeface="Times New Roman" panose="02020603050405020304" pitchFamily="18" charset="0"/>
                  </a:rPr>
                  <a:t>的距离为</a:t>
                </a:r>
                <a:r>
                  <a:rPr lang="en-US" altLang="zh-CN" sz="2600" b="1" i="1">
                    <a:latin typeface="Times New Roman" panose="02020603050405020304" pitchFamily="18" charset="0"/>
                    <a:cs typeface="Times New Roman" panose="02020603050405020304" pitchFamily="18" charset="0"/>
                  </a:rPr>
                  <a:t>h</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ABP</a:t>
                </a:r>
                <a:r>
                  <a:rPr lang="zh-CN" altLang="zh-CN" sz="2600" b="1">
                    <a:latin typeface="Times New Roman" panose="02020603050405020304" pitchFamily="18" charset="0"/>
                    <a:cs typeface="Times New Roman" panose="02020603050405020304" pitchFamily="18" charset="0"/>
                  </a:rPr>
                  <a:t>的面积为</a:t>
                </a:r>
                <a:r>
                  <a:rPr lang="en-US" altLang="zh-CN" sz="2600" b="1" i="1">
                    <a:latin typeface="Times New Roman" panose="02020603050405020304" pitchFamily="18" charset="0"/>
                    <a:cs typeface="Times New Roman" panose="02020603050405020304" pitchFamily="18" charset="0"/>
                  </a:rPr>
                  <a:t>S</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=9</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解</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易知直线</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𝟎</m:t>
                                      </m:r>
                                    </m:sub>
                                  </m:s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𝒚</m:t>
                                      </m:r>
                                    </m:e>
                                    <m:sub>
                                      <m:r>
                                        <a:rPr lang="en-US" altLang="zh-CN" sz="2600" b="1" i="1">
                                          <a:latin typeface="Cambria Math" panose="02040503050406030204" pitchFamily="18" charset="0"/>
                                          <a:cs typeface="Times New Roman" panose="02020603050405020304" pitchFamily="18" charset="0"/>
                                        </a:rPr>
                                        <m:t>𝟎</m:t>
                                      </m:r>
                                    </m:sub>
                                  </m:sSub>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𝟔</m:t>
                                  </m:r>
                                  <m:r>
                                    <a:rPr lang="en-US" altLang="zh-CN" sz="2600" b="1" i="1">
                                      <a:latin typeface="Cambria Math" panose="02040503050406030204" pitchFamily="18" charset="0"/>
                                      <a:cs typeface="Times New Roman" panose="02020603050405020304" pitchFamily="18" charset="0"/>
                                    </a:rPr>
                                    <m:t>|</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num>
                                <m:den>
                                  <m:r>
                                    <a:rPr lang="en-US" altLang="zh-CN" sz="2600" b="1" i="1">
                                      <a:latin typeface="Cambria Math" panose="02040503050406030204" pitchFamily="18" charset="0"/>
                                      <a:cs typeface="Times New Roman" panose="02020603050405020304" pitchFamily="18" charset="0"/>
                                    </a:rPr>
                                    <m:t>𝟓</m:t>
                                  </m:r>
                                </m:den>
                              </m:f>
                              <m:r>
                                <a:rPr lang="en-US" altLang="zh-CN" sz="2600" b="1">
                                  <a:latin typeface="Cambria Math" panose="02040503050406030204" pitchFamily="18" charset="0"/>
                                  <a:cs typeface="Times New Roman" panose="02020603050405020304" pitchFamily="18" charset="0"/>
                                </a:rPr>
                                <m:t>,</m:t>
                              </m:r>
                            </m:e>
                          </m:mr>
                          <m:m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𝟎</m:t>
                                      </m:r>
                                    </m:sub>
                                    <m:sup>
                                      <m:r>
                                        <a:rPr lang="en-US" altLang="zh-CN" sz="2600" b="1" i="1">
                                          <a:latin typeface="Cambria Math" panose="02040503050406030204" pitchFamily="18" charset="0"/>
                                          <a:cs typeface="Times New Roman" panose="02020603050405020304" pitchFamily="18" charset="0"/>
                                        </a:rPr>
                                        <m:t>𝟐</m:t>
                                      </m:r>
                                    </m:sup>
                                  </m:sSubSup>
                                </m:num>
                                <m:den>
                                  <m:r>
                                    <a:rPr lang="en-US" altLang="zh-CN" sz="2600" b="1" i="1">
                                      <a:latin typeface="Cambria Math" panose="02040503050406030204" pitchFamily="18" charset="0"/>
                                      <a:cs typeface="Times New Roman" panose="02020603050405020304" pitchFamily="18" charset="0"/>
                                    </a:rPr>
                                    <m:t>𝟏𝟐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𝒚</m:t>
                                      </m:r>
                                    </m:e>
                                    <m:sub>
                                      <m:r>
                                        <a:rPr lang="en-US" altLang="zh-CN" sz="2600" b="1" i="1">
                                          <a:latin typeface="Cambria Math" panose="02040503050406030204" pitchFamily="18" charset="0"/>
                                          <a:cs typeface="Times New Roman" panose="02020603050405020304" pitchFamily="18" charset="0"/>
                                        </a:rPr>
                                        <m:t>𝟎</m:t>
                                      </m:r>
                                    </m:sub>
                                    <m:sup>
                                      <m:r>
                                        <a:rPr lang="en-US" altLang="zh-CN" sz="2600" b="1" i="1">
                                          <a:latin typeface="Cambria Math" panose="02040503050406030204" pitchFamily="18" charset="0"/>
                                          <a:cs typeface="Times New Roman" panose="02020603050405020304" pitchFamily="18" charset="0"/>
                                        </a:rPr>
                                        <m:t>𝟐</m:t>
                                      </m:r>
                                    </m:sup>
                                  </m:sSubSup>
                                </m:num>
                                <m:den>
                                  <m:r>
                                    <a:rPr lang="en-US" altLang="zh-CN" sz="2600" b="1" i="1">
                                      <a:latin typeface="Cambria Math" panose="02040503050406030204" pitchFamily="18" charset="0"/>
                                      <a:cs typeface="Times New Roman" panose="02020603050405020304" pitchFamily="18" charset="0"/>
                                    </a:rPr>
                                    <m:t>𝟗</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oMath>
                </a14:m>
                <a:r>
                  <a:rPr lang="zh-CN" altLang="zh-CN" sz="2600" b="1" smtClean="0">
                    <a:latin typeface="Times New Roman" panose="02020603050405020304" pitchFamily="18" charset="0"/>
                    <a:cs typeface="Times New Roman" panose="02020603050405020304" pitchFamily="18" charset="0"/>
                  </a:rPr>
                  <a:t>解</a:t>
                </a:r>
                <a:r>
                  <a:rPr lang="zh-CN" altLang="zh-CN" sz="2600" b="1">
                    <a:latin typeface="Times New Roman" panose="02020603050405020304" pitchFamily="18" charset="0"/>
                    <a:cs typeface="Times New Roman" panose="02020603050405020304" pitchFamily="18" charset="0"/>
                  </a:rPr>
                  <a:t>得</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𝟎</m:t>
                                  </m:r>
                                </m:sub>
                              </m:s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𝒚</m:t>
                                  </m:r>
                                </m:e>
                                <m:sub>
                                  <m:r>
                                    <a:rPr lang="en-US" altLang="zh-CN" sz="2600" b="1" i="1">
                                      <a:latin typeface="Cambria Math" panose="02040503050406030204" pitchFamily="18" charset="0"/>
                                      <a:cs typeface="Times New Roman" panose="02020603050405020304" pitchFamily="18" charset="0"/>
                                    </a:rPr>
                                    <m:t>𝟎</m:t>
                                  </m:r>
                                </m:sub>
                              </m:s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e>
                          </m:mr>
                        </m:m>
                        <m:r>
                          <a:rPr lang="en-US" altLang="zh-CN" sz="2600" b="1" i="1" smtClean="0">
                            <a:latin typeface="Cambria Math" panose="02040503050406030204" pitchFamily="18" charset="0"/>
                            <a:cs typeface="Times New Roman" panose="02020603050405020304" pitchFamily="18" charset="0"/>
                          </a:rPr>
                          <m:t> </m:t>
                        </m:r>
                      </m:e>
                    </m:d>
                    <m:r>
                      <a:rPr lang="zh-CN" altLang="zh-CN" sz="2600" b="1">
                        <a:latin typeface="Cambria Math" panose="02040503050406030204" pitchFamily="18" charset="0"/>
                        <a:cs typeface="Times New Roman" panose="02020603050405020304" pitchFamily="18" charset="0"/>
                      </a:rPr>
                      <m:t>或</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𝟎</m:t>
                                  </m:r>
                                </m:sub>
                              </m:s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e>
                          </m:mr>
                          <m:m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𝒚</m:t>
                                  </m:r>
                                </m:e>
                                <m:sub>
                                  <m:r>
                                    <a:rPr lang="en-US" altLang="zh-CN" sz="2600" b="1" i="1">
                                      <a:latin typeface="Cambria Math" panose="02040503050406030204" pitchFamily="18" charset="0"/>
                                      <a:cs typeface="Times New Roman" panose="02020603050405020304" pitchFamily="18" charset="0"/>
                                    </a:rPr>
                                    <m:t>𝟎</m:t>
                                  </m:r>
                                </m:sub>
                              </m:s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或</a:t>
                </a:r>
                <a:r>
                  <a:rPr lang="en-US" altLang="zh-CN" sz="2600" b="1" i="1">
                    <a:latin typeface="Times New Roman" panose="02020603050405020304" pitchFamily="18" charset="0"/>
                    <a:cs typeface="Times New Roman" panose="02020603050405020304" pitchFamily="18" charset="0"/>
                  </a:rPr>
                  <a:t>B</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的方程为</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或</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517901"/>
                <a:ext cx="11589417" cy="5650906"/>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90215168"/>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0" y="2704303"/>
            <a:ext cx="12190413" cy="347597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6" name="矩形 5"/>
              <p:cNvSpPr/>
              <p:nvPr/>
            </p:nvSpPr>
            <p:spPr>
              <a:xfrm>
                <a:off x="269382" y="492501"/>
                <a:ext cx="11589417" cy="5019195"/>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16.</a:t>
                </a:r>
                <a:r>
                  <a:rPr lang="zh-CN" altLang="zh-CN" sz="2600" b="1">
                    <a:latin typeface="Times New Roman" panose="02020603050405020304" pitchFamily="18" charset="0"/>
                    <a:cs typeface="Times New Roman" panose="02020603050405020304" pitchFamily="18" charset="0"/>
                  </a:rPr>
                  <a:t>已知椭圆</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的长轴长等于抛物线</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=16</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的焦点到准线的距离</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椭圆</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的离心率是方程</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+3=0</a:t>
                </a:r>
                <a:r>
                  <a:rPr lang="zh-CN" altLang="zh-CN" sz="2600" b="1">
                    <a:latin typeface="Times New Roman" panose="02020603050405020304" pitchFamily="18" charset="0"/>
                    <a:cs typeface="Times New Roman" panose="02020603050405020304" pitchFamily="18" charset="0"/>
                  </a:rPr>
                  <a:t>的一个实数根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求椭圆</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的方程</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=16</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=8</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故</a:t>
                </a:r>
                <a:r>
                  <a:rPr lang="zh-CN" altLang="zh-CN" sz="2600" b="1">
                    <a:latin typeface="Times New Roman" panose="02020603050405020304" pitchFamily="18" charset="0"/>
                    <a:cs typeface="Times New Roman" panose="02020603050405020304" pitchFamily="18" charset="0"/>
                  </a:rPr>
                  <a:t>抛物线的焦点到准线的距离为</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则</a:t>
                </a:r>
                <a:r>
                  <a:rPr lang="zh-CN" altLang="zh-CN" sz="2600" b="1">
                    <a:latin typeface="Times New Roman" panose="02020603050405020304" pitchFamily="18" charset="0"/>
                    <a:cs typeface="Times New Roman" panose="02020603050405020304" pitchFamily="18" charset="0"/>
                  </a:rPr>
                  <a:t>椭圆的长轴长</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=4</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由</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+3=0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zh-CN" altLang="zh-CN" sz="2600" b="1">
                    <a:latin typeface="Times New Roman" panose="02020603050405020304" pitchFamily="18" charset="0"/>
                    <a:cs typeface="Times New Roman" panose="02020603050405020304" pitchFamily="18" charset="0"/>
                  </a:rPr>
                  <a:t>或</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由</a:t>
                </a:r>
                <a:r>
                  <a:rPr lang="en-US" altLang="zh-CN" sz="2600" b="1">
                    <a:latin typeface="Times New Roman" panose="02020603050405020304" pitchFamily="18" charset="0"/>
                    <a:cs typeface="Times New Roman" panose="02020603050405020304" pitchFamily="18" charset="0"/>
                  </a:rPr>
                  <a:t>0&lt;</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&lt;1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得椭圆</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的离心率</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𝒄</m:t>
                        </m:r>
                      </m:num>
                      <m:den>
                        <m:r>
                          <a:rPr lang="en-US" altLang="zh-CN" sz="2600" b="1" i="1">
                            <a:latin typeface="Cambria Math" panose="02040503050406030204" pitchFamily="18" charset="0"/>
                            <a:cs typeface="Times New Roman" panose="02020603050405020304" pitchFamily="18" charset="0"/>
                          </a:rPr>
                          <m:t>𝒂</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椭圆</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的方程为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𝟏𝟔</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269382" y="492501"/>
                <a:ext cx="11589417" cy="5019195"/>
              </a:xfrm>
              <a:prstGeom prst="rect">
                <a:avLst/>
              </a:prstGeom>
              <a:blipFill rotWithShape="0">
                <a:blip r:embed="rId3"/>
                <a:stretch>
                  <a:fillRect l="-947" r="-52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81227115"/>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blinds(horizontal)">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blinds(horizontal)">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blinds(horizontal)">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blinds(horizontal)">
                                      <p:cBhvr>
                                        <p:cTn id="2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857622"/>
            <a:ext cx="12190413" cy="442047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1" name="矩形 10"/>
              <p:cNvSpPr/>
              <p:nvPr/>
            </p:nvSpPr>
            <p:spPr>
              <a:xfrm>
                <a:off x="427104" y="492501"/>
                <a:ext cx="11248573" cy="4711611"/>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分别是椭圆的左、右焦点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是椭圆上的一点</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𝟐</m:t>
                            </m:r>
                          </m:sub>
                        </m:sSub>
                      </m:e>
                    </m:acc>
                  </m:oMath>
                </a14:m>
                <a:r>
                  <a:rPr lang="zh-CN" altLang="zh-CN" sz="2600" b="1">
                    <a:latin typeface="Times New Roman" panose="02020603050405020304" pitchFamily="18" charset="0"/>
                    <a:cs typeface="Times New Roman" panose="02020603050405020304" pitchFamily="18" charset="0"/>
                  </a:rPr>
                  <a:t>的取值范围</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𝟎</m:t>
                            </m:r>
                          </m:sub>
                          <m:sup>
                            <m:r>
                              <a:rPr lang="en-US" altLang="zh-CN" sz="2600" b="1" i="1">
                                <a:latin typeface="Cambria Math" panose="02040503050406030204" pitchFamily="18" charset="0"/>
                                <a:cs typeface="Times New Roman" panose="02020603050405020304" pitchFamily="18" charset="0"/>
                              </a:rPr>
                              <m:t>𝟐</m:t>
                            </m:r>
                          </m:sup>
                        </m:sSubSup>
                      </m:num>
                      <m:den>
                        <m:r>
                          <a:rPr lang="en-US" altLang="zh-CN" sz="2600" b="1" i="1">
                            <a:latin typeface="Cambria Math" panose="02040503050406030204" pitchFamily="18" charset="0"/>
                            <a:cs typeface="Times New Roman" panose="02020603050405020304" pitchFamily="18" charset="0"/>
                          </a:rPr>
                          <m:t>𝟏𝟔</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𝒚</m:t>
                            </m:r>
                          </m:e>
                          <m:sub>
                            <m:r>
                              <a:rPr lang="en-US" altLang="zh-CN" sz="2600" b="1" i="1">
                                <a:latin typeface="Cambria Math" panose="02040503050406030204" pitchFamily="18" charset="0"/>
                                <a:cs typeface="Times New Roman" panose="02020603050405020304" pitchFamily="18" charset="0"/>
                              </a:rPr>
                              <m:t>𝟎</m:t>
                            </m:r>
                          </m:sub>
                          <m:sup>
                            <m:r>
                              <a:rPr lang="en-US" altLang="zh-CN" sz="2600" b="1" i="1">
                                <a:latin typeface="Cambria Math" panose="02040503050406030204" pitchFamily="18" charset="0"/>
                                <a:cs typeface="Times New Roman" panose="02020603050405020304" pitchFamily="18" charset="0"/>
                              </a:rPr>
                              <m:t>𝟐</m:t>
                            </m:r>
                          </m:sup>
                        </m:sSubSup>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𝟎</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Times New Roman" panose="02020603050405020304" pitchFamily="18" charset="0"/>
                    <a:cs typeface="Times New Roman" panose="02020603050405020304" pitchFamily="18" charset="0"/>
                  </a:rPr>
                  <a:t>=16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𝒚</m:t>
                        </m:r>
                      </m:e>
                      <m:sub>
                        <m:r>
                          <a:rPr lang="en-US" altLang="zh-CN" sz="2600" b="1" i="1">
                            <a:latin typeface="Cambria Math" panose="02040503050406030204" pitchFamily="18" charset="0"/>
                            <a:cs typeface="Times New Roman" panose="02020603050405020304" pitchFamily="18" charset="0"/>
                          </a:rPr>
                          <m:t>𝟎</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易知</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𝟐</m:t>
                            </m:r>
                          </m:sub>
                        </m:sSub>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𝟎</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𝒚</m:t>
                        </m:r>
                      </m:e>
                      <m:sub>
                        <m:r>
                          <a:rPr lang="en-US" altLang="zh-CN" sz="2600" b="1" i="1">
                            <a:latin typeface="Cambria Math" panose="02040503050406030204" pitchFamily="18" charset="0"/>
                            <a:cs typeface="Times New Roman" panose="02020603050405020304" pitchFamily="18" charset="0"/>
                          </a:rPr>
                          <m:t>𝟎</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𝒚</m:t>
                        </m:r>
                      </m:e>
                      <m:sub>
                        <m:r>
                          <a:rPr lang="en-US" altLang="zh-CN" sz="2600" b="1" i="1">
                            <a:latin typeface="Cambria Math" panose="02040503050406030204" pitchFamily="18" charset="0"/>
                            <a:cs typeface="Times New Roman" panose="02020603050405020304" pitchFamily="18" charset="0"/>
                          </a:rPr>
                          <m:t>𝟎</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𝒚</m:t>
                        </m:r>
                      </m:e>
                      <m:sub>
                        <m:r>
                          <a:rPr lang="en-US" altLang="zh-CN" sz="2600" b="1" i="1">
                            <a:latin typeface="Cambria Math" panose="02040503050406030204" pitchFamily="18" charset="0"/>
                            <a:cs typeface="Times New Roman" panose="02020603050405020304" pitchFamily="18" charset="0"/>
                          </a:rPr>
                          <m:t>𝟎</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𝟐</m:t>
                            </m:r>
                          </m:sub>
                        </m:sSub>
                      </m:e>
                    </m:acc>
                  </m:oMath>
                </a14:m>
                <a:r>
                  <a:rPr lang="zh-CN" altLang="zh-CN" sz="2600" b="1">
                    <a:latin typeface="Times New Roman" panose="02020603050405020304" pitchFamily="18" charset="0"/>
                    <a:cs typeface="Times New Roman" panose="02020603050405020304" pitchFamily="18" charset="0"/>
                  </a:rPr>
                  <a:t>的取值范围是</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427104" y="492501"/>
                <a:ext cx="11248573" cy="4711611"/>
              </a:xfrm>
              <a:prstGeom prst="rect">
                <a:avLst/>
              </a:prstGeom>
              <a:blipFill rotWithShape="0">
                <a:blip r:embed="rId3"/>
                <a:stretch>
                  <a:fillRect l="-976" b="-219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57346553"/>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linds(horizontal)">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linds(horizontal)">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blinds(horizontal)">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blinds(horizontal)">
                                      <p:cBhvr>
                                        <p:cTn id="22" dur="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blinds(horizontal)">
                                      <p:cBhvr>
                                        <p:cTn id="27"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20846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0" y="1213921"/>
            <a:ext cx="12190413" cy="4961191"/>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custDataLst>
              <p:tags r:id="rId2"/>
            </p:custDataLst>
          </p:nvPr>
        </p:nvSpPr>
        <p:spPr>
          <a:xfrm>
            <a:off x="-635" y="474706"/>
            <a:ext cx="2622209"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矩形 12"/>
          <p:cNvSpPr/>
          <p:nvPr>
            <p:custDataLst>
              <p:tags r:id="rId3"/>
            </p:custDataLst>
          </p:nvPr>
        </p:nvSpPr>
        <p:spPr>
          <a:xfrm>
            <a:off x="437459" y="557274"/>
            <a:ext cx="283109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矩形 13"/>
          <p:cNvSpPr/>
          <p:nvPr>
            <p:custDataLst>
              <p:tags r:id="rId4"/>
            </p:custDataLst>
          </p:nvPr>
        </p:nvSpPr>
        <p:spPr>
          <a:xfrm>
            <a:off x="558728" y="575694"/>
            <a:ext cx="2733319"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rPr>
              <a:t>常用结论与微点提醒</a:t>
            </a:r>
          </a:p>
        </p:txBody>
      </p:sp>
      <p:sp>
        <p:nvSpPr>
          <p:cNvPr id="7" name="矩形 6"/>
          <p:cNvSpPr/>
          <p:nvPr/>
        </p:nvSpPr>
        <p:spPr>
          <a:xfrm>
            <a:off x="269382" y="1192744"/>
            <a:ext cx="8202121" cy="1494192"/>
          </a:xfrm>
          <a:prstGeom prst="rect">
            <a:avLst/>
          </a:prstGeom>
        </p:spPr>
        <p:txBody>
          <a:bodyPr wrap="square">
            <a:spAutoFit/>
          </a:bodyPr>
          <a:lstStyle/>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椭圆的焦点三角形</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椭圆上的点</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与两焦点构成的</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叫做焦点三角形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θ</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2049" name="image37.jpe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96903" y="1252021"/>
            <a:ext cx="3164877" cy="2548706"/>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382302"/>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10" name="矩形 9"/>
              <p:cNvSpPr/>
              <p:nvPr/>
            </p:nvSpPr>
            <p:spPr>
              <a:xfrm>
                <a:off x="370981" y="2743486"/>
                <a:ext cx="11124900" cy="3372333"/>
              </a:xfrm>
              <a:prstGeom prst="rect">
                <a:avLst/>
              </a:prstGeom>
            </p:spPr>
            <p:txBody>
              <a:bodyPr wrap="square">
                <a:spAutoFit/>
              </a:bodyPr>
              <a:lstStyle/>
              <a:p>
                <a:pPr>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周长为</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baseline="-25000">
                    <a:latin typeface="Times New Roman" panose="02020603050405020304" pitchFamily="18" charset="0"/>
                    <a:cs typeface="Times New Roman" panose="02020603050405020304" pitchFamily="18" charset="0"/>
                  </a:rPr>
                  <a:t>max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baseline="-25000">
                    <a:latin typeface="Times New Roman" panose="02020603050405020304" pitchFamily="18" charset="0"/>
                    <a:cs typeface="Times New Roman" panose="02020603050405020304" pitchFamily="18" charset="0"/>
                  </a:rPr>
                  <a:t>min</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𝑺</m:t>
                        </m:r>
                      </m:e>
                      <m:sub>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𝑷</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𝟐</m:t>
                            </m:r>
                          </m:sub>
                        </m:sSub>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θ</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tan</a:t>
                </a:r>
                <a:r>
                  <a:rPr lang="en-US" altLang="zh-CN" sz="2600" b="1">
                    <a:latin typeface="宋体" panose="02010600030101010101" pitchFamily="2" charset="-122"/>
                    <a:cs typeface="Times New Roman" panose="02020603050405020304" pitchFamily="18" charset="0"/>
                  </a:rPr>
                  <a:t> </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𝜽</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的位置为短轴端点时</a:t>
                </a:r>
                <a:r>
                  <a:rPr lang="en-US" altLang="zh-CN" sz="2600" b="1">
                    <a:latin typeface="宋体" panose="02010600030101010101" pitchFamily="2" charset="-122"/>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𝑺</m:t>
                        </m:r>
                      </m:e>
                      <m:sub>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𝑷</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𝟐</m:t>
                            </m:r>
                          </m:sub>
                        </m:sSub>
                      </m:sub>
                    </m:sSub>
                  </m:oMath>
                </a14:m>
                <a:r>
                  <a:rPr lang="zh-CN" altLang="zh-CN" sz="2600" b="1">
                    <a:latin typeface="Times New Roman" panose="02020603050405020304" pitchFamily="18" charset="0"/>
                    <a:cs typeface="Times New Roman" panose="02020603050405020304" pitchFamily="18" charset="0"/>
                  </a:rPr>
                  <a:t>取最大值</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最大值为</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9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𝑷</m:t>
                                    </m:r>
                                  </m:e>
                                </m:d>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r>
                                  <a:rPr lang="en-US" altLang="zh-CN" sz="2600" b="1">
                                    <a:latin typeface="Cambria Math" panose="02040503050406030204" pitchFamily="18" charset="0"/>
                                    <a:cs typeface="Times New Roman" panose="02020603050405020304" pitchFamily="18" charset="0"/>
                                  </a:rPr>
                                  <m:t>+</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𝑷</m:t>
                                    </m:r>
                                  </m:e>
                                </m:d>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𝑭</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m:t>
                                </m:r>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𝟐</m:t>
                        </m:r>
                      </m:sup>
                    </m:sSup>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(5)4</a:t>
                </a:r>
                <a:r>
                  <a:rPr lang="en-US" altLang="zh-CN" sz="2600" b="1" i="1">
                    <a:latin typeface="Times New Roman" panose="02020603050405020304" pitchFamily="18" charset="0"/>
                    <a:cs typeface="Times New Roman" panose="02020603050405020304" pitchFamily="18" charset="0"/>
                  </a:rPr>
                  <a:t>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|cos</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θ</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370981" y="2743486"/>
                <a:ext cx="11124900" cy="3372333"/>
              </a:xfrm>
              <a:prstGeom prst="rect">
                <a:avLst/>
              </a:prstGeom>
              <a:blipFill rotWithShape="0">
                <a:blip r:embed="rId7"/>
                <a:stretch>
                  <a:fillRect l="-986" t="-904" r="-274" b="-253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83472462"/>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453846" y="1650778"/>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mc:AlternateContent xmlns:mc="http://schemas.openxmlformats.org/markup-compatibility/2006" xmlns:a14="http://schemas.microsoft.com/office/drawing/2010/main">
        <mc:Choice Requires="a14">
          <p:sp>
            <p:nvSpPr>
              <p:cNvPr id="6" name="矩形 5"/>
              <p:cNvSpPr/>
              <p:nvPr/>
            </p:nvSpPr>
            <p:spPr>
              <a:xfrm>
                <a:off x="227818" y="931318"/>
                <a:ext cx="11589417" cy="3369897"/>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思考辨析</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在括号内打</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或</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平面内与两个定点</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的距离之和等于常数的点的轨迹是椭圆</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椭圆的离心率</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越大</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椭圆就越圆</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方程</a:t>
                </a:r>
                <a:r>
                  <a:rPr lang="en-US" altLang="zh-CN" sz="2600" b="1" i="1">
                    <a:latin typeface="Times New Roman" panose="02020603050405020304" pitchFamily="18" charset="0"/>
                    <a:cs typeface="Times New Roman" panose="02020603050405020304" pitchFamily="18" charset="0"/>
                  </a:rPr>
                  <a:t>mx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&gt;0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&gt;0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表示的曲线是椭圆</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4)</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与</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&gt;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的焦距相同</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227818" y="931318"/>
                <a:ext cx="11589417" cy="3369897"/>
              </a:xfrm>
              <a:prstGeom prst="rect">
                <a:avLst/>
              </a:prstGeom>
              <a:blipFill rotWithShape="0">
                <a:blip r:embed="rId2"/>
                <a:stretch>
                  <a:fillRect l="-946" b="-904"/>
                </a:stretch>
              </a:blipFill>
            </p:spPr>
            <p:txBody>
              <a:bodyPr/>
              <a:lstStyle/>
              <a:p>
                <a:r>
                  <a:rPr lang="zh-CN" altLang="en-US">
                    <a:noFill/>
                  </a:rPr>
                  <a:t> </a:t>
                </a:r>
              </a:p>
            </p:txBody>
          </p:sp>
        </mc:Fallback>
      </mc:AlternateContent>
      <p:sp>
        <p:nvSpPr>
          <p:cNvPr id="7" name="矩形 6"/>
          <p:cNvSpPr/>
          <p:nvPr/>
        </p:nvSpPr>
        <p:spPr>
          <a:xfrm>
            <a:off x="5904579" y="2260759"/>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9" name="矩形 8"/>
          <p:cNvSpPr/>
          <p:nvPr/>
        </p:nvSpPr>
        <p:spPr>
          <a:xfrm>
            <a:off x="8649430" y="2908713"/>
            <a:ext cx="405765" cy="583565"/>
          </a:xfrm>
          <a:prstGeom prst="rect">
            <a:avLst/>
          </a:prstGeom>
        </p:spPr>
        <p:txBody>
          <a:bodyPr wrap="none">
            <a:spAutoFit/>
          </a:bodyPr>
          <a:lstStyle/>
          <a:p>
            <a:r>
              <a:rPr lang="en-US" altLang="zh-CN" sz="3200"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2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10" name="矩形 9"/>
          <p:cNvSpPr/>
          <p:nvPr/>
        </p:nvSpPr>
        <p:spPr>
          <a:xfrm>
            <a:off x="7697184" y="3646710"/>
            <a:ext cx="405765" cy="583565"/>
          </a:xfrm>
          <a:prstGeom prst="rect">
            <a:avLst/>
          </a:prstGeom>
        </p:spPr>
        <p:txBody>
          <a:bodyPr wrap="none">
            <a:spAutoFit/>
          </a:bodyPr>
          <a:lstStyle/>
          <a:p>
            <a:r>
              <a:rPr lang="en-US" altLang="zh-CN" sz="3200"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200" dirty="0">
              <a:solidFill>
                <a:srgbClr val="C00000"/>
              </a:solidFill>
              <a:latin typeface="Times New Roman" panose="02020603050405020304"/>
              <a:ea typeface="宋体" panose="02010600030101010101" pitchFamily="2" charset="-122"/>
              <a:sym typeface="Times New Roman" panose="02020603050405020304"/>
            </a:endParaRPr>
          </a:p>
        </p:txBody>
      </p:sp>
    </p:spTree>
    <p:extLst>
      <p:ext uri="{BB962C8B-B14F-4D97-AF65-F5344CB8AC3E}">
        <p14:creationId xmlns:p14="http://schemas.microsoft.com/office/powerpoint/2010/main" val="3116932978"/>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7" grpId="0" autoUpdateAnimBg="0"/>
      <p:bldP spid="9" grpId="0" autoUpdateAnimBg="0"/>
      <p:bldP spid="10"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TotalTime>
  <Words>2257</Words>
  <Application>Microsoft Office PowerPoint</Application>
  <PresentationFormat>自定义</PresentationFormat>
  <Paragraphs>516</Paragraphs>
  <Slides>75</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75</vt:i4>
      </vt:variant>
    </vt:vector>
  </HeadingPairs>
  <TitlesOfParts>
    <vt:vector size="90" baseType="lpstr">
      <vt:lpstr>等线</vt:lpstr>
      <vt:lpstr>黑体</vt:lpstr>
      <vt:lpstr>经典繁仿黑</vt:lpstr>
      <vt:lpstr>楷体</vt:lpstr>
      <vt:lpstr>宋体</vt:lpstr>
      <vt:lpstr>微软雅黑</vt:lpstr>
      <vt:lpstr>微软雅黑 Light</vt:lpstr>
      <vt:lpstr>Arial</vt:lpstr>
      <vt:lpstr>Broadway</vt:lpstr>
      <vt:lpstr>Calibri</vt:lpstr>
      <vt:lpstr>Cambria Math</vt:lpstr>
      <vt:lpstr>Impact</vt:lpstr>
      <vt:lpstr>Segoe UI Symbol</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³He</cp:lastModifiedBy>
  <cp:revision>81</cp:revision>
  <dcterms:created xsi:type="dcterms:W3CDTF">2024-01-05T07:50:57Z</dcterms:created>
  <dcterms:modified xsi:type="dcterms:W3CDTF">2025-12-19T02:10:40Z</dcterms:modified>
</cp:coreProperties>
</file>