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 ContentType="image/t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ink/ink1.xml" ContentType="application/inkml+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4.xml" ContentType="application/inkml+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ink/ink5.xml" ContentType="application/inkml+xml"/>
  <Override PartName="/ppt/tags/tag55.xml" ContentType="application/vnd.openxmlformats-officedocument.presentationml.tags+xml"/>
  <Override PartName="/ppt/ink/ink6.xml" ContentType="application/inkml+xml"/>
  <Override PartName="/ppt/tags/tag56.xml" ContentType="application/vnd.openxmlformats-officedocument.presentationml.tags+xml"/>
  <Override PartName="/ppt/ink/ink7.xml" ContentType="application/inkml+xml"/>
  <Override PartName="/ppt/tags/tag57.xml" ContentType="application/vnd.openxmlformats-officedocument.presentationml.tags+xml"/>
  <Override PartName="/ppt/ink/ink8.xml" ContentType="application/inkml+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9.xml" ContentType="application/inkml+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ink/ink10.xml" ContentType="application/inkml+xml"/>
  <Override PartName="/ppt/tags/tag75.xml" ContentType="application/vnd.openxmlformats-officedocument.presentationml.tags+xml"/>
  <Override PartName="/ppt/ink/ink11.xml" ContentType="application/inkml+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ink/ink12.xml" ContentType="application/inkml+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336" r:id="rId8"/>
    <p:sldId id="337" r:id="rId9"/>
    <p:sldId id="352" r:id="rId10"/>
    <p:sldId id="264" r:id="rId11"/>
    <p:sldId id="265" r:id="rId12"/>
    <p:sldId id="268" r:id="rId13"/>
    <p:sldId id="338" r:id="rId14"/>
    <p:sldId id="339" r:id="rId15"/>
    <p:sldId id="269" r:id="rId16"/>
    <p:sldId id="270" r:id="rId17"/>
    <p:sldId id="271" r:id="rId18"/>
    <p:sldId id="272" r:id="rId19"/>
    <p:sldId id="273" r:id="rId20"/>
    <p:sldId id="342" r:id="rId21"/>
    <p:sldId id="353" r:id="rId22"/>
    <p:sldId id="275" r:id="rId23"/>
    <p:sldId id="276" r:id="rId24"/>
    <p:sldId id="277" r:id="rId25"/>
    <p:sldId id="278" r:id="rId26"/>
    <p:sldId id="279" r:id="rId27"/>
    <p:sldId id="280" r:id="rId28"/>
    <p:sldId id="281" r:id="rId29"/>
    <p:sldId id="354" r:id="rId30"/>
    <p:sldId id="355" r:id="rId31"/>
    <p:sldId id="282" r:id="rId32"/>
    <p:sldId id="283" r:id="rId33"/>
    <p:sldId id="356"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57" r:id="rId47"/>
    <p:sldId id="358" r:id="rId48"/>
    <p:sldId id="307" r:id="rId49"/>
    <p:sldId id="308" r:id="rId50"/>
    <p:sldId id="309" r:id="rId51"/>
    <p:sldId id="351" r:id="rId52"/>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4614" autoAdjust="0"/>
  </p:normalViewPr>
  <p:slideViewPr>
    <p:cSldViewPr>
      <p:cViewPr varScale="1">
        <p:scale>
          <a:sx n="55" d="100"/>
          <a:sy n="55" d="100"/>
        </p:scale>
        <p:origin x="32" y="30"/>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9T02:46:18.62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12969 1508 0,'0'0'0,"0"0"0,0 0 16,0 0-16,0 0 0,0 0 0,0 0 16,0 0-16,0 0 0,0 0 15,0 0-15,0 0 0,0 0 0,31-1 16,-31 1-16,0 0 0,37 3 16,-37-3-16,27-3 0,-11 2 15,0-4-15,3 3 0,2-2 16,-1 1-16,0-1 0,-1 1 15,1-3-15,1 3 0,0-3 16,6 3-16,-2-4 0,-3 3 16,-1-1-16,-1 3 0,-1-1 15,-3 1-15,0 0 0,0 0 16,1 1-16,-2 1 0,-1 1 0,0 1 16,-2 0-16,-1-1 0,0 3 15,-2-2-15,-2 3 0,-1-4 16,-2 0-16,0 4 0,-2 1 15,-1 3-15,-2-2 0,-2 3 16,-3 1-16,-1 0 0,-1 0 16,-1 3-16,-1 0 0,-3 6 0,-1 3 15,-2-2-15,-3-2 16,0 2-16,1 0 0,-2 0 0,-1-2 16,-5 7-16,2-3 0,-2 2 15,-3 0-15,3-2 0,0-1 16,2 1-16,0-1 0,-1 0 15,2-1-15,-2 1 0,1-5 16,6-2-16,1-1 16,2-3-16,1-1 0,2-3 0,2 0 15,1 0-15,1 0 0,1-3 16,2 0-16,2-1 0,0 1 16,1-1-16,0-2 0,2-1 15,0 0-15,-1 3 0,1 0 0,0-3 16,3 1-16,1 2 0,0-3 15,1 1-15,3 1 16,2-2-16,2 1 0,3-1 0,0 0 16,0-1-16,2-1 0,2 1 15,1-2-15,5-1 0,0 1 16,1 2-16,-2-2 0,0 0 16,0 2-16,1-2 0,0 2 15,-2-2-15,-1 0 0,-1 2 16,-1-2-16,-1 3 0,-1-3 0,1 2 15,2 1-15,-3 0 0,-2-2 16,0 1-16,-2-2 0,0 2 16,-2-1-16,-2 1 0,-2 2 15,-1-2-15,-1 1 0,-1-4 16,-1 1-16,0 0 0,-2 2 0,-2 1 16,1-4-16,-1 4 0,-3-2 15,-3 2-15,-3-1 16,2 1-16,0-1 0,2-1 0</inkml:trace>
  <inkml:trace contextRef="#ctx0" brushRef="#br0" timeOffset="321.1306">13096 1742 0,'0'0'15,"0"0"-15,0 0 0,0 0 0,0 0 16,23 0-16,-23 0 0,0 0 16,35-4-16,-35 4 0,32-2 15,-16 1-15,1 1 0,1-2 16,3 2-16,-1 2 0,0-2 15,4 0-15,-1-2 0,-1 0 16,-1 2-16,0 0 0,0 2 16,0 0-16,0 1 0,0-1 15,0 3-15,-3-4 0,-2 2 0,-2 0 16,-3-2-16,-1 2 0</inkml:trace>
  <inkml:trace contextRef="#ctx0" brushRef="#br0" timeOffset="967.3167">14575 1428 0,'0'0'0,"0"0"16,0 0-16,0 0 0,0 0 0,0 0 15,0 0-15,0 0 0,-24-18 16,24 18-16,-26 3 0,26-3 15,-27 8-15,27-8 0,-33 14 16,13-7-16,0 2 0,-2 1 16,-1 3-16,-6 2 0,2-1 0,-1 2 15,-1 3-15,3-3 0,2 0 16,-5 7-16,1 1 16,3 1-16,2-3 0,1 2 0,2-2 15,2-1-15,3 0 0,2-2 16,3 2-16,2-3 0,1 0 15,4-1-15,3 1 0,1-3 16,0-1-16,5 1 16,3 2-16,1-3 0,-2-3 0,2-1 15,2-1-15,2 0 0,0-1 16,2-2-16,2 0 0,2 1 0,2-1 16,-1-2-16,0-1 15,0 0-15,1-3 0,2-3 0,3 3 16,-3 0-16,-1-1 0,0-2 15,-1 0-15,0 2 0,0-2 16,-1 1-16,0 1 0,-2-3 16,-1 1-16,-3-2 0,-2 2 15,-2 0-15,-1-1 0,-3 1 16,-2 0-16,-1-1 0,-3-3 0,0 3 16,0 0-16,0 0 0</inkml:trace>
  <inkml:trace contextRef="#ctx0" brushRef="#br0" timeOffset="1217.3297">14124 1777 0,'0'0'15,"0"0"-15,0 0 0,0 0 0,22-10 16,-22 10-16,29-4 0,-29 4 16,35-5-16,-13 4 0,3 0 15,0-2-15,-1 3 0,10-1 16,2-2-16,-1 3 0,-4 0 0,-5 0 16,-4 3-16,-3-3 0</inkml:trace>
  <inkml:trace contextRef="#ctx0" brushRef="#br0" timeOffset="1978.368">15337 1187 0,'0'0'0,"0"0"16,0 0-16,0 0 0,0 0 0,0 0 16,0 0-16,9 27 15,-9-27-15,10 17 0,-10-17 16,13 19-16,-6-9 0,0-1 0,3 1 15,-1 0-15,-1 0 0,-2-2 16,1 0 0,0 1-16,-1-2 0,0-1 0,-1 0 0,0 0 15,-1-2-15,-1-1 0,1 1 16,-1 0-16,-1-1 16,-2-3-16,2 3 0,-2-3 0,0 2 0,0-2 15,-3 0-15,0-1 0,-2 0 16,-1 1-16,-3 0 15,-1 0-15,-1 0 0,-1 1 0,-2 2 16,-1-2-16,1 2 0,-2 0 16,1 1-16,0 3 15,0-3-15,0 4 0,-1 2 0,-4 4 16,2-3-16,-1 6 0,-1 1 16,3-2-16,1 0 0,1 2 0,0 2 31,2 0-31,2 1 0,-1 5 0,2 1 0,2-4 0,2 1 15,0-1-15,3 0 16,1-1-16,-1 0 0,2-1 16,2 0-16,1-3 0,-1 0 0,2-1 15,1-2-15,2-1 0,2-2 0,1 1 16,4-2 0,-3-1-16,-1-3 0,5-3 0,1 0 15,1-1-15,-1 1 0,5-4 16,3-3-16,-1 2 15,0-2-15,6-1 0,-2 1 0,0-1 0,-1 2 16,1-3-16,2-5 0,-4 6 16,-2-3-16,0 3 0,0-3 31,0 3-31,2 1 0,-2-1 0,0-3 0,-5 3 0,-2 1 0,-3 0 16</inkml:trace>
  <inkml:trace contextRef="#ctx0" brushRef="#br0" timeOffset="2749.983">12609 3375 0,'0'0'0,"0"0"16,0 0-16,0 0 0,0 0 0,0 0 15,0 0-15,0 0 16,0 0-16,0 0 0,5 18 0,-5-18 0,0 0 15,3 27-15,-3-27 0,-3 27 16,3-27-16,-2 35 16,1-17-16,0 0 0,0-1 0,0 1 15,0-1-15,-1 0 0,1-1 16,0 5-16,0-3 0,0 0 16,0-3-16,1-1 0,1 0 15,0-2-15,0-1 0,0-3 16,-1-1-16,0-2 0</inkml:trace>
  <inkml:trace contextRef="#ctx0" brushRef="#br0" timeOffset="3434.3867">12367 3947 0,'0'0'0,"0"0"15,0 0-15,0 0 0,0 0 0,0 0 16,30 10-16,-30-10 0,21 4 16,-21-4-16,25 3 0,-9-3 15,1 0-15,2 0 0,1-1 16,0-1-16,0-2 0,0 1 16,-1-1-16,8-2 0,-1 0 0,0-1 15,-2-3-15,-1 0 0,0-2 16,0-1-16,2-2 0,-3 0 15,-2-3-15,-2 0 0,0-2 16,1-5-16,-2 1 0,-1 1 16,-2-2-16,-2 1 0,-1 0 15,-2 0-15,-1-2 0,-4 2 16,-1 1-16,-3 0 0,-2 0 16,0 1-16,-1 0 0,0 1 15,-2 1-15,0 1 0,-1 0 0,-3 1 16,-2 0-16,-1 1 0,-1-1 15,-2 0-15,-2 2 0,2 0 16,-1 1-16,0 1 0,-2 2 16,-2 2-16,-2 1 0,1 0 15,0 4-15,1 0 0,1 1 0,0 0 16,-2 2-16,-1 1 0,0 1 16,0 1-16,-1 3 15,1 3-15,1 1 0,-3 2 0,-1 2 16,1 2-16,0 1 0,2 4 15,0 1-15,0 0 0,0 2 16,0 2-16,1 1 0,1 1 16,2 0-16,-1 5 0,3 0 15,5-4-15,3-1 0,1-3 16,3 0-16,1 0 0,3-1 16,3-1-16,0 0 0,1-1 0,3-1 15,2 1-15,2-1 0,1 2 16,2-1-16,1-1 0,0-3 15,4 0-15,4 0 0,2-3 16,4 1-16,2-1 0,1 0 16,9 1-16,0-2 0,-7-3 15,-9-1-15,-5-2 0</inkml:trace>
  <inkml:trace contextRef="#ctx0" brushRef="#br0" timeOffset="4433.9016">14154 3302 0,'0'0'15,"0"0"-15,0 0 0,0 0 16,0 0-16,0 0 0,0 0 16,0 0-16,28 4 0,-28-4 0,24-2 15,-24 2-15,27-3 0,-9-1 16,3 2-16,-1 0 0,-1 2 15,1 0-15,0 0 0,0-1 16,1-1-16,4 1 0,1 1 16,-4-1-16,-2-1 0,-3 1 15,-1 2-15,-2-1 0,-2 2 0,0-1 16,-1 0-16,-1 1 0,-2 1 16,-3 1-16,0-1 0,-2-1 15,-1 2-15,-1 0 0,-2 1 16,-1 0-16,0 2 0,-2 1 15,-2 2-15,-3-1 0,-1 1 0,-2 1 16,-2 1-16,-1 0 16,0 1-16,-5 5 0,0 0 15,-1 0-15,0-1 0,-1 1 16,-1 2-16,1-2 0,2-1 0,-5 4 16,-2-1-16,2-1 0,0-1 15,0 0-15,2 0 16,3-2-16,4-3 0,1 0 0,-1-2 15,3 2-15,2-2 0,0-1 16,1 0-16,2-1 0,2-1 16,1-3-16,1 1 0,1-2 15,1-1-15,1 2 0,1 0 16,0-1-16,1-1 0,3 1 16,1-1-16,1 0 0,-1-1 0,4 1 15,2-2-15,2 1 0,2-1 16,0 1-16,2-1 0,2-1 15,0 1-15,2-1 0,2 0 16,0 2-16,-1-1 0,-1 0 16,-1-1-16,0 0 0,-1 0 15,-2 1-15,1-1 0,-2 0 0,-2-1 16,1 1-16,2 1 16,-3 0-16,-1-1 0,0 0 0,-2 0 15,-1 0-15,-2 0 0,-1 0 16,-2 0-16,0 0 0,-2-1 15,1 1-15,-2 1 0,0-1 16,0-1-16,-1-1 0,-1-1 16,-2-1-16,-1 1 0,-1 1 15,1-1-15,1 0 0</inkml:trace>
  <inkml:trace contextRef="#ctx0" brushRef="#br0" timeOffset="4750.0264">14086 3558 0,'0'0'0,"0"0"15,0 0-15,0 0 0,0 0 0,0 0 16,0 0-16,0 0 0,0 0 15,28 0-15,-28 0 0,0 0 16,34 2-16,-34-2 0,28 4 16,-15-3-16,0 1 15,4-1-15,3 0 0,-2 1 0,0 2 16,-1-3-16,-1-1 0,0 1 16,-2 1-16,0-1 0,-1 1 15,1 1-15,-1-1 0,0 0 16,0 1-16,-2-2 0,-1 2 0,-1-2 15</inkml:trace>
  <inkml:trace contextRef="#ctx0" brushRef="#br0" timeOffset="5433.6464">14820 2967 0,'0'0'0,"0"0"0,0 0 0,0 0 16,0 0-16,0 0 0,0 0 15,0 0-15,15-14 0,-15 14 16,0 0-16,22-6 0,-22 6 0,0 0 16,29-3-16,-18 4 0,0 2 15,1 0-15,0 2 16,0-1-16,1 3 0,-2-2 0,0 2 15,-3-1-15,1 3 0,-2-1 16,-2 2-16,0-1 0,-3-1 16,-2 2-16,-2 0 0,-3 1 0,-1-1 15,-3 1-15,-1 0 16,0 1-16,0-2 0,-4 4 0,-2-2 16,1 2-16,-2-2 0,3-1 15,1-1-15,1-1 0,1 0 16,2-2-16,0-1 0,1 0 15,2-1-15,0 0 0,2 0 16,2-2-16,-1-1 0,2 1 16,1 1-16,0-1 0,1-1 0,3 4 15,2-3-15,1 0 16,1-1-16,0-1 0,2-1 16,1-1-16,0-1 0,2 2 0,0 1 15,0-2-15,0 0 0,0-1 16,1 2-16,-1 0 0,-1 0 15,-1 2-15,0-2 0,-1 1 16,0 2-16,0-1 0,-1-1 16,0-1-16,-2 2 0,0 0 15,-2-1-15,1 0 0</inkml:trace>
  <inkml:trace contextRef="#ctx0" brushRef="#br0" timeOffset="6050.53">15501 3333 0,'0'0'0,"0"0"16,0 0-16,0 0 0,0 0 0,0 0 16,23 5-16,-23-5 0,0 0 15,25 9-15,-25-9 0,25 6 0,-9-3 16,-1 0-16,0 1 15,1 0-15,-2 0 0,3 0 0,1-2 16,1 1-16,0 0 0,-1 1 16,-2-2-16,0 1 0,-2-1 15,4 2-15,-1-1 0,-5 0 16,0-2-16,-1 0 0,-1 3 16,-1 0-16,0-2 0,-2 2 15,-2-1-15,0 1 0,-2 0 0,-2 1 16,-2 2-16,-2 0 0,-2 0 15,-3 2-15,0 1 0,-4 0 16,-3 0-16,0 1 0,-2 1 16,-5 1-16,1 1 0,-1-1 15,-1-2-15,0 1 0,0-1 16,1 0-16,1 0 0,0-1 16,0 1-16,1-2 0,1 1 15,0-1-15,2 1 0,1-1 16,2 0-16,1-1 0,2-2 0,1 1 15,1-1-15,3 0 0,3 0 16,3-2-16,3-1 0,0-1 16,-1 0-16,0 0 15</inkml:trace>
  <inkml:trace contextRef="#ctx0" brushRef="#br0" timeOffset="6400.2731">15964 3713 0,'0'0'0,"0"0"16,0 0-16,0 0 0,-20 5 0,20-5 15,0 0-15,-27 13 0,16-8 16,-2 2-16,-4 1 0,1 1 15,-1 0-15,-2 1 0,1 3 16,-7 2-16,2-3 0,-2 1 16,-2 2-16,3-4 0,2-2 0,-4 3 15,-1 2 1,6-6-16,1 2 0,-2 0 0,4-2 0,1-1 16,3 0-16,2-1 0,2-2 15,3-1-15,3-1 0,0 1 16,4-3-16,0 3 0,4-2 0,0-4 15,3-3-15,-3 3 16,0 0-16,0-1 0</inkml:trace>
  <inkml:trace contextRef="#ctx0" brushRef="#br0" timeOffset="7151.0798">16542 3346 0,'0'0'0,"0"0"0,0 0 15,0 0-15,0 0 0,0 0 16,0 0-16,0 0 0,0 0 0,0 0 16,0 0-16,-28-5 15,28 5-15,-20 8 0,20-8 16,-24 12-16,24-12 0,-23 15 0,12-5 16,0-1-16,0 1 0,0 2 15,-1 2-15,1-1 0,0-1 16,0 3-16,0 0 0,-2 4 15,1-1-15,1-1 0,1 1 16,1-1-16,1-1 0,2 1 16,-1 1-16,3-1 0,0 0 0,2 0 15,2-2-15,1 0 0,1 0 16,2-1-16,1 0 16,2-1-16,-1 0 0,3-1 0,1-2 15,0-1-15,0-1 0,2-1 16,1-1-16,2-1 0,-1 0 0,2-3 15,1 0-15,0-1 16,-2-2-16,2-2 0,-1 1 16,1-3-16,-2 0 0,2-1 15,2-1-15,-2-3 0,1-1 16,-2 0-16,1 0 0,-2 1 0,0-2 16,-1-2-16,0 0 0,1-1 15,-1 1-15,-1-1 0,2 1 16,-4 2-16,-1 5 0,-3-5 15,0-2-15,-2-1 0,0 0 0,-2-2 16,0-1-16,0-2 16,-1 1-16,-2 4 0,-2 4 15,-2-1-15,-1 1 0,-3 0 16,-2-3-16,0 5 0,0-1 0,-1 3 16,-1-1-16,-1 1 0,0 1 15,-5 2-15,-3 2 16,1 2-16,1 0 0,-1 3 0,-3 2 15,5-1-15,2-2 0,3 2 16</inkml:trace>
  <inkml:trace contextRef="#ctx0" brushRef="#br0" timeOffset="8583.8561">12292 5060 0,'0'0'0,"0"0"0,0 0 15,-15 13-15,15-13 0,-16 14 16,8-4-16,-2 0 0,0 0 16,-1 4-16,0 2 0,1 1 15,1 0-15,-3 6 0,0 0 0,0 0 16,-2 3-16,2-1 0,1 0 15,2 1-15,3 0 0,-1 4 16,2-2-16,0-2 0,2 0 16,3-3-16,2 0 0,2-2 15,2-2-15,1 1 0,0 3 16,1-4-16,0-2 0,-1 1 16,1 1-16,2-1 0,1-2 0,2-2 15,3-1-15,0 1 0,3-2 16,-1 1-16,-1-2 0,1-2 15,0 0-15,3-2 0,3 0 16,-1-3-16,0 1 0,-1-3 16,0 1-16,3-6 0,0 3 15,1-4-15,1-1 0,-3-1 16,-2-1-16,0-2 0,-1-1 16,1 1-16,1-2 0,-1 0 15,-1-3-15,-2 0 0,-2-2 0,-1-2 16,2-2-16,0 0 0,0 4 15,0-2-15,0 1 16,-3-5-16,-1 3 0,0-3 0,-2 1 16,-3 1-16,-2 0 0,-1 1 15,-2-3-15,0 1 0,-1 0 0,-2 1 16,-2 0-16,-1 2 16,-2 3-16,-1-2 0,-1 0 15,-1 0-15,-1 2 0,-2-1 0,-1 1 16,0 1-16,-1 1 0,0 0 15,-2-1-15,1 2 0,0 3 16,-1-3-16,-1 0 0,-1 1 16,-2 1-16,0 0 0,0 1 15,3 2-15,1 0 0,-4 1 16,1 0-16,0 3 0,0 0 0,-1-1 16,0 0-16,2 2 0,0 1 15,1 1-15,-1 1 0,0 0 16,-2 1-16,1 1 0,-1 1 15,1-2-15,1 1 0,0 3 16,2-1-16,1 2 0,0 0 16,0 0-16,2 2 0,1 0 15,1 1-15,1 1 0,2 0 16,2 1-16,1 1 0,0-3 16,1 0-16,0-3 0</inkml:trace>
  <inkml:trace contextRef="#ctx0" brushRef="#br0" timeOffset="9300.931">12499 5344 0,'0'0'0,"0"0"0,0 0 15,0 0-15,0 0 0,0 0 16,0 0-16,0 0 0,0 0 16,0 0-16,0 0 0,0 0 15,0 0-15,24-16 0,-24 16 16,0 0-16,24-4 0,-24 4 16,0 0-16,28-2 0,-20 3 0,1 1 15,0 1-15,0-1 0,0-2 16,0 3-16,-2-1 0,0 0 15,-1 2-15,0-1 0,-2 3 16,-1-1-16,-2 2 0,-2 0 16,-2 2-16,0-1 0,0 0 0,-5 3 15,-2 3-15,-2-2 16,-1 1-16,-2-2 0,-1 3 16,0 0-16,2 0 0,-7 3 0,-1-2 15,2-2-15,2-2 0,0-1 16,2-1-16,3-2 0,2 0 15,2-1-15,3 1 0,-1-3 16,1 1-16,0-3 0,2 1 16,1-1-16,2 0 0,1-2 15,-1 3-15,1-3 0,0 0 16,2 0-16,3 1 0,0-2 0,2 0 16,2 1-16,1-2 0,0 2 15,-2 0-15,3-2 16,0 2-16,2-2 0,-1 1 0,2 0 15,3 0-15,-2-1 0,0 2 16,0-3-16,-1 2 0,-2 0 16,0 1-16,3-1 0,-1 0 15,-4 1-15,-1 0 0,-1-2 16,-1 2-16,0-2 0,-2 2 0,1 0 16,-2 0-16,1 0 0,-2 0 15,-1-1-15,0 1 0,1 0 16,-3 0-16,2 0 0,-2 0 15,2 0-15,-2 0 0,3 1 16,0 1-16,-1 0 0,0-2 16,0 0-16,0 1 0,1-1 0</inkml:trace>
  <inkml:trace contextRef="#ctx0" brushRef="#br0" timeOffset="10667.4463">14095 5331 0,'0'0'0,"0"0"0,0 0 15,0 0-15,0 0 0,0 0 0,0 0 16,0 0-16,0 0 0,0 0 16,0 0-16,0 0 15,29 4-15,-29-4 0,23 2 16,-23-2-16,28 2 0,-28-2 0,33 0 15,-14 0-15,0 1 0,2-1 16,1 1-16,-1-1 0,-1 1 0,6 1 16,-1-2-16,-2 2 0,-1 1 15,-2-2-15,-1 1 16,-4 0-16,-1 1 0,-2 2 16,-3 0-16,0-1 0,-2 0 0,-2 2 15,-1 3-15,-2-2 0,-1-1 16,-3 1-16,-3 2 0,-1-2 15,-2-1-15,-2 3 0,-3 1 16,-4 3-16,2 0 0,-5 4 16,-2-1-16,-1 0 0,1-1 0,-1 4 15,-2 1-15,-4 3 16,-1 0-16,1 2 0,0 0 16,4-3-16,2-1 0,0-3 0,-1-1 15,0-4-15,2-1 0,1 1 16,0-1-16,5-1 0,2-2 15,1 0-15,2-2 0,3 0 16,1-5-16,3 3 0,0-4 16,2 2-16,1-1 0,0 0 15,1 1-15,0-3 0,3 4 16,3-4-16,1 0 0,2 1 16,2-1-16,1 2 0,2-1 0,-1 0 15,-1 1-15,8-2 0,2 3 16,0-3-16,1 1 0,-1-1 15,0 0-15,0-1 0,-1 1 16,2 0-16,2 1 0,-3 0 16,-2 1-16,-2-2 0,0 0 15,-2 0-15,0 0 0,-1-2 16,1 1-16,-2 0 0,0-2 0,-3 3 16,-1 3-16,-1-2 0,-1 0 15,-1-1-15,-3 0 16,0-1-16,1 0 0,-5 1 0,0-3 15,-2 1-15,-2 0 0,-1 0 16,-3-1-16,1 1 0,2-1 0,0 0 16</inkml:trace>
  <inkml:trace contextRef="#ctx0" brushRef="#br0" timeOffset="10934.5388">14078 5608 0,'0'0'0,"0"0"0,0 0 15,0 0-15,0 0 0,0 0 16,0 0-16,0 0 0,0 0 0,0 0 16,0 0-16,0 0 0,28 4 15,-28-4-15,28 3 0,-28-3 16,31 4-16,-14-2 0,3 1 15,0-1-15,1-2 0,0 3 16,1 1-16,-2-1 0,-1 1 0,6 0 16,1 0-16,-3-1 0,-5 0 15,-2 1-15</inkml:trace>
  <inkml:trace contextRef="#ctx0" brushRef="#br0" timeOffset="11469.2547">14797 5141 0,'0'0'0,"0"0"0,0 0 16,0 0-16,0 0 0,0 0 0,22-15 16,-22 15-16,0 0 0,25-7 15,-25 7-15,0 0 0,28-6 0,-17 6 16,0 0-16,1 1 0,0 2 16,-1-1-16,0 2 0,-1-1 15,0 1-15,-1 1 0,-2 3 16,-3 1-16,-3 1 0,-3 0 15,-3 1-15,0 2 0,-3 0 16,-1-1-16,-1-1 0,-5 3 16,-1-2-16,0 1 0,-2-1 15,1-1-15,0-3 0,2 1 16,1-1-16,3-1 0,1 0 0,3-3 16,-1 1-16,2-1 0,2 1 15,2-2-15,0 2 0,0-1 16,2 0-16,3-2 0,1 1 15,3-1-15,2 2 0,2-1 16,2 1-16,0-2 0,0 0 16,3-1-16,1 0 0,6 2 0,1 0 15,-1 2-15,0-2 16,-1 1-16,0 1 0,-1 0 16,0-4-16,-3 0 0,-4 2 0,-2-1 15</inkml:trace>
  <inkml:trace contextRef="#ctx0" brushRef="#br0" timeOffset="11768.3792">15041 5604 0,'0'0'0,"0"0"0,0 0 15,0 0-15,27-2 0,-27 2 0,26-1 16,-26 1-16,33 0 0,-13-2 16,2 0-16,0 1 0,2 0 15,-1 1-15,0 0 0,4 1 0,-1 0 16,-5-1-16,-4 0 0,-2 0 15,-3 0-15,-1 0 0</inkml:trace>
  <inkml:trace contextRef="#ctx0" brushRef="#br0" timeOffset="11984.3862">15036 5783 0,'0'0'0,"0"0"0,0 0 16,0 0-16,0 0 0,0 0 0,0 0 16,0 0-16,25 9 0,-25-9 15,32-1-15,-32 1 0,40 0 16,-16 0-16,4 0 0,-1 1 16,2 1-16,7-1 0,1 1 15,-6-2-15,-5 1 0,-4 2 16</inkml:trace>
  <inkml:trace contextRef="#ctx0" brushRef="#br0" timeOffset="12538.4027">15902 5457 0,'0'0'0,"0"0"15,0 0-15,0 0 0,0 0 0,-20 14 16,20-14-16,-20 12 0,8-3 16,0 0-16,-2 3 15,2 1-15,0-1 0,1 4 0,0 4 16,1 0-16,1-2 0,-1 6 15,3 1-15,0-3 0,2-1 0,1 1 16,3-1-16,1-3 16,0-3-16,2 0 0,3-2 15,1-2-15,3-2 0,3-2 16,4 0-16,-2-2 0,-1-5 0,3 0 16,0-3-16,1-1 0,-1-1 15,2-2-15,2-2 0,-1-2 16,-2 4-16,0-4 0,-1-5 15,0 4-15,-3-1 0,2-3 16,0-1-16,-3-1 0,-3 0 0,-2 3 16,-1-3-16,-2 2 15,0 2-15,-4 1 0,-2 3 16,-2-3-16,0 3 0,-2-1 0,0 2 16,-3-1-16,-3 3 0,-4-1 15,-1 3-15,-1-1 0,0 2 16,2 3-16,-1 1 15,1 0-15,-1 1 0,3 3 0,2 0 16,1 1-16,2 1 0,1-1 16,2-1-16,0 1 0</inkml:trace>
  <inkml:trace contextRef="#ctx0" brushRef="#br0" timeOffset="13034.4606">16704 5569 0,'0'0'0,"0"0"15,0 0-15,0 0 0,27 0 0,-27 0 16,29 0-16,-29 0 0,34 0 15,-12 0-15,4-2 0,2 2 16,2 0-16,9-1 0,3 0 16,-2 0-16,-2 1 0,9 0 15,-1 1-15,-3-1 0,-3-1 0,0 1 16,0 0-16,3 1 16,-5 0-16,-2 0 15,4 1-15,0-2 0,-7-2 0,-7 2 16,-5 0-16,-3 0 0,-4 2 0,-4 1 15,-4 1-15,-6 0 0,-4 1 16,2-1-16,0-2 0,0 1 16</inkml:trace>
  <inkml:trace contextRef="#ctx0" brushRef="#br0" timeOffset="13383.5005">16653 5749 0,'0'0'0,"0"0"0,0 0 16,0 0-16,0 0 0,0 0 0,0 0 16,0 0-16,27 5 0,-27-5 15,28 2-15,-28-2 0,35 2 16,-12-2-16,5 2 0,0 0 15,3-1-15,11 1 0,2-5 16,-3 3-16,-2 0 0,10 0 16,3 3-16,-6-3 0,-3 0 0,9-2 15,0 1-15,-8-1 16,-5 0-16,-3 2 0,-2 0 16,-1 0-16,-2 0 0,-3 0 0,-4-2 15,-4 2-15,-5 0 0,-1-1 16,-2-1-16,-4 0 0,-2 2 0,0 0 15</inkml:trace>
  <inkml:trace contextRef="#ctx0" brushRef="#br0" timeOffset="13817.9991">17393 5451 0,'0'0'15,"0"0"-15,0 0 0,0 0 0,0 0 16,25-2-16,-25 2 16,23 4-16,-23-4 0,29 4 0,-9 3 15,-1-2-15,1 0 0,0 0 16,1 2-16,-1 1 0,0-1 15,6 5-15,2 1 0,-4-1 16,-2 1-16,-3-2 0,-3 1 16,-1 1-16,-3 1 0,-3 2 15,-4 0-15,0-1 0,-3-2 16,-2 2-16,-3-3 0,-5 1 16,-3 2-16,-4 2 0,-2-3 0,-1 1 15,-1-1-15,-5 4 0,-1-2 16,-1 0-16,2-2 0,3-2 15,2 1-15,4-5 16,1 0-16,3-1 0,2-3 16,3 1-16,2-1 0,2-1 0,2-3 15,4-2-15,3-1 0,-2 1 16,1 2-16,-2-3 0</inkml:trace>
  <inkml:trace contextRef="#ctx0" brushRef="#br0" timeOffset="14467.5462">18389 5391 0,'0'0'0,"0"0"0,0 0 16,0 0-16,0 0 0,0 0 15,0 0-15,25-2 0,-25 2 0,0 0 16,33 0-16,-19 0 16,3 1-16,0-1 0,1 1 15,0 0-15,-2 1 0,2-2 0,0 2 16,0-1-16,-1-1 0,4 4 16,-2-1-16,-1 1 0,-1-2 15,-4 2-15,-2 1 0,-2-2 16,-2 2-16,-2 3 0,-3 1 15,-3-2-15,-1-1 0,-5 2 16,-2 3-16,-1-3 0,-1 2 0,-4 4 16,-2 1-16,-1-1 15,-1 0-15,-2 2 0,-2 2 16,1 1-16,1 0 0,-7 6 0,0-1 16,0-2-16,3-4 0,1-1 15,2 1-15,4 0 16,2 0-16,2-4 0,1 4 15,2-5-15,1-1 0,2-3 0,2 1 16,2 0-16,0-3 0,1 0 16,3-2-16,2 1 0,0-1 0,2 1 15,2 1-15,0-3 16,2 0-16,3-1 0,3 1 16,2-2-16,-1-1 0,3 2 0,1 1 15,-1-4-15,1 0 0,1 0 16,1 1-16,0-1 0,-1 2 15,-3-2-15,0 0 0,-2 0 16,0 0-16,-2 0 0,-1 0 16,-1 0-16,-2 0 0,-2 0 0,-2-3 15,-2 1-15,-2 0 16,-2-2-16,-1 1 0,0-3 0,1 3 16,0 1-16</inkml:trace>
  <inkml:trace contextRef="#ctx0" brushRef="#br0" timeOffset="14717.7888">18317 5626 0,'0'0'0,"0"0"0,0 0 16,0 0-16,0 0 0,0 0 0,27-3 15,-27 3-15,27-1 16,-27 1-16,35 1 0,-15 0 0,1 1 16,1 1-16,1-1 0,0 2 15,0 1-15,8-1 0,1 3 16,-3 1-16,-2-2 0,-3 0 0,-5-1 16,-2-1-16</inkml:trace>
  <inkml:trace contextRef="#ctx0" brushRef="#br0" timeOffset="14933.7963">19121 5641 0,'0'0'0,"0"0"0,0 0 0,0 0 16,0 0-16,29-8 0,-29 8 15,31 0-15,-14 0 0,3 0 16,3 0-16,0 2 0,0-1 0,6 3 16,-2 2-16,-2-1 0,-3-1 15,-4 1-15,-2 0 0,-3-4 16</inkml:trace>
  <inkml:trace contextRef="#ctx0" brushRef="#br0" timeOffset="15150.8412">19129 5835 0,'0'0'0,"0"0"0,0 0 16,0 0-16,0 0 0,0 0 0,0 0 15,36 2-15,-36-2 0,29 0 16,-9 3-16,2 1 0,1-1 15,1 1-15,-1-1 0,-3 1 16,-3-2-16,-1 0 0</inkml:trace>
  <inkml:trace contextRef="#ctx0" brushRef="#br0" timeOffset="15767.1438">20107 5511 0,'0'0'16,"0"0"-16,0 0 0,0 0 0,0 0 15,0 0-15,0 0 0,0 0 16,0 0-16,0 0 0,-24-1 15,24 1-15,0 0 0,-28 14 16,28-14-16,-25 20 0,13-12 0,1 3 16,0 2-16,1 0 0,0 0 15,0 4-15,0-3 16,0 4-16,2-4 0,-3 6 16,0-1-16,2-2 0,1-1 0,1 1 15,3 1-15,1-3 0,2 1 16,1 0-16,1-1 0,2-1 15,1 0-15,3 0 0,1 0 16,1-3-16,1-2 0,3-2 16,2 2-16,1-6 0,0 1 0,1-4 15,0 2-15,0-4 0,-1 0 16,4 0-16,2-4 16,-1 0-16,0-1 0,-1-2 0,-1 0 15,0 0-15,-1-4 0,4-2 16,0 0-16,-2-1 0,-2 2 15,-3-2-15,0-1 0,-3 5 16,-2 1-16,-1-3 0,-2 0 16,-1-3-16,-2 2 0,-2 1 15,-2 3-15,-1-3 0,-1 3 0,-2 0 16,-2-2-16,-3 1 0,-2 1 16,-2 0-16,-1 1 0,-2 0 15,0 2-15,-5 1 0,-3 0 16,-1 2-16,2 2 0,0 1 15,4 1-15,4-3 0</inkml:trace>
  <inkml:trace contextRef="#ctx0" brushRef="#br0" timeOffset="18000.6157">13768 7029 0,'0'0'0,"0"0"16,0 0-16,0 0 0,0 0 0,-23 11 15,23-11-15,-21 15 0,21-15 16,-26 24-16,13-9 0,0 2 16,0 1-16,-3 2 0,0 3 15,-4 6-15,1 2 0,1 1 16,1 2-16,-2 5 0,4 0 0,2 2 15,3 2-15,4-5 16,1-6-16,3 7 0,3 0 16,3-7-16,1-2 0,6 0 0,5 0 15,-2-5-15,1-3 0,3 2 16,2 2-16,0-1 0,1-3 16,3-4-16,4-2 0,-2-1 15,-1-2-15,6-4 0,3-2 16,-3-4-16,-2-2 0,4-1 15,2-2-15,-2 0 0,-1 0 0,0-6 16,-1-5-16,-1-1 0,0 0 16,-1-4-16,-1-1 15,-2 1-15,-4 1 0,3-7 0,0-5 16,-6 5-16,-1 0 0,0-5 16,0 1-16,-6 4 0,-2 1 15,-1-6-15,-2-1 0,-4 4 16,-2 2-16,-1-3 0,-2 1 15,-4 1-15,-1 1 0,-4 0 16,-3 0-16,1 1 0,0 2 0,-1-1 16,-2-1-16,0 5 0,-3-1 15,-3 2-15,-3-1 16,2 4-16,0 0 0,-2 3 0,-2 3 16,0-2-16,-1 3 0,1 4 15,-2 1-15,0 0 0,1 2 16,-3 0-16,-1 3 0,3-2 15,4-1-15,-3 3 0,-1 4 16,5 0-16,3 1 0,1-1 16,2 3-16,2-3 0,4 1 0,2 1 15,2-1-15,4-2 16,2-1-16,3 2 0,3-3 0,2 3 16,2 0-16,2-3 0,2 1 15,1-1-15,1-2 0,2 1 16,0 4-16,2-3 0,-1 1 15,7 1-15,0-3 0,-6 3 16,-2-1-16,1 2 0,-3 2 16,-5-3-16,-2 1 0,-1 2 15,-3 1-15,-3-1 0,-2 2 0,-8 1 16,-5 0-16,0 0 0,1 0 16,-1 0-16,-1-1 0,1 0 15,0 1-15,-2 0 0,0 0 16,5-2-16,4-1 0,6-2 15,2 0-15,2-1 0,3-1 0,3-1 16,1 1-16,6-3 0,1-2 16,4 1-16,2 0 15,-2-1-15,0 0 0,2 1 16,2 2-16,-1-1 0,-1-1 0,3 4 16,-3 0-16,-3 2 0,-4-1 15,-3 3-15,-3-2 0,-4 1 16,-1 1-16,-4-1 0,-2 4 15,-4-2-15,-2 1 0,-5 1 16,-3 2-16,-1-1 0,2-2 0,-9 3 16,-1-2-16,1 1 0,-1-1 15,3-1-15,3-2 16,2 0-16,3-3 0,2 2 0,3 1 16,2-3-16,3-4 0,4-2 15,5-7-15,0 4 0,-2 0 0,0 1 16</inkml:trace>
  <inkml:trace contextRef="#ctx0" brushRef="#br0" timeOffset="18757.9975">15360 7355 0,'0'0'0,"0"0"16,0 0-16,20-6 0,-20 6 0,25-3 16,-5 1-16,0 2 0,1 0 15,3 0-15,4-2 0,5 2 16,-2 2-16,0 0 0,0 0 15,-3 1-15,-1 0 0,1 1 16,-2 1-16,-5 1 0,-4 0 0,-2 2 16,-4-1-16,-5-1 15,0-1-15,-4 2 0,-2 2 16,-3 0-16,-2 1 0,-4 2 16,-4 1-16,0 0 0,-1 0 15,-4 1-15,-2 2 0,-2 0 0,-2-1 16,-7 6-16,-1 0 0,1-1 15,0 0-15,0 2 0,1 0 16,2-2-16,1-1 0,-1 3 16,1 0-16,4-3 0,3-5 0,4 1 15,1-2-15,3-2 16,2-2-16,4-2 0,1-3 16,2 1-16,1 0 0,3 0 0,2-1 15,2 1-15,0 1 0,4-3 16,3 0-16,1 0 0,1 0 15,2 0-15,4 0 0,2-1 16,1 1-16,1-2 0,2 1 16,5-1-16,0 1 0,-1-1 15,1-1-15,-3 1 0,-3 1 0,-2-1 16,-1 0-16,-1 0 0,-1-1 16,-2 1-16,-2 0 0,-2 1 15,-3-4-15,-2 2 0,-3-1 16,-3 0-16,0-1 0,-3 2 15,2-4-15,-2 4 0</inkml:trace>
  <inkml:trace contextRef="#ctx0" brushRef="#br0" timeOffset="18984.0029">15405 7638 0,'0'0'0,"0"0"0,0 0 16,0 0-16,0 0 0,0 0 15,0 0-15,32-8 0,-32 8 16,28-3-16,-28 3 0,34 0 0,-15 2 16,2-1-16,2 2 0,-2-1 15,-1 0-15,2 1 0,-5-1 16,-1 0-16</inkml:trace>
  <inkml:trace contextRef="#ctx0" brushRef="#br0" timeOffset="19234.1754">16078 7730 0,'0'0'0,"0"0"16,0 0-16,0 0 0,0 0 0,0 0 15,4 28-15,-4-28 16,-1 23-16,1-23 0,-4 31 16,1-14-16,-1-1 0,1 1 15,0 0-15,0-1 0,1 0 0,0-1 16,0 0-16,1-2 0,0-2 16,1-3-16,2-3 0,-1 0 15,0-1-15,0-1 0</inkml:trace>
  <inkml:trace contextRef="#ctx0" brushRef="#br0" timeOffset="19533.8511">16462 7645 0,'0'0'16,"0"0"-16,0 0 0,0 0 0,23-7 16,-23 7-16,23-4 0,-23 4 15,33-4-15,-12 4 0,2 1 16,-1 0-16,0 1 0,7-2 15,0-2-15,-3 1 0,0 0 0,-5 0 16,-4 0-16,-1 0 0</inkml:trace>
  <inkml:trace contextRef="#ctx0" brushRef="#br0" timeOffset="20133.9921">17386 7417 0,'0'0'16,"0"0"-16,0 0 0,22-2 0,-22 2 16,21-2-16,-8 2 0,3-1 15,0 1-15,3-2 0,2 2 16,-2 0-16,-2 0 0,3 2 15,-1 0-15,-3-1 0,0 3 16,-2-1-16,-1-1 0,-3 0 16,-2 1-16,-2-1 0,-2 0 15,-2 2-15,0-1 0,-2 3 16,-1 1-16,-1 0 0,-1 3 0,-3 0 16,-2 2-16,-1 0 0,-2 1 15,-6 3-15,-1 2 0,2 0 16,-1 0-16,0 1 0,-2 0 15,-1-1-15,1 1 0,-5 2 16,0 0-16,3-3 0,3-2 0,3 0 16,0 0-16,2 0 15,1-1-15,2 0 0,2 0 16,2-2-16,-1-2 0,4-2 0,1 0 16,1-2-16,1 1 0,1-1 15,1 2-15,2-2 0,2 1 16,4-3-16,4 1 0,1-3 15,2 0-15,1-1 0,1 1 16,2-1-16,2 0 0,1 0 16,1-1-16,-2 0 0,-2 0 0,2 1 15,-2 0-15,-2-1 0,-1 0 16,-3 1-16,-2-1 16,-4-1-16,-1 0 0,-4-3 0,-1-1 15,-3 0-15,-2 0 0,-1-2 16,-2-2-16,-2 0 0,-1 1 0,2 1 15,0 2-15,2 0 0</inkml:trace>
  <inkml:trace contextRef="#ctx0" brushRef="#br0" timeOffset="20333.9985">17322 7712 0,'0'0'16,"0"0"-16,0 0 15,0 0-15,0 0 0,0 0 0,28-8 16,-28 8-16,28-3 0,-28 3 16,40 0-16,-17 1 0,1 2 0,2 0 15,0 1-15,-2-1 0,0 1 16,1-2-16,-3 1 0,-4-1 16</inkml:trace>
  <inkml:trace contextRef="#ctx0" brushRef="#br0" timeOffset="20634.003">18065 7815 0,'0'0'16,"0"0"-16,0 0 0,0 0 0,21 2 16,-21-2-16,0 0 0,21 10 15,-14-3-15,-2 0 0,0 4 16,-3-1-16,-1-1 0,-4 3 15,-5 1-15,-2 1 0,-1 0 16,-1-1-16,0-1 0,-3 0 16,3-2-16,1-1 0,2 0 15,2-3-15,1-1 0,2 1 0,0-2 16,3 1-16,2-1 0,6-2 16,5-1-16,3-1 0,0-2 15,4 0-15,2-3 0,3-3 16,-2-3-16,-3 1 0,-4 3 15,-2 1-15</inkml:trace>
  <inkml:trace contextRef="#ctx0" brushRef="#br0" timeOffset="21051.1887">18436 7613 0,'0'0'15,"0"0"-15,0 0 0,0 0 0,0 0 16,25 7-16,-25-7 16,32 11-16,-32-11 0,39 13 0,-16-4 15,1 0-15,1-1 0,7 4 16,-1 0-16,-2-1 0,-1 0 15,-2 0-15,-1 1 0,-3-2 16,-4-2-16,0 2 0,-5 1 16,-4-1-16,-3-1 0,-5 2 15,-5 0-15,-1 1 0,-2 2 0,-3-1 16,-3 1-16,-2-1 16,-1 0-16,-5 1 0,-3 1 15,2-1-15,2-2 0,-3 2 0,1-1 16,1 0-16,1 0 0,5-2 15,4-1-15,6-2 0,4-2 16,4-3-16,4-5 0,-3 2 16,1-1-16,-2 1 0</inkml:trace>
  <inkml:trace contextRef="#ctx0" brushRef="#br0" timeOffset="21468.5605">19323 7742 0,'0'0'0,"0"0"0,0 0 16,-22 10-16,22-10 0,-22 13 0,9-4 16,-1 5-16,-1 0 15,1 3-15,0 1 0,2 0 16,1-1-16,0 4 0,2-2 0,1 0 15,3-3-15,1-2 0,3-1 16,3 1-16,3-3 0,4-3 16,4-3-16,1-1 0,2-4 0,2-1 15,3-4-15,2-1 16,2-3-16,-2 1 0,0-1 16,5-3-16,-2-2 0,-3 0 15,-1-1-15,-2 0 0,-1 1 0,-4-1 16,-2-1-16,-3 1 0,-2 2 15,-3 0-15,-3-1 0,-3 1 16,-4 0-16,-2 0 0,-3 0 16,1 4-16,-2 0 0,-1 0 15,-2 2-15,0 1 0,-1 2 0,-2 1 16,1 2-16,0-1 0,2 1 16,2 0-16,1-1 15,2 1-15</inkml:trace>
  <inkml:trace contextRef="#ctx0" brushRef="#br0" timeOffset="21852.6121">20094 7692 0,'0'0'0,"0"0"0,25-4 16,-10 3-16,1-1 0,11 1 0,5 0 16,1 0-16,1 0 0,5 0 15,4 0-15,8 2 0,-3 0 16,-1-1-16,1 0 0,5 0 15,-4 0-15,-2 2 0,-3 0 16,-7 0-16,-4 1 0,-2-1 16,-2-1-16,-4 0 0,-3 0 15,-4 1-15,-4-1 0,-4 0 0,-2 1 16,-8 1-16,-5 2 0,-4-1 16,-2 2-16,1-3 0,2 1 15,1-2-15</inkml:trace>
  <inkml:trace contextRef="#ctx0" brushRef="#br0" timeOffset="22184.7429">19939 7884 0,'0'0'0,"0"0"15,0 0-15,0 0 0,0 0 0,24-4 16,-24 4-16,28-4 16,-28 4-16,36-3 0,-11 3 15,3-2-15,2 1 0,3 0 16,4 1-16,11 0 0,-1 0 0,10 1 16,1 1-16,-4-1 0,-2 0 15,6 0-15,-3 1 0,-4 0 16,-4-1-16,-4 0 0,-2-1 15,-4 0-15,-5 0 0,-2 1 16,0 0-16,-4-2 0,-4-1 0,-5 2 16,-3-1-16,-5-1 0,-1 1 15,-1 0-15</inkml:trace>
  <inkml:trace contextRef="#ctx0" brushRef="#br0" timeOffset="22617.6654">20787 7530 0,'0'0'0,"0"0"0,0 0 0,24 1 16,-24-1-16,25 2 0,-7 2 15,2-1-15,2 5 0,8 1 16,1 1-16,-1 0 0,2-1 0,-1 2 16,-1 0-16,3 4 15,-4-1-15,-2-2 0,0 1 16,-6 0-16,-3 2 0,-5-2 0,-3-1 16,-4 0-16,-1 0 0,-6 4 15,-4 3-15,0-1 0,-2 1 16,-3 1-16,-3 3 0,-1-3 15,-3-2-15,-4 0 0,-2 2 16,1-1-16,1-2 0,0 1 16,-1-1-16,0-2 0,1-3 0,1 0 15,1-1-15,4-2 16,3-2-16,2-1 0,2-1 16,1-2-16,3 0 0,2-4 0,3-4 15,2 0-15,3-3 0,-1 2 16,0 0-16,-2 2 0</inkml:trace>
  <inkml:trace contextRef="#ctx0" brushRef="#br0" timeOffset="23217.8529">21697 7590 0,'0'0'0,"0"0"0,0 0 0,0 0 0,24-1 16,-24 1-16,31-4 15,-31 4-15,36-1 0,-14 1 16,2 0-16,1 0 0,-2-1 0,7-1 16,-2 2-16,-1 2 0,-2 0 0,-1-2 15,1 2-15,-6-1 16,-1 0-16,-2 0 0,-3-1 15,-2 0-15,-1 2 0,-3 1 16,0-1-16,-3 2 0,-1 0 16,-4 1-16,-4 0 0,0 4 15,-3-1-15,-2 2 0,-2 2 16,-5 3-16,1-1 0,-5 1 0,-3-3 16,-1 1-16,1 1 0,-2 1 15,-2 2-15,-5 2 0,1-1 16,0-1-16,1 0 0,4-3 15,1-2-15,3 1 0,2-1 16,2-1-16,3-1 0,3-1 16,2 0-16,3-4 0,1 1 0,4 0 15,2-2-15,1 0 16,1 1-16,3-1 0,5 1 16,1-1-16,1 0 0,5-2 0,2-1 15,3 1-15,1 0 0,1-1 16,3 2-16,-1-2 0,2 0 15,3 0-15,1 0 0,-5-1 16,-4-1-16,-3 2 0,-2 1 16,-2-1-16,-4 0 0,-2-1 15,0-1-15,-4 0 0,-2 1 0,-2-3 16,-2-1-16,-1-2 0,-2 2 16,2-1-16,0 2 0,0 0 15</inkml:trace>
  <inkml:trace contextRef="#ctx0" brushRef="#br0" timeOffset="23450.9896">21600 7788 0,'0'0'0,"0"0"0,0 0 15,0 0-15,0 0 0,29-8 16,-29 8-16,31-2 0,-31 2 15,41-1-15,-16 2 0,2 1 16,0 2-16,9 1 0,0 0 16,-4-2-16,-3-1 0,-2 0 15,0-1-15,-5-1 0,-3 2 0,-4-2 16</inkml:trace>
  <inkml:trace contextRef="#ctx0" brushRef="#br0" timeOffset="23667.9912">22304 7916 0,'0'0'0,"0"0"16,0 0-16,0 0 0,0 0 0,0 0 16,1 29-16,-1-29 0,-3 22 15,3-22-15,-4 26 0,0-13 16,1 1-16,1 0 0,0-1 15,0-1-15,1 2 0,0-4 16,-1-1-16,0-2 0,0-1 0,-1-1 16,2 0-16,0-1 0</inkml:trace>
  <inkml:trace contextRef="#ctx0" brushRef="#br0" timeOffset="24201.0526">22738 7673 0,'0'0'0,"0"0"0,0 0 15,0 0-15,30 0 0,-30 0 16,25 6-16,-25-6 0,31 3 0,-14-1 16,3-1-16,-1 2 15,-2 1-15,2 1 0,0-2 16,4 1-16,-1 1 0,0-1 0,0 2 16,-2-2-16,-1 0 0,-3-1 15,-1 1-15,-2 0 0,-2-1 16,-2 1-16,-1 1 0,-2-1 15,0 1-15,-4-1 0,-1 2 16,-1 1-16,-1 0 0,-4 1 16,-1 0-16,-3 1 0,-2 0 0,-4 1 15,-2 1-15,-1 0 16,0 2-16,-4-2 0,-2-1 16,1 0-16,0 0 0,1 0 0,1 1 15,1-1-15,2-1 0,-3 2 16,1-2-16,5-2 0,2 0 15,1 0-15,2 0 0,1-1 16,0-1-16,4 1 0,1-1 16,2 0-16,4-1 0,-2-4 15,3-4-15,-2 1 0,0 0 0,0 1 16</inkml:trace>
  <inkml:trace contextRef="#ctx0" brushRef="#br0" timeOffset="24900.9001">23478 7570 0,'0'0'0,"0"0"0,0 0 15,0 0-15,27-1 0,-27 1 16,27-4-16,-13 2 0,0 1 16,1-1-16,0 2 0,2-2 15,-1 1-15,6 1 0,0 0 16,-1 0-16,-1-1 0,-1 1 0,-2 1 16,0-1-16,-2-1 0,2 1 15,-1-1-15,-2 1 0,-3 1 16,-1 0-16,-2 0 0,1 2 15,-2-1-15,-2 2 0,0 1 16,-2-1-16,-1 0 0,-2 1 16,-2 0-16,-2 0 0,-3 0 15,0 2-15,0 1 0,-2 1 16,-1 0-16,-2 0 0,-1 2 16,-2 0-16,0 0 0,-5 4 0,0-1 15,0-1-15,0 1 0,0 2 16,-3-1-16,3 2 0,-1-1 15,-4 4-15,3-1 0,2-1 16,2-2-16,-1 0 0,0-1 16,2-1-16,1 0 0,0-2 15,-1 0-15,3-2 0,2 0 0,0-1 16,4 1-16,1-3 0,0-2 16,2-1-16,2-1 0,-1 0 15,2 0-15,2-3 0,0 4 16,2-3-16,2-1 0,2 1 15,4 0-15,1 0 0,1 0 16,2 0-16,0 1 0,1-2 0,2-1 16,6 1-16,2 1 15,-3-1-15,-1 0 0,0 0 16,1 0-16,-2-1 0,0-1 0,-1 1 16,0 0-16,-2 0 0,0 0 0,-3 0 15,-1 0-15,-2-2 16,-1 0-16,-2-1 0,-2 1 15,-3-3-15,-1-2 0,-1 1 0,0 2 16,0 0-16</inkml:trace>
  <inkml:trace contextRef="#ctx0" brushRef="#br0" timeOffset="25136.308">23363 7758 0,'0'0'0,"0"0"16,0 0-16,0 0 0,0 0 0,30-4 15,-30 4-15,26 0 0,-26 0 16,32 1-16,-11 0 16,0 1-16,0 0 0,1 0 0,1 2 15,0-1-15,2 1 0,4 1 16,-1-1-16,-3-1 0,-3 1 0,-3-1 15,-2 0-15,-4-1 0</inkml:trace>
  <inkml:trace contextRef="#ctx0" brushRef="#br0" timeOffset="25667.6434">24145 7931 0,'0'0'0,"0"0"15,0 0-15,0 0 0,0 0 0,22 4 16,-22-4-16,0 0 0,20 8 0,-20-8 16,0 0-16,0 0 0,21 16 15,-19-12-15,-2 2 0,-1 1 16,-2-1-16,-1 1 0,-2 0 15,0 1-15,-1-2 0,1 2 16,-1 0-16,-1-1 0,1-1 16,-1 1-16,0-1 0,-1 0 15,1 1-15,-2 0 0,1-2 16,0 1-16,0-2 0,1 1 16,2 1-16,-1-1 0,1-2 0,0 1 15,2 0-15,0-1 0,1 1 16,2 0-16,2 1 0,1-2 15,3 0-15,0 2 0,2-1 16,-1-1-16,2 0 0,0 0 16,1-1-16,-1 1 0,2-1 15,1 0-15,3 0 0,-1-1 16,1 0-16,-1 2 0,1 0 16,-1-2-16,-1 0 0,-1 0 15,0-1-15,-1 0 0,-1 0 0,0 0 16,-1 1-16,0-1 0,-1 0 15,-1-1-15,1 1 0,-1-2 16,-1 1-16,-1 0 0,1 0 16,-2 1-16</inkml:trace>
  <inkml:trace contextRef="#ctx0" brushRef="#br0" timeOffset="25828.645">24610 8233 0,'0'0'0,"0"0"0,0 0 15,0 0-15,0 0 0,0 0 16,0 0-16,0 0 0,0 0 0,0 0 16</inkml:trace>
  <inkml:trace contextRef="#ctx0" brushRef="#br0" timeOffset="28334.332">18774 9376 0,'0'0'0,"0"0"15,0 0-15,0 0 0,-18-17 0,18 17 16,0 0-16,-28-11 0,28 11 16,-22-7-16,10 6 0,-1 1 15,-2 1-15,-2 2 0,-4 2 16,0 0-16,1 3 0,-10 6 15,-2 1-15,1 2 0,1-1 0,-4 9 16,2 3-16,5 0 0,2 0 16,1 2-16,0 2 15,-1 4-15,1 0 0,6 2 0,2 1 16,5-1-16,3-3 0,3 5 16,3 4-16,1-6 0,1-2 15,5 9-15,4 2 0,2-6 16,1-3-16,5 1 0,1 4 15,-1-7-15,-3-3 0,13 2 16,5-3-16,-6-8 0,0-5 0,7 5 16,2-6-16,-4-3 0,1 0 15,5-5-15,2-3 16,-6-3-16,1 0 0,6-4 0,0-2 16,-6-4-16,0-2 0,7-3 15,2-3-15,-9 3 0,0-2 0,8-5 16,1-7-16,-7 4 15,-5 2-15,3-6 0,2-7 16,-8 3-16,-3 1 0,0-4 16,1 0-16,-5 0 0,-2 3 0,-2-7 15,-2-3-15,-5 5 0,-2 4 16,-2-4-16,1-5 16,-4 5-16,0 5 0,-8-3 0,-3-2 15,2 4-15,1 3 0,-5-2 16,-3 0-16,2 6 0,0 1 0,-3-2 15,-3-1-15,0 4 16,-2 3-16,-10 2 0,-7 3 16,2 2-16,1 4 0,-8 4 0,-7 3 15,3 1-15,1 0 0,-7 0 16,1 1-16,18-2 0,7 1 16,8-1-16</inkml:trace>
  <inkml:trace contextRef="#ctx0" brushRef="#br0" timeOffset="28750.6775">18963 9666 0,'0'0'0,"0"0"0,0 0 15,0 0-15,0 0 0,0 0 16,-24 26-16,24-26 0,-29 20 0,9-10 15,-3 3-15,-1 0 0,-2-1 16,-7 6-16,-1-1 16,2-1-16,1-3 0,-5 5 0,2-2 15,5-1-15,5-3 0,4 0 16,4-1-16,3-2 0,2 0 16,3 0-16,4-2 0,2 0 15,2-1-15,4-1 0,5 2 16,2-3-16,2 3 0,5-3 15,3-1-15,1 1 0,0 1 0,9-3 16,3 1-16,-3-1 16,-2 0-16,1 1 0,4 1 15,-6-4-15,-2 0 0,-4 0 0,-4 0 16,-2 0-16,-3 2 0,-3-2 16,-2 1-16,-3-2 0,0 0 0,-5 1 15,-4-1-15,2-1 16,0 2-16,0-2 0</inkml:trace>
  <inkml:trace contextRef="#ctx0" brushRef="#br0" timeOffset="29078.3199">18808 9696 0,'0'0'0,"0"0"15,0 0-15,0 0 0,0 0 0,0 0 16,0 0-16,6 25 0,-6-25 16,7 20-16,-7-20 15,7 29-15,-3-14 0,-2 4 0,0 5 16,0-4-16,-1 2 0,-1 3 16,-2 1-16,0 6 0,0-3 0,-2 1 15,0 1-15,0-3 16,-1-2-16,1 5 0,-1-2 15,2-3-15,0-2 0,-1 0 16,2-2-16,0-1 0,1-3 0,1-2 16,1 0-16,0-2 0,1-3 15,5-3-15,3-2 16,-4-5-16,0 2 0,0 0 0</inkml:trace>
  <inkml:trace contextRef="#ctx0" brushRef="#br0" timeOffset="30970.1924">20916 9842 0,'0'0'0,"0"0"16,0 0-16,0 0 0,0 0 0,0 0 15,26-2-15,-26 2 16,30-3-16,-30 3 0,38-4 16,-16 2-16,1 1 0,2 0 0,3 0 15,-1 1-15,2 0 0,6-2 16,-2 2-16,-3 0 0,-2 0 16,5 2-16,-1-1 0,-6 2 15,-3 0-15,-3 2 0,-3-1 16,-5 1-16,-1 1 0,-3-1 15,-2 2-15,-1-3 0,-3 3 16,-4 0-16,-5 0 0,-1 4 0,-1-1 16,-4 3-16,-4 0 15,-3 2-15,-1 0 0,-3 2 16,-4 1-16,-6 4 0,1 1 0,-4-3 16,-1 5-16,0-4 0,3 2 15,-7 2-15,1 1 16,7-2-16,4-4 0,3 3 0,1-1 15,4-5-15,2-2 0,5-1 16,4 0-16,3-3 0,4 0 0,2-1 16,3-1-16,1-2 15,1-1-15,4-1 0,3 0 16,1-3-16,1 1 0,7 0 0,5 1 16,-1-4-16,1-1 0,2 1 15,1 0-15,2 0 0,0-3 16,-2 3-16,0-3 0,-2 2 15,-2 1-15,1-2 0,2 1 16,-4 1-16,-2 3 0,-3-3 16,0 0-16,-4-3 0,-2 3 0,-2 0 15,-2 0-15,-3 0 16,-1 0-16,-3 0 0,-2-6 0,-2 4 16,-2-4-16,1 3 0,0-1 15,2 3-15</inkml:trace>
  <inkml:trace contextRef="#ctx0" brushRef="#br0" timeOffset="31201.2049">20836 10124 0,'0'0'0,"0"0"15,0 0-15,0 0 0,0 0 0,0 0 16,0 0-16,0 0 15,29-3-15,-29 3 0,29 3 16,-29-3-16,38 0 0,-16 0 16,3 2-16,-1 0 0,1 1 0,9 1 15,1 0-15,-3 0 0,-3 0 16,-3-2-16,-4 2 0,-5-1 16</inkml:trace>
  <inkml:trace contextRef="#ctx0" brushRef="#br0" timeOffset="31451.7501">21680 10285 0,'0'0'0,"0"0"0,0 0 0,0 0 15,0 0-15,-4 23 0,4-23 16,-5 23-16,5-23 0,-5 25 15,0-10-15,1-1 0,-2 0 16,1 0-16,-2 0 0,1-2 16,0 2-16,1-4 0,-1 1 15,2-1-15,-1-4 0,3 0 16,2-3-16,0-3 0,0 3 0,0-3 16</inkml:trace>
  <inkml:trace contextRef="#ctx0" brushRef="#br0" timeOffset="32084.6654">22131 9953 0,'0'0'0,"0"0"15,0 0-15,0 0 0,0 0 0,0 0 16,23-7-16,-23 7 0,23-2 16,-23 2-16,33-2 15,-15 2-15,0-2 0,0 2 0,1 0 16,0 2-16,-1-2 0,4 2 16,0 0-16,-1 1 0,-1 1 15,-3-3-15,-1 3 0,-3 0 16,-1 1-16,-1-1 0,-1 5 15,-2-2-15,-2 2 0,-1 1 16,-3 1-16,-1-2 0,-1 0 0,-3 1 16,-4 3-16,-3-1 0,-2 0 15,-2 1-15,-3-1 16,2 0-16,-1 2 0,-1 0 0,-3 2 16,0-1-16,-1-4 0,-4 6 15,0 1-15,4 0 0,3-2 0,-1 0 16,0 0-16,1 0 15,1-5-15,1 1 0,2 1 16,2-4-16,2 0 0,2 1 16,3-2-16,0 2 0,2-3 0,3 0 15,2-2-15,2 2 0,1 0 16,4-1-16,2-1 16,0 1-16,0 1 0,6-3 0,3 0 15,1-1-15,0-2 0,1 2 16,2-2-16,-1 1 0,0-1 0,6 2 15,-1-3-15,-3 0 0,-6 4 16,-2-3-16,-3 1 16,-2-2-16,-2 1 0,-2-1 0,-2-1 15,-3-1-15,-1 0 0,-5-5 16,-5-3-16,1 3 0,2 0 16,0 1-16</inkml:trace>
  <inkml:trace contextRef="#ctx0" brushRef="#br0" timeOffset="32284.1859">22081 10245 0,'0'0'0,"0"0"0,0 0 16,0 0-16,0 0 0,0 0 0,25-5 15,-25 5-15,29-1 0,-29 1 16,45 0-16,-21 3 0,1-2 15,2 1-15,1-1 0,7 2 0,-4-3 16,-4 0-16,-4 0 0,-4 0 16</inkml:trace>
  <inkml:trace contextRef="#ctx0" brushRef="#br0" timeOffset="32638.4137">22830 10392 0,'0'0'0,"0"0"16,0 0-16,0 0 0,0 0 0,29 7 15,-29-7-15,22 8 0,-22-8 16,21 10-16,-12-3 0,-3 0 16,0 0-16,-4 0 0,-2 1 15,-3 0-15,-4 2 0,-2-2 16,-1 1-16,-1-2 0,0 0 0,0-3 15,0 3-15,0-2 16,0 1-16,-1 1 0,2 1 16,4-2-16,0-2 0,0 0 15,2 3-15,2-4 0,1 2 0,3-2 16,5 0-16,1 1 0,3-4 16,5 3-16,4-2 0,0-1 15,-1-1-15,7-2 0,-2-1 16,-3 1-16,-3 0 0,-4-1 15</inkml:trace>
  <inkml:trace contextRef="#ctx0" brushRef="#br0" timeOffset="32902.6618">23154 10175 0,'0'0'0,"0"0"0,0 0 16,26-6-16,-26 6 0,35-4 0,-11 2 16,3 2-16,1-3 0,11 3 15,2 3-15,-1-2 0,-3 2 16,6 1-16,-2 3 0,-5 0 15,-2 0-15,-8-3 0,-9 1 16,-2-2-16,-3-1 0,-2 2 16</inkml:trace>
  <inkml:trace contextRef="#ctx0" brushRef="#br0" timeOffset="33090.6641">23148 10399 0,'0'0'0,"0"0"0,0 0 16,0 0-16,38 0 0,-16 3 0,6-2 15,2 0-15,2 1 0,12-2 16,3 4-16,-3-4 0,-2 0 16,1 3-16,-7-3 0,-8 0 15</inkml:trace>
  <inkml:trace contextRef="#ctx0" brushRef="#br0" timeOffset="33550.9541">24013 10271 0,'0'0'0,"0"0"0,0 0 15,0 0-15,0 0 0,-28 10 0,28-10 16,-29 15-16,13-4 0,-1 2 16,0-1-16,2 2 0,1-2 15,-3 7-15,3-1 16,3 0-16,3-3 0,3 2 0,2-2 16,2-1-16,2 0 0,4-3 15,1 0-15,4 0 0,4-1 16,2-1-16,4-3 0,0 0 0,-1-2 15,4-4-15,3 0 16,-2 0-16,-2-3 0,4 0 16,-2-1-16,-1-2 0,-1-2 0,-1-2 15,-2-1-15,-2 0 0,-4-1 16,-1-2-16,-2 0 0,-2 0 16,-3 0-16,-3 0 0,-2-1 15,-2 4-15,-3-3 0,-8-1 16,-2-2-16,1 6 0,-3 0 15,-8 1-15,-4 4 0,3 1 16,0-2-16,-2 3 0,-3 0 0,5-2 16,6 2-16,4 4 0</inkml:trace>
  <inkml:trace contextRef="#ctx0" brushRef="#br0" timeOffset="34534.2272">24895 10224 0,'0'0'0,"0"0"0,0 0 0,23 0 16,-23 0-16,29 4 0,-5-4 15,1 0-15,3 3 0,9-3 16,3 1-16,2-1 0,1 0 0,13 0 16,1-1-16,-3 1 0,-3 0 15,11 1-15,0 0 16,-7-1-16,-5 2 0,10-1 0,-2 2 16,-8 0-16,-7 0 0,0-2 15,0 4-15,-8 0 0,-5-1 16,-7-1-16,-4-1 0,-6 3 15,-3-1-15,-5-4 0,-5 0 16,-7 0-16,-5-4 0,2 1 0,2-1 16,3 4-16</inkml:trace>
  <inkml:trace contextRef="#ctx0" brushRef="#br0" timeOffset="34837.2326">24963 10363 0,'0'0'0,"0"0"0,0 0 16,0 0-16,0 0 0,0 0 0,25 14 16,-25-14-16,29 4 0,-8-3 15,5 3-15,3-2 0,1-1 16,5 2-16,6 0 0,13 1 15,1 0-15,13 0 0,2-1 16,-5 1-16,-4-1 0,10 4 16,-1 0-16,3 0 0,-8 1 0,-9 0 15,-7 1-15,-9-1 0,-7-1 16,-7 0-16,-5-4 0,-6 1 16,-4-1-16,-2-2 0</inkml:trace>
  <inkml:trace contextRef="#ctx0" brushRef="#br0" timeOffset="35218.242">25810 10092 0,'0'0'0,"0"0"0,0 0 16,24-3-16,-24 3 0,31 0 16,-6 1-16,1 1 0,-1 2 0,13 3 15,2 4-15,-2 0 0,-3 2 16,8 2-16,0 6 0,-4-3 16,-4 0-16,-1 7 0,-6 3 15,-7-3-15,-6-2 0,-7 1 16,-6-1-16,-5 0 0,-5-2 0,-10 1 15,-6 1-15,1 0 16,2-5-16,-7 1 0,-5 2 16,6-3-16,3-4 0,2 3 15,1-2-15,5-1 0,4-3 0,3-1 16,4-5-16,4-2 0,3-4 16,-2 1-16,2-3 0,-2 3 15</inkml:trace>
  <inkml:trace contextRef="#ctx0" brushRef="#br0" timeOffset="35767.835">26986 10042 0,'0'0'0,"0"0"16,0 0-16,0 0 0,28-9 0,-28 9 16,36-5-16,-16 3 0,0 0 15,4 2-15,3 0 0,-1 0 16,2 1-16,8 2 0,1 0 16,-4 1-16,-2 0 0,4 6 15,-3-3-15,-6 1 0,-4-1 0,-3 3 16,-3 1-16,-5-2 15,-3 0-15,-4 2 0,-5 3 16,-4-2-16,-1-1 0,-7 2 0,-3 2 16,3-2-16,-2-1 0,-6 8 15,-2-2-15,0 0 0,1 0 16,-2 0-16,-2 3 0,3-3 16,1 0-16,-6 3 0,-1 0 15,5-5-15,3 1 0,2-3 16,2 4-16,4-4 0,3 0 0,4-2 15,2 2-15,3-4 16,2 1-16,6-1 0,5-1 16,2 0-16,2-2 0,3 1 15,3-1-15,0 0 0,0 0 0,3-3 16,4-1-16,-3-3 0,0 0 16,-1 0-16,3 0 0,-4-3 15,-1 6-15,0-6 0,-3-4 16,-10-1-16,-5-5 0,0 5 15,-1 1-15,0 0 0</inkml:trace>
  <inkml:trace contextRef="#ctx0" brushRef="#br0" timeOffset="35968.8367">27007 10342 0,'0'0'0,"0"0"0,0 0 15,0 0-15,0 0 0,29 0 0,-29 0 16,34 0-16,-34 0 0,45 4 16,-15-3-16,0 1 0,-1-1 15,9 2-15,3 4 16,-3-4-16,-3 2 0,5-3 0,-3-5 16,-7 3-16,-6-3 0,-4 2 15</inkml:trace>
  <inkml:trace contextRef="#ctx0" brushRef="#br0" timeOffset="36184.4716">27745 10542 0,'0'0'0,"0"0"0,0 0 15,0 0-15,0 0 0,-4 32 16,4-32-16,-5 23 0,5-23 15,-5 28-15,2-14 0,-1 0 16,2 0-16,0 1 0,0-1 16,-1 0-16,2-3 0,0-1 0,0-2 15,0-1-15</inkml:trace>
  <inkml:trace contextRef="#ctx0" brushRef="#br0" timeOffset="36417.9745">27918 10258 0,'0'0'15,"0"0"-15,0 0 0,22-5 16,-22 5-16,30 0 0,-8-2 15,1 2-15,2 0 0,2 2 16,3 1-16,6 1 0,-1 0 0,-7 0 16,-4-1-16,-3 0 0</inkml:trace>
  <inkml:trace contextRef="#ctx0" brushRef="#br0" timeOffset="36622.3891">28009 10446 0,'0'0'0,"0"0"16,0 0-16,0 0 0,0 0 0,0 0 15,33 3-15,-33-3 0,35 4 16,-10-1-16,5 1 16,1-1-16,0-2 0,10-1 0,0-1 15,-7-2-15,-6 3 0,-3-3 16</inkml:trace>
  <inkml:trace contextRef="#ctx0" brushRef="#br0" timeOffset="37051.7731">28652 10318 0,'0'0'0,"0"0"0,0 0 16,0 0-16,-22 20 0,22-20 0,-22 16 16,22-16-16,-25 20 0,13-9 15,1 3-15,1 0 0,1 1 16,3-1-16,0 0 0,2 1 16,0-4-16,4 6 0,4-2 15,1-1-15,2-3 0,5-1 16,5-2-16,0-2 0,1-2 15,4-1-15,2-2 0,-1-2 16,-1-2-16,-1-1 0,0-2 16,-1 2-16,-1-3 0,3-4 15,-1-3-15,-3 3 0,-3-3 0,-4 0 16,-2-3-16,-5 2 0,-3 0 16,-6 1-16,-5-4 0,-1 3 15,-3 1-15,-11-4 0,-3 0 16,1 5-16,2 2 0,-5 3 15,-3-1-15,3 4 0,3 3 16,-1 0-16,5-3 0,7 3 16,4-1-16,2 1 0</inkml:trace>
  <inkml:trace contextRef="#ctx0" brushRef="#br0" timeOffset="37535.1802">29173 10099 0,'0'0'16,"0"0"-16,0 0 0,0 0 0,0 0 16,30-3-16,-30 3 0,32-1 0,-14 0 15,5 1-15,4 0 16,2 1-16,1-1 0,9 1 16,2 4-16,-1 0 0,0-1 0,7 3 15,-2 0-15,-6-2 0,-6 2 16,-3-1-16,-4-1 0,-3-1 15,-3-2-15,-4 1 0,-5-3 16,-2 0-16,-2 0 0,-1 1 0</inkml:trace>
  <inkml:trace contextRef="#ctx0" brushRef="#br0" timeOffset="37800.952">29278 10267 0,'0'0'0,"0"0"0,0 0 16,0 0-16,-11 18 0,11-18 0,-10 22 15,5-9-15,-2-2 0,0 3 16,1-1-16,0 3 0,1-4 16,0 4-16,1-4 0,1 2 15,-1 0-15,1 1 16,0-1-16,1-4 0,1-2 0,0-1 15,0 0-15,0-1 16,0-2-16,-1-4 0,0 0 0,2 0 16,-3 0-16,3 0 0</inkml:trace>
  <inkml:trace contextRef="#ctx0" brushRef="#br0" timeOffset="38336.5061">29259 10329 0,'0'0'0,"0"0"16,0 0-16,0 0 0,0 0 0,17-15 15,-17 15-15,0 0 16,25-8-16,-25 8 0,30-5 16,-14 5-16,2 2 0,0 1 15,-1 1-15,-1 3 0,-3-3 0,-3 4 16,-2-1-16,-4 2 0,-2-3 16,-6 1-16,-5 2 0,-5 1 15,-4-1-15,-1 0 0,1-2 16,-2-3-16,0 3 0,-2 0 15,-2 0-15,2-3 0,2 0 0,-1 3 16,2 0-16,4-3 0,1-1 16,5-3-16,2 4 15,1-4-15,4 3 0,2-1 0,2 3 16,5-4-16,4 2 0,7 0 16,5-2-16,1 0 15,1 1-15,2 2 0,-1-1 16,-1-2-16,-2 2 0,0 1 0,-4 2 15,-5-2-15,-3 0 0,-8 1 16,-5 1-16,-5 0 0,-2-4 0,-7 3 16,-4 0-16,-1 2 15,-1 0-15,-9 0 0,-2 1 0,3-1 16,3-1-16,-1 1 0,2 0 16,4-3-16,2 3 0,5-3 15,2-1-15,3 1 0,4 0 16,4-1-16,4 1 0,2-4 15,4 0-15,6 0 0,6 0 16,4-1-16,3-1 0,7 1 0,1-6 16,-3 3-16,-1 0 0,-1-3 15,-1-3-15,-6 0 16,-3 0-16,-4-2 0,-3-3 16,-2 1-16,-2 4 0,-2 2 0</inkml:trace>
  <inkml:trace contextRef="#ctx0" brushRef="#br0" timeOffset="38735.2159">29325 9845 0,'0'0'0,"0"0"16,0 0-16,0 0 0,0 0 0,0 0 15,15 23-15,-15-23 0,17 17 0,-17-17 16,25 28-16,-12-8 16,-1 1-16,1 5 0,2 4 15,3 6-15,0 3 0,1 1 0,1 4 16,2 7-16,-1-1 0,1 8 16,-3 0-16,0-2 0,0-2 15,6 7-15,3-1 0,-4-6 16,-2-4-16,-2 0 0,-1-3 15,-3-2-15,1-3 0,2 2 16,-1-1-16,0-7 0,0-4 0,-5-4 16,-2-2-16,-3-8 0,-2-1 15,-2-6-15,-1-4 0,-3 0 16,-2-5-16,-5-4 0,-4-2 16,1-6-16,0-2 0,2 2 15,3 3-15,1 0 0</inkml:trace>
  <inkml:trace contextRef="#ctx0" brushRef="#br0" timeOffset="39018.4533">29769 10478 0,'0'0'0,"0"0"0,0 0 15,0 0-15,-15 18 0,15-18 16,-21 19-16,21-19 0,-24 27 0,11-12 16,-1 2-16,-2-1 0,1 0 15,-4 5-15,1-2 0,3-2 16,1-2-16,0-1 0,3-3 16,1-1-16,2 1 0,1-4 15,1 0-15,2-3 0,2 0 16,2-4-16,1-8 0,-1 2 0,0 2 15,0 0-15</inkml:trace>
  <inkml:trace contextRef="#ctx0" brushRef="#br0" timeOffset="39186.4588">29864 9974 0,'0'0'0,"0"0"16,0 0-16,0 0 0,0 0 0,0 0 16,26 4-16,-26-4 0,24 10 15,-24-10-15,19 11 16,-19-11-16</inkml:trace>
  <inkml:trace contextRef="#ctx0" brushRef="#br0" timeOffset="39734.7491">30334 10181 0,'0'0'0,"0"0"0,0 0 16,27 1-16,-27-1 0,25 1 0,-9-1 15,-1 2-15,1-2 16,6 3-16,0 1 0,-1-1 0,-3 1 0,-1 0 15,-3 0-15,-1 2 0,1-2 16,-3 1-16,-2 4 16,-2-4-16,0 2 0,-3 1 15,0 1-15,-3-2 0,-1 0 16,-1 2-16,-2 3 0,0-1 0,-1 1 16,-5 5-16,-3 4 15,-1-2-15,-2 1 0,0 0 0,-2 3 16,2-4-16,-1 2 0,-4 7 15,-2-3-15,3 0 0,0-3 0,0-1 16,0 0-16,3-3 0,3-2 16,2 0-16,1-2 15,2-2-15,1-2 0,2-3 0,0 1 16,2-2-16,1-2 0,0 0 16,1-1-16,1-3 0,-3 4 15,3-4-15,0 0 0,-1 3 16,1-3-16,7 1 0,2-1 15,1-1-15,1-1 0,2 1 16,1-3-16,0 1 0,2 3 0,6-3 16,2 2-16,-1-2 0,-1 3 15,-1 0-15,-1-1 16,-1 1-16,-2-3 0,-3 2 0,-1-2 16,-2 0-16,-2-3 0,-1 2 15,-3 0-15,1 3 0</inkml:trace>
  <inkml:trace contextRef="#ctx0" brushRef="#br0" timeOffset="39934.6817">30275 10510 0,'0'0'0,"0"0"15,0 0-15,0 0 0,0 0 0,29-7 16,-29 7-16,36-1 0,-15 1 15,4 2-15,4 4 0,-2-2 16,0 3-16,6 0 0,1-1 16,-3-2-16,-2 0 0,1 0 0,-6-1 15,-5-2-15</inkml:trace>
  <inkml:trace contextRef="#ctx0" brushRef="#br0" timeOffset="40284.9517">30889 10689 0,'0'0'15,"0"0"-15,0 0 0,0 0 16,0 0-16,24 6 0,-24-6 16,0 0-16,21 11 0,-21-11 15,0 0-15,17 18 0,-13-11 0,-3 1 16,-2 3-16,0-1 0,-1-3 15,-1 4-15,-1-3 0,-1 2 16,-1-3-16,0 3 0,0-2 16,1 2-16,-1-3 0,1 1 15,0-1-15,1-1 0,-1-1 16,2 2-16,1-1 0,1-1 16,1 1-16,3 1 0,3-3 15,1 3-15,3-3 0,3 0 0,4 2 16,0-5-16,-1 2 0,1-3 15,-1 0-15,4-3 0,0-4 0,-4 3 16,-1 0-16,-3 1 0</inkml:trace>
  <inkml:trace contextRef="#ctx0" brushRef="#br0" timeOffset="40487.2819">31304 10472 0,'0'0'0,"0"0"0,0 0 15,20-8-15,-20 8 0,21-4 0,-6 4 16,2 0-16,0 0 0,2 0 16,1 1-16,3 2 0,-2 4 0,-3-4 15,-3 1-15,-2-1 0,-2-2 16,-2 2-16</inkml:trace>
  <inkml:trace contextRef="#ctx0" brushRef="#br0" timeOffset="40685.2847">31190 10621 0,'0'0'0,"0"0"0,0 0 15,0 0-15,0 0 0,26 3 16,-26-3-16,37 4 0,-15-1 0,5 1 15,2 0-15,1 2 0,1 1 16,8-3-16,-1 0 16,-4-1-16,-3-3 0,1 0 0,-6 0 15,-6 0-15</inkml:trace>
  <inkml:trace contextRef="#ctx0" brushRef="#br0" timeOffset="41201.6689">32030 10438 0,'0'0'0,"0"0"0,0 0 0,0 0 16,0 0-16,0 0 0,0 0 15,0 0-15,0 0 0,-23 15 16,23-15-16,-22 12 0,22-12 0,-24 17 16,10-7-16,0 1 15,2-1-15,-1 1 0,0 3 0,1 1 16,1-1-16,-1 4 0,2 0 16,2-3-16,2 1 0,3-1 15,2-1-15,2-3 0,2 1 0,4-2 16,3 0-16,0-2 15,0 2-15,4-3 0,4-3 16,-1 3-16,1-3 0,0-2 0,-1-1 16,0-2-16,-3-1 0,2-2 15,0-3-15,1 3 0,-1-3 16,-1 0-16,-2-4 16,-1 1-16,-1-1 0,-1-3 0,-1-1 15,-2 1-15,-1 1 0,-2-2 16,0 0-16,-4-2 0,-1 5 0,-5-5 15,-4-1-15,-1 0 16,0 4-16,-8-4 0,-4 3 16,-1-2-16,-1 3 0,-4 2 15,-2-2-15,6 4 0,4 0 0,4 3 16</inkml:trace>
  <inkml:trace contextRef="#ctx0" brushRef="#br0" timeOffset="50835.5472">18420 11679 0,'0'0'0,"0"0"0,0 0 16,0 0-16,0 0 0,-27-3 0,27 3 15,0 0-15,-32 4 0,17 0 16,-1 2-16,-3 2 0,-1 2 15,0 2-15,1 1 0,-7 6 0,2 1 16,-3 3-16,0 2 16,3-1-16,2 0 0,-3 10 15,3 2-15,2-3 0,3-1 0,1 4 16,3 1-16,2 4 0,3-4 16,4 1-16,2 2 0,2-6 15,1-4-15,2 1 0,3 0 16,1 0-16,2-2 0,4-3 15,5 0-15,2-4 0,1-4 0,2 0 16,4-2-16,0-2 0,2-3 16,3-2-16,3-2 0,0-2 15,1-1-15,0-3 0,1-2 16,2-1-16,1-2 0,3-3 16,-2 1-16,-5-1 0,-3 0 0,1-5 15,2-5-15,-6-2 0,-3 0 16,-2-2-16,0-1 15,-1 2-15,-1-1 0,-1-3 16,0-2-16,-4 0 0,-5 2 0,-2-4 16,-1 0-16,-2-1 0,-2 1 0,-1-1 15,-2-3-15,-1 2 16,-1-1-16,-2 5 0,0-1 16,-1 3-16,-1 0 0,-5-1 15,-3-2-15,-1 6 0,-2 0 0,-4 2 16,-4-2-16,-2 4 15,0 1-15,-8 4 0,-5 1 16,3 3-16,2-1 0,-11 5 16,-5 1-16,4 4 0,2 2 0,-1-2 15,-1 1-15,6 0 0,7 0 16,6 1-16,8-3 0,3 2 16</inkml:trace>
  <inkml:trace contextRef="#ctx0" brushRef="#br0" timeOffset="51368.2924">18468 11822 0,'0'0'0,"0"0"0,0 0 16,0 0-16,-27 17 0,27-17 0,-27 17 16,27-17-16,-31 18 0,13-7 15,-2 1-15,2-1 0,-1 0 16,-3 3-16,2 0 0,2-2 16,4-1-16,2 0 0,2-1 15,2 0-15,3-1 0,2 0 16,3 1-16,5-1 0,1-3 0,3 1 15,1-1-15,1 1 0,1 0 16,2-2-16,-1 1 16,2 0-16,3 0 0,1 2 0,1 0 15,-3 0-15,0 2 0,-3 1 16,-1 0-16,-2 0 0,-1 0 16,-2 0-16,-3-1 0,0 0 15,-2 1-15,-2 1 0,-2-1 16,-3 1-16,-3 0 0,-6 1 15,-6 2-15,2-1 0,-1-3 0,-3 0 16,-2 0-16,0-2 0,-2 0 16,-2 0-16,3-3 15,1-1-15,5-1 0,-1-2 0,0-1 16,2-3-16,0-4 0,6-4 16,5-4-16,3 0 0,0 0 0,0-1 15,0 3-15,1 3 16</inkml:trace>
  <inkml:trace contextRef="#ctx0" brushRef="#br0" timeOffset="51535.4961">18311 11987 0,'0'0'0,"0"0"16,0 0-16,0 0 0,28-8 0,-28 8 15,34-7-15,-12 4 0,3 1 16,2 0-16,0 1 0,1 1 0,-1 0 15,10 2-15,-1 0 16,-5 0-16,-6 0 0,-2 0 16</inkml:trace>
  <inkml:trace contextRef="#ctx0" brushRef="#br0" timeOffset="53836.0981">20756 11969 0,'0'0'0,"0"0"0,0 0 16,0 0-16,0 0 0,0 0 15,0 0-15,0 0 0,0 0 0,0 0 16,-18-13-16,18 13 0,0 0 16,0 0-16,0 0 0,0 0 15,0 0-15,0 0 0,0 0 16,0 0-16,0 0 0,0 0 16,0 0-16,0 0 0,0 0 0,0 0 15,0 0-15,26-18 16,-26 18-16,35-3 0,-35 3 15,41-1-15,-18 1 0,3-1 16,3-1-16,10 1 0,-1 1 0,4 0 16,3-1-16,9 0 0,-2-3 15,6 3-15,2-1 0,7 1 16,-3 1-16,3 0 0,0 0 16,7-2-16,-5-1 0,4 2 15,2 1-15,3 1 0,-6-1 16,1 0-16,2-1 0,25 2 15,-11 2-15,-9 0 0,-7-2 16,-7-1-16,-6 1 0,4 0 0,4 1 16,-9 0-16,-5 0 0,1 0 15,2 1-15,-4-1 0,-3-1 16,0 0-16,-2-1 0,-5 4 16,-3 4-16,-2-6 0,-2-4 15,-2 0-15,-1 2 0,-4 0 16,-4 3-16,-7-2 0,-5-2 15,-6-2-15,0 3 0,1-2 0,0 1 16,-4-1-16,0 1 16,-4 1-16,1 3 0,-1-3 0,-4 1 15,-2 1-15,-4-2 0,-4 0 16,-5 0-16,3 0 0,3 0 0,3 0 16</inkml:trace>
  <inkml:trace contextRef="#ctx0" brushRef="#br0" timeOffset="54552.001">21026 12217 0,'0'0'0,"0"0"0,0 0 16,0 0-16,0 0 0,0 0 15,0 0-15,0 0 0,0 0 0,24-5 16,-24 5-16,31-1 0,-31 1 16,40-2-16,-15-1 15,2 1-15,0-1 0,4 2 0,2-1 16,8 1-16,-2 1 0,-3 0 16,-1 0-16,6 1 0,-4 0 15,-3 3-15,-3 1 0,-5 0 16,-3 1-16,-4 1 0,-4 1 15,-2-1-15,-4-1 0,-3 4 16,-3 2-16,-5-2 0,-3 0 0,-8 1 16,-5 1-16,-2 0 0,-2 2 15,-11 2-15,-4 2 0,1-1 16,0 1-16,-11 4 0,-1 0 16,2-1-16,5-3 0,-1 1 15,-1 0-15,6-3 0,5 0 16,1 0-16,5 0 0,5-3 15,4-1-15,8-2 0,1 1 16,3 0-16,3-1 0,7-1 0,3 0 16,2-2-16,1-1 0,5 1 15,4 0-15,3-2 0,2-2 16,4 0-16,2-2 0,1 0 16,1 1-16,7 0 0,-1-1 15,-2 1-15,-2-1 0,-2 0 16,-3 0-16,-5 1 0,-2 0 0,-3-2 15,-1-4-15,-4 1 16,-3 1-16,-3-2 0,-3-2 0,-2 3 16,-1 1-16,0-1 0</inkml:trace>
  <inkml:trace contextRef="#ctx0" brushRef="#br0" timeOffset="54785.0485">21058 12390 0,'0'0'15,"0"0"-15,0 0 0,0 0 0,0 0 16,0 0-16,31-6 0,-31 6 16,34-4-16,-12 2 0,5 0 15,0 1-15,1 1 0,4 0 16,4 0-16,8 0 0,-3 3 0,5-2 15,-3-1-15,-7 0 16,-8 0-16,-4 0 0</inkml:trace>
  <inkml:trace contextRef="#ctx0" brushRef="#br0" timeOffset="55018.3619">21854 12533 0,'0'0'16,"0"0"-16,0 0 0,0 0 0,-9 24 16,9-24-16,-9 28 15,4-11-15,2 0 0,-1 1 16,1 2-16,0-1 0,1 0 16,-1 5-16,2 0 0,1-5 0,1-2 15,2-3-15,0-3 0,2-2 16,2-4-16,1-3 0,0-4 15,-2 1-15,0-1 0,-1 1 16</inkml:trace>
  <inkml:trace contextRef="#ctx0" brushRef="#br0" timeOffset="55268.5085">22038 12408 0,'0'0'0,"0"0"0,0 0 16,0 0-16,0 0 0,26-5 16,-26 5-16,34-6 0,-34 6 0,41-6 15,-16 4-15,0 0 16,0 0-16,1 1 0,3 1 0,6 0 16,-1 0-16,-4 1 0,-3 0 15,-4-1-15,-2 1 0,-3-1 16,0-1-16,-4 0 0,-1-1 15,-4 1-15,0 0 0,-2 0 16</inkml:trace>
  <inkml:trace contextRef="#ctx0" brushRef="#br0" timeOffset="55535.4509">22343 12188 0,'0'0'0,"0"0"16,0 0-16,0 0 0,0 0 0,0 24 15,0-24-15,-2 21 0,2-21 16,-2 30-16,0-11 0,0-1 16,0 0-16,-1 3 0,-2 2 15,1 0-15,-2 0 0,0 7 16,0 0-16,-1-2 0,1-2 0,-1-1 15,1 0-15,-1-4 0,-1-3 16,1 1-16,1-3 0,2-4 16</inkml:trace>
  <inkml:trace contextRef="#ctx0" brushRef="#br0" timeOffset="56201.4686">22892 12263 0,'0'0'0,"0"0"15,0 0-15,0 0 0,0 0 0,0 0 16,29 0-16,-29 0 0,27 0 15,-27 0-15,35 2 16,-15-1-16,0 0 0,-1 0 0,-1 2 16,-1-1-16,0 1 0,3 2 15,-2-1-15,-1 0 0,-3 1 16,-2 1-16,-1 1 0,-4 0 16,-3 2-16,-5 1 0,-4 1 15,0-2-15,0 0 0,-8 5 16,-7 4-16,0-1 0,0-1 15,-2 1-15,-1 3 16,-1-3-16,-2-1 0,-4 4 0,3-1 16,4-1-16,3-1 0,3 0 15,4-1-15,2 0 0,2 0 16,3-3-16,0-2 0,3 0 0,2 0 16,3-1-16,3-1 15,3-1-15,2 0 0,4-2 16,4-1-16,2 0 0,1-1 0,8-1 15,1 0-15,-1-2 16,-1-1-16,-2 0 0,1 0 0,-4-1 16,-2-2-16,-1-1 0,-2-1 15,-3-4-15,-4 2 0,-3 0 16,0 2-16,-2 1 0</inkml:trace>
  <inkml:trace contextRef="#ctx0" brushRef="#br0" timeOffset="56402.0561">22805 12519 0,'0'0'0,"0"0"0,0 0 16,0 0-16,25-6 0,-25 6 0,30-2 0,-30 2 15,41-1-15,-17 2 0,4 1 16,-1-1-16,0 2 0,7 1 15,0-1-15,-5 0 0,-5 1 16,-4-2-16</inkml:trace>
  <inkml:trace contextRef="#ctx0" brushRef="#br0" timeOffset="56702.1661">23561 12607 0,'0'0'0,"0"0"0,0 0 16,22 4-16,-22-4 0,20 6 0,-10-2 16,0 1-16,0 1 0,-1 1 15,-3 1-15,-1 1 0,-2-1 0,-3 2 16,-2-1-16,-4 2 16,-1 1-16,-4 0 0,-3-1 15,1 2-15,0 0 0,-2 1 16,0-1-16,3-2 0,2 0 0,2-2 15,2-1-15,3 0 0,0-1 16,7-2-16,2-1 0,4-2 16,4 0-16,9-1 0,2-1 15,1-2-15,2-3 0,-5 2 16,-4 0-16,-3 0 0</inkml:trace>
  <inkml:trace contextRef="#ctx0" brushRef="#br0" timeOffset="56952.1723">23940 12364 0,'0'0'16,"0"0"-16,0 0 0,38-6 15,-17 4-15,4 0 0,5 1 16,9 1-16,-2 0 0,12 2 16,0 2-16,-6 0 0,-4 0 0,-7 0 15,-5 0-15,-5-1 0,-5-1 16,-2 0-16</inkml:trace>
  <inkml:trace contextRef="#ctx0" brushRef="#br0" timeOffset="57120.1752">24011 12603 0,'0'0'0,"0"0"0,0 0 16,30 3-16,-30-3 0,38 2 16,-10-1-16,4 0 0,2 0 0,15 0 15,3-1-15,-3 0 0,1-1 16,0 1-16,-10-1 0,-7 1 0</inkml:trace>
  <inkml:trace contextRef="#ctx0" brushRef="#br0" timeOffset="57703.2897">24953 12261 0,'0'0'0,"0"0"15,0 0-15,0 0 0,26-10 0,-26 10 16,38-5-16,-17 3 0,1 1 16,2 0-16,3 0 0,6 0 15,-1 0-15,1 1 0,1 1 16,-3 1-16,-4-2 0,4 2 15,-3 1-15,-4 0 0,-2 1 0,-3 2 16,-2 3-16,-4 0 0,-3-1 16,-4 0-16,-1 1 15,-4-1-15,-2 2 0,-5-2 0,-2 2 16,0 1-16,-1-3 0,-6 4 16,-4 2-16,-2 1 0,0-1 15,-7 6-15,1 1 0,-2-3 16,0 0-16,2 0 0,-1 1 15,3 0-15,2-1 0,-4 4 16,1-1-16,6-4 0,1-1 16,0 1-16,4-4 0,4-1 0,3-1 15,5-1-15,1-1 16,4 0-16,3-1 0,3-1 16,2 1-16,2-2 0,2 0 0,5 0 15,4 0-15,2 0 0,0-2 16,1-1-16,3 1 15,0-2-15,-2 1 0,1-1 0,-2 0 16,-2-1-16,-4-2 0,-2 1 16,-2-1-16,-2-2 0,-2 0 0,-5-3 15,-4-3-15,-3-2 0,-2-1 16,1 3-16,0 2 16,-1 1-16</inkml:trace>
  <inkml:trace contextRef="#ctx0" brushRef="#br0" timeOffset="57918.9686">24944 12505 0,'0'0'0,"0"0"16,0 0-16,24-2 0,-24 2 0,34-2 15,-11 4-15,2-1 0,3 0 16,11 4-16,3 0 0,-2 1 15,-2 0-15,11 1 0,-2 0 16,-6-2-16,-5-2 0,-8 0 16,-5-1-16,-4 0 0</inkml:trace>
  <inkml:trace contextRef="#ctx0" brushRef="#br0" timeOffset="58134.9819">25696 12636 0,'0'0'0,"0"0"15,0 0-15,0 0 0,0 0 0,0 29 16,0-29-16,-2 23 0,2-23 0,-3 29 16,1-11-16,-2-2 15,1 1-15,-3-1 0,0 0 16,0-2-16,1-2 0,0-1 15,2-2-15,0-1 0</inkml:trace>
  <inkml:trace contextRef="#ctx0" brushRef="#br0" timeOffset="58502.3098">24837 11958 0,'0'0'0,"0"0"0,0 0 0,0 0 15,0 0-15,30 0 0,-30 0 16,32-2-16,-11 2 0,3-2 0,5 1 16,2 0-16,1 2 0,13-1 15,3 1-15,-1 2 0,-2-1 16,13 0-16,2 0 16,-4 1-16,-4 1 0,10 2 0,-2 3 15,-3-3-15,-4 0 0,-6-1 16,-11-1-16,-9-1 0</inkml:trace>
  <inkml:trace contextRef="#ctx0" brushRef="#br0" timeOffset="58852.5538">25972 12335 0,'0'0'0,"0"0"0,0 0 15,39 0-15,-21 3 0,5-2 16,5 2-16,11 0 0,0 1 0,4 1 16,3 3-16,4-1 0,-5-1 15,5 0-15,-5 0 16,-3-1-16,-2 0 0,-7-2 16,-4-2-16,-7-1 0,-6-2 0,-4 0 15,-2 1-15,-2-1 0</inkml:trace>
  <inkml:trace contextRef="#ctx0" brushRef="#br0" timeOffset="59168.1045">26396 12110 0,'0'0'16,"0"0"-16,0 0 0,0 0 0,0 0 15,-3 31-15,3-31 16,-3 30-16,3-30 0,-5 38 0,3-15 16,-1 0-16,0 1 0,-1 3 15,1 2-15,0 5 0,1-2 16,-1 2-16,1 1 0,0 5 15,1-1-15,1-7 0,2-3 16,-1-6-16,0-4 0,0-3 16</inkml:trace>
  <inkml:trace contextRef="#ctx0" brushRef="#br0" timeOffset="59853.0616">27290 12304 0,'0'0'0,"0"0"15,0 0-15,25-7 0,-15 6 0,3 0 16,3 0-16,-1 0 0,1-1 16,5 1-16,-1 0 0,-1 1 15,-1-1-15,-1 1 0,1 1 16,0-1-16,-2 1 0,1 0 16,-2 2-16,0-1 0,-3 2 15,-1 0-15,-2 2 0,-2-1 16,-1 3-16,-3 1 0,-2 1 15,-1 0-15,-2-2 0,-3 3 16,-4 2-16,-1 0 0,-1 0 0,-1-1 16,0 2-16,-2-1 0,0 2 15,-4 0-15,-2-1 16,2 0-16,0 0 0,-1 1 0,1 1 16,-1-1-16,1 0 0,-5 5 15,0-1-15,2 0 0,1-1 0,2-1 16,3 2-16,3-2 15,2-3-15,1 1 0,2-1 16,2-2-16,1-1 0,0-2 16,3-1-16,1-1 0,0-1 0,3-1 15,4-1-15,2 1 0,2 0 16,3-1-16,3-3 0,-1 1 16,2 1-16,2 0 0,2-1 15,0 0-15,0-1 0,1 1 16,0-1-16,0-1 0,1 0 0,5 0 15,1 0-15,-3-1 16,-3 0-16,-1 0 0,-1 1 16,-3 0-16,-3 0 0,1 0 0,-1 0 15,-3-2-15,-3-2 0,-6-2 16,-2-1-16,-2-3 0,-1-2 16,0 1-16,0 3 0,0 0 15</inkml:trace>
  <inkml:trace contextRef="#ctx0" brushRef="#br0" timeOffset="60085.1935">27207 12492 0,'0'0'0,"0"0"0,0 0 0,0 0 16,0 0-16,35-2 0,-35 2 15,33 6-15,-16-2 0,3 0 16,2-1-16,0 1 0,0 0 0,6 2 16,-2-2-16,-1 2 15,1-3-15,-3-1 0,-1 1 16,-2-2-16,-3 1 0,-2-1 0,-3 1 16,-2-1-16</inkml:trace>
  <inkml:trace contextRef="#ctx0" brushRef="#br0" timeOffset="60435.1838">27762 12633 0,'0'0'0,"0"0"16,0 0-16,0 0 15,0 0-15,24 14 0,-24-14 16,22 11-16,-10-6 0,2 1 0,3 1 16,1 0-16,-1 0 0,0 1 15,-1 1-15,2 3 0,-3 0 16,-1-1-16,-2 0 16,-3-1-16,-3 0 0,-1-1 0,-2 1 15,-2-1-15,-1 0 0,-3-1 16,-3-1-16,0-3 0,-2 1 0,-3 1 15,0 0-15,3-2 16,0 2-16,0-4 0,-1 2 16,1-1-16,1 0 0,2 0 15,-1 0-15,2 1 0,1 0 0,-1-1 16,2 1-16,2 1 0,2 1 16,3 0-16,1-1 15,4 1-15,2 1 0,2-1 0,-1 0 16,1 1-16,2-1 0,4 0 15,-1-1-15,1 0 0,0 0 0,-1-2 16,-3-2-16,-1-3 16,-3-3-16,-3-4 0,-3-2 15,0 1-15,-2 2 0,0 1 0</inkml:trace>
  <inkml:trace contextRef="#ctx0" brushRef="#br0" timeOffset="60822.1679">27165 11872 0,'0'0'0,"0"0"0,0 0 0,0 0 15,0 0-15,12-19 0,-12 19 16,0 0-16,29-16 0,-14 12 16,4 0-16,0 1 0,1-1 0,2 2 15,3 2-15,7-3 0,-1 2 16,0 0-16,1 1 0,-1 1 16,-2 0-16,7-1 0,-2 3 15,-3-2-15,-3 2 0,-1 1 16,-2 1-16,-3-3 0,-3 1 15,-3-2-15,-4 1 0,-1-1 16,-2 2-16,-4-2 0,-1 0 16,0 1-16,-3 2 0,-6-1 0,-3 1 15,-3-3-15,-3-4 0,3 2 16,3 0-16,0-1 0</inkml:trace>
  <inkml:trace contextRef="#ctx0" brushRef="#br0" timeOffset="61452.157">22066 12721 0,'0'0'0,"0"0"0,0 0 15,0 0-15,0 0 0,0 0 16,0 0-16,0 0 0,0 0 15,31 1-15,-31-1 0,31-2 16,-31 2-16,39-3 0,-13 2 0,2-1 16,3 0-16,15 0 15,3 0-15,-1 0 0,-3-1 16,1 1-16,-8 0 0,-9 0 16</inkml:trace>
  <inkml:trace contextRef="#ctx0" brushRef="#br0" timeOffset="62051.9114">26083 12791 0,'0'0'0,"0"0"0,0 0 15,0 0-15,31-4 0,-31 4 0,34-2 16,-12 2-16,3 1 0,2 1 16,3 0-16,9 2 0,0 2 15,1-1-15,0 0 0,7 0 16,-1 0-16,-4-1 0,-3 0 15,-4-1-15,-4 0 0,-1 0 16,-1 1-16,-6-1 0,-3 1 0,-4-1 16,-3-1-1,-2 1-15</inkml:trace>
  <inkml:trace contextRef="#ctx0" brushRef="#br0" timeOffset="63335.7675">21082 14107 0,'0'0'0,"0"0"0,0 0 0,0 0 15,30-3-15,-30 3 0,28 0 16,-10 0-16,4-3 0,3 3 16,1-4-16,4 3 0,3-1 0,11 2 15,1 0-15,11-3 0,-1 1 16,3 0-16,4-1 0,10 0 15,-2 0-15,1 1 0,-1 0 16,11-2-16,-2-1 0,12 1 16,-1 1-16,-6 2 0,-6 1 0,36-1 15,-10-1-15,-8 1 0,-6 0 16,-6 1-16,-4 1 16,-6-1-16,-6-1 0,5-1 15,3 0-15,-10 1 16,-7-2-16,-10 6 0,-4 2 0,-4-4 15,1-3-15,-5 1 0,-3 0 16,-7 1-16,-2 1 0,2 1 16,4 2-16,-7 0 15,-3 1-15,-11-1 0,-6 1 0,-13-5 16,-4 0-16,3-2 0,3 2 0,1 0 16</inkml:trace>
  <inkml:trace contextRef="#ctx0" brushRef="#br0" timeOffset="63969.3769">21502 14467 0,'0'0'0,"0"0"0,0 0 0,21-4 15,-21 4-15,28-5 0,-7 2 16,0-1-16,1 0 0,10 1 15,4-1-15,-3 1 0,-2 0 0,2 2 16,2-2-16,2 2 16,-3 1-16,-5 1 0,-4 2 0,-3 1 15,-3-1-15,-2 1 0,-3 0 16,-3 3-16,-2 0 0,-3 3 16,-1-1-16,-5 0 0,-2 2 15,-5 1-15,-3 1 0,-3 1 16,-4 1-16,-7 6 0,-4 2 15,0-3-15,-2-1 0,-2 1 16,-1-2-16,2 0 0,1 0 0,-6 3 16,0 2-16,5-2 0,3-3 15,5-1-15,4 0 0,4-3 16,2-3-16,3 0 0,3 0 16,3 0-16,1 0 0,4-1 15,2 1-15,2-1 0,3-2 0,6 2 16,5 1-16,1-4 15,2-3-15,3 3 0,3-3 0,2 0 16,2-1-16,1-2 16,1 2-16,-1 0 0,0-3 0,3 0 15,-1 0-15,-7 0 0,-2 0 16,-5-4-16,-4 1 0,-5 2 16,-3-2-16,-1 1 0</inkml:trace>
  <inkml:trace contextRef="#ctx0" brushRef="#br0" timeOffset="64185.0722">21541 14723 0,'0'0'16,"0"0"-16,0 0 0,22-1 15,-22 1-15,29-2 0,-9 4 16,3-2-16,2 0 0,5 0 0,4 1 16,8-1-16,-1 0 0,1 0 15,-8 0-15,-7 0 0</inkml:trace>
  <inkml:trace contextRef="#ctx0" brushRef="#br0" timeOffset="64419.5881">22289 14762 0,'0'0'0,"0"0"0,0 0 0,0 0 15,-11 31-15,11-31 0,-11 22 16,7-7-16,1 3 0,2 2 15,0-1-15,1 2 0,0-3 0,1 3 16,1-3-16,1-4 0,1-5 16,-1 0-16,-1-2 0,1-2 15</inkml:trace>
  <inkml:trace contextRef="#ctx0" brushRef="#br0" timeOffset="64902.2328">22824 14437 0,'0'0'0,"0"0"16,0 0-16,0 0 0,0 0 0,0 0 16,27-11-16,-27 11 15,29-6-15,-29 6 0,32-5 16,-16 2-16,1-1 0,2 4 15,2-3-15,-2 3 0,0 0 0,-1 1 16,-2 2-16,-1 0 16,-3 0-16,1 1 0,-1 1 15,-3 1-15,-1 4 0,-4-3 0,-2 1 16,-3 2-16,-3 2 0,-7 3 16,-5 1-16,0 2 0,-3 0 15,-3 3-15,-3 1 16,0-1-16,2 0 0,-2 1 0,4 0 15,3 0-15,3-2 0,3 2 16,2-4-16,2 0 0,3-1 0,2-2 16,3-1-1,3 0-15,2-3 0,4 0 0,3 2 16,3-2-16,4 0 0,3-4 16,1 0-16,2 0 0,0-3 0,0 0 15,1-3-15,-4-1 0,-3-1 16,-2-3-16,-1 0 0,-4-3 15,-3-2-15,-3 4 0,0-2 16,-2 4-16</inkml:trace>
  <inkml:trace contextRef="#ctx0" brushRef="#br0" timeOffset="65085.2389">22833 14704 0,'0'0'0,"0"0"16,0 0-16,0 0 0,0 0 0,31 0 16,-31 0-16,35-2 0,-35 2 15,40-3-15,-16 1 0,-5-1 16,-1 3-16,-3-3 0</inkml:trace>
  <inkml:trace contextRef="#ctx0" brushRef="#br0" timeOffset="65356.5178">23409 14768 0,'0'0'0,"0"0"15,0 0-15,0 0 0,12 5 16,-5 1-16,1-2 0,-1 3 16,1 1-16,0 0 0,-1 1 15,0 2-15,-1 0 0,-3 0 16,-1 6-16,-1-2 0,-1 2 15,-1 1-15,-1 3 0,0-3 16,1-3-16,1 3 0,0-4 0,2 0 16,1-3-16,5 0 0,3 0 15,4-2-15,4-4 0,4-5 16,5-1-16,0-5 0,2-2 16,-4 1-16,-5 3 15,-4-2-15</inkml:trace>
  <inkml:trace contextRef="#ctx0" brushRef="#br0" timeOffset="65552.551">24152 14530 0,'0'0'16,"0"0"-16,0 0 0,27-3 0,-27 3 15,37-1-15,-11 1 0,0 0 0,2 0 16,7 1-16,-1 2 16,-4 0-16,-4 1 0,-2-3 0,-6 1 15,-1-2-15</inkml:trace>
  <inkml:trace contextRef="#ctx0" brushRef="#br0" timeOffset="65719.781">24245 14833 0,'0'0'0,"0"0"0,22 1 15,-3 1-15,3-1 0,13 0 0,5 4 16,1-4-16,1 2 0,-1 1 16,-6-1-16,-8-2 0</inkml:trace>
  <inkml:trace contextRef="#ctx0" brushRef="#br0" timeOffset="66235.7957">25235 14448 0,'0'0'0,"0"0"16,0 0-16,0 0 0,26-7 0,-26 7 15,38-4-15,-38 4 16,42-2-16,-18 2 0,3 2 15,-2 1-15,0 1 0,3 3 16,-1 0-16,-4 0 0,-3 0 0,-4 4 16,-3 0-16,-4-1 0,-2 1 15,-5 0-15,-4 0 0,-4 3 16,-2 1-16,-6 2 0,-3-1 16,-1 1-16,0 0 0,-5 4 15,-1-2-15,-1 0 0,-1-3 16,2 5-16,1-2 0,4 1 0,3-1 15,2-2-15,3 1 16,4-2-16,0 0 0,5-1 0,3 2 16,7-1-16,5 1 0,4-3 15,4 0-15,-1-3 0,0 0 0,4-3 16,4 2-16,-2-6 16,1-1-16,-3-3 0,-2-4 15,-3 0-15,-5 1 0,-2 0 16</inkml:trace>
  <inkml:trace contextRef="#ctx0" brushRef="#br0" timeOffset="66436.0434">25198 14679 0,'0'0'0,"0"0"0,0 0 0,24 0 15,-24 0-15,34 0 0,-10 0 16,4 1-16,2 2 0,11 1 16,2-1-16,-1-1 15,-3 0-15,2 1 0,-8-2 0,-6 2 16</inkml:trace>
  <inkml:trace contextRef="#ctx0" brushRef="#br0" timeOffset="66637.538">25890 14919 0,'0'0'16,"0"0"-16,0 0 0,-2 19 0,2-19 16,-2 23-16,2-23 0,-3 26 15,-1-9-15,0 1 16,-2 1-16,1-2 0,-1-2 15,0 2-15,0-2 0,2-4 0</inkml:trace>
  <inkml:trace contextRef="#ctx0" brushRef="#br0" timeOffset="67252.6887">26569 14535 0,'0'0'16,"0"0"-16,0 0 0,0 0 16,0 0-16,0 0 0,24-13 15,-24 13-15,28-12 0,-11 7 0,0 1 16,-1 1-16,2 2 0,2-2 16,2 1-16,-3 2 0,0 0 15,5 2-15,0 1 0,-5 1 16,-1-1-16,-2 3 0,-3 3 15,-2-2-15,-2 0 0,-5 0 16,-4 0-16,-1 4 0,-1 0 0,-5 3 16,-2 1-16,-3 2 0,-2-2 15,-4 3-15,-2 0 16,1-1-16,-1 1 0,-7 7 0,-1 0 16,0-4-16,1 1 0,4 0 15,3 2-15,3 1 0,0 0 16,3-3-16,1 2 0,3-5 15,2-2-15,4 1 0,1-3 16,3-1-16,3 0 0,2 0 16,3 0-16,2-2 0,2 1 0,3-2 15,5-3-15,-1 1 0,0-1 16,-3 0-16,0-2 0,-1-2 16,1 0-16,-2-5 0,0-5 15,-3-1-15,-2-3 0,-3 5 16,-1-2-16,0 4 0</inkml:trace>
  <inkml:trace contextRef="#ctx0" brushRef="#br0" timeOffset="67469.0078">26400 14787 0,'0'0'0,"0"0"0,0 0 0,0 0 15,0 0-15,25-1 0,-25 1 16,34 1-16,-34-1 0,40 6 16,-15-2-16,1 1 0,-1 2 0,9 2 15,1-1-15,-2-1 16,-3 0-16,-3-3 0,-5 0 0,-3 0 16</inkml:trace>
  <inkml:trace contextRef="#ctx0" brushRef="#br0" timeOffset="67718.7162">27057 15029 0,'0'0'0,"0"0"0,0 0 16,0 0-16,0 0 0,0 0 0,0 0 15,0 0-15,23 11 0,-23-11 16,0 0-16,7 22 0,-7-22 16,0 0-16,-5 21 0,1-14 15,0 1-15,-1 2 0,1 0 16,-2-2-16,0-1 0,0 0 15,1 0-15,1 1 0,2-1 0,2 1 16,2 2-16,3 1 16,0 3-16,5-3 0,3 3 0,3-3 15,0 2-15,2-3 0,1-1 16,5 1-16,-1-2 0,-4-1 16,-3 0-16,-2-4 0</inkml:trace>
  <inkml:trace contextRef="#ctx0" brushRef="#br0" timeOffset="68071.6527">24982 14065 0,'0'0'0,"0"0"0,0 0 15,0 0-15,0 0 0,0 0 16,0 0-16,29-7 0,-29 7 0,36-7 15,-11 6-15,3-1 16,1 1-16,6 0 0,2-1 16,11 2-16,-1 2 0,11 0 15,1 1-15,-6 0 0,-5-1 0,-1 0 16,-11 0-16,-7-1 0</inkml:trace>
  <inkml:trace contextRef="#ctx0" brushRef="#br0" timeOffset="68285.7712">26498 13988 0,'0'0'0,"14"2"0,7 0 16,1 0-16,1 1 0,11 1 0,7 3 15,1 1-15,0 2 0,9 1 16,-1 0-16,-5-2 0,-4-2 0,-5 0 15,-3-1 1,-8-1-16,-5-2 0,-4 0 0</inkml:trace>
  <inkml:trace contextRef="#ctx0" brushRef="#br0" timeOffset="69535.46">21873 15836 0,'0'0'0,"0"0"0,0 0 16,0 0-16,0 0 0,0 0 16,0 0-16,0 0 0,0 0 0,0 0 15,0 0 1,0 0-16,0 0 0,31-6 0,-31 6 15,36 0-15,-36 0 0,45-4 16,-15 2-16,0 0 0,1-1 0,11 1 16,2 0-16,-1-1 0,0 3 15,9-2-15,-3 0 16,-2 2-16,-4 0 0,6 0 0,-2 4 16,-10-1-16,-5-1 0,-1 2 15,1 1-15,-4-1 0,-4-1 0,-3 4 16,-4 2-16,-2-2 15,-4-1-15,-4 3 0,-2 1 16,-5-1-16,-2 2 0,-10 0 16,-8 2-16,-1 0 0,-1 2 0,-8 3 15,-8 3-15,2 0 0,1-2 16,-12 7-16,-1 1 0,2 3 16,0 0-16,-4 5 0,0-2 15,6-4-15,4-3 0,-2 5 16,4 1-16,9-7 0,8-7 0,7-1 15,5 0 1,3-5-16,3-1 0,5 0 0,6 1 16,3-1-16,3-2 0,4-3 15,6-2-15,-1 0 0,1-2 0,7 0 16,6 1-16,-2-1 0,-2-1 16,6-1-16,4-1 15,-4-1-15,-4 1 0,8-2 0,1-1 16,-8 0-16,-6 0 0,-2-3 15,-3-2-15,-7-1 0,-6 2 0,-3 1 16,-3 2-16,0 1 0</inkml:trace>
  <inkml:trace contextRef="#ctx0" brushRef="#br0" timeOffset="69752.5271">22197 16026 0,'0'0'0,"0"0"0,0 0 0,24-2 15,-24 2-15,31-2 0,-31 2 0,46-3 16,-20 1-16,6 0 0,3 0 16,11-1-16,-2 0 0,13-3 15,3 2-15,-9-4 0,-5-1 0,-3 0 16,-10 3-16,-7-1 15</inkml:trace>
  <inkml:trace contextRef="#ctx0" brushRef="#br0" timeOffset="70235.7265">23167 15669 0,'0'0'0,"0"0"16,0 0-16,0 0 0,0 0 0,0 0 16,0 30-1,0-30-15,-3 23 0,3-23 0,-1 28 0,1-13 16,0 0-16,-1 2 0,0 1 16,-1-2-16,0 1 15,0-3-15,1-2 0,0-1 0,1-2 16,-1 0-16,0-2 0,1-2 15,0 2-15,0-3 0,0-4 16,0 0-16,3-3 0,1-5 16,0-2-16,2-1 0,-1 0 15,2 0-15,2 0 0,-1 1 0,2 1 16,2-3-16,-1 1 16,-1 2-16,-1 0 0,-1 2 15,-3 0-15,0 3 0,-1 3 16,1-1-16,-1 2 0,1 2 15,-1-1-15,0 3 0,0 1 0,-1 1 16,0 2-16,1 1 0,-1 2 16,-1 0-16,0 3 0,0 0 15,1 3-15,-1-2 0,0 0 16,0 3-16,2 0 0,-2-1 16,-1-2-16,0-1 0,-1-3 15,0-2-15</inkml:trace>
  <inkml:trace contextRef="#ctx0" brushRef="#br0" timeOffset="74186.5924">21691 15469 0,'0'0'16,"0"0"-16,0 0 0,0 0 15,0 0-15,0 0 0,0 0 0,-23 3 16,23-3-16,-20 11 0,20-11 16,-26 24-16,12-9 15,0 4-15,-1 4 0,-3 0 0,-1 5 16,-3 5-16,1 4 0,2 0 16,3 1-16,-2 8 0,3 1 15,2-2-15,2-3 0,1 10 16,3-2-16,3-2 0,1-5 15,3 1-15,3-2 0,1-3 16,3-2-16,5 4 0,3-1 16,4-1-16,3-2 0,0-6 15,1-4-15,-6-6 0,-4-5 0,-3-4 16</inkml:trace>
  <inkml:trace contextRef="#ctx0" brushRef="#br0" timeOffset="74635.3448">23500 15705 0,'0'0'16,"0"0"-16,0 0 0,0 0 15,0 0-15,0 0 0,14 25 0,-14-25 16,14 19-16,-14-19 0,20 31 15,-10-10-15,0-3 0,0 6 16,-1 1-16,-2 1 0,0 2 0,0 11 16,-2 4-16,-2 0 0,0-2 15,-7 13-15,-3 1 16,-4-6-16,-2-3 0,-4 8 0,-3 1 16,-1-5-16,-1-2 0,-10 2 15,-2-3-15,4-9 0,4-6 16,6-8-16,5-6 0,4-4 15</inkml:trace>
  <inkml:trace contextRef="#ctx0" brushRef="#br0" timeOffset="75335.6986">21369 15319 0,'0'0'0,"0"0"0,0 0 16,0 0-16,0 0 0,0 0 0,0 0 15,27-3-15,-27 3 0,26 0 16,-26 0-16,39-1 16,-17 1-16,3-1 0,3-1 0,1 1 15,3 1-15,14-3 16,3 3-16,0-1 0,-1-1 0,13 2 16,-1 0-16,10 3 0,-4-3 0,10 4 15,9-1 1,2 3-16,4-1 0,-4-1 15,-16 2-15,49 2 16,20 5-16,-26-1 0,-16 1 0,-13-1 16,-9-2-16,-6-2 0,-6-1 15,2 4-15,1-1 0,-5 1 16,-3 3-16,-19-7 0,-12 0 16,-9-3-16</inkml:trace>
  <inkml:trace contextRef="#ctx0" brushRef="#br0" timeOffset="75737.8085">24114 15876 0,'0'0'15,"0"0"-15,0 0 0,0 0 16,0 0-16,0 0 0,28-3 16,-28 3-16,29 0 0,-29 0 0,41-1 15,-17 1-15,3 1 0,2 2 16,6 0-16,7 1 0,-3 0 16,8 3-16,-4 3 0,-7-2 15,-5-1-15,-6 0 0,-5-3 16,-3-1-16</inkml:trace>
  <inkml:trace contextRef="#ctx0" brushRef="#br0" timeOffset="75936.0939">24005 16243 0,'0'0'0,"0"0"15,0 0-15,0 0 0,0 0 0,0 0 16,26 2-16,-26-2 0,32-1 15,-10-1-15,6 0 0,4-1 16,2 1-16,15-2 0,6 1 16,-1 1-16,0 0 15,0 0-15,-10 2 0,-8-2 0</inkml:trace>
  <inkml:trace contextRef="#ctx0" brushRef="#br0" timeOffset="76486.2767">25283 15936 0,'0'0'0,"0"0"16,0 0-16,0 0 0,0 0 0,0 0 15,0 0-15,29-6 16,-29 6-16,31-6 0,-12 4 16,2-1-16,1 2 0,1 1 15,3 1-15,0 2 0,1-1 0,7 3 16,-1 1-16,-3-1 0,-4-1 16,3 2-16,-4 2 0,-6-1 15,-3 0-15,1 4 0,-4 2 16,-5-3-16,-3 2 0,-2 0 15,-4-2-15,-2 3 0,0-3 0,-6 3 16,-4 5-16,-4 0 16,-2 0-16,-7 4 0,1 0 15,-3-2-15,1-2 0,-1 3 0,1 1 16,2-1-16,3-1 0,-3 4 16,1 0-16,3-5 0,3-2 15,3 1-15,0 2 0,6-5 16,3-2-16,1 0 0,3 0 15,4 1-15,4 0 0,4-1 16,4-2 0,3-1-16,0-1 0,5-1 0,3-1 0,0-2 15,0 0-15,4-1 16,1-3-16,-3 0 0,-2 0 16,-4-3-16,-4-3 0,-2 1 0,-3 1 15,-2 1-15</inkml:trace>
  <inkml:trace contextRef="#ctx0" brushRef="#br0" timeOffset="76685.401">25273 16146 0,'0'0'0,"0"0"0,0 0 16,0 0-16,0 0 0,0 0 15,0 0-15,0 0 0,28 1 16,-28-1-16,39 5 0,-14-1 15,5 2-15,4 2 0,5 1 16,9 2-16,1 3 0,-2-3 16,1 1-16,0 0 0,-9-3 0,-7-1 15</inkml:trace>
  <inkml:trace contextRef="#ctx0" brushRef="#br0" timeOffset="77528.1296">26006 15900 0,'0'0'0,"0"0"0,0 0 15,0 0-15,0 0 0,0 0 16,0 0-16,11 23 0,-11-23 0,0 0 16,5 21-16,-5-21 0,1 23 15,-1-23-15,0 23 0,0-10 16,0-1-16,-1 1 0,-1-1 15,1-2-15,0 0 0,0 1 16,0 1-16,0 0 0,0-2 16,0 0-16,1-1 0,0 0 15,0-2-15,0 0 0,0-3 16,0 0-16,0-1 0,0-1 16,0 0-16,0 1 0,0-1 0,0-2 15,0 0-15,0 0 0,0 0 16,0 0-16,0-4 0,0 1 15,0 0-15,0 0 0,1-2 16,0 1-16,0-1 0,-1 3 16,0-3-16,0 3 0,0-1 0,0-1 15,0 1-15,0-1 16,0 1-16,0 0 0,0 0 16,1 1-16,-1 2 0,2-3 0,-2 3 15,0-4-15,0 4 0,0-2 16,0 2-16,0 0 0,0 0 15,0 0-15,0 0 0,0 0 16,0 0-16,1-7 0,-1 7 16,0 0-16,0 0 0,0 0 15,0 0-15,0 0 0,0 0 0,0 0 16,0 0-16,0 0 0,0 0 16,0 0-16,0 0 0,0 0 15,0 0-15,0 0 0,0 0 16,0 0-16,0 0 0,0 0 15,0 0-15,0 0 0,-2-5 16,2 5-16,0 0 0,0 0 16</inkml:trace>
  <inkml:trace contextRef="#ctx0" brushRef="#br0" timeOffset="77952.0806">25146 15685 0,'0'0'0,"0"0"16,0 0-16,0 0 0,0 0 0,0 0 15,0 0-15,0 0 0,0 0 16,0 0-16,0 0 16,0 0-16,26 4 0,-26-4 0,31 0 15,-31 0-15,43 1 0,-16 1 16,3 0-16,2 2 0,1-1 15,11 1-15,0 1 0,-1 0 16,-1 1-16,10 3 0,-1 1 16,-4-1-16,-4 0 0,4 0 15,-4 0-15,-8-2 0,-4 0 0,-6-1 16,-7-1-16,-3-2 0</inkml:trace>
  <inkml:trace contextRef="#ctx0" brushRef="#br0" timeOffset="78560.4961">26227 15719 0,'0'0'0,"0"0"16,0 0-16,11 18 0,-11-18 0,12 23 16,-3-7-16,1 2 0,2 5 15,3 4-15,1 4 0,-3 0 16,-1 3-16,0 9 0,-3 5 16,-2-1-16,-3-1 0,-4 2 15,-3 0-15,-6 7 0,-3-2 0,-5 0 16,-3 1-16,-3 3 15,1-5-15,-6-5 0,-2-4 16,-2 1-16,0 0 0,-11 1 0,-5-4 16,9-8-16,4-7 0,11-6 15,6-6-15,5-5 16</inkml:trace>
  <inkml:trace contextRef="#ctx0" brushRef="#br0" timeOffset="78968.747">25105 15486 0,'0'0'0,"0"0"16,0 0-16,-24 18 0,24-18 0,-27 29 15,12-7-15,0 2 16,-1 2-16,-3 11 0,2 3 0,-4 8 15,1 2-15,4 3 16,4 4-16,5 10 0,3 0 0,5 6 16,4-5-16,1-2 0,3-4 15,5 7-15,2-2 0,7-6 16,4-3-16,1-6 0,4-4 16,5 3-16,-12-15 0,-8-12 15</inkml:trace>
  <inkml:trace contextRef="#ctx0" brushRef="#br0" timeOffset="79587.2331">26627 15704 0,'0'0'0,"0"0"16,0 0-16,0 0 0,0 0 15,0 0-15,0 0 0,0 0 16,0 0-16,10 28 0,-10-28 16,0 0-16,2 28 0,-2-28 15,-3 27-15,1-11 0,-1-1 0,1 0 16,-1 0-16,0-1 16,-2-2-16,2 0 0,1-1 0,-1-2 15,2 0-15,0-2 0,1-1 16,0-1-16,-1 1 0,1-3 15,0-3-15,3 2 0,1-2 0,1-4 16,2 0-16,-1-2 16,0-1-16,1-1 0,0-2 15,1-1-15,-1 2 0,-1 0 16,1-2-16,0 4 0,-2-3 16,1 2-16,-2 1 0,0 3 0,0-1 15,0 0-15,0 1 16,1 3-16,0-1 0,1 2 0,1 2 15,-1 1-15,2 3 0,0 2 16,-1 3-16,0 1 0,-2 1 0,1 1 16,1 2-16,-2 2 15,0 0-15,-2 7 0,-1 3 16,0-6-16,-1-2 0,0-4 0</inkml:trace>
  <inkml:trace contextRef="#ctx0" brushRef="#br0" timeOffset="81185.489">29038 14151 0,'0'0'0,"0"0"0,0 0 15,0 0-15,0 0 0,27 6 16,-27-6-16,33 6 0,-12-4 0,7 0 16,5 0-16,2-1 0,2 1 15,14-2-15,6-2 16,9 1-16,-3 1 0,14 1 16,2 2-16,-5 0 0,-4 1 0,10 3 15,-1 1-15,-7 1 0,-5 1 16,8 0-16,-4 0 0,-9 0 15,-8-3-15,20 6 0,-9-1 16,-18-8-16,-12-5 0,-10 0 16,-9-1-16,-5 2 0</inkml:trace>
  <inkml:trace contextRef="#ctx0" brushRef="#br0" timeOffset="81719.4652">29600 13350 0,'0'0'0,"0"0"0,0 0 0,0 0 15,0 0-15,0 0 0,0 0 16,0 0-16,0 0 0,11-22 16,-11 22-16,24-9 0,-24 9 0,36-7 15,-13 3-15,1 2 16,1 3-16,8 0 0,2 2 16,-3 0-16,-3 0 0,0 1 15,0 2-15,-5 0 0,-2 1 0,-2 4 16,-6 2-16,-6 0 0,-6 0 0,-8 4 15,-8 2-15,-4 0 16,-5-1-16,-6 4 0,-7 1 16,1-1-16,1-1 0,-8 7 15,0 3-15,6-5 0,5-4 16,0 4-16,5-3 16,6-3-16,5-3 0,8 0 15,4 0-15,9-8 16,6-2-16,0 0 0,-1-1 0,8 0 15,5 1-15,0-3 0,1-6 0,2 4 16,3-1 0,-2 2-16,-3-1 0,-1-2 0,1-2 15,-6 1-15,-2 0 0,-5-3 16,-2-4-16,-7-3 16,-4-4-16,1 3 0,0 3 15,0 1-15</inkml:trace>
  <inkml:trace contextRef="#ctx0" brushRef="#br0" timeOffset="81935.5119">29478 13473 0,'0'0'0,"0"0"16,0 0-16,0 0 0,0 0 15,0 0-15,0 0 0,28-1 16,-28 1-16,34 2 0,-13 0 15,4 1-15,1 0 0,3 1 16,1 3-16,0 0 0,2-1 0,7 2 16,-3 0-16,-5-1 0,-4-3 15,-5 1-15</inkml:trace>
  <inkml:trace contextRef="#ctx0" brushRef="#br0" timeOffset="82422.5966">30128 13774 0,'0'0'16,"0"0"-16,0 0 0,0 0 0,0 0 16,0 25-16,0-25 15,1 21-15,-1-21 0,0 25 0,-1-10 16,0 0-16,0 3 0,-1 1 15,-2 3-15,0-2 0,0-1 16,-1 2-16,1-4 0,1-3 16</inkml:trace>
  <inkml:trace contextRef="#ctx0" brushRef="#br0" timeOffset="82952.1076">29557 14362 0,'0'0'0,"0"0"0,0 0 0,0 0 15,0 0-15,0 0 0,26 5 16,-26-5-16,0 0 0,37 7 16,-17-4-1,0-1-15,-1 2 0,1-2 0,0 3 16,0-1-16,-1 0 0,3 2 16,-1 2-16,-4-1 0,-1 0 0,-3 0 15,-1 2-15,-3 0 0,-2-2 16,-6 4-16,-6 3 0,-2-3 15,-3 0-15,-3 1 16,-1-2-16,-3 3 0,-3 1 0,-1-2 16,-1 2-16,-4 4 0,2-1 15,1-2-15,1 2 16,2-6-16,2 1 0,5-2 0,2 0 16,4-2-16,3 2 0,3-2 15,3 2-15,1-3 0,3 2 0,3-3 16,3 0-16,2 1 15,4-2-15,2 1 0,2-2 0,0-1 16,1-1-16,6 0 0,-1 1 16,0-3-16,-1-3 0,-3-1 15,-5-3-15,-3-3 0,-5 2 0,-2 1 16,-2 0-16,-1 3 16</inkml:trace>
  <inkml:trace contextRef="#ctx0" brushRef="#br0" timeOffset="83153.3328">29492 14572 0,'0'0'0,"0"0"0,0 0 16,0 0-16,0 0 0,0 0 0,0 0 15,26 2-15,-26-2 0,29-1 16,-29 1-16,38 0 0,-15 0 15,3-1-15,4-1 16,-5 1-16,-3-1 0,-2 1 16</inkml:trace>
  <inkml:trace contextRef="#ctx0" brushRef="#br0" timeOffset="83419.379">30206 14573 0,'0'0'0,"0"0"15,0 0-15,0 0 0,0 0 0,0 0 16,0 0-16,18 19 0,-18-19 16,0 0-16,0 0 0,9 25 15,-9-25-15,-3 18 0,3-18 16,-11 21-16,4-12 0,0 2 16,1 0-16,-1-1 0,1-2 0,0 2 15,2 1-15,0-1 0,3-1 16,3 2-16,3 2 15,1-3-15,2-1 0,3-2 0,2-1 16,2-3-16,-1-2 0,2 2 16,-3-2-16,-2 2 0</inkml:trace>
  <inkml:trace contextRef="#ctx0" brushRef="#br0" timeOffset="84957.7314">29624 12903 0,'0'0'16,"0"0"-16,0 0 0,0 0 15,0 0-15,-21-7 0,21 7 16,0 0-16,-33 1 0,33-1 0,-27 11 15,10-2-15,-1 2 0,-3 3 16,-2 4-16,0 3 0,0 1 16,-11 14-16,-4 4 15,-6 13-15,2 4 0,3 3 16,0 2-16,0 6 0,6-8 0,1 17 16,3 15-16,5-9 0,6-6 0,1 37 15,7-6-15,7-15 16,4-10-16,3 0 0,3 1 15,2-12-15,0-4 0,9 3 16,8 2-16,-3-11 0,-1-8 0,2 6 16,3 1-16,3-7 0,2-1 15,5-9-15,4-2 0,1-9 16,0-8-16,-14-7 0,-8-4 16,-7-7-16</inkml:trace>
  <inkml:trace contextRef="#ctx0" brushRef="#br0" timeOffset="85385.4964">30580 13372 0,'0'0'0,"0"0"16,0 0-16,19 24 0,-19-24 0,21 30 16,-7-10-16,2 3 15,-1 2-15,4 16 0,-2 7 16,-3 1-16,-2 3 0,0 17 15,-3 4-15,-1 9 0,-4-4 0,-3 17 16,-2 0-16,-3 5 16,-2-9-16,-9 39 0,-4-12 0,1-20 15,2-14-15,-2 2 0,-1 0 16,4-15-16,2-6 0,-1-1 16,0 0-16,0-14 0,-2-8 0,0-13 15,-1-7-15,3-15 0,1-7 16,4 0-16,3 0 0,2 0 15</inkml:trace>
  <inkml:trace contextRef="#ctx0" brushRef="#br0" timeOffset="85719.7377">29518 12654 0,'0'0'0,"0"0"16,0 0-16,0 0 0,24-2 0,-24 2 15,35-2-15,-12 2 16,3 0-16,9 1 0,5 1 16,13 4-16,0 0 0,19 4 0,4 0 15,-4 3-15,-3 4 0,-4-3 16,-14-1-16,-11-4 0</inkml:trace>
  <inkml:trace contextRef="#ctx0" brushRef="#br0" timeOffset="86120.1153">30972 14224 0,'0'0'0,"0"0"0,0 0 15,32 6-15,-32-6 0,32 3 0,-9 1 16,1-1-16,0 1 0,6 0 16,-2-1-16,-5-2 0,-3 1 0,-4-1 15</inkml:trace>
  <inkml:trace contextRef="#ctx0" brushRef="#br0" timeOffset="86288.1187">30844 14547 0,'0'0'0,"0"0"15,0 0-15,0 0 0,25 4 0,-25-4 16,28 3-16,-28-3 0,42 1 15,-16 2-15,4-1 0,0 0 16,0-2-16,1 0 0,-4 0 16,-4 0-16</inkml:trace>
  <inkml:trace contextRef="#ctx0" brushRef="#br0" timeOffset="86620.5293">31499 14453 0,'0'0'0,"0"0"0,0 0 16,0 0-16,0 0 0,35-4 15,-35 4-15,43-1 0,-20 1 0,7 3 16,5 2-16,12 1 0,0-3 15,3 1-15,1-3 16,8 3-16,-4 1 0,9 1 16,-3-1-16,-7-1 0,-5 0 0,-3-1 15,-3 0-15,-3-1 16,0 1-16,-3-3 0,-3-3 0,-8 0 16,-6-2-16,-9-1 0,-6-1 15,-2 2-15,0 1 0,-1 0 0</inkml:trace>
  <inkml:trace contextRef="#ctx0" brushRef="#br0" timeOffset="87053.1303">31664 13642 0,'0'0'0,"0"0"0,0 0 16,0 0-16,0 0 0,0 0 15,31-9-15,-31 9 0,31-4 0,-31 4 16,43 0-16,-20 1 16,2 1-16,1 3 0,3 2 15,4 5-15,-5-1 0,-1 4 16,-4 0-16,-5 0 0,-6 1 15,-4 3-15,-7 2 16,-6-5-16,-4 2 0,-7 4 0,-4-3 16,-1 0-16,-1-1 0,-3 1 15,-2 0-15,3-1 16,2 0-16,0 2 0,4-2 0,5-2 16,2 0-16,3-1 0,3 0 15,2-4-15,3 0 0,6-2 16,4 0-16,8 0 15,6-2-15,-2-3 0,-1-1 0,2-1 16,3-4-16,-4-3 0,-3 0 16,-3 1-16,-4 0 0,-2 1 15</inkml:trace>
  <inkml:trace contextRef="#ctx0" brushRef="#br0" timeOffset="87238.0682">31632 13880 0,'0'0'0,"0"0"16,0 0-16,0 0 0,0 0 15,0 0-15,38 7 0,-38-7 16,41 5-16,-16-3 0,4 3 16,-1-1-16,1 0 0,6 0 15,-1-1-15,-5-2 0,-5 1 0,-4-1 16</inkml:trace>
  <inkml:trace contextRef="#ctx0" brushRef="#br0" timeOffset="87419.6898">32144 14030 0,'0'0'0,"0"0"15,0 0-15,3 22 0,-3-22 0,0 0 16,1 31-16,-1-31 0,-1 26 0,-1-11 15,0 1-15,-2-2 16,-2-1-16,0-2 0,2-2 0,0-2 16,0 0-16,1 0 0</inkml:trace>
  <inkml:trace contextRef="#ctx0" brushRef="#br0" timeOffset="87736.3253">31515 13379 0,'0'0'0,"0"0"16,0 0-16,0 0 0,0 0 0,0 0 15,0 0-15,0 0 0,0 0 16,16-24-16,-16 24 0,31-8 16,-10 5-16,6 2 0,5 0 15,1 2-15,2 2 0,13 1 16,5 1-16,9 4 0,-5 1 0,8 3 16,-4 1-16,-9 0 0,-7-1 15,-5-2-15,-11-2 16,-6-2-16</inkml:trace>
  <inkml:trace contextRef="#ctx0" brushRef="#br0" timeOffset="88204.3059">31546 14919 0,'0'0'0,"0"0"16,0 0-16,0 0 0,0 0 0,0 0 15,23-10-15,-23 10 0,28-5 16,-8 2-16,3-1 15,2 1-15,3 0 0,4 2 0,5 1 16,10 3-16,-3-1 0,9 4 16,-1 1-16,-6 0 0,-4 1 0,1 3 15,-7 2-15,-8-6 16,-6-3-16,-6 0 0,-2-1 16,-4 0-16</inkml:trace>
  <inkml:trace contextRef="#ctx0" brushRef="#br0" timeOffset="88685.7644">31762 15305 0,'0'0'0,"0"0"0,0 0 16,30 2-16,-30-2 0,34 1 0,-12 2 15,2-2-15,-1 2 0,5 0 16,1 2-16,-2-2 0,-3 1 16,-3 0-16,-4 1 0,-2 0 15,-3 4-15,-5-1 0,-4 0 16,-3 1-16,-1 0 0,-3 1 0,-1 4 15,-3-3-15,-2 0 0,-3 0 16,-5 2-16,2-1 0,0 2 16,1 0-16,1 1 0,-1-1 15,1 0-15,-3 4 0,1-3 16,5-2-16,1-2 0,-1 0 16,0 0-16,3-5 0,3 1 15,1 1-15,3 3 0,0 0 16,-1-1-16,4-2 0,4 2 15,1 1-15,3-4 0,2 2 16,3 0-16,0-3 0,1-1 0,2-2 16,3-1-16,-3-1 0,-1-2 15,-3-1-15,-3 2 0,-1 0 16</inkml:trace>
  <inkml:trace contextRef="#ctx0" brushRef="#br0" timeOffset="88885.8014">31740 15497 0,'0'0'0,"0"0"0,0 0 0,0 0 16,0 0-16,25 4 0,-25-4 15,42 7-15,-18-3 0,7 3 16,6 0-1,-4 0-15,-4 0 0,-4-1 0</inkml:trace>
  <inkml:trace contextRef="#ctx0" brushRef="#br0" timeOffset="89286.3679">32222 15651 0,'0'0'0,"0"0"0,0 0 16,0 0-16,0 0 0,0 0 15,0 0-15,0 0 0,29 0 0,-29 0 16,0 0-16,31 11 16,-31-11-16,19 11 0,-12-4 15,0 2-15,-2-1 0,-1 3 16,-3 0-16,-2 0 0,-3-1 0,0 0 15,-1 2-15,-1-1 0,1-1 16,-2 1-16,0 1 0,2-3 16,0 2-16,1 0 0,0-1 15,0 1-15,1-4 0,2 3 16,2 0-16,1-1 0,1 1 0,6-2 16,4 1-16,1-1 15,0-2-15,8 2 0,3 0 16,1-3-16,-2-3 0,1-2 15,1 0-15,-3-2 0,-2-3 0,1 2 16,-4-1-16,-4 3 0</inkml:trace>
  <inkml:trace contextRef="#ctx0" brushRef="#br0" timeOffset="114538.196">21131 1692 0,'0'0'0,"0"0"16,0 0-16,0 0 0,0 0 0,0 0 15,0 0-15,0 0 0,31-3 16,-31 3-16,24-1 0,-24 1 15,31-3-15,-12 1 0,2 2 16,0-1-16,1 0 0,2 2 16,2 0-16,5 1 0,-2-4 0,-3 4 15,0 1-15,-4-1 0,-2 3 16,-3-1-16,-1 0 16,-4 1-16,-1 1 0,-5 4 0,-2-3 15,-4 4-15,-2 0 0,-6 0 16,-4 6-16,-3-3 0,-1 1 15,-6 3-15,-5 3 0,-6 2 16,0 1-16,-2 2 0,-2 1 16,2-2-16,1-3 0,-7 3 15,1 0-15,7-4 0,6-3 0,-2 3 16,4-3-16,7-7 0,3 0 16,3-1-16,2-2 15,1-1-15,2 0 0,6-4 0,6 4 16,0-3-16,2 0 0,3-2 15,2-1-15,2-1 0,1 0 0,8 0 16,3 0-16,-1-1 16,0 1-16,3-2 0,5 2 15,-3 0-15,-2-1 0,-1-2 16,1 3-16,-2-1 0,0-2 0,2 0 16,-1 0-16,-8 2 0,-4 0 15,-2-1-15,-2 2 16,-2 0-16,-1 0 0,-3 0 0,1 0 15,-3 0-15,-1-1 0,-2 1 16,-2 1-16,0 2 0,0-3 0,0 1 16</inkml:trace>
  <inkml:trace contextRef="#ctx0" brushRef="#br0" timeOffset="114770.2042">21206 1884 0,'0'0'0,"0"0"15,0 0-15,0 0 0,0 0 0,29 1 16,-29-1-16,30 3 0,-30-3 16,38 2-16,-16 1 0,1-1 15,1 2-15,1-3 0,-1 2 16,6 0-16,-3-2 0,-4 2 0,-3-3 15,-3 1-15</inkml:trace>
  <inkml:trace contextRef="#ctx0" brushRef="#br0" timeOffset="115187.2722">21890 1463 0,'0'0'0,"0"0"16,0 0-16,19-7 0,-19 7 0,25-5 15,-8 5-15,0-1 16,-1 1-16,4 3 0,2 2 16,4 4-16,-3-2 0,-4 2 15,-4 4-15,-3-1 0,-2 1 0,-8 1 16,-7 0-16,-3 0 0,-2-3 15,-4 1-15,-4 1 0,0 1 16,1-3-16,-9 3 0,-1-2 16,4-2-16,3-3 0,4 0 15,4 0-15,2 0 0,2 0 0,1-2 16,3 1-16,1-4 0,2 1 16,3 3-16,5-3 15,2 1-15,3-1 0,6-2 0,4 0 16,0 1-16,1-2 0,3-2 15,4 2-15,2 2 0,-3 0 16,-2 3-16,0 2 0,-6-3 16,-6 0-16,-2-4 0,-2 3 15,-2-2-15</inkml:trace>
  <inkml:trace contextRef="#ctx0" brushRef="#br0" timeOffset="115386.8442">21910 1977 0,'0'0'0,"0"0"15,0 0-15,27-7 0,-27 7 0,32-7 16,-9 4-16,2 0 0,2-1 16,9 1-16,4 0 15,-4 2-15,-1 1 0,1-7 0,-4-8 16,-7 4-16,-4 1 0,-4 3 15</inkml:trace>
  <inkml:trace contextRef="#ctx0" brushRef="#br0" timeOffset="115587.9724">21957 2156 0,'0'0'0,"0"0"0,0 0 0,0 0 16,0 0-16,35-3 0,-35 3 16,34-4-16,-34 4 0,45 0 15,-17-3-15,0 3 0,0 0 0,3 0 16,-5 0-16,-4 0 0</inkml:trace>
  <inkml:trace contextRef="#ctx0" brushRef="#br0" timeOffset="116120.5574">23111 1483 0,'0'0'0,"0"0"0,0 0 16,0 0-16,-27 11 0,27-11 15,-24 19-15,8-8 0,0 3 0,-3 2 16,-2 5-16,-2 7 0,2-3 15,2 7-15,1 0 0,-1 5 16,1-2-16,4 0 0,1 1 16,3 0-16,3-1 0,2 5 15,4-1-15,2-4 0,3-2 16,3-1-16,4 3 0,4-6 0,1-4 16,7 3-16,5-2 15,-2-2-15,1-6 0,-6-4 0,-5-2 16,-3-3-16</inkml:trace>
  <inkml:trace contextRef="#ctx0" brushRef="#br0" timeOffset="116770.2939">23635 1679 0,'0'0'0,"0"0"15,0 0-15,0 0 0,0 0 0,-8-23 16,8 23-16,-6-10 16,1 6-16,-1 2 0,-4 1 15,0 2-15,0 1 0,-2 1 0,-1 2 16,-2 1-16,0 2 0,-3 4 15,-3 4-15,-4 2 0,2 1 16,1 4-16,1-1 0,3 0 16,4-3-16,-2 8 0,3-2 15,3 0-15,2-6 0,3 1 16,1-4-16,1 0 0,3-5 0,1 0 16,3-1-16,-1-6 0,1 3 15,3-4-15,3-3 0,2-2 16,3 1-16,0-6 0,1 0 15,1 0-15,-2-3 0,1-1 16,-1 0-16,1-1 0,-1-1 16,1-2-16,-1 1 0,-2-1 15,-1 1-15,2-3 0,-2 2 16,-3 2-16,-1 1 0,-1 2 16,-1 2-16,-2 1 0,0 4 0,0-4 15,-2 4-15,0-2 0,-1 2 16,-1 3-16,0 0 0,-1 4 15,0 3-15,-1 0 0,-1 3 16,-1-1-16,0 4 0,-1-2 16,1 3-16,0 0 15,0 0-15,0 4 0,-1 0 16,2-2-16,1 0 0,0-1 0,1 0 16,1-2-16,1 2 0,2-5 15,3 1-15,0-1 0,2-2 0,-2-4 16,1-1-16,-1-2 0,-2 1 15,-1-1-15</inkml:trace>
  <inkml:trace contextRef="#ctx0" brushRef="#br0" timeOffset="116953.3806">23898 1825 0,'0'0'0,"0"0"16,17-3-16,-3 2 0,1 0 0,5 1 15,4-3-15,8 3 0,1 0 16,1 0-16,2 0 0,-4 3 16,-3-1-16,4 0 0,-3-1 15,-4-1-15,-4 0 0,-5-1 16,-2 1-16,-3 0 0</inkml:trace>
  <inkml:trace contextRef="#ctx0" brushRef="#br0" timeOffset="117238.3863">24131 1631 0,'0'0'0,"0"0"16,0 0-16,0 0 0,0 0 0,-7 25 15,7-25-15,-10 22 0,10-22 16,-11 30-16,4-10 0,1 1 15,-2 0-15,0 2 0,1 4 16,0 2-16,-1-1 0,1-2 16,2 3-16,-1-4 0,2-4 0,1-2 15,0 1-15,1-5 16,0 2-16,2-6 0,2 0 16,2-4-16,0 0 0,4-7 15,2-4-15,-3 0 0,0 0 0,-2 2 16</inkml:trace>
  <inkml:trace contextRef="#ctx0" brushRef="#br0" timeOffset="117820.5769">24621 1476 0,'0'0'0,"0"0"0,0 0 16,0 0-16,0 23 0,0-23 16,0 27-16,0-27 0,-2 37 0,0-15 15,-2 3-15,1 0 0,0 1 16,-3 9-16,-2 0 16,1-3-16,-2-3 0,-2 6 15,1-3-15,1-3 0,1-4 0,1 0 16,-1-3-16,2-3 0,1-2 15,1-3-15,-1-4 16,2-2-16,1 2 0,1-6 0,-1 0 16,1-1-16,1-3 0,0-3 15,0-4-15,1 2 0,2-1 0,-1-2 16,1-2-16,2 2 16,-1-5-16,4 1 0,2-5 15,1 4-15,0 1 0,0-3 0,0 1 16,0 0-16,1 0 0,2 1 15,3 2-15,-2 2 0,0-1 0,-2 2 16,0 2-16,-1 2 16,0 1-16,-1 3 0,-1 1 15,-1 4-15,-1 0 0,-3 4 16,0 2-16,-1 0 0,-1 0 16,-1 3-16,-2 0 0,-3 2 15,0 1-15,-4 0 0,-3-2 0,-1 2 16,0-2-16,-2-1 0,-1 0 15,0-3-15,-1 0 0,0-1 16,-1-1-16,1 1 0,1-4 16,0-1-16,2-2 0,2-3 15,1-3-15,2 2 0,0-2 16,2 2-16</inkml:trace>
  <inkml:trace contextRef="#ctx0" brushRef="#br0" timeOffset="118203.7168">25144 1788 0,'0'0'0,"0"0"16,0 0-16,0 0 0,27-10 0,-27 10 16,21-8-16,-11 5 0,-1-1 15,-1 1-15,-2-1 16,0 1-16,-1 3 0,0-1 0,-2-2 15,-1 3-15,1 0 0,-3 0 16,-3 4-16,0 0 0,-1-1 0,-4 4 16,-3 1-16,0 2 15,0 0-15,0 1 0,0 3 16,1 0-16,0-2 0,-2 9 16,1 1-16,1-1 0,1-3 0,2 0 15,2 0-15,0-1 16,3-1-16,2-3 0,4 1 15,-1-6-15,0 2 0,3-3 0,1 0 16,2-2-16,1 0 16,3-4-16,3-2 0,-2-2 0,-1 0 15,-2-3-15,-1 0 0,-1 0 16,-1 0-16,-3 2 0</inkml:trace>
  <inkml:trace contextRef="#ctx0" brushRef="#br0" timeOffset="118382.8095">25235 1485 0,'0'0'0,"0"0"0,0 0 15,0 0-15,0 0 0,0 0 0,23 18 16,-23-18-16,0 0 0,19 18 15,-19-18-15,0 0 0</inkml:trace>
  <inkml:trace contextRef="#ctx0" brushRef="#br0" timeOffset="118719.9895">25563 1558 0,'0'0'0,"0"0"0,0 0 0,0 0 16,12 23-16,-12-23 0,10 27 16,-5-11-16,1 2 0,-1 0 15,0 3-15,-1 4 0,0-3 16,-2 10-16,-1 0 0,-2 0 0,-1 0 16,-3 7-16,-1-2 15,-2-2-15,-1-5 0,-5 1 0,-4-3 16,0-2-16,1-2 0,-3-2 15,-1-1-15,1-3 0,2-3 16,-4 2-16,0-2 0,6-4 16,1-1-16,2-3 0,0 0 15,2-3-15,1-4 0,1-5 16,3-4-16,1 1 0,2-2 0,1 2 16,-1 1-16,2 3 0</inkml:trace>
  <inkml:trace contextRef="#ctx0" brushRef="#br0" timeOffset="119107.6735">25747 1301 0,'0'0'0,"0"0"0,0 0 15,0 0-15,0 0 0,23-2 0,-23 2 16,0 0-16,32 4 0,-21-2 16,-1 3-16,-2 0 0,-2 4 0,-2-2 15,-3 5-15,-5-1 16,-2 0-16,-4-1 0,-3 0 16,-2 0-16,1 1 0,-6 0 15,-1 1-15,2-3 0,3-2 0,3 1 16,2 0-16,1-2 0,2 1 15,0-2-15,2 1 0,1 1 16,2-4-16,5 1 0,5 3 16,2-3-16,2 0 0,9 0 15,4 2-15,1-4 0,2 3 0,0 0 16,3 1-16,-2-1 0,-1 1 16,4-1-16,-3 1 15,-6 0-15,-4-2 0,-2-3 0</inkml:trace>
  <inkml:trace contextRef="#ctx0" brushRef="#br0" timeOffset="119337.3458">25777 1895 0,'0'0'0,"0"0"0,0 0 0,27-3 16,-27 3-16,36-2 0,-10 2 16,1 0-16,0 0 0,12 2 15,1-1-15,-3 1 0,-4 2 16,1-3-16,-6 2 0,-6-3 0</inkml:trace>
  <inkml:trace contextRef="#ctx0" brushRef="#br0" timeOffset="119520.2428">25759 2100 0,'0'0'0,"0"0"0,0 0 16,0 0-16,24-1 0,-24 1 15,39 0-15,-16 0 0,1 0 0,5 3 16,2-2-16,0 2 0,0 1 15,3-1-15,-5 1 0,-5-1 16</inkml:trace>
  <inkml:trace contextRef="#ctx0" brushRef="#br0" timeOffset="121357.7572">27087 1903 0,'0'0'0,"0"0"0,0 0 0,12-18 16,-9 11-16,3-4 0,-1-2 15,2 2-15,0-1 0,-1-2 0,-1 0 16,-2 0-16,-1 2 0,-2 0 15,-3 0-15,-3 4 0,-1-2 0,-3 3 16,-3 3 0,0 0-16,0 4 0,-5 4 0,-3 0 15,0 3-15,0 0 0,2 7 16,-1 0-16,1 4 0,1 0 16,-1 8-16,0 2 0,2 0 0,2-3 15,0 3-15,1 1 16,3-2-16,2 0 0,2-2 0,1 0 15,2-3-15,0-1 0,3-3 16,0-4-16,2-2 0,3-2 16,2 0-16,4-2 0,0-2 15,2-3-15,1-3 0,3-2 16,-2-2-16,3 0 0,6-6 16,1-1-16,-2 0 0,-2-3 15,-1 0-15,-2-4 0,-1 1 0,-2 2 16,1-3-16,-1-4 15,-1 1-15,-1 3 0,0-2 0,0 1 16,-2 4-16,-2-2 0,-1 2 16,-2 1-16,0 3 0,-2 1 0,-1 2 15,0-2-15,-2 4 16,0 2-16,-1 0 0,-1 3 16,-1 2-16,-3 2 0,1 1 0,-1 3 15,0 3-15,-1-2 0,-1 4 16,1 4-16,-1 0 0,0 1 15,2 1-15,0 2 0,0-2 16,2-3-16,1 3 0,1 0 16,-1-1-16,2-2 0,2-1 15,2-3-15,-1 0 0,1 3 16,4-7-16,3 3 0,0-6 16,-1-3-16,2-1 0,2-1 15,-3-2-15,-2 3 0,0-1 0</inkml:trace>
  <inkml:trace contextRef="#ctx0" brushRef="#br0" timeOffset="121739.174">27383 1404 0,'0'0'0,"0"0"15,0 0-15,0 0 0,26-11 0,-26 11 16,25-1-16,-10 1 0,-2 1 16,1 2-16,2 4 0,-1 0 15,-1 0-15,1 4 0,-4 3 16,-5 1-16,-2-1 0,-7 3 16,-3-2-16,-5-1 0,-3-3 0,-2 3 15,-3 0-15,2-3 0,0-3 16,-2 5-16,3-2 15,3-2-15,3-3 0,2 0 0,1-2 16,3 0-16,-1-1 0,5-3 16,0 0-16,4 4 0,1-1 0,7-2 15,7 3-15,1-2 16,0 2-16,6 0 0,5 3 16,-2-3-16,-2 3 0,4 0 0,-1 0 15,-6-3-15,-4 2 0,-4-2 16</inkml:trace>
  <inkml:trace contextRef="#ctx0" brushRef="#br0" timeOffset="121970.1792">27570 2031 0,'0'0'16,"0"0"-16,0 0 0,36-3 0,-36 3 15,35 0-15,-10 3 0,1-3 0,3 1 16,7 2-16,2-2 16,-4 1-16,-2-2 0,2 1 15,-4 2-15,-5-3 0,-3 0 0,-4-3 16,-4 0-16,-4 1 0,-1 0 16,-2 1-16</inkml:trace>
  <inkml:trace contextRef="#ctx0" brushRef="#br0" timeOffset="122237.3043">27914 1792 0,'0'0'0,"0"0"0,0 0 15,0 0-15,0 0 0,0 0 16,-8 23-16,8-23 0,-6 24 0,6-24 15,-9 35-15,4-17 0,1 3 16,-2 1-16,1-1 0,0 1 16,1 2-16,0 2 0,-1 2 15,2-6-15,1 2 0,2-5 16,1 1-16,0-1 0,1-1 0,1-1 16,2-3-16,-2-2 0,0-2 15,0-2-15</inkml:trace>
  <inkml:trace contextRef="#ctx0" brushRef="#br0" timeOffset="123107.0764">28551 1813 0,'0'0'0,"0"0"16,23-3-16,-8 3 0,-1 0 0,11 4 15,5 2-15,-2-2 0,-2 3 16,1 1-16,-1 3 0,2 2 16,-5 2-16,-7-1 0,-3 4 15,-8-4-15,-4 3 0,-7-2 16,-8 0-16,-3-1 0,-4-3 0,-5 0 16,-2 2-16,-1-2 15,-1 0-15,1 0 0,-2-3 16,-1 5-16,4-2 0,3 0 0,3-1 15,3 1-15,2-4 0,6 3 16,6 1-16,4-4 0,3 0 0,5-3 16,4 0-16,4-1 15,4 1-15,7-4 0,7 0 16,3-3-16,0-1 0,3 0 16,0-2-16,8-2 0,-2 0 0,-3-2 15,-4 0-15,-3-4 0,-5 3 16,-1-3-16,0-1 0,-4 2 15,-2-2-15,-3 0 0,-3-3 16,-4 0-16,-1 4 0,-2-3 16,-2 2-16,-2 1 0,0 0 15,-4 3-15,-1 0 0,-1 3 16,-1 1-16,-1 0 0,-2 1 16,0 3-16,-1 2 0,-4 1 0,-2 3 15,-3 1-15,1 0 0,-1 3 16,-3 3-16,3 1 0,1 1 15,-2 5-15,0 0 16,0 1-16,0-2 0,1 7 0,3-1 16,3-4-16,3-4 0,1 1 15,3 2-15,3-5 0,3-1 0,1-1 16,3-2-16,0-3 16,1-1-16,3-4 0,4 0 15,-1 0-15,2-3 0,0-1 0,-1-3 16,0 0-16,-1 1 0,4-3 15,-1-5-15,-5 4 0,-2-1 16,4-2-16,-1-2 0,-5 4 16,-2 0-16,-1 1 0,-2-1 15,-1 0-15,0 1 0,-2 2 16,-1 1-16,-1 0 0,-2 3 0,0 1 16,-1-1-16,1 1 0,0 3 15,-1 3-15,-1 1 16,1 0-16,0 2 0,1 2 0,-1 5 15,1-2-15,1 0 0,2 4 16,3 2-16,0-2 0,0-1 16,2 1-16,-1-1 0,2 0 15,0-4-15,0 1 0,2-1 16,0-3-16,0-2 0,1 2 16,2-3-16,-1-1 0,0-3 0,-2 0 15,-2 1-15,0-1 0</inkml:trace>
  <inkml:trace contextRef="#ctx0" brushRef="#br0" timeOffset="123675.9376">29613 1517 0,'0'0'0,"0"0"0,0 0 16,0 0-16,0 0 0,6 30 0,-6-30 16,-2 31-16,2-31 0,-4 42 15,1-17-15,0 0 0,-2 1 0,-1 7 16,-2-2-16,0 1 16,0-2-16,-2 8 0,1-2 15,-1-3-15,1-3 0,0-4 0,0-4 16,1-2-16,2-4 0,-1 1 15,2-3-15,0 0 0,1-6 16,1 0-16,0-2 0,2-3 16,0 1-16,1-4 0,-2-3 15,2 0-15,0-2 0,0-5 16,1 2-16,0-2 0,1 2 0,3-6 16,1 0-16,1-1 15,1 1-15,2 0 0,3 0 16,-1 3-16,-1 0 0,1 1 0,1-1 15,-2 4-15,0 1 0,0 4 16,2-1-16,-3 1 0,-2 1 16,1 4-16,-1 1 0,-1-1 15,-2 5-15,-2 2 0,1 1 16,-3 0-16,-2 3 0,-3-3 16,0 2-16,-2-1 0,1-1 0,-4 2 15,-3-1-15,-2 2 0,-3-1 16,1-2-16,-2 0 15,2 0-15,2-1 0,2-2 0,1-1 16,2 0-16,1-3 0,4-4 16,3-1-16,1 1 0,-2-3 0,2 3 15</inkml:trace>
  <inkml:trace contextRef="#ctx0" brushRef="#br0" timeOffset="123969.9464">29989 1853 0,'0'0'0,"0"0"0,0 0 16,0 0-16,0 0 0,0 0 15,0 0-15,0 0 0,-3 28 0,3-28 16,0 0-16,-9 30 16,9-30-16,-10 27 0,4-12 15,-1 0-15,0-1 0,1 0 0,0 0 16,2 0-16,0-3 0,2 0 15,0-1-15,2-3 0,1 1 16,4-1-16,1-1 0,3-2 16,2 0-16,3-4 0,4 1 15,-1-1-15,-1-4 0,5-1 16,0-5-16,-3 2 0,-4 2 0,-2-1 16</inkml:trace>
  <inkml:trace contextRef="#ctx0" brushRef="#br0" timeOffset="124134.9488">30139 1546 0,'0'0'16,"0"0"-16,0 0 0,0 0 16,0 0-16,0 0 0,0 0 15,0 0-15,0 0 0,-1 28 0,1-28 16,-1 25-16,1-25 0,0 25 15,0-25-15,0 19 0</inkml:trace>
  <inkml:trace contextRef="#ctx0" brushRef="#br0" timeOffset="124404.0063">30478 1946 0,'0'0'0,"0"0"0,0 0 16,32-4-16,-18 4 0,6 0 16,5 0-16,1 0 0,-1 0 0,7 0 15,-1 0-15,-1 4 0,-2-3 16,1-1-16,-7 0 15,-3-2-15,-3-5 0,-2 1 0,-3 3 16,-3 1-16</inkml:trace>
  <inkml:trace contextRef="#ctx0" brushRef="#br0" timeOffset="124654.1202">30677 1809 0,'0'0'0,"0"0"16,0 0-16,0 0 0,0 0 0,-8 26 16,8-26-16,-7 24 15,7-24-15,-7 33 0,4-12 16,0-2-16,-1 1 0,2 2 16,1 0-16,-1 6 0,0-3 0,2 0 15,1-3-15,0-4 0,0-1 16,1-2-16,1-2 0,1-5 15,-2-4-15,0 2 0,0-2 16,0-3-16</inkml:trace>
  <inkml:trace contextRef="#ctx0" brushRef="#br0" timeOffset="125286.8342">31451 1492 0,'0'0'0,"0"0"0,0 0 15,0 0-15,0 0 0,-6 32 0,6-32 16,-9 32-16,5-13 0,-3 5 15,-1 1-15,1 0 0,0 0 0,-2 9 16,-1 3-16,1-1 16,2-4-16,-4 7 0,0-1 15,1-4-15,1-5 0,1 0 16,2 2-16,-1-6 0,0-3 0,3-1 16,-1-6-16,1 2 0,1 1 15,-1-4-15,2-3 16,1-3-16,0-1 0,0-1 0,0-3 15,1-3-15,0 1 0,0-1 16,3-4-16,-1-2 0,2-2 0,0-2 16,2-1-16,-1-2 15,1 1-15,1 1 0,2 0 16,1 0-16,0 0 0,1-1 16,0 3-16,0-1 0,-1 0 0,0 2 15,1 0-15,-2 1 0,-1 1 16,-1-1-16,2 3 0,-1 4 15,-2 0-15,2 0 0,0 4 16,-4 2-16,-2-2 0,0 3 16,-2-3-16,-2 4 0,0-1 0,-2 3 15,-2 1-15,0-1 16,-1 2-16,-6 1 0,-5-1 16,-4 1-16,0 2 0,1-2 15,1-1-15,0-2 0,1 1 0,0-3 16,1 1-16,2-4 0,0-2 15,5 1-15,2-1 0,4-3 16,2 0-16,0-3 0,1 3 16,0 0-16</inkml:trace>
  <inkml:trace contextRef="#ctx0" brushRef="#br0" timeOffset="125704.8501">31814 1849 0,'0'0'15,"0"0"-15,0 0 0,0 0 16,23-13-16,-23 13 0,15-9 16,-9 2-16,1 2 0,0 0 0,-1 1 15,0 1-15,-1-1 0,0-2 16,-1-1-16,1 2 15,-2 2-15,0 0 0,-1 2 0,-2 1 16,1-4-16,-1 4 0,-3 0 16,0 1-16,-2 3 0,-1 2 15,-3 2-15,0 2 0,-1 4 0,-1-2 16,-1 2-16,0 3 16,1-3-16,-3 8 0,0-1 15,2-2-15,1 2 0,1 0 0,1-3 16,3 0-16,0 0 0,3-3 15,1 2-15,1-4 0,1-1 16,3-4-16,3 1 0,1-4 16,3 1-16,5-2 0,1 0 15,1-5-15,-2-5 0,-2 3 16,-2-1-16,-2 3 0</inkml:trace>
  <inkml:trace contextRef="#ctx0" brushRef="#br0" timeOffset="125895.5401">31908 1494 0,'0'0'0,"0"0"15,0 0-15,0 0 0,0 0 16,0 0-16,0 0 0,19 19 15,-19-19-15,0 0 0,0 0 16,10 20-16</inkml:trace>
  <inkml:trace contextRef="#ctx0" brushRef="#br0" timeOffset="126187.3225">32288 1620 0,'0'0'0,"0"0"0,0 0 16,17 20-16,-10-10 0,-1 4 15,1 3-15,-1 2 0,1 1 16,0 5-16,-2 4 0,0-1 0,-2 1 16,-3 4-16,-2 5 15,-3-5-15,1-5 0,-5 4 0,-3-3 16,-2 0-16,-2-1 0,-3 1 15,-1-1-15,-4-2 0,1 2 0,-11 4 16,-3-1-16,-2-1 16,0-2-16,-1-3 0,-3-7 15,4 0-15,10-4 0,7-3 16</inkml:trace>
  <inkml:trace contextRef="#ctx0" brushRef="#br0" timeOffset="126606.5765">31264 1467 0,'0'0'0,"0"0"0,0 0 15,0 0-15,0 0 0,0 0 16,-19 23-16,19-23 0,-18 20 0,4-2 16,-1 3-16,-1 1 0,1 2 15,-6 12-15,-1 1 16,2 1-16,1-5 0,-3 13 0,1 3 15,4-6-15,1-3 0,1 6 16,3 0-16,3-6 0,2-5 16,8 2-16,6 3 0,1-5 15,1-4-15,5 1 0,6 2 16,1-4-16,2-4 0,7-1 16,2 0-16,-2-5 0,0-7 0,-7 1 15,-6-7-15,-4 0 0</inkml:trace>
  <inkml:trace contextRef="#ctx0" brushRef="#br0" timeOffset="127203.8361">32479 1228 0,'0'0'0,"0"0"0,0 0 0,0 0 16,20-10-16,-20 10 0,0 0 15,21-7-15,-14 6 0,0 1 16,2 0-16,-1 1 0,0 0 0,-1 4 16,2-3-16,-1 3 0,0 1 15,-3 2-15,0-1 16,-2-1-16,0 0 0,-3 1 0,-2 4 15,-2-1-15,-2 0 0,-2-2 16,-2 3-16,0-1 0,1 1 0,-8-1 16,-3 1-16,1-2 15,2 0-15,0 0 0,2 1 16,3-2-16,2-1 0,1-2 16,2 1-16,1 1 0,0-1 0,3-1 15,2-3-15,2 1 0,2 0 16,4 1-16,2-2 0,1 0 15,1 1-15,1-3 0,1 1 16,3 2-16,1 0 0,2 1 16,2-2-16,-3 3 0,-1-1 0,0 1 15,-1 1-15,-2 1 0,-1 0 16,-2 0-16,-3-3 16,0 1-16</inkml:trace>
  <inkml:trace contextRef="#ctx0" brushRef="#br0" timeOffset="127986.8989">25269 3137 0,'0'0'0,"0"0"0,0 0 15,0 0-15,0 0 0,0 0 16,0 0-16,36-1 0,-36 1 16,34-1-16,-34 1 0,44-2 15,-17 2-15,0 0 0,3 0 16,7 0-16,0 2 0,-2-2 16,-1 1-16,-2-1 0,-2 0 15,0 1-15,-6-1 0,-4 0 0</inkml:trace>
  <inkml:trace contextRef="#ctx0" brushRef="#br0" timeOffset="128203.9067">25158 3406 0,'0'0'0,"0"0"15,0 0-15,0 0 0,0 0 0,35 8 16,-35-8-16,38-1 16,-13 1-16,7 0 0,5 0 15,-2 1-15,-2 0 0,9 1 0,-1 1 16,1-2-16,-8 1 0,-7 0 0</inkml:trace>
  <inkml:trace contextRef="#ctx0" brushRef="#br0" timeOffset="128903.1427">26362 3117 0,'0'0'16,"0"0"-16,0 0 0,-2-25 0,0 16 16,-1-1-16,-2 0 0,0-1 15,-1 1-15,-3-3 0,-2 1 16,0 1-16,-1 4 0,-2 2 16,-3 1-16,-3 4 0,-1 2 0,-1 5 15,-1 4-15,0 1 0,-1 4 16,0 0-16,-1 4 0,-2 8 15,1 0-15,5 1 0,4 0 16,2-1-16,3-1 0,2-3 16,3 1-16,1-4 0,2-3 15,2 1-15,0-2 0,4-3 16,0-2-16,2-1 0,3-1 16,0-2-16,2 2 0,3-3 15,4-1-15,-4-2 0,0-4 0,1 0 16,1-2-16,0 0 0,2-1 15,2-3-15,2-1 0,-2-1 16,-1-3-16,4-4 0,-1-1 16,-1 0-16,-2-1 0,0 0 15,0 0-15,-3 0 0,-1 0 0,-2 1 16,-1-1-16,-2 3 0,-2 1 16,0 1-16,-2 1 15,0 3-15,-1 2 0,-1-1 16,0 4-16,-1-1 0,-1 0 0,0 4 15,0 0-15,-2 1 0,1 4 16,0 0-16,-1 4 0,-1 2 16,-2 1-16,0 2 0,-2 0 15,-2 5-15,1 2 0,1 0 16,-1 1-16,1-3 0,2-1 0,2 0 16,0 0-16,3-2 0,1 0 15,3-2-15,1 0 0,1-2 16,0-1-16,4-3 0,2-3 15,-1-1-15,1-2 0,-3-1 16,-1 1-16,-1-1 0</inkml:trace>
  <inkml:trace contextRef="#ctx0" brushRef="#br0" timeOffset="129254.1901">26478 2858 0,'0'0'0,"0"0"16,0 0-16,0 0 0,25-11 0,-25 11 15,23-5-15,-11 5 0,0-1 16,2 2-16,4 4 16,-3 1-16,-2 0 0,1 6 15,-6 2-15,-2 0 0,-3 0 0,-8 1 16,-7 2-16,-2-2 0,1 2 15,-6-2-15,-3-1 0,3 1 16,-1-3-16,-1 0 0,3-1 16,4-3-16,3-1 0,2 0 15,1-2-15,4 1 16,0-3-16,3 4 0,2-3 0,4 1 0,4-2 16,4 0-16,5 0 15,0 0-15,1-1 0,2 2 0,1-2 16,-3 1-16,-4-1 0,-2 0 15</inkml:trace>
  <inkml:trace contextRef="#ctx0" brushRef="#br0" timeOffset="129437.4165">26486 3331 0,'0'0'16,"0"0"-16,0 0 0,0 0 0,31-1 15,-31 1-15,37 1 0,-14-1 16,3 0-16,1 0 0,4 0 16,6-1-16,-4-4 0,-6 1 15,-4 2-15,-3-2 0</inkml:trace>
  <inkml:trace contextRef="#ctx0" brushRef="#br0" timeOffset="130037.6152">27216 2985 0,'0'0'16,"0"0"-16,0 0 0,0 0 0,0 0 15,-5 25-15,5-25 16,-7 32-16,7-32 0,-12 39 0,3-14 15,0 0-15,-1 2 0,-2 8 16,-1-1-16,1-1 0,0-4 16,0 4-16,2-2 0,2-4 15,1-3-15,1-5 0,2-2 16,1-3-16,1-3 0,-1-2 16,2-2-16,0-2 0,0 0 0,1-2 15,0-3-15,2-1 0,3-3 16,0-2-16,1-3 0,0 2 15,2-3-15,2-2 0,0-2 16,-1 1-16,0 1 0,0-1 16,1 1-16,-1-1 0,0 1 0,-1 1 15,-1 1-15,1 0 16,1 3-16,0-1 0,0 2 16,-1 3-16,1-1 0,0 2 0,1-1 15,-1 3-15,0 0 0,-1 3 16,1 1-16,-1 0 0,-1 1 15,-1 1-15,1 1 0,-2 3 16,0 1-16,-3 0 0,-1 1 16,-1 0-16,-1 1 0,-2 3 15,-2-1-15,-1-1 0,-3 1 16,-2-1-16,-1-1 0,1-1 16,0-1-16,1-1 0,1-1 15,-1 0-15,0-2 0,-1-2 0,-2-2 16,1 0-16,1-3 0,1-4 15,1 0-15,2-4 0,2-2 16,0 2-16,2 0 0,0 3 16</inkml:trace>
  <inkml:trace contextRef="#ctx0" brushRef="#br0" timeOffset="130320.8688">27541 2964 0,'0'0'0,"0"0"16,0 0-16,0 0 0,0 0 0,27 7 16,-27-7-16,18 13 15,-18-13-15,16 17 0,-12-4 16,-2-1-16,-2 2 0,-1 0 16,-2 1-16,0-3 0,-2 3 0,1-1 15,-1 0-15,0 2 0,1-2 16,0-2-16,2-1 0,1-3 15,1-3-15,2 1 0,3-1 16,0 0-16,3-1 0,1-3 16,1-1-16,-1 0 0,1 0 15,-2 0-15,0-1 0,-2 1 0</inkml:trace>
  <inkml:trace contextRef="#ctx0" brushRef="#br0" timeOffset="130636.8811">28047 2928 0,'0'0'15,"0"0"-15,0 0 0,17 16 0,-17-16 16,15 23-16,-5-5 0,0 2 15,0-2-15,1 11 0,-2 5 16,-2-1-16,-3-3 0,-4 13 16,-4-1-16,-5-2 15,-5-3-15,-2 2 0,-4 1 0,-9 5 16,-4-4-16,-3 1 0,-4-3 16,-10 2-16,-5-2 0,0-4 15,0-2-15,0-2 0,1-2 0,-10-8 16,0-7-16,18-5 0,13-2 15,10-2-15</inkml:trace>
  <inkml:trace contextRef="#ctx0" brushRef="#br0" timeOffset="131037.1459">26003 2734 0,'0'0'0,"0"0"0,0 0 0,-18 17 16,18-17-16,-17 25 0,5-6 16,-1 3-16,-2 2 0,-5 11 15,0 4-15,1 0 0,2-1 0,-2 11 16,4 2-16,2-2 0,3-4 16,4 7-16,4 0 15,4-5-15,2-5 0,10 7 0,4-2 16,2-7-16,2-3 0,7-1 15,5 0-15,0-5 16,-1-3-16,-7-8 0,-8-4 0,-3-4 16</inkml:trace>
  <inkml:trace contextRef="#ctx0" brushRef="#br0" timeOffset="131436.967">28495 3378 0,'0'0'0,"0"0"15,0 0-15,32 1 0,-17-1 0,3 1 16,2 0-16,8-1 0,1 0 15,1 4-15,0-3 0,-4 0 16,-1 0-16,1-1 0,-4-1 16,-3 0-16,-5 1 0,-2-1 15</inkml:trace>
  <inkml:trace contextRef="#ctx0" brushRef="#br0" timeOffset="131687.2076">28761 3149 0,'0'0'15,"0"0"-15,0 0 0,0 0 0,0 0 16,0 0-16,-9 34 16,9-34-16,-9 28 0,3-8 15,-2 5-15,1 0 0,1 0 16,-2 6-16,2 1 0,1-2 15,0-1-15,2-1 0,1-1 16,0-2-16,1 1 0,2 1 0,2-2 16,1-7-16,2-2 0,-1-3 15,0-2-15,-2-4 0</inkml:trace>
  <inkml:trace contextRef="#ctx0" brushRef="#br0" timeOffset="132622.8552">29514 3170 0,'0'0'16,"9"-1"-16,4-1 0,0 2 15,2 2-15,6 3 0,3 2 0,0 0 16,0 2-16,-2 2 0,-2 2 15,-2 0-15,-4 2 0,-1 3 16,-3 0-16,-5-1 0,-5 0 16,-9-1-16,-6 0 0,-4 0 15,-3-2-15,-9 3 16,-7-1-16,5-3 0,3-1 0,-4 2 16,2-2-16,4 1 0,1 2 0,4-3 15,3 0-15,5-3 16,4 0-16,5 2 0,4-1 15,4-3-15,5 0 0,6-2 16,6-1-16,3-2 0,3 0 0,7-2 16,5 0-16,2-2 0,4 0 15,9-1-15,-1-1 0,-3-1 16,0-3-16,-3-1 0,-2 0 16,6-3-16,-4-2 0,-3 2 15,-4 0-15,-2-1 0,-4 0 0,-3 1 16,1-2-16,-6-2 0,-3-1 15,-2 1-15,-2 2 0,-4 3 16,-1-1-16,-3 1 0,-3-1 16,0 1-16,-3 2 0,-1 1 15,-1 1-15,-2 1 0,-1 0 16,-2 2-16,-2-1 0,1 2 16,-2 0-16,1 2 0,-2 1 15,-2 1-15,-1 4 0,-2 1 16,-2 3-16,0-1 0,-1 2 0,2 4 15,0 2-15,0-2 0,2 1 16,0 1-16,0 0 0,1 1 16,1 1-16,1 3 0,3-1 15,2-5-15,2-1 0,2-2 16,2 0-16,2 0 0,0-2 16,3 0-16,2 0 0,0-4 15,4-2-15,1-2 0,4-1 16,-1-1-16,1 0 0,0-2 15,-2-2-15,1-1 0,-2-2 0,0 0 16,1-3-16,-2 0 0,-2-1 16,-1 0-16,0 1 0,-2 1 15,-1-1-15,-1 1 0,-3 1 16,-1 1-16,0 1 0,-1 1 16,-1 1-16,-1 1 0,-1-1 15,1 4-15,-2-1 0,2 1 16,-3 0-16,2 2 0,1 3 15,-1 0-15,0 1 0,1 2 16,2 2-16,0 0 0,2-1 0,0 2 16,2-1-16,0 1 0,1 0 15,-1 0-15,2 1 0,1-1 16,1-2-16,1 0 0,1-1 16,-1-1-16,0-2 0,4 1 15,-1-2-15,-2-4 0,-1-3 0,-3 1 16,-2-1-16,0 1 0</inkml:trace>
  <inkml:trace contextRef="#ctx0" brushRef="#br0" timeOffset="133254.1968">30805 2974 0,'0'0'0,"0"0"16,0 0-16,0 0 0,0 0 0,0 0 15,-2 30-15,2-30 16,-4 24-16,4-24 0,-5 32 16,3-13-16,0 0 0,-1 4 15,-1 4-15,0-3 0,-1 0 0,-1 6 16,-2 0-16,0-1 0,0 0 15,-2 4-15,2-2 0,0-3 16,0-1-16,1-2 0,-1 1 16,1-6-16,2-3 0,0-3 15,2-2-15,0-3 0,0-4 16,1-1-16,2 1 0,0-5 16,0 0-16,5-3 0,-1-4 15,1-1-15,-2-1 0,2-3 0,2-1 16,0 0-16,-1 0 0,2-1 15,0 0-15,0-1 0,-2 1 16,2 1-16,1 0 0,-1 2 16,0 0-16,2 1 0,1 2 15,-1 0-15,-1 3 0,1-1 16,1 2-16,-1 1 0,0 3 16,-1 2-16,-2 0 0,0 2 15,-2 1-15,-1 4 0,-2 0 16,-1-2-16,0 1 0,-3 6 0,-3 0 15,0 0-15,-3-1 0,-2 0 16,-2 1-16,0-1 16,0 2-16,-1-1 0,-3-1 0,2-1 15,0-4-15,-1 0 0,0-1 16,2 0-16,2-1 0,1-1 16,1-2-16,2 1 0,2-1 0,2-3 15,3 0-15,3-4 0,1-2 16,-2 2-16,0 0 0,1 1 15</inkml:trace>
  <inkml:trace contextRef="#ctx0" brushRef="#br0" timeOffset="133772.4979">31336 3484 0,'0'0'0,"0"0"0,0 0 0,26-7 15,-16 4-15,1-2 0,2 0 16,2-1-16,0-1 0,4-2 16,-1 0-16,-2-1 0,1 1 0,-2 0 15,-2 1-15,-1-1 0,1 0 16,-4 1-16,0 1 0,-1-1 15,-1 2-15,-2 2 0,0-1 16,-2 3-16,-1 1 0,0 0 16,-2 1-16,0 0 0,0 0 0,-1 5 15,-1 1-15,0 0 0,0 0 16,-3 3-16,0 0 16,-1 2-16,1 1 0,-2 1 15,0-1-15,0 1 0,-1 1 0,0 0 16,-1 2-16,-1 2 0,2-1 15,-1 0-15,1 2 0,1-2 16,1-1-16,1 0 0,3-2 16,1-2-16,1 1 0,2-4 15,4 1-15,-1 0 0,2 0 0,3-3 16,3-1-16,0-1 0,2-3 16,2-1-16,3-1 0,1-1 15,0 0-15,-1-3 0,0-3 16,0-1-16,0-2 0,-3-1 15,0-2-15,-3 4 0,-2 0 16,-2 2-16</inkml:trace>
  <inkml:trace contextRef="#ctx0" brushRef="#br0" timeOffset="134012.506">31631 2973 0,'0'0'0,"0"0"16,0 0-16,0 0 0,0 0 0,0 0 15,22 14-15,-22-14 0,20 14 16,-20-14-16,13 22 0,-7-12 15,-2-2-15,1 0 0</inkml:trace>
  <inkml:trace contextRef="#ctx0" brushRef="#br0" timeOffset="149687.451">29194 4048 0,'0'0'0,"0"0"0,0 0 0,19 11 15,-19-11-15,22 9 0,-7-3 16,3-1-16,1 2 0,7 1 15,4 2-15,-1-3 0,-1 1 0,4 0 16,4-1-16,4 3 0,-1-2 16,2 0-16,2-3 15,-3 1-15,-3-4 0,10 1 16,3-1-16,-5-2 0,-3 0 0,3-4 16,3 1-16,-4-3 0,-3 1 15,11-5-15,1 0 0,-7 1 16,-4 0-16,2-3 0,2-3 15,-4 1-15,-2 0 0,4-6 16,-1-2-16,-10 6 0,-2 1 0,5-6 16,2-2-16,-6-1 0,-5 2 15,2-5-15,1-1 16,-6 3-16,-3 1 0,2-5 0,2-4 16,-5 2-16,-3 3 0,2-2 15,0-2-15,-2 5 0,-3 0 0,3-8 16,-1-3-16,-2 4 15,-4 5-15,-3-3 0,-1-3 16,-4 6-16,-1 2 0,-1-7 16,-1-3-16,-1 5 0,-2 2 0,-4-5 15,-4-2-15,2 9 16,0 2-16,-2-4 0,-1-2 16,0 5-16,1 2 0,-3-3 0,-3-5 15,0 4-15,1 2 0,-5-2 16,-3 0-16,4 8 0,3 3 0,-3-7 15,-1-4-15,-3 3 16,1 6-16,-3-1 0,-4 3 16,2 0-16,3 3 0,-8-2 15,-4-1-15,3 0 0,0 4 0,-1 5 16,-3 3-16,1-4 0,-2 3 16,-1 3-16,-2 4 0,0-3 15,0 2-15,-1 2 0,0 2 16,0 1-16,1 2 0,-4 1 15,1 1-15,2 6 0,1 1 0,0 2 16,0 1-16,2-3 16,1 5-16,0 2 0,1 3 15,2-1-15,0-2 0,2 0 16,2 3-16,4 0 0,4 0 0,-1 2 16,-2 2-16,4-1 0,1-1 15,2 3-15,2 1 0,2 1 16,3 2-16,3 0 0,2 1 15,1-6-15,1-2 0,1 2 16,2 2-16,2 1 0,-1-1 0,3-1 16,1 0-16,3-1 15,-1 1-15,1 4 0,2 3 16,-2-6-16,1-4 0,0 2 16,2 3-16,-2-4 0,1-2 0,-1 0 15,2-1-15,1-2 0,1-1 16,1 2-16,2 1 15,-2-4-15,0 0 0,1 0 0,1-3 16,-1 1-16,0 0 0,-1 1 16,0 2-16,2-4 0,1-1 15,1-3-15,2-2 0,-2 1 16,-1 0-16,-2-2 0,1-1 16,1 0-16,-2-1 0,0 1 15,0 1-15,-1-2 0,-2 0 0,2-1 16,0-4-16,-1 1 0,-1 1 15,-2-2-15,0 0 0,1 1 16,0-2-16,1 3 0,-1 0 16,-2 1-16,0 1 0,-2-1 15,0-2-15,0 0 0</inkml:trace>
  <inkml:trace contextRef="#ctx0" brushRef="#br0" timeOffset="170637.8659">18954 3051 0,'0'0'0,"0"0"16,0 0-16,0 0 0,0 0 0,0 0 15,0 0-15,0 0 0,0 0 16,-22 25-16,22-25 16,-27 22-16,27-22 0,-30 32 15,9-9-15,-1-2 0,0 1 0,-6 5 16,0 1-16,1 0 0,-2 1 15,-7 4-15,0-3 0,3 0 16,3 2-16,-6 3 0,2 0 16,1-6-16,1-3 0,4-3 15,4-1-15,3-1 0,2-2 0,4-4 16,2 0-16,1-3 0,1-1 16,1-1-16,1-1 0,3-5 15,2-4-15,0-2 0,-1-2 16,2-4-16,1-3 0,1 5 15,-1 0-15,1 0 0</inkml:trace>
  <inkml:trace contextRef="#ctx0" brushRef="#br0" timeOffset="170923.9811">18149 2958 0,'0'0'0,"0"0"0,0 0 16,0 0-16,0 0 0,0 0 15,0 0-15,33 16 0,-33-16 0,34 18 16,-13-4-16,2 4 16,2 0-16,1 5 0,3 2 0,7 7 15,1 2-15,7 8 0,-1 2 16,-1-2-16,-2-1 0,9 12 15,-2 3-15,0-5 0,-3-3 0,10 12 16,0 2-16,2 7 16,-4-1-16,4 5 0,-17-22 15,-13-16-15</inkml:trace>
  <inkml:trace contextRef="#ctx0" brushRef="#br0" timeOffset="174971.5226">13139 8537 0,'0'0'0,"0"0"0,0 0 16,0 0-16,0 0 0,0 0 15,0 0-15,0 0 0,29-4 0,-29 4 16,0 0-16,36-2 16,-36 2-16,30-4 0,-10 2 15,1 0-15,1-1 0,3 1 16,3-3-16,1 2 0,0 1 0,12-3 16,1 0-16,0-1 0,-1 2 15,12-3-15,2 2 0,-5-1 16,-1 4-16,12 0 0,0-1 15,-2 0-15,-4-1 0,12-1 16,2 2-16,-7 0 0,-2 2 0,5-3 16,3-1-16,7 2 0,-4 2 15,4-3-15,2-1 16,0 0-16,-7 0 0,27 4 0,-2 3 16,-10 1-16,-8 1 0,6-3 15,3-2-15,-8 0 0,-4 2 16,6-3-16,6 0 0,-6 1 15,-5 1-15,6-2 0,5-1 16,-6 1-16,-5 0 0,7-1 16,7-2-16,-7 5 0,-1 1 0,5 1 15,3 0-15,-5-4 0,-4-2 16,12 0-16,6-1 16,-5 4-16,-6 2 0,6 0 0,4 0 15,-9-2-15,-6 0 0,8 0 16,5 0-16,-5-1 0,-4-1 15,8 2-15,5 2 0,-7 1 0,-6 0 16,7-3-16,9-5 16,-8 4-16,-6 2 0,8-1 0,3-1 15,-6 1-15,-5-1 0,8 2 16,6 2-16,-8-2 0,-6 0 16,10-1-16,8 0 0,-11-2 15,-8 0-15,7 2 0,3 2 16,-6 2-16,-4 4 0,7-3 15,7-1-15,-11-3 0,-6-3 0,11 3 16,7 2-16,-10 5 16,-8 5-16,6-3 0,4-5 15,-7-4-15,-3-3 0,5 2 16,4 1-16,-7 1 0,-6 2 0,5 2 16,3 0-16,-5-4 0,-4-1 15,6 4-15,4 3 0,-8-1 16,-3-1-16,5-1 0,3-1 15,-8 1-15,-5 2 0,4 1 16,3 0-16,-5 0 0,-5-1 16,5-1-16,5-2 0,-12 0 15,-6 0-15,6 0 0,5 0 16,-8 2-16,-5 1 0,1 0 0,3-1 16,-2 1-16,-2-1 0,0 1 15,2 2-15,-9-5 0,-6-2 16,4 1-16,2 0 0,-7 2 15,-4 1-15,6-1 0,3 0 16,-10-4-16,-5 0 0,1 2 16,1 3-16,-5-1 0,-5-2 15,2 2-15,1 0 0,-3-1 0,-1 0 16,-1 4-16,-1 2 16,-5-3-16,-4-6 0,-7-2 0,2 1 15,-2 1-15,0-1 0,-1 1 16,-1-1-16,-1 0 0,-2 0 0,0 1 15,-2 1-15,-2-1 16,2 0-16,-2 0 0,0 0 16,0 0-16,0 0 0,2-1 15,-2 1-15,1 3 0,-1-3 0,-4 5 16,-2-2-16,-1 1 0,-2 1 16,2 0-16,2-2 0,-1 0 15</inkml:trace>
  <inkml:trace contextRef="#ctx0" brushRef="#br0" timeOffset="181988.5629">20138 7317 0,'0'0'0,"0"0"0,0 0 15,0 0-15,0 0 0,0 0 0,0 0 16,0 0-16,0 0 0,0 0 16,-8 29-16,8-29 0,-8 18 15,8-18-15,-12 23 0,12-23 16,-17 25-16,6-11 0,-1 2 16,-1 0-16,-2 2 0,1-1 15,-1 2-15,-4 2 0,1-2 16,0 1-16,-2-2 0,1 1 0,1-2 15,1 0-15,-1 0 16,3-2-16,0-2 0,2 0 0,1-1 16,1-1-16,1-1 0,1-1 15,1 0-15,2-1 0,0-1 16,1 2-16,-1-1 0,2-2 16,0-1-16,1 1 0,1 0 15,1-1-15,1 0 0,1 0 16,0-1-16,0 1 0,1 0 0,1 1 15,0 1-15,0 0 0,2 1 16,2 1-16,5 1 16,3 0-16,1 0 0,4 0 0,2 3 15,8 3-15,2 1 0,1 1 16,2 2-16,9 7 0,-1 1 0,2 5 16,0 2-16,7 4 15,-4-4-15,-10-7 0,-9-6 16,-5-6-16</inkml:trace>
  <inkml:trace contextRef="#ctx0" brushRef="#br0" timeOffset="211939.3075">25756 6177 0,'0'0'0,"0"0"16,0 0-16,0 0 0,-5-19 0,5 19 15,0 0-15,0 0 0,-7-20 16,4 19-16,2-3 15,-1 2-15,-1 1 0,-4 4 0,-3 2 16,-1 1-16,0-1 0,-2 4 16,-1 5-16,-1 0 0,1 1 15,-4 9-15,0 2 0,1-1 16,1-1-16,0 2 0,2 3 16,-2 4-16,3-2 0,2 1 15,2 4-15,3-4 0,1-4 0,1 1 16,2 4-16,0-3 0,4-4 15,2 5-15,4-1 16,1-2-16,0-6 0,4 0 0,2 1 16,-1-5-16,0-2 0,-4-3 15,-3-3-15,0-2 0</inkml:trace>
  <inkml:trace contextRef="#ctx0" brushRef="#br0" timeOffset="212374.5082">25787 6383 0,'0'0'0,"0"0"0,0 0 16,0 0-16,0 0 0,24-6 15,-24 6-15,27-1 0,-27 1 0,32 3 16,-11 0-16,0 1 0,0-2 16,-1 4-16,-2 1 0,-2 0 15,-1 3-15,1 1 0,-1 0 16,-5 1-16,-4 1 0,-3-2 16,-1 0-16,-4 3 0,-1-3 0,-6 0 15,-5 3-15,-1-4 0,-2 1 16,-1 0-16,1-1 15,0 0-15,1-2 0,-1 0 0,1-1 16,1 3-16,3-2 0,1 1 16,2-2-16,3-2 0,1 1 15,3-1-15,3-1 0,2-1 16,3 0-16,4 0 0,4-2 16,3 1-16,1-1 0,6-4 15,1 2-15,-1-2 0,0 0 0,-4 0 16,-3 2-16,-3-2 0</inkml:trace>
  <inkml:trace contextRef="#ctx0" brushRef="#br0" timeOffset="212607.1683">26314 6512 0,'0'0'0,"0"0"16,0 0-16,28-4 0,-28 4 0,31-3 16,-9 0-16,2 3 0,0 3 15,9-3-15,1 3 0,-2-2 16,-2 2-16,-4-3 0,-3 0 16,-3 0-16,-3 0 0,-3 0 15</inkml:trace>
  <inkml:trace contextRef="#ctx0" brushRef="#br0" timeOffset="212889.5038">26596 6376 0,'0'0'0,"0"0"16,0 0-16,0 0 0,0 0 0,-11 21 15,11-21-15,-8 22 0,8-22 16,-8 31-16,2-12 0,0-1 16,1 0-16,-1 3 0,1 0 15,1-3-15,-1 3 0,0 0 16,0-1-16,2-3 0,1 0 16,-1-3-16,2-2 0,1-2 15,0-2-15,3-5 0,0-3 16,-1 0-16,0 0 0,-2 0 0</inkml:trace>
  <inkml:trace contextRef="#ctx0" brushRef="#br0" timeOffset="213423.1256">26909 6290 0,'0'0'15,"0"0"-15,0 0 0,0 0 0,33 1 16,-33-1-16,26 10 16,-26-10-16,28 14 0,-12-7 0,-1 3 15,0 1-15,-2 0 0,0 7 16,-4-3-16,-2 2 0,-2-5 0,-6 2 16,-5 1-16,0-2 15,-2 1-15,-4-3 0,-4 0 16,1-1-16,0-2 0,-1-1 15,1 3-15,2-3 0,0-2 0,3 1 16,3-5-16,0 2 0,2 1 16,0-1-16,2-2 0,0 1 15,0-1-15,3-1 0,3-3 16,1 2-16,3-2 0,4 0 16,3 1-16,0-1 0,0 0 0,6 2 15,5-1-15,-2 2 0,0 3 16,-1 0-16,-1 1 15,-2 0-15,-3 3 0,-1 3 0,-3 1 16,-2 0-16,-4 0 0,-1 0 16,-4 3-16,-1-3 0,-1 3 15,-5-1-15,-4 2 0,-1-4 16,0 0-16,-2 0 0,-1-1 16,0 0-16,3-2 0,-2 2 15,1 1-15,3-5 0,2-4 16,0 4-16,1-5 0,1 1 15,0-1-15,3-4 0,1-4 16,0 3-16,0-1 0,1 0 0</inkml:trace>
  <inkml:trace contextRef="#ctx0" brushRef="#br0" timeOffset="213707.4383">27523 6430 0,'0'0'0,"0"0"16,0 0-16,0 0 0,-14 18 15,14-18-15,-13 21 0,13-21 16,-16 25-16,10-11 0,-1 4 16,1-1-16,-1-2 0,2 3 15,-1-4-15,2 1 0,0 1 0,1 2 16,1-2-16,0-2 15,0 0-15,2-3 0,0-2 16,0-1-16,0-4 0,0 2 0,2-4 16,0 0-16,1-2 0,1-3 15,1 0-15,-2-1 0,1 1 0,-2 2 16</inkml:trace>
  <inkml:trace contextRef="#ctx0" brushRef="#br0" timeOffset="213916.5514">27454 6204 0,'0'0'16,"0"0"-16,0 0 0,0 0 15,0 0-15,0 0 0,0 0 16,0 0-16,0 0 0,24 12 15,-24-12-15,0 0 0,20 14 0,-20-14 16,0 0-16,0 0 0</inkml:trace>
  <inkml:trace contextRef="#ctx0" brushRef="#br0" timeOffset="214242.0699">27875 6273 0,'0'0'16,"0"0"-16,0 0 0,18 13 0,-18-13 15,18 18-15,-6-4 0,-1 1 16,0 0-16,-1 3 0,-2 3 16,2 4-16,-2 0 0,-2 3 15,-2 1-15,-1-1 0,0-2 0,-5 6 16,-2-3-16,0-1 15,-2-3-15,-3 0 0,-3 2 0,-1-4 16,1-2-16,0-3 0,1 0 16,0-1-16,1-5 0,0 4 15,1-1-15,1-3 0,1-2 16,0-3-16,0 0 0,3-3 16,1-1-16,0 1 0,1 0 15,2-4-15,2 2 0,1-2 16,-3 0-16,2 1 0</inkml:trace>
  <inkml:trace contextRef="#ctx0" brushRef="#br0" timeOffset="214539.1149">28333 6611 0,'0'0'0,"0"0"15,0 0-15,0 0 0,0 0 0,0 0 16,30-14-16,-30 14 0,32-6 16,-11 5-16,3 1 15,0 1-15,0 1 0,9-1 16,2 2-16,-3 1 0,-3 0 0,7 2 15,-1-1-15,-6 1 0,-4-2 16,-5 0-16,-4-1 0,-2-2 16</inkml:trace>
  <inkml:trace contextRef="#ctx0" brushRef="#br0" timeOffset="215155.765">29268 6297 0,'0'0'0,"0"0"0,0 0 15,-20 8-15,20-8 0,-22 15 0,8-3 16,-2 0-16,1 2 0,-4 4 15,-2 3-15,-3 4 0,1 4 16,2 0-16,2 3 0,-2 3 16,4-2-16,1-2 0,3-2 15,3 0-15,3 0 0,3-2 0,2-4 16,3 1-16,2-2 0,3-1 16,0 1-16,2-4 0,2-1 15,1 1-15,1-1 0,2-2 16,3-4-16,-1-4 0,0-3 15,-3 0-15,-2-1 0,-2 0 0</inkml:trace>
  <inkml:trace contextRef="#ctx0" brushRef="#br0" timeOffset="215457.7501">29363 6544 0,'0'0'0,"0"0"0,0 0 0,0 0 16,-7 28-16,7-28 0,-9 25 15,5-11-15,1 1 0,-1 0 16,0 2-16,1 0 0,-1-2 15,1 3-15,0-3 0,1 2 0,-1-2 16,1 2-16,0-2 16,0 2-16,1-5 0,2-2 0,1-3 15,1-4-15,3-2 0,-1-1 16,0 0-16,-1 2 0</inkml:trace>
  <inkml:trace contextRef="#ctx0" brushRef="#br0" timeOffset="215622.754">29568 6634 0,'0'0'0,"0"0"0,0 0 0,28-4 15,-28 4-15,35-1 0,-11 1 16,1 0-16,2 1 0,8 2 16,2 0-16,-4 1 0,-2 0 15,2-1-15,-4 0 0,-4-2 0,-5 2 16,-4-2-16</inkml:trace>
  <inkml:trace contextRef="#ctx0" brushRef="#br0" timeOffset="215905.9552">29754 6544 0,'0'0'16,"0"0"-16,0 0 0,0 0 0,-2 25 16,2-25-16,-3 25 0,3-25 15,-7 33-15,4-14 0,1-3 16,0 2-16,-2 0 0,2 0 16,0-1-16,0 5 0,2-2 15,0-1-15,0-2 0,0-2 16,-2-1-16,4-3 0,0-2 15,-2-4-15,-2-5 0,2 0 0,-3 0 16,3 0-16</inkml:trace>
  <inkml:trace contextRef="#ctx0" brushRef="#br0" timeOffset="216422.3666">30064 6497 0,'0'0'0,"0"0"16,0 0-16,20 8 0,-20-8 0,19 11 15,-19-11-15,23 21 0,-13-11 0,0 5 16,0-1 0,-3 0-16,-2-3 0,-3 3 0,-2 1 15,-2-1-15,-3-3 0,-1 6 16,-3-2-16,-1-4 0,-1 2 15,-2-5-15,-4 2 0,2-3 0,1 0 16,0-3-16,2 0 16,1-1-16,1 1 0,1-4 0,2 0 15,0-3-15,2 3 0,1-2 16,2 0-16,1-2 0,1 1 0,4 2 16,3-2-16,2 0 0,1-1 15,1 1-15,2-1 16,-1 4-16,-1 0 0,5 0 15,0 3-15,0-2 0,-2 5 0,-2-1 16,-1 5-16,-2-2 0,0 5 16,-5-2-16,-4 0 0,-1 0 15,-2 0-15,-3 3 16,-2 0-16,1 0 0,0 1 0,-1-1 16,0 0-16,-2 0 0,-1-3 0,0 0 15,0-1-15,0-2 16,1-1-16,1 0 0,1-4 0,1 1 15,3 2-15,1-3 16,1-1-16,2-2 0,3-4 0,-1 1 16,0-1-16,0 3 0</inkml:trace>
  <inkml:trace contextRef="#ctx0" brushRef="#br0" timeOffset="216722.4723">30438 6525 0,'0'0'0,"0"0"15,0 0-15,0 0 0,0 0 0,0 0 16,-13 30-16,13-30 16,-9 24-16,9-24 0,-14 28 15,6-13-15,1 2 0,1-1 16,0-2-16,1 1 0,0-2 0,1 2 15,1-2-15,-1-1 0,2-1 16,0-1-16,0-3 16,-1 0-16,1 0 0,1-3 15,1-1-15,0-2 0,0-1 0,3 0 16,1-4-16,-2 1 0,0-1 16,0 1-16</inkml:trace>
  <inkml:trace contextRef="#ctx0" brushRef="#br0" timeOffset="216928.6668">30363 6269 0,'0'0'0,"0"0"16,0 0-16,0 0 0,0 0 0,0 0 15,0 0-15,0 0 0,0 0 16,0 0-16,20 14 16,-20-14-1,0 0-15,0 0 0</inkml:trace>
  <inkml:trace contextRef="#ctx0" brushRef="#br0" timeOffset="217239.8261">30610 6325 0,'0'0'0,"0"0"16,0 0-16,0 0 0,16 22 0,-16-22 15,19 25-15,-8-10 0,-1 2 16,0 1-16,-1 5 16,1 7-16,-1-3 0,-5 3 0,-2 0 15,-2 2-15,-1-4 0,-4 8 16,-3 0-16,0-4 0,2-3 0,-4-1 15,-1 1-15,0-1 16,1-3-16,0-3 0,0-1 16,-1-1-16,0-4 0,-1 2 0,1-4 15,0 0-15,0-1 0,1-4 16,0 1-16,2-3 0,2-3 16,-2 0-16,-1-4 0,4-4 15,1 0-15,1-1 0,1 0 16,-1 1-16</inkml:trace>
  <inkml:trace contextRef="#ctx0" brushRef="#br0" timeOffset="217439.6002">30899 6637 0,'0'0'0,"0"0"16,0 0-16,26-3 0,-12 2 0,2 2 15,3 2-15,3 0 0,-2 1 16,-1-1-16,-3 4 16,-3-3-16,-3 0 0,-1 2 0,-1-2 15,-3-3-15</inkml:trace>
  <inkml:trace contextRef="#ctx0" brushRef="#br0" timeOffset="217608.9332">30719 6804 0,'0'0'16,"0"0"-16,0 0 0,0 0 0,0 0 16,0 0-16,30-7 15,-30 7-15,33-3 0,-12 3 0,3 3 16,1-3-16,0 3 0,7 1 16,0 0-16,-2-2 0,-3-1 0,-4 0 15,-3 2-15,-3-3 16</inkml:trace>
  <inkml:trace contextRef="#ctx0" brushRef="#br0" timeOffset="218007.0353">31367 6447 0,'0'0'0,"0"0"0,0 0 0,0 0 16,0 0-16,8 25 0,-8-25 15,3 22-15,-3-22 0,1 29 16,-2-9-16,-3-1 0,0 2 0,-1 1 15,1 2-15,-1-2 16,-2 3-16,-2 7 0,1 0 16,1-1-16,0-1 0,-2 9 0,0 0 15,2-3-15,0-4 0,2 3 16,-1 2-16,2-5 0,-1 0 16,1 3-16,-1 2 0,0-2 15,0-6-15,2-6 0,1-7 16,0-1-16</inkml:trace>
  <inkml:trace contextRef="#ctx0" brushRef="#br0" timeOffset="218772.5825">31614 6609 0,'0'0'0,"0"0"16,0 0-16,0 0 0,0 0 15,0 0-15,0 0 0,0 0 16,33 13-16,-33-13 0,25 11 15,-25-11-15,31 14 0,-12-6 16,3-1-16,-1 0 0,0 3 0,0-2 16,0-1-16,3 3 0,-2-2 15,-1-1-15,-1 4 0,-3-4 16,-2 2-16,-2-2 0,-2-1 16,-1 0-16,-1 1 0,-4 3 15,-2-2-15,-1-1 0,-2-1 0,-3-1 16,-1 2-16,-3-1 15,0 1-15,-3 2 0,-1-2 16,-1 4-16,-1-4 0,-4 2 0,-3-1 16,0 0-16,-1 1 0,1-1 15,0 0-15,2-1 0,0 4 16,0-4-16,2 3 0,-1-3 16,2-3-16,2 3 0,0-3 15,4 3-15,1-3 0,2-1 16,3-3-16,3 0 15,3 0-15,0 0 0,-3 0 16,2-1-16</inkml:trace>
  <inkml:trace contextRef="#ctx0" brushRef="#br0" timeOffset="228406.637">25404 6958 0,'0'0'0,"0"0"16,0 0-16,0 0 0,0 0 0,0 0 15,0 0-15,0 0 0,0 0 16,0 0-16,0 0 0,0 0 16,0 0-16,22-18 0,-22 18 15,22 0-15,-22 0 16,35 4-16,-11-4 0,0 3 0,1-3 15,3 4-15,2-2 0,10 0 16,3 1-16,3 1 0,0-2 16,10-1-16,-1 1 0,3 0 15,0 1-15,13 0 0,-2 1 0,1-3 16,-1 2-16,8 0 0,-3-2 16,8 2-16,-3-1 15,-3-1-15,-3 0 0,2 3 0,0 6 16,29-3-16,-12-3 0,-10-2 15,-7-1-15,-8-1 0,-4-1 16,-3 2-16,-3-1 0,0 2 0,-1-1 16,-6 0-16,-4 3 15,-6-1-15,-4 1 0,-5-4 16,-3 0-16,-5-1 0,-3 2 0,-4-1 16,0 2-16,-12-1 15,0 2-15,-2-2 0,-2-1 0,2 3 16,-1-1-16,-3 0 0,-2-2 15,-8-1-15,-3-2 0,3 0 16,2 2-16,2 0 0</inkml:trace>
  <inkml:trace contextRef="#ctx0" brushRef="#br0" timeOffset="228923.2717">25351 7136 0,'0'0'0,"0"0"16,0 0-16,0 0 0,23 4 0,-23-4 16,28 4-16,-28-4 15,40 3-15,-14-1 0,6 3 16,2-1-16,1 0 0,17-1 15,6 1-15,10-1 0,-2 0 0,16 1 16,0 0-16,-3 0 16,-4 2-16,15-2 0,1 3 0,1-3 15,-9 3-15,33 0 0,-9 2 16,-18-3-16,-13 1 0,-4-3 16,-3-1-16,-11-3 0,-9 3 15,-2 1-15,-3 3 0,-7 2 16,-4 0-16,-2 0 0,-1-1 15,-6-3-15,-4 0 0,5 0 16,4 2-16,-17-5 0,-4 0 0,-3-2 16</inkml:trace>
  <inkml:trace contextRef="#ctx0" brushRef="#br0" timeOffset="229672.7862">28794 7133 0,'0'0'0,"0"0"15,0 0-15,0 0 0,0 0 0,0 0 16,0 0-16,0 0 0,0 0 16,0 0-16,24-9 15,-24 9-15,29 2 0,-29-2 16,37 3-16,-14-2 0,4 0 0,2 1 16,1-2-16,13 2 0,2 0 15,1-2-15,1 3 0,12 1 16,-2-2-16,0-1 0,2 1 15,6 0-15,-4 5 0,-1-3 16,0 1-16,7 0 0,-4-1 0,-2 0 16,-3-1-16,-4 1 0,-3-1 15,5 1-15,-1-1 0,-6 1 16,-7-1-16,-4 1 0,0 0 16,-3-1-16,0-3 0,-6 4 15,-5-2-15,-5-1 0,-3 2 0,-1 1 16,-3-2-16,-2 0 15,-1-2-15,-4 2 0,0 0 16,-5-2-16,0 3 0,0-3 0,-3 2 16,3-2-16</inkml:trace>
  <inkml:trace contextRef="#ctx0" brushRef="#br0" timeOffset="230122.8085">28727 7311 0,'0'0'16,"0"0"-16,0 0 0,0 0 15,0 0-15,0 0 0,0 0 16,0 0-16,25 6 0,-25-6 0,26 1 16,-26-1-16,36 3 0,-13-2 15,3 0-15,3 0 0,2 1 16,12-2-16,3 2 0,1 0 16,-2 1-16,14-1 0,3 2 15,-4-3-15,-1 1 0,11 0 16,0 1-16,-5-3 0,-3-1 0,10 3 15,0 5-15,-9-4 16,-7 2-16,8-1 0,0 1 0,-10-1 16,-7-1-16,2-1 0,0-2 15,-7 5-15,-7 3 0,0 1 16,-1-2-16,-2 1 0,-2 0 0,-3 1 16,-3 1-16,-6-1 0,1-2 15,-5-1-15,-3-1 16,-3-2-16</inkml:trace>
  <inkml:trace contextRef="#ctx0" brushRef="#br0" timeOffset="231839.3555">26154 8063 0,'0'0'16,"0"0"-16,0 0 0,0 0 15,0 0-15,0 0 0,0 0 16,0 0-16,0 0 0,-25 12 15,25-12-15,-26 18 0,26-18 0,-35 25 16,10-9-16,-3 1 0,-1 2 16,-13 8-16,-3 4 0,-8 3 15,4-2-15,-9 8 0,2 2 16,5-5-16,5-5 0,-6 7 16,4 1-16,6-5 0,4-2 0,0-1 15,3-3-15,10-5 16,1-4-16,-2 3 0,3 1 15,6-9-15,1-2 0,2-1 16,1 0-16,3-3 0,3-4 0,3-1 16,0-3-16,2-3 0,1-3 15,1-2-15,0-6 0,1 0 16,0 0-16,0 1 0,0 3 16,1 2-16</inkml:trace>
  <inkml:trace contextRef="#ctx0" brushRef="#br0" timeOffset="232131.3737">25269 7954 0,'0'0'0,"0"0"0,0 0 15,0 0-15,0 0 0,0 0 16,0 0-16,26 16 0,-26-16 0,27 19 15,-10-7-15,2 4 0,2 1 16,2 2-16,2 5 0,8 6 16,0 1-16,3 3 0,1 2 15,8 8-15,-1 0 0,8 8 16,-2-2-16,-2 0 0,0-1 16,7 10-16,-1 2 0,-1 0 15,-2 1-15,7 6 0,-1 0 16,5 4-16,-20-22 0,-13-15 15</inkml:trace>
  <inkml:trace contextRef="#ctx0" brushRef="#br1" timeOffset="281340.9921">22663 4328 0,'0'0'0,"0"0"16,0 0 0,0 0-16,0 0 0,0 0 0,-22-11 0,22 11 15,0 0-15,0 0 16,0 0-16,0 0 0,0 0 0,0 0 15,0 0-15,0 0 16,18 9-16,-18-9 0,20 2 0,-20-2 16,29 0-16,-29 0 0,31-1 15,-31 1-15,37-2 0,-17 1 16,0 1-16,1-2 0,1 2 16,4-1-16,-1 1 0,-2 0 15,0 0-15,-1 1 0,-2 1 0,-1 0 16,-3 0-16,-2 2 15,0 1-15,-4 1 0,-3-1 16,-1 2-16,-3 0 0,-4 2 0,-3 2 16,-3 0-16,-2 0 0,-3 2 15,-2 2-15,-3-1 16,0-1-16,-4 1 0,-4 0 0,2 1 16,1 0-16,-9 3 0,-2 1 15,2-4-15,4 0 0,1 0 16,2-1-16,3-2 0,2-3 0,2 1 15,0 0-15,4 0 16,2-2-16,3-1 0,3-3 16,1 0-16,3 1 0,2-1 0,3-1 15,1-1-15,2 0 0,2-1 16,1 2-16,2-2 0,1-1 0,2-1 16,4 0-16,-1-1 15,-1 1-15,2 0 0,1-2 16,-1 2-16,-2 1 0,2-1 0,1 0 15,-2 1-15,-2 0 0,-1 0 16,-2 0-16,-2 0 0,-2-2 16,-2 2-16,0 0 0,-3 0 15,0 0-15,-4 0 0,0 0 16,0 0-16,-6-2 0,2 2 16,0 0-16,1 0 0</inkml:trace>
  <inkml:trace contextRef="#ctx0" brushRef="#br1" timeOffset="281591.1677">22645 4526 0,'0'0'0,"0"0"15,0 0-15,0 0 0,0 0 0,0 0 16,37-11-16,-37 11 0,35-3 15,-16 1-15,4-1 16,0 0-16,0 1 0,2 1 16,3 2-16,5-1 0,-2 1 0,2-1 15,2 0-15,-3-1 0,-2 0 16,0 0-16,-6 1 0,-4-1 0</inkml:trace>
  <inkml:trace contextRef="#ctx0" brushRef="#br1" timeOffset="281791.2677">23379 4482 0,'0'0'0,"0"0"0,0 0 16,24-2-16,-24 2 0,25-2 15,-25 2-15,35-3 0,-14 3 0,-1 0 16,0 1-16,0 1 15,-2-1-15,4 1 0,-1 0 16,-4 1-16,-4-3 0,-2 1 0,-2 1 16,-1-2-16</inkml:trace>
  <inkml:trace contextRef="#ctx0" brushRef="#br1" timeOffset="281974.3531">23232 4678 0,'0'0'15,"0"0"-15,0 0 0,0 0 0,0 0 16,0 0-16,25 3 0,-25-3 16,30-1-16,-8 1 0,4-1 15,4 0-15,2-1 0,3 2 16,3-1-16,8 0 0,-2 0 0,0-1 16,-8 1-16,-8 0 0</inkml:trace>
  <inkml:trace contextRef="#ctx0" brushRef="#br1" timeOffset="282658.525">24415 4543 0,'0'0'0,"0"0"16,0 0-16,0 0 0,5-24 0,-5 24 15,5-22-15,-3 8 16,0 1-16,0-1 0,1-2 16,-2 0-16,-1 3 0,0 1 15,0 0-15,-1 1 0,-2 2 0,0 0 16,-1 1-16,-3 2 0,-1 2 16,-2 3-16,-1 2 0,-1 2 15,0 0-15,0 4 0,-1 0 16,-6 7-16,-1 1 0,0 3 15,0 3-15,2 0 0,1-1 0,2 1 16,1 1-16,0 5 16,3-2-16,1-3 0,2-2 15,3-2-15,1 0 0,0-2 0,2-2 16,1-3-16,0 0 0,1-4 16,0-1-16,2-4 0,1-1 15,4-3-15,3-2 0,2 1 16,2-2-16,2-2 0,-1-2 15,1-2-15,-2-2 0,1-1 16,2 0-16,-2 0 0,1 1 0,-2-1 16,1-1-16,-3 1 15,0 0-15,-2 1 0,-1 1 0,-3 0 16,1 1-16,-3 1 0,1 2 16,-2 0-16,0 1 0,1 2 15,-2 3-15,0 0 0,-2 2 16,2 3-16,-1 1 0,1 3 15,1-1-15,-2 1 0,0 1 16,0 2-16,1 0 0,-1 1 16,0 1-16,0 0 0,1 1 0,-2-1 15,0 2-15,0 2 16,1-3-16,-1-2 0,1 0 0,-1-3 16,0 0-16,0-1 0,0 1 15,0-2-15,1-2 0,1 1 16,0-3-16,1-1 0,0-1 15,-1 0-15,0 0 0,0 0 0</inkml:trace>
  <inkml:trace contextRef="#ctx0" brushRef="#br1" timeOffset="282807.5001">24568 4583 0,'0'0'0,"0"0"16,0 0-16,0 0 0,28-6 0,-28 6 15,35-5-15,-13 2 0,2 1 16,5 0-16,2-1 0,9 2 15,-2 1-15,1-2 0,-1-1 16,-2 3-16,-4 1 0,3-1 16,-3-3-16,-7 0 0,-4 2 0,-4-1 15</inkml:trace>
  <inkml:trace contextRef="#ctx0" brushRef="#br1" timeOffset="283125.6274">24892 4355 0,'0'0'0,"0"0"15,0 0-15,0 0 0,0 0 0,-5 29 16,5-29-16,-8 28 0,8-28 15,-4 34-15,0-15 16,2 1-16,0-1 0,-1 1 0,-1-1 16,1 5-16,0-4 0,-1 3 15,2-1-15,0-2 0,0-2 16,0-1-16,1 0 0,1-2 16,0-3-16,2-1 0,1-3 15,4-1-15,1-4 0,-1 1 16,-1-2-16,-1 0 0</inkml:trace>
  <inkml:trace contextRef="#ctx0" brushRef="#br1" timeOffset="283758.2831">25434 4169 0,'0'0'16,"0"0"-16,0 0 0,0 0 0,0 0 16,0 23-16,0-23 0,-1 23 15,1-23-15,-3 29 0,1-8 16,-1 0-16,-1-3 0,-2 5 16,-1 3-16,0-3 0,-1 2 0,-3 5 15,0 0-15,-1-1 16,0 0-16,0 0 15,1-1-15,1-5 0,1-1 16,-1-1-16,1-2 0,2-4 0,2 0 16,0-4-16,1-1 0,2-3 15,0-4-15,2-3 0,-3 2 16,2-6-16,0-2 0,0 0 16,0-1-16,1-1 0,0-2 15,0 0-15,1-2 0,1-2 0,1 2 16,0-1-16,1 1 15,2-2-15,0 2 0,2 0 16,2 1-16,1 0 0,0-1 0,0 2 16,0 2-16,-2 0 0,0 3 15,0 1-15,-1 1 0,1 2 16,0 1-16,-3 1 0,-1 0 16,1 2-16,0 2 0,1 1 15,-2 3-15,1-1 0,-2 2 0,0 1 16,-2 1-16,-2 0 0,-1-2 15,-1 2-15,-2 0 16,-1 3-16,-2-1 0,-3 1 0,-3-1 16,0-1-16,-1 1 0,1-3 15,0 0-15,1-3 0,1 2 16,1-3-16,1-1 0,0 0 16,2-1-16,1 0 0,2-3 15,0 0-15,2 0 0,2-2 0,0 0 16,2-3-16,-2 3 0,2-1 15</inkml:trace>
  <inkml:trace contextRef="#ctx0" brushRef="#br1" timeOffset="284110.32">25802 4497 0,'0'0'0,"0"0"15,0 0-15,0 0 0,0 0 0,0 0 16,-10 20-16,10-20 0,0 0 16,-12 26-16,12-26 0,-10 25 15,5-11-15,-1 0 0,1 1 16,-1-1-16,1 2 0,0-1 15,2 0-15,0-1 0,0-2 0,2 1 16,2-1-16,0-1 0,1-2 16,0-2-16,2 1 15,2-3-15,1 0 0,4-2 0,3-1 16,0 0-16,0-1 0,1-4 16,-1-1-16,1-5 0,-1-3 0,-3 2 15,-1 2-15,-2 0 0</inkml:trace>
  <inkml:trace contextRef="#ctx0" brushRef="#br1" timeOffset="284300.3239">25762 4241 0,'0'0'0,"0"0"15,0 0-15,0 0 0,0 0 0,0 0 16,32 16-16,-32-16 0,27 14 16,-27-14-16,22 12 0,-13-6 15</inkml:trace>
  <inkml:trace contextRef="#ctx0" brushRef="#br1" timeOffset="286564.01">27219 4167 0,'0'0'16,"0"0"-16,0 0 0,0 0 0,0 0 0,-19 23 16,19-23-16,-19 21 0,5-7 15,0 2-15,0 2 16,-1 1-16,1 2 0,-1 2 0,-1 2 16,-4 9-16,0-3 0,3 1 15,0 0-15,0 6 0,2-2 16,4-2-16,3 0 0,3-1 15,2-2-15,4 1 0,4 1 16,4-4-16,2-1 0,3-3 16,4-1-16,4 1 0,1-6 0,-5-4 15,-4-3-15,-3-3 16</inkml:trace>
  <inkml:trace contextRef="#ctx0" brushRef="#br1" timeOffset="287192.3612">27744 4485 0,'0'0'0,"0"0"16,0 0-16,0-22 0,0 22 0,0-19 15,1 9-15,0-1 0,0 0 16,-1 1-16,-1 1 0,0 0 15,0 2-15,-1 2 0,-3-1 16,0 3-16,-2 2 0,-2 3 16,-2 2-16,-2 2 0,-1 1 0,-2 1 15,0 4-15,-4 4 0,2 1 16,1 1-16,-1 1 16,2-1-16,0 1 0,3-1 0,0 1 15,2 0-15,2-2 0,1 2 16,3 2-16,1-8 0,3-1 0,2 0 15,1-1-15,3-2 0,2-2 16,0-1-16,2 0 16,1-2-16,2-3 0,4-3 15,2-2-15,0-1 0,0 0 0,-2-2 16,1-2-16,-2 0 0,-1-2 16,3 0-16,0 0 0,-4 0 15,-2-1-15,-2 0 0,-2 0 16,-1-1-16,-2 3 0,1 0 15,-2-1-15,0 2 0,1 2 16,-1 1-16,0 0 0,-1 3 0,1-1 16,-3 4-16,0 0 15,-3 4-15,3-4 0,-3 5 0,2 1 16,-1 1-16,1 0 0,-2 2 16,2 1-16,0 1 0,0-1 15,-1 2-15,1 1 0,0-2 16,0 0-16,1 0 0,1 2 15,0-1-15,-1 1 0,2 1 16,2 1-16,0-5 0,-1-2 0,3 0 16,1 0-16,2-2 0,1 0 15,-1-1-15,-1-1 0,-2 1 16</inkml:trace>
  <inkml:trace contextRef="#ctx0" brushRef="#br1" timeOffset="287371.2791">28181 4663 0,'0'0'0,"0"0"16,0 0-16,0 0 0,0 0 0,0 0 15,0 0-15,0 0 0,0 0 16,0 0-16,1 24 0,-1-24 16,0 0-16,0 0 0,0 0 15,9 25-15,-9-25 0,0 0 16,0 0-16,0 0 0</inkml:trace>
  <inkml:trace contextRef="#ctx0" brushRef="#br1" timeOffset="287980.6556">28729 4254 0,'0'0'0,"0"0"0,0 0 16,0 0-16,0 0 0,0 0 16,0 0-16,0 0 0,0 29 0,0-29 15,0 0-15,-2 35 0,2-35 16,-4 33-16,1-11 16,-1-1-16,-2 0 0,1 0 0,-1 1 15,1-1-15,0-1 0,-3 7 16,1-2-16,0-2 0,2-3 0,-1-1 15,1 1-15,0-3 16,2 0-16,-1-5 0,2-2 16,0-1-16,1 0 0,0-5 15,1-1-15,0-3 0,0 0 0,-1-3 16,2-1-16,0-1 0,-1 0 16,2-1-16,1-3 0,1 0 15,0-1-15,2 0 0,0 0 16,1 0-16,0-1 0,4-1 15,1-2-15,0 3 0,1 0 16,0 1-16,2 0 0,-3 0 16,-1 2-16,0 1 0,0 3 15,-1 1-15,0 3 0,0 2 0,0 1 16,-1 1-16,3 3 0,-3-1 16,0 3-16,-2-1 0,-3 0 15,-2 2-15,-2 3 0,-2-2 16,-1 0-16,-1 1 0,-2 1 15,-1-2-15,1-1 0,-4-1 16,-2 1-16,-1 0 0,-2-1 0,0 0 16,-2-1-16,2-1 15,0-1-15,2-2 0,1 0 16,2-2-16,4-2 0,2-3 0,4-3 16,0 1-16,0 0 0,0 1 15</inkml:trace>
  <inkml:trace contextRef="#ctx0" brushRef="#br1" timeOffset="288332.6829">29671 4373 0,'0'0'0,"0"0"0,0 0 0,0 0 16,0 0-16,0 0 0,0 0 15,0 0-15,0 0 0,-36 5 16,36-5-16,-35 14 0,35-14 0,-36 14 16,17-5-16,-1 1 0,-1 2 15,-5 3-15,0 0 0,3-2 16,3-1-16,1 3 0,2 0 16,2 1-16,3 0 0,2-2 15,3 1-15,1-3 0,4 0 16,2 0-16,3 1 0,5-2 15,3 0-15,6-1 0,2-1 16,3-1-16,2-2 0,0 1 16,1 0-16,5-1 0,-2-2 0,-4 0 15,-2 0-15,-4-1 0,-4 0 16,-2-2-16</inkml:trace>
  <inkml:trace contextRef="#ctx0" brushRef="#br1" timeOffset="288524.7116">29451 4550 0,'0'0'0,"0"0"0,0 0 15,33-1-15,-17 2 0,1 0 0,4 2 16,8-1-16,1 1 0,-1-2 15,1-1-15,-4 0 0,-5 0 0,-4 0 16</inkml:trace>
  <inkml:trace contextRef="#ctx0" brushRef="#br1" timeOffset="288890.9987">30209 4335 0,'0'0'16,"0"0"-16,0 0 0,0 0 0,0 0 16,-15 22-16,15-22 0,-14 25 15,14-25-15,-17 28 0,8-12 16,-2 2-16,0 1 0,-2 1 15,0 3-15,-3 3 0,0-1 16,1 2-16,0 1 0,2-3 16,2 0-16,-2 4 0,1-3 15,1-3-15,1-1 0,1-3 16,2-1-16,3-3 0,2-1 0,0-2 16,-1-1-16,2-5 0,0 0 15,1-6-15,5 1 0,-2-3 16,0-2-16,-1 1 0,1 1 15,-1 0-15</inkml:trace>
  <inkml:trace contextRef="#ctx0" brushRef="#br1" timeOffset="289426.0099">30127 4338 0,'0'0'0,"0"0"16,0 0-16,0 0 0,17-17 0,-7 14 15,3 1-15,0 1 0,0 0 0,0 2 16,2 1-16,-2 1 0,0 1 16,4 1-16,-1 3 15,-1 0-15,-3 2 0,-2 2 0,-4 2 16,0-1-16,-2-1 0,-4 1 16,-2 2-16,-3-2 0,-2-1 15,-2-1-15,-2-2 0,-1-1 16,-2-1-16,-3 0 0,-1 1 15,2-3-15,-1-2 0,1 1 16,-1 1-16,2-2 0,-1-2 0,3 1 16,0 1-16,2-2 15,1 1-15,2-1 0,2-1 16,0 1-16,2-1 0,0 0 0,1 0 16,1 0-16,0 0 0,2 0 15,0 0-15,3 2 0,-1-1 16,3 1-16,0 2 0,2 1 15,-1-2-15,2 2 0,1 1 16,0 2-16,1-1 0,3 2 16,2-2-16,1 2 0,-2 0 0,5 2 15,0-2-15,-2 1 0,0 1 16,-1 0-16,1 1 16,-1-2-16,0 0 0,-1-1 0,0-1 15,-2-2-15,-1-1 0,-1-1 16,-1-1-16,-1-1 0,-3 0 0,1-3 15,-1-2-15,-3-2 16,-1-1-16,-2-1 0,-1-2 16,0 1-16,0 1 0,0 2 0</inkml:trace>
  <inkml:trace contextRef="#ctx0" brushRef="#br1" timeOffset="289774.2836">30678 4306 0,'0'0'0,"0"0"0,0 0 15,20 11-15,-20-11 0,18 15 0,-7-3 16,0 1-16,-1 2 0,0 2 16,0 2-16,0 7 0,-1-1 15,-4 2-15,-3 3 0,-1-3 16,-1-3-16,-3 8 0,-2 0 15,-3-1-15,-1-2 16,-2-1-16,-3-1 0,-1-5 0,2-1 0,0-3 16,0-2-16,-1-1 0,2 0 15,1-2-15,2 0 16,2-2-16,0-4 0,2 0 0,0 0 16,2-3-16,1 1 0,-1-3 15,1 1-15,2-3 0,-2 3 16,0-1-16,-2-1 0,2 0 0,0 0 15,2-1-15</inkml:trace>
  <inkml:trace contextRef="#ctx0" brushRef="#br1" timeOffset="290908.2235">23181 3952 0,'0'0'0,"0"0"0,0 0 16,0 0-16,0 0 0,0 0 15,23-6-15,-23 6 0,0 0 16,31 5-16,-31-5 0,24 9 0,-24-9 15,23 8-15,-11-3 16,-1 1-16,-1 0 0,0 0 16,-1 1-16,0-1 0,1 1 0,-3 0 15,-3-1-15,-2 0 0,-1-1 16,-2 2-16,-1 2 0,-2 0 16,-2-1-16,-2 0 0,-2-1 15,2 2-15,-1-3 0,1 1 16,0-2-16,1 0 0,-1-1 15,1 0-15,1 1 0,0 0 16,2-1-16,0 1 0,3-1 16,-1 0-16,1 0 0,2 0 0,3 1 15,2-3-15,1 0 0,1-1 16,3 0-16,0-1 0,0 0 16,3 0-16,1 2 0,1-1 15,-1-1-15,-1 1 0,1 1 16,-2 1-16,0 1 0,3-1 15,-2 1-15,-2-1 0,-1-1 0,-2 0 16</inkml:trace>
  <inkml:trace contextRef="#ctx0" brushRef="#br1" timeOffset="296074.5912">24152 5487 0,'0'0'0,"0"0"0,0 0 16,0 0-16,3-27 0,-3 27 0,3-18 15,-2 7-15,0 0 0,-1 1 16,0-1-16,-1 1 0,-1-1 16,0 2-16,-2-1 0,0 3 15,-2 1-15,-2 2 0,-3 3 16,-3 1-16,0 1 0,0 4 15,-2 3-15,1 2 0,-2 0 0,-4 6 16,0 2-16,1-1 0,1 1 16,1 0-16,1 3 15,4 0-15,1 1 0,0 3 0,2-2 16,3-1-16,3 1 0,2-4 16,2 2-16,0-4 0,1-1 0,1-3 15,1-2-15,3 0 16,0 0-16,2-4 0,2-1 15,0-3-15,1-2 0,1-2 16,0-2-16,2-1 0,0 1 0,2-6 16,3 0-16,-1 0 0,-3 0 15,1-4-15,-1 1 16,-2-2-16,-2 0 0,4-1 0,-2-4 16,-2 6-16,-1-1 0,2-4 15,-2 2-15,-3 2 0,-2 1 16,1 1-16,-2 2 0,-1 2 0,0 0 15,-1 1-15,1 1 16,-1 1-16,-1 2 0,0 0 0,-1 3 16,0 0-16,0 5 0,-2-2 15,0 3-15,-1 1 0,-1 0 16,1 2-16,-1 4 0,0-1 16,1 0-16,0 1 0,-2 1 15,1 4-15,0 0 0,-1-2 16,2 2-16,0-2 0,-1-2 0,1 0 15,1-2-15,0-1 0,0-1 16,1-2-16,1-2 16,0-2-16,0-1 0,0-3 0,3 0 15,-3 0-15,2-3 0,-2 3 16</inkml:trace>
  <inkml:trace contextRef="#ctx0" brushRef="#br1" timeOffset="296426.3159">24339 5240 0,'0'0'0,"0"0"0,0 0 0,0 0 16,0 0-16,0 0 0,32-2 15,-32 2-15,24 0 0,-24 0 16,25 2-16,-13 1 0,1 0 0,-3 1 15,-2 2-15,0 0 16,-2 1-16,-3 1 0,-3 1 16,-2 0-16,-2 1 0,-3 0 0,-4 3 15,0-2-15,-2-1 0,-2 0 16,2 0-16,1 0 0,1-2 16,2 1-16,2-1 0,2-2 15,-1 1-15,3-3 0,2 1 16,2-1-16,1-1 0,5 1 15,5-1-15,0 1 0,1 1 0,3-3 16,0 0-16,5-1 0,0 1 16,-3 0-16,-4 0 0,-2-1 15</inkml:trace>
  <inkml:trace contextRef="#ctx0" brushRef="#br1" timeOffset="296624.5229">24448 5622 0,'0'0'16,"0"0"-16,0 0 0,0 0 15,0 0-15,36-3 0,-36 3 0,39 0 16,-19 0-16,3-2 0,3 0 16,-1 2-16,-2 0 0,5-3 15,0-1-15,-5 1 0,-3 1 0,-3 0 16</inkml:trace>
  <inkml:trace contextRef="#ctx0" brushRef="#br1" timeOffset="297211.7366">25113 5296 0,'0'0'0,"0"0"0,0 0 15,0 0-15,0 0 0,0 0 16,0 0-16,0 0 0,9 27 0,-9-27 16,-1 27-16,1-27 0,-5 30 15,1-11-15,-2 2 16,-1 0-16,-2 0 0,-3 9 0,-2-1 16,1-1-16,1-1 0,0-2 15,1 0-15,1-2 0,1-2 16,0 1-16,2-2 0,1-5 0,2-2 15,-1-2-15,2-2 16,0-3-16,0 0 0,1-2 0,1-3 16,1-1-16,0 0 0,-1-3 15,2 1-15,1-4 16,0 2-16,3-4 0,0-1 16,1 1-16,-1-1 0,2 0 0,1 0 15,2-2-15,0 0 0,1 1 16,1 2-16,-1 0 0,0 1 0,0 1 15,-1 1-15,0-2 16,0 3-16,-2 4 0,2 0 16,0 0-16,0 0 0,0 3 15,-1 1-15,0 0 0,-1 3 0,-1 1 16,1 0-16,-3 2 0,0-1 16,-2 0-16,-1 1 0,-2 0 15,0-2-15,-3 2 0,-2-5 16,-2 4-16,-1-2 0,-1 1 15,1-1-15,-1 0 0,0 0 0,0 0 16,-1-5-16,-1 0 0,-1-1 16,-1-1-16,-2-1 15,2-1-15,0 0 0,-1-5 0,0-2 16,3 4-16,3-2 0,0 3 16</inkml:trace>
  <inkml:trace contextRef="#ctx0" brushRef="#br1" timeOffset="297557.789">25379 5246 0,'0'0'0,"0"0"16,0 0-16,0 0 0,21-3 0,-21 3 15,0 0-15,26 2 0,-15 2 16,0 0-16,0 1 0,-1-1 0,-1 1 15,-1 2-15,-2 1 16,-2 0-16,-3 1 0,-2 0 0,-3 4 16,-1-2-16,-3 1 0,0-1 15,-1 3-15,0-2 0,0-1 16,0-2-16,0-2 0,2 0 16,2-1-16,1-1 0,0 1 15,3-2-15,1-1 0,2-1 16,3 1-16,1-1 0,3-1 0,4 0 15,5 0-15,0 1 16,-1 1-16,5 0 0,0-1 0,-3-1 16,-3 0-16,-3 0 0</inkml:trace>
  <inkml:trace contextRef="#ctx0" brushRef="#br1" timeOffset="297726.0061">25433 5589 0,'0'0'0,"0"0"16,0 0-16,0 0 0,0 0 0,26-5 15,-26 5-15,33-1 0,-15 1 16,2 0-16,1 2 0,0 0 16,-2 1-16,-1-1 0,-2 0 15,-3 0-15</inkml:trace>
  <inkml:trace contextRef="#ctx0" brushRef="#br1" timeOffset="297910.3645">25413 5748 0,'0'0'0,"0"0"16,0 0-16,0 0 0,0 0 0,0 0 15,26 1-15,-26-1 0,36-1 0,-13 0 16,2 1-16,2 0 15,0 0-15,-4 0 0,-2 0 16,-3 0-16</inkml:trace>
  <inkml:trace contextRef="#ctx0" brushRef="#br1" timeOffset="298376.6629">26111 5567 0,'0'0'0,"0"0"0,0 0 0,0 0 16,0 0-16,0 0 0,0 0 16,0 0-16,-23 2 0,23-2 15,-22 12-15,22-12 0,-25 13 0,13-4 16,-1 5-16,1-1 15,1 1-15,0 0 0,1 2 16,1 0-16,1-2 0,1 3 16,1-3-16,2 0 0,2-1 0,2-1 15,3-2-15,2-2 0,3 1 16,3-6-16,3 1 0,2-2 16,0-4-16,2-1 0,1-1 15,2-3-15,2 0 0,-1 0 16,-1 0-16,-1-1 0,-3-2 15,1 0-15,0 0 0,-2 1 16,0-2-16,-3-1 0,-2 1 16,-1-1-16,-2 3 0,-4-1 15,-2 0-15,-2 1 0,-2 2 0,-5 0 16,-4 0-16,-6 3 0,-6-1 16,-4 3-16,-3 1 0,-2 2 15,-2 0-15,0 1 0,5 0 16,6-2-16</inkml:trace>
  <inkml:trace contextRef="#ctx0" brushRef="#br1" timeOffset="299541.8337">23807 6323 0,'0'0'0,"0"0"0,0 0 15,0 0-15,0 0 0,38 2 16,-38-2-16,32 1 0,-32-1 0,34 7 15,-13-3-15,0-1 16,-1 1-16,-2 2 0,0-2 16,0 7-16,-4-3 0,-4 2 0,-5 1 15,-3-1-15,-7 1 0,-5 1 16,-4 4-16,-3-5 0,-1 1 16,-4 2-16,-4-1 0,2-2 15,0 0-15,-5 3 0,1 1 16,4-1-16,4-3 0,3 0 15,0-1-15,5 0 0,3-2 0,5-1 16,3-1-16,3-1 0,2-1 16,7-1-16,5-3 0,2 0 15,5-3-15,2 2 0,4-2 16,6-1-16,1-2 0,2 1 16,-1-1-16,0-1 0,-2 2 15,6-5-15,0 0 0,-6 2 16,-4-2-16,-2 2 0,1 1 15,-2-1-15,-2-1 0,-3 0 16,-1-4-16,-3 2 0,-2 1 0,-2 2 16,0-6-16,-6 4 0,0 2 15,-1-2-15,-1 2 0,-2-2 16,0 3-16,-3-1 0,-1 4 16,-1-2-16,-1-1 0,-4 6 15,-1-2-15,-2 3 0,0 0 16,-3 0-16,-3 3 0,0-2 15,-2 2-15,0 2 0,-2 1 16,3 4-16,0-2 0,0 2 0,-1 1 16,1 1-16,1 1 0,-1 1 15,2-2-15,2 1 0,1 2 16,2-1-16,3 0 0,-1 0 16,3-3-16,1 1 0,2 0 15,1-3-15,1-2 0,1 0 16,2-1-16,0-2 0,1-3 15,2-1-15,0-1 0,2-2 0,1-1 16,0 0-16,0-3 16,1 0-16,1-3 0,-2-1 0,0 4 15,-1-1-15,-2 1 0,1 0 16,-1-3-16,-1 5 0,-1-1 16,-1-1-16,-1 0 0,-1 0 15,0 6-15,-1-2 0,0 3 16,-2 0-16,2-4 0,-2 4 15,0 0-15,0 0 0,0 4 0,-1-1 16,0 1-16,1 2 0,1-4 16,0 5-16,-1 3 15,1 1-15,1-1 0,2 0 0,0 2 16,1-2-16,0 1 0,2-3 16,2 2-16,0-2 0,2 1 15,3-4-15,0-1 0,0-1 16,1 0-16,3-3 0,1-3 15,-1-1-15,0-4 0,-4 2 0,-2-1 16,-2 3-16</inkml:trace>
  <inkml:trace contextRef="#ctx0" brushRef="#br1" timeOffset="300107.9063">24929 6212 0,'0'0'0,"0"0"16,0 0-16,0 0 0,0 0 0,0 0 15,2 22-15,-2-22 0,0 0 16,-1 35-16,1-35 0,-5 32 16,3-15-16,-1-2 0,-2 6 15,0-2-15,-1 2 0,-1 4 16,-2 3-16,1-3 0,0-4 0,1 1 15,-1 3-15,0-6 0,2-2 16,-1 1-16,0-4 16,2-1-16,1-4 0,0 1 0,1-3 15,1-3-15,0 3 0,0-4 16,2-3-16,0 0 0,0 0 0,2-4 16,-1-2-16,1-1 15,1 0-15,0-3 0,2-2 16,0 2-16,2-1 0,3 0 15,2-1-15,0 0 0,-1 0 0,0 1 16,0-3-16,0 4 0,0 0 16,0 2-16,1 1 15,1 3-15,-1 0 0,-1 1 0,0 0 16,-1 2-16,-1 1 0,-2 4 16,1 0-16,-1 2 0,-3-1 0,-1 1 15,0 2-15,-2-1 16,0 0-16,-3 0 0,-3 1 15,0 2-15,-2-3 0,-4 6 16,-1-1-16,1-1 0,0-1 0,-1 0 16,-2-1-16,1 1 0,1-3 15,-1 0-15,1-1 16,1-4-16,0 1 0,1 1 0,0-4 16,2-1-16,3-5 0,0 5 15,2-2-15,0 0 0</inkml:trace>
  <inkml:trace contextRef="#ctx0" brushRef="#br1" timeOffset="300274.9195">25368 6401 0,'0'0'0,"0"0"0,0 0 0,19-7 16,-19 7-16,23 0 0,-6 0 15,1 0-15,1 3 0,-2 0 16,-1 1-16,-3 0 0,-2 3 15,1 0-15,-2 0 0,-1-3 0</inkml:trace>
  <inkml:trace contextRef="#ctx0" brushRef="#br1" timeOffset="300424.863">25262 6618 0,'0'0'0,"0"0"0,0 0 16,0 0-16,0 0 0,0 0 15,41-2-15,-41 2 0,40-4 0,-14 0 16,3 1-16,1-2 0,0-1 16,3 1-16,-5-1 0,-5 3 15</inkml:trace>
  <inkml:trace contextRef="#ctx0" brushRef="#br1" timeOffset="300874.8716">25865 6376 0,'0'0'0,"0"0"16,0 0-16,0 0 0,0 0 0,-29 11 16,29-11-16,-22 14 15,22-14-15,-22 21 0,9-9 16,0 1-16,-1-2 0,1 3 15,0 1-15,2 0 0,1-1 0,-1 6 16,1-2-16,2-1 0,3-2 16,-1-3-16,2 1 0,2-3 15,1-2-15,1-1 0,1-3 16,2 0-16,3-1 0,1-3 16,4-1-16,1-1 0,2-2 15,4-3-15,3 0 0,-1-3 16,0 1-16,-1-4 0,0 1 15,-2-1-15,0-1 0,-2 3 16,0-3-16,-3 3 0,-1-3 0,-1 3 16,0-3-16,-3 3 0,-1-3 15,-3 3-15,-2 0 0,-1 0 16,-1 1-16,-4 3 0,-4-1 16,-4 5-16,-4-1 0,-5 0 15,-3-2-15,2 3 0,6 2 0,1-3 16</inkml:trace>
  <inkml:trace contextRef="#ctx0" brushRef="#br1" timeOffset="301776.4082">23676 5175 0,'0'0'0,"0"0"0,0 0 15,-7-16-15,4 9 0,-1 1 16,-2 0-16,0 0 0,-2 2 0,-1-1 16,0 3-16,0 1 0,1 1 0,0 1 15,0 2-15,4 3 16,1 2-16,3 3 0,4 1 16,-1 3-16,1 0 0,2 7 15,1 1-15,-2 1 0,0 0 16,-1 2-16,-1 2 0,1-1 15,-2 0-15,-1 6 0,-1 2 16,-2-2-16,-3-4 0,-4 2 16,-4 3-16,-2-3 0,-2 0 0,-6 4 15,-3-1-15,-3-3 0,-3-4 16,-1 0-16,-2-1 0,3-3 16,3-1-16,-4-1 0,2-3 15,9-7-15,3-4 0,4 0 16,3 0-16,3-3 0,1 1 15,3-2-15,1-2 0,2 1 16,2-2-16,-1 4 0,3-1 16,1 0-16,2-3 0,3 4 0,3 0 15,1 3-15,0-2 0,1 4 16,1 1-16,0 1 0,-1-2 16,1 7-16,1 0 0,-1 1 15,0 1-15,4 7 0,0 6 16,-4-5-16,-2 5 0,-2-2 15,-1 4-15,-3-2 0,0 2 0,-4-2 16,-2 2-16,0-1 0,0-4 16,-3 5-16,-3 3 15,3-4-15,1-1 0,-3-3 0,0-2 16,-1-1-16,2-3 0,-1-1 16,2-3-16,0 0 0,0-4 15,0-3-15,2 3 0,1-3 16,2-2-16,1-1 0,0 0 15,2-4-15,3-1 0,-2-3 0,-2 3 16,-1-3-16</inkml:trace>
  <inkml:trace contextRef="#ctx0" brushRef="#br1" timeOffset="416427.6776">13823 4910 0,'0'0'15,"0"0"-15,0 0 0,0 0 16,0 0-16,-1 33 0,1-33 16,0 26-16,0-10 0,-1 3 15,0 2-15,1 0 0,0 0 0,1 11 16,0 1-16,-1-1 0,-1 1 16,0 2-16,1 4 0,-1 5 15,-1-1-15,0 2 0,-1 3 16,0-3-16,0-1 0,0 10 15,0-4-15,1-4 0,-1-3 0,1 7 16,1-3-16,-1-4 0,0-1 16,-1-3-16,2-3 15,0-3-15,0-4 0,0-1 16,1 1-16,0-5 0,0-2 0,1-1 16,0-2-16,0-6 0,0 1 0,1-3 15,0 0-15,0-3 16,1-2-16,-1-2 0,2-1 15,-2 0-15,-1-2 0,2 0 16,3-2-16,2-3 0,3-3 16,-3 0-16,0 3 0,-1 0 0</inkml:trace>
  <inkml:trace contextRef="#ctx0" brushRef="#br1" timeOffset="417161.2888">15075 4551 0,'0'0'0,"0"0"16,0 0-16,0 0 0,0 0 0,0 0 15,0 0-15,0 0 0,0 0 16,0 0-16,0 0 16,0 0-16,0 0 0,6 31 0,-6-31 15,2 24-15,-2-24 0,1 31 16,-1-10-16,-1 0 0,0-1 15,0 5-15,0 0 0,-1 9 16,0-1-16,-1 2 0,1 1 16,1 0-16,1-1 0,-1 11 0,-1-1 15,0 0-15,-1-3 0,0 12 16,-1 1-16,0-6 0,1-6 16,-1 5-16,-1 2 0,0 0 15,0-2-15,2-2 0,1 3 16,1-5-16,0-1 0,0-2 15,-1 1-15,0 0 0,0-6 16,-1 7-16,-1 0 0,3-8 16,1-6-16,-1 7 0,-1-4 15,0-4-15,0-3 0,-1 0 0,1 0 16,1-3-16,1-1 0,1 0 16,0-2-16,-2 2 0,-2 0 15,0-3-15,-1 3 0,0-3 16,-1 0-16,-2 0 0,-2 0 15,2-6-15,2-2 0,0-1 16</inkml:trace>
  <inkml:trace contextRef="#ctx0" brushRef="#br1" timeOffset="418777.6952">15671 4815 0,'0'0'0,"0"0"16,0 0-16,0 0 0,0 0 0,0 0 16,0 0-16,0 0 15,0 0-15,0 0 0,0 0 0,0 0 16,0 0-16,6 24 0,-6-24 16,3 26-16,-3-26 0,2 30 15,-2-30-15,1 40 0,-1-17 16,0 2-16,0 4 0,-1 6 15,-1 0-15,0 0 0,0 2 16,-2 7-16,1-2 0,-3 3 16,-1 1-16,2-1 0,3-1 0,-1 8 15,-2 2-15,1-7 0,0-1 16,-3 7-16,-1 1 16,2-8-16,0-5 0,-1 1 0,0 4 15,0-5-15,0-3 0,2 1 16,1 0-16,-1-7 0,2-2 15,0-2-15,0 0 0,1-3 0,0-3 16,0 2-16,0 1 16,0-6-16,1-2 0,0-3 15,0 0-15,0-3 0,0-4 0,1 0 16,0-3-16,0-1 0,-1-2 16,1-1-16,0 0 0,0 0 15,2-4-15,-1-2 0,1-1 16,2-2-16,-1-4 0,-1 3 15,0 2-15,1 0 0</inkml:trace>
  <inkml:trace contextRef="#ctx0" brushRef="#br1" timeOffset="419411.7966">16370 4832 0,'0'0'15,"0"0"-15,0 0 0,0 0 0,0 0 16,0 0-16,6 22 0,-6-22 16,2 22-16,-2-22 0,2 27 15,-1-11-15,2 0 0,-2 5 16,-1 2-16,-1-1 0,-1 1 15,1 2-15,0 4 0,-1 7 16,0-3-16,0 3 0,-1 2 16,0 7-16,0-4 0,-2 3 15,1 2-15,-2-4 0,1-3 0,-3 10 16,0 0-16,2-4 16,-1-4-16,0 3 0,-2 4 15,2-7-15,2-3 0,-2 2 0,1 2 16,1-6-16,-2-3 0,2-2 15,0-5-15,1 2 0,1-3 16,0 0-16,1-4 0,1-7 16,0 1-16,0-4 0,1-1 15,0 1-15,0-4 0,0 0 16,0 0-16,0-3 0,0-1 0,0 1 16,0-1-16,0-3 0,0 4 15,0-4-15,0 4 0,-2-3 16,-3 1-16,-2 2 0,-4-3 15,3 1-15,1 0 0,2 0 16</inkml:trace>
  <inkml:trace contextRef="#ctx0" brushRef="#br1" timeOffset="428978.1021">18028 4372 0,'0'0'0,"0"0"0,0 0 16,-4 18-16,4-18 0,-2 21 0,0-6 15,0 2-15,0 1 0,-1 1 16,1 1-16,-1 6 0,0-1 16,-1 2-16,2 0 0,0 1 15,0-1-15,-1-1 0,1 1 16,-1-2-16,0-1 0,-1 4 15,2-1-15,0-4 0,0-2 0,-1-3 16,1-2-16,1-1 16,0-2-16,1-4 0,1 0 15,0-3-15,1-2 0,2-4 16,0-3-16,-1 1 0,1-2 0,-2 2 16</inkml:trace>
  <inkml:trace contextRef="#ctx0" brushRef="#br1" timeOffset="429528.3074">18203 4413 0,'0'0'0,"0"0"0,0 0 16,0 0-16,0 0 0,28-2 15,-28 2-15,24-3 0,-24 3 0,32-2 16,-11 0-16,-1 1 16,0 1-16,0 1 0,3 0 15,-3 0-15,1-1 0,6 4 0,-2 0 16,-3-1-16,-2 1 16,-3 0-16,-2 2 0,-2 2 15,-2-1-15,-2 0 0,-1 1 16,-3 0-16,-1 1 0,-4-1 0,-2 3 15,-4 1-15,-2 0 0,-5 3 16,-5-1-16,0 0 0,0 0 16,-4 0-16,-4-2 0,1 1 15,1-1-15,-5 3 0,1-2 16,1 0-16,3-1 0,0 0 0,1 1 16,2-2-16,3-1 0,4-1 15,1-2-15,4 0 0,1 1 16,1-2-16,3-2 0,2 1 15,2-1-15,4-1 0,5-1 16,2 0-16,0-1 0,3-1 16,4-2-16,1 0 0,2 1 0,2-3 15,2 1-15,-2-2 0,-1 1 16,6-1-16,-1-1 16,-1 1-16,-3 0 0,-2 1 0,-1 1 15,-4-1-15,-2 0 0,-6-1 16,-2 0-16,-3 1 15,0 1-15,0 0 0</inkml:trace>
  <inkml:trace contextRef="#ctx0" brushRef="#br1" timeOffset="429745.2375">18266 4612 0,'0'0'0,"0"0"0,0 0 16,0 0-16,27-6 0,-27 6 16,34-5-16,-16 3 0,2 2 0,3-2 15,5 2-15,-2-1 0,0 0 16,7 0-16,-1 0 16,-5 0-16,-4-1 0,-3 1 0,-3 0 15,-3 0-15</inkml:trace>
  <inkml:trace contextRef="#ctx0" brushRef="#br1" timeOffset="430128.4122">18854 4254 0,'0'0'0,"0"0"16,0 0-16,0 0 0,0 0 0,0 0 16,0 0-16,0 0 0,0 0 15,-1 33-15,1-33 0,-5 24 16,5-24-16,-4 32 0,3-13 16,0 1-16,-1 0 0,1 1 15,0 2-15,0 0 0,0 0 0,-1 5 16,1-1-16,0-2 0,0-1 15,-2 1-15,1 1 0,-1 0 16,1-3-16,-1 0 0,1-2 16,0-1-16,0-3 0,0 0 15,-1-1-15,2-1 0,1-3 0,0 1 16,0-3-16,0-1 0,1 0 16,3-4-16,0-2 15,-1-3-15,1-5 0,-1 2 0,-1-1 16,0 2-16</inkml:trace>
  <inkml:trace contextRef="#ctx0" brushRef="#br1" timeOffset="430761.284">19134 4080 0,'0'0'16,"0"0"-16,0 0 0,0 0 0,0 0 16,0 0-16,0 0 0,27-14 15,-27 14-15,0 0 0,31-3 16,-31 3-16,22 1 0,-10-1 15,2 1-15,-1 0 0,-1 0 0,0 3 16,1 0-16,-1 0 0,0 2 16,-3 1-16,0-1 15,-1 2-15,-1 0 0,-3 1 16,-2 1-16,-2 0 0,-1-2 0,-3 2 16,-4-2-16,0 1 15,-1-1-15,0 0 0,-3 1 0,0 0 16,0-2-16,-4 3 0,0 1 15,2-3-15,1 1 16,-1-3-16,2 0 0,2 0 0,2-1 0,1 1 16,1-2-16,2-1 15,1 1-15,-1-2 0,2 0 16,1 1-16,1 1 0,2-2 0,2-1 16,1 2-16,3-1 0,3-1 15,2-1-15,-1 0 0,0 1 16,3-2-16,0 1 0,2-1 15,0 1-15,4-1 0,-1-2 16,-2 2-16,-2 0 0,-1 0 16,-2 0-16,-2 0 0,-1-1 0,-2 1 15,-2 0-15,-1 1 0,-1 0 16,0 0-16,1 1 0,-1-1 16,0 0-16,-1 2 0,0 1 15,0 0-15,1 2 0,-2-1 16,0 0-16,0-1 0</inkml:trace>
  <inkml:trace contextRef="#ctx0" brushRef="#br1" timeOffset="432478.012">17031 1895 0,'0'0'0,"0"0"0,0 0 15,0 0-15,0 0 0,6 33 16,-6-33-16,3 32 0,-3-32 0,-3 42 16,2-17-16,-1 1 15,0 2 1,-2 8-16,-3 6 0,-1 9 0,2-2 16,-3 5-16,0-3 0,-1 9 0,2-7 15,2-4-15,1-4 0,1-6 16,-1-1-16,2-5 0,0 0 15,1-3-15,-1-7 0,2 0 16,0-3-16,0-2 0,0-4 0,1 0 16,0-1-16,1-6 0,1-2 15,3-5-15,1-3 0,2-6 16,1-4-16,-1 4 0,-3 1 16,0 0-16</inkml:trace>
  <inkml:trace contextRef="#ctx0" brushRef="#br1" timeOffset="433013.9948">17157 2156 0,'0'0'15,"0"0"-15,0 0 0,0 0 16,0 0-16,22-14 0,-22 14 0,24-11 15,-8 7-15,1 0 0,1 2 16,0-2-16,2 1 0,1 2 16,1 2-16,5-1 0,-3 0 0,-3 3 15,-1 1-15,-4-1 0,0 2 16,-3 1-16,-1 0 16,-2-1-16,-2 2 0,-4 3 0,-1-2 15,-3 2-15,-2 4 0,-1-2 16,-3 2-16,-1 1 0,-3 1 15,-5-1-15,-1 3 0,-2-4 16,1 1-16,-1-1 0,1 3 16,0-2-16,-2 2 0,-4 1 15,1-3-15,1-1 0,3 0 0,3 0 16,2-2-16,1-1 0,4-1 16,2-1-16,2 0 0,0-2 15,2 0-15,1-1 0,2-2 16,4 0-16,1 0 0,4 0 15,3 1-15,2-3 0,0 1 16,2-3-16,0 0 0,3 0 16,2-3-16,0 2 0,1-2 15,-2-1-15,-1 1 0,-1-1 16,-1 1-16,-3 2 0,-2-2 16,-1 2-16,0-1 0,-4 2 15,0-1-15,-5 1 0,-3 0 0,-2-3 16,-3 2-16,1-1 0,1 1 15,1 1-15</inkml:trace>
  <inkml:trace contextRef="#ctx0" brushRef="#br1" timeOffset="433228.0027">17224 2353 0,'0'0'0,"0"0"0,0 0 0,0 0 15,0 0-15,22-11 0,-22 11 16,24-4-16,-24 4 0,32-4 16,-12 4-16,1-2 0,0 1 15,1 1-15,0-3 0,0 6 16,0-3-16,3 0 0,-3 0 16,-3-3-16,-3 3 0,-3 0 0</inkml:trace>
  <inkml:trace contextRef="#ctx0" brushRef="#br1" timeOffset="433595.1121">17697 2035 0,'0'0'15,"0"0"-15,0 0 16,0 0-16,0 0 0,21-11 0,-21 11 15,22-3-15,-22 3 0,24 0 0,-12 3 16,0 1-16,-1 3 0,-1 0 16,-2 3-16,-4-1 0,-1 3 15,-3-1-15,-3 1 0,0-2 16,-1 1-16,-4 0 0,-2-1 16,-2-2-16,1 3 0,0-1 15,1-3-15,0 0 0,2-2 16,2 1-16,1 1 0,2-3 15,0 0-15,2 2 0,1-2 0,2 0 16,1 2-16,5-3 0,3-2 16,0 0-16,1-1 0,1-1 15,3-2-15,-1 0 0,1-1 16,0-1-16,-3 2 0,-2-1 16</inkml:trace>
  <inkml:trace contextRef="#ctx0" brushRef="#br1" timeOffset="433978.3277">18123 1778 0,'0'0'0,"0"0"0,0 0 0,0 0 16,0 0-16,0 0 0,0 0 15,-3 35-15,3-35 0,-5 30 16,0-8-16,0 3 0,-2 2 16,0 2-16,-1 3 0,-2 10 15,1-5-15,0 5 0,-1 0 16,-1 6-16,1-2 0,2 0 0,0 1 16,0 3-16,2-7 0,-1 3 15,1-3-15,1-4 0,-1 0 0,2-6 16,0 2-16,0-6 15,1-1-15,0-3 0,-1-3 16,1-1-16,0-1 0,0-4 16,2-2-16,0-3 0,0 0 0,0-2 15,1-1-15,-1-2 16,0-1-16,0-3 0,-1-2 16,2 0-16,-3 0 0,3 0 0</inkml:trace>
  <inkml:trace contextRef="#ctx0" brushRef="#br1" timeOffset="434345.5171">18175 2323 0,'0'0'0,"0"0"0,0 0 0,0 0 16,28-10-16,-28 10 0,32-7 15,-12 4-15,3-1 0,2 1 16,4-1-16,0 1 0,1 2 16,6 1-16,-1 0 0,-5 1 15,-5 3-15,-2-1 0,-5-3 16,-6 3-16,-2-3 0,-1 0 0</inkml:trace>
  <inkml:trace contextRef="#ctx0" brushRef="#br1" timeOffset="434528.6674">18160 2510 0,'0'0'0,"0"0"16,0 0-16,0 0 0,31 0 0,-31 0 16,32 0-16,-32 0 0,44 0 15,-20-3-15,3 2 0,-2 1 16,-1 0-16,6 0 0,-1-3 15,-5 2-15,-4-2 0,-2 2 16</inkml:trace>
  <inkml:trace contextRef="#ctx0" brushRef="#br1" timeOffset="434896.7506">18859 1999 0,'0'0'16,"0"0"-16,0 0 0,0 0 0,0 0 0,0 0 16,0 0-16,0 0 0,-10 29 15,10-29-15,-7 32 16,2-14-16,1 4 0,-1 2 15,1 4-15,-1 1 0,2 3 0,-2 8 16,-1 2-16,1-2 0,-2 2 16,-1 5-16,2 0 0,0-5 15,2-6-15,-2 4 0,2-1 16,1-7-16,0 0 0,1-7 16,1 0-16,1-4 0,0-3 0,2 0 15,2 0-15,0-4 0,0 1 16,2-5-16,-1-1 0,0-2 15,-2-1-15,0-3 0</inkml:trace>
  <inkml:trace contextRef="#ctx0" brushRef="#br1" timeOffset="435378.1374">19129 2257 0,'0'0'0,"0"0"0,0 0 16,0 0-16,27-11 0,-27 11 16,28-8-16,-12 2 0,0 5 0,2-2 15,2 3-15,-1 0 0,-2-1 16,5 2-16,-2-1 0,-3 3 15,-3 1-15,-2-1 0,-1 2 16,-2 1-16,-2 2 0,-4 2 16,-2 4-16,-2-3 0,-2 0 0,-4 3 15,-2 0-15,-1 0 0,0-2 16,-2 2-16,-1 0 16,0 3-16,1-2 0,-3-1 0,0 1 15,0-2-15,-1-2 0,1 1 16,-1 2-16,3 0 0,1-3 0,1 6 15,2 0-15,3-5 16,1-1-16,3 0 0,2 1 16,3-3-16,3-2 0,2 0 15,3-1-15,2-3 0,-1-1 0,1 1 16,1-3-16,1 0 16,-1 0-16,0-1 0,1-1 15,-2-2-15,-2 0 0,-1-2 0,-3 5 16,0-2-16</inkml:trace>
  <inkml:trace contextRef="#ctx0" brushRef="#br1" timeOffset="435594.8611">19017 2439 0,'0'0'0,"0"0"15,0 0-15,26-1 0,-26 1 0,28-3 16,-8 0-16,1 3 0,2-1 0,2 1 16,3 0-16,6 0 0,0 0 15,-3 0-15,-3 0 16,-3-3-16,-2-4 0,0 3 0,-4 0 16,-4 1-16</inkml:trace>
  <inkml:trace contextRef="#ctx0" brushRef="#br1" timeOffset="435995.4976">19756 2027 0,'0'0'0,"0"0"16,0 0-16,0 0 0,0 0 0,0 0 15,0 0-15,0 0 16,0 0-16,0 0 0,2 25 16,-2-25-16,-2 23 0,2-23 15,-6 38-15,2-16 0,-2 0 0,1 2 16,0 5-16,0 4 16,-1 1-16,1-1 0,-1 2 15,2-2-15,2-4 0,-2 10 0,2-3 16,-2 2-16,-2-6 0,1 1 15,0 3-15,0-4 0,0 0 16,0 0-16,0 0 0,2-7 16,1 0-16,-1 0 0,0 3 15,2-9-15,0-1 0,1-4 16,1 0-16,0-3 0,1-4 0,1-2 16,2-3-16,0 0 0,-2-1 15,-1 0-15</inkml:trace>
  <inkml:trace contextRef="#ctx0" brushRef="#br1" timeOffset="436513.6873">20050 1996 0,'0'0'0,"0"0"0,0 0 16,0 0-16,0 0 0,17-15 15,-17 15-15,0 0 0,20-6 0,-20 6 16,20-1-16,-7 2 0,-1 2 15,0 0-15,0 1 0,-1 0 16,-1 3-16,-1-1 0,-1 1 16,-3 0-16,-1 1 0,-2 3 15,-5 0-15,-1-1 0,-4 1 0,-1 0 16,-1 0-16,1 2 0,-1-4 16,-3 4-16,1-2 0,1 0 15,1-4-15,3 3 0,-1-3 16,0-3-16,1 3 0,1-3 15,2-3-15,0 2 0,1 0 16,1 1-16,0-2 0,2-2 16,-3 1-16,3-1 0,1 4 15,2-4-15,0 3 0,1-2 16,2 2-16,2-3 0,2 0 0,2 0 16,2 0-16,1 3 0,1-3 15,-2 1-15,1 2 0,-3 0 16,-2-2-16,-2 3 0,0-1 15,-1-1-15</inkml:trace>
  <inkml:trace contextRef="#ctx0" brushRef="#br1" timeOffset="449062.2387">19246 4647 0,'0'0'0,"0"0"0,0 0 16,0 0-16,0 0 0,0 0 16,0 0-16,28-15 0,-28 15 0,26-8 15,-26 8-15,39-6 16,-19 3-16,4 0 0,4 1 16,-2 0-16,-1 2 0,10 0 0,-1-1 15,-3 0-15,-4 1 0,4 2 16,-2 1-16,-6 0 0,-3 0 0,-5-1 15,-2 1-15,-2-1 16</inkml:trace>
  <inkml:trace contextRef="#ctx0" brushRef="#br1" timeOffset="449228.4164">19283 4799 0,'0'0'0,"0"0"0,0 0 16,0 0-16,0 0 0,0 0 16,34-2-16,-34 2 0,34-1 0,-11 1 15,6 0-15,0 0 0,-1 0 16,12 0-16,2 0 0,-7 1 16,-5-1-16,-5 1 0</inkml:trace>
  <inkml:trace contextRef="#ctx0" brushRef="#br1" timeOffset="449729.1184">20418 4482 0,'0'0'16,"0"0"-16,0 0 0,0 0 0,0 0 15,-17 10-15,17-10 0,-18 10 16,18-10-16,-23 13 0,10-2 16,1-1-16,0-2 0,-1 4 15,1 3-15,0-1 0,0 1 0,-1 0 16,0 2-16,-2 2 0,3 0 15,3 0-15,3-2 0,0-1 16,1 2-16,2-1 0,5-3 16,0-2-16,2-2 0,2-4 15,0 0-15,1-1 0,1 0 16,3-3-16,2-3 0,2 0 16,3 0-16,0-3 0,0-2 15,1-2-15,0 0 0,-2-2 0,1 1 16,-1 0-16,-2-1 0,-1 0 15,1-1-15,-3-1 0,-1-2 16,-1 2-16,-2-1 0,-3 0 16,-2 1-16,-2 0 0,-2 0 15,-3 0-15,-3 0 0,-3 1 16,-3 1-16,-4 3 0,-6 1 0,5 0 16,2 1-16,3 2 0</inkml:trace>
  <inkml:trace contextRef="#ctx0" brushRef="#br1" timeOffset="450728.6293">18547 4119 0,'0'0'0,"0"0"0,0 0 16,-24-4-16,24 4 0,-26-5 15,7 5-15,-2 1 0,0 2 0,-12 1 16,-4 3-16,3 1 16,2 1-16,-11 4 0,-3 3 15,4-1-15,3-1 0,-8 7 0,-1 4 16,8-1-16,4 0 0,2 1 16,2 1-16,3-2 0,4 0 15,-4 7-15,3 2 0,4-4 16,3-3-16,5-1 0,2 3 15,2-3-15,3-1 0,4 6 16,2 0-16,1-5 0,2 1 0,5 3 16,1 3-16,2-9 0,2 0 15,3-1-15,1 0 16,0 2-16,-1-1 0,5-2 0,2-1 16,1-1-16,0 1 0,3-2 15,1 0-15,1-1 0,0-2 16,3 0-16,5 1 0,-2-3 15,-1-3-15,8-1 0,-1-3 16,-3-2-16,-1 2 0,4-5 16,2-2-16,-3-1 0,-4 1 0,4-3 15,1-2-15,-2-1 0,-4-2 16,3-1-16,4-1 0,-3-3 16,-4-1-16,1-3 0,2-3 15,-6 3-15,-4 2 0,-2-3 16,0-1-16,-5-3 0,-3 0 0,1-3 15,-2-1-15,0 1 0,-1 2 16,-3-4-16,-2-1 16,-1-2-16,-2 3 0,-4-3 0,-2-3 15,-3 5-15,-4 3 0,-1-4 16,-3 0-16,0 2 0,0 0 16,-3 1-16,-4-1 0,3 4 15,-2 0-15,-7-4 0,-3 0 16,-1 3-16,2-1 0,-5 1 15,-3-1-15,2 4 0,1 2 0,-4 3 16,-3 3-16,-2 1 16,-1 3-16,-6 1 0,-6-2 15,4 2-15,3 2 0,-15 7 0,-3 4 16,1 3-16,2 2 0,16-4 16,12-1-16,9-1 0</inkml:trace>
  <inkml:trace contextRef="#ctx0" brushRef="#br1" timeOffset="454229.0256">18020 6347 0,'0'0'0,"0"0"0,0 0 0,0 0 16,0 0-16,0 0 0,0 0 15,0 0-15,0 0 0,-4 29 16,4-29-16,-2 25 0,2-25 0,-2 32 16,0-14-16,0 3 0,1 1 15,-1 0-15,-1 5 16,1 6-16,0-4 0,0 2 0,0 1 16,-1-3-16,1-3 0,0 5 15,0-2-15,-1-2 0,2-4 16,0 1-16,0-2 0,0-4 15,0-3-15,0 2 0,1-2 16,0-4-16,0-2 0,1-1 16,0 0-16,0-3 0,0 0 0,1-1 15,1 0-15,-1-2 0,0-4 16,0-2-16,1 0 0,-1 0 16,-1 0-16,0 1 0</inkml:trace>
  <inkml:trace contextRef="#ctx0" brushRef="#br1" timeOffset="454762.4272">18200 6452 0,'0'0'0,"0"0"0,0 0 16,0 0-16,0 0 0,25-2 0,-25 2 16,22-3-16,-22 3 0,28-3 15,-11 3-15,2 0 0,1 0 16,-1 0-16,-1 0 16,1 3-16,-1-2 0,6 2 0,1 0 15,-1 1-15,-3-1 0,-3 0 16,-1 1-16,-3 0 0,-2 0 15,-1 0-15,-2 3 0,-1-1 0,-1 2 16,-4-1-16,-3 4 16,-2-4-16,-2 3 0,-5 2 0,-4 4 15,0-1-15,-1 0 0,-2 0 16,0 2-16,-3-3 0,-1 1 16,-1-1-16,0 1 0,2-1 15,2 2-15,-2 0 0,3-2 16,2 0-16,3-1 0,2-4 15,2 1-15,2-6 0,1 3 0,2-3 16,1 2-16,1-2 0,1 0 16,3-1-16,3 1 15,0-4-15,3 2 0,7-1 0,3-1 16,-1 0-16,-1 0 0,3-1 16,2-1-16,-1-1 0,-2 2 15,-2-2-15,-2-1 0,-2 1 16,-4-1-16,-2 0 0,0 1 15,-1-1-15</inkml:trace>
  <inkml:trace contextRef="#ctx0" brushRef="#br1" timeOffset="454995.6115">18271 6715 0,'0'0'0,"0"0"0,0 0 16,0 0-16,0 0 0,36-7 16,-36 7-16,37 0 0,-18 0 0,2 0 15,1 4-15,0-4 0,1 2 16,5-4-16,-3 1 0,-3-2 16,-2 0-16,-3-1 0,-3 4 15,-2-3-15</inkml:trace>
  <inkml:trace contextRef="#ctx0" brushRef="#br1" timeOffset="455361.989">18885 6362 0,'0'0'16,"0"0"-16,0 0 0,0 0 16,0 0-16,0 0 0,-3 35 15,3-35-15,-3 32 0,2-14 0,0 7 16,-1-2-16,-2 4 0,1-1 16,-1 2-16,-2 8 0,1-1 15,-1 1-15,-1-1 0,1 5 16,0-4-16,1-2 0,0-2 15,2-3-15,1-3 0,1-1 16,0-3-16,1-1 0,0-1 0,1-2 16,1-2-16,0-4 0,0-3 15,1-2-15,-2 0 0,0-3 16,1-4-16,0-2 0,0-3 16,1-2-16,-1-4 0,0 4 15,-1 0-15,0 2 0</inkml:trace>
  <inkml:trace contextRef="#ctx0" brushRef="#br1" timeOffset="455562.74">19066 6580 0,'0'0'0,"6"-1"16,2-2-16,1-1 0,0 1 0,9-1 15,4 1-15,0-1 0,0 1 16,3 2-16,1-1 16,-3 4-16,-2-1 0,1 2 0,-4-2 15,-4 1-15</inkml:trace>
  <inkml:trace contextRef="#ctx0" brushRef="#br1" timeOffset="455780.7451">18988 6744 0,'0'0'0,"0"0"16,0 0-16,29-3 0,-29 3 15,31-4-15,-10 3 0,1-1 16,1 1-16,8 1 0,1 1 15,-1-2-15,0 1 0,-6 0 16,-3-1-16,-4-1 0</inkml:trace>
  <inkml:trace contextRef="#ctx0" brushRef="#br1" timeOffset="456313.9976">19798 6537 0,'0'0'0,"0"0"16,0 0-16,0 0 0,0 0 0,0 0 16,0 0-16,0 0 0,0 0 0,-26 3 15,26-3-15,0 0 16,-26 12-16,26-12 0,-26 20 15,13-6-15,1 0 0,0 1 16,0 3-16,1-3 0,1 2 0,-2 5 16,1-1-16,2-3 0,1 0 15,4 0-15,2 0 16,-1-4-16,2 0 0,2-1 0,2-1 16,1-1-16,1 0 15,5-4-15,5 0 0,-1-3 0,0 1 16,2-4-16,-1-1 0,3-3 15,1-1-15,2 0 0,1-2 16,0-1-16,-1-2 0,-1 0 16,-2-2-16,0-3 0,0 3 0,0-3 15,0-1-15,-3 1 0,1-3 16,-4 1-16,-1-1 0,-2-1 16,-3 1-16,-2 1 0,-4-1 15,-2 3-15,-2-1 0,-2 1 16,-3 0-16,-1 0 0,-1 3 15,-4-3-15,-3 6 0,-3 1 16,-3 0-16,-8 4 0,-2 3 16,0 0-16,0 0 0,7 3 0,4-3 15,6 1-15</inkml:trace>
  <inkml:trace contextRef="#ctx0" brushRef="#br1" timeOffset="544399.1669">20603 5441 0,'0'0'0,"0"0"0,0 0 16,0 0-16,0 0 0,0 0 16,17 21-16,-17-21 0,10 22 15,-10-22-15,11 33 0,-5-14 16,-1 0-16,1 4 0,-1 1 15,0 2-15,-2-2 0,3 10 0,0-1 16,0-1-16,-1-4 0,2 8 16,-2-4-16,1-2 0,-1-3 15,1-2-15,-1 0 0,0-7 16,-1 0-16,1-4 0,-1-3 16,3-3-16,0-2 0,4-5 15,5-2-15,0-2 0,2-4 16,2-4-16,2-3 0,3-3 15,3 2-15,8-10 0,4-3 16,-3-1-16,0 1 0,10-9 0,3-4 16,-4 1-16,-2 0 0,11-10 15,3 2-15,-5 3 0,-5 0 16,10-6-16,0 0 0,-5 5 16,-3 3-16,21-16 0,-6 6 15,-4 9-15,-3 5 0,0 4 16,-1 3-16,-7 0 0,-6 3 0,-14 8 15,-9 8-15,-7 3 0</inkml:trace>
  <inkml:trace contextRef="#ctx0" brushRef="#br1" timeOffset="548514.9182">20356 11096 0,'0'0'0,"0"0"15,0 0-15,0 0 0,0 0 0,29-7 16,-29 7-16,22-1 0,-22 1 15,34-1-15,-16 1 0,3-2 16,1 2-16,4 0 0,1 0 16,8 0-16,1 0 0,2-1 15,2-1-15,1 1 0,0 1 0,12 0 16,2 0-16,0 0 0,0-3 16,10 2-16,0-2 0,0 3 15,0-3-15,10 3 0,-1-4 16,-1 4-16,-1-1 0,10-1 15,1 2-15,-1-1 0,-2-2 16,39-1-16,-7-2 0,-12 1 16,-9-2-16,2 0 0,-1 4 15,-3-1-15,-1 4 0,2 1 16,-1 5-16,5-2 0,2 0 0,-1-6 16,1-4-16,-3 3 0,-1 3 15,-1 2-15,1-1 0,0 3 16,2-1-16,2-2 0,2 2 15,-5 0-15,-3-2 0,5-1 16,4 0-16,-3-1 0,-2 2 16,1 1-16,1 3 0,2-5 0,1 0 15,2 0-15,2 0 16,-6 4-16,-3-1 0,7 1 16,5-4-16,-2 2 0,-2-1 0,6 2 15,4-2-15,-4 2 0,-2-3 16,2 1-16,2 1 0,-3-1 15,-2 5-15,4-1 0,2-2 16,-5 1-16,-4-1 0,6 1 16,3 0-16,-2-1 0,-2 1 0,5-1 15,1 1-15,-5 0 0,-3 3 16,5 0-16,4 0 16,-6 0-16,-3-3 0,1 3 0,-1 0 15,0-2-15,-1 1 0,3 4 16,2 3-16,-3-4 0,-2 3 15,3-3-15,1 2 0,-6 3 16,-2 2-16,4-3 0,3 0 16,-7-1-16,-4 2 0,1-3 15,0-4-15,-4 3 0,-2-2 0,-2 5 16,1 1-16,-1 1 0,-3 0 16,-2-1-16,-1-3 0,-7-1 15,-4 1-15,6-2 16,5-1-16,-6 3 0,-2-1 15,-8 0-15,-4-1 0,-7-2 0,-5-1 16,2 3-16,1 3 16,5-6-16,2-5 15,-17-6-15,-10-2 0,0 7 16,2 3-16,-2-1 0,-1 0 0,-4-2 16,-4 4-16,0-4 0,-1 0 15,1 1-15,1 0 0,-6 0 0,-5 4 16,-1-3-16,2 0 15,-1-4-15,1 1 0,-9 1 16,2 1-16,0-1 0,0-1 0,-1 2 16,-1-1-1,0 4-15,-2-1 0,-1-1 0,-2-1 16,0 0-16,1 4 0,-1 0 0,-1 1 16,-2 3-16,-3-2 0,-1 3 15,-3-2-15,-2-1 0,-2-2 16,1 0-16,2-1 0,1 0 15</inkml:trace>
  <inkml:trace contextRef="#ctx0" brushRef="#br1" timeOffset="576432.2169">20514 9196 0,'0'0'0,"0"0"0,0 0 0,0 0 16,0 0-16,0 0 0,9 23 16,-9-23-16,0 0 0,10 32 15,-10-32-15,7 35 0,-5-13 0,0 0 16,0 4-16,-1 2 0,1 1 16,-2 13-16,-2 2 0,1 0 15,0 0-15,-1 9 0,-1-1 16,-1 0-16,1 0 0,0 9 15,1-1-15,-1-6 0,1-1 0,-1 6 16,1-3-16,0-3 16,-1-2-16,2-4 0,0 1 15,0-7-15,1 0 0,0-5 0,0 1 16,0-2-16,0-3 0,1-2 16,0-3-16,0-2 0,2-1 15,-2-8-15,0-2 0,1 0 16,0-4-16,-1-3 0,0-3 15,2-3-15,0 2 0,2-7 16,3 0-16,-1-2 0,-2 2 0,0 0 16</inkml:trace>
  <inkml:trace contextRef="#ctx0" brushRef="#br1" timeOffset="576998.7851">23196 9490 0,'0'0'0,"0"0"0,0 0 0,0 0 16,1 25-16,-1-25 0,-2 25 16,2-25-16,-1 33 0,0-11 15,-1 2-15,0 2 0,-1-1 16,0 11-16,0 2 0,-1-1 16,1-1-16,-1 14 0,-1 0 15,2-4-15,0-3 0,-1 11 0,2-4 16,1-3-16,0-1 0,0 0 15,0 0-15,0-6 0,1-5 16,1 2-16,0 1 0,-1-5 16,0-2-16,0-1 0,1-1 15,-1-5-15,0-3 0,-1 1 16,-1-1-16,-3-3 0,0-1 0,-7-5 16,-5-2-16,4 0 0,3-5 15,2-1-15</inkml:trace>
  <inkml:trace contextRef="#ctx0" brushRef="#br1" timeOffset="579732.6844">21764 9363 0,'0'0'0,"0"0"0,0 0 16,0 0-16,0 0 0,0 0 15,0 25-15,0-25 0,0 0 0,0 35 16,0-35-16,0 40 0,-1-20 15,1 5-15,0 3 16,-1 0-16,-2 2 0,0 11 0,0 2 16,1-1-16,-1-2 0,-1 13 15,-2 3-15,1 3 0,1-7 16,0 1-16,1 2 0,1-5 16,1-3-16,-2 7 0,2 0 15,0-5-15,0-6 0,0 3 16,0-5-16,1-9 0,0-2 0,0 3 15,1-1-15,-1-10 0,0-1 16,0-3-16,0-1 0,0-5 16,1 2-16,0-6 0,0 1 15,-1-5-15,0-1 0,0-3 16,0-6-16,0 2 0,0-2 0,0 1 16,0 2-16,0-1 15</inkml:trace>
  <inkml:trace contextRef="#ctx0" brushRef="#br1" timeOffset="580232.0215">22005 9442 0,'0'0'0,"0"0"0,0 0 16,0 0-16,0 0 0,0 0 15,7 27-15,-7-27 0,4 23 0,-4-23 16,3 34-16,-2-16 0,0 2 15,0 4-15,0 2 16,0 1-16,0 1 0,-1 10 0,0 3 16,0-1-16,0 0 0,0 12 15,-1 1-15,0-3 0,0-4 0,-1 10 16,1-1-16,-1-6 16,2-3-16,0 7 0,0-3 15,0-7-15,0-4 0,0 1 16,2-1-16,-1-6 0,-1-1 0,1-1 15,0-2-15,0-7 0,0-2 16,0-4-16,0 1 16,0-5-16,0-2 0,-1-3 0,0 0 15,0-1-15,0-1 0,0-5 16,-2-4-16,1 3 0,1 1 0,-1-3 16</inkml:trace>
  <inkml:trace contextRef="#ctx0" brushRef="#br1" timeOffset="581482.8776">23758 9724 0,'0'0'0,"0"0"16,0 0-16,0 0 0,0 0 0,0 0 15,-7 25-15,7-25 0,0 0 16,-4 30-16,4-30 0,-5 31 15,3-13-15,1 0 0,0 5 16,-1 2-16,-1-1 0,1 11 16,0-3-16,-1 3 0,-1-2 0,1 3 15,0 0-15,-2 7 0,0-1 16,0-2-16,1 0 0,0-1 16,-1 0-16,1 6 0,-1-2 15,1-7-15,1-6 0,-1 1 16,2-3-16,1-3 0,0-3 15,0-1-15,0 0 0,0-6 16,1-1-16,0-6 0,0 2 16,0-3-16,0-3 0,0 0 15,0-1-15,0-3 0,2-7 0,1 3 16,1-3-16,1 0 0,-2 1 16,1 2-16</inkml:trace>
  <inkml:trace contextRef="#ctx0" brushRef="#br1" timeOffset="581915.6502">24348 9828 0,'0'0'0,"0"0"15,0 0-15,5 17 0,-5-17 0,6 23 16,-4-6-16,-1 1 0,0 3 16,0 0-16,0 5 0,1 8 15,1-1-15,-3 3 0,-1 2 16,-2 1-16,1 2 0,-1 9 0,-1-2 15,1-2-15,0-3 0,1 9 16,1 1-16,-2-6 0,1-6 16,1 7-16,1-4 0,1-5 15,1-4-15,-1-3 0,1-3 16,-1-3-16,0 1 0,0-5 16,1 0-16,-1-4 0,0 0 0,-1-4 15,0-3-15,1-2 16,0-4-16,1 1 0,-1-5 15,-1-1-15,3-4 0,-2 1 0,0 2 16,-1 1-16</inkml:trace>
  <inkml:trace contextRef="#ctx0" brushRef="#br1" timeOffset="582857.4491">21102 10585 0,'0'0'0,"0"0"16,0 0-16,0 0 0,0 0 0,0 0 15,0 0 1,10 25-16,-10-25 0,0 0 0,23 24 16,-23-24-16,19 12 0,-11-5 0</inkml:trace>
  <inkml:trace contextRef="#ctx0" brushRef="#br1" timeOffset="583153.2432">22847 10688 0,'0'0'0,"0"0"15,0 0-15,0 0 0,0 0 0,0 0 16,7 25-16,-7-25 15,0 0-15,10 19 0,-10-19 0,0 0 16</inkml:trace>
  <inkml:trace contextRef="#ctx0" brushRef="#br1" timeOffset="592799.0627">28165 9583 0,'0'0'0,"0"0"0,0 0 16,0 0-16,0 0 0,0 0 0,16-14 15,-16 14-15,0 0 0,0 0 16,15 23-16,-7-10 0,0 3 16,-1 5-16,1 4 0,0 2 15,-2 2-15,1 12 0,-3 5 16,1 7-16,-3 1 0,1-1 16,2 1-16,-2 4 0,-1-4 15,-1 2-15,-2-2 0,2 3 0,2-11 16,0-2-16,1-2 15,0-10-15,-1-3 0,0-4 0,1-1 16,0-9-16,1-1 0,5-7 16,3-7-16,2 1 0,4 2 15,7-7-15,7 0 0,3-3 16,1-3-16,7-1 0,5-7 16,-1 0-16,1-3 0,12-7 15,6-3-15,-7 1 0,-2-5 0,10-7 16,1-3-16,-5 2 15,-4 0-15,33-24 0,-3 3 16,-12 10-16,-8 4 0,-1 0 0,1 0 16,-3 3-16,-1 4 0,6-3 15,4-4-15,-9 7 0,-6 4 16,3 2-16,3-1 0,-4 5 16,-4 1-16,2 2 0,1 0 15,-7 7-15,-4 4 0,2 2 16,2 1-16,-8 5 0,-5 3 0,-5-2 15,-5 0-15,-4 6 0,-1 3 16,-9 1-16,-4-1 0,-6 1 16</inkml:trace>
  <inkml:trace contextRef="#ctx0" brushRef="#br0" timeOffset="866102.1374">28399 9007 0,'0'0'0,"-14"-4"16,-8-2-16,-10-3 0,-4 1 0,-20-6 15,-20-6-15,1 2 0,0 0 16,-19-1-16,-14-1 0,10 4 16,7 2-16,-48-7 0,5 3 15,18 1-15,13 1 0,-10 1 16,-7 0-16,10 2 0,6 3 0,-8-3 15,-6 0-15,11 2 0,8 2 16,-8 0-16,-5-1 0,9 3 16,4 0-16,-10-2 0,-7 1 15,9 0-15,6 4 0,-15-2 0,-8-2 16,6 1-16,6 1 0,-10-3 16,-8 0-16,8 2 0,9 3 15,-13-2-15,-6 1 0,9 3 16,10 3-16,-10 0 0,-6 0 15,10 2-15,7 0 0,-14 1 16,-8 0-16,9 3 16,7 0-16,-10 5 0,-7 3 0,12-4 15,7-4-15,-10 8 0,-5 5 16,11-3-16,8 0 0,-8 4 16,-3 0-16,12 1 0,8 0 0,-7 5 15,-6 2-15,10-1 16,8-3-16,-6 7 0,-3 3 15,11 2-15,7-3 0,-4 5 0,-1 4 16,9-5-16,7-2 0,-1 3 16,-1 2-16,11-2 0,9-1 15,-1 1-15,0 2 0,7-4 16,6-4-16,0 6 0,2 2 16,5-5-16,5 0 0,0 3 0,4 5 15,4-5-15,4-4 0,0 8 16,3 5-16,4-4 0,1-5 15,4 6-15,3 3 0,4-4 16,3-2-16,4 4 0,2-2 16,5-2-16,1-3 0,7-3 0,2 0 15,5-4-15,0-6 16,6 5-16,5 1 0,-2-6 16,-1-1-16,5-1 0,5 1 0,0 0 15,-1-3-15,10 3 0,5 0 16,-1-1-16,-1-5 0,10 2 15,6 0-15,-3 1 0,-2-1 16,11 0-16,8-2 0,-6-4 16,-2-2-16,11-2 0,8-1 15,-8-2-15,-5 0 0,11 1 0,7-1 16,-4-1-16,-4-1 0,13 2 16,8 0-16,-7 1 0,-6-4 15,12 5-15,10-3 16,-9-2-16,-5 1 0,11-2 0,9-1 15,-8 3-15,-7-1 0,14-2 16,10-6-16,-11 3 0,-4-1 0,10 5 16,8 0-16,-13 2 0,-8-1 15,11-1-15,7-4 16,-8 3-16,-7 1 0,14 2 16,7-2-16,-10 0 0,-9-1 0,15-2 15,10 1-15,-10-1 0,-7 3 16,12-2-16,7-1 0,-14-1 15,-11 0-15,13 0 0,8 0 16,-10 0-16,-7-3 0,13 2 16,9 2-16,-12 2 0,-9 1 15,10 0-15,6 5 0,-11-5 16,-8-3-16,11 3 0,9 2 16,-11-2-16,-8 0 0,9 3 15,9 0-15,-12 0 0,-10-3 0,9 3 16,6 0-16,-13 0 0,-10 0 15,7 0-15,6 0 0,-13-3 16,-9 0-16,9-1 0,8-1 16,-13 0-16,-7-2 0,7 0 15,8 0-15,-13 0 0,-8-1 0,6-2 16,4-4-16,-12 2 0,-8 1 16,3-8-16,0 1 15,-8-3-15,-7 3 0,5 0 0,3-3 16,-7 3-16,-4 1 0,5 2 15,5-3-15,-6 1 0,-3 3 16,3 3-16,2 0 0,-9-2 16,-6-1-16,-1-1 0,0-3 15,-10 1-15,-7-4 0,1 3 0,-1-1 16,-6-1-16,-5-2 0,1-3 16,-1 1-16,-5-2 0,-5-1 15,0 1-15,-3-2 16,-2 3-16,-1 0 0,-3-3 0,-1 0 15,-5 2-15,-2 1 0,-8-7 16,-5-5-16,-1 4 0,-3-2 0,-8-9 16,-6-9-16,7 17 15,-1-5-15,-9-7 0,-3-5 16,-3-1-16,-2 1 0,-22-29 16,-1 4-16,5 10 0,1 11 0,-10-4 15,-7-1-15,5 5 0,3 2 16,-12-5-16,-7-3 0,1 4 15,1 3-15,-12-5 0,-9-2 16,3 7-16,3 6 0,-12-6 16,-10-3-16,7 4 0,4 4 0,-14-2 15,-9-1-15,6 8 0,3 4 16,-11 2-16,-10 0 16,13 6-16,10 3 0,-14-2 0,-8 1 15,8 1-15,6 3 0,-12-1 16,-7 2-16,13-1 0,10 1 15,-13 1-15,-8 0 0,14 4 16,10 3-16,-10 0 0,-5-1 16,12 3-16,9 2 0,-9 0 15,-7 1-15,13-2 0,8 2 0,-4-1 16,-2 1-16,9-1 16,8 1-16,-9 0 0,-4 0 15,13 1-15,8 1 0,0 1 0,0-1 16,11 2-16,8 1 0,1-1 15,1 0-15,6-2 0,7 0 16,0-1-16,0 2 0,8 0 16,6 1-16,-4-1 0,-1 0 15,3 1-15,4 2 0,-5 2 0,-2 4 16,3 0-16,1 1 0,13-3 16,7-1-16,6 0 0</inkml:trace>
  <inkml:trace contextRef="#ctx0" brushRef="#br0" timeOffset="909601.7559">5328 14742 0,'0'0'0,"8"-9"0,-1-1 15,-1 2-15,1-3 0,5-6 0,4-5 16,-3 1-16,2-1 0,-4-3 16,0 0-16,0-7 0,-3 4 15,-4-5-15,-1-2 0,-7 1 16,-3 2-16,-3 0 0,-4 1 16,-1-4-16,0 6 0,-6 2 15,-4 4-15,0 1 0,0 5 0,-1 0 16,-1 5-16,0 2 15,-3 3-15,1 3 0,-2 6 16,4 1-16,2 1 0,-1 5 0,-2 6 16,1 2-16,2 4 0,3 4 15,2 4-15,5-3 0,2 1 16,-1 9-16,2 3 16,2-10-16,3 0 0,-1 3 0,1 0 15,4-4-15,3-1 0,1 3 16,2-1-16,1-8 0,1-2 0,0-2 15,0-3-15,4-3 0,-1 0 16,7-4-16,6 3 0,-1-6 16,2-2-16,5-4 15,2-1-15,-4 0 0,2 2 0,5-10 16,1-3-16,-1 0 0,0-1 16,-1-2-16,0-1 15,-4 1-15,-1 2 0,-2 0 0,0 1 16,-2 0-16,-1-1 0,-3 3 15,-3-1-15,-1 3 0,-2-1 0,-4 4 16,-1 0-16,-3 3 0,2 2 16,-5-2-16,1-1 0,-2 5 15,1-1-15,-1 4 0,-1 3 16,-1-1-16,1 1 0,-2 4 16,-3 4-16,2-3 0,-2 3 15,1-1-15,0 1 0,1 2 16,1-1-16,-2 3 0,2 3 15,-3-5-15,3 0 0,2 2 16,1 0-16,0-3 0,0-1 16,1-1-16,5-2 0,0-4 15,2-3-15,3-1 0,0-2 16,0 2-16,-4-2 0,-1 1 16</inkml:trace>
  <inkml:trace contextRef="#ctx0" brushRef="#br0" timeOffset="909785.4337">5836 14462 0,'0'0'0,"0"0"16,28 0-16,-8 3 0,6-1 16,4 0-16,8 1 0,5 2 15,-1 1-15,7 1 0,-1 0 16,3-3-16,-5-1 0,-6-3 0,-4-2 15,-8 1-15,-6 1 0,-5-3 16</inkml:trace>
  <inkml:trace contextRef="#ctx0" brushRef="#br0" timeOffset="910085.1722">5986 14237 0,'0'0'0,"0"0"0,0 0 15,0 22-15,0-22 0,0 21 0,0-21 16,2 30-16,-1-12 0,0 1 16,0 1-16,0 0 15,0-2-15,-1 8 0,0 1 0,1-2 16,1 1-16,-1-2 0,0 1 15,1-4-15,-1 1 0,2-4 16,3-4-16,-2 0 0,4 0 0,4-6 16,5-1-16,-2-4 0,1-3 15,-3 1-15,-2-1 0,-2 1 16</inkml:trace>
  <inkml:trace contextRef="#ctx0" brushRef="#br0" timeOffset="910768.1914">6842 13951 0,'0'0'15,"0"0"-15,0 0 0,0 0 16,0 0-16,0 0 0,0 0 15,0 0-15,18 28 0,-18-28 16,7 29-16,-7-29 0,4 32 0,-3-12 16,-1 3-16,-1 0 0,-1-1 15,-2 12-15,-1 1 0,-1 1 16,-2-3-16,0 11 0,1 1 16,-1-6-16,0-4 0,-1 9 15,-2 0-15,0-3 0,0-5 0,0-1 16,1-2-16,0-7 0,2-2 15,1-3-15,-1-3 16,4-1-16,-2-5 0,3-2 0,1-2 16,0-2-16,2-2 0,0-4 15,3-6-15,-1 1 0,0 1 16,0-5-16,2 1 0,0-2 16,2 2-16,0-3 0,3-3 15,-4-2-15,2 3 0,0-4 16,0 2-16,0-2 0,-1 2 0,-1-1 15,1 2-15,0 1 0,1-1 16,-1 3-16,1-1 16,0 1-16,1 2 0,-1 2 15,2 3-15,1 1 0,-1 3 0,2 0 16,0 1-16,0 2 0,-1 2 16,0 4-16,1 1 0,-4-1 15,1 4-15,-1 1 0,-2 4 16,0-3-16,-2 2 0,-1-1 15,-1 4-15,-1-2 0,-1 0 0,-1 3 16,-1 0-16,-2-3 0,1-2 16,-5 1-16,-2 0 15,2-6-15,-1-4 0,-2 4 0,-1 0 16,3-4-16,1 0 0,-1-3 16,0 2-16,-1-5 0,0-1 0,-2 0 15,-3 0-15,4-1 16,1-2-16,3 3 0</inkml:trace>
  <inkml:trace contextRef="#ctx0" brushRef="#br0" timeOffset="911251.3076">7133 14756 0,'0'0'0,"0"0"0,0 0 16,22-9-16,-22 9 0,23-10 0,-7 3 16,2 0-16,0 1 0,7-6 15,4 1-15,-4-3 0,0 1 16,2 0-16,-1-4 0,0 4 16,-1 1-16,5-5 0,-2-2 15,-3 2-15,-3 0 0,-5 1 16,0 2-16,-2 0 0,0 1 0,-3 0 15,-2 1 1,-1 3-16,-3 0 0,0 4 0,-1-2 0,0 5 16,-4 0-16,-1 2 15,-1 2-15,-2 3 0,1-1 0,-2 1 16,-2 4-16,1 0 0,-1 3 16,-1 1-16,-2 4 0,0 0 15,-1 1-15,1 3 0,1 0 16,0 1-16,-1-1 0,2 1 15,2 1-15,0 7 0,4-4 0,3 0 16,5 1-16,2-6 0,0 1 16,4-3-16,3 1 0,3-2 15,2-1-15,3-4 0,2 0 16,0-5-16,1-2 0,0-5 16,2-2-16,-4-7 0,-3-5 15,-3 5-15,-4 1 0,-1 0 0</inkml:trace>
  <inkml:trace contextRef="#ctx0" brushRef="#br0" timeOffset="911451.6696">7754 14121 0,'0'0'0,"0"0"0,0 0 16,0 0-16,0 0 0,0 0 15,0 0-15,26-6 0,-26 6 0,23 13 16,-23-13-16,24 20 0,-15-6 16,-3-2-16,-5 1 0,0-2 15,0-1-15,0-1 0</inkml:trace>
  <inkml:trace contextRef="#ctx0" brushRef="#br0" timeOffset="912367.7577">5220 15843 0,'0'0'0,"0"0"0,9-14 0,-6 4 16,3-1-16,2-3 0,2-2 16,1-7-16,-1 1 0,-2-1 15,2-2-15,-3 2 0,0 0 0,-2-4 16,-5 2-16,0 3 15,-2 1-15,-6 0 0,-4 2 16,-1 2-16,-2 3 0,-1 3 0,-3 3 16,-2 1-16,0 1 0,-3 5 15,-1 5-15,1 0 0,4 3 16,-4 3-16,0 5 0,2 2 16,1 0-16,-2 9 0,3 3 15,1-1-15,4-2 0,3 6 16,2 7-16,3-3 0,1-4 15,2 0-15,2 0 0,4-2 16,2 0-16,3-1 16,3-2-16,5-1 15,0-2-15,-1-6 0,1-3 0,3-4 16,1-2-16,2-4 0,1-2 0,4-5 16,3-2-16,-3-3 15,-4-2-15,3-4 0,2-4 16,-3 6-16,-2 1 0,0-7 15,-3-4-15,-3 2 0,0 1 0,-4-2 16,1 0-16,-5-1 0,0 3 16,-5 0-16,1 0 15,0 2-15,-2 0 0,-1 4 0,0 1 16,-1 2-16,-1 2 0,1 3 16,0 1-16,0 3 0,0-2 0,0 2 15,-2 5-15,1 1 16,-1-1-16,2 6 0,-2 1 15,2 1-15,0 1 0,2 2 16,2 0-16,-2 2 0,0-1 0,3 0 16,-2 2-16,0-1 0,2-1 15,0 0-15,4-1 0,-2-1 16,0-2-16,4-1 0,-1-2 16,2-2-16,-2-1 0,-2-2 15,0 1-15,-2-3 0</inkml:trace>
  <inkml:trace contextRef="#ctx0" brushRef="#br0" timeOffset="912551.3132">5925 15875 0,'0'0'0,"0"0"0,18-2 0,-5 2 16,1 0-16,12 0 0,4 0 15,5 0-15,2 1 0,7 1 16,-3-2-16,1 3 0,0-3 15,-2 0-15,-3-3 0,-6 2 16,-6 0-16,-5 0 0</inkml:trace>
  <inkml:trace contextRef="#ctx0" brushRef="#br0" timeOffset="913201.3996">6727 15380 0,'0'0'0,"0"0"0,0 0 16,0 0-16,0 0 0,4 21 0,-4-21 15,6 24-15,-6-24 0,3 29 16,-3-11-16,0 4 0,-3 0 0,-1 3 15,0 3-15,0 4 0,-1 0 16,0 2-16,-1 3 0,1-4 16,-2 4-16,-1 1 15,-1 0-15,2-5 0,1-4 0,0 1 16,0-1-16,-1-4 0,1-4 16,0-2-16,2-4 15,-1-1-15,1-3 0,1-2 0,1-2 16,0-4-16,2-3 0,0 0 15,0 0-15,0-3 0,4-4 16,-3-2-16,1 0 0,1-1 16,1-1-16,-1-2 0,0 1 15,3-1-15,0 2 0,2-3 16,3 0-16,-1 1 0,3 0 0,2 1 16,0 0-16,-1 1 0,0 0 15,-2 1-15,0 1 0,0 2 16,-1 1-16,3 3 0,0 3 15,-1 0-15,-1 0 0,0 3 16,0 1-16,-2 3 0,-1 0 16,-1 4-16,-2-1 15,-1 1-15,-3 2 0,-2-1 0,-2 3 16,-3-1-16,1 0 0,-6 2 16,-1 0-16,0 0 0,-1-1 0,0-3 15,0 0-15,-3 0 0,-1-1 16,-2 0-16,-3-1 0,2-1 15,2-1-15,-2-1 0,0-3 16,0-2-16,-1-3 0,0 0 16,0 1-16,4-2 0,1 2 15,3 0-15</inkml:trace>
  <inkml:trace contextRef="#ctx0" brushRef="#br0" timeOffset="913684.611">7150 16157 0,'0'0'0,"0"0"15,0 0-15,20-11 0,-20 11 0,21-8 16,-9 1-16,0 0 16,0-2-16,2-1 0,0-3 15,0 2-15,1-2 0,3-4 16,2 1-16,-2 0 0,-1 2 0,-1-1 15,-3-1-15,-1 0 0,-1 2 16,-1-1-16,-1-2 0,0 5 16,-1-1-16,-3 2 0,0 0 15,-1 1-15,0 2 0,0 0 16,-1 1-16,0 1 0,-3 5 0,0 1 16,0 4-16,-2-2 15,1 0-15,-2 4 0,-1-1 0,1 5 16,-1-2-16,-2 3 0,1 1 15,-3 2-15,1-1 0,0 10 16,-4 4 0,4-2-16,2 1 0,3-3 15,2-2-15,2 1 0,2 0 16,-1-2-16,2-1 0,0-3 0,2 0 16,0-2-16,2-1 0,4-2 15,4-3-15,1-1 0,0-1 0,1-2 16,0-1-16,0-2 15,-1-1-15,2-3 0,0-4 16,0 0-16,-4 0 0,-2 3 16</inkml:trace>
  <inkml:trace contextRef="#ctx0" brushRef="#br0" timeOffset="913884.6542">7468 15411 0,'0'0'0,"0"0"15,0 0-15,0 0 0,0 0 0,0 0 16,30 19-16,-30-19 0,23 17 0,-23-17 16,24 29-1,-13-11-15,-2-1 0,-1-2 0,-2-4 16,2 2-16</inkml:trace>
  <inkml:trace contextRef="#ctx0" brushRef="#br0" timeOffset="915302.0917">4268 14801 0,'0'0'0,"0"0"16,0 0-16,0 0 0,0 0 15,29-4-15,-29 4 0,35 1 16,-13-1-16,4 1 0,7 1 15,0-2-15,4 3 0,17 1 16,3 0-16,14-1 0,-2 2 16,21 1-16,2 1 0,-6 3 15,-1-2-15,23 3 0,21 3 0,-18-3 16,-7 3-16,50 4 0,-4 3 16,-19-5-16,-15 0 0,5-1 15,3 2-15,-7-2 0,-3 3 16,-6 0-16,-1-1 0,-11-3 15,-6-5-15,15 7 0,12 3 16,-16 5-16,-6 1 0,2-6 0,0-2 16,-6-2-16,-7 3 0,-1 3 15,0 0-15,-9-6 0,-7-1 16,-5 0-16,-4 1 16,-13-5-16,-7-6 0,-1 3 0,1-1 15,-6 2-15,-7 5 0,-6-8 16,-8-5-16,-4-1 0,-4-2 0,-3 3 15,-4 1-15,-6-1 0,-5 0 16,5 0-16,3 0 0,2 0 16</inkml:trace>
  <inkml:trace contextRef="#ctx0" brushRef="#br0" timeOffset="915903.3438">4164 16255 0,'0'0'0,"0"0"0,22 9 16,-22-9-16,22 4 0,-3-2 15,6 1-15,10 0 0,6 0 0,8 0 16,9 0-16,15-1 16,-5-4-16,22 3 0,2 3 15,12 0-15,-5 0 0,20-1 0,1-2 16,36 1-16,-19 0 0,-3 3 16,2 4-16,-16-4 0,-11-1 15,11 5-15,6 4 0,-10-4 16,-8-1-16,11 6 0,7 5 15,-14 2-15,-8 1 0,3-2 16,4-1-16,-1 0 0,-2 1 16,-10 0-16,-7 0 0,-19-3 0,-16-1 15,5-8-15,4-4 0,-8 4 16,-2 5-16,1 0 16,0 4-16,-11-4 0,-8-1 0,1-1 15,2 1-15,-7-2 0,-3-3 16,-11-2-16,-4-2 0,-5 0 15</inkml:trace>
  <inkml:trace contextRef="#ctx0" brushRef="#br0" timeOffset="961751.6108">3466 14705 0,'0'0'0,"-10"8"0,-3 1 16,1-2-16,-3 1 0,-6 4 15,-4 4-15,-3-1 0,0 3 16,-10 4-16,0 2 0,0-3 15,1 1-15,-5 3 16,1-1-16,2-2 0,2-1 0,-1-2 16,3 2-16,3-3 0,1 0 0,3-1 15,-1 1-15,1 0 0,5-4 16,2 1-16,2-1 0,3 0 16,-1-3-16,5 2 0,0-1 15,3-1-15,2 0 0,3-1 16,1-3-16,0 1 0,3 2 15,3 0-15,1-2 0,5 3 0,0-1 16,4 1-16,4-1 0,-2-2 16,4 2-16,4 1 0,2 0 15,5-1-15,2 0 0,1 1 16,4 1-16,-1-1 0,4 0 16,7 6-16,1-2 0,-1-1 15,0 2-15,1 0 0,0 5 16,-1-3-16,-2-1 0,9 2 15,1 2-15,-3 1 0,-2-2 16,0 1-16,-2-1 0,-6-1 0,-6-1 16,6 2-16,-4-2 0,-2 1 15,-3-3-15,-4 1 0,-3 2 16,-4-5-16,-1 2 0,-2 0 16,-3-2-16,-4-3 0,-2-3 15,-3-3-15</inkml:trace>
  <inkml:trace contextRef="#ctx0" brushRef="#br0" timeOffset="965985.7482">10550 14612 0,'0'0'0,"0"0"16,0 0-16,0 0 0,0 0 0,0 0 15,16-22-15,-16 22 0,27-9 16,-27 9-16,40-9 0,-17 3 16,2 2-16,4-3 0,2 3 15,8-3-15,1 1 0,-2 1 16,-2-2-16,6 3 0,-2-1 0,-5 3 15,-3-1-15,-5 3 16,-3 0-16,-5 3 0,-2-2 16,-4 2-16,-3 1 0,-2 2 0,-4-2 15,-2 3-15,-2 0 0,-4 0 16,-5 4-16,-3-2 0,-3 2 16,-4 2-16,-4 4 15,-4-2-15,-1 2 0,-7 5 0,2 1 16,-1 0-16,-1-1 0,-6 6 15,1-6-15,4 3 0,2-1 16,-4 2-16,-1 6 16,4-4-16,5 1 15,5-8-15,7-6 0,-2 6 0,2 1 16,6-7-16,3-2 0,3-2 16,2-4-16,2 1 0,2-1 15,3-1-15,3-2 0,2 0 16,0-4-16,10 0 0,7-4 15,1 4-15,-1-4 0,7-2 16,4 1-16,-2-1 0,-2 3 0,7-2 16,1-1-16,-4 1 0,-2-5 15,-5 3-15,-3-4 0,-7 3 16,-3-2-16,-4 3 0,-2 1 16,-2 1-16</inkml:trace>
  <inkml:trace contextRef="#ctx0" brushRef="#br0" timeOffset="966168.748">10508 14797 0,'0'0'0,"0"0"0,0 0 0,24-4 16,-24 4-16,36-3 0,-10 3 15,3 0-15,3 0 0,14 0 16,4 0-16,-3 0 0,-2 3 0,10-3 15,1 0-15,-5 0 0,-10 0 16,-9 0-16</inkml:trace>
  <inkml:trace contextRef="#ctx0" brushRef="#br0" timeOffset="966468.7501">11408 14254 0,'0'0'0,"0"0"0,21-7 0,-7 4 16,3-2-16,4 0 0,4 0 15,10-2-15,2 2 0,10-2 16,2 1-16,-3 1 0,-1 1 16,5-1-16,-5 2 0,-6 0 15,-6 2-15,-6 1 0,-2-3 16,-7 3-16,-3-1 0,-4 1 0</inkml:trace>
  <inkml:trace contextRef="#ctx0" brushRef="#br0" timeOffset="967085.0685">11238 14555 0,'0'0'15,"0"0"-15,0 0 0,20 5 16,-20-5-16,23 2 0,-23-2 15,33 0-15,-13 1 0,3-1 16,3 0-16,0 2 0,0-2 0,10 0 16,-1 0-16,-2 0 0,-1-2 15,8 1-15,-1 1 0,-4 0 16,-6 0-16,-1 0 0,-3 0 16,-3 0-16,-2 0 0,-2 3 15,-3-3-15,-1 2 0,-3 1 0,-4 1 16,-1 2-16,-3-2 0,0 0 15,-3 2-15,-2 1 16,-1 0-16,-1 0 0,-2 1 0,-2 4 16,0 0-16,-1-1 0,-3 3 15,-3 1-15,0-1 0,-3 0 0,-2 0 16,-1 5 0,-1-2-16,0 1 0,-8 4 0,-2 2 15,4-2-15,1-1 0,-6 5 16,-1 2-16,4-3 0,3-4 0,2-3 15,2 0-15,6-4 0,1 1 16,4 2-16,2-2 16,1-2-16,3-5 0,1 3 15,3-3-15,1-1 0,0-1 0,3-2 16,1 0-16,3 2 0,2-1 16,5-2-16,7-3 0,-2 0 15,1-1-15,9-1 0,3 0 16,0 0-16,-1-2 0,2 1 15,3 2-15,-1-2 0,0-1 0,5 1 16,-2-1-16,-5 1 0,-3 2 16,-4-3-16,-2-2 15,-5 2-15,-5 1 0,-3 0 0,-2 2 16,-2-2-16</inkml:trace>
  <inkml:trace contextRef="#ctx0" brushRef="#br0" timeOffset="967301.6833">11387 14858 0,'0'0'0,"0"0"0,0 0 16,33-4-16,-19 1 0,10 1 15,6 0-15,2-1 0,3 2 16,10-1-16,1 2 0,10 0 0,1 0 15,5 2-15,-3-1 16,-13-1-16,-9 0 0,-10 1 0</inkml:trace>
  <inkml:trace contextRef="#ctx0" brushRef="#br0" timeOffset="967535.6843">12283 14855 0,'0'0'0,"0"0"0,20 3 0,-4-3 16,1 3-16,11-2 0,4-1 16,0 0-16,1 3 0,6-3 15,-4 4-15,-4-4 0,-5 3 0,-5-2 16,-4 2-16,-4-3 15,-2 1-15,-2 1 0</inkml:trace>
  <inkml:trace contextRef="#ctx0" brushRef="#br0" timeOffset="967702.0186">12133 15051 0,'0'0'0,"0"0"16,0 0-16,0 0 0,24 11 0,-24-11 15,38 10-15,-13-6 0,1 0 16,5 0-16,4 2 0,10-1 16,2 1-16,0 1 0,-8-1 15,-8-2-15</inkml:trace>
  <inkml:trace contextRef="#ctx0" brushRef="#br0" timeOffset="969819.1611">13481 14987 0,'0'0'0,"0"0"0,0 0 16,0 0-16,9-25 0,-9 25 0,9-18 15,-6 7-15,-1 0 0,0-3 16,1 0 0,-2-4-16,-2 0 0,0 3 0,-1-1 15,-1 1-15,-2 0 0,-2 1 16,-1 3-16,-1 0 0,1 1 16,-2 3-16,0 0 0,-3 3 15,-5 0-15,0 1 0,2 0 0,-2 3 16,0 3-16,1 0 0,-1 4 15,-3 1-15,-2 4 16,2 1-16,1 1 0,-3 4 0,1 1 16,1 1-16,2 2 0,1 3 15,-1 3-15,2-6 0,2-1 0,3 0 16,2 1-16,2-4 16,4 1-16,3 1 0,2-2 15,2-4-15,1-3 0,5 0 16,3-4-16,0 0 0,1-3 0,2-4 15,4 0-15,1-1 16,-1-2-16,1-3 0,1 0 16,-3-3-16,-3-2 0,4 1 0,1-2 15,-1-1-15,-2 1 0,2-3 16,0-1-16,-4 1 0,-1 0 0,-2-2 16,-2 0-16,-2 2 15,-1 4-15,-1-3 0,-1 3 16,-1 0-16,0 2 0,-1 3 15,-1-1-15,0 2 0,0 3 0,-2 2 16,0 0-16,0 0 0,-3 2 16,1 3-16,0-1 0,0 3 15,-2 1-15,0 6 0,-1 0 16,0 1-16,1-1 0,-1 4 16,2-1-16,0-2 0,-1 2 0,2-2 15,1 3-15,1-3 16,1 2-16,1-3 0,1 0 15,0-3-15,1 0 0,3-4 0,1 3 16,0-5-16,1 1 0,-1-3 16,-1-1-16,-2 1 15</inkml:trace>
  <inkml:trace contextRef="#ctx0" brushRef="#br0" timeOffset="970185.4516">13725 14428 0,'0'0'0,"0"0"16,0 0-16,21-2 0,-12 2 0,2 0 15,2 0-15,-1 0 16,0 3-16,-1 1 0,-1-2 15,-3 3-15,-2-4 0,-4 2 16,-3 1-16,-2 1 0,-3 1 16,-2 0-16,0-2 0,-2 3 0,-1-4 15,-5 5-15,-2-1 16,0-3-16,1 2 0,4 0 16,2 0-16,2 4 0,1-3 0,4 2 15,3 0-15,2-2 0,3 2 16,7 0-16,6 0 0,4 1 15,2 3-15,4-2 0,1 3 16,-3-3-16,-4-1 0,-3-2 16</inkml:trace>
  <inkml:trace contextRef="#ctx0" brushRef="#br0" timeOffset="970368.419">13752 14933 0,'0'0'0,"0"0"16,0 0-16,32 1 0,-32-1 15,43 3-15,-11 0 0,9 1 16,-1 2-16,12-1 0,2-2 16,-6-3-16,-4 0 0,-3 0 15,-9 0-15,-7 0 0</inkml:trace>
  <inkml:trace contextRef="#ctx0" brushRef="#br0" timeOffset="971352.5211">14653 14505 0,'0'0'16,"0"0"-16,0 0 0,0 0 0,0 0 15,-9 26-15,9-26 16,-8 24-16,2-10 0,1 4 0,-2 0 16,1 3-16,1 0 0,-2 1 15,1 3-15,-3 3 0,-1-1 0,-1 3 16,-1 2-16,0-2 15,0 2-15,-3 3 0,2-3 16,1-3-16,1-4 0,1-4 0,1-3 16,1-4-16,2 1 0,0-4 15,2 2-15,-1-5 0,3-1 16,0-6-16,2-1 0,-2-1 16,1 1-16,2-4 0,1 0 15,1-2-15,1-2 0,0-2 16,3-1-16,3-3 0,2 3 15,2-4-15,1-2 0,0 3 16,-2 0-16,1 2 0,1-2 16,-1 4-16,2-1 0,2 4 15,3-1-15,-2 2 16,-3-1-16,-1 3 0,-2 3 0,-2-2 16,-2 3-16,-2 3 0,-2-2 15,-1 3-15,-1 0 0,-2 3 16,-2 3-16,-3 1 0,0 0 0,-5 3 15,-2-3-15,-1 3 0,-1-3 16,-1 3-16,1-3 0,0 3 16,1 3-16,-1-3 0,-2-3 15,1 3-15,1-3 0,0 0 16,0 0-16,2-4 0,3 0 0,0 0 16,1-3-16,2-1 0,0 1 15,4-1-15,2-2 0,4-1 16,1 0-16,3-4 0,2 0 15,1 1-15,2-2 0,8-4 16,3-1-16,0 2 0,1 0 16,1-2-16,2 2 0,0-2 15,-1-1-15,8-4 0,-2-1 16,-1 1-16,-1 3 0,-1-5 16,-2 0-16,-2-1 15,-3 0-15,-3 3 0,-3 5 0,-2-1 16,1 1-16,-5 0 15,-3 1-15,-1 2 0,-3 0 16,-1 3-16,0-2 0,-4 6 0,0 0 16,0 0-16,-2 3 0,-4 1 15,-1 2-15,1-2 0,-1 3 16,-1 1-16,0 2 0,-1 2 16,0-1-16,0 2 0,0 2 15,-1-1-15,-1 0 0,1 0 16,2 1-16,1 2 0,3-3 0,3-2 15,2 1-15,0-1 16,0 2-16,4-3 0,4 3 16,0-4-16,1-3 0,2 0 0,2-3 15,1-3-15,-1 1 0,0-8 16,0-2-16,-3 1 0,-3 0 0,0 3 16</inkml:trace>
  <inkml:trace contextRef="#ctx0" brushRef="#br0" timeOffset="971538.4153">15095 14573 0,'0'0'0,"0"0"16,0 0-16,0 0 0,0 0 15,26 6-15,-26-6 0,0 0 16,26 6-16,-26-6 0,0 0 15,21 5-15,-14-5 0,-2-3 16,0 3-16,-1 0 0</inkml:trace>
  <inkml:trace contextRef="#ctx0" brushRef="#br0" timeOffset="971868.9201">15619 14712 0,'0'0'16,"6"3"-16,2 4 0,-1 0 16,1 1-16,0 2 0,-1 1 15,2 7-15,-1 0 0,-1 3 0,-2 1 16,-1 2-16,0-2 0,-4 3 16,-1 0-16,-3 0 0,0-2 15,-7 8-15,-3-2 0,-3-1 16,-1-7-16,0 4 0,-2-3 15,-1 3-15,0-1 0,-3-2 16,-4-1-16,1-3 0,-1 0 0,-6-3 16,0-1-16,1-4 0,1-3 15,-2-6-15,1 2 0,0-6 16,0-4-16,-4-15 16,-3-10-16,9 4 0,7 9 15,5 2-15</inkml:trace>
  <inkml:trace contextRef="#ctx0" brushRef="#br0" timeOffset="972220.9234">14373 14409 0,'0'0'16,"0"0"-16,0 0 0,-21 17 0,11-9 15,-1 3-15,-2 3 16,0 1-16,-2 1 0,-3 9 0,-2 2 16,2 0-16,2-2 0,-3 11 15,2 3-15,4 0 0,2-5 0,3 4 16,3 1-16,2 0 15,0-3-15,7 7 0,3 0 16,3-4-16,2 0 0,4-3 16,0 0-16,1-4 0,1-3 0,8 6 15,4-6-15,0-1 16,-1-6-16,-7-5 0,-5-6 0,-4-1 16</inkml:trace>
  <inkml:trace contextRef="#ctx0" brushRef="#br0" timeOffset="972752.1505">16001 14369 0,'0'0'15,"0"0"-15,0 0 0,0 0 16,29 0-16,-20 3 0,4 1 15,-2 0-15,0 1 0,-1 2 16,-2 2-16,-1-2 0,-3 0 16,-2 0-16,-5 1 0,-1-1 15,-3 1-15,0 0 0,-2 1 0,0-2 16,0 0-16,-4 1 0,-1 2 16,0-3-16,2 2 0,2 0 15,1 1 1,4-1-16,2 1 0,3-2 15,2-1-15,6 2 0,3-2 16,0-2-16,2 1 0,7 5 16,3-2-16,-1 0 0,-1-2 0,2-3 15,1 3-15,-2-3 0,-1 2 0,4 1 16,-3-2-16,-4 1 16,-2-2-16,-4-1 0,-2 1 15,-2-1-15</inkml:trace>
  <inkml:trace contextRef="#ctx0" brushRef="#br0" timeOffset="973269.1772">12131 15893 0,'0'0'0,"0"0"0,0 0 16,0 0-16,0 0 0,37-10 15,-16 7-15,5-1 0,5 4 0,4-2 16,4 0-16,12 2 0,0 0 16,12 1-16,-1 0 0,-8 1 15,-5 2-15,-4-1 16,-10-1-16,-7 0 0</inkml:trace>
  <inkml:trace contextRef="#ctx0" brushRef="#br0" timeOffset="973468.8249">12232 16163 0,'0'0'0,"0"0"16,0 0-16,0 0 0,24 6 15,-24-6-15,27 5 0,-7-2 0,5 0 16,4 0-16,6 3 16,0-1-16,1-3 0,13 3 15,0 1-15,1-1 0,-9 0 0,-8-2 16</inkml:trace>
  <inkml:trace contextRef="#ctx0" brushRef="#br0" timeOffset="974135.7634">13460 16211 0,'0'0'0,"0"0"0,0 0 15,11-23-15,-6 14 0,-1-3 16,0 1-16,1-2 0,-1-1 0,-1-7 15,-1-2-15,-2 3 0,-2 2 16,-1 1-16,-3 1 16,-1 1-16,-1 1 0,-1 2 0,-2 2 15,-2 1-15,-2-1 0,-2 6 16,-2 1-16,2 3 0,0 1 16,1 3-16,0 2 0,1 2 15,0 1-15,0 6 0,-1 4 16,0-1-16,2 1 0,-2 10 15,2 5-15,4-4 0,2-3 16,4 3-16,2 1 16,3 0-16,2 0 15,3-7-15,0-4 0,4-3 0,2 0 16,0-4-16,1-2 0,1-2 16,2-3-16,3-2 0,1-2 15,1-3-15,2-2 0,-3-1 16,-2 0-16,0-5 0,2-3 15,-1 1-15,-1 1 0,0-5 16,1-1-16,-2 1 0,-3 1 0,-2-4 16,-1-2-16,-2 1 0,-2 1 15,-2 2-15,0-1 0,-2 4 16,-1 1-16,-1 2 0,0 3 16,0 0-16,-1 2 0,0 2 15,0 3-15,-2 0 0,2 3 0,-2 2 16,0 3-16,0 1 0,-1 1 15,0 5-15,0 2 16,0-1-16,2 1 0,1 2 16,0 2-16,0-1 0,1 1 0,2-2 15,1-2-15,-1 0 0,2-2 16,0 2-16,1 0 0,-2-4 16,0-1-16,1-3 0,1-2 15,0-5-15,1-3 0,-2 0 16,0 1-16,-1-1 0</inkml:trace>
  <inkml:trace contextRef="#ctx0" brushRef="#br0" timeOffset="974455.7818">13898 15783 0,'0'0'16,"0"0"-16,12-3 0,-3 3 15,2 0-15,3 0 0,4 0 16,-3 0-16,1 3 0,0 0 0,-1 1 16,-5 0-16,-3 3 0,-3 0 15,-6 0-15,-5-1 16,-6-1-16,-3 2 0,0 0 16,-1 1-16,2-2 0,-1-2 0,1 2 15,-1-1-15,1 0 0,3 1 16,1 1-16,6 0 15,5 0-15,6 2 0,4 0 16,1-2-16,2 0 0,7 2 0,5 0 16,1 2-16,-1-1 0,0 1 15,-4-4-15,-4 0 0</inkml:trace>
  <inkml:trace contextRef="#ctx0" brushRef="#br0" timeOffset="974635.514">13988 16245 0,'0'0'15,"0"0"-15,0 0 0,31 3 0,-31-3 16,32 3-16,-8 0 0,2 1 16,0-1-16,11 1 0,1 1 15,-2-2-15,-3-1 0,0 0 16,-7 0-16,-4-1 0</inkml:trace>
  <inkml:trace contextRef="#ctx0" brushRef="#br0" timeOffset="974904.7254">14279 16137 0,'0'0'0,"0"0"0,0 0 16,0 0-16,-4 25 0,4-25 0,-2 26 16,1-11-16,0-1 0,0 2 15,-1 4 1,1-1-16,1-1 0,0-18 0,0 22 0,1-1 0,1-2 16,-1-2-16,2-1 0,1 0 15,1-3-15,0-3 0,3-1 16,1-3-16,1-4 0,1-2 0,-2-1 15,-2 1-15,0-1 0</inkml:trace>
  <inkml:trace contextRef="#ctx0" brushRef="#br0" timeOffset="975485.6916">14814 15938 0,'0'0'0,"0"0"0,0 0 0,0 0 15,-7 23-15,3-11 0,0 3 16,-1 3-16,0 1 0,-1 3 16,0 3-16,-2 7 0,0-1 0,0 3 15,-1 0-15,-2 3 16,1 0-16,0-4 0,0-1 15,1-3-15,1-3 0,1-3 16,-1-1-16,2-1 0,2-1 0,0-5 16,0-4-16,2-4 0,0-2 15,2-5-15,0 0 0,2-3 16,2-1-16,1-3 0,-2-2 16,2-1-16,0-1 0,1 1 15,1-1-15,1-1 0,0 1 16,0-3-16,0 0 0,2 1 15,1 2-15,1 1 0,2 0 16,-1 1-16,0 1 0,0 2 0,2 1 16,-3 1-16,-1 1 0,-1 3 15,-1 1-15,-2 2 0,0 2 16,-2 0-16,0 4 0,-3 1 16,-1 0-16,-2 1 0,-2-1 15,-5 1-15,-2 0 0,-2 1 16,-1 2-16,0-2 0,-1-1 0,0 1 15,0-1-15,0 0 0,2-2 16,-2-2-16,-2-2 0,1-2 16,0-1-16,0-4 15,1-3-15,2-2 0,2-2 0,2-2 16,2-2-16,0 1 0,2 2 16,0 2-16</inkml:trace>
  <inkml:trace contextRef="#ctx0" brushRef="#br0" timeOffset="975785.4071">15040 15922 0,'0'0'15,"0"0"-15,0 0 0,19-10 0,-9 8 16,2 0-16,4 2 0,-2 0 16,0 0-16,2 2 0,-3 0 15,-2 0-15,-2 1 0,-5 2 16,-2-1-16,-3 0 0,-1-1 0,-3 2 15,-4 1-15,-1-1 0,0 1 16,0-3-16,0 4 0,-1 0 16,1 0-16,1-1 15,2 1-15,0 0 0,3-1 0,1 1 16,3-2-16,3 1 0,0 0 16,5 0-16,3 1 0,2 0 15,2 0-15,7 2 0,3 0 16,-1-1-16,1 0 0,-4-1 15,-3-1-15,-3-1 0</inkml:trace>
  <inkml:trace contextRef="#ctx0" brushRef="#br0" timeOffset="976018.3812">15263 16305 0,'0'0'16,"0"0"-16,0 0 0,33 2 0,-18 0 15,3 1-15,4 0 0,3 2 16,0 0-16,7 1 0,0 0 16,-2-1-16,-2 1 0,2 0 15,-6-2-15,-4 0 0,-4-1 0,-3-1 16</inkml:trace>
  <inkml:trace contextRef="#ctx0" brushRef="#br0" timeOffset="976202.0407">15228 16481 0,'0'0'0,"0"0"0,0 0 15,23 11-15,-23-11 0,32 12 16,-9-4-16,4 0 0,2 0 0,14 2 15,5-1-15,-4-1 16,-1-1-16,10 1 0,0-2 16,-10-2-16,-8 0 0,-6-1 0</inkml:trace>
  <inkml:trace contextRef="#ctx0" brushRef="#br0" timeOffset="976568.4479">16306 15873 0,'0'0'0,"0"0"0,0 0 15,0 0-15,-3 24 0,3-24 0,-8 27 16,5-9-16,1 2 0,-2 5 16,0 3-16,0 0 0,-2 1 15,0 13-15,-2 4 16,0 6-16,0-6 0,1 13 0,0 1 16,3-7-16,0-5 0,2 8 15,1 0-15,1-8 0,1-3 0,0-1 16,3 0-16,-1-9 0,1-7 15,1-1-15,-1 0 16,-1-6-16,1-4 0,-2-6 0,-1-4 16,0-3-16,-1 0 0,0-1 15</inkml:trace>
  <inkml:trace contextRef="#ctx0" brushRef="#br0" timeOffset="977068.4539">16595 16255 0,'0'0'0,"0"0"0,20-8 0,-7 3 16,1 1-16,3-3 0,4-2 16,6-1-16,-2 2 0,1 0 15,3 1-15,-1-1 0,-2 0 16,5-1-16,-2 0 0,-4 2 0,-3 2 15,-3 1-15,-1 0 16,-3 4-16,-1 3 0,-3 4 0,-2 2 16,-3-1-16,-2 2 0,-2 3 15,-1 4-15,-3-4 0,-3-3 16,-2 0-16,-2-1 0,0 2 16,-1 1-16,-4 4 0,-2 3 15,-2-2-15,-1-2 0,-4 6 16,0 0-16,1 0 0,1 0 0,-1 1 15,0 1-15,2-2 0,2-2 16,2 0-16,1-1 16,3-2-16,3-2 0,2-1 0,0-1 15,3 1-15,0-2 0,2-1 16,2-2-16,2-3 0,2 1 16,2-1-16,4 2 0,5-2 15,3-1-15,2-2 0,1-1 16,2 1-16,3 0 0,-1 0 15,0-2-15,2 0 0,-4-2 0,-1-1 16,-1-3-16,-8-10 0,-5-11 16,-3 6-16,0 3 0,-1 5 15</inkml:trace>
  <inkml:trace contextRef="#ctx0" brushRef="#br0" timeOffset="977268.4585">16572 16367 0,'0'0'0,"0"0"16,0 0-16,0 0 0,25 0 16,-25 0-16,32 6 0,-11-2 0,4 0 15,2 0-15,5 1 16,1-1-16,3 0 0,9 2 0,0-1 16,7 1-16,-4 0 0,-4-3 15,-2-2-15,-7 0 0,-8-1 16,-5 1-16</inkml:trace>
  <inkml:trace contextRef="#ctx0" brushRef="#br0" timeOffset="977587.3087">17443 16092 0,'0'0'16,"0"0"-16,0 0 0,-9 21 0,9-21 0,-6 22 15,2-5-15,0 1 16,0 2-16,-2 2 0,1 3 16,-3 7-16,0 1 0,2 2 15,0 4-15,-2 5 0,2 0 0,0 2 16,1 4-1,0-4-15,2-3 0,0 5 0,0-4 16,1-4-16,-1-5 0,1-3 16,0-3-16,0-3 0,1-3 0,0-5 15,-1-2-15,1-4 0,0-2 16,0-2-16</inkml:trace>
  <inkml:trace contextRef="#ctx0" brushRef="#br0" timeOffset="978085.4328">17837 15936 0,'0'0'0,"0"0"15,0 0-15,21-13 0,-21 13 0,21-8 16,-9 5-16,-1-1 0,-1-1 16,-1 2-16,0 2 0,-2 0 15,1 2-15,-2 1 0,-1 3 16,-1-1-16,0 1 0,-3 3 16,-2 0-16,-1 1 0,-3 2 15,0 2-15,-3-1 0,-1 1 16,-1-1-16,-3 6 0,1-1 0,1 0 15,0-2-15,2 0 0,1 3 16,3-2-16,0 0 0,2 0 16,1 0-16,2-1 0,2-1 15,3-1-15,4-1 0,3-2 16,3-3-16,0-3 0,2 2 16,1-3-16,3-1 0,3-1 15,1-1-15,0 0 0,0-1 0,8-2 16,2-1-16,-1-1 0,-2 1 15,2-1-15,2 1 0,-2 0 16,-1-1-16,-2 1 0,-1 1 16,-2 0-16,1 1 0,3-1 15,-2 0-15,-11 1 0,-2 0 0,-4 1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9T03:43:33.78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21609 1601 0,'0'0'15,"-11"-2"-15,-6-2 0,-4-2 0,-3 2 16,-16 0-16,-16-1 0,-2 4 15,1 2-15,-20 4 0,-6 2 16,-8 4-16,4 7 0,-15 7 16,0 3-16,9 1 0,3 0 0,-40 24 15,10 1-15,20-1 16,14 0-16,3 2 0,4 2 16,10-4-16,9 0 0,1 5 15,2 6-15,7-6 0,5 1 0,4 6 16,5 4-16,2-2 0,3-2 15,1 6-15,1 4 0,8-7 16,6-4-16,-1 8 0,1 6 16,3-3-16,3-3 0,6-1 15,3-2-15,3-4 0,3-5 0,7 3 16,6 1-16,0-5 0,2-2 16,9 0-16,7 0 0,-1-7 15,1-5-15,12 1 0,8 1 16,-4-6-16,-2-3 0,7-1 15,7 2-15,-3-10 0,-3-4 16,6 0-16,5 0 0,-1-4 16,-4-3-16,9-4 0,5-2 15,-5-2-15,-4 0 0,11-4 16,5-5-16,-7-1 0,-5-3 0,13-5 16,10-5-16,-8-1 0,-7-1 15,4-4-15,5-3 0,-7-1 16,-6 1-16,5-2 0,3 0 15,-11-1-15,-7-1 0,3-8 16,1-6-16,-7 2 0,-3 2 16,-2-4-16,-2-3 0,-3 1 15,-2 2-15,-2-5 0,-3-3 16,-2 0-16,-3 3 0,-3-9 16,0-5-16,-7 4 0,-3 4 0,0-5 15,0-2-15,-5 2 0,-2 4 16,0-9-16,0-4 0,-7 4 15,-4 7-15,-2-5 0,-2-3 16,-2 3-16,-1-2 0,-5-1 16,-4 1-16,0 7 0,-3 5 15,-6-5-15,-5-3 0,4 3 16,2 0-16,-2-2 0,-3 2 16,2 4-16,0 7 0,-6-7 15,-3 0-15,-3 5 0,-3 4 0,-2-2 16,-2 0-16,-1 1 0,0 9 15,-10-9-15,-7-1 0,-1 7 16,0 4-16,-9 5 0,-6 4 16,6 0-16,4-1 0,-14 3 15,-9 0-15,-1 10 0,2 6 16,-13 7-16,-7 5 0,7 5 0,6 1 16,26-3-16,20-2 0,13-3 15</inkml:trace>
  <inkml:trace contextRef="#ctx0" brushRef="#br0" timeOffset="2316.4238">14646 3440 0,'0'0'0,"0"0"0,0 0 15,0 0-15,0 0 0,0 0 16,0 0-16,0 0 0,0 0 16,0 0-16,0 0 0,0 0 0,29-7 15,-29 7-15,0 0 16,29-6-16,-29 6 0,26-2 16,-7 0-16,0 0 0,-1 1 15,-1-2-15,1 2 0,2 0 0,3 2 16,-1-1-16,-1 1 0,5-2 15,-1 0-15,0-1 16,1-1-16,0 1 0,-1 2 0,-1 0 16,1 0-16,-2-2 0,0 2 15,0-1-15,1 0 0,0 0 16,-2-1-16,-2 2 0,-2 0 16,0-1-16,-2 1 0,-1-1 15,-2 0-15,0 1 0,-1-1 0,-1 1 16,0 1-16,-2-1 0,-1-1 15,-1 1-15,-2-1 16,-2 1-16,1 0 0,-1 0 0,0 0 16,0 1-16,-1-1 0,0 1 15,-2-1-15,2 0 0,-2 0 32,2 0-32,-2 0 0,0 0 0,0 0 0,0 0 0,0 0 15,0 0-15,0 0 0,-2 1 16,2-1-16,-2 1 0,2-1 0,-2 0 15,2 0-15,-2 0 0,-1 1 16,3-1-16,-2 2 0,2-2 16,0 0-16,0 0 0,0 0 15,0 0-15,0 0 0,0 0 16,0 0-16,0 0 0,0 0 0,0 0 16,0 0-16,0 0 15,0 0-15,0 0 0,0 0 16,0 0-16,0 0 0,0 0 15,0 0-15,0 0 0,0 0 0,0 0 16,0 0-16,0 0 0,0 0 16,0 0-16,0 0 0,0 0 15,0 0-15,0 0 0,0 0 16,0 0-16,0 0 0,0 0 16,0 0-16,0 0 0,0 0 0,0 0 15,0 0-15,0 0 0,0 0 16,0 0-16,0 0 0,0 0 15,0 0-15,0 0 0,0 0 16,0 0-16,0 0 0,0 0 16,0 0-16,7 1 0,-7-1 15,0 0-15,0 0 0,0 0 16,6 0-16,-6 0 0,8 1 16,-8-1-16,0 0 0,9 0 15,-9 0-15,10 0 0,-10 0 0,12-1 16,-5 1-16,-1-1 0,1 1 15,-1 0-15,2 0 0,0 0 16,0-2-16,0 1 0,2 0 16,1 0-16,1 1 0,2-1 15,0-2-15,-1 2 0,1 0 16,-1-1-16,1 1 0,2-1 16,-1 1-16,3-2 0,0 1 15,0 2-15,0-2 0,0 0 16,1 0-16,0-1 0,0 1 0,7-1 15,1 1-15,-2 0 0,-1-1 16,2 2-16,1 0 0,0-1 16,-1-4-16,-1 3 0,0 1 15,-1 0-15,1 1 0,7-1 16,0-2-16,-2 1 0,-1 1 0,-1 2 16,2 0-16,1-1 15,0 1-15,-1-1 0,-1 0 16,1 1-16,0-2 0,0 1 0,1 0 15,-3 0-15,1 1 0,0-2 16,0 0-16,1 0 0,0 2 16,0 0-16,0 1 0,0-2 15,2-2-15,6-1 0,-2-2 16,1 3-16,-2-1 0,0 2 16,-1-1-16,-2 1 0,-1 1 0,2-2 15,2 2-15,-3 0 0,-2 2 16,1-1-16,0 1 0,0-2 15,0 0-15,-2-2 0,-2 3 16,2-1-16,1 0 0,-2 1 16,2 0-16,-2 0 0,-3-1 15,4-1-15,0 2 0,-1-2 16,-2 2-16,0-3 0,-2-1 16,-1 4-16,0 0 0,1 0 15,0 0-15,-2 0 0,-2 0 0,-5-2 16,1 1-16,-1 0 0,0-1 15,2 1-15,1 1 0,-2 0 16,0 0-16,-2 0 0,-1 0 16,-1-2-16,-2 2 0,-2 0 15,-1 0-15,-2 0 0,1 0 16,-2 0-16,0 0 0,0 0 16,-1 0-16,-1 0 0,0 0 15,-2 0-15,3 0 0,-3 0 16,2 0-16,-2 0 0,0 0 0,0 0 15,0 0-15,0 0 0,0 0 16,0 0-16,0 0 0,0 0 16,0 0-16,0 0 0,0 0 15,0 0-15,0 0 0,0 0 16,0 0-16,0 0 0,0 0 0,0 0 16,0 0-16,0 0 0,0 0 15,0 0-15,0 0 16,0 0-16,0 0 0,0 0 15,0 0-15,0 0 0,0 0 0,0 6 16,0-6-16,-2 7 0,2-7 16,-3 3-16</inkml:trace>
  <inkml:trace contextRef="#ctx0" brushRef="#br0" timeOffset="4399.3731">17342 5274 0,'0'0'0,"0"0"0,0 0 0,0 0 15,6-20-15,-6 20 0,10-19 16,-3 8-16,0-1 0,0-1 0,2-1 15,0-1-15,0-1 0,1-5 16,0-1-16,-2 1 0,-1 2 16,-1 1-16,-3-2 0,-2 2 15,-1-3-15,-4 4 0,-4 2 16,-1 2-16,-2 1 0,-1 3 16,-1 0-16,-3 4 0,0 3 0,-3 4 15,-3 5-15,0 1 0,0 1 16,-1 3-16,-1 3 0,-4 9 15,-2 5-15,2-2 0,2-1 16,3-2-16,3-1 0,-2 8 16,2 1-16,5-5 0,4-5 15,1 1-15,2-1 0,2-3 16,2-3-16,5-5 0,5 0 16,0-2-16,2 0 0,3-6 15,3-2-15,4-3 0,3-3 0,2-2 16,2-3-16,3-4 0,1-2 15,0-1-15,2 1 0,1 0 16,2 0-16,5-5 0,-4 0 16,-4 3-16,-4 1 0,-3 0 15,-2 1-15,-4 2 0,-4 2 16,-3 0-16,-3 4 0,-2 2 16,-1 1-16,-3 3 0,-2 2 15,-2 2-15,-4 3 0,0 2 16,-2 2-16,-2 3 0,-1 1 0,-2 3 15,-3 0-15,-2 6 0,-1-1 16,2 1-16,3 0 0,2 0 16,1-3-16,1 1 0,2-3 15,2-2-15,0 0 0,2-2 16,0 0-16,2-4 0,1 0 16,1-4-16,1-1 0,2-1 15,3-3-15,-2 1 0,1 0 0,-2-1 16</inkml:trace>
  <inkml:trace contextRef="#ctx0" brushRef="#br0" timeOffset="4601.3804">17959 5049 0,'0'0'15,"8"-2"-15,3 2 0,5-1 16,3-1-16,11-2 0,3 2 15,0 0-15,0 1 0,8-1 0,-1 2 16,-3 0-16,-2-1 0,-5 1 16,-2 1-16,-6-1 0,-4-1 15,-4 1-15,-3-2 0,-2 2 16</inkml:trace>
  <inkml:trace contextRef="#ctx0" brushRef="#br0" timeOffset="4818.3872">18226 4855 0,'0'0'0,"0"0"0,0 0 16,0 0-16,0 0 0,0 0 16,-15 24-16,15-24 0,-13 25 0,6-8 15,-1 3-15,0 0 16,2 2-16,-2 3 0,0 3 0,0 5 15,1 0-15,4-2 0,2 0 16,1-6-16,2-3 0,0 2 16,-1-6-16,0-2 0</inkml:trace>
  <inkml:trace contextRef="#ctx0" brushRef="#br0" timeOffset="5133.615">19004 4750 0,'0'0'15,"0"0"-15,0 0 0,-22 16 0,22-16 16,-25 23-16,7-7 0,-1 2 15,1 1-15,-5 8 0,0 5 16,1 0-16,2 2 0,-2 6 16,3 1-16,4-3 0,3-2 15,3 6-15,7 2 0,2-6 0,3-4 16,5 0-16,4 2 16,0-7-16,-1-4 0,-2-3 0,-3-8 15,0-1-15</inkml:trace>
  <inkml:trace contextRef="#ctx0" brushRef="#br0" timeOffset="5666.7347">19459 4915 0,'0'0'0,"0"0"0,0 0 15,0 0-15,-2-20 0,2 20 0,0 0 16,0 0-16,-16-13 0,16 13 16,-23 3-16,8 2 0,-2 1 15,1 2-15,-2 3 0,-1 2 16,1-1-16,-7 7 0,2 1 16,2 0-16,2-1 0,3 1 0,3 0 15,2 0-15,2-2 0,0 4 16,2-1-16,4-7 0,1 1 15,2-2-15,1-2 0,3-2 16,4-2-16,2-3 0,2-2 16,1-2-16,1-2 0,2-2 15,3-4-15,1 0 0,0-1 0,0-2 16,-1-1-16,2-2 0,-3 0 16,-3 0-16,-1 0 0,-4 2 15,-3 2-15,0 0 0,-2 2 16,-1 4-16,-1-2 0,-1 2 15,-2 1-15,0 3 0,-3 4 16,-1 3-16,-2 2 0,-2 0 16,-1 2-16,1 2 0,-1 0 15,0 2-15,0-1 0,1 2 16,1 0-16,0-1 0,0 1 0,3-1 16,2-3-16,1-1 0,1 0 15,2-1-15,2 0 0,1-4 16,0-1-16,0-1 0,-2-1 15,0 0-15</inkml:trace>
  <inkml:trace contextRef="#ctx0" brushRef="#br0" timeOffset="5852.7407">19612 5040 0,'0'0'0,"0"0"0,0 0 0,37-2 15,-20 0-15,7 2 0,3 0 16,10 2-16,-1 0 0,1 2 16,1-1-16,3 0 0,-5 0 0,-3-5 15,-2-2-15,-6 2 16,-5 0-16,-3-1 0</inkml:trace>
  <inkml:trace contextRef="#ctx0" brushRef="#br0" timeOffset="6135.2593">19793 4872 0,'0'0'0,"0"0"0,0 0 15,0 0-15,-15 24 0,15-24 16,-16 29-16,8-11 0,-1 1 0,0 4 15,0-1-15,-2 7 0,1 0 16,2-1-16,2-2 0,0-1 16,2-2-16,1 0 0,0-4 15,3-6-15,0-3 0,4-3 16,1-3-16,4-4 0,2-5 0,-2 0 16,-1 2-16,-2 0 0</inkml:trace>
  <inkml:trace contextRef="#ctx0" brushRef="#br0" timeOffset="6687.263">20296 4673 0,'0'0'15,"0"0"-15,0 0 0,0 0 0,0 0 0,-2 34 16,2-34-16,-10 33 15,4-14-15,0 4 0,-1 4 16,-1-1-16,0-1 0,-6 9 16,0 4-16,1-5 15,0-1-15,-3 4 0,2 0 16,2-4-16,1-5 0,2-4 0,1-3 16,2-4-16,0-2 0,2-3 15,0-3-15,2-1 0,0-2 0,1-2 16,1-3-16,0 0 0,3-6 15,1-1-15,2-1 0,0-3 16,-1-1-16,2 0 0,1 0 16,1-2-16,1 0 0,0-1 15,1-1-15,-1 2 0,0 0 16,1 1-16,1 2 0,0 1 16,2 1-16,0 1 0,1 3 15,1 1-15,-2 3 0,-1 1 16,1 3-16,-2 2 0,-1 0 0,-1 2 15,-2 3-15,-1 2 0,-3 1 16,-1 2-16,-2 1 0,-3 2 16,-4 0-16,-4 0 0,-3 1 15,-3-3-15,-1-1 0,-2-2 16,-2 0-16,-6 0 0,-1-1 16,0-1-16,1-3 0,-1-2 15,1-2-15,-1-4 0,2-2 0,1-1 16,3-4-16,4-4 0,3-4 15,3 3-15,2 2 0,3 2 16</inkml:trace>
  <inkml:trace contextRef="#ctx0" brushRef="#br0" timeOffset="6966.7905">20678 4768 0,'0'0'15,"0"0"-15,0 0 0,0 0 0,0 0 16,21 18-16,-21-18 0,8 22 16,-4-7-16,-1 2 0,-1 4 15,-1 0-15,-1 4 0,-3 7 16,-3 1-16,-2 2 0,-3 2 16,-3-3-16,-2 1 0,-4 4 15,1-4-15,-2-1 0,-2 0 16,-1-4-16,-3 0 0,-3 1 0,0-5 15,0-1-15,-1-1 0,2-5 16,1-1-16,4-2 0,3-3 16,4-5-16,4-4 0,3-2 15,2 1-15,2-1 0</inkml:trace>
  <inkml:trace contextRef="#ctx0" brushRef="#br0" timeOffset="7385.1557">21049 5089 0,'0'0'0,"7"-4"16,2-2-16,1 0 0,2 0 0,4-4 16,3 0-16,-1 1 15,-2 0-15,0 0 0,-2 1 16,0 1-16,0 0 0,-3 1 0,-3 1 15,-1 1-15,-1 1 0,-3 1 16,-1 1-16,-2 1 0,-2-1 0,-1 3 16,-3 3-16,-1 0 15,1 0-15,-4 5 0,-3 3 16,-4 4-16,-1 0 0,2 2 16,-1 2-16,2 1 0,2-1 0,-3 4 15,2-1-15,2-4 0,1-1 16,3-2-16,1 0 15,3-3-15,2 0 0,2-1 0,2 2 16,1-7-16,2 1 0,2-3 16,3 1-16,3-4 0,2 0 15,4-3-15,2-3 0,0-1 16,-2-2-16,5-5 0,2-2 16,1-2-16,-5 3 0,-5 3 0</inkml:trace>
  <inkml:trace contextRef="#ctx0" brushRef="#br0" timeOffset="7543.1628">21379 4625 0,'0'0'0,"0"0"16,0 0-16,0 0 0,0 0 0,0 0 15,0 0-15,0 0 0,-7 24 16,7-24-16,-15 27 0,15-27 15,-14 27-15,14-27 0</inkml:trace>
  <inkml:trace contextRef="#ctx0" brushRef="#br0" timeOffset="9517.1186">18617 5633 0,'0'0'0,"0"0"0,0 0 15,0 0-15,0 0 0,0 0 16,0 0-16,0 0 0,0 0 0,21-16 15,-21 16-15,33-4 0,-11 3 16,5 1-16,5 1 0,5-1 16,3 0-16,17 0 0,1 0 15,14-1-15,-1 0 0,13 3 16,-2 0-16,-6 2 0,-3-3 0,8 1 16,-2 0-16,-7 2 0,-2-1 15,3 2-15,-7-1 0,-7 2 16,-5 1-16,-5-2 0,-4-5 15,-5 0-15,-4-4 0,-4 2 16,-3 1-16,-6 1 0,-4 0 16,-4-2-16,-2-1 0,-3 1 15,-2-2-15,-2 0 0,-3 1 16,-2-1-16,-1 1 0,-1-3 16,-1-1-16,-3 3 0,-2 3 0,1-3 15,2 2-15,-1 1 0</inkml:trace>
  <inkml:trace contextRef="#ctx0" brushRef="#br0" timeOffset="10066.7749">18549 3204 0,'0'0'0,"0"0"0,0 0 15,0 0-15,0 0 0,0 0 0,20-16 16,-20 16-16,0 0 0,29-10 15,-15 8-15,2 0 0,0-1 16,2 2-16,1 1 0,0 0 16,1-3-16,1 3 0,0-1 15,3 0-15,-2 0 0,-2 1 16,-1 0-16,-2-3 0,-2 1 0,-3-1 16,-1 0-16,-2 1 0,-1 0 15,-3 2-15,1 0 0,-2 0 16,-1 2-16,1 0 0,-2 1 15,-3-1-15,-4 0 0,2-1 16,0 2-16,1-2 0</inkml:trace>
  <inkml:trace contextRef="#ctx0" brushRef="#br0" timeOffset="10604.6895">16940 5610 0,'0'0'16,"0"0"-16,0 0 0,21-7 0,-21 7 15,22-2-15,-22 2 0,36-11 16,-16 8-16,0 1 0,1 2 15,0-2-15,0-1 0,7 1 16,-2 0-16,-1-1 0,-3 3 16,-4 0-16,-1 3 0,0-3 0,-2 3 15,-1 1-15,1-2 16,-3 2-16,-2-2 0,-1-1 0</inkml:trace>
  <inkml:trace contextRef="#ctx0" brushRef="#br1" timeOffset="38534.7652">18506 10378 0,'0'0'0,"8"0"16,4 0-16,1 0 0,2 0 0,6 0 15,5 3-15,7-3 0,-1 0 16,13 0-16,4 1 0,1 2 0,1-3 15,10 1-15,0 1 16,0-2-16,2 0 0,13 0 0,2 0 16,-1 0-16,0 0 0,11 0 15,-1 1-15,-2-1 0,-1-1 16,38 1-16,-6 0 0,-10 0 16,-7-3-16,2 3 0,-1 0 15,-1 0-15,1-3 0,0 0 16,0-1-16,-2 3 0,-1 2 0,4-1 15,2 2-15,-1-1 0,-2 0 16,5-1-16,3-1 0,-5 0 16,-4-2-16,2 3 0,2 1 15,-1 2-15,3-2 0,0-2 16,-1 1-16,-5 0 0,-3 3 16,4 1-16,4-1 0,1 1 15,0 0-15,1-3 0,1 1 16,-4-2-16,-4 0 0,5 4 15,3-1-15,-6 1 0,-4-1 0,0-2 16,0-1-16,-4 3 0,-4 1 16,3 0-16,0 2 0,-1-2 15,-3-1-15,-1 4 0,-1-3 16,-2 1-16,-2-2 0,-2 0 16,1 0-16,-8 1 0,-3 0 0,-1 3 15,1 0-15,-3-3 16,-2 2-16,-2-2 0,-3 0 15,-9 2-15,-5-2 0,1-3 16,2 2-16,-10-5 0,-5 0 0,-3 4 16,-3 4-16,-1 1 0,1-4 15,-7-3-15,-4 0 0,-9 0 16,-3 0-16,-2 0 0,-1-3 16,-2 3-16,0 0 0,0-4 15,-2 1-15,-2 0 0,-4-2 0,2 2 16,2 0-16,1 2 0</inkml:trace>
  <inkml:trace contextRef="#ctx0" brushRef="#br1" timeOffset="38817.6172">25980 10295 0,'0'0'0,"0"0"0,0 0 15,0 0-15,26 8 0,-26-8 0,24 8 16,-24-8-16,29 15 0,-10-6 16,2 2-16,0-1 0,0 1 15,6 4-15,1 5 0,-3-5 16,-2 0-16,-3 2 0,-4-2 16,-3 2-16,-1-2 0,-4 0 15,-4 3-15,-4 0 0,-2 2 0,-8-5 16,-7 2-16,-5-2 0,-5 2 15,-18 1-15,-8-3 0,-2-1 16,-2-4-16,4-1 0,11 0 16,9-4-16</inkml:trace>
  <inkml:trace contextRef="#ctx0" brushRef="#br1" timeOffset="39701.2127">21060 6754 0,'0'0'0,"0"0"16,0 0-16,0 0 0,0 0 0,6 29 16,-6-29-16,4 36 0,0-15 15,-1 8-15,0 0 0,0 6 16,0 1-16,-1 19 0,0 3 16,-1 14-16,-1 0 0,-1 17 15,-1 3-15,0 11 0,-2-5 16,0 15-16,0 0 0,0-5 15,1-4-15,-2 53 0,2-7 16,-1-16-16,-2-11 0,0 7 16,-1 6-16,-1-11 0,1-5 0,-2 8 15,-2 6-15,2-4 0,2-3 16,-4 8-16,-2 7 0,1-9 16,0-7-16,2 11 0,1 7 15,1-6-15,2-9 0,-1 14 16,2 7-16,0-11 0,2-10 15,-4 13-15,-2 8 0,1-10 16,-1-8-16,0 13 0,-1 8 16,1-16-16,3-10 0,3 8 15,6 4-15,-6-11 0,-2-8 16,-2 7-16,0 3 0,-1-12 0,1-9 16,2 3-16,0 1 15,1-11-15,1-7 0,0-5 0,2-3 16,1-20-16,0-13 0,-1-7 15,-1-5-15,2-16 0,0-12 0,-1-18 16,0-10-16,1 4 0,0 3 16,0 2-16</inkml:trace>
  <inkml:trace contextRef="#ctx0" brushRef="#br1" timeOffset="40167.853">21077 6554 0,'0'0'0,"0"0"15,0 0-15,0 0 0,0 0 0,-33 4 16,33-4-16,-33 14 0,16-6 0,-2 2 16,0 1-16,-1 0 0,0-1 15,-6 5-15,2-1 16,3 1-16,2-1 0,4 0 0,2-4 15,2-2-15</inkml:trace>
  <inkml:trace contextRef="#ctx0" brushRef="#br1" timeOffset="40300.8508">21107 6878 0,'0'0'15,"0"0"-15,0 0 0,18 23 16,-8-9-16,3 1 0,4 2 0,8 9 15,4 2-15,-5-4 0,-3-5 16,-3-2-16</inkml:trace>
  <inkml:trace contextRef="#ctx0" brushRef="#br1" timeOffset="41750.7254">21526 8462 0,'0'0'0,"-9"-7"0,-6-3 0,0 0 15,0 2-15,-14-6 0,-5 0 16,-9-2-16,0 2 0,-5-1 0,-4 2 16,-11-1-16,-1 2 0,-4 3 15,-2 3-15,-10 3 0,4 3 16,-12 2-16,2 2 0,5 3 16,5 5-16,-34 7 0,9 3 15,16-3-15,11-1 0,-2 10 16,0 7-16,2-1 0,3-1 0,0 3 15,-2 4-15,4-2 0,5-1 16,3 11-16,1 6 0,4-1 16,2 0-16,-3 0 0,-3 2 15,9 2-15,6 0 0,0 5 16,1 3-16,5-1 0,5-1 16,0 3-16,0 6 0,4-3 15,4-1-15,3 5 0,2 2 16,4-3-16,2-3 0,1 5 0,1 1 15,5-2-15,5 0 0,3 3 16,2 2-16,5-3 0,1-4 16,7 4-16,2 0 0,2-3 15,0-5-15,1 2 0,0 5 16,5-6-16,5-3 0,3 6 16,2 0-16,-1-6 0,0-3 0,5 1 15,4 0-15,-2-5 16,-1-1-16,3 4 0,4 1 15,5-7-15,3-5 0,2 2 0,1 1 16,0-9-16,2-7 0,4 2 16,3 2-16,0-6 0,1-5 15,2-1-15,-1-1 0,-5-3 16,-3 0-16,9-5 0,6-2 16,-7-2-16,-3 0 0,2-2 15,1-2-15,2-4 0,-1-1 0,3-2 16,2-1-16,-5-6 0,0-2 15,4-4-15,3-2 0,-5-2 16,-4-3-16,-2-5 0,-1-4 16,-3 5-16,-2 2 0,4-3 15,2-1-15,-10-6 0,-6-3 16,3-8-16,-1-2 16,5-5-16,0-3 0,-10 0 0,-5 1 15,-3 2-15,-3 1 0,-1-11 16,-3-8-16,2 4 0,0 2 15,-2 0-15,-1-4 0,-6 0 16,-4-3-16,2 2 0,3-1 16,-3-1-16,-1 3 0,-5-10 15,-2-5-15,-5 5 0,-3 7 0,1-1 16,0-5-16,-3 8 0,-1-2 16,-2-4-16,0-7 0,-3 5 15,0 5-15,-1-3 0,1-3 16,-2 2-16,1 2 0,-1-4 15,-3-3-15,0 7 0,-1 5 16,-2-3-16,-1-2 0,-3 6 16,-1 4-16,-7 0 0,-3 0 15,-1 0-15,3-1 0,2-1 16,3-1-16,-7 9 0,-5 5 0,-2-4 16,-1-1-16,6 5 0,1 4 15,-7-1-15,-5 0 0,1 3 16,3 1-16,-7 3 0,-6-1 15,2 7-15,-1 5 0,-6-6 16,-4-6-16,-1 6 0,1 2 0,-9 4 16,-6 3-16,5 5 0,2 2 15,-9 4-15,-8 3 16,-1 2-16,-2 1 0,27 2 0,17 1 16,13 1-16</inkml:trace>
  <inkml:trace contextRef="#ctx0" brushRef="#br1" timeOffset="45520.0504">22594 10332 0,'0'0'0,"0"0"16,0 0-16,0 0 0,0 0 0,0 0 15,-26 14-15,26-14 0,0 0 16,0 0-16,-17 17 15,17-17-15,0 0 0,0 0 0,-10 22 16,10-22-16,0 0 0,0 0 16,0 0-16,1 22 0,2-16 15,1-2-15,3 0 0,-1-3 16,1 1-16,1-2 0,0 0 16,1 0-16,0 0 0,-1-3 15,-1 2-15,1-2 0,-1-1 0,-1-1 16,0 0-16,-1 1 15,0 1-15,-1-1 0,0 0 16,-1-2-16,-1 2 0,0 0 0,-1 0 16,-1-1-16,0 0 0,-2 2 15,-1 0-15,0 2 0,-1 1 16,0 0-16,-2 0 0,0 3 16,-1 1-16,0-1 0,1 1 15,0 0-15,2 0 0,1 2 16,0 1-16,2 0 0,1 0 0,3-3 15,1 3-15,1-3 0,2 0 16,0-1-16,-1-3 0,1 3 16,0-3-16,-1 0 0,1-3 15,-1 0-15,1 2 0,0-4 16,0 3-16,0-1 0,0-1 0,-2 1 16,0-1-16,-3 0 15,0-2-15,-3 2 0,-2-3 16,-2 3-16,1-3 0,-5 3 0,-2-1 15,0 4-15,-1 0 0,-3 2 16,-1 0-16,-1 4 0,2-1 16,-5 3-16,0 4 0,2-4 15,3 3-15,1-2 0,0-1 16,3 3-16,2-2 0,2 0 16,4 1-16,0-1 0,3-1 0,1-2 15,3 0-15,-1-1 0,2-1 16,-1-2-16,1 2 15,1-3-15,-1 0 0,3-3 0,0 0 16,1-1-16,0 0 0,0 0 16,1-3-16,-1 0 0,0 0 15,-1 1-15,-2-1 0,0 2 16,-2-4-16,0 2 0,-1 0 16,-1 2-16,-1-3 0,-1 1 15,-2 1-15,-1 2 0,-3-3 0,0 6 16,-2-2-16,0 3 0,2 0 15,-1 0-15,-1 4 0,2-1 16,-1 1-16,0 0 0,2 3 16,0 0-16,2 0 0,1 0 15,1 0-15,0 0 0,1 0 16,1-2-16,1 2 0,1-1 16,2-1-16,1-3 0,3 2 15,0-4-15,0 0 0,1-3 16,0 0-16,0-1 0,0 0 0,-1-3 15,0 1-15,-1 1 0,-1-2 16,-1-1-16,0-1 16,-2 1-16,-1 0 0,0-2 0,-2-1 15,-2 2-15,-3 0 0,-1 2 16,-3 0-16,-1 0 0,0 3 16,0 0-16,-2 1 0,-1 0 15,1 2-15,-3 2 0,-1 3 16,1 0-16,3 2 0,1-2 15,2 3-15,1 1 0,2 1 0,2-1 16,2 2-16,2-3 0,3-2 16,-1-1-16,2-1 0,2 1 15,1 2-15,2-3 0,1-1 16,0 0-16,1 1 0,2-3 16,2-5-16,-3 3 0,-1-1 0,-1-1 15,-1 1-15,-1-1 16,-1 0-16,-1-2 0,0 2 0,-3 0 15,0-3-15,-3 1 0,-1-2 16,-1 1-16,-1-1 0,-2 1 16,-4 0-16,-2 4 0,-1-1 15,-1 1-15,-2 2 0,1 1 16,1 1-16,-6 5 0,0-2 16,3 3-16,1 0 0,-1 1 15,1 0-15,3 1 0,2-1 0,1-1 16,2 3-16,1-2 0,4 0 15,2 1-15,3-2 16,0-2-16,1 1 0,2-2 0,1-1 16,-2 1-16,1-1 0,3-2 15,2-1-15,-1 0 0,0 0 0,3-4 16,1 0-16,-2-2 16,0 2-16,-2 0 0,-1 0 15,-1-1-15,-2 0 0,-2 1 16,0 0-16,-3-2 0,-1-2 0,-2 2 15,-2 1-15,-3-1 0,-1-1 16,-1 3-16,-5 2 0,1 0 16,0-1-16,-4 1 0,-1 2 15,1 2-15,-1 3 0,0-2 16,1 0-16,2 3 0,0-2 16,2 1-16,1 2 0,2 0 15,4 3-15,2-3 0,1 3 16,4-3-16,1-1 0,2 0 0,3 1 15,-1-4-15,0 0 0,4-1 16,0 0-16,-1-1 0,0-1 16,1-1-16,1-2 0,1-1 15,-1 0-15,0-2 0,0 2 16,-1 0-16,-1-5 0,-2 4 16,-2-2-16,0 3 0,-1-3 0,-2 3 15,-2-3-15,-1 1 0,-1 2 16,-4 0-16,-1-3 15,-2 4-15,0 2 0,-1-2 0,0 3 16,1 0-16,-1 0 0,0 3 16,-1-1-16,1 1 0,0 0 0,2 1 15,0 2-15,2-2 16,0 3-16,3-3 0,1 2 16,1-2-16,1 0 0,1-1 15,3-2-15,-1 0 0,1-2 0,3 0 16,1 1-16,1 0 0,0 0 15,0 0-15,1-5 0,-1 1 16,-3-1-16,1 2 0,-1-1 16,-2 0-16,0 1 0,-2-4 15,-1 3-15,-1-3 0,-1 0 0,-4 0 16,-4-1-16,-1-2 16,-1 3-16,-2 0 0,-2 0 15,0 1-15,-1 1 0,0-2 0,2 0 16,2 3-16</inkml:trace>
  <inkml:trace contextRef="#ctx0" brushRef="#br1" timeOffset="47734.538">23307 8420 0,'0'0'0,"0"0"0,0 0 15,-31-9-15,16 7 0,-2-1 0,-4 1 16,-1 0-16,-3 1 0,-9-1 16,-1 1-16,-1 1 0,-2 0 15,-9 1-15,-2 2 0,4 0 16,2 1-16,-11 1 0,0 3 16,4 1-16,5 0 0,-5 2 15,-1 1-15,3 2 0,4 0 0,-10 4 16,-1 0-16,5 1 15,5-1-15,-1 2 0,-2 2 16,5-1-16,4-1 0,-10 3 0,1 1 16,5 0-16,4 2 0,-3 0 15,-2 2-15,5-2 0,5 0 0,-3 2 16,-3 2-16,6-3 16,4-2-16,-2 4 0,-1 3 15,3 0-15,1-2 0,3 2 16,1 2-16,0-4 0,1 0 0,-2 5 15,-2 2-15,4 1 0,1-2 16,-2 3-16,0 1 0,1-3 16,1 0-16,-2 3 0,1 1 15,4-2-15,4-4 0,1 3 16,1-1-16,2-2 0,1-2 16,1 3-16,0 2 0,0-1 15,-1-1-15,4 3 0,4 4 16,0-2-16,1-5 0,1 5 0,1 0 15,-2 0-15,1-2 0,0 4 16,1 3-16,2-3 0,2-2 16,0 2-16,2 2 0,-1-2 15,0-3-15,0 2 0,2-3 16,0 1-16,2-1 0,1 4 16,1 3-16,0-4 0,-1-6 0,3 7 15,3 1-15,2-2 16,1-6-16,1 7 0,1 3 15,-2-4-15,-3-6 0,18 22 0,2-2 16,-15-24-16,1-2 0,13 23 16,-3 1-16,-8-22 0,3 0 0,13 13 15,-2-1-15,1-4 16,-2-1-16,4-2 0,1 0 16,-2 0-16,-2-1 0,3-1 15,2-2-15,-1-2 0,0 0 0,3 0 16,3 1-16,-1-1 15,0 0-15,4-3 0,1 0 16,-6-5-16,-4-3 0,3-1 0,3 1 16,-3-2-16,-1-3 0,8 0 15,4-3-15,-8-2 0,-6-1 16,8 0-16,8 1 0,-2-1 16,-1-1-16,7-2 15,4 1-15,-3-4 0,-3-3 0,-1-6 16,-2-1-16,-3-1 0,-1-1 15,-2-1-15,-1 0 0,5-3 16,3-1-16,2-3 0,0-3 16,-6-1-16,-4 1 0,3 0 15,2 1-15,-4-3 0,-4 0 0,1-5 16,-1-3 0,6-1-16,4 1 0,-16 7 15,-11 3-15,5-5 0,5-4 16,-3-2-16,-1-2 0,-3-2 15,-1 0-15,-3-1 0,-1 0 0,-4-7 16,-3-3-16,-1 3 0,-1 2 16,1-5-16,0-1 0,-3 1 15,-1 0-15,-1-1 16,-1-3-16,0 0 0,-3-1 0,-4 2 16,-1 0-16,-2-2 0,2 0 15,2-2-15,1-3 0,0 5 16,-2 2-16,-4-2 0,-1-2 15,0 3-15,0 0 0,-4 0 16,-4-1-16,0 2 0,1 2 0,-2-3 16,0-3-16,-1 6 0,-1 4 15,1-5-15,1-3 0,-1 1 16,-1 3-16,-4 1 0,-3 1 16,3 0-16,0 0 0,-5-3 15,-2-2-15,2 4 0,-1 3 16,1 2-16,2 1 0,-3 0 15,-2-1-15,-2 1 0,-1 1 16,3 1-16,2 1 0,-2-2 0,-1 0 16,-6 0-16,-4 0 15,-3-3-15,-1-5 0,3 8 16,3 3-16,-2 4 0,-1 2 16,1-2-16,1-2 0,-9 2 15,-4 0-15,4 3 0,5 4 0,-3-2 16,-4-4-16,0 7 0,0 1 15,-4 2-15,-4 1 0,-2 0 16,0 0-16,-2 0 0,-1 2 16,-1 0-16,0 2 0,-7 3 15,-6 3-15,0 1 0,-2 2 0,23 2 16,15 2-16,10 0 0</inkml:trace>
  <inkml:trace contextRef="#ctx0" brushRef="#br1" timeOffset="49734.859">22051 8602 0,'0'0'0,"0"0"0,0 0 16,0 0-16,0 0 0,0 0 0,0 0 15,0 0-15,0 0 0,0 0 16,0 0-16,0 0 0,0 0 0,-19 19 16,19-19-16,-12 17 15,12-17-15,-14 20 0,14-20 0,-13 24 16,8-12-16,0 1 15,1-2-15,1 0 0,0-2 0,3 0 16,1-1-16,2-1 0,1-1 16,2-1-16,0-3 0,1 0 15,-1-2-15,2-1 0,1-2 16,1-2-16,1 1 0,1-2 16,1-1-16,-1 0 0,-1-2 0,3-1 15,-1 0-15,-2-2 0,-2 1 16,-2 0-16,-1 0 15,-2 2-15,1-1 0,-3 0 0,-1 1 16,-2 2-16,-1 2 0,-3-1 16,-1 1-16,-3 0 0,-2 1 15,-1 2-15,0 2 0,0 2 16,1 1-16,-5 3 0,1 4 16,1-2-16,2 2 0,0 1 15,0-1-15,3-1 0,3 2 0,2 0 16,3-1-16,1 0 0,1 0 15,1-1-15,2-2 16,0-1-16,2-1 0,0-2 0,2-1 16,-1-1-16,0-2 0,2-1 15,1-1-15,0-2 0,0-1 16,3-3-16,0 0 0,0-1 16,-3 0-16,-2-2 0,1-1 15,-2 1-15,-2 1 0,-1-1 16,-2 0-16,-2 2 0,-1 0 0,-3 0 15,-1 1-15,-3 1 0,-2 1 16,-1 2-16,-1 1 16,0 1-16,1 2 0,-1 2 0,-1 3 15,-1 1-15,2 2 0,0 2 16,1 1-16,1 2 0,1 1 0,4 0 16,1-1-16,3 0 0,1 1 15,4-3-15,0 0 16,2-2-16,0 1 0,3-2 0,1-1 15,0-3-15,0-1 0,2-3 16,2 0-16,1-2 0,-1 0 16,-1-3-16,0-1 0,0-1 15,-4 0-15,0-1 0,-1-2 16,-1 2-16,-2 0 0,-2-2 16,0 1-16,-3 3 0,-1-1 0,-5 3 15,-5-1-15,-1 0 0,-1 2 16,-1 0-16,0 3 15,1 4-15,1 0 0,0 1 0,-1 1 16,2 1-16,1-1 0,2 2 16,0 1-16,2 1 0,4 1 0,3-2 15,3 3-15,0-3 16,2 1-16,-2-2 0,-1-2 16,1 0-16</inkml:trace>
  <inkml:trace contextRef="#ctx0" brushRef="#br1" timeOffset="50435.0558">22205 7720 0,'0'0'0,"0"0"15,0 0-15,0 0 0,0 0 16,23-14-16,-23 14 0,23-6 16,-23 6-16,26-5 0,-13 3 0,1 1 15,2-1-15,0 2 0,2 2 16,-2-2-16,0 1 0,-1 1 16,0 1-16,-2-1 0,-1 2 15,-1 1-15,-1 0 0,-1 1 16,-3 0-16,0 2 0,-2 0 15,0 1-15,-2 2 0,-3 0 16,-4 2-16,-1 1 0,-3 1 0,-6 3 16,-1 0-16,0-2 0,1 2 15,0 0-15,-1-1 0,0 0 16,-1-1-16,-1 0 0,1 2 16,0-4-16,2 1 0,2-3 15,2-2-15,1 1 0,1-1 16,1-1-16,3 0 0,0-1 15,2 0-15,2 1 0,1-1 16,3-1-16,3 0 0,2 0 16,5-2-16,0 0 0,2-1 0,2 0 15,-1-1-15,3-1 0,2-1 16,1 0-16,1 1 0,-2-2 16,-1 1-16,-2 0 0,-2 1 15,0-1-15,-1-1 0,-1-1 16,0-1-16,-3 2 0,-4-1 0,-1-4 15,-3-1-15,-1 0 0,1 1 16,-1 1-16</inkml:trace>
  <inkml:trace contextRef="#ctx0" brushRef="#br1" timeOffset="50636.622">22197 7942 0,'0'0'16,"0"0"-16,0 0 0,0 0 0,0 0 16,0 0-16,24-9 0,-24 9 15,29-3-15,-29 3 0,41-3 16,-17 5-16,2-1 0,-1 0 16,1 1-16,-2 0 0,-5 0 0,-1 0 15</inkml:trace>
  <inkml:trace contextRef="#ctx0" brushRef="#br1" timeOffset="51735.1458">21998 11963 0,'0'0'0,"0"0"0,0 0 0,0 0 16,0 0-16,-27-3 0,27 3 15,-22 1-15,22-1 0,-23 9 0,23-9 16,-24 13-16,12-5 0,1 1 15,-1 1-15,1-1 0,2 0 16,1 0-16,3 0 0,2 0 16,1 0-16,2-1 0,2 2 15,1-4-15,2-1 0,1 1 16,3-1-16,0-1 0,0 0 0,2-2 16,2-2-16,0 0 15,2 0-15,1-2 0,0-2 16,-3 0-16,-1 0 0,-1-1 0,-1 0 15,-1-1-15,0-2 16,-3 1-16,-1-1 0,-3 3 0,-1-1 16,-2 0-16,-1-2 0,-3 1 15,0 2-15,-4 0 0,-1 2 16,-1 0-16,-1 1 0,-1 2 16,1 2-16,-3 0 0,3 2 0,1 1 15,1 0-15,1 0 16,2 0-16,1 2 0,3 0 15,1-2-15,0 0 0,4 0 0,0 1 16,1-1-16,1 0 0,2 0 16,1-1-16,1-2 0,2 0 15,-1 0-15,0-2 0,0 0 16,-1 0-16,-1-2 0,0 2 16,-2-1-16,1-1 0,-2 0 15,1-1-15,-2-2 0,-1-3 16,-2 0-16,-1-2 0,-2 1 15,-3 0-15,-1 1 0,-2-1 16,-1 1-16,-1 0 0,0 3 16,0 2-16,-1 4 15,-2 3-15,3 1 0,3 0 16,-1-1-16,1 0 0,1 0 16</inkml:trace>
  <inkml:trace contextRef="#ctx0" brushRef="#br1" timeOffset="52501.2878">22044 12571 0,'0'0'15,"0"0"-15,0 0 0,0 0 0,0 0 16,0 0-16,0 0 15,0 0-15,0 0 0,26 0 16,-26 0-16,30 2 0,-30-2 16,33-1-16,-14 2 0,1 0 15,0-1-15,-2 1 0,1 1 16,-1 0-16,-2 1 0,0-1 16,-1-1-16,-2 0 0,0 2 0,-1-2 15,-1 1-15,-1 0 0,-3 1 16,0 1-16,-1 0 0,-2 1 15,-2 2-15,-2-1 0,-2 2 16,-1 0-16,-1 1 0,-2 2 16,-3 0-16,-1 1 0,0 0 0,-6 4 15,-2 1-15,0 0 0,1-2 16,-1 1-16,0 2 0,-2-1 16,-1-1-16,2 1 0,-1-2 15,1 1-15,3 0 0,-3 2 16,2-1-16,3-2 0,1-1 15,2-2-15,1-3 16,3-1-16,2-3 0,0 1 0,2-3 16,1 1-16,-1 0 0,3 2 15,2 0-15,0 0 0,1-1 0,4 0 16,3 2 0,4-1-16,4 0 0,-2-1 0,0-1 15,7 2-15,2-2 16,-1 0-16,1 0 0,3-1 0,1 0 15,-9-2-15,-3-2 0,4 2 16,-2 2-16,-2 0 0,-4-2 16,-1 0-16,-2-1 0,-2-1 15,-2 0-15,-4-5 0,-3-4 16,-2 1-16,-1-1 0,0 1 16,2 2-16,0 1 0</inkml:trace>
  <inkml:trace contextRef="#ctx0" brushRef="#br1" timeOffset="52701.293">22028 12750 0,'0'0'0,"0"0"0,0 0 0,0 0 15,0 0-15,30 5 0,-30-5 16,38 7-16,-16-2 0,4 1 0,5 0 15,1 1-15,2 0 0,9 1 16,-1-1-16,-6-1 0,-7-1 16,-4 0-16</inkml:trace>
  <inkml:trace contextRef="#ctx0" brushRef="#br1" timeOffset="56686.6687">22151 8558 0,'0'0'0,"0"0"0,0 0 15,0 0-15,0 0 0,0 0 0,0 0 16,0 0-16,0 0 0,0 0 15,0 0-15,0 0 0,-23 12 16,23-12-16,0 0 0,-22 20 16,22-20-16,-16 20 0,9-9 15,0-1-15,0 0 0,1 2 16,-1 2-16,2 0 0,0 0 16,1 0-16,0 0 0,1-2 15,1 0-15,0-1 0,1-2 16,-1 0-16,2 0 0,0-3 15,0-1-15,2 1 0,0-1 0,2-3 16,3-2-16,1-1 0,0-1 16,2 0-16,2 0 0,-1-2 15,2 0-15,-2-2 0,0-2 16,-1 2-16,-2 1 0,1-1 16,-1-1-16,-1-1 0,-2 1 0,1 0 15,-1-1-15,-1 2 0,0 1 16,-2-3-16,-2 0 0,-1 0 15,-1 1-15,-4 1 0,-2 2 16,0 0-16,-2 2 0,-2 0 16,-3 1-16,1-1 0,1 4 15,-4 1-15,1 2 0,0 1 16,2 2-16,-1-1 0,1 0 16,3 2-16,2 0 0,4 1 15,1 1-15,2-2 0,2 0 0,1-1 16,3 1-16,0-2 0,2-2 15,1-1-15,3-1 0,-1-1 16,0-1-16,5-2 0,4-1 16,0-1-16,-2 0 0,1 0 15,-2-2-15,-1 0 0,0-3 16,-1 0-16,-1-1 0,-1 0 16,-1 1-16,-1-3 0,0 1 15,-3 0-15,-1 2 0,-3-1 16,-1 1-16,-2-1 0,-1 2 0,-3 0 15,-3 0-15,0 1 0,-1 2 16,-3 0-16,-4 3 16,2 1-16,0 1 0,-2 1 0,0 1 15,1 1-15,2 2 0,0 1 16,0 0-16,2 3 0,0 1 0,2 0 16,1 2-16,1-1 15,2 0-15,0 1 0,3-1 16,1-1-16,1-1 0,0-1 0,1-2 15,1-1-15,1-1 0,0-3 16,1 0-16,2-2 0,0 0 16,3-2-16,1 0 15,0-1-15,0-2 0,0 0 0,1-1 16,-1-2-16,0 0 0,2-3 16,-1 0-16,-2-1 0,-1 2 15,-2-2-15,0 0 0,-2 0 16,-1 0-16,-1 1 0,-4 0 15,-1 1-15,-1 2 0,-3-1 0,-1 2 16,-3 0-16,-2 1 0,0 1 16,0 3-16,1 2 0,0 1 15,0 2-15,0 1 0,0 1 16,1 1-16,1 2 0,0 4 16,3-1-16,0 1 0,4 1 15,1 0-15,2-1 0,2 2 0,1-3 16,2 1-16,1-2 0,-1 0 15,2-2-15,2-1 16,1-2-16,0 1 0,2-3 0,2-2 16,1-1-16,-2-1 0,0-1 15,0-3-15,-1 2 0,-1 0 0,0-2 16,2-2-16,-4-2 16,-1 0-16,0-1 0,-1-1 15,-2 1-15,-1 2 0,-1-3 16,-2 1-16,-1-1 0,-2 0 0,-3 0 15,0 0-15,-3 3 0,-1 0 16,-3 1-16,-2 1 0,-1 3 16,0 0-16,1 2 0,-1 1 15,2 2-15,0 3 0,-1 1 16,0 0-16,2 3 0,1 0 0,2 1 16,0 2-16,3-1 15,0-1-15,3 2 0,2 1 16,1 0-16,0 0 0,2-1 15,1 0-15,1-2 0,0-3 0,2-1 16,-1-1-16,3-1 0,1-3 16,2 0-16,1-2 0,0-1 15,0-1-15,1-1 0,2-1 16,-3-1-16,-1-2 0,-1 0 16,-2-2-16,0 0 0,-1 2 15,-2-3-15,0 0 0,-2 0 16,0 0-16,-2 0 0,1 0 15,-4 2-15,1 3 0,-3-2 16,-4 0-16,1 2 0,-2 1 0,-6 0 16,-1 4-16,1-1 0,1 0 15,0 3-15,-1 2 0,1 2 16,0-1-16,-1 4 0,1 2 16,2-1-16,1 0 0,2 1 15,3 2-15,0 1 0,3 0 0,1-1 16,0 0-16,4-1 15,1-1-15,1 0 0,2-3 16,-1 0-16,2-1 0,1-2 0,0-3 16,2-1-16,0-1 0,2-2 15,2-1-15,-1-1 0,-1-3 16,0 1-16,0 0 0,-1-1 16,-1-2-16,-1-1 0,0 0 15,-1 1-15,-2 0 0,0-1 16,-2-1-16,-1 3 0,0 0 0,-3-1 15,-1 1-15,-2 0 0,0 3 16,-1 0-16,-3 1 0,0 2 16,-1-1-16,-2 2 0,-1 1 15,1 2-15,1 0 0,-2 5 16,0 2-16,3 0 0,0-2 16,1 5-16,0 0 0,1 1 0,1 1 15,3 1-15,2 0 16,1 0-16,0-1 0,1 0 0,1-1 15,2 0-15,0-2 0,1-2 16,1-3-16,0-2 0,1 0 16,2-2-16,2-1 0,-1 0 15,0 0-15,0-4 0,0-4 16,-1 0-16,-1 0 0,0 0 16,-2 1-16,-1-3 0,-1-2 15,0 0-15,-2-1 0,-1 0 16,1 1-16,-3 1 0,0 0 15,-2 1-15,1-1 0,-2 2 0,-2 2 16,-2 1-16,-1 2 0,-3 2 16,-2 1-16,3 1 0,0 1 15,-2 3-15,1 2 0,0 1 16,2 0-16,0 3 0,2 2 16,1-1-16,2 1 0,0 1 15,3 1-15,0 0 0,1 0 0,2-1 16,3-2-16,-1-2 0,1 0 15,0-1-15,1 0 0,-1-2 16,1 0-16,1-4 0,3-1 16,-2 0-16,0-1 0,-1-2 15,1-1-15,0-3 0,-2 0 16,1-1-16,-1 0 0,-1 0 16,0 1-16,-2-3 0,0 1 15,-1-1-15,1 1 0,-2 0 16,0 2-16,-3-1 0,-2 1 0,-5 2 15,-5 3-15,0-1 0,-2 1 16,0 0-16,1 0 0,3 0 16</inkml:trace>
  <inkml:trace contextRef="#ctx0" brushRef="#br1" timeOffset="60301.8987">4660 9463 0,'0'0'0,"0"0"16,0 0-16,0 0 0,0 0 0,39-8 16,-15 6-16,1 0 15,2 0-15,5 1 0,4 1 16,8 2-16,2 3 0,8 2 16,-2-2-16,-3 4 0,-3 1 0,0 3 15,-7 3-15,-9 0 16,-6 1-16,-8 5 0,-3 3 15,-9-2-15,-4 0 0,-10 0 0,-7 2 16,-4 0-16,-1 0 0,-10 3 16,-10 0-16,4-2 0,1-2 0,-11 5 15,-4 2-15,3-6 16,5-4-16,0-2 0,1 3 16,8-8-16,5-1 0,4-4 15,8-2-15,7-5 0,4-4 0,7-9 16,6-8-16,-3 6 0,-2 3 15,1 2-15</inkml:trace>
  <inkml:trace contextRef="#ctx0" brushRef="#br1" timeOffset="60601.9393">5378 9359 0,'0'0'0,"0"0"0,0 0 0,0 0 16,-19 28-16,19-28 0,-20 30 15,9-12-15,0 0 0,0 5 16,0 2-16,-1 6 0,2 1 0,-1 2 16,4 1-16,0 6 15,4-5-15,3 2 0,3-1 16,4-4-16,0-2 0,8 5 15,0-4-15,-2-7 0,0-4 0,8-6 16,3-5-16,0-3 0,-2-3 16,1-6-16,1-6 0,-7 4 15,-2-1-15,-5 0 0</inkml:trace>
  <inkml:trace contextRef="#ctx0" brushRef="#br1" timeOffset="60968.9455">5756 9156 0,'0'0'0,"0"0"0,0 0 0,0 0 15,0 0-15,23 4 0,-23-4 16,26 8-16,-26-8 0,26 10 15,-11-4-15,-3 0 0,-2 1 0,-4 2 16,0-1-16,-3 2 0,-3 0 16,-4 0-16,-4-1 0,-1 2 15,-1 1-15,-2-3 0,-3 0 16,-3 2-16,3 0 0,1-1 16,2-1-16,2 0 0,3-1 0,2 0 15,2-1-15,3 0 16,3 1-16,7-1 0,7-2 15,4 0-15,4-1 0,4 1 0,3-2 16,0 2-16,-2 1 0,6 2 16,-4 0-16,-6 0 0,-5-3 15,-3-1-15</inkml:trace>
  <inkml:trace contextRef="#ctx0" brushRef="#br1" timeOffset="61168.3297">5824 9745 0,'0'0'0,"0"0"0,26-4 0,-7 0 15,3 0-15,13 1 0,7 1 16,1-1-16,1 1 0,11 0 16,3 1-16,-1-1 0,-5 0 15,-6 0-15,-5 0 0,-6-5 16,-4-4-16,-6 2 0,-6 2 0,-6 3 15</inkml:trace>
  <inkml:trace contextRef="#ctx0" brushRef="#br1" timeOffset="61401.5618">6204 9561 0,'0'0'16,"0"0"-16,0 0 0,0 0 0,0 0 15,-13 28-15,13-28 0,-8 29 16,5-13-16,-1 3 0,2 2 16,-1-1-16,1 0 0,1 1 15,-3 0-15,2 5 0,0-4 0,1-2 16,0-2-16,0-4 0,1-2 16,2-5-16,1-2 15,3 2-15,2 3 0,0-2 16,-2-1-16,0-1 0</inkml:trace>
  <inkml:trace contextRef="#ctx0" brushRef="#br1" timeOffset="61985.7047">6801 9302 0,'0'0'0,"0"0"0,0 0 15,0 0-15,0 24 0,0-24 16,0 29-16,0-29 0,-3 31 16,2-14-16,0 3 0,0-2 15,-1-1-15,1 0 0,0 0 16,0 0-16,-1-1 0,1-3 16,1-1-16,0-2 0,0-3 0,0-2 15,3-4-15,0 0 16,0-2-16,4-2 0,3-5 0,-1 1 15,0-2-15,4 0 0,0-3 16,3-4-16,0-1 0,-1-1 16,-2-1-16,1 2 0,-2 0 15,0 2-15,-2-1 0,-1 3 16,-3 1-16,1 2 0,-2 1 16,0 3-16,0 1 0,-2 2 15,-1 1-15,-2 2 0,2 3 0,-1 3 16,0 4-16,0 1 0,-1 2 15,0 8-15,0 1 0,-1 1 16,0 2-16,0 3 0,0 6 16,0 1-16,-1 0 0,-1 14 15,-2 1-15,0-2 0,1-3 16,-5 13-16,-2 3 0,-2-5 16,-4-4-16,-2 11 0,-2-2 15,0-5-15,1-6 0,-4 2 0,-2-4 16,1-11-16,2-4 0,-5-6 15,2-5-15,2-5 16,5-6-16,-3-4 0,-2-7 0,2-7 16,-2-4-16,-1-7 0,-1-7 15,4 0-15,2-7 0,6 8 16,3 6-16,2 7 0</inkml:trace>
  <inkml:trace contextRef="#ctx0" brushRef="#br1" timeOffset="62318.3333">7209 9063 0,'0'0'0,"0"0"16,18-5-16,-6 4 0,2 2 0,3 0 15,4 1-15,5 2 0,-1 2 16,-2 0-16,-2 2 15,-3 1-15,-3 2 0,-4 0 16,-3 0-16,-1 1 0,-6 0 0,-2 2 16,-6 0-16,-1-2 0,-2-1 15,-1-1-15,0 1 0,1 0 16,2-1-16,1 0 0,3-1 16,0-1-16,2-1 0,6 1 15,7 0-15,2 0 0,2-1 0,8 1 16,7 1-16,0 0 0,-2 0 15,9 2-15,-1 2 0,-7-2 16,-5-3-16,-4-1 0</inkml:trace>
  <inkml:trace contextRef="#ctx0" brushRef="#br1" timeOffset="62501.7958">7337 9688 0,'0'0'0,"0"0"0,24-3 0,-24 3 16,43-2-16,-15 4 0,6-1 15,6 1-15,-1 1 0,6 1 16,-1 0-16,-7 0 0,-4 3 0,-2-2 16,-7-1-16,-5-2 0</inkml:trace>
  <inkml:trace contextRef="#ctx0" brushRef="#br1" timeOffset="62670.7967">7350 9931 0,'0'0'0,"0"0"0,0 0 16,0 0-16,30 1 0,-30-1 16,46 1-16,-19-1 0,2 0 0,6-1 15,6 0-15,11 1 0,-2 0 16,9-3-16,0-1 15,-12 0-15,-8 1 0,-6 0 0</inkml:trace>
  <inkml:trace contextRef="#ctx0" brushRef="#br1" timeOffset="62901.8085">8254 9506 0,'0'0'0,"0"0"0,0 0 16,0 0-16,1 31 0,-1-31 15,-3 41-15,2-16 0,-3 2 16,2 6-16,0 3 0,-2 12 16,-2 0-16,-2 17 0,-5 0 15,1-3-15,1-5 0,0-2 0,2-12 16,2-10-16</inkml:trace>
  <inkml:trace contextRef="#ctx0" brushRef="#br1" timeOffset="63452.1614">4983 10950 0,'0'0'0,"0"0"0,0 0 16,-23-5-16,23 5 0,-32 4 0,7 3 15,-2 3-15,1 2 0,-16 9 16,-2 1-16,3 5 16,4-1-16,-8 14 0,4 3 0,0 10 15,7-6-15,5 10 0,8 2 16,10-5-16,3-3 0,10-1 16,7 0-16,3-7 0,5-6 0,2 4 15,3-2-15,0-10 0,0-1 16,4-6-16,5-2 0,-3-8 15,-1-1-15,4-17 0,6-9 16,-8 2-16,-4 2 0,-7 2 16,-4 2-16,-5 2 0</inkml:trace>
  <inkml:trace contextRef="#ctx0" brushRef="#br1" timeOffset="63734.9173">5033 11253 0,'0'0'0,"0"0"0,0 0 16,0 0-16,0 0 0,22 18 15,-22-18-15,33 18 0,-15-6 16,4 4-16,0 2 0,1 3 16,1 0-16,2 8 0,-3 6 15,-2-3-15,-3-2 0,1 9 16,-2 0-16,-6-3 0,-2-4 0,-4-3 15,-2-1-15,-3-3 0,1-4 16,-1-2-16,-1-3 0,1-4 16,0-3-16,-3-6 0,0-3 15,1-4-15,0-2 0,0 2 16,1-1-16,1 3 0</inkml:trace>
  <inkml:trace contextRef="#ctx0" brushRef="#br1" timeOffset="63968.9219">5395 11433 0,'0'0'0,"0"0"0,0 0 16,-22 19-16,12-11 0,-4 5 16,-5 2-16,-5 5 0,2 0 15,-2 1-15,-1 1 0,-5 3 16,3-4-16,5 1 0,1-5 0,5-3 15,3-5-15,4-4 0,3-4 16,6-1-16,4-4 0,3-3 16,4-7-16,0 5 0,-3 0 0,-1 1 15</inkml:trace>
  <inkml:trace contextRef="#ctx0" brushRef="#br1" timeOffset="64118.9784">5471 11469 0,'0'0'0,"0"0"15,0 0-15,0 0 0,0 0 0,21-2 16,-21 2-16,25-2 0,-8 4 15,1-2-15,3 0 16,-1 0-16,2 2 0,9-1 0,1 0 16,-6 2-16,0 1 0,-1-2 15,-1-1-15,-2-2 0,-1-3 16,-3 2-16,-2-1 0,-3 2 0</inkml:trace>
  <inkml:trace contextRef="#ctx0" brushRef="#br1" timeOffset="64386.7433">6063 11370 0,'0'0'0,"0"0"0,0 0 16,-6 22-16,6-22 0,-3 28 15,0-7-15,-3 1 0,1 2 16,-2 11-16,-1 3 15,2-4-15,-1-4 0,-1 8 0,1-5 16,0-4-16,2-2 0,1-4 16,-1-2-16,1-5 15,2-3-15,1-6 0,1-7 0,0-3 16,3-5-16,1 1 16,-2 1-16,1 2 0</inkml:trace>
  <inkml:trace contextRef="#ctx0" brushRef="#br1" timeOffset="64635.8143">6361 11212 0,'0'0'0,"0"0"16,0 0-16,11 19 0,-11-19 0,14 25 15,-6-10-15,-1 5 0,1 3 16,-1 1-16,-3 2 0,-2 9 15,-2 1-15,-5 0 16,-6 3-16,-4-1 16,-1 2-16,-5 3 0,0-7 0,-4 1 15,-2-6-15,4-3 0,2-10 0,2-3 16,3-6-16,1-8 16,3-4-16,2-1 0,3 3 15,1-1-15</inkml:trace>
  <inkml:trace contextRef="#ctx0" brushRef="#br1" timeOffset="64935.2253">6662 11028 0,'0'0'16,"0"0"-16,0 0 0,27-4 15,-27 4-15,29 0 0,-10 4 16,-3 0-16,3 1 0,0 0 15,-1 5-15,4 2 0,-5 4 0,-3-1 16,-3-3-16,-4 5 0,-4-2 16,-4 2-16,-5 1 0,-3-3 15,2 1-15,-3-1 0,1-3 16,3 2-16,0 0 0,2-3 16,1 0-16,1 1 0,2-3 15,9 2-15,8-1 0,2-1 16,2 0-16,5-2 0,6 3 15,-2-2-15,-2-1 0,2 3 0,-6-5 16,-4 1-16</inkml:trace>
  <inkml:trace contextRef="#ctx0" brushRef="#br1" timeOffset="65135.3472">6867 11596 0,'0'0'0,"0"0"15,0 0-15,0 0 0,0 0 0,41 9 16,-19-6-16,5-1 16,4 3-16,7 0 0,5-1 15,8 0-15,-2 1 0,5-3 0,-6 1 16,-5-6-16,-4-1 0,-3 0 16,-7 1-1,-6 0-15</inkml:trace>
  <inkml:trace contextRef="#ctx0" brushRef="#br1" timeOffset="65335.8148">7316 11512 0,'0'0'16,"0"0"-16,0 0 0,0 0 0,-13 19 0,13-19 16,-9 25-16,2-11 15,0 1-15,0 1 0,-2 4 16,1-2-16,0 1 0,-1 6 15,3-2-15,-1 0 0,3-3 0,2-2 16,2-1-16,2-5 0,2-4 16,1-3-16,-2 0 0,0 1 15</inkml:trace>
  <inkml:trace contextRef="#ctx0" brushRef="#br1" timeOffset="65951.9522">7805 11320 0,'0'0'0,"0"0"0,0 0 15,0 0-15,0 0 0,0 0 16,0 0-16,-3 31 0,3-31 0,-5 27 16,5-27-16,-5 36 0,2-17 15,-1 4-15,1 1 16,1-1-16,-1-2 0,-2 4 0,3 3 15,0-6-15,0 1 0,0-4 16,2-2-16,0-3 0,2-3 16,0-3-16,1-2 0,4-4 15,3 0-15,4-4 0,1-5 16,2 0-16,-1 0 0,0-4 16,-1 0-16,1-3 0,-3 3 15,1-7-15,3-3 0,-5 1 0,1 4 16,2-5-16,-1 2 15,-2 1-15,-2 1 0,-2 0 0,-1 2 16,0 4-16,-4 0 0,1 5 16,-2 0-16,0 3 0,-2 3 15,0 0-15,0 7 0,-1 0 16,-1 2-16,-2 7 0,0 3 16,1 1-16,-1 3 0,0 6 15,-2 3-15,1 2 0,-1 0 0,-2 15 16,-3 2-16,1-1 0,1 0 15,-4 13-15,-2 3 16,0-5-16,-1-5 0,-6 10 0,-3 0 16,3-7-16,2-6 0,-8 6 15,-1-2-15,0-9 0,3-6 16,-12 10-16,5-9 0,13-22 16,0-3-16,-14 1 0,-4-9 15,19-7-15,0-2 0,-5-9 16,-5-6-16,-3-7 0,0-6 0,-4-9 15,-1-7-15,4 0 0,5-1 16,7 13 0,6 8-16,4 7 0</inkml:trace>
  <inkml:trace contextRef="#ctx0" brushRef="#br1" timeOffset="66270.9533">8156 11057 0,'0'0'0,"0"0"16,0 0-16,27-8 0,-16 8 15,2 0-15,-1 0 0,1 4 0,0-1 16,3 4-16,-1 1 16,-5-1-16,-1 0 0,-6 0 0,-3 6 15,-2-2-15,-2-2 0,-2 1 16,0 1-16,0-4 0,-1 3 15,2-2-15,0 1 0,1-1 16,2-2-16,-2-1 0,3 2 16,2-3-16,3 3 0,5-1 15,4 1-15,3-2 0,4 2 0,11 4 16,3-1-16,-1 0 0,0-2 16,-3 3-16,0-4 0,2 7 15,-6-3-15,-4-2 0,-4 0 16,-4-3-16</inkml:trace>
  <inkml:trace contextRef="#ctx0" brushRef="#br1" timeOffset="66468.3705">8318 11592 0,'0'0'0,"0"0"16,29 6-16,-7-1 0,4 2 0,9 3 15,3 1-15,-2 0 0,1 1 16,2 3-16,-3-1 16,-8-2-16,-4-3 0,-6-1 0,-2-1 15,-4-2-15</inkml:trace>
  <inkml:trace contextRef="#ctx0" brushRef="#br1" timeOffset="66636.3454">8321 11924 0,'0'0'0,"0"0"16,26 0-16,-26 0 0,47 0 0,-17 2 15,4 1-15,11-1 0,2 0 16,-1 0 0,-9 0-16,-6 0 0</inkml:trace>
  <inkml:trace contextRef="#ctx0" brushRef="#br1" timeOffset="66852.449">9117 11742 0,'0'0'0,"0"0"0,0 0 16,-6 27-16,6-27 0,-8 32 15,4-9-15,-1 2 0,1 2 0,-6 12 16,-3 4-16,-2-1 0,-1 1 16,-7 8-16,-3-1 0,2-2 15,5-11-15,4-8 0</inkml:trace>
  <inkml:trace contextRef="#ctx0" brushRef="#br1" timeOffset="67768.5944">4121 9012 0,'0'0'0,"-8"-4"15,-2 1-15,-2 1 0,-2 2 0,-6-1 16,-2 1-16,2 1 0,1 1 16,2 5-16,2 2 0,3 4 0,2 5 15,1 1-15,4 4 16,1 2-16,1 2 0,3 3 0,3 1 16,-2 3-16,4 3 0,-2 10 15,1 1-15,-3-2 0,-2-1 16,-5-2-16,-1 1 0,-6-3 15,-2 0-15,-10 5 0,-7-2 16,-3-5-16,0-5 0,-3 0 16,-7-1-16,5-8 0,-2-5 0,-1 0 15,4-5-15,8-4 0,8-4 16,4-3-16,7-2 0,6-2 16,-1-2-16,4 1 0,0 0 15,6-2-15,1 3 0,5-5 16,1-1-16,2 2 0,0 3 15,2 1-15,2 1 0,-1 3 16,1 1-16,-1 4 0,2 4 16,1 3-16,-1 2 0,1 3 15,0 4-15,-1 4 0,-2 3 0,1 4 16,-3 8-16,-1 12 0,1 4 16,-3 4-16,0 2 0,-1 11 15,-2-5-15,-5 14 0,-5 0 16,-2-4-16,1-1 0,-8 30 15,-2-12-15,2-12 0,2-9 16,-5-4-16,-2-4 0,5-6 16,3-4-16,5-8 0,1-4 15,3-8-15,3-2 0,0-5 16,2-1-16,6-3 0,5-2 0,3-2 16,1-1-16,5-10 0,6-6 15,-12-2-15,-4-3 16,-5 0-16</inkml:trace>
  <inkml:trace contextRef="#ctx0" brushRef="#br1" timeOffset="68468.8602">3388 13263 0,'0'0'15,"0"0"-15,0 0 0,0 0 0,0 0 16,40-2-16,-14 0 0,5 1 16,3 0-16,10 2 0,4 2 15,17 0-15,3 0 0,17 4 16,1 2-16,11 4 0,-8-1 15,8 6-15,-6 3 0,-8 1 0,-17 0 16,4 5-16,-22-5 16,-27-13-16,-11-3 0,-3-3 0,-3 0 15,1-1-15</inkml:trace>
  <inkml:trace contextRef="#ctx0" brushRef="#br1" timeOffset="68701.9275">3261 13640 0,'0'0'15,"0"0"-15,0 0 0,0 0 0,25 0 16,-25 0-16,40 0 0,-15 0 16,5 0-16,7-1 0,9-1 15,12 0-15,1 0 0,19 0 16,5 0-16,7 1 0,-7 0 0,7-1 15,-4-1 1,-16 0-16,-16-2 0,-7 1 0,-15 1 16,-8 1-16</inkml:trace>
  <inkml:trace contextRef="#ctx0" brushRef="#br1" timeOffset="68968.9073">4494 12949 0,'0'0'15,"0"0"-15,0 0 0,21 5 0,-21-5 16,19 10-16,-3-1 0,0 2 16,2 2-16,-1 6 15,-1 5-15,5 5 0,-4-1 0,-2 3 16,1 2-16,-3 8 0,-1 0 15,-8 2-15,-2 2 0,-4-2 16,-2-2-16,-8 4 0,-5-2 16,-2-3-16,-1-1 0,5-10 0,3-5 15,2-6-15</inkml:trace>
  <inkml:trace contextRef="#ctx0" brushRef="#br1" timeOffset="69636.2002">6026 12866 0,'0'0'0,"0"0"0,0 0 0,9-22 16,-8 13-16,-1-3 0,-2-1 15,0 0-15,-5 1 0,-6-2 16,-5 1-16,-1 4 0,-3 0 15,0 3-15,-3 3 0,2 1 0,-2 2 16,-5 7-16,3 6 16,5 7-16,6 5 15,4 7-15,6 7 0,5 0 0,4-1 16,5 12-16,7 5 0,0 0 16,0 0-16,2 13 0,-1 2 15,-2-3-15,-3-2 0,-5 8 16,-6-3-16,-3-7 0,-7-4 0,-9 18 15,-3-11-15,-5-17 16,-4-10-16,1-3 0,-1-1 0,6-10 16,3-4-16,2-5 0,2-3 15,12-10-15,0 1 0,3-10 16,2-2-16,2-4 16,2-3-16,5-1 0,2 0 15,3 3-15,2-1 0,1 5 16,-3 1-16,5 1 0,2 1 15,-2 4-15,1 0 0,-2 5 16,0 3-16,-2 4 0,-3 2 0,0 9 16,-3 9-16,-3-4 0,1 2 15,-4 14-15,1 8 16,-2-1-16,-2-3 0,-1 18 16,0 8-16,-3-1 0,1 1 0,-5 10 15,-1 0-15,-3-6 0,-2 2 16,-9 29-16,-3-10 0,7-12 15,6-10-15,1-14 0,4-5 16,1-16-16,3-8 0,2-11 16,2-10-16,3-7 0,-1-5 0,8-20 15,6-14-15,1 3 0,5-7 16,5-26-16,5-16 16,-4 1-16,-3 1 0,5-16 0,-9 33 15,-8 16-15</inkml:trace>
  <inkml:trace contextRef="#ctx0" brushRef="#br1" timeOffset="69902.2073">6479 13007 0,'0'0'0,"0"0"15,0 0-15,0 0 0,27 4 0,-27-4 16,28 15-16,-12-2 15,1 0-15,2 6 0,2 4 16,-2 1-16,0 0 0,3 8 16,-5 2-16,0 5 0,-3-1 0,-4-1 15,-2-1-15,-3-4 0,-2-4 16,-2 2-16,-2-4 0,0-10 16,1-2-16,0-5 0,0-4 15,0-5-15,-6-6 0,5 2 16,-2 0-16,2 2 0</inkml:trace>
  <inkml:trace contextRef="#ctx0" brushRef="#br1" timeOffset="70069.2134">6809 13079 0,'0'0'0,"0"0"16,0 0-16,0 0 0,0 0 16,0 0-16,0 0 0,0 0 15,-14 30-15,14-30 0,-25 27 16,9-10-16,2 3 0,-8 4 15,-6 3-15,-7 10 0,0 0 16,3-6-16,5-4 0,5-5 0</inkml:trace>
  <inkml:trace contextRef="#ctx0" brushRef="#br1" timeOffset="70785.4686">6497 14162 0,'0'0'0,"0"0"0,0 0 16,0 0-16,6 27 0,-6-27 0,0 28 16,0-28-16,0 34 0,-3-14 15,-1 3-15,1 0 0,-1 0 16,-4 8-16,-2-3 0,-1-1 0,0-5 15,1-1-15,1-3 16,1-4-16,2-3 0,1 0 0,0-1 16,4-3-16,1-3 0,3-1 15,1-5-15,5-1 0,3-4 16,3-2-16,2-2 0,2-2 16,3 1-16,-3-2 0,3 0 15,-4 3-15,-1 0 0,3-3 16,-1 1-16,-4 3 0,-1 1 0,-3 2 15,-2 3-15,-3 1 16,1 3-16,-1 7 0,-1 3 16,-2 5-16,-1 1 0,-3 5 15,-1 6-15,-5 2 0,-1 6 0,-3 10 16,-1 3-16,-3 2 16,-3 3-16,-5 12 0,-1 2 15,0 6-15,0-2 0,0 1 16,0-1-16,-5 4 0,3-7 0,-5 2 15,3-8-15,-1 5 0,4-13 16,2-13-16,1-12 0,3-10 0,3-8 16,5 0-16,3-1 15,5-9-15,-1 2 0,-2-6 16,-3-5-16,1-4 0,1-4 0,0-9 16,-1-7-16,0 3 15,-1-3-15,0-7 0,1-1 0,3-7 16,-1 0-16,4-1 0,2 1 15,4 0-15,1-2 0,3 2 16,5 1-16,5-4 0,4 3 0,10 1 16,4 3-16,4 4 15,6 7-15,2 3 0,4 1 16,1 0-16,1 0 0,30-12 16,-4 3-16,-16 6 0,-8 5 0,-19 9 15,-12 5 1,-7 5-16</inkml:trace>
  <inkml:trace contextRef="#ctx0" brushRef="#br1" timeOffset="70952.4578">7113 14276 0,'0'0'0,"0"0"16,0 0-16,0 0 0,35-2 15,-14 6-15,6 5 0,3-2 16,2 2-16,12 5 0,7 2 15,-7 0-15,-2 0 0,7 4 16,-4 3-16,-1-5 0,-9-2 0,-8-5 16,-6-2-16,-5-2 0</inkml:trace>
  <inkml:trace contextRef="#ctx0" brushRef="#br1" timeOffset="71103.4635">7141 14551 0,'0'0'16,"0"0"-16,30 7 0,-8-3 0,2 0 16,14 2-16,2-2 0,-1-4 15,2 0-15,-1-3 0,-7 2 16,-7 1-16</inkml:trace>
  <inkml:trace contextRef="#ctx0" brushRef="#br1" timeOffset="71335.6253">7289 13121 0,'0'0'0,"9"-3"0,4-3 16,5 4-16,4 0 0,15 4 15,7 4-15,2 2 0,0-1 0,9 4 16,-2 1-16,0 1 16,-13-1-16,-7-4 0,-9-1 15,-4-1-15</inkml:trace>
  <inkml:trace contextRef="#ctx0" brushRef="#br1" timeOffset="71502.6335">7149 13368 0,'0'0'0,"0"0"0,31 7 16,-3 0-16,2 2 0,20 5 15,7 2-15,4 1 0,3 2 0,20 6 16,17 8-16,-21-7 16,-19-6-16,-12-5 15</inkml:trace>
  <inkml:trace contextRef="#ctx0" brushRef="#br1" timeOffset="76785.9144">22058 8702 0,'0'0'16,"0"0"-16,0 0 0,0 0 0,0 0 15,0 0-15,0 0 0,9 21 16,-9-21-16,3 23 0,-3-23 16,3 33-16,-2-14 0,-2 3 15,-1 3-15,0 1 0,0-1 0,-1 12 16,-2 3-16,1-4 16,1-1-16,-3 5 0,1-4 15,0-7-15,2-5 0,0-5 0</inkml:trace>
  <inkml:trace contextRef="#ctx0" brushRef="#br1" timeOffset="77005.1261">21982 9663 0,'0'0'0,"0"0"0,0 0 16,0 0-16,0 0 0,5 30 0,-5-30 16,3 26-16,-1-12 0,0 2 15,1 5-15,-2-3 0,-1 0 0,0 2 16,-1 0-16,-1 7 0,1 0 15,-1-1-15,0-1 0,-1-2 16,-1-2-16,2 1 0,0-2 16,0-1-16,1-1 0,-1-2 15,0 2-15,1-2 0,0 2 0,0 0 16,0-2-16,1 0 16,1 0-16,0-3 0,0-3 15,0-2-15</inkml:trace>
  <inkml:trace contextRef="#ctx0" brushRef="#br1" timeOffset="77668.8848">20521 10746 0,'0'0'0,"0"0"0,0 0 16,0 0-16,-25 11 0,25-11 0,-18 21 16,10-8-16,2-1 0,0 2 15,3 0-15,2 0 0,2 0 16,3-2-16,3 1 0,1-4 16,0-3-16,6 1 0,0-3 15,0-4-15,1 0 0,0-3 16,2 1-16,-2-4 0,-1-1 0,0-3 15,-1 2-15,-1-2 0,-1 2 16,-1-3-16,-1-2 0,-1 2 16,-2 0-16,-1-1 0,-2-1 15,-2 2-15,-1 0 0,-4 1 16,-5-1-16,-2 4 0,-3-1 0,-1 2 16,-2 2-16,-1 1 15,-2 2-15,-1 1 0,-1 4 16,2-1-16,2 1 0,4 0 0,2-1 15,1 1-15</inkml:trace>
  <inkml:trace contextRef="#ctx0" brushRef="#br1" timeOffset="77984.8981">23155 10866 0,'0'0'0,"0"0"16,0 0-16,0 0 0,0 33 0,-2-12 15,-1 5-15,-1 1 0,-2 0 16,1-3-16,0-2 0,1-4 16</inkml:trace>
  <inkml:trace contextRef="#ctx0" brushRef="#br1" timeOffset="78418.7515">22043 8968 0,'0'0'0,"0"0"15,0 0-15,-2 27 0,2-27 0,-3 35 16,2-10-16,0-4 0,0-3 15,0-1-15</inkml:trace>
  <inkml:trace contextRef="#ctx0" brushRef="#br1" timeOffset="78585.7536">22013 9817 0,'0'0'0,"0"0"0,0 0 15,-3 25-15,3-25 0,-4 28 0,2-8 16,0 2-16,0 1 0,0-5 16,-1-1-16,2-2 0</inkml:trace>
  <inkml:trace contextRef="#ctx0" brushRef="#br1" timeOffset="79136.0081">21493 10724 0,'0'0'0,"0"0"16,0 0-16,0 0 0,0 0 0,0 0 15,24-8-15,-24 8 0,32-6 16,-10 6-16,2 0 0,5-3 16,2 3-16,2 0 0,2 0 15,9 0-15,0 3 0,-2-3 16,-2 0-16,3 1 0,-5-1 0,-7-1 16,-6-2-16,-6 2 0,-3 1 15,-3-3-15</inkml:trace>
  <inkml:trace contextRef="#ctx0" brushRef="#br1" timeOffset="79471.7308">21604 10885 0,'0'0'15,"0"0"-15,0 0 0,0 0 0,0 0 0,0 0 16,27 1-16,-27-1 0,0 0 15,37 2-15,-37-2 16,31 8-16,-15-4 0,0 3 16,-1 3-16,-3 1 0,-2 0 0,-4 3 15,-4 1-15,-3 2 0,-5-3 16,-2 8-16,-4-1 0,1 0 16,0-6-16,0 2 0,0-3 15,1-2-15,2 2 0,1-3 16,3-2-16,0-1 0,3 0 0,5-3 15,2 0-15,6-1 0,5-1 16,5-7-16,3-2 16,3-5-16,2-1 0,-4-4 15,-3-3-15,0-2 0,-4 4 0,-3 6 16</inkml:trace>
  <inkml:trace contextRef="#ctx0" brushRef="#br1" timeOffset="79685.9221">21792 10460 0,'0'0'0,"0"0"0,0 0 15,0 0-15,-4 25 0,4-25 16,-2 35-16,-1-13 0,-2 3 15,-1 4-15,-3 2 0,0 2 0,1-5 16,2-3-16</inkml:trace>
  <inkml:trace contextRef="#ctx0" brushRef="#br1" timeOffset="80465.1471">22107 8690 0,'0'0'16,"0"0"-16,0 0 0,0 0 0,0 0 16,0 0-16,14 21 0,-14-21 15,0 0-15,16 20 0</inkml:trace>
  <inkml:trace contextRef="#ctx0" brushRef="#br1" timeOffset="81170.1026">23611 7369 0,'0'0'16,"0"0"-16,0 0 0,0 0 0,0 0 16,-30 17-16,30-17 0,-31 22 15,13-5-15,-5 2 0,-1 4 16,0 2-16,1 1 0,-7 11 15,-1 2-15,-2 7 0,4 4 0,2 5 16,4-3-16,6-4 0,6-3 16,8-5-16,5-4 15,5-3-15,3-4 0,3 3 0,0-2 16,-2-5-16,-1-2 0,5-1 16,4-4-16,2-3 0,2-2 15,-1-4-15,1-5 0,-3-4 0,-2-2 16,-4 1-16,-3 0 15,-2-1-15</inkml:trace>
  <inkml:trace contextRef="#ctx0" brushRef="#br1" timeOffset="81388.1403">23611 7758 0,'0'0'0,"0"0"0,0 0 16,26-4-16,-10 4 0,7-2 16,7 1-16,2 1 0,1-1 0,15 1 15,5 1-15,8 2 0,-4-2 0,6 3 16,-3 2-16,-10 0 16,-5 1-16,-6-1 0,-9-1 15,-7-2-15</inkml:trace>
  <inkml:trace contextRef="#ctx0" brushRef="#br1" timeOffset="81685.3355">23820 7910 0,'0'0'16,"0"0"-16,0 0 0,0 0 15,0 0-15,0 0 0,0 0 16,31 6-16,-31-6 0,25 10 15,-25-10-15,24 15 0,-14-5 0,-2 3 16,-3 3-16,-1-1 0,0 1 16,-5 2-16,-4 1 15,1-1-15,-2-1 0,0 2 0,-2-1 16,2-3-16,1-2 0,2-1 16,0-1-16,5-3 0,2-2 0,6-3 15,4-2-15,3-2 16,1-4-16,3-4 0,4-4 15,-4 2-15,-4 2 0,-2 1 0</inkml:trace>
  <inkml:trace contextRef="#ctx0" brushRef="#br1" timeOffset="81888.627">24051 7376 0,'0'0'0,"0"0"0,0 0 15,0 0-15,0 0 0,2 28 0,-2-28 16,-1 33-16,-1-12 0,-4 4 16,0 5-16,-1-3 0,-1 2 15,1 0-15,0-3 0,2-6 0</inkml:trace>
  <inkml:trace contextRef="#ctx0" brushRef="#br1" timeOffset="82102.7925">24468 8103 0,'0'0'0,"0"0"0,0 0 16,0 0-16,0 0 0,0 0 15,0 28-15,0-28 0,-1 24 0,1-24 16,-7 28-16,2-13 0,-1-1 16,-1 0-16,0-2 15,0-1-15,2-2 0,0 0 0</inkml:trace>
  <inkml:trace contextRef="#ctx0" brushRef="#br1" timeOffset="82319.6495">25047 7877 0,'0'0'0,"10"-1"16,5 0-16,4 1 0,2-1 16,16 3-16,8 2 0,11 2 15,-2 0-15,11 3 0,-1-2 16,-7 2-16,-5 0 0,1 1 15,-8 1-15,-11-2 0,-7 1 16,-8-3-16,-4-1 0,-4-2 0</inkml:trace>
  <inkml:trace contextRef="#ctx0" brushRef="#br1" timeOffset="82636.833">25167 8083 0,'0'0'0,"0"0"0,0 0 16,0 0-16,29 5 0,-29-5 0,27 9 15,-13-2-15,1 2 0,-2 2 16,0 2-16,-2-1 0,-2 2 16,-4 4-16,-7-1 0,-2 1 15,-3-1-15,-3-1 0,-2 1 16,0-2-16,0-1 0,-1-1 15,-1-2-15,0-1 0,3-2 0,2-1 16,2 0-16,1-3 0,3 1 16,5-1-16,6-2 15,3 1-15,4-2 0,8-1 0,8 1 16,-1-2-16,0-2 0,8-6 16,2-5-16,-7 3 0,-6 2 0,-5 1 15</inkml:trace>
  <inkml:trace contextRef="#ctx0" brushRef="#br1" timeOffset="82886.8435">25254 7290 0,'0'0'0,"0"0"0,0 0 16,0 0-16,0 0 0,31-12 16,-31 12-16,44-2 0,-20 4 0,6 1 15,3-1-15,9 5 0,0-3 16,5 3-16,-1 0 0,-6-4 16,-2-1-16,-8 0 0,-6 0 15,-4-1-15</inkml:trace>
  <inkml:trace contextRef="#ctx0" brushRef="#br1" timeOffset="83122.8488">25421 7340 0,'0'0'0,"0"0"15,0 0-15,-16 21 0,16-21 0,-20 22 16,8-6-16,0 0 0,1 4 15,-3 5-15,0 3 16,2-3-16,1-1 0,0 0 16,0 0-16,1-2 0,1-3 0,0 3 15,0-1-15,1-5 0,1-3 16,4-5-16,3-4 0,0-2 16,0-2-16,0 3 0</inkml:trace>
  <inkml:trace contextRef="#ctx0" brushRef="#br1" timeOffset="83485.6619">25584 7501 0,'0'0'0,"0"0"15,0 0-15,0 0 0,0 0 0,25 11 16,-25-11-16,13 16 0,-8-6 16,-4 1-16,-3 1 0,-2-1 15,0 0-15,-5-2 0,-4 1 16,-1 0-16,-2-2 0,-4 1 15,0-3-15,3-1 0,1-1 0,4-1 16,1-1-16,2 1 0,3-2 16,1 0-16,2-1 15,3 0-15,2 0 0,7 0 0,6 0 16,1 0-16,0 1 0,9 2 16,2 3-16,-1 0 0,-1 1 0,-3 1 15,-1 2-15,-3-1 16,-4 0-16,0 5 0,-4 1 15,-2 0-15,-3 0 0,-6 1 16,-4 1-16,-2-3 0,0 1 16,-4-2-16,-4-1 15,3 0-15,1-2 0,2-1 0,5-5 16,0-1-16,2-1 0,0 1 16</inkml:trace>
  <inkml:trace contextRef="#ctx0" brushRef="#br1" timeOffset="83735.9634">26151 7847 0,'0'0'0,"0"0"0,0 0 0,0 0 16,0 0-16,-17 18 0,17-18 16,-13 21-16,13-21 0,-16 26 15,9-11-15,-1 2 0,1-1 0,2 0 16,0-2-16,3 1 0,1-1 15,2 0-15,1-1 16,4-1-16,2-1 0,3 0 16,3-1-16,4-1 0,0-1 0,0-6 15,1-3-15,-4-1 0,-2 1 16,-2 0-16</inkml:trace>
  <inkml:trace contextRef="#ctx0" brushRef="#br1" timeOffset="83902.8854">26192 7461 0,'0'0'0,"0"0"0,0 0 16,0 0-16,0 0 0,0 0 15,0 0-15,21 13 0,-21-13 0,17 16 16,-17-16-16,0 0 0</inkml:trace>
  <inkml:trace contextRef="#ctx0" brushRef="#br1" timeOffset="84119.0786">26822 7702 0,'0'0'0,"5"9"15,1 3-15,0 3 0,-1 1 0,-1 14 16,-3 6-16,-4 0 0,-1 0 16,-10 12-16,-7 3 15,-5-2-15,-3-3 0,-18 10 0,-8 0 16,-11 4-16,0-5 0,10-9 16,16-13-16,11-9 0</inkml:trace>
  <inkml:trace contextRef="#ctx0" brushRef="#br1" timeOffset="85752.9867">11665 9099 0,'0'0'0,"0"0"16,0 0-16,0 0 0,-3 28 0,3-28 15,-5 42-15,2-16 0,-1 2 16,1 5-16,1 5 16,-1 12-16,0 0 0,-1 14 0,0 2 15,-2-3-15,1-4 0,-4 15 16,0 0-16,-1 4 0,0-6 0,-1 6 15,1-5-15,1-10 16,1-8-16,0-5 0,1-3 16,3-8-16,0-7 0,3-3 0,2-7 15,4-8-15,3-7 0,0-11 16,1-10-16,-3 7 0,-2 0 16,-1 3-16</inkml:trace>
  <inkml:trace contextRef="#ctx0" brushRef="#br1" timeOffset="86236.5627">11982 9560 0,'0'0'0,"0"0"16,0 0-16,0 0 0,0 0 15,40 1-15,-40-1 0,42 1 16,-17-1-16,4 1 0,2 0 16,0 1-16,0 2 0,8 0 15,0 1-15,-4 0 0,-2 1 0,4 3 16,-4 1-16,-3 0 0,-4 0 16,-4 1-16,-3 2 0,-6-1 15,-4 1-15,-7 1 0,-4 0 16,-5 2-16,-4 1 0,-7 0 15,-8 1-15,-2 0 0,-4 1 16,-5 0-16,-3 1 0,-3 1 16,4-3-16,1 1 0,2-2 15,4 0-15,4-3 0,3 4 0,5-3 16,6-3-16,2-2 0,3-1 16,2-1-16,4-1 0,2 1 15,4-1-15,5-1 0,2-1 16,1-2-16,4 0 0,3-1 15,1-1-15,2 0 0,2-1 16,1 0-16,-1-1 0,-1 0 0,-1-1 16,0-1-16,-3-1 15,-3 0-15,-3-6 0,-1-1 16,-2 0-16,-2 1 0,-2 4 0</inkml:trace>
  <inkml:trace contextRef="#ctx0" brushRef="#br1" timeOffset="86452.8343">11912 9864 0,'0'0'0,"0"0"0,0 0 16,0 0-16,30 4 0,-30-4 15,37 3-15,-13-1 0,3-1 0,3 1 16,3 1-16,7 3 0,0-2 0,1 2 15,2-2-15,4 0 16,-4-1-16,-7 1 0,-8-2 16,-4-1-16</inkml:trace>
  <inkml:trace contextRef="#ctx0" brushRef="#br1" timeOffset="86771.9281">12798 9470 0,'0'0'0,"0"0"0,0 0 15,-3 22-15,3-22 0,-3 32 16,0-8-16,-1 1 0,0 5 0,-3 12 15,-1 4-15,1 0 16,-1-2-16,0 13 0,2 1 16,-2 4-16,0-8 0,2-5 15,0-4-15,3-5 0,1-1 0,1 0 16,-1-5-16,2-7 0,2-2 0,0-9 16,0-6-16,1-4 15,2-6-15,-2 0 0,-1 0 16,0 0-16</inkml:trace>
  <inkml:trace contextRef="#ctx0" brushRef="#br1" timeOffset="86971.9355">13012 9810 0,'0'0'0,"0"0"0,24-10 0,-7 5 16,4 2-16,9-2 0,6 3 15,12-1-15,-2 0 0,12 3 16,1 3-16,-8 0 0,-6-1 0,-1 3 16,-8 2-16,-7-5 0,-8-2 15,-4 0-15,-4 0 0,-3 0 16</inkml:trace>
  <inkml:trace contextRef="#ctx0" brushRef="#br1" timeOffset="87154.9405">12913 10035 0,'0'0'0,"0"0"0,0 0 15,0 0-15,38 0 0,-14 0 0,9-2 16,2 0-16,2 2 0,13-3 16,4 3-16,-2-3 0,-1 2 15,9-3-15,-3-3 0,-3 4 16,-11-3-16,-10 3 0</inkml:trace>
  <inkml:trace contextRef="#ctx0" brushRef="#br1" timeOffset="87469.11">13805 9487 0,'0'0'0,"0"0"16,0 0-16,0 37 0,0-20 0,0 6 16,-1 6-16,-1 10 0,0 2 15,-2 14-15,1 2 0,0-2 16,-2-1-16,0 8 0,-1 1 15,0-4-15,-1-6 0,-1 11 16,2-1-16,1-8 0,2-8 16,0-3-16,1-6 0,0-10 0,1-10 15,0-4-15</inkml:trace>
  <inkml:trace contextRef="#ctx0" brushRef="#br1" timeOffset="87769.9405">14260 9772 0,'0'0'0,"0"0"15,28-2-15,-28 2 0,42-1 0,-11 2 16,7 0-16,8 2 0,-1 1 16,8 1-16,-2 1 15,-7-1-15,-6-1 0,-1-1 0,-8-1 16,-7 1-16</inkml:trace>
  <inkml:trace contextRef="#ctx0" brushRef="#br1" timeOffset="87968.992">14262 10049 0,'0'0'0,"0"0"16,0 0-16,38-5 0,-38 5 0,49-5 15,-13 4-15,3-2 16,1 1-16,14-2 0,15-1 16,-7-2-16,-7 0 0,-2-2 0,-12 2 15,-9 2-15</inkml:trace>
  <inkml:trace contextRef="#ctx0" brushRef="#br1" timeOffset="88286.0214">15339 9491 0,'0'0'0,"0"0"0,0 0 0,0 0 16,-2 28-16,2-28 0,-6 34 15,2-11-15,-1 0 0,-2 6 16,-1 3-16,-1 11 0,1-3 0,-2 12 16,1 3-16,1-6 0,1-4 15,1 10-15,0-4 16,2-6-16,0-5 0,0 6 16,3-5-16,0-10 0,1-3 0,1-3 15,0-3-15,0-10 0,0-3 0,1-1 16,-2-2-16,0-2 15</inkml:trace>
  <inkml:trace contextRef="#ctx0" brushRef="#br1" timeOffset="88702.6887">15604 9646 0,'0'0'0,"0"0"16,0 0-16,0 0 0,25-12 0,-25 12 16,33-6-16,-13 1 0,1 1 15,2 2-15,2 1 16,4 2-16,-1 0 0,-2 4 0,1 3 16,-4 2-16,-3 0 0,-1 8 15,-5 2-15,-5 1 0,-6-3 16,-10 5-16,-7 0 0,-2 2 15,-2-1-15,-6-1 0,-6 0 16,3 0-16,4-3 0,-2 6 16,2 0-16,3-3 0,4-4 0,3-1 15,3-4-15,3-1 0,0-1 16,5-1-16,-998-4 16,2004 0-16,-998-1 0,5-1 0,4-1 15,4-1-15,2-1 0,2-2 16,3 0-16,-2-1 0,-2 0 0,0-2 15,-1-4-15,-6 0 16,-4-3-16,-2 1 0,-1 3 16,-2 2-16</inkml:trace>
  <inkml:trace contextRef="#ctx0" brushRef="#br1" timeOffset="88871.6531">15706 9857 0,'0'0'0,"0"0"0,0 0 0,0 0 16,28-4-16,-28 4 0,41-5 0,-17 4 15,1 0-15,2 1 0,2 1 16,6 1-16,0 0 0,-5 0 16,-5 0-16,-4-1 0</inkml:trace>
  <inkml:trace contextRef="#ctx0" brushRef="#br1" timeOffset="89053.6587">16343 9831 0,'0'0'16,"0"0"-16,0 0 0,0 0 0,0 0 16,36-8-16,-36 8 0,43-4 15,-20 3-15,3 0 0,1 1 16,-1 1-16,-2 0 0,3-3 15,-1-1-15,-5 0 0,-4 2 0,-1-3 16</inkml:trace>
  <inkml:trace contextRef="#ctx0" brushRef="#br1" timeOffset="89321.7482">16880 9750 0,'0'0'0,"0"0"0,0 0 16,0 0-16,-7 23 0,7-23 0,-5 28 16,1-12-16,1 2 0,1 0 15,0 5-15,-1 0 0,2-4 0,-1 6 16,1-1-16,1-3 15,0-1-15,0-4 0,0 0 16,1-3-16,0-3 0,0-1 16,0 0-16,0-5 0</inkml:trace>
  <inkml:trace contextRef="#ctx0" brushRef="#br1" timeOffset="89702.8504">17485 9320 0,'0'0'0,"0"0"0,1 25 0,-1-7 16,0 2-16,-1 15 0,-1 7 15,-1 3-15,-1 3 0,-2 18 16,-3 4-16,-1 10 0,0-7 0,-2 11 16,-1 0-16,-2 3 0,2-5 15,-5 31-15,4-12 0,2-13 16,1-13-16,-4 0 0,-4 0 15,0-11-15,0-7 0,-1-7 16,1-6-16,4-12 0,5-11 0,4-6 16</inkml:trace>
  <inkml:trace contextRef="#ctx0" brushRef="#br1" timeOffset="90719.8794">18096 9183 0,'0'0'0,"0"0"0,-19-24 16,8 13-16,-2-3 0,-13-8 15,-9-5-15,-4 0 0,-5-3 0,-17-7 16,-5 1-16,-13-4 16,2 2-16,-19-3 0,-3 2 15,-9 2-15,5 6 0,-51-13 16,4 4-16,16 9 0,9 7 0,-1 4 16,-1 5-16,1 3 0,-2 4 15,-2 4-15,-4 4 0,5 3 16,2 1-16,-11 5 0,-6 3 15,9 6-15,8 4 0,-2 6 16,0 5-16,11 3 0,7 2 0,0 8 16,-2 5-16,9 3 15,3 1-15,5 2 0,3 1 16,8-1-16,4 1 0,3 7 0,1 4 16,9 1-16,9 2 0,8-4 15,7 0-15,5 1 16,5 0-16,6 3 0,3 3 0,11-7 15,6 0-15,7 0 0,7 3 16,6-7-16,4 0 0,10-1 16,5 3-16,4-5 0,2-4 15,11 3-15,6 2 0,4-5 0,3-3 16,11-1-16,7 1 16,-1-5-16,1-2 0,8-5 0,8-2 15,-2-6-15,0-3 0,9-3 16,8-3-16,-1 0 0,0-1 0,1-3 15,2-2-15,-2-8 16,-1-4-16,9-4 0,6-2 16,-8-5-16,-3 0 0,6-10 15,3-7-15,-2-1 0,-4 1 16,21-12-16,15-9 0,-33 3 16,-23 7-16,3-8 0,1-3 15,2-7-15,3-1 0,-8-8 0,-5-2 16,-7 0-16,-6 1 0,-2-5 15,-1-6-15,-8 3 0,-5 1 16,-6-4-16,-3-2 0,-4 2 16,-3 3-16,-6-2 0,-6 0 15,-3 2-15,-1 1 0,-5 1 16,-1-2-16,-10 2 0,-6 3 0,-6-2 16,-4 0-16,-7 6 15,-5 3-15,-12-5 0,-8-3 0,-3 3 16,2 4-16,-19-5 0,-12-4 15,-8 4-15,-4 4 0,-10 1 16,-8 0-16,-6 3 0,-6 2 16,-19 3-16,-13 4 0,43 13 15,31 10-15,20 8 0</inkml:trace>
  <inkml:trace contextRef="#ctx0" brushRef="#br1" timeOffset="91690.8443">13898 8942 0,'0'0'0,"-18"-16"0,-4-5 16,-6 0-16,-7-2 0,-20-11 0,-21-10 15,-3 3-15,-3 4 0,-28-6 16,-24-5-16,-41-4 0,22 13 0,-9 4 15,-5 6-15,14 8 0,8 5 16,-11 10-16,-7 7 16,16 5-16,11 5 0,-9 8 15,-7 7-15,16 3 0,12 1 0,-6 13 16,-3 8-16,19-5 0,14-1 16,-3 10-16,-1 10 0,13-5 15,12-3-15,7 10 0,7 7 16,12-3-16,8-1 0,4 5 15,3 3-15,7-2 0,5-3 0,12 6 16,6 5-16,8-8 16,7-6-16,12 6 0,8 5 15,4-10-15,3-6 0,15 3 16,9 3-16,0-9 0,-2-6 0,17 2 16,11 2-16,-1-7 0,-1-2 15,16-5-15,12 0 0,-4-7 16,-2-3-16,12-1 0,7-2 15,-8-1-15,-6-4 0,11-2 16,9 1-16,-11-11 0,-8-6 0,13-6 16,8-1-16,-9-6 15,-7-4-15,10-4 0,6-7 16,-11-4-16,-7-2 0,2-4 0,4-2 16,-14-3-16,-9-5 0,3-5 15,4-9-15,-11 9 0,-9 3 16,0-11-16,0-6 15,-10 1-15,-6 2 0,-1-4 0,0-2 16,-12 2-16,-8 1 0,-5-3 16,-3-3-16,-11 4 0,-7 2 0,-9-10 15,-6-3-15,-5 4 16,-5 4-16,-20-8 0,-16-7 16,-1 5-16,-1 1 0,-14-5 0,-10-4 15,-3 8-15,-2 4 0,-20-1 16,-14 0-16,0 11 0,0 8 15,-15 1-15,-13 2 0,5 7 16,3 5-16,38 12 0,28 6 16,19 6-16</inkml:trace>
  <inkml:trace contextRef="#ctx0" brushRef="#br1" timeOffset="109523.041">14578 12336 0,'0'0'0,"0"0"16,29 3-16,-15-2 0,3 0 15,5 1-15,4 0 0,9 3 16,0 1-16,10 2 0,2 0 15,-5 3-15,-4 0 0,-3 3 16,-2 1-16,-5 1 16,-6 1-16,-6 4 0,-6 1 0,-7-2 15,-6 0-15,-8 2 0,-6 2 16,-8 0-16,-4 1 0,-4 2 16,-4 0-16,1 1 0,-1 0 0,-1 0 15,4-4-15,6 0 16,6 0-16,11-3 0,9 0 15,5-5-15,6-3 0,7-3 0,8-4 16,4-1-16,4-1 0,6-2 16,5-2-16,-2-2 0,-1-1 15,8-1-15,-1 1 0,-7-2 16,-7-3-16,-4-1 0,-4 0 16,-5-2-16,-6 1 0,-8 7 15,-7 7-15,-1-1 0,2 0 16,0-3-16</inkml:trace>
  <inkml:trace contextRef="#ctx0" brushRef="#br1" timeOffset="109720.1374">14552 12631 0,'0'0'0,"0"0"0,0 0 15,27-5-15,-27 5 0,40-5 16,-15 3-16,4-2 0,2 1 15,12-1-15,2 2 0,-1 1 0,0 0 16,9 1-16,0 1 0,-3 1 16,-2 0-16,-2 0 0,-11 0 15,-7-1-15</inkml:trace>
  <inkml:trace contextRef="#ctx0" brushRef="#br1" timeOffset="110338.8839">13081 13326 0,'0'0'0,"17"-1"0,9 0 0,9-3 15,3-1-15,21 1 0,23 0 16,15-2-16,1-1 0,21-2 0,3-2 16,52-2-16,-15 1 0,5 2 15,1 0-15,-4 5 0,-2 0 16,1 3-16,1 0 0,-2 4 16,-2 2-16,15 7 0,11 6 15,-25-3-15,-17-1 0,-5 4 16,-4 2-16,-5-1 0,-4-2 0,-12 6 15,-10 3-15,-19-2 0,-14-3 16,-10 0-16,-9 0 0,-12-11 16,-11-7-16,-8 0 15,-6-1-15,-3 1 0</inkml:trace>
  <inkml:trace contextRef="#ctx0" brushRef="#br1" timeOffset="110873.578">13974 13632 0,'0'0'15,"0"0"-15,25-2 0,-25 2 0,28-2 16,-7-1-16,5-1 16,10 0-16,-1 1 0,4-1 0,1 1 15,7 0-15,-4 2 0,0 2 16,0 4-16,-6 0 0,-5-1 15,1 5-15,-4 2 0,-7 0 16,-6 0-16,-7 4 0,-6 3 16,-6-1-16,-2 0 0,-13 4 15,-8 3-15,-2 1 0,-1 2 16,-9 2-16,-4-1 0,2 1 0,3-1 16,-2 5-16,5 0 0,9-7 15,5-3-15,10-4 0,8-2 16,6-2-16,6 0 0,3-5 15,5 0-15,3-3 0,3-2 16,4-4-16,1-2 0,3 1 16,1-4-16,3 1 0,0-2 15,-4-1-15,-2 0 0,-3-2 16,0 1-16,-8-4 0,-5 0 0,-3 3 16,-2 2-16,-3-1 0</inkml:trace>
  <inkml:trace contextRef="#ctx0" brushRef="#br1" timeOffset="111070.5597">14155 13886 0,'0'0'0,"0"0"0,23 0 15,-5 0-15,1 0 0,13 0 0,6 0 16,3-1-16,2 1 0,15 0 15,4 2-15,-5 0 0,-2-2 16,-3 1-16,-11-1 0,-9 2 0</inkml:trace>
  <inkml:trace contextRef="#ctx0" brushRef="#br1" timeOffset="111503.4884">15166 13947 0,'0'0'0,"0"0"0,0 0 16,0 0-16,0 0 0,30 4 0,-30-4 15,34 2-15,-34-2 0,49 1 16,-16 0-16,-1 1 0,0 0 0,12 2 16,2-1-16,-4 1 15,-5 0-15,12 3 0,-1 2 16,-6-3-16,-4 1 0,-3-2 0,-7 0 16,-7-1-16</inkml:trace>
  <inkml:trace contextRef="#ctx0" brushRef="#br1" timeOffset="115053.9214">16181 14010 0,'0'0'0,"0"0"16,0 0-16,0 0 0,4 32 0,-4-32 16,4 34-16,-1-13 15,-1 1-15,-1 5 0,0 4 0,0 9 16,-1-3-16,-1 4 0,0 4 16,-1 5-16,-2-5 0,1 3 15,0 2-15,1 0 0,2-10 0,0-9 16,0-6-16,0-6 15</inkml:trace>
  <inkml:trace contextRef="#ctx0" brushRef="#br1" timeOffset="115370.1691">17288 13369 0,'0'0'0,"0"0"0,0 0 15,35-11-15,-16 9 0,3 0 0,4 1 16,12-1-16,3 3 0,14 4 16,3 3-16,-6 3 0,-7 1 15,4 1-15,-5-1 0,-9-3 16,-7-2-16,-7-1 16</inkml:trace>
  <inkml:trace contextRef="#ctx0" brushRef="#br1" timeOffset="115537.2077">17280 13704 0,'0'0'0,"0"0"0,0 0 16,23 7-16,-23-7 0,38 4 16,-9-2-16,5 0 0,1-2 0,16-1 15,4-2-15,0 0 16,-10-1-16,-9 2 0</inkml:trace>
  <inkml:trace contextRef="#ctx0" brushRef="#br1" timeOffset="115820.2154">18052 13211 0,'0'0'0,"0"0"0,0 0 16,0 0-16,0 32 0,0-32 0,0 35 15,1-14-15,0 3 0,-1 4 16,-1 4-16,-1 9 0,-1 0 16,-2 13-16,1 3 0,0-2 15,1-2-15,-1 5 0,0-6 16,2-6-16,1-4 0,2 2 15,2-6-15,3-13 0,2-7 0,-3-3 16,0-4-16,-2-2 16</inkml:trace>
  <inkml:trace contextRef="#ctx0" brushRef="#br1" timeOffset="116036.509">18506 13590 0,'0'0'16,"0"0"-16,28-5 0,-8 2 0,3 0 15,11 2-15,5 0 16,1 1-16,2 1 0,9-1 0,-2 0 16,-4 0-16,-3 0 0,-1-5 15,-6-5-15,-9-4 0,-6-3 16,-4 3-16,-4 4 0,-3 2 0</inkml:trace>
  <inkml:trace contextRef="#ctx0" brushRef="#br1" timeOffset="116253.2509">18885 13218 0,'0'0'0,"0"0"0,0 0 0,-9 24 15,9-24-15,-10 26 0,3-8 16,1 3-16,-1 4 0,-2 12 16,0 4-16,0 6 15,2 4-15,-2 6 0,1-5 0,-1 10 16,2 1-16,1-11 0,4-7 16,0-5-16,0-11 0,0-6 15</inkml:trace>
  <inkml:trace contextRef="#ctx0" brushRef="#br1" timeOffset="116703.2642">19380 13658 0,'0'0'0,"5"-6"16,3-2-16,1 0 0,1-1 0,5-7 16,4-2-16,0 0 15,0 0-15,5-3 0,-2 0 0,-4 3 16,0 0-16,-1 1 0,-1 2 16,-2 1-16,0 3 0,-3 2 15,-2 3-15,-3 0 0,-1 2 0,-5 4 16,-3 2-16,0 2 15,-1 2-15,-3 3 0,-2 2 16,-1 3-16,-1 0 0,-2 6 16,-2 4-16,1-3 0,2-2 0,-1 8 15,1 2-15,3 0 0,2 0 16,4 1-16,3 1 16,3-1-16,3-2 0,6 5 0,5-2 15,-2-4-15,0-4 0,6-1 16,5-3-16,-1-4 0,1-5 15,-4-4-15,-3-6 0,-1-4 0,-2-3 16,-4 2-16,-2-1 16,-3 3-16</inkml:trace>
  <inkml:trace contextRef="#ctx0" brushRef="#br1" timeOffset="116887.2706">19722 12875 0,'0'0'15,"0"0"-15,0 0 0,0 0 0,0 0 16,25 18-16,-25-18 16,27 26-16,-12-10 0,-2-3 0,-2-1 15,-1-1-15</inkml:trace>
  <inkml:trace contextRef="#ctx0" brushRef="#br1" timeOffset="144454.375">23476 13250 0,'0'0'0,"0"0"15,0 0-15,0 0 0,28 0 0,-28 0 16,29-3-16,-12 2 0,3 0 16,2 0-16,4 1 0,6 0 15,-2 0-15,3 0 0,2-1 16,-2 0-16,-1-1 0,5 1 15,-3-1-15,-2 2 0,-1 2 0,-3-1 16,-3 1-16,-4 0 0,-2 1 16,-4 0-16,-3 1 0,-2-1 15,-1 0-15,-3 0 0,-2 0 16,-2 2-16,-2 2 0,-2 0 16,-2 1-16,-5 0 0,-3-1 0,-3 3 15,-1 1-15,-4 3 16,-3 1-16,-4 1 0,-1 0 0,-8 5 15,1-2-15,-1 1 16,-2-2-16,4 1 0,3 1 0,-7 3 16,-1 1-16,5-4 0,3-3 15,6-1-15,3 0 0,2 0 16,2 1-16,0-2 0,2-1 16,2-2-16,1-1 0,5 0 15,2 2-15,2-4 0,-1-1 0,5-1 16,4-1-16,1 0 0,2 0 15,0-1-15,2 0 16,2-1-16,3 0 0,4-2 16,5 1-16,-1 1 0,1 0 0,7 1 15,5 0-15,-2-2 0,-1 0 16,0 0-16,0-1 0,-2 0 16,0 1-16,-2-1 0,-3 0 15,-3-1-15,-2-1 0,-2 0 16,-3 0-16,0 1 0,-2 0 0,-2-1 15,-1 0-15,-3-2 0,-1-5 16,-5 2-16,-2-4 0,0 3 16,0 1-16,0 0 0</inkml:trace>
  <inkml:trace contextRef="#ctx0" brushRef="#br1" timeOffset="144671.3732">23503 13460 0,'0'0'0,"0"0"15,0 0-15,0 0 0,0 0 0,0 0 16,0 0-16,0 0 0,36-2 16,-36 2-16,37-1 0,-13 1 15,5 1-15,4 1 16,4-2-16,13 2 0,-1 0 0,-7-1 15,-6 1-15,-7-1 0</inkml:trace>
  <inkml:trace contextRef="#ctx0" brushRef="#br1" timeOffset="145104.9321">24832 13492 0,'0'0'0,"0"0"15,0 0-15,35-4 0,-35 4 0,37-6 16,-9 1-16,1 2 0,0 1 15,12-2-15,2 1 0,-3 3 16,-4 1-16,6 1 0,-3 2 16,-8-3-16,-7-2 0,-4 1 15,-5 0-15,-1 0 0</inkml:trace>
  <inkml:trace contextRef="#ctx0" brushRef="#br1" timeOffset="145256.2464">24789 13746 0,'0'0'0,"0"0"16,0 0-16,0 0 0,24 4 0,-24-4 15,39 1-15,-13 0 0,5-1 16,6 1-16,7-1 16,15 1-16,-1 0 0,1 1 0,-11-1 15,-9 0-15</inkml:trace>
  <inkml:trace contextRef="#ctx0" brushRef="#br1" timeOffset="145687.6117">26223 13043 0,'0'0'0,"0"0"16,0 0-16,0 0 0,0 0 15,-26-4-15,26 4 0,-34 10 16,34-10-16,-40 22 0,15-6 15,0 4-15,2-1 0,-10 10 16,-1 2-16,-5 8 0,5-1 0,-1 11 16,5 4-16,7-2 0,5-5 15,5 12-15,5 1 16,5-9-16,2-5 0,11 2 0,8 0 16,1-5-16,2-6 0,7 2 15,2-3-15,-1-4 0,1-5 16,4-3-16,4-3 0,-3-4 15,-2-4-15,-8-3 0,-9-3 16,-4-1-16</inkml:trace>
  <inkml:trace contextRef="#ctx0" brushRef="#br1" timeOffset="145987.8589">26358 13242 0,'0'0'16,"0"0"-16,0 0 0,0 0 0,0 0 16,-5 24-16,5-24 0,-7 27 15,2-8-15,0 3 16,-1 4-16,1-2 0,0 0 0,-2 8 15,-1 1-15,0-1 0,1 2 16,-1-1-16,1 2 0,1 2 0,0-2 16,3-3-16,1-3 15,3-5-15,3-5 0,-1-4 0,0-3 16,-1-2-16</inkml:trace>
  <inkml:trace contextRef="#ctx0" brushRef="#br1" timeOffset="146205.6144">26662 13550 0,'0'0'16,"0"0"-16,0 0 0,0 0 0,0 0 16,38 1-16,-38-1 0,42 0 15,-19 1-15,4 1 0,4 2 16,0-2-16,0 0 0,8 2 15,-2 1-15,-4-2 0,-3-2 16,0 9-16,-7 5 0,-4-3 0,-4-2 16,-3-2-16</inkml:trace>
  <inkml:trace contextRef="#ctx0" brushRef="#br1" timeOffset="146454.6185">26994 13332 0,'0'0'0,"0"0"0,0 0 16,0 0-16,0 0 0,0 0 0,-10 35 16,10-35-16,-10 33 15,5-13-15,-1 3 0,1-1 0,-1 1 0,-1 7 16,0 1-1,0 0-15,2 1 0,0 7 16,2-2-16,3-5 0,3-5 0,1-4 16,-2-5-16,0-3 0</inkml:trace>
  <inkml:trace contextRef="#ctx0" brushRef="#br1" timeOffset="146821.1003">27602 13374 0,'0'0'0,"0"0"0,0 0 0,0 0 15,0 0-15,0 0 0,0 0 16,0 0-16,0 0 0,0 0 15,0 0-15,0 0 0,0 0 0,-18 25 16,18-25-16,-15 24 16,15-24-16,-15 26 0,8-8 15,0 0-15,2 0 0,1 1 0,3 1 16,1 3-16,0 1 0,2 1 16,3 0-16,1-3 0,2-1 15,4-2-15,5-1 0,-2-2 16,1-1-16,2-1 0,0-2 15,0-6-15,-2-3 0,-3-1 16,-2 0-16,-2 0 0</inkml:trace>
  <inkml:trace contextRef="#ctx0" brushRef="#br1" timeOffset="147020.0675">27393 12989 0,'0'0'15,"0"0"-15,0 0 0,0 0 0,0 0 16,0 0-16,0 0 0,0 0 16,28 3-16,-28-3 0,0 0 15,34 2-15,-34-2 0,0 0 16</inkml:trace>
  <inkml:trace contextRef="#ctx0" brushRef="#br1" timeOffset="147321.082">28025 13178 0,'0'0'15,"0"0"-15,0 0 0,21 19 0,-21-19 16,23 24-16,-7-7 0,1 2 15,2 2-15,7 9 0,1 4 16,-2 0-16,0 1 0,1 11 16,-3 1-16,-4 0 15,-5 2-15,-3 4 0,-5-6 0,-5-5 16,-2-4-16,-8-3 0,-5-1 16,-8 3-16,-2-4 0,-1-3 15,1-5-15,-2-5 0,-2-3 0,1-3 16,1-3-16,5-3 0,5-3 15,5-6-15,3-3 16,6-5-16,4-6 0,0 3 0,0 4 16,-1 2-16</inkml:trace>
  <inkml:trace contextRef="#ctx0" brushRef="#br1" timeOffset="147657.1942">28942 13177 0,'0'0'0,"0"0"16,0 0-16,0 0 0,0 0 15,0 0-15,-22 17 0,22-17 16,-24 21-16,9-6 0,-4 2 15,-1 3-15,1 3 0,-2 2 16,0 3-16,-6 9 0,3 1 0,-3 13 16,4 3-16,3-3 0,4-1 15,3 10-15,4 1 0,6-5 16,4-4-16,6 6 0,5 0 16,1-8-16,0-8 0,7-2 15,5-4-15,0-11 0,1-8 0,-5-2 16,-6-6-16,-4 0 15</inkml:trace>
  <inkml:trace contextRef="#ctx0" brushRef="#br1" timeOffset="148104.5762">28993 13429 0,'0'0'16,"0"0"-16,0 0 0,18-11 0,-18 11 15,28-10-15,-11 6 16,4 0-16,2 0 0,7 1 16,1 2-16,-1 2 0,0 2 0,-1 1 15,2 1-15,-3 1 0,-3 1 16,2 3-16,-5-1 0,-5 1 15,-1 0-15,-5 2 0,-2 2 16,-6 0-16,-3 0 0,-7-1 16,-5 4-16,-2-3 0,-2 0 0,-4 4 15,-3 0-15,-1 2 0,-1-1 16,-2 3-16,1 2 16,3-2-16,3-4 0,-2 6 15,1 1-15,4-3 0,4-1 0,4 0 16,4 1-16,3-4 0,4-1 15,3-3-15,4 0 0,5 0 16,4 0-16,4-1 0,5 0 16,-1-3-16,1-2 0,-3-5 15,-1-3-15,-4 0 0,-4 0 16,-3 0-16</inkml:trace>
  <inkml:trace contextRef="#ctx0" brushRef="#br1" timeOffset="148304.4551">29073 13688 0,'0'0'0,"0"0"0,0 0 16,0 0-16,41-4 0,-19 4 0,2 0 15,8 2-15,7 1 0,-3 0 16,-1 1-16,16 8 15,13 11-15,-12-5 0,-9-3 0,-9-3 16</inkml:trace>
  <inkml:trace contextRef="#ctx0" brushRef="#br1" timeOffset="148721.023">29912 13655 0,'0'0'0,"0"0"16,0 0-16,0 0 0,0 0 15,0 0-15,25-5 0,-25 5 16,0 0-16,27-4 0,-27 4 16,27-4-16,-10 2 0,1 1 15,0-1-15,1 1 0,0 1 0,3 0 16,2 0-16,-2 1 16,-1-1-16,8 2 0,1-1 15,-3-1-15,0 2 0,-2-1 16,-1 3-16,-3-2 0,-2-2 15,2 1-15,-3 1 16,-5 1-16,-2-1 0,-2 0 0,-3-2 16,-2-2-16,-3 0 0,0-2 0,0 2 15,-1 2-15</inkml:trace>
  <inkml:trace contextRef="#ctx0" brushRef="#br1" timeOffset="149071.0343">30684 13493 0,'0'0'0,"0"0"0,0 0 15,0 0-15,0 0 0,15 18 0,-15-18 16,0 0-16,17 29 0,-17-29 15,10 27-15,-6-12 0,1 3 0,-2 1 16,0 4-16,1-2 0,-1 1 16,0 7-16,1 1 15,-2-2-15,0 0 0,0 1 16,0 0-16,-1-1 0,1 0 0,-1 4 16,0-2-16,0-5 0,-1-4 15,0-3-15,1-2 0,-1-3 16,0-1-16,-1-6 0,0-4 15,1-2-15,-2-4 0,0 1 16,1 0-16,0 0 0</inkml:trace>
  <inkml:trace contextRef="#ctx0" brushRef="#br1" timeOffset="149389.6744">31124 13197 0,'0'0'0,"0"0"16,0 0-16,32 25 0,-17-11 0,5 6 15,3 4-15,6 11 16,0 1-16,6 17 0,-1 4 15,-4 1-15,-4 0 0,2 14 16,-2 10-16,-10-5 0,-8-7 0,-13 10 16,-8-3-16,-4-8 15,-2-6-15,-30 28 0,-8-9 0,-4-13 16,-1-9-16,-13-3 0,-10 1 16,7-9-16,4-6 0,22-15 15,17-6-15,11-8 0</inkml:trace>
  <inkml:trace contextRef="#ctx0" brushRef="#br1" timeOffset="154421.7882">24469 15123 0,'0'0'0,"0"0"0,0 0 16,0 0-16,0 0 0,0 0 0,0 0 16,0 0-16,0 0 0,0 0 15,0 0-15,0 0 0,0 0 16,0 0-16,0 0 0,0 0 16,0 0-16,0 0 0,25 3 15,-25-3-15,28 0 0,-28 0 16,30-4-16,-30 4 0,34-4 0,-14 1 15,1 0-15,-2-1 16,1 1-16,6-1 0,0 0 0,1 1 16,-2 2-16,-1-2 0,-1 0 15,-2-1-15,-2 3 0,-1-1 16,-2 4-16,-1-1 0,-2-1 16,-2 1-16,-1-1 0,-3 3 15,-1 0-15,-3 8 0,-1 7 16,0-4-16,-1 0 0,0-4 15</inkml:trace>
  <inkml:trace contextRef="#ctx0" brushRef="#br1" timeOffset="154721.8086">24334 15441 0,'0'0'0,"0"0"16,0 0-16,0 0 0,31-2 16,-31 2-16,29-6 0,-11 1 15,0-1-15,5 0 0,5 1 16,1-1-16,0-2 0,13 1 15,1 0-15,1 2 0,1-1 0,10 3 16,1 0-16,-4 3 0,-4 0 16,-1 2-16,-11-1 0,-8-1 15</inkml:trace>
  <inkml:trace contextRef="#ctx0" brushRef="#br1" timeOffset="184523.8246">27457 9699 0,'0'0'0,"0"0"15,0 0-15,0 0 0,0 0 0,0 0 16,0 0-16,0 0 0,0 0 16,25 11-16,-25-11 0,0 0 15,32 5-15,-32-5 0,36 2 16,-17 0-16,-1-2 0,3 0 16,3 0-16,-1 1 0,0 0 15,4 2-15,-1-2 0,-2 2 16,-2-1-16,-1 3 0,-1-2 15,-4 2-15,-1-1 0,-1 2 0,-1 1 16,-2-1-16,-2 0 0,-1 0 16,-1-1-16,-4 0 0,-2 0 15,-4 1-15,-3 0 0,-2 3 16,0 3-16,-9 2 0,-5 1 16,-1-1-16,0-2 0,-5 4 15,-3 0-15,0 1 0,0-1 16,-9 5-16,-2 0 0,3-3 0,3-2 15,-4 1-15,4 0 16,4-3-16,3-3 0,3-2 0,1 0 16,4-2-16,4-1 0,2-1 15,3-4-15,6 1 0,1 2 0,5-4 16,0 2-16,4 0 16,0 1-16,4-1 0,3 0 15,1-1-15,1-1 0,5 0 16,3 0-16,1 0 0,2-1 0,8 1 15,1 1-15,0-1 16,0 2-16,-1-2 0,0 0 16,-1 0-16,-1 0 0,0 1 0,-1-1 15,-3 1-15,-3 1 0,-3 0 16,-3 0-16,0-1 0,-3 1 16,-2 0-16,-1 0 0,-2-2 15,-2-4-15,-2 4 0,0-3 16,-2 2-16</inkml:trace>
  <inkml:trace contextRef="#ctx0" brushRef="#br1" timeOffset="184791.838">27407 9925 0,'0'0'15,"0"0"-15,0 0 0,0 0 0,0 0 16,0 0-16,0 0 16,0 0-16,0 0 0,25 3 0,-25-3 15,26 2-15,-26-2 0,34 1 16,-10 0-16,0 0 0,-1 1 0,6-2 16,4 0-16,6 1 0,-3 2 15,10 0-15,1-3 16,-8 2-16,-5-2 0,-6 1 0,-6-1 15,-3 1-15</inkml:trace>
  <inkml:trace contextRef="#ctx0" brushRef="#br1" timeOffset="185322.8537">28160 9980 0,'0'0'0,"0"0"0,0 0 15,0 0-15,0 0 0,0 0 16,0 0-16,0 0 0,0 0 0,0 0 16,0 0-16,0 0 15,0 0-15,0 0 0,15-20 16,-15 20-16,18-20 0,-18 20 0,26-23 15,-26 23-15,27-23 0,-14 10 16,0 1-16,-1 0 0,-1 1 16,3 0-16,-1-1 0,-2 3 15,-1 1-15,-2 2 0,-3 1 16,-2 3-16,0 2 0,-3 3 16,-4 4-16,0 0 0,-2 2 0,-4 3 15,-3 3-15,-3 6 0,0-1 16,0 5-16,-1 2 15,3-1-15,2-3 0,-2 6 0,3 0 16,3-3-16,2-2 0,3-3 16,2-2-16,0-2 0,1-3 15,3-3-15,2-1 0,2-2 16,1-1-16,3-2 0,4-3 16,-3-2-16,0-2 0,2-3 15,0-5-15,0 0 0,1 1 0,6-7 16,2-2-16,-2-1 0,-1 1 15,-3-7-15,0-2 16,-4 2-16,-2 0 0,-2 6 0,-1 4 16,-3 1-16</inkml:trace>
  <inkml:trace contextRef="#ctx0" brushRef="#br1" timeOffset="185505.8575">28330 9544 0,'0'0'0,"0"0"16,0 0-16,0 0 0,0 0 0,0 0 16,0 0-16,0 0 0,0 0 0,0 0 15,0 0-15,33 16 16,-33-16-16,32 11 0,-12-4 16,-3-2-16,-1 0 0,-3-2 0</inkml:trace>
  <inkml:trace contextRef="#ctx0" brushRef="#br1" timeOffset="185788.8713">28771 9897 0,'0'0'0,"0"0"16,0 0-16,0 0 0,0 0 15,0 0-15,35-1 0,-35 1 16,32 0-16,-32 0 0,45-4 16,-18 0-16,1 2 0,2 1 15,1 1-15,6-2 0,0 2 0,-6 0 16,-6 0-16,-3 0 0</inkml:trace>
  <inkml:trace contextRef="#ctx0" brushRef="#br1" timeOffset="186022.9136">28788 10163 0,'0'0'0,"0"0"16,0 0-16,0 0 0,0 0 0,28 1 16,-28-1-16,35-4 0,-15 1 15,7-1-15,5 0 0,-1-2 16,1 2-16,11 0 0,3-3 16,-6 3-16,-2-2 0,-1 1 15,-6 2-15,-5-1 0</inkml:trace>
  <inkml:trace contextRef="#ctx0" brushRef="#br1" timeOffset="186322.9188">29550 9787 0,'0'0'0,"0"0"16,0 0-16,0 0 0,0 0 0,-14 21 16,14-21-16,-12 27 0,12-27 15,-11 34-15,5-9 0,1-2 16,-1 2-16,0 11 0,-1-1 16,2-2-16,-1 0 0,-1 5 15,1-2-15,1-6 0,3-3 0,0-2 16,1-4-16,2-3 0,2-3 15,1-7-15,-1-2 16,-1-3-16,0-1 0,1 0 0</inkml:trace>
  <inkml:trace contextRef="#ctx0" brushRef="#br1" timeOffset="186555.9263">29668 10031 0,'0'0'0,"0"0"0,0 0 15,0 0-15,0 0 0,0 0 16,27-6-16,-27 6 0,27-1 0,-27 1 16,43-4-16,-18 1 0,-1 0 0,2 1 15,4 0-15,5 0 16,-3 0-16,-2 1 0,-1 1 16,-4-1-16,-2 0 0,5-3 15,-3 2-15,-4-1 0,-3 1 0,-4-5 16,-3-2-16,-3 3 0,-2 1 15,-1 1-15</inkml:trace>
  <inkml:trace contextRef="#ctx0" brushRef="#br1" timeOffset="186756.0264">30009 9801 0,'0'0'0,"0"0"16,0 0-16,0 0 0,-20 14 0,20-14 15,-17 24-15,6-8 0,0-1 16,-2 5-16,0 4 0,2 1 16,1 3-16,-1 8 0,1 0 15,3-1-15,1 1 0,1 3 16,1-2-16,2-2 0,1-5 0,0-3 16,0-9-16,1-1 15</inkml:trace>
  <inkml:trace contextRef="#ctx0" brushRef="#br1" timeOffset="187189.04">30276 10079 0,'0'0'15,"0"0"-15,0 0 0,11-19 16,-11 19-16,17-21 0,-4 8 15,1-1-15,0 1 0,5-5 16,0-2-16,0 1 0,-1 1 0,1-1 16,0 2-16,-3 3 0,0 2 15,-3 1-15,-3 2 0,0 4 16,-1-1-16,-3 4 0,-1 1 16,-3 4-16,-2 1 0,-3 5 15,-5 4-15,0 1 0,1 0 0,-2 4 16,-1 0-16,1 3 0,0-3 15,1 3-15,2 1 0,0-4 16,2-1-16,1 5 0,0-4 16,2-1-16,1-2 0,3-1 15,0-2-15,0-2 0,0-2 16,4 1-16,2-3 0,2-1 16,1-1-16,2-6 0,3 0 15,-2-5-15,1-2 0,1-2 16,3-1-16,0-6 0,0 0 0,1-10 15,-2-1-15,-5 4 0,-2 5 16,-2 4-16</inkml:trace>
  <inkml:trace contextRef="#ctx0" brushRef="#br1" timeOffset="187352.0403">30615 9498 0,'0'0'16,"0"0"-16,0 0 0,0 0 0,0 0 16,0 0-16,2 33 0,-2-33 15,4 22-15,-4-22 0,3 19 16,-3-19-16</inkml:trace>
  <inkml:trace contextRef="#ctx0" brushRef="#br1" timeOffset="188222.8468">27484 11207 0,'0'0'16,"0"0"-16,0 0 0,0 0 0,0 0 15,31 3-15,-31-3 16,23 2-16,-23-2 0,29 5 0,-13-1 16,-1-1-16,0 1 0,-1-1 15,2 1-15,-3 3 0,-1-3 16,0 3-16,-1 0 0,-2 2 16,-1-2-16,-3 2 15,-3 2-15,-2-1 0,-2 4 0,-3-1 16,-2 3-16,-7 5 0,-5-3 0,-1 2 15,-1 0-15,-1 3 0,0-1 16,-7 4-16,1-1 0,0 0 16,3-4-16,4-2 15,3-2-15,3-1 0,3-3 0,2 1 16,3-4-16,3 1 0,0-1 16,4 0-16,3-3 0,1-1 15,3-3-15,4 1 0,4-4 16,2 0-16,0 0 0,3-4 15,2 1-15,0-2 0,1-1 0,4-1 16,-2 1-16,-4-1 0,-3 0 16,-2-2-16,0 2 0,-4 0 15,-2 3-15,-2 0 0</inkml:trace>
  <inkml:trace contextRef="#ctx0" brushRef="#br1" timeOffset="188441.8498">27389 11481 0,'0'0'0,"0"0"0,0 0 0,0 0 16,0 0-16,0 0 0,0 0 16,0 0-16,0 0 0,0 0 15,37 4-15,-37-4 0,32 4 16,-32-4-16,46 2 0,-21-3 0,0 0 15,4 0-15,1-2 0,3-1 16,-6 3-16,-3-1 0</inkml:trace>
  <inkml:trace contextRef="#ctx0" brushRef="#br1" timeOffset="188656.0015">28113 11371 0,'0'0'16,"0"0"-16,0 0 0,0 0 0,0 0 15,0 0-15,0 0 0,30 5 16,-30-5-16,25 5 0,-25-5 16,37 0-16,-17 0 0,1 0 15,1-3-15,-3 1 0,-3 0 0,-2 1 16</inkml:trace>
  <inkml:trace contextRef="#ctx0" brushRef="#br1" timeOffset="188860.008">28094 11697 0,'0'0'0,"0"0"16,0 0-16,0 0 0,0 0 0,36-2 16,-36 2-16,32-5 0,-12 3 15,0-3-15,0 0 0,-3-1 16,-1 1-16,-3 1 0</inkml:trace>
  <inkml:trace contextRef="#ctx0" brushRef="#br1" timeOffset="189206.1446">28786 11478 0,'0'0'0,"0"0"0,0 0 15,0 0-15,30-2 0,-30 2 16,40-2-16,-13-1 0,4 1 0,5 0 15,5 0-15,10-3 0,-1 1 16,14 1-16,3 2 16,9 1-16,-4 1 0,-3 2 0,-1-1 15,3 0-15,-8 2 0,10-1 16,1 0-16,-13 1 0,-8-1 0,1 0 16,1-2-16,-3 3 15,-3-2-15,-1 1 0,2 2 0,-6-4 16,-3 4-16,-3-3 0,1 1 15,-7 1-15,-4 1 0,-2-5 16,0-5-16,-6 4 0,-5 0 16,-5-1-16</inkml:trace>
  <inkml:trace contextRef="#ctx0" brushRef="#br1" timeOffset="189705.7171">29610 11956 0,'0'0'0,"0"0"0,0 0 16,0 0-16,0 0 0,0 0 0,21-22 16,-21 22-16,0 0 0,27-21 15,-27 21-15,25-17 0,-12 10 0,-1-1 16,0 1-16,-1 1 16,-1 2-16,-1 2 0,-1 1 15,-2 2-15,1 0 0,-4 5 16,-2 3-16,-1 3 0,-1 0 0,-3 4 15,-3 2-15,-1 2 0,0-2 16,-3 8-16,0 3 0,1-1 16,0-1-16,0 5 15,2-1-15,1-3 0,3-2 0,3-2 16,2-5-16,0 0 0,1-4 16,2 0-16,1-4 0,1-1 15,-1-2-15,2-4 0,1 0 16,-3-2-16,2-2 0,2-4 15,0-6-15,0-1 0,0-1 0,0-4 16,0-2-16,-2 2 0,-1 3 16,-1 1-16</inkml:trace>
  <inkml:trace contextRef="#ctx0" brushRef="#br1" timeOffset="189884.722">29700 11781 0,'0'0'16,"0"0"-16,0 0 0,0 0 0,0 0 0,0 0 15,0 0-15,0 0 16,0 0-16,31 11 0,-31-11 16,0 0-16,28 7 0,-28-7 0,0 0 15,20 7-15</inkml:trace>
  <inkml:trace contextRef="#ctx0" brushRef="#br1" timeOffset="190273.1865">29197 10963 0,'0'0'16,"0"0"-16,0 0 0,-11 15 0,11-15 15,-7 22-15,1-5 16,1 1-16,-1 2 0,2 2 0,0 1 16,1 8-16,1-2 0,0 0 15,0-1-15,0-4 0,2-1 0,2 2 16,-1 0-16,0-8 0,1-6 16,0 2-16,-1-4 15,0-2-15</inkml:trace>
  <inkml:trace contextRef="#ctx0" brushRef="#br1" timeOffset="190489.1978">29409 11149 0,'0'0'16,"0"0"-16,0 0 0,0 0 15,0 0-15,26 3 0,-26-3 16,26-2-16,-26 2 0,35 0 0,-13 0 15,2 0-15,1 0 0,1 0 16,2 0-16,3-1 0,-4 0 16,-1-1-16,-3 4 0,-4-4 15,-4 2-15,-2-1 0,-2 0 16,-1 1-16</inkml:trace>
  <inkml:trace contextRef="#ctx0" brushRef="#br1" timeOffset="190722.3813">29646 11021 0,'0'0'0,"0"0"0,0 0 16,0 0-16,-11 28 0,11-28 15,-10 28-15,6-11 0,1 1 0,-1 2 16,2 5-16,0-1 0,1-2 15,2 7-15,2 6 0,1-6 16,0-4-16,1-2 0,3-4 16,-1-4-16,-2-1 0,0-3 15</inkml:trace>
  <inkml:trace contextRef="#ctx0" brushRef="#br1" timeOffset="191006.3889">30086 11037 0,'0'0'0,"0"0"16,0 0-16,0 0 0,0 0 15,0 0-15,0 0 0,0 0 16,0 0-16,-13 27 0,13-27 16,-15 25-16,15-25 0,-15 28 15,9-7-15,0-2 0,2 2 0,0-3 16,2 0-16,1-1 0,2-2 15,4 6-15,1-3 0,1-4 16,-1 1-16,3-3 0,1-3 16,-1 1-16,0-6 0,2 0 15,1-4-15,0-4 0,0 1 0,2-5 16,0-2-16,-2 1 0,-1 3 16,-2-1-16</inkml:trace>
  <inkml:trace contextRef="#ctx0" brushRef="#br1" timeOffset="191190.5073">30113 10764 0,'0'0'0,"0"0"0,0 0 16,0 0-16,0 0 0,6 28 0,-6-28 15,13 25-15,-13-25 0,15 28 16,-8-17-16,-2-1 0</inkml:trace>
  <inkml:trace contextRef="#ctx0" brushRef="#br1" timeOffset="191939.483">28998 7825 0,'0'0'0,"0"0"0,0 0 0,0 0 16,0 0-16,23-5 0,-23 5 16,38-5-16,-16 3 0,6-1 15,8-1-15,2 0 16,3 0-16,27-3 0,15 0 16,10 0-16,-7 0 0,13 0 0,11-2 15,-13 5-15,-10 2 0,5 3 16,-7 2-16,17 1 0,-15-2 0,-20-2 15,-16 0-15,-15-1 0,-12 0 16,-7 1-16</inkml:trace>
  <inkml:trace contextRef="#ctx0" brushRef="#br1" timeOffset="192456.3283">29575 8336 0,'0'0'0,"0"0"0,0 0 0,0 0 16,0 0-16,0 0 0,0 0 15,0 0-15,23-11 0,-23 11 16,28-18-16,-9 6 0,1 0 0,1-3 15,2-1-15,0 1 0,0-2 16,7-4-16,-1-1 0,-4 3 16,-2-1-16,4-1 0,-3 1 15,-3 3-15,-3 3 0,-5 1 16,-3 2-16,-3 3 0,-3 1 0,-3 2 16,-3 3-16,-3 2 0,1 2 15,-7 3-15,-3 2 16,-1 3-16,1-1 0,-1 5 0,-2 3 15,2 0-15,1 2 0,-1 6 16,2 1-16,2-3 0,2 0 0,2 0 16,3-1-1,2 0-15,0-4 0,4 0 0,1-2 16,1-1-16,3-3 0,0-3 16,0-4-16,1 0 0,0-2 0,2-2 15,3-1-15,-1-1 0,0-1 16,0-5-16,0-4 0,-1-1 15,0-1-15,-1-7 0,-1-2 16,-2 3-16,-2 2 0,1 3 16</inkml:trace>
  <inkml:trace contextRef="#ctx0" brushRef="#br1" timeOffset="192671.3746">29816 7210 0,'0'0'16,"0"0"-16,0 0 0,0 0 16,0 0-16,0 0 0,0 0 15,0 0-15,19 16 0,-19-16 0,18 18 16,-18-18-16,18 18 0,-18-18 15,15 14-15,-9-7 0</inkml:trace>
  <inkml:trace contextRef="#ctx0" brushRef="#br1" timeOffset="193272.4569">29935 7087 0,'0'0'16,"0"0"-16,0 0 0,0 0 0,0 0 16,-8 25-16,8-25 0,-5 25 15,5-25-15,-3 30 0,3-11 16,0 0-16,1 0 0,0 1 15,0 1-15,0 2 0,-1-3 16,1 8-16,0-2 0,-1-1 0,0-4 16,-1 2-16,-1 0 15,0-4-15,0-2 0,-1 1 0,1-2 16,0 0-16,0-1 0,2-1 16,2 1-16,1-5 0,1-6 15,-2 0-15,0 0 0,0-1 16</inkml:trace>
  <inkml:trace contextRef="#ctx0" brushRef="#br1" timeOffset="193605.6692">30656 7596 0,'0'0'0,"0"0"16,0 0-16,0 0 0,0 0 0,0 0 15,0 0-15,0 0 16,28 3-16,-28-3 0,26 4 15,-26-4-15,32 4 0,-13-3 0,1 1 16,-1 1-16,-2-1 0,0 3 16,-2 0-16,-1-1 0,-2 1 15,1 1-15,-2-2 0,-1-1 16</inkml:trace>
  <inkml:trace contextRef="#ctx0" brushRef="#br1" timeOffset="193755.6687">30684 7806 0,'0'0'0,"0"0"16,0 0-16,0 0 0,0 0 16,0 0-16,0 0 0,0 0 15,26 3-15,-26-3 0,34 5 16,-14-2-16,4 0 0,-5 1 16,-1-2-16,-2 0 0</inkml:trace>
  <inkml:trace contextRef="#ctx0" brushRef="#br1" timeOffset="196305.7126">30789 11314 0,'0'0'0,"0"0"16,0 0-16,0 0 0,0 0 0,0 0 15,27 7-15,-27-7 0,28 3 16,-28-3-16,37 3 0,-15-3 16,3-1-16,0 2 0,0 2 15,0 0-15,-2-1 0,2 2 16,-3-1-16,-3-3 0,-2 3 0,-4-2 15</inkml:trace>
  <inkml:trace contextRef="#ctx0" brushRef="#br1" timeOffset="196505.7209">30778 11614 0,'0'0'0,"0"0"15,0 0-15,0 0 0,0 0 0,0 0 16,0 0-16,0 0 0,20 17 16,-20-17-16,32 8 15,-32-8-15,38 3 0,-14 0 0,5-1 16,1-2-16,1 0 0,3 0 16,-5 0-16,-5 0 0</inkml:trace>
  <inkml:trace contextRef="#ctx0" brushRef="#br1" timeOffset="196855.7293">31413 11003 0,'0'0'0,"0"0"16,0 0-16,-21 7 0,21-7 0,-19 14 15,6-3-15,0 2 0,0 2 16,-1 4-16,1 6 0,-2 10 16,0-3-16,1 6 0,1 3 15,-1 7-15,5-3 0,1 1 16,2 1-16,4 2 0,2-6 0,5-7 15,3-4-15,1-3 16,1-1-16,3-4 0,5-1 16,-3-5-16,1-4 0,1-4 15,2-4-15,-4-1 0,-4 0 0,-3-2 16</inkml:trace>
  <inkml:trace contextRef="#ctx0" brushRef="#br1" timeOffset="197075.8065">31470 11245 0,'0'0'0,"0"0"16,0 0-16,0 0 0,-15 15 0,15-15 15,-9 22-15,5-5 0,-1 1 16,2 4-16,1 2 15,-1 1-15,1 1 0,1 9 0,1 1 16,0-2-16,1-2 0,0 0 16,0-5-16,1-6 0</inkml:trace>
  <inkml:trace contextRef="#ctx0" brushRef="#br1" timeOffset="197323.6856">31549 11419 0,'0'0'0,"0"0"0,0 0 15,0 0-15,0 0 0,19 4 0,-19-4 16,20 1-16,-20-1 0,30 2 16,-11-2-16,0 0 0,0 0 0,2-2 15,2 2-15,0 0 16,-1 0-16,3 0 0,-3 0 15,-1-1-15,-1-1 0,-1 1 16,-3-2-16,-3 3 0,-2-1 0,-1 0 16</inkml:trace>
  <inkml:trace contextRef="#ctx0" brushRef="#br1" timeOffset="197539.4074">31786 11235 0,'0'0'0,"0"0"0,0 0 16,0 0-16,0 0 0,0 0 0,-16 22 16,16-22-16,-6 21 0,6-21 15,-7 32-15,4-14 0,-1 0 16,2 6-16,1 0 0,1-1 16,0 2-16,0 4 0,1-1 15,2-3-15,3-7 0,-2-2 16,0-3-16,-1-1 0</inkml:trace>
  <inkml:trace contextRef="#ctx0" brushRef="#br1" timeOffset="197823.3803">32059 11256 0,'0'0'0,"0"0"0,0 0 16,-10 15-16,10-15 0,-9 21 0,9-21 16,-8 32-16,3-14 0,2 3 15,1-1-15,2 0 0,1 0 16,1 6-16,1-1 0,2-3 16,-1-4-16,2-2 0,-1-2 15,1-2-15,0-1 0,3-6 16,3-5-16,-1-1 0,-2-1 0,0-7 15,-1-2-15,-2 1 0,0 1 16,-2 1-16</inkml:trace>
  <inkml:trace contextRef="#ctx0" brushRef="#br1" timeOffset="198006.3842">31968 11074 0,'0'0'0,"0"0"16,0 0-16,0 0 0,0 0 0,0 0 15,28 0-15,-28 0 0,26-5 16,-26 5-16,33-9 0,-18 6 16,-2-1-16,0 3 0</inkml:trace>
  <inkml:trace contextRef="#ctx0" brushRef="#br1" timeOffset="198540.0119">30974 11116 0,'0'0'0,"0"0"0,0 0 15,0 0-15,0 0 0,0 0 0,0 0 16,0 0-16,32 1 0,-32-1 16,34-3-16,-13-1 0,2 0 15,4 1-15,3 0 0,-5 2 16,-2 0-16,-3-1 0</inkml:trace>
  <inkml:trace contextRef="#ctx0" brushRef="#br1" timeOffset="199175.4057">31436 12585 0,'0'0'16,"0"0"-16,0 0 0,0 0 0,0 0 16,15-25-16,-15 25 15,20-26-15,-20 26 0,24-28 16,-11 12-16,0 0 0,1-1 0,2 0 16,0 1-16,3-5 0,-2 1 15,-1 4-15,0 2 0,-3 2 16,-2 3-16,-2 5 0,-3 4 15,-2 5-15,-4 4 0,-4 4 16,-1 4-16,-2 5 0,1 3 0,-3 3 16,-1 3-16,0 4 15,2-2-15,3-3 0,0-4 16,3-4-16,1-4 0,3-4 16,2-3-16,2-3 0,2-2 0,1-5 15,3-4-15,1-5 0,1-5 16,-1-5-16,1-3 0,-3 3 15,-2 3-15,-3 4 0</inkml:trace>
  <inkml:trace contextRef="#ctx0" brushRef="#br1" timeOffset="199357.6308">31611 12085 0,'0'0'0,"0"0"0,0 0 0,0 0 16,0 0-16,0 20 0,0-20 15,16 23-15,-16-23 0,21 26 16,-21-26-16,16 20 0</inkml:trace>
  <inkml:trace contextRef="#ctx0" brushRef="#br1" timeOffset="201839.5572">22840 14251 0,'0'0'0,"0"0"16,0 0-16,0 0 0,0 0 16,18 22-16,-18-22 0,19 12 15,-19-12-15,28 9 0,-10-7 16,2 0-16,1-2 0,5-2 15,5-2-15,2 0 0,2-1 16,16 0-16,4-1 16,7 1-16,-5 0 0,9 2 0,0-1 15,-3 4-15,0 3 0,8 1 16,-4 4-16,-3 5 0,-2 7 16,7 4-16,-1 0 0,-6-4 0,-3-4 15,2-2-15,3 0 16,-3-6-16,0-1 0,30-8 0,-5-6 15,-8 0-15,-7-2 0,4-3 16,3-1-16,-3-3 0,-3-3 0,7 1 16,2 0-16,-5 7 15,-4 3-15,2 0 0,1-1 16,2 11-16,2 9 0,6 7 16,4 10-16,-16-1 0,-9 1 0,4 6 15,2 4-15,1 1 0,1 2 16,0 4-16,2 0 0,-3-6 15,-3-9-15,13-10 0,8-10 16,-4-3-16,-4-7 0,4-7 16,3-3-16,0-8 0,1-4 0,11-3 15,8 1 1,-12 4-16,-7 4 0,4 3 0,6 5 16,1 4-16,1 4 0,-3 0 15,-2 0-15,-3 7 0,-1 7 0,9 4 16,6 1-1,-13 5-15,-10 1 0,0-7 0,1-1 16,1-6-16,3-4 0,4-3 16,5-1-16,-3-2 0,-3 2 15,-2 1-15,1 3 0,-6-6 0,-4-2 16,7-3-16,5-2 16,-12 2-16,-10 3 0,4 1 0,1 1 15,-1-1-15,-2-4 0,-2 1 16,-3 2-16,-3 1 0,-2-3 31,6 6-31,4-2 0,-11 0 0,-9-2 0,1 0 0,2-4 0,-17 3 16,-13 2-16,-8-2 15</inkml:trace>
  <inkml:trace contextRef="#ctx0" brushRef="#br1" timeOffset="204459.1884">15425 11658 0,'0'0'0,"-21"-4"16,-3-1-16,0 2 0,1 2 0,-13 3 15,-5 3-15,2 5 0,0 2 16,-14 13-16,-3 5 0,3 5 0,2 4 16,-7 18-16,1 7 0,-2 8 15,8-4-15,5 7 16,4 2-16,-2 17 0,14-21 0,8-2 16,8-2-16,4-10 0,3-6 0,12-1 15,7-2-15,2-3 16,2-3-16,12-7 0,10-3 15,-1-11-15,2-6 0,9-6 16,8-3-16,-10-6 0,-5-5 0,4-4 16,3-4-16,3 0 0,2 0 15,-4-9-15,-3-7 0,0-2 16,2 0-16,-2-10 16,-1-6-16,-3-2 0,-1-1 15,-6-2-15,-2-1 0,-7 1 16,-7 1-16,1 0 0,0 0 0,-7-3 15,-5-3-15,-6-1 0,-4-1 16,1 9-16,1 6 0,-8-4 16,-4 0-16,-2 3 0,-2 2 15,-8 6-15,-7 2 0,-6 3 16,-5 3-16,-7 4 0,-2 3 16,-2 5-16,0 2 0,-10 11 15,-6 9-15,-4 7 0,-6 5 0,-1 12 16,-2 8-16,-2 4 0,-1 1 15,-9 19-15,-8 12 16,13 3-16,8 4 0,25-26 16,17-18-16,13-11 0</inkml:trace>
  <inkml:trace contextRef="#ctx0" brushRef="#br1" timeOffset="205090.3867">14619 13384 0,'0'0'0,"0"0"15,0 0-15,-23-8 0,13 8 0,-7 0 16,-3 1-16,-6 4 0,-3 4 16,-15 8-16,-5 7 0,0 2 15,2 4-15,-15 15 0,-13 14 16,4 4-16,3 0 0,-7 20 16,-4 15-16,10-7 0,10-5 0,-3 41 15,21-11-15,17-22 0,12-17 16,10-13-16,7-13 0,10-5 15,4-10-15,12-6 0,8-6 16,3 0-16,2-3 0,4-2 16,4 0-16,3-6 0,3-3 0,2-10 15,4-7-15,1-7 0,2-6 16,-5 1-16,0-3 16,-5 1-16,-1-1 0,0-10 0,2-4 15,-10-1-15,-9 1 0,-3-8 16,-2-6-16,-9 3 15,-4-1-15,-1 0 0,-1-6 0,-7-3 16,-4-4-16,-8 1 0,-6-1 16,-7 9-16,-6 3 0,-4-7 15,-2-8-15,-1 3 0,1 2 0,-11-1 16,-7 2-16,-5 5 16,-3 5-16,-4 2 0,-2 2 15,-6 7-15,-4 6 0,-6 6 16,-4 4-16,-6 7 0,-3 4 0,-9 12 15,-5 8-15,-5 7 0,-3 6 16,-10 20-16,-7 14 0,-1 7 16,-2 8-16,41-23 0,26-16 15,20-9-15</inkml:trace>
  <inkml:trace contextRef="#ctx0" brushRef="#br1" timeOffset="275558.4396">23825 4739 0,'0'0'15,"0"0"-15,0 0 0,0 0 0,0 0 16,0 0-16,30 3 0,-30-3 16,25 6-16,-10-4 0,3 1 15,2 1-15,3 0 0,1 0 16,2-1-16,-1 0 0,0 1 16,9 2-16,-1 1 0,-4-1 0,-2-1 15,-2 1-15,-2 0 16,-2 0-16,-2-1 0,0 4 15,-4 2-15,-6-2 0,-3 0 0,-5 2 16,-5 1-16,-1 1 16,-3-1-16,-8 1 0,-8 2 0,0 1 15,0 1-15,-10 2 0,-5 0 16,5 0-16,3-1 0,-5 2 16,2 1-16,4-5 0,3-3 0,5 1 15,3-2-15,4 0 16,4-2-16,2 2 0,3-3 15,1 0-15,2-2 0,4 1 0,4-1 16,3-1-16,3 0 0,4-2 16,3-1-16,-1-1 0,2-1 15,8-2-15,5-1 0,-3 0 16,-2 0-16,3 0 0,3 0 16,-3-1-16,-4 1 0,-2-2 15,-3-2-15,-3 1 0,-2 1 0,-3 0 16,-2-3-16,-2 3 0,-1 0 15,-3 1-15</inkml:trace>
  <inkml:trace contextRef="#ctx0" brushRef="#br1" timeOffset="275775.6995">23776 4997 0,'0'0'0,"0"0"15,0 0-15,0 0 0,0 0 0,0 0 16,25-4-16,-25 4 16,30-5-16,-9 3 0,5-2 15,1 1-15,2 2 0,11-1 16,2 1-16,-3 0 0,0-2 0,6 2 16,-1-1-16,-7 1 0,-9-1 15,-3 2-15</inkml:trace>
  <inkml:trace contextRef="#ctx0" brushRef="#br1" timeOffset="275958.8187">24745 4908 0,'0'0'0,"0"0"0,0 0 15,21-5-15,-21 5 0,26-4 16,-6 0-16,-1 3 0,-2 1 0,2 1 15,1 0-15,2-1 0,-2 1 16,-6 2-16,-4 0 0,-1 0 16,-1-1-16,-2 0 0</inkml:trace>
  <inkml:trace contextRef="#ctx0" brushRef="#br1" timeOffset="276125.8277">24621 5119 0,'0'0'0,"0"0"0,0 0 0,0 0 16,0 0-16,35 4 0,-35-4 16,41-1-16,-17 0 0,5-2 15,3 0-15,0 0 0,0-1 16,3 0-16,-5 1 0,-5-1 0</inkml:trace>
  <inkml:trace contextRef="#ctx0" brushRef="#br1" timeOffset="276475.8379">25494 4971 0,'0'0'0,"0"0"0,31-2 16,-8-1-16,4 1 0,16-3 0,7-3 15,15 3-15,3 1 0,16-2 16,2 0-16,12-2 0,-4 1 16,13 0-16,-3 2 0,-8-2 15,-4 1-15,36-3 0,-12 3 16,-17 4-16,-11 2 0,-3-4 16,-1-2-16,-6-1 0,-4-2 0,-5 6 15,-3 5-15,-11-3 0,-7 0 16,0 1-16,-1 2 0,-12-1 15,-8-2-15,-5 2 0,-2 2 16,-5 2-16,-2 1 0,-14 0 16,-9 1-16,-8-6 0,-7-4 0,16 2 15,3-1-15,1 1 16</inkml:trace>
  <inkml:trace contextRef="#ctx0" brushRef="#br1" timeOffset="276828.3292">25919 5294 0,'0'0'0,"0"0"0,0 0 15,-13 17-15,13-17 0,-16 19 0,5-4 16,-1 2-16,0 0 0,0 3 16,0 1-16,-4 7 0,2-2 15,0 1-15,-1 2 0,2-1 16,0 0-16,-4 5 0,0-4 16,2-1-16,3-1 0,1-3 15,2-3-15,2-2 0,0-2 0,3 0 16,0-5-16,2-2 15,0-2-15,3-4 16,3-4-16,2 0 0,1-1 0,-2 0 16,-1 1-16,0 0 0</inkml:trace>
  <inkml:trace contextRef="#ctx0" brushRef="#br1" timeOffset="277009.6989">26129 5497 0,'0'0'0,"0"0"16,19-3-16,-4 1 0,0 0 0,5 1 16,3 0-16,1 0 15,3 1-15,7 0 0,1 1 0,-2 1 16,-1 3-16,0-1 0,-5 0 16,-6-2-16</inkml:trace>
  <inkml:trace contextRef="#ctx0" brushRef="#br1" timeOffset="277509.5073">26743 5640 0,'0'0'0,"0"0"0,0 0 15,15-14-15,-15 14 0,19-13 16,-19 13-16,29-21 0,-14 9 0,2 1 15,0-2-15,2 1 0,1-2 16,4-5-16,-1 2 0,-1-1 16,-1-1-16,-1 1 0,-1-1 15,-2 2-15,0 1 0,1-1 16,-4 1-16,-3 4 0,-1 0 0,-2 4 16,-2 0-16,0 1 15,-2 0-15,0 2 0,-1 2 16,-3 3-16,1-3 0,-3 6 15,-2 0-15,1 2 0,-1 1 0,-3 2 16,-1 2-16,0 2 0,-1 1 16,-2 7-16,0 0 0,-1-1 15,-1-1-15,0 3 0,0 1 16,1-3-16,1 1 0,2 0 16,2-1-16,2 1 0,0-1 0,3-2 15,2-1-15,0 0 0,1-2 16,3-2-16,1-2 15,2-1-15,2 1 0,2-6 0,1 0 16,2-3-16,3-2 0,1-1 16,3 0-16,-1-2 0,0-3 15,0-4-15,0-1 0,-2-1 16,1-1-16,-2 1 16,-4 3-16,-2 1 0</inkml:trace>
  <inkml:trace contextRef="#ctx0" brushRef="#br1" timeOffset="277715.508">27071 5135 0,'0'0'0,"0"0"0,0 0 0,0 0 16,0 0-16,0 0 0,0 0 15,0 0-15,0 0 0,0 0 0,20 14 16,-20-14-16,0 0 0,22 19 16,-22-19-16,0 0 0,20 17 15,-20-17-15</inkml:trace>
  <inkml:trace contextRef="#ctx0" brushRef="#br1" timeOffset="278308.5013">26876 3962 0,'0'0'0,"0"0"15,0 0-15,0 0 0,0 0 0,0 0 16,-9 29-16,9-29 0,0 0 0,-11 33 16,11-33-16,-10 34 15,5-16-15,-1 2 0,1 2 16,-1 2-16,0-3 0,-3 9 16,0 0-16,1-1 0,1-3 0,-2 2 15,1 0-15,0-1 0,1-2 16,-2 6-16,0-3 15,1-2-15,2-4 0,0-1 0,2-4 16,-1-1-16,1-4 0,1 0 16,0-1-16,1-4 0,-1-2 15,1 0-15,0-1 0,0-2 16,1 1-16,0 0 0,1-3 16,-2 3-16,2-3 0,-1 3 15,1-3-15,0 0 0,-2 2 0,-1 1 16,-1 0-16,1 0 0,-1 0 15,2-1-15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9T03:49:16.825"/>
    </inkml:context>
    <inkml:brush xml:id="br0">
      <inkml:brushProperty name="width" value="0.05292" units="cm"/>
      <inkml:brushProperty name="height" value="0.05292" units="cm"/>
      <inkml:brushProperty name="color" value="#FF0000"/>
    </inkml:brush>
  </inkml:definitions>
  <inkml:trace contextRef="#ctx0" brushRef="#br0">14149 6097 0,'0'0'0,"0"0"16,0 0-16,0 0 0,0 0 16,0 0-16,0 0 0,0 0 0,0 0 15,0 0-15,0 0 0,0 0 16,0 0-16,0 0 0,0 0 16,0 0-16,0 0 0,29-10 15,-29 10-15,23 0 0,-23 0 16,30 1-16,-10-2 0,0 1 15,1 0-15,2 0 0,2 0 16,3 0-16,0 0 0,12-4 16,1 2-16,0 1 0,-2 1 0,13 0 15,1-1-15,-2 1 0,-3 2 16,12 3-16,-1-4 0,1 2 16,0 1-16,0-1 0,2-2 15,7 0-15,-1 1 0,0-2 16,3 0-16,8 0 0,-2 3 0,0 1 15,1-3-15,4 1 0,-4-2 16,20 1-16,-9 6 16,-9-4-16,-5 4 0,2-3 0,1-1 15,-3-1-15,-2 1 0,3 0 16,2 0-16,-2-1 0,-2 3 16,1-1-16,2-1 0,-1-2 15,0 2-15,0 1 0,1 3 16,-7 0-16,-3-2 0,2 0 15,0-5-15,-6 0 0,-4 0 0,-1-3 16,0 3-16,2-2 16,2 2-16,-8 2 0,-6 3 15,-3-3-15,-3-4 0,-6 4 0,-5-1 16,-3 2-16,0 0 0,-5-3 16,-3 0-16,-6 0 0,-4-3 15,-4 3-15,-4 0 0,-4 0 16,-3-1-16,3-1 0,0 2 0,2 0 15</inkml:trace>
  <inkml:trace contextRef="#ctx0" brushRef="#br0" timeOffset="483.9174">14836 5312 0,'0'0'0,"0"0"0,0 0 0,0 0 16,0 0-16,-11 30 0,7-10 15,-2 0-15,1 1 0,-2 5 16,0 5-16,-2 7 0,1 0 0,-2 9 15,1-2-15,0-4 16,2-2-16,-3 4 0,-1 0 16,1-6-16,2-3 0,-1-1 15,2-2-15,1-5 0,3-2 16,3-5-16,1-4 0,2-6 0,3-2 16,1 1-16,2 3 15,-2-1-15,-2-3 0,0 0 0</inkml:trace>
  <inkml:trace contextRef="#ctx0" brushRef="#br0" timeOffset="704.2071">15245 5510 0,'0'0'0,"0"0"0,0 0 16,37-2-16,-21 2 0,5-2 0,4 2 15,5-1-15,2 1 0,0 3 16,0-1-16,-1 0 0,-2 3 16,3 0-16,-3 0 0,-6 1 0,-4-2 15,-5 3-15,-3-5 0,-4 3 16,-3-3-16,-1-1 0,-1 1 16,1 0-16</inkml:trace>
  <inkml:trace contextRef="#ctx0" brushRef="#br0" timeOffset="967.2974">15423 5335 0,'0'0'0,"0"0"15,0 0-15,0 0 0,0 0 0,0 0 16,-6 26-16,6-26 0,-6 26 0,1-6 15,0 3-15,-2 1 16,1 1-16,-2 2 0,0 3 16,-2 5-16,2-3 0,-1 6 15,3-2-15,1-5 0,-1-2 0,2-3 16,-1 1-16,3-7 16,1-4-16,0-2 0,0-3 15,0-2-15</inkml:trace>
  <inkml:trace contextRef="#ctx0" brushRef="#br0" timeOffset="1317.5296">16205 5168 0,'0'0'0,"0"0"16,0 0-16,36 0 0,-19 0 0,4 1 16,4 1-16,8 1 15,1 1-15,5 0 0,2 1 0,5 1 16,-4 0-16,0 3 0,1 0 16,-2-1-16,-3-3 0,4 4 15,-3-1-15,-3-1 0,-1-3 16,-4 0-16,-4 0 0,-5-1 15,-4 0-15,-3-1 0,-2 0 16,-6-1-16,-4 0 0,-3-1 16,0 0-16,-6 1 0,-6-3 0,5 1 15,0 0-15,2 0 0</inkml:trace>
  <inkml:trace contextRef="#ctx0" brushRef="#br0" timeOffset="1652.6632">16344 5255 0,'0'0'16,"0"0"-16,0 0 0,0 0 0,0 0 16,-8 29-16,8-29 0,-11 33 15,4-15-15,-1 4 0,-2 4 16,0 1-16,0-1 0,-3 9 15,0 0-15,0-2 0,0 0 0,-2 5 16,0-1-16,1-4 0,1-1 16,-2-4-16,0-2 15,2-2-15,2-2 0,0-3 16,1-1-16,1-2 0,1-5 0,3 0 16,0-4-16,2 0 0,0 0 15,-1-5-15,2-2 0,0-4 16,1-1-16,2-8 0,1-6 15,-1 2-15,0 5 0,0 0 16</inkml:trace>
  <inkml:trace contextRef="#ctx0" brushRef="#br0" timeOffset="2133.6853">16467 5476 0,'0'0'0,"0"0"0,0 0 0,23-6 15,-14 5-15,5-2 0,2-1 16,1 3-16,-1 4 0,5-2 15,-1 0-15,-1 2 0,-2-1 16,0 5-16,-2 4 0,-3-1 16,-3 1-16,-4 3 0,-5 2 15,-3-1-15,0-1 0,-6 2 16,-4 0-16,-2-2 0,-2 0 0,-5 3 16,0-1-16,1-2 0,1-2 15,-1-1-15,0 0 0,4-2 16,0-2-16,4-4 0,2 1 15,3-4-15,3 0 0,5 0 16,1-4-16,3 1 0,4-1 0,4-3 16,3-4-16,3 1 0,3-1 15,3 0-15,4-1 16,4-1-16,-1 1 0,-2 3 0,2 7 16,-5-2-16,-4-3 0,-3 4 15,-3 3-15,-2 3 0,-1 3 16,-4 1-16,-2 3 0,-2 5 15,-4 0-15,-5 2 0,-2-3 16,-3 4-16,-2 0 0,-2-3 16,-3 2-16,2 1 0,-1 1 0,0-2 15,-3 1-15,2-4 0,-1 0 16,2-2-16,1-1 0,1-2 16,3-2-16,3-3 0,1 0 15,4 1-15,2 0 0,3-5 16,4-5-16,-2 3 0,0-1 0,-1 0 15</inkml:trace>
  <inkml:trace contextRef="#ctx0" brushRef="#br0" timeOffset="2685.0512">17268 5596 0,'0'0'0,"0"0"0,0 0 16,0 0-16,0 0 0,0 0 16,26-2-16,-26 2 0,0 0 0,0 0 15,22 0-15,-22 0 16,0 0-16,24-3 0,-14 3 16,1-1-16,0 1 0,0-3 0,1 1 15,-1-3-15,0 1 0,-1-1 16,0-1-16,-2 2 0,0-2 15,-1 2-15,-1-1 0,0 1 16,-2 1-16,1 0 0,-2 0 16,0 0-16,0 1 0,-3 2 15,0-2-15,-3 2 0,0 0 0,-2 2 16,-3 3-16,-2-2 0,-2 5 16,0-1-16,-1 0 0,1 2 15,0 2-15,1 0 0,0 1 16,0 2-16,0 0 0,-3 4 15,1 0-15,2-2 0,1 2 16,3-1-16,3 0 0,1-3 16,3 1-16,1-1 0,3 0 15,0-3-15,2-2 0,1 0 16,2-2-16,2-2 0,3 1 0,2-3 16,4-3-16,-1 0 0,-2-3 15,2-3-15,0 1 0,0-2 16,-1 0-16,-1-3 0,-2-2 15,-2-2-15,-1 0 16,-3-4-16,-1-3 0,-1 4 0,-2 3 0,1 1 16</inkml:trace>
  <inkml:trace contextRef="#ctx0" brushRef="#br0" timeOffset="2888.2249">17574 4892 0,'0'0'0,"0"0"16,0 0-16,0 0 0,0 0 15,0 0-15,16 20 0,-16-20 16,0 0-16,7 35 0,-13-15 15,2-2-15,-1-3 0,2 0 16</inkml:trace>
  <inkml:trace contextRef="#ctx0" brushRef="#br0" timeOffset="4067.0461">14546 6955 0,'0'0'0,"0"0"0,0 0 16,0 0-16,0 0 0,0 0 15,0 0-15,0 0 0,0 0 0,0 0 16,0 0-16,19-11 0,-19 11 16,29 2-16,-29-2 15,44 1-15,-19 0 0,4 2 0,2 1 16,11-1-16,0 1 0,-1-1 16,1-3-16,7 2 0,-4 0 15,-2-2-15,-1 0 0,-6 0 16,-4 0-16,3 0 0,-5 0 15,-9 0-15,-3-4 0,-5 4 16,-3 0-16,-2 0 0,-3 4 0,-5-4 16,-6 0-16,-1-2 0,-1 0 15,2 2-15,0 0 0,1 0 16</inkml:trace>
  <inkml:trace contextRef="#ctx0" brushRef="#br0" timeOffset="4417.0601">14550 6997 0,'0'0'0,"0"0"0,0 0 0,-7 18 16,7-18-16,-9 22 0,3-5 15,-2 1-15,0 0 0,0 4 16,0 6-16,-3 4 0,0 1 15,0 2-15,-1 1 0,0 7 16,2-4-16,-2 1 0,-1-2 16,0-4-16,0-3 0,-2 3 15,1-1-15,3-5 0,1-5 0,0-4 16,0-3-16,4-5 0,0-2 16,3-1-16,0-3 15,0 0-15,1-2 0,-1-3 0,-2-2 16,2-3-16,0 0 0,-2-4 15,0-1-15,0-1 0,1-2 0,1-5 16,0-6-16,1 4 0,0 3 16,0 3-16</inkml:trace>
  <inkml:trace contextRef="#ctx0" brushRef="#br0" timeOffset="4933.706">14631 7187 0,'0'0'0,"0"0"0,0 0 16,28 3-16,-16-1 0,2 0 0,3 5 15,-1 0-15,1 0 0,3 4 16,0 2-16,-4-1 0,-2 2 16,-4 2-16,-3-3 0,-5 3 15,-2-2-15,-8 2 0,-4 2 16,-1-1-16,-1-2 0,-5 1 15,-3 1-15,-6 0 0,2-2 0,-1-3 16,2 0-16,2-2 0,2 1 16,2-3-16,2-4 0,2-1 15,3 3-15,3-1 0,3-3 16,1 0-16,3-2 0,4-1 16,5-1-16,1 1 0,2 1 15,2 0-15,2 0 0,3 0 16,0 0-16,2-2 0,1 2 15,-1 0-15,-2 0 0,1 3 16,-1 0-16,-1 0 0,-3 2 0,-1-1 16,-2 2-16,-1 0 0,-2-2 15,-3 5-15,-2 0 0,-3 0 16,-2-2-16,-3 3 0,0 2 16,-2-1-16,-1-2 0,-3-1 15,-4 1-15,-1-2 0,0 0 16,2-1-16,1-1 0,0 1 15,3-1-15,0 0 0,1-3 16,2 1-16,0-3 0,2 1 16,2-1-16,2 0 0,2 0 0,0 0 15,0-3-15,0 3 0</inkml:trace>
  <inkml:trace contextRef="#ctx0" brushRef="#br0" timeOffset="5284.264">15623 7356 0,'0'0'0,"0"0"16,0 0-16,0 0 0,0 0 0,28 0 16,-28 0-16,27 1 0,-27-1 15,36 1-15,-13 1 0,0 0 16,1 0-16,1-1 0,4 3 15,4 1-15,-2 1 0,1 1 16,1 1-16,-5-2 0,-3 1 0,-6-2 16</inkml:trace>
  <inkml:trace contextRef="#ctx0" brushRef="#br0" timeOffset="5834.4711">16558 7615 0,'0'0'0,"0"0"0,0 0 16,22-7-16,-12 2 0,3-1 0,2-1 15,2-3-15,-1-2 0,9-4 16,2 1-16,-4 0 0,-2 1 15,1 0-15,2 0 0,-3-1 0,-2 1 16,6-4-16,-2 2 16,-2 0-16,-2 0 0,-4 3 0,-2-1 15,-2 5-15,-2 0 0,-1 2 16,-3 3-16,-1-1 0,-1 2 16,-3 3-16,0 0 0,0 0 15,-2-2-15,-2 5 0,-1 3 16,-3 1-16,0 2 0,-5 3 15,-1 1-15,0 1 0,0 0 0,1 4 16,0 7-16,0-2 0,-1 1 16,0-1-16,0-2 15,-1 4-15,3-1 0,1-1 0,1 0 16,3-1-16,1-1 0,3-3 16,2-1-16,2-2 0,1-2 15,3-1-15,3-1 0,0-1 16,1-2-16,2 0 0,2-1 15,2-1-15,2-1 0,3-2 16,2-3-16,-2-2 0,-2-3 0,7-1 16,0 0-16,-2-4 0,0-3 15,-2-3-15,0-1 0,-4 0 16,-4 1-16,-2 4 0,-2 1 16,-2 3-16</inkml:trace>
  <inkml:trace contextRef="#ctx0" brushRef="#br0" timeOffset="6067.6323">17020 6901 0,'0'0'0,"0"0"0,0 0 0,0 0 16,0 0-16,26 13 0,-26-13 16,21 14-16,-21-14 0,19 19 15,-10-8-15,-2 0 0,0 0 0,-1-4 16</inkml:trace>
  <inkml:trace contextRef="#ctx0" brushRef="#br0" timeOffset="17222.3717">17790 6951 0,'0'0'0,"0"0"16,0 0-16,12 21 0,-7-10 0,2 4 15,0 2-15,2 1 0,0 4 16,4 10-16,1 3 0,-2 0 0,-1 0 15,-2 12-15,-4 4 16,-3-1-16,-3-2 0,-9 13 16,-7 2-16,-2-3 0,-2-4 0,-13 13 15,-8-1-15,-1-6 16,-2-3-16,-13 9 0,-2-2 16,-24 16-16,8-14 0,24-22 0,17-14 15,10-10-15</inkml:trace>
  <inkml:trace contextRef="#ctx0" brushRef="#br0" timeOffset="17720.1349">14350 6780 0,'0'0'0,"-12"9"16,-1 3-16,2-1 0,-1 0 0,-8 12 15,-4 3-15,1 3 0,0 3 16,-4 14-16,1 3 0,-5 9 15,2-4-15,-2 14 0,4 0 16,6-4-16,5-1 0,3 8 16,3 0-16,6-7 0,5-4 0,7 6 15,4 3-15,11 3 0,5-13 16,4-4-16,4-4 0,5 0 16,3 2-16,-14-17 0,-9-11 15,-7-8-15</inkml:trace>
  <inkml:trace contextRef="#ctx0" brushRef="#br0" timeOffset="18318.1248">18478 7112 0,'0'0'0,"-11"10"16,1 1-16,0 2 0,-1 2 0,-5 9 15,-2 6-15,0 2 0,0-1 0,-3 9 16,1 2-16,4-1 0,0 1 16,4-2-16,2 5 0,2 2 15,2-2-15,4-2 0,3-1 16,2-3-16,2-2 0,2-3 15,4-4-15,3-5 0,-1-2 16,2-4-16,3-4 0,3-3 16,2-2-16,1-9 0,1-4 15,-9-1-15,-4 2 0,-2 0 16</inkml:trace>
  <inkml:trace contextRef="#ctx0" brushRef="#br0" timeOffset="18619.2628">18825 7110 0,'0'0'0,"0"0"0,0 0 16,40-2-16,-22 1 0,10-1 15,6 2-15,13 0 0,1-1 16,15 1-16,2 1 0,-6 1 16,-3 1-16,8 2 0,-2-2 15,-6 1-15,-7 0 0,4 6 16,-4-2-16,-11-3 0,-6-3 0,-5 2 16,-5 2-16,-7-5 0,-4-1 15,-7-1-15,-4 1 0,0 0 16,0 0-16,0 0 0</inkml:trace>
  <inkml:trace contextRef="#ctx0" brushRef="#br0" timeOffset="18884.5056">19078 7242 0,'0'0'0,"0"0"0,0 0 16,-12 22-16,9-12 0,-3 5 15,-3 1-15,0 3 0,0 3 0,-2 8 16,-1 2-16,1 0 16,0-1-16,-5 8 0,0-1 15,0-1-15,1-5 0,0-1 16,-1-2-16,3-4 0,1-3 0,0 1 16,2-3-16,3-7 0,2-1 15,-1-4-15,2-2 0,-1-6 16,2-2-16,1-1 0,0 1 15,-1 1-15</inkml:trace>
  <inkml:trace contextRef="#ctx0" brushRef="#br0" timeOffset="19317.7938">19160 7392 0,'0'0'0,"0"0"0,0 0 0,0 0 15,33 7-15,-33-7 0,26 9 16,-13-2-16,1 0 0,1 2 16,0 4-16,-2 1 0,-2-2 15,-2 1-15,-1 3 0,-3 2 16,-1-2-16,-5 1 0,-4 0 16,-1-3-16,-2-1 0,-4-1 15,-3-3-15,0 2 0,-2-1 0,1-3 16,-1-1-16,4-1 0,2-2 15,1-1-15,2 1 0,2-2 16,0 1-16,2-2 0,2 0 16,2 0-16,6-2 0,2 1 15,4-3-15,0 2 0,0 2 16,4 0-16,0 2 0,0 0 16,-2 1-16,0 1 0,1 2 15,-4 2-15,-1-1 0,-6 3 0,-4 2 16,-2 0-16,-2 0 0,-3 1 15,-2-3-15,-2 3 0,-1 1 16,-2-1-16,-3 0 0,0 0 16,3-3-16,1-2 0,2-2 15,2-2-15,1-3 0,2-1 0,0 1 16,2 0-16</inkml:trace>
  <inkml:trace contextRef="#ctx0" brushRef="#br0" timeOffset="19517.9025">19863 7620 0,'0'0'0,"9"0"15,3-1-15,3 2 0,3 1 0,9-1 16,4 0-16,0 0 0,-1 0 16,6 0-16,1 1 15,-4-1-15,-2 1 0,-3 0 0,0-2 16,-4-2-16,-3-1 0,-3 0 15,-4 1-15,-3 0 0</inkml:trace>
  <inkml:trace contextRef="#ctx0" brushRef="#br0" timeOffset="19784.8778">20135 7465 0,'0'0'0,"0"0"0,0 0 16,-7 20-16,7-20 0,-9 25 15,2-9-15,0 2 0,1 3 16,-2 0-16,0 3 0,-1 6 0,1-3 16,1 1-16,1 0 0,1 0 15,1-1-15,1 2 0,3-1 16,1-5-16,2-2 0,1-6 15,3-1-15,0-3 0,3-1 16,-3-4-16,-2 0 0,0 0 16</inkml:trace>
  <inkml:trace contextRef="#ctx0" brushRef="#br0" timeOffset="20119.5002">20775 7544 0,'0'0'0,"0"0"0,0 0 16,0 0-16,0 0 0,0 0 0,-5 31 16,5-31-16,-9 21 0,9-21 15,-15 30-15,5-12 0,-1 0 16,-1 1-16,-1 1 0,2 1 15,1 0-15,-1 5 0,2 0 16,2-4-16,4-3 0,3 0 16,3-1-16,3-3 0,0 0 0,3-5 15,2-1-15,-1-2 0,1-3 16,2-2-16,3-2 16,0-1-16,3-1 0,-1-4 0,-1 0 15,-2-1-15,-3 2 0,-2 1 16</inkml:trace>
  <inkml:trace contextRef="#ctx0" brushRef="#br0" timeOffset="20296.7615">20701 7142 0,'0'0'0,"0"0"0,0 0 0,0 0 16,0 0-16,0 0 0,25 2 15,-25-2-15</inkml:trace>
  <inkml:trace contextRef="#ctx0" brushRef="#br0" timeOffset="20584.9176">21274 7305 0,'0'0'0,"0"0"0,0 0 16,22 24-16,-13-11 0,0 3 0,0 4 16,0 7-16,-2 1 0,-1 1 15,-2 3-15,-3 0 0,-3 0 16,-8 6-16,-4 0 0,-3-3 15,0 0-15,-10 3 0,-4-1 16,0-4-16,-1-1 0,-5-3 16,-5-4-16,1-3 0,0-3 0,-11 0 15,-6-4-15,9-4 0,4-3 16,12-1-16,9-2 0,5-2 16</inkml:trace>
  <inkml:trace contextRef="#ctx0" brushRef="#br0" timeOffset="21184.9493">18343 6269 0,'0'0'0,"0"0"0,0 0 16,32-1-16,-32 1 0,36-3 16,-7 1-16,1 2 0,1 2 0,17-2 15,7 4-15,11-1 0,-5 0 16,21 1-16,5 0 0,-7 0 15,-5 2-15,23-2 0,16 0 16,-11 0-16,-11-1 0,55 4 16,0 0-16,-23-3 0,-15 0 0,9 2 15,6 1-15,-16 1 0,-12 3 16,11-3-16,7-1 16,-14-1-16,-9-3 0,9 1 0,6 3 15,-15 0-15,-9-3 0,9 3 16,7 0-16,-16-2 0,-11 1 0,4 1 15,1 1-15,-12 1 16,-8-2-16,-2 1 0,-1 0 16,-14-1-16,-9 0 0,-9 0 15,-6-4-15,-6-2 0</inkml:trace>
  <inkml:trace contextRef="#ctx0" brushRef="#br0" timeOffset="21800.8238">18310 4899 0,'0'0'0,"0"0"0,0 0 0,23 20 16,-13-14-16,3 5 0,5 4 15,2 4-15,2 4 0,8 9 16,1 1-16,3 10 0,-3 0 0,-5 5 16,-4 2-16,-1 5 0,-6-2 15,-3 0-15,-6 2 0,-6 8 16,-5-1-16,-11-4 0,-5 0 15,-7-2-15,-6-3 0,-16 11 16,-9 1-16,-4-8 0,-3-4 0,-10 5 16,24-16-16,17-16 15</inkml:trace>
  <inkml:trace contextRef="#ctx0" brushRef="#br0" timeOffset="22301.3138">14506 4878 0,'0'0'0,"-14"9"16,0 5-16,2-1 0,0 2 0,-10 10 15,-5 8-15,-3 8 16,3 0-16,-4 15 0,2 2 16,6 1-16,4-2 0,1 6 0,1-3 15,6-4-15,4-4 0,7 12 16,6 1-16,3-9 0,3-6 15,8 0-15,5 4 0,3-8 16,1-1-16,23 10 0,1-12 16,-16-15-16,-12-10 0,-8-3 0</inkml:trace>
  <inkml:trace contextRef="#ctx0" brushRef="#br0" timeOffset="22817.5385">19413 5005 0,'0'0'0,"-11"5"0,-3 2 0,2 1 16,-1 1-16,-7 10 0,-2 3 15,-1 3-15,-1 0 0,-5 11 16,2 4-16,2 2 0,3 0 0,-4 10 16,0 1-16,7-4 0,3-1 15,5 9-15,7-5 16,4-4-16,2-4 0,6-2 0,3 0 15,1-9-15,1-1 0,11-4 16,8-3-16,-1-3 0,-2 3 16,7-8-16,6-2 0,-1-7 15,-1-5-15,-7 1 0,-9-2 0,-8-1 16</inkml:trace>
  <inkml:trace contextRef="#ctx0" brushRef="#br0" timeOffset="23086.5458">19922 5072 0,'0'0'0,"19"-1"15,4 1-15,2 0 0,3-2 0,13 2 16,13 0-16,0 2 0,0 0 16,9 1-16,-3 1 0,-5 1 15,-6-1-15,3 1 0,-7 1 16,-7-2-16,-7 0 0,-8 0 16,-6-1-16,-3-1 0</inkml:trace>
  <inkml:trace contextRef="#ctx0" brushRef="#br0" timeOffset="23343.222">19974 5276 0,'0'0'0,"0"0"15,-10 14-15,5-1 0,-1 1 0,-4 9 16,-1 1-16,-2 3 0,-1 1 15,-2 2-15,0 0 0,-3 7 16,1-2-16,4-1 0,1 0 16,1-6-16,-1-4 0,1 3 15,2-3-15,4-9 0,1-1 16,2-5-16,1-4 0,2-3 16,0-2-16,2 0 0,-2 0 0,0 0 15</inkml:trace>
  <inkml:trace contextRef="#ctx0" brushRef="#br0" timeOffset="23768.2376">20254 5363 0,'0'0'0,"0"0"0,0 0 16,0 0-16,0 0 0,23 21 0,-23-21 15,17 19-15,-17-19 0,15 24 16,-9-10-16,-4 1 0,-2 1 15,-4 0-15,-5 2 0,-2-1 16,-1 0-16,-8 5 0,-3-3 16,-1 1-16,2-4 0,1-3 15,2-2-15,2-1 0,3-2 16,2-2-16,2-1 0,2-4 16,2-1-16,5-2 0,4-2 0,2-3 15,4 0-15,5 0 0,5 0 16,0 3-16,-1-1 0,1 1 15,1 1-15,-1 2 0,0 2 16,-3 2-16,0 1 0,-2 1 16,-2-1-16,-2 5 0,-3 3 15,-3-1-15,-3 1 0,-3 4 16,-4 2-16,-2-4 0,-4 4 0,-2-3 16,-2 3-16,-8 3 0,0-3 15,0 0-15,1-3 0,2-2 16,2-2-16,3-2 0,0-4 15,4 2-15,2-5 0,2 0 16</inkml:trace>
  <inkml:trace contextRef="#ctx0" brushRef="#br0" timeOffset="23968.3779">20798 5610 0,'0'0'0,"10"-1"0,5 0 16,5 1-16,4 0 0,9 0 15,2-3-15,-1 3 0,1 3 16,5-3-16,-3 0 0,-4 0 16,-2 0-16,-2-3 0,-3 2 15,-4 0-15,-5-1 0,-3 2 16,-3-4-16,-2 2 0,-1 1 0,-2 1 16</inkml:trace>
  <inkml:trace contextRef="#ctx0" brushRef="#br0" timeOffset="24184.5931">21137 5394 0,'0'0'0,"0"0"0,0 0 16,0 0-16,0 0 0,-18 30 16,18-30-16,-14 27 0,7-9 0,-2 0 15,-1 3-15,-1 4 0,0-3 16,-3 9-16,-1 0 0,3-1 15,1-1-15,2 1 0,3 1 16,0 1-16,3 0 0,5-9 16,6 0-16,-3-8 0,0-1 0,-1-3 15</inkml:trace>
  <inkml:trace contextRef="#ctx0" brushRef="#br0" timeOffset="24535.1647">21720 5589 0,'0'0'16,"0"0"-16,0 0 0,13-20 15,-13 20-15,14-18 0,-5 7 16,0 4-16,-1 0 0,-2 0 16,0 0-16,-2 3 0,-1 0 0,-3 4 15,0 0-15,-6 1 0,-3 4 16,-1 1-16,-1 2 0,-1 3 15,-1 1-15,-5 6 0,0 3 16,1 1-16,0 3 0,3 1 16,3-2-16,1 1 0,2 1 15,3 2-15,4 0 0,3-5 0,3 1 16,3-3-16,2-3 16,1-3-16,1-2 0,3-2 0,1-3 15,3-2-15,1-2 0,1-4 16,1-3-16,-3-1 0,0-3 15,-1-4-15,-2-5 0,-1 0 16,-3-2-16,-2 1 0,-1 4 16,-3 4-16</inkml:trace>
  <inkml:trace contextRef="#ctx0" brushRef="#br0" timeOffset="24715.166">21712 5199 0,'0'0'16,"0"0"-16,0 0 0,0 0 0,0 0 15,0 0-15,0 0 0,20 16 0,-20-16 16,0 0-16,23 17 0,-23-17 16,0 0-16,20 14 0</inkml:trace>
  <inkml:trace contextRef="#ctx0" brushRef="#br0" timeOffset="24968.1759">22508 5335 0,'0'0'0,"0"0"0,12 15 15,-4-4-15,1 1 0,2 9 0,0 2 16,-3 0-16,-4-1 0,-3 6 15,-3 4-15,-5 4 0,-2 0 16,-6 1-16,-6 1 0,-3-4 16,-3-2-16,-10 5 0,-4-1 15,0-3-15,2-2 0,-13 5 0,-3-2 16,14-9-16,10-5 0,8-6 16</inkml:trace>
  <inkml:trace contextRef="#ctx0" brushRef="#br0" timeOffset="26501.4034">13491 10881 0,'0'0'0,"0"0"0,0 0 0,0 0 16,0 0-16,22 0 0,-22 0 16,25 4-16,-10-1 0,3-3 15,5 1-15,0 2 0,0-3 0,6 0 16,4 0-16,9 0 0,-1 0 16,6 0-16,2 0 0,11 0 15,-3 0-15,14 0 0,1 0 16,-6 0-16,-3-3 0,14 3 15,2 0-15,-6 0 0,-4 3 16,14-6-16,2 3 0,-6 0 16,-3 3-16,39-3 0,-6 3 15,-11-5-15,-8 1 0,4 1 0,1 1 16,-6 2-16,-7 4 0,9-4 16,6-3-16,-11 0 0,-8 1 15,13 6-15,8 3 0,-10-2 16,-7-1-16,7-1 0,6-2 15,-8 2-15,-4 2 0,12-1 16,7 1-16,-6-8 0,-4 0 16,6 0-16,5 0 0,-7 3 0,-5 4 15,7-3-15,7 2 16,-12-2-16,-7 0 0,7 0 0,4-1 16,-6 2-16,-5 1 0,4 1 15,5 1-15,-12 1 0,-8-1 16,4 0-16,3 2 0,-5-3 15,-5 0-15,2 0 0,1 1 16,-12-2-16,-8-1 0,-1-2 16,0 4-16,-3 0 0,-3 0 0,-7-3 15,-3-4-15,-3 0 0,-3 0 16,-1 2-16,-1-1 16,-9 0-16,-5 2 0,1-3 0,-1 4 15,-1-5-15,-2-2 0,-4 2 16,-4-1-16,0 2 0</inkml:trace>
  <inkml:trace contextRef="#ctx0" brushRef="#br0" timeOffset="27384.7572">14963 9892 0,'0'0'0,"0"0"0,0 0 15,-4 21-15,4-21 0,-4 18 0,4-18 16,-8 32-16,4-14 0,0 2 15,-1 3-15,0-2 0,-1 3 16,-1 7-16,-2 4 0,-1-6 16,0 2-16,-2 6 0,-1-2 15,1-1-15,1-2 0,1-1 16,1 0-16,1-5 0,1-2 0,3-2 16,1-1-16,2-3 0,0-2 15,1-4-15,2-6 0,2 0 16,3-3-16,-2 1 0,0-1 15,-2 0-15</inkml:trace>
  <inkml:trace contextRef="#ctx0" brushRef="#br0" timeOffset="27617.7708">15505 10249 0,'0'0'0,"0"0"0,27-4 16,-7 2-16,3 1 0,16 1 16,8-2-16,8 1 0,-3 0 0,12 1 15,0 0-15,-7 0 0,-5 2 16,2 3-16,-5-1 16,-8 0-16,-7-4 0,-10 0 0,-7 0 15,-4-2-15,-3 2 0,-4-1 16</inkml:trace>
  <inkml:trace contextRef="#ctx0" brushRef="#br0" timeOffset="27900.906">16046 10031 0,'0'0'0,"0"0"0,0 0 0,0 0 16,-8 25-16,8-25 0,-7 26 15,1-9-15,-1-2 0,-1 4 16,-3 1-16,0 3 0,0 0 0,-4 6 16,1 3-16,0-3 0,0-1 15,-1 5-15,1-1 0,0-4 16,2-7-16,1 0 0,2-3 15,3-4-15,2-3 0,1-3 16,1-1-16,0 0 0</inkml:trace>
  <inkml:trace contextRef="#ctx0" brushRef="#br0" timeOffset="28221.0406">16647 9763 0,'0'0'16,"0"0"-16,19-1 0,-6 1 0,1 0 15,7 0-15,5 0 0,7-1 16,0 0-16,12 1 0,5 0 15,-4 1-15,-3 1 0,7 0 16,-4 2-16,-5-1 0,-4 3 0,-1-2 16,-3-1-16,-6 0 0,-3 1 15,-3-1-15,-1 0 16,-4 0-16,-3-1 0,-6-2 0,-5-4 16,-1 1-16,0 1 0,-1 2 15</inkml:trace>
  <inkml:trace contextRef="#ctx0" brushRef="#br0" timeOffset="28568.1319">16723 9925 0,'0'0'0,"0"0"16,0 0-16,-6 20 0,3-10 15,0 2-15,-1 4 0,-2 2 16,1 1-16,-3 7 0,-1 4 16,0-5-16,-1-1 0,-1 4 15,-2 2-15,-1 4 0,0 0 0,1-3 16,-1 0-16,1-5 0,2-1 16,-1-1-16,0-2 15,1-1-15,3-3 0,-1-4 0,1-3 16,1 0-16,2-4 0,1 1 15,1-2-15,0-5 0,-2-2 0,-1-2 16,0-1-16,3-6 16,2 2-16,1-6 0,2-3 15,0 2-15,0 4 0,-1 0 0</inkml:trace>
  <inkml:trace contextRef="#ctx0" brushRef="#br0" timeOffset="29018.5024">16988 10071 0,'0'0'16,"0"0"-16,0 0 0,20 5 0,-10-3 15,2 1-15,2-2 16,0 3-16,1 2 0,-3 1 0,-1 1 16,-1 2-16,-2 1 0,-2 3 15,-3 1-15,-4-1 0,-2-2 16,-7-1-16,-4-2 0,-3 1 15,0 1-15,-2 1 0,-2 1 16,0-2-16,1-4 0,-2 4 16,2-4-16,7-3 0,2-1 0,1 0 15,2-1-15,3 1 16,1 0-16,2-3 0,0-2 16,5 0-16,4-1 0,4 2 0,3-2 15,1-1-15,0 1 0,3 0 16,1 3-16,-2 3 0,0 2 15,-1 1-15,0-1 0,-2 4 16,-2 2-16,-2-1 0,-2 1 16,-4 0-16,-4-1 0,-2 4 15,-4-1-15,-1 1 0,-2-1 0,-2 2 16,-1 2-16,-3-3 0,0-3 16,0 3-16,-1-3 0,3 0 15,2-1-15,1 1 0,4 0 16,5-7-16,4-1 0,-2 0 15,-1-3-15,2 4 0</inkml:trace>
  <inkml:trace contextRef="#ctx0" brushRef="#br0" timeOffset="29451.3865">17591 10290 0,'0'0'0,"0"0"0,0 0 15,0 0-15,21-18 0,-11 13 16,1-2-16,2-2 0,3 0 16,0-1-16,3-2 0,3-2 15,0 0-15,2 0 0,3 3 16,-3 0-16,-1 0 0,-1 1 0,-1 3 16,-3-2-16,-2 0 0,1 0 15,-3 3-15,-4 1 0,-2 2 16,-2 1-16,0 2 0,-3 0 15,-3 0-15,0 2 0,-3 5 16,0-2-16,-3-1 0,-2 4 16,-3 2-16,-3 4 0,-1-2 0,-1 4 15,1-1-15,0 0 0,2 2 16,1 4-16,0 1 16,1-1-16,1-2 0,2 8 0,4-1 15,2-5-15,3-2 0,1 1 16,1 2-16,2-4 0,0-3 15,4-1-15,2-1 0,1-1 16,2-2-16,2-3 0,2-6 16,-4 1-16,-1-4 0,1-2 15,3-4-15,-3-2 0,0-5 0,0-2 16,-3 6-16,-2 1 0</inkml:trace>
  <inkml:trace contextRef="#ctx0" brushRef="#br0" timeOffset="29647.0516">18161 9541 0,'0'0'0,"0"0"0,0 0 0,0 0 16,0 0-16,0 0 0,0 0 15,7 26-15,-7-26 0,0 0 16,0 23-16,0-23 0</inkml:trace>
  <inkml:trace contextRef="#ctx0" brushRef="#br0" timeOffset="60736.0771">14961 11524 0,'0'0'16,"0"0"-16,0 0 0,0 0 15,-20 24-15,20-24 0,-16 23 16,6-7-16,-2 3 0,-3 3 16,-2 4-16,-3 9 0,1-2 0,1 4 15,2 1-15,-2 9 0,3 0 16,0 2-16,1 2 0,1 4 15,3-7-15,3 1 0,4-2 16,2-2-16,1-3 0,2 7 16,2 0-16,2-5 0,1-5 0,0-1 15,3-1-15,1-6 16,2-2-16,7-3 0,6-1 0,-3-8 16,-2-6-16,-6-2 15,-3-2-15,-3-3 0</inkml:trace>
  <inkml:trace contextRef="#ctx0" brushRef="#br0" timeOffset="61218.9125">15752 11599 0,'0'0'0,"0"0"0,0 0 15,24 4-15,-24-4 0,32 2 0,-9-1 16,3-1-16,4 0 0,4 0 16,5 0-16,10 2 0,-2 0 0,13 1 15,0 1-15,-1 0 16,-2-1-16,8 4 0,-2 1 15,-11-5-15,-8 1 0,0 1 0,-8 0 16,-6 1-16,-6-2 0,-6 0 16,-5 0-16,-5-2 0,-4 0 0,-4-2 15,-5 1-15,-6-4 0,-7-2 16,4 1 0,2 2-16,2 0 0</inkml:trace>
  <inkml:trace contextRef="#ctx0" brushRef="#br0" timeOffset="61552.8923">15767 11708 0,'0'0'0,"0"0"0,0 0 0,-5 21 16,5-21-16,-7 25 0,3-8 0,0 4 15,1 0-15,-2 4 16,1 1-16,-1 9 0,-1 0 0,-1 3 16,1 3-16,-3 6 0,-1-2 15,-2-3-15,-2-1 0,-4 2 16,1-3-16,2-1 0,1-5 16,0-2-16,3-2 0,-1-3 15,-1 0-15,1-5 0,1-5 0,1-3 16,2-4-16,2-1 0,1-3 15,1-4-15,-2 0 0,3-5 16,2-3-16,1-9 0,1-8 16,0 5-16,-1 2 0,0 4 15</inkml:trace>
  <inkml:trace contextRef="#ctx0" brushRef="#br0" timeOffset="62052.1167">16053 11983 0,'0'0'0,"0"0"16,0 0-16,26 6 0,-26-6 0,27 5 15,-27-5-15,32 9 0,-15-2 16,2 1-16,0 3 16,-2 0-16,-1 0 0,0 5 15,-4 2-15,-6 1 16,-7 0-16,-6 0 0,-4 0 0,-4 0 15,-4-2-15,-4 0 0,-4-1 16,-6 1-16,0-1 0,1-2 16,1-1-16,5-2 0,3-2 15,4-1-15,4-2 0,2-1 16,4-2-16,1 0 0,3-3 0,5 0 16,0 0-16,8 0 0,3-2 15,4-1-15,1-1 0,6 1 16,3-1-16,1 1 0,-1 1 0,5 1 15,-2 3-15,-3 2 16,-1 3-16,-1 2 0,-2 2 16,-3-1-16,-3-1 0,-3 2 0,-2 3 15,-4 2-15,-5 0 0,-3 1 16,-3 0-16,-2 0 0,-2 0 16,-2 3-16,-1 2 0,-3-3 15,0-1-15,-2-1 0,0-1 16,1 0-16,2-2 0,4-2 15,3 1-15,7-6 0,6-2 0,-1 0 16,0-2 0,-2 0-16</inkml:trace>
  <inkml:trace contextRef="#ctx0" brushRef="#br0" timeOffset="62336.2491">17062 12144 0,'0'0'16,"0"0"-16,0 0 0,0 0 0,0 0 15,31 5-15,-31-5 0,35-3 16,-35 3-16,45-1 0,-17 0 15,-1 1-15,2 0 0,8 1 16,2 0-16,-2 0 0,0 1 0,5 1 16,-1 1-16,-6 1 15,-4 2-15,1-3 16,0 1-16,-4 0 0,-1-1 0,-6 0 16,-4-1-16,-2 0 0</inkml:trace>
  <inkml:trace contextRef="#ctx0" brushRef="#br0" timeOffset="62935.7466">18170 12447 0,'0'0'16,"0"0"-16,0 0 0,18-18 0,-18 18 16,21-18-16,-8 6 15,1-2-15,2-2 0,6-3 16,1 1-16,0 0 0,-1 0 0,-1-1 15,-1 0-15,-1 1 0,-2 2 16,3-6-16,-1 2 0,-3 2 16,-1 3-16,-3 3 15,-2 3-15,-1 1 0,-2 2 0,-2 3 16,-2-1 0,-3 4-16,-2-1 0,-2 2 0,0 3 15,-3 3-15,-1 6 0,-1-1 16,0 1-16,-2 3 15,-2 4-15,1-1 0,1 1 0,-3 6 16,1 3-16,2-2 0,1-4 16,2 5-16,2 1 15,0-1-15,3 0 0,3-2 16,2-3-16,3-2 0,0-2 0,3 0 16,1-1-16,1-3 0,1-1 0,0-1 15,-1-4-15,2-2 0,1-1 16,2-5-16,2-1 0,-1-6 15,2-4-15,-1-2 0,-2-2 16,-2-2-16,-1-3 0,-3-5 16,-2-4-16,-2 5 0,0 4 15,-2 4-15</inkml:trace>
  <inkml:trace contextRef="#ctx0" brushRef="#br0" timeOffset="63135.7512">18470 11691 0,'0'0'0,"0"0"15,0 0-15,0 0 0,0 0 16,0 0-16,0 0 0,0 0 16,0 0-16,32 4 0,-32-4 15,26 9-15,-26-9 0,27 10 16,-14-3-16,-1-2 0,-2 0 0,-1-1 15</inkml:trace>
  <inkml:trace contextRef="#ctx0" brushRef="#br0" timeOffset="63502.1091">19235 11822 0,'0'0'0,"0"0"16,0 0-16,18 27 0,-10-14 0,4 3 16,4 5-16,3 8 15,-1 0-15,-2 6 0,0 4 16,-1 7-16,-3-2 0,-3 4 16,-2 1-16,-4 8 0,-3-4 0,-6 0 15,-4-2-15,-3 2 0,-2-6 16,-5-3-16,-2-1 15,0-3-15,0-3 0,-5-2 16,-1 1-16,0-6 0,3-4 16,-3-2-16,-2 0 0,6-6 15,4-2-15,2-3 0,0-1 0,4-3 16,3-1-16,2-4 0,3-1 16,3-3-16,1 0 0,-1-1 15,3 1-15,-2-4 0,1-1 0,0 0 16,1 2-16,0 0 0</inkml:trace>
  <inkml:trace contextRef="#ctx0" brushRef="#br0" timeOffset="64536.4541">12888 8359 0,'0'0'0,"10"1"0,6-1 16,4 0-16,3 0 0,18-2 0,9-1 16,13-3-16,0 1 0,25-1 15,5 0-15,1 0 0,1 0 0,26 0 16,23-3-16,40-4 0,-25-1 16,6 3-16,6 2 15,-18 2-15,-11 1 0,14-3 0,9-1 16,-6 4-16,-5 6 0,19-3 15,11 1-15,-13-2 0,-9 0 16,19 0-16,14 1 0,-16 2 16,-10 0-16,19 4 0,11 5 15,-15-1-15,-9 1 0,19-1 16,14 1-16,-14-1 0,-10 0 0,13 0 16,9 2-16,-19 2 0,-12 3 15,12 1-15,9 3 0,-18-5 16,-13-4-16,12 1 0,8 1 15,-18-1-15,-14-2 0,5 3 16,3 2-16,-18-3 0,-12-2 0,-1 2 16,-2 0-16,-16-1 15,-13-1-15,-5-2 0,-4-1 16,-14-3-16,-9-2 0,-10 0 16,-8-1-16,-7-4 0,-6-2 0,-2-1 15,-5 1-15,-10 2 0,-8 1 16,-5 2-16,-4 1 0,-2 1 15,1-2-15,-10 2 0,-6 1 16,5-1-16,2 1 0,4-1 16</inkml:trace>
  <inkml:trace contextRef="#ctx0" brushRef="#br0" timeOffset="76703.4692">12783 12021 0,'0'0'0,"0"0"15,0 0-15,0 0 0,0 0 16,0 0-16,0 0 0,22-15 16,-22 15-16,0 0 0,33-8 15,-33 8-15,29-9 0,-14 3 16,2-1-16,-1 1 0,2-1 16,2-3-16,2-1 0,-2 0 15,-2 0-15,7-5 0,-2-2 16,0 3-16,1 0 0,1 1 15,-2 0-15,-2-2 0,-1-1 16,3-4-16,-1 0 0,-3 3 0,-3-1 16,2 2-16,0 3 0,-1 0 15,-2 1-15,0-3 16,-1 2-16,-3 1 16,-1 1-16,-1 3 0,-1 0 0,-2 1 15,0 2-15,-2 0 0,-1 1 16,1 1-16,-2 1 0,0 3 15,-2 0-15,0 0 0,0 3 16,-2 1-16,-1 2 0,-2 0 16,0 0-16,-1 3 0,0-1 0,-3 0 15,-1 2-15,-1-1 0,-1 0 16,-3 5-16,1 1 16,1-1-16,1 4 0,-3-2 15,0 0-15,1 2 0,-1-1 0,2 1 16,1 1-16,1 0 0,1-1 15,2 0-15,2 0 0,1 1 16,3-1-16,1-1 0,0 0 16,3 0-16,2-2 0,2 1 15,0-1-15,2-2 0,1 0 0,0 0 16,1-2-16,1-1 0,1-2 16,2 0-16,2 0 15,-1-2-15,1 0 0,-1-3 0,0-1 16,1-2-16,-2 0 0,1-1 15,-1-2 1,1-3-16,1 0 0,0-1 0,1-1 16,-2-2-16,0-2 0,-3-4 15,-2-2-15,-1 2 0,-2 3 0,-1 2 16</inkml:trace>
  <inkml:trace contextRef="#ctx0" brushRef="#br0" timeOffset="77036.4785">13487 11171 0,'0'0'0,"0"0"0,0 0 0,0 0 16,0 0-16,0 0 0,14 18 15,-14-18-15,0 0 0,20 24 16,-20-24-16,15 18 0,-7-10 0,0 2 16,0-2-16,0 2 0,0-1 15,0 0-15,-1-2 0,0 0 16,0 0-16,-2-3 0,-1 3 15,0-4-15,-2-2 0,0 2 16,0 0-16,1-2 0</inkml:trace>
  <inkml:trace contextRef="#ctx0" brushRef="#br0" timeOffset="83188.1802">18528 11647 0,'0'0'0,"0"0"0,0 0 16,0 0-16,0 0 0,0 0 0,0 0 16,0 0-16,-7 18 0,7-18 15,0 0-15,0 0 0,-5 24 0,5-24 16,-2 17-16,1-6 0,0-2 16,0 0-16,0 1 15,0-1-15,-1 2 0,1 2 0,0 1 16,0 1-16,0 0 0,0 0 15,-1 0 1,-1 0-16,1 0 0,0 4 0,0 1 16,0 1-16,-1-2 0,0 8 15,-1 1-15,0 0 0,1-1 16,-1-1-16,-1 1 0,0-1 0,-1-1 16,0 6-16,-1 0 0,0-2 15,2-1-15,-3 0 0,-1 0 16,3-3-16,1 0 0,-1 1 15,-2 2-15,1-1 0,1-1 16,0 3-16,1 2 0,0-3 16,1-3-16,0-3 0,0-4 15,1 2-15,1 0 0,-1 2 16,1 0-16,0-3 16,1-2-16,-1-3 0,1-2 0,0-3 15,-1-2-15,1 0 0,0-2 16,1-3-16,0-2 0,2-1 15,-2 1-15,5-7 0,-1-2 16,1 0-16,0 0 0,2-3 16,1-3-16,-1 0 0,0 0 0,-1-4 15,2-5-15,-2 2 16,-1 0-16,1-3 0,0-3 16,1-5-16,-2 1 0,0-2 0,-1-3 15,1 2-15,-2 1 0,0-8 16,1-2-16,-2 5 0,-1 4 0,0-4 15,0-3-15,0 4 16,0 2-16,0-6 0,1-1 16,-2 9-16,0 1 0,1-5 15,0 1-15,-1 4 0,0 1 0,1 3 16,0-3-16,0 5 0,0 4 16,0 2-16,-1-1 0,1 6 15,2 0-15,-2 2 0,0 0 16,0 3-16,0 3 0,-1 0 15,0-1-15,0 6 0,0-1 0,0 4 16,0 0-16,1 4 0,-1-1 16,0 2-16,-1 1 15,0 5-15,0-2 0,-1 3 0,-1 2 16,1 2-16,0 0 0,0 2 16,0 5-16,-2-1 0,-1 0 15,-1 10-15,2 4 0,-1-3 16,1-1-16,0 4 0,-2 1 15,1 0-15,-1-2 0,1 11 16,1 2-16,0-7 0,-1-5 0,0 6 16,-2 2-16,2-5 0,-1-5 15,1 11-15,-1 4 16,2-9-16,1-5 0,-1 4 16,1 5-16,1-8 0,-1-4 0,2 1 15,0 2-15,0-3 0,1-4 16,-1-6-16,0-2 0,0-2 15,0-3-15,1-2 0,0-2 16,0-4-16,-1-2 0,1-1 16,0-2-16,0-2 0,0 0 0,2 0 15,1-3-15,0-1 0,0 0 16,1-4-16,2-4 16,-1-3-16,0 0 0,-2-6 0,-1-1 15,-2-2-15,0-1 0,0-10 16,0-1-16,-1 1 0,0 0 0,0-10 15,0-1-15,1 3 0,1 3 16,1-2-16,1-2 16,1 3-16,-1 3 0,2-8 15,2 0-15,0 6 0,-1 3 0,3-1 16,1 0-16,-2 5 0,-1 2 16,1 1-16,0-3 0,-2 6 15,1 3-15,-3 1 0,1-2 16,-2 3-16,1-1 0,-1 2 15,0-1-15,-1 6 0,1 4 0,-2 1 16,0 2-16,0 2 0,0 0 16,-1 6-16,0 1 15,-2-3-15,2 3 0,-5 7 0,2 1 16,0 0-16,-1 0 0,1 4 16,-1 2-16,-2 0 0,1 1 15,-2 3-15,-1 6 0,1-2 16,-1 3-16,-2 8 0,0 2 15,0 0-15,1-1 0,0 3 16,2 3-16,-1 5 0,1-4 0,3 2 16,1 2-16,1-3 0,-1-2 15,2 10-15,1 4 0,0-11 16,0-7-16,0 3 16,0 2-16,0-3 0,0-3 0,0-5 15,0-6-15,0-1 0,0 0 16,-1 0-16,0 0 0,1-8 15,0-5-15,0-4 0,0-2 16,0-2-16,0-2 0,0 0 16,2-6-16,0-2 0,1-4 15,0-1-15,1-3 0,-1-2 0,-2-1 16,0-3-16,-1-4 0,0-1 16,0-2-16,0-3 0,1-3 15,0-1-15,1 1 0,0-9 16,-1-1-16,2 0 0,-1 0 15,0-1-15,-1-2 0,-1 3 16,0 3-16,1-4 0,1 2 16,0 3-16,-2 3 0,3-1 0,2 1 15,1 3-15,-2 0 0,0 4 16,-1 1-16,0 2 0,1 2 16,-2 2-16,0 4 0,1 2 15,1 4-15,-1 1 0,0 1 16,-1 3-16,-2 2 0,2 1 15,0 1-15,-2 5 0,0 0 0,-2 3 16,-2 1 0,2 2-16,0 2 0,0 2 0,-1 2 15,0 4-15,0 0 0,-1 7 16,1 2 0,-1 7-16,-2 6 0,1 4 0,-1-6 0,-2 13 15,1 4-15,0-6 16,1-5-16,-1 12 0,1 3 15,2-14-15,1-5 0,-1 9 16,2 4-16,0-2 0,1 0 0,0 3 16,0-3-16,1-2 0,0-1 15,1-3-15,0-3 0,0-2 16,-1-1-16,0-5 0,-1-4 16,0-6-16,0-4 0,-2-2 15,2 0-15,0-5 0,0 0 16,0-4-16,1-2 0,0-3 15,0 1-15,1-6 0,0-3 16,1 0-16,1 0 0,0-3 16,0-2-16,1-3 0,-1-2 0,2-6 15,2-5-15,-3 0 0,0 1 16,0-6-16,2-2 16,-1 1-16,0-2 0,0-8 0,2-3 15,-2 5-15,0 2 0,-1-3 16,2-2-16,-2 3 0,-1 3 0,2-8 15,0-2-15,0 4 0,-2 5 16,0 0-16,1-1 16,-1 5-16,0 4 0,-1-1 0,1 0 15,-1 2-15,1 5 0,-1 0 16,0-2-16,1 6 0,-1 1 16,-1 2-16,0 2 0,0 6 15,0 1-15,0 2 0,-1 1 16,0 4-16,0 2 0,0 0 15,-1 6-15,0-1 0,0 2 0,-1 2 16,0 6-16,-1-3 16,0 1-16,-2 7 0,-3 2 15,1 2-15,3-1 0,-3 5 0,0 2 16,-1-1-16,-1-1 0,1 5 16,1 5-16,0-2 0,0-2 0,1 10 15,0 0-15,2-2 16,1-2-16,-1 5 0,1-2 15,1-11-15,1-2 0,1 5 16,1-2-16,-1-8 0,0-5 0,0 1 16,0 1-16,-1-7 15,0-1-15,1-4 0,0-3 16,0-3-16,0-1 0,2-3 0,1-2 16,1-3-16,1-1 0,0-4 15,1-3-15,-2 1 0,1-2 16,0-6-16,0-3 0,-1-2 15,2-2-15,-2-1 0,-1-3 16,1 1-16,-1-1 0,0-2 16,-1-1-16,2 2 0,0 1 0,-2-7 15,-1-2-15,1 4 0,-1 1 16,0 1-16,-1-1 0,0 3 16,-2 0-16,0 3 0,2 1 15,0 2-15,0 2 0,0 5 16,0 0-16,0 4 0,0 2 15,-1 2-15,0 2 0,1 4 16,0 1-16,0 4 0,0 0 16,-1 7-16,1-1 0,-1 3 0,-1 2 15,0 1-15,-1 4 0,0 5 16,0 4-16,1 0 0,0 2 16,-1 10-16,-1 4 15,0-2-15,2-2 0,-1 7 16,0 0-16,-2-2 0,1-2 0,2 0 15,0 1-15,1-1 16,0-1-16,-1 0 0,0 0 0,0 2 16,-1-3-16,1 0 0,1 0 15,0-5-15,1-4 0,-1-1 16,-1-1-16,0-3 0,-1-3 16,1-3-16,1 0 0,0-3 15,1-2-15,0-3 0,0-1 16,0-1-16,0-2 0,0-2 15,0-1-15,0 0 0,0-3 0,0 3 16,0-3-16,0 0 0,0 0 16,2 1-16,-2-1 15,2-2-15,1 1 0,-1-1 16,0 1-16,-1-2 0,0-1 0,0 2 16,-1 2-16,2-3 15,-2 3-15,3-3 0,-2 0 16,0 0-16,1 2 0,0 1 0,0 1 15,-2-1-15,2-2 0,-2 2 16,0 0-16,0 0 0,0 4 0,-3-3 16,-2 1-16,-1-1 0,0 0 15,0-1-15,1 1 0,0 0 16</inkml:trace>
  <inkml:trace contextRef="#ctx0" brushRef="#br0" timeOffset="84839.9895">16789 12948 0,'0'0'0,"0"0"0,0 0 16,0 0-16,0 0 0,0 0 0,0 0 16,0 0-16,0 0 0,0 0 15,0 0-15,-29 1 0,29-1 16,-32-5-16,8 1 0,0 0 15,0 1-15,-5-1 0,-4 0 16,-9-2-16,0 2 0,-3-2 16,-3 0-16,-10-1 0,2-1 0,-10 1 15,1 2-15,3 0 16,1-1-16,-4 2 0,-3 0 16,-2 0-16,10 0 0,-5 0 15,4 1-15,3-1 0,1 0 0,4-1 16,5 0-16,4 1 0,3 1 15,5 3-15,3 1 16,4 0-16,5-1 0,5 0 0,5 0 16,4 0-16,1 1 0,3 0 15,3 0-15,1-2 16,2 1-16,2-2 0,1 4 16,3-3-16,2 0 0,3 0 0,3 1 15,4 0-15,1 0 0,6 2 16,2 1-16,5 0 15,3 1-15,-3 0 0,-1 1 0,5-1 16,3 0-16,4 0 16,-4-1-16,1 1 0,0 2 15,-1-2-15,-3-1 0,10 1 0,1 0 16,-7-2-16,-1-4 16,2 2-16,1 2 0,1 0 15,-4 2-15,0-2 0,1-4 0,-5 2 16,-1 2-16,-1-2 0,0 0 15,-2-1-15,-3 1 0,2 2 16,1 1-16,-5-2 0,-1 1 16,-2-1-16,1 2 0,-4-3 15,0-1-15,-2 1 0,2 1 16,-2 3-16,-3 2 0,-1-2 16,-2 0-16,-3-1 0,-2 1 0,0 0 15,-2 2-15,0-3 0,-1-1 16,-2 2-16,1 1 0,-3-1 15,0-2-15,-1 1 0,-2-1 16,0 2-16,0 0 0,-4-2 16,-3-1-16,-3 0 0,-1 1 0,-3-2 15,-2-2-15,0-1 16,-2 0-16,-5-1 0,-4 0 16,0-1-16,0-1 0,-11-2 0,-2-2 15,1 2-15,1-1 0,-3 2 16,-2 0-16,-9-2 0,1-1 15,2 0-15,1-2 0,3 2 16,0 0-16,-8-2 0,0-1 16,3 2-16,3 2 0,1 1 15,-2 1-15,6 2 0,4 1 0,-4 0 16,0-1-16,6 1 16,2-1-16,10 2 0,3 1 0,1 1 15,3 2-15,1 1 0,2 2 16,5-2-16,4-1 0,3 0 15,0 0-15,3 0 0,2-1 16,7 2-16,2-1 0,2 0 16,1 2-16,7 1 0,4 2 15,1-2-15,0 1 0,5 0 16,2 1-16,3 1 0,2 2 16,2-1-16,2 0 0,4 2 0,-4-2 15,2 0-15,1-1 0,-1-2 16,-1 0-16,3 0 0,1 2 15,3-1-15,-5-2 0,1 1 16,1 0-16,-3-1 0,-3-1 0,-1 0 16,1 0-16,-3 1 0,0 0 15,-2-1-15,-2-1 16,1-2-16,0 0 0,-1 0 16,0 1-16,-6 2 0,-3-1 0,2 0 15,1-3-15,-6 0 0,-1 0 0,0 2 16,-1 1-16,-2-1 15,-2-2-15,-1 2 0,-1 2 16,-1-3-16,0 0 0,-3 0 16,0 0-16,-1 0 0,-2-1 15,-1 3-15,0 1 0,-1-1 0,1-1 16,-1 0-16,-3 1 16,0-2-16,0 4 0,0-4 0</inkml:trace>
  <inkml:trace contextRef="#ctx0" brushRef="#br0" timeOffset="90153.1945">14900 11956 0,'0'0'0,"0"0"16,0 0-16,0 0 0,0 0 15,0 0-15,0 0 0,27-7 16,-27 7-16,0 0 15,38 0-15,-38 0 0,29-1 0,-15 0 16,2 1-16,1 0 0,2 0 16,1 1-16,0 0 0,0-1 15,0 2-15,5 0 0,0 2 16,0-2-16,-2 1 0,-1-1 16,-1-2-16,-3 1 0,-1 0 0,0 1 15,0 0 1,0 0-16,0 0 0,-1-2 0,-2-2 15,-2 1-15,-2 0 0,-1 0 0</inkml:trace>
  <inkml:trace contextRef="#ctx0" brushRef="#br0" timeOffset="91069.697">16528 12315 0,'0'0'16,"0"0"-16,0 0 0,0 0 0,15-13 16,-15 13-16,0 0 0,24-14 15,-16 8-15,1-1 0,0 0 16,0-3-16,1 0 0,-1-1 15,-1-1-15,1 0 0,-1 1 0,0-1 16,0 1 0,1-1-16,0-1 0,-1 2 15,0 0-15,0-4 0,1 1 16,-3 5-16,-1 1 0,1 0 16,-1 2-16,0-1 0,-2 2 0,0 0 15,1 1-15,-2 0 0,0 1 16,-2 3-16,2 0 0,-2 0 15,0 0-15,1 2 0,-1 1 16,-1 0-16,0 2 0,0 0 16,-1 1-16,0 0 0,-2 1 0,0 0 15,-1 2-15,1 0 0,1 2 16,-2 0-16,2 1 16,0 0-16,-1 0 0,0 0 15,0 2-15,-1-1 0,2-1 0,-2 2 16,1 1-16,0-2 0,-1-1 0,-1 6 15,-1 1-15,1-2 16,1-4-16,-1 2 16,1-1-16,1 0 0,0-1 0,1-1 15,1 0-15,0 0 16,0 0-16,1-2 0,1 0 0,0-1 16,3 1-16,-1-3 0,1-3 15,1 1-15,2 0 0,1-1 16,0-2-16,2 0 0,1 0 0,3 1 15,3-1-15,-1-1 0,1-2 16,2-4-16,-1-2 0,1-3 16,-1 0-16,0-1 0,-2 0 15,-2 2-15,-2 1 0,-1 2 16</inkml:trace>
  <inkml:trace contextRef="#ctx0" brushRef="#br0" timeOffset="91320.9812">16947 11524 0,'0'0'0,"0"0"15,0 0-15,0 0 0,0 0 0,0 0 16,0 0-16,0 0 16,0 0-16,24 14 0,-24-14 15,0 0-15,0 20 0,0-20 0,0 0 16,0 0-16</inkml:trace>
  <inkml:trace contextRef="#ctx0" brushRef="#br0" timeOffset="94903.9883">12791 11685 0,'0'0'16,"0"0"-16,0 0 0,0 0 15,0 0-15,0 0 0,0 0 0,0 0 16,0 0-16,-10-15 16,10 15-16,0 0 0,0 0 0,-24-16 15,24 16-15,0 0 0,-30-8 16,18 4-16,-2 4 15,-4-2-15,-5 1 16,0 0-16,3-2 0,-5 1 0,-1 2 16,-7 0-16,1 0 0,-2 1 15,-4-1-15,4 0 0,3 0 0,-10 1 16,0 2-16,4-2 16,2 0-16,-2 0 0,1-1 0,3 1 15,4-1-15,-5 0 0,0 0 16,7 3-16,1-2 0,-3 0 15,3 1-15,7-2 0,3 0 0,2 0 16,1 0-16,2 0 16,1-2-16,2 2 0,4-1 15,-1 1-15,2-1 0,1 1 16,0 0-16,2 0 0,-3-1 0,3 1 16,-2-3-16,2 3 15,0 0-15,0-3 0,0 3 16,0-3-16,0 3 0,1-2 0,-1 2 15,-2-5-15,0 4 0,0-2 16,2 3-16,-2-1 0</inkml:trace>
  <inkml:trace contextRef="#ctx0" brushRef="#br0" timeOffset="95887.4722">15088 11777 0,'0'0'0,"0"0"16,0 0-16,0 0 0,0 0 0,0 0 15,0 0-15,0 0 0,0 0 16,0 0-16,20 12 15,-20-12-15,0 0 0,4 19 0,-4-19 16,2 18-16,-2-18 0,2 21 16,-2-8-16,0-1 0,0-2 15,0 2-15,0 2 0,0 0 16,0 0-16,0 1 0,2 1 16,-1-1-16,-1 1 0,0 0 15,1-1-15,-1 1 0,1-1 0,0 3 16,1-2-16,0 1 15,-1-2-15,1-4 0,-1-1 16,0-3-16,1-3 0,-1 1 0,0-1 16,0 0-16,-1-1 0,0 0 15,1 0-15,-1-1 0,0 0 0,0-2 32,4 2-32,-4-2 0,3 3 0,-3-3 15,3 0-15,-3 0 0,3-1 0,-1 0 16,1 0-1,0 1-15,1-1 0,-2 1 0</inkml:trace>
  <inkml:trace contextRef="#ctx0" brushRef="#br0" timeOffset="96554.08">17419 11951 0,'0'0'0,"0"0"0,0 0 16,0 0-16,0 0 0,0 0 16,0 0-16,0 0 0,0 0 15,0 0-15,17 23 0,-17-23 0,0 0 16,7 27-16,-7-27 0,5 26 15,-3-11-15,1 0 0,0 3 16,2 1-16,-1 0 0,1 1 16,-2 3-16,0-3 0,2 1 0,0 6 15,1-2-15,-2-2 16,1-1-16,-1 1 0,0 0 16,1-3-16,-1-1 0,1-2 15,-1 0-15,0-2 0,1-1 0,-2 0 16,0-2-16,1-2 0,-2-2 15,-1 0-15,-1 2 16,-2-5-16,-1-1 0,-1-4 0,-1-2 16,0 1-16,1 0 0,1 0 15</inkml:trace>
  <inkml:trace contextRef="#ctx0" brushRef="#br0" timeOffset="97503.9609">15225 11263 0,'0'0'16,"0"0"-16,0 0 0,0 0 15,0 0-15,0 0 0,0 0 0,31 7 16,-31-7-16,27 15 0,-27-15 16,41 17-16,-15-5 0,4 2 15,3 2-15,9 7 0,1 2 16,4 2-16,4 3 0,12 6 16,0 1-16,15 8 0,2-2 15,7 11-15,-6-1 0,7 8 16,-4-2-16,27 17 0,-13-11 0,-6-8 15,-3-5-15,-8 3 0,-4 2 16,4-2-16,3-3 0,-6-2 16,-3 0-16,-1 4 0,0 4 15,-4-10-15,0-8 0,0-4 16,2-2-16,-9 11 0,-7 7 16,-1-2-16,0 0 0,-3-9 0,-2-6 15,-4 1-15,-2-1 16,-2-8-16,0-5 0,-1 1 15,0 2-15,-9-1 0,-6 0 0,-2-4 16,1-2 0,-2-6-16,1-4 0,-10-2 15,-5-2-15,-1-3 0,-1-2 16,-3-1-16,-1-1 0,-4 0 16,-1 1-16,0 0 0,0 0 0,-4-6 15,-3-5-15,-2-1 0,-2-2 16,2 4-16,2 2 15,3 2-15</inkml:trace>
  <inkml:trace contextRef="#ctx0" brushRef="#br0" timeOffset="98153.581">14595 9647 0,'0'0'0,"0"0"16,0 0-16,0 0 15,30 2-15,-30-2 0,40 6 16,-15-2-16,1 2 0,14 7 0,5 1 15,-1 2-15,0 0 0,18 4 16,5 0-16,8 3 0,-4 0 16,17 7-16,4 4 0,-10-3 15,-4-3-15,16 13 0,16 7 16,12 1-16,-17-10 0,4 4 16,3 0-16,-19-1 0,-13-2 0,10-8 15,5-4-15,-15 4 0,-9 1 16,8 3-16,7 6 15,-12-6-15,-9-4 0,9-7 0,4-4 16,-12-2-16,-8 2 0,-3 7 16,-1 5-16,-8-12 0,-5-4 0,-1-5 15,-2 1-15,-5-5 16,-3-1-16,-6 0 0,-3 0 16,-7-3-16,-6-1 0,-4-6 0,-3 2 15,-1 1-15,0 0 0,-3 1 16,-1 3-16,-1-4 0,-4 2 15,3-1-15,3-1 0,0 0 16</inkml:trace>
  <inkml:trace contextRef="#ctx0" brushRef="#br0" timeOffset="137671.1201">23955 9074 0,'0'0'0,"12"-1"0,6-1 16,3 1-16,2-2 0,17 1 0,18 0 15,0 1-15,2-1 0,19 1 16,7 1-16,8 1 0,-7 2 15,21 0-15,6 0 0,-10-1 16,-8 1-16,51 4 0,-4 2 16,-16-4-16,-7-1 0,4 0 15,6 3-15,-13 1 0,-9 2 16,16-4-16,8-5 0,-9 2 0,-8-1 16,11 1-16,7 1 0,-8-1 15,-7-1-15,11 2 0,9 1 16,-13 1-16,-7 1 0,8-1 15,8-1-15,-14-1 0,-8-1 16,4 0-16,3-2 0,-11 2 16,-5 3-16,1-1 0,-1 2 15,-11-4-15,-8-2 0,-5 2 16,-3-2-16,-11 2 0,-7 0 0,-3 0 16,-2-1-16,-13 0 0,-7 3 15,-2-3-15,-1 0 0,-7-2 16,-3 0-16,-9 0 0,-6 1 15,-1 0-15,0 3 0,-5-1 16,-3 1-16,-12-1 0,-7-2 0,7 0 16,5-1-16,3 1 0</inkml:trace>
  <inkml:trace contextRef="#ctx0" brushRef="#br0" timeOffset="138304.8704">25280 7580 0,'0'0'15,"0"0"-15,0 0 0,0 0 0,-13 30 16,13-30-16,-14 28 0,6-9 16,0 1-16,-1 3 0,-2 1 15,0 2-15,1 1 0,-4 6 16,2 0-16,1-1 0,0-2 16,-1 5-16,1-1 0,1-3 0,1-3 15,2-2-15,1-1 0,1-5 16,0-4-16,2-2 0,1-3 15,-1-3-15,2-2 0,2-3 16,3-2-16,0-5 0,3-7 0,-2 3 16,0 0-16,-1 2 0</inkml:trace>
  <inkml:trace contextRef="#ctx0" brushRef="#br0" timeOffset="138506.5576">25658 7767 0,'0'0'16,"0"0"-16,22-4 0,-4 3 16,4 1-16,6-1 0,3 0 15,11 0-15,1 1 0,10 1 16,0 1-16,-5 1 0,-1-1 0,4 3 16,-2 1-16,-6 0 0,-4 0 15,-6-2-15,-5-1 0,-6-2 16,-4-2-16,-4 0 0,-3 0 15,-2 1-15</inkml:trace>
  <inkml:trace contextRef="#ctx0" brushRef="#br0" timeOffset="138787.9586">26141 7619 0,'0'0'0,"0"0"0,0 0 15,-11 21-15,11-21 0,-11 24 0,5-7 16,1 0-16,-1 0 0,1 3 16,-2 3-16,0 4 0,2-2 15,-1 1-15,1 0 0,-1-4 16,1-1-16,0-1 0,2-1 15,0-2-15,1-2 0,2-3 16,3-3-16,-1 0 0,0-3 0,-1 0 16</inkml:trace>
  <inkml:trace contextRef="#ctx0" brushRef="#br0" timeOffset="139055.404">27011 7500 0,'0'0'0,"11"-1"16,5 0-16,3 0 0,2-1 0,13 2 16,6 2-16,8 0 0,0 0 0,10 0 15,2-1-15,-6 3 16,-5 3-16,4 0 0,-5-2 15,-10 1-15,-7 1 0,-4-3 16,-4-4-16,-7-2 0,-3 0 0,-6 1 16,0 0-16,-3 0 0</inkml:trace>
  <inkml:trace contextRef="#ctx0" brushRef="#br0" timeOffset="139321.2317">27045 7669 0,'0'0'0,"0"0"16,0 0-16,-13 23 0,5-13 0,-2 4 16,-2 3-16,0 0 0,0 1 15,-4 8-15,1 0 0,0-3 16,1-2-16,-4 3 0,2-2 15,2-2-15,0-3 0,2-3 16,1-2-16,3-4 0,2 0 0,0-4 16,2-2-16,1-3 15,0-3-15,1-1 0,1 2 0,0 0 16</inkml:trace>
  <inkml:trace contextRef="#ctx0" brushRef="#br0" timeOffset="139821.5653">27359 7634 0,'0'0'0,"0"0"0,0 0 15,0 0-15,28 6 0,-28-6 16,30 12-16,-15-6 0,-1 1 0,0 2 16,-3 2-16,-2 2 0,0-2 15,-2 2-15,-4-1 0,-2 2 16,-3-1-16,-7 5 0,-5 0 15,-3-3-15,0-3 0,-4 1 16,-3-1-16,0-2 0,0-1 0,-1 0 16,2-2-16,4-1 15,5-3-15,1-1 0,4 0 16,2-2-16,1-2 0,2 0 0,2-3 16,4 1-16,3 0 0,7-1 15,4-3-15,1 1 0,0 1 16,4-1-16,2 1 0,0 1 15,0 0-15,3 0 0,-1 1 16,-3 1-16,-1 2 0,-2 2 16,-1 3-16,-3 0 0,0 3 0,-4 1 15,-4 2-15,-3-2 0,-2 1 16,-3 2-16,-4 1 0,0 0 16,-2 3-16,-4-2 0,-3 2 15,-2-3-15,0 0 0,-5 4 16,0 1-16,3-3 0,4-2 15,2 0-15,2-2 0,2 0 16,2-3-16,2-2 0,3-2 16,3-2-16,4-2 0,8-1 0,8-3 15,-3 2-15,-4 0 0,-1 1 16</inkml:trace>
  <inkml:trace contextRef="#ctx0" brushRef="#br0" timeOffset="140138.716">28163 7670 0,'0'0'0,"0"0"16,0 0-16,0 0 0,0 0 0,0 0 16,0 0-16,0 0 0,0 0 15,-18 27-15,18-27 0,-19 23 16,19-23-16,-24 30 15,11-10-15,0-1 0,1 0 0,-1 4 16,0 1-16,2 0 0,3-2 0,1-1 16,4 0-16,1-3 15,2-2-15,1-2 0,2 0 16,2-3-16,4-3 0,2-1 16,4-1-16,1-3 0,2-3 0,-1-3 15,1-3-15,-1-3 0,-3-4 16,-2 2-16,-2 2 0,-1 0 15</inkml:trace>
  <inkml:trace contextRef="#ctx0" brushRef="#br0" timeOffset="140314.7213">28169 7369 0,'0'0'0,"0"0"16,0 0-16,0 0 0,0 0 0,0 0 16,29 12-16,-29-12 0,22 9 15,-22-9-15,0 0 0,27 14 16</inkml:trace>
  <inkml:trace contextRef="#ctx0" brushRef="#br0" timeOffset="140638.7723">28765 7357 0,'0'0'0,"0"0"15,0 0-15,23 17 0,-23-17 0,25 22 16,-9-5-16,0 2 0,-1 2 0,3 9 15,-2 2-15,-3 4 16,-2-2-16,-3 10 0,-4 0 16,-4-1-16,-4-2 0,-6 8 15,-4-1-15,-3-3 0,0-3 0,-9 0 16,-6 2-16,0-5 0,-1-1 16,-14 6-16,-8-2 15,0-4-15,-2-4 0,-15 2 0,-7-3 16,9-6-16,4-7 0,-9 3 15,23-7-15,16-6 0</inkml:trace>
  <inkml:trace contextRef="#ctx0" brushRef="#br0" timeOffset="141124.9125">25053 7137 0,'0'0'16,"-11"7"-16,-1 3 0,1-2 0,-1 4 15,-10 8-15,-3 8 16,-1 0-16,0 2 0,-6 12 0,1 4 15,1-1-15,3-2 0,-7 14 16,4 2-16,1 4 0,7-8 0,4 2 16,4-3-16,4 0 15,2-3-15,4 7 0,4-3 16,3-7-16,2-5 0,9 0 0,7 1 16,3-6-16,1-3 0,10-4 15,5-5-15,0-5 0,0-4 16,-11-5-16,-10-4 0,-4-1 15</inkml:trace>
  <inkml:trace contextRef="#ctx0" brushRef="#br0" timeOffset="143488.7566">29587 6892 0,'0'0'0,"0"0"16,0 0-16,0 0 0,0 0 0,0 0 16,10 25-16,-10-25 0,0 0 15,-5 27-15,5-27 0,-11 25 16,4-12-16,-3-1 0,-1 2 15,0 0-15,-2-3 0,0 3 16,-2-1-16,-2-1 0,1-1 0,-5 3 16,0-1-16,2-1 0,2-1 15,3-4-15,2 4 16,1-6-16,2-3 0,3 5 0,-1-3 16,1 2-16,3-5 0,1-1 15,2 0-15,0 0 0,3 0 0,3 0 16,3-2-16,0 0 15,2-1-15,3 1 0,1 0 16,1 1-16,0-1 0,7 2 16,2 0-16,-2 0 0,-1 0 0,-1 2 15,-1 1-15,-1 2 0,0-1 16,0 3-16,-1 3 16,-3-2-16,-2 2 0,-2 1 0,-2 2 15,-1-4-15,-3 1 0,-2 1 16,-5 2-16,-1-1 0,-1-2 15,-3 2-15,-2 0 0,-2-1 16,-1-2-16,-4-2 0,-3 3 16,0-2-16,1-1 0,1 0 15,-1-1-15,2-2 0,-1-1 0,-2-2 16,-2-1-16,1-1 0,3-1 16,0-4-16,2-2 0,2 1 15,2-1-15,1 3 0</inkml:trace>
  <inkml:trace contextRef="#ctx0" brushRef="#br0" timeOffset="143754.9741">29556 6997 0,'0'0'0,"0"0"0,0 0 0,32-3 16,-17 3-16,6 0 0,3-1 15,7 1-15,0 1 0,2-1 16,3 3-16,-4-3 0,-3 0 0,7 3 16,-3 1-16,-3 0 15,-4-1-15,-3-2 0,-3 2 16,-3 1-16,-4-2 0,-3-1 0,-1-1 16,-4 0-16,-1 4 0,-2-2 15,-5 0-15,-2 1 0,-5 0 16,2-2-16,2 1 0,0-1 15</inkml:trace>
  <inkml:trace contextRef="#ctx0" brushRef="#br0" timeOffset="147421.5342">24257 9619 0,'0'0'0,"0"0"0,0 0 0,-26 9 15,26-9-15,-27 12 0,11 1 16,-3 0-16,-2 2 0,-7 9 15,1 3-15,0 1 0,1 1 16,-6 12-16,-1 3 0,4-1 16,3-4-16,-1 13 0,5 0 15,6-5-15,2-3 0,3 8 16,5-2-16,1-6 0,3-5 0,5 0 16,3 1-16,2-6 0,1-2 15,3 0-15,3 2 0,2-3 16,0 0-16,3-5 0,0-2 15,3-2-15,1-1 0,3-6 16,0-1-16,-7-3 0,-4-3 0,-5-2 16</inkml:trace>
  <inkml:trace contextRef="#ctx0" brushRef="#br0" timeOffset="147862.549">24978 10106 0,'0'0'0,"0"0"0,0 0 0,-17 20 15,17-20-15,-19 23 0,6-8 16,-1 2-16,1 3 0,-4 7 15,-1-1-15,3-1 0,0-1 16,2-2-16,1 0 0,-1 2 16,0 0-16,4-5 0,0-2 15,2 1-15,2-4 0,0-3 16,1-1-16,2-4 0,0 0 0,2-2 16,3-2-16,1-2 0,3-2 15,-2 1-15,1 1 0,-2-3 16</inkml:trace>
  <inkml:trace contextRef="#ctx0" brushRef="#br0" timeOffset="148088.5937">25509 10290 0,'0'0'0,"0"0"15,0 0-15,34-2 0,-16 2 0,4 0 16,4 2-16,9 0 16,2 1-16,1-2 0,3 2 15,7 1-15,-4 3 0,-2 7 16,-3 8-16,-6-5 0,-6-2 0,-5-4 16</inkml:trace>
  <inkml:trace contextRef="#ctx0" brushRef="#br0" timeOffset="148988.922">27009 9896 0,'0'0'16,"0"0"-16,0 0 0,0 0 0,0 0 15,0 0-15,34-1 16,-34 1-16,35 1 0,-11 0 0,5 2 16,1 0-16,-1 0 0,14 1 15,4-1-15,-4 1 0,-4-1 16,13 5-16,1 0 0,-6-2 15,-7-2-15,8 3 0,-2 0 16,-7-2-16,-7 1 0,-4-1 16,-2-1-16,-6-2 0,-5 1 0,-3-1 15,-3 0-15,-5 1 0,-1-3 16,-11 0-16,-6-3 16,-3 1-16,-1 0 0,4-1 0,2 2 15,2 0-15</inkml:trace>
  <inkml:trace contextRef="#ctx0" brushRef="#br0" timeOffset="149271.6074">27136 9972 0,'0'0'0,"0"0"0,0 0 0,0 0 15,-6 29-15,6-29 0,-10 30 16,4-12-16,0 0 0,-4 3 15,-2 3-15,-4 6 0,2 2 0,-6-2 16,-4 5-16,-3 4 0,3-4 16,-2 1-16,-2 3 15,3-9-15,0-2 0,-1 3 16,2-4-16,4-2 0,3-1 0,2-5 16,2 1-16,2-6 0,3-3 15,2-4-15,2-2 0,1-3 16,0-1-16,6-8 0,2-5 15,0 2-15,-2 2 0,-1-1 16</inkml:trace>
  <inkml:trace contextRef="#ctx0" brushRef="#br0" timeOffset="149805.7357">27347 10256 0,'0'0'0,"0"0"15,0 0-15,22 7 0,-22-7 0,23 11 16,-7-2-16,-1 0 16,1 2-16,1 3 0,-1 1 0,-4 2 15,-2-3-15,-5 4 16,-1-3-16,-6 2 0,-3-2 0,-7-1 16,-6 0-16,1 0 0,-1-3 0,-4-2 15,-2 1-15,-5 0 16,1-2-16,4 1 0,2-4 15,4 1-15,3-2 0,2-1 16,2-2-16,2-1 0,2-1 16,4-2-16,2 1 0,2-2 15,1 0-15,6 0 0,4-3 16,2 3-16,2-2 0,1 1 16,3 2-16,0 0 0,0 2 0,2-2 15,1-1-15,-1 4 0,-1 0 16,1 0-16,-2 4 0,-6-1 15,0 4-15,-2-2 0,-2 2 16,-3 2-16,0-1 0,-4 3 16,0 3-16,-3 0 0,-2 0 0,-3 0 15,-3 1-15,-2-1 16,-1 1-16,-2-2 0,-1 0 16,0 0-16,1-2 0,-1 3 0,3-1 15,3-5-15,2 0 0,0-1 16,3-1-16,2-2 0,2 0 15,8-4-15,6 0 0,3-4 16,1-2-16,6-2 0,3-3 16,-3 4-16,-6 0 0,-2 0 0</inkml:trace>
  <inkml:trace contextRef="#ctx0" brushRef="#br0" timeOffset="150106.4644">28255 10346 0,'0'0'16,"0"0"-16,0 0 0,-11 14 0,11-14 15,-11 18-15,4-7 0,1 3 16,1 0-16,-1 0 0,1 2 15,0 0-15,2-1 0,0 3 16,1 3-16,1-3 0,1 0 0,0-1 16,1-2-16,1-3 15,0 1-15,1-3 0,1-2 0,0-1 16,3-4-16,-2-3 0,2-3 16,-3-3-16,0-2 0,-1 0 15,0 1-15,-1 1 0</inkml:trace>
  <inkml:trace contextRef="#ctx0" brushRef="#br0" timeOffset="150308.7361">28306 9956 0,'0'0'0,"0"0"16,0 0-16,0 0 0,0 0 0,0 0 15,0 0-15,27 8 16,-27-8-16,0 0 0,29 14 16,-29-14-16,18 10 0,-10-5 0,-1-2 15,-2 0-15</inkml:trace>
  <inkml:trace contextRef="#ctx0" brushRef="#br0" timeOffset="150671.7517">28791 10045 0,'0'0'15,"0"0"-15,0 0 0,12 18 0,-12-18 16,16 23-16,-3-6 0,1-2 16,-2 2-16,0 5 0,0 4 15,2 8-15,0-2 0,-1 11 16,-1 0-16,-3-3 0,-3-1 0,-1 0 15,-3 1-15,-2-2 16,-1-5-16,-7 9 0,-3-2 16,-2-1-16,-2-6 0,-3 2 0,-1 0 15,0-5-15,2-5 0,-10 6 16,-2-2-16,2-5 16,3-2-16,-5-7 0,-4 2 15,8-7-15,3-3 0,0 1 0,3-4 16,7 3-16,2-1 0,3-2 15,3-1-15,0-3 0,2-2 16,4-2-16,4 1 0,-1 0 0,0 2 16,-2-2-16</inkml:trace>
  <inkml:trace contextRef="#ctx0" brushRef="#br0" timeOffset="153725.2813">29589 9929 0,'0'0'0,"0"0"15,0 0-15,-23 4 0,23-4 0,-23 7 16,7-1-16,1 1 0,-1 0 16,0 0-16,-2-3 0,-3 5 15,2-1-15,2 0 0,1 2 16,3-2-16,2 0 0,1 1 15,1-3-15,2 1 0,0-1 0,3 1 16,1 0-16,2-2 0,0 0 16,2 0-16,3 1 15,1-1-15,2 0 0,3 0 16,4 1-16,0-1 0,1 1 0,6 1 16,1-3-16,1 3 0,0-4 15,0 3-15,0-1 0,-1 2 16,-1-3-16,5 0 0,-1 1 15,-7 0-15,-2-1 0,4-1 16,-1 2-16,-7-3 0,-1-1 0,-2 2 16,-1-1-16,-3 0 0,1 1 15,-2-1-15,-1-4 16,-3 2-16,1-4 0,-2 2 0,-1 1 16,0-3-16,0 1 0,-1 1 15</inkml:trace>
  <inkml:trace contextRef="#ctx0" brushRef="#br0" timeOffset="154088.4517">29637 10026 0,'0'0'0,"0"0"16,0 0-16,0 0 0,0 0 0,-3 24 16,3-24-16,-4 20 0,4-20 15,-7 20-15,7-20 16,-9 23-16,5-11 0,-3 1 16,0 0-16,0-1 0,0-1 0,1 1 15,-1 1-15,2-2 0,0 0 0,1-1 16,0 1-16,1-4 15,0 2-15,0-3 0,0 1 16,1 0-16,0-4 0,0 1 16,0-1-16,-1-1 0,2 3 0,1-5 15,0 1-15,0-1 0,1-4 16,0 2-16,-1 2 0,3-2 16</inkml:trace>
  <inkml:trace contextRef="#ctx0" brushRef="#br0" timeOffset="183173.3503">24949 8190 0,'0'0'0,"0"0"0,0 0 0,0 0 15,0 0-15,0 0 0,0 0 16,0 0-16,0 0 0,30 0 0,-30 0 16,0 0-16,34-1 0,-34 1 15,24 2-15,-10-2 0,2 1 16,1 0-16,3 1 0,0 1 15,0-2-15,2-1 0,2 1 16,7 0-16,1 1 0,0 0 16,0-1-16,1 1 0,0 0 0,1 0 15,2 1-15,7-2 0,0 0 16,0 1-16,-2 1 0,2-2 16,0 2-16,7-2 0,-2-1 15,-1 0-15,0 0 0,-1 0 16,-2 1-16,0 3 0,0 2 15,1-2-15,1 1 0,7-3 16,-2-2-16,-1 2 0,-2-1 16,1 2-16,-1-1 0,1-1 15,0 1-15,-1-1 0,-3 0 0,0-1 16,0-2-16,6 3 0,-3 2 16,-1-1-16,0-1 0,-1 0 15,-3 1-15,0 0 0,0-2 16,-1 1-16,-2 2 0,0-2 15,0-2-15,-3 2 0,-1 1 16,-1-1-16,-1 0 0,-4 2 16,-2 0-16,2-3 0,0-1 15,-1 1-15,-2 0 0,0 2 16,-2 2-16,-1-1 0,-2-3 0,0 0 16,2-3-16,-7 3 0,1 0 15,-2 0-15,1 0 0,-3 3 16,0 0-16,-2-2 0,0-2 15,-3 1-15,-1-1 0,1 1 16,0-1-16,-1 2 0,-2 0 16,-1-1-16,-1 0 0,0 0 0,-2 0 15,0 0-15,0 0 16,-2 0-16,2 1 0,-2-1 16,0 0-16,0 0 0,0 0 0,3 1 15,-1-1-15,0 1 0,0-1 16,-2 0-16,4 2 0,-4-2 15,1 4-15,-2-2 0,-2 1 16,-2 0-16,-4 1 0,1 0 16,2-2-16,0 0 0</inkml:trace>
  <inkml:trace contextRef="#ctx0" brushRef="#br0" timeOffset="183522.8047">26046 8595 0,'0'0'0,"0"0"0,0 0 16,0 0-16,0 0 0,0 0 16,0 0-16,0 0 0,0 0 0,0 0 15,0 0-15,32-3 0,-32 3 16,27 0-16,-27 0 0,37-1 16,-19 0-16,5 1 0,1 0 15,-1 0-15,-1-2 0,4 1 16,-1-1-16,-3 0 0,-1-1 15,-4 0-15,-1 1 0,-4 1 0</inkml:trace>
  <inkml:trace contextRef="#ctx0" brushRef="#br0" timeOffset="184190.1618">26620 8443 0,'0'0'0,"0"0"0,0 0 16,0 0-16,26-6 0,-26 6 16,22-2-16,-9 1 0,0 0 0,3 0 15,1 1-15,0-1 16,-2 1-16,1 1 0,-1 1 0,0 2 16,-2-1-16,0 1 0,-1 1 15,-1 0-15,-1 0 0,-2 1 16,-2 0-16,0 1 0,-2-1 15,0 1-15,-1 1 0,-1-1 16,-2-1-16,-1 1 0,-1 0 16,0 1-16,-1-1 0,-1 2 15,-2-1-15,0 1 0,-2 0 0,-2 0 16,-1 1-16,0-1 0,0 1 16,0-2-16,0 1 0,0 0 15,1 1-15,-3 1 0,1-2 16,0 0-16,1 0 0,0-1 15,0 2-15,2-4 0,1 1 16,0-1-16,1-1 0,-1 0 0,1 0 16,2 1-16,-1-1 15,2 0-15,1 0 0,-1-1 0,1-1 16,1 1-16,1-1 0,2-1 16,1 1-16,1-1 0,1 1 0,0-1 15,3 1-15,0-2 16,2 0-16,1 0 0,1-1 15,0 0-15,1 0 0,3 0 16,0 1-16,0 0 0,2-1 0,-2 0 16,1 0-16,-1 0 15,0 0-15,2 0 0,0 0 16,-2 0-16,0 0 0,-4 0 16,-3-1-16,-2 0 0,-2 1 0,1 0 15,0 2-15,0-2 0,-2 0 16,-1-1-16,0 1 0,-2 0 15,3 0-15,-3 0 0,3 0 16,-1 0-16,-2 0 0,0 0 16,0 0-16,-1-3 0,1 3 0,-2-2 15</inkml:trace>
  <inkml:trace contextRef="#ctx0" brushRef="#br0" timeOffset="185089.8668">22535 7833 0,'0'0'16,"0"0"-16,0 0 0,0 0 0,0 0 0,0 0 15,0 0 1,0 0-16,0 0 0,0 0 16,29-7-16,-29 7 0,28-3 0,-28 3 15,35-1-15,-14-1 0,1 0 16,0 0-16,2-1 0,-1 2 15,1-1-15,6 0 0,-1-2 16,-1 2-16,-3 4 0,-1-4 16,-2-2-16,-5 1 15,-1 0-15,-3 1 0</inkml:trace>
  <inkml:trace contextRef="#ctx0" brushRef="#br0" timeOffset="185457.0005">23180 7703 0,'0'0'0,"0"0"15,0 0-15,0 0 16,33-1-16,-33 1 0,27-3 0,-11 3 16,1 1-16,2 1 0,0 1 15,0 0-15,-2 0 0,-1 2 16,-3 1-16,0 2 0,-4 3 0,-6 0 15,-4 3-15,-5-1 16,-5 2-16,-3-1 0,-1 1 16,-4-1-16,-2 1 0,0-2 0,0 1 15,0 0-15,5-1 0,3-2 16,2-1-16,2-1 0,1-1 16,4-2-16,0-1 0,5 0 15,3-3-15,6 0 0,4-1 16,3-3-16,0 0 0,2-3 15,1-1-15,1 1 0,2 0 0,-1-2 16,0-2-16,-1 1 0,-2-2 16,2-2-16,-3-1 0,-1-2 15,-3-3-15,-3 4 0,-2 2 16,-1 2-16</inkml:trace>
  <inkml:trace contextRef="#ctx0" brushRef="#br0" timeOffset="185774.4752">23493 7426 0,'0'0'0,"0"0"0,0 0 0,0 0 15,30 7-15,-30-7 0,29 12 0,-12-3 16,1 0-16,2 4 0,0 1 15,1 2-15,0 1 0,4 7 16,-4 3-16,-3 0 0,-1 0 16,-2 7-16,-3 1 0,-4-2 15,-3 0-15,-7 0 0,-2 1 16,-3-2-16,-2-3 0,-7 0 16,-5 0-16,-4 2 0,-1-2 0,-3-4 15,-4-1-15,-1-3 0,0-1 16,-4-3-16,-4-2 0,0-2 15,1-2-15,5-1 0,8-3 16,7-2-16</inkml:trace>
  <inkml:trace contextRef="#ctx0" brushRef="#br0" timeOffset="186123.554">22513 7504 0,'0'0'15,"0"0"-15,-14 13 0,6-3 0,-2 0 16,-3 4-16,0 3 0,-2 5 15,0 1-15,2 4 0,2 5 16,1-2-16,1-1 0,2 7 16,2-2-16,2-1 0,2-2 0,1 0 15,2 0-15,3-3 16,1-2-16,5 2 0,4-3 16,0-1-16,0-4 0,5-1 0,2-3 15,-2-7-15,1-3 0,-1 0 16,-5-2-16,-2 0 0</inkml:trace>
  <inkml:trace contextRef="#ctx0" brushRef="#br0" timeOffset="186556.0874">23975 6873 0,'0'0'0,"0"0"0,0 0 16,0 0-16,0 0 0,0 0 0,0 0 15,0 0-15,-8 28 0,8-28 16,-8 25-16,8-25 0,-7 29 0,3-15 15,1 4-15,1 0 16,0-1-16,1 1 0,1 4 16,1-2-16,1-1 0,1 9 15,0-2-15,0-1 0,-1-1 0,0-2 16,0 1-16,1-5 0,-2 0 16,-1-2-16,0 1 15,0-2-15,-1-4 0,-3 1 0,-1-3 16,-3 1-16,-2-2 0,-3-4 15,-4 1-15,1-2 0,0-1 0,-2-3 16,-5-3-16,1-2 16,1-1-16,1 0 0,3 0 15,3 2-15</inkml:trace>
  <inkml:trace contextRef="#ctx0" brushRef="#br0" timeOffset="186724.2785">24052 7021 0,'0'0'0,"0"0"0,27-6 16,-9 3-16,3 2 0,8 1 15,2 0-15,1 0 0,0 1 0,4 4 16,-2 0-16,-6-1 16,-6 2-16,-3-5 15</inkml:trace>
  <inkml:trace contextRef="#ctx0" brushRef="#br0" timeOffset="187557.0465">22461 5760 0,'0'0'16,"0"0"-16,0 0 15,-12 27-15,5-12 0,-1 7 0,-1 3 16,-2 11-16,0 1 0,-1 6 16,-1 5-16,-5 12 0,0 3 0,-3 13 15,0-1-15,1-3 16,1-1-16,-1 18 0,2 3 0,-3 8 15,0-6-15,-11 36 0,0-14 16,4-5-16,4-8 0,5 2 16,3 0-16,0-6 0,1-4 15,-4 6-15,-1 5 0,-2-6 16,-2-7-16,3 10 0,1 5 16,3-5-16,4-3 0,-7 4 15,-4 3-15,5-6 0,4-3 0,1 7 16,-1 7-16,1-10 0,1-5 15,-3 7-15,0 8 0,-6-7 16,-4-4-16,-3 10 0,-2 7 16,1-10-16,0-2 0,-4 8 15,-1 4-15,2-7 0,3-10 16,-6 5-16,-1 5 0,1-7 16,-1-1-16,-5 4 0,-4 7 15,3-13-15,2-5 0,-5 9 16,-5 3-16,7-7 0,5-7 0,-5 3 15,-5 2-15,2-5 0,3-1 16,1 3-16,1 1 16,13-30-16,9-21 0,6-14 0</inkml:trace>
  <inkml:trace contextRef="#ctx0" brushRef="#br0" timeOffset="191156.6949">24369 10820 0,'0'0'0,"0"0"0,0 0 16,0 0-16,0 0 0,0 0 0,0 0 15,0 0-15,23-11 0,-23 11 16,0 0-16,0 0 0,23-7 15,-23 7-15,0 0 0,25-3 16,-16 0-16,1 3 0,2-1 16,0-2-16,1 3 0,1 0 15,0 0-15,0 0 0,2 0 16,0 0-16,3 3 0,0-3 16,0 0-16,0 0 0,2 0 0,7 0 15,0 0-15,1 1 0,3-1 16,-2 3-16,-1-3 0,3 3 15,3-2-15,6 3 0,-4-1 16,3 0-16,2 1 0,-4 0 16,-1 0-16,1-1 0,4 0 15,5-2-15,-4 2 0,2 0 0,1 1 16,-4-3-16,-2 1 0,2-1 16,3 2-16,-3 1 0,-4-4 15,13 0-15,2 2 0,-7-1 16,-5 2-16,3 1 0,4 0 15,-5 0-15,-4-4 0,4 3 16,4-3-16,-5 3 0,-4 1 16,5-4-16,4 0 0,-3 1 15,-2 2-15,6-3 0,0 1 16,-9 1-16,-1 2 0,7 0 0,0 3 16,-4-4-16,-2-3 0,2 1 15,4 2-15,-6 0 0,-1 0 16,3-2-16,0 2 0,-3-2 15,-3-1-15,4 3 0,2 0 16,-9 0-16,-1 1 0,5 0 16,1 1-16,-7-2 0,-1 1 0,1-1 15,0 1-15,-1 1 0,-1-3 16,-1 1-16,2 1 16,-3-1-16,-1-3 0,2 6 0,3 2 15,-3-5-15,-4-2 0,-3-1 16,-1 3-16,0-2 0,-1 2 15,-1-2-15,2 1 0,-2 2 16,-2 0-16,-2-4 0,1 0 16,-6-1-16,0-1 0,-2 2 15,-1 0-15,0-1 0,-1 1 0,-2-3 16,0 3-16,-2 0 0,3-1 16,-3 1-16,2-2 0,-2 2 15,0 0-15,0 0 0,0 0 16,0 0-16,0 3 0,-3 0 15,-3-3-15,2 0 0,-1 0 0,2 0 16</inkml:trace>
  <inkml:trace contextRef="#ctx0" brushRef="#br0" timeOffset="191639.602">25113 11428 0,'0'0'0,"0"0"0,0 0 0,0 0 16,0 0-16,0 0 0,25 6 16,-25-6-16,0 0 0,31 1 15,-31-1-15,28 4 0,-14-3 16,1-1-16,2-1 0,2 1 0,1-1 16,-2-2-16,1 3 0,0 0 15,0-2-15,4 0 0,0-1 16,-1 2-16,-1-2 0,-3 0 15,-4 2-15,-2-2 0</inkml:trace>
  <inkml:trace contextRef="#ctx0" brushRef="#br0" timeOffset="192306.574">26056 11326 0,'0'0'0,"0"0"16,0 0-16,0 0 0,0 0 0,0 0 16,22 0-16,-22 0 0,0 0 0,30-2 15,-30 2-15,28-3 16,-13 3-16,1 0 0,2 2 16,1-1-16,1 3 0,1-2 15,0-1-15,-1 3 0,-1 0 0,3-1 16,-2 3-16,-2-1 0,-4 2 15,-2 3-15,-2-2 0,-3 1 16,-3 0-16,-4 1 0,-2 1 16,-4 0-16,-2 2 0,-5-1 15,-5 2-15,-2 0 16,-1 1-16,-2-2 0,-2 0 0,-4 4 16,0 0-16,2-1 0,2 2 15,2-2-15,2 0 0,1-3 16,2 1-16,2-1 15,0-1-15,5 2 0,4-3 0,2-1 16,5 0-16,1-2 16,2 0-16,2-1 0,3 0 15,1-1-15,1-1 0,6-1 0,6-1 16,-1 1-16,-1 1 0,8-2 16,0-1-16,0 2 0,-1 0 15,-1-1-15,-1 0 0,-3-2 16,-2 0-16,-2-1 0,-2 0 15,0-1-15,-2 0 0,-3-2 16,-2 3-16,-2-2 0,0 0 0,-2 0 16,-2 0-16,0 1 0</inkml:trace>
  <inkml:trace contextRef="#ctx0" brushRef="#br0" timeOffset="193123.0894">21890 10178 0,'0'0'0,"0"0"15,0 0-15,0 0 0,0 0 16,0 0-16,29 0 0,-29 0 15,23 1-15,-23-1 0,27 0 16,-13-1-16,1 1 0,2-2 16,3 2-16,0-1 0,-1 0 0,1-2 15,-1 1-15,1 0 0,0-2 16,4 1-16,0-1 16,-6-3-16,-2 1 0,-3 1 0,-2 2 15,-1-1-15</inkml:trace>
  <inkml:trace contextRef="#ctx0" brushRef="#br0" timeOffset="193490.3458">22421 9981 0,'0'0'16,"0"0"-16,0 0 0,0 0 15,24 6-15,-24-6 0,22 6 16,-22-6-16,27 4 0,-12 0 15,3 1-15,0 1 0,-2-1 16,1 2-16,-1 4 0,-1-4 0,-2 2 16,0 4-16,-3 2 15,-5-2-15,-2 1 0,-8-2 0,-5 3 16,-3-1-16,-3 2 0,-3 0 16,-2 1-16,0 0 0,-1-2 0,-5 7 15,0 2-15,4-6 16,3 0-16,4 0 0,5 1 15,2-3-15,3-2 0,1-3 16,2-3-16,2 2 0,0-3 0,5-5 16,4-2-16,3-1 0,2 0 15,2-5-15,1 1 16,0-2-16,-1-2 0,3 0 0,2-4 16,-3 2-16,0 0 0,-1-2 15,-2 4-15,-3 2 0</inkml:trace>
  <inkml:trace contextRef="#ctx0" brushRef="#br0" timeOffset="193839.7131">22942 9826 0,'0'0'15,"0"0"-15,0 0 0,22 9 16,-14-5-16,5 4 0,1 3 0,1 1 16,2 1-16,4 7 15,-1 5-15,-2 0 0,0 2 0,-2 1 16,-4 2-16,0 6 0,-2-3 16,-5 5-16,-4 2 0,-2-1 15,-2-2-15,-8 8 0,-7-4 16,-2 0-16,-2-5 0,-3 0 15,-3 0-15,0-4 0,-1-4 0,-8 4 16,-3 0-16,1-6 0,2-2 16,-3-9-16,-2-3 15,2-2-15,2-1 0,-1-8 0,2-7 16,8 2-16,8 3 0,6-2 16</inkml:trace>
  <inkml:trace contextRef="#ctx0" brushRef="#br0" timeOffset="194189.9803">21874 9779 0,'0'0'16,"0"0"-16,0 0 0,-12 20 0,12-20 16,-15 24-16,5-5 15,0 1-15,0 1 0,-3 10 0,-1 8 16,3-5-16,1-1 0,2 11 16,3 2-16,2-3 0,2-4 0,2 5 15,2 1-15,3-5 16,0-7-16,5 1 0,4-1 15,-2-5-15,0-5 0,3 0 16,0-4-16,-1-1 0,0-3 0,2-5 16,3-4-16,-4-2 0,-4-1 15,-2-2-15</inkml:trace>
  <inkml:trace contextRef="#ctx0" brushRef="#br0" timeOffset="194590.4122">23182 9379 0,'0'0'0,"0"0"16,0 0-16,0 0 0,0 0 0,-9 22 16,9-22-16,-13 24 0,13-24 15,-18 24-15,7-9 16,0-1-16,0 1 0,2 1 0,2 2 16,0 0-16,3-1 0,0 5 15,3 0-15,2 0 0,3-3 0,4 0 16,5 0-16,1-1 0,1-5 15,5 1-15,3-1 16,-1-2-16,0-2 0,8 0 0,1-1 16,-1-3-16,0 0 0,-2-5 15,0-3-15,-4-1 0,-2-1 16,-4 2-16,-4 0 0,-2 1 16</inkml:trace>
  <inkml:trace contextRef="#ctx0" brushRef="#br0" timeOffset="194773.492">23438 9497 0,'0'0'0,"0"0"0,0 0 16,-21 15-16,10-7 0,-2 5 15,-3 3-15,-4 4 0,-3 1 0,-11 10 16,-5 4-16,-7 5 15,1-3-15,8-6 0,8-6 16,4-4-16</inkml:trace>
  <inkml:trace contextRef="#ctx0" brushRef="#br0" timeOffset="202406.5765">21871 9476 0,'0'0'0,"0"0"0,0 0 0,0 0 16,0 0-16,0 0 0,0 0 16,0 0-16,19 19 0,-19-19 15,17 14-15,-17-14 0,21 21 0,-9-10 16,2 1-16,0 1 0,0-1 15,4 4-15,2 3 16,5 4-16,0 0 0,3 3 16,2 1-16,-3-2 0,0 1 0,8 9 15,0 0-15,-2-1 0,-1-2 16,8 11-16,1 0 0,-5-4 16,-2-1-16,9 6 0,3 1 15,-8-4-15,-4-5 0,7 7 16,2 3-16,-6-10 0,-6-4 0,4 4 15,2-1-15,-2-2 0,-5-4 16,0 5-16,-2-1 16,-3-4-16,-3-4 0,2 2 0,2-4 15,-5-2-15,-4-3 0,-1-1 16,-2 1-16,-4-4 0,-2-3 16,-2-3-16,2 2 0,-2-3 15,-3-2-15,-1-2 0,-2-3 16,0 0-16,0-8 0,-1 1 15,-1-7-15,1 3 0,0 1 0,0 2 16</inkml:trace>
  <inkml:trace contextRef="#ctx0" brushRef="#br0" timeOffset="203007.2432">23560 6887 0,'0'0'0,"0"0"0,0 0 16,0 0-16,0 0 0,0 0 0,0 0 15,21 17-15,-21-17 0,20 15 16,-20-15-16,28 25 0,-13-14 16,3 6-16,2 1 0,-1-3 15,1 4-15,8 6 0,0-2 16,0 2-16,-2 0 0,5 4 15,-1 3-15,-2-3 0,-2-3 0,0-1 16,-1 0-16,-3-3 0,-1-1 16,0 2-16,-2-2 15,-5-6-15,-2 0 0,0-1 0,-2 0 16,-1 0-16,0-3 0,-2 2 16,0-3-16,-2-1 0,-2 0 0,-4 0 15,-5 2-15,3-3 16,0-2-16,0-1 0</inkml:trace>
  <inkml:trace contextRef="#ctx0" brushRef="#br0" timeOffset="204590.8039">20445 13949 0,'0'0'0,"0"0"0,0 0 16,31 1-16,-31-1 0,35 1 15,-8-1-15,0 1 0,1 0 0,16 0 16,7 0-16,0-1 0,2 1 15,19 1-15,16 1 16,-6 0-16,-5 0 0,20-1 16,18 1-16,-14 0 0,-8-2 0,53 1 15,1-2-15,-21 1 0,-16 2 16,15 0-16,9 1 0,-15-2 16,-9-2-16,15 3 0,14-1 15,-16-2-15,-12 0 0,17 3 16,11 3-16,-15-1 0,-9 0 0,20 1 15,11 2-15,-18 1 16,-12 1-16,17 0 0,13 1 16,-16-2-16,-9-4 0,21 1 0,13 0 15,-19 0-15,-14 0 0,19 3 16,14 2-16,-21 1 0,-12 0 16,14 1-16,11 2 0,-17-2 15,-12-2-15,12 5 0,10 0 16,-17-3-16,-13 1 0,18 1 15,12 4-15,-18 0 0,-10 0 16,8 2-16,6 1 0,-17-5 0,-10-3 16,10 2-16,7 4 15,-20-5-15,-14 0 0,8 3 0,6 2 16,-12-6-16,-9 0 0,-3-3 16,1 0-16,-17-6 0,-10 0 15,1-3-15,3 3 0,-13-4 16,-7-1-16,-2-1 0,-3 1 15,-5 0-15,-6 1 0,-3-2 16,-1-2-16,-6 0 0,-2-1 0,-5 1 16,0-1-16,-11 2 0,-8 0 15,-31-9-15,-21-10 16,23 5-16,16 7 0,11 2 0</inkml:trace>
  <inkml:trace contextRef="#ctx0" brushRef="#br0" timeOffset="205190.6349">20991 12546 0,'0'0'0,"-15"10"15,0 0-15,3 0 0,0 3 16,-8 8-16,-9 9 0,2 5 16,0 2-16,-3 13 15,3 3-15,3-2 0,2-1 16,2 8-16,4-2 0,7-6 0,5-6 16,4-3-16,3 0 0,4-8 15,2-4-15,1-1 0,0-1 16,2-3-16,1-4 0,9-2 15,7-2-15,-1-7 16,2-8-16,-1-5 0,-2-4 0,0-4 16,-1-3-16,-6 3 0,-4 3 15,-5 4-15</inkml:trace>
  <inkml:trace contextRef="#ctx0" brushRef="#br0" timeOffset="205390.721">21058 12892 0,'0'0'15,"0"0"-15,0 0 0,0 0 16,27 1-16,-27-1 0,33-1 0,-33 1 16,45-3-16,-18 1 15,5 0-15,-1 0 0,0 0 0,8-1 16,-3-1-16,1 0 0,-8 0 0,-4 1 15</inkml:trace>
  <inkml:trace contextRef="#ctx0" brushRef="#br0" timeOffset="205740.9174">21708 12667 0,'0'0'0,"0"0"0,0 0 0,23-3 15,-23 3-15,28 2 0,-28-2 16,35 4-16,-18-2 0,3 2 16,1 2-16,4 0 0,-3 1 0,-3 4 15,-3 2-15,-5 0 16,-4 1-16,-7 1 0,-6 3 0,-4 0 16,-2 0-16,-3 3 0,0 2 15,-2 0-15,0-1 0,-3 3 16,2-1-16,5-2 0,3 1 0,2-1 15,3 0-15,4-2 16,2-1-16,5-4 16,6-3-16,-1-3 0,1-4 0,4-2 15,4-3-15,2-3 0,2-1 16,-2-5-16,-1-4 0,-3-2 16,-3-2-16,-1 3 15,-4 1-15,-2 4 0</inkml:trace>
  <inkml:trace contextRef="#ctx0" brushRef="#br0" timeOffset="206023.9896">22342 12488 0,'0'0'0,"0"0"0,0 0 15,0 0-15,18 22 0,-18-22 16,29 28-16,-12-10 0,-1 2 0,1 5 15,0 3-15,4 8 16,-1-1-16,-1 11 0,-5 0 16,-5-2-16,-5-3 0,-6 13 15,-5 2-15,-3-8 0,-1-5 0,-10 3 16,-6-1-16,2-7 0,1-6 16,-3-2-16,0-1 0,-1-6 15,1-5-15,1-4 0,1-3 16,5-4-16,5-3 0,4-1 15,4-1-15,1 0 0</inkml:trace>
  <inkml:trace contextRef="#ctx0" brushRef="#br0" timeOffset="206616.5827">25103 7784 0,'0'0'0,"0"0"0,0 0 0,0 0 15,0 0-15,0 0 0,0 0 16,0 0-16</inkml:trace>
  <inkml:trace contextRef="#ctx0" brushRef="#br0" timeOffset="207406.7719">23652 11879 0,'0'0'16,"0"0"-16,0 0 0,0 0 0,0 0 15,-20 24-15,20-24 0,-27 29 16,11-9-16,-3 4 16,-2 6-16,0-1 0,0 1 0,-6 15 15,-7 12-15,2 1 0,1 0 16,-5 12-16,2 1 0,1 4 15,7-8-15,6 2 0,5 2 16,6 3-16,4-7 0,7-3 16,7-3-16,2-5 0,4-5 0,8 17 15,0-8-15,-4-10 0,-3-8 16,5-2-16,4-1 0,2-5 16,0-2-16,1-7 0,0-5 15,-12-10-15,3-2 0,7-1 16,6 0-16,-5-6 15,-3-4-15,-6 2 0,-6-1 0,-3 1 16</inkml:trace>
  <inkml:trace contextRef="#ctx0" brushRef="#br0" timeOffset="207690.9532">23696 12742 0,'0'0'0,"0"0"0,0 0 0,0 0 16,0 0-16,0 0 0,26-11 15,-26 11-15,23-3 0,-23 3 16,32-4-16,-13 3 0,2 0 0,1 2 15,2 1-15,0 0 16,-1 0-16,8 1 0,1-2 16,-4 0-16,-1-1 0,-5 0 15,-3 0-15,-3 0 0</inkml:trace>
  <inkml:trace contextRef="#ctx0" brushRef="#br0" timeOffset="207973.9834">24413 12682 0,'0'0'0,"0"0"16,0 0-16,0 0 0,27-1 0,-27 1 16,33-5-16,-33 5 0,39-4 15,-15 3-15,5-1 0,1 0 16,-1 0-16,13 1 0,2-1 15,-2 2-15,-2 0 0,10 2 16,0 0-16,-4 0 0,-6 1 16,8 2-16,-3 2 0,-5-1 0,-5-2 15,-7 2-15,-6 1 16,-6-1-16,-4-1 0,-6-1 0,-6-2 16,0-2-16,0 3 0,0-3 15</inkml:trace>
  <inkml:trace contextRef="#ctx0" brushRef="#br0" timeOffset="208358.9896">24507 12972 0,'0'0'0,"0"0"15,0 0-15,29 1 0,-29-1 0,30 2 16,-8 0-16,1 2 0,1-2 0,3 1 15,2 1-15,5 3 16,-2 0-16,-4 1 0,-2 2 16,-5-1-16,-4 2 0,0 3 15,-5 1-15,-8-1 0,-4 0 0,-5-1 16,-6 0-16,-2-1 0,-1 1 16,-3 4-16,-2 1 0,0-2 15,1 0-15,1 1 0,3-1 16,3-1-16,2-2 0,3 1 15,4-2-15,2 1 0,3-2 16,5-2-16,4 0 0,-1-4 16,1 1-16,5-2 0,5-3 15,0-1-15,1-1 0,4-4 16,-1-4-16,-2 1 0,-2-1 0,-3 2 16,-4 2-16,-3-1 0</inkml:trace>
  <inkml:trace contextRef="#ctx0" brushRef="#br0" timeOffset="208591.001">25064 12370 0,'0'0'0,"0"0"15,0 0-15,0 0 0,0 0 0,0 0 16,-10 33-16,10-33 0,-11 32 16,5-14-16,-3 4 15,1 0-15,1 2 0,-1 1 0,1 2 16,-1 1-16,2-4 0,0-3 16</inkml:trace>
  <inkml:trace contextRef="#ctx0" brushRef="#br0" timeOffset="208892.0107">25646 12861 0,'0'0'15,"0"0"-15,0 0 0,22-2 0,-22 2 16,27 1-16,-27-1 0,40 2 16,-18 0-16,2-1 15,2 2-15,-1-1 0,-1 2 0,8 0 16,-1 1-16,-2-3 0,-2-2 15,-4 0-15,-3 0 0,-3 0 0</inkml:trace>
  <inkml:trace contextRef="#ctx0" brushRef="#br0" timeOffset="209190.7738">26441 12896 0,'0'0'0,"0"0"16,0 0-16,36-3 0,-36 3 0,40-3 15,-12 2-15,10 1 16,0 1-16,7 1 0,3 2 16,11 0-16,-3-1 0,12 2 0,2 2 15,-8 0-15,-3 2 0,7 2 16,-3 0-16,-8-1 0,-4 2 0,1-1 15,-5-1-15,-16-1 16,-7 0-16,-5 0 0,-6-1 16,-8-4-16,-5-4 0,-3 1 0,3-1 15,-2 1-15</inkml:trace>
  <inkml:trace contextRef="#ctx0" brushRef="#br0" timeOffset="209557.4746">26716 13147 0,'0'0'15,"0"0"-15,0 0 0,28 6 16,-28-6-16,40 9 0,-15 0 16,0-2-16,1 0 0,6 5 0,-2 1 15,-4 2-15,-4 0 0,1 2 16,-4 0-16,-7-1 0,-4-3 15,-9 3-15,-7 1 0,-5-1 16,-5-1-16,-4 0 0,-3 0 16,-2-1-16,0-1 0,-1-1 15,1 1-15,4-2 0,3 1 0,2-1 16,2 2-16,6-4 0,3 0 16,2 0-16,4 1 0,6-1 15,2-1-15,11 0 0,7-1 16,5 0-16,4 2 0,0-4 15,1-5-15,-2-1 0,-2-2 0,4-4 16,-1-3-16,-4-3 0,-4-2 16,-5 3-16,-4 2 15,-5 3-15</inkml:trace>
  <inkml:trace contextRef="#ctx0" brushRef="#br0" timeOffset="209858.7794">26663 12158 0,'0'0'0,"0"0"15,0 0-15,18-10 0,-18 10 0,32-7 16,-1 6-16,2 1 15,2 1-15,17 2 0,5 3 16,7 0-16,-6 1 0,8 2 16,-2 3-16,-8-2 0,-6-1 0,0 1 15,-5-2-15,-12-1 0,-8 0 16,-7-4-16,-7-1 16,-11-2-16,-5-1 0,2 0 0,0 1 15,0-1-15</inkml:trace>
  <inkml:trace contextRef="#ctx0" brushRef="#br0" timeOffset="210107.6598">26854 12364 0,'0'0'0,"0"0"15,-4 12-15,-1-3 0,0 2 16,-2 4-16,-1 4 0,-1 3 15,-1-2-15,0 3 0,0 1 16,0-2-16,1-2 0,0-3 16,0 0-16,2-1 0,-1-2 0,1-1 15,2-2-15,-1-2 0,2-3 16,-1-3-16,0-3 16,-1-4-16,2-1 0,0 0 0,0 1 15,1 1-15</inkml:trace>
  <inkml:trace contextRef="#ctx0" brushRef="#br0" timeOffset="210557.0397">27023 12397 0,'0'0'0,"0"0"0,0 0 16,0 0-16,0 0 0,34 3 16,-34-3-16,30 7 0,-15-3 0,1 4 15,-2 1-15,-1 2 0,-2 3 16,-2-1-16,-3 0 0,-3 0 15,-2 0-15,-6 3 0,-7-2 16,-2 0-16,-2-2 0,-2-2 16,-1 1-16,0-3 0,0 0 15,-1-1-15,0-1 0,2 0 16,3-4-16,2 1 0,2 0 16,2-1-16,1 1 0,3-3 15,0-1-15,4-2 0,3 0 0,7-1 16,4-1-16,4 1 0,2 1 15,2 0-15,3 0 0,1-1 16,1 1-16,-1 1 0,1-1 16,6 3-16,-2 3 0,-3 1 15,-3 1-15,-3 0 0,-4-1 0,-1 3 16,-4 1-16,-2 0 0,-2 2 16,-5-1-16,-1 1 15,-4 2-15,-4-2 0,-5 3 16,-4 2-1,-3 4-15,0-1 0,0-2 0,1-2 0,-4 3 16,0-1-16,3-2 0,1-1 16,4-3-16,2-2 15,2-1-15</inkml:trace>
  <inkml:trace contextRef="#ctx0" brushRef="#br0" timeOffset="211024.3839">27779 13039 0,'0'0'0,"0"0"0,19-9 16,-8 5-16,1 0 0,4-3 15,2-1-15,7-3 0,-2-2 16,0 0-16,-1-1 0,-1 0 0,0 1 16,2-2-16,-2 2 15,-2-1-15,-4-1 0,-3 3 16,-3 0-16,-1 2 0,-3 1 16,-2 3-16,-4 1 0,-2 1 0,0 3 15,-4 2-15,-3 4 0,1 0 16,-1 1-16,-1 3 0,-2 2 15,1 1-15,0 0 0,0 3 16,-1 3-16,2 0 0,1-1 0,2 2 16,2 3-16,1 2 15,3 1-15,3 6 0,5-1 0,1-3 16,3-4-16,2 0 0,3-1 16,-1-3-16,0-1 0,3-3 15,3-1-15,-2-3 0,0-4 16,-1-4-16,-1-4 0,-3 1 15,-2 0-15,-2 0 0</inkml:trace>
  <inkml:trace contextRef="#ctx0" brushRef="#br0" timeOffset="211220.761">28005 12488 0,'0'0'0,"0"0"0,0 0 16,0 0-16,0 0 0,0 0 15,0 0-15,30 13 0,-30-13 16,0 0-16,22 11 16,-22-11-16,0 0 0,0 0 0</inkml:trace>
  <inkml:trace contextRef="#ctx0" brushRef="#br0" timeOffset="211590.153">28499 12517 0,'0'0'0,"0"0"15,0 0-15,24 21 0,-12-10 0,3 4 16,3 5-16,4 9 15,0 4-15,3 9 0,-2 3 0,-2 0 16,-2-2-16,-2 11 0,-5 0 16,-7-2-16,-2-4 0,-8 5 15,-6-4-15,-2-4 0,-1-4 16,-4-2-16,-3-1 0,-2-1 16,-3-1-16,2-4 0,0-2 15,2-2-15,1-4 0,-1-1 16,-1 1-16,2-5 0,2-2 15,5-2-15,1-4 0,5-1 0,1-3 16,4-4-16,3-3 0,-1-3 16,3-5-16,1-4 0,3-5 15,2-3-15,4-1 0,-4 3 16,0 3-16,-2 4 0</inkml:trace>
  <inkml:trace contextRef="#ctx0" brushRef="#br0" timeOffset="211960.4111">29214 12196 0,'0'0'0,"0"0"0,0 0 0,0 0 15,0 0-15,0 0 0,3 22 16,-3-22-16,0 0 0,-2 35 16,0-17-16,2-18 0,-7 35 0,4-16 15,0 5-15,-1-1 16,1 2-16,-1 7 0,-1 0 16,2 0-16,0 0 0,-1 0 15,2 1-15,-1 3 0,-1-2 16,0-3-16,0-1 0,-1-4 0,2-4 15,-1-3-15,-2-2 0,1-3 16,-1 0-16,-1-5 0,0-2 16,-2-5-16,-2-2 0,-5-4 15,-2-6-15,-4-3 16,-3-6-16,1 0 0,4 5 0,5 1 16</inkml:trace>
  <inkml:trace contextRef="#ctx0" brushRef="#br0" timeOffset="212123.4171">29182 12394 0,'0'0'0,"11"-2"16,6 0-16,5 1 0,4 1 15,14 2-15,4 0 0,0 2 16,1 2-16,9 1 0,-1 0 16,2 2-16,-5 3 0,-9-2 15,-8 0-15,-7-2 0,-5-2 16,-5-1-16</inkml:trace>
  <inkml:trace contextRef="#ctx0" brushRef="#br0" timeOffset="214709.7827">23164 14344 0,'0'0'0,"0"0"15,0 0-15,0 0 0,-26 18 16,26-18-16,-31 23 0,14-7 16,1 2-16,-4 4 0,-2 4 15,-6 11-15,2 4 0,1 4 16,-1 3-16,-1 9 0,2-1 0,-2 12 16,1 3-16,2 8 0,4-4 15,7-1-15,4-3 0,5 5 16,4-4-16,7-1 0,4 0 15,9 19-15,1-15 0,3-11 16,0-8-16,7-2 0,5-1 16,1-12-16,0-6 0,-1-11 0,1-5 15,-13-8-15,-7 0 16,-5-6-16</inkml:trace>
  <inkml:trace contextRef="#ctx0" brushRef="#br0" timeOffset="214958.1384">23342 15319 0,'0'0'0,"0"0"15,25 0-15,-25 0 0,29 0 0,-29 0 16,41 4-16,-16-2 0,3-1 16,14 3-16,5-1 15,-2 0-15,-2-2 0,1 2 0,-8-3 16,-8 1-16</inkml:trace>
  <inkml:trace contextRef="#ctx0" brushRef="#br0" timeOffset="215273.7383">24231 15223 0,'0'0'0,"0"0"16,0 0-16,28-1 0,-14 1 0,5 0 16,7 0-16,12 4 15,7-4-15,4 4 0,6-1 16,7 4-16,-5 0 0,12 4 0,-1 0 16,6 3-16,-6 0 0,-6-3 15,-6 0-15,-8-1 16,-7-3-16,-12-2 0,-11 1 0,-7-3 15,-2 0-15,-3-2 0</inkml:trace>
  <inkml:trace contextRef="#ctx0" brushRef="#br0" timeOffset="215593.9192">24395 15501 0,'0'0'0,"0"0"0,0 0 0,21 7 16,-21-7-16,26 7 16,-4 4-16,1-1 0,-1 1 0,7 4 15,2 2 1,-3 1-16,-4 4 0,-5-2 0,-4 1 16,-5 2-16,-7 2 0,-3-3 15,-3-1-15,-5 2 0,-1-3 16,-1 1-16,1-1 0,-1 0 15,0 0-15,1-3 0,1-2 0,5-1 16,2-2-16,3-1 16,3 1-16,6-6 0,6-3 15,0 1-15,3-1 0,7-6 16,3-1-16,-2-3 0,-2 3 0,-5-1 16,-3 0-16,-4 3 0</inkml:trace>
  <inkml:trace contextRef="#ctx0" brushRef="#br0" timeOffset="215823.927">24964 14959 0,'0'0'0,"0"0"15,0 0-15,0 0 0,-8 21 16,8-21-16,-3 32 0,1-14 16,1 0-16,0 3 0,-1 3 15,1 1-15,-1 1 0,0 5 16,0-6-16,1-3 0</inkml:trace>
  <inkml:trace contextRef="#ctx0" brushRef="#br0" timeOffset="216091.149">25708 15476 0,'0'0'0,"11"0"0,6 0 16,3 2-16,3-1 0,12 0 15,5 4-15,6-1 0,-2 0 16,11 0-16,2 2 16,-9-4-16,-5 0 0,-4-2 15,-3-2-15,-7-2 0,-6 0 16,-5-2-16,-4 5 16,-3-2-16</inkml:trace>
  <inkml:trace contextRef="#ctx0" brushRef="#br0" timeOffset="216307.7782">25972 15254 0,'0'0'16,"0"0"-16,0 0 0,-6 18 0,6-18 16,-5 24-16,3-9 15,-1 4-15,2 1 0,0 2 16,1 3-16,0 0 0,-1 1 0,0 9 15,-1-3-15,0 4 0,-1-1 16,1 4-16,1-2 0,0-7 16,0-3-16,0-6 0,0-3 15,1-3-15</inkml:trace>
  <inkml:trace contextRef="#ctx0" brushRef="#br0" timeOffset="216590.8333">26460 15576 0,'0'0'16,"0"0"-16,0 0 0,31-11 0,-17 8 16,10-1-16,10 1 15,13 3-15,3 0 0,15 3 16,3 4-16,-2 0 0,-5 0 0,11 4 15,6 3-15,-7-1 0,-6-2 16,2 1-16,-6 2 16,-10-3-16,-6-3 0,-9 6 0,-5 0 15,-7-3-15,-5-2 0,-7-4 16,-3 1-16,-2-3 0</inkml:trace>
  <inkml:trace contextRef="#ctx0" brushRef="#br0" timeOffset="216958.9881">26878 15958 0,'0'0'0,"0"0"15,0 0-15,33 16 0,-16-10 16,2 4-16,3 5 0,5-1 15,1 2-15,-3-2 0,0 1 16,-4 0-16,-4-2 0,-2 5 16,-7 1-16,-7-3 0,-5-3 0,-8 1 15,-8 1 1,2-5-16,0 0 0,-10 1 0,-3-1 16,1 0-16,3 0 0,0 0 0,2 3 15,4-2-15,5-1 0,3 0 16,6 0-16,2 0 0,4 1 15,7-2-15,6 1 0,7-1 16,5-1-16,8 1 0,5 0 16,0-3-16,-1-1 0,6-5 15,-2-3-15,-9 1 0,-7 0 0,-4 1 16</inkml:trace>
  <inkml:trace contextRef="#ctx0" brushRef="#br0" timeOffset="217237.8904">26848 14822 0,'0'0'0,"0"0"16,0 0-16,35-3 0,-16 3 0,4 1 16,5 3-16,12 2 15,2 1-15,3-1 0,4-1 16,3 2-16,-7 0 0,8 0 16,-1 3-16,-8-2 0,-7-1 15,-8 0-15,-6-3 0,-5 2 0</inkml:trace>
  <inkml:trace contextRef="#ctx0" brushRef="#br0" timeOffset="217474.4768">26893 14991 0,'0'0'0,"-4"7"0,0 3 15,0 1-15,-1 0 0,-1 4 0,-1 2 0,-4 4 16,-1 0-16,-1 1 16,-3 6-1,1-2-15,0 2 0,2-6 0,0-4 0,-3 3 16,2-3-16,0-4 0,1-3 16,3-4-16,1 0 15,2 0-15</inkml:trace>
  <inkml:trace contextRef="#ctx0" brushRef="#br0" timeOffset="217924.5896">27178 15104 0,'0'0'0,"0"0"15,0 0-15,0 0 0,23 15 0,-23-15 16,21 14-16,-21-14 15,24 22-15,-14-8 0,-2 0 16,-1 0-16,-2 0 0,-2-2 0,-4 4 16,-4-4-16,-4-1 0,-4 3 15,-2-3-15,-3-1 0,-1-3 0,-2 0 16,-1-3 0,4 0-16,1 0 0,4-1 0,2-2 15,2 2-15,1 0 0,3-3 16,1 0-16,4 0 0,7-3 15,5 2-15,6-1 0,2 1 16,1 1-16,4 0 0,4 0 16,-3 3-16,-1-2 0,4 1 15,-1-1-15,-4 3 0,-2 0 0,-2 3 16,-3 2-16,-2-1 0,-3-1 16,-4 4-16,-4 2 0,-3-4 15,-1 4-15,-3-2 0,-3 0 16,-1 0-16,-2 3 0,-2-3 15,-1 3-15,0 0 0,-2 1 16,1-1-16,0 1 0,2-1 16,1-4-16,2 0 0</inkml:trace>
  <inkml:trace contextRef="#ctx0" brushRef="#br0" timeOffset="218274.6005">28035 15547 0,'0'0'0,"0"0"15,0 0-15,0 0 0,0 0 0,0 0 16,0 0-16,0 0 0,-10 22 15,10-22-15,-15 17 0,15-17 16,-20 19-16,20-19 0,-23 28 16,11-13-16,1 4 0,1 0 15,1 0-15,1 2 0,2 2 16,-1 4-16,3 2 0,1-4 16,3-2-16,1-3 0,3-3 15,1-1-15,3 0 0,3-3 0,2-4 16,0-2-16,1-3 0,-3-1 15,-1-1-15,-3 1 0</inkml:trace>
  <inkml:trace contextRef="#ctx0" brushRef="#br0" timeOffset="218467.9215">27978 15154 0,'0'0'0,"0"0"0,0 0 16,0 0-16,0 0 0,0 0 15,0 0-15,0 0 0,0 0 0,23 8 16,-23-8-16,0 0 0,20 7 16,-20-7-16</inkml:trace>
  <inkml:trace contextRef="#ctx0" brushRef="#br0" timeOffset="218808.9317">28555 15516 0,'0'0'16,"0"0"-16,11 25 0,-4-8 15,1-2-15,3 13 0,1 4 16,-1 2-16,-1 0 0,-1 9 15,-1 2-15,-3-1 0,-1-1 0,-7 19 32,-4 8-32,-10-9 0,-6-6 15,2-9-15,2-6 0,-5 4 0,0-4 16,-4-5-16,-2-6 0,2 0 16,-1 0-16,3-3 0,1-2 0,-3-2 15,-6 0 1,8-5-16,4-4 0,5-4 15,5-3-15,3-1 16,3-2-16,3 0 0,-1-2 0,4-1 16,0-4-16,0 2 0,0 2 0,0-2 15</inkml:trace>
  <inkml:trace contextRef="#ctx0" brushRef="#br0" timeOffset="219398.9488">28673 14523 0,'0'0'0,"0"0"0,0 0 16,22-1-16,-22 1 0,30 4 16,-6-1-16,2-2 0,4 3 15,4 0-15,4-1 0,7 3 0,-2-2 16,13 4-16,4 0 15,0 1-15,2-1 0,10 3 16,-4-2-16,-8 2 0,-9-3 0,2 2 16,-5-3-16,-5 0 0,-4 0 15,0 0-15,-1-3 16,-9 1-16,-3 1 0,-5-2 16,-4 0-16,-2-1 0,-3 1 0,-3-1 15,-1 1-15,-1 0 16,-3 2-16,-2-3 0,-4 1 0,1 0 15,0-1-15,1-1 16</inkml:trace>
  <inkml:trace contextRef="#ctx0" brushRef="#br0" timeOffset="220207.2951">29351 15273 0,'0'0'0,"0"0"0,0 0 0,0 0 16,0 0-16,0 0 0,-26 6 16,26-6-16,-28 4 0,28-4 15,-36 13-15,19-8 0,-1 2 16,1 0-16,-1 1 0,0 2 16,2-2-16,0 5 0,2-2 15,-2 4-15,3-1 0,4 3 16,4-2-16,4 0 0,3 2 0,7 1 15,4 2-15,4-1 0,2 2 16,5-3-16,1 0 0,6 0 16,-1-4-16,4-3 15,3 0-15,-3-5 0,-2-5 0,-1-1 16,-8 0-16,-4 0 16</inkml:trace>
  <inkml:trace contextRef="#ctx0" brushRef="#br0" timeOffset="220391.3255">29346 15490 0,'0'0'0,"-7"4"0,-6 5 16,-2 0-16,-3 5 0,-17 7 15,-9 4-15,-18 14 16,-5 3-16,12-8 0,10-7 0,8-4 15</inkml:trace>
  <inkml:trace contextRef="#ctx0" brushRef="#br0" timeOffset="235191.5803">29073 12019 0,'0'0'0,"0"0"0,0 0 15,0 0-15,0 0 0,0 0 0,0 0 16,0 0-16,13-18 0,-13 18 16,0 0-16,0 0 0,23-12 15,-14 10-15,1 1 0,1 0 16,2 2-16,4 0 15,3 0-15,0 2 0,-2 1 0,3 0 16,2 0-16,7 4 0,0 0 0,0 2 16,-1 0-16,-1 0 15,-4 2-15,6 1 0,0 0 0,-3 0 16,-2 0-16,-3 2 16,-4 1-16,-1 2 0,-3 0 15,-3-4-15,-2 1 0,-3 0 0,-4-1 16,-3 2-1,-4 2-15,-5 2 16,-4 1-16,0-3 0,-1-2 0,-3 1 16,-5-1-16,-1 0 0,1 0 0,-5 1 15,-4 1-15,1-1 16,1 1-16,-9 0 0,-1-1 16,3 0-16,4 0 0,-2-1 0,-2-1 15,3 0-15,2 0 0,1-1 16,2-3-16,2 1 15,3-1-15,2-2 0,2 0 0,3-1 16,4-1-16,3-2 0,3 0 16,1-2-16,2 0 0,4-3 15,0 3 1,7-1-16,7-1 0,-2 0 0,0 0 16,10 1-16,4 1 15,-3 0-15,4-1 0,8-2 0,3-3 16,-1 1-16,1 1 0,10 0 15,2 0 1,-1 1-16,1 2 0,-1-3 0,-1-1 16,5 2-16,-3 1 0,-3-1 15,1 0-15,-4 0 0,-2-2 0,3 2 16,3 0 0,1-1-16,-1-1 0,-7-1 15,-6 0-15,-3 2 0,-2 2 16,-1-1-16,-2 2 0,-3-1 15,-5 0-15,-1 3 0,-2 2 0,-2 7 16,-1 3 0,-4-5-16,-2-2 0,-2-4 15</inkml:trace>
  <inkml:trace contextRef="#ctx0" brushRef="#br0" timeOffset="242641.2561">29798 12749 0,'0'0'0,"0"0"15,13-9-15,-6 3 0,1-1 0,0-3 16,-1-4-16,1-3 16,-2 0-16,-4-3 0,-2-4 0,-4-2 15,-5-4-15,-5-3 0,-2-2 16,-11-5-16,-2 1 0,-6-1 15,-3 1-15,-7-1 0,1 8 16,-14 0-16,-4 7 0,7 4 16,4 4-16,-1 8 0,0 3 15,2 5-15,3 4 0,-3 5 16,6 4-16,5 4 0,5 2 16,5 11-16,2 7 0,9-4 0,7 0 15,6 3-15,4 4 0,5 1 16,4 1-16,7 7 0,7 1 15,6-4-15,4-2 0,4 2 16,5 1-16,0-6 0,0-6 0,20 13 16,-1-9-16,-4-7 0,-1-6 15,-3-13-15,-1-8 0,-8 0 16,-6-1-16,0-10 16,0-7-16,-18 1 0,0-4 15,2-9-15,-1-5 0,-9-2 16,-5-5-16,0-8 0,-2-7 15,0 4-15,-2 1 0,-7-12 16,-4-3-16,-10-11 0,-6 11 0,-1 4 16,-1 3-16,1 4 0,0 3 15,-4 6-15,-2 5 0,-5 6 16,-1 5-16,-3 1 0,-1 2 16,2 7-16,4 2 0,-9 9 15,-6 4-15,0 8 0,2 6 16,2 0-16,4-2 0,7 6 0,5 4 15,-1 7-15,-1 5 16,13-11-16,-1 2 0,5 5 16,2 3-16,1-4 0,0 0 0,4-2 15,5 0-15,7 0 0,6 0 16,3 3-16,2 1 0,5-4 16,5-1-16,5 1 0,4-1 15,1-1-15,2-2 0,-1-4 16,0-6-16,0-3 0,1-4 0,-1-4 15,0-1-15,-5-6 16,-5-3-16,-1-4 0,-2-4 0,-2 1 16,-4 1-16,0-5 0,-1-4 15,-4 2-15,-3 1 0,-7-1 16,-5 1-16,1 4 0,-2 0 16,-6 1-16,-5-3 0,0 1 15,-3 0-15,-4 0 0,-5 1 16,0 5-16,-3 7 0,7 1 15,6 1-15,3 1 0</inkml:trace>
  <inkml:trace contextRef="#ctx0" brushRef="#br0" timeOffset="243278.1299">25791 12648 0,'0'0'0,"0"0"0,0 0 16,0 0-16,0 0 0,0 0 0,-2 27 15,2-27-15,-5 21 0,5-21 16,-4 39-1,1-14-15,-1 1 0,1 0 0,1-3 16,-1 9-16,-1-1 0,1-1 16,0-1-16,-2 6 0,2 1 15,-1-5-15,-2-3 0,2-3 16,0-1-16,1-5 0,0-2 0,0-3 16,1 0-16,1-3 0,0-1 15,0-3-15,1-2 16,0-2-16,0-1 0,0-2 15,0 0-15,0 0 0,-1-4 0,1 4 16,0-4-16,0 4 0</inkml:trace>
  <inkml:trace contextRef="#ctx0" brushRef="#br0" timeOffset="246092.0698">23353 11592 0,'0'0'0,"13"3"16,7 1-16,3 2 0,4 2 0,18 3 16,21 4-16,-1-1 0,0 0 15,26 9-15,24 4 0,-12-2 16,-9-2-16,59 18 0,21 8 15,-23-7-15,-16-3 0,18 7 16,14 5-16,-20-6 0,-12-4 0,18 9 16,15 6-16,-17-12 15,-12-7-15,21 14 0,15 10 16,-23-4-16,-16-4 0,17 2 16,14-1-16,-20-1 0,-12-1 0,19 9 15,15 7-15,-22-12 0,-16-8 16,8 5-16,3 3 0,-22-7 15,-16-4-15,14-1 0,11 0 16,-20-4-16,-12-6 0,5 8 16,4 2-16,-20-7 0,-13-6 0,9 4 15,6 0-15,-13-6 0,-10-3 16,-2 1-16,-3 1 16,-10-5-16,-5-2 0,2-8 0,1-4 15,-8 5-15,-8 3 0,-4-2 16,-3-2-16,-4-7 0,-1-3 15,-2-4-15,-3-1 0,-4 1 16,-3 0-16,-6 0 0,-2 1 16,-10-4-16,-3-2 0,-9 3 15,-7 4 1,-3-2-16,-3-1 0,11 1 0,7 0 16,6 0-16</inkml:trace>
  <inkml:trace contextRef="#ctx0" brushRef="#br0" timeOffset="247275.6376">29304 15016 0,'0'0'0,"0"0"0,0 0 15,0 0-15,28 14 0,-17-7 0,3 7 16,1 0-16,-1 1 0,1 3 15,1 3-15,4 4 0,0-4 16,-4 7-16,0 2 0,1 5 16,1-4-16,-2 1 0,1 1 15,-5-4-15,-3 2 0,-5-1 16,-3-2-16,-1 1 0,-1-4 16,-5 0-16,-4 0 0,0-7 0,-2-4 15,-3-3-15,0-4 16,-5 0-16,-3-3 0,-5-5 0,-1-5 15,-1-2-15,0-2 0,-9-6 16,-1-4-16,3 2 0,3 0 16,-1-3-16,0 0 0,3 1 15,3-1-15,-2-3 0,3 0 16,7 9-16,4 1 0,1 2 16,2 2-16,3 3 0,2 2 15,4-1-15,2 3 0,2 0 0,1 3 16,3 3-16,1 4 0,5 3 15,3 0-15,-1 2 0,2 6 16,5 7-16,1-1 0,0 2 16,4 3-16,-4-1 0,0 0 15,-2 1-15,-2 0 0,2 7 16,-3-4-16,-3-4 0,-3-3 16,-4-3-16,-2-3 0,-2-4 15,-2-1-15,-2-2 0,-1-1 0,-2-2 16,-3-4-16,-4 2 0,0-4 15,-5-3-15,-3-3 16,1-2-16,0-2 0,-1-2 0,-1 2 16,-1 0-16,-1 1 0,-1-6 15,0 1 1,1-3-16,2 3 0,3 2 16,3 0-16,0 2 0,2 4 15,2-1-15,2 2 0,1 0 0,1-2 16,2 1-16,1 0 0,0 2 15,2-2-15,0 3 16</inkml:trace>
  <inkml:trace contextRef="#ctx0" brushRef="#br0" timeOffset="248525.5953">28757 17043 0,'0'0'0,"0"0"15,0 0-15,0 0 0,0 0 0,0 0 16,0 0-16,0 0 16,0 0-16,-32 0 0,32 0 15,-30-4-15,30 4 0,-41-7 0,13 0 16,0 0-16,-2 0 0,-14-3 15,-5-2-15,2 0 0,0 1 16,-15-4-16,-6 1 0,-10-1 16,3 1-16,-20-2 0,-3 1 15,8 1-15,6 1 0,-51-11 16,-17-7-16,18 7 0,10 5 0,-2 5 16,1 2-16,10-5 0,8-2 15,-22-2-15,-16-1 16,20 1-16,11 0 0,-18 3 0,-13 1 15,15 1-15,9 1 0,-19-5 16,-11-3-16,20 5 0,15 3 0,-18 1 16,-11-1-16,18 4 15,13 4-15,-12-5 0,-10-5 16,18 3-16,13 2 0,-5 0 16,-4 2-16,16-2 0,11 0 0,-22 4 15,-17 3 1,19 4-16,12 2 15,33 0-15,21 0 0,3 2 0,3 0 16,6-1-16,7-2 0,2 3 16,4 2-16,5-2 0,3 0 15,6-2-15,2-1 0,0 0 16,2 1-16,0-2 0,2 0 16,-2 1-16,0 2 0,4-1 15,0 0-15,0-3 0,0-2 0,0 3 16,-1 1-16,3 2 0,0 1 15,-3-1-15,0-1 0,-2 1 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9T03:55:54.090"/>
    </inkml:context>
    <inkml:brush xml:id="br0">
      <inkml:brushProperty name="width" value="0.05292" units="cm"/>
      <inkml:brushProperty name="height" value="0.05292" units="cm"/>
      <inkml:brushProperty name="color" value="#FF0000"/>
    </inkml:brush>
  </inkml:definitions>
  <inkml:trace contextRef="#ctx0" brushRef="#br0">3415 9228 0,'0'0'0,"0"0"0,0 0 16,0 0-16,23-3 0,-23 3 0,0 0 16,28-9-16,-28 9 0,24-6 15,-11 3-15,1-1 0,1 0 0,0 1 16,2-1-16,1 2 0,-1-1 16,2 0-16,2 0 0,4 0 15,1 0-15,-1 1 0,0 1 16,1 0-16,-1 0 0,-1 0 15,3 0-15,-2 1 0,0-1 0,0 0 16,0 0-16,1 1 0,-3 0 16,8 1-16,-3 0 15,-1 0-15,-1-1 0,1-1 16,0 1-16,-1-1 0,-1 2 0,0-1 16,1 0-16,-1 0 0,0 0 15,1 1-15,0-1 0,0 0 16,-2 0-16,1 0 0,1 1 15,-2-1-15,1 0 0,-3-1 16,1 1-16,2-1 0,-3 1 0,0 0 16,3 0-16,-3 0 15,1-1-15,2 1 0,0-1 0,0 2 16,1 0-16,-1 0 0,2 1 16,0 0-16,-1 1 0,-1 1 15,2 0-15,-1-2 0,-1 1 16,1-1-16,-4-1 0,1 0 15,0 1-15,-1-1 0,0 0 16,-1 0-16,1 0 0,-2-1 16,1 1-16,1 0 0,0 1 0,0-1 15,0 2-15,0 0 16,0 1-16,0-1 0,1-1 0,1 0 16,-2 1-16,0-1 0,-1 0 15,-3-1-15,1-1 0,-2 2 16,-2-1-16,1 0 0,-1-1 15,2-1-15,-2-1 0,-2 1 16,0 0-16,1 0 0,0 0 16,-2 0-16,2 0 0,1-2 15,-3 2-15,1 0 0,0 1 0,1-1 16,-1-1-16,1 0 0,-2 1 16,-2-1-16,1 0 0,0 1 15,-3 1-15,0-1 0,-1-2 16,-1 2-16,-1 0 0,0 0 15,0 0-15,-1 0 0,-1 0 0,0 0 16,0 0-16,-1 0 0,-2 1 16,2-3-16,-2 3 15,2-3-15,-2 3 0,3-1 16,-3 1-16,2-1 0,-2 1 0,0 0 16,0 0-16,2 2 15,-4 1-15,2 0 0,0 0 0,2 2 16,-2 0-16,1 0 0,-1-1 15,0-1-15</inkml:trace>
  <inkml:trace contextRef="#ctx0" brushRef="#br0" timeOffset="14498.0593">3216 10732 0,'0'0'0,"0"0"15,0 0-15,18-8 0,-18 8 0,17-10 16,-5 6-16,1-3 0,3 3 16,-1-2-16,4 1 15,0 1-15,0-2 0,7 0 0,0 1 16,2 1-16,-1-2 0,0 3 16,2 1-16,-2-1 0,0 0 15,9-1-15,-1 4 0,-1-4 16,-2 4-16,0 0 0,4 0 15,-3 0-15,-1-2 0,1 2 16,1 0-16,0 0 0,-4 0 0,7 0 16,1-1-16,-3 1 0,-1 0 15,2 0-15,0 0 16,-1 0-16,-2 1 0,4 1 16,1-1-16,0 2 0,-4-2 0,5 2 15,2 0-15,-4 1 0,-2-1 16,9 1-16,1 0 0,-10-1 15,-3 0-15,9 1 0,1 0 16,-5-1-16,-2 1 0,2-1 16,1 1-16,-2-1 0,-2-2 0,1 2 15,3-2-15,-3 2 0,-2-2 16,2 2-16,0 1 0,0-2 16,-3 2-16,5 0 0,1-1 15,-3 1-15,-2-1 0,1 1 16,4-1-16,-6 1 0,-1-1 0,2-2 15,3 2-15,-4-2 16,-3 1-16,2-1 0,2 2 16,-3-3-16,-1 0 0,2-2 15,-2 4-15,-4-4 0,0 1 0,2 0 16,0-1-16,0 2 0,-1 0 16,3-1-16,1 1 0,-3-1 15,0-1-15,0 2 0,2 0 16,-1 0-16,-2 0 0,2-1 15,0 1-15,-1 0 0,-3 0 16,1 0-16,3-2 0,-5 1 16,1 1-16,0-3 0,0 3 15,1-1-15,-3 1 0,1 0 16,2-3-16,-3 3 0,0 0 0,-2-1 16,2-1-16,-5 2 0,1 0 15,1 0-15,2 0 0,-4 0 16,1-1-16,1 1 0,0 0 15,-3 0-15,1 1 0,0-2 16,-1-2-16,-1 3 0,-1 0 0,1-1 16,-2 1-16,-3-3 0,0 3 15,-1-3-15,0 2 16,0-2-16,-2 3 0,1-3 0,0 2 16,-1-1-16,0 1 0,1-2 15,-3 2-15,-1-2 0,1 3 16,-1-1-16,1-1 0,-2 1 15,0 1-15,1 0 0,-2 0 16,0-2-16,0 1 0,0 1 16,1 0-16,0 0 0,-3 0 0,1 0 15,-1 0-15,2 0 0,-2 0 16,5 0-16,0 0 0,4 4 16,-1 2-16,2-1 0,1 1 15,-1 1-15,-2-3 0,0 2 16,0-2-16,-1 0 0</inkml:trace>
  <inkml:trace contextRef="#ctx0" brushRef="#br0" timeOffset="19450.0024">2533 11934 0,'0'0'0,"0"0"0,0 0 16,0 0-16,0-23 0,0 23 15,7-18-15,-7 18 0,12-20 16,-1 10-16,3 0 0,1 1 16,2 0-16,6-2 0,5 3 15,9-3-15,1 0 0,6 2 16,4 2-16,12 0 0,-4 1 16,18 1-16,4 1 0,-4 0 15,-2 1-15,14 1 0,3 1 16,6 1-16,-8 0 0,16 0 15,0 0-15,17 1 0,-16 0 0,0 0 16,-3 3-16,-6-1 0,-3 0 16,4 1-16,4-2 0,-11 4 15,-5 2-15,0 0 0,0 0 16,-5 0-16,-5 0 0,1 1 16,0-2-16,-5 1 0,-3 1 0,-3-4 15,-1 2-15,-10 0 0,-6-1 16,-5-1-16,-1 3 0,-7 0 15,-8-2-15,-7-1 0,-5-2 16,-7 1-16,-4-1 0,-8 3 16,-5-1-16,-9-1 0,-6 0 0,-4-6 15,-9-4-15,-11-1 16,-6-2-16,15 2 0,11 3 0,10 1 16</inkml:trace>
  <inkml:trace contextRef="#ctx0" brushRef="#br0" timeOffset="19882.0179">2381 11868 0,'0'0'0,"0"0"16,0 0-16,0 0 0,-4 22 0,4-22 15,-2 25-15,2-8 16,0 0-16,-2 8 0,1 2 16,-1 1-16,-2 2 0,-2 12 0,-2 3 15,-3 9-15,-2-1 0,-4 1 16,-1 2-16,-5 5 0,1-4 15,-6 8-15,-3-1 0,2-9 16,2-6-16,0-3 0,-1 0 16,2-8-16,2-4 0,-3 1 15,0-3-15,5-6 0,2-6 0,1-3 16,4-2-16,3-6 16,2-1-16,0-4 0,0-1 0,-2-3 15,2-1-15,1-6 0,-1-4 16,5 2-16,-2 2 0,4 2 15</inkml:trace>
  <inkml:trace contextRef="#ctx0" brushRef="#br0" timeOffset="20205.066">2665 12323 0,'0'0'0,"0"0"0,0 0 16,22 18-16,-22-18 0,23 24 15,-7-6-15,-3 2 0,1 0 0,6 10 16,-3 2-16,1 1 16,-2 0-16,3 10 0,-4 1 0,1-3 15,-5-1-15,0 5 0,-1-3 16,-4-5-16,-1-4 0,-1-1 15,-3-2-15,1-4 0,-2-5 16,0-3-16,-2-5 0,1-3 16,1-1-16,0-5 0,0-2 15,0-2-15,1 2 0,1-8 0,-2-3 16,2 2-16,0 0 0,-2 1 16</inkml:trace>
  <inkml:trace contextRef="#ctx0" brushRef="#br0" timeOffset="20481.535">3162 12476 0,'0'0'0,"0"0"16,0 0-16,0 0 0,0 0 0,-16 17 16,16-17-1,-25 16-15,25-16 0,-32 25 16,11-10-16,1 1 0,-2 0 0,-9 5 15,2 1-15,-2 1 0,3-1 16,-1 0-16,0-1 0,-3 3 16,2-2-16,3-2 0,3-3 15,2-2-15,2-2 0,5-2 16,-2-1-16,5-2 0,0-1 0,5-4 16,0-4-16,4 1 0,0 0 15,1 0-15</inkml:trace>
  <inkml:trace contextRef="#ctx0" brushRef="#br0" timeOffset="20814.8884">3395 12038 0,'0'0'0,"5"-3"16,4-1-16,-3 1 0,3 0 0,-1 1 15,1 1-15,0 2 0,1 0 16,1 2-16,-1 1 0,-1 1 16,-1 2-16,-2 1 0,-1 4 15,-2 0-15,-2 1 0,-2 4 0,-3 0 16,-1 1-16,-1-2 0,-4 0 16,-1-1-16,0-1 0,0-1 15,0-1-15,2 0 0,-1-3 16,2-1-16,4 0 0,-2-2 15,5 1-15,2 1 0,5-1 16,4-1-16,3 1 0,5 0 0,0 1 16,8 0-16,-4 0 15,3-2-15,-6 0 0,-3-1 0,0-1 16</inkml:trace>
  <inkml:trace contextRef="#ctx0" brushRef="#br0" timeOffset="21048.8752">3351 12562 0,'0'0'0,"0"0"16,0 0-16,22-4 0,-22 4 0,29-4 16,-9 3-16,4 0 0,5 0 15,0 1-15,8 0 0,7 2 16,1 1-16,9 1 0,-1 0 15,-5 0-15,-4 1 0,-6-1 16,0 1-16,-1-3 0,-8-3 0,-6 1 16,-4-1-16,-4 1 0</inkml:trace>
  <inkml:trace contextRef="#ctx0" brushRef="#br0" timeOffset="21314.4372">3771 12385 0,'0'0'0,"0"0"0,0 0 15,0 0-15,-12 23 0,12-23 0,-14 20 16,6-6-16,-2 0 0,1 3 16,-1 2-16,-1 0 0,2 2 15,-5 4-15,2 0 0,1 0 16,2 0-16,-1 0 0,3-1 15,0 1-15,0-2 0,3 0 16,1-1-16,2-3 0,2-2 0,5-2 16,2-1-16,3-4 0,2-3 15,-3-3-15,-1 1 0,-1-1 16</inkml:trace>
  <inkml:trace contextRef="#ctx0" brushRef="#br0" timeOffset="21632.4462">4420 12384 0,'0'0'0,"0"0"15,0 0-15,0 0 0,-19 15 0,19-15 16,-21 20-16,10-8 0,-1 1 0,-1 3 15,-3 3-15,2 1 16,0 0-16,-4 8 0,1 3 16,4-1-16,-1 0 0,1 7 0,3-3 15,3-3-15,4-2 0,3-2 16,3-2-16,1-2 0,3-3 16,4-2-16,5-2 15,0-3-15,3 0 0,3-8 0,0-2 16,-3-2-16,-4 1 0,-2-1 15</inkml:trace>
  <inkml:trace contextRef="#ctx0" brushRef="#br0" timeOffset="21881.7256">4641 12416 0,'0'0'15,"0"0"-15,0 0 0,0 0 16,0 0-16,0 0 0,3 33 16,-3-33-16,7 26 0,-7-26 15,12 35-15,-5-16 0,-1 1 0,0 1 16,1 2-16,-1-2 16,3 0-16,-1 4 0,1-2 0,0-3 15,-2-2-15,2-3 0,0-4 16,-1-2-16,-1-1 0,-2 0 15</inkml:trace>
  <inkml:trace contextRef="#ctx0" brushRef="#br0" timeOffset="22168.4642">5026 12479 0,'0'0'15,"0"0"-15,0 0 0,0 0 16,-17 22-16,17-22 0,-19 25 16,7-9-16,1 0 0,-6 4 15,-2 3-15,-5 7 0,0 0 0,-3 3 16,0 4-16,-6 4 0,1 0 16,-6 7-16,1-1 15,5-4-15,0-3 0,3-4 0,3-2 16,3-5-16,3-4 0,1-1 15,1-3-15,8-7 0,4-4 16,-1-2-16,4-3 0,1-2 16,2-3-16,-1 2 0,1-2 0,0 0 15</inkml:trace>
  <inkml:trace contextRef="#ctx0" brushRef="#br0" timeOffset="22381.3153">5069 12696 0,'0'0'0,"0"0"0,0 0 16,0 0-16,23-15 0,-13 12 15,2 1-15,3 1 0,0 1 0,3 0 16,2 1-16,0 2 0,1 0 16,4 3-16,0 0 15,-3 1-15,0-1 0,-2-3 0,0-1 16,-3 1-16,-3-2 0,-3 1 15</inkml:trace>
  <inkml:trace contextRef="#ctx0" brushRef="#br0" timeOffset="22631.2834">5665 12605 0,'0'0'15,"0"0"-15,0 0 0,-9 21 16,9-21-16,-7 24 0,0-7 16,0 2-16,-1-1 0,2 2 0,-4 2 15,-1 6-15,0-1 0,0 1 16,0 0-16,0-2 16,1-2-16,0 5 0,0-2 15,0-4-15,2-2 0,4-4 0,-1-2 16,4-5-16,1-4 0,0-1 15,0 0-15,0-1 0</inkml:trace>
  <inkml:trace contextRef="#ctx0" brushRef="#br0" timeOffset="22965.2944">5981 12407 0,'0'0'0,"0"0"0,0 0 0,0 0 0,0 0 15,10 22-15,-10-22 0,6 25 16,-6-25-16,3 31 0,-3-10 16,-2 0-16,0 1 0,-3 1 15,-1 3-15,-1 7 0,-3-1 0,1 0 16,-2 0-16,1-2 0,0-1 15,-3 4-15,-2-1 16,1-4-16,3-5 0,0 0 16,0-3-16,1-2 0,3-2 0,-2-3 15,2-3-15,1-1 0,2-4 16,2-5-16,1-4 0,1 2 16,0-1-16,0 1 0</inkml:trace>
  <inkml:trace contextRef="#ctx0" brushRef="#br0" timeOffset="23331.8863">6408 12123 0,'0'0'0,"0"0"0,0 0 16,0 0-16,19-9 0,-19 9 15,10-3-15,-5 4 0,2 0 0,-1 3 16,-1 1-16,-1 2 16,1 1-16,-3 2 0,-2 1 0,-1 1 15,-3-1-15,-1 1 0,-1 1 16,-2-1-16,0-1 16,-1 3-16,-2-1 0,3-1 0,2-2 15,0-2-15,2-1 0,0-1 16,2-2-16,3 0 0,5 1 15,3-1-15,1-1 0,5 2 16,5-1-16,1 0 0,1 0 16,10 2-16,0 2 0,0-1 15,-1 0-15,7 3 0,0-1 0,-5-2 16,-3-2-16,-8-1 0,-4 0 16,-2-1-16</inkml:trace>
  <inkml:trace contextRef="#ctx0" brushRef="#br0" timeOffset="23548.5036">6442 12672 0,'0'0'0,"0"0"16,0 0-16,0 0 0,24-10 15,-24 10-15,34-1 0,-12 2 16,3 1-16,5 3 0,3 3 15,9 3-15,-1 1 0,-1 3 16,1 3-16,2 3 0,-5-1 0,-7-5 16,-6-2-16,-5-2 0</inkml:trace>
  <inkml:trace contextRef="#ctx0" brushRef="#br0" timeOffset="23732.0703">6448 13031 0,'0'0'16,"0"0"-16,0 0 0,0 0 16,0 0-16,0 0 0,29-3 15,-29 3-15,40 2 0,-10 0 0,3 0 16,3 1-16,4 3 0,15 3 16,2 1-16,1 0 0,-11-1 15,-8-2-15</inkml:trace>
  <inkml:trace contextRef="#ctx0" brushRef="#br0" timeOffset="24965.439">8116 12288 0,'0'0'0,"12"-2"15,6-1-15,7 1 0,3-2 0,14 1 16,5 1-16,13 1 0,0 1 15,5 2-15,5 0 0,9 0 16,-1-1-16,0 3 0,1-1 16,6 4-16,-4 0 0,30 5 15,-11 0-15,-13-4 0,-7 0 16,-3 0-16,-2 2 16,-12-2-16,-8-2 0,-4 2 0,-3 0 15,-5-2-15,-2 0 0,-4 1 16,-4 1-16,-8-1 0,-4 1 0,-6-1 15,-1 0-15,-8 1 0,-3-1 16,-5-1-16,-2 0 0,-4 0 16,-1 0-16,-9-2 15,-10-1-15,-8-5 0,-7-3 16,-5-6-16,-1-3 0,11 4 0,9 1 16,8 3-16</inkml:trace>
  <inkml:trace contextRef="#ctx0" brushRef="#br0" timeOffset="25284.6265">7989 12544 0,'0'0'15,"0"0"-15,0 0 0,0 27 16,0-27-16,3 28 0,-3-8 0,1 3 15,0 2-15,-1 9 0,0 4 16,-2 0-16,-1 1 0,-3 10 16,-2 0-16,-1-2 0,-4-3 15,-2 5-15,-3-2 0,0-5 16,-1-2-16,0-4 0,-2-1 16,2-4-16,-2-3 0,-1 1 0,2-3 15,5-9-15,-1-2 0,2-4 16,1-3-16,1-2 0,-1-3 15,2-5-15,1-2 0,3-2 16,-1-5-16,4 3 16,-2 2-16,2 1 0</inkml:trace>
  <inkml:trace contextRef="#ctx0" brushRef="#br0" timeOffset="25602.7527">8440 12784 0,'0'0'0,"0"0"15,0 0-15,13 9 0,-9-5 0,1 4 16,3 2-16,1 4 0,0 0 16,3 8-16,1 2 0,-2 2 15,0 1-15,0 2 0,0 1 16,-3 0-16,1 0 0,0 6 15,-4 2-15,0-5 0,-2-1 0,-1-1 16,-1-1-16,-2-4 0,0-2 16,-1-3-16,0-4 0,-1-2 15,1-2-15,0-3 0,0-4 16,1-3-16,1-3 0,0 0 16,0 0-1,0-3-15</inkml:trace>
  <inkml:trace contextRef="#ctx0" brushRef="#br0" timeOffset="25866.7623">8685 12953 0,'0'0'0,"-26"23"0,10-9 15,-1 1-15,-3 1 0,-1-1 16,-1 1-16,-6 4 0,-3-1 16,4 0-16,-1-2 0,3-1 15,1-1-15,2-1 0,1-2 0,-3 0 16,3-2-16,7-4 16,2-2-16,2-3 0,-1-3 15,3 1-15,2-1 0,0 1 0</inkml:trace>
  <inkml:trace contextRef="#ctx0" brushRef="#br0" timeOffset="26181.4389">9003 12590 0,'0'0'0,"0"0"15,0 0-15,0 0 0,0 0 0,0 0 16,23 1-16,-23-1 0,0 0 16,20 16-16,-20-16 0,12 18 15,-12-18-15,5 23 0,-5-10 16,-2 0-16,-1-1 0,-4 1 16,0 2-16,-2-3 0,0 0 0,-3 3 15,0-2-15,1-1 0,1-1 16,2 0-16,1-3 0,3-1 15,2 0-15,3 0 0,3-2 16,3 2-16,3-1 0,5 4 16,5-1-16,8 4 0,0 0 15,-3-2-15,-6-2 0,-2-2 16</inkml:trace>
  <inkml:trace contextRef="#ctx0" brushRef="#br0" timeOffset="26415.4641">8954 13168 0,'0'0'0,"0"0"16,0 0-16,0 0 0,30-7 0,-30 7 15,39 3-15,-15 0 0,2 1 16,5 2-16,5-1 15,8 3-15,-1-1 0,7 2 0,-1-2 16,-6-2-16,-5-4 0,-7 1 16,-5-1-16,-6 1 0</inkml:trace>
  <inkml:trace contextRef="#ctx0" brushRef="#br0" timeOffset="26665.6473">9254 13072 0,'0'0'0,"0"0"0,0 0 0,0 0 15,0 0-15,-20 25 0,20-25 16,-12 21-16,6-10 0,-1 3 16,0 2-16,2-1 0,-1 0 15,1 1-15,0 1 0,2 0 16,0 0-16,2 3 0,2 1 15,1-3-15,2-1 0,5 0 0,4-2 16,-1-3-16,-3-1 0,-1-2 16</inkml:trace>
  <inkml:trace contextRef="#ctx0" brushRef="#br0" timeOffset="27281.6641">9748 13036 0,'0'0'0,"0"0"15,0 0-15,0 0 0,0 0 0,0 0 16,0 0-16,-13 26 16,13-26-16,-10 18 0,10-18 15,-11 21-15,6-10 0,-1 2 16,2-1-16,-1 1 0,2 1 0,1-2 15,1-1-15,1 1 0,1-3 16,2 0-16,3-1 0,0 0 16,2-2-16,2-1 0,2 0 15,0-3-15,1 0 0,3-2 16,1-2-16,1 0 0,0-1 16,4-3-16,-1-1 0,-1-2 0,-3 1 15,-1-1-15,-2-1 16,-1 0-16,-2 1 0,0 0 0,-1 0 15,-2 0-15,0 2 0,-3 2 16,-1 2-16,1-1 0,-2 1 16,-3 3-16,2-2 0,-2 2 15,-1 2-15,-1 2 0,-1 2 16,-1 2-16,1 1 0,-1 2 16,-1 2-16,1 2 0,-2 1 15,1 4-15,-2 1 0,0 5 0,-2 0 16,0 1-16,-1 1 0,-1 0 15,-1 0-15,-4 7 0,1 1 16,0-1-16,-1-1 0,0 2 16,-1 0-16,-1-3 0,1-1 15,-6 5-15,-2-2 0,2-3 16,1-2-16,-1-3 0,0-2 16,0-3-16,-1-4 0,1-2 15,0-3-15,0-2 0,1 0 0,-1-7 16,0-2-16,-2-4 0,0-2 15,-3-7-15,0-3 0,-1-2 16,0-4-16,7 6 0,5 2 16,3 2-16</inkml:trace>
  <inkml:trace contextRef="#ctx0" brushRef="#br0" timeOffset="27698.6748">10214 12789 0,'0'0'0,"0"0"15,0 0-15,0 0 0,0 0 0,23-5 16,-18 6-16,1 2 0,-1 1 15,0 3-15,-1-1 0,-1 2 16,0 1-16,-3 1 0,-3 1 16,0 0-16,-1 0 0,-3-1 15,-1 1-15,0-1 0,-1 0 0,1-2 16,0 0-16,2-1 0,0 0 16,2-1-16,0-1 15,2 1-15,0-3 0,4 2 0,4 1 16,3-1-16,4 1 0,4 1 15,6 2-15,0-2 0,2 0 16,9 4-16,3 0 0,-2-1 16,0 1-16,5 1 0,-3-1 15,-2-2-15,-5-1 0,-4-2 16,-6 0-16,-4-2 0</inkml:trace>
  <inkml:trace contextRef="#ctx0" brushRef="#br0" timeOffset="28031.7209">10707 13320 0,'0'0'0,"8"-2"0,4-3 16,3 2-16,1 1 0,12 0 16,4-1-16,1 3 0,2 1 15,13 2-15,1 2 0,-1 2 16,-3-2-16,9 4 0,-1 1 16,-6 0-16,-4-2 0,-2 0 15,-2 0-15,-5-3 0,-4-3 0,1-1 16,-4-1-16,-8-1 0,-4-1 0,0-4 15,-2-5-15,-3 3 16,-2 2-16,-2 1 0</inkml:trace>
  <inkml:trace contextRef="#ctx0" brushRef="#br0" timeOffset="28281.9494">11160 13231 0,'0'0'15,"0"0"-15,0 0 0,0 0 0,0 0 16,-16 23-16,16-23 0,-8 20 16,3-8-16,0 2 0,-2 1 15,0 0-15,2 1 0,-2-1 16,1 2-16,-1-1 0,1 0 0,-1 4 16,0 0-16,1-2 15,0-1-15,2-1 0,-1-3 0,3-1 16,1-1-16,2-3 0,2-2 15,2-3-15,1 0 0,0-2 16,-2-1-16,1 2 0</inkml:trace>
  <inkml:trace contextRef="#ctx0" brushRef="#br0" timeOffset="28564.9326">12041 13165 0,'0'0'16,"0"0"-16,0 0 0,0 0 0,0 0 15,-1 33-15,1-33 0,-4 33 16,2-14-16,-2 5 15,-2 3-15,0 0 0,-2 1 0,-4 12 16,-2 4-16,-2-1 0,0-1 16,-9 13-16,-1 2 0,-5 8 15,1-2-15,4-7 0,6-13 0,4-13 16</inkml:trace>
  <inkml:trace contextRef="#ctx0" brushRef="#br0" timeOffset="33755.823">1600 9353 0,'0'0'0,"0"0"0,0 0 15,0 0-15,0 0 0,-19-14 0,19 14 16,-18-7-16,18 7 0,-23-5 15,15 2-15,1 2 0</inkml:trace>
  <inkml:trace contextRef="#ctx0" brushRef="#br0" timeOffset="40134.2289">2359 14587 0,'0'0'0,"0"0"0,0 0 16,0 0-16,0 0 0,0 0 15,0 0-15,0 0 0,0 0 16,0 0-16,28-8 0,-28 8 16,29 0-16,-29 0 0,41 0 15,-18 0-15,1 0 0,3 1 16,1 2-16,1-1 0,1 0 0,8 1 16,1 1-16,-1-1 0,-4-1 15,7 0-15,-2-2 0,-6-2 16,-7 1-16,-4 1 0</inkml:trace>
  <inkml:trace contextRef="#ctx0" brushRef="#br0" timeOffset="41101.2867">3256 14324 0,'0'0'0,"0"0"0,0 0 0,0 0 0,20-7 16,-20 7-16,0 0 15,34 2-15,-23 0 0,2 4 0,-1 2 16,0 1-16,-2 2 0,-1 3 16,-3 0-16,1 5 0,-2 1 15,-5 2-15,-5 3 0,-2-4 16,1 2-16,-7 1 0,0-1 15,-4 4-15,0-2 0,-2-3 16,1-1-16,1-3 0,2-3 0,2-2 16,3-1-16,4-3 0,-1-2 15,2-3-15,4-1 16,1-3-16,1 0 0,8-3 0,6-4 16,2 1-16,1-2 0,5-3 15,8 0-15,-3-3 0,1 1 0,11-6 16,6-2-16,-6 2 15,-2 0-15,9-6 0,-2-2 16,-4 4-16,-3 1 0,3-1 16,0-1-16,-5 2 0,-5-1 0,-3 3 15,0-1-15,-6 3 0,-4 4 16,-4 1-16,-2 2 16,-5 4-16,-1 2 0,-2 3 0,-3 0 15,-1 2-15,-1 4 0,-3 3 16,-1 3-16,-2 1 0,1 0 15,-3 7-15,-2 1 16,-1 2-16,-1 0 0,4 0 0,-4 1 16,5 2-16,0-4 0,1 0 15,3 1-15,3-6 0,-1 2 16,4-3-16,1 1 0,0-3 16,4-1-16,5-2 15,1-2-15,2-6 0,1 0 16,3-3-16,-3 0 0,9-3 15,0-6-15,-3 2 0,0 0 0,1-4 16,3-1-16,-2-1 16,-4 0-16,0-2 0,-2-2 15,0 2-15,-4-1 0,-1 0 0,-2 0 16,-2 2-16,-2 2 0,0-2 16,-2 2-16,0 1 0,-3 1 15,1 4-15,-3 2 0,1 1 16,1 2-16,-2 3 0,0 0 15,-3 4-15,0 1 0,0 4 16,-1 0-16,1 5 0,0 0 0,-2 6 16,1 5-16,0 1 15,1 0-15,-3 13 0,0 4 16,-1-1-16,2-2 0,-4 12 16,-1 5-16,0-4 0,0-2 0,-5 9 15,-2 1-15,2-7 0,1-7 16,-7 10-16,-1 2 0,0-12 15,-1-7-15,1-1 0,-3-3 16,3-4-16,1-4 0,-2-3 16,-1 0-16,2-5 0,2-5 0,-2-4 15,1-4-15,3-3 0,0 0 16,2-11-16,-5-4 16,4-4-16,4-2 0,1 6 0,5 1 15,1 2-15</inkml:trace>
  <inkml:trace contextRef="#ctx0" brushRef="#br0" timeOffset="41315.3292">4470 14601 0,'0'0'0,"9"-4"16,5-3-16,1 0 0,-1-3 0,12-1 15,5 3-15,6-4 0,1 5 16,2 1-16,4 3 0,-2-1 15,-4 4-15,6 1 0,0 3 16,-5-1-16,-6 0 0,-2-3 16,-1 1-16,-4-2 0,-4-3 0,-7 1 15,-1 0-15,-4 2 0</inkml:trace>
  <inkml:trace contextRef="#ctx0" brushRef="#br0" timeOffset="41582.548">4800 14390 0,'0'0'16,"0"0"-16,0 0 0,-4 23 0,4-23 16,-4 29-16,0-9 0,1 1 15,-1-1-15,0 10 0,1 0 16,-3 1-16,3-3 0,-1 8 15,-2-4-15,3-2 0,-1-3 16,1-2-16,0-3 0,2-4 16,1-1-16,0-6 0,2 0 15,0-6-15,1 1 0,4-7 16,1-4-16,-1 3 0,0-1 0,0 0 16</inkml:trace>
  <inkml:trace contextRef="#ctx0" brushRef="#br0" timeOffset="41898.5596">5473 14362 0,'0'0'0,"0"0"0,0 0 15,0 0-15,0 0 0,0 0 0,-7 29 16,7-29-16,-3 24 0,3-24 15,-9 33-15,5-14 0,-1 1 16,1 2-16,-3 2 0,0 1 16,0 0-16,-1 5 0,-2 1 15,1-3-15,3 1 0,-3-1 16,2-3-16,1 0 0,-1-3 0,2 0 16,1 0-16,1-5 0,1-4 15,1-1-15,1-2 0,0 1 16,1 0-16,1-10 0,1-2 15,1-3-15,-2 1 0,0 3 16</inkml:trace>
  <inkml:trace contextRef="#ctx0" brushRef="#br0" timeOffset="42098.6027">5953 14504 0,'0'0'0,"0"0"15,22-6-15,-7 5 0,3-2 16,8 3-16,5 0 0,-1 0 16,2 3-16,-2 1 0,3 0 15,2 6-15,-2 1 0,-3 1 16,-5 4-16,-5-1 0,-3 1 0,-3-3 16,-4-3-16,-1-1 15</inkml:trace>
  <inkml:trace contextRef="#ctx0" brushRef="#br0" timeOffset="42299.2112">5760 14884 0,'0'0'16,"0"0"-16,0 0 0,0 0 16,0 0-16,32-9 0,-32 9 15,39-3-15,-11 1 0,4 4 16,5-1-16,3 2 0,2 1 0,14 2 15,3 2-15,9 3 0,-5-1 16,9 5-16,-6-1 0,-14-3 16,-12-4-16,-8 0 0</inkml:trace>
  <inkml:trace contextRef="#ctx0" brushRef="#br0" timeOffset="45216.2953">6915 14423 0,'0'0'0,"0"0"0,0 0 16,-4 19-16,4-19 0,-6 21 15,2-5-15,-2 2 0,1 2 16,-2 1-16,1 3 0,-3 5 0,1 0 16,-3 2-16,0 1 15,1 0-15,0-2 0,-1 8 0,2 1 16,2-6-16,0-1 0,2-3 15,1 2-15,1-5 0,1 2 16,1-6-16,1 2 0,0-5 16,1-1-16,1-1 0,0-2 15,1-1-15,2-1 0,0-5 16,1 2-16,0-6 0,1-3 0,-2-1 16,-2 2-16,0-1 0</inkml:trace>
  <inkml:trace contextRef="#ctx0" brushRef="#br0" timeOffset="45732.4916">7247 14733 0,'0'0'0,"0"0"15,0 0-15,20-4 0,-20 4 16,22-6-16,-5 3 0,1 2 15,3-2-15,4 2 0,2 2 16,6 2-16,0 0 0,3-1 16,0 3-16,5-1 0,-1 3 15,-5-3-15,0 3 0,-4 0 0,-5-3 16,-1-1-16,-2 0 0,-3-5 16,-4 1-16,-3-2 0,-1 2 15,-4-2-15</inkml:trace>
  <inkml:trace contextRef="#ctx0" brushRef="#br0" timeOffset="45999.2904">7693 14612 0,'0'0'0,"0"0"0,0 0 0,0 0 15,-8 26-15,8-26 0,-8 24 16,4-10-16,-1 1 0,0 2 16,-2 1-16,0 0 0,-1 3 15,-1 2-15,0 4 0,2-4 0,0 1 16,0 1-16,2 0 0,0-3 16,3 0-16,-1-1 0,3-1 15,1-1-15,1-3 0,-1-4 16,0 1-16,0-5 0</inkml:trace>
  <inkml:trace contextRef="#ctx0" brushRef="#br0" timeOffset="46432.5416">8273 14585 0,'0'0'16,"4"-2"-16,4-1 0,1 0 16,0 2-16,2-2 0,1 2 15,1 2-15,0 2 0,3 1 16,-1 3-16,-1 0 0,0 0 0,-3 2 16,-3 3-16,-2 0 0,-2 1 0,-4 2 15,-3 2-15,-2-2 16,-3-1-16,-3 4 0,-2-3 15,-2 2-15,1-2 0,-5 2 16,-2-2-16,1-1 0,1 1 16,-6 2-16,1 1 0,2-3 15,2-1-15,1 0 0,2 0 16,1-3-16,3-1 0,2-2 0,2 2 16,5-3-16,0 0 0,2-2 15,4 1-15,2 1 0,3-3 16,8 2-16,2 2 0,7-1 15,2-2-15,6 4 0,4-1 16,9 2-16,-1-3 0,1-3 16,2-4-16,-3 0 0,-8 1 0,-9-1 15</inkml:trace>
  <inkml:trace contextRef="#ctx0" brushRef="#br0" timeOffset="46784.5542">9119 14430 0,'0'0'0,"9"-1"0,7 0 16,2-1-16,3 0 0,14 1 15,8 4-15,11-2 0,1 2 16,17 4-16,4 1 0,-5 1 16,-3 2-16,11 2 0,2 0 15,0 2-15,-8 1 0,-1-3 16,-2 3-16,-9-4 0,-8 1 0,20 5 16,-8-4-16,-16-3 0,-10-1 15,-7-5-15,-5 1 0,-9-6 16,-6-3-16,-12-1 0,-2-2 15,-7 1-15,-4-2 0,-4-4 16,-2-5-16,4 5 0,4 3 0,2 1 16</inkml:trace>
  <inkml:trace contextRef="#ctx0" brushRef="#br0" timeOffset="47082.1469">9049 14890 0,'0'0'0,"0"0"16,-5 19-16,1-5 0,0 3 0,-3 5 16,1 6-16,-2 1 0,0-1 15,-3 9-15,-1 1 0,0-1 16,-1-2-16,-3-2 0,0-1 15,-2-1-15,2-5 0,-7 4 16,0-7-16,1-2 0,0-3 0,-1-7 16,-1-2-16,1-7 0,1-4 15,2-7-15,1-5 16,7 6-16,2 1 0,2 0 0</inkml:trace>
  <inkml:trace contextRef="#ctx0" brushRef="#br0" timeOffset="47384.1952">9391 14845 0,'0'0'0,"0"0"15,0 0-15,15 10 0,-9-3 0,1 0 16,1 7-16,1 0 0,-1 1 15,2 10-15,0 0 0,-1 3 16,-1-3-16,0 4 0,0-1 16,0 1-16,-1 0 0,1 6 0,0 0 15,-4-5-15,1-5 0,-1 3 16,0-3-16,0-4 16,-1-3-16,-1-4 0,0-3 15,-1-1-15,1-2 0,-2-5 0,0-3 16,0-3-16,-2-1 0,2 0 15,0 1-15,0 0 0</inkml:trace>
  <inkml:trace contextRef="#ctx0" brushRef="#br0" timeOffset="47649.2033">9685 14962 0,'0'0'0,"0"0"0,0 0 0,0 0 15,0 0-15,0 0 0,-15 18 16,15-18-16,-14 17 0,14-17 16,-21 22-16,9-11 0,-5 3 0,0-3 15,1 3-15,-1 0 0,0-2 16,-5 5-16,1-3 0,1 1 16,0-2-16,2-2 0,2 0 15,1-3-15,2-1 0,2-1 16,1-2-16,1-3 0,1 1 0,2-5 15,3-4-15,1 3 16,-1 1-16,1-1 0</inkml:trace>
  <inkml:trace contextRef="#ctx0" brushRef="#br0" timeOffset="47982.2167">9791 14730 0,'0'0'0,"0"0"15,17-1-15,-6-2 0,1 0 16,2 2-16,2 2 0,4 2 16,-1 0-16,0 4 0,-1-3 0,-3 4 15,-2 0-15,-1 1 16,-5 2-16,-1 0 0,-4-1 0,-2 1 16,-2 1-16,-3 1 0,-1-3 15,-3 1-15,-1 0 0,-1-1 16,0-2-16,-1 2 0,-1-2 15,0-1-15,1 0 0,2 0 16,2 0-16,0-3 0,2 0 0,2 0 16,1-1-16,1 1 0,4 2 15,3-2-15,4 1 16,3 2-16,2 2 0,3 2 0,2 0 16,4 3-16,0-7 0,-3 1 15,-4-1-15,-2-3 0</inkml:trace>
  <inkml:trace contextRef="#ctx0" brushRef="#br0" timeOffset="48199.5196">9811 15168 0,'0'0'0,"0"0"16,0 0-16,0 0 0,29-6 0,-29 6 15,32 3-15,-11-2 0,2 5 16,3-2-16,3 2 0,7 2 16,1 0-16,-2 2 0,-2 1 15,5 0-15,-4-2 0,-7-2 16,-5-2-16,-3-1 0</inkml:trace>
  <inkml:trace contextRef="#ctx0" brushRef="#br0" timeOffset="48432.8256">10072 15105 0,'0'0'16,"0"0"-16,0 0 0,0 0 16,0 0-16,-15 27 0,15-27 15,-9 19-15,9-19 0,-9 21 0,5-6 16,1-4-16,-1 3 0,1-3 15,1 3-15,1 0 0,0-1 16,2-1-16,1 2 0,1-3 16,3 0-16,-2-4 0,1 1 15,-2-1-15</inkml:trace>
  <inkml:trace contextRef="#ctx0" brushRef="#br0" timeOffset="49048.8823">10594 15129 0,'0'0'0,"0"0"0,0 0 16,0 0-16,0 0 0,0 0 16,0 0-16,-15 18 0,15-18 0,0 0 15,-20 23-15,20-23 0,-16 17 16,9-6-16,-1-1 0,0 1 15,2 0-15,0-1 0,2 0 16,0-2-16,2 2 0,2-2 16,1-1-16,3 1 0,0 1 15,4-1-15,2-1 0,1-3 0,1 0 16,2-1-16,2 1 16,-1-2-16,0-1 0,5-4 0,0-1 15,-1 0-15,-2-3 0,-1 0 16,-1-3-16,0 1 0,-2-1 15,-1-1-15,-1-2 0,-1 2 16,-1 3-16,-1-2 0,-1 3 16,0 0-16,0 0 0,-2 3 15,-1 0-15,0 1 0,-2 3 16,0 0-16,0 3 0,-1 1 16,1 0-16,-2 6 0,-2 1 15,1 0-15,-1 0 0,-1 6 16,-2 1-16,0 4 0,-2 2 0,0 2 15,-2 2-15,-1 1 0,-1-2 16,-4 9-16,-1 1 0,-1-1 16,0-1-16,-1 1 0,-1 0 15,1-1-15,0 0 0,-5 5 16,-1 1-16,1-4 0,3-6 0,-1 0 16,0-3-16,2-3 15,1 0-15,1-4 0,-1 1 16,3-5-16,0-3 0,0-3 0,-1-3 15,2-1-15,1-2 0,-1-10 16,2-3-16,4-3 0,-1-2 16,2 2-16,2 2 0,0 1 0</inkml:trace>
  <inkml:trace contextRef="#ctx0" brushRef="#br0" timeOffset="49368.8586">11096 15194 0,'0'0'0,"6"0"16,4 0-16,0 0 0,0 0 0,3 3 16,2-2-16,-3 3 0,-1 2 15,-1-2-15,-1 3 0,-2 0 16,0 3-16,-3 0 0,-1-1 15,-1 1-15,-1 1 0,-1-1 16,0 1-16,0-3 0,0 2 16,0 1-16,1 0 0,1 0 15,2 2-15,1-1 0,3 5 16,1 1-16,2-1 0,2 2 16,2 5-16,0-2 0,-1 2 0,-1-1 15,-1 2-15,-1 3 0,-3-6 16,-2-1-16,-1-6 0,0-1 15</inkml:trace>
  <inkml:trace contextRef="#ctx0" brushRef="#br0" timeOffset="49886.0658">7108 14344 0,'0'0'0,"0"0"0,0 0 16,0 0-16,0 0 0,-9 25 15,9-25-15,-11 27 0,4-10 0,-2 3 16,-4 3-16,-3 2 0,-1 3 16,-9 10-16,0 2 0,-5-1 15,-1 1-15,-9 13 0,-1 0 16,-7 8-16,1-4 0,1 0 16,-1 1-16,-5 3 0,4-1 0,-8 4 15,2-3-15,6-1 0,4-9 16,-17 27-16,4-6 0,21-22 15,9-18-15,12-7 0</inkml:trace>
  <inkml:trace contextRef="#ctx0" brushRef="#br0" timeOffset="50832.2218">3602 14069 0,'0'0'0,"0"0"15,0 0-15,-17 20 0,17-20 0,-15 19 16,4-5-16,-1 1 16,-1 2-16,-1 5 0,-3 3 15,-5 7-15,0 0 0,-2 4 16,1 5-16,-6 8 0,0 0 0,-5 12 15,-1 0-15,3-3 0,1-2 16,-4 15-16,-3 1 0,6-7 16,4-5-16,-6 12 0,3-1 15,4-7-15,2 0 0,-1 4 16,8-21-16,6-12 0</inkml:trace>
  <inkml:trace contextRef="#ctx0" brushRef="#br0" timeOffset="51298.6805">5624 14157 0,'0'0'0,"0"0"15,0 0-15,-13 26 0,13-26 0,-12 25 16,2-7-16,-2 3 16,-2 2-16,-6 11 0,-2 6 15,0 0-15,-1 0 0,-9 15 0,-3 3 16,-6 9-16,3-2 0,-10 17 15,1 1-15,0-5 0,2-3 16,-8 17-16,-4-1 0,-11 26 16,13-17-16,18-32 0,12-22 15,8-14-15</inkml:trace>
  <inkml:trace contextRef="#ctx0" brushRef="#br0" timeOffset="52883.6552">4230 15974 0,'0'0'0,"0"0"15,0 0-15,0 0 0,-10 25 0,10-25 16,-9 23-16,3-9 0,-1 3 15,-1 2-15,1 2 0,-3 1 16,1 1-16,-3 6 0,0 2 16,1 0-16,-2-2 0,1 7 15,2-2-15,1-4 0,0-3 0,2 1 16,4-2-16,3-3 16,0-4-16,3-2 0,1-4 15,4-2-15,2-2 0,1-3 0,3-1 16,3-1-16,2-2 0,3-3 15,2-4-15,1-1 0,-1 0 16,3-5-16,2-1 0,0-2 16,-2-1-16,1-2 0,-1-2 15,1 1-15,-3-1 0,5-4 16,-2-1-16,-5 1 0,-2 2 0,-3 0 16,-2 1-16,-3 0 0,-3 0 15,-1 2-15,-5 1 16,0 4-16,-2 2 0,-1 2 0,0 2 15,-1 1-15,0 2 0,-2 3 16,-2 1-16,1 2 0,0 3 16,-4 2-16,2 4 0,-2 0 15,0 4-15,-2 2 0,0 6 16,-1 1-16,-1 2 0,-3 12 16,1 3-16,-1 1 0,1 1 0,-1 4 15,2 4-15,-1 10 0,0 0 16,-3 9-16,0 0 0,2-6 15,0-5-15,-4 10 0,1-1 16,-1-6-16,2-4 0,-1-4 16,2-1-16,-4 1 0,0-6 15,-6 8-15,0-8 0,4-10 16,3-7-16,3-7 0,0-5 16,8-12-16,0-1 0,-1-6 15,2-3-15,1-4 0,-1-1 0,1-8 16,1-6-16,0 8 0,2 3 15,1 3-15</inkml:trace>
  <inkml:trace contextRef="#ctx0" brushRef="#br0" timeOffset="53101.3645">4914 16379 0,'0'0'0,"9"-6"0,1-2 16,3 2-16,1-1 0,9 0 16,5 1-16,0 2 0,2 2 15,4 4-15,1 3 0,-9 4 16,-3 1-16,-6 4 0,-6 2 16,-2-3-16,-1-2 0,-3-2 0</inkml:trace>
  <inkml:trace contextRef="#ctx0" brushRef="#br0" timeOffset="53266.3724">4763 16746 0,'0'0'15,"0"0"-15,0 0 0,0 0 0,0 0 16,0 0-16,24-6 0,-24 6 16,34-2-16,-12 4 0,7 0 15,0 2-15,0-1 0,14 3 16,3 1-16,-2 1 0,0 0 0,0 0 15,-8-1-15,-7-2 0</inkml:trace>
  <inkml:trace contextRef="#ctx0" brushRef="#br0" timeOffset="53499.6571">5556 16640 0,'0'0'16,"0"0"-16,0 0 0,0 0 15,21-14-15,-21 14 0,23-3 16,-7 2-16,3 1 0,3 0 16,2 2-16,2 0 0,-1 1 0,10 1 15,3 0-15,-3-1 0,-1-1 16,0 0-16,-5-1 0,-7 0 15</inkml:trace>
  <inkml:trace contextRef="#ctx0" brushRef="#br0" timeOffset="53949.0952">6740 16138 0,'0'0'16,"8"-3"-16,4-1 0,2-1 0,2-1 16,11-1-16,7 0 15,3 0-15,1 2 0,16-1 0,6 1 16,-1 2-16,2-1 0,15 2 15,2 0-15,10 0 0,-7 1 16,14 1-16,-1 1 0,-8 0 16,-9 0-16,34 0 0,-10 0 15,-16 1-15,-12 0 0,-2-4 16,-4 2-16,-8-2 0,-6 2 16,-1 0-16,-2-1 0,-8 0 15,-4 2-15,-4-1 0,-1 1 16,-5 1-16,-3-2 0,-4 3 0,-2-1 15,-6 0-15,-3 0 0,-9 0 16,0 1-16,-1 1 0,-1 1 16,-7 0-16,-4-1 0,-3-1 15,-4-1-15,4 0 0,4 0 16,3 0-16</inkml:trace>
  <inkml:trace contextRef="#ctx0" brushRef="#br0" timeOffset="54299.1077">6700 16270 0,'0'0'0,"0"0"0,-6 17 16,1-6-16,0 1 0,-2 7 0,-2 4 15,-2 7-15,2 1 0,-3 3 16,1 3-16,-2 9 0,2-4 16,-4 3-16,-1 1 0,0 4 15,-3-5-15,-1-1 0,-1-2 16,2-5-16,3-3 0,-5 2 16,2-2-16,1-4 0,1-4 0,-2-4 15,0-2-15,5-8 0,2-2 16,-1-3-16,0-3 15,4-4-15,-3-1 0,3-6 0,0-4 16,3-2-16,2-1 0,0 2 16,3 2-16,-2 2 0</inkml:trace>
  <inkml:trace contextRef="#ctx0" brushRef="#br0" timeOffset="54599.3898">7035 16619 0,'0'0'0,"6"4"0,1 1 0,0 1 15,3 1-15,0 5 0,6 3 16,-1 7-16,2 3 0,-2 2 16,-1 3-16,-2 1 0,0 1 0,-3 8 15,-1 1-15,-2-2 0,-3 0 16,-1 2-16,2-3 0,-4-5 15,0-5-15,-3-3 0,1-2 16,0-4-16,0-4 0,1-3 16,-1-3-16,2-4 0,2-2 0,-2-3 15,2 3-15,-2-3 16,0-6-16,0-2 0,0-3 0,0 1 16,0 2-16,0 1 0</inkml:trace>
  <inkml:trace contextRef="#ctx0" brushRef="#br0" timeOffset="54866.3683">7306 16681 0,'0'0'0,"0"0"0,0 0 15,0 0-15,0 0 0,-15 21 0,15-21 16,-16 20-16,16-20 0,-20 24 15,4-8-15,2 0 0,0 1 16,-5 0-16,0 2 0,-4 3 16,2-2-16,-1 0 0,1 0 15,1-3-15,4-1 0,-7 0 16,2-3-16,6-5 0,2-1 16,1-4-16,1-2 0,-1-4 0,2-3 15,1 2-15,2 0 0,2 0 16</inkml:trace>
  <inkml:trace contextRef="#ctx0" brushRef="#br0" timeOffset="55216.4138">7555 16283 0,'0'0'0,"0"0"0,15-4 0,-6 0 15,0 2-15,3 1 0,4 1 16,-3 1-16,1 3 0,6 2 16,-1 3-16,-5 1 0,0 1 15,-5 3-15,-1 1 0,-3 2 16,-5 0-16,-3 0 0,-4 2 16,0-2-16,-1-2 0,-4 0 15,0 0-15,0-1 0,1-3 0,-3 3 16,2-2-16,3-4 0,3-1 15,0-1-15,2-1 0,1-2 16,0 1-16,6-1 0,3 2 16,2 1-16,4-1 0,7 2 15,4 1-15,0 1 0,1 0 0,2 0 16,0 0-16,-4-2 0,-3 0 16,-2-2-16</inkml:trace>
  <inkml:trace contextRef="#ctx0" brushRef="#br0" timeOffset="55432.3888">7582 16843 0,'0'0'0,"0"0"15,0 0-15,30 2 0,-30-2 0,38 4 16,-11-1-16,1 2 0,-1 1 15,12 2-15,3 1 0,0 1 16,0 0-16,5 2 0,-3-1 16,-4-3-16,-3 0 0,-1-1 15,-9-1-15,-6-2 0</inkml:trace>
  <inkml:trace contextRef="#ctx0" brushRef="#br0" timeOffset="55682.3986">7978 16769 0,'0'0'0,"0"0"15,0 0-15,0 0 0,-8 19 0,8-19 16,-9 22-16,3-9 0,1 1 16,-1 2-16,-2 1 0,2 0 15,0 1-15,1 0 0,0 0 16,0 4-16,2-1 0,0-2 15,2 0-15,1-4 0,2-1 0,3-1 16,1-1-16,3-4 0,0-4 16,-1 0-16,-2 0 15,0-1-15</inkml:trace>
  <inkml:trace contextRef="#ctx0" brushRef="#br0" timeOffset="56366.4196">8525 16758 0,'0'0'0,"0"0"15,0 0-15,0 0 0,0 0 0,0 0 16,0 0-16,-9 25 0,9-25 16,-6 20-16,6-20 0,-9 27 15,5-12-15,-2 1 0,1 0 16,-1 2-16,2-1 0,-1 1 15,2 0-15,1 0 0,2-2 0,0 3 16,0-2-16,2-2 0,1-1 16,2-3-16,-1 0 0,2-4 15,0-1-15,3-1 0,1-1 16,1-1-16,2-1 0,-1-2 16,2-1-16,2-2 0,1-1 0,-1-3 15,1 0-15,-2-2 16,0-2-16,-1 0 0,0-1 15,1 0-15,-4-1 0,0 1 0,-1 0 16,-2 0-16,1 0 0,-1 0 16,-2 1-16,1 2 0,-1 1 15,-2 2-15,0 1 0,0 1 16,-2 1-16,-2 3 0,0 0 16,0 0-16,-1 3 0,-1 2 15,-2 2-15,1 1 0,-1 2 16,-3 2-16,-1 3 0,-1 2 15,1 2-15,-4 8 0,-1 1 16,1 2-16,1 0 0,-1 3 16,-1 1-16,-3 10 0,2 0 0,0-1 15,-1 1-15,-1 6 0,0-2 16,2-1-16,0 0 0,1-2 16,-1-2-16,-1 4 0,-3-1 15,2-6-15,0-4 0,0-1 16,-2-1-16,2-4 0,0-2 0,1-4 15,-1-1-15,2-4 16,0-2-16,0-3 0,2-2 0,2-4 16,0-3-16,0-3 0,2-2 15,-2-4-15,0-3 0,0-3 16,-1-5-16,-2-6 0,-1-4 16,-2-4-16,-1-5 0,1-4 15,-1-5-15,2 3 0,3 9 16,3 6-16</inkml:trace>
  <inkml:trace contextRef="#ctx0" brushRef="#br0" timeOffset="56732.6791">8953 16641 0,'0'0'0,"10"-1"0,3-1 15,2-1-15,0 2 0,7-1 16,2 1-16,1 1 0,-1 2 0,3 1 16,0 2-16,-5 2 0,-3 2 15,-4 1-15,-3 0 16,-4 1-16,-2-1 0,-5 2 0,-2 0 16,-3-3-16,-1 1 0,-2-1 15,-3 0-15,1 1 0,3-2 16,-3-1-16,2 0 0,1-1 0,0-1 15,3 0-15,1-1 16,1-2-16,-1 1 0,5 0 0,1 1 16,3 0-16,3 1 0,3 2 15,5 1-15,6 3 0,2 0 16,3 1-16,2 0 0,1 0 16,1-1-16,8 1 0,-1-2 15,-6-2-15,-7-1 0,-5-2 16</inkml:trace>
  <inkml:trace contextRef="#ctx0" brushRef="#br0" timeOffset="60265.9451">4748 15796 0,'0'0'0,"0"0"0,0 0 16,-18-20-16,7 12 0,-4-5 0,-2 1 15,-9-5-15,0 3 0,-6-2 16,-2 0-16,-2 3 0,0 1 16,-13 4-16,-1-2 0,0 6 15,3 0-15,-14 3 0,0 3 16,2 5-16,5 4 0,-12 5 15,-1 5-15,7 2 0,4 2 16,-7 11-16,2 5 0,10-1 16,4-1-16,-16 23 0,7 2 15,12-7-15,8-3 0,8 8 0,0 4 16,9-7-16,5-5 0,7 5 16,2 3-16,5-4 0,3-4 15,6 5-15,4 4 0,-1-7 16,4-2-16,4 4 0,5 3 15,4-9-15,2-3 0,4 2 16,6 0-16,0-7 0,-4-4 0,9 1 16,6 1-16,0-5 0,-1-6 15,8-1-15,7 0 0,-8-4 16,-4-2-16,4-3 0,3-2 16,-7-7-16,-4-4 0,-2-7 15,0-3-15,-7-5 0,-3-3 0,-1-7 16,1-2-16,-5-4 0,-2-1 15,0-7-15,0-6 16,-5 2-16,-2 1 0,1-6 0,-2-6 16,-3 3-16,-4 0 0,2-8 15,-3-5-15,0 4 0,-1 2 16,-1-6-16,-3-4 0,-1 5 16,-5 1-16,1-2 0,-2-1 15,0 4-15,-2 4 0,2-7 16,0-5-16,-5 6 0,1 6 0,-3-4 15,-2 0-15,0 3 0,1 2 16,-5-1-16,-3 1 16,-3 8-16,0 5 0,-7-4 15,-2-3-15,-1 3 0,-2 3 0,-12-1 16,-5 0-16,-2 6 0,-1 4 0,-10 2 16,-4-3-16,-1 6 15,0 8-15,-9-4 0,-8 1 16,11 6-16,7 0 0,20 7 15,13-1-15,8 2 0</inkml:trace>
  <inkml:trace contextRef="#ctx0" brushRef="#br0" timeOffset="113121.5608">17436 9427 0,'7'0'0,"30"0"15,13-1-15,19 0 0,15 0 16,61 1-16,23 0 0,14 0 0,-9 1 16,-8 0-16,-5 0 0,-10 2 15,-7 1-15,1-2 0,-1 0 16,-4 1-16,-2 2 0,2 2 16,2 3-16,-7 0 0,-4 0 0,2 2 15,3 3-15,-8 2 16,-5 2-16,1 1 0,2 1 0,-8-2 15,-5 1-15,-1 0 16,1-1-16,-12 1 0,-7 0 0,-6 1 16,-3 1-16,-7-6 0,-5-2 15,-4 0-15,-3-3 0,-6 1 16,-7 1-16,-6-1 0,-6-2 16,-4-3-16,-5-2 0,-6-5 15,-2-2-15,-11-5 0,-7-2 0,-2 4 16,-1 1-16,0 0 0</inkml:trace>
  <inkml:trace contextRef="#ctx0" brushRef="#br0" timeOffset="113753.6153">19598 6636 0,'0'0'15,"0"0"-15,2 21 0,-1-9 0,-1 2 16,1 8-16,1 5 0,-1 10 15,0 4-15,0 15 0,0 8 16,-1 0-16,-1 4 0,-2 21 16,-3 7-16,-1 8 0,1-2 15,-3 23-15,-1 6 0,-3 39 16,3-23-16,-1 5 0,1 4 16,0-13-16,1-10 0,-1 14 15,0 8-15,2-13 0,0-8 0,-1 9 16,-1 6-16,1-16 0,2-10 15,-2 3-15,-2 4 16,2-15-16,1-9 0,1 9 0,1 4 16,0-10-16,2-12 0,2 6 15,1 1-15,1-11 0,2-8 16,3-3-16,4 0 0,1-14 16,1-8-16,3-2 0,5-4 15,1-7-15,0-8 0,5-12 0,4-8 16,-9-5-16,-7-6 0,-4-1 15</inkml:trace>
  <inkml:trace contextRef="#ctx0" brushRef="#br0" timeOffset="114368.8786">21297 9397 0,'0'0'0,"0"0"15,0 0-15,0 0 0,0 0 0,0 0 16,0 0-16,0 0 16,0 0-16,-19 18 0,19-18 15,0 0-15,-21 25 0,21-25 16,-19 24-16,10-11 0,1 1 0,2 0 16,1 1-16,2-2 15,1 0-15,1 1 0,2-2 0,1 0 16,0-2-16,1-1 0,2 0 15,0-2-15,2 0 0,1-3 16,1-1-16,-1 0 0,1-1 16,0-2-16,0 0 0,0-2 15,-2 0-15,1-2 0,0 0 16,0-2-16,-2-1 0,0 0 16,-2-1-16,-1-2 0,0 0 0,-2 2 15,-1-2-15,-1 3 0,-1-2 16,1 3-16,0 0 0,0 1 15,0 1-15,0 1 0,-1 0 16,-2 1-16,1 1 0,-1 0 16,-2 2-16,1 0 0,-1 3 15,1-1-15,-2 2 0,0 2 16,1 1-16,0 3 0,2 2 16,1 1-16,1 0 0,4 1 0,2 2 15,-1-1-15,0 1 0,-1 2 16,0-3-16,-1-3 0</inkml:trace>
  <inkml:trace contextRef="#ctx0" brushRef="#br0" timeOffset="115200.9114">22113 8742 0,'0'0'0,"0"0"0,0 0 16,-13-15-16,5 8 0,-4-1 0,-3-1 15,-4 0-15,-1-1 0,-11-2 16,-4-1-16,-1 1 0,-2 2 16,-11-1-16,-3 4 0,-1 3 15,-1 4-15,-11 2 0,0 4 16,4 4-16,3 4 0,-11 5 16,2 5-16,5 3 0,4 1 0,-6 9 15,3 3-15,5 1 0,3 0 16,-3 11-16,4 1 0,-5 15 15,10-7-15,8 0 0,4 3 16,9-3-16,4-1 0,6 2 16,6 0-16,5 1 0,4-1 15,4 1-15,5 1 0,4-7 16,3-4-16,8 2 0,3 0 16,5-4-16,4-4 0,6-1 15,4-2-15,1-4 0,2-3 0,5-1 16,4 0-16,-3-7 0,-1-7 15,3-2-15,4-5 0,-3-1 16,-1 0-16,2-7 0,-1-6 16,-3-2-16,-1-2 0,2-4 15,3 0-15,-4-6 0,-3 0 0,5-5 16,0-2-16,-1-2 0,-1-3 16,0-6-16,0-5 15,-3-1-15,-4 0 0,0-1 0,-2-5 16,-6 0-16,-2-1 0,-4-6 15,-2-5-15,-2 5 0,-2 3 16,-4-4-16,-2-1 0,-4 0 16,-4-1-16,-4-1 0,-5-3 15,-3 4-15,-1 0 0,-5-2 16,-4-5-16,-4 6 0,-2 1 0,-6-1 16,-4-1-16,0 4 0,-1 3 15,-2 3-15,-3 1 0,-2 5 16,0 2-16,-4 2 0,0-2 15,-3 6-15,-1 3 0,-2 1 16,-2 2-16,0 4 0,0 2 16,-7 5-16,-6 3 0,2 5 15,1 4-15,16 1 0,13-1 16,8 1-16</inkml:trace>
  <inkml:trace contextRef="#ctx0" brushRef="#br0" timeOffset="116118.314">19126 9655 0,'0'0'0,"0"0"0,0 0 16,0 0-16,0 0 0,0 0 0,0 0 15,0 0-15,0 0 0,0 0 16,0 0-16,0 0 0,0 0 16,0 0-16,0 0 0,0 0 15,0 0-15,0 0 0,0 0 16,0 0-16,0 0 0,0 0 16,13-25-16,-13 25 0,0 0 0,20-17 15,-20 17-15,25-18 0,-9 8 16,4-2-16,3-2 0,2-2 15,2 0-15,11-7 0,4-2 16,1-1-16,1 0 0,15-7 16,3-3-16,7-3 0,-3 3 0,14-7 15,1-1-15,-6 1 16,-4 1-16,14-7 0,1 1 16,3-1-16,-7 5 0,33-13 15,0 2-15,-11 8 0,-7 3 0,5 0 16,4 0-16,-10 4 0,-7 2 0,5-1 15,4-1-15,-7 1 16,-5 2-16,1-2 0,2 0 16,-8 5-16,-6 4 0,2-2 15,3 2-15,-9 3 0,-7 2 0,2-3 16,3 0-16,-13 2 0,-8 1 16,-1 1-16,-2 3 0,-8 1 15,-5 1-15,-2 1 0,-2 1 16,-5 1-16,-2 4 0,-3-1 15,1 1-15,-4 1 0,-4 1 0,-4 2 16,-2 1-16,-1 3 16,-1 0-16,0-1 0,-2 0 15,-1 5-15,-2 0 0,-1 3 16,2 1-16,-1 0 0,0 0 0,-7 2 16,-4 3-16,-6 1 0,-4 1 15,7-4-15,4-1 0,2-2 16</inkml:trace>
  <inkml:trace contextRef="#ctx0" brushRef="#br0" timeOffset="116784.4037">18853 8863 0,'0'0'0,"0"0"15,0 0-15,0 0 0,0 0 0,0 0 16,0 0-16,0 0 0,0 0 16,0 0-16,0 0 15,19-5-15,-19 5 0,26 11 16,-7-2-16,1 1 0,4 1 0,3 5 15,4 2-15,10 7 0,1 2 0,13 9 16,3 4-16,-1-2 16,-2 1-16,14 10 0,4 5 15,6 5-15,-5-3 0,13 11 16,1 1-16,24 19 0,-15-8 0,1 1 16,1 2-16,-9-9 15,-6-4-15,6 5 0,4 1 0,-6-3 16,-4-3-16,8 5 0,7 4 15,-8-3-15,-3-4 0,10 7 16,8 2-16,-9-9 0,-6-7 0,6 7 16,4 4-16,-9-6 15,-7-5-15,5 3 0,4 1 16,-9-7-16,-8-4 0,2 4 16,2 0-16,-12-6 0,-7-7 0,0 4 15,0-1-15,-14-9 0,-7-6 16,-8-5-16,-5-2 0,-12-6 15,-5-6-15,-3-5 0,-4-5 16,0 0-16</inkml:trace>
  <inkml:trace contextRef="#ctx0" brushRef="#br0" timeOffset="117835.5529">21659 9921 0,'0'0'0,"0"0"16,0 0-16,20-1 0,-15 1 0,2 1 15,2 2-15,0 1 0,0-1 16,-1 5-16,0 2 0,-1 1 15,-2-1-15,-3 3 0,-2 3 16,-2-3-16,-1 3 0,-6 1 16,-3 0-16,-1 0 0,-2-2 15,0-1-15,-1-2 0,3-1 16,1 0-16,1-2 0,1 0 16,1-2-16,3 1 0,0-2 0,2-2 15,0 0-15,2-1 0,1-1 16,1-2-16,1 3 0,-1-3 15,7 2-15,3 2 0,3 1 16,4 2-16,2 2 0,5-2 16,3 4-16,1-2 0,-1 0 15,0-2-15,-3 0 0,-2-3 0,-2-4 16,-6-6-16,-4 1 0,-1 2 16,-2 2-16</inkml:trace>
  <inkml:trace contextRef="#ctx0" brushRef="#br0" timeOffset="118327.1433">20883 8720 0,'0'0'16,"0"0"-16,0 0 0,0 0 16,0 0-16,0 0 0,0 0 15,0 0-15,13 28 0,-13-28 0,18 26 16,-18-26-16,22 32 0,-9-11 15,2 3-15,2 1 0,-1 0 16,6 8-16,1 2 0,-3-1 16,0-2-16,6 10 0,-1 2 15,-2-5-15,-1-3 0,3 6 16,-2-2-16,-3-5 0,-3-2 0,0-1 16,-2-2-16,-1-2 15,0-2-15,-2-1 0,0 1 16,-1-4-16,-1-2 0,-1-1 0,-2 0 15,0-3-15,-1-3 0,-1-1 16,1 0-16,-2-3 0,-1-4 0,0 0 16,-1-1-16,0-2 15,-2-2-15,0 0 0,0-7 16,0 2-16,0 1 0,0 0 16</inkml:trace>
  <inkml:trace contextRef="#ctx0" brushRef="#br0" timeOffset="118784.16">20969 8913 0,'0'0'0,"-19"17"15,19-17-15,-21 18 0,9-8 0,0 0 16,1-1-16,-1 0 0,-1 0 16,2-2-16,2 1 0,-1-1 15,0 0-15,0-3 0,1 1 0,0-2 16,0-1-16,0-2 0,1-1 0,-1-3 15,0-3-15,1 1 16,2 1-16,0 0 0</inkml:trace>
  <inkml:trace contextRef="#ctx0" brushRef="#br0" timeOffset="118985.3177">20628 8871 0,'0'0'0,"0"0"16,0 0-16,0 0 0,0 0 0,0 0 16,0 0-16,0 0 0,11 28 15,-11-28-15,12 22 0,-12-22 16,17 27-16,-6-11 0,1 1 0,0 0 16,1 0-16,0-1 0,2-2 15,1 2-15,-2-3 0,-3-2 16</inkml:trace>
  <inkml:trace contextRef="#ctx0" brushRef="#br0" timeOffset="119253.7333">21439 8871 0,'0'0'0,"0"0"16,0 0-16,0 0 0,-21 20 0,21-20 16,-26 22-16,10-7 0,-3 2 15,-3 1-15,-2 2 0,-7 6 16,1 2-16,5-6 0,4-3 15,3-2-15</inkml:trace>
  <inkml:trace contextRef="#ctx0" brushRef="#br0" timeOffset="120267.9022">20649 9755 0,'0'0'0,"0"0"15,0 0-15,0 0 0,21-5 16,-21 5-16,0 0 0,29 5 16,-18-2-16,1 0 0,1 3 15,0 0-15,-1 2 0,0 3 16,-1 0-16,-1 0 0,-2 3 16,-1 0-16,-4 0 0,-2 1 15,-2-1-15,-4-2 0,-5 1 16,0-4-16,-1 0 0,-3-2 0,0 0 15,1 0-15,1-2 0,1 1 16,2-2-16,1 1 0,2-2 16,1 1-16,2-2 0,1 1 15,-1-1-15,3-2 0,0 0 16,5 2-16,-1-2 0,8 4 16,6 3-16,2 1 0,2 1 0,9 3 15,2 1-15,-2 2 0,0-1 16,4-2-16,0-2 0,-6 0 15,-6-3-15,-4-3 0</inkml:trace>
  <inkml:trace contextRef="#ctx0" brushRef="#br0" timeOffset="120817.9586">20041 9212 0,'0'0'0,"0"0"16,0 0-16,0 0 0,0 0 15,0 0-15,0 0 0,0 0 16,0 0-16,0 0 0,27 13 16,-27-13-16,13 19 0,-13-19 15,13 29-15,-6-11 0,-2-1 0,0 1 16,-2 2-16,-1 0 0,1-1 16,-3 4-16,-2-3 15,0-1-15,0-2 0,-1-1 16,-2-1-16,1-2 0,-1-1 0,0-1 15,-2 0-15,1-3 0,0 1 16,0-2-16,-1-1 0,3 0 16,-1-2-16,1-1 0,0-1 15,2-1-15,0 0 0,0 0 0</inkml:trace>
  <inkml:trace contextRef="#ctx0" brushRef="#br0" timeOffset="154335.8637">17244 11417 0,'0'0'0,"0"0"15,0 0-15,0 0 0,0 0 0,-3 18 16,3-18-16,-2 28 0,2-28 15,-3 38-15,1-12 0,-2 0 16,1 2-16,-2 15 0,-2 5 16,-1 1-16,1 0 0,-6 16 15,-1 4-15,-5 12 0,1-6 0,-9 16 16,-2 2-16,1-8 0,0-6 16,-4 14-16,-3 11 0,-4 12 15,6-17-15,1-6 0,3-4 16,4-15-16,4-8 0,4-5 15,1-3-15,3-10 0,3-6 0,3-5 16,4-4-16,2-8 16,2-7-16,4-4 0,1-3 15,4-5-15,2-2 0,3-18 16,1-10-16,-10 14 0,-2 3 0,-1 2 16</inkml:trace>
  <inkml:trace contextRef="#ctx0" brushRef="#br0" timeOffset="154836.1339">17505 12135 0,'25'-1'0,"1"2"0,-1 1 0,11 3 15,3 1-15,0 2 16,-1 0-16,4 3 0,2 3 16,4 3-16,-6 1 0,4 2 0,-3 1 15,-7 0-15,-3 1 0,-6 2 16,-5 1-16,-7 1 0,-4 1 15,-6 2-15,-6 0 0,-8 1 16,-5 0-16,-9 0 0,-5 2 16,-6-1-16,-6-2 0,-14 6 15,-6-1-15,1-2 0,0-2 0,-7 4 16,3 0-16,9-7 0,8-3 16,12-5-16,8-3 15,9-4-15,6-3 0,4-4 0,4-3 16,3-2-16,4 2 0,12-3 15,7-1-15,2-1 0,6-1 16,8-4-16,5 0 0,2 0 16,3-2-16,10 1 0,3 3 15,-5-3-15,-3-1 0,1-4 16,-6-2-16,-14 4 0,-9 4 0,-8 2 16</inkml:trace>
  <inkml:trace contextRef="#ctx0" brushRef="#br0" timeOffset="155069.208">17452 12674 0,'0'0'15,"0"0"-15,0 0 0,27-5 0,-27 5 16,38-7-16,-9 2 0,3 0 15,2 0-15,16 0 0,4 0 16,1 3-16,0 0 0,18 1 16,16 0-16,-7 1 0,-6 1 0,-8-1 15,-17 1-15,-13-1 0</inkml:trace>
  <inkml:trace contextRef="#ctx0" brushRef="#br0" timeOffset="155320.2131">18636 12631 0,'0'0'0,"0"0"0,0 0 16,0 0-16,0 0 0,32 2 0,-32-2 16,51-2-16,-23 1 0,4-1 15,4 0-15,2 0 0,0 0 16,16 0-16,2 0 0,11-1 15,-5 2-15,8 1 0,-4 1 16,-12-1-16,-9-1 0,-3-3 16,-8-3-16,-12-3 0,-5-3 0,-4 3 15,-3 3-15,-2 1 0</inkml:trace>
  <inkml:trace contextRef="#ctx0" brushRef="#br0" timeOffset="155602.1782">19085 12349 0,'0'0'0,"0"0"16,0 0-16,-5 30 0,5-30 0,-6 31 15,2-10-15,-1 1 0,2 1 16,-2 9-16,0 1 0,1 1 15,-1 1-15,0 7 0,0 0 16,1-3-16,1-3 0,-1-1 16,2-1-16,0-2 0,1-3 15,1 1-15,1-2 0,1-9 16,1-1-16,4-4 0,2-3 0,2-2 16,1-4-16,-2-1 15,-1-1-15,-3 0 0</inkml:trace>
  <inkml:trace contextRef="#ctx0" brushRef="#br0" timeOffset="155902.3101">19870 12378 0,'0'0'0,"0"0"0,0 0 16,0 0-16,-2 25 0,2-25 16,-4 28-16,4-28 0,-7 35 0,3-14 15,-2 2-15,1 1 0,-1 0 16,-3 10-16,-1 3 0,2-5 16,0 0-16,-3 7 0,0 0 15,2-6-15,1-2 0,3-1 16,2 1-16,1-5 0,4-2 0,-1-5 15,0-3-15,0-3 16</inkml:trace>
  <inkml:trace contextRef="#ctx0" brushRef="#br0" timeOffset="158268.964">20109 12599 0,'0'0'0,"0"0"0,0 0 15,0 0-15,0 0 0,0 0 16,0 0-16,28 10 0,-28-10 0,32 3 16,-9-1-16,3-1 15,1 2-15,4-2 0,5-1 16,9 0-16,1 1 0,4 0 16,1 0-16,9-1 0,-4 1 0,12-2 15,-2 0-15,-9 1 0,-6-1 16,0 2-16,-8-1 0,-12-2 15,-7-2-15,-7 0 0,-3 2 16,-5 0-16</inkml:trace>
  <inkml:trace contextRef="#ctx0" brushRef="#br0" timeOffset="158536.0499">20599 12397 0,'0'0'0,"0"0"16,0 0-16,0 0 0,-5 22 0,5-22 16,-5 21-16,3-7 0,-1 1 15,0 3-15,-1 2 0,1 1 16,0 0-16,-1 7 0,1 2 16,1-1-16,0-1 0,1 0 15,1 0-15,1-2 0,1-3 16,1 5-16,3-1 0,0-5 15,2-3-15,5-3 0,4-4 16,-4-2-16,-2-2 0,-2-2 16</inkml:trace>
  <inkml:trace contextRef="#ctx0" brushRef="#br0" timeOffset="158837.1997">21508 12513 0,'0'0'0,"0"0"15,0 0-15,0 0 0,0 0 0,0 0 16,-9 29-16,9-29 0,-9 23 16,5-9-16,-2 3 15,1 0-15,0 0 0,1 2 0,0 1 16,0 0-16,1-1 0,0 4 15,1-1-15,0-2 0,2-3 0,2-3 16,0-1-16,1-2 16,0-3-16,3-1 0,0-3 15,2-2-15,2-1 0,0-1 0,-1 0 16,-1 0-16</inkml:trace>
  <inkml:trace contextRef="#ctx0" brushRef="#br0" timeOffset="159035.4241">21442 12076 0,'0'0'0,"0"0"16,0 0-16,0 0 0,0 0 0,0 0 15,0 0-15,0 0 0,0 0 16,0 0-16,0 0 0,20 16 15,-20-16-15,24 10 0,-24-10 16,33 12-16,-19-8 0,-2 0 16</inkml:trace>
  <inkml:trace contextRef="#ctx0" brushRef="#br0" timeOffset="159569.0588">22102 11772 0,'0'0'0,"0"0"15,0 0-15,0 0 16,0 0-16,0 20 0,0-20 16,3 25-16,-3-25 0,1 32 0,-1-12 15,1 3-15,0 2 0,-1 4 16,0 2-16,-1 11 0,0 2 0,0 13 15,-2 3-15,1-1 16,0 1-16,-2 13 0,-1 2 16,0-4-16,-2 1 0,-2 9 15,0-2-15,-2 3 0,0-8 0,-1-1 16,0-1-16,-4 19 0,2-12 16,3-10-16,1-5 0,2-11 15,1-9-15,1-3 0,2-3 16,1-7-16,-1-4 0,2-4 15,1-3-15,1-2 0,1-3 0,0-8 16,0 0-16,0-3 16,2-1-16,-1-4 0,1-3 0,2-1 15,1-2-15,-1 3 0,-2 1 16,-1 0-16</inkml:trace>
  <inkml:trace contextRef="#ctx0" brushRef="#br0" timeOffset="160252.2271">22794 12647 0,'0'0'0,"0"0"0,0 0 0,0 0 15,0 0-15,0 0 0,0 0 16,0 0-16,31 4 0,-31-4 15,26 2-15,-26-2 0,34 0 16,-13 0-16,2 0 0,2 0 0,-1 0 16,4 0-16,1-1 15,9 1-15,-2 0 0,2 0 16,0 1-16,-1-1 0,-3 2 0,3 2 16,-2 0-16,-8 2 0,-5 1 15,-10-3-15,-7-2 0,-1-1 16,-1 0-16,0 0 0</inkml:trace>
  <inkml:trace contextRef="#ctx0" brushRef="#br0" timeOffset="160457.306">22626 12932 0,'0'0'0,"0"0"0,0 0 15,0 0-15,0 0 0,0 0 0,37 3 16,-15-4-16,5 0 0,6 1 15,6-1-15,3 1 0,2-1 16,19 1-16,4 0 0,15 1 16,-3 3-16,14 1 0,-4 1 15,2 1-15,-10-2 0,-14 0 16,-18-2-16,-14-1 0</inkml:trace>
  <inkml:trace contextRef="#ctx0" brushRef="#br0" timeOffset="160839.548">24248 12233 0,'0'0'0,"0"0"16,0 0-16,-6 27 0,6-27 0,-6 31 15,1-8-15,-1 1 16,1 2-16,-4 11 0,-1 4 0,0-1 16,0 0-16,-3 12 0,0 3 15,0-3-15,1-2 0,-1 9 16,2 0-16,0-7 0,1-3 0,1 6 15,2-3-15,1-9 16,3-5-16,1-4 0,-1-2 16,2-7-16,1-4 0,2-4 15,2-3-15,0-4 0,2-2 0,1-7 16,4-4-16,-2 2 0,-2-1 16,-2 1-16</inkml:trace>
  <inkml:trace contextRef="#ctx0" brushRef="#br0" timeOffset="161252.6262">24843 12456 0,'0'0'16,"7"-4"-16,4 0 0,2-1 0,0 2 15,9-1-15,2 0 0,1 3 16,2 0-16,2 2 0,0 1 15,7 3-15,-3 1 0,0 3 16,1 1-16,-3 1 0,-4 1 0,-3 3 16,-5 3-16,-3 1 15,-4 0-15,-5 6 0,-6 1 16,-6-3-16,-2-1 0,-11 6 0,-7 2 16,-2-2-16,0-2 0,-8 1 15,-4 0-15,0-1 0,2 0 16,-7 2-16,-1-1 0,8-4 15,5-2-15,7-1 0,4 0 16,6-5-16,5-1 0,6-4 16,4-2-16,5-1 0,4 1 15,11-1-15,10-1 0,5 1 0,6 0 16,5 0-16,6 0 0,-4 0 16,-3-2-16,4-1 0,-2-1 15,-9-4-15,-6-2 0,-7 0 16,-7 2-16,-4-1 0</inkml:trace>
  <inkml:trace contextRef="#ctx0" brushRef="#br0" timeOffset="161439.1661">24760 12815 0,'0'0'0,"0"0"16,0 0-16,30-7 0,-30 7 0,44-2 15,-13 2-15,4 1 0,4 1 16,16 3-16,3 1 0,14 3 16,-2 1-16,12 2 0,-4 0 15,-16-3-15,-14-1 0,-11-2 16</inkml:trace>
  <inkml:trace contextRef="#ctx0" brushRef="#br0" timeOffset="161769.8312">25974 12349 0,'-1'23'0,"0"1"0,0 1 0,0 5 16,-1 4-16,-2 12 16,1-1-16,-2 7 0,1 3 15,-3 11-15,1-2 0,-4 17 16,0 4-16,-1 7 0,1-8 0,-3 18 16,-2 3-16,1-5 0,0-4 0,-12 54 15,0-3-15,0-18 16,0-14-16,-7 16 0,-6 10 15,13-43-15,7-30 0,7-22 0</inkml:trace>
  <inkml:trace contextRef="#ctx0" brushRef="#br0" timeOffset="172469.5914">23462 8509 0,'0'0'0,"27"-2"0,5 1 15,4 0-15,4-1 0,22-1 0,24 0 16,21 0-16,5 0 0,21 2 15,3-1-15,51 1 0,-17-2 0,-4 4 16,-3 2-16,-4 3 0,-4-2 16,4 3-16,3 0 15,-5 1-15,-5 2 0,5 1 16,3 1-16,-5 4 0,-4 1 0,3 2 16,3 2-16,-11 0 0,-5-2 15,0 4-15,1 1 0,-13 1 16,-9 0-16,-5-1 0,-3-1 15,-11-2-15,-9-3 0,-4-1 16,-1-1-16,-28-6 0,-17-4 0,-11-8 16,-7-4-16,-6-3 0,-5 0 15,-11-7-15,-7-4 16,-10-7-16,-6-6 0,7 11 0,4 7 16,2 5-16</inkml:trace>
  <inkml:trace contextRef="#ctx0" brushRef="#br0" timeOffset="173003.6533">25734 5674 0,'0'0'0,"-1"13"15,0 4-15,-1-1 0,0 4 0,-1 16 16,-2 10-16,0 12 16,-2 2-16,-1 24 0,-1 10 15,-2 10-15,0-4 0,-5 25 0,0 8 16,-10 45-16,2-21 0,-1 2 16,0 2-16,3-13 0,3-12 15,-4 14-15,0 8 0,1-13 16,2-8-16,2 12 0,0 8 15,5-14-15,3-10 0,1 9 16,0 5-16,2-17 0,0-14 0,1 8 16,2 4-16,-2-12 15,0-9-15,-2 3 0,-1 4 16,0-8-16,0-6 0,-2 4 0,-3 6 16,3-16-16,1-5 0,-1 4 15,-1 3-15,3-3 0,4-7 16,0-26-16,3-18 0,0-15 0</inkml:trace>
  <inkml:trace contextRef="#ctx0" brushRef="#br0" timeOffset="174270.6777">23858 8536 0,'0'0'15,"0"0"-15,0 0 0,0 0 16,0 0-16,0 0 0,-4 23 16,4-23-16,-7 24 0,7-24 15,-9 34-15,5-14 0,-1 3 0,0 4 16,-1 4-16,0 9 16,0 0-16,1 6 0,-1 3 0,-1 11 15,2-3-15,-1 14 0,2 0 16,1-5-16,-1-3 0,1 8 15,1-2-15,0-9 0,1-7 0,-1 5 16,1-2-16,0-10 16,0-7-16,0-1 0,1-3 0,0-3 15,1-6-15,0-2 0,0 0 16,0-8-16,1-2 0,0-3 16,0 0-16,0-3 0,0 0 15,1-3-15,0-1 0,2 0 16,2-2-16,2-2 0,3 0 15,2-2-15,2 1 0,5-3 16,3 1-16,1-1 0,1 1 0,5-4 16,3 0-16,0 1 15,1 1-15,12-3 0,1 2 16,-2-2-16,0 1 0,2-4 0,3 1 16,-3 1-16,-2 0 0,10-2 15,1 1-15,-4 2 0,-3 0 16,0 2-16,3-1 0,-3 1 15,-3 1-15,9 0 0,-1 3 16,-8-1-16,-4 2 0,-4 2 16,-3 2-16,-4-3 0,-3 0 0,-3 2 15,0 3-15,-8-1 16,-2 1-16,-2 1 0,-1-1 16,-3 1-16,-2-1 0,-4-2 0,0 0 15,-4-3-15,0 0 0,-1-5 16,-4-3-16,1 2 0,1 1 0,0 1 15</inkml:trace>
  <inkml:trace contextRef="#ctx0" brushRef="#br0" timeOffset="175053.1131">25380 8574 0,'0'0'0,"0"0"0,0 0 15,-19 14-15,19-14 0,-25 17 16,5-5-16,-2 3 0,-1 1 16,-13 8-16,-2 4 0,-3 1 0,-1 1 15,-13 10-15,-2 3 16,-7 6-16,4-1 0,-9 9 0,-1 1 16,7-4-16,5-5 0,-10 10 15,1 2-15,-17 13 0,15-12 16,3-2-16,2-3 0,9-7 15,5-2-15,2-3 0,0 0 16,6-7-16,5-4 0,4-2 16,3-1-16,6-4 0,3-4 0,2-2 15,2-7-15,6-3 0,5-4 16,3-3-16,3-4 16,0 0-16,0 0 0,3-3 0,-1 0 15,0-2-15,0 0 0,3-4 16,1-5-16,3 0 0,2-1 15,5-6-15,2-4 0,2 0 0,1-1 16,7-4-16,5-4 0,1 0 16,1 0-16,13-10 0,5-2 15,-3 4-15,0 3 0,11-7 16,2-2-16,-7 4 16,-3 2-16,26-18 0,-5 5 0,-11 9 15,-8 6-15,2-2 0,3-2 16,-6 4-16,-4 4 0,-2 2 15,1-1-15,-5 6 0,-4 2 0,0 1 16,-1 1-16,-5 2 16,-2 4-16,-2-1 0,-3 0 15,-6 3-15,-5 4 0,-4 2 0,-3 1 16,-4 2-16,-2 2 0,-3 6 16,0 0-16,-2 0 0,2 0 15,-3 5-15,0-1 0,-1 2 16,0 0-16,-6 2 0,-2 4 15,0-1-15,-3 1 0,-4 4 16,-6 0-16,1 0 0,0-1 0,1-1 16,4-3-16,5-2 0</inkml:trace>
  <inkml:trace contextRef="#ctx0" brushRef="#br0" timeOffset="175706.1716">22733 7572 0,'0'0'0,"0"0"16,0 0-16,24 8 0,-24-8 0,31 15 16,-10-5-16,2 2 0,3 4 15,10 7-15,4 3 0,1 3 16,1 1-16,13 12 0,2 2 15,9 9-15,-2-3 0,11 11 16,0 1-16,-2-1 0,-3-1 0,13 13 16,0 0-16,30 25 0,-9-10 15,-2 1-15,-3 4 16,-5-7-16,-5-5 0,8 8 16,3 3-16,-2-2 0,-2-2 0,7 7 15,5 5-15,-5-4 0,-5-2 16,6 8-16,7 7 0,-6-6 15,-5-2-15,6 9 0,3 4 16,-7-3-16,-2-4 0,7 9 16,5 8-16,-9-7 0,-8-6 0,3 11 15,3 8-15,-7-8 0,-5-6 16,-27-35-16,-20-27 0,-12-18 16</inkml:trace>
  <inkml:trace contextRef="#ctx0" brushRef="#br0" timeOffset="180270.3636">17445 10942 0,'0'0'0,"0"0"0,0 0 16,0 0-16,0 0 0,0 0 15,16 26-15,-16-26 0,16 24 16,-16-24-16,21 35 0,-10-14 15,0 2-15,3 2 0,1 3 16,4 8-16,-1 0 0,-1 0 16,0 3-16,1 4 0,0-4 0,-1 0 15,-2-3-15,-2-2 0,-1-5 16,1 1-16,-2-5 0,-1-4 16,-2-5-16,0-5 0,1-4 15,-1-2-15,-1-3 0,0-5 16,0-5-16,-1-6 0,0-4 0,-1 2 15,0 5-15,-2 1 0</inkml:trace>
  <inkml:trace contextRef="#ctx0" brushRef="#br0" timeOffset="180503.5607">17781 11099 0,'0'0'0,"0"0"0,0 0 16,0 0-16,0 0 0,0 0 15,-23 22-15,23-22 0,-21 23 0,6-11 16,-2 6-16,-1-3 0,-1 2 16,-6 7-16,-3-1 15,1 0-15,0 0 0,-5 5 0,0-2 16,4-3-16,1-3 0,3-1 16,1-3-16,4-1 0,2-1 0,6-4 15,5-6-15,0 0 16,2-1-16,1 1 0</inkml:trace>
  <inkml:trace contextRef="#ctx0" brushRef="#br0" timeOffset="180703.7999">18067 11264 0,'0'0'0,"8"-1"15,0-2-15,1-1 0,1 1 16,6-1-16,4 3 0,2-1 15,2 2-15,3 3 0,1-3 16,1 4-16,-1-1 0,7 1 16,0 3-16,-2 0 0,-1-3 0,-2 0 15,-2-1-15,-5-3 0,-3 0 16,-4-3-16,-3 2 0,-2 1 16</inkml:trace>
  <inkml:trace contextRef="#ctx0" brushRef="#br0" timeOffset="180936.8022">18330 11189 0,'0'0'0,"0"0"0,0 0 16,-7 23-16,7-23 0,-7 25 0,1-9 16,-1 2-16,1 3 0,-2 4 15,0 4-15,0-1 0,0-1 16,0-2-16,1 0 0,2-3 15,1-3-15,-1 3 0,3-5 16,2-4-16,2-4 0,4-2 16,2-1-16,-1-2 0,-1 0 0,-1-1 15</inkml:trace>
  <inkml:trace contextRef="#ctx0" brushRef="#br0" timeOffset="181489.289">18735 11024 0,'0'0'0,"0"0"16,0 0-16,0 0 0,0 0 16,-11 26-16,11-26 0,-8 24 15,8-24-15,-9 29 0,3-11 16,1 0-16,1-1 0,-1 1 15,1 0-15,0 2 0,2-4 0,1 5 16,1-3-16,1-3 16,1-1-16,3-2 0,0-1 15,2-3-15,1-2 0,3-1 0,3-4 16,1 2-16,2-3 0,3-3 16,1-1-16,0 0 0,0 0 15,1-3-15,0-3 0,-2 1 16,0-3-16,-3 1 0,0-3 15,-2 2-15,0 1 0,0-4 16,-2 2-16,-3 3 0,-2 2 0,-2 1 16,0 0-16,-2 3 0,1 1 15,-2 2-15,-1 1 16,-1 1-16,-1 3 0,-1 3 0,-1 3 16,0 1-16,-1 0 0,-3 7 15,-1 6-15,1-2 0,-1 5 16,-2 3-16,-1 3 0,1 1 15,-1 0-15,-5 8 0,-1 1 16,-1-2-16,2-3 0,-4 8 0,-1-4 16,1-6-16,2-5 0,-1-4 15,-1-2-15,3-4 0,2-5 16,-1-3-16,2-5 0,2-3 16,1-4-16,1-8 0,1-8 15,4 5-15,0 2 0,0 2 16</inkml:trace>
  <inkml:trace contextRef="#ctx0" brushRef="#br0" timeOffset="181736.9426">19513 11238 0,'0'0'0,"0"0"15,0 0-15,0 0 0,0 0 0,-2 29 16,2-29-16,-5 31 16,2-13-16,-1 3 0,-2 2 15,1 1-15,-1-3 0,1 5 0,-1 1 16,2-4-16,0-1 0,4-3 16,4-6-16,-1-1 0,-1-3 15,1 1-15</inkml:trace>
  <inkml:trace contextRef="#ctx0" brushRef="#br0" timeOffset="181924.3004">19746 10903 0,'0'0'16,"0"0"-16,-9 32 0,9-32 0,-15 35 16,15-35-16,-15 29 0,10-15 15</inkml:trace>
  <inkml:trace contextRef="#ctx0" brushRef="#br0" timeOffset="182538.596">17432 14094 0,'0'0'0,"0"0"15,0 0-15,26 20 0,-14-7 0,2 6 16,1 4-16,6 10 0,1 2 16,5 13-16,-2 2 0,-3 2 15,-2 2-15,0 14 0,-3 0 16,-5-1-16,-3-2 0,-4 9 16,-3-2-16,-3-5 0,-1-13 0,-4-11 15,0-8-15,0-9 0,2-8 16,1-7-16,2-5 0,1-6 15,2-8-15,7-8 0,5-3 16,-5 4-16,-2 3 0,-1 4 16</inkml:trace>
  <inkml:trace contextRef="#ctx0" brushRef="#br0" timeOffset="182806.1969">17855 14276 0,'0'0'16,"0"0"-16,-10 14 0,2-5 15,-2 4-15,-7 5 0,-1 5 16,-3 3-16,-2 3 0,-8 8 0,-1 2 16,1-1-16,-1-2 0,-7 8 15,1-2-15,4-3 0,2-3 16,-2 0-16,5-4 0,2-6 15,4-3-15,3-7 0,5-3 16,4-8-16,2-3 0,3-9 16,3-7-16,1 3 0,0 4 0,-1 0 15</inkml:trace>
  <inkml:trace contextRef="#ctx0" brushRef="#br0" timeOffset="183020.0158">18135 14397 0,'0'0'16,"7"-1"-16,6-1 0,1 0 0,1 0 15,11 3-15,5 2 0,3 0 16,3 3-16,13 3 0,2 1 16,-1 1-16,1 3 0,9 2 15,-1 0-15,-8 2 0,-2-3 16,1-1-16,-6-7 0,-11-3 15,-8-1-15,-7 1 0</inkml:trace>
  <inkml:trace contextRef="#ctx0" brushRef="#br0" timeOffset="183270.6116">18589 14294 0,'0'0'0,"0"0"16,-7 16-16,3-4 0,0 1 0,-3 3 16,0 4-16,-1 4 0,-1 1 15,0 2-15,0-2 0,0 1 16,0 2-16,-1 0 0,2-3 16,1-3-16,2-1 0,1-6 15,3-1-15,1-4 0,1-4 0,4-4 16,2-4-16,0 1 15,-2 0-15,0 1 0</inkml:trace>
  <inkml:trace contextRef="#ctx0" brushRef="#br0" timeOffset="183520.4801">19005 14258 0,'0'0'0,"0"0"16,0 0-16,-4 20 0,4-20 16,-4 26-16,1-7 0,-1 2 0,0 4 15,-2 7-15,1 7 0,-1-3 16,1 1-16,-3 12 0,1-3 16,0 0-16,2-6 0,2 6 15,1-5-15,1-4 0,1-8 16,1-7-16,2-4 0,2-4 0,0-4 15,0-2-15,-2-4 0,-1 2 16</inkml:trace>
  <inkml:trace contextRef="#ctx0" brushRef="#br0" timeOffset="183838.6829">19594 14194 0,'0'0'0,"6"4"15,3 2-15,0 2 0,0 1 0,4 12 16,2 8-16,3 9 0,-1 4 16,-3 5-16,-2 6 0,-2 11 15,-2-3-15,-8 17 0,-7 5 16,-3-8-16,-2-4 0,-11 11 15,-7-2-15,-3-10 0,-3-9 0,-25 17 16,1-20-16,6-16 0,6-16 16,-5-12-16,-2-11 0,2-10 15,2-7-15,-5-19 0,-5-16 16,6-2-16,5-2 0,16 15 16,10 12-16,7 9 0</inkml:trace>
  <inkml:trace contextRef="#ctx0" brushRef="#br0" timeOffset="184153.1828">17422 13955 0,'0'0'0,"-13"15"15,-1 2-15,0-2 0,0 2 0,-9 12 16,-8 13-16,2 1 16,1 3-16,-3 14 0,2 3 15,6-5-15,4-3 0,4 11 0,4 1 16,3 4-16,6-7 0,7 0 16,8-5-16,4-4 0,5-8 15,28 15-15,8-10 0,3-17 16,1-13-16,8-18 0,9-14 15,-25 6-15,-18 0 0,-11 1 16</inkml:trace>
  <inkml:trace contextRef="#ctx0" brushRef="#br0" timeOffset="184520.4633">19759 13622 0,'0'0'0,"13"-5"16,2-1-16,-4 3 0,0 0 0,5 0 16,4 1-16,-1 1 0,0 2 15,4 3-15,1 4 0,-3 2 16,-1 1-16,-3 5 0,0 2 15,-4 0-15,-3 0 0,-5 2 16,-5 1-16,-3 2 0,-2-2 0,-4 1 16,-3 0-16,-1-3 0,-2-1 15,1 0-15,0 0 0,3-2 16,2-2-16,3 0 0,4-2 16,3-1-16,4 0 0,8 2 15,7 3-15,5 1 0,4 1 16,6 2-16,6 2 0,-3-1 15,-1-2-15,-3-1 0,-8-3 0,-5-5 16</inkml:trace>
  <inkml:trace contextRef="#ctx0" brushRef="#br0" timeOffset="184736.833">20166 14509 0,'0'0'0,"11"0"0,3 0 16,4 0-16,2 0 0,18 6 15,10 1-15,12 8 0,2-1 0,12 7 16,-1 2-16,3 1 0,-9-6 16,-3-3-16,-3-2 0,-9-4 0,-16 0 15,-9-5-15</inkml:trace>
  <inkml:trace contextRef="#ctx0" brushRef="#br0" timeOffset="184986.2826">20668 14426 0,'0'0'0,"-7"11"0,-1 0 15,0 1-15,-2 1 0,-7 8 16,-2 5-16,1 1 0,0-2 0,-4 11 16,0 0-16,1-1 15,2-2-15,0 9 0,4 1 16,4-3-16,2-1 0,7-2 0,5 1 16,5-2-16,4-4 0,-2-7 15,-2-4-15,-3-6 0</inkml:trace>
  <inkml:trace contextRef="#ctx0" brushRef="#br0" timeOffset="185287.0569">21284 14376 0,'0'0'0,"0"0"15,-5 14-15,1-3 0,0 3 0,-1 2 16,1 5-16,-1 8 0,-1 2 16,2 1-16,1 4 0,2 8 15,2 1-15,4-1 0,1 4 16,3-5-16,2-2 0,8 4 15,4-2-15,3-8 0,0-6 0,-5-6 16,-6-5-16,-2-2 0</inkml:trace>
  <inkml:trace contextRef="#ctx0" brushRef="#br0" timeOffset="185553.3971">21718 14337 0,'0'0'16,"0"0"-16,0 0 0,0 0 0,6 32 16,-6-32-16,7 39 0,-4-16 15,1 4-15,1 2 0,-1 3 16,3 11-16,0-1 0,1 6 15,2 1-15,2-6 0,2-4 0,-1-3 16,0-4-16,0-4 16,2-6-16,-1-3 0,-3-2 0,-2-6 15</inkml:trace>
  <inkml:trace contextRef="#ctx0" brushRef="#br0" timeOffset="185857.9564">22097 14465 0,'0'0'0,"0"0"16,0 0-16,-9 25 0,9-25 16,-11 32-16,2-10 0,-1 6 15,-1 1-15,-6 14 0,-3 5 16,-6 14-16,1-3 0,-11 21 15,-5 2-15,0-6 0,0-1 16,-10 14-16,-8 11 0,5-10 16,3-10-16,-20 29 0,7-14 15,10-20-15,7-13 0,5-9 16,4-6-16,8-17 0,7-10 0,3-13 16,4-4-16,8-9 0,3-5 0,2 4 15,1 1-15,0 3 16</inkml:trace>
  <inkml:trace contextRef="#ctx0" brushRef="#br0" timeOffset="186105.852">22161 14766 0,'0'0'0,"13"-1"15,2 1-15,-2 0 0,0 0 0,6 0 16,2 0-16,0-3 16,-1 3-16,5 0 0,1-1 15,3 2-15,1 2 0,8 1 0,2 3 16,-3 0-16,0-3 0,-2-1 16,-1 1-16,-6-1 0,-6-2 0,-3 2 15</inkml:trace>
  <inkml:trace contextRef="#ctx0" brushRef="#br0" timeOffset="186336.4282">22498 14594 0,'0'0'0,"0"0"15,-6 18-15,1-7 0,1 1 0,-3 7 16,1 3-16,-1 1 15,-1 1-15,1 4 0,-1 0 16,0 5-16,3-5 0,-1 0 0,1-3 16,0-3-16,2-4 0,2-3 15,1-4-15,1-4 0,2-4 16,-1 0-16,-1 0 0,-1-3 16</inkml:trace>
  <inkml:trace contextRef="#ctx0" brushRef="#br0" timeOffset="186620.5452">22908 14626 0,'0'0'0,"0"7"15,0 1-15,0 3 0,0 2 0,-1 9 16,0 10-16,0 0 15,-1 5-15,-2 16 0,-1 7 16,-1 0-16,-1-2 0,-5 17 16,-3-3-16,-1 3 0,-2-11 0,2-4 15,1-10-15,2-17 0,2-9 16,2-10-16,3-10 16,1-7-16,1-4 0,2-8 0,1-6 15,-1 7-15,1 3 0,0 1 16</inkml:trace>
  <inkml:trace contextRef="#ctx0" brushRef="#br0" timeOffset="186953.6637">23225 14271 0,'0'0'0,"0"0"0,0 0 16,0 0-16,20 7 0,-12 2 16,0 2-16,2 3 0,1 3 0,0 5 15,0 5-15,1 10 0,0 1 16,-4 13-16,-2 3 0,-4 0 16,-3-1-16,-6 15 0,-3 3 15,-3-3-15,-1-4 0,-5 8 16,-1-1-16,-2 0 0,1-7 0,-2-9 15,0-6-15,4-10 16,3-7-16,-2-2 0,7-12 16,7-12-16,0-3 0,5-12 0,3-12 15,-1-2-15,0-8 0,-1 6 16,1 7-16,-2 4 0</inkml:trace>
  <inkml:trace contextRef="#ctx0" brushRef="#br0" timeOffset="187270.6691">23677 13911 0,'0'0'16,"6"-1"-16,1-1 0,0 1 0,0 0 15,-1 1-15,1 0 0,1 1 16,-1 3-16,2 3 0,0 3 15,-1 1-15,-3 3 0,0 4 16,-4 2-16,-1-1 0,-1 0 0,-3 1 16,-1 0-16,-1-1 15,1-2-15,-1 1 0,1-1 16,0-2-16,2-1 0,1-2 0,2 1 16,2-3-16,2 0 0,10 3 15,5 4-15,7 1 0,2 5 0,15 7 16,7 2-16,-9-5 15,-8-5-15,-7-5 0</inkml:trace>
  <inkml:trace contextRef="#ctx0" brushRef="#br0" timeOffset="187486.8258">24069 14610 0,'0'0'16,"0"0"-16,22 2 0,-22-2 0,35 7 15,-9 3-15,7 3 0,9 7 16,-1 1-16,8 7 0,-3 1 16,-5-1-16,-6-2 0,-2-1 15,-6-7-15,-6-1 0</inkml:trace>
  <inkml:trace contextRef="#ctx0" brushRef="#br0" timeOffset="187686.5871">23920 15005 0,'0'0'0,"0"0"15,0 0-15,0 0 0,0 0 0,35 0 16,-6 0-16,6 3 0,6 1 15,19 3-15,8 1 0,-2 2 0,-1 1 16,15 2-16,13-2 0,3-3 16,-12-1-16,-14 0 0,-19-4 15,-15 1-15</inkml:trace>
  <inkml:trace contextRef="#ctx0" brushRef="#br0" timeOffset="187970.2048">25436 14562 0,'0'0'0,"0"0"0,0 0 16,15 22-16,-7-9 0,2 5 0,1 4 15,1 3-15,1 0 0,5 14 16,1 5-16,3 8 0,-2-2 15,-1 4-15,-2 0 0,1 10 16,-4-7-16,-1 7 0,-2-3 16,-4-8-16,-4-7 0,-2-9 15,-2-3-15,-2-9 0,-1-6 0,-2-11 16,1-5-16,-1-7 0,1-4 16,1 2-16,1 2 0,1 0 0</inkml:trace>
  <inkml:trace contextRef="#ctx0" brushRef="#br0" timeOffset="188253.7128">25735 14704 0,'0'0'15,"0"0"-15,0 0 0,0 0 16,0 0-16,-24 22 0,24-22 15,-25 28-15,11-10 0,-4 0 16,-3 0-16,-1 4 0,-1 2 0,-9 8 16,-1 1-16,-5 2 0,1-2 15,1-1-15,-1-3 0,0 3 16,4-4-16,2-6 0,2-5 16,5-5-16,3-2 0,6-10 15,4-11-15,2 4 0,1 0 0,2 3 16</inkml:trace>
  <inkml:trace contextRef="#ctx0" brushRef="#br0" timeOffset="188570.1801">26070 14344 0,'0'0'0,"7"-4"15,2 1-15,-1-1 0,1-2 0,-1 3 16,-2 1-16,0 1 0,-2 0 0,1 3 16,-1 4-16,1 0 0,-1 4 15,-1-1-15,0 3 16,-3 2-16,-2 1 0,-1 6 0,-3-1 16,-1-1-16,-1 0 0,2 0 15,-1 1-15,1-2 0,2 0 0,3 1 16,2 1-16,3-3 15,3 1-15,4 2 0,6 3 16,0-1-16,3-1 0,7 7 16,0 1-16,-1-4 0,-3-4 0,-5-5 15,-2-3-15,-3-2 0</inkml:trace>
  <inkml:trace contextRef="#ctx0" brushRef="#br0" timeOffset="188753.1528">26187 14887 0,'0'0'0,"0"0"15,26 3-15,-6-3 0,2 4 0,14 4 16,4 5-16,2-2 0,1 3 16,11 5-16,2 3 0,3 2 15,-5-3-15,3-3 0,-5 0 16,-12-7-16,-10-1 0,-8-3 0</inkml:trace>
  <inkml:trace contextRef="#ctx0" brushRef="#br0" timeOffset="188987.4799">26598 14922 0,'0'0'0,"0"0"0,0 0 15,-12 18-15,7-8 0,-2 1 16,-1 0-16,1 4 0,-1-2 0,-1 6 16,1-1-16,2 0 15,1-1-15,2-2 0,1-1 16,1 0-16,1-3 0,3-1 16,4-2-16,1-2 0,3-1 0,-1 1 15,-2-2-15,-1-1 0</inkml:trace>
  <inkml:trace contextRef="#ctx0" brushRef="#br0" timeOffset="189586.7675">27125 14754 0,'0'0'0,"0"0"0,0 0 0,0 0 16,0 0-16,0 0 0,-3 29 15,3-29-15,-4 30 0,0-10 16,0-1-16,0 1 0,-1 2 0,1-1 16,0 2-16,0 4 15,1-2-15,1 0 0,0-4 0,2-2 16,3-2-16,1-2 16,2 2-16,0-5 0,2 1 0,1-2 15,2-3-15,2 1 0,1-2 16,1-3-16,1-3 0,0-1 15,0-3-15,0-1 0,0-3 16,1 0-16,-1-1 0,1-2 16,-2 0-16,0-1 0,-1-1 0,-1 1 15,0 0-15,-2 1 0,0 0 16,-2 2-16,-1 1 0,-3 1 16,0 2-16,-2 0 0,-1 4 15,-2 0-15,0 4 0,-2 2 16,-1 2-16,-2 2 0,-1 1 15,-5 8-15,-2 5 0,-2 5 16,0 2-16,-3 5 0,-1 3 16,-5 12-16,-1 2 0,-7 15 0,-1 4 15,1-2-15,1-4 0,-7 15 16,0-2-16,-4 5 0,3-4 16,-14 28-16,7-10 0,10-18 15,6-14-15,0-3 0,2-5 16,3-6-16,1-7 0,4-9 15,2-8-15,6-9 0,3-6 0,2-7 16,-1-5-16,2-12 0,2-9 16,3-5-16,1-8 0,1-10 15,1-4-15,3-12 0,1-8 16,-1 19-16,-2 13 0,-1 10 16</inkml:trace>
  <inkml:trace contextRef="#ctx0" brushRef="#br0" timeOffset="189971.2124">27636 14683 0,'0'0'0,"18"-4"16,1 1-16,9-3 0,1 1 16,8 2-16,2-1 0,3 0 15,-5 4-15,-5 0 0,-4 0 16,-7-3-16,-6 3 0,-4 4 15,-3 6-15,-4 1 0,-3 1 0,-5 2 16,-4 3-16,-3 0 0,-2 1 16,-4 0-16,-2 4 0,-2-1 15,-1-3-15,1 4 0,0-1 16,0 4-16,3-4 0,4-3 16,3-2-16,3-3 0,3-2 15,3-4-15,4-4 0,2 4 16,3 1-16,8 6 0,6 1 15,3 2-15,4 1 0,5 3 16,5 0-16,4 1 0,2 0 0,10 9 16,1-2-16,-5-3 0,-1-1 15,5 0-15,-1-1 0,-6-6 16,-2-4-16,-10-3 0,-10-4 16,-6 0-16</inkml:trace>
  <inkml:trace contextRef="#ctx0" brushRef="#br0" timeOffset="197388.0302">24848 8930 0,'0'0'0,"0"0"15,0 0-15,0 0 0,0 0 0,30 3 16,-30-3-16,23 6 0,-11-3 16,2 3-16,1-1 15,-1 2-15,1 1 0,0 0 0,2 1 16,4 2-16,-2 0 0,1 0 16,0 0-16,-2 1 0,-2-1 15,0-1-15,-1 1 0,0-1 16,-2 0-16,-1 0 0,0 0 15,-2 0-15,-1-2 0,-2 1 16,-1 0-16,-2-2 0,0 2 0,-4-3 16,-3 1-16,0-2 15,-1 0-15,-2 1 0,-1-2 16,-2 1-16,-1 0 0,-2-1 0,-2 1 16,-2 2-16,-1-1 0,1 1 15,-1-1-15,1 2 0,0-2 16,1 1-16,1 0 0,0 0 15,2-1-15,1 1 0,1-1 16,1 0-16,2 0 0,0 0 16,2 0-16,0-3 0,2 0 0,-1 0 15,2 0-15,0-1 0,0 1 16,2-3-16,-2 1 16,2-1-16,0 0 0,0 0 0,0 0 15,1-2-15,0-1 0,0-3 16,0 0-16,0-1 0,0 2 0,0 0 15</inkml:trace>
  <inkml:trace contextRef="#ctx0" brushRef="#br0" timeOffset="197590.9513">25164 8667 0,'0'0'0,"0"0"0,0 0 15,0 0-15,0 0 0,0 0 0,0 0 16,0 0-16,0 0 0,0 0 16,-24 11-16,24-11 0</inkml:trace>
  <inkml:trace contextRef="#ctx0" brushRef="#br0" timeOffset="328336.9329">31109 18208 0,'0'0'16,"0"0"-16,0 0 0,0 0 0,0 0 16,0 0-16,-23 5 15,23-5-15,0 0 0,0 0 0,0 0 16,0 0-16,0 0 0,0 0 16</inkml:trace>
  <inkml:trace contextRef="#ctx0" brushRef="#br0" timeOffset="346527.3935">30884 18433 0,'0'0'0,"0"0"16,0 0-16,0 0 0,0 0 0,0 0 15,0 0-15,0 0 0,0 0 16,0 0-16,0 0 15,0 0-15,0 0 0,0 0 0,0 0 16,0 0-16</inkml:trace>
  <inkml:trace contextRef="#ctx0" brushRef="#br0" timeOffset="347768.6322">30859 18308 0,'0'0'0,"0"0"15,0 0-15,0 0 0,0 0 0,0 0 16,0 0-16,0 0 16,0 0-16,0 0 0,0 0 15,0 0-15,0 0 0,0 0 16,0 0-16,0 0 0,17 16 0,-17-16 15,0 0-15,0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9T03:07:10.061"/>
    </inkml:context>
    <inkml:brush xml:id="br0">
      <inkml:brushProperty name="width" value="0.05292" units="cm"/>
      <inkml:brushProperty name="height" value="0.05292" units="cm"/>
      <inkml:brushProperty name="color" value="#FF0000"/>
    </inkml:brush>
  </inkml:definitions>
  <inkml:trace contextRef="#ctx0" brushRef="#br0">16908 3906 0,'0'0'0,"-12"-2"15,-5-2-15,-4 0 0,-2 1 0,-16-2 16,-15-2-16,-1 1 16,0 2-16,-17 2 0,-4 2 15,-8 2-15,6 1 0,-18 6 16,-5 4-16,10 2 0,5-1 0,-41 14 16,9 1-16,16-3 15,9-3-15,0 7 0,1 7 0,11-1 16,9 1-16,2 2 0,2 1 15,9-1-15,7-1 0,-1 4 16,0 4-16,10-8 0,7-6 0,-2 8 16,1 6-1,2-3-15,3-1 0,1 5 0,1 3 16,3-4-16,1-1 0,2 1 0,1 3 16,7-3-16,6-4 15,6 6-15,2 2 0,4-6 0,2-5 16,7 2-16,5 4 15,3-5-15,3-2 0,7-1 0,8-2 16,-6-3-16,-3-4 0,11 3 16,7 5-16,-1-6 0,0-7 15,3 2-15,5 2 0,1-5 0,1 2 16,8-6-16,5-4 16,-4-3-16,-2-4 0,13-1 0,8 3 15,-3-2-15,0 1 0,4-2 16,4-2-16,-6-4 0,-3-4 15,7-2-15,4-2 0,-7-1 16,-5 1-16,7-7 0,4-3 16,-8 1-16,-7 5 0,2-11 15,3-4-15,-8 2 0,-5 4 0,5-4 16,4 0-16,-6-7 0,-3-1 16,0-2-16,1-1 0,-14 2 15,-8-1-15,1-3 0,0-3 16,-5 2-16,-6 2 0,3-5 15,1-6-15,-10 4 0,-4 2 0,-6-2 16,0-4-16,-2 7 16,-2 3-16,0-6 0,-1-4 0,-3 4 15,-2 4-15,-2-3 0,0-1 16,-5 3-16,-2 5 0,-4-5 16,-4-5-16,1 6 0,1 2 15,-7-1-15,-4 1 0,-2 5 16,-1 4-16,-2-6 0,-2-4 15,-3 6-15,-3 3 0,-5 0 16,-5 0-16,1 3 0,3 3 0,-14-1 16,-8-1-16,-1 2 15,0 1-15,-12-2 0,-6-2 0,1 7 16,0 6-16,-8 3 0,-4 4 16,3-3-16,3 1 0,-13 3 15,-8 3-15,6 4 0,4 1 16,-13 6-16,-8 3 0,7 6 15,4 4-15,-13 6 0,-8 5 16,38-9-16,27-9 0,18-3 0</inkml:trace>
  <inkml:trace contextRef="#ctx0" brushRef="#br0" timeOffset="12399.663">14342 4318 0,'0'0'0,"0"0"0,0 0 16,0 0-16,-2-21 0,2 15 0,0 0 15,-2-1-15,-1-1 0,-2 0 0,0 0 16,-3 1-16,0 0 0,-3 0 15,-1 0-15,-2 2 0,-2-1 16,-1 2-16,-3 1 0,-7 1 16,1 2-16,-4 1 0,-2 2 15,2 0-15,2 2 0,-2 1 16,-2 0-16,-4 4 0,0 0 0,4 2 16,1 4-16,-1-2 0,-1 1 15,1 0-15,0 2 0,1 2 16,1 4-16,-7 4 0,1 4 15,4-2-15,3 0 0,2-1 16,0-2-16,2 2 0,-1-1 16,4 6-16,3 2 0,1-1 15,2-2-15,1 6 0,2 0 16,3-1-16,1-1 0,1 0 16,2 0-16,1 1 0,2 0 0,1-3 15,1 0-15,1-1 16,1-1-16,1 1 0,0 3 15,1-2-15,1 0 0,2 0 16,3 1-16,0-4 0,1 0 0,2-1 16,2-1-16,2-2 0,0-4 15,1 1-15,-1-1 0,2 0 16,1-1-16,1 0 0,2-1 16,-2-6-16,2-2 0,-1-1 0,-2-2 15,5 0-15,0-1 0,1-3 16,2-3-16,-3 1 0,-1-4 15,1 0-15,2 0 0,0 0 16,2-4-16,-2-3 0,1 0 16,-3-4-16,-1 0 0,3-1 15,-1-2-15,0-2 0,1 1 0,-2-2 16,-1-2-16,2-1 0,2 0 16,-2-3-16,1 1 0,-4-3 15,-3 2-15,2-2 0,1-2 16,-1 0-16,-1 1 0,-2-2 15,-2-1-15,0 0 0,-2 1 16,-1-3-16,1 0 0,-2 1 16,-1-2-16,-1 2 0,0 0 15,-3 0-15,1 1 0,1 0 16,2-1-16,-3 1 0,-3-2 16,-1 1-16,-2-2 0,0 2 15,1 1-15,-2 1 0,-1 0 16,0-1-16,1-1 0,-1 3 0,0 0 15,-3 2-15,-2 1 0,-1-2 16,2 0-16,-1 1 0,1 4 16,-3-3-16,0 2 0,-1 2 15,0 1-15,-1 1 0,-1 0 16,0 0-16,1-1 0,-4 3 16,-1 0-16,-2 2 0,-2 1 0,0 2 15,1 1-15,-3 0 0,-2-1 16,-5 3-16,-3 0 0,0 2 15,-3 2-15,-6 2 0,-3 3 16,-13 3-16,-2 2 0,-6 5 16,-5 5-16,-11 4 0,0 2 0,19-6 15,16-4-15,11-2 0</inkml:trace>
  <inkml:trace contextRef="#ctx0" brushRef="#br0" timeOffset="14416.4114">14496 7222 0,'0'0'0,"0"0"15,0 0-15,0 0 0,26 8 0,-26-8 16,24 6-16,-9-2 0,1 0 16,4 0-16,2-1 0,1 1 15,3 1-15,9-2 16,2-1-16,0 0 0,-1-4 0,11 2 15,-1-3-15,-3-1 0,-3-1 16,0-4-16,2 1 0,-2-4 16,-3 0-16,9-6 0,-1 3 15,-5-2-15,-5-1 0,1-4 16,2-6-16,-4 3 0,-3-1 0,3-7 16,-3-4-16,-6 4 0,-4 1 15,-1-4-15,0 1 0,-5-1 16,-1 4-16,-6-5 0,-1-1 15,-4 3-15,-2 3 0,-4-4 16,-5 0-16,-2 3 0,-2 1 16,-2-1-16,-1 2 0,-3 2 0,0 1 15,-8-1-15,-6-2 16,3 5-16,4 5 0,-7-1 0,-5-2 16,3 5-16,1 1 0,-1 1 15,-2 4-15,0 1 0,1 1 16,-3 5-16,1 5 0,-2-3 15,1 4-15,-2 3 16,-2 1-16,1 4 0,2 2 0,-1 4 16,1 1-16,1 2 0,0-5 15,-5 12-15,1 1 0,4 0 16,2 0-16,2 4 0,0 0 16,3 3-16,3 0 0,-2 4 15,-1 3-15,6 0 0,3-3 0,3 3 16,3 0-16,4 0 0,3-3 15,3 0-15,1 0 0,2 0 16,1 0-16,3 3 0,3 2 16,2-4-16,-1-3 0,5 0 15,2-2-15,1 0 0,-1-3 0,4-1 16,4-1-16,-1-2 0,0-2 16,-4-8-16,-1-1 0,1-5 15,-2 0-15,2 1 0,3 1 16,1-2-16,1 0 0,-4-4 15,1-1-15,-3 1 0,-2-1 16,1 2-16,2-2 0,-2 0 0,0 0 16,0 0-16,3 1 15,-3 0-15,-1-2 0,-2 0 0,-2-2 16,-2 3-16</inkml:trace>
  <inkml:trace contextRef="#ctx0" brushRef="#br0" timeOffset="15218.0428">14958 7461 0,'0'0'0,"0"0"0,0 0 16,0 0-16,0 0 0,0 0 15,0 0-15,-33 2 0,33-2 16,-25 9-16,25-9 0,-33 11 0,17-6 16,-3 1-16,-1 1 15,0 0-15,-1 0 0,-5 1 16,-2 1-16,4-1 0,2 2 0,0-2 15,1-1-15,1 1 0,1-2 16,4 0-16,2-1 0,2 1 16,2-2-16,2 0 0,2 1 15,1-1-15,2 2 0,4-1 16,4-1-16,-1-1 0,1 0 0,3-1 16,1 0-16,2 0 0,2 2 15,6-1-15,2 2 16,-1-2-16,-2 1 0,3 2 0,3-1 15,-1 2-15,1 0 0,1 1 16,-1-2-16,-7 0 0,-1 0 0,3-1 16,-3 0-16,-1-1 15,-3 1-15,-4-1 0,-2-2 16,-1 1-16,-2-1 0,1-1 0,-2-1 16,0-2-16,1-2 0,-2-1 15,0 1-15,-1-3 0,0-1 16,-1 0-16,0-1 0,-1-1 15,0-2-15,-1 0 0,0 0 16,-2 0-16,0-1 0,-2-6 16,1-1-16,-1 1 0,1 2 15,-2 0-15,2 1 0,-2 3 16,2-1-16,-1-1 0,1 0 16,-1 2-16,1 1 0,-1 3 15,1 0-15,-1 4 0,-1 1 0,2 1 16,0 1-16,1-2 0</inkml:trace>
  <inkml:trace contextRef="#ctx0" brushRef="#br0" timeOffset="84285.1025">17824 10886 0,'0'0'0,"0"0"0,0 0 15,0 0-15,0 0 0,0 30 0,0-30 16,1 34-16,-1-13 15,0 7-15,0 4 0,0 1 0,0 1 16,0 13-16,-1 2 16,0 9-16,-1-4 0,0 13 0,-1-1 15,0-9-15,-1 0 0,-1 0 16,-2-2-16,2-7 0,0-5 16,1-3-16,1-2 0,0-7 0,1-4 15,1-7-15,0-4 16,1-5-16,0-3 0,-1-2 15,0-2-15,1-4 0,0 0 0,1-4 16,0-3-16,1-4 0,0-1 16,2-4-16,0-5 0,1 0 15,-1-2-15,0 1 0,2-3 16,-2 1-16,2-1 0,-1 0 16,2 0-16,1-1 0,-1 0 0,2-1 15,2 2-15,1 0 0,0 5 16,-1 1-16,1 1 15,-3 4-15,1-1 0,-1 5 0,0 1 16,-1 0-16,-2 2 0,1 3 16,1 6-16,-2 0 0,2 3 15,2 2-15,1 4 0,0 1 16,-1 6-16,-1 0 0,-3 4 16,-1-1-16,-2 0 0,-2 8 15,-2-1-15,-3-3 0,-3-3 0,-1 2 16,-2-2-16,2-4 0,-1 0 15,-2 0-15,-1-2 0,-1-3 16,2-1-16,0-2 0,0-4 16,0 0-16,1-3 0,-3-5 15,-1-5-15,3-2 0,0-2 16,2 3-16,1 0 0,2 1 16</inkml:trace>
  <inkml:trace contextRef="#ctx0" brushRef="#br0" timeOffset="84434.1073">18248 11540 0,'0'0'0,"0"0"0,0 0 16,29-16-16,-14 12 0,6-1 16,6 0-16,10 1 15,3 1-15,3 3 0,2 3 0,6 1 16,-6 3-16,4 2 0,-5 0 16,-10 0-16,-6-4 0,-8 1 15</inkml:trace>
  <inkml:trace contextRef="#ctx0" brushRef="#br0" timeOffset="84583.5695">18404 11733 0,'0'0'0,"0"0"0,0 0 0,0 0 16,0 0-16,38 0 0,-11 2 15,4-2-15,3 0 0,-4 3 16,-4-3-16,-3 1 0</inkml:trace>
  <inkml:trace contextRef="#ctx0" brushRef="#br0" timeOffset="84950.6235">19369 11510 0,'0'0'0,"0"0"0,0 0 0,0 0 15,-17 16-15,17-16 0,-16 16 0,16-16 16,-19 25-16,8-11 0,-1 1 16,0 1-16,-1 0 0,2 1 15,3 1-15,0-1 0,1-1 16,4 3-16,3-1 0,2-3 16,3-4-16,4-1 0,5-1 15,3-3-15,4-1 0,4-4 16,1-3-16,0-1 0,1-1 0,5-3 15,0-3-15,-6-1 0,-2-2 16,-4-1-16,-1-2 0,-2 3 16,-3-1-16,-2 0 0,-2-1 15,-4-1-15,-5 1 0,-8-2 16,-6 0 0,-7 0-16,-5 1 0,-6 2 0,-4 2 15,-2 3-15,0 1 0,1 1 0,9 2 16,6 0-16</inkml:trace>
  <inkml:trace contextRef="#ctx0" brushRef="#br0" timeOffset="85783.9764">17970 12853 0,'0'0'15,"0"0"-15,0 0 0,0 0 16,-2 22-16,2-22 0,-8 33 0,4-11 16,0 4-16,-3 7 15,-2 6-15,-1 1 0,-1 3 16,-3 14-16,-3 14 0,3-6 16,0-3-16,-2 6 0,3-6 0,-1 2 15,0-8-15,3-11 0,1-9 16,2-5-16,1-5 0,0-6 15,2-7-15,2-3 0,0-2 16,3-5-16,3-2 0,-1-4 0,1-3 16,3-4-16,1-5 15,1-5-15,0-3 0,-2-2 16,1-2-16,1 0 0,1-1 0,-1 1 16,1 1-16,2 1 0,1 0 15,2-1-15,-2 2 0,-2 2 16,-2 2-16,0 5 0,0 1 15,-3 5-15,1 0 0,-1 4 16,2 2-16,1 2 16,1 3-16,-1 5 0,2 6 15,1 2-15,2 2 0,-4 0 16,-1-1-16,1 10 0,0 4 16,-4-3-16,0 0 0,-7 3 15,-5 3-15,-1-5 0,0-3 16,-3 0-16,-1-5 15,0-5-15,-2-1 0,-6-3 0,-3-2 16,5-4-16,1-1 0,-6-5 16,1-3-16,6-5 0,0-4 15,2 1-15,3 2 0,2 2 16</inkml:trace>
  <inkml:trace contextRef="#ctx0" brushRef="#br0" timeOffset="85934.1863">18585 13447 0,'0'0'0,"0"0"0,19-1 16,-1 2-16,4 1 0,4 1 15,2 2 1,6 3-16,-2 2 0,-7-5 0,-9-1 0,2-1 16,-4 0-16,-3 0 15</inkml:trace>
  <inkml:trace contextRef="#ctx0" brushRef="#br0" timeOffset="86085.6974">18298 13669 0,'0'0'0,"0"0"0,0 0 16,0 0-16,34 0 0,-9 0 16,9 1-16,-1 0 0,1 2 0,13-1 15,5-1-15,0 1 16,0 2-16,0-2 0,-3 1 15,-10-1-15</inkml:trace>
  <inkml:trace contextRef="#ctx0" brushRef="#br0" timeOffset="86335.9651">18780 13325 0,'0'0'16,"0"0"-16,0 0 0,0 0 0,-15 31 16,15-31-16,-21 37 0,9-14 15,-1 0-15,-1 6 0,-2 5 16,-5 8-16,-1 0 0,-5 8 16,-2 0-16,5-4 0,3-3 15,2 2-15,6-5 0,5-8 16,5-10-16,1-3 0,-1-5 15,1-3-15</inkml:trace>
  <inkml:trace contextRef="#ctx0" brushRef="#br0" timeOffset="86783.2742">19172 13464 0,'0'0'0,"0"0"0,0 0 0,0 0 15,0 0-15,-22 21 0,22-21 16,-22 25-16,9-9 0,-2 4 16,-4 2-16,1 0 0,2 2 0,-4 8 15,2 1 1,4-2-16,2-1 0,2 1 0,3-4 15,3-1-15,2-4 0,5-1 16,3-4-16,9-2 0,6-3 0,1-1 16,1-3-16,1 0 0,0-2 15,3-4-15,2-4 16,-3-3-16,-2-2 0,2-1 0,1-1 16,-2-2-16,-3-1 0,-1-4 15,-2 1-15,-2 0 0,-3 0 16,-2-2-16,-2-1 0,-2-2 15,-2-1-15,-6-1 0,-5-1 16,-6-1-16,-5 0 0,-8-1 16,-4-1-16,-12 0 0,-3 1 0,1 4 15,1 4-15,9 3 0,7 3 16,6 3-16</inkml:trace>
  <inkml:trace contextRef="#ctx0" brushRef="#br0" timeOffset="88200.7137">9760 11063 0,'0'0'0,"0"0"0,-11 22 0,3-4 15,-3 3-15,-9 19 0,-6 6 16,2 4-16,0 4 0,-8 15 16,-8 15-16,5-9 0,3-7 0,-7 14 15,-6 12-15,8-13 16,5-9-16,-10 26 0,6-11 15,10-18-15,7-12 0,-2-8 16,2-5-16,6-15 0,4-10 0,7-10 16,4-6-16,-2-3 0,3 0 15,-3 0-15,-2-4 0,1-4 16,0-4-16,7-14 0,4-11 16,3-9-16,2-6 0,2-9 15,1-6-15,-5 17 0,-3 12 0,-1 10 16</inkml:trace>
  <inkml:trace contextRef="#ctx0" brushRef="#br0" timeOffset="88650.1476">9572 11003 0,'0'0'15,"0"0"-15,0 0 0,0 0 16,0 0-16,24 3 0,-24-3 15,35 7-15,-35-7 0,41 17 0,-17-5 16,0 3-16,-1 2 0,3 8 16,-2 3-16,-4 0 0,-3-2 15,-3 7-15,-5-1 0,-5-4 16,-1-3-16,-11 2 0,-6-2 16,-4-3-16,-2-4 0,-6-3 15,-5-1-15,-1-3 0,-1 0 0,-9 0 16,-2 0-16,2-4 0,2-1 15,-1-3-15,0-2 0,7 3 16,4 1-16,1 1 0,3 1 16,9-1-16,3-1 0,5 2 15,0 3-15,3 1 0,3 0 16,2 3-16,2 0 0,3 1 16,3-1-16,5 3 0,6 5 15,0-1-15,1 1 0,4 3 16,4 3-16,7 6 0,1 1 0,4 2 15,3 2-15,-1 1 0,-2-2 16,12 13-16,3 4 16,-5-4-16,-6-2 0,5 3 0,-2-3 15,-11-14-15,-11-9 0,-6-8 16</inkml:trace>
  <inkml:trace contextRef="#ctx0" brushRef="#br0" timeOffset="88950.5001">9318 13336 0,'0'0'15,"0"0"-15,0 0 0,0 0 0,26-3 16,-26 3-16,46-9 0,-17 4 16,1-2-16,6 2 0,3 0 15,12 0-15,-1 1 0,9 1 16,0-1-16,-7 3 0,-5 1 16,0-1-16,-8-1 0,-8 10 15,-7 8-15,-5-4 0,-5-4 16,-2 0-16</inkml:trace>
  <inkml:trace contextRef="#ctx0" brushRef="#br0" timeOffset="89167.2205">9673 13537 0,'0'0'15,"0"0"-15,0 0 0,-10 30 16,5-17-16,-2 8 0,1 7 15,0 3-15,1 2 0,-2 13 0,3 1 16,-4 8-16,2-2 0,1 7 16,1-4-16,0-6 0,-1-6 15,0-6-15,1-7 0,0-7 16,1-4-16,1-4 0</inkml:trace>
  <inkml:trace contextRef="#ctx0" brushRef="#br0" timeOffset="89366.8888">9391 14246 0,'0'0'0,"0"0"16,0 0-16,30 0 0,-30 0 0,43 0 15,-11 1-15,3 0 0,4 0 16,19 1-16,7 1 15,11 1-15,-4 0 0,-4-2 0,-14 0 16,-12 1-16</inkml:trace>
  <inkml:trace contextRef="#ctx0" brushRef="#br0" timeOffset="90133.1351">9580 11410 0,'0'0'0,"0"0"15,0 0-15,0 0 0,0 0 0,0-25 16,0 25-16,0 0 0,0 0 15,0 0-15,0 0 16,0 0-16,0 0 0,0 0 0,0 0 16,4 27-16,-4-27 0,3 19 15</inkml:trace>
  <inkml:trace contextRef="#ctx0" brushRef="#br0" timeOffset="90442.4312">9745 14055 0,'0'0'0,"0"0"16,0 0-16,0 0 0,0 0 0,0 0 15,0 0-15,0 0 0,0 0 0,0 0 16,0 0-16,0 0 16,0 0-16,0 0 0,-6 27 15,6-27-15,0 0 0,-4 23 16</inkml:trace>
  <inkml:trace contextRef="#ctx0" brushRef="#br0" timeOffset="94183.5766">22502 11753 0,'0'0'0,"0"-5"15,0-3-15,-3 1 0,0-2 16,-4 2-16,-2-4 0,-5 4 16,-2 0-16,-13 0 0,-5 1 15,-1 3-15,-1 5 0,-1 1 16,-2 8-16,-3 3 0,5 6 0,6 8 16,4 8-16,4 10 15,7 2-15,6 6 0,7 4 16,3 12-16,4 1 0,9 13 15,8 1-15,0-5 0,1-2 0,8 43 16,-7-2-16,-9-16 0,-4-11 16,-4-1-16,-4 2 0,-5-12 15,-5-11-15,-9-3 0,-6-1 16,-3-11-16,-3-6 0,-6-4 16,-4-1-16,0-6 0,-2-3 0,1-3 15,2-2-15,3-7 0,4-5 16,1-2-16,-1-1 15,8-8-15,5-5 0,6 1 16,3-1-16,2-2 0,2-1 0,0-4 16,2-3-16,1 1 0,0 1 0,1-1 15,1 0-15,0 3 16,0 4-16,0 0 0,0 0 16,2 0-16,2 1 0,2 5 15,1 4-15,3 2 16,1 4-16,5 7 0,3 8 15,-1 8-15,2 8 16,-3-4-16,-3-2 0,1 19 0,0 7 16,0 5-16,0-4 0,3 18 15,2 3-15,-7-10 0,-5-6 0,4 43 16,-1-2-16,-1-20 16,-2-12-16,-6 4 0,-4 6 15,-2-14-15,-2-10 0,-1-3 16,0 2-16,0-5 0,-1 1 0,4-2 15,1-3-15,2-12 0,2-10 16,1 3-16,1 4 16,2-8-16,1-6 0,5-7 0,4-5 15,-2-6-15,-1 0 0,1-2 16,1 0-16,-1-8 0,-2-4 16,-4 1-16,-1 0 0,-3 1 15</inkml:trace>
  <inkml:trace contextRef="#ctx0" brushRef="#br0" timeOffset="95737.1482">24328 15473 0,'0'0'0,"0"0"15,-7-23-15,7 23 0,-5-28 0,1 11 16,0-5-16,-1 0 0,0-2 16,-4-8-16,-1 3 0,-1-3 15,0 2-15,-4-4 0,-2 1 16,2 5-16,0 3 0,3 0 16,0 0-16,1 4 0,0 3 0,0 3 15,0 1-15,-3 7 16,-2 3-16,-4 8 0,-2 10 15,-2 4-15,-2 7 0,-3 7 16,-2 8-16,5-1 0,2-1 0,-3 16 16,-2 14-16,4-4 0,3-6 15,5 10-15,7 0 0,6-8 16,4-2-16,9-2 0,5-7 16,-2-13-16,0-6 0,15 9 15,3-10-15,-12-15 0,2-1 0,0-5 16,0-4-16,-1-4 0,-1-2 15,8-5-15,2-4 16,-4-5-16,-3-5 0,-3-5 0,0-5 16,2-5-16,1-4 0,1-2 15,1-1-15,-3 2 0,-4 3 0,1-8 16,-3-4-16,-3 7 16,-1 1-16,-1 5 0,0-1 15,-3 9-15,0 6 0,-3 3 0,-2 2 16,-1 8-16,0 5 0,0-1 15,0 3-15,0 3 0,0 0 16,-1 6-16,1 5 0,-1 3 16,-1 0-16,0 5 0,1 2 15,-1 0-15,1 1 0,1 3 16,1 0-16,2 2 0,0-1 0,3 7 16,-1 2-16,3-4 15,1-5-15,4 2 0,3-2 16,0-5-16,-2-3 0,2-7 15,0-4-15,4-11 0,2-3 0,-4 0 16,-5 0-16,-3 3 0</inkml:trace>
  <inkml:trace contextRef="#ctx0" brushRef="#br0" timeOffset="95933.5034">24591 15165 0,'0'0'0,"0"0"16,0 0-16,0 0 0,0 0 0,0 0 16,0 0-16,0 0 0,26 0 0,-26 0 15,37-4-15,-13 1 16,5 0-16,4-1 0,4 0 16,-5 0-16,-5 1 0,-3 0 0</inkml:trace>
  <inkml:trace contextRef="#ctx0" brushRef="#br0" timeOffset="96117.5018">24570 15689 0,'0'0'15,"0"0"-15,0 0 0,33-4 16,-15 4-16,6-3 0,6-3 15,10-1-15,2-2 0,0-3 16,-8 4-16,-7 3 0</inkml:trace>
  <inkml:trace contextRef="#ctx0" brushRef="#br0" timeOffset="96518.9171">25355 15286 0,'0'0'0,"0"0"0,0 0 0,-27 15 15,27-15-15,-22 20 0,9-5 16,-1 0-16,0 3 0,-1 4 16,1 2-16,8-2 0,4-1 0,5 0 15,5-2 1,3 1-16,2-2 0,10-3 0,5-4 15,0-4-15,1-4 0,3 1 0,3-1 16,-2-6-16,-1-1 0,-2-6 16,-2 1-16,4-4 0,-2-1 15,-3 3-15,-5 1 0,-4-1 16,-5 0-16,-3 0 0,-1-1 16,-3-1-16,-1-2 0,-3-1 15,-1 3-15,-3-1 0,-3 1 16,-5-1-16,-4-1 0,-4 4 0,-3 0 15,-3 5-15,-2 5 16,-3-1-16,-2 4 0,3 1 0,1 2 16,4 2-16,3 1 0,4-1 15,2 0-15,3-4 16</inkml:trace>
  <inkml:trace contextRef="#ctx0" brushRef="#br0" timeOffset="97223.7199">27369 14944 0,'0'0'15,"0"0"-15,0 0 0,-7 28 0,7-28 16,-7 33-16,2-8 15,1 2-15,1 2 0,-2 11 0,1 3 16,-1 0-16,0 3 16,0 11-16,2 0 0,-1-7 0,-3-7 15,1 7-15,0-7 0,-1 0 16,2-7-16,-2-8 0,1-3 16,1-10-16,1-3 0,2-5 15,2-1-15,0-3 0,0 1 0,-4-8 16,-2-3-16,-2-4 0,0-3 15,2-2-15,-1-4 0,2-1 16,0-1-16,2-3 0,1 0 16,0 3-16,4-2 0,0 2 15,2-2-15,4 2 0,1 1 16,4 0-16,2 6 0,2 3 16,0 1-16,1 1 0,2 0 15,0 6-15,0-2 0,2 6 16,3 5-16,-3 0 0,-2 2 0,-2 4 15,-2 3-15,-1 4 0,-3-3 16,-3 2-16,-2-2 0,-3 6 16,-3 0-16,-3 1 0,-3 3 15,-6 0-15,-5-4 0,-5 0 16,-4 0-16,1-2 0,-1-1 0,-8 3 16,-3-4-16,5-5 0,4-2 15,4-7-15,4-5 16,5-6-16,4-4 0,2 3 15,2 2-15,2 0 0</inkml:trace>
  <inkml:trace contextRef="#ctx0" brushRef="#br0" timeOffset="97383.7556">27653 15340 0,'0'0'0,"0"0"0,24-4 16,-5-2-16,4 2 0,14-3 15,7 2-15,5 2 0,3 0 0,15 3 16,1 3-16,8 1 0,-4 0 15,6 4 1,-5 2-16,-17-3 0,-10-3 16,-12 1-16,-9-3 0,-6 1 0</inkml:trace>
  <inkml:trace contextRef="#ctx0" brushRef="#br0" timeOffset="97567.7228">27765 15583 0,'0'0'0,"0"0"16,0 0-16,42-4 0,-20 1 0,14 0 15,13-1-15,12 1 16,-3 1-16,16-2 0,13-1 16,-16-3-16,-13 1 0,-5 0 15,-13 2-15,-11 0 0</inkml:trace>
  <inkml:trace contextRef="#ctx0" brushRef="#br0" timeOffset="97786.7512">28124 15130 0,'0'0'0,"0"0"0,0 0 0,-9 25 15,4-10-15,0 5 0,-3 5 16,-1 6-16,0 2 0,-4 14 16,0 7-16,-4 7 0,0 3 0,-3 9 15,1-3-15,4-3 0,1-6 16,3-6-16,3-13 0,1-11 16</inkml:trace>
  <inkml:trace contextRef="#ctx0" brushRef="#br0" timeOffset="98250.8984">28657 15394 0,'0'0'0,"0"0"16,-21 18-16,8-8 0,-1 4 0,-5 5 15,0 5-15,3 0 0,0-1 16,1 9-16,1 2 16,7-4-16,2-2 0,5-2 0,5-3 15,2-3-15,4 0 0,7-4 16,5-2-16,0-3 0,2-1 15,6-4-15,5-4 16,-1-2-16,-2-4 0,6-1 0,-2-4 16,-2-2-16,-5-3 0,-2-1 15,-4-1-15,-2 0 0,-2-2 16,-1-1-16,-1-4 0,-5-2 16,-3 0-16,-6-1 0,-4 0 15,-4-4-15,-4 0 0,-5-1 16,-5 2-16,-7 0 0,-6 1 0,-5-1 15,-5 0-15,-7-3 0,1 4 16,11 7-16,9 6 0,7 2 16</inkml:trace>
  <inkml:trace contextRef="#ctx0" brushRef="#br0" timeOffset="99950.453">20467 11164 0,'0'0'0,"0"0"0,0 0 16,0 0-16,25-11 0,-25 11 16,40-18-16,-16 7 0,3 1 0,7-5 15,7 1-15,14-4 0,1 3 16,21-7-16,5-2 0,9-4 16,-5 3-16,18-3 0,14-2 15,-16 5-15,-12 7 0,47-10 16,-4 0-16,-26 6 0,-16 1 0,0 3 15,3 4-15,-17 3 0,-11 0 16,4 1-16,0 2 16,-14-1-16,-8 0 0,-4 3 0,-1 3 15,-11 2-15,-7 1 0,-4-1 16,-2 1-16,-5-3 0,-3 3 16,-8 4-16,-9 3 0,-5 0 15,-4 0-15,9-4 0,2-2 16,0-1-16</inkml:trace>
  <inkml:trace contextRef="#ctx0" brushRef="#br0" timeOffset="100350.6332">20718 11296 0,'0'0'0,"0"0"0,0 0 16,27-9-16,-27 9 0,33-11 0,-7 2 16,4 1-16,3-2 0,17-7 15,5-1-15,16-5 0,-1-1 16,20-1-16,2-3 0,6 2 15,-8 2-15,13-1 0,0-4 16,-11 7-16,-7 1 0,37-8 16,-11 1-16,-17 6 0,-11 1 0,-3 3 15,-2 0-15,-14 4 0,-9 0 16,-6 3-16,-6 0 16,-11 1-16,-8 2 0,-7 1 0,-5 1 15,-8-1-15,-3 2 0,-12-5 16,-6-1-16,0 5 0,-3 1 0,8 2 15,3-1-15,3 2 0</inkml:trace>
  <inkml:trace contextRef="#ctx0" brushRef="#br0" timeOffset="100616.8847">22456 10502 0,'0'0'16,"0"0"-16,0 0 0,24 4 0,-24-4 16,23 8-16,-5-2 0,1 2 15,0 0-15,6 6 16,1 3-16,-3 1 0,-2 0 0,-4 0 16,-1 3-16,-6 0 0,-6 1 15,-8 10-15,-7 4 0,-9-1 16,-8-2-16,-11 6 0,-11 0 15,-11 7-15,2-2 0,5-3 16,14-11-16,10-9 0</inkml:trace>
  <inkml:trace contextRef="#ctx0" brushRef="#br0" timeOffset="100934.1362">20904 10899 0,'0'0'0,"-9"10"0,-3 4 15,-2 1-15,1 0 0,-4 9 16,-5 8-16,4-2 0,2 0 15,4 7-15,5 1 0,2-6 0,4-2 16,12-1-16,9-1 16,1-6-16,1-5 0,13-5 15,11 0-15,-1-7 0,0-1 0,22-6 16,10-5-16,-3-2 0,-3-2 16,-12 1-16,-16 3 0,-12 3 15</inkml:trace>
  <inkml:trace contextRef="#ctx0" brushRef="#br0" timeOffset="101384.2799">23593 10276 0,'0'0'0,"0"0"0,0 0 16,0 0-16,0 0 0,26-9 15,-26 9-15,39-7 0,-15 3 0,3 1 16,5-1-16,0 0 16,-1 1-16,10 0 0,1 2 0,-6 1 15,-3 0-15,1 4 0,-5 3 16,-7 0-16,-5 1 0,-12 6 15,-8 7-15,-8 0 0,-6 1 0,-8 3 16,-8 4-16,1-1 16,1-2-16,-9 9 0,-1 4 0,5-6 15,4-4-15,2 2 0,7-2 16,7-4-16,5-1 0,7-6 16,6 0-16,4-4 0,4-5 15,7 0-15,7-5 0,1-1 16,3-3-16,5-6 0,5-2 15,-2-2-15,-3 2 0,0-3 16,1-3-16,-7 0 0,-3-4 0,-3 3 16,-5 3-16,-4 4 0</inkml:trace>
  <inkml:trace contextRef="#ctx0" brushRef="#br0" timeOffset="101567.5516">23648 10531 0,'0'0'0,"0"0"0,0 0 15,32-7-15,-32 7 0,40-10 0,-11 6 16,1-2-16,2 1 0,13-2 16,2 0-16,-2 0 0,-2 0 0,0-1 15,-7 1-15,-8 3 16</inkml:trace>
  <inkml:trace contextRef="#ctx0" brushRef="#br0" timeOffset="102017.0611">24538 10310 0,'0'0'16,"0"0"-16,0 0 0,32-10 15,-32 10-15,42-8 0,-12 1 16,3 1-16,2 1 0,14-2 16,2 0-16,4 3 0,-6-1 0,-1 3 15,-12-1-15,-7 2 0</inkml:trace>
  <inkml:trace contextRef="#ctx0" brushRef="#br0" timeOffset="102200.4895">24613 10572 0,'0'0'0,"11"-1"0,6-3 0,3-3 16,3 0-16,16-6 0,8 0 16,11-4-16,0 2 0,9-5 15,-2 2-15,-14 4 0,-12 3 0,-8 3 16</inkml:trace>
  <inkml:trace contextRef="#ctx0" brushRef="#br0" timeOffset="102469.6054">25605 9903 0,'0'0'16,"0"0"-16,31-9 0,-8 3 0,2-1 15,17-2-15,7-1 16,9-1-16,0 2 0,13-3 0,1 1 16,-8 3-16,-6 2 0,5-1 15,-6 1-15,-10 1 0,-9 3 16,-6-1-16,-5 2 0,-8-1 0,-4 1 15,-4 1-15</inkml:trace>
  <inkml:trace contextRef="#ctx0" brushRef="#br0" timeOffset="102858.9841">25768 10143 0,'0'0'15,"0"0"-15,23-4 0,-23 4 16,34-4-16,-8 2 0,5-2 16,7 1-16,0 1 0,8 2 0,-1 0 15,-6 2-15,-7 1 0,-4 3 16,-1 1-16,-7 0 0,-6 0 16,-6 4-16,-6 3 0,-5 0 15,-5 2-15,-9 4 0,-7 2 16,0 3-16,-2-3 0,-8 6 15,-1 1-15,4-5 0,4 1 0,2 0 16,3 0-16,4-3 0,2-4 16,5-1-16,4 1 0,4-3 15,3 0-15,7-2 0,5-2 16,3-6-16,4 1 0,4-6 16,7-1-16,2-2 0,1-1 15,7-2-15,-1-2 0,-2 1 16,-3-3-16,-1 2 0,-1-1 15,-5-3-15,-5-2 0,-5 3 16,-4 3-16,-1 1 0</inkml:trace>
  <inkml:trace contextRef="#ctx0" brushRef="#br0" timeOffset="103037.0137">25840 10382 0,'0'0'0,"0"0"0,0 0 16,42-14-16,-19 9 0,9-1 0,7-1 16,15 2-16,2-1 0,17 5 15,6 1-15,2 1 0,-9 2 16,-8 0-16,-17-2 0,-10 0 16</inkml:trace>
  <inkml:trace contextRef="#ctx0" brushRef="#br0" timeOffset="105733.5842">19621 16387 0,'0'0'0,"0"0"15,0 0-15,0 0 0,19-15 16,-19 15-16,23-14 0,-23 14 15,25-13-15,-7 8 0,3 0 16,1 2-16,2 0 0,1 2 16,0 1-16,7 2 0,0 2 0,-3 4 15,-3 2-15,-4 2 0,-4 0 16,-3 10-16,-5 4 16,-9 2-16,-6 0 0,-11 7 0,-7 4 15,-6-1-15,-4 0 0,-11 11 16,-2 3-16,-3 7 0,5-1 0,5-3 15,3 0-15,4 0 16,7-7-16,8-9 0,8-6 16,9-7-16,6-5 0,6-1 15,4-1-15,2-7 0,3-3 0,6-7 16,5-1-16,3-3 0,3-1 16,1-4-16,2-3 0,0 1 15,-1 0-15,-2 0 0,1-2 16,-6-1-16,-3 0 0,-4-5 15,0-3-15,-8 4 0,-3 4 0,-4 3 16</inkml:trace>
  <inkml:trace contextRef="#ctx0" brushRef="#br0" timeOffset="105934.4274">19746 16799 0,'0'0'0,"0"0"0,0 0 16,0 0-16,30 6 0,-30-6 15,36 1-15,-13-1 0,4 2 0,1-2 16,4-2-16,4 1 0,-7-1 16,-4 1-16</inkml:trace>
  <inkml:trace contextRef="#ctx0" brushRef="#br0" timeOffset="106234.0085">19435 16019 0,'0'0'0,"0"0"0,0 0 16,0 0-16,0 0 0,27 3 0,-27-3 16,36 0-16,-36 0 0,48 0 15,-15 0-15,5 0 0,3 0 16,19 0-16,6-1 0,13 2 15,-4 0-15,-5 1 0,-15-1 0,-12-1 16</inkml:trace>
  <inkml:trace contextRef="#ctx0" brushRef="#br0" timeOffset="106600.8885">20416 16710 0,'0'0'15,"0"0"-15,30 0 0,-11 0 16,0 1-16,11 0 0,8 0 16,2 0-16,0 2 0,11 0 0,0-1 15,-2 1-15,1 1 0,2-2 16,-6-1-16,-9 0 0,-9-1 0,-6 1 15</inkml:trace>
  <inkml:trace contextRef="#ctx0" brushRef="#br0" timeOffset="106851.0591">20722 16536 0,'0'0'15,"0"0"-15,-2 19 0,0-5 0,1 2 16,0 9-16,0 6 0,-1 1 16,-1 3-16,-1 12 0,1 4 15,1-5-15,0-4 0,0 8 16,4 1-16,0-11 0,0-6 15,0-9-15,-1-4 0,0-6 0</inkml:trace>
  <inkml:trace contextRef="#ctx0" brushRef="#br0" timeOffset="107267.5833">21255 16426 0,'0'0'16,"0"0"-16,0 0 16,0 0-16,0 0 0,28-1 0,-28 1 15,29 0-15,-29 0 0,38 1 16,-13 1-16,-1 0 0,0 1 16,1 2-16,3 3 0,5 2 15,-2 2-15,-5 2 0,-2 1 16,-5 1-16,-1 2 0,-2 4 15,-4 3-15,-5 1 0,-2 0 0,-7 3 16,-6 1-16,-6 1 0,-7 2 16,-3-1-16,0 2 0,-7 5 15,-2-1-15,5 0 0,2 1 16,5-4-16,5-3 0,1 1 16,5-3-16,5-5 0,4-4 0,4-5 15,5-1-15,5-4 16,4-1-16,4-3 0,3 0 15,1-5-15,3-3 0,3-1 0,3 0 16,-1-4-16,-2 0 0,-7 1 16,-4 1-1,-5 1-15</inkml:trace>
  <inkml:trace contextRef="#ctx0" brushRef="#br0" timeOffset="107471.5783">21390 16777 0,'0'0'16,"0"0"-16,0 0 0,34-1 16,-34 1-16,39-3 0,-13-1 15,4 1-15,2-1 0,13 1 16,4 0-16,11 0 0,1-1 0,-11 0 15,-10 2-15,-6 0 0</inkml:trace>
  <inkml:trace contextRef="#ctx0" brushRef="#br0" timeOffset="107684.0607">22180 16742 0,'0'0'0,"0"0"0,0 0 16,34 0-16,-34 0 0,42-1 15,-13-1-15,9 1 0,-2 0 0,5 2 16,3 0-16,4 1 0,-6 1 16,-8 0-16,-7-2 0,-5 0 15</inkml:trace>
  <inkml:trace contextRef="#ctx0" brushRef="#br0" timeOffset="107853.0623">22223 17047 0,'0'0'16,"0"0"-16,0 0 0,35 5 0,-17-4 15,8 0-15,9-1 0,15 1 16,3 1-16,16-2 0,3-2 15,-14 0-15,-10 1 0,-10 0 16</inkml:trace>
  <inkml:trace contextRef="#ctx0" brushRef="#br0" timeOffset="108300.7611">23161 16867 0,'0'0'0,"0"0"0,0 0 15,-21 12-15,21-12 0,-22 18 16,8-5-16,-1 1 0,2 3 0,0 3 16,1 4-16,-1 7 15,1-1-15,7 3 16,4 3-16,4-2 0,5-2 0,10 3 15,6-4-15,1-4 0,2-3 16,9-1-16,3-6 0,-1-6 0,0-4 16,1-5-16,2-4 15,-8-1-15,-5 0 0,2-6 0,-3-4 16,-5-3-16,0-4 0,-4-2 16,-3-2-16,-2-3 15,-4-4-15,-4 1 0,-6 0 16,-4 0-16,-2-1 0,-6-1 0,-2 1 15,-4 3-15,-2 3 0,-8-2 16,-5 2-16,3 5 0,-1 3 16,-5 3-16,-3 0 0,5 5 0,2 2 15,0 5-15,0 3 16,2 6-16,2 4 0,8-4 0,5-1 16,4-1-16</inkml:trace>
  <inkml:trace contextRef="#ctx0" brushRef="#br0" timeOffset="109366.9167">24063 16661 0,'0'0'0,"0"0"16,0 0-16,0 0 0,-8 27 16,8-27-16,-1 37 0,1-13 0,0 1 15,-2 5-15,-1 4 16,-2 9-16,2 1 0,0 11 16,0 0-16,0 1 0,0 1 15,-2-1-15,1 1 0,0 0 16,1-10-16,2 0 0,2-7 15,2-11-15,-1-9 0,0-5 0,-1-3 16,0-3-16</inkml:trace>
  <inkml:trace contextRef="#ctx0" brushRef="#br0" timeOffset="109850.4603">23976 16392 0,'0'0'0,"0"0"16,0 0-16,0 0 0,-1-23 0,1 23 15,0-15-15,1 7 0,0 1 0,2 0 16,2-1-16,1 2 16,3 1-16,3 0 0,3 1 0,-1 1 15,0 0-15,4 1 16,2 1-16,6 0 0,1-1 0,-3 4 15,-1 1-15,-1 1 0,-1 2 16,0 0-16,-1 1 0,-1 0 16,-2 1-16,0 1 0,-2 1 15,-1 0-15,-3 0 0,-1 3 16,-2 2-16,-1 2 0,-1 2 16,-3 2-16,-1 1 0,-2 2 15,0 1-15,-4 14 16,-4 8-16,0-3 0,0-1 0,-1 8 15,-1 0-15,1 0 0,0-1 0,1 11 16,4 3-16,2-1 16,2-2-16,2-2 0,2-1 15,1 4-15,-2-5 0,1 1 0,2 2 16,0-7-16,1-5 0,3 4 16,2-3-16,-2-11 0,-1-8 15,-4-4-15,-1-2 0,-1-9 16,0-5-16,-3-10 0,-2-5 15,1 2-15,0 1 0,1 2 0</inkml:trace>
  <inkml:trace contextRef="#ctx0" brushRef="#br0" timeOffset="110084.2615">23980 16912 0,'0'0'16,"0"0"-16,0 0 0,0 0 0,0 0 16,0 0-16,24-9 0,-24 9 15,28-1-15,-28 1 0,31 3 16,-13 0-16,0-1 0,3 1 16,1 0-16,-1 0 0,-2 0 0,-1 1 15,-2 1-15,-1-1 0,-3 1 16,-1-2-16</inkml:trace>
  <inkml:trace contextRef="#ctx0" brushRef="#br0" timeOffset="110234.2642">24067 17249 0,'0'0'0,"0"0"0,0 0 0,30 5 15,-13-3-15,4 1 0,2 0 16,2-1-16,4 0 0,8-1 0,2 1 15,-7-1-15,-4 0 0,-5 0 16</inkml:trace>
  <inkml:trace contextRef="#ctx0" brushRef="#br0" timeOffset="110434.3858">23895 17663 0,'0'0'0,"0"0"16,24 0-16,-7 0 0,4 0 15,16-1-15,8-2 0,3 0 16,3 0-16,19-3 0,5-2 16,-4 0-16,-16 3 0,-12 0 15</inkml:trace>
  <inkml:trace contextRef="#ctx0" brushRef="#br0" timeOffset="110933.82">25051 16942 0,'0'0'0,"0"0"16,0 0-16,0 0 0,25-15 0,-25 15 16,40-11-16,-14 5 0,1 1 15,4 1-15,2 0 0,10 1 0,0 0 16,8 2-16,-3-1 16,-6 2-16,-3 1 0,-3 4 15,0 2-15,-6 1 0,-3 0 0,-7 3 16,-5 2-16,-5 1 0,-4 0 0,-9 0 15,-7 1-15,-2 3 16,-2 1-16,-9 4 0,-7 3 16,-1 0-16,-1 2 0,-11 5 15,-2-1-15,5-2 0,6-4 0,-4 10 16,0 2-16,4-2 0,3-1 16,7-3-16,6-2 15,6-1-15,5 0 0,6-1 0,5-1 16,2-5-16,3-4 0,6 1 15,5 1-15,1-2 0,0 0 16,10-2-16,7 0 0,-4-1 16,-1-1-16,5-3 0,6-2 15,-5-2-15,-4-1 0,4-3 16,2-3-16,-8-3 0,-6-1 0,-7 0 16,-4 1-16,-5 1 0</inkml:trace>
  <inkml:trace contextRef="#ctx0" brushRef="#br0" timeOffset="111133.8223">25105 17289 0,'0'0'0,"0"0"0,0 0 15,0 0-15,0 0 0,38 1 0,-38-1 16,46 2-16,-17 1 0,3 0 15,4 0-15,10 1 0,0-1 16,3 1-16,5 0 0,8 2 16,-5 0-16,-3-1 0,-11-1 15,-10 0-15</inkml:trace>
  <inkml:trace contextRef="#ctx0" brushRef="#br0" timeOffset="111333.6342">26126 17310 0,'0'0'0,"0"0"15,0 0-15,40 6 0,-20-5 16,4 2-16,4-1 0,1 1 16,3 0-16,9 2 0,-2-1 0,5 3 15,-3-3-15,-8 0 16,-7 0-16,-4-1 0</inkml:trace>
  <inkml:trace contextRef="#ctx0" brushRef="#br0" timeOffset="111517.2184">26068 17585 0,'0'0'16,"0"0"-16,0 0 0,23 3 0,-23-3 15,41 1-15,-8 0 0,1-1 16,2 0-16,14 0 0,3 0 16,8-1-16,-5-1 0,-3-1 15,-11 2-15,-9-1 0</inkml:trace>
  <inkml:trace contextRef="#ctx0" brushRef="#br0" timeOffset="111750.303">26291 17240 0,'0'0'16,"0"0"-16,-7 20 0,3-7 0,-1 2 15,0 11-15,-1 6 16,1 3-16,-1 2 0,0 12 0,0 4 15,-1 0-15,0 2 0,1 11 16,3 1-16,1-15 0,-1-11 16,2-9-16</inkml:trace>
  <inkml:trace contextRef="#ctx0" brushRef="#br0" timeOffset="112251.2097">26985 17419 0,'0'0'0,"0"0"15,0 0-15,-23 18 0,23-18 0,-24 21 16,8-4-16,2 2 0,0 3 16,-4 8-16,1 3 0,2-1 15,3 0-15,3 8 0,5-1 16,5-2-16,4-4 0,5-1 16,4-1-16,1-5 0,3-4 0,10 2 15,5-3-15,4-6 16,3-5-16,-1-5 0,1-4 15,-6-3-15,-4-1 0,2-4 0,2-2 16,1-8-16,-3-4 0,-5-1 16,-4-2-16,-7 1 0,0-3 15,-2-7-15,-3-2 0,-3 5 16,-5 3-16,-4-4 0,-4-5 16,-3 5-16,-1 2 0,-5 3 15,-4 2-15,-5 3 0,-6 0 0,-8 2 16,-3 2-16,-2 5 0,-1 2 15,-15 6 1,-13 4-16,18 1 0,14-1 0,9 1 16</inkml:trace>
  <inkml:trace contextRef="#ctx0" brushRef="#br0" timeOffset="113951.0943">23184 17706 0,'0'0'0,"0"0"0,0 0 16,0 0-16,0 0 0,-35 3 0,35-3 15,-41 0-15,16 0 0,-6-1 16,-3-2-16,-16 0 0,-3 0 16,-5 0-16,-5 1 0,-19-3 15,-2-1-15,-19 1 0,-3 3 16,-15 0-16,4 1 0,-17 5 16,4 3-16,-49 3 0,17-1 0,10 1 15,7 0-15,8 1 0,5 0 16,4 5-16,3 3 15,6-5-15,3-2 0,3 5 0,0 3 16,9 1-16,7 0 0,-1-2 16,0 0-16,11-4 0,8-1 15,-1-3-15,2 0 0,11 1 16,8 1-16,0-2 0,-1-1 16,3 0-16,-1-1 0,9-3 15,5-4-15,13 0 0,10 0 16,6-1-16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9T03:10:45.412"/>
    </inkml:context>
    <inkml:brush xml:id="br0">
      <inkml:brushProperty name="width" value="0.05292" units="cm"/>
      <inkml:brushProperty name="height" value="0.05292" units="cm"/>
      <inkml:brushProperty name="color" value="#FF0000"/>
    </inkml:brush>
  </inkml:definitions>
  <inkml:trace contextRef="#ctx0" brushRef="#br0">4989 12183 0,'0'0'0,"-18"18"0,-5 7 0,-8 6 16,-1 1-16,-13 19 0,-15 19 15,-3 4-15,6-5 0,-29 39 16,8-5-16,5-15 0,4-11 0,6 1 16,3 1-16,3-8 0,3-4 15,0-2-15,1 0 0,8-7 16,2-3-16,2-5 0,1-4 16,4-3-16,3-2 0,5-4 15,8-3-15,8-9 0,2-6 0,7-9 16,3-5-16,0-1 0,0-2 15,0-2-15</inkml:trace>
  <inkml:trace contextRef="#ctx0" brushRef="#br0" timeOffset="450.1085">6636 12190 0,'0'0'0,"-18"20"15,-6 3-15,-1 2 0,-1 2 0,-14 15 16,-13 17-16,-10 10 0,0-2 16,-14 19-16,-6 6 15,9-11-15,6-6 0,-28 31 0,12-8 16,13-15-16,10-10 0,-2-2 15,0-2-15,8-8 0,8-5 16,6-5-16,2-4 0,11-10 16,6-5-16,6-3 0,4-1 15,3-10-15,5-7 0,10-7 0,7-4 16,6-15-16,6-10 0,-9 8 16,-4 5-16,-4 5 0</inkml:trace>
  <inkml:trace contextRef="#ctx0" brushRef="#br0" timeOffset="883.3944">8567 12399 0,'0'0'0,"-12"18"0,-4 4 0,1 0 16,-1 3-16,-14 14 0,-14 16 15,-9 11-15,1-1 0,-15 17 16,-4 4-16,-2 3 0,8-8 0,-30 36 16,8-7-16,10-16 15,9-12-15,8-2 0,6-1 16,7-11-16,0-7 0,10-5 0,5-5 16,7-8-16,5-7 0,5-6 15,6-4-15,4-7 0,5-4 16,13-9-16,11-6 0,9-15 15,5-13-15,-11 10 16,-9 6-16,-3 2 0</inkml:trace>
  <inkml:trace contextRef="#ctx0" brushRef="#br0" timeOffset="1317.2711">10715 12651 0,'0'0'0,"-8"14"0,-3 3 16,-2-2-16,-2 2 0,-13 14 0,-11 14 15,-4 2-15,-1 2 0,-16 15 0,-4 3 16,-8 6-16,3-6 0,-11 12 16,2-1-16,-16 20 0,21-13 15,3-3-15,4-3 0,12-13 16,8-9-16,4-1 15,3-3-15,14-10 0,7-9 0,9-2 16,7-1-16,2-8 0,2-7 16,10-6-16,8-2 0,16-11 15,7-5-15,9-7 0,8-7 0,-19 8 16,-13 4-16,-8 3 0</inkml:trace>
  <inkml:trace contextRef="#ctx0" brushRef="#br0" timeOffset="1750.5419">12827 12729 0,'0'0'0,"-6"13"0,-2 1 16,-1-1-16,-3 2 0,-9 10 16,-6 5-16,-3 2 0,-5 1 15,-15 17-15,-7 6 0,-3 5 0,5-4 16,-14 14-16,0 2 0,-7 5 15,5-7-15,-27 34 0,9-5 16,18-15-16,13-11 0,-3-1 16,-1-2-16,13-6 0,7-8 0,2-3 15,2-1-15,9-10 0,4-9 16,9 0-16,5-2 0,5-7 16,4-3-16,8-10 0,5-9 15,9-8-15,5-6 0,14-14 16,9-10-16,-15 11 0,-10 8 0,-7 4 15</inkml:trace>
  <inkml:trace contextRef="#ctx0" brushRef="#br0" timeOffset="2100.6164">14750 12686 0,'0'0'0,"0"0"0,0 0 0,-4 31 16,4-31-16,-7 33 0,1-8 15,-5 4-15,-5 2 0,-8 15 16,-4 2-16,-7 9 0,-1-3 0,-16 20 16,-7 5-16,-2 6 0,4-8 15,-15 19-15,-4 3 16,-26 33-16,12-17 0,-1 10 16,2 7-16,5-14 0,6-12 0,-5 12 15,-4 8-15,27-39 0,20-27 0,11-18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9T03:21:22.001"/>
    </inkml:context>
    <inkml:brush xml:id="br0">
      <inkml:brushProperty name="width" value="0.05292" units="cm"/>
      <inkml:brushProperty name="height" value="0.05292" units="cm"/>
      <inkml:brushProperty name="color" value="#FF0000"/>
    </inkml:brush>
  </inkml:definitions>
  <inkml:trace contextRef="#ctx0" brushRef="#br0">13370 8900 0,'0'0'15,"0"0"-15,0 0 0,0 0 0,0 0 16,0 0-16,0 0 0,0 0 16,0 0-16,-20-15 15,20 15-15,0 0 0,0 0 0,-27 3 16,27-3-16,0 0 0,-19 7 0,19-7 16,0 0-16,-21 17 0,21-17 15,-13 12-15,8-4 16,1-1-16,0 0 0,2-1 0,2-1 15,0-1-15,1 0 0,1 0 16,2-2-16,-1 0 0,1-1 16,2-1-16,0-1 0,2-1 15,1 0-15,1-2 0,1 0 16,-1-1-16,0-2 0,-1 0 16,-2 0-16,1 0 0,-1 0 0,-2 1 15,0-4-15,-2 3 0,-1-1 16,-1 1-16,-2 0 0,0 0 15,-1-2-15,-3 1 0,-1 1 16,-2 3-16,-2-1 0,1 2 16,0 2-16,0 1 0,-2 1 15,-2 2-15,0 2 0,0-1 16,1 2-16,1 1 0,0 0 16,1 1-16,2 0 0,-1 4 15,3 0-15,1 0 0,3 0 0,2-2 16,2-1-16,2-4 0,0 0 15,0 0-15,2-1 0,-1-1 16,1 0-16,-1-1 0,1-1 16,-1-1-16,1-2 0,0 1 15,-1-2-15,2 0 0,-1-1 16,1-1-16,-1-2 0,0 1 16,0 0-16,-1 0 0,-1 1 15,0 0-15,-1-1 0,-2 1 16,0 0-16,-1 0 0,-1-1 0,-1 2 15,-2 0-15,-2 0 0,1 0 16,-2 2-16,-1 2 0,0-1 16,0 1-16,-1 1 0,-1 1 15,0 1-15,1 2 0,0 2 16,3 3-16,0 1 0,3 1 0,1-3 16,-1 0-16,1-2 0</inkml:trace>
  <inkml:trace contextRef="#ctx0" brushRef="#br0" timeOffset="1466.2828">16743 9756 0,'0'0'0,"0"0"16,0 0-16,0 0 0,0 0 0,0 0 16,0 0-16,0 0 0,0 0 15,0 0-15,0 0 0,-26-3 16,26 3-16,0 0 0,0 0 16,-25 13-16,25-13 0,0 0 15,-17 20-15,12-12 0,3 1 0,0-1 16,1 0-16,1 1 0,1-2 15,1 0-15,1-1 16,1 1-16,0-2 0,3-1 0,1 1 16,2-1-16,1-1 0,2-1 15,0-1-15,-1-1 0,-1 0 16,1-1-16,0-3 0,-1 1 16,-1 1-16,-1-3 0,-1-1 15,-1-1-15,0 1 0,-1 0 16,-1-2-16,-2 1 0,0 0 0,-3 1 15,-3-2-15,1 3 0,-1-1 16,-4 1-16,-3 1 16,0-1-16,0-2 0,-1 3 15,-2 2-15,1 1 0,1 0 0,-2 1 16,0 0-16,2 1 0,1 1 0,2 3 16,1 2-16,3-3 15,1-1-15,0 2 0,1 1 16,1 1-16,0 1 0,1-1 15,1-1-15,1 0 0,2-1 0,0-1 16,3 1-16,-1 1 0,2 0 16,0-2-16,0-4 15,0 0-15,0 0 0,1 0 0,1-2 16,-2-1-16,0-1 0,0-1 16,-1 2-16,-1-1 0,1 0 0,-2 0 15,0 1-15,-1-2 16,-1 1-16,0 0 0,-1 0 15,-1-1-15,0 2 0,-1-2 16,-1-1-16,-2 3 0,-3 2 0,0 0 16,-2-1-16,-1-1 0,0 1 15,-1 3-15,-2 1 0,1 0 16,1 0-16,0 1 0,1 1 16,2 2-16,0-1 0,0 2 15,2 1-15,1 1 0,0 0 0,2-2 16,1 1-16,0-1 15,1 0-15,1-3 0,2-1 16,1 1-16,-1-1 0,2 1 16,2-4-16,0 0 0,0 0 0,1-4 15,0 1-15,-1-1 0,1 1 16,0-1-16,0-1 0,-2 0 16,0 1-16,-1-2 0,0-1 15,-2 2-15,-1-2 0,-2 3 16,-1 1-16,0-4 0,0-1 0,-2 2 15,-3 1-15,-1 2 0,0 0 16,-4 1-16,-1 0 16,-2 0-16,1 2 0,-1 4 15,-1 3-15,2-1 0,2-1 0,1 0 16</inkml:trace>
  <inkml:trace contextRef="#ctx0" brushRef="#br0" timeOffset="5001.5017">20582 7792 0,'0'0'16,"0"0"-16,0 0 0,0 0 0,0 0 15,0 0-15,0 0 16,0 0-16,0 0 0,0 0 16,0 0-16,0 0 0,0 0 0,0 0 15,12-16-15,-12 16 0,24-4 16,-24 4-16,30-4 0,-30 4 15,34-1-15,-14 0 0,2 0 16,-1-1-16,0 2 0,0 0 16,0 0-16,4 2 0,0-1 0,-1 0 15,-2 2-15,-4 0 16,-1 2-16,-4 0 0,-2 2 0,-3 0 16,-3 2-16,-2 2 0,-4 2 15,-6-1-15,-4 1 0,-2 1 16,-2 3-16,-3-1 0,-6-2 15,0 2-15,-1 0 0,-7 3 16,-1 2-16,1-2 0,1 1 16,3-5-16,3 0 0,0 0 15,0 1-15,3-1 0,1-2 0,4-2 16,2 0-16,3-1 16,2-2-16,4 2 0,1 0 0,4-2 15,2-1-15,3-1 0,1-3 16,3-1-16,2-1 0,2 0 15,2-2-15,4 1 0,4-1 16,-1 0-16,0-2 0,-1-1 16,0 1-16,-1-1 0,0-1 15,3-1-15,-1 0 0,-2-2 0,-4 1 16,-4 1-16,-2 0 0,-6-3 16,-4 0-16,0 1 0,0 1 15,1 1-15</inkml:trace>
  <inkml:trace contextRef="#ctx0" brushRef="#br0" timeOffset="5199.5745">20417 7995 0,'0'0'0,"0"0"16,0 0-16,0 0 0,0 0 0,32-4 15,-32 4-15,38-3 0,-38 3 16,45-4-16,-17 3 15,-1 0-15,1 1 0,8 1 0,3 1 16,-4 0-16,-3-2 0,-6 0 0,-2 0 16,-6 0-16</inkml:trace>
  <inkml:trace contextRef="#ctx0" brushRef="#br0" timeOffset="5449.2667">21158 8059 0,'0'0'0,"0"0"15,0 0-15,0 0 0,0 0 0,-11 19 16,11-19-16,0 0 0,-10 28 16,6-17-16,0 3 0,-1-2 15,1 0-15,1 0 0,0 2 16,1-3-16,0 0 0,0 1 15,-1-3-15,1 0 0,1-1 0,1-4 16,0-4-16,2 3 0,-2-3 16,3 2-16</inkml:trace>
  <inkml:trace contextRef="#ctx0" brushRef="#br0" timeOffset="5649.2686">21462 7981 0,'0'0'16,"8"-1"-16,6 1 0,2-1 15,3-1-15,9 1 0,2-1 16,2 1-16,0 1 0,8 0 0,0 0 16,-5-1-16,-2 0 0,-1 0 15,-2 0-15,-5-1 0,-4 0 16,-3-1-16,-4 1 0,-3 1 0</inkml:trace>
  <inkml:trace contextRef="#ctx0" brushRef="#br0" timeOffset="5933.3453">21697 7807 0,'0'0'15,"0"0"-15,0 0 16,0 0-16,-8 26 0,8-26 0,-6 20 0,6-20 16,-6 26-16,0-12 0,0 3 15,0 0-15,2 3 0,-2-4 16,1 1-16,-1 1 16,1 0-16,-2 4 0,1 0 15,2-1-15,1-3 0,-1 2 0,2-1 16,0-3-16,1-5 0,3-4 15,3-2-15,-1 0 0,-1-2 0,1 0 16</inkml:trace>
  <inkml:trace contextRef="#ctx0" brushRef="#br0" timeOffset="6416.5758">22197 7804 0,'0'0'16,"0"0"-16,0 0 0,26-6 0,-26 6 15,28-1-15,-10-1 0,1 2 16,0 0-16,9 0 0,0 1 16,-3 0-16,-3 0 0,0 2 15,-1 1-15,-2-1 0,-3-1 0,0 5 16,-2 0-16,-2 0 0,-2 0 15,-3 2-15,-4 1 16,-2 0-16,-1-1 0,-4 3 16,-4 3-16,-2-1 0,-1 1 0,-4 2 15,-4 0-15,0 0 16,0-1-16,-3 4 0,1-1 0,2 0 16,1-1-16,0-1 0,3 1 15,-1-2-15,2-4 0,2 1 16,1 0-16,3-1 0,2-1 0,1-3 15,2 0-15,3-1 16,2 0-16,5-1 0,4-1 0,1 0 16,1-1-16,5 0 0,3 0 15,1-2-15,2-2 0,0-1 16,1 0-16,-3 0 0,-1-1 16,5 0-16,0 0 0,-1-1 15,-3 1-15,-5 0 0,-2-1 16,-5-1-16,-5-1 0,0 2 15,-2 0-15,0 1 0</inkml:trace>
  <inkml:trace contextRef="#ctx0" brushRef="#br0" timeOffset="6599.7227">22336 8064 0,'0'0'0,"0"0"0,0 0 15,0 0-15,0 0 0,30-9 16,-30 9-16,33-3 0,-33 3 0,38 0 16,-18 1-16,1 1 0,0-2 15,-2 1-15,-2-1 0,-3 1 16</inkml:trace>
  <inkml:trace contextRef="#ctx0" brushRef="#br0" timeOffset="6899.9341">22922 8125 0,'0'0'0,"0"0"0,0 0 0,0 0 15,23 7-15,-23-7 0,14 9 16,-7-3-16,-2 0 0,0 1 16,-2 0-16,-1 1 0,0 0 0,-2-1 15,-2 1-15,-1-1 16,-1 1-16,-2-1 0,1 1 15,-1-2-15,2 0 0,-1-1 16,1-1-16,-1 0 0,2 0 0,1-1 16,0 1-16,1-1 0,1-1 15,4 1-15,4-2 0,0 0 16,4 1-16,2 0 16,2 0-16,2-1 0,2-1 0,1 0 15,0 0-15,2-1 0,-3 0 16,-4 1-16</inkml:trace>
  <inkml:trace contextRef="#ctx0" brushRef="#br0" timeOffset="7086.3448">23572 8248 0,'0'0'0,"0"0"0,0 0 16,0 0-16,0 0 0,0 0 0,0 0 15,0 0-15</inkml:trace>
  <inkml:trace contextRef="#ctx0" brushRef="#br0" timeOffset="8699.6709">23690 8070 0,'0'0'0,"0"0"0,0 0 0,0 0 16,0 0-16,0 0 0,0 0 16,0 0-16,0-20 0,0 20 15,0 0-15,0 0 0,0 0 0,0 0 16,0 0-16,28 0 15,-28 0-15,26 5 0,-26-5 0,35 4 16,-13-3-16,2 2 0,2 0 16,3-1-16,2 0 0,11 2 15,2-2-15,0 0 0,0 3 16,15-2-16,1 1 0,-4 1 16,-3 2-16,11-2 15,1 0-15,-2-1 0,-2 0 0,12 1 16,-2 0-16,-6-3 0,-4 0 0,7 1 15,-1 2-15,-7-2 16,-3 1-16,-1 0 0,-1-1 16,-2 0-16,-4 0 0,22 0 15,-7-1-15,-7 0 0,-5 0 0,-4-1 16,-4 1-16,-5-2 0,-2-1 16,-5 0-16,-2 0 0,-15-1 15,2 0-15,0 1 0,2 0 16,-5 2-16,-2 2 0,-3-6 15,-1-1-15,-3 2 0,0 1 0,-2-2 16,-1 0-16,-2 0 0,-1 1 16,1 2-16,-1-3 0,1 3 15</inkml:trace>
  <inkml:trace contextRef="#ctx0" brushRef="#br0" timeOffset="8999.6202">25709 7991 0,'0'0'0,"0"0"15,0 0-15,0 0 0,0 0 0,28 14 16,-28-14-16,27 13 0,-12-7 16,3 3-16,1 0 15,1 0-15,0 0 0,7 6 0,0 0 16,-1 0-16,-3-1 0,-3 1 15,-3 2-15,-1-1 0,-3 0 0,-1 5 16,-4 2-16,-4-8 0,-2 1 16,-13 5-16,-11 1 15,-2-1-15,-4-3 0,-13 1 0,-14 3 16,3-4-16,1-1 0,2-1 16,6-2-16,10-4 0</inkml:trace>
  <inkml:trace contextRef="#ctx0" brushRef="#br0" timeOffset="9382.4875">23999 7824 0,'0'0'0,"0"0"0,0 0 15,0 0-15,0 0 0,0 0 0,-22-4 16,22 4-16,-23 9 0,23-9 16,-33 13-16,14-3 0,0 0 15,-2 1-15,-1 0 0,-5 6 16,-1-2-16,4 2 0,2 2 15,3 0-15,3-2 0,2 0 16,3-2-16,4 2 0,1 3 0,3-1 16,3 0-16,3 0 0,4-1 15,7-1-15,7 1 0,8 5 16,0-1-16,6-1 0,2 1 16,-6-5-16,-6-2 0,-5-4 15</inkml:trace>
  <inkml:trace contextRef="#ctx0" brushRef="#br0" timeOffset="9999.1767">26887 7920 0,'0'0'16,"0"0"-16,0 0 0,0 0 0,0 0 15,0 0-15,0 0 16,0 0-16,-30 21 0,30-21 0,-30 26 16,13-10-16,2 0 0,-2 4 15,-1 5-15,-4 5 0,0 0 16,4 1-16,1 1 0,3 1 16,2-3-16,2 8 0,4-2 15,4-3-15,1-3 0,3 0 16,2-4-16,3-4 0,1-2 15,1-5-15,0-1 0,1-5 16,0-2-16,5-3 0,2-3 0,3-3 16,1-3-16,1-6 15,0-3-15,-1-2 0,0-2 16,2-2-16,4-1 0,-5-2 16,-2 1-16,1-8 0,-4-3 15,-2 3-15,-3 2 0,-5-2 0,-1-2 16,-2 2-16,-1 3 0,-5-2 15,-1 1-15,-3 3 0,-2 4 16,-5 0-16,-5 1 0,1 2 16,1 1-16,0 3 0,2 0 0,1 3 15,1 1-15,2 5 0,1 0 16,1 1-16,1 2 0,1-1 16,2 1-16,-1 1 0</inkml:trace>
  <inkml:trace contextRef="#ctx0" brushRef="#br0" timeOffset="10433.4115">27436 7866 0,'0'0'0,"0"0"0,0 0 16,33 1-16,-18 0 0,5 1 15,3 0-15,7 0 0,-2 0 16,2 2-16,1 0 0,-2 2 0,-3-2 15,3 3-15,-3 1 16,-4 0-16,-3 0 0,-5 2 0,-4 2 16,-3 0-16,-3 1 15,-6-1-15,-5 2 0,-2-1 0,-4 0 16,-6 7-16,-4-1 16,0 3-16,0 1 0,-4 1 0,-3-1 15,2 1-15,3-1 0,-5 4 16,1-1-16,3-3 0,1-1 0,3-2 15,2 0-15,4-2 16,4 0-16,3-1 0,4 1 0,3-3 16,3-1-16,4-4 0,4 0 15,2-1-15,2-1 0,6-1 16,4 1-16,4-2 0,1-3 16,2 1-16,1-2 0,-2 0 15,-2-1-15,5-1 0,-1-2 16,-4-3-16,-4 1 0,-6-6 15,-3-3-15,-6 4 0,-1 1 0,-1 2 16</inkml:trace>
  <inkml:trace contextRef="#ctx0" brushRef="#br0" timeOffset="10616.4115">27364 8234 0,'0'0'0,"0"0"16,0 0-16,0 0 16,27 0-16,-27 0 0,35 1 0,-12 1 15,0-1-15,2 0 0,3 1 16,-1-2-16,1 0 0,2-1 0,-5 1 16,-4 0-16</inkml:trace>
  <inkml:trace contextRef="#ctx0" brushRef="#br0" timeOffset="10835.6309">28075 8315 0,'0'0'0,"0"0"0,0 0 0,-7 20 16,7-20-16,-5 18 0,5-18 15,-8 27-15,5-12 0,-2 3 16,0 2-16,0-1 0,1 1 0,-3 4 15,0-1-15,0-2 16,0-2-16,-1-1 0,-2-2 16,-1-4-16,0-4 0,1 0 0,2-2 15,1 0-15</inkml:trace>
  <inkml:trace contextRef="#ctx0" brushRef="#br0" timeOffset="11249.7591">26766 7581 0,'0'0'0,"0"0"16,0 0-16,0 0 0,0 0 0,32-6 15,-10 1-15,3 0 0,3 0 16,5 0-16,6-2 16,9 1-16,-2 2 0,14-1 0,1 3 15,-5-1-15,-2-3 0,7-1 16,-3 0-16,-4 1 0,-3 3 16,1-4-16,-6-2 0,-6 3 15,-5 0-15,-4 0 0,-3 2 16,-6-1-16,-5-1 0,-6-1 15,-2-1-15,-3-1 0,0 3 0,-4-1 16,-2-2-16,-4 3 0,-4 0 16,-6 4-16,-7 2 0,-2 0 15,-3 3-15,-1 2 0,-2 2 16,5 0-16,4-1 0,3 0 16,4-4-16,2 3 0</inkml:trace>
  <inkml:trace contextRef="#ctx0" brushRef="#br0" timeOffset="11468.82">28388 8070 0,'0'0'0,"14"2"0,8-2 16,5 2-16,3 0 0,14 1 15,14 2-15,-4 1 0,-4-2 0,5 3 16,-4-1-16,-3-1 0,-7-3 16,-10-4-16,-7-4 0,-7-2 15,-6 0-15,-3 2 0,-3 0 16,-1 3-16</inkml:trace>
  <inkml:trace contextRef="#ctx0" brushRef="#br0" timeOffset="11700.0348">28717 7919 0,'0'0'0,"0"0"0,0 0 16,-5 19-16,5-19 0,-6 23 0,0-7 16,1 2-16,0 2 0,0 2 15,-1 5-15,0 7 0,-2 0 0,0 1 16,0 2-16,2 4 15,1-2-15,3-3 0,2 0 0,0-3 16,1-3-16,0-7 0,0-3 16,-1-4-16</inkml:trace>
  <inkml:trace contextRef="#ctx0" brushRef="#br0" timeOffset="12183.4073">29540 8009 0,'0'0'15,"0"0"-15,0 0 0,0 0 0,0 0 16,0 0-16,-21 22 0,21-22 15,-17 22-15,17-22 0,-30 33 16,14-13-16,-2 2 0,1 2 16,2 0-16,-4 6 0,3 0 0,1 0 15,2 0-15,0 3 0,3-3 16,2-2-16,4-3 0,0-3 16,3-1-16,1-6 0,1-1 15,2 0-15,0-1 0,8-6 16,6-5-16,-1-2 0,3-1 0,2-3 15,1-4-15,3-4 16,-2-2-16,3-1 0,0-1 16,-3-1-16,-2-1 0,-1-2 0,0-3 15,-2 0-15,-3 2 0,-1-2 16,-1-2-16,-4 3 0,-2 2 16,-3-8-16,-4-3 0,-3 10 15,-2 3-15,-4-4 0,-1 2 16,-1 2-16,-2 0 0,-5 2 15,-3-1-15,1 3 0,1 0 0,2 2 16,4 2-16,2 3 0</inkml:trace>
  <inkml:trace contextRef="#ctx0" brushRef="#br0" timeOffset="12716.224">30041 7977 0,'0'0'0,"0"0"0,22 0 16,-8 1-16,3 0 0,7 1 0,4 1 15,-3-3-15,-2-1 0,2 0 16,-1 0-16,-2 1 0,-2 0 0,2 0 16,-2 0-16,-6 0 15,-2 0-15,-2 2 0,-1 3 16,-1-2-16,-1 2 0,-2 0 15,-2 0-15,-2 0 0,0 2 0,-5 0 16,-4 2-16,-1 2 0,-1 1 16,-4 1-16,-4 2 15,0 1-15,-1-1 0,-4 2 0,-3 3 16,1-1-16,0 0 16,-10 6-16,0 0 0,3-2 0,4-1 15,-7 5-15,2 0 0,4-3 0,2-3 16,4-1-16,3-2 15,2-1-15,3-2 0,3-1 16,2-2-16,3-3 16,3-2-16,-1-1 0,2 0 0,2-1 0,2-1 15,6 1-15,4-2 0,2-1 16,4 0-16,4-2 0,3 0 16,2-2-16,3 1 0,10 0 15,1 1-15,-2-2 0,-3 0 16,0-2-16,1 2 0,0-1 0,-3 0 15,-3 0-15,-3-1 16,-3 0-16,-5 2 0,-4-4 0,-4-2 16,-9 1-16,-5-3 0,-1 1 15,2 3-15,0 0 0</inkml:trace>
  <inkml:trace contextRef="#ctx0" brushRef="#br0" timeOffset="12900.2343">29913 8285 0,'0'0'0,"0"0"15,0 0-15,0 0 0,27 0 16,-27 0-16,33 2 0,-13 0 16,2 1-16,2 2 0,3 1 15,0-1-15,-2-1 0,3 0 0,-5 0 16,-3-1-16</inkml:trace>
  <inkml:trace contextRef="#ctx0" brushRef="#br0" timeOffset="13169.2305">30562 8386 0,'0'0'0,"0"0"16,0 0-16,0 0 0,0 0 15,27 9-15,-27-9 0,0 0 16,21 21-16,-15-11 0,-1-1 15,-3 4-15,-1-2 0,-3 3 16,-2 0-16,-2-1 0,0 0 0,-3-1 16,-2 0-16,0 0 0,0 1 15,-2 2-15,-1 1 0,3-3 16,2 0-16,2-2 16,0 0-16,4-1 0,3-2 0,4 0 15,6 1-15,0-4 0,2 1 16,6-2-16,2-1 0,-2-2 15,0-1-15,-4-1 0,-1 1 16,-2 0-16</inkml:trace>
  <inkml:trace contextRef="#ctx0" brushRef="#br0" timeOffset="13599.8032">29475 7608 0,'0'0'0,"0"0"15,0 0-15,26-3 0,-26 3 0,35 0 16,-10-1-16,3 1 15,1 0-15,11 0 0,5 0 0,-4 2 16,-2-1-16,11 0 0,0-1 16,-4-1-16,-6 1 0,7-2 15,-3-1-15,-3 1 0,-3 0 16,-4-6-16,-3-2 0,-4 2 16,-4-1-16,-3-2 0,-3-1 15,-1 2-15,-2-1 0,-3 0 16,-3-2-16,-5 3 0,-2 1 0,-7-4 15,-8-2-15,-5 0 16,-8-1-16,-9 0 0,-8 2 16,-2 3-16,-1 2 0,-14 0 15,-1 1-15,12 2 0,11 2 0,10 0 16</inkml:trace>
  <inkml:trace contextRef="#ctx0" brushRef="#br0" timeOffset="14099.5741">26067 9395 0,'0'0'0,"11"-1"0,4-2 15,5 1-15,2 1 0,9-2 0,4 2 16,1 1-16,-1 1 0,5 2 16,-3-1-16,-3 2 0,-3 2 0,-11 0 15,-9-2-15,-2-1 0,-3 1 16,0-2-16</inkml:trace>
  <inkml:trace contextRef="#ctx0" brushRef="#br0" timeOffset="14299.5005">25727 9617 0,'0'0'0,"0"0"0,0 0 16,0 0-16,0 0 0,38 2 16,-38-2-16,47-2 0,-15-1 0,7 0 15,4 0-15,16 1 0,3 2 16,13-1-16,-1-1 0,-5 0 15,-15 1-15,-11 0 0</inkml:trace>
  <inkml:trace contextRef="#ctx0" brushRef="#br0" timeOffset="14899.8552">27291 9190 0,'0'0'0,"0"0"0,0 0 16,0 0-16,0 0 0,-29 7 16,29-7-16,-24 18 0,8-7 0,-1 3 15,-3 1-15,1 1 0,2 4 16,-5 6-16,2 3 16,0 1-16,0 0 0,0 5 0,4 0 15,3-2-15,4 0 0,4-3 16,4 1-16,2-5 0,1 0 15,3-3-15,1-4 0,1-1 16,0-3-16,2-3 0,4-1 0,2-4 16,2-2-16,2-3 15,4-2-15,-1-3 0,0-1 0,3-3 16,1-4-16,1-3 0,-2-1 16,-2-1-16,-1-2 0,-3 0 15,-1-1-15,-2-2 0,0-1 16,-3-1-16,-2 0 0,-3-2 15,-4 1-15,0 1 0,-2 1 0,-2-1 16,-4 0-16,-1 1 0,-3 2 16,-1 2-16,-1 0 0,-2 3 15,-2 0-15,-4 3 0,-3 0 16,0 2-16,1 3 0,0 2 16,-1 2-16,0 3 0,0 2 15,2 3-15,3 2 0,2-1 16,3-1-16,2-2 0</inkml:trace>
  <inkml:trace contextRef="#ctx0" brushRef="#br0" timeOffset="15883.3762">28026 9330 0,'0'0'0,"0"0"16,0 0-16,0 0 0,0 0 15,27-7-15,-27 7 0,30-2 0,-30 2 16,38-2-16,-12 2 15,-1-2-15,1 2 0,2-1 16,2 0-16,7-1 0,0-1 0,-3 2 16,-1 1-16,0-1 0,0-1 15,2 1-15,-3 1 0,-4-1 16,-5 1-16,-2 1 0,-2 0 16,-3 2-16,0-2 0,-5 1 15,0 0-15,-2 0 0,-1 1 0,-1-1 16,-1 1-16,-2 3 0,-1 2 15,-3 2-15,-2 1 16,-1 0-16,-3-1 0,-3 4 0,-2 0 16,-2 2-16,-1 0 0,-5 0 15,-3 1-15,-1 2 0,-1 0 16,-8 5-16,-3 1 0,1-2 16,0 1-16,-2 0 0,-3 1 15,-3 2-15,4-2 0,0 2 16,1-2-16,2 1 0,3 0 0,5-3 15,1 0-15,3-2 0,2-3 16,2-1-16,-1 0 0,5-2 16,5-1-16,4 0 0,1-3 15,1 1-15,0-1 0,4-2 16,3 2-16,2-2 0,4-2 0,2 0 16,2-1-16,5-1 15,4 0-15,4-4 0,2 2 16,5 0-16,4 1 0,0-3 0,1 1 15,-1-2-15,2 2 0,4 0 16,-4 0-16,-2-1 0,-3 0 16,-2-2-16,-2 0 0,-4 0 15,-3 1-15,-4 1 0,-3 0 16,-4-1-16,-3-1 0,-4-1 16,-1-2-16,-4-1 0,-2-3 0,0 2 15,1 2-15,0-1 0</inkml:trace>
  <inkml:trace contextRef="#ctx0" brushRef="#br0" timeOffset="16099.1273">28159 9685 0,'0'0'0,"0"0"16,0 0-16,28-9 0,-28 9 15,38-6-15,-13 2 0,4 1 16,1 2-16,13 2 0,4 2 16,-3 0-16,-3 1 0,8-1 15,-2 1-15,-8 1 0,-7-4 0,-7 1 16</inkml:trace>
  <inkml:trace contextRef="#ctx0" brushRef="#br0" timeOffset="16633.2791">27267 9058 0,'0'0'0,"0"0"0,0 0 0,0 0 15,0 0-15,0 0 0,27-9 16,-27 9-16,31-6 0,-9 3 15,5 1-15,1 1 0,3-1 16,12 1-16,4-2 0,1 3 16,-1 2-16,13-1 0,-1 0 15,-5 0-15,-4 0 0,10 0 16,-3 1-16,-7-2 0,-6-2 0,4 1 16,-3 2-16,-3-2 0,-2-2 15,-7-1-15,-4-1 0,-3 0 16,-1 0-16,-6 0 0,-1 1 15,-6 2-15,-2 1 0,-1-4 16,-1-2-16,-2 1 0,0 1 16,-4-2-16,-2-3 0,-3 0 15,-3 2-15,-7-3 0,-6 1 16,-7-1-16,-6-1 0,-7-1 0,-5-2 16,8 2-16,6 3 0,6 2 15</inkml:trace>
  <inkml:trace contextRef="#ctx0" brushRef="#br0" timeOffset="17834.6459">22878 7372 0,'0'0'0,"-10"-7"0,-6-1 16,-7-2-16,-2-2 0,-19-4 0,-10-4 16,-14-1-16,1 3 0,-23-2 15,-7 5-15,6 1 0,7 0 16,-56 4-16,-20 6 0,24 4 15,15 2-15,-8 7 0,-4 8 16,17-2-16,13 2 0,-8 5 16,-2 3-16,13 0 0,11 0 0,-7 8 15,-3 2-15,21 2 0,15 0 16,-6 2-16,-1 3 16,8-5-16,6-4 0,4 6 0,2 4 15,10-3-15,5-3 0,8 9 16,4 7-16,7-10 0,6-5 0,7 3 15,4 3-15,2-3 16,2-3-16,8 7 0,6 3 16,4-8-16,2-4 0,10 2 15,5 3-15,-3-5 0,-4-3 0,14 4 16,12 3-16,-5-10 0,-2-6 16,8 4-16,7 3 0,-6-5 15,-5-4-15,14 4 0,9 3 16,-9-6-16,-9-4 0,16 0 15,9-2-15,-9-3 0,-6-3 0,15-2 16,10-5-16,-13-3 16,-8-1-16,10-4 0,8-4 15,-11 0-15,-7-2 0,9-4 16,7-6-16,-16 4 0,-12 1 0,8-8 16,4-7-16,-4-4 0,-4 2 15,3-7-15,3-1 0,-14 5 16,-11 5-16,2-10 0,1-6 15,-7 5-15,-4 4 0,-1-6 16,-1-4-16,-10 5 0,-6 2 0,-1-6 16,-1-3-16,-9 4 0,-4 4 15,-3-7-15,-1-4 16,-3 9-16,-2 5 0,-10-4 16,-6-4-16,0 3 0,-1 3 0,-13-4 15,-9-3-15,-2 7 0,0 6 0,-15-4 16,-11 1-16,1 4 15,0 3-15,-18 5 0,-14 4 16,9 1-16,5 2 0,-22-17 16,-15-14-16,38 19 0,28 7 0,17 8 15</inkml:trace>
  <inkml:trace contextRef="#ctx0" brushRef="#br0" timeOffset="21182.5855">20074 10968 0,'0'0'0,"0"0"0,0 0 15,0 0-15,0 0 0,0 0 0,0 0 16,0 0-16,36 3 0,-36-3 16,34 3-16,-14 1 0,2-2 0,3 0 15,3 4-15,0-2 0,2 0 16,8 2-16,-1-1 0,-4 2 15,-3 3-15,-5-2 0,-3 2 16,-3 1-16,-3 3 0,-5 0 16,-4-1-16,-4-1 0,-5 3 15,-6-1-15,-8 4 0,-4 0 16,-4 0-16,-12 7 0,-6-1 16,-2-2-16,-3-1 0,-8 7 15,1-2-15,3-1 0,3 0 0,-2 5 16,7 0-1,10-4-15,8 2 0,8-5 16,6-3-16,10-2 0,8-1 16,3-4-16,3-4 0,9-2 15,8-3-15,0-4 0,-1 3 0,10-2 16,5 0-16,-1-1 0,-1 0 16,4 0-16,0 0 0,-10 0 15,-4-1-15,-5 1 0,-1 0 16,-7-4-16,-5-3 0,-5-2 15,-5-4-15,-6-1 0,-6 0 0,3 3 16,0 4-16,2 0 0</inkml:trace>
  <inkml:trace contextRef="#ctx0" brushRef="#br0" timeOffset="21399.7209">19948 11269 0,'0'0'0,"0"0"0,0 0 16,0 0-16,0 0 0,29-5 15,-29 5-15,35-2 0,-35 2 0,41 0 16,-14 2-16,-1 0 0,0 1 16,8 2-16,1 2 0,-3-1 15,-2-1-15,0 2 0,-6-1 16,-4-2-16</inkml:trace>
  <inkml:trace contextRef="#ctx0" brushRef="#br0" timeOffset="21650.0434">20705 11490 0,'0'0'0,"0"0"16,0 0-16,-3 20 0,3-20 0,-1 25 16,1-25-16,-2 32 0,0-14 15,0 3-15,-1 1 16,0-1-16,-2-3 0,0 7 0,-1-2 16,1-3-16,-1-1 0,3-6 15,1-4-15,1-4 0,2-2 0,-1 0 16,0-3-16,0 3 0</inkml:trace>
  <inkml:trace contextRef="#ctx0" brushRef="#br0" timeOffset="21850.0435">20979 11508 0,'0'0'0,"0"0"0,0 0 0,0 0 0,29 0 16,-29 0-16,42 0 16,-18 0-16,-1 1 0,3 0 15,4 1-15,5 0 0,-2-1 0,-4-1 16,-5 1-16,-4 0 0</inkml:trace>
  <inkml:trace contextRef="#ctx0" brushRef="#br0" timeOffset="22316.7045">21751 11178 0,'0'0'0,"0"0"0,26-2 16,-26 2-16,36-3 0,-13 3 0,2 1 15,7 2-15,-1 1 0,0 0 16,-1 3-16,-1 0 0,-2 0 16,0 1-16,-4 4 0,-4-1 15,-5 0-15,-4 1 0,-2-1 16,-7 3-16,-4 0 0,-5-3 16,-4 3-16,-2 0 0,-4 1 0,-8 3 15,-5 0-15,0-1 0,1 1 16,-3 0-1,-2 3-15,-2 1 16,2 2-16,5-5 0,5 1 0,-1-1 16,6 1-16,3-4 0,4 1 0,5-3 15,6 1-15,2-4 0,1 0 16,7 1-16,4 1 16,4-1-16,5 0 0,4-3 0,3 0 15,2-2-15,1-3 0,5 2 16,1-2-16,-5 1 0,-4-2 0,1-3 15,0 2-15,-5-4 16,-3 0-16,-5 1 0,-2 0 16,-4-1-16</inkml:trace>
  <inkml:trace contextRef="#ctx0" brushRef="#br0" timeOffset="22518.8534">21702 11495 0,'0'0'15,"0"0"-15,0 0 0,29-3 0,-29 3 16,41 0-16,-14 0 16,2 0-16,-1 3 0,11-2 0,1 4 15,-5-3-15,-4-4 0,1 0 16,-7 1-16,-4-1 0</inkml:trace>
  <inkml:trace contextRef="#ctx0" brushRef="#br0" timeOffset="22816.9802">22416 11569 0,'0'0'15,"0"0"-15,0 0 0,26 9 0,-26-9 16,20 10-16,-10-4 0,-1-1 15,-1 2-15,0 0 0,-1 2 16,-3 0-16,-1 0 0,-1 2 16,-4 1-16,-1-2 0,-1 0 0,-2-1 15,0 2 1,-2-1-16,-1-2 0,1 2 0,3 0 16,0-2-16,2-1 0,2 0 15,2-3 1,5 3-16,2 0 0,4-3 0,1-1 15,5-2-15,6 0 0,7 1 16,-1-4-16,-3 2 0,-5 0 16,-3 0-16</inkml:trace>
  <inkml:trace contextRef="#ctx0" brushRef="#br0" timeOffset="23616.4227">23356 11592 0,'0'0'0,"0"0"16,0 0-16,0 0 0,0 0 0,-6-21 15,6 21-15,0 0 0,0 0 16,-8-18-16,8 18 16,0 0-16,0 0 0,0 0 0,0 0 15,0 0-15,0 0 0,0 0 16,0 0-16,0 0 0,0 0 0,10-16 15,-10 16-15,26 3 16,-26-3-16,40 6 16,-10-3-16,1 1 0,1-1 0,12 1 15,1 2-15,1-2 0,3 0 16,15 0-16,3 3 16,4-2-16,2 1 15,5-1-15,-11 0 0,10-1 0,-3 1 16,-6 0-16,-4-1 15,7 0-15,-5-1 0,-10-1 0,-6-2 0,2 2 16,2 3-16,-7-3 16,-3-2-16,4 3 0,-2 1 15,-10 0-15,0-3 0,-4-1 0,-3-3 16,0 3-16,-1 0 0,-2 1 16,1 3-16,-5-2 15,-4 2-15,-2-2 0,-1 1 16,-4-3-16,-2 0 0,-2-1 0,-2 2 15,0-1-15,-3 3 0,1-2 16,1 0-16,-2-1 0,-2 0 0,0 0 16,0 0-16,0 0 0,-2 2 15,-3-2-15,-2 0 16,-1-2-16,-2-3 0,1 2 0,1 1 16,3-1-16</inkml:trace>
  <inkml:trace contextRef="#ctx0" brushRef="#br0" timeOffset="24235.1123">23382 11849 0,'0'0'0,"0"0"16,0 0-16,0 0 0,25 0 0,-25 0 16,26-1-16,-26 1 0,38-1 15,-15 0-15,4 1 0,-1 0 16,2-1-16,11 1 0,5 1 15,0-1-15,1-1 0,12 2 16,1 2-16,-1-1 0,-3-2 0,11 3 16,1 3-16,-5-2 0,-4 0 15,10 2-15,0-1 16,-6 0-16,-4 0 0,11 0 0,-1 2 16,-8-2-16,-3 0 0,-2-2 15,0 1-15,-5-2 0,-2 1 16,0-2-16,0 1 0,-8 1 15,-6-2-15,-2 1 0,-1 1 16,-4 0-16,-1-1 0,-6 2 16,-2 0-16,-6-3 0,-1-3 0,-1 1 15,-2 2 1,-2-1-16,-3 2 0,0-2 0,-2 0 16,2 0-16</inkml:trace>
  <inkml:trace contextRef="#ctx0" brushRef="#br0" timeOffset="29318.3794">26414 11505 0,'0'0'0,"0"0"0,0 0 0,0 0 15,0 0-15,33 0 0,-33 0 16,32-2-16,-32 2 0,39 2 15,-15-1-15,0-1 0,-1 0 0,9 0 16,4 0-16,-3-1 0,-1-1 16,1 0-16,0 0 15,6 1-15,-4 2 0,-1 1 0,-1 0 16,-3 0-16,-3-1 0,-2 1 16,-3-1-16,-1 0 0,-1-1 15,-3 2-15,-1-1 0,-3 0 16,-2 0-16,-2 1 0,-3-2 15,-2 2-15,-1-1 0,-3-1 16,2 2-16,-2-2 0,-1 4 0,-2-2 16,-3 3-16,1-3 0,-2 2 15,-2-1-15,-1 4 0,-1-1 16,0 2-16,-7 1 0,-4 2 16,-1 0-16,1-2 0,-2 5 15,-1 0-15,-1 1 16,1-1-16,-7 6 0,-1 1 0,3 0 15,3-1-15,-3 2 0,-2 1 16,3-3-16,4 0 0,-4 2 16,3 3-16,1-3 0,3-1 0,-1-2 15,0 1-15,2-4 0,2-1 16,4-1-16,1 1 0,1-2 16,4 0-16,0-3 0,1-1 15,3-3-15,0 1 0,1-2 16,0 1-16,1-1 0,0-1 0,1-1 15,0 0-15,2-3 0,-2 3 16,2-3-16,0 0 16,0 3-16,0 1 0,0-4 0,2 3 15,-2-3-15,3 2 0,1-1 16,3 0-16,-1-1 0,2-2 16,4 1-16,4-1 0,-1 1 15,0 0-15,4-1 0,2 1 16,6 0-16,-1-2 0,-1 1 15,1 1-15,-2 0 0,-1-1 0,3 1 16,1-1-16,-1 1 0,-3 0 16,3 1-16,0 0 15,-3 1-15,-1 0 0,0 1 0,-1-1 16,-4 1-16,-1-1 0,-3-1 16,-1 1-16,-3-1 0,-2 2 15,-2-1-15,1 1 0,-2 0 16,0 0-16,0-2 0,-2-2 15,-2 2-15,2-1 0,-4-1 16,-4-1-16,1 0 0,1-2 0,-1 1 16,2 0-16,0 2 0</inkml:trace>
  <inkml:trace contextRef="#ctx0" brushRef="#br0" timeOffset="29599.6156">26410 11729 0,'0'0'0,"0"0"15,0 0-15,0 0 0,0 0 0,0 0 16,0 0-16,27 2 0,-27-2 0,26 4 15,-26-4-15,34 7 16,-13-2-16,2-3 0,1 2 16,0-1-16,1 1 0,8 1 15,1 0-15,-3 1 0,-1-1 0,-6 1 16,-3-3-16,-3 1 0</inkml:trace>
  <inkml:trace contextRef="#ctx0" brushRef="#br0" timeOffset="30233.2239">27118 12016 0,'0'0'16,"0"0"-16,0 0 0,0 0 15,0 0-15,0 0 0,0 0 0,0 0 16,23-6-16,-23 6 0,0 0 16,26-4-16,-26 4 0,0 0 15,34 0-15,-20 0 0,-1 1 16,0 1-16,0 0 0,0 1 15,-2-2-15,-1 2 0,-2 1 16,0 0-16,0 1 0,-3 0 16,0 1-16,-2-1 0,-1 2 0,-2-1 15,-2 1-15,-2-2 0,-2 1 16,-3 1-16,-2 1 0,0 0 16,0 1-16,-1-1 0,-1 2 15,0-3-15,-2 1 0,-4 3 16,0 0-16,0-2 0,2 0 0,3-1 15,1 0-15,2-1 16,2-1-16,1-1 0,2 0 16,0 1-16,3-1 0,1-1 0,0 0 15,2-1-15,3 1 16,1 1-16,2-1 0,1 0 0,3 0 16,2-1-16,2-1 0,-1 1 15,0 0-15,6-1 0,2 1 16,-1-2-16,-1 0 0,-1 0 15,0 0-15,-3-1 0,-2 0 0,-2 0 16,0 0-16,-2 0 0,-1 0 16,-1 0-16,-2 0 15,0 0-15,-1 0 0,-1 0 16,1 0-16,-2 0 0</inkml:trace>
  <inkml:trace contextRef="#ctx0" brushRef="#br0" timeOffset="30983.4512">27775 11628 0,'0'0'0,"0"0"0,0 0 15,0 0-15,0 0 0,0 0 0,0 0 16,27-8-16,-27 8 0,0 0 16,31-10-16,-31 10 0,25 2 15,-25-2-15,33 0 16,-17 0-16,1 0 0,-1 0 0,1 1 15,-1 0-15,0 0 0,-1 1 16,1-2-16,-2 4 0,-1-2 0,3-1 16,-3 1-16,-3 0 0,-1-2 15,-2 3-15,0 1 16,-1 1-16,-2-1 0,-2 1 0,-2 2 16,-1 0-16,-1 1 0,-3 0 15,-1 2-15,-3 0 0,0 0 16,-4 4-16,0 1 0,-2 0 15,0-1-15,-4 5 0,-2 0 16,1-1-16,1 1 0,-1 1 16,0 2-16,-4 3 0,2-2 0,-4 1 15,-1-2-15,3-1 0,5-2 16,1 1-16,3 0 0,0-2 16,2-3-16,1 0 0,1 0 15,1-1-15,2-1 0,2-1 16,0-2-16,2 1 0,-1-2 0,4 0 15,2-1-15,0-2 16,2 0-16,1 0 0,3 0 16,-1-1-16,1-1 0,3 0 0,3-1 15,2-1-15,2-2 0,2 1 16,1 2-16,-2-2 0,1-1 16,2 1-16,1 0 0,-1-1 15,-2 1-15,3 0 0,0 0 16,-7 0-16,-2-1 0,-1 0 15,-3-1-15,-1 0 0,-1 0 0,-2 1 16,1 0-16,-2 0 0,0-1 16,-2 0-16,-2 1 15,1-4-15,-1 1 0,-2-2 16,-2-1-16,1 0 0,1 1 0,0 0 16</inkml:trace>
  <inkml:trace contextRef="#ctx0" brushRef="#br0" timeOffset="31202.4144">27735 11957 0,'0'0'0,"0"0"15,0 0-15,0 0 0,27 3 0,-27-3 16,24 3-16,-24-3 15,30 4-15,-12-1 0,3 1 16,0 0-16,-1 0 0,-1-1 16,0-2-16,-3 0 0,-1 0 0,-3 0 15</inkml:trace>
  <inkml:trace contextRef="#ctx0" brushRef="#br0" timeOffset="31449.4192">28334 12102 0,'0'0'0,"0"0"0,0 0 16,0 0-16,0 0 0,-10 31 15,10-31-15,-9 30 0,5-15 0,-3 1 16,0 3-16,-2 0 15,0-1-15,-4 5 0,-2-1 16,2-3-16,1-1 0,1-4 0,2-2 16,1-1-16</inkml:trace>
  <inkml:trace contextRef="#ctx0" brushRef="#br0" timeOffset="32069.8582">26556 11213 0,'0'0'0,"0"0"16,0 0-16,0 0 0,0 0 0,0 0 15,24-10-15,-24 10 16,30-7-16,-9 5 0,4-3 16,1 4-16,2-3 0,4 1 0,4 0 15,8 1-15,-1 0 16,6 2-16,4 2 0,5 0 16,-5 0-16,10 2 0,-1 1 0,-4 1 15,-1 1-15,5 1 0,-6 3 16,-3-2-16,-1-1 0,-3 0 15,-2-1-15,-3 0 0,-2 0 0,-4-4 16,-4-4-16,-4 1 0,-3 1 16,-4-1-16,-2 0 0,-4-1 15,-3 1-15,-3-2 0,-2 2 16,-4-3-16,0 2 0,-3-6 16,0 0-16,-1-1 0,-1-2 15,-3 0-15,-4-4 0,0 3 16,-2 0-16,-3-1 0,-3-1 15,-4-2-15,-6 1 0,-4 3 16,-6-2-16,-1 2 0,-1-3 0,7 3 16,5 4-16,6-1 0</inkml:trace>
  <inkml:trace contextRef="#ctx0" brushRef="#br0" timeOffset="35399.49">19498 10278 0,'0'0'0,"0"0"0,0 0 0,-1 28 16,1-28-16,-3 32 0,2-7 15,0 1-15,1 5 0,-1 12 16,-1 7-16,0 9 0,-2 1 0,1 15 16,0 3-16,-2-7 15,1 0-15,-1 15 0,1 4 0,0 3 16,-1-8-16,0 33 0,0-8 16,2-20-16,0-8 0,-1 0 15,2 1-15,0-8 0,1-7 16,-2-2-16,-2 0 0,2-8 15,1-6-15,3 5 0,2 2 16,-1-11-16,0-8 0,0 0 16,0-1-16,1-6 0,2-6 0,-2-4 15,1-2-15,1-5 0,0-1 16,4-4-16,2-3 0,6-7 16,2-5-16,-3-7 0,4-6 15,-6 5-15,-4 4 0,-2 1 16</inkml:trace>
  <inkml:trace contextRef="#ctx0" brushRef="#br0" timeOffset="35966.2639">22590 10313 0,'0'0'0,"0"0"0,1 22 16,0-6-16,0 0 0,1 7 15,1 4-15,0 12 0,-1 1 0,1 17 16,1 0-16,-1 4 16,0-1-16,1 19 0,-1 0 15,0 10-15,0-3 0,1 13 0,-1-2 16,-1-6-16,-1-7 0,4 41 16,1-6-16,-1-13 0,-1-10 15,0 1-15,-1 1 0,-1-11 16,0-9-16,-2 6 0,-1 3 15,-1-10-15,0-8 0,-5 6 16,-2 3-16,-2-5 0,-1-3 16,2 0-16,1-4 0,3-20 0,1-14 15,3-10-15</inkml:trace>
  <inkml:trace contextRef="#ctx0" brushRef="#br0" timeOffset="36949.933">25875 10503 0,'0'0'0,"0"0"16,0 0-16,-9 25 0,5-15 0,-2 8 15,0 3-15,-1 4 0,0 2 16,0 15-16,0 7 16,-1 1-16,1 1 0,-2 16 0,1 1 15,-1 11-15,1-2 0,1 16 16,0 1-16,-1 6 0,1-7 15,-2 39-15,3-7 0,2-18 16,1-14-16,0 8 0,2 3 16,2-13-16,2-7 0,-2 1 15,0 1-15,-2-7 0,0-5 0,-2 5 16,1 4-16,1-13 0,1-8 16,3 1-16,4-3 0,-3-6 15,0-8-15,-1-4 0,1-4 16,0-6-16,-2-4 0,3-5 15,2-2-15,4-7 0,3-6 0,12-2 16,8-3-16,-11-1 0,-7-1 16,-5 0-16</inkml:trace>
  <inkml:trace contextRef="#ctx0" brushRef="#br0" timeOffset="37466.2522">28973 11170 0,'0'0'16,"-3"14"-16,1 4 0,0-3 15,0 3-15,-1 16 0,1 3 16,0 17-16,1 2 0,0 8 16,1 5-16,0 12 0,1-5 0,-1 21 15,0-1-15,-1 11 0,0-8 16,-1 45-16,-1-9 0,4-13 15,3-10-15,-8 6 0,-2 5 16,-2-4-16,0-4 0,-2 11 16,1 6-16,-5-10 0,-1-9 0,5-35 15,2-24-15,4-17 0</inkml:trace>
  <inkml:trace contextRef="#ctx0" brushRef="#br0" timeOffset="56983.264">4865 5769 0,'0'0'0,"0"0"0,0 0 16,0 0-16,0 0 0,0 0 0,0 0 15,0 0-15,0 0 0,0 0 16,0 0-16,0 0 0,0 0 15,16 23-15,-16-23 0,3 34 16,-3-12-16,-1 6 0,-1 1 16,-1 6-16,1-1 0,-2 15 15,-3 0-15,1 9 0,0-1 0,1-4 16,-2 0-16,0 2 16,2-3-16,0-5 0,2 0 0,0-7 15,0-2-15,1 2 0,2-4 16,2-1-16,-1-6 0,1-4 15,1-1-15,0-5 0,1-2 16,-1-3-16,1 1 0,1-5 16,-2-5-16,1 1 0,-1-3 15,0-2-15,0-2 0,1-1 0,-2 1 16,1 1-16</inkml:trace>
  <inkml:trace contextRef="#ctx0" brushRef="#br0" timeOffset="57540.5012">5284 6001 0,'0'0'0,"0"0"16,0 0-16,30-7 0,-18 7 0,5-2 15,5 0-15,0 2 0,1 0 16,11 0-16,0 2 0,-2 0 16,-2-2-16,7 3 0,-4 2 15,-3 1-15,-1 2 0,-3 0 16,-4-1-16,-5-1 0,-2 1 0,-4 1 15,-4 2-15,-4 0 16,-3 1-16,-7-1 0,-5 1 16,0 0-16,-2 4 0,-4-1 15,-5-2-15,-7 4 0,0 0 0,-3 2 16,-2 1-16,0 0 0,2-1 16,-6 3-16,3 0 0,4-3 15,4-3-15,3-2 0,6-1 16,3-1-16,4-1 0,5 0 15,6-2-15,1-1 0,0 0 0,8 0 16,4-3-16,2 3 0,3-3 16,3-1-16,5-3 0,3 0 15,-2 0-15,4 0 16,2-1-16,-2-1 0,1 2 0,0-3 16,-3 2-16,-5-3 0,-2 2 15,-2-2-15,-1 3 0,-4-3 16,-5-2-16,-3 2 0,-6 0 15,2 0-15,0-1 0,-2 4 16</inkml:trace>
  <inkml:trace contextRef="#ctx0" brushRef="#br0" timeOffset="57751.6869">5339 6226 0,'0'0'16,"0"0"-16,0 0 0,32-3 0,-15 3 16,5 0-16,6 2 0,7-1 15,2-1-15,4 3 0,2-3 16,7 4-16,-4-3 0,-2 2 16,-1 0-16,-2-3 0,-10 1 0,-7 1 15</inkml:trace>
  <inkml:trace contextRef="#ctx0" brushRef="#br0" timeOffset="57983.4367">6162 6226 0,'0'0'16,"0"0"-16,0 0 0,29-3 15,-29 3-15,33-1 0,-10 1 16,1 0-16,2-3 0,9 3 16,-1-3-16,0 2 0,-1-2 0,5 2 15,-3-2-15,-5 0 0,-4-1 16,-5 1-16,-3 2 0,-3-2 16</inkml:trace>
  <inkml:trace contextRef="#ctx0" brushRef="#br0" timeOffset="58250.473">6421 6045 0,'0'0'0,"0"0"0,0 0 16,0 0-16,0 0 0,0 0 15,1 31-15,-1-31 0,0 32 0,0-32 16,-3 40-16,1-18 0,1 2 16,0 1-16,0 0 15,-1 4-15,1-1 0,1-3 0,0-1 16,0-2-16,1-1 0,1-6 16,-1 0-16,0-2 0</inkml:trace>
  <inkml:trace contextRef="#ctx0" brushRef="#br0" timeOffset="58584.633">7104 6006 0,'0'0'0,"0"0"0,0 0 0,-3 23 15,3-23-15,-3 23 16,2-3-16,0 2 0,0 0 0,1 2 16,0 2-16,0 5 0,0-2 15,0-4-15,1-1 0,0-2 16,0 1-16,0 1 0,1 0 15,-2-9-15,0-1 0,0-3 16,0-3-16,0-1 0,1-1 0,-1-6 16,-1-6-16,-1 2 0,1 0 15,1 1-15</inkml:trace>
  <inkml:trace contextRef="#ctx0" brushRef="#br0" timeOffset="58799.7254">7354 6101 0,'0'0'15,"0"0"-15,0 0 0,31-2 0,-16 1 16,3 1-16,6 1 0,7 1 16,0-1-16,2 1 0,1 2 15,-2-1-15,-1-1 0,5 3 16,-3-3-16,-4 1 0,-3 0 0,-7 0 15,-3-2-15,-3 2 0</inkml:trace>
  <inkml:trace contextRef="#ctx0" brushRef="#br0" timeOffset="59018.0496">7693 6011 0,'0'0'0,"0"0"16,0 0-16,0 0 0,0 0 0,-7 23 15,7-23-15,-7 29 0,7-29 16,-6 38-16,3-10 0,-1-1 16,1 3-16,0 6 0,3 0 15,0-3-15,0-2 0,1 1 16,1-7-16,-2-3 0</inkml:trace>
  <inkml:trace contextRef="#ctx0" brushRef="#br0" timeOffset="59449.4742">8183 6147 0,'0'0'16,"0"0"-16,14-11 0,-6 2 0,1 1 16,2 0-16,3-2 0,1-1 15,0-3-15,2 3 0,1-2 16,-2 2-16,-4-1 0,-1 5 16,-2-3-16,-2 4 0,-2 1 15,-1 2-15,-4 3 0,0 0 16,-5 6-16,-3 2 0,-1 2 15,-2 2-15,1 1 0,0 3 16,0 4-16,1-2 0,0 3 0,0-3 16,0 4-16,4-1 0,2-3 15,0 7-15,2 3 16,1-6-16,1 0 0,3-1 0,1-7 16,2 1-16,1-1 0,5-4 15,6-3-15,-4-3 0,2-4 16,2 0-16,1-4 0,-4-3 15,-1 0-15,3-8 0,-2-6 16,-2 3-16,-3 0 0,-3 1 0,0 6 16,-1 0-16</inkml:trace>
  <inkml:trace contextRef="#ctx0" brushRef="#br0" timeOffset="59620.474">8348 5758 0,'0'0'0,"0"0"15,0 0-15,0 0 0,0 0 0,28 11 16,-28-11-16,19 16 0,-19-16 16,20 17-16,-13-11 0,-1 1 0</inkml:trace>
  <inkml:trace contextRef="#ctx0" brushRef="#br0" timeOffset="59990.8327">8932 5603 0,'0'0'0,"0"0"0,0 0 16,0 30-16,0-30 0,-3 34 0,1-11 15,-2 4-15,1 4 0,-4 13 16,1 4-16,-2 9 16,0-3-16,2 6 0,0 2 15,1 6-15,1-8 0,3 4 0,1-3 16,-1-8-16,0-3 0,-1 0 15,2-3-15,2-1 0,1-6 16,0-1-16,-1-4 0,0-6 16,0-7-16,0 0 0,2-1 15,-2-4-15,0-4 0,0-4 0,2-2 16,-2-5-16,0-2 0,-2 0 16,2-2-16,-2 2 0</inkml:trace>
  <inkml:trace contextRef="#ctx0" brushRef="#br0" timeOffset="60218.9532">9258 5998 0,'0'0'0,"0"0"15,19-3-15,-4 2 0,1 1 0,4 0 16,4 0-16,5 1 0,-1 1 16,-4 2-16,-3 6 15,-5-4-15,-1 1 0,-4-2 0,-1 2 16,-2-3-16</inkml:trace>
  <inkml:trace contextRef="#ctx0" brushRef="#br0" timeOffset="60400.0724">9153 6293 0,'0'0'0,"0"0"0,0 0 15,27-3-15,-27 3 0,33 0 16,-6-3-16,2 3 0,0 3 16,13-2-16,3 2 0,-3 0 15,0-3-15,1 1 0,-7 1 16,-8-1-16</inkml:trace>
  <inkml:trace contextRef="#ctx0" brushRef="#br0" timeOffset="60933.1495">10195 5883 0,'0'0'0,"0"0"0,0 0 0,0 0 16,20-16-16,-20 16 0,28-9 16,-12 5-16,-1 1 0,3-1 15,2 4-15,0 0 0,-1 0 0,6 2 16,-1 1-16,-2 3 0,-3-2 15,-3 3-15,0 3 16,-3-1-16,-2 0 0,-3 4 0,-3 4 16,-1 0-16,-3-1 0,-5 3 15,-3 0-15,-4 0 0,-3 0 16,-4 4-16,-3 4 0,2-5 16,1-1-16,-4-1 0,-4 0 15,1-2-15,3-4 0,-3 4 16,2-1-16,5-6 0,3-2 0,-3 4 15,2-2-15,4-1 0,0-2 16,4-1-16,1-1 16,3-2-16,1 1 0,6 2 0,3 3 15,1-7-15,1 1 0,4-1 16,4 0-16,3-2 0,2 2 0,10-2 16,3 2-16,-1-2 15,-1 2-15,3-3 0,3 3 16,-3-3-16,-2 0 0,4 1 15,-2-1-15,-5 2 0,-5-1 0,-5-1 16,-5 1-16,-3-1 0</inkml:trace>
  <inkml:trace contextRef="#ctx0" brushRef="#br0" timeOffset="61099.3514">10891 6377 0,'0'0'0,"0"0"0,0 0 15,0 0-15,0 0 0,0 0 16,0 0-16,0 0 0</inkml:trace>
  <inkml:trace contextRef="#ctx0" brushRef="#br0" timeOffset="63066.2975">4018 7144 0,'0'0'0,"0"0"16,0 0-16,0 0 0,-22-15 0,12 10 16,2 0-16,-2-2 0,2 2 15,1-1-15,3 1 0,-3-1 16,3 3-16,2-1 0,2 0 16,2 1-16,3-1 0,4 3 15,4-1-15,3 0 0,3-3 16,7 3-16,7-1 0,2 1 15,1 0-15,5 0 0,3 0 16,12 0-16,-2-1 0,15-1 0,4 1 16,-6 3-16,0-1 0,14-3 15,2 0-15,-5-2 0,-5 1 16,19 2-16,3 3 0,6 0 16,-6-2-16,33 5 0,-3-3 15,-12 0-15,-8 0 0,3-3 16,6 3-16,-11-2 0,-8 0 0,9-1 15,10 6-15,-7-1 16,-6 0-16,9-2 0,4 3 16,-6-3-16,-6-3 0,11 3 0,9 0 15,-13 2-15,-8-1 0,12 3 16,8-2-16,-12-4 0,-5-2 16,10 4-16,5 7 0,-8 1 15,-4-2-15,3-6 0,5-4 16,-10 2-16,-7 2 0,15 0 15,11 2-15,-16-1 0,-10-1 0,5-1 16,1-5-16,-11 5 0,-8 1 16,7 3-16,3 2 0,-10-6 15,-6-3-15,-2-2 0,0-1 16,-6 4-16,-6 3 0,4 3 16,5-1-16,-10-4 0,-6-5 15,0 4-15,-1 6 0,-7 0 16,-6 3-16,-1-4 0,-1 0 15,-7-2-15,-5-2 0,-1 5 16,-1 3-16,-7 3 0,-3 3 0,-6-4 16,-4-3-16,-3 0 0</inkml:trace>
  <inkml:trace contextRef="#ctx0" brushRef="#br0" timeOffset="87917.2209">4410 7762 0,'0'0'0,"0"0"16,0 0-16,0 0 0,0 0 15,0 0-15,3 26 0,-3-26 16,0 0-16,0 34 0,0-34 16,0 36-16,0-15 0,0 4 15,0 4-15,-2 0 0,2 1 0,-2 13 16,0 6-16,-1 7 16,0-6-16,0 6 0,-1 3 15,2 5-15,1-6 0,-2 12 16,1-1-16,-1-5 0,2-7 0,-2 9 15,1 1 1,1-11-16,-3-8 0,2 6 0,1 5 16,-2-9-16,-2-4 0,2 18 0,2-7 15,-5-12-15,0-9 0,1 2 16,2 1-16,1-20 0,0-3 16,-3 4-16,0-6 15,4-7-15,1-1 0,0-6 0,-4-2 16,4-2-16,0-1 0,0 1 15,0 1-15,0 1 0</inkml:trace>
  <inkml:trace contextRef="#ctx0" brushRef="#br0" timeOffset="88483.3864">4716 8363 0,'0'0'0,"0"0"0,0 0 0,0 0 0,22-11 0,-22 11 16,34-8-16,-14 6 15,4-2-15,1 2 0,3-1 16,0 0-16,2 0 0,10 1 15,-4 1-15,0 0 0,-1 1 16,7 0-16,-2 0 0,-4 1 0,-4 1 16,-4 1-16,-1 1 15,-4 0-15,-4 0 0,-4 1 16,-2 2-16,-4-2 0,1 1 0,-7 2 16,-5 1-16,1-2 0,-4 2 15,-6 0-15,-5 2 0,-3 0 16,1 2-16,-10 4 0,-1 1 15,2-2-15,-1 1 0,1-1 16,-1-1-16,3 0 0,2-1 0,1 2 16,-1 3-16,4-3 0,2-2 0,4 0 15,2-1-15,3 2 16,4-2-16,4 3 0,0-1 16,4 0-16,3-2 0,4-1 15,1 1-15,4-5 0,3-1 0,3 0 16,4 0-16,-1-3 15,-3 0-15,1 0 0,3-1 16,-2 0-16,-1-1 0,-2 0 0,-1 0 16,-4-2-16,-1 0 0,-5-2 15,-2-1-15,-1-1 0,-5 0 0,0 0 16,1 1-16,-1 1 0</inkml:trace>
  <inkml:trace contextRef="#ctx0" brushRef="#br0" timeOffset="88700.3783">4832 8640 0,'0'0'0,"0"0"0,0 0 16,0 0-16,30-9 0,-30 9 15,42-5-15,-16 2 0,2-1 0,10-1 16,3 1-16,-1 2 0,-1 0 15,7 1-15,-1 1 16,-3 0-16,-1 1 0,-3-1 0,-8 2 16,-7-2-16</inkml:trace>
  <inkml:trace contextRef="#ctx0" brushRef="#br0" timeOffset="88933.6119">5861 8627 0,'0'0'0,"0"0"16,27-1-16,-10-1 0,2 2 0,11-1 15,5 1-15,-2 1 0,0 0 0,10 1 16,-1 1-16,-4-1 15,-4 3-15,2-2 0,4 0 16,-10 1-16,-5-2 0,-4 0 0</inkml:trace>
  <inkml:trace contextRef="#ctx0" brushRef="#br0" timeOffset="89335.434">7083 8337 0,'0'0'0,"0"0"0,0 0 0,0 0 0,-28 5 15,28-5-15,-23 12 0,10-3 16,-3 1-16,0 1 16,-1 3-16,0 1 0,0 1 0,-2 7 15,3 2-15,2-1 16,3 0-16,1 3 0,4 1 16,1-2-16,4 1 0,2 7 15,4 1-15,3-4 0,3-4 0,1 1 16,5 0-16,-2-2 0,-2-1 15,3-1-15,0-2 16,2-1-16,1 0 0,4-2 0,0-2 16,-5-5-16,-2-1 0,0 0 0,-4-3 15,-2-1-15</inkml:trace>
  <inkml:trace contextRef="#ctx0" brushRef="#br0" timeOffset="89667.3911">7185 8649 0,'0'0'0,"0"0"0,0 0 0,29 1 0,-29-1 15,30 1-15,-8-2 0,1 1 16,0-1-16,3 1 0,1 1 16,8-1-16,-3 0 0,-2 0 15,-2 0-15,-3 1 0,-1 1 16,3-2-16,-1 0 0,-8 1 0,-4 3 15,0-2-15,-6 0 0,1-1 16</inkml:trace>
  <inkml:trace contextRef="#ctx0" brushRef="#br0" timeOffset="90000.4164">7831 8470 0,'0'0'0,"0"0"0,0 0 15,0 0-15,0 0 0,0 0 16,-6 30-16,6-30 0,-3 19 16,3-19-16,-8 25 15,4-11-15,-1 1 0,2 0 0,-3 2 16,2 0-16,0-1 0,-1 2 15,2 4-15,-3-3 0,2 1 16,0 3-16,0-1 0,0-3 16,0-1-16,1 0 0,2-2 15,1-1-15,0-2 0,1-2 0,2-1 16,1-3-16,-2-2 0,1 0 16,1-2-16,-2 0 0</inkml:trace>
  <inkml:trace contextRef="#ctx0" brushRef="#br0" timeOffset="90250.5009">8047 8649 0,'0'0'0,"0"0"15,0 0-15,25 1 0,-25-1 0,29 0 16,-8 0-16,0 1 16,-2 0-16,11-1 0,3 0 0,-4 2 15,0 0-15,-2 3 0,1 0 16,-2-2-16,0 0 0,0-1 16,-5 1-16,-3-2 0</inkml:trace>
  <inkml:trace contextRef="#ctx0" brushRef="#br0" timeOffset="90734.0069">8740 8718 0,'0'0'0,"0"0"0,0 0 0,0 0 0,21-19 16,-10 12-16,3-2 0,0-1 15,0 2-15,-1-3 0,2 1 16,-3 1-16,1 0 0,3-3 16,-3 0-16,-1 2 0,-1 1 0,-1 2 15,-1 0-15,-3 2 16,-1 0-16,-2 2 0,-1 0 15,-2 3-15,1-1 0,-3 2 16,-1 4-16,0 0 16,-2-3-16,0 3 0,-1 2 0,1 1 0,-1 2 15,-1 0-15,0 2 16,-1 1-16,0 0 0,-2 6 0,3 0 16,1 0-16,0-2 0,2 0 15,3 0-15,1-1 0,1-1 16,3-2-16,0 0 0,1-1 15,1-1-15,1-4 0,0-1 16,3-2-16,1-1 0,2-2 0,4 0 16,-2-2-16,0-2 0,0-3 15,1-4-15,-4 1 0,-1 2 16,-2 2-16</inkml:trace>
  <inkml:trace contextRef="#ctx0" brushRef="#br0" timeOffset="90917.0525">8801 8239 0,'0'0'15,"0"0"-15,0 0 0,0 0 0,32 6 16,-32-6-16,23 10 0,-11-6 0,1 2 15,-1-2-15,-3 0 16,0 0-16</inkml:trace>
  <inkml:trace contextRef="#ctx0" brushRef="#br0" timeOffset="91250.0598">9373 8549 0,'0'0'0,"0"0"16,0 0-16,16 13 0,-16-13 0,14 16 16,-4-4-16,-1 0 0,-1 0 0,-2 2 15,0 2-15,-2 5 16,-1-2-16,-3 2 0,-3 0 16,-2-2-16,-2-2 15,-3 0-15,-2 0 0,-2 0 0,-3-4 16,-2 0-16,-1 0 15,3-1-15,1-2 0,-2 1 0,0-1 16,5-3-16,1 0 0,2-1 0,2-2 16,1-2-16,2 0 0,0-1 15,3-2-15,2 1 0,2 0 16,3-5-16,1-5 0,-1 3 16,-2 1-16,0 1 0</inkml:trace>
  <inkml:trace contextRef="#ctx0" brushRef="#br0" timeOffset="91701.9335">9728 7983 0,'0'0'0,"0"0"0,0 0 0,0 0 15,0 0-15,-1 24 0,1-24 16,-2 24-16,2-24 0,-2 34 16,1-11-16,0 3 0,0 1 0,-2 10 15,0 5-15,1 0 0,0-2 16,-1 14-16,1 1 15,-1-4-15,-1-2 0,-3 16 16,-1 3-16,3-7 16,-1-7-16,1 10 0,0 1 0,0-5 0,-2-2 15,-1 7-15,2-4 16,0-10-16,2-7 0,1 21 0,-1-4 16,2-28-16,0-3 0,0 12 15,1-6-15,-1-16 0,1-3 0,0-2 16,0-1-16,0-3 15,-1-1-15,1-4 0,1-6 16,0 0-16,0-6 0,0-5 0,0-9 16,0 5-16,0 3 0,0 3 15</inkml:trace>
  <inkml:trace contextRef="#ctx0" brushRef="#br0" timeOffset="91917.3146">10015 8558 0,'0'0'0,"8"-1"0,3 2 16,3 0-16,3 0 0,9 1 15,4-1-15,0 2 0,0 1 16,4 4-16,-3 2 0,-6-1 15,-4-3-15,-5 0 0</inkml:trace>
  <inkml:trace contextRef="#ctx0" brushRef="#br0" timeOffset="92101.0271">10054 8882 0,'0'0'0,"0"0"0,0 0 15,37 3-15,-37-3 0,39 2 16,-13-1-16,7-1 0,0-1 0,3 1 16,0-2-16,-1 1 0,-2 0 15,2-1-15,-8 1 0,-5-1 16</inkml:trace>
  <inkml:trace contextRef="#ctx0" brushRef="#br0" timeOffset="92484.2089">10971 8524 0,'0'0'16,"0"0"-16,0 0 0,27 2 0,-14-1 15,3 3-15,4 2 0,3 1 16,-2-2-16,-2 3 0,-1 2 15,-3 1-15,-3 1 0,-4 0 16,-5 2-16,0 0 0,-3 0 0,-7 3 16,-5 2-16,-1 1 0,-3-1 15,-5 3-15,-2 0 0,-1-2 16,-2-2-16,1 0 0,-1 0 16,2-3-16,3-2 0,4 0 15,0 1-15,4-1 0,3 0 16,2-1-16,3-1 0,2-2 0,0-1 15,6 1-15,2-2 16,4-1-16,3 0 0,5-1 0,4 2 16,1-2-16,0-1 0,10 1 15,4-1-15,-7-1 16,-5 1-16,-5-2 0</inkml:trace>
  <inkml:trace contextRef="#ctx0" brushRef="#br0" timeOffset="92649.8562">11644 8911 0,'0'0'0,"0"0"16,0 0-16,0 0 0,0 0 0,0 0 15,-30-1-15,30 1 0,-38-4 16,38 4-16,-34-5 0,20 4 0</inkml:trace>
  <inkml:trace contextRef="#ctx0" brushRef="#br0" timeOffset="93322.2522">4980 9031 0,'0'0'0,"0"0"0,0 0 0,0 0 15,0 0-15,0 0 0,0 0 16,0 0-16,0 0 0,0 0 15,0 0-15,0 0 0,16 20 0,-16-20 16,0 0-16,18 16 16,-18-16-16,19 10 0,-19-10 0,14 7 15</inkml:trace>
  <inkml:trace contextRef="#ctx0" brushRef="#br0" timeOffset="93681.2561">8510 9213 0,'0'0'0,"0"0"16,0 0-16,0 0 0,0 0 0,0 0 15,0 0-15,0 0 0,0 0 16,0 0-16,-14 20 0,14-20 16</inkml:trace>
  <inkml:trace contextRef="#ctx0" brushRef="#br0" timeOffset="96017.3753">7195 9257 0,'0'0'0,"0"0"16,0 0-16,0 0 0,0 0 16,0 0-16,0 0 0,0 0 15,0 0-15,22-17 0,-22 17 16,21-2-16,-21 2 0,27-4 16,-8 1-16,0 0 0,1 2 0,5 0 15,3 1-15,1 1 16,0-1-16,12 1 0,5 0 15,-2-1-15,-2 0 0,15 1 16,4 1-16,6 0 0,-4-2 0,4 1 16,0 0-16,5 1 0,-10 0 0,13-1 15,3 1 1,-12 1-16,-5 0 0,3 1 16,2 1-16,-9-1 0,-6-1 0,25 2 15,-4 1-15,-15 1 0,-9 0 16,0-6-16,1-2 15,-12-1-15,-6 1 0,-1 2 0,-2 3 16,-1-4-16,-2-2 0,-3-1 16,-2 0-16,-12 3 0,-1-1 0,-2 1 15,-2-1-15,0 0 0,-1 1 16,-2 0-16,2 0 0,-2 0 16,0 0-16,-4 3 0,-4 0 15,-2-2-15,-1 1 0,2-1 0,1 0 16,3-1-16</inkml:trace>
  <inkml:trace contextRef="#ctx0" brushRef="#br0" timeOffset="96633.8087">7141 9411 0,'0'0'15,"0"0"-15,0 0 0,0 0 0,0 0 16,0 0-16,0 0 16,0 0-16,0 0 0,26 8 0,-26-8 15,28 6-15,-28-6 0,38 2 16,-13-1-16,1 0 0,0 1 0,14 2 16,4-1-16,-2 1 15,0 1-15,13-1 0,3 1 16,-3-1-16,-1 0 0,16-1 15,3-1-15,-8 2 0,-7-1 0,15 1 16,1 2 0,-8-2-16,-5-3 0,9 2 0,2 0 0,-11 1 15,-8-2-15,26 2 0,-4 1 16,-16-1-16,-9 1 0,2-1 16,0-1-16,-10 0 0,-6-1 15,5-3-15,2-3 0,-9 3 0,-5 4 16,-1-3-16,2-2 15,-13 1-15,0 2 0,2-1 0,0 2 16,-2 0-16,0 1 16,1-1-16,-1-1 0,-1 0 0,-2 0 15,-1 1-15,-1 1 16,-4 1-16,-1 0 0,-2-1 0,0 0 16,-2-1-16,-1-1 0,0 0 15</inkml:trace>
  <inkml:trace contextRef="#ctx0" brushRef="#br0" timeOffset="100200.0523">3886 12605 0,'0'0'0,"0"0"0,0 0 16,0 0-16,0 0 0,0 0 0,0 0 15,35-8-15,-35 8 0,34-4 16,-34 4-16,48-3 0,-21 3 0,7 0 16,4 0-1,11 2-15,-2-1 0,18 0 0,5 0 16,-2 0-16,-4 0 0,21 1 16,4 0-16,9 0 0,-6-1 15,17 1-15,-2 0 0,-6-2 16,-5 0-16,52 0 0,-9-1 15,-18 1-15,-8 3 0,7 1 16,7 1-16,-9-3 0,-2-2 16,-2 0-16,5 0 0,-2 0 0,1 0 15,6 4-15,4 2 0,-6 2 16,-4 2-16,4 2 0,1 2 16,-11-2-16,-7-3 0,9-2 15,3-1-15,-7 1 0,-2-1 0,2 4 16,2 4-16,-9 0 15,-6 0-15,20 4 0,12 2 16,-7-4-16,-8-2 0,-7-2 16,-10-1-16,-6 0 0,-5 1 0,1 1 15,1 0 1,4 0-16,1 0 0,-26-4 16,-20-2-16,0-2 0,1 0 15,-11-2-15,-6 2 0,-8-4 16,-4-2-16,-7 2 0,-3-1 0,0 1 15,-1-1-15,-8 0 0,-4 2 16,-12-5-16,-9-4 0,8 3 16,5 1-16,4 0 0</inkml:trace>
  <inkml:trace contextRef="#ctx0" brushRef="#br0" timeOffset="100984.4471">7003 10264 0,'0'0'0,"0"0"0,3 29 16,-3-29-16,2 31 0,-2-9 0,-1 3 16,1 14-16,0 1 0,0 16 15,1 1-15,-1 4 0,-1 0 16,-1 17-16,-1 1 0,0 10 16,0-3-16,-2 0 0,2 6 15,1 7-15,2-4 0,1 42 16,1-9-16,1-8 0,4-10 0,-3 5 15,2 1-15,-3-7 16,1-8-16,1 10 0,1 4 0,-3-3 16,-1-2-16,-1 0 0,0 2 15,-1-7-15,-1-2 0,2 8 16,2 7-16,3-11 0,4-4 0,-7 6 16,-4 5-16,-1-5 15,-1-3-15,3 5 0,2 2 16,-3-12-16,-2-8 0,-4 7 15,-1 6-15,3-12 0,1-5 0,-2 1 16,0 2-16,-1 1 16,-1 0-16,0 3 0,0 3 15,4-19-15,-1-9 0,-3-3 16,-1 0-16,2-22 0,3-14 0,1-10 16</inkml:trace>
  <inkml:trace contextRef="#ctx0" brushRef="#br0" timeOffset="103419.2898">5785 13851 0,'0'0'0,"0"0"15,0 0-15,0 0 0,0 0 16,0 0-16,0 0 0,0 0 16,0 0-16,0 0 0,0 0 0,0 0 15,0 0-15,0 0 16,-22 4-16,22-4 0,0 0 0,0 0 15,0 0-15,0 0 0,0 0 16,0 0-16,0 0 0,0 0 16,0 0-16,0 0 0,25 3 15,-25-3-15,0 0 0,0 0 16,23-7-16,-23 7 0,0 0 0,17-14 16,-17 14-16,0 0 15,0 0-15,18-18 0,-18 18 0,0 0 16,0 0-16,12-20 0,-12 20 15,0-7-15,0 4 0,-2-1 16,0 0-16,0 1 0,-1-1 16,0 2-16,-1 1 0,-2 1 15,-1 1-15,-1 1 0,1-1 16,-3 1-16,1 1 0,0-1 0,0 2 16,2 0-16,0 2 0,0 1 15,2 0-15,1-1 0,1 0 16,0 0-16,3-1 0,0 1 15,0 0-15,3-1 0,2-1 16,1 1-16,2 0 0,0-2 16,-1 0-16,1-1 0,1-1 0,-1-2 15,0 0-15,1-1 16,-1 0-16,0 1 0,-1-1 16,1-1-16,0 0 0,1-1 15,-3-1-15,0 0 0,-3 1 0,0 0 16,1-2-16,-3 2 0,1 2 15,-1-3-15,0 3 0,-1-1 16,0 3-16,-4-3 0,-1 3 16,2 0-16,-4 0 0,2 1 15,-1 2-15,2 1 0,-3 2 0,2-1 16,-2 2-16,2 0 16,0 0-16,1 1 0,1 0 15,0 0-15,2 0 0,1 1 0,1-4 16,1 1-16,0 0 0,1-1 15,1 0-15,2-1 0,1-1 16,0 0-16,2 0 0,0-1 16,0 0-16,-1-2 15,-1 0-15,1 0 0,1-1 16,-4 0-16,1 0 0,-2-1 0,0 0 16,-1-1-16,-3-1 15,-2-1-15,-2-2 16,-1 1-16,-1 1 0,-1 1 0,-2 1 15,1-1-15,-2 1 0,2 2 16,1 1-16,0 0 0,-1 0 16,2 1-16,1 1 0,-1 0 15,0-1-15,2 2 0,0-2 16,2 1-16,0 0 0,2 0 0,0 2 16,2-1-16,-2 1 15,2 0-15,2 0 0,-1-1 0,0 1 16,1-1-16,-1 1 0,-2-2 15,-1-2-15,2 0 0,-2 0 16,0 0-16</inkml:trace>
  <inkml:trace contextRef="#ctx0" brushRef="#br0" timeOffset="104201.2343">5824 13846 0,'0'0'0,"0"0"0,0 0 16,0 0-16,0 0 0,0 0 15,0 0-15,0 0 0,0 0 16,0 0-16,0 0 0,0 0 0,0 0 16,0 0-16,0 0 15,0 0-15</inkml:trace>
  <inkml:trace contextRef="#ctx0" brushRef="#br0" timeOffset="108550.4176">7875 11171 0,'0'0'0,"-7"-8"0,-2-2 16,-1-1-16,-1-4 0,-9-6 15,-4-4-15,-7-7 0,0 1 16,-6-2-16,-4-3 0,-5-3 16,3 3-16,-8 0 0,-2 0 15,-6-3-15,1 3 0,-12-6 16,-3-1-16,6 8 0,5 5 0,-38-12 16,4 3-16,7 10 15,10 5-15,-5 3 0,-2 5 0,3 2 16,4 1-16,-3 5 0,0 1 15,5 3-15,3 0 0,-2 8 16,-4 3-16,8 1 0,9 2 16,-7 1-16,1 3 0,6 0 15,5-3-15,-7 10 0,-3 5 16,1 1-16,2-2 0,-4 4 16,2 0-16,10 3 0,6-3 0,-8 6 15,-5 4-15,4-2 16,0 1-16,3 3 0,-3 8 0,11-6 15,7 0-15,-7 3 0,-2 1 16,5-1-16,2-1 0,-4 7 16,-5 5-16,5-4 0,2-3 15,-3 7-15,0 4 0,1-4 16,3-4-16,-2 7 0,3 4 16,2-3-16,4-3 0,2 6 15,4 6-15,5-14 0,5-8 0,-3 11 16,-3 7-16,5-1 0,-1 0 15,1 0-15,1 3 0,0-5 16,0-4-16,-3 8 0,-1 5 16,4-5-16,7-4 0,-8 9 15,-1 5-15,2-10 0,2-5 16,4 4-16,1 2 0,4 1 16,3-1-16,1 1 0,0 0 15,4-4-15,1-4 0,1 9 0,2 6 16,1-10-16,1-6 0,1 5 15,-1 5-15,4-5 0,-2-2 16,6 6-16,3 7 0,3-9 16,2-6-16,3 3 0,1 2 15,-4-6-15,-4-4 0,7 5 16,5 7-16,-1-7 0,3-1 0,-1 5 16,4 6-16,-4-7 0,1-6 15,4 5-15,4 2 0,-3-11 16,-4-2-16,8 3 0,5 6 15,-4-8-15,1 0 0,1-2 16,6-1-16,-5 4 0,0-1 0,7-3 16,5 2-16,0-10 15,-1-4-15,4 4 0,4 5 16,-5-5-16,-2-4 0,6 0 16,5-1-16,0-2 0,1-1 0,7 1 15,0 3-15,-7-5 0,-9-2 16,9-1-16,8-2 15,5 4-15,5 3 0,2-4 16,3-3-16,-17-8 0,-12-4 0,14 5 16,8 3-16,-7-2 0,-3-1 15,1-7-15,1-4 0,-5-3 16,-3-2-16,0-4 0,1-3 16,-8 0-16,-5-1 0,10-3 0,6-3 15,-5-3-15,-5-4 0,4-2 16,1-2-16,-7-1 0,-8-2 15,10 1-15,6 0 0,-3-4 16,-2-2-16,3-3 0,2-1 16,-7 2-16,-5-1 0,3-5 15,1-3-15,-1 0 0,1 2 0,-1-6 16,1-4-16,-9 3 0,-7 2 16,10-9-16,4-7 15,-6 6-15,-5 3 0,2-5 16,1-3-16,-4 5 0,-2 2 0,2-7 15,1-5-15,-2 1 0,-1 0 16,-1-3-16,-3 3 0,0 0 16,-2 5-16,2-9 0,0-6 15,-6 7-15,-4 6 0,3-9 16,2-5-16,-7 4 0,0 1 0,-3-4 16,-1-2-16,-2 7 0,-3 7 15,5-12-15,3-6 16,-6 8-16,-2 6 0,-5-9 15,-3-5-15,-1 7 0,-3 4 0,0-5 16,-1-5-16,-1 8 0,0 4 0,-3-4 16,0-2-16,-3 2 15,1 2-15,-3-5 0,-2-4 16,0 8-16,2 6 0,-6-4 16,-2-1-16,-1 2 0,1 2 0,-7-7 15,-4-4-15,1 8 0,1 5 16,-2-3-16,-2-5 0,-4 7 15,1 5-15,-2-7 0,-2-5 16,3 8-16,1 5 0,-8-2 16,-6-2-16,3 4 0,4 2 15,-5-4-15,-7-4 0,1 8 0,-3 6 16,-4-8-16,-4-3 16,1 2-16,0 5 0,-8-2 15,-6 0-15,2 3 0,4 0 0,-11-4 16,-6-6-16,6 13 0,4 4 15,22 14-15,16 10 0,11 6 16</inkml:trace>
  <inkml:trace contextRef="#ctx0" brushRef="#br0" timeOffset="112200.514">15949 5313 0,'0'0'0,"0"0"15,0 0-15,0 0 0,0 0 0,-2 28 16,2-28-16,-5 30 15,3-12-15,0 4 0,-1 5 16,-1 2-16,2 1 0,-2 13 0,-2 3 16,1 1-16,-1-2 0,0 14 15,-1 2-15,-1 6 0,1-5 16,-1-3-16,1-4 0,1 2 0,1-6 16,2-2-16,1-2 15,2-8-15,1-4 0,0-7 0,1 1 16,0-5-16,0-2 0,1-1 15,0-6-15,1-4 0,1-1 16,0-6-16,2-1 0,-2-2 0,0 2 16,-2-2-16</inkml:trace>
  <inkml:trace contextRef="#ctx0" brushRef="#br0" timeOffset="112683.6767">16369 5594 0,'0'0'0,"0"0"0,0 0 0,0 0 15,23-14-15,-23 14 0,28-7 16,-12 6-16,1 0 0,3 1 16,2-2-16,0 2 0,0 2 0,4 0 15,0 1-15,-3 0 16,-1-1-16,-2 2 0,-4 2 16,-2-1-16,-4 1 0,-6 1 0,-3 4 15,-2 2-15,-2 1 0,-6 1 16,-3 2-16,-4-1 0,-2 1 15,-1 0-15,-1 1 16,0 0-16,0 0 0,-4 1 0,0 1 16,3-2-16,1-4 0,6 1 15,3-1-15,3 0 0,1-3 0,4 0 16,2 1-16,2-1 0,2-4 16,4 0-16,3 2 15,1-5-15,0 3 0,2-3 0,2 2 16,2-5-16,2 2 0,1-3 15,1-3-15,-3-1 0,-1-2 16,-3 2-16,-2 0 0,-2 2 16</inkml:trace>
  <inkml:trace contextRef="#ctx0" brushRef="#br0" timeOffset="112900.6718">16439 5798 0,'0'0'0,"0"0"0,19-1 16,-4-2-16,1 3 0,12-2 16,5 0-16,1 2 0,1 1 0,12 2 15,1-2-15,-9 1 0,-7 2 16,-7-4-16</inkml:trace>
  <inkml:trace contextRef="#ctx0" brushRef="#br0" timeOffset="113150.7064">17250 5792 0,'0'0'0,"8"-1"0,4 0 16,2 1-16,2-3 0,10 3 15,5 0-15,2 0 0,1 0 0,8-2 16,0 0-16,-5-2 16,-4 1-16,-2-1 0,-3-1 15,-3 0-15,-6 1 0,-3-1 0,-3 1 16,-2 2-16</inkml:trace>
  <inkml:trace contextRef="#ctx0" brushRef="#br0" timeOffset="113367.0253">17492 5628 0,'0'0'0,"0"0"0,0 0 16,0 0-16,-2 30 0,2-30 0,-3 36 16,0-14-16,0 6 0,-2 2 15,0 4-15,-3 10 0,-1 1 0,0 0 16,3-10-16,0-6 0</inkml:trace>
  <inkml:trace contextRef="#ctx0" brushRef="#br0" timeOffset="115133.496">18638 5517 0,'0'0'0,"0"0"0,0 0 16,-19 20-16,19-20 0,-28 25 15,9-7-15,1 3 0,-1-1 16,-9 8-16,-1 2 0,1-1 16,3-2-16,-3 5 0,3-2 15,3-3-15,2 0 0,1 1 16,4-1-16,5-7 0,3-2 0,2-6 16,0-1-16,2-2 0</inkml:trace>
  <inkml:trace contextRef="#ctx0" brushRef="#br0" timeOffset="115517.504">18995 5586 0,'0'0'0,"0"0"0,0 0 0,0 0 15,-21 16-15,21-16 0,-20 20 16,8-6-16,-1-1 0,-1 3 16,1-1-16,-2 4 0,2-1 0,1-1 15,4-2-15,0 1 16,2-2-16,4-2 0,3-1 16,2-3-16,1-1 0,4-2 0,2-1 15,1-4-15,1 0 0,0-4 16,1-3-16,0 0 0,1 0 0,1-2 15,3 1-15,-2-2 16,1-1-16,-3 0 0,-1-1 16,-2 0-16,-1-1 0,-2-1 15,-1 3-15,-3-1 0,-1 1 0,-4 2 16,-4-3-16,-3 3 0,-3 1 16,-2 1-16,-3 2 15,1 1-15,-1 2 0,3 0 0,2 1 16,2 1-16</inkml:trace>
  <inkml:trace contextRef="#ctx0" brushRef="#br0" timeOffset="115717.5054">19416 5615 0,'0'0'0,"12"0"0,5-3 0,1 2 16,5 0-16,13 0 0,16 2 15,-3-1-15,0-1 0,5 2 16,-3 0-16,-7 0 0,-6-2 16,-1 0-16,-9-1 0,-9 2 0,-4-3 15,-4 2-15</inkml:trace>
  <inkml:trace contextRef="#ctx0" brushRef="#br0" timeOffset="115950.5782">19715 5497 0,'0'0'0,"0"0"16,0 0-16,0 0 0,0 0 0,-16 22 16,16-22-16,-13 25 0,13-25 15,-14 29-15,5-11 16,0 2-16,2 2 0,-2-1 0,0 4 15,-1 6-15,1-1 0,1 2 16,1-3-16,1-4 0,3-4 0,0 1 16,0-4-16,1-4 0</inkml:trace>
  <inkml:trace contextRef="#ctx0" brushRef="#br0" timeOffset="116733.3807">20701 5508 0,'0'0'0,"0"0"0,0 0 16,0 0-16,-13-18 0,13 18 0,-18-10 15,18 10-15,-23-9 0,8 5 16,0 2-16,-2-1 0,0 2 15,0 1-15,1 1 0,0 1 16,2-1-16,-2 3 0,4-1 16,5 2-16,0 0 0,3 2 15,1 1-15,5 3 0,1 0 0,1 3 16,3-2-16,1 5 0,-2 1 16,2 1-16,1 1 0,-2 1 15,0-2-15,-1 1 0,-1-1 16,-2 0-16,0 1 0,-5-2 15,-2-1-15,-4 1 0,-3-2 16,-3 0-16,-3-5 0,0-2 16,-2 0-16,-3-6 15,-2 1-15,1-4 0,2 0 16,0-3-16,3 2 0,4-2 0,2 0 16,2-1-16,2-3 0,4 1 15,0-1-15,5 0 0,4-2 16,4-1-16,4 2 0,3 1 15,4-4-15,2 1 0,2-3 0,10-1 16,0 0-16,1 1 0,1 0 16,2 1-16,-1-4 0,0 3 15,-1 3-15,7-5 16,0 1-16,-5 2 0,-5 1 0,0 0 16,-1 2-16,-5 0 0,-2 0 15,-4 4-15,-4 1 0,-3 1 16,-5 1-16,-1 1 0,-1 0 15,-5 3-15,-2 2 0,-2 1 16,-3 0-16,-1 2 0,-2 1 0,-2 1 16,-1 2-16,0 1 0,0 0 15,1 3-15,1 1 16,2-2-16,-1 0 0,1 2 0,2 1 16,0-3-16,3-5 0,1 3 15,1-3-15,2 0 0,2 2 16,2-4-16,4 2 0,3 0 15,4-2-15,-1-3 0,2 3 16,1-7-16,1 0 0,-1-4 16,1 0-16,-2-2 0,-2-1 0,-3-4 15,-3-4-15,-3 4 0,0 1 16,-2 0-16</inkml:trace>
  <inkml:trace contextRef="#ctx0" brushRef="#br0" timeOffset="116900.7294">20930 5250 0,'0'0'0,"0"0"16,0 0-16,0 0 0,0 0 16,0 0-16,33 7 0,-33-7 15,24 12-15,-24-12 0,28 17 16,-16-8-16,-1-3 0,-1 1 0</inkml:trace>
  <inkml:trace contextRef="#ctx0" brushRef="#br0" timeOffset="117429.8">21781 5071 0,'0'0'0,"0"0"0,0 0 15,0 0-15,-8 30 0,8-30 0,-10 28 16,4-11-16,0 2 0,0 3 16,1 1-16,-2 3 0,0 3 0,-3 8 15,0 1-15,-1 0 0,0 1 16,-2 9-16,0 2 0,0-2 16,1 0-16,-3 10 0,1-1 15,3-5-15,1 0 0,1 6 16,3-2-16,0-5 0,1-5 0,0-1 15,2-2-15,-1-4 16,0-3-16,-1-3 0,-2 3 16,0-7-16,2-5 0,-1 1 0,0-4 15,0 0-15,1-6 0,-1-1 16,2-3-16,-2-4 0,0-2 16,2 0-16,4-1 0,0-4 15,0 3-15,0-3 0,0 1 16,0-1-16,0 4 0,0-4 15,0 0-15,-1-4 0,-1 1 0,1 0 16,0 2-16,1 1 0</inkml:trace>
  <inkml:trace contextRef="#ctx0" brushRef="#br0" timeOffset="134950.1072">1421 16728 0,'0'0'0,"0"0"16,0 0-16,0 0 0,19-11 15,-13 4-15,-3-1 0,2-2 0,-1 1 16,-3-2-16,1-1 0,-2 0 16,-2-1-16,-1 1 0,-1-1 15,-5 1-15,2 1 0,-5-2 16,-2 2-16,-4-1 0,0 0 0,-2 3 15,-4 1-15,1 2 0,1 1 16,-3 3 0,2 3-16,1 3 0,0 3 15,6 0-15,0-1 0,4 3 16,2 1-16,1 2 0,5 1 0,1-1 16,0 0-16,6 1 0,0 0 15,3 0-15,4-1 16,-1-2-16,1 0 0,3-4 0,3-1 15,-1-2-15,1-2 0,-3-1 16,-1-3-16,-2-1 0,0 0 16,-1-2-16,1-2 0,-2-2 15,-1-2-15,0-1 0,-4 0 16,-3 0-16,0 1 0,0-1 16,0-1-16,-3 3 0,-3 0 0,-2 0 15,-6-2-15,1 1 0,0-1 16,-3 5-16,0 5 15,-2 1-15,3 0 0,0 2 0,0 2 16,-1 1-16,3 0 0,4 7 16,0 4-16,5 1 0,1 2 15,3 3-15,4 4 0,2-1 0,0-1 16,6 7-16,5 2 16,-2-3-16,2-3 0,1-2 15,1-2-15,-2-6 0,-2-3 0,3-3 16,-1-1-16,-1-5 0,2-5 15,-4-3-15,0-3 0,0 0 16,-5-2-16,0-3 0,0-2 16,-2 0-16,1-1 0,-3 0 15,-3-1-15,-2 1 0,-2 0 0,-1-1 16,0 0-16,-4 2 16,-2 2-16,-3 1 0,-1 0 15,-3 2-15,1 2 0,-3 0 0,-4-1 16,0 4-16,3 2 15,1 5-15,0 3 0,4 0 0,1-1 16,4 4-16,0 4 0,2-1 16,2-1-16,4 1 0,1 1 15,3 0-15,0 2 0,7-1 16,2-2-16,1 1 0,0-1 0,-1-2 16,2-1-16,0-2 0,0-2 15,-1-2-15,2-3 16,-2 0-16,0-1 0,-1-2 0,0-2 15,-2-1-15,-6-1 0,1-2 16,-4-1-16,-5-2 0,-1-1 16,0 2-16,0 2 0,2 2 15</inkml:trace>
  <inkml:trace contextRef="#ctx0" brushRef="#br0" timeOffset="141549.1766">997 16601 0,'0'0'16,"0"0"-16,0 0 0,0 0 0,0 0 16,0 0-16,26 0 0,-26 0 15,0 0-15,25 1 0,-25-1 16,0 0-16,28 0 0,-16-1 15,2-2-15,-1 1 0,1 0 16,3-1-16,-2 2 0,2-2 16,0-1-16,0 1 0,2-1 15,-1-1-15,1-2 0,6-2 16,1 1-16,-3-1 0,1 1 0,-1-3 16,3 1-16,1-1 0,2-1 15,5 0-15,1-2 16,0 2-16,-6-1 0,9-3 15,-3-1-15,3 0 0,-1 1 0,8-4 16,2-1-16,-5 0 0,-2 1 16,2-2-16,1 0 0,-2-1 15,0 1-15,7-3 0,0-1 16,-2-1-16,-3-1 0,4 0 16,1-1-16,-1 1 0,0 1 0,6-4 15,-6-1-15,2 2 0,0 1 16,5 0-16,4-6 15,-9 8-15,-7 4 0,22-16 16,1 5-16,-4-2 0,-2-1 0,-1 3 16,-2 0-16,-4 1 0,1 1 15,7-8-15,9-5 16,-1 2-16,1-4 16,-20 14-16,-9 6 0,9-6 0,5-2 15,-6 2-15,-4-1 0,6 1 16,5 1-16,-9 7 0,-6 3 0,7-10 15,6-4-15,-7 5 16,-4 5-16,4-6 0,1-4 16,-3 5-16,-1 8 0,-1-5 15,2-1-15,-6 1 0,-4 3 0,6-3 16,6-1-16,-4 0 0,-3 1 16,1-1-16,3-1 15,-2 10-15,-2 4 0,0-2 0,3-2 16,-9 1-16,-2 1 0,5-3 15,6 1-15,-5 2 0,-3 4 0,6 3 16,2-3-16,-10 4 16,-7 2-16,2-8 0,-1-5 15,-1 8-15,-3 2 0,4-3 16,2-2-16,-12 3 0,-1-2 0,2 2 16,3 0-16,-2 2 0,1 2 15,-1-4-15,-1-2 0,1 1 16,-1-1-16,-1 2 0,1 0 15,-3 2-15,-2 1 0,0 0 16,3-1-16,-3 2 0,-2 3 0,1-3 16,-3 2-16,2-1 0,0 0 15,-3 1-15,0 1 16,-1 0-16,0 2 0,0-3 16,3 0-16,-2 2 0,-3 1 0,-1 1 15,1 1-15,0 0 0,-3 1 0,1-1 16,2 0-16,-4 2 15,0 0-15,0 0 0,-4 2 16,2 1-16,2-3 0,-4 2 16,-2 0-16,1 0 0,0 1 0,-2 0 15,0 0-15,-1 1 16,0-1-16,-2 1 0,0 0 0,-4 1 16,2 2-16,-2 0 0,-1 2 15,-2 0-15,0 0 0,-5 4 16,0 0-16,-1 2 0,-1 3 15,0 0-15,1 0 0,-3 0 16,-1-1-16,-8 5 0,-1 2 16,3-4-16,2 0 0,-3 0 15,-4 3-15,3 0 0,0 0 0,-9 6 16,-3 1-16,5-3 16,3-3-16,-10 4 0,-4 0 15,8-3-15,2-2 0,-2 4 0,-1 2 16,0-1-16,3-5 0,-5 8 15,-2 1-15,6-2 0,4-2 0,-6 3 16,-1 1-16,1-7 0,3-3 16,-24 21-16,-1 6 15,27-20-15,2 3 0,-17 8 16,4-8-16,-2 1 0,-2-1 0,2 3 16,-2 0-16,11-10 0,6-6 15,-8 6-15,-6 3 0,3 7 16,3 1-16,-2-3 0,-2-2 15,5-2-15,5-4 0,-3 7 16,-1 1-16,-1-5 0,0-1 0,-4 4 16,-7 7-16,6-5 15,0 2-15,3-6 0,4-4 0,0-1 16,0 0-16,-7-5 0,-2-2 16,5 6-16,0 5 0,-2 1 15,-2 4-15,1-6 0,3-4 16,0-2-16,4 0 0,1 4 15,3-2-15,-4 2 0,0 2 16,-5 2-16,-2-1 0,2 3 16,3 2-16,1-9 0,-1-5 0,1 4 15,4 4-15,2-1 0,3-1 16,-1 0-16,-4-1 0,4 0 16,2 1-16,0 3 15,-2 3-15,5-7 0,4-4 16,3-3-16,2-3 0,2 6 0,4 4 15,1-3-15,0 1 16,6-12-16,-2 0 0,-1-3 0,1-1 16,0 3-16,2 3 0,-2 0 15,2 3-15,0-4 0,3-3 16,2-2-16,-1-2 0,2-1 16,1-1-16,-1 0 0,2 2 15,2-4-15,-1 2 0,1-2 16,-2 2-16,2-2 0,-3 2 0,3-2 15,0 0-15,0 0 0,0 0 16,0 0-16,3-3 0,-3 3 16,3-1-16,-3 1 0,2-3 15,-1 3-15,2 1 0,0-1 16,-2-1-16,1 1 0,1 0 16,-1 0-16,0-2 0,1 1 0,-1 0 15,-1-1-15,2 1 16,0 1-16,-3 0 0,1 0 15,1 0-15,1 0 0,1 1 0,-1-2 16,0-2-16,0 1 0,-3 2 16,0 0-16,0-2 0,0 2 15,1-3-15,-1 3 0,0 0 16,0-3-16,0 1 0,0 2 16,0 0-16,0 0 0,0 0 0,0 0 15,0 0-15,0 0 0,0 0 16,0 0-16,0 0 15,0 0-15,0 0 0,0 0 0,0 0 16,0 0-16,0 0 0,0 0 16,0 0-16,0 0 0,0 0 15,0 0-15,0 0 0,0 0 16,0 0-16,0 0 0,-4 4 16,4-4-16,0 0 0,0 0 15,-6-2-15,6 2 0,-6-2 0,6 2 16,0 0-16,-3-4 0,3 4 15,0 0-15,-7 4 16,7-4-16,0 0 0,0 0 16,-6 1-16,6-1 0,0 0 0,-7 1 15,7-1-15,-5 4 0,5-4 16,0 0-16,-7 3 0,7-3 16,-3 2-16,3-2 0,-6 4 15,6-4-15,-4 4 0,4-4 16,0 0-16,0 0 0,-4 2 0,4-2 15,0 0-15,0 0 0,0 0 16,0 0-16</inkml:trace>
  <inkml:trace contextRef="#ctx0" brushRef="#br0" timeOffset="142585.6965">5820 13885 0,'0'0'0,"0"0"15,0 0-15,0 0 0,0 0 16,0 0-16,-28-5 0,28 5 15,-22-1-15,22 1 0,-29 1 16,10-1-16,0 0 0,-3-1 16,-2 1-16,-1 0 0,-2-1 0,-10 1 15,-2 1-15,-2 0 0,-3 2 16,-10-2-16,-4-2 0,3 4 16,2 4-16,-15 1 0,0 2 15,3-3-15,3-2 0,-8 8 16,-2 6-16,5 6 0,-2 3 15,-7 6-15,2 0 0,11-6 16,9 0-16,-25 14 0,7-2 16,5-1-16,4 0 0,4 3 15,5 2-15,3-3 0,4-5 0,-1 6 16,-3 1-16,8-4 0,8-1 16,0 7-16,1 1 0,3-3 15,2-4-15,4 4 0,2 4 16,4-2-16,6-5 0,0 3 15,3 0-15,2-7 0,2-1 0,2 4 16,-2 1-16,5-7 16,1-2-16,3-2 0,1-2 0,-6-4 15,-2-2-15,4-3 0,4-3 16,-1-8-16,2-1 0,-1-2 16,-2 3-16,0-6 0,0 1 15,0-1-15,2-1 0,-1 2 16,-2-1-16,1-1 0,2-3 15,-4 2-15,3-2 0,-5-4 16,1-3-16,-3 2 0,1-2 0,1 3 16,1-1-16,-3 2 0</inkml:trace>
  <inkml:trace contextRef="#ctx0" brushRef="#br0" timeOffset="143033.8317">3577 15422 0,'0'0'0,"0"0"0,0 0 16,0 0-16,0 0 0,0 0 15,4-21-15,-4 21 0,0 0 16,0 0-16,0-21 0,0 21 16,0 0-16,0 0 0,-4-19 15,4 19-15,0 0 0,0 0 16,-14-17-16,8 13 0,1 0 0,0 1 16,2 0-16,-2 0 0,-1 2 15,2 0-15,0 1 0,-2-2 16,-2 2-16,1-1 0,3 1 15,-1 0-15</inkml:trace>
  <inkml:trace contextRef="#ctx0" brushRef="#br0" timeOffset="143364.7985">3498 15480 0,'0'0'15,"0"0"-15,0 0 0,0 0 0,0 0 16,0 0-16,0 0 16,0 0-16,0 0 0,0 0 15,0 0-15,0 0 0,0 0 0,0 0 16,0 0-16,0 0 0,0 0 15,0 0-15,0 0 0,0 0 16,0 0-16,0 0 0,0 0 16,0 0-16,0 0 0,0 0 15,0 0-15,0 0 0,-23 10 0,23-10 16,0 0-16,0 0 0,0 0 16,0 0-16</inkml:trace>
  <inkml:trace contextRef="#ctx0" brushRef="#br0" timeOffset="144337.3184">3449 15246 0,'0'0'0,"0"0"0,0 0 16,0 0-16,17-20 0,-17 20 15,0 0-15,21-21 0,-11 14 0,0-1 16,0-2-16,2 2 16,-2 0-16,2-2 0,3-1 15,1-2-15,4 2 0,3-6 0,2 2 16,-1-3-16,1 3 0,1-3 16,3-2-16,5-2 0,-2-2 15,5 1-15,2-1 0,-4 5 16,-2-2-16,10-4 0,3-4 15,-5 4-15,-3 0 0,10-7 16,5-3-16,-9 2 0,-3 1 0,7 0 16,2-2-16,-2 4 0,-4-1 15,10-4-15,3-2 16,-5 4-16,-4 1 0,29-24 0,-3 1 16,-9 11-16,-11 8 0,8-1 15,5 1-15,-9-5 0,-5 0 0,6 2 16,2 0-16,-3 2 15,-2 1-15,1-6 0,6-4 16,-12 2-16,-9 2 0,11-2 16,7-2-16,-6 1 0,-4 0 0,4-6 15,6-5-15,-5 8 0,-2 6 16,4-4-16,3-3 16,-7 2-16,-9 2 0,11-5 0,5-3 15,-4 7-15,-5 3 0,6-7 16,2-6-16,-8 12 0,-4 6 0,10-4 15,7-3-15,-9 3 16,-8 0-16,4-2 0,2-3 16,-4 8-16,0 5 0,-1-2 15,2 0-15,-5 3 0,-3 4 0,9-3 16,3-1-16,-9 6 0,-5 3 16,3-5-16,4-2 0,-4 4 15,-2 3-15,1-1 0,1-1 16,-11 6-16,-5 6 0,4-1 15,4 2-15,-2-2 0,-1 2 0,-2-1 16,1-2-16,-7 5 0,-6 3 16,4-7-16,4-5 15,-6 6-15,-5 4 0,-3 2 0,-1 1 16,-2 2-16,2-3 0,-2 1 16,0 0-16,-3 2 0,0 1 0,-3-1 15,1 3-15,0-2 16,-2-1-16,0 4 0,-2 1 15,0 0-15,-2 1 0,-2-1 16,-2-2-16,-4 1 0,-1-3 0,3 4 16,2-2-16,0 1 0</inkml:trace>
  <inkml:trace contextRef="#ctx0" brushRef="#br0" timeOffset="151967.9223">31139 11583 0,'0'0'0,"0"0"16,0 0-16,-25-2 0,25 2 15,-40 2-15,8 0 0,-3 2 16,-2-1-16,-19 2 0,-4 0 15,-13 3-15,4-2 0,-17 4 16,-2 3-16,7-3 0,4-3 0,-14 4 16,2 6-16,-3 0 0,11-1 15,-30 7-15,12 0 16,21-5-16,14 2 0,3 3 0,3 4 16,16-4-16,12-1 0,8-3 15,7-1-15,5-2 0,3 0 0,10 2 16,6 2-16,-1-10 15,1-1-15,12 3 0,7 3 16,1-4-16,3 1 0,11 0 16,8 3-16,-4-1 0,-2 1 0,14 3 15,4 4-15,-1-2 16,0 0-16,7 4 0,5 3 16,18 8-16,-17-6 0,0 1 0,-1 1 15,-10-1-15,-7-1 0,4 4 16,3 3-16,-12-10 15,-10-7-15,-6-1 0,-5 1 16,-7-4-16,-4-3 0,-9-3 0,-5-5 16,-4-4-16,-2-3 0,0 1 15,0 2-15,0-8 0,2-2 16,1-6-16,2-6 0,-4-8 16,-2-4-16,-4-6 0,-1-3 15,-5-1-15,-4 0 0,-2-6 16,-4-4-16,1 0 0,0 0 0,-3-8 15,0-1-15,-1 5 16,-2 4-16,-10-29 0,3 5 0,6 10 16,5 9-16,-1 6 0,-1 4 15,3 2-15,2 1 0,-2 7 16,-2 2-16,6 3 0,5 2 16,2 5-16,2 4 0,-1 1 0,0 1 15,1 2-15,0 1 16,4 12-16,0-1 0,0 5 15,1 0-15,0 5 0,-2 2 0,-4 5 16,-2 0-16,2 2 0,-1 5 16,1 8-16,0 7 0,1 1 15,1 2-15,-2 8 0,-1 0 16,-1 3-16,-1 4 0,-6 13 16,-2 1-16,-1-1 0,0-3 0,-1 10 15,2-1-15,-4-6 16,-2-5-16,-11 26 0,5-6 15,9-14-15,5-11 0,4-6 16,1-5-16,2-7 0,2-4 0,3-5 16,4-1-16,1-8 0,2-5 15,1-8-15,1 2 0,-1-3 16,1-2-16,3-2 0,1-2 16,8-4-16,5-5 0,3-3 15,7-6-15,3-1 0,2-1 0,1-6 16,2-3-16,5-6 0,-1 1 15,-1-4-15,-1-4 16,-1 1-16,0-2 0,5-5 0,-1 2 16,-7 2-16,-4 0 0,1 2 15,0 1-15,11-17 0,-3 6 16,-6 7-16,-4 9 0,-3 3 16,-3 8-16,-1-1 0,1 1 15,-8 5-15,-2 3 0,-9 9 16,2 0-16,-1 4 0,-1 2 0,0 0 15,-2 1-15,-2-1 0,-2 1 16,-2 6-16,-2 1 0,-5 6 16,-2 0-16,2 0 0,2-2 15,2-3-15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9T03:27:38.171"/>
    </inkml:context>
    <inkml:brush xml:id="br0">
      <inkml:brushProperty name="width" value="0.05292" units="cm"/>
      <inkml:brushProperty name="height" value="0.05292" units="cm"/>
      <inkml:brushProperty name="color" value="#FF0000"/>
    </inkml:brush>
  </inkml:definitions>
  <inkml:trace contextRef="#ctx0" brushRef="#br0">1458 9395 0,'0'0'0,"0"0"0,0 0 16,0 0-16,22-13 0,-22 13 0,22-3 16,-22 3-16,30-3 0,-12 1 15,3 2-15,0-1 0,4 0 16,5 2-16,0 2 0,4-1 16,1-1-16,-2 1 0,3 1 15,8 1-15,0-2 0,-1 0 16,4 1-16,-3-2 0,1 1 0,8 1 15,-2-1-15,-1 0 0,0-2 16,1 1-16,0 0 0,2 0 16,-2-1-16,9 2 0,-2 2 15,1-2-15,-1-1 0,0-1 16,0-1-16,6 2 0,-2 0 16,1 1-16,4 0 0,-4-2 15,-3-2-15,4 0 0,1 0 16,27 0-16,-10 4 0,-3-5 15,-3 0-15,-3 1 0,-1 0 0,1-1 16,0-1-16,-7 1 0,-4 1 16,4-1-16,2 2 0,2-1 15,-1-2-15,2 0 0,1 2 16,-2-2-16,2 1 0,4-1 16,1 0-16,0 3 0,-1 2 15,2-2-15,1-3 0,-2-2 16,-4-1-16,6 2 0,1 0 15,-2 1-15,-2 0 0,-1 0 0,0 1 16,0 3-16,0 1 0,5-1 16,-1-1-16,-3 0 0,-3-1 15,5 1-15,1-2 0,0 1 16,-3 0-16,3 2 0,3-1 16,-3-1-16,0 2 0,0-1 15,1 1-15,0-1 0,-2 1 0,3 0 16,1 0-16,-4 0 15,-2 0-15,1-1 0,2 1 16,-3-2-16,-1 1 0,2 0 0,2 0 16,-4 1-16,-4 0 0,3 0 15,2 1-15,3-3 0,1-2 16,2-1-16,1-2 0,-3 1 16,1-1-16,0 4 0,5 2 15,-3-1-15,0 0 0,-2-3 16,1-1-16,-5 5 0,0 5 0,4-3 15,0 2-15,-1-1 0,-3 0 16,1-2-16,2-2 0,-5 3 16,-3 2-16,6-2 0,2 1 15,-5-1-15,-3-1 0,5-1 16,4 0-16,-1 3 0,-2 2 0,0-3 16,1 1-16,0 0 15,1 1-15,1-1 0,2-1 16,-5 1-16,-3 1 0,1-1 0,3 0 15,-2-1-15,1 0 0,-1 0 16,2 0-16,-3 0 0,-1-1 16,6 1-16,4 2 0,-4-2 15,-2 0-15,1 0 0,2-1 16,-1-1-16,-1 0 0,-1 2 16,2 1-16,-5-2 0,-2 1 0,4-1 15,4 0-15,-7 0 0,-3-1 16,3 3-16,2 2 15,-2-2-15,-1 1 0,2-3 0,2-2 16,0 0-16,-1 1 0,3 2 16,0 2-16,-1 0 0,-2-2 15,1 3-15,0 0 0,-3-1 16,-1-1-16,1 0 0,1-3 16,-3 5-16,-2 4 0,-2-1 15,0-1-15,1 0 0,2-2 0,0 2 16,-1 1-16,-1-3 15,-1-2-15,4 4 16,2 2-16,0 1 0,0-1 0,-1-3 0,1 1 16,-6-3-16,-1 0 0,-1-1 15,1 3-15,-1 2 0,0 1 16,-1-1-16,1-3 0,1 1 16,2 2-16,2-2 0,1-1 15,-3 1-15,-2-1 0,4 1 16,3-1-16,-7 4 0,-4 2 0,4 0 15,1 0-15,-4-4 0,-3-1 16,2-1-16,2-3 0,0 0 16,0 2-16,0 0 0,1 1 15,-6 4-15,-2 1 0,3-4 16,3-2-16,1 0 0,0-2 0,2 1 16,2 0-16,-6 0 15,-5 2-15,2 0 0,2 1 16,-1-3-16,0 0 0,3 0 15,3 2-15,-4-2 0,-3 3 0,2-2 16,1-2-16,-2 0 0,-1-2 16,2 3-16,0 3 0,-1-1 15,-2 1-15,-1-7 0,0-2 16,-3 4-16,-2 4 0,0-1 16,2 0-16,-2-4 0,-1-4 15,-1 5-15,-1 0 0,-2 0 16,0 5-16,1-1 0,0 0 0,1-1 15,1-1-15,-5 1 0,-1 1 16,0-4-16,0 1 0,0 0 16,1 0-16,-4-1 0,-1-2 15,0 2-15,0 1 0,-5-1 16,-2 1-16,1 1 0,-1 0 16,-2-7-16,-1-1 0,-17 5 15,1-1-15,4 1 0,2 1 0,-1 0 16,0 0-16,-4 0 0,1-1 15,-2 1-15,1 0 0,-3-1 16,0-3-16,-2 3 0,1 0 16,-2 2-16,-2 1 0,1-1 15,1-1-15,-4 0 0,0 0 16,-1 0-16,-2 0 0,-1 0 16,0 0-16,-3 0 0,2 2 15,-2-2-15,-5 1 0,-5 1 16,-4 1-16,2-2 0,1 2 0,2-3 15</inkml:trace>
  <inkml:trace contextRef="#ctx0" brushRef="#br0" timeOffset="13267.8249">15213 6837 0,'0'0'16,"-16"-4"-16,-9 1 0,-13-4 16,-2 5-16,-16-3 0,-6 4 0,-15 2 15,-1 4-15,-15 3 0,1 3 16,-11 6-16,5-1 0,-39 18 16,14-1-16,9 2 0,7 2 0,5 2 15,1 4-15,11 0 0,6 2 16,0 3-16,0 1 15,9 0-15,7 1 0,2 7 16,2 6-16,5-1 0,4 2 0,7-1 16,4 1-16,0-2 0,-1 1 15,9 4-15,5 5 0,3-6 16,1-1-16,4 2 0,1 3 16,6-2-16,5 1 0,6-2 15,3 1-15,1-4 0,2-5 0,3 5 16,4 3-16,1-4 15,-1-2-15,5-1 0,1 1 16,6-5-16,3-3 0,0 2 0,1 2 16,2-3-16,1-2 0,7 2 15,5 3-15,-1-7 0,-1-4 16,8 0-16,6 0 0,-1-1 16,-1-1-16,6-3 0,5-5 15,-2 1-15,1-3 0,5 2 16,2-1-16,-4-2 0,-3-1 0,7-2 15,6 1-15,2-3 0,1-2 16,-1 0-16,0-1 0,-5-2 16,-3-1-16,5 3 0,4 0 15,1-1-15,1-2 0,4-4 16,1-4-16,0 1 0,0-1 16,-2-4-16,1-3 0,-3 0 15,-1 0-15,5 1 0,2-1 16,-4 0-16,-2-3 0,5-3 15,2 1-15,-3-2 0,-2 1 0,4-4 16,3-2-16,0 2 0,0-1 16,3-2-16,0-1 0,-4 2 15,-2 2-15,2-5 0,2-2 16,-3-1-16,-3-3 0,4 6 16,4 1-16,-2 0 0,-1-3 0,-2-1 15,-2 0-15,-6-3 16,-3-1-16,4 1 0,4-3 15,-4 2-15,-2 4 0,1-1 0,2 0 16,-6 1-16,-4 2 0,4-4 16,2-1-16,0 0 0,-1-1 15,-2-3-15,1 1 0,-2 1 16,-2-1-16,1 0 0,-2-4 16,-2 2-16,-1 1 0,1-3 15,2 0-15,-4 3 0,-3-2 0,3 1 16,4 1-16,-4-4 0,-3 1 15,-2 1-15,-2 0 0,-1-1 16,0-2-16,2 0 0,4-2 16,-7 0-16,-3 0 0,0 2 15,-1-2-15,0-2 0,0-2 16,0-1-16,0-3 0,-2 4 16,-2 3-16,-3-3 0,-1-1 15,-2-1-15,-2-2 0,-2 1 16,0-1-16,-1 1 0,-1-1 0,-3-1 15,-1-1-15,-4 0 0,-2 2 16,2-3-16,1-2 0,-5 1 16,-4 0-16,-3 0 0,-3-1 15,2-1-15,3 0 0,-6-2 16,-3 1-16,-4 1 0,-2 2 16,-3-5-16,-2-2 0,-1-1 15,-1-2-15,-9-1 0,-5 0 16,1 4-16,3 4 0,0-3 15,-1-2-15,-3 3 0,-2 3 0,-9-8 16,-6-5-16,4 7 0,1 5 16,-5-2-16,-5-1 0,-1-2 15,-1-1-15,-5 2 0,-5 1 16,3 4-16,0 2 0,-2 1 16,-1-1-16,-4-1 0,-2-3 0,-6 3 15,-5 1-15,4 6 16,1 3-16,-3-4 0,-2-2 15,1 2-15,2 2 0,-8 1 0,-4 1 16,-2 3-16,-2 3 0,-4-3 16,-3 0-16,4 0 0,2 7 15,-6 1-15,-5 2 0,5 1 16,3-4-16,-3 3 0,-1-2 16,-2 7-16,1 2 0,-2-2 15,1 2-15,0-3 0,2 0 16,-6 1-16,-2 3 0,2 0 0,3 2 15,-7 0-15,-6 1 0,3 0 16,3-1-16,-3 0 0,-1 4 16,7-2-16,4 6 0,-2-2 15,-1 1-15,5 1 0,1 2 16,0-3-16,-1-1 0,7 3 16,3 0-16,-4-1 0,-3 1 15,4-2-15,5-1 0,-2 3 16,0 2-16,6-1 0,4 2 0,4 0 15,2-3-15,7 2 0,7-2 16,-6-1-16,-3 1 0,6 0 16,3-2-16,3-1 0,2-1 15,3 1-15,2 1 0,2-1 16,1-1-16,4 4 0,3-2 16,1 6-16,1 2 0,1-2 15,4-4-15,1 6 0,2 1 0,0 10 16,0 1-16,-1 3 15,0 7-15,14-24 0,2 2 0,2-6 16</inkml:trace>
  <inkml:trace contextRef="#ctx0" brushRef="#br0" timeOffset="45866.3582">12720 3918 0,'0'0'0,"0"0"0,0 0 16,0 0-16,0 0 0,0 0 16,0 0-16,0 0 0,-3-18 0,3 18 15,0 0-15,0 0 0,0 0 16,-20 17-16,20-17 0,-19 22 16,19-22-16,-25 31 0,7-10 15,0 1-15,-2 2 0,-6 6 16,1 1-16,1-2 0,-1 0 0,-3 4 15,0-4-15,5-1 16,3-3-16,1 0 0,3-2 16,2 1-16,0-2 0,1-1 15,0 0-15,0-3 0,-1-2 0,4-1 16,3-2-16,1-3 0,3-2 16,1-2-16,1-1 0,1-2 15,1 0-15,3-1 0,4-2 16,-2-2-16,0 2 0,-2-1 15</inkml:trace>
  <inkml:trace contextRef="#ctx0" brushRef="#br0" timeOffset="46047.3551">12791 4268 0,'0'0'0,"0"0"0,0 0 15,0 0-15,0 0 0,0 0 16,0 0-16,0 0 0,0 0 0,9 24 16,-9-24-16,0 0 15,14 26-15,-14-26 0,0 0 16,14 21-16</inkml:trace>
  <inkml:trace contextRef="#ctx0" brushRef="#br0" timeOffset="46599.6903">13302 4338 0,'0'0'0,"0"0"0,0 0 16,17-13-16,-17 13 0,21-15 0,-6 4 15,1 1-15,-1-1 0,8-4 16,5-1-16,-2 1 0,0 1 0,1-2 16,3-1-16,4-2 15,-3 2-15,-2 0 0,-2 1 16,-3 1-16,-5 3 0,0 0 15,-1 2-15,-4 1 0,-2 0 0,-1 2 16,-2 1-16,-1 1 0,-3 0 16,-5 5-16,0 0 15,-2 4-15,-1-1 0,-3 3 0,0 3 16,-2 1-16,-1 0 0,-3 5 16,-3 6-16,0-1 0,2-1 0,-3 5 15,-1 1-15,4-3 16,2-1-16,1 1 0,2-1 15,1-2-15,2-2 0,2-2 16,0 2-16,2-2 0,0-1 0,2-2 16,3 0-16,1-5 0,4-1 15,3-1-15,4-1 16,0-3-16,2-4 0,2-1 0,1-3 16,1 0-16,0 0 0,1 0 15,-4 2-15,-4-1 0</inkml:trace>
  <inkml:trace contextRef="#ctx0" brushRef="#br0" timeOffset="46802.6899">13806 3669 0,'0'0'0,"0"0"0,0 0 16,0 0-16,0 0 0,0 0 0,0 0 16,21 23-16,-21-23 0,20 19 15,-20-19-15,21 22 0,-21-22 0,16 18 16</inkml:trace>
  <inkml:trace contextRef="#ctx0" brushRef="#br0" timeOffset="47051.9612">14327 4180 0,'0'0'15,"0"0"-15,0 0 0,0 0 16,0 0-16,0 0 0,0 0 16,30 13-16,-30-13 0,18 11 15,-18-11-15,19 15 0,-19-15 0,14 11 16</inkml:trace>
  <inkml:trace contextRef="#ctx0" brushRef="#br0" timeOffset="47633.0072">14867 4203 0,'0'0'0,"0"0"16,0 0-16,0 0 0,21-17 0,-11 7 16,3-1-16,2-1 15,1-1-15,5-3 0,1 0 16,0 1-16,0-1 0,0 2 15,2-2-15,-4 1 0,0 3 16,2-5-16,-3 2 0,-3 0 0,-3 3 16,-1 2-16,-2 2 15,-4 3-15,0 0 0,-2 1 0,-1 1 16,-2 1-16,-1 2 0,-2-1 16,-3 3-16,0 2 0,-2 2 15,-2 3-15,-2 1 0,-2 6 16,0 0-16,-1 4 0,1 2 15,1 0-15,1 2 0,0 0 16,1 2-16,0 1 0,2-2 0,2 0 16,0-1-16,2-1 0,1-3 15,0-2-15,2-3 0,2-1 16,2-3-16,0-2 0,1-1 16,2-2-16,0 0 0,4-4 15,2-1-15,3-2 0,1 0 16,1-5-16,1-1 0,-4-1 0,-2 2 15,-1 2-15</inkml:trace>
  <inkml:trace contextRef="#ctx0" brushRef="#br0" timeOffset="47830.6467">15193 3700 0,'0'0'16,"0"0"-16,0 0 0,0 0 0,0 0 15,0 0-15,0 0 16,0 0-16,0 0 0,0 0 0,18 14 16,-18-14-16,0 0 0,0 0 15</inkml:trace>
  <inkml:trace contextRef="#ctx0" brushRef="#br0" timeOffset="48168.6505">15716 3572 0,'0'0'0,"0"0"0,0 0 15,0 0-15,0 0 0,28 9 16,-28-9-16,24 10 0,-24-10 15,21 14-15,-11-3 0,-2 0 16,-2 1-16,-3 2 0,-6-1 16,-1 0-16,-3 1 0,-1-2 0,-3-1 15,-5 3-15,1-1 0,0 0 16,2-4-16,0 1 0,1-2 16,2-1-16,1-1 0,2-1 15,2 1-15,2-2 0,3 1 16,2-2-16,1-1 0,5 1 15,4-2-15,2 1 0,3 1 0,6 2 16,2-2-16,1 1 0,-2-2 16,-3 1-16,-4-1 0,-2 0 15</inkml:trace>
  <inkml:trace contextRef="#ctx0" brushRef="#br0" timeOffset="49249.8469">16252 4204 0,'0'0'16,"0"0"-16,0 0 0,18-15 0,-18 15 15,21-15-15,-6 4 0,2 1 16,-1 0-16,4-2 16,2-2-16,5-2 0,-2 1 0,3-1 15,0 0-15,-1 0 0,-3-1 16,4-2-16,-3 2 0,-4 3 15,-2 1-15,-4 0 0,-2-1 16,0 5-16,-4 2 0,0 2 16,-2-1-16,-4 5 0,-1-1 0,-2 2 15,-3-1-15,-1 4 0,-2 0 16,-3 3-16,-4 1 0,0 3 16,-1 1-16,-2 3 0,0 4 15,0 0-15,1 0 0,-2 2 16,0 2-16,-3 6 0,1-1 0,1 0 15,2-2-15,1-2 16,3-3-16,2 0 0,3 1 16,2-3-16,3-3 0,2-2 0,2-1 15,4-1-15,0-2 0,6-3 16,4-3-16,-3-2 0,1-2 16,4-2-16,4-4 0,5-1 15,-2-2-15,-1-2 0,1 0 16,-2-2-16,-1 2 0,-5 2 15,-2 1-15,-4 2 0</inkml:trace>
  <inkml:trace contextRef="#ctx0" brushRef="#br0" timeOffset="49455.0575">16653 3618 0,'0'0'0,"0"0"0,0 0 16,0 0-16,0 0 0,0 0 0,0 0 15,18-11-15,-18 11 0,20 6 16,-20-6-16,20 5 16,-20-5-16,0 0 15</inkml:trace>
  <inkml:trace contextRef="#ctx0" brushRef="#br0" timeOffset="49817.4171">17076 3624 0,'0'0'0,"0"0"16,0 0-16,0 0 0,0 0 0,0 0 16,21 15-16,-21-15 15,0 0-15,12 26 0,-12-26 0,-2 20 16,-3-10-16,-2-1 0,-3 0 15,0 1-15,-1 1 0,-1-2 16,-1 1-16,0-1 0,2-3 16,1 0-16,3 0 0,-1-1 15,1-1-15,2-2 0,0 0 16,3-1-16,2-1 0,0 0 16,6-1-16,0 0 0,1 0 0,2 1 15,2 1-15,1 0 0,0 3 16,1 0-16,1 1 0,-1 0 15,-1 2-15,-1 1 0,-1-1 16,-2 2-16,-2 0 0,0 6 16,-4 2-16,-3-2 0,-2 0 15,-3 1-15,-2 2 0,-1-3 16,1-3-16,0-2 0,1-1 16,2-1-16</inkml:trace>
  <inkml:trace contextRef="#ctx0" brushRef="#br0" timeOffset="50050.1729">17350 4151 0,'0'0'0,"0"0"0,19-2 0,-19 2 15,29-4-15,-11 2 0,3 1 16,6-2-16,1 2 0,-2 1 16,0 0-16,-3 1 0,-1 2 0,-5-2 15,-1 0-15,-3 0 0</inkml:trace>
  <inkml:trace contextRef="#ctx0" brushRef="#br0" timeOffset="50468.7754">17389 4115 0,'0'0'0,"0"0"15,0 0-15,0 0 0,0 0 0,0 0 16,0 0-16,0 0 0,10 27 16,-10-27-16,0 0 0,21 25 15,-21-25-15,0 0 0</inkml:trace>
  <inkml:trace contextRef="#ctx0" brushRef="#br0" timeOffset="50623.1863">17831 4098 0,'0'0'0,"0"0"0,0 0 15,0 0-15,0 0 0,0 0 16,0 0-16,22 16 0,-22-16 0,21 12 15,-21-12-15,0 0 0</inkml:trace>
  <inkml:trace contextRef="#ctx0" brushRef="#br0" timeOffset="50781.4117">18459 4081 0,'0'0'0,"0"0"15,0 0-15,0 0 0,0 0 0,0 0 16,0 0-16,0 0 0,26 14 16,-26-14-16,0 0 0,24 11 15</inkml:trace>
  <inkml:trace contextRef="#ctx0" brushRef="#br0" timeOffset="50935.411">19018 4072 0,'0'0'16,"0"0"-16,0 0 0,0 0 0,0 0 15,24 14-15,-24-14 0,23 8 16,-23-8-16,0 0 0</inkml:trace>
  <inkml:trace contextRef="#ctx0" brushRef="#br0" timeOffset="51091.9451">19483 4092 0,'0'0'0,"0"0"16,0 0-16,0 0 0,0 0 0,0 0 16,0 0-16,17 24 0,-17-24 0,14 17 15,-14-17-15,0 0 0</inkml:trace>
  <inkml:trace contextRef="#ctx0" brushRef="#br0" timeOffset="51218.3191">19776 4179 0,'0'0'0,"0"0"16,0 0-16,0 0 0,0 0 16,0 0-16,13 25 0,-13-25 15,0 0-15,0 0 0</inkml:trace>
  <inkml:trace contextRef="#ctx0" brushRef="#br0" timeOffset="51816.3571">20095 4351 0,'0'0'0,"0"0"16,0 0-16,18-11 0,-18 11 16,23-13-16,-7 4 0,0 0 15,1 0-15,7-4 0,1-2 16,0 0-16,-2 0 0,1-3 15,0 0-15,-2-2 0,-2 1 0,6-6 16,-1 0-16,-2 2 0,-1 3 16,-3-3-16,-3 1 15,-1 2-15,-3 3 0,-1-1 0,-1 0 16,-2 3-16,-2 3 0,0 1 16,-1 1-16,0 1 0,-2 0 15,-1 2-15,0-1 0,-1 2 16,0 3-16,-1 3 0,-1-2 15,1 2-15,-3 3 0,1 2 16,0 4-16,-1-2 0,1 1 0,-3 7 16,-3 0-16,-1 1 0,-1 2 15,-1 1-15,-2 2 16,0 0-16,0-1 0,-2 4 0,1 1 16,-3 6-16,3-5 0,1 2 15,1 1-15,1-4 0,1-3 0,2 1 16,2-1-16,4-3 15,1-2-15,3-4 0,4-1 16,0-2-16,1-1 0,6-1 16,6-2-16,-2-2 0,-1-2 0,1-3 15,0-5-15,-1 1 0,-2-2 16,-3 2-16,-2 1 0,-1 1 16</inkml:trace>
  <inkml:trace contextRef="#ctx0" brushRef="#br0" timeOffset="52031.5086">20563 3631 0,'0'0'0,"0"0"15,0 0-15,0 0 0,0 0 0,22 4 16,-22-4-16,26 11 16,-26-11-16,27 15 0,-16-8 0,-1-1 15</inkml:trace>
  <inkml:trace contextRef="#ctx0" brushRef="#br0" timeOffset="52882.7789">21046 3611 0,'0'0'16,"0"0"-16,0 0 0,0 0 16,0 0-16,22-8 0,-22 8 15,21 3-15,-9-1 0,0 3 0,0-1 16,-1 3-16,0-2 0,-2 3 16,-2 0-16,-3 1 0,0 2 15,-6-1-15,-1 0 0,-3 1 16,-3-1-16,-1 1 0,-1 1 15,-2 2-15,-1 2 0,0-1 16,-3-1-16,3-2 0,1 1 0,1-1 16,0-1-16,2-1 0,2-2 15,2-1-15,4 0 0,3-1 16,3-3-16,2 1 0,4-2 16,-1-2-16,2 1 0,9-2 15,3-1-15,0-1 0,0-1 16,3-1-16,1 0 0,2-2 0,0-1 15,3-1-15,-2-1 16,-2 0-16,-3 0 0,2-1 16,-1 1-16,-1-1 0,-3 0 0,-5 1 15,-2-1-15,-3 1 0,-1 0 16,-2 1-16,-3-2 0,0 4 16,-2 0-16,-2 1 0,-1 2 15,-1-1-15,-1 3 0,-2 1 16,-2 1-16,-2 1 15,-1 2-15,0 3 0,-1 2 16,-2 1-16,-1 0 0,3 2 0,-1 0 16,0 0-16,1 0 0,1 2 15,2 0-15,0-1 0,2-1 0,0 1 16,1-1-16,1-1 16,0 0-16,1-2 0,1-1 0,1 0 15,1-3-15,2 0 0,2-1 16,1-1-16,3-1 0,1-2 15,2-2-15,-2-1 0,0-2 16,1 1-16,0-2 0,3-2 16,1-1-16,-2-2 0,-1 0 15,1 0-15,0 1 0,-2 0 16,-1-1-16,-1 1 0,-1 0 0,-3 1 16,0-1-16,-2 0 0,0 1 15,-2 2-15,-1 1 0,-2 0 16,-4 1-16,2 2 0,-1-1 15,-1 0-15,2 1 0,0 1 16</inkml:trace>
  <inkml:trace contextRef="#ctx0" brushRef="#br0" timeOffset="53283.0339">21836 3622 0,'0'0'16,"0"0"-16,0 0 0,0 0 16,27 2-16,-15-1 0,3 0 0,0 1 15,0 1-15,0 1 0,-2 0 16,2 2-16,-1 3 0,-3-2 16,-1 1-16,-3 1 0,-1-1 15,-3 2-15,-2 1 0,-2-3 16,-2 2-16,-5 3 0,-2-2 15,-2-1-15,-2 1 0,-1 0 16,1 0-16,1-1 0,0 1 0,-1-2 16,2 0-16,0-1 0,1 0 15,2-2-15,2-2 0,0 0 16,0 0-16,4-2 0,1 1 16,2-3-16,5 4 0,2-4 15,3-2-15,3 2 0,4-1 0,2 1 16,4-1-16,4-1 15,1-1-15,0-2 0,2-2 16,-2-2-16,-3 1 0,0-2 0,-5 3 16,-3 1-16</inkml:trace>
  <inkml:trace contextRef="#ctx0" brushRef="#br0" timeOffset="53783.0323">22700 3338 0,'0'0'0,"0"0"0,0 0 0,0 0 15,0 0-15,0 0 0,-22 21 16,22-21-16,-21 20 0,7-6 15,-2-1-15,1 6 0,-1-2 16,-1 3-16,-2 2 0,-5 5 0,-1-2 16,2 1-16,0 1 15,2-1-15,2-1 0,-3 6 0,1-2 16,4-4-16,2-1 0,2-3 16,1-1-16,2-2 0,2 0 15,4-4-15,3 0 0,2-2 16,1-3-16,4-1 0,2-3 15,-1-3-15,2 0 0,4-2 16,4-2-16,0 0 0,1-3 0,0 0 16,-1-3-16,0 1 0,-2-2 15,3-3-15,-3 1 0,-4 0 16,-1 0-16,1-1 0,-2 0 16,-3 2-16,-3 3 0,-3-2 15,-3 1-15,-3-1 0,0 0 16,-8 0-16,-5 1 0,-2 2 15,-3-1-15,-2 5 0,-4 1 16,-6 3-16,2 3 0,6 0 0,5-2 16,4 0-16</inkml:trace>
  <inkml:trace contextRef="#ctx0" brushRef="#br0" timeOffset="58949.7403">12703 4199 0,'0'0'15,"0"0"-15,0 0 0,0 0 0,0 0 16,0 0-16,0 0 16,0 0-16,0 0 0,0 0 0,0 0 15,0 0-15,22-9 0,-22 9 16,0 0-16,32-1 0,-32 1 0,28 0 16,-8 2-16,-1-1 15,-2-1-15,3 1 0,1 0 16,0 1-16,0 1 0,7-2 15,0 0-15,-2 1 0,-4-1 0,-2 1 16,-3-2-16,-1 0 0,-3-2 16,-2 2-16,-3 0 15,-3 2-15,-1-1 0,-1 0 16,-1 1-16,0-2 0</inkml:trace>
  <inkml:trace contextRef="#ctx0" brushRef="#br0" timeOffset="59168.8278">13029 4013 0,'0'0'0,"0"0"16,0 0-16,0 0 0,0 0 16,-10 25-16,10-25 0,-10 25 15,10-25-15,-11 31 0,6-10 16,-1 1-16,1 3 0,-2-1 15,0 1-15,1 6 0,0-2 16,2 0-16,2 2 0,0-2 16,4-3-16,-1 2 0,0-6 15,0-4-15</inkml:trace>
  <inkml:trace contextRef="#ctx0" brushRef="#br0" timeOffset="59482.831">14170 4158 0,'0'0'0,"0"0"0,0 0 16,29-6-16,-29 6 0,29-5 0,-8 4 16,1 0-16,1 0 0,9 1 15,2-1-15,-1 1 0,-2 0 16,0 1-16,-1-1 0,2 1 16,-4 0-16,-1 2 0,-3-2 15,-4 0-15,-4 2 0,-2-2 16,-3 0-16,-3 0 0</inkml:trace>
  <inkml:trace contextRef="#ctx0" brushRef="#br0" timeOffset="59717.0433">14489 4044 0,'0'0'0,"0"0"0,0 0 0,0 0 16,0 0-16,-12 33 0,12-33 15,-10 34-15,4-16 0,2 4 0,0 2 16,-1 0-16,2-2 0,1 8 16,2 1-16,1-2 0,2-1 15,0-6-15,0-2 0,-1-4 16</inkml:trace>
  <inkml:trace contextRef="#ctx0" brushRef="#br0" timeOffset="60033.7524">15717 4166 0,'0'0'0,"0"0"0,0 0 16,35-2-16,-19 2 0,5 0 0,2 0 15,7 1-15,0 1 0,-2 0 16,-1 2-16,-2-3 0,0 0 15,2 2-15,-3 1 0,-3-1 16,-3 1-16,-6-3 0,-5-1 16,-3 0-16,1 0 0,-2 0 0</inkml:trace>
  <inkml:trace contextRef="#ctx0" brushRef="#br0" timeOffset="60251.9341">16055 4067 0,'0'0'0,"0"0"0,0 0 15,0 0-15,0 0 0,-3 27 0,3-27 16,-3 25-16,3-25 0,-2 32 16,1-11-16,1-1 15,0 1-15,0 1 0,1 2 16,1-1-16,2 2 0,4 4 0,5-3 15,-2-4-15,-3-3 0,0-3 16</inkml:trace>
  <inkml:trace contextRef="#ctx0" brushRef="#br0" timeOffset="60566.8718">17147 4183 0,'0'0'0,"0"0"0,0 0 16,19-4-16,-19 4 0,27-3 0,-7 2 15,1 0-15,1 0 0,10 0 16,2 0-16,-1-1 0,-2 2 0,1 2 16,0-2-16,3 2 0,-4 1 15,-5-1-15,-3-4 16,-6 1-16,-2 0 0,-3 0 0</inkml:trace>
  <inkml:trace contextRef="#ctx0" brushRef="#br0" timeOffset="60801.8744">17491 4064 0,'0'0'0,"0"0"16,0 0-16,0 0 0,0 0 0,-7 19 15,7-19-15,-7 22 16,7-22-16,-7 29 0,0-11 15,-1 1-15,1 0 0,-1 2 16,1 0-16,0 6 0,1-1 0,4 0 16,2 2-16,2-4 15,1-2-15,1-4 0,-2-2 16,0-3-16</inkml:trace>
  <inkml:trace contextRef="#ctx0" brushRef="#br0" timeOffset="61367.3143">18969 4135 0,'0'0'15,"0"0"-15,0 0 0,21-4 16,-11 2-16,4 2 0,1 0 0,4 2 16,2 0-16,8 1 0,2 3 15,2-2-15,2 1 0,0 1 16,1 0-16,6 0 0,-3 1 0,-3 1 16,-2 0-16,-3-4 0,-2 0 15,-5-3-15,-4-1 0,-3-4 16,-4-1-16,-2 2 0,-2-1 15,-3 1-15</inkml:trace>
  <inkml:trace contextRef="#ctx0" brushRef="#br0" timeOffset="61668.4639">19415 3983 0,'0'0'0,"0"0"16,0 0-16,0 0 0,0 0 0,-2 34 16,2-34-16,-5 26 0,2-10 15,0 3-15,-2 2 16,1 1-16,-1-1 0,0 6 0,-1 4 15,1-3-15,-1-4 0,1 1 16,-1 2-16,3-2 0,1 0 16,1 3-16,2-2 0,0-5 0,0-4 15,0-3-15</inkml:trace>
  <inkml:trace contextRef="#ctx0" brushRef="#br0" timeOffset="92099.9919">14565 2885 0,'0'0'16,"-12"-4"-16,-8-1 0,-1-1 0,-1 0 15,-18-5-15,-19-3 16,-1-1-16,1 5 0,-26-1 16,-10 3-16,-5 3 0,7 0 0,-25 9 15,-19 3-15,-13 10 0,25-2 16,-6 3-16,-1 1 0,19 3 0,11 1 15,-7 14-15,-5 10 16,17-6-16,11-2 0,-9 8 16,-5 6-16,17-3 0,12 0 0,-9 6 15,-6 2-15,12-4 16,9-4-16,-13 18 0,-9 14 16,20-11-16,14-8 0,12-4 15,10-4-15,0-3 0,0-1 0,10 5 16,7 4-16,5-2 0,5-2 15,2-4-15,-1-6 0,8-1 16,5-1-16,4 4 0,5 6 16,5-10-16,4-6 0,2-1 15,6 0-15,3-1 0,3 1 0,9 1 16,4 2-16,-1-8 16,-1-5-16,9-4 0,6-2 0,5 4 15,2 0-15,2-5 0,3-3 16,-2 0-16,-1 0 0,5-5 15,3-3-15,1-1 0,2-2 16,8-1-16,5-3 0,-1-1 16,-3-1-16,0-3 0,0-3 15,0-2-15,0 0 0,-1-3 16,-1-3-16,-2 2 0,0 2 0,1-6 16,-1-3-16,-2-1 0,-3-2 15,1 0-15,3-1 0,-7 5 16,-5 4-16,5-13 0,2-10 15,-7 2-15,-5 1 0,-4 0 16,-1 1-16,-4-3 0,-2-1 0,1-2 16,0-1-16,-3 1 15,-1 1-15,-4-4 0,-1-3 16,-1 4-16,-1 2 0,-2-4 16,-1-4-16,-9 1 0,-5 1 0,0-1 15,-2 0-15,-5 4 16,-4 3-16,-4-10 0,-1-8 0,-2 5 15,-3 3-15,-2-11 16,-3-8-16,-5 17 0,-2 11 0,-8-1 16,-3 1-16,-7-2 0,-2-1 15,-6-3-15,-4-2 16,-2 3-16,-2 2 0,-9-1 0,-5 3 16,-5 0-16,-6-2 0,-11 3 15,-5 1-15,0 0 0,3 0 0,-12 3 16,-7 2-16,-1 7 15,0 3-15,-6 6 0,-3 5 16,2-3-16,2-2 0,-11 2 0,-6 0 16,-3 5-16,1 8 0,-6 7 15,-5 8-15,1 7 0,-1 6 16,-6 0-16,-3-1 0,6 6 16,5 4-16,-9 10 0,-6 6 15,43-17-15,29-8 0,19-9 16</inkml:trace>
  <inkml:trace contextRef="#ctx0" brushRef="#br0" timeOffset="92872.479">15318 4456 0,'0'0'0,"0"0"0,0 0 15,0 0-15,0 0 0,0 0 16,0 0-16,-25 13 0,25-13 0,0 0 15,-27 10-15,27-10 0</inkml:trace>
  <inkml:trace contextRef="#ctx0" brushRef="#br0" timeOffset="93325.3063">12255 4944 0,'0'0'0,"0"0"16,0 0-16,0 0 0</inkml:trace>
  <inkml:trace contextRef="#ctx0" brushRef="#br0" timeOffset="117767.6478">23326 4296 0,'0'0'0,"0"0"0,26-2 0,-7 2 16,1 0-16,14 0 0,3 0 15,1 2-15,-2-1 0,8 1 16,-1 3-16,-8-1 0,-5-2 0,-1 2 15,-7-2-15,-5-1 0</inkml:trace>
  <inkml:trace contextRef="#ctx0" brushRef="#br0" timeOffset="117919.6566">22994 4616 0,'0'0'0,"0"0"0,0 0 0,0 0 15,0 0-15,25 11 0,-25-11 16,37 4-16,-12-4 0,6-2 16,8-1-16,2 1 0,1 0 0,3 1 15,-6-2-15,-7 2 0</inkml:trace>
  <inkml:trace contextRef="#ctx0" brushRef="#br0" timeOffset="118400.4246">24761 4453 0,'0'0'16,"16"-1"-16,6-1 0,8-1 0,4-1 15,22 1-15,11-2 16,10 0-16,-2 0 0,26 1 16,7 0-16,3 0 0,-11 1 0,66-8 15,1-5-15,-25 7 0,-19 6 16,9 1-16,6 2 0,-11-3 16,-7-2-16,12 1 0,8 0 15,-10 2-15,-7 1 0,10 0 16,4 1-16,-12-2 0,-9-1 0,7 2 15,6 3-15,-11-1 0,-7 0 16,2 0-16,3 0 16,-14 0-16,-8 3 0,5-1 0,4 2 15,-17-1-15,-10-2 0,0 5 16,0 3-16,-8 0 0,-7-2 16,-6-5-16,-3-5 0,-11 4 15,-8 0-15,-11 0 0,-7 0 16,-8-2-16,-5 0 0,-9 1 15,-9 1-15,-11-4 0,-9-1 0,12 0 16,8 2-16,4 0 0</inkml:trace>
  <inkml:trace contextRef="#ctx0" brushRef="#br0" timeOffset="118733.4423">25916 5079 0,'0'0'0,"-14"13"0,-2 1 0,2 0 15,-2 2-15,-8 12 0,-9 11 16,1-4-16,0-4 0,-8 13 16,0 4-16,5-7 0,2-5 0,-3 5 15,1-1-15,7-7 0,4-4 16,0 3-16,5-1 0,5-10 16,3-3-16,6-2 15,4-3-15,2-2 0,1-1 0,-1-6 16,0-1-16,0 1 0</inkml:trace>
  <inkml:trace contextRef="#ctx0" brushRef="#br0" timeOffset="118921.6328">26305 5439 0,'0'0'0,"10"-1"15,5 0-15,5 0 0,3 0 0,14-1 16,6 2-16,1 0 0,1 0 16,13 2-16,3 1 15,-4 1-15,-12-2 0,-10 1 0</inkml:trace>
  <inkml:trace contextRef="#ctx0" brushRef="#br0" timeOffset="119400.6351">27356 5552 0,'0'0'16,"0"0"-16,19-7 0,-6 3 15,1-1-15,10-5 0,4-4 16,1 0-16,0 0 0,10-5 15,1-2-15,-3 1 0,-1 0 0,3-4 16,0-4-16,-6 4 16,-6 3-16,1 0 0,-1 0 15,-8 3-15,-2 3 0,-4 1 16,-1 0-16,-4 4 0,-2 3 0,-3 2 16,-1 1-16,-1 0 0,-1 4 15,-4 0-15,-4 1 0,-1 3 0,-1 0 16,0 6-16,-1 6 15,-2 1-15,-1 0 0,-7 9 16,-3 5-16,0-3 0,3 0 0,-3 7 16,2 0-16,3-4 0,4-2 15,1 1-15,0 0 16,4-3-16,4-1 0,5-1 0,4 2 16,0-4-16,2-5 0,1-2 15,3-7-15,1 0 0,2-2 16,7-6-16,5-1 0,-4-1 15,1-3-15,4-6 0,5-3 16,-3-1-16,-3 0 0,-1 1 16,-5 2-16,-5 3 0</inkml:trace>
  <inkml:trace contextRef="#ctx0" brushRef="#br0" timeOffset="119609.4105">27900 4715 0,'0'0'0,"0"0"0,0 0 16,0 0-16,0 0 0,0 0 15,0 0-15,20 20 0,-20-20 0,0 0 16,21 19-16,-21-19 0</inkml:trace>
  <inkml:trace contextRef="#ctx0" brushRef="#br0" timeOffset="120616.476">26552 3222 0,'0'0'0,"0"0"0,0 0 15,0 0-15,0 0 0,0 0 0,0 0 16,-14 29-16,14-29 0,-18 20 15,18-20-15,-23 28 0,10-13 0,-2 4 16,-1 4-16,-2-1 16,-1 1-16,-7 11 0,-2 3 15,3-3-15,2-2 0,-7 5 16,0-1-16,4-2 0,2-2 0,-3 4 16,4-2-16,5-2 0,4-1 15,3-5-15,3-5 0,4-2 16,2-3-16,0-4 0,1-3 15,0-1-15</inkml:trace>
  <inkml:trace contextRef="#ctx0" brushRef="#br0" timeOffset="121184.195">27053 3568 0,'0'0'0,"12"-3"0,8 1 0,1-1 16,1-1-16,10-3 0,3 0 0,9-2 16,1 2-16,0-1 0,0-2 15,4 2-15,-3-1 0,-1 0 16,-2-1-16,-7 2 0,-3 1 15,-2-1-15,-2-3 0,-3 2 16,-2 1-16,-2 1 0,-2 1 16,-2-1-16,-3-1 0,-1 1 15,-3 0-15,-3 3 0,2-1 0,-1 1 16,0 2-16,-1-1 0,-1 1 16,0 2-16,-1 0 0,-1 0 15,1 0-15,-2 1 0,-1 3 16,-1-1-16,1 1 0,-1 0 15,0 0-15,-2 0 0,0 1 16,-1 0-16,0 1 0,-1-1 16,-1 0-16,1 1 0,0 0 15,0-1-15,0 1 0,-1-2 16,1 2-16,1-3 0,0 1 0,0 0 16,0-1-16,0 1 0,1-2 15,-1 1-15,0 0 16,1 0-16,0-3 0,0 3 0,0-3 15,1 2-15,1-1 0,0 0 16,1-1-16,1 0 0,-1 0 16,1 0-16,2 1 0,-1 1 15,1-2-15,-1 1 0,0-1 0,-2 0 16</inkml:trace>
  <inkml:trace contextRef="#ctx0" brushRef="#br0" timeOffset="122134.6906">28429 3626 0,'0'0'15,"0"0"-15,0 0 0,27-17 0,-14 9 16,2-2-16,4-1 0,1-2 16,-1 0-16,9-3 0,0-2 15,-1 1-15,0 0 0,5-5 16,-3 1-16,-2 2 0,-3 1 16,-1 2-16,-1 0 0,-3 0 0,-4 0 15,0 2-15,-2-1 16,-2 3-16,-2 3 0,-2-2 15,-2 4-15,-2 0 0,0 1 0,-5 3 16,0 1-16,-2 4 16,-2 1-16,-1 0 0,-3 2 0,0 2 15,0 5-15,-2-1 0,-2 2 16,0 0-16,0 2 0,-3 4 16,1 3-16,-1 0 0,1-3 15,-5 8-15,0 0 0,2 1 16,0 0-16,0 0 0,1 0 15,1-1-15,3-2 0,1 3 16,2-1-16,4-7 0,3-1 0,0 1 16,4 0-16,1-6 0,3-2 15,3-1-15,4-1 0,4-3 16,2-3-16,5 0 0,4-3 16,0-2-16,1 0 0,1-5 15,3 1-15,-1-4 0,-2 1 0,3-7 16,-2-4-16,-6 4 0,-4 4 15,-4 2-15</inkml:trace>
  <inkml:trace contextRef="#ctx0" brushRef="#br0" timeOffset="122337.8013">28927 2883 0,'0'0'0,"0"0"0,0 0 0,0 0 16,0 0-16,33 9 0,-33-9 16,31 17-16,-14-7 0,-3-1 15,-2-2-15,-1 0 0</inkml:trace>
  <inkml:trace contextRef="#ctx0" brushRef="#br0" timeOffset="123418.7929">29464 2948 0,'0'0'0,"0"0"16,0 0-16,0 0 0,0 0 0,0 0 15,21-17-15,-21 17 0,22-3 16,-22 3-16,29 0 16,-15 3-16,0 1 0,0-1 15,0 3-15,1-1 0,-2 1 0,-1-1 16,0 6-16,-3-3 0,-2 1 16,-3 0-16,-3 0 0,-2 2 15,-2-2-15,-3 0 0,-2 3 16,-5 1-16,-2-1 0,-4 1 15,-3-2-15,0-1 0,0 4 0,-1-3 16,-2 0-16,2-2 0,1 0 16,-1 0-16,3 0 15,4-1-15,2 0 0,4-3 0,3 1 16,3-1-16,4 1 0,8-4 16,5-2-16,4 0 0,1-1 15,5-1-15,4-2 0,1 3 16,-1-3-16,9 1 0,0-4 15,-2 0-15,-2-1 0,0-1 16,-1-2-16,-2 1 0,-4 1 0,5-2 16,0-1-16,-8 1 0,-2 0 15,-1-1-15,-2 1 0,-5 2 16,-2 0-16,-2-2 0,-2 0 16,-1 5-16,-3 2 0,0-3 15,0-2-15,0 6 0,-2 3 16,1-4-16,-2 2 0,-3-1 15,0 1-15,-3 2 0,-1 2 16,3 1-16,-1-1 0,0 2 16,-3 1-16,0-1 0,0 2 0,1 0 15,-2 3-15,1 0 0,1 0 16,-2 5-16,1 2 0,2-3 16,-1-3-16,1 1 0,2-1 15,1 0-15,2-1 0,1-1 16,1-1-16,1-2 0,0 0 15,3-2-15,1 2 0,2-1 16,2-2-16,1 0 0,1-1 16,0 0-16,1-1 0,0-2 0,0-2 15,0-1-15,0 1 0,1-3 16,0 0-16,-2 0 0,0-4 16,-2 4-16,-2-4 0,-1 1 15,-2 0-15,-2 1 0,-1-3 16,-1 3-16,0 2 0,-2 0 15,-1 3-15,0-1 0,-1-2 16,0 1-16,-2-2 0,2 2 0,0-1 16,-1 2-16,2-1 0,0 3 15</inkml:trace>
  <inkml:trace contextRef="#ctx0" brushRef="#br0" timeOffset="123767.8119">30255 2964 0,'0'0'0,"0"0"16,0 0-16,15 13 0,-15-13 0,0 0 16,25 13-16,-15-8 15,0 1-15,-2 1 0,0 2 16,-1-2-16,-2 2 0,-3 0 15,-3 2-15,-2 0 0,-2-1 0,-3-3 16,-3 3-16,-1-2 16,-3-1-16,-3 4 0,-1 0 15,0-2-15,1-4 0,3 2 0,2 0 16,2-3-16,2 0 0,1-1 16,2 0-16,0-2 0,3 2 15,3-3-15,5 3 0,3-2 16,3-1-16,4 1 0,4-1 15,0 2-15,0-2 0,2 0 0,-4 0 16,-2 0-16</inkml:trace>
  <inkml:trace contextRef="#ctx0" brushRef="#br0" timeOffset="124374.9864">30607 2826 0,'0'0'0,"0"0"0,0 0 16,0 0-16,0 0 0,0 0 16,0 0-16,0 0 0,0 0 0,30-2 15,-30 2-15,24 6 16,-24-6-16,24 5 0,-11-1 15,-1-1-15,1 0 0,-1-1 16,0 2-16,-2-2 0,-1 1 0,-2-3 16,1 2-16,-1-1 0,-2 0 15,1-1-15,-2 2 0,-1-1 16,1 0-16,-2-1 0,0 1 16,0-1-16,1 2 0,-3-2 15,1 3-15,-1-3 0,-3 4 0,1-4 16,-1 4-16,-2-1 15,1 3-15,-1-1 0,-2 4 16,-1-1-16,-1 0 0,-1 2 16,-2-2-16,0 3 0,0 1 0,0 2 15,-1 2-15,-1 1 0,2 0 16,-4 6-16,-1 3 0,1-2 16,-1-2-16,0 6 15,-3 1-15,1-4 0,1-2 0,0 4 16,0 0-16,2-1 0,2-2 0,-1 0 15,-2 0-15,3-3 16,2-2-16,1-2 0,2-2 16,1 0-16,0-2 0,3-2 0,2 0 15,0-2-15,2-1 0,0-3 16,0-2-16,0 1 0,0-1 16,0 0-16,1-1 0,0-2 15,1 3-15,1-3 0,1 2 16,2-2-16,0 1 0,0 0 15,-1 0-15,-1-1 0</inkml:trace>
  <inkml:trace contextRef="#ctx0" brushRef="#br0" timeOffset="134702.7513">2100 11981 0,'0'0'15,"0"0"-15,0 0 0,0 0 16,0 0-16,0 0 0,19-3 0,-19 3 16,0 0-16,25-6 0,-25 6 15,20-4-15,-12 2 0,3 0 16,2-1-16,-1 1 0,1 0 16,1-2-16,-1 2 0,3 0 15,-2-1-15,2 1 0,1 0 16,0-1-16,-2 0 0,4 0 15,0 1-15,-2-1 0,2-1 0,7 1 16,-1-1-16,0 0 0,0 1 16,0-1-16,0 1 0,1-1 15,-1 2-15,3-1 0,-2-1 16,2 2-16,-3-2 0,9 1 16,-2 1-16,0-1 0,-1 1 15,-2 0-15,0-1 0,1 2 16,0-1-16,1 0 0,1 0 15,-1 0-15,-2-1 0,3 2 16,2-1-16,-3 1 0,1-3 0,7 4 16,1-2-16,-5 1 0,0 0 15,1 1-15,0-1 0,-1 1 16,-1 0-16,2 0 0,-1 0 16,0 1-16,2 0 0,-2-1 15,-1 1-15,2-1 0,-5 0 0,5 1 16,0 0-16,-1-1 15,0 3-15,1-1 0,4 0 16,-4-2-16,1 0 0,7 2 0,-2 1 16,-2-1-16,-2 0 0,3 0 15,4-1-15,-4 0 0,-4-1 16,3 2-16,1 0 0,-2-1 16,-2 3-16,6-3 15,1 1-15,0 0 0,-2 1 0,7 0 16,-1-2-16,-1 1 0,-3 0 0,3 1 15,-1 2-15,-2-1 16,0-2-16,0 2 0,4-1 16,-3 2-16,1-1 0,2 2 0,-1 0 15,2-2-15,0 0 0,0 1 16,2-1-16,-3 1 0,0 0 16,2-1-16,4-1 0,-3 1 15,-2-2-15,1 0 0,2-2 16,-1 1-16,0-1 0,21 0 15,-4 2-15,-23-3 0,1 0 16,21 1-16,-2 0 0,-5 0 16,-3 0-16,0-1 0,1-3 15,-1 4-15,0 0 0,-1 0 0,-2-2 16,-1-1-16,-1-2 0,2 1 16,1 1-16,-2-1 0,-3 0 15,6-1-15,-1 1 0,-1 2 16,1 1-16,-2 0 0,2-1 15,-1-2-15,-1-3 0,3 2 16,3 0-16,-5 2 0,-1 0 0,1-1 16,2 0-16,-2-1 0,0 1 15,10 0 1,8 0-16,-10 0 0,-3 0 0,-3-1 16,-2 2-16,1 1 0,3 1 0,-1 0 15,4 0 1,11-2-16,9 2 0,-17 0 15,-12 0-15,4 1 0,2-1 16,-6 1-16,-4 0 0,3 1 16,5 1-16,-7-3 0,-1-6 0,2 7 15,4 0-15,-6 2 0,-5-2 16,5-2-16,5-2 0,-5 1 16,-5 1-16,4-1 0,4-1 15,-5 0-15,-3-1 0,3 2 16,3 2-16,-5-2 0,-3-1 15,5-1-15,4 2 0,-7-3 0,-3 3 16,1-1-16,4 0 16,-6-3-16,-3 2 0,3-1 15,3 1-15,-2 0 0,-3-1 0,4 1 16,1 0-16,-19 2 0,1 0 16,7-2-16,6 0 0,-4 1 15,-2 2-15,4-1 0,5-2 16,-5 1-16,-2 2 0,2-2 15,4 1-15,-4 1 0,-2 0 16,3 2-16,1 0 0,-2 0 16,-2 1-16,1-1 0,0 0 15,-6 0-15,1 0 0,1 0 0,2 0 16,-2 0-16,-2 0 0,3 0 16,1 0-16,-2 0 0,-2-1 15,1 1-15,2-1 0,-2 1 16,-3 0-16,3 0 0,0-1 15,-5 1-15,0 0 0,5 0 16,-1-1-16,-4-1 0,-2 1 0,2-1 16,2 0-16,-1 0 0,-2-2 15,0 2-15,1-1 0,-2 1 16,0 2-16,0-3 0,2-1 16,-2 2-16,-3 0 0,2-1 15,0-1-15,-4 2 0,-1 0 16,1 1-16,1 1 0,-3-2 15,1 0-15,-1 1 0,-1-1 16,0 0-16,-1 0 0,-1 0 16,1-1-16,-2 3 0,-1-1 0,-1 2 15,0-1-15,0 4 0,0-1 16,1 4-16,0 0 0,-1 0 16,-2-1-16,-2-1 0</inkml:trace>
  <inkml:trace contextRef="#ctx0" brushRef="#br0" timeOffset="138983.8235">6567 10656 0,'0'0'0,"0"0"0,0 0 15,20-14-15,-12 7 0,4 0 16,1-4-16,-3 3 0,2-2 0,1-7 16,0-1-16,-2 3 0,-1-3 15,-2 0-15,-1-2 16,-3 1-16,-1 1 0,-2-3 0,-2-1 16,-2-1-16,-3 3 0,-2-4 15,-5 0-15,-1-3 0,-2-1 0,-4-1 16,-2 1-16,-1 1 15,-1 4-15,-6-4 0,-2 0 16,-2 3-16,4 3 0,-1 2 16,-3 3-16,3 3 0,1 3 0,-2 2 15,-2 5-15,1-1 0,1 1 16,-4 5-16,-2 4 0,1 0 16,2-2-16,-2 3 0,-3 2 15,2 0-15,3 1 0,-6 6 16,3 4-16,4 1 0,-1-1 15,3 7-15,4 1 0,0 1 16,5 3-16,2 0 0,2 5 16,3 1-16,0 1 0,5 4 15,2 4-15,3-4 0,0 0 0,3 10 16,3 1-16,3-4 0,3-3 16,4 9-16,0 5 0,2-7 15,-2-1-15,5 5 0,1 2 16,3 12-16,-1-11 0,3-4 15,2-4-15,-3-7 0,-1-8 0,-3-1 16,4-2-16,-2-5 0,-2-2 16,2-6-16,2 1 0,-4-7 15,-1 0-15,-8-11 0,3-1 16,-1-1-16,0-2 0,3-1 16,0-2-16,3 0 0,-1 1 15,3-5-15,2-1 0,-3-1 16,-1-2-16,2-1 0,0-5 15,1 0-15,0 0 0,0-4 16,1-3-16,-2-1 0,-2 0 16,1-5-16,-2-3 0,-2 0 15,-1 3-15,0-7 0,0-3 16,-1 0-16,-3 4 0,-1-10 16,2-3-16,0 5 0,-4 2 0,2-4 15,0-1-15,1 6 0,0 0 16,-1-2-16,2-1 15,0 1-15,0 5 0,1-2 16,0 4-16,0-1 0,-1 0 0,-2 1 16,0-1-16,-4 3 0,-1 2 15,-5-4-15,-4-2 0,-2 1 16,-2 4-16,-7-3 0,-4-3 16,0 4-16,0 4 0,-5 0 15,-1 2-15,12 11 0,5 4 0,1 3 16</inkml:trace>
  <inkml:trace contextRef="#ctx0" brushRef="#br0" timeOffset="139947.3852">7423 11685 0,'0'0'0,"0"0"0,0 0 15,0 0-15,0 0 0,0 0 16,0 0-16,0 0 0,0 0 0,0 0 16,0 0-16,0 0 0,9-21 15,-9 21-15,0 0 0,-3-26 16,3 26-16,-3-21 0,3 21 16,0 0-16</inkml:trace>
  <inkml:trace contextRef="#ctx0" brushRef="#br0" timeOffset="140237.3893">7287 10060 0,'0'0'0,"0"0"0,0 0 16,0 0-16,0 0 0,0 0 15</inkml:trace>
  <inkml:trace contextRef="#ctx0" brushRef="#br0" timeOffset="147366.8732">19767 11535 0,'0'0'0,"0"0"15,0 0-15,38-7 0,-18 5 0,10-2 16,9-1-16,15 0 0,3 1 0,25-1 16,8 1-1,13-3-15,-8 0 0,25-1 0,17 0 16,-13 3-16,-9 3 0,50 0 15,-11 5-15,-21 1 0,-14 0 0,1 6 16,1 5-16,-12-2 0,-7-5 16,-1 2-16,2-2 0,-15 5 15,-10 2-15,-1-2 16,-2 0-16,-21-6 0,-15-4 0,-13-1 16,-11 0-16,-6-3 0,-5-2 15,-8-1-15,-6-6 0,-7-4 16,-4-6-16,7 7 0,4 3 0,4 4 15</inkml:trace>
  <inkml:trace contextRef="#ctx0" brushRef="#br0" timeOffset="147649.9673">20461 11839 0,'0'0'0,"-9"12"0,-1 3 15,2-2-15,-1 2 0,-6 10 0,-5 5 16,-4 6-16,0-3 0,2 6 16,0 3-16,-4 5 0,0-1 15,1-2-15,1-2 0,5-6 16,5-3-16,-1 0 0,4-4 15,5-5-15,1-3 0,8-8 16,4-5-16,-2-4 0,-2 0 0,0-1 16</inkml:trace>
  <inkml:trace contextRef="#ctx0" brushRef="#br0" timeOffset="147850.1147">20740 12198 0,'0'0'0,"0"0"0,0 0 16,27-4-16,-27 4 0,32-1 15,-8-1-15,3 0 0,0-1 16,13-2-16,4 0 0,-2 1 16,-1 3-16,1-1 0,-9 0 15,-6 0-15</inkml:trace>
  <inkml:trace contextRef="#ctx0" brushRef="#br0" timeOffset="148133.4835">21742 12119 0,'0'0'0,"0"0"15,0 0-15,0 0 0,-12 23 0,12-23 16,-12 27-16,4-11 15,0-1-15,-1 3 0,0 1 16,1 0-16,-1 0 0,0 6 0,3 0 16,2-3-16,1-2 0,3 0 15,3 0-15,3-5 0,1-1 16,2-2-16,2-2 0,2-1 16,3-1-16,3-4 0,3-2 15,1-3-15,0-1 0,0-3 16,-1-3-16,5-3 0,-2-3 0,-4 3 15,-5 3-15,-2 1 16</inkml:trace>
  <inkml:trace contextRef="#ctx0" brushRef="#br0" timeOffset="148321.4837">21858 11813 0,'0'0'16,"0"0"-16,0 0 0,0 0 16,0 0-16,0 0 0,24 19 15,-24-19-15,0 0 0,27 17 0,-27-17 16,18 16-16,-11-12 0,-2 1 16,1-2-16,-2 1 0</inkml:trace>
  <inkml:trace contextRef="#ctx0" brushRef="#br0" timeOffset="148686.5356">20765 10796 0,'0'0'0,"0"0"16,0 0-16,-6 22 0,4-12 0,-1 4 15,-1 7-15,1-2 0,-1 5 16,-4 6-16,-2 2 15,-1-1-15,0 0 0,-3 6 0,-1-1 16,2-4-16,1-1 0,1-2 16,1-3-16,3-2 0,4-5 15,1-5-15,2-5 0,0-2 16,0-2-16,0-1 0</inkml:trace>
  <inkml:trace contextRef="#ctx0" brushRef="#br0" timeOffset="148883.6576">21056 11056 0,'0'0'0,"0"0"0,0 0 16,34-3-16,-17 3 0,5 0 16,3 0-16,8 0 0,1 0 0,0 0 15,1 0-15,3 0 16,-1 0-16,-4-1 0,-2-3 15,-6-2-15,-4 2 0,-3 1 16,-4-1-16,-3 1 0</inkml:trace>
  <inkml:trace contextRef="#ctx0" brushRef="#br0" timeOffset="149168.6998">21384 10853 0,'0'0'0,"0"0"0,0 0 16,0 0-16,-11 28 0,11-28 15,-12 29-15,6-12 0,-1-2 0,-1 5 16,0 0-16,-2 8 16,1-3-16,2 0 0,3 0 15,0-1-15,2-2 0,2-3 16,4 2-16,0-3 0,1-1 15,3-6-15,3 0 0,0-5 0,1-1 16,5-7-16,3-5 0,-4 1 16,-2 2-16,-3-2 0</inkml:trace>
  <inkml:trace contextRef="#ctx0" brushRef="#br0" timeOffset="149437.6609">21865 10848 0,'0'0'0,"0"0"15,0 0-15,0 0 0,-6 23 0,6-23 16,-9 25-16,4-11 16,1 4-16,0 0 0,-1-1 15,3 1-15,1 0 0,1 7 16,2-3-16,1 1 0,2-3 0,0 0 15,2-2-15,1-1 0,-1-1 16,3-3-16,1-4 16,3-2-16,1-2 0,2-7 0,0-1 15,0-5-15,-1 1 0,-2-1 16,-3 2-16,-2-1 0</inkml:trace>
  <inkml:trace contextRef="#ctx0" brushRef="#br0" timeOffset="149623.8535">21861 10470 0,'0'0'0,"0"0"0,0 0 0,0 0 16,0 0-16,0 0 0,0 0 15,0 0-15,0 0 0,29-7 16,-29 7-16,25 0 0,-25 0 0,26 0 15,-26 0-15,20 0 0</inkml:trace>
  <inkml:trace contextRef="#ctx0" brushRef="#br0" timeOffset="149936.8128">22850 10906 0,'0'0'0,"10"11"15,4 7-15,6 7 0,1-3 0,8 17 16,3 7-16,3 11 0,-2 0 16,-3 13-16,-6 0 15,-7 0-15,-6-5 0,-6 14 0,-5 1 16,-11 6-16,-6-4 0,-18 23 16,-4-8-16,-2-15 0,0-9 0,-7 4 15,-6 3-15,-4-8 0,0-5 16,-7 4-16,-4 3 15,5-12-15,3-6 0,-6 2 0,-1 3 16,5-10-16,5-6 0,-10-4 16,-4-4-16,2-5 0,3-5 15,-5-11-15,-2-7 0,24-2 16,14-3-16,12-1 0</inkml:trace>
  <inkml:trace contextRef="#ctx0" brushRef="#br0" timeOffset="150334.3976">19813 10717 0,'0'0'16,"-11"15"-16,0 5 0,0-1 0,0 1 15,-8 20-15,-4 14 16,1-1-16,1 2 0,-4 23 0,-1 7 15,0 8-15,3-7 0,-3 44 16,6 11-16,11-23 0,6-18 16,15-2-16,12-3 0,-3-11 15,-2-6-15,13-3 0,8-3 16,-12-22-16,-10-16 0,-4-9 16</inkml:trace>
  <inkml:trace contextRef="#ctx0" brushRef="#br0" timeOffset="151186.5454">23149 10613 0,'0'0'0,"0"0"16,0 0-16,0 0 0,0 0 0,27-21 16,-27 21-16,37-7 0,-18 7 0,5 0 15,3 0 1,0 1-16,-2 1 0,8 6 0,0-1 16,-4 3-16,-5 1 0,0 3 15,-8 1-15,-5-2 0,-5-2 0,-9 1 16,-5 5-16,-7-2 0,-4-4 15,-5 2-15,-3-1 16,-1 2-16,1-3 0,-4 3 0,-2-1 16,1-2-16,6-3 0,6 0 15,5-1-15,3-1 0,2-2 0,7-1 16,3-3-16,6 0 16,5-3-16,10-4 0,9-3 15,1 2-15,1 0 0,7-2 16,7-2-16,4-1 0,-2 1 0,6-4 15,-2 2-15,-7 2 0,-5 4 16,-5-2-16,-2 0 16,-5 2-16,-5 1 0,-6 1 0,-2 2 15,-5 0-15,-4 1 0,-4 3 16,-2 3-16,-2 1 0,-2 2 0,-3-1 16,-1 3-16,0 1 15,-3-1-15,-3 5 0,-1-1 16,2 2-16,2 0 0,1 0 15,2 1-15,1-1 0,3-3 0,5 3 16,5-3-16,0-1 0,3 0 16,4-5-16,4 2 0,-3-4 15,1 1-15,5-4 0,5-3 16,-4 2-16,-1-3 0,-3-2 16,0 1-16,-2-2 0,-2 0 0,0-3 15,-2-4-15,-3 3 16,0-3-16,-5 3 0,-1-3 15,-2 0-15,-2 3 0,-2 0 16,-3 0-16,-1-3 0,-3 3 0,-4 1 16,-1-1-16,-2 1 0,-1 2 15,-2-2-15,1 6 0,4-2 16,3 4-16,2-1 0</inkml:trace>
  <inkml:trace contextRef="#ctx0" brushRef="#br0" timeOffset="151683.3445">24254 10674 0,'0'0'0,"0"0"15,0 0-15,0 0 0,0 0 0,22-10 16,-22 10-16,24 2 0,-24-2 15,31 4-15,-12 0 16,-2 0-16,0 2 0,1-1 16,-1 5-16,-1-2 0,-2 2 0,-1 4 15,-4 0-15,-5 0 0,-2 0 0,-6 1 16,-3 4-16,-3-2 16,-1-5-16,-4 4 0,-2-1 15,0-1-15,2-2 0,-1 1 0,4 2 16,3-8-16,2 1 0,1 1 15,4-5-15,5 0 0,4-4 16,10 0-16,11 0 16,2-4-16,2 1 0,13-8 0,5-7 15,-10 6-15,-7 0 0,-6 3 16</inkml:trace>
  <inkml:trace contextRef="#ctx0" brushRef="#br0" timeOffset="152134.1025">25307 10353 0,'0'0'0,"0"0"16,0 0-16,0 0 0,0 0 0,-29 22 15,29-22-15,-28 17 0,11-5 16,-3 1-16,-1 3 15,-2 3-15,-1 0 0,-7 9 16,0 1-16,1 0 0,2 2 0,-7 5 16,2 0-16,5 0 0,3-1 15,1 5-15,4-1 0,5-1 16,3-5-16,3-4 0,3 3 16,3-7-16,3-3 0,6-2 15,4-4-15,1-2 0,1-4 0,3 0 16,4-5-16,-3-2 0,2 1 15,3-4-15,2-1 16,-1-2-16,-2 2 0,-1-5 0,-1-4 16,-3 2-16,-1 1 0,-2-4 15,-1-3-15,-2 0 0,-2-1 16,-5-2-16,-2 2 0,-2-3 16,-3 3-16,-6-2 0,-4 0 15,-6 2-15,-3 1 0,-7 2 16,-3-1-16,0 3 0,-1 2 0,3 1 15,7 0-15,5 3 0</inkml:trace>
  <inkml:trace contextRef="#ctx0" brushRef="#br0" timeOffset="163351.2208">23028 10535 0,'0'0'0,"0"0"0,28 0 16,-6 4-16,4-1 0,21 2 15,13 1-15,4 1 0,4 1 0,30 6 16,28 10-16,9 1 0,-9 1 16,59 17-16,14 7 0,-34-8 15,-21-6-15,-3 11 0,-1 6 16,-22-3-16,-13 0 0,-4-3 16,-1-1-16,-16-11 0,-12-10 15,-24-5-15,-13-8 0,-12-4 0</inkml:trace>
  <inkml:trace contextRef="#ctx0" brushRef="#br0" timeOffset="163919.8225">23707 9792 0,'0'0'0,"0"0"0,0 0 16,24-5-16,-24 5 0,27-2 15,-9 3-15,4 0 0,3-1 16,8 5-16,2-1 0,-1 3 15,-1 1-15,4 5 0,-5 2 16,-7 1-16,-4-2 0,-6 2 0,-5 2 16,-5-2-16,-5 1 0,-12 1 15,-9-1-15,-2 1 0,-1-1 16,-4 1-16,-5 0 0,3-2 0,2-2 16,0 4-16,2-1 15,5 0-15,5-5 0,4 1 16,4 1-16,6-2 0,5 1 0,12-2 15,12 0-15,7-1 0,8-2 16,23 2-16,12 1 16,-2 1-16,0-1 0,-8 0 0,-16-4 15,-13-1-15</inkml:trace>
  <inkml:trace contextRef="#ctx0" brushRef="#br0" timeOffset="165669.0104">23775 10174 0,'0'0'0,"-9"5"0,-5 4 15,0 2-15,-1 1 0,-7 12 0,-2 2 16,2 3-16,2 2 0,3 8 16,6 3-16,6-2 0,6 0 15,10 7-15,9-2 0,7-6 0,6-3 16,16 0-16,10 0 15,-1-4-15,2-4 0,18 1 0,7-4 16,-5-7-16,-2-4 0,37 0 16,-5-6-16,-19-5 0,-10-6 15,-9-5-15,-4-6 0,-13 0 16,-8-4-16,-5-7 0,-2-4 16,-10 2-16,-8 1 0,-5-9 15,-2-4-15,-8 3 0,-4 3 0,-8-10 16,-5-6-16,-9 9 0,-5 7 15,-6-6-15,-3-4 0,-3 4 16,-3 3-16,-7 1 0,-5 2 16,-1 5-16,0 4 0,-15 5 15,-7-2-15,3 8 0,2 2 16,-10 6-16,-6 2 0,8 6 16,6 1-16,-3 10 0,-2 6 15,8 3-15,5 0 0,4 5 16,0 5-16,8 1 0,5 3 0,10 8 15,6 6-15,13-6 0,10-2 16,10 3-16,7-2 0,10-5 16,6-4-16,11-2 0,7 2 15,3-6-15,3-8 0,13-6 16,8-5-16,-1-3 0,-2 1 16,9-5-16,6-6 0,-6-2 15,-4-4-15,1-2 0,1-3 16,-11-4-16,-8 0 0,-4-4 15,-4 0-15,-10-2 0,-8-4 0,-9-5 16,-6-2-16,-5 0 0,-4 1 16,-6-5-16,-4-4 0,-5 8 15,-4 0-15,-12-2 0,-9-2 16,-2 5-16,0 2 0,-15 2 16,-9 1-16,1 5 0,3 5 0,-8 5 15,-6 5-15,9 1 0,4 0 16,-1 11-16,-2 2 0,17 4 15,12 3-15,8 2 0,8 3 16,13 3-16,10 1 0,20 4 16,14 3-16,-24-18 0,-6-3 0,-3 0 15</inkml:trace>
  <inkml:trace contextRef="#ctx0" brushRef="#br0" timeOffset="166400.8088">25812 10667 0,'0'0'0,"0"0"16,24-1-16,-7 2 0,3 2 0,11 1 16,4 3-16,-1-3 0,0 4 15,7 2-15,-2 4 0,-7 0 16,-6 0-16,-7-2 0,-7 4 16,-9-4-16,-6 2 0,-11-3 15,-11 0-15,-4 3 0,-6-3 0,-9 6 16,-3-3-16,1-3 0,1 0 15,5-1-15,1 2 0,0-1 16,7 0-16,8-1 0,7-1 16,4-1-16,6-1 0,10-4 15,8-2-15,10-1 0,9-3 0,14-1 16,11 0-16,1 0 16,0 0-16,15-2 0,3 3 15,-9-4-15,-5 0 0,2-4 16,-4-1-16,-11-1 0,-6-2 0,-8 4 15,-4 0-15,-9 1 0,-5 3 16,-5-1-16,-3-1 16,-3 5-16,-1 0 0,-2 0 0,-2 1 15,-4 3-15,-4-1 0,-6 3 16,-5 1-16,4 3 0,1-2 0,-1 3 16,2-3-16,1 3 15,0 0-15,2 1 0,-1 2 16,4-3-16,1 1 0,4 2 0,2 0 15,2-2-15,2-4 0,1-1 16,3 0-16,2-2 0,3 1 16,2-4-16,3 1 0,-1-3 15,1-2-15,0 2 0,-1-4 16,0-1-16,-2 2 0,-1-1 16,0-3-16,-1-2 0,-1 4 0,-3-4 15,-2-1-15,-5 2 0,-3-1 16,-7-2-16,-4-2 15,-4 2-15,-2-2 0,-3-2 0,0-1 16,4 5-16,4 1 0,2 3 16</inkml:trace>
  <inkml:trace contextRef="#ctx0" brushRef="#br0" timeOffset="167084.4526">26688 10627 0,'0'0'0,"0"0"15,15 1-15,-4 2 0,3-2 0,6 5 16,5 2-16,5 3 0,1 2 15,1 1-15,1-1 16,4 7-16,-4-2 0,-6 3 0,-3-2 16,-6 2-16,-2 1 0,-6-1 15,-5 0-15,-4 0 0,-3 0 16,-3-2-16,-3-1 0,-2-1 16,-1-2-16,-2-1 0,-3 0 15,2 0-15,2-3 0,1-3 16,2-1-16,2 0 0,3-4 0,4 0 15,4-3-15,6 0 0,6-3 16,9 2-16,9-1 0,1-2 16,3 0-16,14-6 0,3-1 15,8-3-15,-4 2 0,1-5 16,-2 0-16,2-5 0,-7 0 16,-6-2-16,-2 2 0,-3-3 15,-3 0-15,0-4 0,-5 1 16,-10 7-16,-6 9 0,0-11 0,1-3 15,-7 8-15,-2 0 0,-3 4 16,-3-1-16,1 5 0,-2 3 16,1-1-16,1 1 0,-6 3 15,-3 1-15,-3 4 0,-4 2 16,0 4-16,-3-3 0,-4 6 16,-6 4-16,0 1 0,-2 3 0,-4 2 15,-2 2-15,-6 7 16,2 0-16,1 3 0,1 0 0,2 0 15,2 0-15,-1 4 0,3 3 16,7 0-16,5-3 0,5-4 16,3-3-16,4-7 0,3-1 15,4-4-15,5-2 0,0-2 16,4-2-16,2-3 0,5-1 16,-1-3-16,1 0 0,4-2 15,5-4-15,-3 0 0,-2-2 0,-1-2 16,0 0-16,-5-2 0,-4 1 15,0-3-15,0-4 16,-5 6-16,0-3 0,-6-3 0,-3 2 16,-4-2-16,-4 0 0,-14-3 15,-11 2-15,-3-3 0,-1 0 0,-15-2 16,-5 2-16,13 4 16,10 3-16,7 3 0</inkml:trace>
  <inkml:trace contextRef="#ctx0" brushRef="#br0" timeOffset="167700.9362">26552 10711 0,'0'0'0,"0"0"16,0 0-16,0 0 0,0 0 0,0 0 16,0 0-16,0 0 0,-28 13 15,28-13-15,-25 14 16,25-14-16,-25 18 0,13-7 15,-1 0-15,1 3 0,1 0 0,2 1 16,2 0-16,0 2 16,3-3-16,1 1 0,3 1 0,0 0 15,2-2-15,1 0 0,1-3 16,2-1-16,0-2 0,4-1 16,2-4-16,1 0 0,0-2 15,0-4-15,0-1 0,-1 0 0,-1-3 16,1 2-16,-1-2 15,-3-2-15,0 1 0,0 1 0,0-3 16,-3 2-16,-1 0 0,0-1 16,-2 1-16,-2 1 0,-1-1 15,-6-1-15,-4 0 0,-2 2 16,-5 1-16,-2-1 0,4 0 16,2 3-16</inkml:trace>
  <inkml:trace contextRef="#ctx0" brushRef="#br0" timeOffset="169000.7448">21476 10186 0,'0'0'15,"-15"2"-15,-7-2 0,-10 4 0,-4-1 16,-16 8-16,-6 4 15,-12 9-15,3 1 0,-15 12 0,-2 5 16,-3 8-16,8 0 0,-32 32 16,9 0-16,20-4 0,11-5 0,3 12 15,2 8-15,6-4 16,5-6-16,10 13 0,7 7 16,10-10-16,6-7 0,2 10 15,2 7-15,7-6 0,4-4 0,12 6 16,7 4-16,4-11 15,3-9-15,8 9 0,6 5 16,4-13-16,4-9 0,11 0 16,6 0-16,-3-10 0,0-7 0,10-2 15,7-2-15,0-8 0,0-6 16,4-2-16,3-2 0,-5-10 16,-3-7-16,6-7 0,4-4 15,-6-7-15,-6-4 0,7-10 0,7-5 16,-8-6-16,-7-3 0,4-12 15,2-8-15,-2-8 16,1-6-16,7-10 0,2-8 16,-16 11-16,-10 8 0,-4-7 15,0-5-15,-3 3 0,-2 1 0,3-10 16,2-7-16,-10 3 0,-7 1 16,-3-2-16,-1-2 0,-4 1 15,-1 1-15,-12-3 0,-5-2 16,-6 2-16,-4 4 0,-8-7 15,-6-1-15,-5 8 0,-4 4 0,-8-4 16,-6-2-16,-3 6 16,-2 4-16,-11 2 0,-7-3 15,-1 8-15,1 9 0,-9 1 0,-9 3 16,0 6-16,-2 7 0,-10 3 16,-7 5-16,-5 9 0,-4 8 15,-6 4-15,-6 6 0,-2 4 16,1 3-16,-9 8 0,-4 6 15,41-4-15,29-5 0,20-1 0</inkml:trace>
  <inkml:trace contextRef="#ctx0" brushRef="#br0" timeOffset="175435.9402">23129 12310 0,'0'0'0,"0"0"16,0 0-16,0 0 0,0 0 0,32 0 15,-10 1-15,3 2 16,4 0-16,5 1 0,5 1 15,11 4-15,-1 2 0,16 6 16,2 2-16,-6 2 0,-6 0 16,-3-1-16,-11-4 15,-9-4-15</inkml:trace>
  <inkml:trace contextRef="#ctx0" brushRef="#br0" timeOffset="175634.9456">23051 12780 0,'0'0'0,"0"0"0,0 0 0,0 0 15,0 0-15,24 3 0,-24-3 16,45 0-16,-14 0 0,8-1 16,7-1-16,15 0 0,2 0 0,24 1 15,6 0-15,11-1 0,-8 1 16,13-5-16,-4-2 15,-17 2-15,-25 1 0,-18 2 16</inkml:trace>
  <inkml:trace contextRef="#ctx0" brushRef="#br0" timeOffset="176067.7661">24706 12535 0,'0'0'0,"0"0"0,0 0 16,0 0-16,0 0 0,0 0 0,0 0 16,0 0-16,11-20 0,-11 20 15,0 0-15,0 0 16,0 0-16,23-8 0,-23 8 0,0 0 16,0 0-16,22-1 0,-22 1 15,13 1-15,-6-1 0,0 2 16,-1 0-16,1 2 0,0 0 15,-1 0-15,0 0 0,-1 2 16,1 0-16,-2 1 0,-1 2 16,-1 0-16,-4 0 0,-2 2 15,-2 2-15,0 0 0,-2 1 0,-3 3 16,-2 2-16,-1 2 16,-2-1-16,-4 7 0,0-2 0,3 0 15,1-2-15,0 7 16,3 1-16,3-2 0,2-2 0,5-2 15,1-2-15,7-2 0,3 2 16,11-2-16,11 0 16,9-5-16,6-3 15,-2-5-15,-2-1 0,7-6 0,0-4 16,-11 1-16,-8 0 0,-6 1 16</inkml:trace>
  <inkml:trace contextRef="#ctx0" brushRef="#br0" timeOffset="176284.8785">24866 12045 0,'0'0'0,"0"0"0,0 0 16,0 0-16,0 0 0,23 6 15,-23-6-15,34 13 0,-12-6 0,0 1 16,0 1-16,-2-1 0,-3 0 16,-3-1-16</inkml:trace>
  <inkml:trace contextRef="#ctx0" brushRef="#br0" timeOffset="176918.8582">25390 12277 0,'0'0'0,"0"0"15,0 0-15,0 0 0,36 4 0,-36-4 16,39 8-16,-18-1 0,0 1 16,1 2-16,0 1 0,3 2 15,-3-1-15,-4 1 0,-5 2 16,-4-2-16,-5-1 0,-6 1 15,-7-1-15,-2 0 0,-2 1 0,-5-1 16,-3 0-16,0 0 16,2-1-16,-2 0 0,2-1 15,2-2-15,2-1 0,4-1 16,2-2-16,2 0 0,2-2 0,7-2 16,7-1-16,7 0 15,8 0-15,3-1 0,5 0 16,1-3-16,1 0 0,11-4 0,0-1 15,3-2-15,-5 0 0,-5-2 16,-3 0-16,-6 0 0,-4 3 0,-3 1 16,-1 1-16,-3 2 15,-4 1-15,-3-2 0,-2 1 16,-4 2-16,0 0 0,-5 5 16,0 0-16,-5 3 0,0-1 0,-2 1 15,0 1-15,-1 2 0,0 2 16,0 1-16,2 3 0,0 1 15,2 1-15,1-1 0,1 1 16,2-1-16,2-2 0,2 1 16,4 2-16,-1-4 0,2 0 15,1-2-15,1-2 0,0-1 16,-1 0-16,0-1 0,0-2 16,0-2-16,0-2 0,1-1 15,0 0-15,0-1 0,-1 0 0,0-2 16,0-3-16,-1 0 0,-2-1 15,-2-4-15,-2 0 0,-6-2 16,-6 2-16,-3-3 0,-4 2 16,0-2-16,-1-1 0,3 4 15,2 2-15,2 1 0</inkml:trace>
  <inkml:trace contextRef="#ctx0" brushRef="#br0" timeOffset="177635.0017">26392 12391 0,'0'0'16,"0"0"-16,19 10 0,-7-2 15,1 0-15,5 4 0,-1 2 0,-1 0 16,-2 0-16,-2 0 0,-1 0 16,-2 1-16,-2 2 0,-3-1 15,-2 0-15,0-1 0,-2 0 0,-4-1 16,-2-2-16,-2 0 15,0 0-15,0-1 16,0-1-16,0-2 0,1-1 16,2 0-16,1-3 0,6 0 0,3-1 15,6 0-15,3-2 0,10 1 16,8 0-16,0-1 0,0-1 0,12-3 16,4-3-16,-1-2 15,-3-1-15,10-8 0,0-3 16,-6 2-16,-5 3 0,5 4 15,-4 7-15,-8-17 0,-4-12 0,-1 0 16,-1 0-16,-6 5 0,-3 5 16,-2-2-16,-1-1 15,-3 4-15,-3 2 0,-1 3 0,-2 1 16,-1 2-16,-2 2 0,-3 5 16,0 1-16,-1 1 0,-1 2 0,-3 2 15,-3 4-15,0 0 16,-2 2-16,-5 2 0,-4 1 15,-3 2-15,-1 0 0,-2 5 16,-2 3-16,-2-1 0,1 1 0,-3 4 16,0 3-16,1 1 15,2 0-15,-5 5 0,0 1 16,4-2-16,2-2 0,4-1 0,3 0 16,4-2-16,3-1 0,4 0 15,3 2-15,3-4 0,2-3 0,6-3 16,4 0-16,1-5 15,3-1-15,2-1 0,0-2 16,1-1-16,0-2 0,-2-2 0,2-2 16,-2 0-16,-2-1 0,1 0 15,-1-4-15,-2-1 16,-2 0-16,-2-2 0,-2 0 0,-4-3 16,-2-1-16,-10-3 0,-8-2 15,-5-1-15,-5 1 0,-8-2 16,-7-2-16,-4 2 0,-5-1 15,2 1-15,12 5 0,8 2 0</inkml:trace>
  <inkml:trace contextRef="#ctx0" brushRef="#br0" timeOffset="184618.6146">8727 14730 0,'0'0'16,"0"0"-16,0 0 0,0 0 0,0 0 15,0 0-15,0 0 0,0 0 16,0 0-16,0 0 0,23-4 16,-23 4-16,34-4 0,-6 1 15,7-1-15,1 0 0,0-3 0,16 0 16,4-3-16,9-4 16,-3 2-16,11-5 0,-3-4 15,-10 3-15,-10 3 0,8-6 16,-3-1-16,-9 1 0,-6-1 0,-1-2 15,-7-1-15,-9 7 0,-2-2 16,-4-1-16,-1 1 0,-2 3 16,-1 4-16,-4 2 15,-2-1-15,-3 5 0,-2 3 0,-4 2 16,-3 2-16,-5 5 0,-2-1 16,1 3-16,-2 1 0,-2 5 15,-4 5-15,-2 4 0,0 3 16,0-2-16,2 4 0,-3 8 15,1 3-15,2-1 0,1 1 0,4-1 16,2-1-16,4 0 0,2-1 16,6 1-16,4-4 0,0 1 15,2-4-15,6 6 16,3-6-16,2-8 0,4-6 16,4-1-16,0-1 0,-1-8 0,1-2 15,-5 0-15,-5-2 16,-3 2-16</inkml:trace>
  <inkml:trace contextRef="#ctx0" brushRef="#br0" timeOffset="184807.6649">9768 13887 0,'0'0'0,"0"0"15,0 0-15,0 0 0,0 0 0,0 0 16,0 0-16,18 12 0,-18-12 16,17 15-16,-17-15 0,21 24 15,-21-24-15,21 27 0,-12-16 16,-1-1-16</inkml:trace>
  <inkml:trace contextRef="#ctx0" brushRef="#br0" timeOffset="185385.001">10196 13925 0,'0'0'0,"0"0"16,0 0-16,0 0 0,0 0 0,0 22 15,0-22-15,1 26 16,-1-26-16,-1 32 0,0-14 15,0-2-15,0-2 0,-2 2 16,0-3-16,0 1 0,0-2 0,0 0 16,2-2-16,0-1 0,0-1 15,0-4-15,0-1 0,1-3 16,2-3-16,0-2 0,2-3 16,-1-1-16,1-1 0,2-3 15,1-2-15,2 0 0,1-3 16,5-4-16,1 1 0,0 0 0,-1 1 15,-1 0-15,-2 2 16,-1 3-16,0 0 0,-2 3 16,0 0-16,-1 3 0,0 2 0,-2 2 15,1 3-15,-2 2 0,1 2 16,-2 5-16,1 3 0,-2 0 16,-1 2-16,-1 5 0,-1 4 15,-1 3-15,-1 0 0,-2 4 16,-2 2-16,-2 2 0,-2-2 0,0 1 15,2-5-15,1-5 16</inkml:trace>
  <inkml:trace contextRef="#ctx0" brushRef="#br0" timeOffset="185618.0125">10560 14626 0,'0'0'0,"0"0"0,26-3 0,-26 3 15,41 0-15,-3 3 0,6 2 16,1 1-16,0-1 0,13 1 16,0 4-16,2-3 0,-10-3 0,-2 0 15,-3-1-15,-7-3 16,-4-6-16,-5 2 0,-6 1 15,-6 1-15</inkml:trace>
  <inkml:trace contextRef="#ctx0" brushRef="#br0" timeOffset="185834.9829">10980 14367 0,'0'0'0,"0"0"15,0 0-15,-10 27 0,5-15 0,-1 4 16,-1 6-16,0-1 0,-1 4 16,-3 14-16,-1 2 15,1 4-15,0-2 0,-1 14 0,1 2 16,0 3-16,3-8 0,1-14 16,2-8-16,1-7 0</inkml:trace>
  <inkml:trace contextRef="#ctx0" brushRef="#br0" timeOffset="186285.031">11711 14887 0,'0'0'16,"8"-7"-16,3-4 0,1 0 0,0 0 16,7-7-16,2-3 15,5-4-15,1 3 0,-2-2 0,-2-1 16,-2 3-16,-3-2 0,2 2 16,-3 2-16,-2 4 0,-3 3 15,-4 5-15,-2 0 0,-1 1 16,-3 4-16,-2 3 0,-5 0 15,1 3-15,-2 2 16,-1 6-16,-3 5 0,-1-1 0,-1 3 0,-6 1 16,-1 4-16,2-1 15,0 6-15,3 1 0,2 3 0,2 4 16,2 0-16,2 10 16,3-3-16,3-4 0,2 0 0,6-6 15,4-1-15,4-3 0,2 2 16,2-5-16,1 2 0,0-7 15,1-3-15,4-8 0,2-5 16,-3-12-16,-5-7 0,-3 5 16,-4 0-16,-3 2 0</inkml:trace>
  <inkml:trace contextRef="#ctx0" brushRef="#br0" timeOffset="186485.7518">11979 14156 0,'0'0'0,"0"0"15,0 0-15,0 0 0,0 0 0,0 0 16,0 0-16,0 0 0,0 0 16,27 20-16,-27-20 0,28 21 15,-12-8-15,-2-2 0,-2-1 16,-1-1-16</inkml:trace>
  <inkml:trace contextRef="#ctx0" brushRef="#br0" timeOffset="186701.7843">12424 14529 0,'0'0'0,"0"0"16,23 0-16,-7 1 0,3 3 0,12 2 16,4 1-16,2 0 0,-1-2 15,9 5-15,0 0 0,-4-4 16,-3-1-16,-3-1 0,-8-3 16,-4 1-16</inkml:trace>
  <inkml:trace contextRef="#ctx0" brushRef="#br0" timeOffset="187190.8105">13070 14390 0,'0'0'15,"0"0"-15,0 0 0,0 0 16,4 25-16,-4-25 0,2 25 15,-2-25-15,0 27 0,-2-11 16,-1 0-16,0 2 0,-1-1 0,0 7 16,1 1-16,-2-3 15,0-1-15,0-3 0,2-4 16,1 0-16,-1-3 0,2-2 0,0-2 16,1 2-16,1-5 0,3-1 15,2-3-15,2 0 0,0-3 16,1-4-16,-1 0 0,0-3 15,0-2-15,4-6 16,1 0-16,1 0 0,1 0 0,-1-1 16,0 0-16,0 0 0,-1 2 15,-1 2-15,0-2 0,-1 4 16,-1 0-16,-1 3 0,-1 2 16,-2 1-16,1 0 0,-2 2 0,0 1 15,0 4-15,1 3 0,1 4 16,-1 3-16,0-1 0,0 3 15,2 6-15,-3 2 0,1 3 16,0 3-16,-3 2 16,-1 4-16,-4 0 0,-4 1 0,-1 9 15,-2-3-15,2-7 0,2-6 16,0-4-16</inkml:trace>
  <inkml:trace contextRef="#ctx0" brushRef="#br0" timeOffset="187885.1349">14050 15792 0,'0'0'0,"0"0"15,0 0-15,0 0 0,0 0 0,0 0 16,0 0-16,-29 2 0,29-2 15,-28 0-15,28 0 16,-44 0-16,15 0 0,-6 0 16,-6 0-16,-2-1 0,-2 0 0,-18 1 15,-18-2-15,-12 2 0,3 0 16,-29-3-16,-9 2 16,4-2-16,1 0 0,-22-1 15,-2 1-15,-33-5 0,35 1 0,1-2 16,4 0-16,-2 4 0,-1 0 15,-5-1-15,-3-6 0,4 1 16,3 2-16,-11-3 0,-5 1 16,5 3-16,4-2 0,-2 6 15,-1-1-15,4 0 0,4 1 0,-1 4 16,1 0-16,7 0 0,5 3 16,4-2-16,3-1 0,8 3 15,5 1-15,5-1 0,3-2 16,10 1-16,8-1 0,9-2 15,5-1-15,11 1 0,10-2 16,6 3-16,5 0 0,6-4 16,7 1-16,4-1 0,7 1 15,3-1-15,5 4 0,4-1 16,1-1-16,2 4 0,3-2 0,0 1 16,3-1-16,-3 0 0,0 0 15,0 0-15,0 0 0,0 0 16,0 0-16,-1 4 0,-1 2 15,1-3-15,0 0 0,0-1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9T03:43:15.969"/>
    </inkml:context>
    <inkml:brush xml:id="br0">
      <inkml:brushProperty name="width" value="0.05292" units="cm"/>
      <inkml:brushProperty name="height" value="0.05292" units="cm"/>
    </inkml:brush>
  </inkml:definitions>
  <inkml:trace contextRef="#ctx0" brushRef="#br0">1452 18650 0,'0'0'0,"0"0"0,0 0 16,0 0-16,0 0 0,0 0 15,0 0-15,0 0 0,0 0 0,0 0 16,0 0-16,0 0 0,0 0 15,0 0-15,0 0 0,6-21 16,-6 21-16,6-19 0,-6 19 16,0 0-16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9T03:43:17"/>
    </inkml:context>
    <inkml:brush xml:id="br0">
      <inkml:brushProperty name="width" value="0.05292" units="cm"/>
      <inkml:brushProperty name="height" value="0.05292" units="cm"/>
    </inkml:brush>
  </inkml:definitions>
  <inkml:trace contextRef="#ctx0" brushRef="#br0">1464 18467 0,'0'0'0,"0"0"0,0 0 16,0 0-16,0 0 0,0 0 0,0 0 15,0 0-15,0 0 0,0 0 16,0 0-16,0 0 0,0 0 16,0 0-16,0 0 0,0 0 15,0 0-15,0 0 0,14-21 16,-14 21-16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9T03:43:18.147"/>
    </inkml:context>
    <inkml:brush xml:id="br0">
      <inkml:brushProperty name="width" value="0.05292" units="cm"/>
      <inkml:brushProperty name="height" value="0.05292" units="cm"/>
    </inkml:brush>
  </inkml:definitions>
  <inkml:trace contextRef="#ctx0" brushRef="#br0">1471 18403 0,'0'0'0,"0"0"0,0 0 15,0 0-15,0 0 0,0 0 16,0 0-16,0 0 0,0 0 15,0 0 1,0 0-16,0 0 0,0 0 0,0 0 0,0 0 16,0 0-16,0 0 0,1-28 15,-1 28-15,0 0 0,9-22 0,-9 22 16,0 0-16,10-18 0</inkml:trace>
  <inkml:trace contextRef="#ctx0" brushRef="#br0" timeOffset="161.9263">1449 18389 0,'0'0'16,"0"0"-16,0 0 0,0 0 16,0 0-16,0 0 0,0 0 0,0 0 15,0 0-15,0 0 0,0 0 16,0 0-16,0 0 0,0 0 16,0 0-16,0 0 0,5-25 15,-5 25-15,0 0 0,11-25 16,-11 25-16,0 0 0</inkml:trace>
  <inkml:trace contextRef="#ctx0" brushRef="#br0" timeOffset="333.9014">1464 18333 0,'0'0'16,"0"0"-16,0 0 0,0 0 0,0 0 16,0 0-16,0 0 0,0 0 15,0 0-15,0 0 0,0 0 16,0 0-16,0 0 0,0 0 15,0 0-15,0 0 0,0 0 16,0 0-16,14-21 0,-14 21 0,8-17 16,-8 17-16</inkml:trace>
  <inkml:trace contextRef="#ctx0" brushRef="#br0" timeOffset="526.9071">1488 18346 0,'0'0'0,"0"0"0,0 0 16,0 0-16,0 0 0,0 0 0,0 0 15,0 0-15,0 0 0,0 0 16,0 0-16,0 0 0,0 0 16,0 0-16,0 0 0,5-20 15,-5 20-15,7-20 0,-7 20 16,0 0-16</inkml:trace>
  <inkml:trace contextRef="#ctx0" brushRef="#br0" timeOffset="782.9207">1462 18383 0,'0'0'15,"0"0"-15,0 0 0,0 0 0,0 0 16,0 0-16,0 0 0,0 0 16,0 0-16,0 0 0,0 0 15,0 0-15,0 0 0,0 0 16,0-27-16,0 27 0,0 0 16,2-35-16,-2 35 0,5-22 0,-3 13 15,-2 1-15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9T03:43:24.901"/>
    </inkml:context>
    <inkml:brush xml:id="br0">
      <inkml:brushProperty name="width" value="0.05292" units="cm"/>
      <inkml:brushProperty name="height" value="0.05292" units="cm"/>
    </inkml:brush>
  </inkml:definitions>
  <inkml:trace contextRef="#ctx0" brushRef="#br0">608 18945 0,'0'0'0,"0"0"0,0 0 15,0 0-15,0 0 0,6-31 16,-6 31-16,0 0 0,10-25 16,-10 25-16,0 0 0,9-17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2025/10/29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F76E8C2-FB17-4F97-B19D-97236ED15B4B}"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452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023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9807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8</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84166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9</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90031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37.xml"/><Relationship Id="rId13" Type="http://schemas.openxmlformats.org/officeDocument/2006/relationships/slide" Target="../slides/slide42.xml"/><Relationship Id="rId18" Type="http://schemas.openxmlformats.org/officeDocument/2006/relationships/slide" Target="../slides/slide49.xml"/><Relationship Id="rId3" Type="http://schemas.openxmlformats.org/officeDocument/2006/relationships/tags" Target="../tags/tag41.xml"/><Relationship Id="rId7" Type="http://schemas.openxmlformats.org/officeDocument/2006/relationships/slide" Target="../slides/slide36.xml"/><Relationship Id="rId12" Type="http://schemas.openxmlformats.org/officeDocument/2006/relationships/slide" Target="../slides/slide41.xml"/><Relationship Id="rId17" Type="http://schemas.openxmlformats.org/officeDocument/2006/relationships/slide" Target="../slides/slide48.xml"/><Relationship Id="rId2" Type="http://schemas.openxmlformats.org/officeDocument/2006/relationships/tags" Target="../tags/tag40.xml"/><Relationship Id="rId16" Type="http://schemas.openxmlformats.org/officeDocument/2006/relationships/slide" Target="../slides/slide45.xml"/><Relationship Id="rId20" Type="http://schemas.openxmlformats.org/officeDocument/2006/relationships/slide" Target="../slides/slide3.xml"/><Relationship Id="rId1" Type="http://schemas.openxmlformats.org/officeDocument/2006/relationships/tags" Target="../tags/tag39.xml"/><Relationship Id="rId6" Type="http://schemas.openxmlformats.org/officeDocument/2006/relationships/slide" Target="../slides/slide35.xml"/><Relationship Id="rId11"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44.xml"/><Relationship Id="rId10" Type="http://schemas.openxmlformats.org/officeDocument/2006/relationships/slide" Target="../slides/slide39.xml"/><Relationship Id="rId19" Type="http://schemas.openxmlformats.org/officeDocument/2006/relationships/slide" Target="../slides/slide50.xml"/><Relationship Id="rId4" Type="http://schemas.openxmlformats.org/officeDocument/2006/relationships/tags" Target="../tags/tag42.xml"/><Relationship Id="rId9" Type="http://schemas.openxmlformats.org/officeDocument/2006/relationships/slide" Target="../slides/slide38.xml"/><Relationship Id="rId14" Type="http://schemas.openxmlformats.org/officeDocument/2006/relationships/slide" Target="../slides/slide4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descr="3e98e0725a2c33b5bd95197033b88883"/>
          <p:cNvPicPr>
            <a:picLocks noChangeAspect="1"/>
          </p:cNvPicPr>
          <p:nvPr userDrawn="1"/>
        </p:nvPicPr>
        <p:blipFill>
          <a:blip r:embed="rId2"/>
          <a:stretch>
            <a:fillRect/>
          </a:stretch>
        </p:blipFill>
        <p:spPr>
          <a:xfrm>
            <a:off x="-32385" y="3810"/>
            <a:ext cx="12224385" cy="6850380"/>
          </a:xfrm>
          <a:prstGeom prst="rect">
            <a:avLst/>
          </a:prstGeom>
        </p:spPr>
      </p:pic>
      <p:sp>
        <p:nvSpPr>
          <p:cNvPr id="9" name="矩形 8"/>
          <p:cNvSpPr/>
          <p:nvPr userDrawn="1"/>
        </p:nvSpPr>
        <p:spPr>
          <a:xfrm>
            <a:off x="-33015" y="-27312"/>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6" name="图片 5" descr="3e98e0725a2c33b5bd95197033b88883"/>
          <p:cNvPicPr>
            <a:picLocks noChangeAspect="1"/>
          </p:cNvPicPr>
          <p:nvPr userDrawn="1"/>
        </p:nvPicPr>
        <p:blipFill>
          <a:blip r:embed="rId4"/>
          <a:stretch>
            <a:fillRect/>
          </a:stretch>
        </p:blipFill>
        <p:spPr>
          <a:xfrm>
            <a:off x="-32385" y="3810"/>
            <a:ext cx="12224385" cy="685038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课标</a:t>
            </a:r>
            <a:r>
              <a:rPr lang="zh-CN"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4" name="Rectangle 21">
            <a:hlinkClick r:id="" action="ppaction://noaction"/>
          </p:cNvPr>
          <p:cNvSpPr>
            <a:spLocks noChangeArrowheads="1"/>
          </p:cNvSpPr>
          <p:nvPr userDrawn="1"/>
        </p:nvSpPr>
        <p:spPr bwMode="auto">
          <a:xfrm>
            <a:off x="666187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15</a:t>
            </a:r>
          </a:p>
        </p:txBody>
      </p:sp>
      <p:sp>
        <p:nvSpPr>
          <p:cNvPr id="25" name="Rectangle 21">
            <a:hlinkClick r:id="" action="ppaction://noaction"/>
          </p:cNvPr>
          <p:cNvSpPr>
            <a:spLocks noChangeArrowheads="1"/>
          </p:cNvSpPr>
          <p:nvPr userDrawn="1"/>
        </p:nvSpPr>
        <p:spPr bwMode="auto">
          <a:xfrm>
            <a:off x="700790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16</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53.xml"/><Relationship Id="rId7" Type="http://schemas.openxmlformats.org/officeDocument/2006/relationships/customXml" Target="../ink/ink5.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3.png"/><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56.xml"/><Relationship Id="rId5" Type="http://schemas.openxmlformats.org/officeDocument/2006/relationships/image" Target="../media/image14.emf"/><Relationship Id="rId4" Type="http://schemas.openxmlformats.org/officeDocument/2006/relationships/customXml" Target="../ink/ink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57.xml"/><Relationship Id="rId6" Type="http://schemas.openxmlformats.org/officeDocument/2006/relationships/image" Target="../media/image15.emf"/><Relationship Id="rId5" Type="http://schemas.openxmlformats.org/officeDocument/2006/relationships/customXml" Target="../ink/ink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15.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65.xml"/><Relationship Id="rId7" Type="http://schemas.openxmlformats.org/officeDocument/2006/relationships/customXml" Target="../ink/ink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7.png"/><Relationship Id="rId5" Type="http://schemas.openxmlformats.org/officeDocument/2006/relationships/slideLayout" Target="../slideLayouts/slideLayout4.xml"/><Relationship Id="rId4" Type="http://schemas.openxmlformats.org/officeDocument/2006/relationships/tags" Target="../tags/tag6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Layout" Target="../slideLayouts/slideLayout3.xml"/><Relationship Id="rId4" Type="http://schemas.openxmlformats.org/officeDocument/2006/relationships/tags" Target="../tags/tag7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7.emf"/><Relationship Id="rId5" Type="http://schemas.openxmlformats.org/officeDocument/2006/relationships/customXml" Target="../ink/ink1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75.xml"/><Relationship Id="rId5" Type="http://schemas.openxmlformats.org/officeDocument/2006/relationships/image" Target="../media/image18.emf"/><Relationship Id="rId4" Type="http://schemas.openxmlformats.org/officeDocument/2006/relationships/customXml" Target="../ink/ink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2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22.png"/><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Layout" Target="../slideLayouts/slideLayout3.xml"/><Relationship Id="rId4" Type="http://schemas.openxmlformats.org/officeDocument/2006/relationships/tags" Target="../tags/tag8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9.emf"/><Relationship Id="rId5" Type="http://schemas.openxmlformats.org/officeDocument/2006/relationships/customXml" Target="../ink/ink1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9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9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slide" Target="slide34.xml"/><Relationship Id="rId4" Type="http://schemas.openxmlformats.org/officeDocument/2006/relationships/slide" Target="slide15.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31.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31.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30.png"/><Relationship Id="rId5" Type="http://schemas.openxmlformats.org/officeDocument/2006/relationships/slideLayout" Target="../slideLayouts/slideLayout3.xml"/><Relationship Id="rId4" Type="http://schemas.openxmlformats.org/officeDocument/2006/relationships/tags" Target="../tags/tag9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slideLayout" Target="../slideLayouts/slideLayout3.xml"/><Relationship Id="rId4" Type="http://schemas.openxmlformats.org/officeDocument/2006/relationships/tags" Target="../tags/tag10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3.xml"/><Relationship Id="rId4" Type="http://schemas.openxmlformats.org/officeDocument/2006/relationships/tags" Target="../tags/tag5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8.xml"/><Relationship Id="rId1" Type="http://schemas.openxmlformats.org/officeDocument/2006/relationships/tags" Target="../tags/tag127.xml"/></Relationships>
</file>

<file path=ppt/slides/_rels/slide46.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slideLayout" Target="../slideLayouts/slideLayout8.xml"/><Relationship Id="rId1" Type="http://schemas.openxmlformats.org/officeDocument/2006/relationships/tags" Target="../tags/tag128.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8.xml"/><Relationship Id="rId1" Type="http://schemas.openxmlformats.org/officeDocument/2006/relationships/tags" Target="../tags/tag12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53.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customXml" Target="../ink/ink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Word___.docx"/><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0.TIF"/><Relationship Id="rId7" Type="http://schemas.openxmlformats.org/officeDocument/2006/relationships/customXml" Target="../ink/ink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第五章</a:t>
            </a:r>
            <a:r>
              <a:rPr lang="zh-CN" altLang="en-US" sz="2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平面向量</a:t>
            </a:r>
            <a:r>
              <a:rPr lang="en-US" altLang="zh-CN"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复数</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0" y="5158030"/>
            <a:ext cx="11730099" cy="83099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复 数</a:t>
            </a: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custDataLst>
              <p:tags r:id="rId2"/>
            </p:custDataLst>
          </p:nvPr>
        </p:nvSpPr>
        <p:spPr>
          <a:xfrm>
            <a:off x="-635" y="1416379"/>
            <a:ext cx="2622209"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custDataLst>
              <p:tags r:id="rId3"/>
            </p:custDataLst>
          </p:nvPr>
        </p:nvSpPr>
        <p:spPr>
          <a:xfrm>
            <a:off x="437459" y="1498947"/>
            <a:ext cx="283109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custDataLst>
              <p:tags r:id="rId4"/>
            </p:custDataLst>
          </p:nvPr>
        </p:nvSpPr>
        <p:spPr>
          <a:xfrm>
            <a:off x="558728" y="1517367"/>
            <a:ext cx="2733319"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rPr>
              <a:t>常用结论与微点提醒</a:t>
            </a:r>
          </a:p>
        </p:txBody>
      </p:sp>
      <mc:AlternateContent xmlns:mc="http://schemas.openxmlformats.org/markup-compatibility/2006" xmlns:a14="http://schemas.microsoft.com/office/drawing/2010/main">
        <mc:Choice Requires="a14">
          <p:sp>
            <p:nvSpPr>
              <p:cNvPr id="7" name="矩形 6"/>
              <p:cNvSpPr/>
              <p:nvPr/>
            </p:nvSpPr>
            <p:spPr>
              <a:xfrm>
                <a:off x="269382" y="2134417"/>
                <a:ext cx="11589417" cy="2693110"/>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1.i</a:t>
                </a:r>
                <a:r>
                  <a:rPr lang="zh-CN" altLang="zh-CN" sz="2600" b="1">
                    <a:latin typeface="Times New Roman" panose="02020603050405020304" pitchFamily="18" charset="0"/>
                    <a:cs typeface="Times New Roman" panose="02020603050405020304" pitchFamily="18" charset="0"/>
                  </a:rPr>
                  <a:t>的乘方具有周期性</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2.(1±i)</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复数的模与共轭复数的关系</a:t>
                </a:r>
                <a:r>
                  <a:rPr lang="en-US" altLang="zh-CN" sz="2600" b="1" i="1">
                    <a:latin typeface="Times New Roman" panose="02020603050405020304" pitchFamily="18" charset="0"/>
                    <a:cs typeface="Times New Roman" panose="02020603050405020304" pitchFamily="18" charset="0"/>
                  </a:rPr>
                  <a:t>z·</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2134417"/>
                <a:ext cx="11589417" cy="2693110"/>
              </a:xfrm>
              <a:prstGeom prst="rect">
                <a:avLst/>
              </a:prstGeom>
              <a:blipFill rotWithShape="0">
                <a:blip r:embed="rId6"/>
                <a:stretch>
                  <a:fillRect l="-947" b="-4751"/>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2" name="墨迹 1"/>
              <p14:cNvContentPartPr/>
              <p14:nvPr/>
            </p14:nvContentPartPr>
            <p14:xfrm>
              <a:off x="524880" y="928080"/>
              <a:ext cx="10570680" cy="4758120"/>
            </p14:xfrm>
          </p:contentPart>
        </mc:Choice>
        <mc:Fallback>
          <p:pic>
            <p:nvPicPr>
              <p:cNvPr id="2" name="墨迹 1"/>
              <p:cNvPicPr/>
              <p:nvPr/>
            </p:nvPicPr>
            <p:blipFill>
              <a:blip r:embed="rId8"/>
              <a:stretch>
                <a:fillRect/>
              </a:stretch>
            </p:blipFill>
            <p:spPr>
              <a:xfrm>
                <a:off x="515520" y="918720"/>
                <a:ext cx="10589400" cy="4776840"/>
              </a:xfrm>
              <a:prstGeom prst="rect">
                <a:avLst/>
              </a:prstGeom>
            </p:spPr>
          </p:pic>
        </mc:Fallback>
      </mc:AlternateContent>
    </p:spTree>
    <p:extLst>
      <p:ext uri="{BB962C8B-B14F-4D97-AF65-F5344CB8AC3E}">
        <p14:creationId xmlns:p14="http://schemas.microsoft.com/office/powerpoint/2010/main" val="78347246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4586129"/>
            <a:ext cx="12190413" cy="1637020"/>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3" name="矩形 2"/>
          <p:cNvSpPr/>
          <p:nvPr/>
        </p:nvSpPr>
        <p:spPr>
          <a:xfrm>
            <a:off x="5904706" y="1638078"/>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6" name="矩形 5"/>
          <p:cNvSpPr/>
          <p:nvPr/>
        </p:nvSpPr>
        <p:spPr>
          <a:xfrm>
            <a:off x="227818" y="931318"/>
            <a:ext cx="11589417" cy="429348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思考辨析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在括号内打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虚部为</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复数中有相等复数的概念</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因此复数可以比较大小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原点是实轴与虚轴的交点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复数的模实质上就是复平面内复数对应的点到原点的距离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也就是复数对应的向量的模</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虚部为</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虚数不可以比较大小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7" name="矩形 6"/>
          <p:cNvSpPr/>
          <p:nvPr/>
        </p:nvSpPr>
        <p:spPr>
          <a:xfrm>
            <a:off x="8401346" y="2228500"/>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4951571" y="2857913"/>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2969228" y="4002564"/>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mc:AlternateContent xmlns:mc="http://schemas.openxmlformats.org/markup-compatibility/2006">
        <mc:Choice xmlns:p14="http://schemas.microsoft.com/office/powerpoint/2010/main" Requires="p14">
          <p:contentPart p14:bwMode="auto" r:id="rId3">
            <p14:nvContentPartPr>
              <p14:cNvPr id="2" name="墨迹 1"/>
              <p14:cNvContentPartPr/>
              <p14:nvPr/>
            </p14:nvContentPartPr>
            <p14:xfrm>
              <a:off x="522720" y="6699600"/>
              <a:ext cx="4680" cy="14760"/>
            </p14:xfrm>
          </p:contentPart>
        </mc:Choice>
        <mc:Fallback>
          <p:pic>
            <p:nvPicPr>
              <p:cNvPr id="2" name="墨迹 1"/>
              <p:cNvPicPr/>
              <p:nvPr/>
            </p:nvPicPr>
            <p:blipFill>
              <a:blip r:embed="rId4"/>
              <a:stretch>
                <a:fillRect/>
              </a:stretch>
            </p:blipFill>
            <p:spPr>
              <a:xfrm>
                <a:off x="513360" y="6690240"/>
                <a:ext cx="23400" cy="33480"/>
              </a:xfrm>
              <a:prstGeom prst="rect">
                <a:avLst/>
              </a:prstGeom>
            </p:spPr>
          </p:pic>
        </mc:Fallback>
      </mc:AlternateContent>
    </p:spTree>
    <p:extLst>
      <p:ext uri="{BB962C8B-B14F-4D97-AF65-F5344CB8AC3E}">
        <p14:creationId xmlns:p14="http://schemas.microsoft.com/office/powerpoint/2010/main" val="311693297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autoUpdateAnimBg="0"/>
      <p:bldP spid="9" grpId="0" autoUpdateAnimBg="0"/>
      <p:bldP spid="1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960979"/>
            <a:ext cx="12190413" cy="4299132"/>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1610699" y="1153825"/>
            <a:ext cx="519694"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p:sp>
        <p:nvSpPr>
          <p:cNvPr id="10" name="矩形 9"/>
          <p:cNvSpPr/>
          <p:nvPr/>
        </p:nvSpPr>
        <p:spPr>
          <a:xfrm>
            <a:off x="352510" y="621443"/>
            <a:ext cx="11589417" cy="122411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人教</a:t>
            </a:r>
            <a:r>
              <a:rPr lang="en-US" altLang="zh-CN" sz="2600" b="1" dirty="0">
                <a:latin typeface="Times New Roman" panose="02020603050405020304" pitchFamily="18" charset="0"/>
                <a:cs typeface="Times New Roman" panose="02020603050405020304" pitchFamily="18" charset="0"/>
              </a:rPr>
              <a:t>A</a:t>
            </a:r>
            <a:r>
              <a:rPr lang="zh-CN" altLang="zh-CN" sz="2600" b="1" dirty="0">
                <a:latin typeface="Times New Roman" panose="02020603050405020304" pitchFamily="18" charset="0"/>
                <a:cs typeface="Times New Roman" panose="02020603050405020304" pitchFamily="18" charset="0"/>
              </a:rPr>
              <a:t>必修二</a:t>
            </a:r>
            <a:r>
              <a:rPr lang="en-US" altLang="zh-CN" sz="2600" b="1" dirty="0" err="1">
                <a:latin typeface="Times New Roman" panose="02020603050405020304" pitchFamily="18" charset="0"/>
                <a:cs typeface="Times New Roman" panose="02020603050405020304" pitchFamily="18" charset="0"/>
              </a:rPr>
              <a:t>P69</a:t>
            </a:r>
            <a:r>
              <a:rPr lang="zh-CN" altLang="zh-CN" sz="2600" b="1" dirty="0">
                <a:latin typeface="Times New Roman" panose="02020603050405020304" pitchFamily="18" charset="0"/>
                <a:cs typeface="Times New Roman" panose="02020603050405020304" pitchFamily="18" charset="0"/>
              </a:rPr>
              <a:t>例</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改编</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若复数</a:t>
            </a:r>
            <a:r>
              <a:rPr lang="en-US" altLang="zh-CN" sz="2600" b="1" i="1" dirty="0">
                <a:latin typeface="Times New Roman" panose="02020603050405020304" pitchFamily="18" charset="0"/>
                <a:cs typeface="Times New Roman" panose="02020603050405020304" pitchFamily="18" charset="0"/>
              </a:rPr>
              <a:t>z</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m</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m</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err="1">
                <a:latin typeface="Times New Roman" panose="02020603050405020304" pitchFamily="18" charset="0"/>
                <a:cs typeface="Times New Roman" panose="02020603050405020304" pitchFamily="18" charset="0"/>
              </a:rPr>
              <a:t>i</a:t>
            </a:r>
            <a:r>
              <a:rPr lang="zh-CN" altLang="zh-CN" sz="2600" b="1" dirty="0">
                <a:latin typeface="Times New Roman" panose="02020603050405020304" pitchFamily="18" charset="0"/>
                <a:cs typeface="Times New Roman" panose="02020603050405020304" pitchFamily="18" charset="0"/>
              </a:rPr>
              <a:t>为纯虚数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则实数</a:t>
            </a:r>
            <a:r>
              <a:rPr lang="en-US" altLang="zh-CN" sz="2600" b="1" i="1" dirty="0">
                <a:latin typeface="Times New Roman" panose="02020603050405020304" pitchFamily="18" charset="0"/>
                <a:cs typeface="Times New Roman" panose="02020603050405020304" pitchFamily="18" charset="0"/>
              </a:rPr>
              <a:t>m</a:t>
            </a:r>
            <a:r>
              <a:rPr lang="en-US" altLang="zh-CN" sz="2600" b="1" dirty="0">
                <a:latin typeface="Times New Roman" panose="02020603050405020304" pitchFamily="18" charset="0"/>
                <a:cs typeface="Times New Roman" panose="02020603050405020304" pitchFamily="18" charset="0"/>
              </a:rPr>
              <a:t>=</a:t>
            </a:r>
            <a:r>
              <a:rPr lang="zh-CN" altLang="zh-CN" sz="2600" b="1" u="sng"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67245" y="1952184"/>
                <a:ext cx="11589417" cy="1073307"/>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67245" y="1952184"/>
                <a:ext cx="11589417" cy="1073307"/>
              </a:xfrm>
              <a:prstGeom prst="rect">
                <a:avLst/>
              </a:prstGeom>
              <a:blipFill rotWithShape="0">
                <a:blip r:embed="rId3"/>
                <a:stretch>
                  <a:fillRect l="-947"/>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27040" y="6640560"/>
              <a:ext cx="5400" cy="7920"/>
            </p14:xfrm>
          </p:contentPart>
        </mc:Choice>
        <mc:Fallback>
          <p:pic>
            <p:nvPicPr>
              <p:cNvPr id="2" name="墨迹 1"/>
              <p:cNvPicPr/>
              <p:nvPr/>
            </p:nvPicPr>
            <p:blipFill>
              <a:blip r:embed="rId5"/>
              <a:stretch>
                <a:fillRect/>
              </a:stretch>
            </p:blipFill>
            <p:spPr>
              <a:xfrm>
                <a:off x="517680" y="6631200"/>
                <a:ext cx="24120" cy="26640"/>
              </a:xfrm>
              <a:prstGeom prst="rect">
                <a:avLst/>
              </a:prstGeom>
            </p:spPr>
          </p:pic>
        </mc:Fallback>
      </mc:AlternateContent>
    </p:spTree>
    <p:extLst>
      <p:ext uri="{BB962C8B-B14F-4D97-AF65-F5344CB8AC3E}">
        <p14:creationId xmlns:p14="http://schemas.microsoft.com/office/powerpoint/2010/main" val="1652815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89420"/>
            <a:ext cx="12190413" cy="480488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7660419" y="748443"/>
            <a:ext cx="1116011" cy="62395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892552"/>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必修二</a:t>
                </a:r>
                <a:r>
                  <a:rPr lang="en-US" altLang="zh-CN" sz="2600" b="1">
                    <a:latin typeface="Times New Roman" panose="02020603050405020304" pitchFamily="18" charset="0"/>
                    <a:cs typeface="Times New Roman" panose="02020603050405020304" pitchFamily="18" charset="0"/>
                  </a:rPr>
                  <a:t>P94T1(2)</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𝐢</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的共轭复数是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892552"/>
              </a:xfrm>
              <a:prstGeom prst="rect">
                <a:avLst/>
              </a:prstGeom>
              <a:blipFill rotWithShape="0">
                <a:blip r:embed="rId3"/>
                <a:stretch>
                  <a:fillRect l="-947" b="-68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72582" y="1561751"/>
                <a:ext cx="11589417" cy="157748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𝐢</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故其共轭复数是</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72582" y="1561751"/>
                <a:ext cx="11589417" cy="1577483"/>
              </a:xfrm>
              <a:prstGeom prst="rect">
                <a:avLst/>
              </a:prstGeom>
              <a:blipFill rotWithShape="0">
                <a:blip r:embed="rId4"/>
                <a:stretch>
                  <a:fillRect l="-947" b="-8880"/>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521640" y="6581520"/>
              <a:ext cx="18720" cy="43920"/>
            </p14:xfrm>
          </p:contentPart>
        </mc:Choice>
        <mc:Fallback>
          <p:pic>
            <p:nvPicPr>
              <p:cNvPr id="2" name="墨迹 1"/>
              <p:cNvPicPr/>
              <p:nvPr/>
            </p:nvPicPr>
            <p:blipFill>
              <a:blip r:embed="rId6"/>
              <a:stretch>
                <a:fillRect/>
              </a:stretch>
            </p:blipFill>
            <p:spPr>
              <a:xfrm>
                <a:off x="512280" y="6572160"/>
                <a:ext cx="37440" cy="62640"/>
              </a:xfrm>
              <a:prstGeom prst="rect">
                <a:avLst/>
              </a:prstGeom>
            </p:spPr>
          </p:pic>
        </mc:Fallback>
      </mc:AlternateContent>
    </p:spTree>
    <p:extLst>
      <p:ext uri="{BB962C8B-B14F-4D97-AF65-F5344CB8AC3E}">
        <p14:creationId xmlns:p14="http://schemas.microsoft.com/office/powerpoint/2010/main" val="3383326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89420"/>
            <a:ext cx="12190413" cy="480488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6883114" y="570643"/>
            <a:ext cx="1282723" cy="62395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5</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5i</a:t>
            </a:r>
            <a:endParaRPr lang="zh-CN" altLang="zh-CN" sz="1150">
              <a:latin typeface="Calibri" panose="020F0502020204030204" pitchFamily="34" charset="0"/>
              <a:cs typeface="Times New Roman" panose="02020603050405020304" pitchFamily="18" charset="0"/>
            </a:endParaRPr>
          </a:p>
        </p:txBody>
      </p:sp>
      <p:sp>
        <p:nvSpPr>
          <p:cNvPr id="10" name="矩形 9"/>
          <p:cNvSpPr/>
          <p:nvPr/>
        </p:nvSpPr>
        <p:spPr>
          <a:xfrm>
            <a:off x="269382" y="621443"/>
            <a:ext cx="11589417" cy="62395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北师大必修二</a:t>
            </a:r>
            <a:r>
              <a:rPr lang="en-US" altLang="zh-CN" sz="2600" b="1">
                <a:latin typeface="Times New Roman" panose="02020603050405020304" pitchFamily="18" charset="0"/>
                <a:cs typeface="Times New Roman" panose="02020603050405020304" pitchFamily="18" charset="0"/>
              </a:rPr>
              <a:t>P183</a:t>
            </a:r>
            <a:r>
              <a:rPr lang="zh-CN" altLang="zh-CN" sz="2600" b="1">
                <a:latin typeface="Times New Roman" panose="02020603050405020304" pitchFamily="18" charset="0"/>
                <a:cs typeface="Times New Roman" panose="02020603050405020304" pitchFamily="18" charset="0"/>
              </a:rPr>
              <a:t>例</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计算</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5" name="矩形 4"/>
          <p:cNvSpPr/>
          <p:nvPr/>
        </p:nvSpPr>
        <p:spPr>
          <a:xfrm>
            <a:off x="554545" y="1498251"/>
            <a:ext cx="11589417" cy="3024611"/>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5i.</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139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考点聚焦突破</a:t>
            </a: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2</a:t>
            </a:r>
          </a:p>
        </p:txBody>
      </p:sp>
      <p:sp>
        <p:nvSpPr>
          <p:cNvPr id="21" name="文本框 10"/>
          <p:cNvSpPr txBox="1"/>
          <p:nvPr/>
        </p:nvSpPr>
        <p:spPr>
          <a:xfrm>
            <a:off x="4375785" y="3428365"/>
            <a:ext cx="4091305" cy="337185"/>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KAODIANJUJIAOTUPO</a:t>
            </a:r>
          </a:p>
        </p:txBody>
      </p:sp>
    </p:spTree>
    <p:extLst>
      <p:ext uri="{BB962C8B-B14F-4D97-AF65-F5344CB8AC3E}">
        <p14:creationId xmlns:p14="http://schemas.microsoft.com/office/powerpoint/2010/main" val="109576196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3229785"/>
            <a:ext cx="12190413" cy="300170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9863"/>
          </a:xfrm>
          <a:prstGeom prst="rect">
            <a:avLst/>
          </a:prstGeom>
        </p:spPr>
        <p:txBody>
          <a:bodyPr wrap="square">
            <a:spAutoFit/>
          </a:bodyPr>
          <a:lstStyle/>
          <a:p>
            <a:pPr>
              <a:lnSpc>
                <a:spcPct val="150000"/>
              </a:lnSpc>
              <a:spcAft>
                <a:spcPts val="0"/>
              </a:spcAft>
              <a:tabLst>
                <a:tab pos="2970530" algn="l"/>
              </a:tabLst>
            </a:pPr>
            <a:r>
              <a:rPr lang="zh-CN" altLang="zh-CN" sz="2800" b="1">
                <a:latin typeface="Calibri" panose="020F0502020204030204" pitchFamily="34" charset="0"/>
                <a:ea typeface="微软雅黑" panose="020B0503020204020204" pitchFamily="34" charset="-122"/>
                <a:cs typeface="Times New Roman" panose="02020603050405020304" pitchFamily="18" charset="0"/>
              </a:rPr>
              <a:t>考点一　复数的概念</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52072"/>
                <a:ext cx="11589417" cy="5125249"/>
              </a:xfrm>
              <a:prstGeom prst="rect">
                <a:avLst/>
              </a:prstGeom>
            </p:spPr>
            <p:txBody>
              <a:bodyPr wrap="square">
                <a:spAutoFit/>
              </a:bodyPr>
              <a:lstStyle/>
              <a:p>
                <a:pPr marL="355600" indent="-355600">
                  <a:lnSpc>
                    <a:spcPct val="135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广州调研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为虚数单位</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则下列说法正确的是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			B.</a:t>
                </a:r>
                <a:r>
                  <a:rPr lang="en-US" altLang="zh-CN" sz="2600" b="1" i="1" smtClean="0">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在复平面内对应的点位于第二象限</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的实部为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的虚部为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𝐢</m:t>
                        </m:r>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z</a:t>
                </a:r>
                <a:r>
                  <a:rPr lang="zh-CN" altLang="zh-CN" sz="2600" b="1">
                    <a:latin typeface="Times New Roman" panose="02020603050405020304" pitchFamily="18" charset="0"/>
                    <a:cs typeface="Times New Roman" panose="02020603050405020304" pitchFamily="18" charset="0"/>
                  </a:rPr>
                  <a:t>在复平面内对应的点的坐标为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位于</a:t>
                </a:r>
                <a:r>
                  <a:rPr lang="zh-CN" altLang="zh-CN" sz="2600" b="1">
                    <a:latin typeface="Times New Roman" panose="02020603050405020304" pitchFamily="18" charset="0"/>
                    <a:cs typeface="Times New Roman" panose="02020603050405020304" pitchFamily="18" charset="0"/>
                  </a:rPr>
                  <a:t>第一象限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z</a:t>
                </a:r>
                <a:r>
                  <a:rPr lang="zh-CN" altLang="zh-CN" sz="2600" b="1">
                    <a:latin typeface="Times New Roman" panose="02020603050405020304" pitchFamily="18" charset="0"/>
                    <a:cs typeface="Times New Roman" panose="02020603050405020304" pitchFamily="18" charset="0"/>
                  </a:rPr>
                  <a:t>的实部为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 z</a:t>
                </a:r>
                <a:r>
                  <a:rPr lang="zh-CN" altLang="zh-CN" sz="2600" b="1">
                    <a:latin typeface="Times New Roman" panose="02020603050405020304" pitchFamily="18" charset="0"/>
                    <a:cs typeface="Times New Roman" panose="02020603050405020304" pitchFamily="18" charset="0"/>
                  </a:rPr>
                  <a:t>的虚部为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52072"/>
                <a:ext cx="11589417" cy="5125249"/>
              </a:xfrm>
              <a:prstGeom prst="rect">
                <a:avLst/>
              </a:prstGeom>
              <a:blipFill rotWithShape="0">
                <a:blip r:embed="rId6"/>
                <a:stretch>
                  <a:fillRect l="-947" b="-357"/>
                </a:stretch>
              </a:blipFill>
            </p:spPr>
            <p:txBody>
              <a:bodyPr/>
              <a:lstStyle/>
              <a:p>
                <a:r>
                  <a:rPr lang="zh-CN" altLang="en-US">
                    <a:noFill/>
                  </a:rPr>
                  <a:t> </a:t>
                </a:r>
              </a:p>
            </p:txBody>
          </p:sp>
        </mc:Fallback>
      </mc:AlternateContent>
      <p:sp>
        <p:nvSpPr>
          <p:cNvPr id="12" name="矩形 11"/>
          <p:cNvSpPr/>
          <p:nvPr>
            <p:custDataLst>
              <p:tags r:id="rId4"/>
            </p:custDataLst>
          </p:nvPr>
        </p:nvSpPr>
        <p:spPr>
          <a:xfrm>
            <a:off x="910558" y="138900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7">
            <p14:nvContentPartPr>
              <p14:cNvPr id="2" name="墨迹 1"/>
              <p14:cNvContentPartPr/>
              <p14:nvPr/>
            </p14:nvContentPartPr>
            <p14:xfrm>
              <a:off x="218880" y="6793920"/>
              <a:ext cx="9360" cy="26640"/>
            </p14:xfrm>
          </p:contentPart>
        </mc:Choice>
        <mc:Fallback>
          <p:pic>
            <p:nvPicPr>
              <p:cNvPr id="2" name="墨迹 1"/>
              <p:cNvPicPr/>
              <p:nvPr/>
            </p:nvPicPr>
            <p:blipFill>
              <a:blip r:embed="rId8"/>
              <a:stretch>
                <a:fillRect/>
              </a:stretch>
            </p:blipFill>
            <p:spPr>
              <a:xfrm>
                <a:off x="209520" y="6784560"/>
                <a:ext cx="28080" cy="45360"/>
              </a:xfrm>
              <a:prstGeom prst="rect">
                <a:avLst/>
              </a:prstGeom>
            </p:spPr>
          </p:pic>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3133148"/>
            <a:ext cx="12190413" cy="304328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06929"/>
                <a:ext cx="11589417" cy="3649397"/>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宜春质检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如果复数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1)i</a:t>
                </a:r>
                <a:r>
                  <a:rPr lang="zh-CN" altLang="zh-CN" sz="2600" b="1">
                    <a:latin typeface="Times New Roman" panose="02020603050405020304" pitchFamily="18" charset="0"/>
                    <a:cs typeface="Times New Roman" panose="02020603050405020304" pitchFamily="18" charset="0"/>
                  </a:rPr>
                  <a:t>是纯虚数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是虚数单位</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m</a:t>
                </a:r>
                <a:r>
                  <a:rPr lang="en-US" altLang="zh-CN" sz="2600" b="1" smtClean="0">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m</a:t>
                </a:r>
                <a:r>
                  <a:rPr lang="en-US" altLang="zh-CN" sz="2600" b="1" smtClean="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1)i</a:t>
                </a:r>
                <a:r>
                  <a:rPr lang="zh-CN" altLang="zh-CN" sz="2600" b="1">
                    <a:latin typeface="Times New Roman" panose="02020603050405020304" pitchFamily="18" charset="0"/>
                    <a:cs typeface="Times New Roman" panose="02020603050405020304" pitchFamily="18" charset="0"/>
                  </a:rPr>
                  <a:t>是纯虚数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06929"/>
                <a:ext cx="11589417" cy="3649397"/>
              </a:xfrm>
              <a:prstGeom prst="rect">
                <a:avLst/>
              </a:prstGeom>
              <a:blipFill rotWithShape="0">
                <a:blip r:embed="rId4"/>
                <a:stretch>
                  <a:fillRect l="-947"/>
                </a:stretch>
              </a:blipFill>
            </p:spPr>
            <p:txBody>
              <a:bodyPr/>
              <a:lstStyle/>
              <a:p>
                <a:r>
                  <a:rPr lang="zh-CN" altLang="en-US">
                    <a:noFill/>
                  </a:rPr>
                  <a:t> </a:t>
                </a:r>
              </a:p>
            </p:txBody>
          </p:sp>
        </mc:Fallback>
      </mc:AlternateContent>
      <p:sp>
        <p:nvSpPr>
          <p:cNvPr id="8" name="矩形 7"/>
          <p:cNvSpPr/>
          <p:nvPr>
            <p:custDataLst>
              <p:tags r:id="rId2"/>
            </p:custDataLst>
          </p:nvPr>
        </p:nvSpPr>
        <p:spPr>
          <a:xfrm>
            <a:off x="575572" y="135090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69382" y="2179648"/>
            <a:ext cx="10794445" cy="3093154"/>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解决复数概念问题的方法及注意事项</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复数的分类及对应点的位置问题都可以转化为复数的实部与虚部应该满足的条件问题</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只需把复数化为代数形式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列出实部和虚部满足的方程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不等式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组即可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解题时一定要先看复数是否为</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的形式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以确定实部和虚部</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5688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510156"/>
            <a:ext cx="12190413" cy="368237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custDataLst>
              <p:tags r:id="rId2"/>
            </p:custDataLst>
          </p:nvPr>
        </p:nvSpPr>
        <p:spPr>
          <a:xfrm>
            <a:off x="8873480" y="753626"/>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BCD</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4163256"/>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漳州模拟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i=4i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ab</a:t>
                </a:r>
                <a:r>
                  <a:rPr lang="en-US" altLang="zh-CN" sz="2600" b="1" smtClean="0">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由题意可得</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)i=4i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可</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163256"/>
              </a:xfrm>
              <a:prstGeom prst="rect">
                <a:avLst/>
              </a:prstGeom>
              <a:blipFill rotWithShape="0">
                <a:blip r:embed="rId4"/>
                <a:stretch>
                  <a:fillRect l="-947" b="-1025"/>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173960" y="517320"/>
              <a:ext cx="10394640" cy="5126400"/>
            </p14:xfrm>
          </p:contentPart>
        </mc:Choice>
        <mc:Fallback>
          <p:pic>
            <p:nvPicPr>
              <p:cNvPr id="2" name="墨迹 1"/>
              <p:cNvPicPr/>
              <p:nvPr/>
            </p:nvPicPr>
            <p:blipFill>
              <a:blip r:embed="rId6"/>
              <a:stretch>
                <a:fillRect/>
              </a:stretch>
            </p:blipFill>
            <p:spPr>
              <a:xfrm>
                <a:off x="1164600" y="507960"/>
                <a:ext cx="10413360" cy="5145120"/>
              </a:xfrm>
              <a:prstGeom prst="rect">
                <a:avLst/>
              </a:prstGeom>
            </p:spPr>
          </p:pic>
        </mc:Fallback>
      </mc:AlternateContent>
    </p:spTree>
    <p:extLst>
      <p:ext uri="{BB962C8B-B14F-4D97-AF65-F5344CB8AC3E}">
        <p14:creationId xmlns:p14="http://schemas.microsoft.com/office/powerpoint/2010/main" val="990697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理解复数的基本概念</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理解复数相等的充要条件</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了解复数的代数表示法及其几何意义</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会进行复数代数形式的四则运算</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5</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了解复数代数形式的加、减运算的几何意义</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2">
            <p14:nvContentPartPr>
              <p14:cNvPr id="2" name="墨迹 1"/>
              <p14:cNvContentPartPr/>
              <p14:nvPr/>
            </p14:nvContentPartPr>
            <p14:xfrm>
              <a:off x="949320" y="427320"/>
              <a:ext cx="10903680" cy="5689440"/>
            </p14:xfrm>
          </p:contentPart>
        </mc:Choice>
        <mc:Fallback>
          <p:pic>
            <p:nvPicPr>
              <p:cNvPr id="2" name="墨迹 1"/>
              <p:cNvPicPr/>
              <p:nvPr/>
            </p:nvPicPr>
            <p:blipFill>
              <a:blip r:embed="rId3"/>
              <a:stretch>
                <a:fillRect/>
              </a:stretch>
            </p:blipFill>
            <p:spPr>
              <a:xfrm>
                <a:off x="939960" y="417960"/>
                <a:ext cx="10922400" cy="5708160"/>
              </a:xfrm>
              <a:prstGeom prst="rect">
                <a:avLst/>
              </a:prstGeom>
            </p:spPr>
          </p:pic>
        </mc:Fallback>
      </mc:AlternateContent>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矩形 11"/>
              <p:cNvSpPr/>
              <p:nvPr/>
            </p:nvSpPr>
            <p:spPr>
              <a:xfrm>
                <a:off x="269382" y="621443"/>
                <a:ext cx="11589417" cy="4700326"/>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对应的点在第一象限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的虚部为</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B.</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的共轭复数为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621443"/>
                <a:ext cx="11589417" cy="4700326"/>
              </a:xfrm>
              <a:prstGeom prst="rect">
                <a:avLst/>
              </a:prstGeom>
              <a:blipFill rotWithShape="0">
                <a:blip r:embed="rId3"/>
                <a:stretch>
                  <a:fillRect l="-947" r="-684" b="-389"/>
                </a:stretch>
              </a:blipFill>
            </p:spPr>
            <p:txBody>
              <a:bodyPr/>
              <a:lstStyle/>
              <a:p>
                <a:r>
                  <a:rPr lang="zh-CN" altLang="en-US">
                    <a:noFill/>
                  </a:rPr>
                  <a:t> </a:t>
                </a:r>
              </a:p>
            </p:txBody>
          </p:sp>
        </mc:Fallback>
      </mc:AlternateContent>
      <p:sp>
        <p:nvSpPr>
          <p:cNvPr id="13" name="矩形 12"/>
          <p:cNvSpPr/>
          <p:nvPr>
            <p:custDataLst>
              <p:tags r:id="rId1"/>
            </p:custDataLst>
          </p:nvPr>
        </p:nvSpPr>
        <p:spPr>
          <a:xfrm>
            <a:off x="567404" y="133820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4240800" y="1756080"/>
              <a:ext cx="6655320" cy="4379760"/>
            </p14:xfrm>
          </p:contentPart>
        </mc:Choice>
        <mc:Fallback>
          <p:pic>
            <p:nvPicPr>
              <p:cNvPr id="2" name="墨迹 1"/>
              <p:cNvPicPr/>
              <p:nvPr/>
            </p:nvPicPr>
            <p:blipFill>
              <a:blip r:embed="rId5"/>
              <a:stretch>
                <a:fillRect/>
              </a:stretch>
            </p:blipFill>
            <p:spPr>
              <a:xfrm>
                <a:off x="4231440" y="1746720"/>
                <a:ext cx="6674040" cy="4398480"/>
              </a:xfrm>
              <a:prstGeom prst="rect">
                <a:avLst/>
              </a:prstGeom>
            </p:spPr>
          </p:pic>
        </mc:Fallback>
      </mc:AlternateContent>
    </p:spTree>
    <p:extLst>
      <p:ext uri="{BB962C8B-B14F-4D97-AF65-F5344CB8AC3E}">
        <p14:creationId xmlns:p14="http://schemas.microsoft.com/office/powerpoint/2010/main" val="431057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6984"/>
            <a:ext cx="12190413" cy="623302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 name="矩形 2"/>
          <p:cNvSpPr/>
          <p:nvPr/>
        </p:nvSpPr>
        <p:spPr>
          <a:xfrm>
            <a:off x="269382" y="621443"/>
            <a:ext cx="11589417" cy="1224118"/>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对应的点在第一象限</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p:cNvSpPr/>
              <p:nvPr/>
            </p:nvSpPr>
            <p:spPr>
              <a:xfrm>
                <a:off x="421782" y="1723564"/>
                <a:ext cx="11589417" cy="4476354"/>
              </a:xfrm>
              <a:prstGeom prst="rect">
                <a:avLst/>
              </a:prstGeom>
            </p:spPr>
            <p:txBody>
              <a:bodyPr wrap="square">
                <a:spAutoFit/>
              </a:bodyPr>
              <a:lstStyle/>
              <a:p>
                <a:pPr>
                  <a:lnSpc>
                    <a:spcPct val="11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的虚部为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𝐢</m:t>
                            </m:r>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的共轭复数为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421782" y="1723564"/>
                <a:ext cx="11589417" cy="4476354"/>
              </a:xfrm>
              <a:prstGeom prst="rect">
                <a:avLst/>
              </a:prstGeom>
              <a:blipFill rotWithShape="0">
                <a:blip r:embed="rId3"/>
                <a:stretch>
                  <a:fillRect l="-947" b="-5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862840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781713"/>
            <a:ext cx="12190413" cy="351259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4638"/>
            <a:ext cx="11653111" cy="669863"/>
          </a:xfrm>
          <a:prstGeom prst="rect">
            <a:avLst/>
          </a:prstGeom>
        </p:spPr>
        <p:txBody>
          <a:bodyPr wrap="square">
            <a:spAutoFit/>
          </a:bodyPr>
          <a:lstStyle/>
          <a:p>
            <a:pPr>
              <a:lnSpc>
                <a:spcPct val="150000"/>
              </a:lnSpc>
              <a:spcAft>
                <a:spcPts val="0"/>
              </a:spcAft>
              <a:tabLst>
                <a:tab pos="2970530" algn="l"/>
              </a:tabLst>
            </a:pPr>
            <a:r>
              <a:rPr lang="zh-CN" altLang="zh-CN" sz="2800" b="1">
                <a:latin typeface="Calibri" panose="020F0502020204030204" pitchFamily="34" charset="0"/>
                <a:ea typeface="微软雅黑" panose="020B0503020204020204" pitchFamily="34" charset="-122"/>
                <a:cs typeface="Times New Roman" panose="02020603050405020304" pitchFamily="18" charset="0"/>
              </a:rPr>
              <a:t>考点二　复数的四则运算</a:t>
            </a:r>
            <a:endParaRPr lang="zh-CN" altLang="zh-CN" sz="1200">
              <a:latin typeface="Calibri" panose="020F0502020204030204" pitchFamily="34" charset="0"/>
              <a:cs typeface="Times New Roman" panose="02020603050405020304" pitchFamily="18" charset="0"/>
            </a:endParaRPr>
          </a:p>
        </p:txBody>
      </p:sp>
      <p:sp>
        <p:nvSpPr>
          <p:cNvPr id="11" name="矩形 10"/>
          <p:cNvSpPr/>
          <p:nvPr>
            <p:custDataLst>
              <p:tags r:id="rId3"/>
            </p:custDataLst>
          </p:nvPr>
        </p:nvSpPr>
        <p:spPr>
          <a:xfrm>
            <a:off x="6438233" y="1021365"/>
            <a:ext cx="457775" cy="553213"/>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12" name="矩形 11"/>
              <p:cNvSpPr/>
              <p:nvPr/>
            </p:nvSpPr>
            <p:spPr>
              <a:xfrm>
                <a:off x="269382" y="781100"/>
                <a:ext cx="11589417" cy="476803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(1)(2024·</a:t>
                </a:r>
                <a:r>
                  <a:rPr lang="zh-CN" altLang="zh-CN" sz="2600" b="1">
                    <a:latin typeface="Times New Roman" panose="02020603050405020304" pitchFamily="18" charset="0"/>
                    <a:cs typeface="Times New Roman" panose="02020603050405020304" pitchFamily="18" charset="0"/>
                  </a:rPr>
                  <a:t>新高考</a:t>
                </a:r>
                <a:r>
                  <a:rPr lang="zh-CN" altLang="zh-CN" sz="2600" b="1">
                    <a:latin typeface="TIM)"/>
                    <a:cs typeface="宋体" panose="02010600030101010101" pitchFamily="2" charset="-122"/>
                  </a:rPr>
                  <a:t>Ⅰ</a:t>
                </a:r>
                <a:r>
                  <a:rPr lang="zh-CN" altLang="zh-CN" sz="2600" b="1">
                    <a:latin typeface="Times New Roman" panose="02020603050405020304" pitchFamily="18" charset="0"/>
                    <a:cs typeface="Times New Roman" panose="02020603050405020304" pitchFamily="18" charset="0"/>
                  </a:rPr>
                  <a:t>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𝒛</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𝒛</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𝒛</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𝒛</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𝒛</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781100"/>
                <a:ext cx="11589417" cy="4768037"/>
              </a:xfrm>
              <a:prstGeom prst="rect">
                <a:avLst/>
              </a:prstGeom>
              <a:blipFill rotWithShape="0">
                <a:blip r:embed="rId5"/>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3552085"/>
            <a:ext cx="12190413" cy="264533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621443"/>
                <a:ext cx="11589417" cy="5057475"/>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郑州模拟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𝐢</m:t>
                            </m:r>
                          </m:e>
                          <m:sup>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𝟎𝟐𝟔</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D.</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𝟏𝟎</m:t>
                            </m:r>
                          </m:e>
                        </m:rad>
                      </m:num>
                      <m:den>
                        <m:r>
                          <a:rPr lang="en-US" altLang="zh-CN" sz="2600" b="1" i="1">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𝐢</m:t>
                            </m:r>
                          </m:e>
                          <m:sup>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𝟎𝟐𝟔</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𝐢</m:t>
                            </m:r>
                          </m:e>
                          <m:sup>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𝟓𝟎𝟔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621443"/>
                <a:ext cx="11589417" cy="5057475"/>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6" name="矩形 15"/>
          <p:cNvSpPr/>
          <p:nvPr>
            <p:custDataLst>
              <p:tags r:id="rId2"/>
            </p:custDataLst>
          </p:nvPr>
        </p:nvSpPr>
        <p:spPr>
          <a:xfrm>
            <a:off x="5790279" y="982353"/>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12448" y="2181729"/>
            <a:ext cx="11411052"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复数的乘法类似于多项式的乘法运算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复数的除法关键是分子分母同乘以分母的共轭复数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239453"/>
            <a:ext cx="12190413" cy="294142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3691139"/>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武汉调研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i="1">
                            <a:latin typeface="Cambria Math" panose="02040503050406030204" pitchFamily="18" charset="0"/>
                            <a:cs typeface="Times New Roman" panose="02020603050405020304" pitchFamily="18" charset="0"/>
                          </a:rPr>
                          <m:t>𝐢</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𝐢</m:t>
                            </m:r>
                          </m:e>
                          <m:sup>
                            <m:r>
                              <a:rPr lang="en-US" altLang="zh-CN" sz="2600" b="1" i="1">
                                <a:latin typeface="Cambria Math" panose="02040503050406030204" pitchFamily="18" charset="0"/>
                                <a:cs typeface="Times New Roman" panose="02020603050405020304" pitchFamily="18" charset="0"/>
                              </a:rPr>
                              <m:t>𝟑</m:t>
                            </m:r>
                          </m:sup>
                        </m:sSup>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	B.i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	D.</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复数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i="1">
                            <a:latin typeface="Cambria Math" panose="02040503050406030204" pitchFamily="18" charset="0"/>
                            <a:cs typeface="Times New Roman" panose="02020603050405020304" pitchFamily="18" charset="0"/>
                          </a:rPr>
                          <m:t>𝐢</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𝐢</m:t>
                            </m:r>
                          </m:e>
                          <m:sup>
                            <m:r>
                              <a:rPr lang="en-US" altLang="zh-CN" sz="2600" b="1" i="1">
                                <a:latin typeface="Cambria Math" panose="02040503050406030204" pitchFamily="18" charset="0"/>
                                <a:cs typeface="Times New Roman" panose="02020603050405020304" pitchFamily="18" charset="0"/>
                              </a:rPr>
                              <m:t>𝟑</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i="1">
                            <a:latin typeface="Cambria Math" panose="02040503050406030204" pitchFamily="18" charset="0"/>
                            <a:cs typeface="Times New Roman" panose="02020603050405020304" pitchFamily="18" charset="0"/>
                          </a:rPr>
                          <m:t>𝐢</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3691139"/>
              </a:xfrm>
              <a:prstGeom prst="rect">
                <a:avLst/>
              </a:prstGeom>
              <a:blipFill rotWithShape="0">
                <a:blip r:embed="rId4"/>
                <a:stretch>
                  <a:fillRect l="-947"/>
                </a:stretch>
              </a:blipFill>
            </p:spPr>
            <p:txBody>
              <a:bodyPr/>
              <a:lstStyle/>
              <a:p>
                <a:r>
                  <a:rPr lang="zh-CN" altLang="en-US">
                    <a:noFill/>
                  </a:rPr>
                  <a:t> </a:t>
                </a:r>
              </a:p>
            </p:txBody>
          </p:sp>
        </mc:Fallback>
      </mc:AlternateContent>
      <p:sp>
        <p:nvSpPr>
          <p:cNvPr id="8" name="矩形 7"/>
          <p:cNvSpPr/>
          <p:nvPr>
            <p:custDataLst>
              <p:tags r:id="rId2"/>
            </p:custDataLst>
          </p:nvPr>
        </p:nvSpPr>
        <p:spPr>
          <a:xfrm>
            <a:off x="5802852" y="1007880"/>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726432"/>
            <a:ext cx="12190413" cy="350365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621443"/>
                <a:ext cx="11589417" cy="544084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湖南名校联考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	</a:t>
                </a:r>
                <a:r>
                  <a:rPr lang="en-US" altLang="zh-CN" sz="2600" b="1" smtClean="0">
                    <a:latin typeface="Times New Roman" panose="02020603050405020304" pitchFamily="18" charset="0"/>
                    <a:cs typeface="Times New Roman" panose="02020603050405020304" pitchFamily="18" charset="0"/>
                  </a:rPr>
                  <a:t>B.</a:t>
                </a:r>
                <a:r>
                  <a:rPr lang="en-US" altLang="zh-CN" sz="2600" b="1" i="1" smtClean="0">
                    <a:latin typeface="Times New Roman" panose="02020603050405020304" pitchFamily="18" charset="0"/>
                    <a:cs typeface="Times New Roman" panose="02020603050405020304" pitchFamily="18" charset="0"/>
                  </a:rPr>
                  <a:t>z</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i	  		C.</a:t>
                </a:r>
                <a:r>
                  <a:rPr lang="en-US" altLang="zh-CN" sz="2600" b="1" i="1" smtClean="0">
                    <a:latin typeface="Times New Roman" panose="02020603050405020304" pitchFamily="18" charset="0"/>
                    <a:cs typeface="Times New Roman" panose="02020603050405020304" pitchFamily="18" charset="0"/>
                  </a:rPr>
                  <a:t>z</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𝟓</m:t>
                        </m:r>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621443"/>
                <a:ext cx="11589417" cy="5440848"/>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2" name="矩形 11"/>
          <p:cNvSpPr/>
          <p:nvPr>
            <p:custDataLst>
              <p:tags r:id="rId2"/>
            </p:custDataLst>
          </p:nvPr>
        </p:nvSpPr>
        <p:spPr>
          <a:xfrm>
            <a:off x="516604" y="1350907"/>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ABD</a:t>
            </a:r>
            <a:endParaRPr lang="zh-CN" altLang="en-US" sz="3000" b="1" dirty="0">
              <a:solidFill>
                <a:srgbClr val="C00000"/>
              </a:solidFill>
            </a:endParaRPr>
          </a:p>
        </p:txBody>
      </p:sp>
    </p:spTree>
    <p:extLst>
      <p:ext uri="{BB962C8B-B14F-4D97-AF65-F5344CB8AC3E}">
        <p14:creationId xmlns:p14="http://schemas.microsoft.com/office/powerpoint/2010/main" val="1063476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linds(horizontal)">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251427" y="1938"/>
            <a:ext cx="11653111" cy="669863"/>
          </a:xfrm>
          <a:prstGeom prst="rect">
            <a:avLst/>
          </a:prstGeom>
        </p:spPr>
        <p:txBody>
          <a:bodyPr wrap="square">
            <a:spAutoFit/>
          </a:bodyPr>
          <a:lstStyle/>
          <a:p>
            <a:pPr>
              <a:lnSpc>
                <a:spcPct val="150000"/>
              </a:lnSpc>
              <a:spcAft>
                <a:spcPts val="0"/>
              </a:spcAft>
              <a:tabLst>
                <a:tab pos="2970530" algn="l"/>
              </a:tabLst>
            </a:pPr>
            <a:r>
              <a:rPr lang="zh-CN" altLang="zh-CN" sz="2800" b="1">
                <a:latin typeface="Calibri" panose="020F0502020204030204" pitchFamily="34" charset="0"/>
                <a:ea typeface="微软雅黑" panose="020B0503020204020204" pitchFamily="34" charset="-122"/>
                <a:cs typeface="Times New Roman" panose="02020603050405020304" pitchFamily="18" charset="0"/>
              </a:rPr>
              <a:t>考点三　复数的几何意义</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矩形 13"/>
              <p:cNvSpPr/>
              <p:nvPr/>
            </p:nvSpPr>
            <p:spPr>
              <a:xfrm>
                <a:off x="269382" y="752072"/>
                <a:ext cx="11589417" cy="3202800"/>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青岛适应性检测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下列说法正确的是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为实数</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为</a:t>
                </a:r>
                <a:r>
                  <a:rPr lang="zh-CN" altLang="zh-CN" sz="2600" b="1" smtClean="0">
                    <a:latin typeface="Times New Roman" panose="02020603050405020304" pitchFamily="18" charset="0"/>
                    <a:cs typeface="Times New Roman" panose="02020603050405020304" pitchFamily="18" charset="0"/>
                  </a:rPr>
                  <a:t>纯虚数</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752072"/>
                <a:ext cx="11589417" cy="3202800"/>
              </a:xfrm>
              <a:prstGeom prst="rect">
                <a:avLst/>
              </a:prstGeom>
              <a:blipFill rotWithShape="0">
                <a:blip r:embed="rId4"/>
                <a:stretch>
                  <a:fillRect l="-947" b="-1711"/>
                </a:stretch>
              </a:blipFill>
            </p:spPr>
            <p:txBody>
              <a:bodyPr/>
              <a:lstStyle/>
              <a:p>
                <a:r>
                  <a:rPr lang="zh-CN" altLang="en-US">
                    <a:noFill/>
                  </a:rPr>
                  <a:t> </a:t>
                </a:r>
              </a:p>
            </p:txBody>
          </p:sp>
        </mc:Fallback>
      </mc:AlternateContent>
      <p:sp>
        <p:nvSpPr>
          <p:cNvPr id="15" name="矩形 14"/>
          <p:cNvSpPr/>
          <p:nvPr>
            <p:custDataLst>
              <p:tags r:id="rId2"/>
            </p:custDataLst>
          </p:nvPr>
        </p:nvSpPr>
        <p:spPr>
          <a:xfrm>
            <a:off x="9970992" y="868053"/>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549000" y="2042640"/>
              <a:ext cx="10650600" cy="4593600"/>
            </p14:xfrm>
          </p:contentPart>
        </mc:Choice>
        <mc:Fallback>
          <p:pic>
            <p:nvPicPr>
              <p:cNvPr id="2" name="墨迹 1"/>
              <p:cNvPicPr/>
              <p:nvPr/>
            </p:nvPicPr>
            <p:blipFill>
              <a:blip r:embed="rId6"/>
              <a:stretch>
                <a:fillRect/>
              </a:stretch>
            </p:blipFill>
            <p:spPr>
              <a:xfrm>
                <a:off x="539640" y="2033280"/>
                <a:ext cx="10669320" cy="4612320"/>
              </a:xfrm>
              <a:prstGeom prst="rect">
                <a:avLst/>
              </a:prstGeom>
            </p:spPr>
          </p:pic>
        </mc:Fallback>
      </mc:AlternateContent>
    </p:spTree>
    <p:extLst>
      <p:ext uri="{BB962C8B-B14F-4D97-AF65-F5344CB8AC3E}">
        <p14:creationId xmlns:p14="http://schemas.microsoft.com/office/powerpoint/2010/main" val="142437758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4324"/>
            <a:ext cx="12190413" cy="624278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764772"/>
                <a:ext cx="11589417" cy="5248745"/>
              </a:xfrm>
              <a:prstGeom prst="rect">
                <a:avLst/>
              </a:prstGeom>
            </p:spPr>
            <p:txBody>
              <a:bodyPr wrap="square">
                <a:spAutoFit/>
              </a:bodyPr>
              <a:lstStyle/>
              <a:p>
                <a:pPr>
                  <a:lnSpc>
                    <a:spcPct val="135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i)=2</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为实数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i)</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ab</a:t>
                </a:r>
                <a:r>
                  <a:rPr lang="en-US" altLang="zh-CN" sz="2600" b="1" smtClean="0">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ab</a:t>
                </a:r>
                <a:r>
                  <a:rPr lang="en-US" altLang="zh-CN" sz="2600" b="1" smtClean="0">
                    <a:latin typeface="Times New Roman" panose="02020603050405020304" pitchFamily="18" charset="0"/>
                    <a:cs typeface="Times New Roman" panose="02020603050405020304" pitchFamily="18" charset="0"/>
                  </a:rPr>
                  <a:t>i=0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1)i</a:t>
                </a: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表示以</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为圆心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为半径的圆上的点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表示圆上的点到原点的距离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此时</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可能为实数也可能为纯虚数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764772"/>
                <a:ext cx="11589417" cy="5248745"/>
              </a:xfrm>
              <a:prstGeom prst="rect">
                <a:avLst/>
              </a:prstGeom>
              <a:blipFill rotWithShape="0">
                <a:blip r:embed="rId3"/>
                <a:stretch>
                  <a:fillRect l="-947" b="-19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621443"/>
                <a:ext cx="11589417" cy="407233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泰安检测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则下列说法正确的是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𝒘</m:t>
                        </m:r>
                      </m:e>
                    </m:bar>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zh-CN" altLang="zh-CN" sz="2600" b="1">
                    <a:latin typeface="Times New Roman" panose="02020603050405020304" pitchFamily="18" charset="0"/>
                    <a:cs typeface="Times New Roman" panose="02020603050405020304" pitchFamily="18" charset="0"/>
                  </a:rPr>
                  <a:t>在复平面内对应的点在第二象限</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在复平面内对应的点为</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则直线</a:t>
                </a:r>
                <a:r>
                  <a:rPr lang="en-US" altLang="zh-CN" sz="2600" b="1" i="1">
                    <a:latin typeface="Times New Roman" panose="02020603050405020304" pitchFamily="18" charset="0"/>
                    <a:cs typeface="Times New Roman" panose="02020603050405020304" pitchFamily="18" charset="0"/>
                  </a:rPr>
                  <a:t>OZ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为原点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斜率的取值范围为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e>
                    </m:d>
                  </m:oMath>
                </a14:m>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072333"/>
              </a:xfrm>
              <a:prstGeom prst="rect">
                <a:avLst/>
              </a:prstGeom>
              <a:blipFill rotWithShape="0">
                <a:blip r:embed="rId3"/>
                <a:stretch>
                  <a:fillRect l="-947"/>
                </a:stretch>
              </a:blipFill>
            </p:spPr>
            <p:txBody>
              <a:bodyPr/>
              <a:lstStyle/>
              <a:p>
                <a:r>
                  <a:rPr lang="zh-CN" altLang="en-US">
                    <a:noFill/>
                  </a:rPr>
                  <a:t> </a:t>
                </a:r>
              </a:p>
            </p:txBody>
          </p:sp>
        </mc:Fallback>
      </mc:AlternateContent>
      <p:sp>
        <p:nvSpPr>
          <p:cNvPr id="12" name="矩形 11"/>
          <p:cNvSpPr/>
          <p:nvPr>
            <p:custDataLst>
              <p:tags r:id="rId1"/>
            </p:custDataLst>
          </p:nvPr>
        </p:nvSpPr>
        <p:spPr>
          <a:xfrm>
            <a:off x="9043384" y="728226"/>
            <a:ext cx="101662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ACD</a:t>
            </a:r>
            <a:endParaRPr lang="zh-CN" altLang="en-US" sz="3000" b="1" dirty="0">
              <a:solidFill>
                <a:srgbClr val="C00000"/>
              </a:solidFill>
            </a:endParaRPr>
          </a:p>
        </p:txBody>
      </p:sp>
    </p:spTree>
    <p:extLst>
      <p:ext uri="{BB962C8B-B14F-4D97-AF65-F5344CB8AC3E}">
        <p14:creationId xmlns:p14="http://schemas.microsoft.com/office/powerpoint/2010/main" val="40222126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07938" y="1710102"/>
            <a:ext cx="3110318" cy="913218"/>
            <a:chOff x="4307938" y="1710102"/>
            <a:chExt cx="3110318" cy="913218"/>
          </a:xfrm>
        </p:grpSpPr>
        <p:sp>
          <p:nvSpPr>
            <p:cNvPr id="8" name="TextBox 7">
              <a:hlinkClick r:id="rId3" action="ppaction://hlinksldjump"/>
            </p:cNvPr>
            <p:cNvSpPr txBox="1"/>
            <p:nvPr/>
          </p:nvSpPr>
          <p:spPr bwMode="auto">
            <a:xfrm>
              <a:off x="5201125" y="1752776"/>
              <a:ext cx="2217131" cy="501766"/>
            </a:xfrm>
            <a:prstGeom prst="rect">
              <a:avLst/>
            </a:prstGeom>
            <a:noFill/>
          </p:spPr>
          <p:txBody>
            <a:bodyPr wrap="none">
              <a:spAutoFit/>
            </a:bodyPr>
            <a:lstStyle/>
            <a:p>
              <a:pPr algn="l">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知识诊断自测</a:t>
              </a:r>
            </a:p>
          </p:txBody>
        </p:sp>
        <p:sp>
          <p:nvSpPr>
            <p:cNvPr id="16" name="TextBox 15">
              <a:hlinkClick r:id="rId3" action="ppaction://hlinksldjump"/>
            </p:cNvPr>
            <p:cNvSpPr txBox="1"/>
            <p:nvPr/>
          </p:nvSpPr>
          <p:spPr>
            <a:xfrm>
              <a:off x="4307938" y="1710102"/>
              <a:ext cx="811335"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01</a:t>
              </a:r>
            </a:p>
          </p:txBody>
        </p:sp>
      </p:grpSp>
      <p:grpSp>
        <p:nvGrpSpPr>
          <p:cNvPr id="11" name="组合 10"/>
          <p:cNvGrpSpPr/>
          <p:nvPr/>
        </p:nvGrpSpPr>
        <p:grpSpPr>
          <a:xfrm>
            <a:off x="4999339" y="2962903"/>
            <a:ext cx="3104980" cy="913218"/>
            <a:chOff x="4999339" y="2962903"/>
            <a:chExt cx="3104980" cy="913218"/>
          </a:xfrm>
        </p:grpSpPr>
        <p:sp>
          <p:nvSpPr>
            <p:cNvPr id="12" name="TextBox 11">
              <a:hlinkClick r:id="rId4" action="ppaction://hlinksldjump"/>
            </p:cNvPr>
            <p:cNvSpPr txBox="1"/>
            <p:nvPr/>
          </p:nvSpPr>
          <p:spPr bwMode="auto">
            <a:xfrm>
              <a:off x="5887187" y="3012193"/>
              <a:ext cx="2217132" cy="501766"/>
            </a:xfrm>
            <a:prstGeom prst="rect">
              <a:avLst/>
            </a:prstGeom>
            <a:noFill/>
          </p:spPr>
          <p:txBody>
            <a:bodyPr wrap="none">
              <a:spAutoFit/>
            </a:bodyPr>
            <a:lstStyle/>
            <a:p>
              <a:pPr>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考点聚焦突破</a:t>
              </a:r>
            </a:p>
          </p:txBody>
        </p:sp>
        <p:sp>
          <p:nvSpPr>
            <p:cNvPr id="17" name="TextBox 16">
              <a:hlinkClick r:id="rId4" action="ppaction://hlinksldjump"/>
            </p:cNvPr>
            <p:cNvSpPr txBox="1"/>
            <p:nvPr/>
          </p:nvSpPr>
          <p:spPr>
            <a:xfrm>
              <a:off x="4999339" y="2962903"/>
              <a:ext cx="894681"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02</a:t>
              </a:r>
            </a:p>
          </p:txBody>
        </p:sp>
      </p:grpSp>
      <p:grpSp>
        <p:nvGrpSpPr>
          <p:cNvPr id="13" name="组合 12"/>
          <p:cNvGrpSpPr/>
          <p:nvPr/>
        </p:nvGrpSpPr>
        <p:grpSpPr>
          <a:xfrm>
            <a:off x="5712912" y="4110924"/>
            <a:ext cx="3040374" cy="913218"/>
            <a:chOff x="5712912" y="4110924"/>
            <a:chExt cx="3040374" cy="913218"/>
          </a:xfrm>
        </p:grpSpPr>
        <p:sp>
          <p:nvSpPr>
            <p:cNvPr id="10" name="TextBox 9">
              <a:hlinkClick r:id="rId5"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5" action="ppaction://hlinksldjump"/>
            </p:cNvPr>
            <p:cNvSpPr txBox="1"/>
            <p:nvPr/>
          </p:nvSpPr>
          <p:spPr>
            <a:xfrm>
              <a:off x="5712912" y="4110924"/>
              <a:ext cx="913914"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03</a:t>
              </a: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84365"/>
            <a:ext cx="12190413" cy="59305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5603265"/>
              </a:xfrm>
              <a:prstGeom prst="rect">
                <a:avLst/>
              </a:prstGeom>
            </p:spPr>
            <p:txBody>
              <a:bodyPr wrap="square">
                <a:spAutoFit/>
              </a:bodyPr>
              <a:lstStyle/>
              <a:p>
                <a:pPr>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𝒘</m:t>
                        </m:r>
                      </m:e>
                    </m:bar>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𝒘</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w</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p>
              <a:p>
                <a:pPr>
                  <a:lnSpc>
                    <a:spcPct val="12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zh-CN" altLang="zh-CN" sz="2600" b="1">
                    <a:latin typeface="Times New Roman" panose="02020603050405020304" pitchFamily="18" charset="0"/>
                    <a:cs typeface="Times New Roman" panose="02020603050405020304" pitchFamily="18" charset="0"/>
                  </a:rPr>
                  <a:t>在复平面内对应的点在第四象限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i=1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即点</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在以</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为圆心</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为半径的圆上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设过原点与圆相切的直线为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kx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圆心到切线的距离</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𝒌</m:t>
                            </m:r>
                          </m:e>
                        </m:d>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den>
                    </m:f>
                  </m:oMath>
                </a14:m>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所以直线</a:t>
                </a:r>
                <a:r>
                  <a:rPr lang="en-US" altLang="zh-CN" sz="2600" b="1" i="1">
                    <a:latin typeface="Times New Roman" panose="02020603050405020304" pitchFamily="18" charset="0"/>
                    <a:cs typeface="Times New Roman" panose="02020603050405020304" pitchFamily="18" charset="0"/>
                  </a:rPr>
                  <a:t>OZ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为原点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斜率的取值范围为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5603265"/>
              </a:xfrm>
              <a:prstGeom prst="rect">
                <a:avLst/>
              </a:prstGeom>
              <a:blipFill rotWithShape="0">
                <a:blip r:embed="rId3"/>
                <a:stretch>
                  <a:fillRect l="-947" t="-544" r="-7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226069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blinds(horizontal)">
                                      <p:cBhvr>
                                        <p:cTn id="42" dur="500"/>
                                        <p:tgtEl>
                                          <p:spTgt spid="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Effect transition="in" filter="blinds(horizontal)">
                                      <p:cBhvr>
                                        <p:cTn id="4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2447" y="2723747"/>
            <a:ext cx="11615487" cy="1824282"/>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由于复数、点、向量之间建立了一一对应的关系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因此解题时可运用数形结合的方法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把复数、向量与解析几何联系在一起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使问题的解决更加直观</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pic>
        <p:nvPicPr>
          <p:cNvPr id="8" name="图片 7"/>
          <p:cNvPicPr/>
          <p:nvPr/>
        </p:nvPicPr>
        <p:blipFill>
          <a:blip r:embed="rId6">
            <a:clrChange>
              <a:clrFrom>
                <a:srgbClr val="FFFFFF"/>
              </a:clrFrom>
              <a:clrTo>
                <a:srgbClr val="FFFFFF">
                  <a:alpha val="0"/>
                </a:srgbClr>
              </a:clrTo>
            </a:clrChange>
          </a:blip>
          <a:stretch>
            <a:fillRect/>
          </a:stretch>
        </p:blipFill>
        <p:spPr>
          <a:xfrm>
            <a:off x="3502883" y="2781713"/>
            <a:ext cx="1728216" cy="530534"/>
          </a:xfrm>
          <a:prstGeom prst="rect">
            <a:avLst/>
          </a:prstGeom>
        </p:spPr>
      </p:pic>
      <p:pic>
        <p:nvPicPr>
          <p:cNvPr id="9" name="图片 8"/>
          <p:cNvPicPr/>
          <p:nvPr/>
        </p:nvPicPr>
        <p:blipFill>
          <a:blip r:embed="rId7">
            <a:clrChange>
              <a:clrFrom>
                <a:srgbClr val="FFFFFF"/>
              </a:clrFrom>
              <a:clrTo>
                <a:srgbClr val="FFFFFF">
                  <a:alpha val="0"/>
                </a:srgbClr>
              </a:clrTo>
            </a:clrChange>
          </a:blip>
          <a:stretch>
            <a:fillRect/>
          </a:stretch>
        </p:blipFill>
        <p:spPr>
          <a:xfrm>
            <a:off x="5158361" y="2794658"/>
            <a:ext cx="4314196" cy="622352"/>
          </a:xfrm>
          <a:prstGeom prst="rect">
            <a:avLst/>
          </a:prstGeom>
        </p:spPr>
      </p:pic>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066795"/>
            <a:ext cx="12190413" cy="318514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4800545"/>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杭州模拟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r>
                  <a:rPr lang="zh-CN" altLang="zh-CN" sz="2600" b="1">
                    <a:latin typeface="Times New Roman" panose="02020603050405020304" pitchFamily="18" charset="0"/>
                    <a:cs typeface="Times New Roman" panose="02020603050405020304" pitchFamily="18" charset="0"/>
                  </a:rPr>
                  <a:t>在复平面内对应的点</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位于第二象限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r>
                  <a:rPr lang="zh-CN" altLang="zh-CN" sz="2600" b="1">
                    <a:latin typeface="Times New Roman" panose="02020603050405020304" pitchFamily="18" charset="0"/>
                    <a:cs typeface="Times New Roman" panose="02020603050405020304" pitchFamily="18" charset="0"/>
                  </a:rPr>
                  <a:t>在复平面内对应的点</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位于第二象限</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可</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故实</a:t>
                </a:r>
                <a:r>
                  <a:rPr lang="zh-CN" altLang="zh-CN" sz="2600" b="1">
                    <a:latin typeface="Times New Roman" panose="02020603050405020304" pitchFamily="18" charset="0"/>
                    <a:cs typeface="Times New Roman" panose="02020603050405020304" pitchFamily="18" charset="0"/>
                  </a:rPr>
                  <a:t>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800545"/>
              </a:xfrm>
              <a:prstGeom prst="rect">
                <a:avLst/>
              </a:prstGeom>
              <a:blipFill rotWithShape="0">
                <a:blip r:embed="rId4"/>
                <a:stretch>
                  <a:fillRect l="-947" b="-889"/>
                </a:stretch>
              </a:blipFill>
            </p:spPr>
            <p:txBody>
              <a:bodyPr/>
              <a:lstStyle/>
              <a:p>
                <a:r>
                  <a:rPr lang="zh-CN" altLang="en-US">
                    <a:noFill/>
                  </a:rPr>
                  <a:t> </a:t>
                </a:r>
              </a:p>
            </p:txBody>
          </p:sp>
        </mc:Fallback>
      </mc:AlternateContent>
      <p:sp>
        <p:nvSpPr>
          <p:cNvPr id="12" name="矩形 11"/>
          <p:cNvSpPr/>
          <p:nvPr>
            <p:custDataLst>
              <p:tags r:id="rId2"/>
            </p:custDataLst>
          </p:nvPr>
        </p:nvSpPr>
        <p:spPr>
          <a:xfrm>
            <a:off x="4570317" y="133820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162813"/>
            <a:ext cx="12190413" cy="307372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634143"/>
                <a:ext cx="11589417" cy="5552226"/>
              </a:xfrm>
              <a:prstGeom prst="rect">
                <a:avLst/>
              </a:prstGeom>
            </p:spPr>
            <p:txBody>
              <a:bodyPr wrap="square">
                <a:spAutoFit/>
              </a:bodyPr>
              <a:lstStyle/>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西安调研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在复平面内对应的点为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1=0</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1)i</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表示复数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在复平面内对应的点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到原点的距离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易知其最小值为原点到直线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634143"/>
                <a:ext cx="11589417" cy="5552226"/>
              </a:xfrm>
              <a:prstGeom prst="rect">
                <a:avLst/>
              </a:prstGeom>
              <a:blipFill rotWithShape="0">
                <a:blip r:embed="rId4"/>
                <a:stretch>
                  <a:fillRect l="-947" r="-158" b="-329"/>
                </a:stretch>
              </a:blipFill>
            </p:spPr>
            <p:txBody>
              <a:bodyPr/>
              <a:lstStyle/>
              <a:p>
                <a:r>
                  <a:rPr lang="zh-CN" altLang="en-US">
                    <a:noFill/>
                  </a:rPr>
                  <a:t> </a:t>
                </a:r>
              </a:p>
            </p:txBody>
          </p:sp>
        </mc:Fallback>
      </mc:AlternateContent>
      <p:sp>
        <p:nvSpPr>
          <p:cNvPr id="7" name="矩形 6"/>
          <p:cNvSpPr/>
          <p:nvPr>
            <p:custDataLst>
              <p:tags r:id="rId2"/>
            </p:custDataLst>
          </p:nvPr>
        </p:nvSpPr>
        <p:spPr>
          <a:xfrm>
            <a:off x="758031" y="1231424"/>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p:spTree>
    <p:extLst>
      <p:ext uri="{BB962C8B-B14F-4D97-AF65-F5344CB8AC3E}">
        <p14:creationId xmlns:p14="http://schemas.microsoft.com/office/powerpoint/2010/main" val="29571031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dirty="0">
                <a:solidFill>
                  <a:prstClr val="white"/>
                </a:solidFill>
                <a:latin typeface="微软雅黑" panose="020B0503020204020204" pitchFamily="34" charset="-122"/>
                <a:ea typeface="微软雅黑" panose="020B0503020204020204" pitchFamily="34" charset="-122"/>
              </a:rPr>
              <a:t>3</a:t>
            </a: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997739"/>
            <a:ext cx="12190413" cy="329656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328250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1.(2025·1</a:t>
                </a:r>
                <a:r>
                  <a:rPr lang="zh-CN" altLang="zh-CN" sz="2600" b="1">
                    <a:latin typeface="Times New Roman" panose="02020603050405020304" pitchFamily="18" charset="0"/>
                    <a:cs typeface="Times New Roman" panose="02020603050405020304" pitchFamily="18" charset="0"/>
                  </a:rPr>
                  <a:t>月八省联考</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4i|=(</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A.2	</a:t>
                </a:r>
                <a:r>
                  <a:rPr lang="en-US" altLang="zh-CN" sz="2600" b="1" smtClean="0">
                    <a:latin typeface="Times New Roman" panose="02020603050405020304" pitchFamily="18" charset="0"/>
                    <a:cs typeface="Times New Roman" panose="02020603050405020304" pitchFamily="18" charset="0"/>
                  </a:rPr>
                  <a:t>			B.4</a:t>
                </a:r>
                <a:r>
                  <a:rPr lang="en-US" altLang="zh-CN" sz="2600" b="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D.6</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计算可知</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4i|=</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3282502"/>
              </a:xfrm>
              <a:prstGeom prst="rect">
                <a:avLst/>
              </a:prstGeom>
              <a:blipFill rotWithShape="0">
                <a:blip r:embed="rId4"/>
                <a:stretch>
                  <a:fillRect l="-947" b="-743"/>
                </a:stretch>
              </a:blipFill>
            </p:spPr>
            <p:txBody>
              <a:bodyPr/>
              <a:lstStyle/>
              <a:p>
                <a:r>
                  <a:rPr lang="zh-CN" altLang="en-US">
                    <a:noFill/>
                  </a:rPr>
                  <a:t> </a:t>
                </a:r>
              </a:p>
            </p:txBody>
          </p:sp>
        </mc:Fallback>
      </mc:AlternateContent>
      <p:sp>
        <p:nvSpPr>
          <p:cNvPr id="10" name="矩形 9"/>
          <p:cNvSpPr/>
          <p:nvPr>
            <p:custDataLst>
              <p:tags r:id="rId2"/>
            </p:custDataLst>
          </p:nvPr>
        </p:nvSpPr>
        <p:spPr>
          <a:xfrm>
            <a:off x="4544917" y="121872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2349659"/>
            <a:ext cx="12190413" cy="39446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6" name="矩形 15"/>
              <p:cNvSpPr/>
              <p:nvPr/>
            </p:nvSpPr>
            <p:spPr>
              <a:xfrm>
                <a:off x="269382" y="492501"/>
                <a:ext cx="11589417" cy="2424446"/>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2.(2024·</a:t>
                </a:r>
                <a:r>
                  <a:rPr lang="zh-CN" altLang="zh-CN" sz="2600" b="1">
                    <a:latin typeface="Times New Roman" panose="02020603050405020304" pitchFamily="18" charset="0"/>
                    <a:cs typeface="Times New Roman" panose="02020603050405020304" pitchFamily="18" charset="0"/>
                  </a:rPr>
                  <a:t>全国甲卷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A.10i	B.2i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C.10	D.2</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)=10i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A.</a:t>
                </a:r>
                <a:endParaRPr lang="zh-CN" altLang="zh-CN" sz="1150">
                  <a:latin typeface="Calibri" panose="020F0502020204030204" pitchFamily="34"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269382" y="492501"/>
                <a:ext cx="11589417" cy="2424446"/>
              </a:xfrm>
              <a:prstGeom prst="rect">
                <a:avLst/>
              </a:prstGeom>
              <a:blipFill rotWithShape="0">
                <a:blip r:embed="rId4"/>
                <a:stretch>
                  <a:fillRect l="-947" b="-5276"/>
                </a:stretch>
              </a:blipFill>
            </p:spPr>
            <p:txBody>
              <a:bodyPr/>
              <a:lstStyle/>
              <a:p>
                <a:r>
                  <a:rPr lang="zh-CN" altLang="en-US">
                    <a:noFill/>
                  </a:rPr>
                  <a:t> </a:t>
                </a:r>
              </a:p>
            </p:txBody>
          </p:sp>
        </mc:Fallback>
      </mc:AlternateContent>
      <p:sp>
        <p:nvSpPr>
          <p:cNvPr id="17" name="矩形 16"/>
          <p:cNvSpPr/>
          <p:nvPr>
            <p:custDataLst>
              <p:tags r:id="rId2"/>
            </p:custDataLst>
          </p:nvPr>
        </p:nvSpPr>
        <p:spPr>
          <a:xfrm>
            <a:off x="5650452" y="617263"/>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linds(horizontal)">
                                      <p:cBhvr>
                                        <p:cTn id="1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565685"/>
            <a:ext cx="12190413" cy="372862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355340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3.(2025·</a:t>
                </a:r>
                <a:r>
                  <a:rPr lang="zh-CN" altLang="zh-CN" sz="2600" b="1">
                    <a:latin typeface="Times New Roman" panose="02020603050405020304" pitchFamily="18" charset="0"/>
                    <a:cs typeface="Times New Roman" panose="02020603050405020304" pitchFamily="18" charset="0"/>
                  </a:rPr>
                  <a:t>太原调研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在复平面内</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对应的点的坐标为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	</a:t>
                </a:r>
                <a:r>
                  <a:rPr lang="en-US" altLang="zh-CN" sz="2600" b="1" smtClean="0">
                    <a:latin typeface="Times New Roman" panose="02020603050405020304" pitchFamily="18" charset="0"/>
                    <a:cs typeface="Times New Roman" panose="02020603050405020304" pitchFamily="18" charset="0"/>
                  </a:rPr>
                  <a:t>		B.1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根据题意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对应的点的坐标为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3553409"/>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1" name="矩形 10"/>
          <p:cNvSpPr/>
          <p:nvPr>
            <p:custDataLst>
              <p:tags r:id="rId2"/>
            </p:custDataLst>
          </p:nvPr>
        </p:nvSpPr>
        <p:spPr>
          <a:xfrm>
            <a:off x="10500114" y="7155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3213767"/>
            <a:ext cx="12190413" cy="308054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492501"/>
                <a:ext cx="11589417" cy="4346767"/>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4.(2025·</a:t>
                </a:r>
                <a:r>
                  <a:rPr lang="zh-CN" altLang="zh-CN" sz="2600" b="1">
                    <a:latin typeface="Times New Roman" panose="02020603050405020304" pitchFamily="18" charset="0"/>
                    <a:cs typeface="Times New Roman" panose="02020603050405020304" pitchFamily="18" charset="0"/>
                  </a:rPr>
                  <a:t>成都诊断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为虚数单位</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的虚部是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D.</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的虚部是</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492501"/>
                <a:ext cx="11589417" cy="4346767"/>
              </a:xfrm>
              <a:prstGeom prst="rect">
                <a:avLst/>
              </a:prstGeom>
              <a:blipFill rotWithShape="0">
                <a:blip r:embed="rId4"/>
                <a:stretch>
                  <a:fillRect l="-947" b="-561"/>
                </a:stretch>
              </a:blipFill>
            </p:spPr>
            <p:txBody>
              <a:bodyPr/>
              <a:lstStyle/>
              <a:p>
                <a:r>
                  <a:rPr lang="zh-CN" altLang="en-US">
                    <a:noFill/>
                  </a:rPr>
                  <a:t> </a:t>
                </a:r>
              </a:p>
            </p:txBody>
          </p:sp>
        </mc:Fallback>
      </mc:AlternateContent>
      <p:sp>
        <p:nvSpPr>
          <p:cNvPr id="13" name="矩形 12"/>
          <p:cNvSpPr/>
          <p:nvPr>
            <p:custDataLst>
              <p:tags r:id="rId2"/>
            </p:custDataLst>
          </p:nvPr>
        </p:nvSpPr>
        <p:spPr>
          <a:xfrm>
            <a:off x="9750433" y="7536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24657760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349659"/>
            <a:ext cx="12190413" cy="39446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492501"/>
                <a:ext cx="11589417" cy="429348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5.(2025·</a:t>
                </a:r>
                <a:r>
                  <a:rPr lang="zh-CN" altLang="zh-CN" sz="2600" b="1">
                    <a:latin typeface="Times New Roman" panose="02020603050405020304" pitchFamily="18" charset="0"/>
                    <a:cs typeface="Times New Roman" panose="02020603050405020304" pitchFamily="18" charset="0"/>
                  </a:rPr>
                  <a:t>聊城模拟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满足</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可以为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	</a:t>
                </a:r>
                <a:r>
                  <a:rPr lang="en-US" altLang="zh-CN" sz="2600" b="1" smtClean="0">
                    <a:latin typeface="Times New Roman" panose="02020603050405020304" pitchFamily="18" charset="0"/>
                    <a:cs typeface="Times New Roman" panose="02020603050405020304" pitchFamily="18" charset="0"/>
                  </a:rPr>
                  <a:t>		B.1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	</a:t>
                </a:r>
                <a:r>
                  <a:rPr lang="en-US" altLang="zh-CN" sz="2600" b="1" smtClean="0">
                    <a:latin typeface="Times New Roman" panose="02020603050405020304" pitchFamily="18" charset="0"/>
                    <a:cs typeface="Times New Roman" panose="02020603050405020304" pitchFamily="18" charset="0"/>
                  </a:rPr>
                  <a:t>		D.1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故有</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i=i</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即有</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选项中只有</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符合要求</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492501"/>
                <a:ext cx="11589417" cy="4293483"/>
              </a:xfrm>
              <a:prstGeom prst="rect">
                <a:avLst/>
              </a:prstGeom>
              <a:blipFill rotWithShape="0">
                <a:blip r:embed="rId4"/>
                <a:stretch>
                  <a:fillRect l="-947" b="-994"/>
                </a:stretch>
              </a:blipFill>
            </p:spPr>
            <p:txBody>
              <a:bodyPr/>
              <a:lstStyle/>
              <a:p>
                <a:r>
                  <a:rPr lang="zh-CN" altLang="en-US">
                    <a:noFill/>
                  </a:rPr>
                  <a:t> </a:t>
                </a:r>
              </a:p>
            </p:txBody>
          </p:sp>
        </mc:Fallback>
      </mc:AlternateContent>
      <p:sp>
        <p:nvSpPr>
          <p:cNvPr id="15" name="矩形 14"/>
          <p:cNvSpPr/>
          <p:nvPr>
            <p:custDataLst>
              <p:tags r:id="rId2"/>
            </p:custDataLst>
          </p:nvPr>
        </p:nvSpPr>
        <p:spPr>
          <a:xfrm>
            <a:off x="7248078" y="603535"/>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linds(horizontal)">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linds(horizontal)">
                                      <p:cBhvr>
                                        <p:cTn id="2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五边形 8"/>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燕尾形 9"/>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45" name="文本框 44"/>
          <p:cNvSpPr txBox="1"/>
          <p:nvPr/>
        </p:nvSpPr>
        <p:spPr>
          <a:xfrm>
            <a:off x="4367596" y="2565359"/>
            <a:ext cx="6514252" cy="830137"/>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知识诊断自测</a:t>
            </a:r>
          </a:p>
        </p:txBody>
      </p:sp>
      <p:sp>
        <p:nvSpPr>
          <p:cNvPr id="19" name="文本框 18"/>
          <p:cNvSpPr txBox="1"/>
          <p:nvPr>
            <p:custDataLst>
              <p:tags r:id="rId4"/>
            </p:custDataLst>
          </p:nvPr>
        </p:nvSpPr>
        <p:spPr>
          <a:xfrm>
            <a:off x="1104756" y="2342422"/>
            <a:ext cx="1928879" cy="17276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1</a:t>
            </a:r>
          </a:p>
        </p:txBody>
      </p:sp>
      <p:sp>
        <p:nvSpPr>
          <p:cNvPr id="11" name="文本框 10"/>
          <p:cNvSpPr txBox="1"/>
          <p:nvPr/>
        </p:nvSpPr>
        <p:spPr>
          <a:xfrm>
            <a:off x="4375216" y="3429159"/>
            <a:ext cx="4052042" cy="337263"/>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ZHISHIZHENDUANZICE</a:t>
            </a:r>
          </a:p>
        </p:txBody>
      </p:sp>
    </p:spTree>
    <p:extLst>
      <p:ext uri="{BB962C8B-B14F-4D97-AF65-F5344CB8AC3E}">
        <p14:creationId xmlns:p14="http://schemas.microsoft.com/office/powerpoint/2010/main" val="33668404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640634"/>
            <a:ext cx="12190413" cy="352548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4775090"/>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6.(2025·</a:t>
                </a:r>
                <a:r>
                  <a:rPr lang="zh-CN" altLang="zh-CN" sz="2600" b="1">
                    <a:latin typeface="Times New Roman" panose="02020603050405020304" pitchFamily="18" charset="0"/>
                    <a:cs typeface="Times New Roman" panose="02020603050405020304" pitchFamily="18" charset="0"/>
                  </a:rPr>
                  <a:t>合肥质检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若复数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zh-CN" altLang="zh-CN" sz="2600" b="1">
                    <a:latin typeface="Times New Roman" panose="02020603050405020304" pitchFamily="18" charset="0"/>
                    <a:cs typeface="Times New Roman" panose="02020603050405020304" pitchFamily="18" charset="0"/>
                  </a:rPr>
                  <a:t>的实部与虚部相等</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A.1	B.3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	D.</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因为复数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zh-CN" altLang="zh-CN" sz="2600" b="1">
                    <a:latin typeface="Times New Roman" panose="02020603050405020304" pitchFamily="18" charset="0"/>
                    <a:cs typeface="Times New Roman" panose="02020603050405020304" pitchFamily="18" charset="0"/>
                  </a:rPr>
                  <a:t>的实部与虚部相等</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4775090"/>
              </a:xfrm>
              <a:prstGeom prst="rect">
                <a:avLst/>
              </a:prstGeom>
              <a:blipFill rotWithShape="0">
                <a:blip r:embed="rId4"/>
                <a:stretch>
                  <a:fillRect l="-947" b="-383"/>
                </a:stretch>
              </a:blipFill>
            </p:spPr>
            <p:txBody>
              <a:bodyPr/>
              <a:lstStyle/>
              <a:p>
                <a:r>
                  <a:rPr lang="zh-CN" altLang="en-US">
                    <a:noFill/>
                  </a:rPr>
                  <a:t> </a:t>
                </a:r>
              </a:p>
            </p:txBody>
          </p:sp>
        </mc:Fallback>
      </mc:AlternateContent>
      <p:sp>
        <p:nvSpPr>
          <p:cNvPr id="14" name="矩形 13"/>
          <p:cNvSpPr/>
          <p:nvPr>
            <p:custDataLst>
              <p:tags r:id="rId2"/>
            </p:custDataLst>
          </p:nvPr>
        </p:nvSpPr>
        <p:spPr>
          <a:xfrm>
            <a:off x="9627965" y="76127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968556"/>
            <a:ext cx="12190413" cy="332953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539705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7.(2025·</a:t>
                </a:r>
                <a:r>
                  <a:rPr lang="zh-CN" altLang="zh-CN" sz="2600" b="1">
                    <a:latin typeface="Times New Roman" panose="02020603050405020304" pitchFamily="18" charset="0"/>
                    <a:cs typeface="Times New Roman" panose="02020603050405020304" pitchFamily="18" charset="0"/>
                  </a:rPr>
                  <a:t>吉林部分学校模拟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满足</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3i(i</a:t>
                </a:r>
                <a:r>
                  <a:rPr lang="zh-CN" altLang="zh-CN" sz="2600" b="1">
                    <a:latin typeface="Times New Roman" panose="02020603050405020304" pitchFamily="18" charset="0"/>
                    <a:cs typeface="Times New Roman" panose="02020603050405020304" pitchFamily="18" charset="0"/>
                  </a:rPr>
                  <a:t>为虚数单位</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在复平面内对应的点在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第一象限</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第二象限</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第三象限</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第四象限</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在复平面内对应的点为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在第二象限</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5397055"/>
              </a:xfrm>
              <a:prstGeom prst="rect">
                <a:avLst/>
              </a:prstGeom>
              <a:blipFill rotWithShape="0">
                <a:blip r:embed="rId4"/>
                <a:stretch>
                  <a:fillRect l="-947" r="-316" b="-565"/>
                </a:stretch>
              </a:blipFill>
            </p:spPr>
            <p:txBody>
              <a:bodyPr/>
              <a:lstStyle/>
              <a:p>
                <a:r>
                  <a:rPr lang="zh-CN" altLang="en-US">
                    <a:noFill/>
                  </a:rPr>
                  <a:t> </a:t>
                </a:r>
              </a:p>
            </p:txBody>
          </p:sp>
        </mc:Fallback>
      </mc:AlternateContent>
      <p:sp>
        <p:nvSpPr>
          <p:cNvPr id="10" name="矩形 9"/>
          <p:cNvSpPr/>
          <p:nvPr>
            <p:custDataLst>
              <p:tags r:id="rId2"/>
            </p:custDataLst>
          </p:nvPr>
        </p:nvSpPr>
        <p:spPr>
          <a:xfrm>
            <a:off x="2918301" y="1205897"/>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270250495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036516"/>
            <a:ext cx="12190413" cy="416428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531401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num>
                      <m:den>
                        <m:r>
                          <a:rPr lang="en-US" altLang="zh-CN" sz="2600" b="1" i="1">
                            <a:latin typeface="Cambria Math" panose="02040503050406030204" pitchFamily="18" charset="0"/>
                            <a:cs typeface="Times New Roman" panose="02020603050405020304" pitchFamily="18" charset="0"/>
                          </a:rPr>
                          <m:t>𝒛</m:t>
                        </m:r>
                      </m:den>
                    </m:f>
                  </m:oMath>
                </a14:m>
                <a:r>
                  <a:rPr lang="zh-CN" altLang="zh-CN" sz="2600" b="1">
                    <a:latin typeface="Times New Roman" panose="02020603050405020304" pitchFamily="18" charset="0"/>
                    <a:cs typeface="Times New Roman" panose="02020603050405020304" pitchFamily="18" charset="0"/>
                  </a:rPr>
                  <a:t>是纯虚数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可以是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4i	</a:t>
                </a:r>
                <a:r>
                  <a:rPr lang="en-US" altLang="zh-CN" sz="2600" b="1" smtClean="0">
                    <a:latin typeface="Times New Roman" panose="02020603050405020304" pitchFamily="18" charset="0"/>
                    <a:cs typeface="Times New Roman" panose="02020603050405020304" pitchFamily="18" charset="0"/>
                  </a:rPr>
                  <a:t>B.3</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4i		C.4</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3i	</a:t>
                </a:r>
                <a:r>
                  <a:rPr lang="en-US" altLang="zh-CN" sz="2600" b="1">
                    <a:latin typeface="Times New Roman" panose="02020603050405020304" pitchFamily="18" charset="0"/>
                    <a:cs typeface="Times New Roman" panose="02020603050405020304" pitchFamily="18" charset="0"/>
                  </a:rPr>
                  <a:t>	D.4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题意知</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num>
                      <m:den>
                        <m:r>
                          <a:rPr lang="en-US" altLang="zh-CN" sz="2600" b="1" i="1">
                            <a:latin typeface="Cambria Math" panose="02040503050406030204" pitchFamily="18" charset="0"/>
                            <a:cs typeface="Times New Roman" panose="02020603050405020304" pitchFamily="18" charset="0"/>
                          </a:rPr>
                          <m:t>𝒛</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num>
                      <m:den>
                        <m:r>
                          <a:rPr lang="en-US" altLang="zh-CN" sz="2600" b="1" i="1">
                            <a:latin typeface="Cambria Math" panose="02040503050406030204" pitchFamily="18" charset="0"/>
                            <a:cs typeface="Times New Roman" panose="02020603050405020304" pitchFamily="18" charset="0"/>
                          </a:rPr>
                          <m:t>𝒛</m:t>
                        </m:r>
                      </m:den>
                    </m:f>
                  </m:oMath>
                </a14:m>
                <a:r>
                  <a:rPr lang="zh-CN" altLang="zh-CN" sz="2600" b="1">
                    <a:latin typeface="Times New Roman" panose="02020603050405020304" pitchFamily="18" charset="0"/>
                    <a:cs typeface="Times New Roman" panose="02020603050405020304" pitchFamily="18" charset="0"/>
                  </a:rPr>
                  <a:t>是纯虚数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经</a:t>
                </a:r>
                <a:r>
                  <a:rPr lang="zh-CN" altLang="zh-CN" sz="2600" b="1">
                    <a:latin typeface="Times New Roman" panose="02020603050405020304" pitchFamily="18" charset="0"/>
                    <a:cs typeface="Times New Roman" panose="02020603050405020304" pitchFamily="18" charset="0"/>
                  </a:rPr>
                  <a:t>验证可知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符合</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可以是</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5314019"/>
              </a:xfrm>
              <a:prstGeom prst="rect">
                <a:avLst/>
              </a:prstGeom>
              <a:blipFill rotWithShape="0">
                <a:blip r:embed="rId4"/>
                <a:stretch>
                  <a:fillRect l="-947" b="-573"/>
                </a:stretch>
              </a:blipFill>
            </p:spPr>
            <p:txBody>
              <a:bodyPr/>
              <a:lstStyle/>
              <a:p>
                <a:r>
                  <a:rPr lang="zh-CN" altLang="en-US">
                    <a:noFill/>
                  </a:rPr>
                  <a:t> </a:t>
                </a:r>
              </a:p>
            </p:txBody>
          </p:sp>
        </mc:Fallback>
      </mc:AlternateContent>
      <p:sp>
        <p:nvSpPr>
          <p:cNvPr id="13" name="矩形 12"/>
          <p:cNvSpPr/>
          <p:nvPr>
            <p:custDataLst>
              <p:tags r:id="rId2"/>
            </p:custDataLst>
          </p:nvPr>
        </p:nvSpPr>
        <p:spPr>
          <a:xfrm>
            <a:off x="5328293" y="7917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11352902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linds(horizontal)">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394999"/>
            <a:ext cx="12190413" cy="285621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492501"/>
                <a:ext cx="11589417" cy="530068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9.(2025·</a:t>
                </a:r>
                <a:r>
                  <a:rPr lang="zh-CN" altLang="zh-CN" sz="2600" b="1">
                    <a:latin typeface="Times New Roman" panose="02020603050405020304" pitchFamily="18" charset="0"/>
                    <a:cs typeface="Times New Roman" panose="02020603050405020304" pitchFamily="18" charset="0"/>
                  </a:rPr>
                  <a:t>杭州模拟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已知关于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2&lt;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&lt;2)</a:t>
                </a:r>
                <a:r>
                  <a:rPr lang="zh-CN" altLang="zh-CN" sz="2600" b="1">
                    <a:latin typeface="Times New Roman" panose="02020603050405020304" pitchFamily="18" charset="0"/>
                    <a:cs typeface="Times New Roman" panose="02020603050405020304" pitchFamily="18" charset="0"/>
                  </a:rPr>
                  <a:t>的两复数根为</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和</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smtClean="0">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z</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e>
                      <m:sub>
                        <m:r>
                          <a:rPr lang="en-US" altLang="zh-CN" sz="2600" b="1" i="1">
                            <a:latin typeface="Cambria Math" panose="02040503050406030204" pitchFamily="18" charset="0"/>
                            <a:cs typeface="Times New Roman" panose="02020603050405020304" pitchFamily="18" charset="0"/>
                          </a:rPr>
                          <m:t>𝟐</m:t>
                        </m:r>
                      </m:sub>
                    </m:sSub>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B.</a:t>
                </a:r>
                <a:r>
                  <a:rPr lang="en-US" altLang="zh-CN" sz="2600" b="1" i="1" smtClean="0">
                    <a:latin typeface="Times New Roman" panose="02020603050405020304" pitchFamily="18" charset="0"/>
                    <a:cs typeface="Times New Roman" panose="02020603050405020304" pitchFamily="18" charset="0"/>
                  </a:rPr>
                  <a:t>z</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=1		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	D.</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𝟐</m:t>
                                    </m:r>
                                  </m:sub>
                                </m:sSub>
                              </m:den>
                            </m:f>
                          </m:e>
                        </m:d>
                      </m:e>
                    </m:bar>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实系数一元二次方程的虚根互为共轭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根与系数的关系知</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effectLst/>
                    <a:ea typeface="Cambria Math" panose="020405030504060302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e>
                          <m:sub>
                            <m:r>
                              <a:rPr lang="en-US" altLang="zh-CN" sz="2600" b="1" i="1">
                                <a:latin typeface="Cambria Math" panose="02040503050406030204" pitchFamily="18" charset="0"/>
                                <a:cs typeface="Times New Roman" panose="02020603050405020304" pitchFamily="18" charset="0"/>
                              </a:rPr>
                              <m:t>𝟐</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𝟐</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𝟏</m:t>
                                    </m:r>
                                  </m:sub>
                                </m:sSub>
                              </m:den>
                            </m:f>
                          </m:e>
                        </m:d>
                      </m:e>
                    </m:bar>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92501"/>
                <a:ext cx="11589417" cy="5300682"/>
              </a:xfrm>
              <a:prstGeom prst="rect">
                <a:avLst/>
              </a:prstGeom>
              <a:blipFill rotWithShape="0">
                <a:blip r:embed="rId4"/>
                <a:stretch>
                  <a:fillRect l="-947"/>
                </a:stretch>
              </a:blipFill>
            </p:spPr>
            <p:txBody>
              <a:bodyPr/>
              <a:lstStyle/>
              <a:p>
                <a:r>
                  <a:rPr lang="zh-CN" altLang="en-US">
                    <a:noFill/>
                  </a:rPr>
                  <a:t> </a:t>
                </a:r>
              </a:p>
            </p:txBody>
          </p:sp>
        </mc:Fallback>
      </mc:AlternateContent>
      <p:sp>
        <p:nvSpPr>
          <p:cNvPr id="9" name="矩形 8"/>
          <p:cNvSpPr/>
          <p:nvPr>
            <p:custDataLst>
              <p:tags r:id="rId2"/>
            </p:custDataLst>
          </p:nvPr>
        </p:nvSpPr>
        <p:spPr>
          <a:xfrm>
            <a:off x="745458" y="1795661"/>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ABC</a:t>
            </a:r>
            <a:endParaRPr lang="zh-CN" altLang="en-US" sz="3000" b="1" dirty="0">
              <a:solidFill>
                <a:srgbClr val="C00000"/>
              </a:solidFill>
            </a:endParaRPr>
          </a:p>
        </p:txBody>
      </p:sp>
    </p:spTree>
    <p:extLst>
      <p:ext uri="{BB962C8B-B14F-4D97-AF65-F5344CB8AC3E}">
        <p14:creationId xmlns:p14="http://schemas.microsoft.com/office/powerpoint/2010/main" val="216694012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linds(horizontal)">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369944"/>
            <a:ext cx="12190413" cy="383963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42526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10.(2025·</a:t>
                </a:r>
                <a:r>
                  <a:rPr lang="zh-CN" altLang="zh-CN" sz="2600" b="1">
                    <a:latin typeface="Times New Roman" panose="02020603050405020304" pitchFamily="18" charset="0"/>
                    <a:cs typeface="Times New Roman" panose="02020603050405020304" pitchFamily="18" charset="0"/>
                  </a:rPr>
                  <a:t>重庆诊断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z</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=0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利用复数的几何意义知在复平面内</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对应的点在以</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为端点的线段的中垂线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轴上</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不一定是实数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与</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zh-CN" altLang="zh-CN" sz="2600" b="1">
                    <a:latin typeface="Times New Roman" panose="02020603050405020304" pitchFamily="18" charset="0"/>
                    <a:cs typeface="Times New Roman" panose="02020603050405020304" pitchFamily="18" charset="0"/>
                  </a:rPr>
                  <a:t>关于实轴对称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且在</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轴上</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取</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425268"/>
              </a:xfrm>
              <a:prstGeom prst="rect">
                <a:avLst/>
              </a:prstGeom>
              <a:blipFill rotWithShape="0">
                <a:blip r:embed="rId4"/>
                <a:stretch>
                  <a:fillRect l="-947" b="-1798"/>
                </a:stretch>
              </a:blipFill>
            </p:spPr>
            <p:txBody>
              <a:bodyPr/>
              <a:lstStyle/>
              <a:p>
                <a:r>
                  <a:rPr lang="zh-CN" altLang="en-US">
                    <a:noFill/>
                  </a:rPr>
                  <a:t> </a:t>
                </a:r>
              </a:p>
            </p:txBody>
          </p:sp>
        </mc:Fallback>
      </mc:AlternateContent>
      <p:sp>
        <p:nvSpPr>
          <p:cNvPr id="11" name="矩形 10"/>
          <p:cNvSpPr/>
          <p:nvPr>
            <p:custDataLst>
              <p:tags r:id="rId2"/>
            </p:custDataLst>
          </p:nvPr>
        </p:nvSpPr>
        <p:spPr>
          <a:xfrm>
            <a:off x="5421725" y="588399"/>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BC</a:t>
            </a:r>
            <a:endParaRPr lang="zh-CN" altLang="en-US" sz="3000" b="1" dirty="0">
              <a:solidFill>
                <a:srgbClr val="C00000"/>
              </a:solidFill>
            </a:endParaRPr>
          </a:p>
        </p:txBody>
      </p:sp>
    </p:spTree>
    <p:extLst>
      <p:ext uri="{BB962C8B-B14F-4D97-AF65-F5344CB8AC3E}">
        <p14:creationId xmlns:p14="http://schemas.microsoft.com/office/powerpoint/2010/main" val="332197532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blinds(horizontal)">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Effect transition="in" filter="blinds(horizontal)">
                                      <p:cBhvr>
                                        <p:cTn id="3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492501"/>
                <a:ext cx="11589417" cy="5373394"/>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11.(2025·</a:t>
                </a:r>
                <a:r>
                  <a:rPr lang="zh-CN" altLang="zh-CN" sz="2600" b="1">
                    <a:latin typeface="Times New Roman" panose="02020603050405020304" pitchFamily="18" charset="0"/>
                    <a:cs typeface="Times New Roman" panose="02020603050405020304" pitchFamily="18" charset="0"/>
                  </a:rPr>
                  <a:t>湘豫名校联考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一般地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对于复数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i(i</a:t>
                </a:r>
                <a:r>
                  <a:rPr lang="zh-CN" altLang="zh-CN" sz="2600" b="1">
                    <a:latin typeface="Times New Roman" panose="02020603050405020304" pitchFamily="18" charset="0"/>
                    <a:cs typeface="Times New Roman" panose="02020603050405020304" pitchFamily="18" charset="0"/>
                  </a:rPr>
                  <a:t>为虚数单位</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在平面直角坐标系中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𝑶𝒁</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经过点</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的终边的对应角为</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则根据三角函数的定义可知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因此</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我们称此种形式为复数的三角形式</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称为复数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的模</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θ</a:t>
                </a:r>
                <a:r>
                  <a:rPr lang="zh-CN" altLang="zh-CN" sz="2600" b="1">
                    <a:latin typeface="Times New Roman" panose="02020603050405020304" pitchFamily="18" charset="0"/>
                    <a:cs typeface="Times New Roman" panose="02020603050405020304" pitchFamily="18" charset="0"/>
                  </a:rPr>
                  <a:t>称为复数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的辐角</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为使所研究的问题有唯一的结果</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我们规定</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适合</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θ</a:t>
                </a:r>
                <a:r>
                  <a:rPr lang="en-US" altLang="zh-CN" sz="2600" b="1">
                    <a:latin typeface="Times New Roman" panose="02020603050405020304" pitchFamily="18" charset="0"/>
                    <a:cs typeface="Times New Roman" panose="02020603050405020304" pitchFamily="18" charset="0"/>
                  </a:rPr>
                  <a:t>&lt;2π</a:t>
                </a:r>
                <a:r>
                  <a:rPr lang="zh-CN" altLang="zh-CN" sz="2600" b="1">
                    <a:latin typeface="Times New Roman" panose="02020603050405020304" pitchFamily="18" charset="0"/>
                    <a:cs typeface="Times New Roman" panose="02020603050405020304" pitchFamily="18" charset="0"/>
                  </a:rPr>
                  <a:t>的辐角</a:t>
                </a:r>
                <a:r>
                  <a:rPr lang="en-US" altLang="zh-CN" sz="2600" b="1" i="1">
                    <a:latin typeface="Times New Roman" panose="02020603050405020304" pitchFamily="18" charset="0"/>
                    <a:cs typeface="Times New Roman" panose="02020603050405020304" pitchFamily="18" charset="0"/>
                  </a:rPr>
                  <a:t>θ</a:t>
                </a:r>
                <a:r>
                  <a:rPr lang="zh-CN" altLang="zh-CN" sz="2600" b="1">
                    <a:latin typeface="Times New Roman" panose="02020603050405020304" pitchFamily="18" charset="0"/>
                    <a:cs typeface="Times New Roman" panose="02020603050405020304" pitchFamily="18" charset="0"/>
                  </a:rPr>
                  <a:t>的值叫做辐角的主值</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Re(</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的实部</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θ</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的辐角的主值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的最大值为</a:t>
                </a:r>
                <a:r>
                  <a:rPr lang="en-US" altLang="zh-CN" sz="2600" b="1" i="1" smtClean="0">
                    <a:latin typeface="Times New Roman" panose="02020603050405020304" pitchFamily="18" charset="0"/>
                    <a:cs typeface="Times New Roman" panose="02020603050405020304" pitchFamily="18" charset="0"/>
                  </a:rPr>
                  <a:t>r</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		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C.cos</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𝒓</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smtClean="0">
                    <a:latin typeface="Times New Roman" panose="02020603050405020304" pitchFamily="18" charset="0"/>
                    <a:cs typeface="Times New Roman" panose="02020603050405020304" pitchFamily="18" charset="0"/>
                  </a:rPr>
                  <a:t>				D.Re</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𝒛</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𝐑𝐞</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𝒛</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5373394"/>
              </a:xfrm>
              <a:prstGeom prst="rect">
                <a:avLst/>
              </a:prstGeom>
              <a:blipFill rotWithShape="0">
                <a:blip r:embed="rId3"/>
                <a:stretch>
                  <a:fillRect l="-947"/>
                </a:stretch>
              </a:blipFill>
            </p:spPr>
            <p:txBody>
              <a:bodyPr/>
              <a:lstStyle/>
              <a:p>
                <a:r>
                  <a:rPr lang="zh-CN" altLang="en-US">
                    <a:noFill/>
                  </a:rPr>
                  <a:t> </a:t>
                </a:r>
              </a:p>
            </p:txBody>
          </p:sp>
        </mc:Fallback>
      </mc:AlternateContent>
      <p:sp>
        <p:nvSpPr>
          <p:cNvPr id="10" name="矩形 9"/>
          <p:cNvSpPr/>
          <p:nvPr>
            <p:custDataLst>
              <p:tags r:id="rId1"/>
            </p:custDataLst>
          </p:nvPr>
        </p:nvSpPr>
        <p:spPr>
          <a:xfrm>
            <a:off x="9635988" y="3633121"/>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ABD</a:t>
            </a:r>
            <a:endParaRPr lang="zh-CN" altLang="en-US" sz="3000" b="1" dirty="0">
              <a:solidFill>
                <a:srgbClr val="C00000"/>
              </a:solidFill>
            </a:endParaRPr>
          </a:p>
        </p:txBody>
      </p:sp>
    </p:spTree>
    <p:extLst>
      <p:ext uri="{BB962C8B-B14F-4D97-AF65-F5344CB8AC3E}">
        <p14:creationId xmlns:p14="http://schemas.microsoft.com/office/powerpoint/2010/main" val="338480879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 name="矩形 2"/>
          <p:cNvSpPr/>
          <p:nvPr/>
        </p:nvSpPr>
        <p:spPr>
          <a:xfrm>
            <a:off x="269382" y="492501"/>
            <a:ext cx="11589417" cy="1224118"/>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的几何意义是点</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在以</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为圆心、以</a:t>
            </a:r>
            <a:r>
              <a:rPr lang="en-US" altLang="zh-CN" sz="2600" b="1" i="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为半径的圆上或圆内</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如图所示</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pic>
        <p:nvPicPr>
          <p:cNvPr id="4" name="image89.jpeg"/>
          <p:cNvPicPr/>
          <p:nvPr/>
        </p:nvPicPr>
        <p:blipFill>
          <a:blip r:embed="rId3">
            <a:clrChange>
              <a:clrFrom>
                <a:srgbClr val="FFFFFF"/>
              </a:clrFrom>
              <a:clrTo>
                <a:srgbClr val="FFFFFF">
                  <a:alpha val="0"/>
                </a:srgbClr>
              </a:clrTo>
            </a:clrChange>
          </a:blip>
          <a:stretch>
            <a:fillRect/>
          </a:stretch>
        </p:blipFill>
        <p:spPr>
          <a:xfrm>
            <a:off x="8039449" y="1269524"/>
            <a:ext cx="3438271" cy="2455660"/>
          </a:xfrm>
          <a:prstGeom prst="rect">
            <a:avLst/>
          </a:prstGeom>
        </p:spPr>
      </p:pic>
      <mc:AlternateContent xmlns:mc="http://schemas.openxmlformats.org/markup-compatibility/2006" xmlns:a14="http://schemas.microsoft.com/office/drawing/2010/main">
        <mc:Choice Requires="a14">
          <p:sp>
            <p:nvSpPr>
              <p:cNvPr id="5" name="矩形 4"/>
              <p:cNvSpPr/>
              <p:nvPr/>
            </p:nvSpPr>
            <p:spPr>
              <a:xfrm>
                <a:off x="421782" y="1917605"/>
                <a:ext cx="11589417" cy="3319178"/>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的几何意义是点</a:t>
                </a:r>
                <a:r>
                  <a:rPr lang="en-US" altLang="zh-CN" sz="2600" b="1" i="1">
                    <a:latin typeface="Times New Roman" panose="02020603050405020304" pitchFamily="18" charset="0"/>
                    <a:cs typeface="Times New Roman" panose="02020603050405020304" pitchFamily="18" charset="0"/>
                  </a:rPr>
                  <a:t>Z</a:t>
                </a:r>
                <a:r>
                  <a:rPr lang="zh-CN" altLang="zh-CN" sz="2600" b="1" smtClean="0">
                    <a:latin typeface="Times New Roman" panose="02020603050405020304" pitchFamily="18" charset="0"/>
                    <a:cs typeface="Times New Roman" panose="02020603050405020304" pitchFamily="18" charset="0"/>
                  </a:rPr>
                  <a:t>与</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其最大值为</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𝟏</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同理可知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因为图中辐角的余弦值不小于</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𝒓</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917605"/>
                <a:ext cx="11589417" cy="3319178"/>
              </a:xfrm>
              <a:prstGeom prst="rect">
                <a:avLst/>
              </a:prstGeom>
              <a:blipFill rotWithShape="0">
                <a:blip r:embed="rId4"/>
                <a:stretch>
                  <a:fillRect l="-947" b="-9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238682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421782" y="1917605"/>
                <a:ext cx="11589417" cy="3223703"/>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有</a:t>
                </a:r>
                <a:r>
                  <a:rPr lang="en-US" altLang="zh-CN" sz="2600" b="1">
                    <a:latin typeface="Times New Roman" panose="02020603050405020304" pitchFamily="18" charset="0"/>
                    <a:cs typeface="Times New Roman" panose="02020603050405020304" pitchFamily="18" charset="0"/>
                  </a:rPr>
                  <a:t>Re</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𝒛</m:t>
                            </m:r>
                          </m:den>
                        </m:f>
                      </m:e>
                    </m: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θ</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θ</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的辅角的主值</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𝒓</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Re</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𝒛</m:t>
                            </m:r>
                          </m:den>
                        </m:f>
                      </m:e>
                    </m: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cos</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𝐑𝐞</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𝒛</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421782" y="1917605"/>
                <a:ext cx="11589417" cy="3223703"/>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7935370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210952"/>
            <a:ext cx="12190413" cy="401861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492501"/>
                <a:ext cx="11589417" cy="1488934"/>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12.(2025·</a:t>
                </a:r>
                <a:r>
                  <a:rPr lang="zh-CN" altLang="zh-CN" sz="2600" b="1">
                    <a:latin typeface="Times New Roman" panose="02020603050405020304" pitchFamily="18" charset="0"/>
                    <a:cs typeface="Times New Roman" panose="02020603050405020304" pitchFamily="18" charset="0"/>
                  </a:rPr>
                  <a:t>天津五所重点中学联合测试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的共轭复数为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92501"/>
                <a:ext cx="11589417" cy="1488934"/>
              </a:xfrm>
              <a:prstGeom prst="rect">
                <a:avLst/>
              </a:prstGeom>
              <a:blipFill rotWithShape="0">
                <a:blip r:embed="rId4"/>
                <a:stretch>
                  <a:fillRect l="-947" b="-3279"/>
                </a:stretch>
              </a:blipFill>
            </p:spPr>
            <p:txBody>
              <a:bodyPr/>
              <a:lstStyle/>
              <a:p>
                <a:r>
                  <a:rPr lang="zh-CN" altLang="en-US">
                    <a:noFill/>
                  </a:rPr>
                  <a:t> </a:t>
                </a:r>
              </a:p>
            </p:txBody>
          </p:sp>
        </mc:Fallback>
      </mc:AlternateContent>
      <p:sp>
        <p:nvSpPr>
          <p:cNvPr id="9" name="矩形 8"/>
          <p:cNvSpPr/>
          <p:nvPr>
            <p:custDataLst>
              <p:tags r:id="rId2"/>
            </p:custDataLst>
          </p:nvPr>
        </p:nvSpPr>
        <p:spPr>
          <a:xfrm>
            <a:off x="10009092" y="1180624"/>
            <a:ext cx="779381"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3</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2i</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47182" y="2120932"/>
                <a:ext cx="11589417" cy="968727"/>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𝟐𝐢</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47182" y="2120932"/>
                <a:ext cx="11589417" cy="968727"/>
              </a:xfrm>
              <a:prstGeom prst="rect">
                <a:avLst/>
              </a:prstGeom>
              <a:blipFill rotWithShape="0">
                <a:blip r:embed="rId5"/>
                <a:stretch>
                  <a:fillRect l="-9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688878"/>
            <a:ext cx="12190413" cy="460543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77027"/>
                <a:ext cx="11589417" cy="88876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13.</a:t>
                </a:r>
                <a:r>
                  <a:rPr lang="zh-CN" altLang="zh-CN" sz="2600" b="1">
                    <a:latin typeface="Times New Roman" panose="02020603050405020304" pitchFamily="18" charset="0"/>
                    <a:cs typeface="Times New Roman" panose="02020603050405020304" pitchFamily="18" charset="0"/>
                  </a:rPr>
                  <a:t>已知</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为虚数单位</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77027"/>
                <a:ext cx="11589417" cy="888769"/>
              </a:xfrm>
              <a:prstGeom prst="rect">
                <a:avLst/>
              </a:prstGeom>
              <a:blipFill rotWithShape="0">
                <a:blip r:embed="rId4"/>
                <a:stretch>
                  <a:fillRect l="-947" b="-6897"/>
                </a:stretch>
              </a:blipFill>
            </p:spPr>
            <p:txBody>
              <a:bodyPr/>
              <a:lstStyle/>
              <a:p>
                <a:r>
                  <a:rPr lang="zh-CN" altLang="en-US">
                    <a:noFill/>
                  </a:rPr>
                  <a:t> </a:t>
                </a:r>
              </a:p>
            </p:txBody>
          </p:sp>
        </mc:Fallback>
      </mc:AlternateContent>
      <p:sp>
        <p:nvSpPr>
          <p:cNvPr id="12" name="矩形 11"/>
          <p:cNvSpPr/>
          <p:nvPr>
            <p:custDataLst>
              <p:tags r:id="rId2"/>
            </p:custDataLst>
          </p:nvPr>
        </p:nvSpPr>
        <p:spPr>
          <a:xfrm>
            <a:off x="7467568" y="670971"/>
            <a:ext cx="686406" cy="62395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67245" y="1688878"/>
                <a:ext cx="11589417" cy="3575081"/>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67245" y="1688878"/>
                <a:ext cx="11589417" cy="3575081"/>
              </a:xfrm>
              <a:prstGeom prst="rect">
                <a:avLst/>
              </a:prstGeom>
              <a:blipFill rotWithShape="0">
                <a:blip r:embed="rId5"/>
                <a:stretch>
                  <a:fillRect l="-947" b="-10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601310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9382" y="837470"/>
            <a:ext cx="11589417" cy="229293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复数的有关概念</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定义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我们把</a:t>
            </a:r>
            <a:r>
              <a:rPr lang="zh-CN" altLang="zh-CN" sz="2600" b="1" smtClean="0">
                <a:latin typeface="Times New Roman" panose="02020603050405020304" pitchFamily="18" charset="0"/>
                <a:cs typeface="Times New Roman" panose="02020603050405020304" pitchFamily="18" charset="0"/>
              </a:rPr>
              <a:t>集合</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中的数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即形如</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的数叫做复数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叫做复数</a:t>
            </a:r>
            <a:r>
              <a:rPr lang="en-US" altLang="zh-CN" sz="2600" b="1" i="1">
                <a:latin typeface="Times New Roman" panose="02020603050405020304" pitchFamily="18" charset="0"/>
                <a:cs typeface="Times New Roman" panose="02020603050405020304" pitchFamily="18" charset="0"/>
              </a:rPr>
              <a:t>z</a:t>
            </a:r>
            <a:r>
              <a:rPr lang="zh-CN" altLang="zh-CN" sz="2600" b="1" smtClean="0">
                <a:latin typeface="Times New Roman" panose="02020603050405020304" pitchFamily="18" charset="0"/>
                <a:cs typeface="Times New Roman" panose="02020603050405020304" pitchFamily="18" charset="0"/>
              </a:rPr>
              <a:t>的</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en-US" altLang="zh-CN" sz="2600" b="1" smtClean="0">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叫做复数</a:t>
            </a:r>
            <a:r>
              <a:rPr lang="en-US" altLang="zh-CN" sz="2600" b="1" i="1">
                <a:latin typeface="Times New Roman" panose="02020603050405020304" pitchFamily="18" charset="0"/>
                <a:cs typeface="Times New Roman" panose="02020603050405020304" pitchFamily="18" charset="0"/>
              </a:rPr>
              <a:t>z</a:t>
            </a:r>
            <a:r>
              <a:rPr lang="zh-CN" altLang="zh-CN" sz="2600" b="1" smtClean="0">
                <a:latin typeface="Times New Roman" panose="02020603050405020304" pitchFamily="18" charset="0"/>
                <a:cs typeface="Times New Roman" panose="02020603050405020304" pitchFamily="18" charset="0"/>
              </a:rPr>
              <a:t>的</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为虚数单位</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r>
              <a:rPr lang="en-US" altLang="zh-CN" sz="2600" b="1" smtClean="0">
                <a:latin typeface="Times New Roman" panose="02020603050405020304" pitchFamily="18" charset="0"/>
              </a:rPr>
              <a:t>	(</a:t>
            </a:r>
            <a:r>
              <a:rPr lang="en-US" altLang="zh-CN" sz="2600" b="1">
                <a:latin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分类</a:t>
            </a:r>
            <a:endParaRPr lang="zh-CN" altLang="zh-CN" sz="1050" kern="100" dirty="0">
              <a:effectLst/>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942150907"/>
              </p:ext>
            </p:extLst>
          </p:nvPr>
        </p:nvGraphicFramePr>
        <p:xfrm>
          <a:off x="1301048" y="3192985"/>
          <a:ext cx="7139282" cy="2906501"/>
        </p:xfrm>
        <a:graphic>
          <a:graphicData uri="http://schemas.openxmlformats.org/drawingml/2006/table">
            <a:tbl>
              <a:tblPr firstRow="1" firstCol="1" bandRow="1"/>
              <a:tblGrid>
                <a:gridCol w="1738607">
                  <a:extLst>
                    <a:ext uri="{9D8B030D-6E8A-4147-A177-3AD203B41FA5}">
                      <a16:colId xmlns:a16="http://schemas.microsoft.com/office/drawing/2014/main" val="20000"/>
                    </a:ext>
                  </a:extLst>
                </a:gridCol>
                <a:gridCol w="5400675">
                  <a:extLst>
                    <a:ext uri="{9D8B030D-6E8A-4147-A177-3AD203B41FA5}">
                      <a16:colId xmlns:a16="http://schemas.microsoft.com/office/drawing/2014/main" val="20001"/>
                    </a:ext>
                  </a:extLst>
                </a:gridCol>
              </a:tblGrid>
              <a:tr h="580478">
                <a:tc>
                  <a:txBody>
                    <a:bodyPr/>
                    <a:lstStyle/>
                    <a:p>
                      <a:pPr algn="ctr">
                        <a:lnSpc>
                          <a:spcPct val="150000"/>
                        </a:lnSpc>
                        <a:spcAft>
                          <a:spcPts val="0"/>
                        </a:spcAft>
                        <a:tabLst>
                          <a:tab pos="2970530" algn="l"/>
                        </a:tabLst>
                      </a:pPr>
                      <a:r>
                        <a:rPr lang="en-US" sz="26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5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600" b="1">
                          <a:effectLst/>
                          <a:latin typeface="Times New Roman" panose="02020603050405020304" pitchFamily="18" charset="0"/>
                          <a:ea typeface="宋体" panose="02010600030101010101" pitchFamily="2" charset="-122"/>
                          <a:cs typeface="Times New Roman" panose="02020603050405020304" pitchFamily="18" charset="0"/>
                        </a:rPr>
                        <a:t>满足条件</a:t>
                      </a:r>
                      <a:r>
                        <a:rPr lang="en-US" sz="2600" b="1">
                          <a:effectLst/>
                          <a:latin typeface="Times New Roman" panose="02020603050405020304" pitchFamily="18" charset="0"/>
                          <a:ea typeface="宋体" panose="02010600030101010101" pitchFamily="2" charset="-122"/>
                          <a:cs typeface="Times New Roman" panose="02020603050405020304" pitchFamily="18" charset="0"/>
                        </a:rPr>
                        <a:t>(</a:t>
                      </a:r>
                      <a:r>
                        <a:rPr lang="en-US" sz="26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600" b="1">
                          <a:effectLst/>
                          <a:latin typeface="宋体" panose="02010600030101010101" pitchFamily="2" charset="-122"/>
                          <a:ea typeface="宋体" panose="02010600030101010101" pitchFamily="2" charset="-122"/>
                          <a:cs typeface="Times New Roman" panose="02020603050405020304" pitchFamily="18" charset="0"/>
                        </a:rPr>
                        <a:t>,</a:t>
                      </a:r>
                      <a:r>
                        <a:rPr lang="en-US" sz="2600" b="1" i="1">
                          <a:effectLst/>
                          <a:latin typeface="Times New Roman" panose="02020603050405020304" pitchFamily="18" charset="0"/>
                          <a:ea typeface="宋体" panose="02010600030101010101" pitchFamily="2" charset="-122"/>
                          <a:cs typeface="Times New Roman" panose="02020603050405020304" pitchFamily="18" charset="0"/>
                        </a:rPr>
                        <a:t>b</a:t>
                      </a:r>
                      <a:r>
                        <a:rPr lang="zh-CN" sz="2600" b="1">
                          <a:effectLst/>
                          <a:latin typeface="Times New Roman" panose="02020603050405020304" pitchFamily="18" charset="0"/>
                          <a:ea typeface="宋体" panose="02010600030101010101" pitchFamily="2" charset="-122"/>
                          <a:cs typeface="Times New Roman" panose="02020603050405020304" pitchFamily="18" charset="0"/>
                        </a:rPr>
                        <a:t>为实数</a:t>
                      </a:r>
                      <a:r>
                        <a:rPr lang="en-US" sz="2600" b="1">
                          <a:effectLst/>
                          <a:latin typeface="Times New Roman" panose="02020603050405020304" pitchFamily="18" charset="0"/>
                          <a:ea typeface="宋体" panose="02010600030101010101" pitchFamily="2" charset="-122"/>
                          <a:cs typeface="Times New Roman" panose="02020603050405020304" pitchFamily="18" charset="0"/>
                        </a:rPr>
                        <a:t>)</a:t>
                      </a:r>
                      <a:endParaRPr lang="zh-CN" sz="115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3374">
                <a:tc rowSpan="3">
                  <a:txBody>
                    <a:bodyPr/>
                    <a:lstStyle/>
                    <a:p>
                      <a:pPr algn="ctr">
                        <a:lnSpc>
                          <a:spcPct val="150000"/>
                        </a:lnSpc>
                        <a:spcAft>
                          <a:spcPts val="0"/>
                        </a:spcAft>
                        <a:tabLst>
                          <a:tab pos="2970530" algn="l"/>
                        </a:tabLst>
                      </a:pPr>
                      <a:r>
                        <a:rPr lang="zh-CN" sz="2600" b="1">
                          <a:effectLst/>
                          <a:latin typeface="Times New Roman" panose="02020603050405020304" pitchFamily="18" charset="0"/>
                          <a:ea typeface="宋体" panose="02010600030101010101" pitchFamily="2" charset="-122"/>
                          <a:cs typeface="Times New Roman" panose="02020603050405020304" pitchFamily="18" charset="0"/>
                        </a:rPr>
                        <a:t>复数的</a:t>
                      </a:r>
                      <a:endParaRPr lang="zh-CN" sz="115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970530" algn="l"/>
                        </a:tabLst>
                      </a:pPr>
                      <a:r>
                        <a:rPr lang="zh-CN" sz="2600" b="1">
                          <a:effectLst/>
                          <a:latin typeface="Times New Roman" panose="02020603050405020304" pitchFamily="18" charset="0"/>
                          <a:ea typeface="宋体" panose="02010600030101010101" pitchFamily="2" charset="-122"/>
                          <a:cs typeface="Times New Roman" panose="02020603050405020304" pitchFamily="18" charset="0"/>
                        </a:rPr>
                        <a:t>分类</a:t>
                      </a:r>
                      <a:endParaRPr lang="zh-CN" sz="115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600" b="1">
                          <a:effectLst/>
                          <a:latin typeface="宋体" panose="02010600030101010101" pitchFamily="2" charset="-122"/>
                          <a:ea typeface="宋体" panose="02010600030101010101" pitchFamily="2" charset="-122"/>
                          <a:cs typeface="Times New Roman" panose="02020603050405020304" pitchFamily="18" charset="0"/>
                        </a:rPr>
                        <a:t>+</a:t>
                      </a:r>
                      <a:r>
                        <a:rPr lang="en-US" sz="26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600" b="1">
                          <a:effectLst/>
                          <a:latin typeface="Times New Roman" panose="02020603050405020304" pitchFamily="18" charset="0"/>
                          <a:ea typeface="宋体" panose="02010600030101010101" pitchFamily="2" charset="-122"/>
                          <a:cs typeface="Times New Roman" panose="02020603050405020304" pitchFamily="18" charset="0"/>
                        </a:rPr>
                        <a:t>i</a:t>
                      </a:r>
                      <a:r>
                        <a:rPr lang="zh-CN" sz="2600" b="1">
                          <a:effectLst/>
                          <a:latin typeface="Times New Roman" panose="02020603050405020304" pitchFamily="18" charset="0"/>
                          <a:ea typeface="宋体" panose="02010600030101010101" pitchFamily="2" charset="-122"/>
                          <a:cs typeface="Times New Roman" panose="02020603050405020304" pitchFamily="18" charset="0"/>
                        </a:rPr>
                        <a:t>为实数</a:t>
                      </a:r>
                      <a:r>
                        <a:rPr lang="en-US" sz="2600" b="1" smtClean="0">
                          <a:effectLst/>
                          <a:latin typeface="Cambria Math" panose="02040503050406030204" pitchFamily="18" charset="0"/>
                          <a:ea typeface="宋体" panose="02010600030101010101" pitchFamily="2" charset="-122"/>
                          <a:cs typeface="Cambria Math" panose="02040503050406030204" pitchFamily="18" charset="0"/>
                        </a:rPr>
                        <a:t>⇔</a:t>
                      </a:r>
                      <a:r>
                        <a:rPr kumimoji="0" lang="en-US" sz="2600" b="1" i="0" u="none" baseline="0" smtClean="0">
                          <a:effectLst/>
                          <a:latin typeface="Times New Roman" panose="02020603050405020304" pitchFamily="18" charset="0"/>
                          <a:ea typeface="宋体" panose="02010600030101010101" pitchFamily="2" charset="-122"/>
                          <a:cs typeface="Cambria Math" panose="02040503050406030204" pitchFamily="18" charset="0"/>
                          <a:sym typeface="Times New Roman" panose="02020603050405020304" pitchFamily="18" charset="0"/>
                        </a:rPr>
                        <a:t>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0977">
                <a:tc vMerge="1">
                  <a:txBody>
                    <a:bodyPr/>
                    <a:lstStyle/>
                    <a:p>
                      <a:endParaRPr lang="zh-CN" altLang="en-US"/>
                    </a:p>
                  </a:txBody>
                  <a:tcPr/>
                </a:tc>
                <a:tc>
                  <a:txBody>
                    <a:bodyPr/>
                    <a:lstStyle/>
                    <a:p>
                      <a:pPr algn="ctr">
                        <a:lnSpc>
                          <a:spcPct val="150000"/>
                        </a:lnSpc>
                        <a:spcAft>
                          <a:spcPts val="0"/>
                        </a:spcAft>
                        <a:tabLst>
                          <a:tab pos="2970530" algn="l"/>
                        </a:tabLst>
                      </a:pPr>
                      <a:r>
                        <a:rPr lang="en-US" sz="26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600" b="1">
                          <a:effectLst/>
                          <a:latin typeface="宋体" panose="02010600030101010101" pitchFamily="2" charset="-122"/>
                          <a:ea typeface="宋体" panose="02010600030101010101" pitchFamily="2" charset="-122"/>
                          <a:cs typeface="Times New Roman" panose="02020603050405020304" pitchFamily="18" charset="0"/>
                        </a:rPr>
                        <a:t>+</a:t>
                      </a:r>
                      <a:r>
                        <a:rPr lang="en-US" sz="26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600" b="1">
                          <a:effectLst/>
                          <a:latin typeface="Times New Roman" panose="02020603050405020304" pitchFamily="18" charset="0"/>
                          <a:ea typeface="宋体" panose="02010600030101010101" pitchFamily="2" charset="-122"/>
                          <a:cs typeface="Times New Roman" panose="02020603050405020304" pitchFamily="18" charset="0"/>
                        </a:rPr>
                        <a:t>i</a:t>
                      </a:r>
                      <a:r>
                        <a:rPr lang="zh-CN" sz="2600" b="1">
                          <a:effectLst/>
                          <a:latin typeface="Times New Roman" panose="02020603050405020304" pitchFamily="18" charset="0"/>
                          <a:ea typeface="宋体" panose="02010600030101010101" pitchFamily="2" charset="-122"/>
                          <a:cs typeface="Times New Roman" panose="02020603050405020304" pitchFamily="18" charset="0"/>
                        </a:rPr>
                        <a:t>为虚数</a:t>
                      </a:r>
                      <a:r>
                        <a:rPr lang="en-US" sz="2600" b="1" smtClean="0">
                          <a:effectLst/>
                          <a:latin typeface="Cambria Math" panose="02040503050406030204" pitchFamily="18" charset="0"/>
                          <a:ea typeface="宋体" panose="02010600030101010101" pitchFamily="2" charset="-122"/>
                          <a:cs typeface="Cambria Math" panose="02040503050406030204" pitchFamily="18" charset="0"/>
                        </a:rPr>
                        <a:t>⇔</a:t>
                      </a:r>
                      <a:r>
                        <a:rPr kumimoji="0" lang="en-US" sz="2600" b="1" i="0" u="none" baseline="0" smtClean="0">
                          <a:effectLst/>
                          <a:latin typeface="Times New Roman" panose="02020603050405020304" pitchFamily="18" charset="0"/>
                          <a:ea typeface="宋体" panose="02010600030101010101" pitchFamily="2" charset="-122"/>
                          <a:cs typeface="Cambria Math" panose="02040503050406030204" pitchFamily="18" charset="0"/>
                          <a:sym typeface="Times New Roman" panose="02020603050405020304" pitchFamily="18" charset="0"/>
                        </a:rPr>
                        <a:t>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8580">
                <a:tc vMerge="1">
                  <a:txBody>
                    <a:bodyPr/>
                    <a:lstStyle/>
                    <a:p>
                      <a:endParaRPr lang="zh-CN" altLang="en-US"/>
                    </a:p>
                  </a:txBody>
                  <a:tcPr/>
                </a:tc>
                <a:tc>
                  <a:txBody>
                    <a:bodyPr/>
                    <a:lstStyle/>
                    <a:p>
                      <a:pPr algn="ctr">
                        <a:lnSpc>
                          <a:spcPct val="150000"/>
                        </a:lnSpc>
                        <a:spcAft>
                          <a:spcPts val="0"/>
                        </a:spcAft>
                        <a:tabLst>
                          <a:tab pos="2970530" algn="l"/>
                        </a:tabLst>
                      </a:pPr>
                      <a:r>
                        <a:rPr lang="en-US" sz="26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600" b="1">
                          <a:effectLst/>
                          <a:latin typeface="宋体" panose="02010600030101010101" pitchFamily="2" charset="-122"/>
                          <a:ea typeface="宋体" panose="02010600030101010101" pitchFamily="2" charset="-122"/>
                          <a:cs typeface="Times New Roman" panose="02020603050405020304" pitchFamily="18" charset="0"/>
                        </a:rPr>
                        <a:t>+</a:t>
                      </a:r>
                      <a:r>
                        <a:rPr lang="en-US" sz="26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600" b="1">
                          <a:effectLst/>
                          <a:latin typeface="Times New Roman" panose="02020603050405020304" pitchFamily="18" charset="0"/>
                          <a:ea typeface="宋体" panose="02010600030101010101" pitchFamily="2" charset="-122"/>
                          <a:cs typeface="Times New Roman" panose="02020603050405020304" pitchFamily="18" charset="0"/>
                        </a:rPr>
                        <a:t>i</a:t>
                      </a:r>
                      <a:r>
                        <a:rPr lang="zh-CN" sz="2600" b="1">
                          <a:effectLst/>
                          <a:latin typeface="Times New Roman" panose="02020603050405020304" pitchFamily="18" charset="0"/>
                          <a:ea typeface="宋体" panose="02010600030101010101" pitchFamily="2" charset="-122"/>
                          <a:cs typeface="Times New Roman" panose="02020603050405020304" pitchFamily="18" charset="0"/>
                        </a:rPr>
                        <a:t>为纯虚数</a:t>
                      </a:r>
                      <a:r>
                        <a:rPr lang="en-US" sz="2600" b="1" smtClean="0">
                          <a:effectLst/>
                          <a:latin typeface="Cambria Math" panose="02040503050406030204" pitchFamily="18" charset="0"/>
                          <a:ea typeface="宋体" panose="02010600030101010101" pitchFamily="2" charset="-122"/>
                          <a:cs typeface="Cambria Math" panose="02040503050406030204" pitchFamily="18" charset="0"/>
                        </a:rPr>
                        <a:t>⇔</a:t>
                      </a:r>
                      <a:r>
                        <a:rPr kumimoji="0" lang="en-US" sz="2600" b="1" i="0" u="none" baseline="0" smtClean="0">
                          <a:effectLst/>
                          <a:latin typeface="Times New Roman" panose="02020603050405020304" pitchFamily="18" charset="0"/>
                          <a:ea typeface="宋体" panose="02010600030101010101" pitchFamily="2" charset="-122"/>
                          <a:cs typeface="Cambria Math" panose="02040503050406030204" pitchFamily="18" charset="0"/>
                          <a:sym typeface="Times New Roman" panose="02020603050405020304" pitchFamily="18" charset="0"/>
                        </a:rPr>
                        <a:t>__________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矩形 2"/>
          <p:cNvSpPr/>
          <p:nvPr/>
        </p:nvSpPr>
        <p:spPr>
          <a:xfrm>
            <a:off x="3656563" y="1516724"/>
            <a:ext cx="425116"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C</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矩形 3"/>
          <p:cNvSpPr/>
          <p:nvPr/>
        </p:nvSpPr>
        <p:spPr>
          <a:xfrm>
            <a:off x="4233087" y="2104416"/>
            <a:ext cx="854721" cy="492443"/>
          </a:xfrm>
          <a:prstGeom prst="rect">
            <a:avLst/>
          </a:prstGeom>
        </p:spPr>
        <p:txBody>
          <a:bodyPr wrap="none">
            <a:spAutoFit/>
          </a:bodyPr>
          <a:lstStyle/>
          <a:p>
            <a:r>
              <a:rPr lang="zh-CN"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实部</a:t>
            </a:r>
            <a:endParaRPr lang="zh-CN" altLang="en-US" sz="2600" dirty="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 name="矩形 4"/>
          <p:cNvSpPr/>
          <p:nvPr/>
        </p:nvSpPr>
        <p:spPr>
          <a:xfrm>
            <a:off x="7317627" y="2112850"/>
            <a:ext cx="854721"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虚部</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6" name="矩形 5"/>
          <p:cNvSpPr/>
          <p:nvPr/>
        </p:nvSpPr>
        <p:spPr>
          <a:xfrm>
            <a:off x="6300842" y="3934358"/>
            <a:ext cx="708848"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=0</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7" name="矩形 6"/>
          <p:cNvSpPr/>
          <p:nvPr/>
        </p:nvSpPr>
        <p:spPr>
          <a:xfrm>
            <a:off x="6363188" y="4655176"/>
            <a:ext cx="700833" cy="492443"/>
          </a:xfrm>
          <a:prstGeom prst="rect">
            <a:avLst/>
          </a:prstGeom>
        </p:spPr>
        <p:txBody>
          <a:bodyPr wrap="none">
            <a:spAutoFit/>
          </a:bodyPr>
          <a:lstStyle/>
          <a:p>
            <a:r>
              <a:rPr lang="en-US" altLang="zh-CN" sz="26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≠0</a:t>
            </a:r>
            <a:endParaRPr lang="zh-CN" altLang="en-US" sz="2600" dirty="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矩形 7"/>
          <p:cNvSpPr/>
          <p:nvPr/>
        </p:nvSpPr>
        <p:spPr>
          <a:xfrm>
            <a:off x="6047353" y="5446547"/>
            <a:ext cx="1560042" cy="492443"/>
          </a:xfrm>
          <a:prstGeom prst="rect">
            <a:avLst/>
          </a:prstGeom>
        </p:spPr>
        <p:txBody>
          <a:bodyPr wrap="none">
            <a:spAutoFit/>
          </a:bodyPr>
          <a:lstStyle/>
          <a:p>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=0</a:t>
            </a:r>
            <a:r>
              <a:rPr lang="zh-CN"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且</a:t>
            </a:r>
            <a:r>
              <a:rPr lang="en-US" altLang="zh-CN" sz="26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≠0</a:t>
            </a:r>
            <a:endParaRPr lang="zh-CN" altLang="en-US" sz="2600" dirty="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3">
            <p14:nvContentPartPr>
              <p14:cNvPr id="10" name="墨迹 9"/>
              <p14:cNvContentPartPr/>
              <p14:nvPr/>
            </p14:nvContentPartPr>
            <p14:xfrm>
              <a:off x="3296520" y="1346400"/>
              <a:ext cx="7159680" cy="5152680"/>
            </p14:xfrm>
          </p:contentPart>
        </mc:Choice>
        <mc:Fallback>
          <p:pic>
            <p:nvPicPr>
              <p:cNvPr id="10" name="墨迹 9"/>
              <p:cNvPicPr/>
              <p:nvPr/>
            </p:nvPicPr>
            <p:blipFill>
              <a:blip r:embed="rId4"/>
              <a:stretch>
                <a:fillRect/>
              </a:stretch>
            </p:blipFill>
            <p:spPr>
              <a:xfrm>
                <a:off x="3287160" y="1337040"/>
                <a:ext cx="7178400" cy="5171400"/>
              </a:xfrm>
              <a:prstGeom prst="rect">
                <a:avLst/>
              </a:prstGeom>
            </p:spPr>
          </p:pic>
        </mc:Fallback>
      </mc:AlternateContent>
    </p:spTree>
    <p:extLst>
      <p:ext uri="{BB962C8B-B14F-4D97-AF65-F5344CB8AC3E}">
        <p14:creationId xmlns:p14="http://schemas.microsoft.com/office/powerpoint/2010/main" val="251435297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P spid="7" grpId="0" autoUpdateAnimBg="0"/>
      <p:bldP spid="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122411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14.(2025·</a:t>
                </a:r>
                <a:r>
                  <a:rPr lang="zh-CN" altLang="zh-CN" sz="2600" b="1">
                    <a:latin typeface="Times New Roman" panose="02020603050405020304" pitchFamily="18" charset="0"/>
                    <a:cs typeface="Times New Roman" panose="02020603050405020304" pitchFamily="18" charset="0"/>
                  </a:rPr>
                  <a:t>南京调研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在复平面内对应的点在第二象限</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的共轭复数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1224118"/>
              </a:xfrm>
              <a:prstGeom prst="rect">
                <a:avLst/>
              </a:prstGeom>
              <a:blipFill rotWithShape="0">
                <a:blip r:embed="rId4"/>
                <a:stretch>
                  <a:fillRect l="-947" r="-2367" b="-11443"/>
                </a:stretch>
              </a:blipFill>
            </p:spPr>
            <p:txBody>
              <a:bodyPr/>
              <a:lstStyle/>
              <a:p>
                <a:r>
                  <a:rPr lang="zh-CN" altLang="en-US">
                    <a:noFill/>
                  </a:rPr>
                  <a:t> </a:t>
                </a:r>
              </a:p>
            </p:txBody>
          </p:sp>
        </mc:Fallback>
      </mc:AlternateContent>
      <p:sp>
        <p:nvSpPr>
          <p:cNvPr id="11" name="矩形 10"/>
          <p:cNvSpPr/>
          <p:nvPr>
            <p:custDataLst>
              <p:tags r:id="rId2"/>
            </p:custDataLst>
          </p:nvPr>
        </p:nvSpPr>
        <p:spPr>
          <a:xfrm>
            <a:off x="5068221" y="1001425"/>
            <a:ext cx="1116011" cy="623953"/>
          </a:xfrm>
          <a:prstGeom prst="rect">
            <a:avLst/>
          </a:prstGeom>
        </p:spPr>
        <p:txBody>
          <a:bodyPr wrap="none">
            <a:spAutoFit/>
          </a:bodyPr>
          <a:lstStyle/>
          <a:p>
            <a:pPr>
              <a:lnSpc>
                <a:spcPct val="150000"/>
              </a:lnSpc>
              <a:spcAft>
                <a:spcPts val="0"/>
              </a:spcAft>
              <a:tabLst>
                <a:tab pos="2970530" algn="l"/>
              </a:tabLst>
            </a:pPr>
            <a:r>
              <a:rPr lang="zh-CN" altLang="zh-CN" sz="2600" b="1" dirty="0">
                <a:solidFill>
                  <a:srgbClr val="C00000"/>
                </a:solidFill>
                <a:latin typeface="Times New Roman" panose="02020603050405020304" pitchFamily="18" charset="0"/>
                <a:cs typeface="Times New Roman" panose="02020603050405020304" pitchFamily="18" charset="0"/>
              </a:rPr>
              <a:t>　</a:t>
            </a:r>
            <a:r>
              <a:rPr lang="en-US" altLang="zh-CN" sz="2600" b="1" dirty="0">
                <a:solidFill>
                  <a:srgbClr val="C00000"/>
                </a:solidFill>
                <a:latin typeface="宋体" panose="02010600030101010101" pitchFamily="2" charset="-122"/>
                <a:cs typeface="Times New Roman" panose="02020603050405020304" pitchFamily="18" charset="0"/>
              </a:rPr>
              <a:t>-</a:t>
            </a:r>
            <a:r>
              <a:rPr lang="en-US" altLang="zh-CN" sz="2600" b="1" dirty="0" err="1">
                <a:solidFill>
                  <a:srgbClr val="C00000"/>
                </a:solidFill>
                <a:latin typeface="Times New Roman" panose="02020603050405020304" pitchFamily="18" charset="0"/>
                <a:cs typeface="Times New Roman" panose="02020603050405020304" pitchFamily="18" charset="0"/>
              </a:rPr>
              <a:t>1</a:t>
            </a:r>
            <a:r>
              <a:rPr lang="en-US" altLang="zh-CN" sz="2600" b="1" dirty="0" err="1">
                <a:solidFill>
                  <a:srgbClr val="C00000"/>
                </a:solidFill>
                <a:latin typeface="宋体" panose="02010600030101010101" pitchFamily="2" charset="-122"/>
                <a:cs typeface="Times New Roman" panose="02020603050405020304" pitchFamily="18" charset="0"/>
              </a:rPr>
              <a:t>+</a:t>
            </a:r>
            <a:r>
              <a:rPr lang="en-US" altLang="zh-CN" sz="2600" b="1" dirty="0" err="1">
                <a:solidFill>
                  <a:srgbClr val="C00000"/>
                </a:solidFill>
                <a:latin typeface="Times New Roman" panose="02020603050405020304" pitchFamily="18" charset="0"/>
                <a:cs typeface="Times New Roman" panose="02020603050405020304" pitchFamily="18" charset="0"/>
              </a:rPr>
              <a:t>i</a:t>
            </a:r>
            <a:endParaRPr lang="zh-CN" altLang="zh-CN" sz="1150" dirty="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54545" y="1827758"/>
                <a:ext cx="11589417" cy="397833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解得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1827758"/>
                <a:ext cx="11589417" cy="3978333"/>
              </a:xfrm>
              <a:prstGeom prst="rect">
                <a:avLst/>
              </a:prstGeom>
              <a:blipFill rotWithShape="0">
                <a:blip r:embed="rId5"/>
                <a:stretch>
                  <a:fillRect l="-947" b="-29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372534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p:cNvSpPr/>
              <p:nvPr/>
            </p:nvSpPr>
            <p:spPr>
              <a:xfrm>
                <a:off x="269382" y="621443"/>
                <a:ext cx="11589417" cy="2569742"/>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复数相等</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i</a:t>
                </a:r>
                <a:r>
                  <a:rPr lang="en-US" altLang="zh-CN" sz="2600" b="1" smtClean="0">
                    <a:latin typeface="Cambria Math" panose="02040503050406030204" pitchFamily="18" charset="0"/>
                    <a:cs typeface="Cambria Math" panose="02040503050406030204" pitchFamily="18" charset="0"/>
                  </a:rPr>
                  <a:t>⇔</a:t>
                </a:r>
                <a:r>
                  <a:rPr lang="en-US" altLang="zh-CN" sz="2600" b="1" smtClean="0">
                    <a:latin typeface="Times New Roman" panose="02020603050405020304" pitchFamily="18" charset="0"/>
                    <a:ea typeface="宋体" panose="02010600030101010101" pitchFamily="2" charset="-122"/>
                    <a:cs typeface="Cambria Math" panose="02040503050406030204" pitchFamily="18" charset="0"/>
                    <a:sym typeface="Times New Roman" panose="02020603050405020304" pitchFamily="18" charset="0"/>
                  </a:rPr>
                  <a:t>__________</a:t>
                </a:r>
                <a:r>
                  <a:rPr lang="en-US" altLang="zh-CN" sz="2600" b="1" i="1" smtClean="0">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共轭复数</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共轭</a:t>
                </a:r>
                <a:r>
                  <a:rPr lang="en-US" altLang="zh-CN" sz="2600" b="1" smtClean="0">
                    <a:latin typeface="Cambria Math" panose="02040503050406030204" pitchFamily="18" charset="0"/>
                    <a:cs typeface="Cambria Math" panose="02040503050406030204" pitchFamily="18" charset="0"/>
                  </a:rPr>
                  <a:t>⇔</a:t>
                </a:r>
                <a:r>
                  <a:rPr lang="en-US" altLang="zh-CN" sz="2600" b="1" smtClean="0">
                    <a:latin typeface="Times New Roman" panose="02020603050405020304" pitchFamily="18" charset="0"/>
                    <a:ea typeface="宋体" panose="02010600030101010101" pitchFamily="2" charset="-122"/>
                    <a:cs typeface="Cambria Math" panose="02040503050406030204" pitchFamily="18" charset="0"/>
                    <a:sym typeface="Times New Roman" panose="02020603050405020304" pitchFamily="18" charset="0"/>
                  </a:rPr>
                  <a:t>___________</a:t>
                </a:r>
                <a:r>
                  <a:rPr lang="en-US" altLang="zh-CN" sz="2600" b="1" i="1" smtClean="0">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模</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向量</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𝑶𝒁</m:t>
                        </m:r>
                      </m:e>
                    </m:acc>
                  </m:oMath>
                </a14:m>
                <a:r>
                  <a:rPr lang="zh-CN" altLang="zh-CN" sz="2600" b="1">
                    <a:latin typeface="Times New Roman" panose="02020603050405020304" pitchFamily="18" charset="0"/>
                    <a:cs typeface="Times New Roman" panose="02020603050405020304" pitchFamily="18" charset="0"/>
                  </a:rPr>
                  <a:t>的模叫做复数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的模</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记</a:t>
                </a:r>
                <a:r>
                  <a:rPr lang="zh-CN" altLang="zh-CN" sz="2600" b="1" smtClean="0">
                    <a:latin typeface="Times New Roman" panose="02020603050405020304" pitchFamily="18" charset="0"/>
                    <a:cs typeface="Times New Roman" panose="02020603050405020304" pitchFamily="18" charset="0"/>
                  </a:rPr>
                  <a:t>作</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a:t>
                </a:r>
                <a:r>
                  <a:rPr lang="zh-CN" altLang="zh-CN" sz="2600" b="1" smtClean="0">
                    <a:latin typeface="Times New Roman" panose="02020603050405020304" pitchFamily="18" charset="0"/>
                    <a:cs typeface="Times New Roman" panose="02020603050405020304" pitchFamily="18" charset="0"/>
                  </a:rPr>
                  <a:t>或</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a:t>
                </a:r>
                <a:r>
                  <a:rPr lang="en-US" altLang="zh-CN" sz="2600" b="1" smtClean="0">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r>
                      <a:rPr lang="en-US" altLang="zh-CN" sz="2600" b="1" i="0" smtClean="0">
                        <a:effectLst/>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t>_______________</m:t>
                    </m:r>
                    <m:r>
                      <a:rPr lang="zh-CN" altLang="zh-CN" sz="2600" b="1" i="1" smtClean="0">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2569742"/>
              </a:xfrm>
              <a:prstGeom prst="rect">
                <a:avLst/>
              </a:prstGeom>
              <a:blipFill rotWithShape="0">
                <a:blip r:embed="rId3"/>
                <a:stretch>
                  <a:fillRect l="-947" b="-2375"/>
                </a:stretch>
              </a:blipFill>
            </p:spPr>
            <p:txBody>
              <a:bodyPr/>
              <a:lstStyle/>
              <a:p>
                <a:r>
                  <a:rPr lang="zh-CN" altLang="en-US">
                    <a:noFill/>
                  </a:rPr>
                  <a:t> </a:t>
                </a:r>
              </a:p>
            </p:txBody>
          </p:sp>
        </mc:Fallback>
      </mc:AlternateContent>
      <p:sp>
        <p:nvSpPr>
          <p:cNvPr id="2" name="矩形 1"/>
          <p:cNvSpPr/>
          <p:nvPr/>
        </p:nvSpPr>
        <p:spPr>
          <a:xfrm>
            <a:off x="3908694" y="725353"/>
            <a:ext cx="1548822" cy="492443"/>
          </a:xfrm>
          <a:prstGeom prst="rect">
            <a:avLst/>
          </a:prstGeom>
        </p:spPr>
        <p:txBody>
          <a:bodyPr wrap="none">
            <a:spAutoFit/>
          </a:bodyPr>
          <a:lstStyle/>
          <a:p>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c</a:t>
            </a:r>
            <a:r>
              <a:rPr lang="zh-CN"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且</a:t>
            </a:r>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d</a:t>
            </a:r>
            <a:endParaRPr lang="zh-CN" altLang="en-US" sz="2600" dirty="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4819826" y="1313045"/>
            <a:ext cx="1407758" cy="492443"/>
          </a:xfrm>
          <a:prstGeom prst="rect">
            <a:avLst/>
          </a:prstGeom>
        </p:spPr>
        <p:txBody>
          <a:bodyPr wrap="none">
            <a:spAutoFit/>
          </a:bodyPr>
          <a:lstStyle/>
          <a:p>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c</a:t>
            </a:r>
            <a:r>
              <a:rPr lang="en-US" altLang="zh-CN" sz="26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d</a:t>
            </a:r>
            <a:endParaRPr lang="zh-CN" altLang="en-US" sz="2600" dirty="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矩形 3"/>
          <p:cNvSpPr/>
          <p:nvPr/>
        </p:nvSpPr>
        <p:spPr>
          <a:xfrm>
            <a:off x="6764069" y="1929953"/>
            <a:ext cx="949299"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i|</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6" name="矩形 5"/>
          <p:cNvSpPr/>
          <p:nvPr/>
        </p:nvSpPr>
        <p:spPr>
          <a:xfrm>
            <a:off x="8225544" y="1938387"/>
            <a:ext cx="461986"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z</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矩形 6"/>
              <p:cNvSpPr/>
              <p:nvPr/>
            </p:nvSpPr>
            <p:spPr>
              <a:xfrm>
                <a:off x="1774666" y="2437180"/>
                <a:ext cx="1640577" cy="593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zh-CN" altLang="zh-CN" sz="2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radPr>
                        <m:deg/>
                        <m:e>
                          <m:sSup>
                            <m:sSup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sSup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𝒂</m:t>
                              </m:r>
                            </m:e>
                            <m:sup>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sup>
                          </m:sSup>
                          <m:r>
                            <a:rPr lang="en-US" altLang="zh-CN" sz="2600" b="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sSup>
                            <m:sSup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sSup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𝒃</m:t>
                              </m:r>
                            </m:e>
                            <m:sup>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sup>
                          </m:sSup>
                        </m:e>
                      </m:rad>
                    </m:oMath>
                  </m:oMathPara>
                </a14:m>
                <a:endParaRPr lang="zh-CN" altLang="en-US" sz="26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1774666" y="2437180"/>
                <a:ext cx="1640577" cy="593111"/>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355342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6" grpId="0" autoUpdateAnimBg="0"/>
      <p:bldP spid="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p:cNvSpPr/>
              <p:nvPr/>
            </p:nvSpPr>
            <p:spPr>
              <a:xfrm>
                <a:off x="269382" y="621443"/>
                <a:ext cx="11589417" cy="196957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复数的几何意义</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复数</a:t>
                </a:r>
                <a:r>
                  <a:rPr lang="en-US" altLang="zh-CN" sz="2600" b="1" i="1" dirty="0">
                    <a:latin typeface="Times New Roman" panose="02020603050405020304" pitchFamily="18" charset="0"/>
                    <a:cs typeface="Times New Roman" panose="02020603050405020304" pitchFamily="18" charset="0"/>
                  </a:rPr>
                  <a:t>z</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dirty="0" err="1">
                    <a:latin typeface="Times New Roman" panose="02020603050405020304" pitchFamily="18" charset="0"/>
                    <a:cs typeface="Times New Roman" panose="02020603050405020304" pitchFamily="18" charset="0"/>
                  </a:rPr>
                  <a:t>i</a:t>
                </a:r>
                <a:r>
                  <a:rPr lang="zh-CN" altLang="zh-CN" sz="2600" b="1" dirty="0">
                    <a:latin typeface="Times New Roman" panose="02020603050405020304" pitchFamily="18" charset="0"/>
                    <a:cs typeface="Times New Roman" panose="02020603050405020304" pitchFamily="18" charset="0"/>
                  </a:rPr>
                  <a:t>与复平面内的</a:t>
                </a:r>
                <a:r>
                  <a:rPr lang="zh-CN" altLang="zh-CN" sz="2600" b="1" dirty="0" smtClean="0">
                    <a:latin typeface="Times New Roman" panose="02020603050405020304" pitchFamily="18" charset="0"/>
                    <a:cs typeface="Times New Roman" panose="02020603050405020304" pitchFamily="18" charset="0"/>
                  </a:rPr>
                  <a:t>点</a:t>
                </a:r>
                <a:r>
                  <a:rPr lang="en-US" altLang="zh-CN" sz="2600" b="1" dirty="0"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a:t>
                </a:r>
                <a:r>
                  <a:rPr lang="zh-CN" altLang="zh-CN" sz="2600" b="1" dirty="0" smtClean="0">
                    <a:latin typeface="Times New Roman" panose="02020603050405020304" pitchFamily="18" charset="0"/>
                    <a:cs typeface="Times New Roman" panose="02020603050405020304" pitchFamily="18" charset="0"/>
                  </a:rPr>
                  <a:t>及</a:t>
                </a:r>
                <a:r>
                  <a:rPr lang="zh-CN" altLang="zh-CN" sz="2600" b="1" dirty="0">
                    <a:latin typeface="Times New Roman" panose="02020603050405020304" pitchFamily="18" charset="0"/>
                    <a:cs typeface="Times New Roman" panose="02020603050405020304" pitchFamily="18" charset="0"/>
                  </a:rPr>
                  <a:t>平面向量</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𝑶𝒁</m:t>
                        </m:r>
                      </m:e>
                    </m:acc>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R)</a:t>
                </a:r>
                <a:r>
                  <a:rPr lang="zh-CN" altLang="zh-CN" sz="2600" b="1" dirty="0">
                    <a:latin typeface="Times New Roman" panose="02020603050405020304" pitchFamily="18" charset="0"/>
                    <a:cs typeface="Times New Roman" panose="02020603050405020304" pitchFamily="18" charset="0"/>
                  </a:rPr>
                  <a:t>是一一对应关系</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1969578"/>
              </a:xfrm>
              <a:prstGeom prst="rect">
                <a:avLst/>
              </a:prstGeom>
              <a:blipFill rotWithShape="0">
                <a:blip r:embed="rId3"/>
                <a:stretch>
                  <a:fillRect l="-947" b="-3406"/>
                </a:stretch>
              </a:blipFill>
            </p:spPr>
            <p:txBody>
              <a:bodyPr/>
              <a:lstStyle/>
              <a:p>
                <a:r>
                  <a:rPr lang="zh-CN" altLang="en-US">
                    <a:noFill/>
                  </a:rPr>
                  <a:t> </a:t>
                </a:r>
              </a:p>
            </p:txBody>
          </p:sp>
        </mc:Fallback>
      </mc:AlternateContent>
      <p:sp>
        <p:nvSpPr>
          <p:cNvPr id="2" name="矩形 1"/>
          <p:cNvSpPr/>
          <p:nvPr/>
        </p:nvSpPr>
        <p:spPr>
          <a:xfrm>
            <a:off x="4771992" y="1331870"/>
            <a:ext cx="1026243" cy="492443"/>
          </a:xfrm>
          <a:prstGeom prst="rect">
            <a:avLst/>
          </a:prstGeom>
        </p:spPr>
        <p:txBody>
          <a:bodyPr wrap="none">
            <a:spAutoFit/>
          </a:bodyPr>
          <a:lstStyle/>
          <a:p>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Z</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endParaRPr lang="zh-CN" altLang="en-US" sz="2600" dirty="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4">
            <p14:nvContentPartPr>
              <p14:cNvPr id="3" name="墨迹 2"/>
              <p14:cNvContentPartPr/>
              <p14:nvPr/>
            </p14:nvContentPartPr>
            <p14:xfrm>
              <a:off x="1332720" y="4385880"/>
              <a:ext cx="3977640" cy="910440"/>
            </p14:xfrm>
          </p:contentPart>
        </mc:Choice>
        <mc:Fallback>
          <p:pic>
            <p:nvPicPr>
              <p:cNvPr id="3" name="墨迹 2"/>
              <p:cNvPicPr/>
              <p:nvPr/>
            </p:nvPicPr>
            <p:blipFill>
              <a:blip r:embed="rId5"/>
              <a:stretch>
                <a:fillRect/>
              </a:stretch>
            </p:blipFill>
            <p:spPr>
              <a:xfrm>
                <a:off x="1323360" y="4376520"/>
                <a:ext cx="3996360" cy="929160"/>
              </a:xfrm>
              <a:prstGeom prst="rect">
                <a:avLst/>
              </a:prstGeom>
            </p:spPr>
          </p:pic>
        </mc:Fallback>
      </mc:AlternateContent>
    </p:spTree>
    <p:extLst>
      <p:ext uri="{BB962C8B-B14F-4D97-AF65-F5344CB8AC3E}">
        <p14:creationId xmlns:p14="http://schemas.microsoft.com/office/powerpoint/2010/main" val="2905702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复数的运算</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运算法则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endParaRPr lang="zh-CN" altLang="zh-CN" sz="1150">
              <a:latin typeface="Calibri" panose="020F0502020204030204" pitchFamily="34" charset="0"/>
              <a:cs typeface="Times New Roman" panose="02020603050405020304" pitchFamily="18" charset="0"/>
            </a:endParaRPr>
          </a:p>
        </p:txBody>
      </p:sp>
      <p:pic>
        <p:nvPicPr>
          <p:cNvPr id="3" name="图片 2" descr="F:\共享文件\放word\1.7转word创新设计 高考总复习 数学（配人教A版）\3c157XS.tif"/>
          <p:cNvPicPr/>
          <p:nvPr/>
        </p:nvPicPr>
        <p:blipFill>
          <a:blip r:embed="rId4">
            <a:extLst>
              <a:ext uri="{28A0092B-C50C-407E-A947-70E740481C1C}">
                <a14:useLocalDpi xmlns:a14="http://schemas.microsoft.com/office/drawing/2010/main" val="0"/>
              </a:ext>
            </a:extLst>
          </a:blip>
          <a:srcRect/>
          <a:stretch>
            <a:fillRect/>
          </a:stretch>
        </p:blipFill>
        <p:spPr bwMode="auto">
          <a:xfrm>
            <a:off x="910558" y="2007019"/>
            <a:ext cx="8363852" cy="4231125"/>
          </a:xfrm>
          <a:prstGeom prst="rect">
            <a:avLst/>
          </a:prstGeom>
          <a:noFill/>
          <a:ln>
            <a:noFill/>
          </a:ln>
        </p:spPr>
      </p:pic>
      <p:sp>
        <p:nvSpPr>
          <p:cNvPr id="4" name="矩形 3"/>
          <p:cNvSpPr/>
          <p:nvPr/>
        </p:nvSpPr>
        <p:spPr>
          <a:xfrm>
            <a:off x="6178023" y="1904778"/>
            <a:ext cx="2395207" cy="616579"/>
          </a:xfrm>
          <a:prstGeom prst="rect">
            <a:avLst/>
          </a:prstGeom>
        </p:spPr>
        <p:txBody>
          <a:bodyPr wrap="none">
            <a:spAutoFit/>
          </a:bodyPr>
          <a:lstStyle/>
          <a:p>
            <a:pPr marL="165100" algn="just">
              <a:lnSpc>
                <a:spcPct val="150000"/>
              </a:lnSpc>
              <a:spcAft>
                <a:spcPts val="0"/>
              </a:spcAft>
              <a:tabLst>
                <a:tab pos="1350645" algn="l"/>
                <a:tab pos="2610485" algn="l"/>
                <a:tab pos="5311140" algn="l"/>
                <a:tab pos="6661150" algn="l"/>
                <a:tab pos="8011160" algn="l"/>
              </a:tabLst>
            </a:pPr>
            <a:r>
              <a:rPr lang="en-US" altLang="zh-CN" sz="2600" b="1" dirty="0">
                <a:solidFill>
                  <a:srgbClr val="C00000"/>
                </a:solidFill>
                <a:latin typeface="Times New Roman"/>
              </a:rPr>
              <a:t>(</a:t>
            </a:r>
            <a:r>
              <a:rPr lang="en-US" altLang="zh-CN" sz="2600" b="1" i="1" dirty="0" err="1">
                <a:solidFill>
                  <a:srgbClr val="C00000"/>
                </a:solidFill>
                <a:latin typeface="Times New Roman"/>
              </a:rPr>
              <a:t>a</a:t>
            </a:r>
            <a:r>
              <a:rPr lang="en-US" altLang="zh-CN" sz="2600" b="1" dirty="0" err="1">
                <a:solidFill>
                  <a:srgbClr val="C00000"/>
                </a:solidFill>
                <a:latin typeface="Times New Roman"/>
              </a:rPr>
              <a:t>±</a:t>
            </a:r>
            <a:r>
              <a:rPr lang="en-US" altLang="zh-CN" sz="2600" b="1" i="1" dirty="0" err="1">
                <a:solidFill>
                  <a:srgbClr val="C00000"/>
                </a:solidFill>
                <a:latin typeface="Times New Roman"/>
              </a:rPr>
              <a:t>c</a:t>
            </a:r>
            <a:r>
              <a:rPr lang="en-US" altLang="zh-CN" sz="2600" b="1" dirty="0">
                <a:solidFill>
                  <a:srgbClr val="C00000"/>
                </a:solidFill>
                <a:latin typeface="Times New Roman"/>
              </a:rPr>
              <a:t>)+(</a:t>
            </a:r>
            <a:r>
              <a:rPr lang="en-US" altLang="zh-CN" sz="2600" b="1" i="1" dirty="0" err="1">
                <a:solidFill>
                  <a:srgbClr val="C00000"/>
                </a:solidFill>
                <a:latin typeface="Times New Roman"/>
              </a:rPr>
              <a:t>b</a:t>
            </a:r>
            <a:r>
              <a:rPr lang="en-US" altLang="zh-CN" sz="2600" b="1" dirty="0" err="1">
                <a:solidFill>
                  <a:srgbClr val="C00000"/>
                </a:solidFill>
                <a:latin typeface="Times New Roman"/>
              </a:rPr>
              <a:t>±</a:t>
            </a:r>
            <a:r>
              <a:rPr lang="en-US" altLang="zh-CN" sz="2600" b="1" i="1" dirty="0" err="1">
                <a:solidFill>
                  <a:srgbClr val="C00000"/>
                </a:solidFill>
                <a:latin typeface="Times New Roman"/>
              </a:rPr>
              <a:t>d</a:t>
            </a:r>
            <a:r>
              <a:rPr lang="en-US" altLang="zh-CN" sz="2600" b="1" dirty="0">
                <a:solidFill>
                  <a:srgbClr val="C00000"/>
                </a:solidFill>
                <a:latin typeface="Times New Roman"/>
              </a:rPr>
              <a:t>)i</a:t>
            </a:r>
            <a:endParaRPr lang="zh-CN" altLang="zh-CN" sz="1050" kern="100" dirty="0">
              <a:effectLst/>
              <a:latin typeface="宋体"/>
              <a:cs typeface="Courier New"/>
            </a:endParaRPr>
          </a:p>
        </p:txBody>
      </p:sp>
      <p:sp>
        <p:nvSpPr>
          <p:cNvPr id="6" name="矩形 5"/>
          <p:cNvSpPr/>
          <p:nvPr/>
        </p:nvSpPr>
        <p:spPr>
          <a:xfrm>
            <a:off x="5879179" y="3302667"/>
            <a:ext cx="2876108" cy="616579"/>
          </a:xfrm>
          <a:prstGeom prst="rect">
            <a:avLst/>
          </a:prstGeom>
        </p:spPr>
        <p:txBody>
          <a:bodyPr wrap="none">
            <a:spAutoFit/>
          </a:bodyPr>
          <a:lstStyle/>
          <a:p>
            <a:pPr algn="just">
              <a:lnSpc>
                <a:spcPct val="150000"/>
              </a:lnSpc>
              <a:spcAft>
                <a:spcPts val="0"/>
              </a:spcAft>
              <a:tabLst>
                <a:tab pos="1350645" algn="l"/>
                <a:tab pos="2610485" algn="l"/>
                <a:tab pos="5311140" algn="l"/>
                <a:tab pos="6661150" algn="l"/>
                <a:tab pos="8011160" algn="l"/>
              </a:tabLst>
            </a:pPr>
            <a:r>
              <a:rPr lang="en-US" altLang="zh-CN" sz="2600" b="1" kern="100" dirty="0">
                <a:solidFill>
                  <a:srgbClr val="C00000"/>
                </a:solidFill>
                <a:latin typeface="Times New Roman"/>
                <a:cs typeface="Courier New"/>
              </a:rPr>
              <a:t>(</a:t>
            </a:r>
            <a:r>
              <a:rPr lang="en-US" altLang="zh-CN" sz="2600" b="1" i="1" kern="100" dirty="0" err="1">
                <a:solidFill>
                  <a:srgbClr val="C00000"/>
                </a:solidFill>
                <a:latin typeface="Times New Roman"/>
                <a:cs typeface="Courier New"/>
              </a:rPr>
              <a:t>ac</a:t>
            </a:r>
            <a:r>
              <a:rPr lang="en-US" altLang="zh-CN" sz="2600" b="1" kern="100" dirty="0" err="1">
                <a:solidFill>
                  <a:srgbClr val="C00000"/>
                </a:solidFill>
                <a:latin typeface="Times New Roman"/>
                <a:cs typeface="Courier New"/>
              </a:rPr>
              <a:t>±</a:t>
            </a:r>
            <a:r>
              <a:rPr lang="en-US" altLang="zh-CN" sz="2600" b="1" i="1" kern="100" dirty="0" err="1">
                <a:solidFill>
                  <a:srgbClr val="C00000"/>
                </a:solidFill>
                <a:latin typeface="Times New Roman"/>
                <a:cs typeface="Courier New"/>
              </a:rPr>
              <a:t>bd</a:t>
            </a:r>
            <a:r>
              <a:rPr lang="en-US" altLang="zh-CN" sz="2600" b="1" kern="100" dirty="0">
                <a:solidFill>
                  <a:srgbClr val="C00000"/>
                </a:solidFill>
                <a:latin typeface="Times New Roman"/>
                <a:cs typeface="Courier New"/>
              </a:rPr>
              <a:t>)+(</a:t>
            </a:r>
            <a:r>
              <a:rPr lang="en-US" altLang="zh-CN" sz="2600" b="1" i="1" kern="100" dirty="0" err="1">
                <a:solidFill>
                  <a:srgbClr val="C00000"/>
                </a:solidFill>
                <a:latin typeface="Times New Roman"/>
                <a:cs typeface="Courier New"/>
              </a:rPr>
              <a:t>bc</a:t>
            </a:r>
            <a:r>
              <a:rPr lang="en-US" altLang="zh-CN" sz="2600" b="1" kern="100" dirty="0" err="1">
                <a:solidFill>
                  <a:srgbClr val="C00000"/>
                </a:solidFill>
                <a:latin typeface="Times New Roman"/>
                <a:cs typeface="Courier New"/>
              </a:rPr>
              <a:t>±</a:t>
            </a:r>
            <a:r>
              <a:rPr lang="en-US" altLang="zh-CN" sz="2600" b="1" i="1" kern="100" dirty="0" err="1">
                <a:solidFill>
                  <a:srgbClr val="C00000"/>
                </a:solidFill>
                <a:latin typeface="Times New Roman"/>
                <a:cs typeface="Courier New"/>
              </a:rPr>
              <a:t>ad</a:t>
            </a:r>
            <a:r>
              <a:rPr lang="en-US" altLang="zh-CN" sz="2600" b="1" kern="100" dirty="0">
                <a:solidFill>
                  <a:srgbClr val="C00000"/>
                </a:solidFill>
                <a:latin typeface="Times New Roman"/>
                <a:cs typeface="Courier New"/>
              </a:rPr>
              <a:t>)i</a:t>
            </a:r>
            <a:endParaRPr lang="zh-CN" altLang="zh-CN" sz="1050" kern="100" dirty="0">
              <a:effectLst/>
              <a:latin typeface="宋体"/>
              <a:cs typeface="Courier New"/>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470628596"/>
              </p:ext>
            </p:extLst>
          </p:nvPr>
        </p:nvGraphicFramePr>
        <p:xfrm>
          <a:off x="4760817" y="4991831"/>
          <a:ext cx="5273675" cy="992187"/>
        </p:xfrm>
        <a:graphic>
          <a:graphicData uri="http://schemas.openxmlformats.org/presentationml/2006/ole">
            <mc:AlternateContent xmlns:mc="http://schemas.openxmlformats.org/markup-compatibility/2006">
              <mc:Choice xmlns:v="urn:schemas-microsoft-com:vml" Requires="v">
                <p:oleObj spid="_x0000_s2059" name="文档" r:id="rId5" imgW="5273046" imgH="992300" progId="Word.Document.12">
                  <p:embed/>
                </p:oleObj>
              </mc:Choice>
              <mc:Fallback>
                <p:oleObj name="文档" r:id="rId5" imgW="5273046" imgH="992300" progId="Word.Document.12">
                  <p:embed/>
                  <p:pic>
                    <p:nvPicPr>
                      <p:cNvPr id="0" name=""/>
                      <p:cNvPicPr/>
                      <p:nvPr/>
                    </p:nvPicPr>
                    <p:blipFill>
                      <a:blip r:embed="rId6"/>
                      <a:stretch>
                        <a:fillRect/>
                      </a:stretch>
                    </p:blipFill>
                    <p:spPr>
                      <a:xfrm>
                        <a:off x="4760817" y="4991831"/>
                        <a:ext cx="5273675" cy="992187"/>
                      </a:xfrm>
                      <a:prstGeom prst="rect">
                        <a:avLst/>
                      </a:prstGeom>
                    </p:spPr>
                  </p:pic>
                </p:oleObj>
              </mc:Fallback>
            </mc:AlternateContent>
          </a:graphicData>
        </a:graphic>
      </p:graphicFrame>
    </p:spTree>
    <p:extLst>
      <p:ext uri="{BB962C8B-B14F-4D97-AF65-F5344CB8AC3E}">
        <p14:creationId xmlns:p14="http://schemas.microsoft.com/office/powerpoint/2010/main" val="40912283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几何意义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复数加、减法可按向量的平行四边形或三角形法则进行</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如图给出的平行四边形</a:t>
            </a:r>
            <a:r>
              <a:rPr lang="en-US" altLang="zh-CN" sz="2600" b="1" i="1">
                <a:latin typeface="Times New Roman" panose="02020603050405020304" pitchFamily="18" charset="0"/>
                <a:cs typeface="Times New Roman" panose="02020603050405020304" pitchFamily="18" charset="0"/>
              </a:rPr>
              <a:t>OZ</a:t>
            </a:r>
            <a:r>
              <a:rPr lang="en-US" altLang="zh-CN" sz="2600" b="1" i="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ZZ</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可以直观地反映出复数加、减法的几何意义</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pic>
        <p:nvPicPr>
          <p:cNvPr id="4" name="image85.jpeg"/>
          <p:cNvPicPr/>
          <p:nvPr/>
        </p:nvPicPr>
        <p:blipFill>
          <a:blip r:embed="rId3"/>
          <a:stretch>
            <a:fillRect/>
          </a:stretch>
        </p:blipFill>
        <p:spPr>
          <a:xfrm>
            <a:off x="3934936" y="2133632"/>
            <a:ext cx="2753995" cy="2337214"/>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421782" y="4883902"/>
                <a:ext cx="11589417" cy="769250"/>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𝑶𝒁</m:t>
                        </m:r>
                      </m:e>
                    </m:acc>
                  </m:oMath>
                </a14:m>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a:t>
                </a:r>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𝒁</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𝒁</m:t>
                            </m:r>
                          </m:e>
                          <m:sub>
                            <m:r>
                              <a:rPr lang="en-US" altLang="zh-CN" sz="2600" b="1" i="1">
                                <a:latin typeface="Cambria Math" panose="02040503050406030204" pitchFamily="18" charset="0"/>
                                <a:cs typeface="Times New Roman" panose="02020603050405020304" pitchFamily="18" charset="0"/>
                              </a:rPr>
                              <m:t>𝟐</m:t>
                            </m:r>
                          </m:sub>
                        </m:sSub>
                      </m:e>
                    </m:acc>
                  </m:oMath>
                </a14:m>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______________</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21782" y="4883902"/>
                <a:ext cx="11589417" cy="769250"/>
              </a:xfrm>
              <a:prstGeom prst="rect">
                <a:avLst/>
              </a:prstGeom>
              <a:blipFill rotWithShape="0">
                <a:blip r:embed="rId4"/>
                <a:stretch>
                  <a:fillRect l="-947" b="-79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1694179" y="4941983"/>
                <a:ext cx="1605376" cy="543610"/>
              </a:xfrm>
              <a:prstGeom prst="rect">
                <a:avLst/>
              </a:prstGeom>
            </p:spPr>
            <p:txBody>
              <a:bodyPr wrap="none">
                <a:spAutoFit/>
              </a:bodyPr>
              <a:lstStyle/>
              <a:p>
                <a14:m>
                  <m:oMath xmlns:m="http://schemas.openxmlformats.org/officeDocument/2006/math">
                    <m:acc>
                      <m:accPr>
                        <m:chr m:val="⃗"/>
                        <m:ctrlPr>
                          <a:rPr lang="zh-CN" altLang="zh-CN" sz="2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acc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𝑶</m:t>
                        </m:r>
                        <m:sSub>
                          <m:sSub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sSub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𝒁</m:t>
                            </m:r>
                          </m:e>
                          <m:sub>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𝟏</m:t>
                            </m:r>
                          </m:sub>
                        </m:sSub>
                      </m:e>
                    </m:acc>
                  </m:oMath>
                </a14:m>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14:m>
                  <m:oMath xmlns:m="http://schemas.openxmlformats.org/officeDocument/2006/math">
                    <m:acc>
                      <m:accPr>
                        <m:chr m:val="⃗"/>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acc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𝑶</m:t>
                        </m:r>
                        <m:sSub>
                          <m:sSub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sSub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𝒁</m:t>
                            </m:r>
                          </m:e>
                          <m:sub>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sub>
                        </m:sSub>
                      </m:e>
                    </m:acc>
                  </m:oMath>
                </a14:m>
                <a:endParaRPr lang="zh-CN" altLang="en-US" sz="26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1694179" y="4941983"/>
                <a:ext cx="1605376" cy="543610"/>
              </a:xfrm>
              <a:prstGeom prst="rect">
                <a:avLst/>
              </a:prstGeom>
              <a:blipFill rotWithShape="0">
                <a:blip r:embed="rId5"/>
                <a:stretch>
                  <a:fillRect t="-1124" b="-280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4990701" y="4954683"/>
                <a:ext cx="1582934" cy="543610"/>
              </a:xfrm>
              <a:prstGeom prst="rect">
                <a:avLst/>
              </a:prstGeom>
            </p:spPr>
            <p:txBody>
              <a:bodyPr wrap="none">
                <a:spAutoFit/>
              </a:bodyPr>
              <a:lstStyle/>
              <a:p>
                <a14:m>
                  <m:oMath xmlns:m="http://schemas.openxmlformats.org/officeDocument/2006/math">
                    <m:acc>
                      <m:accPr>
                        <m:chr m:val="⃗"/>
                        <m:ctrlPr>
                          <a:rPr lang="zh-CN" altLang="zh-CN" sz="2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acc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𝑶</m:t>
                        </m:r>
                        <m:sSub>
                          <m:sSub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sSub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𝒁</m:t>
                            </m:r>
                          </m:e>
                          <m:sub>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sub>
                        </m:sSub>
                      </m:e>
                    </m:acc>
                  </m:oMath>
                </a14:m>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14:m>
                  <m:oMath xmlns:m="http://schemas.openxmlformats.org/officeDocument/2006/math">
                    <m:acc>
                      <m:accPr>
                        <m:chr m:val="⃗"/>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acc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𝑶</m:t>
                        </m:r>
                        <m:sSub>
                          <m:sSub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sSub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𝒁</m:t>
                            </m:r>
                          </m:e>
                          <m:sub>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𝟏</m:t>
                            </m:r>
                          </m:sub>
                        </m:sSub>
                      </m:e>
                    </m:acc>
                  </m:oMath>
                </a14:m>
                <a:endParaRPr lang="zh-CN" altLang="en-US" sz="2600" dirty="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4990701" y="4954683"/>
                <a:ext cx="1582934" cy="543610"/>
              </a:xfrm>
              <a:prstGeom prst="rect">
                <a:avLst/>
              </a:prstGeom>
              <a:blipFill rotWithShape="0">
                <a:blip r:embed="rId6"/>
                <a:stretch>
                  <a:fillRect b="-28090"/>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3" name="墨迹 2"/>
              <p14:cNvContentPartPr/>
              <p14:nvPr/>
            </p14:nvContentPartPr>
            <p14:xfrm>
              <a:off x="358920" y="1825560"/>
              <a:ext cx="10851480" cy="4250880"/>
            </p14:xfrm>
          </p:contentPart>
        </mc:Choice>
        <mc:Fallback>
          <p:pic>
            <p:nvPicPr>
              <p:cNvPr id="3" name="墨迹 2"/>
              <p:cNvPicPr/>
              <p:nvPr/>
            </p:nvPicPr>
            <p:blipFill>
              <a:blip r:embed="rId8"/>
              <a:stretch>
                <a:fillRect/>
              </a:stretch>
            </p:blipFill>
            <p:spPr>
              <a:xfrm>
                <a:off x="349560" y="1816200"/>
                <a:ext cx="10870200" cy="4269600"/>
              </a:xfrm>
              <a:prstGeom prst="rect">
                <a:avLst/>
              </a:prstGeom>
            </p:spPr>
          </p:pic>
        </mc:Fallback>
      </mc:AlternateContent>
    </p:spTree>
    <p:extLst>
      <p:ext uri="{BB962C8B-B14F-4D97-AF65-F5344CB8AC3E}">
        <p14:creationId xmlns:p14="http://schemas.microsoft.com/office/powerpoint/2010/main" val="35453851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7"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1144</Words>
  <Application>Microsoft Office PowerPoint</Application>
  <PresentationFormat>自定义</PresentationFormat>
  <Paragraphs>316</Paragraphs>
  <Slides>51</Slides>
  <Notes>6</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68" baseType="lpstr">
      <vt:lpstr>TIM)</vt:lpstr>
      <vt:lpstr>等线</vt:lpstr>
      <vt:lpstr>黑体</vt:lpstr>
      <vt:lpstr>经典繁仿黑</vt:lpstr>
      <vt:lpstr>楷体</vt:lpstr>
      <vt:lpstr>宋体</vt:lpstr>
      <vt:lpstr>微软雅黑</vt:lpstr>
      <vt:lpstr>微软雅黑 Light</vt:lpstr>
      <vt:lpstr>Arial</vt:lpstr>
      <vt:lpstr>Broadway</vt:lpstr>
      <vt:lpstr>Calibri</vt:lpstr>
      <vt:lpstr>Cambria Math</vt:lpstr>
      <vt:lpstr>Courier New</vt:lpstr>
      <vt:lpstr>Impact</vt:lpstr>
      <vt:lpstr>Times New Roman</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³He</cp:lastModifiedBy>
  <cp:revision>48</cp:revision>
  <dcterms:created xsi:type="dcterms:W3CDTF">2024-01-05T07:50:57Z</dcterms:created>
  <dcterms:modified xsi:type="dcterms:W3CDTF">2025-10-29T06:35:58Z</dcterms:modified>
</cp:coreProperties>
</file>