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 ContentType="image/t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ink/ink4.xml" ContentType="application/inkml+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ink/ink5.xml" ContentType="application/inkml+xml"/>
  <Override PartName="/ppt/tags/tag67.xml" ContentType="application/vnd.openxmlformats-officedocument.presentationml.tags+xml"/>
  <Override PartName="/ppt/tags/tag68.xml" ContentType="application/vnd.openxmlformats-officedocument.presentationml.tags+xml"/>
  <Override PartName="/ppt/ink/ink6.xml" ContentType="application/inkml+xml"/>
  <Override PartName="/ppt/tags/tag69.xml" ContentType="application/vnd.openxmlformats-officedocument.presentationml.tags+xml"/>
  <Override PartName="/ppt/tags/tag70.xml" ContentType="application/vnd.openxmlformats-officedocument.presentationml.tags+xml"/>
  <Override PartName="/ppt/ink/ink7.xml" ContentType="application/inkml+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58" r:id="rId4"/>
    <p:sldId id="259" r:id="rId5"/>
    <p:sldId id="260" r:id="rId6"/>
    <p:sldId id="261" r:id="rId7"/>
    <p:sldId id="336" r:id="rId8"/>
    <p:sldId id="264" r:id="rId9"/>
    <p:sldId id="265" r:id="rId10"/>
    <p:sldId id="313" r:id="rId11"/>
    <p:sldId id="268" r:id="rId12"/>
    <p:sldId id="338" r:id="rId13"/>
    <p:sldId id="339" r:id="rId14"/>
    <p:sldId id="269" r:id="rId15"/>
    <p:sldId id="270" r:id="rId16"/>
    <p:sldId id="271" r:id="rId17"/>
    <p:sldId id="314" r:id="rId18"/>
    <p:sldId id="272" r:id="rId19"/>
    <p:sldId id="273" r:id="rId20"/>
    <p:sldId id="342" r:id="rId21"/>
    <p:sldId id="352" r:id="rId22"/>
    <p:sldId id="275" r:id="rId23"/>
    <p:sldId id="276" r:id="rId24"/>
    <p:sldId id="353" r:id="rId25"/>
    <p:sldId id="277" r:id="rId26"/>
    <p:sldId id="278" r:id="rId27"/>
    <p:sldId id="279" r:id="rId28"/>
    <p:sldId id="318" r:id="rId29"/>
    <p:sldId id="280" r:id="rId30"/>
    <p:sldId id="281" r:id="rId31"/>
    <p:sldId id="354" r:id="rId32"/>
    <p:sldId id="355" r:id="rId33"/>
    <p:sldId id="282" r:id="rId34"/>
    <p:sldId id="283" r:id="rId35"/>
    <p:sldId id="356" r:id="rId36"/>
    <p:sldId id="359" r:id="rId37"/>
    <p:sldId id="295" r:id="rId38"/>
    <p:sldId id="296" r:id="rId39"/>
    <p:sldId id="297" r:id="rId40"/>
    <p:sldId id="360" r:id="rId41"/>
    <p:sldId id="298" r:id="rId42"/>
    <p:sldId id="299" r:id="rId43"/>
    <p:sldId id="300" r:id="rId44"/>
    <p:sldId id="301" r:id="rId45"/>
    <p:sldId id="361" r:id="rId46"/>
    <p:sldId id="302" r:id="rId47"/>
    <p:sldId id="303" r:id="rId48"/>
    <p:sldId id="304" r:id="rId49"/>
    <p:sldId id="362" r:id="rId50"/>
    <p:sldId id="305" r:id="rId51"/>
    <p:sldId id="363" r:id="rId52"/>
    <p:sldId id="306" r:id="rId53"/>
    <p:sldId id="307" r:id="rId54"/>
    <p:sldId id="308" r:id="rId55"/>
    <p:sldId id="309" r:id="rId56"/>
    <p:sldId id="310" r:id="rId57"/>
    <p:sldId id="343" r:id="rId58"/>
    <p:sldId id="311" r:id="rId59"/>
    <p:sldId id="364" r:id="rId60"/>
    <p:sldId id="335" r:id="rId61"/>
    <p:sldId id="351" r:id="rId62"/>
  </p:sldIdLst>
  <p:sldSz cx="12190413" cy="6859588"/>
  <p:notesSz cx="6858000" cy="9144000"/>
  <p:defaultText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0" userDrawn="1">
          <p15:clr>
            <a:srgbClr val="A4A3A4"/>
          </p15:clr>
        </p15:guide>
        <p15:guide id="2" pos="16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70AD47"/>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4614" autoAdjust="0"/>
  </p:normalViewPr>
  <p:slideViewPr>
    <p:cSldViewPr>
      <p:cViewPr varScale="1">
        <p:scale>
          <a:sx n="66" d="100"/>
          <a:sy n="66" d="100"/>
        </p:scale>
        <p:origin x="990" y="30"/>
      </p:cViewPr>
      <p:guideLst>
        <p:guide orient="horz" pos="3930"/>
        <p:guide pos="1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64"/>
    </p:cViewPr>
  </p:sorterViewPr>
  <p:notesViewPr>
    <p:cSldViewPr>
      <p:cViewPr varScale="1">
        <p:scale>
          <a:sx n="63" d="100"/>
          <a:sy n="63" d="100"/>
        </p:scale>
        <p:origin x="-3163" y="-77"/>
      </p:cViewPr>
      <p:guideLst>
        <p:guide orient="horz" pos="2880"/>
        <p:guide pos="2160"/>
      </p:guideLst>
    </p:cSldViewPr>
  </p:notesViewPr>
  <p:gridSpacing cx="216027" cy="216027"/>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5" Type="http://schemas.openxmlformats.org/officeDocument/2006/relationships/image" Target="../media/image14.emf"/><Relationship Id="rId4" Type="http://schemas.openxmlformats.org/officeDocument/2006/relationships/image" Target="../media/image13.e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12T23:43:42.476"/>
    </inkml:context>
    <inkml:brush xml:id="br0">
      <inkml:brushProperty name="width" value="0.05292" units="cm"/>
      <inkml:brushProperty name="height" value="0.05292" units="cm"/>
      <inkml:brushProperty name="color" value="#FF0000"/>
    </inkml:brush>
  </inkml:definitions>
  <inkml:trace contextRef="#ctx0" brushRef="#br0">6591 6979 0,'0'0'0,"0"0"16,0 0-16,0 0 0,0 0 0,0 0 15,0 0-15,0 0 0,0 0 16,0 0-16,0 0 0,0 0 15,0 0-15,22-8 0,-22 8 16,0 0-16,23-6 0,-23 6 16,0 0-16,31-4 0,-31 4 0,29-3 15,-16 6-15,1-3 0,1 1 16,2-1-16,4 3 0,0-3 16,0 4-16,1-4 0,1 0 15,6 0-15,-1 0 0,0 0 16,2 0-16,-1 0 0,-1 0 15,2 0-15,2 0 0,5 2 16,-3-4-16,1 4 0,0-1 16,1-1-16,-1-3 0,0 3 0,2 0 15,-2 0-15,-1 0 0,8 0 16,-1 3-16,-3-3 0,-1-1 16,-1-1-16,2 2 0,-2 3 15,0-3-15,1 1 0,0-1 16,-2 0-16,-3 2 0,3-2 15,5 0-15,-6 0 0,-1 1 16,2-1-16,3 0 0,-4 0 16,-2 0-16,9 3 0,0-6 15,-6 3-15,-2 0 0,6 3 16,1-3-16,-2 1 0,-2-1 0,-2 0 16,0-1-16,-2 1 0,-1 0 0,0-3 15,1 3-15,-3 0 16,-3 0-16,5-1 0,4-2 15,-9 2-15,-1-1 0,4 2 16,1 2-16,-1-2 0,0 0 0,1-2 16,0-2-16,-3 1 0,0-1 15,1 4-15,3-3 16,-4 3-16,-3 0 0,1 0 0,2 0 16,-2 3-16,0 1 0,0-4 15,-2-1-15,-1-2 0,-1 3 16,2 0-16,1 4 0,-2-4 15,-1 0-15,-1 0 0,0 0 16,-4 0-16,2 0 0,0 2 16,-1-1-16,1-1 0,0-1 0,-1-1 15,1 2-15,-3 0 0,-1 0 16,-2 2-16,0-1 16,-1-1-16,0-3 0,-3 3 0,-2 0 15,0 0-15,-1 0 0,0 0 16,-2 0-16,0-1 0,1-2 0,-4 3 15,2 0-15,-2 0 16,2-1-16,-2 1 0,-3 5 16,-1-5-16,0 2 0,0-2 15,0 1-15,1-1 0</inkml:trace>
  <inkml:trace contextRef="#ctx0" brushRef="#br0" timeOffset="4099.4872">20238 7809 0,'0'0'0,"0"0"16,0 0-16,0 0 0,0 0 15,0 0-15,35-14 16,-35 14-16,35-6 0,-9 2 16,7 1-16,-1 0 0,-2 0 0,15 0 15,1 0-15,15 0 0,1 1 16,3-1-16,3 2 0,9 0 15,-2 0-15,12 0 0,0-1 16,-5 2-16,-4 1 0,15 0 16,2-1-16,-5-1 0,-4-1 0,40 1 15,-9 1-15,-10 1 0,-7 1 16,-2-2-16,-1-1 16,-3 0-16,-3 0 0,3-3 0,2-1 15,-1-1-15,0-2 0,3 3 16,2 2-16,-2 3 0,-1 3 15,-1-6-15,0-1 0,-4-3 16,-4 1-16,5 1 0,3 1 16,-5 2-16,-2 2 0,3 0 15,1 0-15,-6 2 0,-3-2 0,-4 1 16,-3-1-16,-7 0 16,-6 1-16,-8-1 0,-5-1 15,-5 1 1,-4-1-16,1-1 0,0 0 0,-8 2 0,-6 0 0,-7 4 15,-4 0-15,-6-1 0,-4-3 16,-2 1-16,-2-1 0,0 0 0</inkml:trace>
  <inkml:trace contextRef="#ctx0" brushRef="#br0" timeOffset="4784.6801">22188 5364 0,'0'0'16,"0"0"-16,0 0 0,-1 32 0,1-32 15,0 30-15,0-7 0,0 4 16,1-2-16,0 18 0,-1 4 16,0-1-16,0 0 0,-1 19 15,-1 6-15,-1 9 0,0-6 0,-4 20 16,-2 1-16,0 5 15,0-15-15,-3 51 0,4-1 16,1-24-16,1-18 0,-1 11 16,-2 7-16,2-17 0,4-10 0,2 16 15,1 7-15,-1-11 0,-1-7 16,-1 12-16,1 9 16,0-13-16,0-10 0,2 13 15,2 7-15,1-12 0,2-7 0,-2 12 16,0 10-16,-1-13 0,0-8 0,-4 7 15,-1 3-15,0-11 16,-2-7-16,-5 14 16,-3 9-16,1-15 0,1-12 0,1 10 15,1 6-15,2-17 0,1-11 0,3-8 16,1-7-16,1-15 0,-1-12 16,1-6-16</inkml:trace>
  <inkml:trace contextRef="#ctx0" brushRef="#br0" timeOffset="5972.5724">22198 6005 0,'0'0'0,"-22"3"0,-3 1 15,-3-1-15,0 4 0,-21 2 16,-8 4-16,-6 1 0,6 4 16,-11 7-16,-4 7 0,-3 0 0,11-3 0,-29 22 15,-1 8-15,16-8 0,10-1 16,-1 3-16,0 5 0,3-1 16,3 0-16,8 3 0,4 5 15,5-8-15,1 0 0,6 7 16,3 8-16,4-8 0,4-5 0,4 10 15,3 6-15,5-10 0,4-7 0,6 5 16,4 3-16,2-4 0,2-3 16,4 2-16,2 3 0,-1-1 15,2-4-15,10 7 0,6 2 16,1-4-16,-1-6 0,2 3 0,1 0 16,6-8-16,5-6 0,5 7 15,4 5 1,-1-12-16,1-5 0,9-2 15,4 0-15,-4-3 0,-4-2 16,6 3-16,5 2 0,-1-9 16,-1-4-16,5-3 0,6 1 15,-9-5-15,-7-4 0,10 0 16,7-1-16,-9-6 0,-5-5 0,4-5 16,3-3-16,0 0 0,0 1 0,-1-5 15,1-3-15,-9-5 0,-5-2 16,4-4-16,1-2 0,2 1 0,-1 0 15,5-8-15,3-7 0,-9 3 16,-8 1-16,3-7 0,2-6 16,-8 6-16,-6 2 0,1-6 15,2-3 1,-9 3-16,-6 1 0,3-8 16,1-5-16,-4 4 0,-2 3 15,-6-5-15,-4-4 0,1 7 16,0 7-16,2-10 0,1-4 0,-5 2 15,-3 2-15,-4-6 0,-2-4 16,-4 6-16,-2 5 0,-3-3 16,-4-2-16,2 2 0,0 0 0,-4 0 15,-3-4-15,-1 8 0,0 3 0,-5-4 16,-2-7-16,3 4 16,1 4-16,-2-1 0,-2 0 15,-3 4-15,-1 1 0,-7-1 0,-3 0 16,5 7-16,4 7 0,-12-4 15,-8 1 1,4 3-16,5 2 0,-9 0 0,-6-5 16,3 11-16,0 4 15,-7 2-15,-5 0 0,0 4 16,2 4-16,-7 3 0,-3-3 0,5 6 16,5-2-16,-7 6 0,-6 4 15,5 7-15,3 2 0,-4 7 16,-3 6-16,10-1 0,7 4 0,-4 7 15,-3 4-15,6-6 0,4-3 0,16-12 16,10-1-16,7-7 0</inkml:trace>
  <inkml:trace contextRef="#ctx0" brushRef="#br0" timeOffset="7662.7419">22032 7770 0,'0'0'0,"0"0"0,0 0 0,0 0 16,0 0-16,0 0 0,0 0 15,0 0-15,0 0 16,0 0-16,0 0 16,0 0-16,0 0 0,0 0 15,0 0-15,0 0 0,0 0 0,0 0 16,10-20-16,-10 20 0,0 0 16,26-13-16,-26 13 0,26-13 15,-26 13-15,29-13 0,-12 4 16,2 1-16,2-2 0,0 0 0,-1 0 0,3 0 15,-1-2-15,8-1 0,4-1 16,-2-1-16,-2-1 0,5-1 16,1 0-16,7-3 0,-2 2 15,1 1-15,0 0 0,-2 1 16,-1-1-16,10-3 0,-1-1 16,-4 0-16,-4 3 15,1-1-15,2-1 16,-4 4-16,-1 0 0,6 0 0,0 0 15,-5-2-15,-4 4 0,-4-1 16,-3 1-16,-2 3 0,-3-3 16,0 3-16,0 3 0,-5-2 15,-1 3-15,-3 0 0,-1 3 16,-2-1-16,-1-1 0,-2 0 0,-1-1 0,-1 3 16,-2 0-16,0 1 0</inkml:trace>
  <inkml:trace contextRef="#ctx0" brushRef="#br0" timeOffset="10185.5406">23460 7144 0,'0'0'0,"0"0"15,0 0-15,0 0 0,0 0 0,0 0 32,0 0-32,0 0 0,0 0 0,0 0 15,0 0-15,0 0 0,0 0 0,0 0 16,0 0-16,0 0 0,0 0 16,8 28-16,-8-28 0,0 24 15,0-24-15,1 26 0,0-13 16,0 1-16,0 0 0,-1 3 15,0 1-15,0-1 0,0 1 16,0-1-16,0 1 0,-1 1 0,0 0 0,0 6 16,0 2-16,-1-2 0,1-2 31,0-1-31,0-2 0,0-1 0,1-2 16,0 0-16,0 0 0,0 0 15,0-3-15,0 0 0,0-3 16,0-1-16,0-1 0,0-4 15,0-1-15,0 0 0,0 0 0,0-1 16,0 3-16,0-4 0,0-2 0,0 0 16,0 0-16,0-6 0,0 0 15,0-2-15,-1 1 0,0-2 16,0 0-16,0-2 0,0-1 16,-1-1-16,1-2 0,0-2 15,0-1-15,0 1 0,0 0 0,1-4 16,1 1-16,-1-1 0,-1-1 15,1 0-15,0 1 0,0 0 16,1 2-16,-1-1 0,0 0 16,1 1-16,0 1 0,0-2 15,0 1-15,1 2 0,-2 1 0,1 0 32,0 3-32,0-1 0,-1 2 0,1-1 15,0-1-15,0 7 0,0 0 16,-1 3-16,0 1 0,0 1 15,0 0-15,0 2 0,0 0 16,0 0-16,0 0 0,-1 3 16,0 0-16,0 2 0,1 2 15,-1 0-15,0 4 0,0 0 0,0 2 0,-2 0 16,1 0-16,0 1 0,0 1 16,0-1-16,-1 0 0,1 2 15,0-1-15,-1 4 0,-1 2 16,2-3-16,0-2 0,-1 1 15,-1 0-15,3-2 0,1-2 0,0-1 16,0 2-16,0-3 0,0-3 0,0 1 16,0-2-16,0-3 0,0-1 15,0-1-15,0 0 0,0-2 16,0 0-16,-1-2 0,0-1 16,1-2-16,0-1 0,0-1 15,1 0-15,0-2 0,0-2 16,0 1-16,0-2 15,1-1-15,-1 0 0,0 0 16,0-1-16,1 0 0,0 0 16,0 0-16,1-1 0,-1-1 15,0-2-15,1-2 16,1 3-16,-2-1 0,0 3 0,0 0 16,1 2-16,-1 2 0,0 2 15,-1 0-15,0-1 0,0 5 0,0 1 0,0 2 16,1-2-16,-2 4 0,0 0 15,0 0-15,1 6 0,0-1 16,0 2-16,0 4 0,0 0 16,-1 3-16,0 0 0,0 4 15,0 0-15,0 3 0,0 1 0,-1 10 32,0 2-32,0 2 0,-1 0 0,0 9 15,2-2-15,0-7 0,0-7 16,0-5-16</inkml:trace>
  <inkml:trace contextRef="#ctx0" brushRef="#br0" timeOffset="16088.1124">8422 7513 0,'0'0'0,"0"0"0,0 18 0,0-4 15,0 1-15,0 13 0,0 7 16,0 1-16,0 3 0,0 14 0,0 5 16,-1 1-16,-1 0 0,-1 14 15,-1 3-15,-1 4 0,2-5 0,-3 16 16,1 2-16,-1-7 0,2-5 15,-3 43-15,2-7 16,-1-14-16,4-11 0,-1 6 0,-2 3 16,2-9-1,0-7-15,0-1 0,-4 0 16,3-4-16,-1-1 0,1 6 16,1 5-16,0-10 0,-2-5 0,2 2 15,1 3-15,-1-5 0,1-4 16,-2-1-16,1-2 0,0-4 15,0-4-15,-2-2 0,1-1 16,-1-7-16,1-7 0,1 3 0,0-2 16,0-5-16,1-4 0,0-6 0,1-4 15,1-1-15,0-5 16,0-4-16,-2 1 0,2-7 16,2-2-16,-2 0 0,0-2 15,-2-3-15,2-2 0,0 0 16,0 0-16,-1-4 0,1-3 0,-3 0 0,-2-1 15,-1-6-15,-1 0 0,2 2 16,0 3-16,2 1 0</inkml:trace>
  <inkml:trace contextRef="#ctx0" brushRef="#br0" timeOffset="16473.6025">8108 10984 0,'0'0'0,"0"0"15,0 0-15,0 0 0,4 25 0,-4-25 16,5 26-16,-5-26 0,8 32 0,-2-12 16,-2-1-16,0 0 0,1 2 15,1 6-15,1-1 0,0 1 16,0-2-16,1 0 0,0 0 15,-2-2-15,0-2 0,-1 1 16,0-1-16,-2-6 0,0-1 0,1-4 16,-1-2-1,-2-2-15,1-1 0,-1-5 16,3-1-16,0-3 0,1-2 16,2-5-16,3-3 0,1-4 15,0 0-15,7-7 0,4-4 0,-1-2 0,0 2 16,10-11-16,3-6 0,-3 6 15,-3 1-15,1 3 0,-9 7 16,-3 5-16</inkml:trace>
  <inkml:trace contextRef="#ctx0" brushRef="#br0" timeOffset="27027.31">10474 11421 0,'0'0'15,"0"0"-15,0 0 0,0 0 0,0 0 16,0 0-16,0 0 0,0 0 16,0 0-16,0 0 0,0 0 15,0 0-15,0 0 0,0 0 16,0 0-1,0 0-15,0 0 0,0 0 16,0 0-16,0 0 0,0 0 0,16-19 16,-16 19-16,0 0 0,29-3 15,-29 3-15,30-3 0,-30 3 16,35-7-16,-16 6 0,1-2 16,1 3-16,1-2 0,8 0 15,-1-3-15,0 3 0,-1-1 0,0 2 16,3-2-16,-3 0 0,-3 1 0,0 0 15,1 2-15,-3 0 0,-1 0 16,4 0-16,1-2 0,-4 0 16,-3 1-16,-4-1 0,-1 4 15,-5-1-15,-1 3 0,-4-4 16,-3 0-16,0-1 0,-2 1 0,3-1 0</inkml:trace>
  <inkml:trace contextRef="#ctx0" brushRef="#br0" timeOffset="27328.3762">10488 11634 0,'0'0'0,"0"0"0,0 0 15,0 0-15,0 0 0,0 0 16,0 0-16,0 0 0,32-3 0,-32 3 15,29-1-15,-29 1 0,33-2 16,-13-2-16,2 2 0,2 0 0,0-2 16,11-2-16,1 1 0,-2-1 15,-1-1-15,1 3 0,2-1 16,4 0-16,-2 1 0,-1-3 16,1 0-16,-4 0 0,-3 3 0,1 0 15,1-3-15,-5 0 16,-6 3-16,-5 1 15</inkml:trace>
  <inkml:trace contextRef="#ctx0" brushRef="#br0" timeOffset="28076.808">12168 11171 0,'0'0'0,"0"0"16,0 0-16,0 0 0,-4-22 0,4 22 15,-4-18-15,1 8 0,-1 2 16,-2-2-16,-3 2 0,-2 0 0,-1-1 16,-4 2-16,-2 0 0,-3 2 15,-3-1-15,-8 1 0,-1 2 16,0 0-16,1 2 0,-8 2 16,0-1-16,6 3 0,4-3 0,3 3 15,4 2-15,3 2 0,3-3 16,2 2-1,4 1-15,4 0 0,1 1 0,5 0 16,4 2-16,1-3 16,0 0-16,5 1 0,3 4 15,2-3-15,3 2 0,2 1 16,1 1-16,-2 1 0,1 0 0,6 0 16,2 4-16,-2-3 0,-1-1 15,-1 3-15,-4 1 0,-2-3 0,-4 3 0,-1-2 16,-2 0-16,-2-2 15,-3-3-15,-1 1 0,-2 3 16,-2-3-16,-2-1 0,-7 1 16,-5-1-16,-1-2 0,0 2 0,-4-4 15,-2 0 1,1-2-16,0-1 0,-2-2 16,-2-2-16,2 0 0,2 0 0,3-4 15,1 0-15,4-3 16,2-3-16,8-1 0,4-5 15,0 3-15,0 2 0,0 1 16</inkml:trace>
  <inkml:trace contextRef="#ctx0" brushRef="#br0" timeOffset="28894.8708">12339 11171 0,'0'0'0,"0"0"15,0 0-15,0 0 0,0 0 0,8 30 16,-8-30-16,0 25 0,2-9 0,-4 1 16,-1 0-16,0 2 0,0-1 15,-3 4-15,-2 3 16,1-1-16,-1-2 0,-2 0 0,-1-1 16,1 0-16,0-3 0,0-3 15,1 1-15,2-4 0,0-1 0,3-4 31,0 0-31,2-3 0,2-4 0,0 0 16,4-4-16,2-1 0,1-1 16,0-4-16,2-1 15,0-3-15,-1 2 0,2-5 16,1 0-16,-1-1 0,-1 2 0,4-1 16,0 0-16,0 2 0,-1-2 0,4-2 15,-2-2-15,-1 0 0,-1 6 16,0 1-16,1 2 0,-6 3 15,0 1-15,0 1 0,-1 1 16,0 2-16,-1 0 0,1 1 0,-1 3 16,1 3-16,-2-1 0,-1 3 15,1 3-15,-2-1 0,0 0 16,0 2 0,1 2-16,-2 1 0,-1-2 0,0 4 15,-1 1-15,-1 0 16,1 1-16,0-1 0,0-1 0,0-2 15,0 0-15,0-3 0,0-2 16,0 0-16,1-3 0,0 1 16,0-5-16,0 2 0,0-2 15,1-2-15,0-3 0,1 1 0,1-3 0,3 0 16,0 0-16,2-2 0,0-3 16,1 1-16,0-1 15,-1-1-15,1 2 0,2-5 16,0 0-16,0 2 0,0-1 0,0 1 15,-1 0-15,-1 2 0,0 2 16,-1 2 0,-1 2-16,1 3 0,-1 2 0,-2 0 15,1 1-15,-1 2 0,1 1 16,-1 3-16,1 2 0,-1 2 16,0-2-16,-1 3 0,1 0 15,-1 3-15,0-1 0,1 3 16,-2 4-16,0-3 0,0-1 0,-1 0 15,-1-3-15,0 1 0,0-4 0,-1-2 16,0-1-16,0 0 0,1-3 16,-1 1-16,0-5 0,0 0 15,-2-2-15,1-1 0,1 3 16,-2-4-16</inkml:trace>
  <inkml:trace contextRef="#ctx0" brushRef="#br0" timeOffset="29095.5705">12650 10786 0,'0'0'0,"0"0"0,0 0 15,0 0-15,0 0 0,0 0 0,0 0 16,13 27-16,-13-27 0,10 19 15,-10-19-15,12 27 0,-8-16 0,1-3 16</inkml:trace>
  <inkml:trace contextRef="#ctx0" brushRef="#br0" timeOffset="29506.1773">13275 10674 0,'0'0'15,"0"0"-15,0 0 0,0 0 0,-27 14 0,27-14 16,-26 18-16,12-7 0,0 3 0,-2 3 16,-3 2-16,1 3 15,1 2-15,-6 9 0,1 6 16,2-3-16,3 0 0,-3 13 16,2-2-16,-1 10 0,3-4 0,4 1 15,3-2-15,3-2 0,1-2 0,4 8 16,2-1-16,3-7 0,1-3 15,3 0 1,3 1-16,2-6 0,2-2 0,8 6 16,4 0-16,-2-9 0,-3-8 15,-7-9-15,-4-4 0,-2-4 0</inkml:trace>
  <inkml:trace contextRef="#ctx0" brushRef="#br0" timeOffset="30637.8476">13338 11196 0,'0'0'16,"0"0"-16,0 0 0,0 0 0,0 0 16,0 0-16,0 0 0,0 0 15,0 0-15,0 0 16,0 0-16,0 0 0,24-16 0,-24 16 16,26 1-16,-26-1 0,41 0 31,-18 0-31,1 1 0,-2 1 0,-1-1 15,5 3-15,0 2 0,-1 0 0,-2 0 16,-3 4-16,-1 1 0,-5-2 16,-3 0-16,-3 1 0,-4 3 15,-4-1-15,-2 2 0,-6-1 16,-3 0-16,-2 0 0,0-1 16,-7 4-16,-5-1 0,1-1 0,1-2 0,-5 5 15,2-2-15,1-1 0,0 1 16,3-5-16,2-3 15,4 1-15,4-2 0,2-2 0,2 0 16,5-4-16,3 0 0,8-4 16,4-5-16,3-1 15,3-3-15,2-1 16,2-4-16,0 0 0,-5 4 0,-2 2 16</inkml:trace>
  <inkml:trace contextRef="#ctx0" brushRef="#br0" timeOffset="30954.4824">13934 11098 0,'0'0'0,"0"0"0,0 0 0,0 0 0,0 0 15,0 0-15,0 0 0,0 0 16,-28-3-16,28 3 0,-26 8 16,26-8-16,-26 11 0,26-11 15,-30 14-15,15-3 0,-1-2 0,0 0 16,-1 5-16,1-3 0,0 3 15,-2 4-15,3-1 0,3 0 0,2-1 0,2 1 16,2 0-16,2-1 16,3 0-16,2 0 0,2 1 15,2-2-15,3 1 0,3 0 16,3 0-16,3-3 16,2-6-16,1 3 0,0-3 0,7 0 31,0-3-31,-4-2 0,-3-2 0,-4 0 15,-3 0-15,-2 0 0</inkml:trace>
  <inkml:trace contextRef="#ctx0" brushRef="#br0" timeOffset="31185.946">14056 11274 0,'0'0'0,"0"0"0,0 0 16,27 0-16,-27 0 0,30-3 16,-9 3-16,2 0 0,1 0 0,8 0 31,1 0-31,-3 2 0,-3-1 0,0-1 16,1 0-16,-3 2 0,-2 0 0,2-4 15,-5-1-15,-2 0 0,-4 0 16,-3 2-16</inkml:trace>
  <inkml:trace contextRef="#ctx0" brushRef="#br0" timeOffset="31471.0256">14326 11100 0,'0'0'0,"0"0"15,0 0-15,0 0 0,0 0 0,0 0 16,-5 24-16,5-24 0,0 0 0,-1 29 16,1-29-16,0 27 15,0-13-15,0 2 0,1 0 16,-1 3-16,1-1 0,-1 1 16,0 2-16,0 0 0,-1-3 15,0 7-15,0 0 16,0-3-16,0-1 0,0 0 15,1-1-15,2-1 0,1-5 16,0-1-16,-1-4 0,0 1 16</inkml:trace>
  <inkml:trace contextRef="#ctx0" brushRef="#br0" timeOffset="31856.7985">14750 11259 0,'0'0'15,"0"0"-15,0 0 0,25-3 16,-25 3-16,25-3 0,-10 2 0,4 0 15,1-1-15,3 2 0,4-3 16,7 3-16,0-1 0,2-2 16,2 3-16,-1 0 0,1 0 0,7 0 15,0 0-15,-3 0 0,-3 0 16,-2 3-16,0-3 16,-4 1-16,-1 1 0,0-1 15,-6 3-15,-6-1 0,-1 0 16,-5 1-16,-3 0 0,-3 0 15,-3-1-15,-5 1 0,-4-1 16,-4 1-16,-3 0 0,2-1 16,2 1-16,0-2 0</inkml:trace>
  <inkml:trace contextRef="#ctx0" brushRef="#br0" timeOffset="32357.6857">15016 11471 0,'0'0'0,"0"0"0,0 0 16,0 0-16,28-1 0,-28 1 15,27 1-15,-10 2 16,0-3-16,1 4 0,1-1 16,0 1-16,0 1 0,6 1 0,-3 3 0,-2-1 0,-3-1 15,-1 1-15,-3 3 0,-4-1 16,-4 1-16,-6 1 15,-4-1-15,-3 0 0,-2-2 0,-2 2 16,-1-1-16,-4 4 0,-2-3 16,-2-1-16,-1 1 0,1 0 31,0 0-31,-4 3 0,-1 0 0,1-3 16,3-3-16,2 1 0,3-1 15,2 0-15,4-2 0,3 1 16,1-3-16,4 2 0,2-1 15,2-3-15,2-2 16,4 2-16,1 1 0,3-3 0,4 0 16,0 0-16,2-2 0,5 2 0,6-1 15,2 1-15,1-1 16,-2 2-16,-3 0 0,5 0 16,-1 0-16,-5-1 0,-2-1 0,-2 0 15,-2 1-15,-1-1 0,-2 0 16,0-2-16,-2 3 0,-2-3 15,-1 1-15,-3-1 16,-1-1-16,-3 0 16,-1-2-16,-1 1 0,1 3 15,-1-2-15</inkml:trace>
  <inkml:trace contextRef="#ctx0" brushRef="#br0" timeOffset="32743.4687">14908 10731 0,'0'0'0,"0"0"16,0 0-16,0 0 0,0 0 15,18-10-15,-18 10 0,24-8 16,-24 8-16,32-10 0,-12 6 16,2 1-16,2 2 0,3-2 15,0-1 1,8 1-16,0 0 0,-2 2 0,-1 1 16,-3 0-16,-2 0 0,4 1 15,-3 2-15,-3-2 0,-4 1 16,-4 1-16,-2-2 0,-5 0 15,-2 1-15,-3-1 0,-5-1 16,0 3-16,-4-3 0,-2 0 16,-2 0-16,2-3 0,0 3 0,0 0 0</inkml:trace>
  <inkml:trace contextRef="#ctx0" brushRef="#br0" timeOffset="33006.5663">15078 10729 0,'0'0'0,"0"0"16,0 0-16,0 0 0,0 0 0,-5 25 16,5-25-16,0 0 15,0 28-15,0-28 0,0 25 16,0-11-16,0 0 0,0 0 16,0 4-16,0-3 0,-1 2 15,0-2-15,0 2 0,0-2 0,0-1 16,0 0-16,0 0 0,0-2 0,0 1 15,-1-2-15,1 0 0,1-1 16,0-3-16,0-2 0,1 1 16,1-5-16,0-1 0,1-4 15,1-1-15,1-1 0,-2 3 0,0-2 16</inkml:trace>
  <inkml:trace contextRef="#ctx0" brushRef="#br0" timeOffset="33292.4183">15290 10792 0,'0'0'0,"0"0"0,0 0 0,0 0 0,0 0 0,0 0 16,4 25-16,-4-25 15,0 0-15,-2 22 0,2-22 16,-2 24-16,2-24 0,-3 25 15,1-11-15,0 0 0,0 1 0,-2-1 16,1-2-16,0 2 0,0-4 16,-1 2-16,1 1 0,1-2 0,-1-1 0,1-2 15,0-1-15,0-1 16,0-1-16,-1-2 0,1-2 0,2-1 16,-2-2-16,2 2 0,-2-3 15,2 3-15</inkml:trace>
  <inkml:trace contextRef="#ctx0" brushRef="#br0" timeOffset="33777.5739">15747 10689 0,'0'0'15,"0"0"-15,0 0 0,27 10 0,-27-10 16,28 14-16,-9-3 16,0 3-16,0-2 0,6 9 0,0 3 15,-3-1-15,-2 4 0,3 9 16,-1 0-16,-2-1 0,-2-2 16,-3 3-1,-1 3-15,-1 1 0,-2-1 0,-6 0 16,-4 4-16,-2-4 0,-1-3 15,-4 7-15,-4 2 16,1-12-16,1-4 0,-4 10 0,-1-2 16,-2-3-16,0-5 0,-4-1 15,-3 0-15,3-4 0,3 0 16,-2-3-16,1 2 0,1-5 0,2-2 0,-3-2 16,-1 2-16,4-5 0,2-2 15,1 0-15,0 0 16,3-2-16,2 0 0,0-3 0,2-4 15,2 2-15,-1 1 0,1 0 16,1 0-16,0-1 0,1-2 0,0 0 16,0 0-16,0 0 0,0 0 0,0-2 15,2 0-15,2-2 0,0-1 16,-1 1-16,1 0 16,-1 1-16</inkml:trace>
  <inkml:trace contextRef="#ctx0" brushRef="#br0" timeOffset="33931.3826">16340 11851 0,'0'0'0,"0"0"0,0 0 16,0 0-16,0 0 0,0 0 15,0 0-15,0 0 0,0 0 0,0 0 16</inkml:trace>
  <inkml:trace contextRef="#ctx0" brushRef="#br0" timeOffset="40667.059">12277 13538 0,'0'0'0,"0"0"16,0 0-16,-28-8 0,16 3 0,-2 1 15,-3-2-15,-3 2 0,-2 0 16,-7 0 0,-2 1-16,-2 0 0,-3 2 0,5 0 0,4 2 15,-2 2-15,5-1 16,4 1-16,5 1 0,3 1 0,3 2 16,3-1-16,3 0 0,3 2 15,3 2-15,3 1 0,3-1 0,3 2 16,4 1-16,1 1 15,-1 1 1,7 7-16,3 2 16,-1-1-16,1-2 0,-3 0 0,-1 1 15,-3-1-15,-2-1 0,-3 0 16,-1 0-16,-3-1 0,-2 0 16,-1 0-16,-1-1 0,-3-3 0,-1 0 15,-3-4-15,-1 1 16,-3-1-16,0-2 0,-2 1 0,-2-2 0,-1-2 15,-2-2-15,-3-3 0,-4-2 16,0-1-16,1 0 0,-4-2 16,-5-2-16,2 2 15,-1-1-15,-3-1 0,1-2 0,2 1 16,-1-1-16,4-3 0,2-1 16,4 0-16,4-2 0,2 3 0,2 2 15,3 1-15</inkml:trace>
  <inkml:trace contextRef="#ctx0" brushRef="#br0" timeOffset="41500.7736">12459 13626 0,'0'0'0,"0"0"15,0 0-15,0 0 0,-1 23 16,1-23-16,-6 26 16,2-11-16,-2-1 0,0 3 0,-2 2 15,-2 2-15,-1 1 16,-1 4-16,1-5 0,1 0 0,0-1 16,1-3-16,1-2 0,2-1 15,-1-1-15,2-1 0,0-3 0,2 1 16,0-2-16,0-1 15,1-3-15,2-4 16,-1-5-16,2 1 0,0-1 16,3-3-16,1-1 0,3-3 15,1 2-15,5-6 0,1-2 16,0 1-16,-2 3 0,0-1 16,-1-1-16,1 1 0,-1 1 0,0 0 15,0 1-15,-1 1 0,-1 2 16,1 0-16,0 2 15,0 1-15,-1 3 0,0 1 0,0 1 16,-1 4-16,-1 1 0,0 2 0,-1 2 16,-2 0-16,0-1 0,-2 2 15,0 2-15,-1 0 0,1 1 16,-3 3-16,-1 2 0,-1-2 16,0-2-16,0 1 0,-1-1 0,-1-1 0,1-1 15,1-1-15,0-1 31,1-2-31,0-1 0,-1-1 0,2-4 0,0 2 0,0-2 0,4-2 32,-1-2-32,0 0 0,2-2 0,0-2 0,1-3 0,-1 0 15,1 0-15,2-2 16,1-1-16,2 0 16,2 0-16,2-4 0,2-1 0,-3 3 15,-1 1-15,-2 3 0,0 0 16,-1 3-16,-1-1 0,-1 4 15,-1-1-15,0 2 0,0 1 16,-1 1-16,2 3 0,-3 2 16,1 0-16,-2 3 0,1 2 0,-1 1 0,0 2 15,-2-1-15,-1 3 0,0 1 16,0 0-16,0 5 0,-1 1 16,-1-1-16,0-1 15,-1 1-15,0 0 0,-1-3 0,1 1 16,0-4-16,1-1 15,0-1-15,0-3 16,0-2-16,-1-2 0,2-3 0,-2-6 16,1 3-16,0 0 15,0 0-15</inkml:trace>
  <inkml:trace contextRef="#ctx0" brushRef="#br0" timeOffset="41670.2143">12773 13285 0,'0'0'16,"0"0"-16,0 0 0,0 0 16,0 0-16,5 21 15,-5-21-15,0 0 0,6 25 16,-6-25-16</inkml:trace>
  <inkml:trace contextRef="#ctx0" brushRef="#br0" timeOffset="42187.4257">13641 13142 0,'0'0'0,"0"0"0,0 0 0,0 0 15,0 0-15,-21 9 0,21-9 16,-21 13-16,21-13 0,-32 18 16,14-6-16,0 3 0,-2 1 0,-1 4 15,-1 3-15,-6 8 16,3-1-16,0 6 0,0 4 0,-3 7 0,1-2 0,0 11 15,2 2-15,7-2 0,2-4 16,2 14-16,3 0 16,4-5-16,3-4 0,7 7 15,6 0-15,1-8 0,1-5 0,2-1 16,2 0-16,1-5 0,-1-2 16,11 2-1,3-4-15,-2-14 0,-1-6 0,-6-6 16,-5-2-1,-5-7-15</inkml:trace>
  <inkml:trace contextRef="#ctx0" brushRef="#br0" timeOffset="42720.2897">13490 13849 0,'-1001'0'0,"2002"0"0,-1001 0 16,0 0-16,0 0 0,0 0 0,0 0 15,0 0-15,24 7 0,-24-7 16,0 0-16,28 9 0,-28-9 0,23 3 16,-9 0-16,4-1 15,1 1-15,2-1 0,1 0 16,2 1-16,2 0 0,11 1 0,1 1 15,1 0-15,0-1 0,10 3 0,2-1 16,-2 0-16,1 0 0,11 0 16,-1 1-16,-3 0 0,-4-1 15,1 1-15,1 0 0,2 3 16,-6 1-16,-3-2 0,0 0 16,-10 0-1,-6-1-15,-2 0 0,-2 1 16,-6-1-16,-5 0 0,-4-1 0,-6-2 15,-6-1-15,-3-2 0,2-2 16,-2 0-16,2 0 0</inkml:trace>
  <inkml:trace contextRef="#ctx0" brushRef="#br0" timeOffset="43175.1573">13891 14167 0,'0'0'0,"0"0"0,0 0 16,0 0-16,26 6 0,-26-6 0,31 10 16,-14-6-16,2 1 0,2 1 15,1 0-15,0 2 0,1-1 0,5 3 16,-2 0-1,-3 2-15,-3-1 0,-3 0 0,-4 4 16,-3-2-16,-2 1 0,-4-2 0,-3 1 0,-6 0 16,-6-1-16,-4 2 0,-2 2 15,-4 1-15,-3 0 0,-8 2 16,-2 2-16,3-6 0,4 0 16,0 1-16,1-2 0,5 1 15,4-1-15,6 0 0,4-2 16,2-1-16,3-1 0,5 0 0,5-2 15,3-1-15,3 0 0,7-4 0,7 1 16,1-4-16,0 3 0,6-5 16,3 1-16,0-2 0,-2 2 15,8-6-15,-1 0 0,-6 0 16,-4 1-16,-5-3 0,0-4 16,-6 1-16,-2-4 15,-5 7-15,-3-1 16,-3 3-16</inkml:trace>
  <inkml:trace contextRef="#ctx0" brushRef="#br0" timeOffset="43476.0743">13892 13381 0,'0'0'0,"0"0"0,0 0 0,0 0 16,0 0-16,31-12 15,-31 12-15,39-5 16,-19 3-16,4 2 0,4-1 16,-2 0-16,0 0 0,8-1 15,-1 0-15,-1 2 0,-2 2 0,5 0 16,-3 1-16,-7-1 0,-3 1 15,-6-2-15,-5 0 0,-3 1 16,-1-1-16,-2-1 0</inkml:trace>
  <inkml:trace contextRef="#ctx0" brushRef="#br0" timeOffset="43723.6221">14071 13502 0,'0'0'0,"0"0"15,0 0-15,-1 23 0,1-23 0,-3 24 16,0-11-16,0 2 0,0 0 16,-3 5-16,0 3 15,-1-2-15,-1 0 0,1-3 0,0-2 0,1-3 16,1-2-16,2-1 0,0-2 15,3-3-15,2-1 0,-1 1 16,0-3-16,0 0 0</inkml:trace>
  <inkml:trace contextRef="#ctx0" brushRef="#br0" timeOffset="43923.6608">14326 13471 0,'0'0'0,"0"0"0,0 0 16,0 0-16,0 0 0,-4 23 0,4-23 15,-2 23-15,2-23 0,-3 29 16,2-10-16,0 1 0,1 0 0,0 2 16,1 2-16,1-1 15,1 0-15,2 1 0,-2-3 0,0-3 16</inkml:trace>
  <inkml:trace contextRef="#ctx0" brushRef="#br0" timeOffset="44161.7174">15013 14009 0,'0'0'0,"0"0"0,0 0 16,30 1-16,-30-1 0,29 3 0,-8 1 15,0-1-15,1 1 0,7 1 16,1 1-16,-3-1 0,1 1 16,-5-2-16,-4 0 15,-3-1-15</inkml:trace>
  <inkml:trace contextRef="#ctx0" brushRef="#br0" timeOffset="44493.9991">15591 13976 0,'0'0'0,"0"0"0,0 0 15,28 2-15,-28-2 0,25 5 0,-25-5 16,24 9-16,-11-4 0,2 2 15,2 3-15,-2 0 16,1-1-16,0 2 0,-1 0 0,-4 0 16,-2 1-16,-7 4 15,-5 0 1,-4 0-16,-3-1 0,-2 0 0,-1 1 16,-5-3-16,-2 0 0,-3-1 15,-2 0-15,-2 0 16,-2-1-16,-1 2 0,2-2 0,3-4 15,2 0 1,3 0-16,3-3 0,6-4 0,3 0 0,4-4 0,4-1 16,0 0-16,0 1 0,0 1 15</inkml:trace>
  <inkml:trace contextRef="#ctx0" brushRef="#br0" timeOffset="44826.3072">15982 13974 0,'0'0'0,"0"0"0,0 0 15,0 0-15,0 0 0,0 0 16,0 0-16,-23 6 0,23-6 0,-24 7 16,24-7-1,-35 14-15,17-5 0,-1 2 0,0 0 0,2 1 16,0 1-16,-2 6 0,3 2 15,1 1-15,4-2 0,3-1 16,1 1-16,3-1 0,1 1 0,6 0 16,2 1-16,4-2 0,2 1 15,4 0-15,3-2 0,5 2 16,1-2-16,4-1 16,2-4-16,-3-1 15,-1-5-15,-2-2 0,0-4 16,-2-2-16,-2-2 0,-3 1 0,-4 0 15,-2 1-15</inkml:trace>
  <inkml:trace contextRef="#ctx0" brushRef="#br0" timeOffset="45196.47">16278 13838 0,'0'0'0,"0"0"0,0 0 0,0 0 0,15 22 16,-15-22-16,14 25 0,-14-25 15,17 32-15,-8-12 0,1 4 16,0 1-16,0 3 0,2 11 16,-1 2-16,-1-2 0,-2-3 0,-3 8 15,-6 2-15,-3-4 16,-1 1-1,-4 3-15,-2 1 0,-1-8 16,0-5-16,-5 0 0,-3-2 0,-1-3 16,-1-1-16,0-3 0,1-3 15,-1 0-15,0-2 0,1-1 16,2-2-16,1-3 0,2-3 0,3-4 16,3 0-16,3-3 0,1-1 15,5-9-15,4-2 0,1 1 0,-2 0 16,0 3-16</inkml:trace>
  <inkml:trace contextRef="#ctx0" brushRef="#br0" timeOffset="45365.9153">16932 14712 0,'0'0'15,"0"0"-15,0 0 0,0 0 0,0 0 16,0 0-16,0 0 0,0 0 16,-27-1-16,27 1 0,0 0 15,-24-3-15</inkml:trace>
  <inkml:trace contextRef="#ctx0" brushRef="#br0" timeOffset="51030.8085">12655 13812 0,'0'0'0,"0"0"0,0 0 0,0 0 0,0 0 15,0 0-15,0 0 16,0 0-16,0 0 0,0 0 0,0 0 16,0 0-1,0 0-15,0 0 0,0 0 16,0 0-16,0 0 0,0 0 16,0 0-16,0 0 0,0 0 0,0 0 15</inkml:trace>
  <inkml:trace contextRef="#ctx0" brushRef="#br0" timeOffset="53955.2895">11429 10329 0,'0'0'0,"0"0"0,0 0 16,0 0-16,0 0 0,-2 34 15,2-34-15,0 29 0,0-29 0,1 35 16,-1-13-16,0 3 0,0 1 16,1 10-16,1 5 15,0-2-15,0-1 0,1 15 0,0 7 16,-1-6-1,0-2-15,2 11 0,0 4 16,-2-6-16,1-4 0,-2 14 0,0-1 0,0-1 16,0-8-16,-1 0 0,-1 5 15,-1-11-15,1-3 0,-1 21 16,4-3-16,-4-13 0,0-5 0,2-6 16,2-2-16,2-7 15,-1-6-15,0-2 0,3-1 16,-2-5-16,2-4 0,-1 0 15,1-1-15,-4-10 0,-1-1 0,1 0 16,1-1-16,-1-2 0,0 0 16,0-3-16,1-1 15,0 0-15,-1 0 0,3-1 0,3-3 16,-2 1 0,-2 0-16,2-2 0,1-1 15,0 0-15,-1 0 0,1 2 16,1 0-16,0-2 0,-1-1 0,2 0 15,1 2-15,-1 0 0,0 0 16,1 1-16,2-3 0,2 3 16,1 1-16,4-1 0,2-1 15,1 1-15,0 0 0,5 1 0,3 1 16,-2-2-16,0 0 0,9 1 0,4 0 16,-3 1-16,-4 1 0,5 0 15,6 2-15,1 0 0,-5-1 16,6 1-16,5 0 15,-4 0-15,-2 0 0,11 1 0,3 0 16,-4 0-16,-1 0 16,11 0-16,1 0 15,-7 0-15,-7 1 0,9 0 0,6-2 16,-4 1-16,-2-1 0,37 0 16,-2 1-16,-20-3 0,-14 0 15,10 2-15,7 1 0,-10 0 16,-7 0-16,12-3 0,8-3 15,-8 4-15,-5 3 0,3-1 0,2 1 16,-6-1-16,-5 0 0,9-3 0,6-2 16,-10 3-16,-10 2 0,10 0 15,6 2-15,-9-2 0,-5 1 16,8 0-16,5 3 0,-9-2 16,-6-1-16,9-2 0,4-1 15,-10 0-15,-7 1 0,5 0 0,3 0 16,-5 2-16,-3 2 0,4-2 0,0 1 15,-8-2-15,-7 0 0,7 3 16,4 4-16,-12-2 0,-7-1 16,3-2-16,2-2 0,-6 2 15,-4 0-15,-1-1 0,-2-1 16,-4-1-16,-5 0 16,-1-1-16,-1 1 15,-5-1-15,-4 0 0,-5-1 0,-1 1 16,-2 0-16,1-4 0,-10-7 15,-5-7-15,3 5 0,3 2 0,1 3 16</inkml:trace>
  <inkml:trace contextRef="#ctx0" brushRef="#br0" timeOffset="55011.6085">11818 10049 0,'0'0'0,"0"0"0,0 0 0,0 0 0,0 0 0,0 0 16,0 0-16,28-7 0,-28 7 0,33-7 15,-10 4-15,2-1 16,3 2-16,5 0 0,6-2 16,9 1-16,-1-1 0,17 1 15,6-2-15,-4 3 0,-1-2 0,18 1 16,2 2 0,7-2-16,-7-2 0,19 4 15,3 3-15,-14 2 0,-10-3 0,49 1 16,-3-1-16,-18-1 15,-12 0-15,9 3 0,6 3 16,-16-1-16,-10-1 0,8 1 16,6-2-16,-11 3 0,-6 1 0,13-2 15,9 0-15,-16 0 0,-13 1 0,11-1 16,8-2-16,-16 3 0,-12 2 0,13-1 16,7 0-16,-13-3 15,-7 1-15,5 1 0,3 2 16,-8-3-16,-6-1 0,3 0 15,3 3-15,-13-3 0,-8 3 0,3 0 16,2 3 0,-7-5-16,-3 1 0,-3-2 15,-1 6-15,-6-4 0,-4 0 0,0 2 16,0 1-16,-7-2 16,-4 0-16,-3 0 0,-1 4 15,-3 0-15,-2-1 0,0 8 16,2 2-16,-2 0 0,-1-2 0,-3-4 15,3 7-15,-2 0 0,0-5 0,-1 11 16,1 5-16,-3-7 0,-1-3 16,1 10-16,-1 4 0,0-1 15,0-5-15,-2 12 0,-2 5 16,0-5-16,0-2 0,-1 13 0,0 1 16,2-4-16,1-4 0,0 8 15,0 3 1,1-7-16,0-3 0,0 22 15,0-3-15,-2-9 0,-1-8 0,0 2 16,0 3-16,0-12 0,-1-7 16,1 2-16,0 5 15,0-9-15,-1-2 0,0-1 16,-1-1-16,2-12 0,-1-1 0,0 2 16,-1 1-16,1-4 0,2-1 0,1-1 15,1 0-15,-1-3 0,0-3 0,-2 0 16,0-1-16,-1-1 15,-1-1-15,2-1 0,0-1 16,2-2-16,-2 4 0,-4-4 0,-3-2 16,1-1-16,0-2 0,2 2 15,2 0-15,1 0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12T23:45:02.85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85CD"/>
    </inkml:brush>
  </inkml:definitions>
  <inkml:trace contextRef="#ctx0" brushRef="#br0">1461 18840 0,'0'0'0,"0"0"0,0 0 0,-15-19 16,15 19-16,0 0 0,-14-21 16,14 21-16,-7-18 0,7 18 15,0 0-15,-7-24 0,6 19 16,1-1-16</inkml:trace>
  <inkml:trace contextRef="#ctx0" brushRef="#br0" timeOffset="6587.6394">31481 11889 0,'0'0'16,"-10"1"-16,-4 2 0,-5 0 0,-4 2 0,-10 1 15,-3 2-15,-8 3 16,-2 2-16,-4-3 0,-6 2 15,-3 1-15,5-1 0,-8 3 16,4 2-16,6-1 0,4-1 0,3-3 16,1-1-16,7-3 15,4 0-15,1 0 0,1 3 16,6-3-16,8-1 0,2 0 0,3 0 16,3 0-16,3-2 0,3 0 15,0 0-15,4 1 0,4-1 0,3-3 16,4 1-16,2-1 15,1 1-15,9 0 0,5 1 16,4 0-16,3 2 0,3-1 16,3 2-16,9 0 0,-1 0 0,2 0 15,3 1 1,1 0-16,1 3 0,8 3 0,-3 2 16,-6-2-16,-4-1 0,8 0 15,-2 0-15,-12-1 0,-7 1 0,-5-3 16,-4-2-16,-2-2 0,-2-2 15,-6 0-15,-4 0 16,-6-2-16,-3-1 0,-4-2 0,-3 1 16,1-6-16,-1 0 0,-4-4 15,-4-3-15,-3 0 0,-3-1 16,-3-2-16,-1-2 0,-3-1 16,-2-1-16,-2-4 0,0-1 15,-4-6-15,4-2 0,-2 1 16,0 0-16,-3 1 0,-1 0 0,3-1 15,1 1-15,1-3 0,2 2 16,0 3-16,0 1 0,3 1 16,2 1-16,4 1 0,0 1 15,4 1-15,1 2 0,3 6 16,1 3-16,2 1 0,-1 0 0,2 4 16,1 1-16,1 2 15,0 1-15,1 3 0,-3-3 16,3 7-16,2 1 0,-1 1 15,0 4-15,0 1 0,-1 3 0,0 2 16,0 0-16,0 6 0,1-1 16,-1 7-16,0 2 0,-1 10 15,0 1-15,-1 0 0,-2 0 16,1 2-16,0 0 0,-2 9 16,2-1-16,-4-2 0,0-3 0,-1-2 15,0 0-15,-3 4 16,-2-2-16,2-5 0,2-4 15,1-4-15,2-3 0,0-5 0,2-3 16,0-5-16,2-2 0,2-6 16,2 0-1,3-6-15,3-2 0,-1-3 0,2-3 16,3-6-16,4-3 16,-2-1-16,-1-1 0,4-4 0,3-3 15,0-2-15,-1-1 0,7-8 16,0 0-16,-2 0 0,0 1 0,2-1 15,2-3-15,-1 5 0,0 3 16,0-8-16,-2-2 16,-2 2-16,-1 0 0,1 2 0,1 0 15,-2 4-15,-2 4 0,-2 0 16,-2 2-16,-1 4 0,-2 1 0,0 2 16,1 0-16,-1 4 15,-2 1-15,-4 5 0,-1 2 16,-4 1-16,-2 2 0,1 0 15,1 0-15,-2 3 0,-2 2 16,2-2-16,-2 2 0,2-2 0</inkml:trace>
  <inkml:trace contextRef="#ctx0" brushRef="#br0" timeOffset="14534.3841">30328 4556 0,'0'0'16,"0"0"-16,0 0 15,0 0-15,0 0 0,0 0 16,0 0-16,0 0 0,0 0 0,-13 28 16,13-28-16,-9 23 0,9-23 15,-10 30-15,4-13 16,0 2-16,-2 0 0,-2 0 0,-1-1 15,0 1-15,0 2 0,-2 5 16,2-2-16,0-1 0,1-3 0,2-1 16,1-1-16,2-2 0,0 1 0,3-3 15,2-3-15,2 0 0,2-2 16,1-1-16,3-3 0,1-1 16,1 0-16,1-3 0,1-3 15,-1-1-15,0-1 16,3-3-1,4-2-15,0-3 0,-2 1 0,2 0 16,-1-1-16,0-1 0,-2-1 16,1-1-16,-1 0 0,0-1 15,-1 0-15,-1 0 0,-1 0 16,4-2-16,-1 1 0,-3 2 16,-1-2-16,-3 5 0,-1 1 0,-2-2 15,1 2-15,-2 0 0,-1 1 0,-1 1 16,-1 2-16,-1 1 0,0 1 15,-1 0-15,-1 2 0,0 1 16,-1 1-16,0 2 0,-1 3 16,1 0-16,0 0 0,-2 3 15,1 2-15,-1 2 0,1 1 0,-1 2 16,-2 1-16,1 2 0,1 1 0,-3 7 16,2 0-16,-1 2 0,0-1 15,0 1-15,-1 0 0,-1 2 16,0 4-16,-2 6 0,1 0 15,0 0-15,0-1 0,1-2 16,0 1-16,-1 3 0,1-2 0,-2-1 16,-1-2-1,2-3-15,1-2 0,-1-2 16,-1-1-16,-1-2 16,-1 0-16,-4-4 0,-2-2 0,0 0 0,-1-3 0,1-1 15,1 1-15,-1-3 0,-2-2 16,0-2-16,0-2 0,1 0 15,0 0-15,3-5 0,1-6 16,-2-1-16,-1-2 0,1-2 16,0 0-16,0 0 0,1-4 15,2-3-15,4-4 0,4-1 0,2-2 16,1 6-16,1 2 0,0 3 16</inkml:trace>
  <inkml:trace contextRef="#ctx0" brushRef="#br0" timeOffset="14735.037">30653 4897 0,'0'0'0,"8"0"15,3 2-15,2-2 0,3-3 0,8 1 0,3 0 16,1 0-16,-1 2 0,1 0 15,0 2-15,1 0 0,-2 1 16,-5 0-16,-4-2 0,-4 0 16</inkml:trace>
  <inkml:trace contextRef="#ctx0" brushRef="#br0" timeOffset="14920.025">30592 5117 0,'0'0'0,"0"0"15,0 0-15,23-7 0,-23 7 0,27-3 0,-6 1 16,2 1-16,3 2 0,9 1 16,2 1-16,-1-1 0,-4 0 0,1 1 15,-7-2-15,-4 1 0</inkml:trace>
  <inkml:trace contextRef="#ctx0" brushRef="#br0" timeOffset="15305.4246">31471 4746 0,'0'0'0,"0"0"16,0 0-16,0 0 0,0 0 0,0 0 16,-24-2-16,24 2 0,0 0 15,-29 17-15,29-17 0,-30 22 0,14-9 0,1 2 16,-2 3-16,3 0 15,1-1-15,-5 6 0,0 2 16,5-2-16,2-2 0,2 3 16,4 2-16,4-6 0,2-2 15,5-1-15,5 0 16,1-1-16,2-3 16,6 2-16,2-2 0,-3-2 15,0-2-15,2-4 0,2-5 16,-1 0-16,0 0 0,-4-1 0,-4 1 15,-1 0-15</inkml:trace>
  <inkml:trace contextRef="#ctx0" brushRef="#br0" timeOffset="15722.0892">31790 4856 0,'0'0'0,"0"0"0,0 0 0,0 0 16,0 0-16,0 0 0,-22 2 0,22-2 0,0 0 0,-24 14 16,24-14-16,-21 17 15,10-9-15,0 3 0,0 1 16,1 1-16,1 2 0,0-1 16,1 3-16,2 0 0,1-3 0,1 4 15,2-1-15,1-4 0,2 0 16,2-2-1,3-3-15,1-1 0,3-2 16,-1-3-16,1-3 0,3-1 16,2-2-16,1-1 0,2-3 15,-1 0-15,1-1 0,-1-2 16,-2-1-16,-2-2 0,-1 2 16,0-1-16,0 0 0,-4 0 15,-1 2-15,-2-1 0,0-2 0,-2 3 0,-2 0 0,-2 1 16,-2 2-16,-4-1 15,-3 0-15,-2 1 0,-2 3 16,0-2-16,-1-1 0,3 2 16,2 1-16,2 0 0</inkml:trace>
  <inkml:trace contextRef="#ctx0" brushRef="#br0" timeOffset="16060.7387">32131 4623 0,'0'0'16,"0"0"-16,0 0 0,0 0 0,0 0 16,0 0-16,0 0 15,-2 30-15,2-30 0,-6 25 16,6-25-16,-13 34 0,6-15 0,-2 3 15,-1 1-15,-1-1 0,2 1 16,-6 5 0,1-4-16,2-1 0,2 0 0,1-3 15,1-1-15,3-1 16,0-2-16,3-1 0,2-1 0,3-2 16,4-3-16,2-2 0,2-2 15,2-2-15,3 0 0,-1-7 0,2-4 0,-2 0 16,-1 0-16,-2 1 15,-1 0-15,-2 3 0</inkml:trace>
  <inkml:trace contextRef="#ctx0" brushRef="#br0" timeOffset="16277.1138">31916 4781 0,'0'0'0,"0"0"0,0 0 0,0 0 16,26-9-16,-26 9 0,36-3 16,-16 2-16,3 0 0,1 0 15,3 0-15,8 2 0,-2 2 0,-3 2 16,1-2 0,-5-1-16,-4 1 0,-5 0 15</inkml:trace>
  <inkml:trace contextRef="#ctx0" brushRef="#br1" timeOffset="85651.3424">9001 7205 0,'0'0'0,"0"0"15,0 0-15,0 0 0,0 0 0,0 0 16,0 0-16,-11-19 0,11 19 16,0 0-16,0 0 0,0 0 15,-25-10-15,25 10 0,0 0 16,0 0-16,-26-1 0,17 2 16,-1 2-16,0 0 0,0 1 0,-1 0 15,-2 3-15,1 1 0,0-1 0,0 3 16,1 0-16,2-2 0,-1 1 0,2 0 15,1 2-15,1 0 16,0-1-16,2 1 0,1 0 16,0 1-16,2-1 0,1 1 15,3-1-15,-1 0 16,1-1-16,6 1 0,3 0 16,-1-2-16,0-2 0,1 0 15,1-2-15,1-3 0,-2 0 0,3 2 16,0-3-16,0 1 15,-1-2-15,3-2 0,0 0 16,0-1-16,-4-4 0,1 4 0,-2-2 16,-1 0-16,-1 0 0,-2-2 0,1-2 15,-2 0-15,-2 1 0,1-2 16,-3 1-16,0 0 0,0 0 0,-2-1 16,-1-1-16,-1 0 15,0 2-15,-3-1 0,0-1 16,-2-1-16,0 1 0,-4-2 0,-2-1 15,-2 3-15,1 1 0,-2 2 0,-2 1 16,2 0-16,-1 0 0,-1 3 16,-3 1-16,0 3 0,0 0 0,1 0 31,2 0-31,1 3 0,3-3 0,2 0 16</inkml:trace>
  <inkml:trace contextRef="#ctx0" brushRef="#br1" timeOffset="86549.0474">10664 9324 0,'0'0'16,"0"0"-16,0 0 0,0 0 0,0 0 15,0 0-15,0 0 16,0 0-16,0 0 0,0 0 0,-25-10 16,25 10-16,0 0 0,0 0 15,-27 9-15,27-9 0,-18 14 16,18-14-16,-21 18 0,10-7 16,0 1-16,0 0 0,0 0 0,0 1 0,1-2 15,2 1-15,3 0 16,2 0-16,0 0 0,2 4 0,3-1 15,1-4-15,-1-1 0,3 2 16,2 1-16,1-3 16,-1 0-16,4-3 0,4 0 15,0 0-15,1-1 0,0-3 16,2 1-16,-2-3 16,1 0-16,1-2 0,1 0 15,-1-1-15,-1-2 0,-1-2 0,1 0 16,-3-1-16,-1 1 0,-1-2 0,-1-2 15,-2 0-15,0 0 0,-2 0 16,-2-2-16,0 1 0,-2-1 16,-3-3-16,-2-2 0,-2 2 15,0 1-15,-5-1 0,-4-1 16,-1 2-16,-2 1 0,-2 2 0,-1 0 16,-2 2-16,-1 1 0,0-1 15,4 2-15,4 1 0</inkml:trace>
  <inkml:trace contextRef="#ctx0" brushRef="#br1" timeOffset="87768.6447">16449 7115 0,'0'0'0,"0"0"0,0 0 0,0 0 16,0 0-16,0 0 0,0 0 0,0 0 16,0 0-16,0 0 0,0 0 15,-11-18-15,11 18 0,0 0 16,-31 4-16,31-4 0,-27 7 0,27-7 15,-31 10-15,17-6 0,0 0 16,0 3-16,1 0 0,1 0 16,1 2-16,1 0 0,1 0 0,2 0 15,1 1-15,2 0 0,0-1 16,2 1-16,1 0 0,2 0 16,4-1-16,1 1 0,2 1 0,3-2 15,2-1-15,4 3 0,-1-1 16,3-1-16,2-2 15,-1-2-15,-1 0 16,-1-1-16,1-2 0,-2 0 16,-2-2-16,-1 0 0,1-2 15,-1 0-15,-1-2 0,0 1 16,2-4-16,-3 2 0,0-1 0,-2-3 16,-1-1-16,-1 1 15,-2-2-15,-1 0 0,-2-1 16,-2 1-16,-2 1 0,-2-1 0,-4 1 0,-1 0 15,0-1-15,-1 2 0,-2 0 16,-2 2-16,-1 0 0,-5 2 16,-2 3-16,2 0 0,0 2 0,0 2 15,0 0-15,2 1 0,0-1 0,4 2 16,2-4-16,1 3 0</inkml:trace>
  <inkml:trace contextRef="#ctx0" brushRef="#br1" timeOffset="88539.6455">18479 9201 0,'0'0'0,"0"0"0,0 0 0,0 0 15,0 0-15,0 0 0,0 0 0,0 0 16,0 0-16,0 0 0,0 0 16,0 0-1,-25-7-15,25 7 0,0 0 16,-34 0-16,34 0 0,-24 3 0,24-3 15,-23 6-15,13-2 0,0 1 16,0-1-16,1 3 0,2-2 16,-1 2-16,1-1 15,2 1-15,0 1 0,2 1 0,1 1 16,1-2-16,2 0 0,1 0 0,1 1 0,2-1 16,1 0-16,3 1 15,3-1-15,2 1 0,0-2 0,0-1 16,1 0-16,-1-2 0,0 1 15,5-3-15,1 0 0,-1-1 16,-2-2-16,-1-1 0,-3-1 16,-1-3-1,-1 1-15,-1-2 0,-1-3 16,-4-1-16,-3-1 0,-3-1 0,-3-1 16,-7-1-16,-5 0 0,-2-1 15,-4 0-15,3 3 0,3 1 16,3 2-16</inkml:trace>
  <inkml:trace contextRef="#ctx0" brushRef="#br1" timeOffset="111809.0091">8091 8217 0,'0'0'0,"0"0"0,0 0 0,0 0 16,0 0-16,0 0 0,0 0 15,0 0 1,0 0-16,0 0 0,0 0 0,0 0 0,0 0 0,0 0 16,0 0-16,0 0 0,0 0 0,0 0 15,0 0-15,0 0 16,0 25-16,0-25 0,0 0 15,0 0 1,-5 24-16,5-24 0,0 0 16,-6 23-16,4-16 0,-2 1 0,1 1 15,0 0-15,-1-2 0,1 2 0,-4 0 16,3 0-16,0 1 0,-1 0 16,1 0-16,-1 1 0,1 0 15,0 0-15,-2 1 0,2-1 16,-1 2-16,0-2 0,-2 0 15,2-1-15,-3 0 0,1 2 0,2 1 16,-1-1-16,-2-2 0,1 2 0,0 1 16,-2-1-16,2 1 0,-6 3 15,0 0-15,1-2 0,1-1 16,-1 2-16,0 0 0,1 0 16,1-1-16,0 2 15,0 1-15,1-3 16,-1 0-16,0 0 0,-1 1 15,-1-2-15,0-1 0,0 2 16,0-1-16,1 0 0,0 0 0,0 1 16,0 1-16,-1-2 0,2-1 15,-1 0-15,0-1 16,-2 1-16,4 2 0,-6 1 0,1 1 16,1-3-16,-1 0 0,0 0 0,0 1 15,0 0-15,3-2 0,-1-1 0,-2 0 16,1 1-16,1-2 0,-2 2 15,-1-1-15,1 1 0,1-1 16,-1 1-16,0-1 0,2-1 16,2 1-16,-3-1 0,2 1 15,-1-1-15,1-2 16,-1 2-16,-1-1 16,1-1-16,1-3 0,-1 3 0,0 1 15,2-1-15,1 0 0,-1 0 16,-1 1-16,1-2 0,1 0 0,1-1 15,1 0-15,0 0 0,1-1 0,-2 0 16,0 1-16,3-3 16,1 0-16,-1 1 0,0 0 15,1 1-15,-2-1 0,1-1 0,-1 1 16,2-1-16,1 1 0,-1-2 16,0-1-16,0 1 0,0 0 15,1-1-15,0 0 0,-1 1 16,2-1-16,0 0 15,-1 0-15,2 0 0,-3 0 16,2 0-16,0 0 16,0-1-16,2 0 0,-4 1 0,2-1 15,0 1-15,2-1 0,-3 2 16,-1-1-16,1-1 0,2 1 0,-4 0 16,2-1-16,0 0 15,-1 0-15,1 1 0,0-1 16,0 1-16,0 1 0,1-1 0,0-1 15,0 1-15,0-1 0,-1 1 0,1 0 16,2-1-16,0 0 0,-6 1 16,6-1-16,0 0 0,0 0 0,-8 2 15,8-2 1,0 0-16,-8 0 0,8 0 0,0 0 16,-7 0-16,7 0 0,0 0 0,-7 0 15,7 0-15,-5 4 0,5-4 0,0 0 16,-6 0-16,6 0 0,0 0 15,0 0-15,0 0 0,-7 0 16,7 0-16,0 0 0,0 0 16,0 0-16,0 0 0,0 0 15,0 0-15,0 0 16,0 0-16,0 0 0,0 0 16,0 0-16,0 0 0,0 0 15,0 0-15,0 0 0,0 0 16,0 0-16,0 0 0</inkml:trace>
  <inkml:trace contextRef="#ctx0" brushRef="#br1" timeOffset="113599.2507">6286 8445 0,'0'0'0,"0"0"0,0 0 16,0 0-16,0 0 0,0 0 15,0 0-15,0 0 0,0 0 0,0 0 16,0 0-16,0 0 0,0 0 15,0 0 1,0 0-16,0 0 0,0 0 16,0 0-16,27-1 0,-27 1 15,0 0-15,26 1 0,-26-1 16,0 0-16,28-1 0,-28 1 16,21 0-16,-10 0 0,1 0 0,-1 0 15,3 1-15,-2-1 0,1 0 16,1 0-16,2-1 0,-1 1 0,1 0 15,-1 0-15,2 0 0,-2 1 16,-2 1-16,4-1 0,0 0 16,1-1-16,1 1 0,4-1 15,-1 0-15,-2 1 0,-1 0 0,0-1 16,2 0-16,0 0 0,-1 0 16,1 0-1,0 0-15,-2 0 0,-3 0 16,2 1-16,1-1 0,-2 2 15,1-1-15,1 0 0,1 0 16,-2 0-16,-1 0 0,1 0 16,0 0-16,0-1 0,0 0 0,2 0 15,2 0-15,-1 0 0,-3 0 16,2-1-16,-1 0 0,-4 1 0,1 0 0,4 2 16,2-1-16,-5-1 15,0 0-15,-1 0 0,1 2 16,-3-2-16,-1 1 0,2-1 15,0 0-15,0 0 0,-1 0 0,1 0 16,3 0-16,-4 1 0,1 0 16,-1-1-16,1-2 0,0 2 0,-2 1 0,1 0 15,1 0-15,-1-1 16,-1-1-16,3 1 16,1 1-1,-1-1-15,-2 1 0,-1 0 0,1 0 0,-3-1 0,0 1 0,1-1 16,-1 1-16,0-1 0,0-1 15,0 1 1,-2 0-16,0 0 0,-1 0 16,-2 0-16,-2 0 0,0 0 15,-2 0-15,1 0 0,0 0 16,0 0-16,-1 0 0,-2 0 16,2 0-16,-2 0 0,2 0 0,-2 0 15,0 0-15,0 0 0,0 0 16,2-1-16,-2 1 0,0 0 0,0 0 0,-3 4 15,-1-2-15,-1 0 16,2 1-16,0-2 0</inkml:trace>
  <inkml:trace contextRef="#ctx0" brushRef="#br0" timeOffset="384507.9066">15483 8162 0,'0'0'0,"0"0"16,0 0-16,0 0 0,0 0 0,-17 14 15,17-14-15,0 0 16,-22 16-16,22-16 0,0 0 16,-20 24-16,13-16 0,2 3 0,1 2 15,0 0-15,2 0 0,2 0 16,2 0-16,2-1 0,0-2 16,5-1-16,3 1 0,1-2 15,1 1-15,5 0 0,1-2 16,1 0-16,0-3 0,1-1 15,1-1-15,-2-2 0,-2-2 0,-1-2 16,-2-2-16,0 0 16,-2-2-16,0-2 0,1-2 15,-3 0-15,-1 1 0,-2-2 16,-3-2-16,0 1 0,-2 1 0,-4-3 16,-2-1-16,-3 2 0,-1 0 15,-5 1-15,-4-1 0,-2 1 16,-2 0-16,-7-2 0,-2 2 15,2 3-15,-1 3 0,1 1 16,-2 3-16,4 0 0,3 2 0,4 1 16,5 1-16,4 0 0,4 0 15,1-1-15,1 1 16,-1 0-16</inkml:trace>
  <inkml:trace contextRef="#ctx0" brushRef="#br0" timeOffset="385107.9185">17366 8128 0,'0'0'0,"0"0"16,0 0-16,0 0 0,0 0 0,0 0 15,0 0-15,0 0 0,0 0 16,0 0-16,0 0 0,-31 9 15,31-9-15,-23 12 0,23-12 16,-26 20-16,12-12 0,2 3 16,2 0-16,1 1 0,2 3 0,1-1 15,2 2-15,2-2 0,2 0 16,4 1-16,5 0 16,1-1-16,2-1 0,1-1 0,1-1 15,1-2-15,0-2 0,4-4 16,3-1-16,0-2 0,-1 0 15,0-2-15,0 0 0,0-3 16,1-1-16,3-3 0,0 0 16,-6-1-16,-1 1 0,-4-1 0,-1-3 15,-4 1-15,-1-1 0,-3 1 16,-3-1-16,-3 2 0,-3 0 16,-6 0-16,-5 0 15,-2-2-15,1 1 0,-6-1 0,-2 0 16,0 4-16,2 1 0,3 4 15,0 3-15,4-1 0,6-1 16,1 1-16,1 0 0,2 1 0</inkml:trace>
  <inkml:trace contextRef="#ctx0" brushRef="#br0" timeOffset="385691.601">19282 8207 0,'0'0'0,"0"0"0,0 0 15,0 0-15,0 0 0,-4-24 16,4 24-16,0 0 0,0 0 0,-4-20 16,4 20-16,0 0 0,0 0 15,0 0-15,-21-7 0,21 7 16,-20 4-16,9 1 0,-1 3 15,1-1-15,1 0 0,0 1 16,1 1-16,1 2 0,2-2 16,0 3-16,2 1 0,1-1 15,0 0-15,3 2 0,1 0 16,2-3-16,0-3 0,5 0 0,3 0 16,-2-3-16,0 0 0,5 0 15,0-2-15,0-2 16,1 0-16,0-2 0,3 0 0,-1-1 15,0-2-15,-2-1 0,0-1 16,-2-1-16,-1-1 0,-2-1 16,-1-1-16,-1 2 0,-2 0 0,-1-2 15,-2 0-15,-2 0 0,-2 1 16,-8 0-16,-7-2 16,-1 0-16,-1 1 0,-7 0 15,-6 0-15,0 0 0,1 2 0,0-1 16,4 2-16,6 1 0</inkml:trace>
  <inkml:trace contextRef="#ctx0" brushRef="#br0" timeOffset="392788.4208">26014 8267 0,'0'0'0,"0"0"0,0 0 0,0 0 15,0 0-15,0 0 0,0 0 16,12-18-16,-12 18 0,0 0 16,0 0-16,0 0 0,0 0 0,8-20 15,-8 20 1,0 0-16,0 0 0,0 0 16,3-19-16,-3 19 0,0 0 15,0 0-15,0 0 0,-12-20 16,7 18-16,0-2 15,-3 1-15,0-1 0,1 1 0,-1 1 16,-1 1-16,2 0 0,-1 0 0,0-1 16,-1 1-16,2 1 0,-1 0 0,-1 1 15,0-1-15,0 2 0,2 0 16,-2 0-16,0 0 0,0 1 16,1 2-16,0 0 0,-1 0 15,0 1-15,0-2 0,1 2 16,1 0-16,0-1 0,2 1 0,-1 1 15,1 0 1,0 1-16,1 0 0,-1 2 16,1-1-16,1 1 0,-1-3 15,2 2-15,0-2 0,0 1 16,1 1-16,1-1 0,0 0 16,0-1-16,1 0 0,0 2 15,0 0-15,1-1 0,1-1 0,1-1 16,-1 1-16,1 0 0,1-2 0,-1 2 15,2-1-15,-1-1 0,2 1 16,0-2-16,0 0 16,0 0-16,-1-1 0,1 1 0,1-1 15,0-1-15,-1-1 0,1 0 16,0-1-16,-2-1 0,1 1 0,0-2 16,0 1-1,0 0-15,-1-1 0,1-1 16,1 1-16,0 0 0,-1-2 0,1 0 15,0 1-15,-2-1 16,1 0-16,0-2 0,-1 1 16,0-1-16,-1 2 0,1-2 15,0 1-15,0-1 0,-2-1 0,1 2 16,-1-2-16,-1 0 0,1-1 0,-2-1 16,0 2-16,0-2 0,1 1 15,-2 0-15,0 0 0,-1 0 0,0 2 0,-1-2 16,-2 1-16,1 0 15,-1 1-15,-2-1 0,-1 2 16,0-3-16,1 0 0,-1 1 0,0 1 16,0 0-16,1 1 0,-2-1 15,0 2-15,1-1 0,-1-1 16,1 1-16,-1 0 0,0 2 16,2-1-16,-2 1 0,0 1 15,0 0-15,0 1 0,1-1 16,-1 2-16,0 0 0,1 2 0,-2-2 15,0 1 1,1 1-16,-1-1 0,0 2 16,0 1-16,2-1 0,-1 1 15,1 0-15,-2 3 0,1-2 16,1 2-16,0-1 0,1 0 16,0 1-16,1-2 0,-1 3 0,1 1 15,1 0-15,-1-1 0,2 0 16,0 1-16,0 0 0,0-1 0,-1 0 15,2 1-15,0-2 0,0 0 0,1 1 16,0 0-16,1-1 16,0 1-16,0 0 0,2 0 0,-1-1 15,0 1-15,1-1 0,2 0 16,0-1-16,2 0 0,-1 0 16,2 0-1,0-1-15,1-2 0,0 1 16,-1 0-16,1-1 0,0 1 0,0-2 15,0-2-15,-1 1 16,0 0-16,0-2 0,1-2 16,-2 0-16,1 0 0,0-2 0,0-1 15,-1 0-15,0 0 0,1 0 16,-1 0-16,0 0 0,0-1 0,-1 0 16,0-1-16,-1-1 0,0 1 0,-1-2 15,0 1-15,0 0 0,-2 0 16,0 1-16,-1-1 0,0 0 15,-1 1-15,-1-1 0,-1 0 16,1 1-16,0 2 0,-1-2 16,-3 0-1,1 1-15,-1 2 0,0-1 16,-1 2-16,1-1 0,-1 0 0,1 2 16,-1 0-16,0 2 0,-1-1 0,1 2 15,-2 2-15,0-1 0,0 2 16,0 0-16,-2 2 15,1 0-15,1 0 0,0 1 0,1-1 16,0 2-16,0 0 0,1 2 16,0 0-16,1 0 0,-1 0 0,2-1 15,1 3-15,0-2 0,1-2 16,1 1-16,1 1 0,1-1 16,1 1-16,1 0 0,-1 0 15,1-2-15,1 1 0,2-2 16,1 1-16,-2-1 0,2-1 0,-1-2 0,2-1 15,0 0-15,0 0 0,-1-2 16,1-2-16,0 0 0,0-1 16,1-2-16,0 0 0,-1 1 15,-2-1-15,1-1 0,1-2 16,-2 1-16,1-1 0,-1-1 16,-1 0-1,-1 0-15,0 1 0,-1-2 0,-1 2 16,-2 0-16,-1 0 0,-1 0 15,0 1-15,0 0 0,-2 0 16,1 2-16,-1-1 0,-2 1 16,1 1-16,-2 0 0,0 1 15,2 1-15,-1 1 0,0 1 16,-2 1-16,-1 1 0,0 0 0,0 2 16,1-1-16,-1 2 0,0 1 0,1 0 15,1 2-15,0-1 0,1 1 16,1 2-16,0 0 0,2-2 15,1 1-15,2-1 0,1 1 16,1-2-16,0 2 0,2-2 16,0 0-1,2-1-15,0-1 0,2-1 0,0-2 16,0 0-16,-1 1 0,2-3 16,1-2-16,0 0 0,-1-1 15,1-1-15,1-2 0,-1 0 16,0-2-16,-2 0 0,0 0 15,-1-1-15,-1 1 0,0-2 16,-2-1-16,0 1 0,-1 2 0,-2-2 0,-1 1 16,-1-2-16,-1 1 0,-3 0 15,-1 0-15,-1 2 0,0 1 16,0-1-16,-2 1 0,0 0 16,1 2-16,-3-2 0,-1 2 15,2 4-15,0-2 0,-1 3 16,-1 0-16,1 3 0,0 0 0,0 1 0,1 2 15,0 0-15,1 1 0,-1 3 16,2 1-16,0-1 0,1 1 16,3 0-16,1 1 0,1 1 15,2 1-15,2-2 0,0-2 16,1 0-16,1-2 0,2 0 16,1-2-16,-2 0 15,2-1-15,0-2 0,2-2 16,0 1-16,0 0 0,0 0 15,0-2-15,-1 0 0,1 0 16,0-3-16,1-1 16,1 0-16,0-2 0,-1 0 0,-1 0 15,0-1-15,-2 0 0,0 0 16,0 0-16,-2 0 0,-1 1 0,0-1 0,-2 1 16,-1 0-16,-1 2 0,-1-2 15,-1 1-15,-3-1 0,0 2 0,-2 0 16,0 1-16,-1 1 15,0 2-15,-1 0 0,-1 1 16,0 1-16,0 1 0,-1 1 16,0 1-16,2 2 15,-1-1-15,1 1 0,1 2 16,1-2-16,2 1 0,-1 0 16,2-1-16,1 0 0,0 0 0,1-1 15,1-2-15,0 0 16,0 0-16,1-1 0,1 0 15,1-2-15,0 0 0,3 0 0,0-2 16,1 0-16,-1-2 0,1 1 0,-2-2 16,1 1-16,-2 0 0,1-1 15,1-2-15,-2 2 0,1-1 0,-2 0 16,0 2-16,-2 1 0,-2 1 16,0 0-16,-1 0 0,3 1 15</inkml:trace>
  <inkml:trace contextRef="#ctx0" brushRef="#br0" timeOffset="399264.1344">27187 8272 0,'0'0'16,"0"0"-16,0 0 0,0 0 0,0 0 15,0 0-15,0 0 0,0 0 16,0 0-16,0 0 16,0 0-16,0 0 15,0 0-15,0 0 0,0 0 16,0 0-16,0 0 0,0 0 15,-14-19-15,14 19 0,0 0 0,0 0 16,0 0-16,-32 0 0,32 0 16,0 0-16,-23 8 0,23-8 15,-16 7-15,9-2 0,-1 1 0,0 0 0,0-2 16,1 2-16,-1 1 16,0 0-16,2 0 0,-1 1 15,0-1-15,1 0 0,0 0 0,2 0 16,2-1-16,-1 0 0,2 0 15,1-2-15,0 2 0,1-2 16,2-1-16,0-2 16,1 1-16,1-1 0,-1 0 15,3-1-15,0-1 16,1-1-16,1 0 0,0-2 0,1-1 16,0 1-16,0-1 0,0-2 15,1 0-15,-1 1 0,-2 1 16,0-1-16,-1-1 0,-1 1 15,0 0-15,-2-1 0,1-1 0,-2 1 0,-1 0 16,-2 2-16,-1-1 16,-1 2-16,0 1 0,-4 0 0,-2 1 15,1 0-15,-1 1 0,-2 1 16,0 2-16,0-1 0,1 2 16,1 1-16,-1 2 0,1 0 15,0 0-15,2 2 0,0 1 0,1 0 0,-1 0 16,3-1-16,1 0 15,-1 1-15,1-2 0,2 0 16,1 1-16,0 0 0,0-3 0,2 1 16,0-1-16,1-2 0,2 1 15,1-1-15,0-1 0,1-1 16,0-1-16,1-1 16,0-1-16,1-2 0,0 0 15,0-1-15,-1 0 0,-1-1 16,-2 0-16,0 0 15,-1-1-15,0 0 0,-2 0 0,0-1 16,0 1-16,-2-1 0,-1 0 0,-2 1 16,-3 1-16,0 0 15,-1 2-15,-2-1 0,-2 1 0,-1 0 0,0-1 16,0 2-16,1 1 0,1 2 16,-1 2-16,0 1 0,0-1 15,0 1-15,1-1 0,1 2 16,3 2-16,0 1 0,2 0 0,1 1 15,2 0-15,1-1 16,1 0-16,1-1 16,2 2-16,0-3 0,2 0 15,1 0-15,2-1 0,0 0 16,1 0-16,3-2 0,1-1 16,-4-1-16,-1-1 0,2-1 15,-1-1-15,-2-1 0,0 0 0,-1-1 16,0-1-16,-3 2 15,1 1-15,-3-4 0,-1 0 0,-1 0 0,0 1 16,-1-1-16,-1 1 16,-1 1-16,0 1 0,-3 0 0,-1 0 15,-1 0-15,-1 0 0,0 2 16,-1 1-16,0 0 0,0 1 0,0 1 16,-1 1-16,2 2 0,-1 0 15,1 0-15,1 2 0,2 0 0,1 1 16,-1 1-16,2 0 0,1 1 15,0 1-15,2-3 0,2 1 16,0-1-16,1 0 0,2-1 16,0 0-16,1-1 0,0-2 0,2-1 15,1 0-15,0-3 0,-1-1 16,1-1 0,0-1-16,-1 1 0,-1-2 15,1 0-15,-1-3 0,-1 1 16,1-1-16,-2 1 0,-1-3 15,-1 2-15,0-1 0,-1 0 16,-2-1-16,-2 2 0,1 1 0,-2 0 16,-1-1-16,-2 1 0,-1 0 15,-1 2-15,-3 0 0,0 2 0,0 0 0,-4 1 16,2 0-16,3 2 16,1 2-16,-2 1 0,0 3 15,3-1-15,1 0 0,-1 4 16,1 2-16,3-4 0,1 1 0,0 2 15,2 1-15,1-3 0,1-1 16,1 1 0,0-1-16,0-2 0,0 0 15,3-2-15,1 0 0,1-2 16,-1-1-16,3 0 0,1-1 16,0 0-16,0-3 0,-1 0 15,0 0-15,-2-2 0,1 1 0,0-2 16,-2 0-16,0 0 0,0 0 15,-2-1-15,-1-1 0,-1 1 0,1 0 0,-2 1 16,-2 0-16,0 0 16,-1 4-16,-1-3 0,-1 0 15,-1 1-15,1 0 0,-4 2 16,-2 2-16,1 0 0,1 1 0,-1 2 16,0 1-16,0 1 0,1-1 15,2 2 1,-1 2-16,2 2 0,-1 2 0,2-1 15,2-1-15,-1 0 16,1-1-16,1 3 0,1 0 16,1-4-16,1 0 0,2 0 0,1-3 15,1 0-15,0 0 0,3-2 16,2-1-16,-1 1 0,0-1 0,1-2 16,0-4-16,-1 0 0,-1 1 0,2-4 15,-1 1-15,-1-2 16,-2 2-16,0-2 0,-2-1 15,-2 3-15,-2-1 0,-1-3 0,0 1 16,0 3-16,-1 0 0,-3 0 16,-1 1-16,-2 2 0,-1-1 15,-1 1-15,-2 1 16,-1 1-16,1 2 0,-2 2 16,0 0-16,1-1 0,1 2 0,1 3 15,0 1-15,2 1 0,2 1 16,0 1-16,2 2 15,0 0-15,2 1 0,1-2 0,1 0 16,1 0-16,1 0 0,2-1 16,1-1-16,1-1 0,0-1 0,3-1 15,2-1-15,0-2 0,1-3 16,2-2-16,-1 0 16,-1-2-16,-1 0 0,1-1 0,1-1 15,-2 1-15,-1-2 0,-1-1 16,0-2-16,-1 0 0,-2 0 0,-1-2 15,-3-1-15,-1 2 0,-1 3 0,-2-3 16,-4 1-16,1 0 0,-1 1 16,-1 1-16,-3 1 15,0 1-15,-1 0 0,-3 4 0,0-1 16,1 2-16,0 2 0,-1 2 16,1-1-16,2 2 0,1 1 15,1 1 1,1 3-16,0 1 0,1 1 0,2 1 15,0 1-15,2-1 16,1-2-16,2 1 0,1 0 0,1 0 0,0-1 16,3-2-16,0-2 15,1 0-15,-1-2 0,4 1 0,2-1 16,0-2-16,0-1 0,1-2 16,2-2-16,-2 0 0,-1-1 0,1-1 15,0-3-15,-2-1 0,-1 0 0,-2-1 16,0-1-16,-1 1 0,-2 0 15,-1 0-15,-2-2 16,-1 1-16,-2 1 0,-1 0 16,-2-1-16,1 1 0,0 1 15,-5 0-15,-2 1 0,0 1 0,0 1 0,-3 2 16,0 3-16,1-1 0,0 4 16,-1 0-16,1 3 15,1 1-15,1 0 0,1 1 0,1 3 16,2 0-16,1-1 0,2 4 15,1 1-15,1 0 0,0-3 0,2 0 32,2 1-32,2-1 0,-1 1 0,2-1 15,3-2-15,-1-2 0,-1-1 16,3-1-16,2 0 0,0-1 16,0-1-16,1-3 0,2 0 15,-3-2-15,-1-1 0,-2-1 16,1-3-16,-1 2 0,-1-2 0,-2-1 15,-1-4-15,0 3 0,-1 0 0,-2-2 16,0 0-16,-2 0 0,0 1 16,-3 1-16,-3-1 0,-1 0 15,1 2-15,-4-1 0,-2 4 16,1-2-16,1 1 0,0 2 16,0 1-16,0 0 0,1 2 0,-1 3 15,0 2 1,1 0-16,3-1 0,0 5 15,1 2-15,3 0 0,1 1 16,1 1-16,1 1 0,0-1 16,1 0-16,1 1 0,1 2 15,2-3-15,-1-1 0,2-2 16,0-2-16,2 1 0,0-1 0,1-2 16,1-1-16,0 0 0,-1-1 0,2-3 15,1 0-15,-1-3 0,0 0 16,-2-2-16,1-2 0,-1 0 15,-1 0-15,-1-1 0,-1-1 16,0-1-16,-2 0 0,-1-2 16,0 0-16,-2-1 0,-1 1 0,-1 1 31,-2 1-31,1 0 0,0 1 0,-2 1 16,-3 2-16,-1 1 0,1-1 0,-3 1 15,-1 3-15,2 0 16,0 2-16,-3 3 0,-1 2 15,2 1-15,0-2 0,1 5 16,1 3-16,0 1 0,1-1 0,2 1 16,0 2-16,2-2 0,0 0 0,2 0 15,2 0-15,1-1 0,0-1 0,2-2 16,-1 1-16,0 0 16,1-2-16,2-3 0,1-3 15,1 0-15,1-4 0,2 1 16,2 0-16,-2-2 0,-2-1 0,5-2 15,-1-2-15,-1 0 0,-1-1 0,0-1 16,0 0-16,-2-1 0,0 0 16,-1-1-16,-2-2 0,0 1 15,-2 4-15,-2-2 0,-1-2 16,0 3-16,-1 1 0,-1 0 16,0 0-16,-3 2 0,1 0 0,-4 3 15,-3 0 1,3 2-16,1-1 0,-6 4 15,1 3-15,3 0 16,2-1-16,-4 5 0,0-1 0,1 1 16,2 1-16,1 2 15,2 1-15,0 1 0,3-1 0,1 0 16,1 1-16,2-2 0,2-1 0,1 0 16,3 0-16,0-2 0,0 0 0,2-2 15,3 0-15,-2-3 0,0-3 0,0 0 16,0-2-16,0 0 15,0-1-15,0-2 0,0-3 16,-1 0-16,-2-1 0,-1 0 16,-1 1-16,-1-3 0,0 0 0,-4-1 15,-4 1 1,0-1-16,-1 0 0,-3 0 16,-2 2-16,-1 1 0,-1 1 0,-3-1 15,-3 2-15,1 1 0,0 1 16,0 2-16,-2 1 15,2 0-15,1 1 0,-1 3 0,-1 3 16,2 0-16,1-3 0,1 4 16,2 3-16,1 1 0,3 1 0,1 0 15,3 2-15,3-2 0,2 0 0,1 0 16,3 1-16,-1-2 0,1 0 16,2-2-16,1 0 0,0-3 15,1 0-15,4-2 0,2-2 16,-2 1-16,-1-1 0,1-4 15,1-1 1,0 0-16,-2 0 0,-1-2 0,-1-1 16,0 0-16,-1-1 0,-2-2 15,-2 0-15,0 1 0,-2 1 16,-1-3-16,-2-2 0,0 2 16,-1 1-16,-1 0 0,-3-1 15,0 3-15,-3 1 0,0 0 16,-3 2-16,0 0 0,0 1 0,-2 4 15,0 2-15,-2-1 0,1 1 0,2 3 16,1 2-16,0 1 0,1 1 16,1 1-16,0 2 0,1-1 15,2 0-15,-1 2 0,2 2 16,-1-1-16,1-2 0,3 0 16,2-2-16,1 0 0,0-2 0,1 1 15,0-3-15,0 1 0,2 1 0,0-4 16,1-1-16,-1-3 0,1-2 15,-1 0-15,2-1 16,-1-1-16,2 0 0,0-3 0,0 1 16,-1-3-16,1 1 0,0-4 15,-2-2 1,-1 5-16,-1 1 0,-1-3 16,-1-1-16,-2-1 0,-2 0 0,0 1 15,0 0-15,-2 3 0,-2-1 16,0 3-16,-2 0 0,0 2 15,-1-1-15,-1 3 0,0 1 16,3 3-16,-1 0 0,-3 4 16,0 1-16,3 0 0,2 3 0,-2 2 15,1 1-15,2-1 0,0 1 0,3 1 16,2 0-16,1 1 0,0-1 16,3-2-16,1 0 0,1-2 15,-1-1-15,2-2 0,0 0 16,0-1-16,0-2 0,2 0 15,0-3 1,-1 0-16,1 0 0,3-3 16,0-3-16,-3 1 0,-1 0 0,2-3 15,-1-1-15,-2 0 0,-1 1 16,-3-2-16,-1-3 0,-1 2 16,-1 1-16,-1 0 0,-1-1 15,-2 1-15,-2 1 0,-2 0 16,-1-1-16,-2 3 0,-2 3 0,0 0 15,0 2-15,1 0 0,0 0 0,0 3 16,-2 2-16,1 1 0,0 1 16,1 2-16,1 2 0,1 1 15,1-1-15,1 3 0,3 2 16,0 0-16,3 0 0,2-1 16,2 1-16,2 0 0,0-2 0,3 1 15,0 0-15,1-4 0,0-1 0,-1-2 16,1 0-16,0-3 0,0 0 0,2-3 15,-1-2-15,1-1 16,0-1-16,1 0 0,2-1 16,-2-2-16,1 0 0,-2-2 15,-2-1 1,1-1-16,-1 0 0,-1-3 16,-2 1-16,-2-1 0,0 2 0,-2 0 15,-1 1-15,-1 0 0,-2 1 0,0 0 16,-1 1-16,-2 0 15,0 2-15,-3 2 0,-1 2 16,0 1-16,0 1 0,-1 1 16,0 2-16,0 2 0,1 1 0,0 1 15,0 4-15,1-1 0,2 2 0,0 2 16,0 1-16,3 0 0,1 0 0,3-1 16,1 0-16,2 1 15,0-1-15,2-1 0,0 0 16,1-1-16,-1-1 0,4-3 15,1-1-15,0-1 16,0-1-16,2-3 0,2-2 16,1 0-16,-1 0 0,-1-3 15,0-2-15,-2-2 0,1 1 0,-1-2 16,0-1-16,-3 0 16,0-1-16,-1-1 0,-1 0 15,-1-1-15,-3 1 0,-2-1 16,-2 1-16,0 0 0,-1 1 0,-2 1 0,-2 1 15,-1 1-15,-1 1 0,-4 0 16,-1 0 0,0 3-16,-1 1 0,1 3 0,0 0 15,-1 4-15,1 2 0,1 0 16,1 2-16,1-1 0,1 1 0,1 2 16,1 2-16,2 0 0,1-1 0,4 2 0,2 1 15,1-2-15,2-2 0,0 0 16,3 1-16,-1-1 0,1-1 0,2-3 15,2-4-15,-1-1 16,0 0-16,3-1 0,3 0 31,0-1-31,-2 0 0,-1-2 0,0-3 0,-1 1 16,-1-2-16,0-1 0,-1-2 16,-1 1-16,-2-2 0,-1 0 15,-3-1-15,-2 0 0,0 1 0,-2 0 16,-2 1-16,-2 0 15,1 1-15,-4 1 0,-3 0 16,-1 2-16,0 1 0,-2 1 16,-3 3-16,2 0 0,0 0 0,1 3 0,1 3 15,0 0-15,0 0 0,1 3 16,-1 3-16,2 0 0,2 0 0,3 1 16,0 3-16,2-2 15,1 0-15,3 0 0,3 1 16,-1-3-16,1-4 0,3 2 0,-1-1 15,1 0 1,-1 0-16,3-4 16,1-4-16,0 0 0,-1-2 0,3 1 15,3-2-15,-2-1 0,0 0 0,0-3 0,0-2 16,-1-1-16,-2-1 0,0 0 16,-1-1-16,-3-1 0,1 2 0,-3-2 15,-2 0-15,-1 0 16,0 1-16,-3 0 0,-3 0 15,-1 1-15,-2 1 16,-1 2-16,0 0 0,-1 1 0,0 1 0,-2 4 16,-1 3-16,1 0 0,1 2 0,-1 2 15,-1 1 1,2 1-16,1 0 0,1 4 16,0 3-16,3-2 15,0 1-15,3 1 0,2-1 16,-1 2-16,2-2 0,3 0 0,4-2 15,-1 0-15,1 0 0,1-2 16,0 1-16,0-4 0,0-1 0,1-2 16,2-1-16,-1-1 0,0-1 0,1-1 31,2-2-31,0 0 0,-1-1 0,0-3 16,0-2-16,-1 0 0,-2 0 0,-2-1 15,0-2-15,-3 0 16,-1 0-16,-2 0 0,-3-2 0,-1 0 15,-2 2-15,-3 0 0,-3 1 16,1 0-16,0 1 0,-1 1 16,0 0-16,1 3 0,0 2 0,1 2 0,0 1 15,2 0 1,2 0-16,0 1 0</inkml:trace>
  <inkml:trace contextRef="#ctx0" brushRef="#br0" timeOffset="401583.3258">24685 8295 0,'0'0'16,"0"0"-16,0 0 0,0 0 0,0 0 16,0 0-16,0 0 15,0 0-15,0 0 0,12-23 0,-12 23 16,0 0-16,0 0 0,0 0 16,0 0-1,3-20-15,-3 20 0,0 0 16,0 0-16,0 0 0,-19-8 0,19 8 15,0 0-15,0 0 0,-27 2 16,27-2-16,0 0 16,-23 10-16,23-10 0,0 0 0,-28 17 15,28-17-15,-15 14 0,15-14 16,0 0-16,-20 22 0,14-13 0,1-1 16,2 1-16,1-2 0,0 3 0,4-3 15,1 0-15,1 0 16,2 0-16,-1-3 0,2-1 15,0 0-15,0-3 0,2 0 0,2-1 16,1-1-16,0 0 0,1-1 16,0-1-1,-1 0-15,-1 0 0,2-3 16,-1-3-16,-1 1 0,-2 0 0,-1 0 16,-3 0-16,0 4 0,-2-2 15,-1-2-15,-1-1 16,-1 4-16,0 2 0,-3 0 0,-1-1 15,-3 0-15,-1 2 0,0 1 16,-1 1-16,-1 0 0,0 1 0,0 0 16,0 2-16,1 0 0,0 1 0,1 2 15,-1 2-15,0 0 16,0 0-16,2 3 0,2 0 16,-1-1-16,2 0 0,1 2 0,2 0 15,1-4-15,0 0 0,2 1 16,1-1-1,0-1-15,2-1 0,0-1 16,2-2-16,0-2 0,0 0 0,2-1 16,1-1-16,0-1 15,0 1-15,-1-2 0,0-4 16,-2 1-16,0 0 0,-2 0 0,0-3 16,-2 2-16,0-1 0,-1-2 15,-4-1-15,-1 4 0,-1-1 0,-6-2 0,-2 1 16,1 2-16,0 2 0,-2 1 15,-1 1-15,0 1 0,-1 1 0,0 0 16,-2 2-16,3 0 0,2 3 16,0 0-16,0 2 0,2 1 15,1 0-15,1 2 16,3 2-16,0 0 0,2 0 0,3-1 16,3 1-16,1 0 0,-1 0 0,5-2 15,3 0-15,1-3 0,0 1 16,0-1-16,-1 2 0,0-3 15,-1-1-15,1-3 0,0 0 16,0-1-16,0 1 0,-1-4 16,-1 0-1,0-2-15,-2 0 0,0 0 16,0-2-16,-4 0 0,-2 0 0,0 0 16,0-1-16,-2 2 0,-1 0 15,-5-2-15,-1-1 0,1 4 16,0 1-16,-4 0 0,-2 1 15,0 0-15,0 1 0,-2 2 16,1 1-16,1 1 0,1 2 0,-1 0 16,1 1-16,2 2 0,2-1 0,0 4 15,2 2-15,2-2 0,1 3 16,3 0-16,2 1 16,0-1-16,1-2 0,3 1 15,2-1-15,-1-1 0,2-2 0,1-1 16,1-3-1,-1 0-15,-1-1 0,0 0 16,-1-2-16,0-1 0,0 0 0,0-2 16,-1-3-16,0 2 0,0 1 0,0-6 15,1 1-15,-2 0 0,-2 0 0,0-3 16,0-1-16,-3 3 16,-1 1-16,-1-2 0,-3 1 15,2 2-15,-1 0 0,-3 0 16,0 2-16,0 2 0,-2 2 0,2 0 15,0 1-15,2-1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12T23:45:19.828"/>
    </inkml:context>
    <inkml:brush xml:id="br0">
      <inkml:brushProperty name="width" value="0.05292" units="cm"/>
      <inkml:brushProperty name="height" value="0.05292" units="cm"/>
      <inkml:brushProperty name="color" value="#FF0000"/>
    </inkml:brush>
  </inkml:definitions>
  <inkml:trace contextRef="#ctx0" brushRef="#br0">32732 4725 0,'0'0'0,"0"0"0,0 0 16,0 0-16,0 0 16,-24 8-16,24-8 15,-21 16-15,7-7 0,1 0 0,13-9 0,-14 11 16,-1 1-16,2 4 0,0-1 15,0 0-15,-4 5 0,2-1 0,0 0 16,3 0-16,2-2 16,3-3-16,1 1 15,3 0-15,1-4 0,1-2 0,2 2 16,2 0-16,2-2 0,2-2 16,2-1-16,2 0 0,0-1 15,1 0-15,4-3 0,2 0 16,-1 0-16,-1-1 0,1 2 15,-1-1-15,0 0 0,-1-2 16,-1 1-16,-3-1 0,-3 2 0</inkml:trace>
  <inkml:trace contextRef="#ctx0" brushRef="#br0" timeOffset="152993.7806">11127 515 0,'0'0'0,"0"0"0,0 0 15,0 0-15,0 0 0,0 0 16,0 0-16,0 0 0,0 0 0,0 0 16,0 0-16,15 22 0,-15-22 15,2 23-15,-2-23 0,1 28 16,-3-14-16,-1 3 16,-3 1-16,1 1 15,-1 1-15,1 0 0,-1 0 16,0 3-16,-1-2 0,2-2 15,0-1-15,2 0 0,0-3 0,1 0 16,2-2-16,3-2 0,0 0 16,4-1-16,1-1 0,2-3 15,0-1-15,0-5 0,1-2 0,0-2 0,0-1 16,1-1-16,2-3 16,-2-1-16,-1 0 0,1-1 0,1-1 15,-1 1-15,0-2 0,-1-1 16,0-1-16,-1-1 0,-1-1 15,-1 1-15,-1 1 0,-1 0 16,1 0-16,-1 1 0,1-2 0,-1 0 16,-1 3-16,-1 1 0,0-1 0,-2 4 15,0-1 1,0 2-16,1 1 16,-1 1-16,0 3 0,-1 1 0,-1-1 15,0 3-15,0 0 0,0 0 16,0 3-16,-1 1 0,-1 3 0,0 2 15,-2 1-15,2 1 0,0 1 16,0 1-16,-1 2 0,1 2 16,0 1-16,0 5 15,0 1-15,-1-1 0,1 3 0,-1-1 16,-1 3-16,0 0 0,1 0 16,0 1-16,-1 1 0,0 5 15,-1 0-15,0-3 0,-2-1 0,0 1 0,-1 0 16,-1-7-16,-1 1 0,0-1 15,0-1-15,-1 2 0,0-2 16,0 1-16,0-3 0,-4-1 16,-5-6-16,0 2 0,1-3 15,-2-3-15,0 1 0,-1-1 16,-1 0-16,-2-4 16,-2-2-16,3-4 0,1 2 15,2-3-15,2-3 0,0 2 16,1-1-16,2-3 0,4-5 15,2 3-15,3 1 0,0 1 16</inkml:trace>
  <inkml:trace contextRef="#ctx0" brushRef="#br0" timeOffset="153294.8155">11480 826 0,'0'0'0,"0"0"0,0 0 16,0 0-16,0 0 15,0 0-15,24-6 0,-24 6 0,35-4 31,-15 1-31,1 2 0,4-2 0,5 0 16,-2 2-16,-2-1 0,10 2 16,3 2-16,-6-2 0,-3 1 0,2 1 15,-5 0-15,-3 1 0,-6-3 0,-2 2 16,-4-1 0,-2-1-16</inkml:trace>
  <inkml:trace contextRef="#ctx0" brushRef="#br0" timeOffset="153517.5339">11501 1051 0,'0'0'0,"0"0"16,0 0-16,0 0 0,0 0 0,24-11 15,-24 11-15,34-5 16,-16 0-16,5 3 0,4-2 15,0 1-15,-1 0 0,12 1 16,1 1-16,-2-2 0,-4-1 0,1 1 16,-6 0-16,-6 1 0</inkml:trace>
  <inkml:trace contextRef="#ctx0" brushRef="#br0" timeOffset="154012.6669">12592 719 0,'0'0'0,"0"0"16,0 0-16,0 0 0,4-21 15,-4 21-15,0 0 0,-5-20 16,2 12-16,-3 1 0,0 0 0,-4 2 15,-2 0-15,0 0 16,-2-1-16,-8 4 0,-5 0 0,2 2 16,3 2-16,0-1 0,1 2 15,3 1-15,1 1 0,1 3 16,2 1-16,5-2 0,3 1 0,4 2 16,3 4-16,1-3 15,1-1-15,4 2 0,3 1 0,1 0 0,0-1 0,6 2 16,4-3-16,-3 0 15,-2-1-15,-1 1 0,-1 3 16,-2-3-16,-1-1 0,-2 2 0,-2 1 16,-2-2-16,0-2 0,-6 2 15,-5 2-15,0-3 0,-2 0 16,-6 1 0,-5 0-16,0-2 0,0 1 0,-6 0 15,0-2-15,3-1 0,2-1 16,0-3-16,0-1 0,5 0 15,1 0-15,5-7 0,4-2 16,2 0-16,3-2 0,0 2 16,0 1-16,0 1 0</inkml:trace>
  <inkml:trace contextRef="#ctx0" brushRef="#br0" timeOffset="154797.8464">12766 727 0,'0'0'0,"0"0"0,0 0 0,0 0 15,0 0-15,5 28 0,-5-28 16,-1 19-16,1-19 0,-4 24 16,2-12-16,-1 1 0,-1 1 15,-1 1-15,1-1 0,-2 0 16,0-1-16,0 0 0,2 0 0,-3 1 15,2-2-15,0-1 0,2 0 0,0-4 16,0-1-16,2-1 16,0-2-16,1-3 0,0 0 15,0 0-15,0-3 0,3-3 0,3-2 16,-1-1-16,1 1 0,2-2 16,-1-1-16,1 0 0,0 0 0,2-4 15,1 0-15,-1 0 0,0 2 0,2 0 16,2-2-16,-1 3 0,1 1 15,-2 1-15,0 1 0,-1 2 16,-1 2-16,0 2 0,0 2 16,-2 2-16,0 0 0,0 4 15,-1 2-15,-2 1 0,1 0 16,-3 3 0,-1 5-16,-1-2 0,0 2 0,0-1 15,-1 2-15,0-2 16,0-3-16,0 0 0,-1 1 0,0-3 15,1-3-15,0 0 0,0 0 16,0-2-16,0 1 0,0-3 16,0-1-16,0-2 0,0 0 15,0 0-15,2-7 0,1 1 0,-1-1 0,1-5 16,1-3-16,1 0 16,0 2-16,4-6 0,2-1 0,-1 3 15,-1 1-15,1-1 0,0-2 16,-1 4-16,-3 0 0,1 2 15,0-1-15,-2 3 0,1 3 0,-3-1 16,0 4 0,0 1-16,1 0 0,-1 4 15,-1 1-15,-1 3 0,1 0 0,-1 2 16,0 2-16,1 0 16,0 1-16,0 5 0,1 0 15,-1-1-15,0 1 0,0 0 16,-1 1-16,0-2 0,0-1 0,1 0 15,-1 0-15,0-1 0,0-1 0,0 0 16,-1-2-16,0 0 0,0 0 0,-1-2 16,-1-2-16,-1-1 15,0 0-15,0 0 0,1-1 16,-1 0-16</inkml:trace>
  <inkml:trace contextRef="#ctx0" brushRef="#br0" timeOffset="154935.9657">13044 664 0,'0'0'0,"0"0"0,0 0 15,0 0-15,22 5 16,-22-5-16,0 0 0,24 5 16,-24-5-16,0 0 15</inkml:trace>
  <inkml:trace contextRef="#ctx0" brushRef="#br0" timeOffset="155236.9134">13502 699 0,'0'0'0,"0"0"16,0 0-16,0 0 0,29-1 16,-29 1-16,24 6 0,-12-1 15,0-2-15,-1 2 0,-1 0 0,0 4 16,-3 1-16,-4-1 0,-1-1 15,-4 5-15,-4 4 16,-1-4-16,-3-1 16,-6 1-16,-5 2 0,3-1 15,1 0-15,-6 2 0,-1 1 16,1-3-16,1-3 0,-1 1 16,1 0-16,5-2 0,1-1 0,3-3 15,2-2-15,2 1 0,3-1 16,0-3-16,3-2 15,3 1-15,0-4 0,1 2 0,-1 2 0,1-3 16</inkml:trace>
  <inkml:trace contextRef="#ctx0" brushRef="#br0" timeOffset="155537.9266">13773 638 0,'0'0'0,"0"0"0,0 0 16,0 0-16,0 0 0,-26 18 15,26-18-15,-27 24 0,14-10 16,-1 3-16,-2 3 0,2-2 16,0 0-16,-4 5 0,1 0 0,3 0 0,2-2 15,2 3-15,6-2 16,0-4-16,2-1 0,4-3 0,4 0 15,-1-4-15,1-1 0,6 2 16,3 1-16,-1-3 0,0 0 16,5 2-16,0 4 0,-4-4 15,-3-3-15,-3-2 0,-1 0 0,-2-2 0</inkml:trace>
  <inkml:trace contextRef="#ctx0" brushRef="#br0" timeOffset="160436.7997">11367 1874 0,'0'0'16,"0"0"-16,0 0 0,0 0 0,0 0 15,0 0-15,0 0 0,23-14 16,-23 14-16,0 0 0,30-7 15,-30 7-15,23-3 0,-10 3 16,2 2-16,1-1 16,2 2-1,1 1-15,2 1 0,-3 1 0,-1 0 16,4-1-16,-1 3 0,-2 1 16,0-1-16,-2 2 0,-4-3 0,-1 4 0,-2-1 15,-5-2-15,-4 2 0,-3 2 16,-4 1-16,-3-2 0,-2 3 15,-6-2-15,-4 2 0,-2 1 16,-2 2-16,-1-3 0,-1 0 16,-5 4-16,1 3 0,4-6 15,2 0-15,2-1 0,2 3 16,3-3-16,3-2 0,3 1 16,3 1-16,2-3 0,1-3 0,5 2 15,4-6-15,4 0 0,3-1 16,2-3-1,3 3-15,3-2 0,1-1 0,4 0 16,2 3-16,1-3 0,0 0 16,8 0-16,1-3 0,-3 2 15,-2-2-15,0 0 16,-1 2-16,-1-2 0,-3 2 0,-2-2 16,-2-1-16,-3 1 0,-4 0 15,-2-1-15</inkml:trace>
  <inkml:trace contextRef="#ctx0" brushRef="#br0" timeOffset="160753.4866">12056 1813 0,'0'0'0,"0"0"0,23-3 16,-7 3-16,2 0 0,10 0 16,6 0-16,-1 3 0,1-3 0,6 0 15,2 1-15,-5-1 16,-4 1-16,-1 1 0,-1 1 15,-6-2-15,-3 2 0,-5-2 0,-5 1 16,-5-1-16,-3 2 0,-2 0 0,0-2 16,0-1-16</inkml:trace>
  <inkml:trace contextRef="#ctx0" brushRef="#br0" timeOffset="161041.975">12090 1854 0,'0'0'0,"0"0"0,0 0 0,0 0 15,0 0-15,-20 24 0,20-24 16,0 0-16,-13 28 0,13-28 16,-8 29-16,4-15 0,2 0 0,0 1 15,0-1-15,-1 0 0,1 0 0,0-2 16,0 4-16,0-4 0,1 2 15,-1-3-15,0 3 16,0-3-16,0 0 0,0-4 0,1 3 16,-1-3-16,1-3 0,0 0 15,1-1 1,1 0-16,2-2 0,-1 2 0,-2-3 16,2 1-16</inkml:trace>
  <inkml:trace contextRef="#ctx0" brushRef="#br0" timeOffset="161301.74">12288 1892 0,'0'0'0,"0"0"15,0 0-15,0 0 0,0 0 0,-6 30 16,6-30-16,-4 24 15,4-24-15,-7 31 0,2-12 16,-1-2-16,1 1 0,-1 0 0,1 4 0,-3 3 16,1 2-16,0 0 0,-1 4 15,1-2-15,1-3 0,0-2 16,2-6-16,1-1 0</inkml:trace>
  <inkml:trace contextRef="#ctx0" brushRef="#br0" timeOffset="161803.4967">11179 3265 0,'0'0'0,"0"0"0,0 0 15,26-5-15,-26 5 0,33-4 0,-11 1 16,2 1-16,4-2 0,1 3 15,1 0-15,11-1 0,0-1 16,-2 2-16,-3 0 0,6-1 0,-2 2 0,-6-1 16,-3 1-16,-6-1 0,-4 1 15,-3 0-15,-4 2 0,-4 0 16,-3-2-16,-3 1 0,0-1 16,0 0-16</inkml:trace>
  <inkml:trace contextRef="#ctx0" brushRef="#br0" timeOffset="162073.2258">11503 3163 0,'0'0'0,"0"0"15,0 0-15,0 0 0,0 0 0,0 0 16,-5 25-16,5-25 0,-7 20 0,7-20 15,-11 27-15,4-13 0,0 1 16,1 1-16,-1 0 0,0 0 16,1 0-16,-1-2 0,1 0 15,0 0-15,1-1 0,-1-1 16,1-1 0,0-1-16,2-1 0,2-5 15,1-4-15,2 4 0,-2-4 0,0 2 16</inkml:trace>
  <inkml:trace contextRef="#ctx0" brushRef="#br0" timeOffset="162242.136">11567 3309 0,'0'0'0,"0"0"15,0 0-15,0 0 0,0 0 0,0 0 16,0 0-16,0 0 0,0 0 0,0 0 16,15 20-16,-15-20 0,0 0 15,17 22-15,-17-22 0,11 20 16,-8-10-16,-1-1 0,-1 2 15,-3-1-15,-2 1 16,-1-1 0,2-3-16,0 0 0</inkml:trace>
  <inkml:trace contextRef="#ctx0" brushRef="#br0" timeOffset="162558.2925">11000 3622 0,'0'0'0,"0"0"0,21-5 0,-5 3 16,4-2-16,13 1 0,6-2 16,1 2-16,0 0 0,14-1 15,3 0-15,7 0 16,-3-2-16,0 2 0,0 0 0,0 1 0,-5 2 15,-5-2-15,-1 2 0,-5 1 16,-3 0-16,-4 2 16,-4 2-16,-3-1 0,-3 1 0,-3 0 15,-4 1-15,-5-3 0,-3 0 16,-9 1-16,-7-1 16,-1-2-16,-1-1 0,0 0 15,2-1-15,0 2 0</inkml:trace>
  <inkml:trace contextRef="#ctx0" brushRef="#br0" timeOffset="162874.7504">11724 3718 0,'0'0'15,"0"0"-15,0 0 0,0 0 0,16 18 16,-16-18-16,12 18 0,-12-18 15,13 26-15,-5-12 0,0 3 16,-2 0-16,1 1 0,-2 0 16,0 2-16,-2 0 0,-1 0 15,0 6-15,0 0 0,-4-1 16,-1-1-16,-3 1 0,-4 1 16,-1-3-16,-3-3 0,-3 5 15,-2-3-15,0-2 0,-1-3 16,-5 0-16,-4-1 0,3-4 15,2-3-15,-4-8 0,-2-6 0,6 2 0,4 1 16,5 0-16</inkml:trace>
  <inkml:trace contextRef="#ctx0" brushRef="#br0" timeOffset="163291.6518">11349 3809 0,'0'0'0,"0"0"0,0 0 0,0 0 0,0 0 16,0 0-16,-21 19 15,21-19-15,0 0 0,-22 28 16,15-17 0,-1 1-16,0-1 0,3 2 15,0 0-15,2-1 0,0-1 0,1 1 16,0-1-16,2 0 0,2-2 0,1 0 15,1-3-15,2 1 16,0-2-16,2-2 0,1-2 16,1-1-16,1-1 0,0-1 15,1-1-15,1-1 0,0-2 0,5-2 0,0-2 16,-3-1-16,-2 3 0,0-3 16,-2-3-16,-1 3 0,-2 0 15,-1-1-15,-2 0 0,0 1 16,-2 1-16,-1-1 0,-2 1 15,-1 2-15,-1 2 0,-7 0 16,-5 0 0,-3 2-16,-1 1 0,-7 3 15,-3 3-15,-1 1 0,-1 1 0,1-1 16,4-1-16,5 1 0</inkml:trace>
  <inkml:trace contextRef="#ctx0" brushRef="#br0" timeOffset="166656.1378">9114 6099 0,'0'0'15,"0"0"-15,0 0 0,0 0 0,0 0 16,30 2-16,-30-2 15,22 3-15,-22-3 16,23 5-16,-11 1 0,0-2 16,1 3-16,-1-2 0,0 4 15,-3 0-15,-4 0 0,0 1 16,-5 1-16,-3 0 0,-1 0 0,-6 4 16,-4 2-16,-5 1 15,-1 3-15,-3-2 0,-4 2 16,0-1-16,-1-4 0,-5 4 0,3-1 0,4-2 15,5-2-15,1-1 0,5-3 16,3-4-16,2 3 0,3-3 16,3 0-16,0-2 0,3 2 15,2-3-15,3-1 0,1 0 0,3 1 16,6-4-16,6 0 0,-1-3 16,1 0-1,2 1-15,3-1 0,0-1 16,2 0-16,4 1 0,-1 0 15,-4-1-15,-2 1 0,1-1 16,-1 4-16,-4 0 0,-3 0 0,-2 0 16,-3 0-16,-3 1 0,-2 1 15,-2-1-15,-1-1 0,-1 0 16</inkml:trace>
  <inkml:trace contextRef="#ctx0" brushRef="#br0" timeOffset="167019.8472">9550 5802 0,'0'0'0,"0"0"16,0 0-16,0 0 0,0 0 0,0 0 15,-11 33 1,11-33-16,-7 30 0,4-12 16,-2 5-16,1 1 0,-1002 1 0,2004 3 15,-1001 1-15,-3 10 0,1-2 16,-2 4-16,1 2 0,-2 7 16,1-2-16,1 1 0,-1-3 15,-2 1-15,2-7 0,0 2 16,1-3-16,1-6 0,1-2 0,0-5 15,1-1-15,1-1 0,1-6 0,3-3 16,3-1-16,1-7 16,0-7-16,-1 3 0,-2-2 0,0-1 15</inkml:trace>
  <inkml:trace contextRef="#ctx0" brushRef="#br0" timeOffset="167351.9923">9655 6138 0,'0'0'0,"0"0"16,0 0-16,-24 16 0,24-16 0,-19 12 15,7-2-15,1 1 0,0 0 16,-3 7-16,1 2 0,1-2 15,2 0-15,2 0 0,3 0 16,1-3-16,2 2 0,3-2 16,4 0-1,0-2-15,2 1 0,0-3 16,4 0-16,2-1 0,0-2 0,4-1 16,4-3-16,-1 2 0,-1-5 15,-1-4-15,-1-4 16,-2 2-16,-3-1 0,-2 2 0</inkml:trace>
  <inkml:trace contextRef="#ctx0" brushRef="#br0" timeOffset="167588.1985">9824 6158 0,'0'0'0,"0"0"15,0 0-15,0 0 0,32-7 0,-32 7 16,36-4 0,-15 4-16,0-3 0,2 3 15,3-1-15,1-2 0,-2 3 16,8 0-16,-1 0 16,-2 0-16,-3 0 0,0 3 0,-3-2 0,-3 2 15,-2 1-15,-3-1 16,-1-6-16,-4 1 0,-1 1 0,-2 0 15</inkml:trace>
  <inkml:trace contextRef="#ctx0" brushRef="#br0" timeOffset="167874.4288">10034 6234 0,'0'0'0,"0"0"0,0 0 0,0 0 0,0 0 16,-14 24-16,14-24 0,-16 26 16,16-26-16,-14 31 15,6-13-15,0 0 0,1-1 16,-1 2-16,0 1 0,-1 2 16,3 0-16,-1-4 0,2 0 15,0-1-15,1-5 0,0 2 16,2-3-16,1-1 0,0-2 0,2-3 15,4-4-15,-2-2 16,1-2-16,1 0 0,-2 0 0,0 2 16</inkml:trace>
  <inkml:trace contextRef="#ctx0" brushRef="#br0" timeOffset="168121.956">10183 6294 0,'0'0'0,"0"0"0,0 0 0,0 0 0,0 0 0,0 0 15,0 0-15,0 25 16,0-25-16,-2 19 0,2-19 16,-6 30-16,3-15 0,-2 2 15,-1-1-15,-1 1 0,2-2 0,-1 2 16,1 1-16,0-3 0,1 2 16,-2 1-1,2-1-15,-1-2 0,3-4 16,0 0-16,0-1 15,2-6-15,1 0 0,-1-4 0,3-7 16,-1 3-16,-1 0 0,1 1 16</inkml:trace>
  <inkml:trace contextRef="#ctx0" brushRef="#br0" timeOffset="168291.4317">10362 6395 0,'0'0'0,"0"0"15,0 0-15,0 0 0,25-2 0,-25 2 16,28-3-16,-12 1 0,-1 2 16,2 0-1,-1-1-15,1 1 0,-1-4 0,2 4 16,-4-3-16,-1 2 0</inkml:trace>
  <inkml:trace contextRef="#ctx0" brushRef="#br0" timeOffset="168560.8533">10920 6322 0,'0'0'0,"0"0"0,20-3 15,-8 3-15,2 0 0,4 0 16,7 0-16,4-1 0,-1-2 0,3 3 0,2 0 15,-1 0-15,-2 0 0,5 0 16,-2 0-16,-3 0 0,-4 4 0,-1-4 16,-2 3-16,-4-2 0,-4 2 15,-5 0-15,-5-3 16,0 1-16,-2 1 0,0-2 0</inkml:trace>
  <inkml:trace contextRef="#ctx0" brushRef="#br0" timeOffset="169008.8702">11027 6494 0,'0'0'0,"0"0"0,0 0 0,0 0 15,24-3-15,-24 3 0,26 3 16,-26-3-16,29 7 0,-14-4 0,2 1 15,-1 0-15,2-1 0,-2 1 16,-1 0-16,-2 3 0,-2-1 16,-4 2-1,-4 0-15,-3 2 0,-2 0 16,-5 1-16,-3 3 0,-5 0 0,-3-3 16,-4 3-16,-3-2 15,0 2-15,1-3 0,-7 6 0,0-2 16,4-1-16,2-3 0,4 0 15,3-1-15,4-2 0,3-2 16,2 1-16,3 1 0,4-1 0,2-1 0,7-2 16,5 2-16,2-1 0,3-3 15,2-1-15,5-1 0,2-1 16,3-1-16,9-5 0,3 3 16,-3-2-16,-3 2 0,-1 0 15,-1 0-15,-4-3 0,-4 1 16,4 1-1,-3-1-15,-5-2 0,-4 1 0,-7-3 16,-2-1-16,-1-3 16,0 3-16,-2 0 0,0 1 15,-1 3-15</inkml:trace>
  <inkml:trace contextRef="#ctx0" brushRef="#br0" timeOffset="169340.9497">11001 5870 0,'0'0'0,"0"0"15,0 0-15,0 0 0,22-8 0,-22 8 16,33-8-16,-12 6 0,1 2 15,3 0-15,4 0 0,8 0 16,-2 0-16,-1 2 0,-1-1 16,-2 2-1,-1-2-15,1 2 0,-5 0 16,-4 1-16,-4 0 0,-5 0 0,-3 0 16,-5-2-16,-1 0 15,-6 0-15,-5-2 16,1 0-16,2 0 0,1 0 0</inkml:trace>
  <inkml:trace contextRef="#ctx0" brushRef="#br0" timeOffset="169563.8321">11226 5905 0,'0'0'16,"0"0"-16,0 0 0,0 0 16,0 0-16,0 0 0,-17 17 15,17-17-15,0 0 0,-13 32 16,13-32-16,-9 25 15,5-10-15,-2 2 0,1-2 16,-2 1-16,1 3 0,-2-1 16,0 0-16,2-3 0,0-1 15,1 4-15,1-1 0,3-2 16,2-3-16,1-3 0,3-1 16,-2-2-16,-1-4 0,1 3 0</inkml:trace>
  <inkml:trace contextRef="#ctx0" brushRef="#br0" timeOffset="169726.6652">11378 6058 0,'0'0'0,"0"0"16,0 0-16,0 0 16,0 0-16,0 0 0,7 25 15,-7-25-15,1 29 0,-1-29 16,-1 36-16,1-15 0,0 4 15,0-7-15,0 0 0,0-1 16</inkml:trace>
  <inkml:trace contextRef="#ctx0" brushRef="#br0" timeOffset="171299.799">12851 6129 0,'0'0'0,"0"0"16,0 0-16,26-2 0,-26 2 0,23-1 15,-23 1-15,27 0 0,-11 0 0,2 3 16,0-2-16,0 2 0,0 0 16,-3-1-16,-1 1 15,-1 3-15,-2-2 0,-2 6 0,-1-2 0,-5-1 16,-1 0-16,-7 4 0,-4-1 15,-6 2-15,-3 1 0,-4 2 16,-2 2-16,-1-2 0,-3-1 0,-3 4 16,2-6-16,2 1 0,0-2 15,3 0-15,2 2 0,2-4 16,3 1 0,3 0-16,4-3 0,3 0 15,0-2-15,5 1 0,3-2 16,3 0-16,5 0 0,2-2 15,3-1-15,1-1 0,3-1 0,3-1 16,3 1-16,-1-2 16,-1 2-16,0-1 0,0 1 0,5-2 15,-2 2-15,-3 1 0,-1-3 0,-3 0 16,-4 2-16,-3-2 0</inkml:trace>
  <inkml:trace contextRef="#ctx0" brushRef="#br0" timeOffset="171832.4965">13338 5762 0,'0'0'0,"0"0"0,0 0 0,0 0 15,0 0-15,0 0 0,0 0 0,0 0 16,0 0-16,4 25 0,-4-25 16,0 0-16,0 25 0,0-25 15,-3 19-15,3-19 0,-5 23 0,3-8 16,0-3-16,-1 4 0,-1-3 0,1 3 15,0 0-15,1 0 0,-1 2 16,1-2-16,0-2 0,0 2 16,0-1-16,-1 2 15,1-1-15,0 5 0,0 0 0,-2 0 16,1-3 0,-1 3-16,-2 0 0,1-2 15,-1 2-15,1 0 0,0-2 0,0 2 16,0 0-16,1 1 0,-1-4 15,1 3-15,-1-2 0,0 1 16,2-2-16,0-3 0,-1-1 16,2 0-16,1 3 0,-1-5 15,-2 2-15,1-1 0,-1-2 0,-1-2 16,0 1-16,-1-1 0,2 0 0,-2-2 16,0 0-16,0-3 0,2 2 15,0-2-15</inkml:trace>
  <inkml:trace contextRef="#ctx0" brushRef="#br0" timeOffset="172217.2889">13461 6109 0,'0'0'0,"0"0"0,0 0 0,-17 10 16,7-6-16,-4 2 0,-2 2 16,0-1-16,2 3 0,-2-2 15,1 3-15,2-1 16,1 2-16,1-1 0,2 2 15,1 1-15,3-3 0,3 3 16,2-3-16,1 0 0,1 0 16,4-1-16,4-2 0,4 1 0,1-2 15,2-2-15,1 1 0,2-2 16,1-1-16,1 1 0,1-1 16,-1-2-16,0-1 0,-2 0 0,-1-3 15,-2 2-15,-4-2 0,-2 2 16</inkml:trace>
  <inkml:trace contextRef="#ctx0" brushRef="#br0" timeOffset="172433.6633">13727 6129 0,'0'0'15,"0"0"-15,0 0 0,0 0 16,29-10-16,-29 10 0,33-8 15,-13 5-15,-1 0 0,2 2 16,3-2-16,3 0 16,0 2-16,-2-2 0,-1-1 15,-3 1-15,-3-1 0,-3 2 16,-2 0-16,-2-1 0,-2 1 0,-1 1 16</inkml:trace>
  <inkml:trace contextRef="#ctx0" brushRef="#br0" timeOffset="172666.8204">13799 6226 0,'0'0'0,"0"0"16,0 0-16,0 0 0,-12 18 0,12-18 16,-10 21-16,4-10 0,1 0 15,-2 2 1,0-1-16,1 2 0,-1-3 0,2 0 15,0 2-15,1-4 16,0 0-16,1-1 0,0 0 16,1 1-16,-1-4 0,2 1 15,2-2-15,2-1 0,0-3 0,-1 1 16,0 2-16,1-3 0</inkml:trace>
  <inkml:trace contextRef="#ctx0" brushRef="#br0" timeOffset="172888.0872">13970 6226 0,'0'0'0,"0"0"0,0 0 15,0 0-15,0 0 0,0 0 0,0 0 16,-7 28-16,7-28 0,0 0 16,-7 26-16,7-26 0,-4 22 0,2-12 15,0 1-15,-1-1 16,1 1-16,1-1 0,0-2 15,0 0-15,0-1 0,1-1 0,1-2 16,-1-4 0,3 0-16,-1 0 0,1 0 15,-3 0-15</inkml:trace>
  <inkml:trace contextRef="#ctx0" brushRef="#br0" timeOffset="173073.0328">14199 6247 0,'0'0'15,"0"0"-15,0 0 0,23-4 0,-23 4 0,28-6 16,-8 5-16,-1-2 0,1 0 16,2 2-16,3-2 0,5 0 15,0 2-15,-2-2 0,-3 0 16,-3 0-16,-3 2 0,-3-3 16,0 2-16,-3 1 0,-2 0 0,-1-2 31</inkml:trace>
  <inkml:trace contextRef="#ctx0" brushRef="#br0" timeOffset="173336.2372">14422 6176 0,'0'0'0,"0"0"16,0 0-16,0 0 0,0 0 0,-6 28 15,6-28-15,-6 22 0,1-11 16,1 0-16,-1 4 0,1-2 16,1-2-16,-1 3 0,1 0 15,0 0 1,0 0-16,1-3 0,0 3 16,1-3-16,0-2 0,1 0 15,0-1-15,1-1 0,1-3 0,0 2 16,-1-2-16,1-1 0</inkml:trace>
  <inkml:trace contextRef="#ctx0" brushRef="#br0" timeOffset="173536.9488">14757 6237 0,'0'0'0,"0"0"0,0 0 15,29-8-15,-14 2 0,4 2 16,3-3-16,1 3 0,1-3 15,10 1-15,2 1 0,-1-2 0,0 3 0,7-2 16,0 3-16,-3 1 0,-3 0 16,-2 1-16,-1 1 0,-5 0 15,-5 1-15,-4-1 0,-4 2 16,-1-2-16</inkml:trace>
  <inkml:trace contextRef="#ctx0" brushRef="#br0" timeOffset="173937.9574">14897 6337 0,'0'0'0,"0"0"0,0 0 0,0 0 0,0 0 0,30 3 15,-30-3-15,28 3 0,-28-3 16,30 4-16,-14 0 0,-3-1 15,0 2-15,-2 1 0,-1-2 16,-2 3-16,-2-3 0,-3 4 16,-3 1-16,-4 1 0,-1-1 0,-6 2 15,-4 2 1,0-2-16,0 0 0,-6 0 16,-1 3-16,2-3 0,1 3 15,2-3-15,2-1 0,3 1 16,1 0-16,2-2 0,2-1 15,3 0-15,2-2 0,6-2 16,7-3-16,4 1 0,1-1 16,6-4-16,5 1 0,-1-1 0,-1-1 0,7-2 15,0-4-15,-2 2 0,-2-2 16,-5-1-16,-3 0 0,-3-3 16,-2 0-16,-3 6 0,-2-2 15,-3 3-15</inkml:trace>
  <inkml:trace contextRef="#ctx0" brushRef="#br0" timeOffset="174339.0145">14894 5808 0,'0'0'0,"0"0"16,0 0-16,0 0 0,22-16 0,-22 16 15,27-7-15,-11 5 16,-1-4-16,1 3 0,-1 2 16,-1 0-16,1 2 0,-3 0 0,0 2 15,-2 3-15,-1-2 0,-4 1 0,-3 4 16,-2 0-16,-1 1 0,-3 3 15,-3 1-15,-3 1 0,-2-1 0,-2 0 16,-3 0-16,1 1 16,0-1-16,1 0 0,1 1 15,0-3-15,2 0 16,0-3-16,1 0 0,1 0 16,1-3-16,2 1 0,0 0 15,4-3-15,2-1 0,4-3 16,2-3-16,0 2 0,-2-1 0,0 1 15</inkml:trace>
  <inkml:trace contextRef="#ctx0" brushRef="#br0" timeOffset="174554.9687">15029 5997 0,'0'0'0,"0"0"0,0 0 15,0 0-15,0 0 16,4 22-16,-4-22 0,0 0 0,10 21 0,-10-21 15,0 0 1,19 23-16,-10-16 0,1 2 16,2-2-16,0-2 0,2 1 15,-1-2-15,0 0 0,0 0 16,-1-1-16,2-3 0,-1 0 16,-1 0-16,-2-1 0,-1 1 0</inkml:trace>
  <inkml:trace contextRef="#ctx0" brushRef="#br0" timeOffset="175109.6341">15547 5730 0,'0'0'0,"0"0"0,0 0 0,0 0 0,0 0 0,28-1 15,-28 1-15,27 1 16,-27-1-16,26 0 0,-12 3 0,1-1 16,-1 0-16,2 1 15,-1 1-15,2-1 0,-1 1 16,0-1-16,-2 1 0,-1 0 16,-1 1-16,-1 2 0,-1 2 15,-1-2-15,-1 4 0,-2-2 16,1 1-16,-2 1 0,1 0 15,-1 5-15,0 2 0,-2 3 16,1-2-16,-2 2 0,-1 2 16,0 0-16,-1-1 0,0 3 0,-1 3 0,0-3 15,-1 3-15,-2 5 0,0 2 16,-1-2-16,1-1 0,0 3 16,-2-2-16,-2-1 0,0 0 0,-1 0 15,1 3-15,0 2 0,1-2 16,-1 1-16,0-1 0,0-6 15,2-4 1,0 4-16,1-1 0,0-3 16,2-3-16,0-2 0,-1-1 15,1-1-15,0-3 0,-1 2 16,1-3-16,0-1 0,0-1 0,-2-1 16,0 0-16,-3 0 0,-2-1 15,-10 1-15,-7 0 0,-8-1 16,-4 1-16,-12-4 0,-8 1 0,3-1 15,13 0-15,9-4 0</inkml:trace>
  <inkml:trace contextRef="#ctx0" brushRef="#br0" timeOffset="176081.1217">9093 5706 0,'0'0'16,"0"0"-1,0 0-15,0 0 0,0 0 0,-21-12 0,21 12 16,-21-6-16,8 5 15,-2 1-15,-3 1 0,0-1 0,1 2 16,-2-2-16,-1 0 0,0 2 16,2-2-16,-6 2 0,3-2 15,3 1-15,0 0 0,1 0 16,2 1-16,1 0 0,0-2 0,1 3 16,0 1-16,1 0 0,1 0 15,0 2-15,1 2 0,2 2 16,2-2-16,-3 6 0,0 3 15,1 1-15,2 0 0,0 4 16,2 1-16,-1 2 0,2-1 16,0 5-16,0 2 0,0 8 0,0-3 0,-1 3 15,1 4-15,0-4 0,0 1 16,-3 9-16,2 1 0,-5-4 16,-1-2-16,0 1 0,1 3 15,-1-5-15,0-4 0,-1 4 16,1-1-16,3-6 0,0 3 15,5-7-15,0 0 16,0-6-16,1-2 0,2-2 16,1 0-16,1-1 0,1 1 15,4-8-15,4 0 0,-1 0 16,2-3-16,3 0 0,2 3 16,1-5-16,2 0 0,5 2 15,2 2-15,-1-1 0,-4 2 0,-4-3 16,-5-4-16,-3 0 0</inkml:trace>
  <inkml:trace contextRef="#ctx0" brushRef="#br0" timeOffset="176946.3129">8641 8909 0,'0'0'15,"0"0"-15,-9-8 0,5 6 0,-1-1 16,-1-1-16,-1 1 0,-2-1 16,-2 3-16,-2-1 15,-2 1-15,1 0 0,1 1 0,-2 0 16,2-1-16,0 1 0,2 1 0,1 2 15,3-1-15,-1 2 0,3 0 0,-2 2 16,1-1-16,-1 3 16,0 0-16,0 2 0,1 1 0,0 1 15,1 2 1,-1 3-16,1 0 0,-2 9 16,2 1-16,-1 2 0,1 0 15,-1 1-15,1-1 0,-3 12 16,0 3-16,0-1 0,1 0 0,-2-1 15,-1 0-15,-1 6 0,1-5 16,0 3-16,1 1 0,2-4 16,0-5-16,1-1 0,1-3 15,-1-2-15,2 0 0,1 0 16,-1-3-16,1-6 0,2 2 0,1-5 16,1 1-16,-1-2 0,0-1 0,1 0 15,1 0-15,2-4 0,0 1 16,0-5-16,2-1 0,2 1 15,-2 0-15,5-2 0,3 2 16,2-3-16,0 2 0,1 0 16,2-2-1,-1 0-15,-2 0 0,2 1 16,1 2-16,0-3 0,-1 0 0,-3-3 16,0-1-16,-3-1 0,-2 0 15,-4 0-15</inkml:trace>
  <inkml:trace contextRef="#ctx0" brushRef="#br0" timeOffset="178134.1016">8526 9506 0,'0'0'0,"0"0"16,0 0-1,0 0-15,0 0 0,0 0 0,0 0 16,0 0-16,0 0 0,0 0 16,0 0-16,0 0 0,0 0 0,0 0 15,0 0-15,22-5 16,-22 5-16,0 0 0,21-3 16,-21 3-16,0 0 0,28 0 15,-28 0-15,0 0 0,33 1 0,-20 1 0,2-2 16,-2 0-16,0 1 0,3 0 15,1 0-15,1 0 0,-1-2 0,0 1 16,0-1-16,-2 1 16,0 1-16,3 0 0,-2 2 15,-5-1-15,-2 1 0,1-1 16,-1-1-16,-1 0 0,-1 2 0,-1 0 0,0 1 16,-2 1-16,-1 0 0,0 1 15,-2 0-15,-1 0 0,-1 0 16,-2 0-16,0 1 0,-1 0 15,-3 0-15,-3 0 0,-2 1 16,-2 1-16,-2-1 0,1 1 16,-3 2-16,-4 2 15,0-3-15,-2 1 0,-2 1 16,3-1-16,2-1 0,1-1 16,2 0-16,1 1 0,2-1 15,0-2-15,1 0 0,3-3 16,1 1-16,2-1 0,2-1 15,0 1-15,3 0 0,2-1 16,3 1-16,1-1 0,1 0 0,2 0 0,0-2 16,2 1-16,1 0 0,5-2 15,1 1-15,1-1 0,0-1 16,4 1-16,0 0 0,0 1 16,-2 1-16,2-1 0,1 0 15,-2-1-15,-1-1 0,-2 2 16,0 1-1,-3-2-15,-1 0 0,-1-4 0,-2-1 16,-2 2-16,1-1 0,-3 2 16</inkml:trace>
  <inkml:trace contextRef="#ctx0" brushRef="#br0" timeOffset="178466.4795">9185 9208 0,'0'0'0,"0"0"16,0 0-16,0 0 0,0 0 0,-10 27 0,10-27 16,-7 23-16,7-23 0,-8 33 15,3-12-15,1 1 0,-1 2 16,0 3-16,-2 4 0,-1 5 15,1-2-15,-1 3 0,1 1 0,0 4 16,0-3-16,0 0 0,1 1 16,-2-5-1,0-3-15,1 1 0,1-6 16,2-5-16,0 0 0,2 1 16,2-3-16,1-11 15,1-4-15,3-3 0,1-7 0,0 3 0,-2 0 16,0 0-16</inkml:trace>
  <inkml:trace contextRef="#ctx0" brushRef="#br0" timeOffset="178767.2563">9403 9451 0,'0'0'0,"0"0"15,0 0-15,0 0 0,0 0 0,-27 7 31,27-7-31,-30 8 0,30-8 0,-31 14 16,14-4-16,1-1 16,-1 1-16,1 1 0,-1 2 15,3-1-15,1-2 0,-1 5 0,4 0 16,3 0-16,1-2 0,3 0 16,2-1-16,4 0 0,4-2 15,-1-1-15,4 0 0,1-2 0,0-4 0,4 0 16,1-1-16,2-1 0,2-3 15,-2-1-15,0-1 16,-4-2-16,-1 0 0,-4-1 0,0 2 16,-1 1-16</inkml:trace>
  <inkml:trace contextRef="#ctx0" brushRef="#br0" timeOffset="178983.6473">9358 9528 0,'0'0'0,"0"0"0,0 0 0,0 0 16,27-7-16,-27 7 0,31-5 15,-12 2-15,0 0 0,3 1 0,2-1 0,0 2 16,2-1-16,4 2 0,-2 1 16,-2-1-16,-3-1 0,-2 1 15,-3 1-15,-2-2 0,-3 0 16,-3-3-16,-2 1 0,-2 0 15,0 0-15,-1 1 0</inkml:trace>
  <inkml:trace contextRef="#ctx0" brushRef="#br0" timeOffset="179206.2117">9514 9614 0,'0'0'0,"0"0"0,0 0 16,-9 20-16,9-20 15,-13 17-15,6-6 0,-1 0 16,1 1-16,1 1 0,-1 1 16,1-1-16,0 0 0,-1 3 15,2-3-15,2-2 0,-1-1 16,1 0-16,1-2 0,2-4 16,1-2-16,2-3 0,5-4 15,-4 2-15,1-1 0,-1 1 0</inkml:trace>
  <inkml:trace contextRef="#ctx0" brushRef="#br0" timeOffset="179406.8441">9656 9648 0,'0'0'0,"0"0"0,0 0 15,0 0-15,0 0 0,-10 26 0,10-26 16,-8 19-16,2-9 0,1 2 15,1 1-15,-2 0 0,3-1 16,-1-2-16,1 2 0,0-1 16,1-1-16,0-3 0,4-2 15,0-2-15,1-3 0,-1 1 0,1-1 0,-1 1 16</inkml:trace>
  <inkml:trace contextRef="#ctx0" brushRef="#br0" timeOffset="179591.8043">9865 9671 0,'0'0'16,"0"0"-16,0 0 0,0 0 0,0 0 0,34-6 16,-34 6-16,33-3 0,-33 3 15,35 0-15,-17 0 0,2 1 16,0-1-16,0 0 0,-1 1 16,-2-1-16,-1-1 0,1 0 15,-2 0-15,-3-1 0,-3-2 16,-3 2-16,0-1 15,-2 1-15</inkml:trace>
  <inkml:trace contextRef="#ctx0" brushRef="#br0" timeOffset="179839.411">10038 9534 0,'0'0'0,"0"0"16,0 0-16,0 0 0,0 0 0,-11 30 15,11-30-15,-7 23 0,2-11 16,0 2-16,0 3 16,0-1-16,-2 1 0,2 1 15,-1 2-15,2-3 0,-1 0 0,0 4 16,-1 1 0,2-5-16,-1-1 0,2-3 15,2-2-15,1-2 0,2 0 0,0-2 16,-1 0-16,1-4 15</inkml:trace>
  <inkml:trace contextRef="#ctx0" brushRef="#br0" timeOffset="180093.4126">10399 9605 0,'0'0'16,"0"0"-16,25-2 0,-25 2 0,34-4 15,-10 1-15,4 0 16,9 0-16,-1 0 16,3 0-16,3 1 0,7 0 15,0 2-15,-3 1 0,-1 1 16,4 2-16,-7-1 0,-2 1 16,0 1-16,-8-1 0,-5 1 0,-9 1 15,-6 0-15,-2 0 0,-2-2 16,-2-1-16</inkml:trace>
  <inkml:trace contextRef="#ctx0" brushRef="#br0" timeOffset="180482.8741">10561 9795 0,'0'0'0,"0"0"16,0 0-16,28 0 0,-28 0 0,30-3 15,-30 3-15,37 3 0,-21 0 16,2-1-16,2 1 16,-3 4-16,0 0 0,0 4 0,-4-2 15,-4 0-15,-3 1 0,-7 2 16,-7 1 0,-2 1-16,-2 1 0,-1 1 15,-1 1-15,-1 0 0,2-1 0,-1 0 16,0 0-16,1 0 15,4-2-15,1 4 0,3 0 16,5-7-16,4-1 0,1 1 0,4-6 16,1 1-16,2-2 0,6-1 15,5-1-15,-1-2 0,-1-1 0,5-3 16,1 0-16,-3-3 0,-2 0 0,-1-2 16,-1-3-16,-4-1 15,-1-3-15,-6-4 16,-6-3-16,0 2 0,-1 6 0,1 2 15</inkml:trace>
  <inkml:trace contextRef="#ctx0" brushRef="#br0" timeOffset="180741.876">10458 9142 0,'0'0'16,"0"0"-16,0 0 0,27-11 0,-27 11 15,32-8-15,-9 2 16,1 1-16,1-1 0,9 0 16,3 1-16,-1 0 0,-2-1 15,6 0-15,-1 4 0,-5-2 0,-2 1 0,-4 0 16,-4 2-16,-5 0 0,-4 0 0,-3 1 15,-2-1-15,-1 1 0</inkml:trace>
  <inkml:trace contextRef="#ctx0" brushRef="#br0" timeOffset="180942.5472">10696 9192 0,'0'0'0,"0"0"15,0 0-15,0 0 0,-14 24 0,14-24 16,-13 20-16,6-8 0,1 0 0,-1 1 16,1 1-16,-1 0 15,1 0-15,2-1 0,1 0 0,-1-1 0,1 1 16,1 0-16,1-1 0,2-6 16,2-1-16,1-1 0,-2-1 15,0 0-15</inkml:trace>
  <inkml:trace contextRef="#ctx0" brushRef="#br0" timeOffset="181127.5676">10892 9305 0,'0'0'0,"0"0"15,0 0-15,0 0 0,0 0 0,0 25 16,0-25-16,0 25 0,0-25 15,-2 30-15,-1-13 0,2-1 0,1-3 16,0-2-16,0-1 0,0 0 16</inkml:trace>
  <inkml:trace contextRef="#ctx0" brushRef="#br0" timeOffset="181344.0109">11568 9885 0,'0'0'16,"0"0"-16,0 0 0,0 0 0,-8 23 16,8-23-16,-11 20 0,4-10 0,0 1 15,-2 1-15,-1 1 0,1-1 16,0-2-16,2-2 0,0 0 15,1-1-15</inkml:trace>
  <inkml:trace contextRef="#ctx0" brushRef="#br0" timeOffset="181760.9379">12394 9549 0,'0'0'0,"0"0"0,22-1 15,-8 1-15,2 0 0,3 1 16,5 3-16,4 2 0,-1-1 16,-3 3-16,-1 1 0,-3 1 0,-3 0 15,-4 5-15,-4 0 0,-7-1 16,-4-1-16,-7 2 15,-6 0-15,-3 0 0,-5-1 0,-9 4 0,-4 1 16,4-2-16,3-2 0,-2 2 16,3-1-16,6-2 0,4-2 15,5-1-15,3 0 0,5-2 16,1 0-16,7 0 0,4-3 0,9-1 16,5-3-16,7-2 0,7-3 15,0 2 1,0-3-16,3 0 0,0-3 15,5-2-15,-4-2 0,-3-4 16,-2-3-16,-5 2 0,-5 2 0,-5 2 16,-5 4-16,-3 1 0</inkml:trace>
  <inkml:trace contextRef="#ctx0" brushRef="#br0" timeOffset="182062.4088">12944 9300 0,'0'0'16,"0"0"-16,0 0 0,0 23 0,0-23 15,-1 29-15,-1-7 16,-2 1-16,1 0 0,-1 11 0,-1 3 15,0-2-15,-2-1 0,2 9 16,0-1-16,1-2 0,-1-7 16,2 2-16,0-3 0,1-3 0,0-4 0,2 4 15,0-2-15,3-8 0,0-1 16,4-5-16,1-5 16,3-6-16,2-4 0,-3 2 0,-3-2 15,0 0-15</inkml:trace>
  <inkml:trace contextRef="#ctx0" brushRef="#br0" timeOffset="182330.5855">13126 9572 0,'0'0'15,"0"0"-15,0 0 0,-28 12 16,16-7-16,-1 1 0,-1 2 15,0-1-15,2 1 0,-2 4 16,1 3-16,2-2 0,3 0 0,4 2 16,1 2-16,6-5 0,1-1 0,7-1 15,6 0-15,0-1 16,1 0-16,4 0 0,4-1 16,1-2-16,-2-3 0,6-1 0,-1-5 15,-6 2-15,-4 0 0,-5 1 0</inkml:trace>
  <inkml:trace contextRef="#ctx0" brushRef="#br0" timeOffset="182531.2843">13321 9571 0,'0'0'0,"0"0"0,0 0 16,32-7-16,-32 7 0,34-4 0,-9 2 15,0-1-15,0 3 0,11-1 16,1 1-16,-2 0 0,0 1 16,2 0-16,-4 1 0,-4-1 0,-4-1 0,-4 0 15,-4 0-15,-4 0 0</inkml:trace>
  <inkml:trace contextRef="#ctx0" brushRef="#br0" timeOffset="182762.8991">13457 9657 0,'0'0'0,"0"0"31,0 0-31,0 0 0,-7 24 0,7-24 16,-8 26-16,4-13 0,1 0 0,-2 0 15,1 1-15,0-2 16,-1-1-16,2 0 0,1 0 15,0 1-15,1-3 0,1-2 16,0-1-16,3-2 0,0-1 0,0 0 16,-1-1-16,1 0 0</inkml:trace>
  <inkml:trace contextRef="#ctx0" brushRef="#br0" timeOffset="182985.0184">13714 9701 0,'0'0'0,"0"0"0,0 0 0,0 0 16,0 0-16,-12 23 0,12-23 15,-10 19-15,10-19 16,-9 23-16,4-11 0,1 0 16,0-1-16,-1 0 0,2 1 15,0-1-15,0-4 0,2 0 16,0-3-16,2-1 0,2-3 0,-1 1 15,-2-1-15,2 0 0</inkml:trace>
  <inkml:trace contextRef="#ctx0" brushRef="#br0" timeOffset="183163.4523">13925 9701 0,'0'0'0,"0"0"0,0 0 0,26 2 16,-26-2-16,27 0 0,-9 0 15,0 1-15,-1 0 0,4 0 0,0 0 16,-2 0-16,-1 1 0,-3-2 0,-1 0 16,-3-3-16,-2 0 0,-1 2 15,-1-3-15,-2 3 0</inkml:trace>
  <inkml:trace contextRef="#ctx0" brushRef="#br0" timeOffset="183379.7676">14085 9629 0,'0'0'0,"0"0"0,0 0 15,0 0-15,0 0 0,-10 29 16,10-29-16,-8 22 0,3-10 0,1 2 16,-1 1-16,1 1 0,-2-2 0,1 1 15,-1 1-15,2-3 0,1 2 16,-1-3-16,2 1 0,1-2 15,1-1-15,2-2 0,3-3 16,-2 0-16,0-1 0,0-1 16</inkml:trace>
  <inkml:trace contextRef="#ctx0" brushRef="#br0" timeOffset="183633.2934">14463 9678 0,'0'0'0,"0"0"15,0 0-15,36-4 0,-21 1 0,7 1 16,6 1-16,7 0 16,-1 0-16,5-1 0,2 0 15,6 0-15,-4 2 0,8 2 16,-1 0-16,-8 3 0,-7 2 0,-7-5 15,-3 0-15,-8-2 0,-3-1 16,-4 0 0,-3 1-16,-1 0 0</inkml:trace>
  <inkml:trace contextRef="#ctx0" brushRef="#br0" timeOffset="183980.7779">14584 9867 0,'0'0'16,"0"0"-16,0 0 0,0 0 16,37 2-16,-37-2 0,32 2 15,-15 0-15,0-1 0,1 3 16,0 3-16,-3-4 0,0 3 0,-1 3 16,-4 0-16,-6-1 0,-2 0 15,-4 6-15,-6-1 0,-1 1 0,-2 0 16,-5 2-16,-3-2 0,2 1 15,0-1-15,2 1 0,0-1 16,3 0-16,1 0 0,1 0 16,4-1-16,2-1 0,3-4 15,7 0-15,5 1 0,2-5 0,4-1 16,2-2 0,5 2-16,0-3 0,1-3 0,5-1 15,-2-5-15,-4 0 16,-2-2-16,-4 4 0,-4 0 15,-2 0-15</inkml:trace>
  <inkml:trace contextRef="#ctx0" brushRef="#br0" timeOffset="184482.0374">14421 9077 0,'0'0'16,"0"0"-16,0 0 0,0 0 0,0 0 15,24 11-15,-24-11 0,19 13 16,-19-13-16,21 18 0,-13-7 15,-1 0-15,-3 0 0,-2 3 0,-4-1 16,-2 2-16,-3-1 0,0-1 16,-2 2-16,1-3 0,0 0 0,0 3 15,0-2-15,1 0 0,2-3 16,0 0-16,3-2 16,1-2-16,1 0 0,2-1 0,3 1 15,0 0-15,2-1 0,2-1 0,1 1 16,-1 0-16,1-1 0,-1 2 15,-1-1-15,-1 2 0,-2 0 0,-1-1 16,0 1-16,-5 0 0,-3 1 16,-2-1-16,-3 2 0,0-1 15,-1 0-15,-1 2 0,0 1 16,-2 1 0,0-1-16,1-1 0,-1-3 15,2-1-15,3 0 0,0-1 0,0-1 16,4-3-16,-1-1 0,2 0 15,0 0-15,0 0 0</inkml:trace>
  <inkml:trace contextRef="#ctx0" brushRef="#br0" timeOffset="184952.0008">14692 9308 0,'0'0'0,"0"0"0,0 0 16,20-9-16,-20 9 0,23-4 15,-7 4-15,1 1 0,0-1 0,-2 2 32,-1-1-32,0 3 0,-2 1 0,-2-1 15,-2 3-15,-1-1 0,-1 2 16,-4 1-16,-3 3 0,-4 0 16,-1-1-16,-9 3 0,-2 0 15,-1-1-15,1 0 0,-1 1 16,-2-1-16,1-1 0,0 0 15,3-2-15,1-3 0,3-1 0,4 0 0,1-1 16,1 0-16,6-5 16,4 1-16,3-3 0,4-1 0,0-1 15,0-3-15,2 0 0,1 0 16,-1 1-16,-1 1 0,-1 1 16,0 1-16,-2 0 0,-2 2 15,-2-1-15,1 0 0,-2 2 0,0 0 0,-4 0 16,2 3-16,-2-1 0,0 3 15,-1 1-15,-2 2 0,1-2 16,1 3-16,1 0 0,1 0 16,3 0-16,1 1 0,4-1 15,2-1-15,1-3 0,2 0 16,6-1 0,2 1-16,0-5 0,-1 1 0,-3-1 15,-3 0-15,-1 0 0</inkml:trace>
  <inkml:trace contextRef="#ctx0" brushRef="#br0" timeOffset="185516.1607">15251 9106 0,'0'0'16,"0"0"0,0 0-16,26-3 0,-26 3 0,26-1 15,-12 1-15,0 0 0,1 0 16,-1 1-16,2 0 0,-1 1 16,0 1-16,4 0 0,-1 2 15,-3 1-15,-1-1 0,-3 2 16,0-1-16,-3 2 0,0 0 0,-1 2 15,-2 0-15,0-1 0,-2 2 0,0 0 16,1 1-16,-1 1 0,0-1 0,1 7 16,-1 0-16,-1 0 15,-1 1-15,0 0 0,-1 3 16,0-1-16,0 0 0,0 3 16,0 1-16,0-2 0,0 0 0,0 7 15,0 2 1,0-2-16,0-2 0,0 1 15,0-1-15,0-2 0,-1-1 16,0 1-16,0 1 0,1-3 16,0 0-16,-1 0 0,-1 0 15,-1 0-15,1-3 0,-1 1 16,0 1-16,-2-3 0,1 0 0,-5-3 16,-3-1-16,0-1 0,1-3 0,-4 1 15,-2-1-15,-3-1 0,-1-1 16,-8 0-16,-5 0 0,-2-1 15,-2 1-15,-6-4 0,2 0 16,9-3-16,7-1 0,6 1 0</inkml:trace>
  <inkml:trace contextRef="#ctx0" brushRef="#br0" timeOffset="189378.101">9542 12404 0,'0'0'16,"0"0"-16,0 0 0,0 0 0,-28 10 15,28-10-15,-24 12 0,11-2 16,0 0-16,-3 2 0,-2 5 15,0 0-15,0 2 0,-4 8 16,0 3-16,2 1 0,3 1 0,-4 16 16,1 8-1,3 2-15,5 2 0,1-5 16,5-5-16,3 6 16,6-6-16,2 3 0,3-5 0,7-2 15,6-2-15,3-5 0,4-4 0,1-1 16,0-1-16,6-5 0,1-3 0,-5-3 15,-9-7 1,-6-4-16</inkml:trace>
  <inkml:trace contextRef="#ctx0" brushRef="#br0" timeOffset="190584.9088">10038 12412 0,'0'0'0,"0"0"0,0 0 0,0 0 16,0 0-16,0 0 0,0 0 0,0 35 16,0-35-16,-2 29 0,2-29 15,-2 42-15,1-17 0,0 3 0,0 3 16,-2 7-16,2 1 0,0 2 15,0 3-15,-1 8 0,0-2 0,-2 1 16,1-1-16,0 6 16,-1-5-16,0-3 0,0-1 15,0-5-15,2-3 0,1 1 16,1-4-16,0-3 0,-1-5 0,2-10 0,2-6 16,-1-4-16,0-3 0,-1 0 15</inkml:trace>
  <inkml:trace contextRef="#ctx0" brushRef="#br0" timeOffset="190917.0347">10334 12717 0,'0'0'15,"0"0"-15,0 0 0,0 0 0,0 0 16,0 0-16,-32 12 0,32-12 0,-27 16 0,10-5 16,-4 5-16,0-2 0,0 1 15,-5 6-15,3 2 16,3 1-16,3-1 0,3 0 16,1 1-16,5 0 0,2 0 0,5 5 15,5-2-15,5-3 0,3-3 16,6 0-1,4-2-15,1-3 0,1 0 0,5-4 16,4-2-16,-2-2 16,-1-1-16,5-5 0,2-5 15,-7-1-15,-2-4 0,-6 3 16,-4 1-16,-5 0 0</inkml:trace>
  <inkml:trace contextRef="#ctx0" brushRef="#br0" timeOffset="191155.5536">10565 12718 0,'0'0'0,"0"0"0,26-3 15,-26 3-15,37-4 0,-10 2 16,5 0-16,10 2 0,2 0 0,6 0 15,-1 0-15,-5 0 0,-3 2 16,3 0-16,-3 2 0,-8-2 16,-7 0-16,-6-2 0,-5-2 15,-6 1-15,-1 0 0,-1 1 0</inkml:trace>
  <inkml:trace contextRef="#ctx0" brushRef="#br0" timeOffset="191418.7976">10768 12763 0,'0'0'0,"0"0"0,0 0 16,-5 29-16,5-29 0,-5 26 0,3-9 16,0 2-16,0 2 0,0 6 15,-1 0-15,1 1 0,1 0 16,0-1-1,0 2-15,0-3 0,-1-3 16,0 4-16,1-2 0,1-5 0,1-1 16,1-6-16,-1-3 0,0-7 15,-1-3-15,2-2 0,-2 2 16,0 0-16</inkml:trace>
  <inkml:trace contextRef="#ctx0" brushRef="#br0" timeOffset="191657.114">10979 12860 0,'0'0'16,"0"0"-16,0 0 16,0 0-16,2 21 0,-2-21 15,2 30-15,-2-30 0,3 29 0,-3-11 16,0 5-16,0-1 15,-2 1-15,0 3 16,0 1-16,-1 3 0,1-2 0,-1-1 16,1-4-16,0-3 0,1-2 0,0-4 15,0-2-15,-1-1 16</inkml:trace>
  <inkml:trace contextRef="#ctx0" brushRef="#br0" timeOffset="191857.7855">11419 13179 0,'0'0'16,"0"0"-16,0 0 16,0 0-16,0 0 0,-1 30 0,1-30 15,-6 21-15,6-21 0,-13 24 0,3-12 16,-1 0-16,0 0 0,-1-3 15,0-1-15,1-1 0,1 0 0,1-2 16</inkml:trace>
  <inkml:trace contextRef="#ctx0" brushRef="#br0" timeOffset="192324.4005">12326 12912 0,'0'0'0,"0"0"0,0 0 0,0 0 0,0 0 16,0 0-16,-22 26 0,22-26 0,-24 19 15,11-7-15,0 2 16,1 1-16,-1-1 0,2 1 15,3 1-15,0 1 0,1-1 0,1 4 16,1-1-16,3-1 16,2-1-16,4-2 0,5 0 0,2-2 0,4-2 15,1-1-15,3 0 16,1-3-16,0-4 0,2-1 0,2 0 16,-3-3-16,-1-1 15,2-3-15,-2-1 0,-4-1 0,-1 0 0,-3 0 16,0-1-1,-5 0-15,0-1 0,-1-1 16,-3 0-16,-1 0 0,-1 0 0,-2-1 16,-2-1-16,-2 1 0,1 1 0,-3 0 15,0 0 1,-2 0-16,0 0 0,-2-1 0,-2-2 16,1 0-16,1-1 0,1 3 15,2 1-15,1 2 0</inkml:trace>
  <inkml:trace contextRef="#ctx0" brushRef="#br0" timeOffset="192667.2686">12871 12725 0,'0'0'0,"0"0"0,20 15 0,-8-4 0,1 3 0,8 6 16,4 3-16,-2 1 0,0 1 16,5 8-16,-2 5 0,-3 0 15,-1 2-15,1 6 0,-3-1 16,-7-5-16,-5-1 16,-3 0-16,-5 2 0,-3-3 15,0-1-15,-5 3 0,-3-1 16,0-5-16,1-3 0,-7 0 15,-6 0-15,3-4 0,2-5 0,0-4 16,2-3-16,4-5 16,2 0-16,0-4 0,1-2 15,4-4-15,0-4 0,2 1 16,1 1-16,-1 0 0</inkml:trace>
  <inkml:trace contextRef="#ctx0" brushRef="#br0" timeOffset="192828.5576">13653 13544 0,'0'0'0,"0"0"16,0 0-16,0 0 0,0 0 0,0 0 16,0 0-16,0 0 0,0 0 15,0 0-15,0 0 0,0 0 0</inkml:trace>
  <inkml:trace contextRef="#ctx0" brushRef="#br0" timeOffset="196424.9415">9588 15718 0,'0'0'0,"0"0"15,0 0-15,0 0 0,0 0 0,24 1 16,-24-1-16,0 0 0,25 4 16,-25-4-16,20 2 0,-20-2 15,17 1-15,-8 2 0,1-2 16,0-1-16,0 3 0,1 1 16,1 1-16,-1 0 0,0-1 0,0 0 0,1 1 15,-1-3-15,0 1 0,-1 1 16,0 1-16,0 1 15,0 1-15,0-1 16,0 0-16,0 0 0,-1 1 16,1 0-1,1 0-15,0 0 0,-1 2 16,-2 0-16,0-2 0,-1 3 0,-1-2 16,1-1-16,-2 0 0,0 1 15,-3-1-15,-1 0 0,0 0 16,-2-1-16,-2 0 0,0 0 15,-1 1-15,0 0 0,-2 4 16,0-4-16,-1 3 0,1-1 0,-2 0 16,0 1-16,0 0 0,0-1 0,-2 3 15,-1-3-15,0 0 0,-4 3 16,1 2-16,0-2 0,-1 0 0,1 1 16,0-1-1,0 2-15,1-1 0,-2 2 0,-3-1 16,0-3-16,2-1 15,-1 2-15,2 0 0,0-4 0,2 1 16,2-2-16,1 0 16,3-1-16,0-1 0,1 0 0,2-3 15,1 0-15,3-2 0,2-3 0,5-1 16,-2 1-16,1 0 0,-2 0 0</inkml:trace>
  <inkml:trace contextRef="#ctx0" brushRef="#br0" timeOffset="196951.089">10160 15786 0,'0'0'0,"0"0"16,0 0-16,0 0 0,0 0 0,0 0 16,0 0-16,0 0 0,0 0 15,0 0-15,0 0 16,-27 0-16,27 0 0,0 0 0,-18 8 16,18-8-16,0 0 0,-22 20 15,15-11-15,-1 1 0,1 1 0,-1 0 16,-2 1-16,0 0 0,-1-1 15,0 0-15,0 3 0,0 0 16,1 1-16,0 1 0,1 0 0,-2 5 16,1-3-16,2 0 0,3 3 15,0-3-15,3 0 0,0 0 0,1-1 16,1 0-16,1 1 0,2-1 16,2 0-16,0-3 0,2 0 15,0-3-15,2 0 0,0-1 16,1 1-16,0 3 0,-1-1 15,0-2-15,-2 0 0,2-1 0,1-1 16,0-2-16,-1 3 0,2-2 16,2-1-16,-1-2 0,0-1 15,0 0-15,2-1 0,-2-3 16,0-1-16,-2 0 0,-1 1 16,-2-1-16</inkml:trace>
  <inkml:trace contextRef="#ctx0" brushRef="#br0" timeOffset="199552.1101">10413 15969 0,'0'0'0,"0"0"16,0 0-16,0 0 0,0 0 0,0 0 15,0 0-15,0 0 16,0 0-16,26-4 0,-26 4 16,0 0-16,26-2 0,-26 2 0,0 0 15,34-1-15,-34 1 0,33-2 16,-13 3-16,-1-1 0,-1-1 0,1 1 15,3-2-15,1 2 0,-1 0 16,4 0-16,-2 2 0,-2-1 16,-2 1-16,-3-2 0,-3-1 15,-2-1-15,-1 2 0,-2-2 16</inkml:trace>
  <inkml:trace contextRef="#ctx0" brushRef="#br0" timeOffset="199759.2974">10541 16233 0,'0'0'15,"0"0"-15,0 0 0,0 0 0,30 4 16,-30-4-16,29 0 0,-13 1 15,2-1-15,4 0 16,4-2-16,-3 1 0,-3-1 0,-2 1 16</inkml:trace>
  <inkml:trace contextRef="#ctx0" brushRef="#br0" timeOffset="200254.5655">11193 16063 0,'0'0'16,"0"0"-16,0 0 0,0 0 16,0 0-16,0 0 15,0 0-15,21-13 0,-21 13 16,23-8-16,-23 8 15,35-9-15,-14 6 0,3-2 16,3-1-16,0 2 0,2 2 0,12-1 16,3 0-16,1 0 0,2 0 15,9 3-15,0 4 0,-3-1 16,-2 1-16,7 2 0,0 1 0,-8-1 0,-5-1 16,4 3-16,-5 2 0,-4-2 15,-4 0-15,-4-2 0,-3 0 16,-7-2-16,-4 0 0,-6-2 15,-2-2-15,-4-2 0,-1 0 0,-2 0 16,0-1-16,-1 3 0</inkml:trace>
  <inkml:trace contextRef="#ctx0" brushRef="#br0" timeOffset="200724.7245">11539 16240 0,'0'0'16,"0"0"-16,0 0 0,27 3 16,-27-3-16,29 5 0,-5-2 15,-1 0-15,0-1 0,4 4 16,1 2-1,-3 1-15,-2-1 0,1 1 0,-1 1 16,-3 2-16,-3 1 0,0 2 16,-5-2-16,-5-3 0,-4-1 0,-5 4 15,-6 2-15,-2 2 16,-2-1-16,-7 1 0,-4 1 16,-5 2-16,2-1 0,-2-1 15,1 0-15,-2-1 0,0 0 0,0 2 0,3-2 16,8-2-16,3-2 0,5-2 15,4-2-15,4 0 0,3-1 0,5 0 16,5 0-16,6-2 16,4-1-16,4 0 15,5-1-15,-1-1 0,-2-2 16,0 0-16,-1 0 0,5-1 0,4-1 0,4 0 0,-4-1 16,-1-1-16,0-1 0,-3 6 15,-2 5-15,-7-1 0,-4-2 16,-5-1-16</inkml:trace>
  <inkml:trace contextRef="#ctx0" brushRef="#br0" timeOffset="201009.7056">11502 15416 0,'0'0'0,"0"0"15,0 0-15,0 0 0,0 0 0,27-12 16,-27 12-16,37-7 0,-18 4 16,6 2-16,3-2 15,0 3-15,0 0 0,10 0 0,3 3 16,-5-2-1,-2 3-15,6 2 0,-3-1 16,-3 1-16,-2-3 0,-4-2 16,-3-1-16,-5 2 0,-4-1 0,-3-1 15</inkml:trace>
  <inkml:trace contextRef="#ctx0" brushRef="#br0" timeOffset="201279.5356">11738 15408 0,'0'0'0,"0"0"0,0 0 16,-6 25-16,4-14 0,0 7 0,-1 3 16,0 1-16,0-1 0,-3 13 15,1 3-15,-1-4 0,2 1 16,0 3-16,-1-1 0,1-4 15,0-3-15,2-3 0,1-2 16,1-7-16,2-4 0,0-4 31,0 0-31,-1-4 0</inkml:trace>
  <inkml:trace contextRef="#ctx0" brushRef="#br0" timeOffset="201467.9303">12025 15650 0,'0'0'16,"0"0"-16,0 0 0,-5 19 0,5-19 15,-6 23-15,3-7 16,0 2-16,-1 2 0,2 3 0,0 2 16,0 10-16,1-6 0,2 3 15,2-3-15,-1-4 0,1-4 16,-2-3-1</inkml:trace>
  <inkml:trace contextRef="#ctx0" brushRef="#br0" timeOffset="201727.1773">12640 15983 0,'0'0'0,"0"0"16,0 0-16,0 0 0,0 0 0,37 2 16,-37-2-16,38 2 15,-17-2-15,3 1 0,3 1 16,1 0-16,-2 0 16,11 1-16,1-2 15,-3-1-15,-3 1 0,5-1 0,-2 0 16,-5-5-16,-4 1 0,-6-1 15,-2 1-15,-4 1 0</inkml:trace>
  <inkml:trace contextRef="#ctx0" brushRef="#br0" timeOffset="201965.6721">12887 15717 0,'0'0'16,"0"0"-16,0 0 0,-11 27 0,7-16 0,0 5 16,0 5-16,-2 2 0,0 4 15,0 9-15,-1 1 16,2-1-16,-1 1 0,2 11 0,-1 3 16,2-5-16,1-3 0,0 5 15,2-3-15,0-10 0,0-8 0,0-6 16</inkml:trace>
  <inkml:trace contextRef="#ctx0" brushRef="#br0" timeOffset="202328.9367">13428 15453 0,'0'0'15,"0"0"-15,0 0 0,-4 18 0,4-18 0,-2 23 16,0-1-16,0 3 15,0 6-15,-4 11 0,-1 5 16,-2-1-16,0 0 0,-2 16 16,0 6-16,-1 10 0,2-4 0,0 13 15,0-2-15,4-5 0,0-5 0,2 8 16,0-5-16,3 15 0,2-21 16,5-11-16,3-9 0,-3-16 0,-1-11 15,-2-9-15</inkml:trace>
  <inkml:trace contextRef="#ctx0" brushRef="#br0" timeOffset="202629.9914">13751 15849 0,'0'0'0,"0"0"16,0 0-16,-27-1 0,27 1 0,-25 3 16,25-3-16,-30 14 0,11-4 15,-3 2-15,-3 4 16,3-1-16,3 0 0,-6 9 0,3 2 16,5 1-16,2 1 0,2 8 15,5 0-15,4 0 0,4-1 0,5 1 16,5-1-16,6-3 0,3-3 0,5 3 15,1-3-15,2-5 0,1-6 16,-6-3-16,-4-4 0,-5-2 16</inkml:trace>
  <inkml:trace contextRef="#ctx0" brushRef="#br0" timeOffset="202868.3847">13870 15901 0,'0'0'0,"0"0"15,0 0-15,0 0 0,28 7 0,-28-7 16,35 7-16,-14-3 0,1 3 0,6-1 16,4 1-16,-2 1 0,-2 0 15,12 2-15,1 1 16,-4-1-16,-3-2 0,4 3 0,-4-2 15,-6-1-15,-6-2 0,-5-1 16</inkml:trace>
  <inkml:trace contextRef="#ctx0" brushRef="#br0" timeOffset="203116.0982">14056 16033 0,'0'0'0,"0"0"0,-8 16 16,3-7-16,1 1 0,-1 5 15,-1 7-15,-2 4 0,1-1 0,-1 1 16,0 0-16,3 2 0,0 0 16,1 2-16,2-2 0,1-2 15,1-2-15,2-4 0,1 0 0,1-8 0,2-3 16,-2-2-16,0-1 15,-1-2-15</inkml:trace>
  <inkml:trace contextRef="#ctx0" brushRef="#br0" timeOffset="203316.7517">14297 16158 0,'0'0'0,"0"0"16,0 0-16,5 22 0,-5-22 0,5 25 16,-3-8-1,-1 1-15,-1 4 0,-1 5 0,-1 1 0,-2 1 0,-2 1 16,-1 2-16,-1 1 16,-1 0-16,2-6 0,2-5 0</inkml:trace>
  <inkml:trace contextRef="#ctx0" brushRef="#br0" timeOffset="206279.9426">15572 10520 0,'0'0'0,"0"0"16,0 0-16,0 0 0,0 0 0,0 0 16,0 0-16,0 0 0,26 7 0,-26-7 15,0 0-15,25 15 16,-25-15-16,10 18 0,-10-7 0,-4 0 15,-2 3-15,-7-1 0,-3-2 16,-3 0-16,-1-3 0,-2 2 16,4 0-16,2-2 0</inkml:trace>
  <inkml:trace contextRef="#ctx0" brushRef="#br0" timeOffset="207884.7804">16091 9562 0,'0'0'0,"0"0"16,0 0-1,0 0-15,0 0 0,0 0 16,1 30-16,-1-30 0,-3 26 0,3-26 15,-5 31-15,1-12 16,1 2-16,0 2 0,0 0 0,1 2 16,-1 0-16,0 9 0,-1-2 0,0 2 15,1-1-15,-1 0 16,1-4-16,-1 8 0,-1-1 0,1-4 16,-2-5-16,2 0 0,-1-2 15,1-1-15,1 1 0,-1-5 0,1 0 16,1-3-16,1-4 0,0 0 15,1 1-15,2-11 0,0-3 16,0-3-16,-2 3 0,2 0 0</inkml:trace>
  <inkml:trace contextRef="#ctx0" brushRef="#br0" timeOffset="208264.0009">16313 9746 0,'0'0'0,"0"0"0,0 0 15,0 0-15,0 0 0,0 0 16,-23 7-16,23-7 0,0 0 0,-33 7 0,33-7 15,-30 7-15,13-3 0,0 1 16,-2 2-16,1-1 0,2 3 0,0-2 16,2 0-16,1 2 15,1 0-15,-2 3 0,2-1 16,2-1-16,3 1 0,2 0 16,3-1-1,2 0-15,2-1 0,7 2 0,5 1 16,3 0-16,3-3 0,3 2 15,5 1-15,-1-1 0,1-2 0,5 0 16,0-5-16,-7 1 16,-4-2-16,-4 0 0</inkml:trace>
  <inkml:trace contextRef="#ctx0" brushRef="#br0" timeOffset="208618.4368">16683 9828 0,'0'0'0,"0"0"16,0 0-16,0 0 0,0 0 0,-33 2 15,33-2-15,-32 5 16,32-5-16,-34 10 0,13-4 15,0 3-15,-1-2 0,1 2 16,1 1-16,-2 3 0,3-2 0,0 3 0,2 1 16,4 1-16,2-1 0,4 0 15,3 3-15,3-4 0,1 1 0,5 2 16,4-2-16,4 2 16,4-3-16,4 1 0,3 1 15,2-2-15,1 0 0,6 2 0,-1-1 16,-4-5-1,-5-4-15,-4-1 0,-4-1 16,-3-1-16</inkml:trace>
  <inkml:trace contextRef="#ctx0" brushRef="#br0" timeOffset="208850.1505">16369 9989 0,'0'0'0,"0"0"0,0 0 15,0 0-15,0 0 0,24 3 0,-24-3 16,40 4-16,-19 4 0,4-2 0,5-5 16,0 2-16,0 0 0,8 1 15,1-1-15,-7 1 0,-4-1 0,-5-1 16</inkml:trace>
  <inkml:trace contextRef="#ctx0" brushRef="#br0" timeOffset="209288.8958">16889 9910 0,'0'0'0,"0"0"16,0 0-16,0 0 0,0 0 0,26-7 0,-26 7 16,23-2-16,-23 2 0,23-2 15,-8 2-15,-3 0 0,-1 2 0,-1 0 16,0 0-16,-1 1 0,-2-1 16,-1 0-16,-2-1 15,-2 0-15,-2-1 0,0 6 0,-4 2 16,-2-1-1,0 2-15,-3 1 0,-3 3 16,0-2-16,-1-2 0,-2 0 16,0 0-16,-4 5 0,1-2 0,2 1 15,-1-1-15,2-1 0,2 0 16,0 0-16,2 1 0,3-1 16,1 1-16,3-1 0,1-2 15,4 0-15,3 2 0,5-1 0,4-1 16,2 0-16,3-4 0,2 2 15,2-1-15,0-3 0,0 1 0,0 0 16,0 3-16,-1-4 0,-2-2 16,-2-5-16,-3-3 0,-7-1 15,-2-1-15,-2 0 0,0 3 16,0 0-16</inkml:trace>
  <inkml:trace contextRef="#ctx0" brushRef="#br0" timeOffset="209482.6033">16690 10006 0,'0'0'16,"0"0"-16,0 0 0,0 0 0,0 0 0,25-1 16,-25 1-1,38 3-15,-38-3 0,41 4 0,-16 1 16,-1 0-16,0-1 0,1 1 15,-3 1-15,-3-4 0</inkml:trace>
  <inkml:trace contextRef="#ctx0" brushRef="#br0" timeOffset="209790.1033">17182 9842 0,'0'0'0,"0"0"0,0 0 15,0 0-15,0 0 0,16 20 0,-16-20 16,19 23-16,-19-23 0,20 28 16,-11-10-16,-1 2 0,-1-2 0,-2 5 15,-2-1-15,-3 8 0,-3-2 0,-3-1 16,-2 2-16,-1-4 0,-4-2 15,-5 7-15,-3-4 0,-2 2 16,-2-5-16,-6-3 0,-5-6 16,-1-2-16,-2 1 0,-10-5 15,0-2-15,9-2 0,9-1 0,7-2 16</inkml:trace>
  <inkml:trace contextRef="#ctx0" brushRef="#br0" timeOffset="210137.5591">16002 9548 0,'0'0'0,"0"0"0,0 0 16,0 0-16,-27 15 0,27-15 0,-20 21 15,20-21-15,-20 29 0,10-11 16,1 2-16,1 2 0,0 0 16,0 9-16,0 3 0,1-4 15,3 0-15,2 10 0,3 3 16,1-3-16,2-3 15,5 3-15,3 1 16,4-3-16,3-2 0,4 5 0,0 0 16,-4-9-16,-5-9 0,-3-3 15</inkml:trace>
  <inkml:trace contextRef="#ctx0" brushRef="#br0" timeOffset="220931.4187">19815 534 0,'0'0'0,"0"0"0,0 0 0,0 0 16,0 0-16,0 0 15,0 0-15,0 0 16,0 0-16,-7 25 16,7-25-16,0 0 0,-7 28 15,5-17-15,1-1 0,0 3 16,1 2-16,-2 1 0,1-1 0,0 2 16,0 0-16,0-1 0,1 1 0,-1 2 15,1-1-15,0-4 16,0-2-16,2-2 0,3-2 0,0-2 15,1 1-15,1-4 0,3-1 16,0-2-16,0-2 0,3 0 16,1-3-16,-2 0 0,-1 1 0,1-5 15,2-3-15,-1-1 0,-1 1 16,1-2-16,-1-1 16,-1 1-16,-1-1 0,0 0 0,1 0 0,-3-1 15,0 2-15,1-4 0,-1 0 16,-3 5-16,0 0 0,-1-2 15,0 1-15,-1 5 0,-1 0 0,0 4 16,0-1-16,1 3 0,-1-1 16,-2 4-16,2-1 0,-2 1 15,2 5-15,-2 0 16,0 1-16,0 1 0,0 2 16,0 2-16,0 3 15,0 2-15,0 0 0,-1 8 16,0 3-16,0-2 0,0-1 0,-4 9 15,0 5-15,-2-5 0,1-3 16,-3 4-16,0 1 0,0-1 16,0-4-16,-3 9 0,-2 0 0,1-5 0,2-6 15,0 2-15,-1 2 16,0-5-16,1-5 0,-4 1 0,-3 2 16,4-6-16,2-2 0,-1-3 15,-3 0-15,3-5 0,0-2 0,-1-2 16,1-1-16,1-1 15,0-2-15,-5-3 16,-2-4-16,3 1 16,2 0-16,-2-5 0,0-1 15,-1 3-15,3-1 0,-3-1 16,0-3-16,2 4 0,3 1 0,2 1 16</inkml:trace>
  <inkml:trace contextRef="#ctx0" brushRef="#br0" timeOffset="221147.6899">20115 787 0,'0'0'0,"0"0"0,0 0 0,0 0 0,28-10 0,-15 5 15,2 1 1,2 1-16,1-1 0,6 1 0,2-2 15,-2 2-15,-4 2 0,-1 1 16,-2 2-16,-3 2 0,-3-1 0,-1-1 16,-2 0-16,-2 1 0</inkml:trace>
  <inkml:trace contextRef="#ctx0" brushRef="#br0" timeOffset="221332.6986">19977 978 0,'0'0'0,"0"0"16,0 0-16,0 0 0,31 0 0,-31 0 0,29-4 15,-11 3-15,1 0 0,5-2 16,2-1-16,0 0 0,1 1 16,6-1-16,1 0 0,-5 0 15,-5 1-15,-4 1 0</inkml:trace>
  <inkml:trace contextRef="#ctx0" brushRef="#br0" timeOffset="222319.3189">20749 633 0,'0'0'0,"0"0"0,0 0 0,0 0 15,0 0-15,0 0 0,0 0 0,0 0 16,-20 4-16,20-4 0,0 0 16,-23 19-16,23-19 0,-25 24 0,13-13 15,0 3-15,0 2 16,-1-2-16,1 0 0,-3 6 0,-2 1 15,3-1-15,1 0 0,1 1 16,1-2-16,2-2 0,1-3 0,5 0 16,2 1-16,2-2 0,1-1 15,3-1 1,3-4-16,0-1 0,0-2 0,6 0 16,5-2-16,-1-1 0,1-1 0,1-5 15,2-1-15,-1-2 0,-1 0 0,9-6 16,1-3-1,-3 1-15,-3 3 0,-1-3 16,0-1-16,-3 2 0,-1 1 0,2-4 16,-1 0-16,-4 2 0,-2 3 15,-4-1-15,-3 1 0,-1 4 16,-2 3-16,-3 0 0,-2 1 16,0 1-16,0 1 0,-3 2 15,-4 3-15,2 0 0,1 1 0,-3 3 16,-1 3-16,2-1 15,-1 2-15,0 1 16,2 2-16,-1 2 0,0-1 16,1 1-16,0 0 15,1 0-15,0-3 0,1 0 0,1 2 16,0-2-16,1-1 0,2-1 16,2 0-16,1-1 0,-1-2 0,2-1 15,3 0-15,-1-1 0,1-3 16,1-1-16,1-2 0,-2-1 0,1 1 15,0-4-15,1-3 0,-2 0 16,0 2-16,-2-5 0,1 0 16,-2 0-16,0 0 0,-3 1 15,-1-1-15,-1-1 0,-2-1 16,2 2-16,0 0 0,0 1 16,0 0-16,1 0 15,0 0-15,1 1 0,1 1 0,4 1 16,2-1-16,-1 1 15,1-1-15,1 3 0,1 2 0,-3 1 0,1 0 0,5 1 32,3 2-32,-1 2 0,0 0 0,-1 2 15,1 2-15,-1 0 0,-3 1 16,0 1-16,0 2 0,-1-1 0,-2 1 0,-1 0 16,-1 2-16,-3-2 15,-1-2-15,-2 3 0,-1 1 16,0-1-16,-1 0 0,-4 1 15,-2 0-15,1-1 0,-2-1 16,-2 0-16,-2 0 0,-1 0 0,2-3 16,0 1-16,1-2 0,1-1 0,1-2 15,2-3-15,0-2 0,2 0 16,1-2-16,1 2 0,1 0 16,-1-1-16</inkml:trace>
  <inkml:trace contextRef="#ctx0" brushRef="#br0" timeOffset="222635.7401">21495 710 0,'0'0'0,"0"0"0,0 0 16,0 0-16,26-6 0,-15 5 16,4 1-16,-2 1 0,0 0 15,-1 3-15,0 2 0,-1 0 16,-1 0-16,-1 4 0,-3 2 15,-3-2-15,-2 0 0,-5 2 0,-6 3 0,-1-2 16,0-1-16,-3 3 0,-1 1 16,-2-1-16,1-1 0,-4 3 15,1 0-15,2-2 0,1-3 0,2 0 16,2 0-16,2-2 0,2-3 16,1 0-1,3-2-15,2 0 0,1-3 16,4-1-16,5-2 0,2-2 15,1-1-15,2-4 0,2-6 16,-1 4-16,-3 1 0,-3 1 0</inkml:trace>
  <inkml:trace contextRef="#ctx0" brushRef="#br0" timeOffset="222874.2435">21740 688 0,'0'0'0,"0"0"0,0 0 0,0 0 16,0 0-16,-21 22 0,21-22 16,-14 22-16,14-22 0,-14 24 0,5-9 15,3 1-15,0-2 0,1 2 16,0 0-16,0 3 0,-1-1 0,5 0 16,2 2-16,1-4 0,1-1 15,2 0-15,4 0 16,0-3-16,0 2 0,4-2 0,4 1 31,0-2-31,-2-1 0,-1 0 0,-3-4 16,-3 0-16</inkml:trace>
  <inkml:trace contextRef="#ctx0" brushRef="#br0" timeOffset="223476.233">20437 2053 0,'0'0'16,"0"0"-16,0 0 0,0 0 0,0 0 0,0 0 16,31 1-16,-31-1 0,25 3 15,-25-3-15,32 7 0,-14-4 16,0 1-16,0-1 0,1 1 15,-2 0-15,-1 2 0,-1 2 16,-3 0-16,-1 1 0,-2-1 16,-3 2-1,0 1-15,-4 0 0,-1-1 0,-6 7 16,-6-2-16,-3 0 0,0 0 16,-3 2-16,1-2 15,-3 2-15,-1-3 0,-1 1 16,0-1-16,-2 0 0,3 0 0,3-3 15,1 3-15,4-3 0,2-1 16,2-1-16,3 1 0,2-3 0,0-3 16,5 2-16,2-2 0,3 0 0,1-2 0,7-4 15,4-2 1,0 4-16,1-1 0,2-2 0,3 0 16,-1-4-16,0 0 0,5 3 15,-3-2-15,-2 2 0,0-4 16,-6 2-16,-2 4 0,-4-1 0</inkml:trace>
  <inkml:trace contextRef="#ctx0" brushRef="#br0" timeOffset="223761.5756">20798 2063 0,'0'0'16,"0"0"-16,0 0 0,26-7 15,-26 7-15,29-2 0,-9 1 16,2-3-16,1 3 0,10-2 0,3 0 0,-1 0 16,-1 2-16,-1-2 0,1 0 15,4 2-15,-4 1 0,-3 1 16,-3 1-16,-6-1 0,-4-1 0,-5 1 15,-3-1-15,-4 2 0,-3-2 16,-1 0-16,-2 0 0,2 1 16</inkml:trace>
  <inkml:trace contextRef="#ctx0" brushRef="#br0" timeOffset="224024.723">20896 2142 0,'0'0'0,"0"0"0,0 0 0,0 0 16,0 0-16,-11 25 0,11-25 15,0 0-15,-10 29 0,7-15 16,-1 3-16,0-2 0,0 0 0,-1 2 16,1 1-16,0-4 15,1 1-15,-1 5 0,-1-1 16,3-5-1,0 0-15,1-2 0,1-2 0,1-1 16,0-4-16,2-1 0,2-1 16,0-3-16,2 0 0,-2 0 15,1 0-15,-2-1 0</inkml:trace>
  <inkml:trace contextRef="#ctx0" brushRef="#br0" timeOffset="224240.7071">21164 2142 0,'0'0'0,"0"0"16,0 0-16,0 0 0,0 0 0,0 0 15,-12 21-15,12-21 0,0 0 16,-17 33-16,17-33 0,-11 32 16,6-15-16,-1 1 0,0 4 15,-1-1-15,1 4 0,-1 6 16,-1-1-16,1 2 0,1-3 0,0-4 15,2-4-15,-1-3 0</inkml:trace>
  <inkml:trace contextRef="#ctx0" brushRef="#br0" timeOffset="225474.9348">20133 3288 0,'0'0'0,"0"0"15,0 0-15,0 0 0,0 0 0,0 0 16,0 0-16,0 0 0,4 26 16,-4-26-16,-9 24 0,9-24 15,-12 28-15,2-11 0,-2 4 16,-2-2-16,-2 1 16,0 0-16,-2 1 0,-4 3 15,1 0-15,0-3 0,0 0 16,4-5-16,1-2 0,1 0 15,2-3-15,5-3 0,2-2 16,5-2-16,2-2 0,3-1 16,-1-1-16,3-1 0,0-1 15,1 0-15,-1 0 0,1-1 0,1 1 16,-1 0-16,1-1 0,-1 3 0,0 2 16,1-1-16,0 1 0,1 2 15,0 0-15,-1 4 0,0 1 16,-1 1-16,-1 1 0,0 2 15,-1 1-15,1 8 0,-3 3 16,-1-1-16,0-4 0,-2 4 0,-2 1 0,0 0 16,0-1-16,-4 4 0,0-1 15,0-3-15,2-2 0,0-2 16,-1 1-16,1-3 0,0 0 16,3-3-16,1-3 0,1-4 15,3-3-15,-1-2 0,0-5 31,1 2-31,-1-1 0,-1 1 0</inkml:trace>
  <inkml:trace contextRef="#ctx0" brushRef="#br0" timeOffset="226547.1192">20446 3312 0,'0'0'16,"0"0"-16,0 0 0,0 0 0,0 0 15,0 0-15,0 0 0,0 0 16,0 0-16,1 24 0,-1-24 15,0 0-15,0 0 0,24 12 16,-24-12-16,22 4 0,-22-4 0,25 2 16,-12 0-16,0-2 0,2 2 15,-1-1-15,0 0 0,-1 2 0,1-1 0,-2 3 16,-1 0 0,-2 0-16,-3 1 0,-1 0 0,-3 1 0,-2 2 0,-3 3 15,-4 0-15,-3 2 0,-2 2 16,-1 0-16,-9 6 0,-5-2 15,0 3-15,-2 2 0,-11 4 16,-3-1-16,2 1 0,2 0 16,-9 6-16,3-1 0,4-3 15,5 0-15,4-7 0,4-4 16,3-2-16,2-4 0,4-1 16,3-2-16,3-3 0,5-2 15,2 0-15,2-2 0,4-4 16,6 1-16,4-4 15,3 0-15,3-3 0,0 0 0,9-2 16,6-2-16,0 0 0,3-1 16,2-2-16,4 0 0,0 0 15,1 1-15,8-1 0,-3 1 16,-1-1-16,-1 2 0,-1 3 16,0 1-16,3 1 0,-6 1 15,0 1-15,-1 2 0,-7 1 0,-5-1 0,-2 4 16,-4 0-16,-6 1 15,0 0-15,-1 3 0,-2 2 0,-5 0 16,-2 2-16,-4-1 0,-2 0 16,-2-1-16,-2 3 0,-1-1 15,-3 2-15,-2-2 0,-1-1 16,-4 0 0,-3-1-16,0 1 0,-2-1 0,2-2 15,1-1-15,-1-1 0,0-2 16,-2-2-16,-1-1 0,2-2 15,1 0-15,1-2 0,3-2 16,1-2-16,0 0 0,2-5 16,0-3-16,0 2 0,0 0 15,0-1-15,-2 2 0,5 2 0,2 1 0,1 1 16,1 2-16,-1 0 16,1 1-16,-1-1 0,1 1 0,0 1 15,2 0-15,-1 2 16,-1 2-16,1 0 0,-1 0 0,2 4 15,-1 2-15,-1 0 0,1 2 16,0 0 0,-1 1-16,1 3 0,0 0 0,0 2 0,0 2 0,-1-1 15,1-2-15,-2 3 0,2 1 16,-1-3-16,2-1 0,1 0 16,1-2-16,1-2 0,0-1 0,1-1 15,0 2-15,1-3 16,2 2-16,0-3 15,3-1-15,0 1 0,2-3 0,2-1 16,2-1-16,1 0 0,0-1 16,0-1-16,1 0 0,-1-2 15,1 0-15,2-2 0,-3 0 16,-3 2-16</inkml:trace>
  <inkml:trace contextRef="#ctx0" brushRef="#br0" timeOffset="226651.6952">20707 3833 0,'0'0'0,"0"0"0,0 0 0,0 0 16,0 0-16,0 0 0,0 0 16,0 0-16,-15 21 0,15-21 15,0 0 1,0 0-16</inkml:trace>
  <inkml:trace contextRef="#ctx0" brushRef="#br0" timeOffset="231864.8828">18110 5956 0,'0'0'0,"0"0"0,0 0 15,0 0-15,0 0 0,0 0 16,0 0-16,-17-12 0,17 12 16,0 0-16,-23-4 0,23 4 0,0 0 15,-31 4-15,20-4 16,0 0-16,0 0 0,0 3 0,0-1 0,-2 0 16,1 1-16,0-3 0,1 1 15,1 0-15,1 1 0,2 0 16,-1-2-16,1 2 0,2-2 0,0 3 15,1-1 1,1 0-16,-1 2 0,2 2 0,0 2 16,0 0-1,0 1-15,-1 4 0,2 3 16,0-2-16,0 0 0,0 1 16,-1 6-16,1-3 0,0 3 0,-2 5 15,1 2-15,0 1 0,0 0 16,0 2-16,-1-2 15,0 0-15,0 2 0,-1 5 0,2-3 0,-1 2 16,0-2-16,-1-1 0,2 0 0,0-4 16,0-6-16,-2 3 0,2-1 15,0-2-15,0-1 0,0-6 16,-1-1-16,2-1 0,0-1 16,0-2-16,0-2 0,1-4 15,0 2-15,0-2 16,0-1-16,0-2 0,0 2 0,0-3 0,0 4 15,0-4-15,0 0 0,0 0 16,0 0-16,0 0 0,0 0 0,0-4 16,0 4-16,0-4 0,0 1 15,0 0-15,0 3 0,0-4 16,0 1-16,0 2 0,0-3 16,0 1-16,0-1 15,0 1-15,0 0 0,0 0 16,0 2-16,0-2 0,0 0 15,0 2-15,1-3 0,-1 1 16,0 3-16,-1-4 0,1 4 0,0-3 16,-1 2-16,1 1 0,0 0 15,0 0-15,0 0 0,0 0 16,0 0-16,-1-7 0,1 7 16,0 0-16,0 0 0,0 0 0,0 0 15,0 0-15,0 0 0,0 0 16,0 0-16,0 0 0,0 0 15,0 0-15,6-2 0,-6 2 16</inkml:trace>
  <inkml:trace contextRef="#ctx0" brushRef="#br0" timeOffset="234081.9418">17774 6843 0,'0'0'0,"0"0"16,0 0-16,0 0 0,0 0 16,0 0-16,-14-17 0,14 17 15,0 0-15,0 0 0,-10-16 0,10 16 16,0 0-16,0 0 0,0 0 16,0 0-16,20 2 0,-20-2 15,0 0-15,22 11 0,-22-11 0,20 13 16,-20-13-16,24 15 0,-24-15 15,25 15-15,-10-5 0,-2-1 16,-1 0-16,1-2 0,0 3 0,-1-2 16,1-1-16,2 3 0,-1-2 15,-1-1-15,0 0 0,2 0 0,0 0 16,-4 1-16,-4-2 0,-1-2 16,-2 0-16,1-1 15</inkml:trace>
  <inkml:trace contextRef="#ctx0" brushRef="#br0" timeOffset="234593.8261">18307 6476 0,'0'0'0,"0"0"0,0 0 16,0 0-16,0 0 0,0 0 16,32 4-16,-32-4 0,27 0 15,-27 0-15,32 7 16,-14-4-16,1 1 0,-1 0 0,0 2 15,-3-2-15,0 3 0,-3 0 16,-2-3-16,-4 4 0,-1 2 16,-6 0-16,-5 1 0,-1 0 15,-2 0-15,-9 3 0,-4 0 0,0-2 0,0 0 16,0-3-16,-1 1 16,1 0-16,0 0 0,-3 2 0,3-1 15,5-4-15,1 0 0,5 1 16,2-1-1,4-3-15,2 2 0,4-2 0,4 3 0,2-3 0,2 0 16,2 2 0,3-2-16,4-1 0,3-3 15,1 0-15,2 0 0,-1 1 16,0-1-16,6 0 0,1-1 16,-4-2-16,-2 0 0,-3 2 15,-3 1-15,-4 0 0,-2-1 0,-2 1 16,-1-2-16,-2 2 0</inkml:trace>
  <inkml:trace contextRef="#ctx0" brushRef="#br0" timeOffset="234957.1559">18721 6165 0,'0'0'0,"0"0"0,0 0 0,0 0 16,0 0-16,0 0 0,0 0 15,0 0-15,-4 21 0,4-21 16,-2 25 0,2-25-16,-6 33 0,3-14 0,-2 4 15,1 0-15,0 1 0,-3 11 16,0 1-16,2-3 0,-1-1 0,1 0 15,-1 1-15,1 5 16,0-3-16,1-2 0,1-1 16,-1-3-16,1-1 0,0-6 15,2 0-15,0-2 0,-1-3 0,2-1 0,2-3 16,-1-1-16,1-3 0,1-4 16,1-2-16,-1-5 0,0-2 0,-1 3 15,1-2-15,-1 0 16</inkml:trace>
  <inkml:trace contextRef="#ctx0" brushRef="#br0" timeOffset="235242.4798">18786 6365 0,'0'0'0,"0"0"0,0 0 0,-16 12 0,16-12 16,-18 11-16,6-2 0,1 1 16,1-1-16,2 2 0,3 2 15,0-2-15,2 0 0,3 3 16,3 4-16,3-4 0,1 0 0,1-3 16,5 0-16,0 0 15,1-4-15,3 2 0,1-4 0,1-2 0,1 0 16,-1-2-16,0-1 15,-2-3-15,0-1 0,-3 1 0,-2 2 16,-2 0-16</inkml:trace>
  <inkml:trace contextRef="#ctx0" brushRef="#br0" timeOffset="235474.4161">18957 6395 0,'0'0'0,"0"0"0,0 0 16,0 0-16,33-1 0,-33 1 0,37-4 15,-15 4-15,2 0 0,1 0 0,2 0 16,6 0-16,-2 0 0,0-2 16,0 1-16,-4 0 0,-1-2 0,0 3 15,-4-3-15,-9 2 0,-3 1 16,-1 0-16,-2 0 0,-2 0 15</inkml:trace>
  <inkml:trace contextRef="#ctx0" brushRef="#br0" timeOffset="235712.3962">19145 6419 0,'0'0'16,"0"0"-16,0 0 0,0 0 0,0 0 15,-10 28-15,10-28 0,-5 22 0,4-11 0,-1 4 16,0 2-16,0 1 16,0-1-16,-1 1 0,1 0 15,1 0-15,0-1 0,-1 5 0,0-1 16,-1-2-16,1-2 0,0-2 16,0-1-16,1-3 0,-1 0 15,1-1 1,0-3-16,0 0 0</inkml:trace>
  <inkml:trace contextRef="#ctx0" brushRef="#br0" timeOffset="235944.322">19319 6576 0,'0'0'0,"0"0"16,0 0-16,0 0 0,0 0 0,-5 29 15,5-29-15,-5 22 0,5-22 16,-2 27-16,1-13 0,0-2 16,0 2-16,1-3 0,0 3 15,0-3-15,0-1 0,0 1 0,0-4 16,1 0-16,1-1 0,0-1 16,-1-1-16,0 2 0</inkml:trace>
  <inkml:trace contextRef="#ctx0" brushRef="#br0" timeOffset="236145.1164">19660 6533 0,'0'0'0,"0"0"0,0 0 16,26-1-16,-14 1 0,5-2 0,3 2 15,0 2-15,1-1 0,4 0 16,-1 2-16,-1 0 0,-1-3 15,-2 1-15,-1 2 0,-1 0 0,-3 1 0,-3-3 16,-3 2-16,-1-4 0,-2-2 16,0 2-16,-2-2 0,0 3 15</inkml:trace>
  <inkml:trace contextRef="#ctx0" brushRef="#br0" timeOffset="236399.141">19789 6512 0,'0'0'0,"0"0"0,0 0 0,0 0 16,0 0-16,-2 25 0,2-25 16,-5 24-16,5-24 0,-4 29 0,2-14 15,-1-1-15,1 1 0,1 1 0,0-1 16,0 0-16,0-1 0,0-3 15,1 3-15,0-3 0,0-4 16,1 0-16,2-3 0,-1 1 16,0-3-16,1 1 0</inkml:trace>
  <inkml:trace contextRef="#ctx0" brushRef="#br0" timeOffset="236652.5983">20111 6350 0,'0'0'0,"0"0"15,0 0-15,27-3 0,-27 3 0,32 0 16,-11 1-16,1 1 16,2-2-16,7 1 0,3 2 15,-1 1-15,0 0 0,-1-1 16,-1 0-16,3-2 0,-3 2 15,-3-2-15,0 5 0,-5-2 0,-2-1 0,-6-2 16,-4-1-16,-4-1 0,-4-2 0,0 3 16,-3 0-16,2 0 15</inkml:trace>
  <inkml:trace contextRef="#ctx0" brushRef="#br0" timeOffset="236900.121">20268 6450 0,'0'0'15,"0"0"-15,0 0 0,0 0 16,0 0-16,-6 29 0,6-29 16,-6 26-16,4-12 0,-1 0 0,1 3 15,-2-2-15,1 2 0,0-2 16,-2 0-16,1-1 0,1 0 0,-1 0 15,1-2-15,1-2 0,0 1 16,0-4-16,1-4 0,0 1 16,1-1-16,0 0 0</inkml:trace>
  <inkml:trace contextRef="#ctx0" brushRef="#br0" timeOffset="237132.1672">20423 6491 0,'0'0'0,"0"0"0,0 0 15,0 0-15,0 0 0,0 0 0,-7 28 16,7-28-16,-4 24 0,4-24 16,-3 28-16,1-12 0,1 1 15,0-2-15,0 2 0,1-2 16,0 2-16,0-1 0,0 1 15,0-2-15,0 2 0,0-4 0,0-1 0,0-1 16,0-4-16,0 0 0,0 0 16,0-3-16</inkml:trace>
  <inkml:trace contextRef="#ctx0" brushRef="#br0" timeOffset="237348.5437">20778 6679 0,'0'0'0,"0"0"0,0 0 15,0 0-15,0 0 0,0 0 0,0 0 16,14 22-16,-14-22 0,-3 18 16,3-18-16,-8 22 0,2-9 0,0-5 15,1 1-15,-1-4 0,2 2 0,-1-3 16</inkml:trace>
  <inkml:trace contextRef="#ctx0" brushRef="#br0" timeOffset="237780.422">21594 6372 0,'0'0'0,"0"0"15,0 0-15,0 0 0,0 0 0,23-3 16,-23 3-16,0 0 16,30 1-16,-30-1 0,20 6 15,-20-6-15,16 11 0,-9-4 0,-2 3 16,-1-2-16,-3 2 15,-3 2-15,-4 1 0,-2 1 0,0-2 0,-6 1 16,-1-2-16,-5 4 0,1-2 0,-1-1 16,0 2-16,-1 0 0,1-3 15,2 0-15,2-1 16,1-2-16,3 2 0,3-3 0,2 1 16,2-1-16,4 0 0,7-3 15,5 2 1,2-2-16,1-1 0,7 0 15,4-1-15,0 0 0,-1-2 0,-1 0 16,0 0-16,3 0 0,-2-2 16,-1 1-16,0-3 15,-3 0-15,-3 1 0,-4-1 0,-2 1 16,-2 2-16</inkml:trace>
  <inkml:trace contextRef="#ctx0" brushRef="#br0" timeOffset="238119.2545">21892 6158 0,'0'0'0,"0"0"16,0 0-16,0 0 0,0 0 0,3 28 15,-3-28-15,0 22 0,0-22 0,-3 35 16,-1-13-16,1 0 16,1 2-16,-1 2 0,-1 2 0,-1 8 15,-2-4-15,-1 10 0,2-2 0,0-4 16,1-7-16,-2-1 16,1 1-16,-1-4 0,1-1 0,1-2 15,1 2-15,0-5 0,1-1 16,2-4-16,0-3 0,0-1 15,-2-4 1,2-4-16,0 1 0,0 1 0</inkml:trace>
  <inkml:trace contextRef="#ctx0" brushRef="#br0" timeOffset="238404.6239">22038 6337 0,'0'0'0,"0"0"0,0 0 0,-19 14 15,19-14-15,-24 14 0,9-3 16,1 1-16,2 1 0,-1 2 16,2 2-16,0 0 0,2-1 0,4 4 15,2 1-15,2-2 0,2-1 0,3 0 16,3-3-16,2-1 0,2 0 15,1-3-15,2-4 0,0 2 16,1-2-16,1-5 0,2 1 16,0-3-16,0-5 0,-2 2 0,-3 0 15,-2 0 1</inkml:trace>
  <inkml:trace contextRef="#ctx0" brushRef="#br0" timeOffset="238652.3098">22223 6350 0,'0'0'0,"0"0"16,0 0-16,34-6 0,-19 6 0,6-1 16,5-1-16,-1 2 15,0 0-15,11 2 0,1-1 16,-3 2-16,-2-2 0,2 2 0,-5-2 15,-5 1 1,-3 2-16,-5-3 0,-4 1 16,-3-2-16,-4-2 0,-2 1 15,1 1-15,-2 0 0</inkml:trace>
  <inkml:trace contextRef="#ctx0" brushRef="#br0" timeOffset="238883.7701">22309 6465 0,'0'0'16,"0"0"-16,0 0 0,-11 18 15,11-18-15,-14 15 0,14-15 16,-15 25-16,8-8 0,1-2 16,0 1-16,1 0 0,0 1 0,0-2 0,0 2 15,2-5-15,1 2 0,1-3 16,1 2-16,1-5 0,1-5 15,0 3-15,0-2 0,-1 0 16</inkml:trace>
  <inkml:trace contextRef="#ctx0" brushRef="#br0" timeOffset="239153.5633">22433 6505 0,'0'0'16,"0"0"-16,0 0 0,0 0 0,0 0 16,0 0-16,-3 25 0,3-25 0,-5 21 15,5-21-15,-5 28 0,2-14 16,-1 0-16,2 1 0,0 0 16,0-1-16,0 0 0,-1 0 15,1-3-15,1 0 0,0 0 16,1-2-16,0-1 0,-1-3 15,1 1-15,1-2 16,1-1-16,1-2 0,1-1 16,0-2-16,1-4 0,-1 2 15,-1-2-15,1 2 0</inkml:trace>
  <inkml:trace contextRef="#ctx0" brushRef="#br0" timeOffset="239485.9019">22719 6558 0,'0'0'0,"0"0"16,0 0-16,25 0 0,-25 0 0,26-3 15,-10 2-15,2 1 0,0 0 16,3 0-16,1 0 0,5-2 16,-3 1-16,-1 2 0,1 2 15,-2-3-15,-1 3 0,-3-2 0,-1 2 16,-3-3-16,-1 0 0,-2 3 0,-2 1 16,-1-4-16,-1 0 0,-3-3 15,-2 2-15,-2 1 0,-1-3 0,0 0 16,-1 2-16,1-2 0,1 3 0,-3-4 15</inkml:trace>
  <inkml:trace contextRef="#ctx0" brushRef="#br0" timeOffset="239808.6086">22986 6422 0,'0'0'0,"0"0"15,0 0-15,0 0 0,0 0 0,0 0 16,0 0-16,0 0 0,0 0 16,-8 25-16,8-25 0,0 0 15,-11 29-15,11-29 0,-9 28 16,4-13-16,-2 2 0,-1-1 0,1 3 15,-2-1-15,0-2 0,1-2 0,0 3 16,1 2-16,0-5 0,1 1 16,0-2-16,2-2 15,0-1-15,3-6 0,1-4 16,-2 0-16,2 0 0,0 0 0</inkml:trace>
  <inkml:trace contextRef="#ctx0" brushRef="#br0" timeOffset="240171.6356">23195 6422 0,'0'0'0,"0"0"0,0 0 16,0 0-16,0 0 0,28 0 0,-28 0 15,21 4-15,-21-4 0,20 10 16,-11-3-16,0-3 15,-2 4-15,-2 1 0,0 0 16,-2 1-16,-1 1 0,-3 0 0,-3 3 16,-4-3-16,-2 2 0,-2-1 0,-2-1 15,-4 5-15,2-4 0,-1 2 16,2-3-16,0 0 0,2-1 0,1-3 16,1 1-16,1-1 0,2-1 15,2-1-15,0 1 0,3-2 16,3 0-16,3-1 0,4-2 31,0 2-31,2-3 0,4 2 0,4-2 0,0-2 16,0 2-16,6-4 15,1 1-15,-4-1 0,0-3 0,-3 0 16,-3 3-16,-2 0 0</inkml:trace>
  <inkml:trace contextRef="#ctx0" brushRef="#br0" timeOffset="240546.1032">23355 6370 0,'0'0'0,"0"0"0,0 0 16,0 0-16,23-2 15,-23 2-15,25-6 0,-25 6 16,27-4-16,-11 4 0,-1 1 15,2 1-15,0-2 0,0 0 16,-1 0-16,-1 1 0,-2 2 16,-1 0-16,-1 1 0,-2 0 15,-2-3-15,-1 5 0,-2 1 16,-1 0-16,-3 3 0,-4-1 0,-1 4 16,-3 1-16,-1-3 0,-4 4 0,-1 0 15,0 2-15,1-2 0,-2 3 16,-2 0-1,1-1-15,-2 0 0,2-3 16,0-2-16,2 2 0,1-3 16,1-1-16,3 0 0,0-2 0,2-1 15,2-1-15,1-1 0,2-1 16,1-1-16,0-2 0,1-1 16,-2 5-16</inkml:trace>
  <inkml:trace contextRef="#ctx0" brushRef="#br0" timeOffset="240788.5022">23524 6559 0,'0'0'0,"0"0"0,0 0 16,0 0-16,0 0 0,0 0 16,0 0-16,4 28 0,-4-28 0,0 0 15,15 24-15,-15-24 16,14 16-16,-14-16 0,19 20 0,-9-10 0,-1-1 0,3-2 15,0 3-15,0-4 0,0 1 16,1-2-16,0-1 0,0-4 16,-2 0-16,-2-2 0,0-4 15,-1 3-15,-1-1 0,-2 1 16</inkml:trace>
  <inkml:trace contextRef="#ctx0" brushRef="#br0" timeOffset="241358.819">23761 6108 0,'0'0'0,"0"0"16,0 0-16,0 0 0,24 0 0,-24 0 15,20 3-15,-20-3 16,26 4-16,-10 0 0,0-3 16,0 2-16,-2 1 15,1 0-15,-1 1 16,0-3-16,1 0 0,2 2 0,-1 0 16,-5 2-16,0-4 0,-1 4 15,0 0-15,-3-2 0,0 3 16,-2-2-16,0 1 0,-1 1 15,1 1-15,-2 0 0,-1 2 16,0 0-16,-1 1 0,1 1 0,-2 4 0,-3-1 16,1-1-16,-1 0 0,-2 0 15,0 7-15,-1-1 0,0 3 16,-2-1-16,1 0 0,1-1 16,0 1-16,1 3 0,-1 0 0,1 0 15,-1-1-15,2 1 0,-2-3 16,1 0-16,-1 6 0,1-3 15,-1 0-15,2-3 0,-1 2 0,2 1 16,0-6-16,0 2 0,-1-3 16,1 3-16,1-5 0,0 0 15,-2-2-15,0 0 0,-1-3 16,1 0-16,-3 0 16,-1 0-1,0-4-15,0 3 0,-3-3 0,-3 1 16,-8-1-16,-7 0 0,-7-1 15,-7 1-15,-1 1 0,8-4 0,8 0 16</inkml:trace>
  <inkml:trace contextRef="#ctx0" brushRef="#br0" timeOffset="248364.4492">18624 9123 0,'0'0'0,"0"0"0,0 0 0,0 0 0,0 0 16,-26-5-16,26 5 0,-27 1 16,12 0-16,-3 1 0,0 2 15,-3-1-15,-1 1 16,1 0-16,0-1 0,-4 2 15,2 0-15,2 0 0,3-2 16,1 0-16,3 2 0,0-2 0,2 1 16,2 0-16,3-1 0,1 0 15,3 1-15,2-1 0,0 1 16,1-1-16,1 2 0,1 1 0,1 2 0,1 0 16,0 1-16,0 1 0,1 1 15,-1 2-15,1 1 0,-1 3 16,0 2-16,1 6 0,-1 1 15,0 1-15,-2 1 0,0 1 16,0 2-16,0 0 0,2 1 16,-2 7-16,-1 0 0,-2-4 0,-2-2 0,-1 1 15,1 0-15,0-1 0,-2-2 16,1-2-16,-1-2 16,1 0-16,0-1 0,-3 4 0,1-4 15,3-7-15,2-3 0,0-3 16,0-1-16,1-1 0,0-2 15,0 1-15,1-2 16,0 0-16,1-2 16,0-1-16,2-1 0,-1 0 0,0 1 15,2 0-15,0-1 0,2-1 16,1-1-16,3 0 0,3 1 16,0-2-16,2 2 0,-1-2 0,1 1 15,0-1-15,1 0 0,3 1 16,1 2-16,-3-3 0,0 1 0,-3-2 15,-3 0-15,0 1 0</inkml:trace>
  <inkml:trace contextRef="#ctx0" brushRef="#br0" timeOffset="248850.4155">18638 9542 0,'0'0'0,"0"0"16,0 0-16,0 0 0,0 0 0,0 0 15,0 0-15,24 4 0,-24-4 16,23 3-16,-23-3 0,28 6 15,-28-6-15,24 7 0,-12 0 16,-1 0-16,0-2 0,-2 3 16,-3-1-1,-1 2-15,-2-1 0,-4 3 16,-3 2-16,-4-1 0,-2 0 0,-4 1 16,-5 1-16,-5 2 0,-1-1 0,-1-2 15,-3-1 1,4-1-16,2 0 0,0 1 0,4-1 15,3-1-15,4-3 0,2 0 0,3 0 16,2-1-16,2-1 0,3-1 0,3 1 16,6-2-16,4 0 0,4-3 15,3 0-15,3-1 0,2-2 16,3 1-16,1-1 0,6 1 16,-2-2-16,-1 2 0,0 1 15,-5-5-15,-2 1 0,-6-1 16,-2 2-16,-4 0 0</inkml:trace>
  <inkml:trace contextRef="#ctx0" brushRef="#br0" timeOffset="249235.3818">19032 9210 0,'0'0'0,"0"0"0,0 0 0,5 18 16,-5-18-16,4 24 0,-4-24 15,5 34-15,-3-12 0,-1 2 16,-1 4-16,-2 7 0,-2 0 0,0 1 15,0 1-15,-2 6 0,0-1 16,0-1-16,-2 0 0,2-4 16,0-2-16,1 3 15,0-1-15,2-8 0,1-1 16,-1-5-16,1-3 0,2-2 16,1-2-16,0-7 0,0-2 15,2-5-15,0 0 0,5-6 16,4-3-16,-2-2 0,1-3 15,0 1-15,-2 2 0,-2 2 0</inkml:trace>
  <inkml:trace contextRef="#ctx0" brushRef="#br0" timeOffset="249509.0043">19277 9435 0,'0'0'0,"0"0"0,0 0 0,0 0 0,-22 11 15,22-11-15,-28 14 0,28-14 16,-27 19-16,14-7 16,1 2-16,2 0 0,1-1 0,1 1 15,3 2-15,0 0 16,2 0-16,1 3 0,2 1 0,2-3 16,1-1-16,5-1 15,2 0-15,2-5 0,1-1 16,2-3-16,1-1 15,3-3-15,1 0 0,1-4 0,0-5 0,-4 2 0,-2 2 32,-3 0-32</inkml:trace>
  <inkml:trace contextRef="#ctx0" brushRef="#br0" timeOffset="249752.5269">19390 9498 0,'0'0'16,"0"0"-16,0 0 0,28-6 16,-28 6-16,38-5 15,-13 2-15,3 2 0,0 1 16,8 0-16,-1 1 16,-2 1-16,0 0 0,6 1 15,-3 1-15,-5-1 0,-3 1 0,-6-2 16,-4 0-16,-3 0 0,-5-1 0,-6-2 15,-5-1-15,1 2 16,0-3-16,0 3 0</inkml:trace>
  <inkml:trace contextRef="#ctx0" brushRef="#br0" timeOffset="249984.4199">19570 9560 0,'0'0'0,"0"0"15,0 0-15,0 0 0,0 0 16,-12 25-16,12-25 0,-6 20 0,6-20 16,-6 23-16,3-9 15,1 1-15,1-1 0,-2 1 16,1-2-16,0 1 0,1-1 0,0-2 16,0 0-16,0-1 15,1-1-15,-2-2 0,1 1 0,0-3 0,0 0 16,3-5-16,3-5 0,-2 1 15,0 1-15,1 1 0</inkml:trace>
  <inkml:trace contextRef="#ctx0" brushRef="#br0" timeOffset="250215.9327">19755 9596 0,'0'0'0,"0"0"0,0 0 0,0 0 0,0 0 15,0 0-15,0 30 0,0-30 16,0 21-16,0-21 0,-3 31 31,2-17-31,0 2 0,0 1 0,-1 1 16,0-1-16,-1 1 0,1-2 16,0 1-16,-1-2 0,-1-1 0,0 1 15,0-3-15,1-5 0,1 0 16,0-1-16</inkml:trace>
  <inkml:trace contextRef="#ctx0" brushRef="#br0" timeOffset="250416.6269">20099 9844 0,'0'0'0,"0"0"15,0 0-15,0 0 0,0 0 16,0 0-1,0 0-15,0 0 0,0 0 16,8 23-16,-8-23 0,0 0 16,0 0-16,-5 25 0,5-25 15,-12 18-15,12-18 0,-19 15 16,9-10-16,1 0 0,2-1 0,0-1 16</inkml:trace>
  <inkml:trace contextRef="#ctx0" brushRef="#br0" timeOffset="250956.2468">20775 9508 0,'0'0'0,"0"0"0,0 0 16,0 0-16,0 0 0,24-4 0,-24 4 15,31 1-15,-31-1 0,39 3 0,-14-1 16,-2 0-16,0 2 15,1 0-15,2 3 0,3 0 16,-1 1-16,-5-1 0,-2 2 0,-4-1 0,-4 0 16,-8 2-16,-5 2 0,-4 0 15,-5-1-15,-4 0 0,-5-1 16,-5-1-16,-3 2 0,-8 2 16,-2 0-16,1 0 0,0 0 0,3 0 15,4-1-15,4 0 0,2-1 16,2 0-1,3 0-15,4-1 0,3-2 0,4 2 16,2-3-16,5 2 0,3-4 16,8 2-16,7-3 0,-1-1 15,4 0-15,10-2 0,4-1 16,-2-1-16,0-1 0,0 0 16,-1 0-16,-2-2 0,-1-1 15,1-2-15,-5-2 0,-5 2 0,-4 0 0,-4 4 16</inkml:trace>
  <inkml:trace contextRef="#ctx0" brushRef="#br0" timeOffset="251288.5581">21301 9322 0,'0'0'0,"0"0"16,0 0-16,0 0 0,0 0 0,5 29 15,-5-29-15,6 30 0,-6-30 0,4 37 16,-2-14-16,-1 1 0,1-1 0,-4 12 16,0 2-16,0-2 15,-1 0-15,-2 8 0,1-3 16,-1-4-16,1-2 0,0 0 15,-1-3-15,1-1 0,-1-5 0,0 5 16,-1-3-16,3-7 0,1-4 0,2-2 16,2 0-16,1-6 0,3-3 0,-2-2 15,0 0-15,-2-1 16</inkml:trace>
  <inkml:trace contextRef="#ctx0" brushRef="#br0" timeOffset="251573.9933">21592 9476 0,'0'0'0,"0"0"16,0 0-16,0 0 0,0 0 0,0 0 15,-34 14-15,34-14 0,-29 15 0,14-5 16,-2 1-16,2 1 0,0 0 0,3 1 15,1 2-15,1-1 0,1 0 16,0 4-16,3 0 16,1-1-16,3-2 0,3-1 15,4 1-15,2-3 0,4-2 0,5 0 16,3-3 0,-1-1-16,2-1 0,2-4 15,3-2-15,-4-1 0,-4 0 0,-2 1 16</inkml:trace>
  <inkml:trace contextRef="#ctx0" brushRef="#br0" timeOffset="251805.9459">21710 9544 0,'0'0'0,"0"0"0,0 0 16,34-2-16,-34 2 0,43 1 0,-13-1 15,1 1-15,-2 0 0,12 2 16,2-1 0,4 1-16,-8 2 0,-1-2 15,-4 0-15,-5 0 0,-4 0 0,-6-1 16,-5-1-16,-3 0 0,-2 1 16,-1 0-16</inkml:trace>
  <inkml:trace contextRef="#ctx0" brushRef="#br0" timeOffset="252022.3743">21860 9642 0,'0'0'0,"0"0"0,0 0 16,0 0-16,0 0 0,-1 31 0,1-31 16,-3 25-16,3-25 0,-2 30 15,2-14-15,0 0 0,0-2 0,-1 1 16,1-1-16,0 0 0,0-1 0,0-1 15,0-1-15,0-2 0,0-1 0,0 0 16,0-1-16,0-5 16,0 1-16,0-1 0,0 1 15,0-3-15</inkml:trace>
  <inkml:trace contextRef="#ctx0" brushRef="#br0" timeOffset="252244.8576">22037 9735 0,'0'0'0,"0"0"0,0 0 0,0 0 0,0 0 15,0 0-15,0 0 0,1 29 0,-1-29 16,3 23-16,-3-23 16,2 26-16,0-13 0,0 0 15,0 1-15,1-4 0,0 0 0,0 0 16,1-4-16,-1 1 0,0-2 15,2-3-15,-1-4 0,0 1 16,0 0-16,-1 1 16</inkml:trace>
  <inkml:trace contextRef="#ctx0" brushRef="#br0" timeOffset="252445.4947">22315 9714 0,'0'0'0,"0"0"15,0 0-15,0 0 0,29-4 0,-29 4 0,38-3 16,-14 2-16,-1 1 0,3 1 16,3 0-16,4 1 0,-3-2 15,0 2-15,-2-1 0,-1-1 16,-2 1-16,2 0 0,-5 0 16,-8-1-16,-3 0 0,-2-1 15,-2 1-15,0-1 0</inkml:trace>
  <inkml:trace contextRef="#ctx0" brushRef="#br0" timeOffset="252714.5029">22509 9606 0,'0'0'0,"0"0"0,0 0 0,0 0 16,0 0-16,0 0 0,-2 29 15,2-29-15,-5 23 0,5-23 16,-8 31-16,5-15 0,-1-1 0,2 0 16,1 0-16,0-1 15,0 0-15,0-3 0,0 1 16,1-1-16,0 0 0,0-3 16,0-1-16,2-3 0,1-1 15,1-4-15,3-4 0,-1-1 16,-1 2-16,-1 1 0</inkml:trace>
  <inkml:trace contextRef="#ctx0" brushRef="#br0" timeOffset="252908.6229">22833 9508 0,'0'0'0,"0"0"0,0 0 16,28-6-16,-28 6 0,40 0 0,-14 1 15,2 0-15,0 0 0,10 0 0,1 0 16,-4 0-16,-2 1 0,4 1 16,-3 0-16,-7 0 0,-4-2 15,-4-1-15,-4 0 0,-2 1 0</inkml:trace>
  <inkml:trace contextRef="#ctx0" brushRef="#br0" timeOffset="253147.1637">22938 9645 0,'0'0'0,"0"0"0,0 0 0,0 0 0,-3 23 16,3-23 0,-3 23-16,3-23 0,-6 26 15,3-12-15,0 0 0,-1 1 16,2-1-16,0 0 0,0 1 15,0-1-15,1-3 0,0 0 16,0 0-16,0-3 0,0 1 0,2-7 16,1-1-16,0 0 0,1 0 15,-3-1-15</inkml:trace>
  <inkml:trace contextRef="#ctx0" brushRef="#br0" timeOffset="253379.1258">23093 9719 0,'0'0'0,"0"0"0,0 0 15,0 0-15,0 0 0,0 0 16,1 34-16,-1-34 0,2 21 0,-2-21 16,3 26-16,-1-13 15,1 0-15,-1-1 0,0 0 0,1-2 16,1-2-16,0 0 0,2-3 15,-1-1-15,0-3 0,-1 0 0,-1 0 0,1 0 16</inkml:trace>
  <inkml:trace contextRef="#ctx0" brushRef="#br0" timeOffset="253896.4486">23293 9247 0,'0'0'0,"0"0"16,0 0-16,0 0 0,0 0 16,25 0-16,-25 0 0,32 2 0,-32-2 0,35 3 15,-17-2-15,-2 2 0,1 0 16,-1 2-16,1 1 0,-2 0 15,-1-1-15,4 4 0,-1 0 16,-3 0-16,-2-2 0,-2 4 16,-1 2-16,-1-1 0,-2 0 15,-1 2-15,-2 1 0,-2 1 0,0-1 0,-1 3 16,-2 0-16,0 0 16,-2 1-16,-1 1 0,-2 1 15,1 1-15,-1 1 0,-1 2 0,1 2 16,0-1-16,1 0 0,2 6 15,0 3-15,-1-3 0,1-2 16,1 3 0,-1 2-16,2-4 0,0-3 0,-2 6 15,1-2-15,1-9 0,0 2 16,0 2-16,-1 0 16,1-8-16,0 1 0,0-2 0,0-2 15,-1 0-15,1-5 0,-2 3 16,-1-3-16,0-1 0,-1 1 15,-5-3-15,-4 2 0,-4-3 0,-3-3 0,-12 3 16,-9 0-16,-4-3 0,-1-1 16,2 1-16,9-1 0,9 1 15</inkml:trace>
  <inkml:trace contextRef="#ctx0" brushRef="#br0" timeOffset="256488.1513">18273 12675 0,'0'0'16,"0"0"-16,0 0 0,0 0 0,0 0 15,34 1-15,-34-1 16,43-1-16,-19 0 0,8-1 15,5 0 1,2 0-16,1 1 0,13-1 0,12 3 16,-6-2-16,-2 0 0,9 2 15,-2 1-15,-9 0 0,-7 1 16,6-1-16,-3-2 0,-8 0 16,-7 1-16,-7 2 0,-6 1 15,-7 0-15,-4-2 0,-7-2 16,-5 0-16,3-1 0,-3 1 0,0 0 15</inkml:trace>
  <inkml:trace contextRef="#ctx0" brushRef="#br0" timeOffset="256920.0667">18559 12869 0,'0'0'0,"0"0"16,0 0-16,0 0 0,23 3 0,-23-3 16,20 3-16,-20-3 0,30 6 15,-12-2-15,0 1 0,1-1 16,-1 0-16,-1 2 0,2 1 0,-1 1 16,-3 0-16,3 3 0,-3 0 0,-4 0 15,-4 0-15,-8 3 16,-7 1-1,-9 4-15,-9 3 0,2-3 0,0-1 0,-11 4 16,-3 0-16,4-3 0,4-3 16,5 1-16,4-1 0,3-1 0,5-2 15,2 2-15,4-4 0,5-3 16,2-3-16,9 1 0,7 0 16,3-1-16,1-1 0,7-3 15,8-1-15,-3-1 0,0-2 16,12-1-16,5-3 0,-7 1 15,-5 1-15,0-2 16,2 0-16,-5-1 0,-2-1 16,-2-3-16,-7 1 15,-10-1-15,-3 2 0,-2 1 0,-2 2 16,-1 2-16</inkml:trace>
  <inkml:trace contextRef="#ctx0" brushRef="#br0" timeOffset="257205.5195">18488 12069 0,'0'0'0,"0"0"0,0 0 16,29-7-16,-29 7 16,33-6-16,-11 2 0,3 2 0,1 1 0,11 0 15,0 2-15,-2 1 16,-2 2-16,-2 0 0,-2 1 0,2 2 0,-5-3 0,-4 3 16,-3-2-16,-7-1 15,-4-1-15,-2-1 0,-2 1 16,0-2-16</inkml:trace>
  <inkml:trace contextRef="#ctx0" brushRef="#br0" timeOffset="257453.0529">18638 12196 0,'0'0'0,"0"0"0,0 0 16,-6 19-16,6-19 0,-7 21 0,3-8 15,-2 2 1,1 0-16,-2 2 0,0 3 16,-1 0-16,0-1 0,-2 6 15,1 1-15,2-6 0,1 0 0,3-5 16,2-1-16,3-4 0,4-3 16,-2-2-16,-1 1 0,1-3 15</inkml:trace>
  <inkml:trace contextRef="#ctx0" brushRef="#br0" timeOffset="257638.0267">19095 12289 0,'0'0'0,"0"0"16,0 0-16,0 0 15,-6 24-15,6-24 0,-9 22 16,3-8-16,1 1 0,-2 4 15,0 2-15,1 0 0,-1 0 0,1-3 16,0-3-16,-1 2 0,2-3 16,1-2-16</inkml:trace>
  <inkml:trace contextRef="#ctx0" brushRef="#br0" timeOffset="257860.7904">19515 12496 0,'0'0'16,"0"0"-1,0 0-15,38-3 0,-21 3 0,6 0 16,2 0 0,1 0-16,2 0 0,7-1 15,-1-1-15,-3 2 0,-4 2 0,1-4 16,-4 1-16,-6-2 0,-2-1 15,-5-4-15,-5-6 0,-1 5 0,-2 2 16,0 1-16</inkml:trace>
  <inkml:trace contextRef="#ctx0" brushRef="#br0" timeOffset="258123.9899">19649 12313 0,'0'0'0,"0"0"16,0 0-16,-9 25 0,9-25 0,-8 25 16,4-5-1,-1 3-15,1 0 0,-2 9 0,2 1 16,0 0-16,-1 1 0,0 4 16,-1-2-16,2-1 15,-1-2-15,3-3 16,1-2-16,1-5 0,1-5 0,1-5 15,2-2 1,3-8-16,4-7 0,-2 1 0,-2 1 0,-2 0 16</inkml:trace>
  <inkml:trace contextRef="#ctx0" brushRef="#br0" timeOffset="258469.5419">20180 12049 0,'0'0'0,"0"0"0,0 0 16,0 0-16,0 26 0,0-26 15,-2 35-15,1-14 0,0 2 16,-2 5-16,-2 3 0,1 0 15,-1 1-15,0 10 0,-3 9 0,0-3 16,2-1-16,-1-2 0,2 1 0,-2 6 16,1-2-16,2-4 0,0-4 15,0-3-15,1-5 0,1-2 16,2-3-16,0-5 16,0-2-16,1-8 0,2-3 0,3-7 15,3-7-15,-4 2 0,0 0 16,-2-1-1</inkml:trace>
  <inkml:trace contextRef="#ctx0" brushRef="#br0" timeOffset="258741.2681">20361 12357 0,'0'0'0,"0"0"0,0 0 0,-26 12 16,26-12-16,-26 13 0,12-3 16,-1 1-16,-2 1 0,-2 4 15,3 2-15,1-2 0,3 1 16,2-1-16,4 1 0,2 0 0,4 0 0,4 0 16,1 0-16,4-1 0,1-2 15,5 0-15,6-1 0,1-2 0,3-2 16,7-1-16,3-4 15,-3-1-15,-3-4 0,-5 1 16,-5 0-16,-4 0 0</inkml:trace>
  <inkml:trace contextRef="#ctx0" brushRef="#br0" timeOffset="258963.9995">20471 12385 0,'0'0'0,"0"0"16,0 0-16,25-5 0,-25 5 0,34-5 16,-10 2-16,1 0 15,3 2-15,1 0 0,2 2 0,6-1 16,-3 1-16,-2-1 16,-2 2-16,4-1 0,-3 2 0,-6-4 15,-4-1-15,-3 0 0,-4 1 0,-3 0 16</inkml:trace>
  <inkml:trace contextRef="#ctx0" brushRef="#br0" timeOffset="259195.5934">20624 12438 0,'0'0'0,"0"0"0,0 0 0,0 0 16,-14 27-16,10-14 0,0 2 15,0-2-15,1 2 0,0-1 16,-1 2-16,1 1 0,1-2 16,-2 5-16,2-2 0,0-2 15,1 0-15,0-2 0,0-2 16,1-3-16,0-3 0,1-3 0,1-3 16,0 0-16,0 0 0,1 0 0</inkml:trace>
  <inkml:trace contextRef="#ctx0" brushRef="#br0" timeOffset="259427.594">20869 12560 0,'0'0'0,"0"0"15,0 0-15,0 0 0,0 0 0,6 21 16,-6-21-16,0 21 0,0-21 15,0 25-15,0-25 0,-3 30 16,-1-15-16,0 2 0,-2 0 0,-1 0 16,-2 0-16,-1-1 0,0-4 15,2-2-15,2-3 0,-1 0 0,2 0 16,-1-2-16</inkml:trace>
  <inkml:trace contextRef="#ctx0" brushRef="#br0" timeOffset="259628.2742">21317 12761 0,'0'0'0,"0"0"0,0 0 0,0 0 15,0 0-15,-11 27 0,11-27 0,-10 20 0,10-20 16,-13 20-16,5-10 15,2-1-15,1-2 0,1 0 0,1 0 16,-1-3-16</inkml:trace>
  <inkml:trace contextRef="#ctx0" brushRef="#br0" timeOffset="260029.6087">22035 12617 0,'0'0'0,"0"0"16,0 0-16,0 0 0,-22 12 0,22-12 16,-28 14-16,28-14 0,-29 16 0,15-7 15,2 2-15,1-1 16,1 1-16,2 1 0,0 2 15,2 0-15,2 0 0,2-1 16,2 0-16,1-1 0,1-2 0,7 2 0,5-2 16,3-1-16,0 1 15,2-3-15,1-1 0,0-2 0,0 0 0,1-1 16,2-3-16,-3-2 16,-3 1-16,0-3 0,-1 0 15,-1-4-15,-2-2 0,-2-4 0,-2-3 31,-4-2-31,-1 0 0,-7-8 0,-4-7 16,-5 3-16,-4 1 0,-2-2 16,1-1-16,2 5 0,3 7 0,2 2 15</inkml:trace>
  <inkml:trace contextRef="#ctx0" brushRef="#br0" timeOffset="260298.9123">22505 12347 0,'0'0'0,"0"0"0,19 16 16,-6-5-16,1 2 0,7 8 0,1 4 15,1 5-15,2 0 0,2 10 16,-3 0 0,-4 4-16,-3 0 0,-4 9 0,-5-2 15,-8-2-15,-5-3 0,-6-2 16,-4-2-16,-8 3 0,-5-3 15,-6-3-15,-6 0 0,-7-6 16,-6-4-16,-14 3 0,-4-3 16,1-5-16,-1-4 0,-40-4 15,1-8-15,35-3 0,24-2 0,15-1 16</inkml:trace>
  <inkml:trace contextRef="#ctx0" brushRef="#br0" timeOffset="260731.5438">18578 11742 0,'0'0'16,"0"0"-16,-32 6 0,17-2 0,-2 3 15,-11 6-15,-6 7 0,-1 2 0,-3 2 16,-9 12-16,0 5 0,-5 9 0,3 0 15,-3 10-15,6 4 16,8-2-16,4 2 0,-3 9 16,3-1-16,6-5 0,6-3 0,-1 32 15,8-5 1,5-14-16,4-8 0,7 3 16,5 5-16,1-8 0,3-3 15,7 0-15,5-1 0,1-5 16,0-2-16,2-3 0,0-2 0,-7-17 15,-6-11-15,-5-8 16</inkml:trace>
  <inkml:trace contextRef="#ctx0" brushRef="#br0" timeOffset="261849.642">18578 15472 0,'0'0'0,"0"0"15,0 0-15,0 0 0,0 0 16,31-14-16,-31 14 0,42-7 16,-18 3-16,6-2 0,4 4 15,2 0-15,2 2 0,11 0 16,2 3 0,7 3-16,-6 2 0,-3 3 15,-6 3-15,-1 1 0,-9 3 16,-8 3-16,-5 1 0,-8-1 15,-5 0-15,-9 1 0,-8 3 16,-7-2-16,-5 0 0,-8 1 16,-5-1-16,-1 2 0,-2 0 0,-8 7 15,-3 3-15,6-7 0,4-2 0,8-6 16,7-4-16,6-2 0,5-7 0,6-3 16,7-4-16,3 0 0,6-4 15,10-7-15,9-8 0,-6 5 16,-5 3-16,-4 2 15</inkml:trace>
  <inkml:trace contextRef="#ctx0" brushRef="#br0" timeOffset="262124.3336">19622 15279 0,'0'0'16,"0"0"-16,0 0 0,0 0 15,0 0-15,0 0 0,0 0 0,-24 22 0,24-22 16,-25 25-16,8-10 0,1 5 16,-1-1-16,-1 2 0,1 4 15,-4 7-15,1 0 0,2 0 16,2 0-16,-1 6 0,4-1 16,5-1-16,6-1 0,3-2 0,2-1 15,6 1 1,5-1-1,1-6-15,3-4 0,8-1 0,5-6 16,-2-6-16,-3-4 0,-5-2 16,-4-1-16,-4 1 0</inkml:trace>
  <inkml:trace contextRef="#ctx0" brushRef="#br0" timeOffset="262342.711">19785 15516 0,'0'0'16,"0"0"-16,0 0 0,0 0 16,36-11-16,-36 11 0,37-5 15,-14 2-15,4 3 0,-1 0 0,2 0 0,9 0 16,2 0 0,-4 1-16,-3 2 15,-1 1-15,-1-1 0,2 1 0,-3-1 0,-6-3 16,-5 1-16,-2 2 0</inkml:trace>
  <inkml:trace contextRef="#ctx0" brushRef="#br0" timeOffset="262503.8411">19940 15757 0,'0'0'15,"0"0"-15,0 0 0,40 5 16,-40-5-16,47 0 0,-16 0 15,3 0-15,4 0 0,7-4 0,-2 0 0,0-2 16,-8 1-16,-6 2 0</inkml:trace>
  <inkml:trace contextRef="#ctx0" brushRef="#br0" timeOffset="262835.5881">20561 15237 0,'0'0'0,"0"0"16,0 0-16,-2 24 0,2-24 0,-4 26 0,2-5 15,0 1-15,1 2 0,-2 13 16,1 9-16,0 3 15,0 0-15,0 13 0,1-1 0,-1 7 16,1-1-16,1-4 0,0 0 16,1 8-16,2-3 0,1-5 15,0-3-15,2-1 0,0-6 0,-2-15 16,0-11-16,0-7 0,-2-6 0,0-4 16</inkml:trace>
  <inkml:trace contextRef="#ctx0" brushRef="#br0" timeOffset="263151.8334">20949 15551 0,'0'0'0,"0"0"15,0 0-15,0 0 0,-23 3 0,23-3 16,-36 11-16,15-3 0,1 2 16,-3 1-16,0 3 15,0 1-15,0-1 0,-5 7 0,4 1 16,0 5-16,4-1 0,6 3 16,4 3-16,5-4 0,4-1 0,8-2 15,7-1 1,2-3-16,1 2 0,6-2 15,6-1-15,0-4 0,0-3 0,4-2 16,0-4-16,-1-8 16,0-7-16,-7 2 0,-5 1 15,-5 1-15</inkml:trace>
  <inkml:trace contextRef="#ctx0" brushRef="#br0" timeOffset="263364.0726">21062 15566 0,'0'0'0,"0"0"0,0 0 16,0 0-16,0 0 0,32-4 15,-32 4-15,48 3 0,-19 1 0,7 2 0,7 2 32,8 3-32,-4-1 0,14 5 0,-1-1 0,-3 1 0,-4-1 15,4 3 1,-6-2-16,-11-2 0,-6-3 0,-5-1 15,-6-2-15,-6-1 0</inkml:trace>
  <inkml:trace contextRef="#ctx0" brushRef="#br0" timeOffset="263606.625">21312 15715 0,'0'0'0,"0"0"0,0 0 16,-3 29-16,1-18 0,1 7 16,1 5-16,0-1 0,-1 0 0,1 10 15,1 2-15,0-1 16,1-3-16,2 9 0,-1 1 0,2-5 16,-1-1-16,-1-5 15,-1-5 1,1-5-16,-1-4 0,-1-4 15,0 0-15,0-2 16</inkml:trace>
  <inkml:trace contextRef="#ctx0" brushRef="#br0" timeOffset="263807.0905">21588 15949 0,'0'0'0,"0"0"16,0 0-16,4 32 0,-3-16 0,-1 6 16,-1 4-16,-1 9 15,-2 0-15,1-6 16,1-4 0,0-4-1</inkml:trace>
  <inkml:trace contextRef="#ctx0" brushRef="#br0" timeOffset="267202.8632">19475 6594 0,'0'0'0,"0"0"16,0 0-16,0 0 15,0 0-15,0 0 0,0 0 16,0 0-16,0 0 0,0 0 16,0 0-16,0 0 0,27-5 0,-27 5 15,0 0-15,32-2 16,-32 2-16,22 0 0,-22 0 15,27 0-15,-13 0 0,1 0 16,2-1-16,-2-2 0,1 2 0,0-1 16,2 1-16,0-1 0,-1 1 0,5 1 15,1 0-15,-2-3 0,-1 2 16,-2 0-16,-2 1 0,-1-2 16,-2-1-16,-2 2 0,0 0 15,0-1-15,-1 2 0,-1 0 16,-1-1-16,-4-1 0,0 1 0,1 1 0,-1 0 15,0-3-15,-2 2 0,0 1 16,0 0-16,-2 0 0,2 0 16,-2 0-16,3-3 0,-3 3 15,1-3-15,-1 3 0,0 0 16,-3 0-16,0 0 0,1 0 0,0 0 31,0 0-31</inkml:trace>
  <inkml:trace contextRef="#ctx0" brushRef="#br0" timeOffset="267719.9778">19824 6386 0,'0'0'0,"0"0"16,0 0-16,0 0 0,0 0 0,0 0 16,0 0-16,0 0 15,0 0-15,0 0 0,0 0 16,0 0-16,0 0 0,0 0 16,0 0-16,-4 25 0,4-25 15,0 0-15,-5 26 16,5-26-16,-4 21 0,3-10 0,0 0 15,0 0-15,-1 2 0,0-1 0,0 5 16,0-3-16,0 0 0,-1-2 0,1 2 16,0 0-16,0-3 15,0 0-15,-1 2 16,1-2-16,1 0 0,0 0 0,0 3 16,0-3-16,0-4 0,0 4 15,-1-2-15,1 0 0,0-2 0,0 0 16,0 0-1,1 0-15,0-3 0,0 0 0,0 2 16,0-5-16,0-1 0,0 3 16,0-3-16,0 0 0,-2 0 0,2 0 15,-1-4-15,1 1 16,0-1-16,0 0 0,-1-2 0,0 2 0,-1 0 16,1-3-16,0 0 0,0-1 15,0 1-15,0 1 0,0-1 16,0 3-16</inkml:trace>
  <inkml:trace contextRef="#ctx0" brushRef="#br0" timeOffset="268221.3165">19580 6587 0,'0'0'0,"0"0"16,0 0-16,0 0 0,0 0 0,0 0 15,0 0-15,0 0 0,0 0 16,0 0-16,0 0 0,0 0 15,0 0-15,0 0 0,0 0 16,0 0-16,0 0 0,0 0 0,0 0 16,27 3-16,-27-3 0,0 0 15,0 0-15,33 1 0,-33-1 0,0 0 16,30-4-16,-19 3 0,0-2 16,0 2-16,0 1 0,0-2 15,-1 1-15,1-2 0,1 3 16,1 0-1,0-3-15,2 3 0,-1-1 16,-1 1-16,-1-1 0,-1-1 16,-1 2-16,-1 0 0,0 0 0,-2 0 15,-1-3-15,0 2 0,-2 1 16,1 0-16,-2-3 0,0 3 16,-1-1-16,1-1 0,-1 1 15,-2 1-15,1-3 0,-1 3 0,-2-1 16,-2-1-16,1 1 0,0 1 0,-1 0 15,2 0-15</inkml:trace>
  <inkml:trace contextRef="#ctx0" brushRef="#br0" timeOffset="268667.9724">19794 6401 0,'0'0'0,"0"0"0,0 0 16,0 0-16,0 0 15,0 0-15,0 0 0,0 0 16,0 0-16,-2 28 0,2-28 16,0 0-16,-2 28 0,2-28 15,-2 19-15,2-19 0,-3 22 0,2-8 16,0-1-16,0-1 15,0 2-15,0-3 0,0 3 16,0 0-16,0 0 0,0-3 0,-1 0 16,1 0-16,0-1 0,0 1 15,0-1-15,0-2 0,0-1 0,0 0 16,1-1-16,0-1 0,-1-1 16,1-1-16,0 1 0,0-1 15,0 0-15,-1-2 0,1-1 16,0 4-16,0-4 15,0 0-15,0 0 0,0 0 16,0 0-16,0 0 0,0 0 16,0-2-16,0 2 0,-2-3 15,1 0-15,0 0 0,1 2 16,0 1-16</inkml:trace>
  <inkml:trace contextRef="#ctx0" brushRef="#br0" timeOffset="291803.3643">18384 4717 0,'0'0'0,"0"0"16,0 0-16,0 0 0,0 0 0,0 0 15,1-21-15,-1 21 16,0 0-16,0 0 0,0 0 16,-8-23-16,8 23 0,-13-6 15,3 2-15,-1 2 0,-1 1 0,-5-1 16,-4 2-16,2 0 0,1 0 15,-1 2-15,-1 0 0,-4 0 16,1 1-16,2-1 0,1 0 16,3 1-16,2-1 0,2 0 15,2-1-15,1 1 0,2 2 0,2-2 16,0 0-16,3 0 0,0 1 16,0 2-16,2 2 15,0-1-15,1 2 0,1 2 0,1 2 16,1 0-16,-1 1 0,0 2 15,0 2-15,0 3 0,1-1 0,-1 4 16,0 2-16,-1 1 16,-1-2-16,-1 2 0,-1 3 15,0-1-15,1-1 0,-3 7 16,0 1-16,-1-4 0,1-3 0,0 1 16,-1 0-16,1-3 0,-1-1 15,1-2-15,0 2 0,-1-3 16,2-3-16,-2-1 0,2-3 15,0 0-15,-1-3 0,1 0 16,1 0-16,0-3 0,0-3 0,-1-1 16,2-2-16,0 0 15,1 0-15,-1 0 0,0 1 16,1-1-16,0 0 0,1 0 16,0 0-16,0 1 0,0-2 0,3-1 15,0 3-15,2-2 0,-1 2 16,4-2-16,3 1 0,1-2 15,1 1-15,0 2 0,1-4 16,1 2-16,-1-1 0,8 1 16,3 0-16,-3 2 0,-1-4 15,-2 1-15,0 0 0,-3-1 16,0 0-16,-3 0 0,-3 0 0,-1 0 16</inkml:trace>
  <inkml:trace contextRef="#ctx0" brushRef="#br0" timeOffset="292287.1301">18439 5008 0,'0'0'0,"0"0"16,0 0-16,0 0 0,26-1 0,-26 1 15,25 1-15,-25-1 16,27 8-16,-13-3 0,-1 1 16,-1 0-16,-2 0 0,-1 2 15,-2 0-15,-1 0 0,-2 1 0,-4 1 16,-3 2-16,-5 0 0,-3 1 15,-7 3-15,-6 0 0,-1-2 16,-1 2-16,0-4 0,1 0 16,-2 0-16,5-2 0,2-1 15,4 0-15,2-3 0,3-1 0,2-1 16,2 1-16,3-3 16,0 0-16,3 0 0,3 0 15,2 1-15,0-2 0,6 1 0,6-1 16,1 1-16,2-1 0,2-1 15,2-1-15,2 1 0,3 0 16,-2 0-16,1 0 0,-4 0 16,-2 0-16,3-4 0,-2 0 15,-4-1-15,-4 3 0,-3 0 0</inkml:trace>
  <inkml:trace contextRef="#ctx0" brushRef="#br0" timeOffset="292636.1711">18799 4807 0,'0'0'16,"0"0"-16,0 0 0,0 0 15,0 0-15,0 0 0,1 29 16,-1-29-16,0 28 0,0-8 16,0 4-16,-1 1 0,-1 2 0,0 10 15,0 1-15,0-5 0,-1-2 16,-2 6-16,0 1 0,-1-5 16,1-2-16,-2 0 0,-1 0 15,3-3-15,1-5 0,2 0 16,1-1-16,2-4 0,1-3 15,3-5-15,0-3 0,1-5 16,0-3-16,0 0 0,-2 1 16,0-2-16</inkml:trace>
  <inkml:trace contextRef="#ctx0" brushRef="#br0" timeOffset="292919.7683">18963 4953 0,'0'0'0,"0"0"0,0 0 0,0 0 16,-23 19-16,23-19 0,-22 21 0,9-7 16,1 1-16,1 1 15,1 0-15,2-2 0,1 1 0,0 2 16,2 0-16,2-2 0,1-1 15,4-2-15,2 0 0,4-3 16,2-1-16,2-2 0,1 0 16,1-4-16,2 0 0,0-4 15,2 0-15,0-5 0,-1-3 0,-2 2 16,-3 1-16,-2 1 0</inkml:trace>
  <inkml:trace contextRef="#ctx0" brushRef="#br0" timeOffset="293152.769">19126 4968 0,'0'0'0,"0"0"16,0 0-16,31 0 0,-31 0 0,33-3 16,-13 3-16,2 0 0,1 1 15,0 0-15,1 0 0,6-1 16,-1 1-16,-2-1 0,1 1 15,-3-1-15,-1-1 0,-5 1 16,-2 1-16,-5-1 0,-3-1 16,-1 1-16,-2-1 15,0 1-15</inkml:trace>
  <inkml:trace contextRef="#ctx0" brushRef="#br0" timeOffset="293386.7727">19271 5057 0,'0'0'0,"0"0"0,0 0 15,0 0-15,-2 27 0,2-27 0,0 21 16,0-21-16,0 26 16,-1-11-16,0 0 0,1-1 0,0-1 15,0 0-15,-1 0 0,0-1 16,0 0-16,0-1 0,0 0 15,0-2-15,-1 0 0,1-3 16,0-3-16,0-1 0,0 1 0,1-3 16</inkml:trace>
  <inkml:trace contextRef="#ctx0" brushRef="#br0" timeOffset="293602.7749">19354 5146 0,'0'0'16,"0"0"-16,0 0 16,0 0-16,0 0 0,0 0 0,-5 29 15,5-29-15,-5 25 0,5-25 16,-5 27-16,2-12 0,0-2 0,1 1 16,0-4-16,0 3 0,0-2 15,-1-1-15,2 0 16,0-2-16,0-2 0,1 1 15,0-2-15,0-1 0</inkml:trace>
  <inkml:trace contextRef="#ctx0" brushRef="#br0" timeOffset="293820.2455">19564 5110 0,'0'0'0,"0"0"0,0 0 16,0 0-16,0 0 0,31 2 16,-31-2-16,25 2 0,-25-2 0,31 3 15,-16-1-15,0 1 16,-2 0-16,0 0 0,-1-2 0,-1 0 31,0 0-31,-2-1 0,-1 1 0,-1-1 0</inkml:trace>
  <inkml:trace contextRef="#ctx0" brushRef="#br0" timeOffset="294070.1981">20116 4971 0,'0'0'0,"0"0"0,27-2 15,-10 2-15,1 0 0,9 1 0,1 0 16,1 2-16,-2-2 0,1 0 16,0 0-16,2-1 0,-1 1 15,-4 0-15,-2 0 0,-7 1 16,-4-1-16,-5 1 0,-4-2 16,-1 0-16,-2 0 0,3 0 0</inkml:trace>
  <inkml:trace contextRef="#ctx0" brushRef="#br0" timeOffset="294304.7947">20170 5101 0,'0'0'0,"0"0"0,0 0 15,0 0-15,0 0 0,-3 22 16,3-22-16,-3 20 0,3-20 0,-4 27 15,2-12-15,0-1 0,0-1 0,1 2 16,0-2-16,-1 2 16,1-1-16,0-3 0,0 3 15,0-4-15,0 0 0,0-2 0,1-4 16,0 1-16,0-1 0,0 0 16</inkml:trace>
  <inkml:trace contextRef="#ctx0" brushRef="#br0" timeOffset="294522.536">20347 5126 0,'0'0'16,"0"0"-16,0 0 0,0 0 0,0 0 16,0 0-16,0 0 0,-8 27 15,8-27-15,-5 21 0,5-21 16,-10 27-16,4-13 0,1 0 15,0 1 1,0 0-16,5-15 0,-6 14 0,2 0 0,-1-1 0,1 0 16,1-2-16,0-1 0,1 0 15,0-3-15</inkml:trace>
  <inkml:trace contextRef="#ctx0" brushRef="#br0" timeOffset="294715.4193">20726 5240 0,'0'0'0,"0"0"15,0 0-15,0 0 0,0 0 0,0 0 16,0 0-16,5 21 0,-5-21 0,0 0 16,0 31-16,0-31 15,-6 27-15,6-27 0,-4 22 16,1-12-16</inkml:trace>
  <inkml:trace contextRef="#ctx0" brushRef="#br0" timeOffset="295185.9663">21687 4970 0,'0'0'16,"0"0"-16,0 0 0,0 0 0,0 0 16,0 0-16,0 0 0,0 0 15,26-1-15,-26 1 0,28 6 16,-28-6-16,28 6 0,-14 0 15,-1 0-15,-1 1 0,-1 1 0,-2 1 16,-3 2-16,0-1 0,-3 0 0,-3 2 16,-2-1-16,-3 0 0,-3-2 15,-3 2-15,-4 1 16,-2 3-16,-1-2 0,-1 2 0,-2 0 16,2 0-16,0-2 0,1-1 15,2 0-15,2-3 0,3 1 0,1 0 16,2-3-16,2 0 0,4 2 0,5-3 15,5-1-15,3 0 0,1-1 16,5-1-16,3-2 16,2-1-16,2 0 0,1-1 0,3-2 15,-3 1-15,-1-2 0,1 0 16,-6 2 0,-2 0-16</inkml:trace>
  <inkml:trace contextRef="#ctx0" brushRef="#br0" timeOffset="295502.5925">22105 4829 0,'0'0'15,"0"0"-15,0 0 0,0 0 16,0 0-16,0 0 16,-4 28-16,4-28 0,-5 27 15,0-9-15,-1 3 0,-1 0 16,2 2-16,-2 0 0,0 3 16,0 4-16,-1-2 0,-1 2 15,0 0-15,0-3 0,2-1 0,-2 4 16,2-1-16,2-3 15,0-3-15,4-2 0,1-2 0,1-3 0,0-3 16,-1-2-16,0-3 16,0 0-16</inkml:trace>
  <inkml:trace contextRef="#ctx0" brushRef="#br0" timeOffset="295803.7016">22166 5028 0,'0'0'0,"0"0"0,0 0 0,-29 12 16,18-5-16,-2 1 16,1 1-16,0 2 0,1 0 15,-1 4-15,1-1 0,3 1 16,2-2-16,1-1 0,3 0 15,2-1-15,1-1 0,5 1 16,2-1-16,5-2 0,3-1 0,2-3 16,1-1-16,0-2 0,2-1 15,-3-1-15,-4 0 0,-2 1 0</inkml:trace>
  <inkml:trace contextRef="#ctx0" brushRef="#br0" timeOffset="296167.2922">22368 5021 0,'0'0'0,"0"0"0,0 0 16,0 0-16,34-7 0,-34 7 15,31-4-15,-13 2 0,1 1 0,2 0 16,2 2-16,-2-1 0,-2 0 15,4 1-15,-4-1 0,-2 2 0,-3 0 16,-2 2-16,-2-2 0,-2 2 16,-2 3-16,-4-1 0,-2 1 15,-2-1-15,-2 2 0,-3 1 16,-4 1-16,-5 2 0,0-2 0,-3 3 16,-1 2-16,0 1 0,0-2 15,-3 1 1,-2 2-16,3-3 0,2 0 0,-3 1 15,2-1-15,2-2 16,2-2-16,4-2 0,2 0 16,1-1-16,3-1 0,4-4 0,3-2 15,4-2-15,0-4 0,-1 1 16,1 1-16,-2 1 0</inkml:trace>
  <inkml:trace contextRef="#ctx0" brushRef="#br0" timeOffset="296352.3456">22567 5208 0,'0'0'0,"0"0"16,0 0-16,0 0 0,0 0 15,14 19-15,-14-19 0,17 16 0,-17-16 0,18 13 16,-7-7-16,0 1 16,1 0-16,3-4 0,0 1 15,1-4-15,-2 0 0,-1-1 0,-2 1 16,-1-2-16</inkml:trace>
  <inkml:trace contextRef="#ctx0" brushRef="#br0" timeOffset="296838.1755">22968 4753 0,'0'0'16,"0"0"-16,0 0 0,0 0 0,0 0 16,28-7-16,-28 7 0,23-2 15,-8 1-15,1 1 0,-1 1 16,-1-1-16,0 0 0,0 2 16,1 1-16,1-1 0,-1 1 15,0 2 1,-2 2-16,-2-1 0,-1 1 0,-1 2 15,-2 2-15,0-1 0,0 0 16,-1 6-16,-1 2 0,-2 1 16,-1-1-16,-1 2 0,-1 2 15,-2-1-15,-2 0 0,-1 2 16,0 2-16,-2-2 0,0-1 16,0 7-16,-1 3 0,1-3 0,2-1 0,-1-1 15,1 3-15,0-3 16,1-1-16,0 0 0,-1-2 15,1 0-15,-1-6 0,1 2 0,-2-1 16,2-1-16,0-1 0,-2-1 16,1-3-16,-1 1 0,1-3 0,-4 1 31,-2 1-31,-1-2 0,-3-2 16,-5-4-16,-6 2 0,-12 0 15,-1-2-15,-12 1 0,-7-2 0,0 1 16,2-3-16,3-1 0,11 1 15,10-1-15</inkml:trace>
  <inkml:trace contextRef="#ctx0" brushRef="#br0" timeOffset="327772.4902">27498 1849 0,'0'0'0,"0"0"15,17-7-15,-5 3 0,2 1 0,5-1 16,5 1-1,8-3-15,0 1 0,4-2 16,4 0-16,8-1 0,-1 1 0,11 0 16,2 4-16,-6 0 15,-4 2-15,0-3 0,2 2 16,0 1-16,-7 1 0,-3-2 0,-1 1 16,-6 0-16,-4 1 0,-4 1 15,-4 2-15,-6-7 0,-3-2 0,-6 2 16,-1 4-16,-4-1 0,0 1 0,-6 1 15,-2-1-15,-3 3 0,-2-1 16,-4-2-16,-4-1 16,1 0-16,-2 2 0,3 0 0,3-1 15,3 2-15</inkml:trace>
  <inkml:trace contextRef="#ctx0" brushRef="#br0" timeOffset="328069.0852">27959 1938 0,'0'0'0,"0"0"0,0 0 15,1 19-15,-1-19 0,2 20 0,-2-20 0,-1 26 16,0-15 0,0 2-16,0-2 0,0 4 0,-1 2 0,-2-2 0,0 0 15,1-1-15,-1 0 0,1 0 16,0 0-16,1-3 0,-1 2 15,1-2-15,0-3 0,0 2 32,1-2-32,-1-4 0,1 2 0,1-5 15,0-1-15,3 0 0,-1-4 16,1 1-16,2-2 0,-2 2 16,0-1-16,0 1 0</inkml:trace>
  <inkml:trace contextRef="#ctx0" brushRef="#br0" timeOffset="328295.6135">28231 1892 0,'0'0'0,"0"0"16,0 0-16,0 0 0,0 0 0,0 0 15,5 22-15,-5-22 0,0 0 0,1 32 0,-1-32 16,-1 31-16,0-16 0,0 3 15,-2 0-15,1 2 0,0-1 16,-1 2-16,-1 4 0,-1 4 16,-1-3-16,2 4 0,1 0 15,-1-2-15,2 1 0,0-4 16,1-7 0,0 0-16</inkml:trace>
  <inkml:trace contextRef="#ctx0" brushRef="#br0" timeOffset="331520.7204">25352 6397 0,'0'0'0,"0"0"0,0 0 16,0 0-16,0 0 0,23-7 0,-23 7 15,0 0 1,27-3-16,-27 3 0,27-4 16,-11 1-16,-1 2 0,2-1 15,-1 1-15,0-2 0,-1 2 0,1-1 16,-1 1-16,1 1 0,-1 0 15,0 0-15,1 1 16,-2 1-16,-1-2 0,3-2 0,-3 1 16,-4 1-16,-1 0 0,-2-1 0</inkml:trace>
  <inkml:trace contextRef="#ctx0" brushRef="#br0" timeOffset="331984.7812">25982 6368 0,'0'0'0,"0"0"16,0 0-16,0 0 0,0 0 0,0 0 16,0 0-16,0 0 0,0 0 0,0 0 15,0 0-15,31-3 0,-31 3 16,23 0-16,-23 0 0,34 1 15,-34-1-15,39 3 0,-17-2 16,0 1-16,1-2 0,8 4 16,2-1-16,-2 1 0,-3-1 0,2-2 31,1 2-31,-2-3 0,-2 0 0,4 3 16,-2-2-16,-4-1 0,-3 3 15,-3-2-15,-2-1 0,-4 0 16,-3 0-16,-3 0 0,0 0 15,-1 0-15</inkml:trace>
  <inkml:trace contextRef="#ctx0" brushRef="#br0" timeOffset="332452.9691">26165 6551 0,'0'0'0,"0"0"0,0 0 0,0 0 16,27-3-16,-27 3 0,27 3 0,-27-3 15,32 7-15,-14-3 16,1 3-16,0-3 0,-1 2 16,-1-2-16,0 3 0,0 3 15,-4-2-15,-4 3 0,-5-1 16,-4 0-16,-2-1 0,-7 1 0,-6-2 0,-3 2 15,-3 1-15,-2 3 0,-4-1 16,0-1-16,-2-1 0,-4 3 16,2-1-1,4-2-15,2 0 0,2-3 16,1-1-16,4 0 0,4-3 0,3 0 16,2 2-16,4-2 0,3-1 15,3 0-15,4 2 0,3-2 0,1 1 16,3-1-16,2-2 0,4 2 15,3 0-15,2-2 0,2-2 16,2-2-16,0-1 0,6 1 16,0 0-16,-3 2 0,-2-2 15,-2 2-15,0-2 0,-4 0 16,-1 2-16,-4-2 0,0-4 16,-5 3-16,-4-3 0,-2 0 15,0 3-15,-2 1 0</inkml:trace>
  <inkml:trace contextRef="#ctx0" brushRef="#br0" timeOffset="332739.6461">26138 5998 0,'0'0'0,"0"0"0,0 0 16,38-4-16,-22 4 0,3 0 0,2 1 16,7 1-16,0-2 0,2 1 15,1 2-15,0 0 0,-1-3 16,3 4-16,-3 0 0,-4-1 0,-2 1 0,-4 0 15,-2-1-15,-4 0 0,-2-1 16,-3 1-16</inkml:trace>
  <inkml:trace contextRef="#ctx0" brushRef="#br0" timeOffset="333002.917">26318 6051 0,'0'0'16,"0"0"-16,0 0 0,0 0 0,0 0 15,0 0-15,0 0 0,-13 28 16,13-28-16,-7 22 0,7-22 0,-7 25 16,2-11-16,2-3 0,0 3 15,-1-2-15,2 4 0,0-5 16,0 1-16,1-2 0,1-2 0,1-2 15,2-2-15,-1-1 0,0 1 16,1-1-16</inkml:trace>
  <inkml:trace contextRef="#ctx0" brushRef="#br0" timeOffset="333203.4756">26545 6108 0,'0'0'0,"0"0"15,0 0 1,0 0-16,0 0 0,0 0 16,3 21-16,-3-21 0,0 0 0,0 36 15,0-36-15,1 32 0,0-14 16,0 1-16,0 1 16,0-2-16,-1 0 0,0-6 0,0 1 15,0-2-15</inkml:trace>
  <inkml:trace contextRef="#ctx0" brushRef="#br0" timeOffset="333642.5392">27154 6062 0,'0'0'0,"0"0"0,0 0 0,-4 21 0,4-21 0,-6 30 31,2-10-31,0 1 0,2 2 0,-1 1 16,0 1-16,0 7 16,2-3-16,0 3 0,0 0 0,0-3 15,1-1-15,0 4 0,0 1 16,0-2-16,-1-5 0,1-1 15,0-1-15,1-3 0,2-3 0,2-3 16,0-1-16,1-3 0,-1-1 0,0-6 16,-1-1-16,0-2 0,0 2 15,-1-2-15</inkml:trace>
  <inkml:trace contextRef="#ctx0" brushRef="#br0" timeOffset="334082.6266">26885 6379 0,'0'0'0,"0"0"0,0 0 16,0 0-16,0 0 0,31-2 16,-31 2-1,27-1-15,-27 1 0,34-4 0,-16 2 16,2 2-16,1 2 0,1-2 16,0 0-16,0 0 0,0 1 15,1 2-15,-3-3 0,-3 1 0</inkml:trace>
  <inkml:trace contextRef="#ctx0" brushRef="#br0" timeOffset="334497.0966">27571 6055 0,'0'0'0,"0"0"15,0 0-15,0 0 0,0 0 16,-7 24-16,7-24 0,-4 22 15,4-22-15,-3 35 16,0-13-16,1 3 0,0-3 0,0 3 16,0 1-16,-1 9 0,1 0 15,0 1-15,0-1 0,0 4 16,-1-3-16,1-3 0,1 2 0,0-6 16,0-4-16,1-3 15,1-2-15,0-2 0,1-6 16,2-2-16,0-3 0,0-6 15,2 1-15,-3-2 0,0 0 16,0 0-16</inkml:trace>
  <inkml:trace contextRef="#ctx0" brushRef="#br0" timeOffset="334792.1401">27756 6179 0,'0'0'0,"0"0"16,0 0-16,-20 7 0,20-7 0,-17 11 15,5-3-15,-3 0 16,0 2-16,-1 1 0,2 2 16,-3 5-16,2-3 0,3 2 15,1 1-15,3-4 0,2 0 16,1-2-16,3 3 15,3 1-15,2-5 0,4 3 0,3-2 16,2-2-16,1 0 0,2-5 16,0 2-16,2 0 0,0-4 15,3-3-15,1 0 0,-1-3 16,-3-1-16,-1 1 0,-3-1 0,-2 3 16</inkml:trace>
  <inkml:trace contextRef="#ctx0" brushRef="#br0" timeOffset="335030.6331">27961 6162 0,'0'0'0,"0"0"0,0 0 16,0 0-16,28-3 0,-28 3 15,35-1-15,-15 1 0,0 0 0,3-2 16,5 2-16,5 0 0,-2 0 15,-2 2-15,-1 2 16,-3-1-16,-2 1 0,3 0 0,-3 2 16,-4-2-1,-4-1-15,-3-1 0,-2 0 16,-1 1-16</inkml:trace>
  <inkml:trace contextRef="#ctx0" brushRef="#br0" timeOffset="335293.0061">28145 6241 0,'0'0'0,"0"0"0,0 0 16,0 0-16,0 0 0,-15 28 0,15-28 16,-12 25-16,5-14 0,0 6 15,-1-1-15,1 1 0,2 0 16,-1-2-1,2 2-15,0-3 0,2-3 16,0 5-16,2-3 0,0-2 16,1-3-16,2-1 0,2-1 15,-2-2-15,0-4 0,0 3 0,-1-3 16,0 0-16</inkml:trace>
  <inkml:trace contextRef="#ctx0" brushRef="#br0" timeOffset="335493.8023">28353 6290 0,'0'0'0,"0"0"0,0 0 15,0 0-15,0 0 0,0 0 16,2 29-16,-2-29 0,2 22 0,-2-22 16,0 31-16,-1-13 15,-1 0-15,-3 3 0,0-2 16,-3 2-16,-2-3 0,-1 3 0,2-3 15,2-4-15</inkml:trace>
  <inkml:trace contextRef="#ctx0" brushRef="#br0" timeOffset="335895.2548">28933 6594 0,'0'0'0,"0"0"0,0 0 0,0 0 0,0 0 0,0 0 16,13 25-16,-13-25 0,0 0 15,4 21-15,-4-21 16,0 0-16,-7 25 0,7-25 0,-16 15 16,16-15-16,-21 17 0,11-9 15,2 1-15,0-4 0</inkml:trace>
  <inkml:trace contextRef="#ctx0" brushRef="#br0" timeOffset="336465.8485">29495 6344 0,'0'0'0,"11"-1"16,4 1-16,-1 0 0,1 0 0,10-2 15,3 1-15,10 2 0,1 2 16,3-3-16,2-1 0,-2-2 16,-1 0-16,6 3 0,-3 0 15,-5-1-15,-2 1 0,-6 0 16,-5 1 0,-5-1-16,-3-1 0,-10 2 0,-4-1 15,-2 1-15,0 1 0,0-2 16</inkml:trace>
  <inkml:trace contextRef="#ctx0" brushRef="#br0" timeOffset="336897.8871">29547 6479 0,'0'0'0,"0"0"0,0 0 0,0 0 16,24-3-16,-24 3 0,22 0 15,-22 0-15,31 4 0,-12-1 0,3 1 16,0 0-16,0 0 0,0 3 0,-1 2 16,5-1-16,-2-1 0,-5 0 15,-5 3 1,-4-2-16,-5 3 0,-5-1 16,-4 1-16,-5 0 0,-3 0 15,-6 2-15,-4-1 0,-1-2 16,0 1-16,-2 0 0,-2 2 15,-4-1-15,0-2 0,4 1 0,1-3 16,5 2-16,4 1 0,2-4 16,4 0-16,3 3 0,1 0 0,4-1 15,3-2-15,3-1 16,3-1-16,7 0 0,6-3 0,0 1 16,1-3-16,4-3 15,5 1-15,4-3 0,-1 0 0,-1-2 0,-1 1 16,-3-2-16,0 5 0,-3-4 15,-2 0-15,-4-4 0,-4 0 0,-2 1 16,-2 1-16,-2 0 0,-1 1 16,-2 2-16</inkml:trace>
  <inkml:trace contextRef="#ctx0" brushRef="#br0" timeOffset="337214.5881">29486 5908 0,'0'0'0,"0"0"16,0 0-16,30-3 0,-30 3 0,32-1 15,-11-1-15,3 2 0,4 2 16,8-2 0,3 0-16,0 1 0,-1 3 15,-1-1-15,-2-3 0,4 5 16,-3 0-16,-4 0 0,-5 1 16,-5-2-16,-4-4 0,-7 1 0,-5 1 15,-2-2-15,-1 2 0,1-2 16</inkml:trace>
  <inkml:trace contextRef="#ctx0" brushRef="#br0" timeOffset="337453.0437">29727 6023 0,'0'0'0,"0"0"0,0 0 16,0 0-16,-15 25 0,15-25 0,-11 22 15,6-9-15,-2 3 0,2 0 16,0-4-16,2 1 0,0 1 16,1-3-16,-1 0 0,1 1 15,0-2-15,2-2 0,1 1 0,2-5 32,2-4-32,1 0 0,3-3 0,-1 2 15,-1-2-15,-2 3 0</inkml:trace>
  <inkml:trace contextRef="#ctx0" brushRef="#br0" timeOffset="337622.4211">29927 6069 0,'0'0'0,"0"0"0,0 0 15,0 0-15,0 0 0,0 0 0,0 0 16,0 0-16,0 0 0,6 24 0,-6-24 16,0 0-16,-1 29 0,1-29 15,-5 27-15,5-27 0,-4 30 0,2-14 16,0 1-16,-1 0 15,1-5-15,0 1 0,1-4 16,0 0 0</inkml:trace>
  <inkml:trace contextRef="#ctx0" brushRef="#br0" timeOffset="337885.7566">30257 6237 0,'0'0'0,"0"0"15,0 0-15,26 3 0,-15-3 0,5 0 16,5 1-16,0 1 16,1-1-16,9-1 0,2 3 15,-3 1-15,-4-1 16,4 1-16,-2 0 0,-3-3 15,-1 1-15,-6-5 0,-5-1 16,-2 0-16,-2 1 0,-2 0 16</inkml:trace>
  <inkml:trace contextRef="#ctx0" brushRef="#br0" timeOffset="338139.813">30438 6154 0,'0'0'0,"0"0"0,0 0 0,0 0 16,-7 22-16,7-22 0,-4 25 16,4-25-16,-7 32 0,5-14 15,1 3-15,0-2 0,0 1 0,1 2 16,0 3-16,0-4 0,0 1 15,2-4-15,1-3 16,1-2-16,-1-3 16,0-2-16,0-1 15,-1-3-15</inkml:trace>
  <inkml:trace contextRef="#ctx0" brushRef="#br0" timeOffset="338503.3915">30859 5990 0,'0'0'0,"0"0"0,0 0 0,-5 22 15,5-22-15,-5 22 0,5-22 16,-5 33-16,0-13 0,0 4 16,-1 5-16,2-3 0,0-2 0,-3 9 15,0-1-15,0 7 0,0-4 16,2 1-16,-1-4 0,2-3 16,0-1-16,0-3 0,-1 0 0,3-3 15,2-1-15,0-6 0,1 2 16,2-5-16,-1 1 0,2 2 15,2 3-15,-2-4 0,-1-3 0,0-1 16</inkml:trace>
  <inkml:trace contextRef="#ctx0" brushRef="#br0" timeOffset="338772.8306">30935 6169 0,'0'0'16,"0"0"-16,0 0 0,0 0 15,-27 14-15,15-7 0,-4 1 16,2 2-16,1 1 0,1-1 16,1 5-16,-2 3 0,2-1 0,4 1 15,1 0-15,3-1 16,1-2-16,3 0 0,3-1 15,4 0-15,2 0 0,4 0 0,3-2 0,-2-2 0,-1-5 16,3-3-16,2-4 16,-4 1-16,-2 0 0,-2-2 0</inkml:trace>
  <inkml:trace contextRef="#ctx0" brushRef="#br0" timeOffset="339027.0025">31124 6137 0,'0'0'0,"0"0"16,0 0-16,31 0 0,-18-1 0,5 1 0,3 1 15,0 0-15,0 1 0,5 1 16,2-2-16,-3 2 0,0-3 15,-1 1-15,-2 0 16,-3 1-16,-1-2 0,-7 3 0,-4-3 16,-2 0-16,0 0 0,-2 0 15</inkml:trace>
  <inkml:trace contextRef="#ctx0" brushRef="#br0" timeOffset="339258.4967">31206 6216 0,'0'0'16,"0"0"-16,0 0 0,0 0 0,0 0 15,-15 28-15,15-28 16,-9 24-16,5-9 0,0-1 0,-1 4 16,1-1-16,-1-2 0,1 3 15,1-4-15,0 1 0,1-1 16,-1 4-16,1-1 0,-2-5 15,1 1-15,4-5 0,3-1 0,0-3 0,3-1 16,-2 0-16,-1-2 0,1 0 16</inkml:trace>
  <inkml:trace contextRef="#ctx0" brushRef="#br0" timeOffset="339490.3302">31402 6258 0,'0'0'0,"0"0"0,0 0 0,0 0 15,0 0-15,0 0 0,0 0 16,-11 28-16,11-28 0,-7 25 16,1-7-16,0 0 0,2-3 0,-3 6 0,-1 0 15,1 1-15,0 2 0,-1 6 16,1-2-16,0-3 0,1-3 0,2-5 31</inkml:trace>
  <inkml:trace contextRef="#ctx0" brushRef="#br0" timeOffset="346028.081">25702 5369 0,'0'0'0,"0"0"15,0 0-15,0 0 0,0 0 0,-27 18 16,27-18-16,-23 23 0,11-11 15,-2 3-15,-3 2 16,1 3-16,-2 0 16,-5 10-16,-1 4 0,1-2 15,3 0-15,-8 8 0,-2 1 16,3-2-16,1-2 0,-2 10 16,2-1-16,4-6 0,3-1 0,1 2 15,-1 0-15,1-4 0,3 1 16,0 5-16,3 0 15,2-3-15,2-2 0,3 1 0,4 1 0,1-3 16,1 0-16,5-1 0,1-3 16,2-1-16,0 0 0,1 0 0,1 0 15,1-3-15,0 0 0,3-1 16,0 1-16,-2-4 0,-1-1 16,4 2-16,2 2 15,-2 1-15,1-2 16,0-1-16,1-1 0,-2-3 15,1-4-15,2 3 0,1 4 16,2-3-16,1-1 0,1 0 16,2 1-16,-2-2 0,-1-1 0,-2-1 15,-6-4-15,-3-3 0</inkml:trace>
  <inkml:trace contextRef="#ctx0" brushRef="#br0" timeOffset="347232.2719">31459 5595 0,'0'0'0,"0"0"0,0 0 0,0 0 15,24 18-15,-14-8 0,3 4 16,-1 1-16,-1 2 0,6 8 16,4 1-16,-2 2 0,-2 0 15,0 4-15,1 2 16,2 7-16,-4 2 0,-1-2 15,-3 4-15,0 2 0,-2-2 16,-3 5-16,-1-3 0,-3-1 16,-2-6-16,-2 10 0,-1 1 15,-3-5-15,-2-4 0,-5 1 16,-2 3-16,-4-6 0,-2-4 0,0 3 16,-1 3-16,0-3 0,-1-2 0,-8 4 15,0-4-15,1-2 0,2-6 0,-1 3 16,-4 1-16,3-5 15,3 0-15,1 0 0,2 1 16,2-7-16,3-5 0,-5-2 0,0-4 16,6 0-16,2 1 0,1-1 15,1 1 1,1-5-16,1-1 0,3-1 16,2-3-16,1 0 0,0 0 15,2-1-15,1-1 0,2 0 0,-2 1 16,2-1-16,-2-1 15,2 1-15,-4 1 0,2 0 0,2-1 16,-2 2-16</inkml:trace>
  <inkml:trace contextRef="#ctx0" brushRef="#br0" timeOffset="348494.6679">31681 7258 0,'0'0'0,"0"0"0,0 0 16,0 0-16,0 0 0,0 0 16,0 0-16,0 0 0,0 0 0,0 0 15,0 0-15,0 0 0,2 23 16,-2-23-16,0 0 0,-27 9 0,27-9 15,-34 2 1,9 0-16,3-2 0,2 0 0,3 2 0</inkml:trace>
  <inkml:trace contextRef="#ctx0" brushRef="#br0" timeOffset="349191.4255">32339 6290 0,'0'0'0,"0"0"15,0 0-15,0 0 0,0 0 16,1 32-16,-1-32 0,-4 28 16,4-28-16,-6 33 15,2-11-15,0 2 0,-2 1 0,-3 11 16,-1 0-16,1-1 0,3-3 0,-3 8 15,1 0-15,2-1 0,0-5 16,1-1-16,-1-2 16,2-4-16,0 1 0,2-4 0,0-1 15,1-2-15,0-3 16,1-4-16,0 1 0,1-1 16,0 0-16,0-3 0,0-1 15,0-2-15</inkml:trace>
  <inkml:trace contextRef="#ctx0" brushRef="#br0" timeOffset="349523.7115">32564 6520 0,'0'0'0,"0"0"0,0 0 0,0 0 16,0 0-16,0 0 0,0 0 0,0 0 0,0 0 16,-27 2-16,27-2 15,-26 8-15,26-8 0,-30 13 0,30-13 16,-30 15-16,14-8 0,1 1 16,-2 2-16,2 1 0,0 0 15,-1 3-15,2 0 0,1-1 16,3-2-16,5 1 0,4 5 0,1-6 15,1 3-15,4-4 0,5-1 16,0 4-16,1-1 0,4-2 0,1 1 16,3-4-16,2-3 0,-3 0 15,-3-1-15,-3 1 0</inkml:trace>
  <inkml:trace contextRef="#ctx0" brushRef="#br0" timeOffset="349909.2641">32971 6562 0,'0'0'0,"0"0"15,0 0-15,0 0 0,0 0 0,0 0 16,0 0-16,0 0 15,-32 7-15,32-7 0,-27 7 16,27-7-16,-31 13 0,13-5 16,-2 0-16,0-1 15,2 0-15,-7 7 0,2 0 16,3-3-16,4 0 0,1 3 16,2-1-16,2-1 0,3 1 15,5-1-15,5 2 0,2 1 16,1-4-16,6 2 0,6-2 15,-1 0-15,2-1 0,1 0 0,1-2 16,-1 0-16,1 2 0,6-6 16,-1-1-16,-3-3 0,-2-1 0,-5-1 15,-1 2-15,-5 0 0</inkml:trace>
  <inkml:trace contextRef="#ctx0" brushRef="#br0" timeOffset="350109.8047">32726 6704 0,'0'0'0,"0"0"16,0 0-16,0 0 0,0 0 0,0 0 16,0 0-16,21-3 0,-21 3 15,28-3-15,-7 6 0,1 1 0,0-1 16,3 0-16,2-2 0,-1-1 15,1 0-15,2-1 0,-3 1 16,-5 0-16</inkml:trace>
  <inkml:trace contextRef="#ctx0" brushRef="#br0" timeOffset="350595.9343">33433 6532 0,'0'0'0,"0"0"15,0 0-15,0 0 0,0 0 0,20-13 16,-20 13-16,0 0 16,0 0-16,23-11 0,-23 11 15,11-3-15,-5 2 0,-1 1 16,0 1-16,-1-1 0,0 3 0,0 1 15,-2-1-15,0 1 0,0 2 16,-2 1-16,-1 1 0,0-1 0,0 1 0,-2 2 16,-3 1-16,-1 0 0,-3-1 15,-1 1-15,-2 0 16,1 2-16,0-1 0,-1 1 16,0 2-16,-4 0 0,1 3 15,-1-1-15,-1 1 0,3-4 0,1-2 16,0 2-1,2-7-15,3 4 0,2-1 16,1 1-16,2-1 0,3-2 16,1-1-16,4 4 0,4-4 15,2 3-15,2-2 0,1-1 0,3 0 16,-1-3-16,2 2 0,0-2 16,2 0-16,-2-2 0,-1-1 15,-2-1-15,0 3 0,-4-6 0,-3-4 16,0 3-16,-2-2 0,0 2 0</inkml:trace>
  <inkml:trace contextRef="#ctx0" brushRef="#br0" timeOffset="350820.7423">33282 6669 0,'0'0'0,"0"0"15,0 0-15,22-3 0,-22 3 0,24 3 16,-5 1-16,1 1 0,0 0 16,1 2-1,1 0-15,5 0 0,1 1 0,-2-4 16,0 3-16,-5-1 16,-4-3-16,-1 1 0</inkml:trace>
  <inkml:trace contextRef="#ctx0" brushRef="#br0" timeOffset="355848.686">29274 11882 0,'0'0'0,"-10"-9"16,-6-4-16,-7-7 0,-2 0 0,-17-12 15,-8-4-15,-12-4 0,1 2 16,-21-8-16,-4-1 16,3 8-16,4 2 0,-51-12 0,-17-1 15,24 11 1,13 9-16,-8 7 0,-4 5 15,10 7-15,7 4 0,-9 6 16,-4 2-16,11 6 0,7 4 0,-14 6 16,-9 1-16,14 7 15,9 3-15,3 12 0,0 10 16,10-4-16,7-1 0,-5 7 0,-2 7 16,9-4-16,8 0 0,-2 10 0,-2 8 15,8-4-15,4-4 0,1 11 16,0 8-16,9-5 0,5-3 15,2 5-15,0 5 0,10-8 16,5-6-16,6 11 0,3 6 16,1-9-16,2-6 0,4 7 15,6 7-15,3-10 16,4-5-16,4 6 0,5 5 16,4-9-16,4-6 0,1 5 15,3 2-15,5-8 0,4-5 16,9 10-16,5 8 0,0-15 15,-1-11-15,9 6 0,7 3 16,-2-8-16,0-5 0,11 2 16,10 3-16,-2-6 0,-3-3 0,10 3 0,6 0 15,-5-4-15,-4-7 0,6 4 16,4 4-16,-4-5 0,-3-6 0,10-1 16,7-3-16,-7-5 15,-2 0-15,12-1 0,11-1 16,-16-7-16,-10-4 0,3 3 0,3-1 15,5-3 1,5-5-16,1-5 16,2-8-16,-21-5 0,-15-7 0,0 0 15,3-2-15,1-5 0,1-5 0,-2-4 16,-2-3-16,-1-9 0,-1-2 16,0-6-16,-2-1 15,-6 0-15,-5-3 0,1-4 0,1-6 16,-6 2-16,-1-2 0,-4-8 0,-6-6 15,-2 8-15,-3 3 16,-5-8-16,-1-8 0,-7 2 0,-3 1 0,0-2 16,-1-2-1,-5 4-15,-3 5 0,-3-9 16,-3-5-16,-1 6 0,-3 5 0,-2-4 0,-3-1 16,0 3-16,-2 4 0,-6-3 0,-4-2 15,-4 9-15,-3 5 0,-4-8 16,-1-4-16,-6 5 0,-1 6 0,-5-1 15,-3-1 1,-3 6-16,-2 5 0,-11-4 16,-5 0-16,1 2 0,2 1 15,-10-1-15,-6-3 0,-1 11 16,0 8-16,-15 0 0,-12 0 0,2 5 0,2 2 16,-5 5-16,-2 3 15,34 9-15,22 8 0,17 3 16</inkml:trace>
  <inkml:trace contextRef="#ctx0" brushRef="#br0" timeOffset="360039.9025">2562 13804 0,'0'0'0,"0"0"16,0 0-16,0 0 0,0 0 0,0 0 16,0 0-16,0 0 0,34-7 15,-34 7-15,36-10 0,-12 3 0,2-1 16,5-2-16,4-1 15,12-4-15,4 1 0,15-3 0,7 1 16,-2-1-16,0-1 0,18-2 16,-1 3-16,10-2 0,-7 2 0,18 2 15,-3 3-15,29 0 16,-19 4-16,2 3 16,1 0-16,-14-2 15,-12 0-15,14 2 0,9 3 16,-14 2-16,-11 1 0,4-3 0,2-3 15,4 4-15,3 4 16,10 2-16,6 4 0,-22-8 0,-19-5 16,3 4-16,1 3 0,-2-1 15,2 0-15,-1-1 0,-1 0 0,-7-2 0,-4-3 16,6 3 0,5 3-16,-11 1 15,-12 1-15,-18-3 0,-14-2 0,-6-2 16,-3-2-16,-7 2 0,-4 2 0,-6 1 15,0-3-15,0 3 16,-1-2-16,-4 5 0,-4 4 0,-10-5 0,-4-2 16,-2 0-16,-11 0 0,2 0 15,-3-2-15,11 2 0,8-1 16,4 1-16</inkml:trace>
  <inkml:trace contextRef="#ctx0" brushRef="#br0" timeOffset="360669.4581">2824 14117 0,'0'0'0,"0"0"16,24-5-16,-6 1 0,3 0 0,13-4 16,11-1-16,5 0 0,5 0 15,20-5-15,6 1 0,6-3 0,-11 1 16,22 1-16,20 2 0,-2 0 16,-6 1-16,58-7 0,-7-1 15,-33 6-15,-22 7 0,4-2 16,1 0-16,-3 4 0,0 1 0,5 0 15,0 2 1,-7-3-16,-6 0 0,-2 0 16,-3-2-16,-7 1 0,-6 0 0,-2 1 15,-3 0-15,-7 0 0,-3-2 0,-12 0 16,-9-2-16,-1 3 0,-2 1 16,-11 2-16,-6 2 15,-8-4-15,-3 0 0,-5 3 0,-3 1 16,-1 0-16,-2 0 0,0 1 15,-1 2-15,0-1 0,0 1 0,-3 0 16,0 2-16,-1 1 0,-1 1 16,-1 2-16,-2 1 15,2 2-15,2 4 0,0-4 16,0-3-16,0-1 0</inkml:trace>
  <inkml:trace contextRef="#ctx0" brushRef="#br0" timeOffset="504902.9122">3080 11028 0,'0'0'0,"0"0"0,0 0 16,0 0-16,0 0 0,-10-18 16,10 18-16,0 0 15,-7-18-15,2 14 0,-4-3 0,1 0 16,1 3-16,-4 0 0,-2 1 16,0 2-16,1-1 0,-3 4 15,-2 0-15,2 1 0,-2 3 0,-2-1 0,2 2 16,-3 4-16,1-1 0,0 4 15,3 1-15,-2 2 0,2 0 0,0 1 16,1-2-16,2 4 16,0 2-16,2 0 0,-1 5 15,0 3-15,3 2 16,5 1-16,1 4 16,-1-3-16,1 2 0,1 3 0,2 0 15,-2 4-15,2-2 0,2 0 16,0 2-16,-1-2 0,1-2 15,-4 2-15,1 1 0,-1-1 16,-2-2-16,1 6 0,-3-1 16,-1-5-16,-1-3 0,0 3 0,-1 1 15,0-4-15,-3-3 0,-7 1 16,-4 1-16,2-6 0,4-6 0,1-2 16,-2 0-16,1-2 0,0-3 15,-1 0-15,1-1 0,-3-5 16,-6-3-16,8-2 0,1-3 0,-1-3 15,2-5-15,0-1 0,-2-1 16,2-3-16,3-3 0,3 4 0,3 2 16,0 2-16</inkml:trace>
  <inkml:trace contextRef="#ctx0" brushRef="#br0" timeOffset="505134.89">2472 11616 0,'0'0'0,"0"0"0,0 0 16,26-2-16,-26 2 0,28 0 0,-9 0 15,1 1-15,3 1 0,4-2 0,-1 0 16,12 3-16,-3-1 0,2-2 15,2 0-15,1 0 0,-8 0 0,-6 0 16</inkml:trace>
  <inkml:trace contextRef="#ctx0" brushRef="#br0" timeOffset="505520.7161">3373 11114 0,'0'0'0,"0"0"0,0 0 0,-22 17 15,22-17-15,-19 19 0,7-2 16,-1 1 0,-1 3-16,-5 7 0,1 2 15,0 4-15,-1-4 0,-2 16 0,1 4 16,5-3-16,5-1 0,-2 6 16,4-1-16,2-4 0,3-2 15,3 7-15,4-3 0,5-5 16,3-5-16,2 1 0,1 2 15,0-7-15,1-8 0,9-2 0,4-4 0,-7-6 16,-7-3-16,-1-3 16</inkml:trace>
  <inkml:trace contextRef="#ctx0" brushRef="#br0" timeOffset="506676.2889">3460 11524 0,'0'0'0,"0"0"16,0 0-16,0 0 0,0 0 0,0 0 15,0 0-15,0 0 0,33-2 16,-33 2-16,36 2 0,-36-2 0,44 2 16,-22 0-16,3 1 0,-2 1 15,3-2-15,5 3 16,-3 2-16,-2 0 15,-5 3-15,-5-2 0,-6 1 0,-8 0 32,-5-2-32,-6 2 0,-1 0 0,-5 2 15,-7 0-15,-4 1 0,1-1 16,-10 5-16,1 1 0,2-2 16,4-2-16,3-1 0,1-1 15,6-1-15,2 0 0,4 1 16,4 1-16,4-2 0,3-2 15,9 2-15,7-1 0,3-2 0,0-2 16,8-1-16,6 1 0,-1-3 0,1-2 16,6 3-1,6-1 1,1-1-16,-1-2 0,4 0 0,-5-1 0,-3-3 16,-3-3-16,-5 2 0,-4-2 0,3 1 15,-3 2-15,-6-1 0,1 1 0,-1-4 16,0-2-16,-4 1 0,1 0 15,-2-3 1,-2-2-16,-3 1 0,1 1 0,-3-3 16,0-2-16,-1 2 0,-3 1 15,0-3-15,-2-2 0,0 2 16,2 0-16,-3 0 0,-1 0 16,-2 4-16,-1-2 0,0 2 15,-2-2-15,-3 4 16,2-1-16,-5 5 0,-4-2 15,0 3-15,0 1 0,1 5 0,-1 4 16,1-1-16,-2 0 0,-4 3 16,-4 4-16,6-2 15,3 2-15,-5 4 0,2 4 0,-1 1 16,3 3-16,1 1 0,3 3 16,-1-3-16,3-5 0,1 1 15,5 5-15,1-3 0,1 2 16,1-7-16,1-2 0,2-1 15,-3-3-15,2 0 0,2-2 0,1-1 16,1-2-16,-1-1 0,4 0 16,2-2-16,1-1 0,3-4 0,0 0 15,-1-4-15,-2 1 0,-1-3 16,2-2 0,-2 0-16,0 1 0,-1-1 0,-1 0 15,-1 0-15,-1 1 0,1 0 0,1-3 16,-3 0-16,-1 3 0,1 1 0,0-1 15,-2 2 1,-2 0-16,0 2 0,-1 2 0,-1 1 16,-1 1-16,0 3 0,0 3 15,-1-1-15,-1 4 0,1 0 16,-1 1-16,0-1 0,1 3 0,-2 1 16,0 1-16,0 2 15,2 0-15,-2 4 16,2 2-16,0-2 0,0-3 0,2 0 0,1 0 0,1-1 15,-2-1-15,3-1 0,1 1 16,0-3-16,2-1 0,0-1 16,0 0-16,0-3 0,2-2 0,0-3 15,3-4-15,-2 2 0,-3 1 0,1-2 32</inkml:trace>
  <inkml:trace contextRef="#ctx0" brushRef="#br0" timeOffset="506870.0446">4501 11581 0,'0'0'0,"0"0"0,0 0 16,28 0-16,-28 0 0,33 0 0,-11 0 16,1 0-16,5 0 0,0 2 15,3 0-15,8 1 0,-4 1 0,-1-1 16,-1-2-16,2 1 0,-8-1 15,-5-1-15</inkml:trace>
  <inkml:trace contextRef="#ctx0" brushRef="#br0" timeOffset="507224.4982">5012 11503 0,'0'0'0,"0"0"0,0 0 16,0 0-16,31-7 0,-31 7 15,34-4-15,-34 4 0,35 0 0,-13 3 16,0-2-16,0 2 0,-2 4 16,6 0-16,-2 1 0,-4 1 15,-1 0 1,-4 1-16,-2 1 0,-4 1 15,-2-1-15,-5 1 0,-2 1 16,-5 1-16,-1-2 0,-7 0 16,-6 1-16,-1-1 0,-1 0 0,-2 0 15,-5-1-15,-1 3 0,1-3 16,4-2-16,3-1 0,5-1 16,1-1-16,5-2 0,0 1 0,2-1 15,2-1-15,6-3 0,5-5 16,0 2-16,-1 1 0,-1 0 15</inkml:trace>
  <inkml:trace contextRef="#ctx0" brushRef="#br0" timeOffset="507521.9459">5559 11471 0,'0'0'0,"0"0"0,0 0 15,0 0-15,0 0 0,-32 12 16,32-12-16,-28 16 0,28-16 16,-29 22-16,13-8 15,3-1-15,1-1 0,2 4 16,1 0-16,0 2 0,3 0 0,2 3 16,3-3-16,2 0 0,3-2 15,4 2-15,5-2 16,2-2-16,-1 0 0,4-3 0,1-2 15,-1-2-15,3 0 0,0-7 0,0-5 16,-3 3 0,-4 0-16,0-1 0</inkml:trace>
  <inkml:trace contextRef="#ctx0" brushRef="#br0" timeOffset="507824.18">5676 11308 0,'0'0'0,"0"0"0,0 0 16,0 0-16,0 0 0,27 23 0,-27-23 16,27 24-16,-13-12 0,-1 6 15,0 3-15,-1 1 0,1 1 0,-2 7 16,0 4-1,-6-2-15,1-2 0,-3-1 0,-2 3 16,-1 2-16,-1-3 0,-3-1 16,-2 1-16,-1-3 0,-2-3 15,-1-2-15,-1-2 16,0-4-16,1-3 0,1-3 16,0-3-16,2-1 0,1-3 0,-1-2 15,1-4-15,-1 1 0,3-1 0,-1 1 0</inkml:trace>
  <inkml:trace contextRef="#ctx0" brushRef="#br0" timeOffset="508010.02">5940 11483 0,'0'0'0,"0"0"15,0 0-15,27-5 0,-27 5 0,36-2 0,-14 2 16,4 0-16,-1 0 0,6 2 15,0 3-15,-5-3 16,-4 1-16,-3-2 0,-2 0 16,-5 1-16</inkml:trace>
  <inkml:trace contextRef="#ctx0" brushRef="#br0" timeOffset="508178.9676">5900 11674 0,'0'0'0,"0"0"0,0 0 16,0 0-16,0 0 0,31 7 0,-31-7 16,33 0-16,-33 0 0,43 3 15,-20-2-15,2 1 0,2-1 0,-4 0 16,-3-1-16,-3 1 0</inkml:trace>
  <inkml:trace contextRef="#ctx0" brushRef="#br0" timeOffset="508372.7202">6308 11590 0,'0'0'16,"0"0"-16,0 0 0,0 0 0,27 2 16,-27-2-16,38 3 0,-14-1 15,4 0-15,-1 2 0,2-2 16,6-1-16,-1 3 0,-5-4 15,-5 3-15,-4-2 0</inkml:trace>
  <inkml:trace contextRef="#ctx0" brushRef="#br0" timeOffset="508842.9142">7343 11142 0,'0'0'0,"0"0"0,0 0 16,-2-21-16,2 21 0,-6-18 0,2 10 15,1-2-15,-4 3 0,-2-1 16,-3-2-16,-2 3 0,-3 3 16,1 0-16,-1-2 0,-4 2 15,1 4-15,1 0 16,-1 4-16,2 2 15,-1 1-15,1 4 0,1 1 16,3 2-16,0 0 0,5 4 16,1 3-16,2 4 0,3 3 15,2 7-15,1 2 0,2-1 16,1-1-16,1 4 0,-1 3 0,0 1 16,3 1-16,-4 8 0,0 0 15,-1-2-15,-1-2 0,-2 8 0,-1-3 16,-3-2-16,-1-2 0,-2-3 15,-1-2-15,0-1 0,1-1 0,-4 1 16,1-3-16,-3-7 0,1-6 16,-1-4-16,-3 1 15,0-5-15,3-1 16,-2-5-16,3-3 16,1-1-16,-3-2 0,-2-5 0,-2-6 15,-2-2-15,-4-5 0,-1-4 16,-1-5-16,7 5 0,6 2 0,0 4 15</inkml:trace>
  <inkml:trace contextRef="#ctx0" brushRef="#br0" timeOffset="509069.4839">6771 11458 0,'0'0'0,"0"0"0,0 0 0,21-6 0,-21 6 0,31 0 0,-10 1 16,2 1-16,2-1 16,10 3-16,4 3 15,2-3-15,2 3 0,-9-4 16,-4 1 0,0-2-16,-6 0 0,-3-1 15</inkml:trace>
  <inkml:trace contextRef="#ctx0" brushRef="#br0" timeOffset="509397.5843">7499 11191 0,'0'0'0,"0"0"16,0 0-16,0 0 0,0 0 0,0 0 15,-12 19-15,12-19 16,0 0-16,-20 32 0,20-32 16,-22 29-16,7-15 0,2 2 15,0 0-15,-2 2 16,4 3-16,-3 8 0,3 3 16,0-3-16,3 1 0,3 0 15,2 2-15,0-1 0,3-1 0,5 5 16,4-2-16,0-2 0,4-3 15,1-1-15,2 1 16,0-4-16,-2-2 0,4-3 0,1-2 16,-4-4-16,-2-1 0,-2-3 0</inkml:trace>
  <inkml:trace contextRef="#ctx0" brushRef="#br0" timeOffset="510527.9905">7599 11421 0,'0'0'0,"0"0"0,0 0 0,0 0 0,0 0 16,0 0-16,0 0 0,36 0 15,-36 0-15,28 3 0,-28-3 16,32 9-16,-16-4 0,3-1 15,1 0-15,-1 3 0,-3 0 16,1 3-16,-5-2 16,1 4-16,-3-1 0,-3 1 0,-4-1 15,-4 0-15,-5 0 0,-1-1 16,-4 1-16,-1 0 0,-3-1 0,-2-3 16,-5 0-16,1-1 15,0 0-15,0 1 0,0-2 0,1 0 16,0 2-16,-3-3 0,1 0 15,6-1-15,4-1 0,1 0 16,2-1-16,3 1 16,1-2-16,5 0 0,7-5 15,-1 3-15,-2-1 0,-1-1 0</inkml:trace>
  <inkml:trace contextRef="#ctx0" brushRef="#br0" timeOffset="510847.9983">8001 11449 0,'0'0'0,"0"0"15,0 0-15,0 0 0,0 0 0,0 0 16,0 0-16,0 0 0,-31 4 16,31-4-16,-28 7 15,28-7-15,-32 10 0,17-4 0,-1 3 16,2 1-16,1-2 0,1 6 15,3-1-15,2-1 0,-1 2 16,4-3-16,1 3 0,0 2 0,3-1 0,6 0 16,6 0-16,-2-1 0,2 1 15,1-3-15,3 1 0,-2-3 16,0 0-16,2-2 0,0-3 16,2-1-16,0-2 0,-1-6 15,-1 1-15,-2-1 0,-3 0 0,-1 1 16</inkml:trace>
  <inkml:trace contextRef="#ctx0" brushRef="#br0" timeOffset="511222.3754">8144 11292 0,'0'0'0,"0"0"16,0 0-16,21 14 0,-21-14 16,21 20-16,-10-8 15,0 3-15,0-1 0,0 4 0,1 0 16,2 9-16,-1-1 0,-2 1 16,-1 2-16,-2-2 15,-3-1-15,-2 5 0,-2-1 0,-2-2 0,-1-3 16,-3-2-16,-1-3 0,-1 0 0,0 1 15,-1-3-15,-3 0 0,0-1 16,1-4-16,0-1 0,-4 0 16,3-2-16,1-1 0,1-1 15,0 0-15,2-4 0,2 1 0,0-1 16,2-1-16,1-1 0,-1-1 16,3-1-1,0 0-15,0 0 0,0 0 0,3-1 16,-3 1-16,2-1 0</inkml:trace>
  <inkml:trace contextRef="#ctx0" brushRef="#br0" timeOffset="511371.4611">8544 11781 0,'0'0'0,"0"0"15,0 0-15,0 0 0,0 0 0,0 0 16,0 0-16,0 0 15,0 0-15,0 0 0,0 0 0,0 0 16</inkml:trace>
  <inkml:trace contextRef="#ctx0" brushRef="#br0" timeOffset="516264.4397">2878 14549 0,'0'0'0,"0"0"16,0 0-16,6-20 0,-6 20 0,0 0 15,1-28-15,-2 17 0,-2 1 0,-1-1 16,-2-2-16,-2 1 0,0 1 16,-1 0-16,-3 1 15,0 0-15,-1 2 0,-7-1 16,-6 0-1,2 5 1,1 4-16,1 1 0,3 3 0,0 0 16,1 2-16,1 3 0,3 5 0,-1 0 15,3 2-15,-1 2 0,2 0 0,3 8 16,5 5-16,-2 1 0,1 0 16,4 2-16,5 1 15,2 0-15,0 1 0,3 14 0,-1 0 16,-3-1-16,2-5 0,0 2 15,-4 4-15,2 6 0,-5-2 0,1 0 16,-1 0-16,-2-8 0,-1-7 0,-3 4 16,-5-3-16,3-4 0,0-1 15,-1-2-15,-4 2 16,0-14-16,-1-3 0,0-3 0,1-3 16,-3-3-16,2 0 0,0-5 15,0-3 1,0-4-16,-3 2 0,-5-7 15,-4-5-15,1-1 0,2-1 0,-3-5 16,-3-2-16,3 0 16,0-3-16,6 6 0,2 3 15,5 5-15</inkml:trace>
  <inkml:trace contextRef="#ctx0" brushRef="#br0" timeOffset="516465.2183">2255 14808 0,'0'0'0,"0"0"16,0 0-16,28 0 0,-14 0 0,5 0 15,3 3-15,9 1 0,3 3 0,1 0 0,0 0 16,7 0-16,-2 1 0,1-1 16,-3-2-16,3 4 0,0 0 15,0 1-15,-11-3 0,-6 0 16</inkml:trace>
  <inkml:trace contextRef="#ctx0" brushRef="#br0" timeOffset="516803.4913">3248 14451 0,'0'0'0,"0"0"0,0 0 16,0 0-16,-17 23 0,17-23 15,-18 31-15,6-10 0,-1 0 0,0 4 16,0 1-16,-3 11 0,3 0 15,-1 14-15,1 3 0,6-5 16,0-3-16,5 8 0,4 3 16,5-4-16,3-6 0,6 10 15,5-3-15,-1-8 0,2-9 16,-4-7-16,-5-8 0,-4-7 16</inkml:trace>
  <inkml:trace contextRef="#ctx0" brushRef="#br0" timeOffset="517405.539">3579 14794 0,'0'0'0,"0"0"15,-2-15-15,1 5 0,1-1 16,-2-3-16,1-1 0,-2-2 15,-1-1-15,1 3 0,-1-2 16,-1 2-16,2 2 0,-1 3 16,1 3-16,-2 2 0,-4 5 0,-1 3 0,-1 6 15,-1 2-15,0 2 0,-2 2 16,2 3-16,2 2 0,-1 2 16,4 2-16,-2 1 0,2 8 15,1 0-15,0 1 0,5-2 16,1-3-16,0 0 0,3-4 15,4-1-15,-4-3 0,0-3 0,3-3 0,1-4 16,-1-3-16,0-2 0,0-2 16,4-7-16,-1-1 0,-1-1 15,2-4-15,1-2 0,-1 0 0,0-4 16,2-9-16,-2-1 16,-2 3-16,-1 1 0,0-1 15,-2-3-15,2 3 16,-1 2-16,0 1 0,-3 2 15,1 2-15,-1 4 0,-2-1 16,1 1-16,-2 3 0,0 0 16,0 6-16,0 2 0,1 2 0,-1 2 15,-1 0-15,-1 3 16,1 3-16,1-1 0,1 4 16,1 5-16,2-1 0,-3-2 0,2 4 0,1 1 15,1 1-15,0-2 0,2 2 16,-1-3-16,3 0 0,-1-1 0,1-2 15,1 0-15,1-2 16,-1-3-16,0-5 0,2-5 16,-2 0-16,-1 0 0,-3 0 0</inkml:trace>
  <inkml:trace contextRef="#ctx0" brushRef="#br0" timeOffset="517621.8573">3887 14783 0,'0'0'0,"0"0"0,22 4 15,-7-4-15,1 1 0,12 1 16,1 2-16,2-1 0,0-3 0,1 4 16,0-1-16,6 1 15,-5 0-15,0 3 0,-1-3 16,-6 2-16,0-2 0,-4-1 15,-1-2-15,-5 0 0,-3 1 0,-2-2 0</inkml:trace>
  <inkml:trace contextRef="#ctx0" brushRef="#br0" timeOffset="518409.1355">4223 14569 0,'0'0'0,"0"0"0,0 0 16,0 0-16,0 0 0,-4 26 0,4-26 16,-2 24-16,2-24 0,-5 28 15,4-10-15,-2-2 0,1 2 0,1 3 16,-3 1-16,4 1 16,0-2-16,0 8 0,0 3 0,2 0 15,0 0-15,-2-3 0,1-4 16,1-3-16,-2 0 0,1 5 0,1-1 15,-2-5-15,1-3 0,2-4 16,-1 0-16,1-6 0,2-1 16,-2-1-16,0-1 0,-1-2 15</inkml:trace>
  <inkml:trace contextRef="#ctx0" brushRef="#br0" timeOffset="518752.1018">4562 14756 0,'0'0'0,"0"0"16,0 0-16,25 6 0,-25-6 0,26 7 16,-11-2-16,2 1 15,-1 1-15,2 1 0,2 2 16,-3 0-16,0 1 0,2 3 15,-4 0 1,-2 2-16,-3 4 0,-4-2 0,-6 1 16,-6-2-16,0-2 0,-4 1 15,-3-1-15,0 3 0,-1-3 16,-7 3-16,-3-1 0,1-3 16,1 0-16,2-3 0,2-1 15,4-2-15,3 2 0,2-5 16,2-5-16,4 0 0,0-1 0,6-9 15,4-1-15,-2 0 0,2 2 0,-4 1 16</inkml:trace>
  <inkml:trace contextRef="#ctx0" brushRef="#br0" timeOffset="519010.6518">4906 14713 0,'0'0'0,"0"0"15,0 0-15,0 0 0,0 0 0,0 0 16,-25 4-16,25-4 16,-25 12-16,12-4 0,-2 6 15,-1-3-15,3 1 0,2 1 0,1 2 16,2 2-16,0 1 0,1 7 16,0 3-16,4-3 0,3-3 0,3 3 15,1-4-15,3 1 0,4-1 0,0 0 16,4-2-16,1 3 0,0-2 15,0-6-15,3 0 0,1-7 16,2-3-16,-4 0 16,-3-1-16,-4-2 0</inkml:trace>
  <inkml:trace contextRef="#ctx0" brushRef="#br0" timeOffset="519327.0517">5182 14608 0,'0'0'16,"0"0"-16,0 0 0,0 0 0,15 26 16,-15-26-16,20 24 0,-8-10 15,1 0-15,0 2 0,-1 5 16,-2 0-16,-2 0 0,2 8 0,-1 0 15,-2 2-15,-1-2 0,-2 0 16,-3 3-16,-1 1 0,-1-2 0,-3-2 16,-1 0-16,-2-5 0,1-3 15,-4-6-15,1-4 16,0-1-16,0-3 0,2-4 16,-3-5-16,2 2 15,3 0-15,0-1 0</inkml:trace>
  <inkml:trace contextRef="#ctx0" brushRef="#br0" timeOffset="519505.5638">5466 14711 0,'0'0'0,"0"0"0,16-3 16,-3 0-16,3 2 0,5 1 15,1-2-15,7 1 0,-1 2 0,1 1 16,2-1-1,-5 2-15,-6 1 0,2-1 0,-5-1 16,-2 1-16</inkml:trace>
  <inkml:trace contextRef="#ctx0" brushRef="#br0" timeOffset="519658.8964">5517 14947 0,'0'0'0,"0"0"0,0 0 15,26 7-15,-26-7 0,38 4 16,-13-4-16,3-2 0,2 1 0,9-4 16,3-4-16,-6 4 15,-7-1-15,-3 2 0</inkml:trace>
  <inkml:trace contextRef="#ctx0" brushRef="#br0" timeOffset="520113.6538">6645 14173 0,'0'0'0,"0"0"16,0 0-16,0 0 0,0-21 16,0 21-1,0 0-15,-11-19 0,3 12 0,-2 2 16,-4-1-16,1 1 0,0 1 15,-2 2-15,1 2 0,-4 1 16,1 3-16,-6 3 0,-1 3 16,3 1-16,2 3 0,2 4 15,-1 5-15,4 2 0,2 0 0,-1 9 16,2 5-16,3 2 0,1 0 0,3 6 16,-1 1-16,3 8 0,1-2 15,2 13-15,3 0 0,-1-5 16,0 2-16,3 4 0,0 0 15,1-9-15,-2-11 0,-1 5 16,-2 4-16,-1-7 0,1-7 16,-8 17-1,-3-6-15,3-28 0,0-2 0,-5 1 16,-3-3-16,1-4 0,0-1 16,-11-7-16,-9-5 15,5-2-15,2 1 0,-15-12 16,-3-7-16,8 2 0,3-2 0,-7-13 15,-2-8-15,11 11 16,9 5-16,7 8 0</inkml:trace>
  <inkml:trace contextRef="#ctx0" brushRef="#br0" timeOffset="520329.9315">5905 14631 0,'0'0'16,"0"0"-16,20-5 0,-5 2 0,1 0 0,7 2 15,5-1 1,1 2-16,3 2 0,9 1 0,2 1 16,6 0-16,-1 3 0,-3 0 15,0 0-15,3 3 0,1-4 0,-4-1 16,-4-5-16,-9 0 0,-9 0 16,-2 0-1</inkml:trace>
  <inkml:trace contextRef="#ctx0" brushRef="#br0" timeOffset="520577.466">6699 14422 0,'0'0'0,"0"0"0,0 0 16,0 0-16,-6 22 0,6-22 0,-9 25 15,3-11-15,1 1 0,-1 6 16,0 7-16,0-3 16,1 0-16,0 11 15,2 1-15,1 1 0,2-2 0,2 10 16,-1 0-16,4-3 0,1-3 16,4-1-16,1 0 15,0-3-15,-1-7 0,-5-5 0</inkml:trace>
  <inkml:trace contextRef="#ctx0" brushRef="#br0" timeOffset="521163.5856">7129 14733 0,'0'0'0,"0"0"0,0 0 16,1-29-16,-1 16 0,0-5 0,0-1 0,0 2 0,0-3 0,-1 1 15,-1 2-15,0 1 16,-2 0-16,0 4 0,0 1 16,-4 2-16,-1 4 0,-2 1 0,-1 4 15,0 4-15,1 3 0,-2 0 16,2 2-16,0 3 0,1 3 16,1 2-1,-2 2-15,3 2 0,-1 0 16,4 0-16,0 1 0,2 3 0,3 0 15,0-2-15,3 0 16,2-4-16,-1-2 0,3-2 16,0-1-16,3-7 0,1 0 0,0-3 15,3-1-15,-2 0 0,0-3 16,0-5-16,0-3 0,0-2 0,0-1 0,2-1 16,-4-5-16,1 2 0,-1 1 15,-1-4-15,2-2 16,-1-3-16,-2 2 0,-1-1 0,-1 1 15,-1 3-15,-2 4 0,-1-1 16,1 5-16,-2-1 0,-1 4 16,0 3-1,-1-1-15,-2 3 0,1-1 0,-1 6 16,-1 1-16,1 3 16,0 0-16,-2 5 0,0 1 15,-1 2-15,2 0 0,1 2 0,0 4 16,2 0-16,1 1 0,0-1 15,0 1-15,1 2 0,3-2 16,0-1-16,2 2 0,-1 0 0,1-4 16,0 3-16,4-2 0,1-8 0,1-2 15,-2-3-15,-2 0 16,-1-2-16</inkml:trace>
  <inkml:trace contextRef="#ctx0" brushRef="#br0" timeOffset="521364.3124">7298 14674 0,'0'0'0,"0"0"15,0 0-15,0 0 0,28-7 16,-28 7-16,28-4 0,-11 3 16,0 0-16,1-2 0,2 3 15,-1-2-15,-1 1 0,1 0 0,0-2 0,2-3 16,-4 3-16,-2 1 15</inkml:trace>
  <inkml:trace contextRef="#ctx0" brushRef="#br0" timeOffset="521665.2956">7768 14545 0,'0'0'0,"0"0"0,0 0 16,0 0-16,21 9 0,-21-9 0,21 11 15,-9-4-15,0 0 0,-1-1 16,0 3-16,-2-2 0,-2 4 16,-1-1-1,-3 1-15,-3 3 0,-2-3 0,-5 3 16,-2-2-16,-2 1 16,-2 1-16,-6 1 0,-4 1 15,-1 0-15,-1 2 0,1-4 0,0 1 16,2-1-16,4 0 15,-8 0-15,4-5 0,1 3 0,5-3 0,2 0 16,3-5-16,7 0 0,3-3 0,5-2 16,5-3-16,2-3 0,2 0 15,-2 0-15,-1 0 0,-1 3 16</inkml:trace>
  <inkml:trace contextRef="#ctx0" brushRef="#br0" timeOffset="521950.7279">8100 14547 0,'0'0'16,"0"0"-16,0 0 0,0 0 15,0 0-15,0 0 0,-30 7 16,30-7-16,-30 8 0,30-8 16,-34 17-16,16-8 0,-3 2 15,1 2-15,1 1 0,1 0 0,1 1 0,0 6 16,2 0-16,3-2 0,2 2 15,5-2-15,3 1 0,4-1 16,4 1-16,3-2 0,3-4 16,2 1-16,-2-2 0,4-4 15,4 1-15,1-3 16,-2-3-16,4-5 16,-2-6-16,-3 1 0,-4 2 0,-3 0 15</inkml:trace>
  <inkml:trace contextRef="#ctx0" brushRef="#br0" timeOffset="522236.0371">8273 14422 0,'0'0'0,"0"0"15,0 0-15,13 15 0,-13-15 16,13 21-16,-3-7 0,1 1 0,-2 3 15,0 3-15,0 0 16,-1 8-16,-1 3 0,-1-3 0,-2 3 0,-3-3 16,-1 2-1,-2 5-15,-5 1 0,0-1 16,-3-1-16,-1-3 0,-2 0 16,-1-3-16,1 2 0,-7 1 15,-3-3-15,-1-7 0,-5-1 0,1-7 16,2 1-16,5-5 15,4-3-15,4 1 0</inkml:trace>
  <inkml:trace contextRef="#ctx0" brushRef="#br0" timeOffset="525292.4047">6904 16723 0,'0'0'16,"0"0"-16,0 0 0,0 0 15,0 0-15,0 0 0,0 0 16,0 0-16,0 0 0,0 0 16,0 0-16,0 0 0,0 0 0,-25-3 15,25 3-15,-34 2 0,12-2 16,-4 0-16,-1 0 16,-5 0-16,-4 0 0,-14-2 0,-4 1 0,-3-1 15,1 1-15,-17-2 0,0 1 16,-17-1-16,3 0 0,-13 0 15,1 0-15,4-1 0,4 0 0,-14 0 16,3 2-16,-34-2 16,16 0-16,0 1 15,3 1-15,0 0 0,0 1 16,0 0-16,0 0 0,4-1 0,-1-1 16,-3-1-16,-2 1 0,7 1 15,5 2-15,-6 4 0,0 1 16,8 2-16,7 0 0,6-3 15,4-1-15,8-2 0,4-2 0,6 3 16,2 4-16,10-3 16,9-1-16,1-5 0,3-2 0,8 4 15,8 4-15,9-1 0,8 1 16,-1-3-16,1 0 16,5-1-16,0 1 0,2 0 15,-4 1-15,5-1 0,4 0 16,0 0-16,0 2 0,3-2 15,0 0-15,1-1 0,-4 1 0,0 0 0,0 0 0,0 0 16,-4-1-16,4 1 0,-3-1 16,3 1-16,3-1 0,-3 1 15,4-5-15,-4 3 0,0 0 0,0 2 16</inkml:trace>
  <inkml:trace contextRef="#ctx0" brushRef="#br0" timeOffset="530108.4797">1996 14352 0,'0'0'0,"0"0"0,0 0 16,0 0-16,0 0 0,0 0 15,0 0-15,0 0 0,-32-1 0,32 1 16,-35 4-16,13-3 0,-4 1 16,-1-2-1,-8 0-15,0 0 0,0 2 16,-15 0-16,0 1 0,-8 1 16,2-2-16,4-1 0,1 3 0,-5-2 15,3 1-15,8 0 0,1-2 16,6 1-16,4 1 0,6-2 15,4 2-15,0-3 0,4 0 16,3 0-16,3 1 0,4 2 0,2 2 16,3 0-16,3 0 0,2 1 0,3 3 15,6 3-15,7 0 16,-1 3-16,2-1 0,2 2 0,2-1 16,5 2-16,2 1 0,1 2 15,2 3-15,1 2 16,-2 0-16,7 7 15,1 1-15,-3-1 0,-1-1 16,8 2-16,1-4 0,-5 2 0,-2-5 16,0-1-16,0 0 15,-8-7-15,-3-4 0,-6-3 0,0-3 16,-2-2-16,0-2 0,-3-7 16,-2-5-16,-2-3 0,2 1 15,-2-4-15,0-4 0,-4-3 0,3-2 0,-2-5 16,-2-4-16,2 3 0,-4 1 15,-2-4-15,1-4 0,-2 0 16,-2 0-16,1-3 0,-2-4 16,0 4-16,-1 1 0,2-7 15,-4 0-15,2 6 0,-1 6 16,0-3 0,0-3-16,1 5 0,1 4 0,-2 3 15,0 5-15,0 1 0,-1-1 16,2 4-16,-3 3 0,4 3 15,1 3-15,0 3 0,-2 1 16,1 5-16,-2 3 0,-1 2 16,-2 1-16,-2 6 0,0 3 15,-3 4-15,-3-1 0,1 1 0,-2 3 0,2 5 16,-2 0-16,-1 5 0,-1 5 16,-6 6-16,-1 2 0,1-1 15,0-4-15,-1 6 0,1 0 16,-8 4-16,0-3 0,0 3 15,-1 3-15,0 1 16,0-3-16,4-6 0,5-6 0,0 1 16,4-1-16,5-7 0,5-7 0,-1 0 15,-1-7-15,7-3 0,3-4 16,0-4-16,-1-1 0,1-3 16,1 2-16,5-9 0,6-3 15,-2 0-15,1 2 0,6-7 16,2-3-1,3 1-15,2 2 0,8-11 16,-1 0-16,1-2 0,-1 4 0,0-4 16,1-4-16,0 1 0,-1 3 15,6-7-15,4 0 0,-9 10 16,-3 0-16,6-6 0,1-1 16,-1 1-16,0 1 0,-3 4 15,-4 1-15,-1 1 0,-2 3 0,2 0 16,0-2-16,-2 3 0,-5 1 0,1 1 15,-1-3-15,-4 6 0,-2 3 16,-1 2-16,-4 0 0,1 3 16,-1 1-16,-2-1 0,2 1 15,-3 2-15,-1-1 0,1 1 16,-3 1 0,0 0-16,0-3 0,0 3 15,-2 3-15,1-3 0,-1 2 0,-4-2 16,2-1-16,1 0 15,-1 1-15,1 0 0</inkml:trace>
  <inkml:trace contextRef="#ctx0" brushRef="#br0" timeOffset="531866.9789">8494 15347 0,'0'0'0,"0"0"15,0 0-15,0 0 0,0 0 0,0 0 0,0 0 16,-25 0-16,25 0 0,-22 0 0,22 0 16,-37 0-16,17-1 0,-5-1 15,-2 2 1,-1 0-16,0 0 0,-15-1 16,-5-1-16,3 2 0,2 0 0,-17 0 15,-4 2-15,0-1 0,2 2 16,-18-2-16,-11-2 0,4 1 0,5 0 0,-16-3 15,-1-1-15,8 1 0,8 3 16,-49 0-16,2-4 16,22 0-16,14 1 15,-17 0-15,-14 2 0,16 1 0,11 0 0,-13 4 16,-9 0-16,15-1 0,9-3 16,-17 1-16,-10 2 15,13 0-15,12 1 0,-16 3 0,-13 4 16,17-2-16,7 0 0,-16 1 15,-12-3-15,13 0 16,11-3-16,-14 2 0,-12-1 0,16-1 0,11 2 16,-17-3-16,-11 1 15,14-1-15,13 2 0,-14 1 0,-8-1 16,15 2-16,11-4 0,-5 1 0,-4-1 16,12-2-16,8 2 0,-15 0 15,-11-2-15,20 2 0,13-3 16,7 0-16,4 0 0,8 0 15,3 2-15,7-4 0,7 2 16,2-1-16,-1-1 16,9 1-16,7 1 0,9 0 15,4 0-15,3-3 0,7-1 16,5 4-16,5 4 0,5-2 16,0-1-16,-3 0 0,-3-1 15,4-2-15,5 0 0,3-1 16,5 2-16,5 1 0,12 4 15,1-2-15,6 0 0,-11-2 0,-6 2 16,-9-1-16</inkml:trace>
  <inkml:trace contextRef="#ctx0" brushRef="#br0" timeOffset="532672.4613">8247 15699 0,'0'0'16,"0"0"-16,0 0 0,0 0 15,0 0-15,-33-12 0,33 12 16,-35-11-16,13 7 0,-8-3 16,-6 2-16,-3-4 15,-2 2-15,-17-4 0,-6 1 0,-12 2 16,2 1-16,-14 0 15,2 0-15,-16 5 0,6 0 0,-13 2 0,3 0 16,1 4-16,-1 3 0,-48 4 0,9 0 16,16-4-16,10-1 0,-4-2 15,1-1-15,2 2 0,4 1 0,-2-2 16,-2-1-16,-1 1 16,2 4-16,-2-1 0,-6 0 15,5 0 1,2 3-16,-9-4 0,-4 1 15,9 1-15,3 0 0,-4-1 0,-2 2 16,8-5-16,7-2 0,-11 1 0,-6 1 16,11-2-16,8-4 0,-1 2 15,4 3-15,3-1 0,-1 0 16,3-6-16,-1 0 0,11-3 16,6-3-16,5 6 0,1 1 15,7 1-15,7 0 0,7-1 0,5-4 16,3 1-16,4-1 0,7-2 15,8 1-15,5-2 0,5 0 16,4 2-16,1 3 0,8 0 16,6 3-16,1-3 0,4-4 15,5-7-15,5-6 16,-2 7-16,-6 4 0,0 4 16</inkml:trace>
  <inkml:trace contextRef="#ctx0" brushRef="#br0" timeOffset="533486.7458">7962 12300 0,'0'0'0,"0"0"0,0 0 16,-34-1-16,34 1 0,-42-3 0,13-2 15,-4 1 1,-6 0-16,-21-1 16,-10 1-16,-27-3 15,-9-1-15,-6-1 0,11-1 0,-32 0 16,-29 0-16,9 3 15,7 3-15,-55-2 0,26 2 0,21 6 16,13 3-16,3 3 0,0 3 16,6-5-16,4-1 0,-5-1 0,0 2 15,7 5-15,8 5 0,-18-3 16,-13-3 0,-27 1-16,-17 1 0,48-1 0,31-1 15,2 1-15,0-2 0,7-2 16,8-3-16,-7 3 15,-4 1-15,19-1 0,14-2 16,-6-2-16,-6 0 0,11 1 0,9 1 0,2-2 16,1-1-16,7-2 15,3-1-15,7 3 16,4 1-16,4-3 0,4-2 0,9 2 16,9 1-16,7-1 0,6-1 15,8-5-15,5-4 16,7-1-16,6-2 0,-6 4 0,-4 3 15,-6 2-15</inkml:trace>
  <inkml:trace contextRef="#ctx0" brushRef="#br0" timeOffset="534056.6982">7640 12661 0,'0'0'0,"0"0"15,0 0-15,-33 4 0,33-4 16,-41 6-16,7-5 0,-14 1 16,-2-2-16,-24-3 0,-10 0 15,0 0-15,0 0 0,-25 1 16,-27 0-16,-5 2 0,13 0 15,-58 3-15,6 2 0,26 3 0,17-1 0,-8 1 16,-5-1-16,8 0 0,7-2 16,-11 4-16,-6 1 0,12-1 15,9 0-15,-10-1 0,-6-3 16,8 1-16,3 1 0,6-4 16,6-3-16,12 1 0,11 1 0,-14-5 15,-7-3 1,15 6-16,14 3 0,3 4 15,4 4-15,10-3 0,6-2 16,7 5-16,6 4 0,10-4 16,2-2-16,10-1 0,4-1 15,3-3-15,-1-2 0,8 0 16,8-1-16,3 0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12T23:55:07.157"/>
    </inkml:context>
    <inkml:brush xml:id="br0">
      <inkml:brushProperty name="width" value="0.05292" units="cm"/>
      <inkml:brushProperty name="height" value="0.05292" units="cm"/>
      <inkml:brushProperty name="color" value="#FF0000"/>
    </inkml:brush>
  </inkml:definitions>
  <inkml:trace contextRef="#ctx0" brushRef="#br0">11525 6793 0,'0'0'0,"0"0"0,0 0 16,0 0-16,0 0 0,23-10 15,-23 10-15,23 0 0,-23 0 0,28-4 16,-12 1-16,3 0 0,2 2 15,2 0-15,1-1 0,3 2 16,1-3-16,11 2 0,1-2 0,2-1 16,1 4-16,8-3 0,1 3 15,-1-1-15,0 0 0,12-1 16,-1 2-16,-3-3 0,-3 2 0,2 1 16,0 1-16,8 2 0,-2-1 15,-2-1-15,0 0 0,-5 2 16,-2-3-16,11 3 0,3-2 0,-3-1 15,-1-1-15,0 2 0,-1-1 16,3 3-16,-4-3 0,20 4 0,-4-2 16,-5 0-16,-3 5 0,-4-5 15,-3-1-15,-2-1 0,-3 0 16,3 4-16,2-1 0,-1 1 16,0-4-1,0 3-15,1-2 0,-4-2 0,-4 1 16,4-3-16,3 3 0,1 3 15,0 4-15,-4-6 0,-1-1 16,-2 0-16,0-1 0,2 1 16,-1 1-16,-2 2 0,-2 0 15,-1-2-15,0-2 0,0 0 16,1-1-16,-1-1 0,0 1 0,-5 4 16,-3 3-16,3-3 0,3 1 0,-7-3 15,-3 0-15,4-3 0,3 3 16,-6-1-16,-4 1 0,2-1 15,1-1-15,-6-1 0,-3-1 16,1 4-16,1 0 0,-14-1 16,1-2-1,-3 3-15,-2 0 0,1-3 0,0-1 16,-2 3-16,-2-1 16,-3 5-16,0 1 0,-6 3 0,-4 2 15,0-4-15,0-4 0,0 4 16</inkml:trace>
  <inkml:trace contextRef="#ctx0" brushRef="#br0" timeOffset="1858.6065">18618 6665 0,'0'0'0,"0"0"0,0 0 0,0 0 15,0 0-15,0 0 16,23-10-16,-23 10 0,24-4 16,-24 4-16,33-4 0,-14 3 15,1-1-15,3-1 0,5 2 16,-1 1-16,1 0 0,11 0 15,3 0-15,1 0 0,1 4 0,13-2 16,0-2-16,-2 1 16,-1-1-16,14 1 0,4 2 15,-3-3-15,-3 4 0,16-1 0,3 4 16,6-3-16,-9-1 0,7-2 0,2 1 16,28-1-16,-15 2 0,2-2 15,1 2-15,-11-3 0,-7-3 16,4 6-16,3 1 0,-6 3 15,-3-3-15,10 3 0,7-1 16,-9-2-16,-7 0 0,12-2 0,9-1 16,-8 2-16,-6-2 0,3 3 0,2 3 15,-8-1-15,-6-2 0,10 0 16,6-2-16,-10 0 0,-9 4 16,9-2-16,5-3 0,-9 4 15,-6-3-15,3 1 0,1-3 16,-9 4-16,-5 3 15,7-4-15,5 1 16,-11-4-16,-8 3 0,3-2 0,3 2 16,-8-4-16,-5-5 0,5 9 15,3 1-15,-8 0 0,-2-4 16,-3 0-16,-3 0 0,-2 0 0,-4 5 16,-5-4-16,-1-1 15,-8-3-15,-5-1 0,0 1 0,1 0 0,-7 2 16,-5 2-16,-5-2 0,-4-2 15,-3 0-15,-2 3 0,0 0 16,3-1-16,-3 1 0,-3 0 0,-1 4 16,-1 2-16,-5-2 0,-5 0 0,-7 0 15,-5 2-15,5-2 16,5-3 0,4 2-16</inkml:trace>
  <inkml:trace contextRef="#ctx0" brushRef="#br0" timeOffset="3077.822">29645 5476 0,'0'0'15,"0"0"-15,0 0 0,-27-12 0,11 9 16,-4 1-16,-4-2 0,-9 3 16,-1 1-16,-5 0 0,-2 0 15,-8 5-15,0 2 0,-3 3 16,-2 2-16,-4 4 0,5 2 15,1 5-15,1 3 0,1 5 0,6 2 16,0 4-16,-1 6 0,9-6 16,6 1-16,0 9 0,4 3 15,6-4-15,4 0 0,2-1 0,3 3 16,5-1-16,2-4 0,8 6 16,2 2-16,2-5 0,1-4 15,7 5-15,5 1 0,4-10 0,2-2 0,24 21 16,2-6-16,-2-9 0,-3-10 15,7 0-15,4-3 16,-3-2-16,-2-4 0,6 1 0,3-5 16,-1-5-16,-2-3 0,5-5 15,4-2-15,-9-4 0,-7 2 0,2-4 32,2-2-32,-4-7 0,-2-6 0,-1-4 15,-2-4-15,-3-1 0,-2-1 16,-2 1-16,-2 1 15,-5-7-15,-4-4 0,1-4 0,-1-5 16,-5 9-16,-5 1 0,-4-5 16,-2-4-16,-5-1 0,-1 2 0,-8-6 15,-6-2-15,-3 0 0,-6 1 0,-9-3 16,-6-4-16,-4 3 0,-1 1 16,-11-4-16,-4-2 15,-1 7-15,1 4 0,-9-1 0,-7 0 16,1 4-16,2 4 0,-17-2 15,-11 2-15,1 4 0,3 3 0,-16 6 32,-13 6-32,37 7 0,25 5 0,16 2 15</inkml:trace>
  <inkml:trace contextRef="#ctx0" brushRef="#br0" timeOffset="6936.3296">10490 9451 0,'0'0'16,"0"0"-16,0 0 0,0 0 0,0 0 15,0 0-15,29 13 0,-29-13 0,29 9 16,-11-4-16,3 2 0,4 0 16,3-1-1,4 0-15,3 0 0,11 0 16,1-1-16,3-1 15,3-1-15,11 1 0,-2 1 0,8-1 16,-3-1-16,-3-2 0,-2-1 16,8-1-16,-4-1 0,-6-3 15,-1-2-15,0-2 0,2 1 16,3-3-16,-4 0 0,-6-5 0,-5-3 16,-1-2-16,-2-5 0,-3 0 15,-2-2-15,-3 0 0,-1 0 0,-1-3 16,1-2-16,-8-1 0,-3 0 15,-2-3-15,-1-2 0,-3 1 16,-1 0-16,-3-2 0,0-1 16,-6 2-16,-4 2 0,-3-2 0,-3-3 0,-5 2 15,-5-1-15,-4 0 16,-5-1-16,-2 4 0,-2 0 0,-8 0 16,-5 1-16,-1 2 0,1 3 15,-7 2-15,-6 0 0,-3 3 16,-2 3-16,-27-5 0,4 6 15,6 2-15,4 1 16,-6 2-16,-3 3 0,2 4 16,3 4-16,0 4 0,-2 2 15,5 5-15,1 2 0,-1 6 16,-2 1-16,3 4 0,4 3 0,2 0 16,0 1-16,-1 5 15,-1 2-15,6 7 0,2 5 0,9 2 0,6 0 16,5 4-16,5 3 0,1-2 15,1-2-15,6 0 0,3 1 16,10-1-16,7 1 0,3-4 16,2 0-16,5-6 0,1-1 15,8 4-15,6 2 0,2-5 16,0-4-16,-1 1 0,1 0 16,2 3-16,3 0 15,3-3-15,3-4 0,3 0 16,1-2-16,3 3 0,3 1 15,6-2-15,4-3 0,6-1 16,4 0-16,-20-8 0,-15-5 16,-9-4-16</inkml:trace>
  <inkml:trace contextRef="#ctx0" brushRef="#br0" timeOffset="11388.4808">17774 9512 0,'0'0'0,"0"0"0,0 0 15,0 0-15,0 0 0,0 0 16,0 0-16,0 0 0,0 0 0,24-16 16,-24 16-16,0 0 15,29-9-15,-29 9 0,35-4 16,-16 1-16,0 1 16,5 0-16,5 0 15,-2 1-15,1-1 0,12 0 0,4 0 16,0 1-16,1 0 0,13 0 15,3 1-15,-4-1 0,0 1 0,13 0 16,3 0-16,2-1 16,-8-1-16,14 5 0,1 1 15,-11-2-15,-7-3 0,37 2 0,-1 0 0,-13-1 16,-9-1-16,6 0 0,3 0 16,-11 3-16,-6 0 0,9 4 15,7 1-15,-10-3 0,-6 0 0,3-3 16,5-1-16,-11 3 15,-8 3-15,12-3 0,7 1 16,-10-1-16,-8-1 16,8 0-16,2 1 0,-6 0 15,-4 3-15,2 1 0,2 2 16,-10-4-16,-6-1 0,3-2 16,3 2-16,-11 0 0,-7 0 0,4-3 15,2-2-15,-8 0 0,-5 2 16,-4-2-16,-3 0 15,-2-4-15,-1-2 0,-4 2 0,-1 5 0,-3 0 16,-2 0-16,-4 0 0,0-2 16,0 2-16,-2-1 0,-3 1 15,0 0-15,0 0 16,-2-2-16,-3 2 0,-1 1 16,-1 1-16,-1 1 0,-5 1 15,-5 1-15,-1-1 0,-2 0 16,4 0-16,4-1 0,2 0 15</inkml:trace>
  <inkml:trace contextRef="#ctx0" brushRef="#br0" timeOffset="12121.6454">17637 9764 0,'0'0'0,"0"0"32,0 0-32,0 0 0,0 0 0,0 0 0,0 0 15,0 0-15,0 0 16,0 0-16,0 0 16,31-15-16,-31 15 0,34-5 0,-10 3 15,1 1-15,2 1 0,9-2 0,5-1 0,10 0 16,0 0-16,20 1 0,6 0 15,6 1-15,-7 0 0,17 1 16,2 1-16,-10 0 0,-8 1 0,18 1 16,3 3-16,23 3 0,-20 1 15,2-4-15,1-1 16,-14-1-16,-12-1 0,9 1 0,7 0 16,-14 1-16,-8 3 0,10-7 15,5-2 1,-9 2-16,-6 2 0,8 2 15,8 2-15,-10-4 0,-8 0 0,8 2 16,6 1-16,-8 1 0,-4-4 16,4 1-16,5 0 15,-11 0-15,-6 1 0,3-2 0,4 1 16,-14 4-16,-8 2 0,6-4 16,6 0-16,-7-4 0,-6-2 0,-1 2 15,-3-1-15,-5 1 0,-1 2 0,-3-6 16,-1 0-16,-8 4 15,-9 1-15,0-4 0,-1-3 16,-2-3-16,-4 0 0,-1 1 0,1 2 16,-3 0-16,-3 2 0,-4 2 15,-1-2-15,-5-2 0,-5 2 0,-8-3 16,-6-3-16,8 2 0,4 3 0,3-1 16</inkml:trace>
  <inkml:trace contextRef="#ctx0" brushRef="#br0" timeOffset="22727.9123">4220 10656 0,'0'0'0,"0"0"0,0 0 15,0 0-15,0 0 0,30-3 16,-30 3-16,29-1 0,-29 1 0,34-3 16,-12 3-16,2-3 15,1 3-15,5-4 16,4 4-16,7-4 0,-1 4 16,5-2-16,5-3 0,8 2 15,-2-1-15,16-2 0,2 1 16,-5-2-16,-1 3 0,14-2 15,2 2-15,-4-2 0,-6 2 0,14-1 16,2-2-16,-4 4 16,-6-1-16,38 0 0,-8-2 0,-12 2 0,-8 0 15,2 1-15,4-1 0,-9 1 16,-4 3-16,8-7 0,10 0 16,-11 0-16,-7 6 0,8-2 15,6 0-15,-8 2 0,-8 1 16,7-3-16,6-1 0,-8 4 15,-4 1-15,3 1 0,1-1 0,-8-1 0,-4 3 16,5 1-16,4 0 0,-9-1 16,-6-3-16,2 0 0,0-2 15,-6 4-15,-3 2 0,1-1 16,2 0-16,-9-1 0,-6 3 0,-3-3 16,-7 1-16,-2 0 0,-3 0 15,0-3 1,0-3-16,-10 3 0,-6 1 0,-1 2 15,0 0-15,-1-3 16,-2 0-16,-3 0 0,-1 0 16,-4 0-16,-3 3 0,-6-2 15,-3 2-15,-3-3 0,-3 0 0,2 0 16,3 0-16,2 0 0</inkml:trace>
  <inkml:trace contextRef="#ctx0" brushRef="#br0" timeOffset="23561.281">4225 10785 0,'0'0'0,"0"0"16,0 0-16,0 0 0,27-3 15,-27 3 1,25-4-16,-9 0 0,0 4 0,7-1 15,2-1-15,1 2 0,2-1 16,11-2-16,4-1 0,-3 1 16,0 2-16,15-2 0,3-1 15,-3-2-15,1-2 0,16 1 16,0 3-16,-5-2 0,-5 1 16,18 0-16,-1 1 0,7-1 0,-3-5 0,4 0 15,-1-1-15,28 1 16,-16 8-16,0-3 0,2 3 15,-8-4-15,-6-2 0,10 2 0,6 2 16,-11 1-16,-9-1 0,9 3 16,4 1-16,-5-3 0,-5-4 15,5 0 1,4 0-16,-6 1 0,-4 4 16,9-1-16,5-1 0,-10 4 15,-7 0-15,6 0 0,5 1 16,-11-2-16,-7 1 0,4-6 0,6-1 15,-9 7-15,-8 6 0,5-2 16,2 3-16,-7-7 0,-4 0 16,-6 0-16,-5 3 0,-5-5 0,-2 1 15,-2-3-15,-2 4 0,-5 1 16,-4 2-16,-6 0 0,-4 5 0,-4-8 16,-5-4-16,1 4 0,3 4 15,-8-1-15,-5 1 0,4 0 16,2 2-16,-5-2 0,1 3 0,1-2 31,-1 1-31,-1-2 0,-2-1 0,-1 0 16</inkml:trace>
  <inkml:trace contextRef="#ctx0" brushRef="#br0" timeOffset="35360.4058">9973 9651 0,'0'0'0,"0"0"0,0 0 16,-16-14-16,16 14 0,-19-9 15,6 2-15,-3 2 0,0-2 0,-11 2 16,-3 2-16,0 1 16,-2-1-16,-5 5 0,-4 1 15,-5 1-15,2 1 0,0 4 16,0 5-16,-5 3 16,5 2-16,1 4 0,1 4 15,4-1-15,2 1 0,-2 11 16,1 0-16,9-1 0,3-2 0,6 5 15,2 4-15,4-4 0,3-3 16,1 6-16,2 0 16,4 0-16,2 0 0,4-1 0,4-1 15,3-6-15,1-7 0,8 4 0,5 0 16,-1-7-16,0-7 0,6-2 16,4-3-16,1-2 0,1-1 0,7-2 15,5 2-15,-4-6 0,-5-3 16,11-5-16,7-4 15,-9 1-15,-6 0 0,6-6 0,3-3 16,-6-1-16,-5 2 0,2-6 0,2-4 16,-9 3-16,-6 1 0,10-22 0,-6-6 15,-15 26-15,-4 2 0,2-11 16,0-4-16,-8 4 0,-2 3 16,-5-8-16,-1-3 15,-6 5-15,-3 2 0,-3-5 0,-2-3 16,0 5-1,2 4-15,-8 0 0,-4 0 16,0 3-16,1 1 0,-7 1 16,-4 0-16,-1 4 0,-1 4 0,-11 2 15,-10 0-15,8 6 16,3 5-16,-7-1 0,17 1 16,11 3-16</inkml:trace>
  <inkml:trace contextRef="#ctx0" brushRef="#br0" timeOffset="36502.9799">5077 9525 0,'0'0'16,"0"0"-16,0 0 0,0 0 0,0 0 15,-24-16-15,16 11 0,-1 0 16,-4 0-16,-1 3 0,-3 3 15,-1-1-15,0 0 0,-5 3 16,-5 4-16,-5 3 0,-1 3 16,-2 3-16,-3 1 0,-5 5 0,4 0 15,-4 5-15,0 2 0,-3 6 16,7-1-16,3 2 0,4 3 16,6-3-16,3-1 0,1 8 0,4 1 15,6-2-15,4-5 0,4 4 16,2-1-16,3-1 0,2-4 15,3 3-15,3 3 0,3-7 16,2-3-16,3 0 16,1-2-16,4-4 0,-1-2 15,6 1-15,1-3 0,0-6 16,-2-1-16,6 0 0,3 0 16,0-3-16,-2 0 0,6-4 15,0-3-15,-4-1 0,-2-7 16,6 0-16,0-5 0,-3 1 15,-3 4-15,-4-7 0,2-3 0,0-3 0,-5 2 16,1-9-16,-1-2 0,-3 1 16,-3 4-16,0-11 15,1-1-15,-1 1 0,-1 0 0,-2-4 0,1-3 16,-3 4-16,-4 6 0,-1-7 0,1-1 16,-6 3-16,0-1 0,-4-2 15,-1-2-15,-4 5 0,0 2 16,-6 0-16,0-2 0,-4 4 15,2 3-15,-4 2 0,-5 0 16,-3 0-16,-3 0 0,-7 2 16,-3 2-16,-5 3 0,-2 3 15,-6 4-15,-10 2 0,8 4 16,0 5-16,-12 2 16,-2 3-16,18-3 0,14 1 15,10-1-15</inkml:trace>
  <inkml:trace contextRef="#ctx0" brushRef="#br0" timeOffset="37605.6588">10131 9655 0,'0'0'0,"0"0"0,0 0 16,0 0-16,0 0 0,0 0 0,0 0 15,0 0 1,0 0-16,0 0 0,21 14 16,-21-14-16,0 0 0,33 18 15,-13-10-15,1 0 0,0 2 0,2 0 16,1 0-16,0-1 15,1-2-15,4 4 0,0-2 16,-5 0-16,-2-2 0,-3 1 16,-3-2-16,-3-2 0,-2 0 0,-2 0 15,-2-1-15,-1 0 0,-2-1 16,-1 0-16,-3 1 0,-2 1 16,0-4-16,-4 4 0,-4 1 0,-2-2 15,-2 1-15,-1 0 0,-3 1 16,-5 2-16,-1-3 0,-2 2 15,-1 2-15,3-1 0,2-3 0,-5 3 16,3 0-16,5 0 0,0-2 16,-2 4-16,0 0 15,4 0-15,2 0 0,4 0 0,3 2 0,1-4 16,3 0-16,-1-3 0,2 0 16,1-1-16</inkml:trace>
  <inkml:trace contextRef="#ctx0" brushRef="#br0" timeOffset="38075.5732">10845 9782 0,'0'0'0,"0"0"0,0 0 0,0 0 15,0 0-15,0 0 0,0 0 0,0 0 0,-25 3 16,25-3 0,-24 10-16,24-10 0,-26 11 0,13-3 15,0 2-15,0 1 16,0 1-16,-1 2 0,2 3 0,1-3 16,1 2-16,-1 4 0,4 1 15,2-3-15,4 0 0,3-3 16,4-1-16,0-2 0,1-1 15,2-3-15,2-2 16,1-1-16,2 0 0,4-4 0,3-1 16,-2-1-16,-2 0 0,3-3 15,2-3-15,-2 0 0,-1 0 0,2-4 16,-1-3-16,-3 3 16,-1-1-16,-3 1 0,-2-1 0,-2 1 0,-2 0 15,-1-3-15,-3-1 0,-3 5 16,-2-1-16,-8-2 0,-6 2 15,-2 1-15,0 1 0,-13 2 16,-6 0-16,1 2 0,-1 3 0,8-3 16,5 2-16,5 1 15</inkml:trace>
  <inkml:trace contextRef="#ctx0" brushRef="#br0" timeOffset="40977.9486">16348 9817 0,'0'0'0,"0"0"15,0 0-15,0 0 0,0 0 0,-22 0 16,22 0-16,-21 9 0,21-9 16,-26 16-16,26-16 15,-33 25-15,15-12 0,-3 4 0,-2 3 16,-5 5-16,4-2 0,-2 5 16,-2 3-1,-2 6-15,4-3 0,5 2 16,3 2-16,4-4 0,3-2 0,4 5 15,5-3-15,3-4 0,2-3 16,6-2-16,3-3 0,1-5 16,-2-5-16,4-2 0,4-3 15,2-3-15,1 0 0,5-5 16,5-2-16,-2-3 0,-1-2 0,4-5 16,3-5-16,-3 0 0,-2 2 0,3-5 15,3-3-15,-5 5 0,-4 1 16,4-9-16,-2-3 0,-4 3 15,-4 4-15,-3 0 0,-1 3 16,-4 0-16,-3 1 0,-2-5 16,-1 0-16,-5 7 0,-2 3 0,-1 0 15,-1 0-15,-1 4 0,-1 5 0,-3 4 16,-1 2-16,-2 3 0,-1-2 16,-2 5-16,0 3 15,0 3-15,4 1 0,0 1 0,1 4 16,2 1-16,2-2 0,4 5 15,4 2 1,2-2-16,0-1 0,3-1 16,4 0-16,0-3 0,0-3 0,3 2 15,0-4-15,-1-1 0,-2-3 16,3-3-16,2-2 0,-4-1 16,-2-3-16,3-6 0,1-2 15,0-3-15,-2 0 0,1-3 16,0-2-16,0-2 15,-2-2-15,0-1 0,1-4 0,-4 2 0,-2 0 0,-4-4 16,-1-3-16,0 1 0,-1 1 16,-3-3-16,-3 1 0,-1 8 15,2 3-15,0 6 0</inkml:trace>
  <inkml:trace contextRef="#ctx0" brushRef="#br0" timeOffset="41217.4631">17383 10112 0,'0'0'0,"6"8"16,4 5-16,0 0 0,1 1 0,6 14 0,-1 4 16,3 6-16,-1-1 0,-3-1 15,-1 0-15,0 3 0,-5-3 0,-2-1 16,-2-2-16,-1-8 15,0-1-15,-1-5 0,-3 0 16,-2-6-16,1-2 0,0-4 16,1-4-1,0-3-15,0 0 0,2-7 0,2-4 16,-1 1-16,-1 3 0,0 0 16</inkml:trace>
  <inkml:trace contextRef="#ctx0" brushRef="#br0" timeOffset="41486.7151">17686 10157 0,'0'0'16,"0"0"-16,0 0 0,-17 18 0,17-18 15,-20 20-15,5-5 0,-2-1 16,0 4-16,-9 5 0,-1 4 0,-1-2 0,1-3 15,-5 6-15,3-3 16,5-2-16,3-3 0,3 1 0,4-5 16,4 0-16,3-5 0,5-3 15,4-1-15,5-4 0,4 0 16,-2-2-16,-3-1 0,0 3 0</inkml:trace>
  <inkml:trace contextRef="#ctx0" brushRef="#br0" timeOffset="41665.2228">17971 10317 0,'0'0'0,"0"0"0,25 0 16,-9 0-16,3 0 0,11 0 0,5 1 16,-1 1-16,0-1 0,11-1 15,0 0-15,-4-1 0,-4-2 16,6 3-16,-2-4 0,-8 1 0,-5 0 15,-6 2-15,-5-2 0,-4 0 16</inkml:trace>
  <inkml:trace contextRef="#ctx0" brushRef="#br0" timeOffset="41903.606">18297 10282 0,'0'0'0,"0"0"16,0 0-16,-16 21 0,16-21 16,-13 25-16,3-11 0,-1 2 0,0 0 15,-3 6-15,1 2 16,0-2-16,2-1 0,0 0 0,0-2 16,3 2-16,1-5 0,5 0 15,3-5-15,2-11 0,3-11 16,-2 1-16,-1 3 0,1 0 0</inkml:trace>
  <inkml:trace contextRef="#ctx0" brushRef="#br0" timeOffset="42467.713">19085 10174 0,'0'0'16,"0"0"-16,0 0 0,-26 4 0,26-4 16,-30 10-16,10-4 0,-2 3 15,-1-2-15,-9 4 0,0 3 16,2 2-16,2 0 0,1 2 0,3 0 16,-2 5-16,5-2 0,6-1 15,5-2-15,6 0 0,5-4 0,9 0 16,6-3-16,6-1 15,5-2-15,5-1 0,5-3 0,3-1 16,2-3-16,8-3 16,-2-1-16,-3 1 15,-2-1-15,-3-3 0,-4-4 16,1-3-16,-6 1 0,-5-3 16,-2-1-16,-8 2 0,-4 1 0,-3-1 15,-4-2-15,-1 4 0,-4 1 16,-5-2-16,-4-1 15,-2 4-15,-2 0 0,1 4 0,-1 0 16,-1 4-16,0 3 0,-4 3 0,-1-1 16,1 3-16,1 3 0,2 2 15,1 2-15,0 3 0,2 2 0,0 4 16,0 4-16,1 0 0,2-1 16,0 3-16,1 4 0,-3 1 15,-1-2-15,0 11 0,2-2 16,2-3-1,-1-3-15,-1 2 0,-2 4 16,1-7-16,1-3 0,-3-1 16,-2-2-16,-2-2 0,-2-2 0,-3-5 15,-4-2-15,2-4 0,1-1 16,5-2-16,4-1 0,3-3 16</inkml:trace>
  <inkml:trace contextRef="#ctx0" brushRef="#br0" timeOffset="42668.485">19593 10289 0,'0'0'16,"13"0"-16,7 0 0,6 3 0,1 1 15,11 1-15,4 0 0,2 2 16,-5 1-16,-7 0 0,-5 1 15,-6-1-15,-4-5 0,-4 1 16</inkml:trace>
  <inkml:trace contextRef="#ctx0" brushRef="#br0" timeOffset="42843.9123">19553 10546 0,'0'0'0,"0"0"15,20 6-15,-6-5 0,4 2 0,3-2 16,4-1-16,9 3 16,1-3-16,3 0 0,1-3 15,6 2-15,-2-3 0,-8 1 16,-6 0-16,-6 3 0</inkml:trace>
  <inkml:trace contextRef="#ctx0" brushRef="#br0" timeOffset="44141.7432">20332 10256 0,'0'0'0,"0"0"0,0 0 16,0 0-16,0 0 0,0 0 0,0 0 16,0 0-16,29-3 0,-29 3 0,0 0 15,37 3-15,-37-3 0,31 7 16,-12-3-1,-1 1-15,0 1 0,-1 1 16,1 0-16,-2 1 0,0 2 16,-4 0-16,-3-2 0,-4 2 15,-3 1-15,-3-2 0,-2 3 16,-5-1-16,-4 0 0,-7 4 0,-3 2 16,-1-2-16,0 0 0,-1-2 15,-2 1-15,-1 4 0,3-4 0,4 1 16,3-1-16,4-3 0,3 3 15,6-3-15,4-1 0,5-2 0,6-1 16,7 0-16,5-1 16,5-1-16,4-2 0,7 0 15,0-2-15,1-2 0,-1-2 0,3-1 16,-4-2 0,-5 1-16,-5-2 0,-3-3 15,-4 0-15,-5 5 0,-3-1 0,-3 2 16</inkml:trace>
  <inkml:trace contextRef="#ctx0" brushRef="#br0" timeOffset="44496.1679">20849 9996 0,'0'0'0,"0"0"15,0 0-15,0 0 0,0 0 0,4 26 16,-4-26-16,0 24 0,0-24 0,-1 30 16,0-11-16,-1 0 15,-1 2-15,0 4 0,0 1 16,-3 8-16,0-1 0,-2 2 15,0 1-15,0 7 0,3-4 0,1 0 0,-1 1 16,2-4-16,-1-1 0,3 4 16,2-6-16,2-5 0,0-2 15,1-4-15,2 1 0,2-8 16,2-3-16,4-6 0,4-3 16,-6-3-16,-2 0 0,-3 0 15</inkml:trace>
  <inkml:trace contextRef="#ctx0" brushRef="#br0" timeOffset="44774.9514">21100 10222 0,'0'0'0,"0"0"0,0 0 0,0 0 16,-26-2-16,26 2 0,-31 4 15,14 0-15,1 0 0,-1 2 16,2 1-16,-1 2 0,2 0 16,-2 6-16,4 3 0,5-1 15,1-1-15,5 1 0,4-2 0,5 2 0,3 0 16,7 1-16,5 0 16,2-3-16,3 2 0,7-1 0,2-3 15,-1-2-15,-1-4 0,-2 0 16,-8-2-16,-5 1 0</inkml:trace>
  <inkml:trace contextRef="#ctx0" brushRef="#br0" timeOffset="44975.4213">21295 10279 0,'0'0'0,"0"0"16,0 0-16,23 2 0,-23-2 0,30 2 15,-8 0-15,0-2 0,0 0 16,4 3-16,1-3 0,5 1 16,-2 2-16,-2-3 0,-3 0 15,-3-2-15,-3 0 0,-3 2 16,-3-3-16,-2 3 0</inkml:trace>
  <inkml:trace contextRef="#ctx0" brushRef="#br0" timeOffset="45191.7068">21456 10395 0,'0'0'16,"0"0"-16,0 0 0,-14 19 16,7-9-16,1 1 0,-2 3 15,-1 1-15,0 0 0,-3 6 0,1 0 16,1 0 0,1 0-16,3-2 0,0 2 15,2-3-15,0-1 0,2-2 16,0-1-16,0-4 0,0-2 15,2-2-15,2-4 0,2-2 16,2-1-16,-2-2 0,-1 2 0,1 1 16</inkml:trace>
  <inkml:trace contextRef="#ctx0" brushRef="#br0" timeOffset="45414.385">21604 10446 0,'0'0'0,"0"0"0,0 0 16,0 0 0,-4 19-16,4-19 0,-6 19 15,6-19-15,-7 22 0,4-8 16,0 1-16,-1-1 0,2 1 16,0 2-16,1-2 0,0-1 15,1-3-15,1 2 0,1-1 16,1-2-16,2-2 0,0-1 15,2-4-15,0 1 0,-2 0 0,0-1 0</inkml:trace>
  <inkml:trace contextRef="#ctx0" brushRef="#br0" timeOffset="45599.39">21872 10438 0,'0'0'0,"0"0"16,0 0-16,30-2 0,-15 1 0,3 1 15,2 0-15,2 0 16,1 1-16,7 1 0,-1-2 16,0 0-16,-1 0 0,-2 1 15,-1 2-15,-1-6 0,-5 2 0,0-5 16,-4-2 0,-7 1-16,0 3 0,-1 1 0</inkml:trace>
  <inkml:trace contextRef="#ctx0" brushRef="#br0" timeOffset="45815.2819">22084 10349 0,'0'0'0,"0"0"0,0 0 15,-7 18-15,7-18 0,-4 19 0,4-19 16,-5 27-16,4-9 0,-1-3 16,1-1-16,0 4 0,0-1 0,1 1 15,0 0-15,0 4 16,0-1-16,1-3 0,0-1 0,0-5 15,0-1-15,1-1 0,1-3 16,1 0 0,-1-3-16,-1-1 0,1 1 15,-2-1-15</inkml:trace>
  <inkml:trace contextRef="#ctx0" brushRef="#br0" timeOffset="46031.6971">22444 10382 0,'0'0'16,"9"0"-16,5 0 0,4 0 16,2 0-16,12 0 0,4 3 15,1-2-15,0 2 0,11 3 16,0-2-16,-2 0 0,-2-3 0,6 5 16,-2 4-16,-5-3 0,-3-3 15,-7 3 1,-4-3-16,-7 3 0,-4 0 0,-7-3 15,-5 3-15,0-3 0,-2-1 16,0 0-16</inkml:trace>
  <inkml:trace contextRef="#ctx0" brushRef="#br0" timeOffset="46416.8644">22539 10571 0,'0'0'0,"0"0"0,0 0 16,36 14-16,-21-7 0,2 0 16,3 0-16,6 4 0,-2 0 0,-1-1 31,0 1-31,-4 0 0,-2 0 0,-2 0 0,-4 0 16,-6-1-16,-1 0 0,-9-2 15,-5-1-15,-2 0 0,-3-1 0,-5-1 16,-5 3-16,-1-2 0,1 1 15,-5 0-15,2 0 16,2 0-16,4 0 0,3 0 16,2 1-16,3 2 0,5-3 15,2 1-15,4-1 0,5 3 0,6-2 16,5-1-16,7 3 16,2-2-16,2 2 0,13 1 0,8 4 15,-6-6-15,-3-1 0,8-4 16,1-4-16,-7-1 0,-3-2 0,-6-8 15,-2-6-15,-6 5 0,-5 2 16,-4 3-16</inkml:trace>
  <inkml:trace contextRef="#ctx0" brushRef="#br0" timeOffset="46664.4417">22532 9917 0,'0'0'0,"0"0"0,0 0 15,38-7-15,-20 7 0,6 0 16,6-2-16,8 2 0,1 0 0,3 2 16,2 1-16,8 1 0,-3-3 0,-2 1 15,-4 2-15,0 0 0,-7-1 16,-8 1-16,-6-4 0,-8-4 15,-6-1-15,-3 3 0,0-3 16,-2 3-16</inkml:trace>
  <inkml:trace contextRef="#ctx0" brushRef="#br0" timeOffset="46880.5225">22698 9960 0,'0'0'0,"0"0"16,0 0-16,-3 22 0,3-22 0,-3 23 15,3-23-15,-4 30 16,2-16-16,0 4 16,-1-2-16,1 2 0,0-1 0,0 3 15,-1-1-15,1-2 0,1-2 16,0-1-16,0-4 0,0-1 16,0 0-16,1-5 0,-1-1 15,1-3-15,0 0 0,0 0 16,-1-2-16,1 2 0</inkml:trace>
  <inkml:trace contextRef="#ctx0" brushRef="#br0" timeOffset="47134.6678">22915 10003 0,'0'0'0,"0"0"0,0 0 0,0 0 15,7 25-15,-7-25 0,1 22 16,-1-22-16,0 24 0,0-12 16,0 3-16,0 1 0,1-2 0,-1 4 15,0 0-15,0 7 0,1-6 16,0 5-16,0 1 16,-1-4-16,-1-2 0,-4-1 0,-4-1 0,1-3 15,3-3-15,-1 0 0</inkml:trace>
  <inkml:trace contextRef="#ctx0" brushRef="#br0" timeOffset="48539.2378">9736 10403 0,'0'0'0,"0"0"0,0 0 0,0 0 0,0 0 0,0-26 15</inkml:trace>
  <inkml:trace contextRef="#ctx0" brushRef="#br0" timeOffset="56009.7668">6000 10521 0,'0'0'0,"0"0"16,0 0-16,0 0 0,0 0 16,0 0-16,0 0 0,0 0 15,0 0-15,0 0 0,0 0 16,20 14-16</inkml:trace>
  <inkml:trace contextRef="#ctx0" brushRef="#br0" timeOffset="56232.6659">6003 10492 0,'0'0'0,"0"0"0,0 0 16,0 0-16,0 0 0,0 0 15,0 0-15,0 0 0,0 0 16,0 0-16,0 0 0,0 0 0,0 0 16,0 0-1</inkml:trace>
  <inkml:trace contextRef="#ctx0" brushRef="#br0" timeOffset="56411.138">5899 10546 0,'0'0'0,"0"0"15,0 0-15,0 0 0,0 0 0,0 0 16,0 0-16,0 0 15,3 28-15,-3-28 0,0 0 0,0 0 16</inkml:trace>
  <inkml:trace contextRef="#ctx0" brushRef="#br0" timeOffset="56580.6665">5876 10631 0,'0'0'0,"0"0"0,0 0 0,0 0 15,0 0-15,0 0 0,0 0 16,0 0-16</inkml:trace>
  <inkml:trace contextRef="#ctx0" brushRef="#br0" timeOffset="56774.9198">5777 10574 0,'0'0'0,"0"0"15,0 0-15,0 0 0,0 0 0,0 0 0,0 0 16,0 0-16,0 0 0,23-3 15</inkml:trace>
  <inkml:trace contextRef="#ctx0" brushRef="#br0" timeOffset="56950.855">5829 10567 0,'0'0'0,"0"0"0,0 0 16,0 0-16,0 0 0,0 0 0,0 0 16,0 0-16,0 0 0,0 0 0</inkml:trace>
  <inkml:trace contextRef="#ctx0" brushRef="#br0" timeOffset="57113.6686">5840 10621 0,'0'0'0,"0"0"16,0 0-16,0 0 0,0 0 0,0 0 16,0 0-16,24 14 15</inkml:trace>
  <inkml:trace contextRef="#ctx0" brushRef="#br0" timeOffset="57283.0809">5883 10649 0,'0'0'0,"0"0"0,0 0 16,0 0-16,0 0 0,0 0 0,0 0 15,0 0-15,17 18 0,-17-18 16</inkml:trace>
  <inkml:trace contextRef="#ctx0" brushRef="#br0" timeOffset="57452.3377">5931 10661 0,'0'0'0,"0"0"0,0 0 0,0 0 0,0 0 16,0 0-16,0 0 16,0 0-16,0 0 15,0 0-15,12 20 0,-12-20 16</inkml:trace>
  <inkml:trace contextRef="#ctx0" brushRef="#br0" timeOffset="57630.779">5944 10681 0,'0'0'0,"0"0"16,0 0-16,0 0 0,0 0 0,0 0 16,0 0-16,0 0 15,0 0-15,0 0 0</inkml:trace>
  <inkml:trace contextRef="#ctx0" brushRef="#br0" timeOffset="57800.183">5927 10649 0,'0'0'0,"0"0"0,0 0 0,0 0 16,0 0-16,0 0 0,0 0 15,0 0-15,0 0 0,0 0 16,0 0-16,23 11 0</inkml:trace>
  <inkml:trace contextRef="#ctx0" brushRef="#br0" timeOffset="57953.9418">5880 10613 0,'0'0'15,"0"0"-15,0 0 0,0 0 0,0 0 16,0 0-16,0 0 16,0 0-16,0 0 15,0 0-15,0 0 0,0 0 0</inkml:trace>
  <inkml:trace contextRef="#ctx0" brushRef="#br0" timeOffset="58116.8327">5893 10652 0,'0'0'0,"0"0"16,0 0-16,0 0 0,0 0 0,0 0 16,0 0-16,0 0 0</inkml:trace>
  <inkml:trace contextRef="#ctx0" brushRef="#br0" timeOffset="58254.5419">5828 10661 0,'0'0'0,"0"0"0,0 0 0,0 0 16</inkml:trace>
  <inkml:trace contextRef="#ctx0" brushRef="#br0" timeOffset="58455.2935">5880 10631 0,'0'0'0,"0"0"0,0 0 0,0 0 15,0 0-15,0 0 0,0 0 16,0 0-16,0 0 0,0 0 16,0 0-1,0 0-15,0 0 0,0 0 0,0 0 16,0 0-16</inkml:trace>
  <inkml:trace contextRef="#ctx0" brushRef="#br0" timeOffset="59457.9247">5903 10639 0,'0'0'16,"0"0"-1,0 0-15,0 0 0,0 0 0,0 0 16,0 0-16,0 0 0,0 0 16,0 0-16,0 0 0,0 0 15,0 0-15,0 0 0,0 0 16,0 0-16,0 0 0,0 0 16,0 0-16,0 0 0,0 0 0,0 0 15,0 0-15,0 0 0,0 0 0,0 0 16,0 0-16,0 0 0,0 0 15,0 0-15,0 0 0,0 0 16,0 0-16,-9-21 0,9 21 16,0 0-16,0 0 0,0 0 15,0 0-15,0 0 0,0 0 0,0 0 16,0 0-16,0 0 0,0 0 0,0 0 16,0 0-16,0 0 0,0 0 0,0 0 15,0 0-15,0 0 16,0 0-16,0 0 0,0 0 15,0 0-15,0 0 0,0 0 0,0 0 16,0 0-16,0 0 0,0 0 16,0 0-1,0 0-15,0 0 0,0 0 16,0 0-16,0 0 0,0 0 0,0 0 16,0 0-16,0 0 15,0 0-15,0 0 0,0 0 16,0 0-16,0 0 0,0 0 15,0 0-15,0 0 0,0 0 0,0 0 16,0 0-16,0 0 0,0 0 0,0 0 16,0 0-16,0 0 0,0 0 0,0 0 15,0 0-15,0 0 16,0 0-16,0 0 0,0 0 0,0 0 16,0 0-16,0 0 0,0 0 15,0 0-15,0 0 0,0 0 16,0 0-1,0 0-15,0 0 0,0 0 16,0 0-16,0 0 0,0 0 0,0 0 16,0 0-16,0 0 15,0 0-15,0 0 0,0 0 16,0 0-16,0 0 0,0 0 0,0 0 16,0 0-16,0 0 0,0 0 15,0 0-15,0 0 0,0 0 0,0 0 16,0 0-16,0 0 0,0 0 0,0 0 15,0 0-15,0 0 16,0 0-16,0 0 0,0 0 0,0 0 16,0 0-16,0 0 0,0 0 15,0 0 1,0 0-16,0 0 0,0 0 16,0 0-16,0 0 0,0 0 15,0 0-15,0 0 0,0 0 0,0 0 16,0 0-16,0 0 15,0 0-15,0 0 0,0 0 0,0 0 16,0 0-16,0 0 0,0 0 16,0 0-16,0 0 0,0 0 15,0 0-15,0 0 0,-11-19 0,11 19 0</inkml:trace>
  <inkml:trace contextRef="#ctx0" brushRef="#br0" timeOffset="66109.5629">8737 9651 0,'0'0'16,"0"0"-1,0 0-15,0 0 0,0 0 0,-17-17 16,17 17-16,-20-6 0,20 6 16,-26-7-16,11 4 0,-2 1 15,0 2-15,-3 0 0,-6 0 16,2 1-16,0 1 0,-11 1 15,-4 3-15,4 0 0,2 4 16,-10 2-16,-3 3 0,7 1 0,3 0 0,-6 7 16,2 2-16,3-2 0,3-1 15,4 5-15,5 3 0,1-2 16,4-2-16,-1 9 0,2 5 16,8-9-16,0-2 0,6 8 15,2 3-15,3-6 0,1-6 16,4 6-16,1 4 0,2-6 0,0 0 0,6-3 15,7-1-15,-2-5 0,1 0 0,4-1 16,4-1-16,-1-3 16,1 0-16,4-2 0,3 1 15,-2-3-15,-1-3 0,4-4 16,4 0-16,-3-1 0,-4-2 16,4 0-1,4-4-15,-7 0 0,-4 0 0,3-7 16,2-4-16,-5-3 0,-3 0 15,-1-4-15,0-4 0,-1-3 16,-3 4-16,1-8 0,1-3 16,-5 3-16,-4-1 0,1-2 15,-2-5-15,-3 4 0,-2-3 0,-3-1 16,-2-2-16,-3 3 0,-2 3 0,-2-11 16,-2-2-16,-1 10 0,0 4 15,-8-9-15,-5 0 0,2 2 16,2 1-16,-3 2 0,-4 2 15,-3 3-15,0 2 0,-6-1 16,-3-1-16,-2 5 0,0 5 0,-8 0 16,-7 0-1,1 6-15,3 3 0,-13 4 16,-2 3-16,22 3 0,12 0 16,7 1-16</inkml:trace>
  <inkml:trace contextRef="#ctx0" brushRef="#br0" timeOffset="71860.4389">8179 10475 0,'0'0'0,"0"0"16,0 0-16,0 0 0,0 0 0,0 0 16,0 0-16,0 0 0</inkml:trace>
  <inkml:trace contextRef="#ctx0" brushRef="#br0" timeOffset="72076.7823">8127 10477 0,'0'0'0,"0"0"16,0 0-16,0 0 0,0 0 0,0 0 16,24 15-16,-24-15 0,0 0 15,23 14-15</inkml:trace>
  <inkml:trace contextRef="#ctx0" brushRef="#br0" timeOffset="72230.5512">8156 10529 0,'0'0'0,"0"0"0,0 0 16,0 0-16,0 0 0,0 0 16,0 0-16,0 0 0</inkml:trace>
  <inkml:trace contextRef="#ctx0" brushRef="#br0" timeOffset="74849.5159">14730 12487 0,'0'0'0,"0"0"0,0 0 16,-16-23-16,6 13 0,-5-5 0,-5-3 15,-9-5-15,-1 0 0,-5-3 16,-6-2-16,-12-5 0,-1 2 15,-17-5-15,-6-1 0,1 4 16,1 3-16,-17-5 0,-15-3 0,11 10 16,9 7-16,-36-1 0,11 7 15,16 9-15,11 6 0,-1 4 16,-1 4-16,9-2 0,6 2 16,-4 8-16,-1 6 0,14 1 0,11-1 15,1 5-15,2 2 0,1 6 16,2 1-16,2 5 15,2 3-15,2-3 0,4-1 16,5 2-16,4 2 0,9 0 16,4-3-16,4 2 0,3 0 15,3 1-15,3 0 0,7 2 16,5 2-16,1-3 0,2-2 16,15 0-16,10 1 0,-1-4 15,1-2-15,8 5 0,8 6 0,3-8 0,0-2 16,7-2-16,5 0 15,-3-4-15,-1-1 0,6 4 16,3 5-16,-1-8 0,0-5 0,3-5 16,2-2-16,-2-2 0,1-1 15,-2-4-15,0-1 0,-6-6 16,-1-6-16,-4-4 0,-1-4 0,-6 0 0,-3-2 16,4-5-16,0-4 15,-6-6-15,-3-2 0,-3-1 0,0 2 16,-3-2-16,0-1 0,-5-4 15,-2-1-15,-4-1 0,-2 0 0,-4-2 16,0-2-16,-5 1 0,-2-1 16,-5-1-1,-3-5-15,-4-1 0,-4-1 16,-1 4-16,-3 4 0,-4-5 16,0-2-16,-4 0 0,1-2 15,-6 6-15,-1 3 0,-6 2 16,-3 2-16,-3-2 0,-4 1 0,-1 3 15,-1 6-15,-6-1 16,-3 0-16,-6-3 0,0-2 0,-1 6 0,2 3 16,-9 6-1,-6 3-15,3 0 0,2-2 0,17 6 16,13 3-16,8 2 0</inkml:trace>
  <inkml:trace contextRef="#ctx0" brushRef="#br0" timeOffset="75509.7691">8095 10560 0,'0'0'0,"0"0"15,0 0-15,0 0 0,0 0 0,0 0 0,0 0 16,0 0-16</inkml:trace>
  <inkml:trace contextRef="#ctx0" brushRef="#br0" timeOffset="75726.0305">8162 10535 0,'0'0'0,"0"0"0,0 0 16,0 0-16,0 0 0,0 0 15,0 0-15,0 0 0,29 10 0,-29-10 0,0 0 16,0 0-16</inkml:trace>
  <inkml:trace contextRef="#ctx0" brushRef="#br0" timeOffset="75873.2418">8213 10506 0,'0'0'15,"0"0"-15,0 0 0,0 0 0,0 0 16,0 0-16,0 0 0,0 0 16,0 0-16,0 0 0</inkml:trace>
  <inkml:trace contextRef="#ctx0" brushRef="#br0" timeOffset="76026.9775">8187 10496 0,'0'0'0,"0"0"0,0 0 0,0 0 0,0 0 16,0 0-16,0 0 0,0 0 15</inkml:trace>
  <inkml:trace contextRef="#ctx0" brushRef="#br0" timeOffset="76205.0524">8170 10464 0,'0'0'0,"0"0"0,0 0 0,0 0 16,0 0-16,0 0 0,0 0 16,0 0-16,0 0 0,0 0 15,9 24-15,-9-24 0</inkml:trace>
  <inkml:trace contextRef="#ctx0" brushRef="#br0" timeOffset="76358.4735">8187 10524 0,'0'0'16,"0"0"-16,0 0 0,0 0 0,0 0 15,0 0-15,0 0 0,0 0 16,0 0-16,0 0 0,-1 25 16,1-25-16</inkml:trace>
  <inkml:trace contextRef="#ctx0" brushRef="#br0" timeOffset="77577.1293">8425 10503 0,'0'0'0,"0"0"15,0 0-15,0 0 16,0 0-16,0 0 0,0 0 15,0 0-15,0 0 0,0 0 16,0 0-16,0 0 0,0 0 0,0 0 16,0 0-16,0 0 0,0 0 15,0 0-15</inkml:trace>
  <inkml:trace contextRef="#ctx0" brushRef="#br0" timeOffset="79019.9752">7927 9565 0,'0'0'0,"0"0"0,0 0 15,0 0-15,0 0 0,0 0 16,0 0-16,0 0 0,28 18 0,-28-18 15,22 22-15,-22-22 0,27 29 16,-14-10-16,0 2 16,0 1-16,1 0 0,3 8 0,2 2 0,0-1 15,0 0-15,6 7 0,-2 2 16,1-3-16,-2-1 0,6-1 16,3-1-16,1 5 0,-2-4 0,-1 0 15,4 1-15,-1-1 16,-3-3-16,3 5 0,-1-2 0,-4-4 15,-2-5-15,2-1 0,2 1 0,-5-5 16,-3-1-16,-4-4 0,-3 1 16,-2-3-16,-2 0 0,-3-6 15,-2 2-15,0-3 0,-2-3 0,-2-1 16,-1-3-16,-2 1 0,-3-2 16,-4-5-16,-6-2 0,-1-3 15,-3-2-15,5 3 16,1 1-16,4 2 15</inkml:trace>
  <inkml:trace contextRef="#ctx0" brushRef="#br0" timeOffset="79376.689">7888 10053 0,'0'0'0,"0"0"16,0 0-16,0 0 0,0 0 0,25 19 15,-25-19 1,29 24-16,-10-10 0,2 4 0,2 3 0,0-2 16,0 1-16,9 9 0,-1 0 15,5 6-15,-3-3 0,2-3 0,-1 3 16,-4-7-16,-4-3 0,1 2 15,-5-5-15,-5-2 0,-4-2 16,-2-4-16,-1 2 16,-3-5-16,-1-4 0,-1 3 15,1-3-15,-4 2 16,-1 1-16,-3-3 0,-4 3 16,-3-4-16,-4-5 0,2 1 0,2 1 15,2 0-15</inkml:trace>
  <inkml:trace contextRef="#ctx0" brushRef="#br0" timeOffset="79768.6593">5635 10331 0,'0'0'0,"0"0"16,0 0-16,0 0 0,0 0 0,0 0 15,0 0-15,0 0 0,0 0 16,0 0-16,0 0 0,0 0 15</inkml:trace>
  <inkml:trace contextRef="#ctx0" brushRef="#br0" timeOffset="79953.7619">5616 10354 0,'0'0'0,"0"0"0,0 0 0,0 0 15,0 0-15,0 0 0,0 0 16,0 0-16</inkml:trace>
  <inkml:trace contextRef="#ctx0" brushRef="#br0" timeOffset="80154.4394">5409 10378 0,'0'0'0,"0"0"0,0 0 0,0 0 16,0 0-16,0 0 0,0 0 15,0 0-15</inkml:trace>
  <inkml:trace contextRef="#ctx0" brushRef="#br0" timeOffset="80524.7167">5391 10417 0,'0'0'0,"0"0"0,0 0 16,0 0-16,0 0 0,0 0 0,0 0 15,0 0-15</inkml:trace>
  <inkml:trace contextRef="#ctx0" brushRef="#br0" timeOffset="80709.7484">5499 10381 0,'0'0'0,"0"0"0,0 0 0,0 0 0,0 0 16,0 0-16,0 0 0,0 0 15,0 0-15,0 0 0,0 0 16,0 0-16</inkml:trace>
  <inkml:trace contextRef="#ctx0" brushRef="#br0" timeOffset="82007.0766">6804 13024 0,'0'0'0,"0"0"0,0 0 0,0 0 0,0 0 16,0 0-16,0 0 15,0 0-15,0 0 0,0 0 16,-41-1-16,41 1 0,-40-4 0,14 1 0,-4-1 16,-4 2-16,-1-1 0,-16 2 15,-4-1-15,-7-1 0,3 0 0,-16 2 16,-3 3-16,6-1 0,2 0 15,-15 0-15,-1 0 16,11 1-16,8 0 0,-18 2 16,-16-1-16,-5 0 15,19-1-15,-2 1 0,3-2 16,11 1-16,8 0 0,-5-3 16,-4-2-16,10 0 0,3 0 0,3 3 15,-3 0-15,12 1 16,8-1-16,7 0 0,5-1 15,2 0-15,4 1 0,3 2 0,2 2 16,8-2-16,1 0 0,4 0 0,6-1 16,1-1-16,-3-1 0,3 1 15,1 5-15,-1-5 0,2 1 0,5-3 16,5-2-16,3-1 0,2-1 16,-4 1-16,-2 3 15,-3-2-15</inkml:trace>
  <inkml:trace contextRef="#ctx0" brushRef="#br0" timeOffset="82491.9197">6514 13282 0,'0'0'16,"0"0"-16,0 0 0,0 0 0,-29 0 0,29 0 0,-39-2 16,12 0-16,-3 0 0,-6-2 15,-6 0-15,-12-2 0,1 1 0,-19-1 16,-3 1-16,-8-2 0,5 1 15,-14-1-15,-2 0 0,8 2 16,1 0-16,-6 2 0,5 1 16,3-3-1,4-2-15,-31-2 0,9 2 16,26 3-16,19 3 0,0-2 16,2-1-16,1 0 0,4 0 15,6-4-15,5-2 0,11 4 16,8 2-16,4 1 0,0 2 15,4-1-15,3 0 0,8 2 16,0 0-16,0 0 0,0 4 0,0-4 0,0-6 16,0 6-16,0 0 0,2 0 15,-2 0-15,0 0 0,-2-1 0,-6 9 16,-2 7-16,0-2 0,2-4 16,4 0-16</inkml:trace>
  <inkml:trace contextRef="#ctx0" brushRef="#br0" timeOffset="84382.102">8183 10281 0,'0'0'0,"0"0"16,0 0-16,0 0 0,0 0 0,0 0 15,0 0-15,0 0 0</inkml:trace>
  <inkml:trace contextRef="#ctx0" brushRef="#br0" timeOffset="84572.1247">8197 10331 0,'0'0'16,"0"0"-16,0 0 0,0 0 16,0 0-16,0 0 0,0 0 15,0 0-15</inkml:trace>
  <inkml:trace contextRef="#ctx0" brushRef="#br0" timeOffset="84750.5798">8253 10388 0,'0'0'0,"0"0"15,0 0-15,0 0 0,0 0 0,0 0 16</inkml:trace>
  <inkml:trace contextRef="#ctx0" brushRef="#br0" timeOffset="84952.4779">8266 10335 0,'0'0'0,"0"0"15,0 0-15,0 0 0,0 0 0,0 0 32,0 0-32,0 0 0,0 0 0,0 0 15,18 11-15,-18-11 0</inkml:trace>
  <inkml:trace contextRef="#ctx0" brushRef="#br0" timeOffset="85121.9419">8354 10345 0,'0'0'0,"0"0"0,0 0 16,0 0-16,0 0 0,0 0 16,0 0-16,0 0 0,0 0 0,0 0 15,0 0-15,0 0 0</inkml:trace>
  <inkml:trace contextRef="#ctx0" brushRef="#br0" timeOffset="85315.9807">8381 10346 0,'0'0'0,"0"0"15,0 0-15,0 0 0,0 0 0,0 0 16,0 0-16,0 0 0,0 0 16,0 0-16</inkml:trace>
  <inkml:trace contextRef="#ctx0" brushRef="#br0" timeOffset="85501.0489">8424 10378 0,'0'0'16,"0"0"-16,0 0 0,0 0 16,0 0-16,0 0 0,0 0 15,0 0-15,0 0 0,0 0 0</inkml:trace>
  <inkml:trace contextRef="#ctx0" brushRef="#br0" timeOffset="85686.1122">8427 10379 0,'0'0'0,"0"0"15,0 0-15,0 0 0,0 0 16,0 0-16,0 0 0,0 0 0,0 0 16,0 0-16,0 0 15,0 0-15</inkml:trace>
  <inkml:trace contextRef="#ctx0" brushRef="#br0" timeOffset="85871.2744">8436 10414 0,'0'0'0,"0"0"15,0 0-15,0 0 0,0 0 0,0 0 16,0 0-16,0 0 0,0 0 0,0 0 16,-25 0-16,25 0 0</inkml:trace>
  <inkml:trace contextRef="#ctx0" brushRef="#br0" timeOffset="87159.9226">8459 10374 0,'0'0'0,"0"0"15,0 0-15,0 0 0,0 0 0,0 0 16,0 0-16,0 0 0,0 0 0,0 0 15,0 0-15,0 0 16</inkml:trace>
  <inkml:trace contextRef="#ctx0" brushRef="#br0" timeOffset="87344.8905">8435 10374 0,'0'0'0,"0"0"0,0 0 16,0 0-16,0 0 0,0 0 0,0 0 15,0 0 1,0 0-16,0 0 0</inkml:trace>
  <inkml:trace contextRef="#ctx0" brushRef="#br0" timeOffset="87507.3036">8443 10306 0,'0'0'0,"0"0"16,0 0-16,0 0 0,0 0 0,0 0 16,0 0-16,0 0 0,0 0 15,0 0-15,0 0 16,0 0-16</inkml:trace>
  <inkml:trace contextRef="#ctx0" brushRef="#br0" timeOffset="87692.3788">8418 10270 0,'0'0'0,"0"0"0,0 0 15,0 0 1,0 0-16,0 0 0,0 0 15,0 0-15,0 0 0,0 0 0,0 0 16,0 0-16,0 0 0,0 0 16,0 0-16,0 0 0</inkml:trace>
  <inkml:trace contextRef="#ctx0" brushRef="#br0" timeOffset="88178.0814">5679 10238 0,'0'0'0,"0"0"0,0 0 16,0 0-16,0 0 0,0 0 0,0 0 0,0 0 15,0 0-15,0 0 0,24 4 16,-24-4-16,0 0 0,24 3 0</inkml:trace>
  <inkml:trace contextRef="#ctx0" brushRef="#br0" timeOffset="88363.0242">5792 10274 0,'0'0'0,"0"0"0,0 0 0,0 0 0,0 0 15,0 0 1,0 0-16,0 0 0,0 0 16,0 0-16,0 0 0,0 0 15</inkml:trace>
  <inkml:trace contextRef="#ctx0" brushRef="#br0" timeOffset="88548.2036">5800 10282 0,'0'0'0,"0"0"0,0 0 16,0 0-16,0 0 0,0 0 15,0 0-15,0 0 16,0 0-16,0 0 0,0 0 16,5 24-16</inkml:trace>
  <inkml:trace contextRef="#ctx0" brushRef="#br0" timeOffset="88726.7548">5825 10388 0,'0'0'0,"0"0"0,0 0 16,0 0-16,0 0 0,0 0 15,0 0-15,0 0 0,0 25 0,0-25 16,0 0-16,0 0 0</inkml:trace>
  <inkml:trace contextRef="#ctx0" brushRef="#br0" timeOffset="90015.099">7790 11799 0,'0'0'0,"0"0"16,0 0-16,0 0 0,0 0 0,-27-4 15,27 4-15,-33-3 0,17 1 0,-5 1 16,-4 1-16,-1-1 0,0 0 16,-16-1-16,-4 1 0,0 0 15,-1-1-15,-16 2 0,-3 0 16,3 0-16,3-2 0,-15 2 16,-2 0-1,-9-1-15,4-1 0,0 0 16,-2-1-16,-2 1 0,9 0 0,-37-2 15,7-5-15,16 3 0,7-2 16,-3 3-16,-4-2 0,9 0 16,7 1-16,-8-3 0,-5 2 15,5 0-15,4 2 0,-7-2 16,-5-2-16,11 2 0,7-1 0,-5 6 0,-4 2 16,7 2-16,5 1 0,-1-2 15,-2-1-15,10 0 0,4-4 16,-5 4-16,-3-2 0,9 1 15,6-1-15,5 2 0,-1-2 16,5 0-16,4 1 0,4 1 16,4 1-1,6 1-15,9 0 0,6-4 0,1-1 16,7-4-16,4-1 0,1 5 16,-1 3-16,2 5 0,2 0 15,2-5-15,6 0 0,0-3 0,1-1 16,-5 1-16,-1 1 15,-3 0-15</inkml:trace>
  <inkml:trace contextRef="#ctx0" brushRef="#br0" timeOffset="90655.0798">6080 11940 0,'0'0'16,"-17"-1"-16,-9-1 0,-8-2 15,-3 1-15,-19-3 0,-22-1 0,-10-2 16,2 0-16,-18 3 16,0 3-16,11-2 15,10-1-15,-38 0 0,7-1 16,17 5-16,11 2 0,0-1 16,-2-1-16,13-1 0,11-1 0,0 2 15,5-1-15,3 3 0,4-2 16,5-1-16,7-2 0,4 1 15,8 2-15,-8-2 16,0-1-16,9 1 0,5 1 0,1 0 0,5-2 16,-5-1-16,0-1 0,3 0 15,5 1-15,8 4 0,0 4 0,3-2 16,2 0-16,-1 2 16,1-2-16,0 0 0,1-1 15,2 2-15,1 1 0,4 1 0,2 2 16,5-1-1,1-2-15,0 0 0,-6 0 16,-2-1-16</inkml:trace>
  <inkml:trace contextRef="#ctx0" brushRef="#br0" timeOffset="94383.1348">5921 15219 0,'0'0'0,"0"0"0,0 0 0,0 0 0,0 0 15,0 0-15,0 0 0,0 0 0</inkml:trace>
  <inkml:trace contextRef="#ctx0" brushRef="#br0" timeOffset="100069.0606">20339 11148 0,'0'0'16,"0"0"-16,0 0 0,0 0 15,0 0-15,0 0 0,0 0 16,0 0-16,0 0 0,0 0 0,0 0 16,0 0-1,0 0-15,0 0 0,-10 28 16,10-28-16,-8 30 0,3-12 16,-2 0-16,1 4 0,-1-1 0,0 2 15,1 0-15,-2 6 16,1-1-16,2-3 0,1 0 15,0-3-15,2-1 0,2-3 0,1-2 16,1-3-16,3-2 0,4-3 0,2-4 16,1 1-16,1-3 0,1-4 15,2-3-15,0-2 0,1-2 0,2-2 16,0 0-16,1-3 16,0-4-16,0 1 0,1-5 15,1 1-15,-3 2 0,-1-2 0,1 0 16,-2 0-1,-1 2-15,-1 0 0,-2-1 16,-1 3-16,-2 1 0,-2 2 16,-3 1-16,0 4 15,-2 0-15,-2 2 0,0 2 16,-1 3-16,0 2 0,-3 0 0,-1 3 16,0 4-16,0 1 0,-1 5 15,0 2-15,-1 1 0,2 4 0,-1 1 0,2 4 16,0 0-16,-1 0 0,0 4 15,0 3-15,-2 9 16,2-2-16,-1 0 0,1-1 0,-2 7 16,2-4-16,0 1 0,-1 0 15,1-5-15,-1-3 0,0-3 16,-1-3 0,-1-2-16,-2-1 0,-1-2 0,-1-4 15,-1-1-15,0-1 0,-2-3 16,0-2-16,0-2 0,0-2 15,-2-4-15,-4 0 0,-3-2 16,-2-2-16,-3-3 0,-3-3 16,-2-1-16,-1-2 0,1 0 15,7 2-15,6 2 0</inkml:trace>
  <inkml:trace contextRef="#ctx0" brushRef="#br0" timeOffset="100300.2605">21132 11376 0,'0'0'0,"12"0"0,6-2 0,8 2 15,5-1-15,12 2 0,3 3 16,-4 1-16,-3 1 0,2 1 15,-7 0-15,-9 0 0,-6-4 0,-4 0 16,-2-2-16,-5 2 0</inkml:trace>
  <inkml:trace contextRef="#ctx0" brushRef="#br0" timeOffset="100485.2939">20975 11585 0,'0'0'0,"0"0"0,0 0 16,31 0-16,-31 0 0,37 0 0,-11 3 16,5-1-16,3 2 0,10 0 15,1 0-15,0 0 0,-1 2 16,1-1 0,-9 0-16,-6-3 0</inkml:trace>
  <inkml:trace contextRef="#ctx0" brushRef="#br0" timeOffset="109268.8932">22316 11192 0,'0'0'0,"0"0"0,0 0 0,0 0 15,0 0-15,0 0 0,0 0 16,0 0-16,-27 17 0,27-17 16,-25 22-16,11-7 0,0 2 15,-5 2-15,-4 5 0,1 1 0,1-1 0,-8 9 16,-1 0-16,-5 6 0,1 0 15,2 2 1,1 0-16,-2-1 16,-1-3-16,1 0 0,6-8 0,7-4 15,5-4-15,4-6 16,2-4-16,3-6 0,2-2 16,5-8-16,3 0 0,2-8 15,4-5-15,-1 2 0,-2 4 16,-2 1-16</inkml:trace>
  <inkml:trace contextRef="#ctx0" brushRef="#br0" timeOffset="109549.6686">22263 11209 0,'0'0'0,"0"0"16,0 0-16,6 19 0,-6-19 0,5 25 15,0-7-15,-1 3 0,1 1 16,-1 2-16,0 4 0,1 8 0,-1 2 0,0 0 16,-2 4-16,0 3 15,0-4-15,0-1 0,0-2 0,-2-5 16,0-1-16,0 0 16,0-2-16,0-9 15,0-4-15,-2-2 0,0-5 0,-4-5 16,-4-5-1,-2-5-15,-3-1 0,4 0 16,2 1-16,2 1 0</inkml:trace>
  <inkml:trace contextRef="#ctx0" brushRef="#br0" timeOffset="109681.25">21973 11594 0,'0'0'0,"0"0"0,0 0 0,0 0 16,0 0-16,21-16 0,-21 16 15,38-11-15,-14 8 0,7-2 16,5 2-16,-5 0 0,-3-1 0,-4 2 16</inkml:trace>
  <inkml:trace contextRef="#ctx0" brushRef="#br0" timeOffset="110135.4156">23124 11331 0,'0'0'0,"0"0"0,0 0 16,0 0-16,-21-8 0,21 8 0,-21-6 15,7 6-15,0 0 0,-4 2 16,-3 0-16,-1 4 0,0-2 0,-9 7 16,-2 0-16,4 3 0,1 2 0,3 0 15,0 2-15,0 6 0,4 0 16,3 1-16,3 2 0,4-2 16,3 0-16,3 0 0,3-1 15,2 0-15,2-1 0,3-1 16,4-3-1,3-3-15,3-3 0,2-1 16,2-3-16,2-2 0,2-2 0,5-2 16,3-1-16,-3-2 0,1-1 15,2-4-15,3-1 0,2-5 16,-3-2-16,3-3 0,0-4 16,-3 4-16,-2 0 0,-7 5 15,-5 4-15,-5-1 0</inkml:trace>
  <inkml:trace contextRef="#ctx0" brushRef="#br0" timeOffset="110652.6542">23384 11474 0,'0'0'0,"0"0"15,0 0-15,0 0 0,0 0 16,0 0-16,0 0 16,0 0-16,0 0 0,0 0 0,0 0 15,-31 4-15,31-4 0,-19 17 16,19-17 0,-22 22-16,10-8 0,1 1 15,0 4 1,1-1-16,1 1 0,3-1 15,0-3-15,1 3 0,0-4 0,2 0 16,1-3-16,-1 0 0,2-1 16,1-4-16,1-1 0,3-5 15,1-2-15,2-1 0,1-3 0,-1-1 0,0-2 16,-1 0-16,0-1 0,2-6 16,-1-2-16,0 0 0,0 2 15,0-2-15,2-2 0,1 3 16,0 1-16,3 1 0,4 0 15,-1 1-15,0-1 0,1 2 16,3-1 0,0 3-16,0 4 0,6 0 0,2 0 15,-4 3-15,-3 2 0,2 4 16,3 2-16,-2 2 0,0 0 16,-2 3-16,-1 0 0,-3 0 15,-4 2-15,-2 3 0,-3 4 16,-2-1-16,-2-2 0,-2 3 15,-3 1-15,-4-2 0,-1-1 0,-5 0 0,-3 1 16,-2-1-16,1-1 0,-2-1 16,1 0-16,0-5 0,0 0 15,0-1-15,-2 0 16,2-4-16,-1 0 0,2-3 0,1-1 16,2-1-16,0 1 0,2-4 15,1 0-15,5-1 0,3-2 0,0 1 0,0 1 16,0 1-16</inkml:trace>
  <inkml:trace contextRef="#ctx0" brushRef="#br0" timeOffset="111316.4301">24322 10970 0,'0'0'0,"0"0"16,0 0-16,-25 18 0,13-10 15,-5 3-15,-3 5 0,-8 6 0,-2 0 0,-1 7 16,-1 3-16,-5 9 0,1 0 15,2 2-15,1 2 0,0 6 16,5-1-16,5 0 0,3 0 16,4 4-16,4-1 0,5-5 15,5-3-15,5 0 0,4-2 16,6 3 0,4-5-16,1-4 0,2-6 0,0 1 15,1 0-15,1-9 0,3-3 16,2-1-16,0-1 15,-1-7-15,-3-5 0,-5-1 16,-5-1 0,-3-2-16</inkml:trace>
  <inkml:trace contextRef="#ctx0" brushRef="#br0" timeOffset="112388.0621">24436 11242 0,'0'0'15,"0"0"-15,0 0 0,0 0 0,0 0 16,0 0-16,0 0 0,0 0 15,0 0-15,0 0 0,0 0 16,0 0 0,0 0-16,-13 18 0,13-18 15,-17 28-15,17-28 0,-21 32 16,9-13-16,1 2 0,0 2 0,-2 6 16,1 1-16,2-1 15,1-4-15,2 3 0,3-1 16,0-4-16,3-2 0,1 0 0,3-2 15,1-5-15,4 0 0,5-6 0,5-1 16,-1-6-16,3-6 0,7 1 16,1-4-16,2-3 0,1-2 0,0-3 15,0-5-15,-2 1 0,0-3 16,3-4-16,-2 2 0,-6 0 16,-4 0-16,-4 2 0,-2 2 15,-3 3-15,-1 2 16,-4 4-16,-1 1 15,-2 1-15,-1 0 0,-1 6 0,0 1 16,-1 3-16,-3 0 0,-1 3 16,-3 1-16,0 5 0,0 0 15,-1 5-15,0 2 0,1 0 16,-1-2-16,3 4 16,3 7-16,2-1 15,2-1-15,2-2 0,0-3 0,4 4 16,1-5-16,-2-3 15,1-1-15,1-6 0,2-2 0,1-3 16,0 0-16,4-4 16,2-5-16,-1-2 0,-2 2 0,0-7 15,0-4-15,-1 2 0,0 2 0,2-9 0,1-3 16,-4 3-16,-2 0 0,-5 0 16,-4-2-16,-1 5 0,0 2 0,0 4 15</inkml:trace>
  <inkml:trace contextRef="#ctx0" brushRef="#br0" timeOffset="112657.703">25233 11164 0,'0'0'0,"0"0"0,0 0 16,24 14-16,-10-4 0,1 3 0,4 3 15,-2-1-15,0 2 0,5 8 16,1 4-16,-2-4 0,-1 3 0,0 5 15,-4 5-15,-2-3 0,-3-1 16,-6-2-16,-3 0 0,-1-3 0,-2-4 16,-2 1-16,-2-2 0,0-3 15,1-3-15,-1-5 0,1-2 16,1-3-16,0-3 0,1-4 16,0-4-16,3-4 0,2-2 15,5-3-15,4-6 16,-1 5-16,-2 1 0,-1 3 15</inkml:trace>
  <inkml:trace contextRef="#ctx0" brushRef="#br0" timeOffset="112874.0419">25740 11266 0,'0'0'0,"0"0"0,0 0 15,0 0-15,-29 15 0,29-15 0,-29 20 16,11-7-16,-2 1 0,-3 4 15,-2 0-15,-6 7 0,1 1 16,0 0-16,1-2 0,-7 6 16,4-3-16,5-2 0,4-5 15,4-2 1,4-4-16,2-1 0,3-3 0,6-8 16,4-2-16,0 0 15,0 0-15,0 0 0</inkml:trace>
  <inkml:trace contextRef="#ctx0" brushRef="#br0" timeOffset="113059.0243">25916 11403 0,'0'0'15,"0"0"-15,23 0 0,-7-1 16,3 0-16,10 1 16,3 1-16,0-1 0,-1 0 0,7 1 0,1-1 0,-3 0 15,-2 0-15,-4-1 0,-2 0 16,-3-1-16,-1-1 0,-2-1 15,-1 0-15,-4-1 0,-4 0 16,-2 3-16</inkml:trace>
  <inkml:trace contextRef="#ctx0" brushRef="#br0" timeOffset="113290.8399">26243 11256 0,'0'0'0,"0"0"0,0 0 16,-9 22-16,5-11 0,-2 2 0,-1 2 15,-2 1-15,-1 2 0,-2 5 16,0 2-16,1 0 0,1 0 0,1 2 16,0 0-16,1-2 0,2-4 15,5 3-15,4-5 0,6-5 0,3-6 16,-2-1-1,-1-2-15,-3-1 0</inkml:trace>
  <inkml:trace contextRef="#ctx0" brushRef="#br0" timeOffset="113861.3301">27061 11188 0,'0'0'15,"0"0"-15,0 0 0,0 0 0,0 0 0,-36 4 16,36-4-16,-40 14 16,17-6-16,-2 2 0,-4 4 0,3-1 15,0 2-15,-6 4 0,3 2 16,2 1-16,4 3 0,1 3 16,6-3-16,7-1 0,4-2 0,6-3 15,6 2-15,4-5 0,4-3 16,12-3-16,8 1 15,5-6-15,4-3 0,7-2 0,-3-3 0,0-3 16,-2-1-16,6-4 16,-4-2-16,-8 0 0,-6-2 0,-5-1 15,-5 0-15,-6 0 0,-5-2 16,-5-1-16,-5 0 0,-9 5 16,-5 0-16,-6 0 0,-6 0 15,-1 1 1,0 1-16,-3 4 0,-3 0 15,2 2-15,3 5 0,2-1 0,2 4 16,2 2-16,1 4 0,3-1 16,1 2-16,0 3 0,3 1 15,4 0-15,0 4 0,2 3 16,0 3-16,3 2 0,1 4 16,0 3-16,0 0 0,-2 9 0,1-1 0,-1 0 15,-2-2-15,-1 3 0,-3 1 16,0-3-16,1-3 0,-1-2 15,-2-1-15,-5 0 0,0-4 16,-4-2-16,-1 0 0,3-10 16,0-2-16,1-5 0,0-2 15,-1-3-15,-3-2 16,-5-7-16,-1-7 16,5 3-16,5 2 15,4 0-15</inkml:trace>
  <inkml:trace contextRef="#ctx0" brushRef="#br0" timeOffset="114208.4432">27540 11178 0,'0'0'0,"9"7"0,5 4 0,1 0 0,-1 3 15,4 7-15,-1 6 16,-1 0-16,-2 4 0,1 8 16,-1 1-16,-4 0 0,-4-1 0,-3 11 15,-4 0 1,-3-2-16,-3-3 0,-3-3 0,-3-3 16,-7 1-16,-2-3 0,2-4 15,2-3-15,1-3 0,3-4 16,-1-1-16,2-3 0,3-5 0,4-2 0,0-5 15,3-2-15,0-2 0,0-2 16,8-7-16,5-4 0,-3 1 16,0 2-16,-1 1 0</inkml:trace>
  <inkml:trace contextRef="#ctx0" brushRef="#br0" timeOffset="114330.9979">28498 11672 0,'0'0'0,"0"0"16,0 0-16,0 0 0,0 0 0,0 0 15</inkml:trace>
  <inkml:trace contextRef="#ctx0" brushRef="#br0" timeOffset="117248.41">28333 11242 0,'0'0'0,"0"0"15,0 0-15,0 0 0,0 0 0,0 0 0,0 0 16,0 0-16,30-16 0,-10 11 16,5-2-16,4 3 0,3-1 0,6 1 15,6-1-15,13 1 0,-2 1 16,13 2-16,0-2 0,5 3 15,-7 0-15,-4 3 0,-5-2 16,0 2-16,-10 0 0,-8-2 0,-6-1 16,-9 3-16,-5-3 0,-6-3 15,-3 1-15,-7-3 0,-2 0 0,-7-5 16,-6-1-16,4 4 0,1 0 16,2 3-16</inkml:trace>
  <inkml:trace contextRef="#ctx0" brushRef="#br0" timeOffset="117486.7121">28875 11021 0,'0'0'16,"0"0"-16,0 0 0,-4 24 0,4-24 15,-7 29-15,3-11 0,-1 6 0,-1-1 0,-1 5 16,0 1-16,-4 6 15,-1 0-15,-1-3 0,1-2 16,-1 4-16,2-4 0,1-5 16,1-2-16,3-4 0,1-2 15,6-5-15,5-5 0,-2-6 0,0-5 16,-1 2 0,-1 1-16,0-1 0</inkml:trace>
  <inkml:trace contextRef="#ctx0" brushRef="#br0" timeOffset="117671.72">28967 11326 0,'0'0'0,"0"0"15,0 0-15,0 0 0,0 0 0,15 27 0,-15-27 16,11 23-16,-11-23 0,10 25 16,-6-11-1,-5-1-15,-4 3 0,0-2 0,-2-2 0,-4-2 16,-4-2-16,1-1 15,3-3-15,1 3 0</inkml:trace>
  <inkml:trace contextRef="#ctx0" brushRef="#br0" timeOffset="118351.5979">28431 11627 0,'0'0'0,"0"0"15,0 0-15,0 0 0,0 0 0,25-3 16,-25 3-16,39 0 0,-15-1 15,6 0-15,6 0 0,-1-3 0,-2 3 0,10-2 16,0 0-16,5 1 0,-4-1 16,-3 3-16,-2 1 0,-4-1 15,-3 2-15,-3 0 0,-3 3 16,-4 2-16,-3-1 0,-4 6 16,-1 1-16,-4 1 0,-4 2 15,-1 0-15,-3 4 0,-3-1 0,-2 2 0,-3 5 16,-4 3-16,-2-1 15,-1-1-15,-4 3 0,1 1 0,1-3 16,2 0-16,-1-1 0,-2-2 16,1-2-16,-1-2 0,0 0 15,-2-1-15,3-2 0,1-2 16,2-3 0,0-3-16,3-5 0,1-2 0,-5-2 15,-1-1-15,-1-3 0,-2-2 16,1-1-16,0 0 0,2-2 15,1-1-15,0-1 0,2-1 16,4 0-16,0 1 0,3-1 16,0-2-16,3 3 15,1 1-15,2-2 0,2-2 0,1 1 0,3 0 0,4-1 16,4 0 0,2 0-16,4 1 0,-2 2 15,-1 1-15,8 2 0,4 0 16,-2 1-16,-2 0 0,1 4 15,2 2-15,-1 1 0,-3 1 0,-1 3 32,0 2-32,-1 3 0,-1 1 0,-2 0 15,-1 2-15,-2 2 0,-3 4 16,-3 4 0,-2 4-16,-2 7 0,-3 2 15,-2-3-15,-3-4 0,-7 8 0,-5 2 16,-1-2-16,-2-4 0,-4 5 15,-4 3-15,-3-5 0,-3-4 0,-12 9 16,-4 1-16,0-6 0,1-5 0,-20 3 16,-10-4-16,1-2 0,3-4 15,-55 9-15,-4-4 16,20-7-16,15-6 0,29-5 0,21-4 16,13-2-16</inkml:trace>
  <inkml:trace contextRef="#ctx0" brushRef="#br0" timeOffset="119756.5526">20464 12389 0,'0'0'15,"0"0"-15,0 0 0,0 0 16,0 0-16,0 0 0,0 0 15,0 0-15,0 0 0,-12 26 16,7-6-16,0 3 16,-1 6-16,1-2 0,0-1 0,0 9 15,-1 1 1,2-3-16,-1-1 0,2 4 16,1-3-16,1-5 0,0-4 0,1-3 15,2-3-15,0-3 16,0-4-16,0-2 0,2-2 15,0-3-15,2 0 0,2-5 0,5-5 16,0-2-16,0-2 0,3-4 16,0-3-16,1 0 0,-2-2 15,5-4-15,1-3 0,-2 3 16,-1 2-16,0 1 0,-1-1 16,-4 1-16,-1 2 0,-2 1 0,-2 1 15,-3 2-15,-1 2 0,0 2 16,-2 1-16,0 2 0,0 2 0,-2 5 15,0 0-15,-3 4 0,0 0 0,-1 5 16,0 2-16,1 2 16,-1 0-16,0 6 0,0 3 15,-2 2-15,2 3 16,-1 10-16,3 2 0,-2 3 16,-3 3-16,-1 2 0,1 2 15,-3 6-15,0-4 0,0 0 16,0 0-16,-4 5 0,-1-3 15,-2 0-15,-4-1 16,1-10-16,2-7 0,-2 4 0,2-4 16,-1-4-16,0-3 0,0-5 0,1-5 0,-3-3 15,-5-2-15,3-2 0,2-3 16,-2-4-16,-1-2 0,-1-8 16,2-7-16,8 5 0,3 2 15,3 2-15</inkml:trace>
  <inkml:trace contextRef="#ctx0" brushRef="#br0" timeOffset="119979.2596">20971 12704 0,'0'0'0,"10"-1"15,6 1 1,3 0-16,3 0 0,14 1 15,5 1-15,-1 1 0,-1 0 0,5 4 16,-3 1-16,-7 0 16,-4 1-16,-4 2 0,-6 1 15,-11-3-15,-8 0 0,0-4 16,-1 0-16,0-1 0</inkml:trace>
  <inkml:trace contextRef="#ctx0" brushRef="#br0" timeOffset="120126.4885">20926 13018 0,'0'0'0,"0"0"0,0 0 0,34-3 15,-34 3-15,44-1 16,-13 1-16,5 0 16,6 0-16,3 1 0,-6-1 15,-7 1-15</inkml:trace>
  <inkml:trace contextRef="#ctx0" brushRef="#br0" timeOffset="120467.76">22313 12408 0,'0'0'16,"0"0"-16,0 0 0,0 0 0,-28 25 15,28-25-15,-29 37 0,11-13 16,-2 3-16,-9 16 0,-2 5 16,-1 0-16,0-3 0,-9 12 15,-9 12 1,6-4-16,2-5 0,-4 6 15,-5 2-15,14-13 0,8-10 0,6-6 0,4-3 32,5-7-32,3-4 0,5-13 15,4-10-15,4-9 0,4-7 0,-3 5 16,-1 2-16,0 2 0</inkml:trace>
  <inkml:trace contextRef="#ctx0" brushRef="#br0" timeOffset="120759.1895">22338 12480 0,'0'0'0,"0"0"16,0 0-16,4 23 0,-4-23 0,4 31 15,2-5-15,-1 0 0,2 2 16,2 13-16,-1 4 0,0 2 15,0 1-15,0 14 0,-3-1 16,1 4-16,-1-8 0,-3-4 16,-3-3-16,0 0 0,-1-9 0,0-3 15,1-3-15,-2-8 0,2-5 0,-1-7 16,0-4-16,-3-6 0,-1-3 16,-1-11-16,1-8 0,0 4 15,2 3-15,0 2 0</inkml:trace>
  <inkml:trace contextRef="#ctx0" brushRef="#br0" timeOffset="120944.207">22064 12891 0,'0'0'0,"0"0"0,0 0 16,0 0-16,30-1 0,-30 1 0,34 1 0,-11 1 0,4 2 15,7-1-15,4 1 16,4 1-16,-7-1 0,-5 0 0</inkml:trace>
  <inkml:trace contextRef="#ctx0" brushRef="#br0" timeOffset="121198.3465">23351 12597 0,'0'0'0,"0"0"0,0 0 0,0 0 15,-6-19-15,6 19 0,-4-13 16,2 8-16,-1-2 0,0 1 15,0 1-15,-2 1 0,0 2 0,-1 1 16,1 1-16,0-1 0,1 1 16,0-1-16,0 1 0,1-1 15</inkml:trace>
  <inkml:trace contextRef="#ctx0" brushRef="#br0" timeOffset="121977.4678">23335 12534 0,'0'0'0,"0"0"16,0 0-16,0 0 0,0 0 0,0 0 0,0 0 15,-19-15-15,19 15 0,0 0 16,-20 3-16,20-3 0,-24 10 0,11-3 16,-1 4-1,-1 3-15,1 1 0,-2 4 16,-3 2-16,-5 9 0,-1 2 0,3 1 0,2 0 16,-2 7-16,4 1 0,2-4 15,4-1-15,3-2 0,5-2 0,2 4 16,2-3-16,4-6 0,3-4 15,4-5-15,4-2 16,-1-5-16,2-2 0,5-4 0,1-6 16,0-3-16,4-3 0,2-4 0,2-3 15,4-5 1,-1-1-16,5-6 16,2-3-16,-4 0 15,-4 0-15,2-1 0,-4 2 0,-6 4 16,-4 4-16,-6 3 0,-3 4 15,-3 4-15,-2 1 0,-1 2 16,-2 2-16,-3 0 0,0 4 0,-4 0 16,-1 3-16,-2 2 0,-2 1 0,0 2 15,1-1-15,4 0 0,0 0 16,2 0-16,2 0 0,4 0 16,3-2-16,4 2 15,4-2-15,1 0 0,3-2 0,4 0 16,5-2-16,-1-1 0,1-1 0,8-1 15,3 2 1,-4 0-16,-2 0 0,0 2 16,0-1-16,-2 2 0,-1 1 15,1 1-15,-6 0 0,-4 0 16,-3 0-16,-6 1 0,-2 3 16,-1 2-16,-3 0 0,-1 1 0,-3 2 15,-3 0-15,-1 0 0,-6 2 16,-3 1-16,-3 0 0,-3 0 0,-1-2 15,1 1-15,0-2 0,1-1 16,0 0-16,1-2 0,0-2 16,3-1-16,5-6 0,2-5 15,3 1-15,0 0 0,0 1 16</inkml:trace>
  <inkml:trace contextRef="#ctx0" brushRef="#br0" timeOffset="122262.9178">24625 12556 0,'0'0'0,"0"0"0,0 0 16,-22 22-16,22-22 0,-26 29 0,9-8 15,1 2-15,-1 2 0,-5 13 16,-1 1-16,1 0 0,1 0 16,0 13-16,4 3 0,1 4 0,5-3 15,7-2-15,4-3 0,4-4 16,5-3-16,7 4 0,5-1 16,3-11-16,-1-8 0,-6-6 0,-3-6 15,-5-4-15</inkml:trace>
  <inkml:trace contextRef="#ctx0" brushRef="#br0" timeOffset="122749.0683">26786 12705 0,'0'0'0,"6"7"0,3 3 16,0 2-16,1 3 0,2 9 0,-1 4 15,0 0-15,0 3 0,-2 10 16,-4 4-16,-2-4 0,-3 0 0,-7 7 31,-5 0-31,-5-4 0,-4-4 0,-4 2 16,-4-2-16,-4 2 0,2-4 0,-3-1 16,-3-1-16,0-7 15,1-5-15,5-3 0,9-6 16,7-4-16</inkml:trace>
  <inkml:trace contextRef="#ctx0" brushRef="#br0" timeOffset="123404.5879">28214 12517 0,'0'0'16,"0"0"-16,0 0 0,0 0 0,0 0 15,0 0-15,24 7 0,-24-7 16,17 13-16,-17-13 0,14 29 0,-11-12 16,-3 2-16,-5 4 0,-5 4 15,-2 2-15,-2 2 0,-9 8 16,-5-1-16,-4 4 0,3-6 0,-5 4 15,1-3-15,4-6 0,3-3 16,5-4-16,3-2 16,4-6-16,3-5 15,3-1-15,3-3 16,4-3-16,1 0 0,6-3 0,3-2 16,2 0-16,2-1 0,0 1 15,2 1-15,-6 2 0,1-1 0,5 4 16,1 1-16,-4 1 15,-1 1-15,-1 4 0,0 2 16,-1 3-16,-1 2 0,-2 3 0,-1 3 0,-2 3 16,-2 0-16,-2 2 0,-1 4 15,-2-2-15,-1-3 16,1-2-16,0-2 0,2-4 16,1-2-16,1-5 0,0-3 15,3-3-15,3-3 0,2-9 0,2-6 16,1-5-16,1-5 0,-2 5 0,-3 2 0,0 2 15</inkml:trace>
  <inkml:trace contextRef="#ctx0" brushRef="#br0" timeOffset="124223.2549">28624 12639 0,'0'0'0,"0"0"16,0 0-16,0 0 0,0 0 0,0 0 16,0 0-16,0 0 0,0 0 15,11 21-15,-11-21 16,0 0-16,0 0 0,19 20 0,-19-20 0,22 8 16,-22-8-16,29 9 0,-12-5 15,0 1-15,-1 0 0,3 0 16,1 1-16,-2 0 0,-2 1 15,-4 2-15,-2 1 0,-2 1 16,-2 0-16,-3 5 0,-7 0 0,-4 0 16,-5-1-1,-10 4-15,-9 5 16,-6-1-16,-6-1 0,-15 6 0,-3 0 16,-10 4-16,1 2 0,-12 3 15,2 1 1,11-8-16,8-4 0,16-7 0,12-6 15,6-1-15,10-3 0,8-4 16,6-2-16,12-4 0,9-2 0,6-3 16,4-3-16,13-1 0,10-2 15,-1 2-15,1 2 0,10 1 0,8-1 16,-4 0-16,-2 0 0,11 1 16,2 2-16,-9 4 0,-9 4 15,18 4-15,-13 0 0,-16 0 16,-11 1-16,-1 2 15,-2 2-15,-8-1 16,-7-1-16,-6 4 0,-4 3 16,-6-8-16,-1 1 0,-3 3 0,-3 4 15,-2-6-15,-2-2 0,-6 3 16,-5 3-16,0-5 0,1-1 16,-2-4-16,-3-2 0,-3-3 15,0-3-15,-1-3 0,-1-3 0,5 0 0,3 0 16,0-8-16,0-5 15,4-1-15,5 3 0,4-5 0,3-2 16,2 3-16,1 2 0,0 3 16,2 1-16,-1 2 0,0 3 0,1 2 15,1 1-15,0 3 16,0 2-16,0 3 0,0-1 0,0 3 0,-4 0 16,1 3-16,-1 1 15,-1 3-15,1 0 0,-2 4 0,1 2 16,-1-1-16,1 0 0,-1 1 15,1 1-15,0-2 0,1-1 0,1 1 16,1 0-16,0-1 16,4-2-16,3-1 15,4-2-15,2-6 16,2-3-16,-2 0 0,-1 0 16,-2 2-16</inkml:trace>
  <inkml:trace contextRef="#ctx0" brushRef="#br0" timeOffset="124385.7346">29372 13031 0,'0'0'0,"0"0"0,0 0 0,0 0 16,0 0-16,-30 2 0,30-2 15,-42 0-15,42 0 0,-31 0 0</inkml:trace>
  <inkml:trace contextRef="#ctx0" brushRef="#br0" timeOffset="127769.9934">1683 13372 0,'0'0'0,"0"0"0,0 0 0,-22-10 0,22 10 15,-22-9-15,5 5 0,-1 1 16,0-1-16,-9 1 0,-1 1 15,0 2-15,-1 1 0,-3 2 16,-2 2-16,0 0 0,2 1 16,-10 6-16,-1 6 15,4-2-15,1-1 0,-8 9 16,0 3-16,3 0 0,1-3 0,-3 10 16,1 3-16,7 0 0,5-1 15,3 2-15,1 2 16,6-4-16,4-2 0,2 7 0,8 0 15,5-9-15,-1-1 0,6 9 0,5 4 16,1-8-16,1-5 0,4 3 0,6 2 16,-3-6-16,0-3 0,10 7 15,2 1-15,0-6 0,-3-4 0,8-2 16,5-1-16,-3-8 16,-1-5-16,7-2 0,6 2 15,-5-6-15,-2-4 16,5-2-16,5-3 0,-6 1 15,-9 1-15,9-3 0,5-7 16,-8-1-16,-7-1 0,3-7 16,0-6-16,-4 5 0,-5 2 15,-2-3-15,0-7 0,-1 0 0,-6-4 16,6-3-16,0-6 0,-6 5 16,-4 3-16,-2-7 0,0-3 15,-6 3-15,0 3 0,-2-22 16,-1 3-16,-5 25 0,-5 0 0,-9-21 15,-4 6-15,9 22 0,0 2 16,-12-17-16,-3 3 0,11 20 16,-1 2-16,-9-1 0,-5-3 15,0 5-15,2 2 0,-10 4 16,-6 4-16,5 3 16,-1 5-16,-8 6 0,-6 3 0,5 5 15,2 2-15,13-5 0,11-2 16,4-5-16</inkml:trace>
  <inkml:trace contextRef="#ctx0" brushRef="#br0" timeOffset="130641.9514">6492 14451 0,'0'0'0,"0"0"15,0 0-15,0 0 0,0 0 0,0 0 16,0 0-16,0 0 0,-29-3 15,29 3-15,-33-4 0,14 0 16,-4 1-16,-4-1 0,-6 0 16,-4 1-16,-3-3 0,-15-1 0,-6-1 15,-14-2-15,1 0 0,-18-2 16,-2 1-16,-6 0 0,5 2 0,-15 0 16,2-1-16,9 6 0,5 2 15,-51 0-15,6 2 16,21 0-16,12 0 0,-6 2 0,-4 2 15,12 4 1,9 3-16,-13 2 0,-5 3 16,13-2-16,9-5 0,-6 2 15,-1 1-15,12 1 0,7-1 0,-3 1 16,-2 3-16,11-5 0,3 1 16,-3 0-16,-5 1 15,14-1-15,8-3 0,-2-3 0,1-2 16,0 2-16,1-4 0,5 2 0,7 1 15,5-4-15,8-1 0,0 0 0,5 0 16,5 0-16,8 1 0,3-1 16,0 0-16,2 0 0,4-1 15,4 1-15,3-1 0,-2 1 16,1 0-16,5-5 0,3 0 16,1 1-16,2 0 15,-3 1-15,-1-1 16,-5 4-16</inkml:trace>
  <inkml:trace contextRef="#ctx0" brushRef="#br0" timeOffset="131212.5393">6576 14709 0,'0'0'0,"0"0"15,0 0-15,0 0 0,0 0 0,0 0 16,0 0-16,0 0 0,0 0 0,0 0 16,-25-5-16,25 5 0,-33-3 15,10 0-15,-4-1 0,-5 0 16,-3 0-16,-15-3 0,-5 4 16,-1-1-16,1-1 0,-21 1 15,-7 0-15,-9 1 0,4 1 0,-19 0 16,0 1-16,-4 1 0,11 0 0,-42 4 15,11 2-15,14-2 0,9 0 16,-8 1-16,-5 0 0,7 0 16,9 1-16,-12-2 0,-6 3 15,6-4-15,4 1 0,-5-1 16,-8-2-16,10 3 0,6 2 0,-1 5 16,0 3-1,15-3-15,6 0 0,0-4 16,0 0-16,13-2 0,8 1 15,2 1-15,1-3 0,13-4 16,11-4-16,-3 0 0,-3 1 16,11-1-16,3 2 0,12 1 15,6 0-15,5 1 0</inkml:trace>
  <inkml:trace contextRef="#ctx0" brushRef="#br0" timeOffset="156338.8503">24940 15569 0,'0'0'0,"17"-4"16,4 1-16,-3-1 0,2 0 0,17-3 16,21 1-1,0 1-15,1-1 0,28 2 16,11-3-1,2 3-15,3 1 0,0 1 0,-2-1 16,42-1-16,-6-2 16,-24 2-16,-13-2 0,21-3 15,16-4-15,-18 3 0,-12 2 16,11-3-16,7-3 16,-10 4-16,-7-1 0,-3-1 0,-2-5 15,1 3-15,2 2 0,13 2 0,11 3 16,-16-3-16,-11 2 0,5-5 0,4 2 15,2-1-15,0 1 0,15 2 16,11 5-16,-17 0 16,-12 4-16,1-3 0,-1 2 0,-1-5 15,-1-1-15,-3-4 0,-1 0 16,-2 0 0,-1 0-16,14 1 15,10 0-15,4 2 0,4-3 16,-30 1-16,-21-1 0,7 0 15,5 1-15,-15 2 0,-8 1 0,6 1 16,5 1-16,-12-2 16,-8-4-16,5-2 0,4 1 15,-8 2-15,-6 3 0,0 0 0,1-4 0,-14 1 0,-8-1 16,2 1-16,3 1 16,-7 2-16,-4 0 0,-1 4 0,0-1 15,-8 1-15,-7-1 0,-1 1 16,-5 2-16,-2-2 0,-4-1 15,-3 4-15,2-3 0,-8 3 16,-2 0-16,-6-4 0,-9-3 0,2 1 0,1 1 16,-10 1-16,-8-2 15,9 2-15,8 1 0,4 2 16</inkml:trace>
  <inkml:trace contextRef="#ctx0" brushRef="#br0" timeOffset="157260.4985">24686 16395 0,'0'0'0,"0"0"16,0 0-16,37-17 0,-20 10 15,9 0-15,7 1 0,12-1 0,2 1 16,20 0-1,7 1-15,-1 1 16,-1 1-16,23 2 0,20 2 0,-5 0 0,-7 1 0,49 5 16,12 3-16,-23-3 0,-14-1 15,4-3-15,5-4 0,-14 2 0,-10 1 16,12-3-16,7-1 16,-10 0-16,-7 2 0,14 1 0,11 1 15,-9-5-15,-5-2 0,10 2 16,8 0-16,8-1 15,5-3-15,1-1 16,-1-2-16,-29 3 0,-21 0 0,11 2 16,6 0-16,5 6 0,2 3 15,3-5-15,1-2 0,-9-4 16,-8-1-16,1-1 0,0-1 16,-6-6-16,-1-5 0,-1-2 0,0-1 15,-8 3-15,-8 7 0,2-2 0,0 1 16,-2 3-16,-2 3 0,1 0 15,3 0-15,-9 0 0,-5 0 16,-4 3-16,-3 1 0,-3 4 16,-3 2-16,0-2 0,-1-1 15,-5-5-15,-5-3 0,-2 0 16,-2 3-16,-6 0 16,-3 0-16,-3 5 0,-3 0 15,-1-1-15,1-3 0,-3-1 16,0 0-16,-5 3 15,-3-1-15,-3 7 0,-4 1 0,-7 1 16,-5-2-16,-4 1 16,-3-1-16,-2-2 0,1-3 15,-4 3-15,-1 2 0,-6-6 0,-4-1 0,-6-4 16,-5-4 0,-1-6-16,-2-5 0,7 6 0,6 5 15,3 3-15</inkml:trace>
  <inkml:trace contextRef="#ctx0" brushRef="#br0" timeOffset="181759.381">4384 14415 0,'0'0'0,"0"0"16,0 0-16,0 0 0,0 0 0,0 0 16,0 0-16,0 0 0,0 0 15,0 0-15,0 0 0,-18-17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12T23:59:16.45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brush xml:id="br2">
      <inkml:brushProperty name="width" value="0.05292" units="cm"/>
      <inkml:brushProperty name="height" value="0.05292" units="cm"/>
      <inkml:brushProperty name="color" value="#0085CD"/>
    </inkml:brush>
  </inkml:definitions>
  <inkml:trace contextRef="#ctx0" brushRef="#br0">7822 4834 0,'0'0'0,"0"0"0,0 0 16,0 0-16,0 0 0,0 0 15,0 0-15,0 0 0,0 0 0,0 0 16,0 0-16,0 0 0,9 28 0,-9-28 16,18 16-16,-18-16 0,23 16 15,-23-16-15,40 16 0,-17-7 16,2-2-16,4 2 0,6-3 16,8 2-16,-2 0 0,15 0 15,2 1-15,-1-2 0,0 0 16,11-1-16,0-1 0,-3-1 0,-3-3 0,12-1 15,0-3-15,-5 1 0,-2 0 16,11-3-16,1 1 0,-9-5 16,-8-1-16,29-6 0,-5 0 15,-12-1-15,-8-1 0,-2-3 16,-1-3-16,-12 5 0,-9 4 16,2-7-1,2-2-15,-9-2 0,-6-1 0,-2-3 16,-3-1-16,-1 3 0,-3 4 15,-2-5-15,-2-2 0,-7 2 16,-5 3-16,-5-8 0,-3-4 16,-1 16-16,-2-2 0,-4-6 15,-4-3-15,-1 0 0,-2 3 16,-5-4-16,-3-4 0,-2 5 0,-2 5 0,-5-4 16,-2-2-16,-2 5 0,1-1 15,-7 4-15,-6 2 0,1-1 16,0 1-16,-29-12 0,1 3 15,11 7-15,8 6 0,-7 3 16,-6 3-16,2 3 0,0 2 16,-7 2-16,-5 0 15,12 4-15,6 2 0,-9 8 16,-5 8-16,8-3 0,7 0 16,-4 5-16,-1 5 0,1 0 15,2 0-15,1 4 0,1 3 16,11 0-16,9 1 0,-3 6 15,-1 3-15,7-1 0,6-1 16,3 8-16,2 5 0,3-9 0,2-7 0,4 0 16,4 1-16,6 0 0,5 4 15,2 3-15,2 5 0,2-11 16,5-7-16,3 4 0,6 3 16,3-5-16,5-1 0,5 1 15,4 3-15,3-4 0,4-3 0,4 1 16,4 3-16,0-2 0,1-2 0,-16-7 15,-11-8-15,-6-3 0</inkml:trace>
  <inkml:trace contextRef="#ctx0" brushRef="#br0" timeOffset="533.1284">6357 6370 0,'0'0'16,"0"0"-16,0 0 0,22-2 16,-22 2-16,20-3 0,-3-1 15,-3 1-15,-2-1 0,-1 1 0</inkml:trace>
  <inkml:trace contextRef="#ctx0" brushRef="#br0" timeOffset="972.336">6989 6054 0,'0'0'0,"0"0"15,0 0-15,10-17 0,-10 17 0,7-15 16,-4 5-16,-1-1 0,-1 0 16,-1 0-16,0-2 0,-2 2 15,-1 0-15,-2 1 0,-3-1 16,-3 3-16,-4-1 0,-7 1 0,-3 2 16,-5 1-16,-3 3 0,-2 2 15,-1 2-15,-9 2 0,2 2 0,5-2 16,2 1-16,6 1 0,5 1 15,5 0-15,2 0 0,3 0 16,4-2-16,5 4 0,3 2 16,3 0-1,3 0-15,3-1 0,5 1 16,5 0-16,2-1 0,3 1 16,1-3-16,2 3 0,1 0 0,2 0 15,3 1-15,-1-1 0,-3 3 16,0-1-16,-4 4 0,-1-3 15,-3 0-15,-2 0 0,-3 0 16,-5 1-16,-7-1 0,-4 1 0,-5 0 0,-3 1 16,-3-1-16,-7 0 0,-5-2 15,1 2-15,0-4 0,-1 2 16,1-4-16,-1-3 0,1-2 16,-2-1-1,3 0-15,6-2 0,2-2 0,4 1 0,2-3 16,2 3-16</inkml:trace>
  <inkml:trace contextRef="#ctx0" brushRef="#br0" timeOffset="1737.1484">7146 6062 0,'0'0'0,"0"0"16,0 0-16,-4 25 0,4-25 0,-3 25 16,3-25-16,-6 31 0,0-15 0,-1 1 15,0 0-15,-2-2 0,0 3 16,-2 1 0,0-1-16,3-2 0,-1-4 15,3-2-15,0-2 0,2-2 16,-1-1-16,3-3 0,2-2 15,0-2-15,1-3 0,3-1 16,1-2-16,2 0 0,1-2 0,0-1 16,1 0-16,3-6 0,2 2 15,1-2-15,3 0 0,-2 1 0,1-1 16,-1 3-16,1-1 0,-2 4 16,0 1-16,-2 2 0,0 1 15,-1 1-15,0 2 0,-2 3 16,2 1-16,-2 1 0,1 3 0,-2 3 15,-2 0-15,-2 3 0,1 1 16,-3 1-16,-2 1 0,-2 2 0,-1-1 16,-1 1-16,-1-2 0,0 2 0,-2-1 15,1 1-15,0-2 16,1-2-16,1 0 0,-1-3 16,2-1-16,0-1 0,0-2 0,1-1 15,1-3-15,3 0 0,-1-3 16,3-4-1,0-1-15,3 1 0,2-3 0,2-1 16,2 3-16,4-6 16,-1 0-16,0 0 0,3-4 0,0 4 15,0-1-15,-2-1 16,0 1-16,-1 3 0,-3 5 0,-1-2 16,-2 4-16,0-2 0,0 4 15,-2 2-15,0 2 0,-1 3 0,-2 2 0,1 1 16,-2 4-16,0 1 15,-2 1-15,-1 1 0,-1 0 0,-1 1 16,0 2-16,0-1 16,-1 2-16,-1-1 0,0 1 0,0-1 15,-1-2-15,2-1 0,1-3 16,-2-1 0,1-3-16,0 0 0,0-3 0,0 0 15,1-4-15,0 0 0,0 0 16,-1-7-16,1-4 15,0 4-15,0 0 0,0 2 0</inkml:trace>
  <inkml:trace contextRef="#ctx0" brushRef="#br0" timeOffset="1890.9523">7445 5837 0,'0'0'0,"0"0"0,0 0 0,0 0 15,0 0-15,0 0 0,21 25 16,-21-25-16,0 0 0,19 18 0</inkml:trace>
  <inkml:trace contextRef="#ctx0" brushRef="#br0" timeOffset="2344.5715">7811 6123 0,'0'0'0,"0"0"0,0 0 16,0 0-16,20-11 0,-20 11 15,18-15-15,-7 5 0,0 2 16,0-2-16,0-1 0,0-2 16,0 1-16,1-2 0,0-1 15,0 1-15,-1 3 0,3-6 0,2 2 0,-5-1 16,0 4-16,-1-1 0,-2 4 15,-1 0-15,-2 4 0,0-1 16,-1 3-16,0 3 0,0 2 16,-3 2-16,1 1 0,-2 1 0,1 4 31,1 1-31,-1 3 0,0 0 16,0 1-16,0 6 0,1 0 0,1 4 15,1-2-15,0 4 0,2-2 16,-1 0-16,1 0 0,1-2 15,3 1-15,3 1 0,0 0 0,2-4 16,0 1-16,0-5 0,1-2 16,1-2-16,0-5 15,1 2-15,2-5 0,1 1 0,-3-2 0,1-4 16,-2 0-16,-1-3 0,-2-1 16,-3-4-16,-2-2 0,-3 3 0,1 0 31,-4 3-31</inkml:trace>
  <inkml:trace contextRef="#ctx0" brushRef="#br0" timeOffset="2607.6689">8314 5955 0,'0'0'0,"0"0"0,0 0 0,0 0 0,-16 21 0,16-21 16,-15 19-1,5-6-15,-1 1 0,-2 4 0,-3 0 16,2 0 0,-1 0-16,-1 3 0,-3 1 15,-3 6-15,2-3 0,-5 1 0,1-2 16,2-1-16,2 0 0,1-5 16,3-3-16,4-1 15,1-3-15,3-1 0,1-2 0,2-5 0,3 1 0,2-4 16,6-7-16,-2 3 0,0 0 15,-3 1-15</inkml:trace>
  <inkml:trace contextRef="#ctx0" brushRef="#br0" timeOffset="3008.1659">8671 5933 0,'0'0'0,"0"0"0,0 0 0,30-3 16,-30 3-16,31 0 0,-11 3 0,4-1 16,0 1-16,8 1 0,1 1 15,-1-1-15,-1-1 0,-3 1 16,0 3 0,4-3-16,-2 3 0,-4 0 15,-3-3-15,-4 3 0,-3 0 0,-4 0 16,-3 0-16,-5 0 0,-2-3 15,-4 3-15,-4 0 0,-1 0 16,-3 1-16,-3 2 0,-3 1 16,-4 0-16,-2 1 0,-2 1 0,-1 1 0,-6 4 0,1-4 15,-1 0-15,0 0 16,3 1-16,2-1 0,1 0 0,1-3 16,1 1-16,4-1 0,0-1 15,1 0-15,4 0 0,2-5 16,3 2-16,2 0 15,5-1-15,3-5 0,7-1 16,6-1-16,0-2 0,-6 0 0,1 2 16</inkml:trace>
  <inkml:trace contextRef="#ctx0" brushRef="#br0" timeOffset="3478.3299">9648 5912 0,'0'0'0,"0"0"16,0 0-16,0 0 0,0 0 0,0 0 31,0 0-31,0 0 0,-28 14 0,28-14 16,-21 16-1,21-16-15,-24 23 0,10-9 0,-2 1 16,1 3-16,1-1 0,0 1 15,2 0-15,-2 4 0,2-1 0,2-2 16,2 2-16,1-3 0,3-1 16,3-3-16,2 1 0,2-4 15,3-1-15,4-3 0,5 0 0,2-3 0,0-3 16,5-2-16,5-5 16,-2 1-16,1-2 0,6-7 0,0 1 15,-1 0-15,-2-4 0,-1-1 16,-3-2-16,-3 2 0,-3 2 15,-4-2-15,-1-3 0,-3 3 16,-2 0-16,-4 0 16,-3-5-16,-1 4 0,-1 4 15,-7-2-15,-7-1 0,-1 3 16,-3 1-16,-3 3 0,-3 1 16,-6 0-16,-3 2 0,-11 4 15,-2 4-15,3 11 0,2 10 0,10-6 16,7-1-16,5-5 15</inkml:trace>
  <inkml:trace contextRef="#ctx0" brushRef="#br0" timeOffset="4481.8552">11239 5264 0,'0'0'0,"0"0"0,0 0 0,0 0 15,0 0-15,0 0 0,0 0 16,0 0-16,0 0 0,31 5 15,-31-5-15,25-5 0,-25 5 0,36-4 16,-13 2-16,1 1 0,0 0 16,6 0-16,4 0 15,10 0-15,2 1 0,13-2 0,2 1 16,-2 0-16,1 0 0,15-1 16,1-1-16,-2-1 0,-2 3 0,13 0 15,-2 1-15,6-1 0,-7 1 0,35 2 16,-7 0-16,-19-2 0,-14 0 15,6-1-15,2 0 16,-8 1-16,-4-1 0,5 2 0,2 0 16,-7 2-16,-6 0 0,5-2 15,4-1-15,-7 2 0,-7 0 0,4 1 16,0-1-16,-8-1 0,-5-1 0,2 0 16,4 0-16,-6 0 0,-5-1 15,1 1-15,-1 0 16,-2 1-16,-1 1 0,-7 0 0,-3 2 15,-4-7-15,-3-2 0,-2 0 16,0 2 0,-10 1-16,-4 1 0,-5-1 0,-4 1 15,-3 1-15,0 0 0,0-3 16,0 3-16,0-2 0,0 2 0,0 0 16,0 0-16,-3 0 15,0 2-15,-5 2 0,-3 0 16,2-1-16,3 1 0,0-2 15</inkml:trace>
  <inkml:trace contextRef="#ctx0" brushRef="#br0" timeOffset="5949.2422">6586 7369 0,'0'0'0,"0"0"0,0 0 0,0 0 0,15-20 0,-15 20 15,11-16-15,-5 5 0,-1 0 0,2 0 16,1-1-16,-1-2 15,1 0-15,-3 1 0,1-1 16,-3 2-16,-2-1 0,-1-1 16,-1 0-16,-1 6 0,1 1 0,-6 0 15,0 3 1,-3 1-16,-3-1 0,-5 4 16,-3 2-16,2 0 0,1 1 0,-3 5 15,-2 4-15,1 0 16,0 3-16,1-1 0,1 4 15,3-2-15,-1-2 0,-1 10 16,2 1-16,1 0 0,2-1 0,4-2 16,3-1-16,3 0 0,2-1 0,3 0 15,2-2-15,2 0 0,1-4 16,4-1-16,6-6 0,2 0 0,1-1 16,4-3-16,5-3 15,-3-3-15,0-3 0,4-3 0,2 0 16,1-2-16,-3 0 0,8-3 15,2-1 1,-7-2-16,-5-1 0,0-1 16,-2-1-16,-4 2 0,-3 1 0,-2 1 15,1 1-15,-5 1 0,-1 0 0,-2 2 0,-1 0 16,-4 4-16,-1 0 0,-3 1 16,-3-2-16,0 2 0,-1 2 0,-1 1 15,-2 4 1,-2 4-16,1-1 0,0 1 15,-2 3-15,2 0 0,0 0 0,3 2 16,-1 0-16,2 0 0,1 0 16,1 2-16,0-1 15,2-1-15,2-1 0,2 0 0,3 0 16,0-3-16,2 0 0,3-2 16,3-2-16,0 0 0,0-1 0,4-2 15,2-1-15,1 0 0,1-1 0,2-3 16,0 2-16,-1-2 0,0-1 15,8 0-15,2 0 16,-5-1-16,-2 2 0,-4 0 0,-1 2 16,-2-1-16,-1 1 0,-4 5 15,0-2 1,2 4-16,-4-2 0,0 3 16,0 1-16,-5 1 0,0-3 0,-2 4 15,-3 2-15,-1 0 0,-1 2 16,-2 1-16,-5 2 15,-2-2-15,0 1 0,-4 0 0,0 0 16,0-1-16,1 0 0,-5 0 16,0 0-16,0 0 0,0-1 0,1-3 15,2 2-15,2-3 0,1-3 0,3 1 16,2-4-16,3-4 0,2-2 16,0 1-16,0 2 0,0-1 15</inkml:trace>
  <inkml:trace contextRef="#ctx0" brushRef="#br0" timeOffset="6265.5255">7683 7137 0,'0'0'0,"0"0"0,0 0 15,21 7-15,-21-7 0,20 7 0,-9 3 16,0-2-16,1 2 0,0 3 0,0 2 15,1 0-15,1 3 0,1 4 16,-3 1-16,-1 0 0,-1 0 16,-2 1-16,-2-1 0,-1 0 15,-2-1-15,-1 0 0,-1 0 16,-1-1-16,0-1 0,-1 2 16,-1-3-16,0-6 0,0-3 0,2-1 0,-3-2 15,2-1-15,1-3 0,0-3 16,-3 1-16,4-3 0,2-4 15,0 1-15,-1 1 0,-1 1 0</inkml:trace>
  <inkml:trace contextRef="#ctx0" brushRef="#br0" timeOffset="6566.493">8052 7086 0,'0'0'16,"0"0"-16,0 0 0,0 0 0,0 0 16,-22 21-16,22-21 0,-16 19 0,16-19 0,-22 25 15,7-7-15,0 0 16,-3-1-16,-1 1 0,0 2 16,-8 3-16,2 2 0,-2-2 15,-4 1-15,4-3 0,1 0 0,-2 3 16,0-1-16,4-3 0,3-3 15,3-2 1,4-3-16,1 0 0,3-2 16,0-2-16,4 0 0,4-3 15,2-1-15,7-3 0,5-1 16,-1 0-16,-2 0 0,-1 0 16</inkml:trace>
  <inkml:trace contextRef="#ctx0" brushRef="#br0" timeOffset="7221.4407">8631 7169 0,'0'0'15,"0"0"-15,0 0 0,0 0 16,0 0-16,0 0 0,34 11 0,-34-11 16,28 10-16,-10-6 0,1-1 15,2 3-15,1-1 0,0-1 16,1 3-16,-1-1 0,0 2 0,3 2 16,-2-2-16,-3-1 0,-2 0 15,-4 2-15,-2 0 16,-2-2-16,-6 3 0,-4-3 0,-4 1 0,-5-1 15,-2 2-15,-4 0 0,-4 2 16,-3 1-16,-3-1 0,-3 1 16,-1-1-16,-6 4 0,0-2 0,1-1 15,1 1-15,-1-1 0,2 0 16,2-1-16,1 2 16,6-3-16,3-3 15,6 2-15,5-2 0,1 0 16,1-3-16,3 1 0</inkml:trace>
  <inkml:trace contextRef="#ctx0" brushRef="#br0" timeOffset="7481.7861">9128 7512 0,'0'0'0,"0"0"0,0 0 15,-18 14-15,18-14 0,-20 16 16,3-7-16,0 0 0,-2 0 0,-9 3 16,0 2-16,-1-2 0,1 1 0,2-1 15,1 0-15,0-1 0,3-1 16,-2 4-16,2-3 0,4 0 16,4-1-16,5-4 15,5-2-15,4-4 0,0-4 0,1 2 16,0-1-16,-1 3 0</inkml:trace>
  <inkml:trace contextRef="#ctx0" brushRef="#br0" timeOffset="7769.6941">9613 7337 0,'0'0'0,"0"0"0,0 0 15,28-4-15,-28 4 0,32-4 0,-7 1 16,-1 3-16,1-3 0,12 1 16,2 0-1,0 1-15,-3 0 0,12 1 16,0 1-16,-5-1 0,-4 1 0,4 2 15,-2 1-15,-6 1 16,-3-1-16,-8 1 0,-5-1 16,-5-2-16,-3 0 0,-2 0 0</inkml:trace>
  <inkml:trace contextRef="#ctx0" brushRef="#br0" timeOffset="8271.2642">9673 7572 0,'0'0'0,"0"0"16,0 0-16,22-4 0,-22 4 0,27-3 16,-6 3-16,1-2 0,1 1 15,3 0-15,3 0 0,4 1 16,-2 1-16,-1 1 0,-3 0 15,-2 1-15,-3 1 0,-1 1 16,-6 1-16,-5-2 0,-3-1 0,-6 3 16,-5 1-16,-2 0 0,-4 0 0,-7 3 15,-6 3 1,-1-2-16,0 1 0,-11 1 0,-2 1 16,3 0-16,3-1 0,0-1 15,-1 0-15,5 1 0,2 0 16,2 3-16,4-3 0,5-2 0,3-3 0,4-1 15,3-1-15,4 0 0,2-2 0,7-2 16,5-1-16,-2 0 0,3-1 16,9 0-16,6 0 0,-2-2 15,0-2-15,1 1 0,2-1 16,1 1-16,0-1 0,-2 0 16,1 3-1,-2 0-15,-1 0 0,2-1 0,-1 2 16,-9-2-16,-4 0 0,-1 0 15,-3 0-15,-2-1 0,-1 2 16,-3-2-16,0-3 0,-1 1 16,-1-2-16,-2 3 0,0-1 15,0 2-15</inkml:trace>
  <inkml:trace contextRef="#ctx0" brushRef="#br0" timeOffset="8672.6576">10046 6823 0,'0'0'0,"0"0"0,0 0 0,0 0 0,0 0 16,-10 21-16,10-21 0,-10 28 15,5-13-15,-1 1 0,-1 0 16,1 2-16,-2-1 0,0 0 16,1-1-16,-1 2 0,1-1 0,-1 3 15,-1 0-15,1 1 16,0-4-16,2-2 15,0 0-15,1-1 0,0-2 16,1-3-16,1 1 0,0-2 16,1-1-16,1-3 0,0-1 15,0 3-15,1-3 0,0-1 16,0 2-16,0-2 0</inkml:trace>
  <inkml:trace contextRef="#ctx0" brushRef="#br0" timeOffset="9930.0889">6054 5640 0,'0'0'0,"0"0"15,0 0-15,-22 4 0,22-4 16,-28 9-16,9-1 0,-2 0 15,2 1-15,-5 5 0,0 3 16,3 0-16,3-1 0,2 2 16,4 1-1,3 3-15,5-3 0,2 9 0,7 4 16,-1-2-16,0 0 16,4 6-16,-1 3 0,1-2 15,-1-2-15,0 5 16,1 1-16,-2-1 0,-2-1 0,-3 1 0,-2-2 0,-6-1 0,0 1 15,-4-1-15,-1-1 16,-7-1-16,-2-2 0,-7 2 16,1 0-16,-1-6 0,5-4 0,-2-3 15,-3-4-15,6-1 0,2-3 16,3-3-16,2-3 0,4-2 16,3-2-16,2-4 0,1 0 15,2-1-15,0-2 0,2 0 16,2 0-1,1-1-15,-1-3 0,4 3 0,1-3 0,-1 4 0,1-4 16,3 3-16,1 0 0,1 4 16,0 0-16,0 1 0,0 2 15,-1 1-15,-1 3 0,1 0 16,0 7-16,-2-1 0,0 2 0,0 3 16,-1 6-1,-2-1-15,1 5 0,-2 1 16,1 3-16,0 7 0,-2 0 0,1 1 15,-1 6-15,-1-3 0,-1-2 16,0 11-16,-1-2 0,0-2 16,-1-3-16,-1 1 0,-1 1 15,0-1-15,0-1 0,1-2 16,1-2 0,1-5-16,1-4 0,1-2 0,-2 0 15,0-6-15,0-3 0,0-3 0,1-4 0,1-3 16,-2-1-16,2-1 0,0-2 15,-1-2-15,-1-1 0,0-1 16,1 1-16,1-3 0,0-1 0,2 1 16,1 0-16,0-1 15,1 0-15,0 0 0,-1 0 16,0 0-16</inkml:trace>
  <inkml:trace contextRef="#ctx0" brushRef="#br0" timeOffset="37383.445">13899 6365 0,'0'0'0,"0"0"0,0 0 16,0 0-16,23 0 0,-23 0 16,28 7-16,-28-7 0,34 8 0,-15 0 15,1 1-15,-1 2 0,1 0 0,6 7 16,0 3-16,-3 0 0,-3-2 0,2 9 15,-1 1-15,-3 2 16,-3-5-16,-1 3 0,-1 3 16,-5-4-16,-1 1 0,-1 3 15,-3 0 1,-1-5-16,0-4 0,-2-1 16,-2 2-16,1-3 0,0-6 0,0 1 15,0-3-15,0-3 0,-1 0 16,1-2-16,0-1 0,0-3 15,0-1-15,1-3 0,-2-5 16,1 0-16,0 4 0,1-2 16</inkml:trace>
  <inkml:trace contextRef="#ctx0" brushRef="#br0" timeOffset="37699.9119">14506 6397 0,'0'0'0,"0"0"0,0 0 15,0 0-15,-27 14 0,27-14 16,-22 18-16,22-18 0,-29 25 0,12-11 16,-4 0-16,0 1 15,0 3-15,-9 7 16,-3-3-16,2 2 0,1-5 15,-7 9-15,-2 0 0,3-3 16,3-3-16,3 0 0,2-1 16,3-1-16,2-1 0,-1 1 15,3-1-15,4-1 0,4-3 0,7-1 16,5-3-16,5-1 16,3 1-16,-1-4 0,-1 0 0,0-3 0</inkml:trace>
  <inkml:trace contextRef="#ctx0" brushRef="#br0" timeOffset="38147.983">15146 6457 0,'0'0'15,"0"0"-15,0 0 0,-25 1 16,25-1-16,-27 7 0,8 0 0,-2-3 16,0 3-16,-10 1 15,-2 2-15,0 3 0,2-1 0,-6 10 16,3 6-16,1-6 0,1-1 15,3 0 1,3 1-16,4-1 0,4 0 16,3 4-16,5-3 0,7-4 0,4-4 15,7 3-15,7-2 16,0 0-16,2-2 0,7-1 0,7-2 16,-1-2-16,-2-1 0,9 0 15,1 0-15,-2-4 0,-3 1 16,-1 0-16,-1-4 0,-4 2 0,-4-2 15,-1-2-15,-2-2 0,-5-3 16,-6-2-16,-1 2 0,-2 1 0,-2 0 16</inkml:trace>
  <inkml:trace contextRef="#ctx0" brushRef="#br0" timeOffset="38333.0733">14750 6687 0,'0'0'0,"0"0"0,0 0 0,31 0 16,-31 0-16,37-3 0,-11 2 15,2 1 1,0-3-16,12 3 0,2 3 16,-3-3-16,-3 0 0,0 1 0,-6-1 15,-6 2-15</inkml:trace>
  <inkml:trace contextRef="#ctx0" brushRef="#br0" timeOffset="38887.2785">16007 6154 0,'0'0'0,"0"0"0,0 0 16,0 0-16,0 0 0,0 0 0,0 0 15,0 0-15,0 0 0,-30-5 16,30 5-16,-35 5 0,16-3 16,-5 3-16,-1-1 15,2 0-15,1 3 0,-7 0 0,2-2 16,0 1-16,3-3 0,2 4 0,1 1 15,2-1-15,4 3 16,0 1-16,3 3 0,2 1 16,1 0-16,2 2 0,0 1 0,2 0 0,0 0 0,2 6 15,1 1-15,1 0 16,-1 1-16,0 10 0,0 2 16,0-2-16,0-1 0,-1 2 0,1 2 15,-1-3-15,0-2 0,-4 9 16,-2 1-16,0-4 0,1-1 0,-2 0 15,-3-4-15,6-4 0,3-1 16,1 3-16,1-3 0,3-7 16,2-5-16,4 0 15,2 0-15,1-1 16,0-6-16,1 0 0,1-1 16,2-3-16,2-1 0,0-4 0,5 1 15,-2-3-15,0-3 0,2 1 16,1-3-16,0 1 0,1-3 15,-1 0-15,0-4 0,-3 3 16,-5 2-16,-2-1 0</inkml:trace>
  <inkml:trace contextRef="#ctx0" brushRef="#br0" timeOffset="39088.0162">15844 6751 0,'0'0'0,"9"0"0,3 0 16,4-3-16,1 6 0,9-3 15,2 0-15,2 2 0,0-1 16,0 0-16,-6-1 0,-4 0 0</inkml:trace>
  <inkml:trace contextRef="#ctx0" brushRef="#br0" timeOffset="39351.2454">16505 6477 0,'0'0'0,"10"-2"16,5-1-16,4-1 0,2 0 16,14-2-16,7 0 0,0 4 15,0 0-15,11 1 0,0-2 16,3 3-16,-5 0 0,-6 1 0,-5 1 16,-8-2-16,-7 0 0,-7-3 0,-5-1 15,-3 0-15,-3 1 0,0 0 16</inkml:trace>
  <inkml:trace contextRef="#ctx0" brushRef="#br0" timeOffset="39567.6007">16800 6522 0,'0'0'0,"0"0"0,0 0 15,-15 18-15,15-18 0,-17 25 16,9-8-16,-1-1 0,0 2 0,1 2 15,0 2 1,0 3-16,0 0 0,1-3 16,2-1-16,0-3 0,2-1 15,0-2-15,1 0 0,0-1 16,2-4-16,0-2 0,0-1 16,0-1-16</inkml:trace>
  <inkml:trace contextRef="#ctx0" brushRef="#br0" timeOffset="39790.1853">16886 6655 0,'0'0'0,"0"0"0,0 0 16,0 0-16,0 0 15,-6 23-15,6-23 0,-7 20 16,7-20-16,-10 31 0,4-16 15,-1-1-15,0-3 0,1 0 16,-2 3-16,-1 2 0,0-4 0,3 3 16,1-4-16,2-1 15,2-3-15,0-3 0,0 0 0,0 1 16</inkml:trace>
  <inkml:trace contextRef="#ctx0" brushRef="#br0" timeOffset="39976.5256">17249 6780 0,'0'0'0,"0"0"16,0 0-16,0 0 0,0 0 0,0 0 15,-13 21-15,13-21 0,0 0 0,-12 20 16,12-20-16,-11 18 16,11-18-16,-8 16 0,7-13 15,1 1-15,0-4 0,0 0 31,0 0-31,0 0 0</inkml:trace>
  <inkml:trace contextRef="#ctx0" brushRef="#br0" timeOffset="40191.382">17788 6429 0,'0'0'0,"10"-2"0,6-2 16,1 3-16,4-2 0,15-1 0,4 1 0,9-1 15,-4 1-15,11 2 0,1 1 16,-7 0-16,-2 1 0,-3 1 16,-2-1-16,-2-1 0,-9 3 0,-5-6 15,-2-1-15,-9-2 0,-1 2 16,-4 0-16,-3 1 0,-1 2 16</inkml:trace>
  <inkml:trace contextRef="#ctx0" brushRef="#br0" timeOffset="40392.0407">18042 6544 0,'0'0'0,"0"0"16,0 0-16,0 0 0,0 0 0,-11 27 16,11-27-16,-8 26 0,5-14 0,0 1 15,-2 2-15,2-1 0,0 0 16,-1 0-16,1 1 15,1-1-15,0-1 0,-1-1 0,0 1 16,0-4-16,-1 1 0,2-3 16,0 0-1,0-3-15</inkml:trace>
  <inkml:trace contextRef="#ctx0" brushRef="#br0" timeOffset="40624.1482">18280 6590 0,'0'0'0,"0"0"0,0 0 15,0 0-15,0 0 0,-5 28 0,5-28 16,-2 26-16,2-26 0,-3 28 16,2-13-16,0 2 0,0-3 15,1 0-15,0-2 0,0-1 16,-1-1-16,1-2 0,1-1 0,2-4 0,2 0 15,-2-2-15,0-1 0,1 3 16</inkml:trace>
  <inkml:trace contextRef="#ctx0" brushRef="#br0" timeOffset="41125.7819">18609 6040 0,'0'0'0,"0"0"0,0 0 0,21 2 16,-21-2-16,24 5 0,-6-4 0,-2 2 0,1 0 16,-1 1-16,1-1 0,4 1 15,0 1-15,-1 1 16,-1 1-16,-1 0 0,-2 0 0,-2 0 15,-1 1-15,-2 2 0,-1-2 16,-2 5-16,-2-2 0,0 3 16,-2 1-16,0 0 15,-2 5-15,-1-1 0,0 0 16,-1 4-16,-1-1 0,-1 2 16,0 1-16,-1 1 0,1 2 15,-2 5-15,-2-1 0,1 3 16,-2 1-16,3-4 0,-1 1 15,1 1-15,-1-1 0,0-2 16,-1-1-16,0 9 0,-1 0 0,1-3 0,0 0 16,-1-4-16,1-5 0,0 0 15,2-4-15,-1 0 0,2-1 16,0-2-16,0-1 0,-2-3 16,0 0-16,-2-2 0,-2-1 15,-6-1-15,-6 2 0,-8-3 16,-5-2-16,-13 0 0,-11 0 0,-17 0 0,-3-2 15,8 0-15,17 0 0,14-3 16</inkml:trace>
  <inkml:trace contextRef="#ctx0" brushRef="#br0" timeOffset="62448.7469">4616 11949 0,'0'0'0,"0"0"0,0 0 0,0 0 15,0 0-15,0 0 0,0 0 16,23 14-16,-23-14 0,0 0 16,29 7-16,-29-7 0,27 4 0,-27-4 15,41 7-15,-16-5 0,0 0 0,5-1 16,4 0-16,10-1 0,1-1 15,8-2-15,2 1 0,10-3 16,-4 0-16,17-2 0,5 2 16,-4 0-16,-3 0 0,24 0 31,6 1-31,-5-1 0,-14 2 0,38-1 16,-8 0-16,-7-1 0,-3 0 0,10-2 15,7-1 1,4 0-16,0 1 0,-10 0 0,-6 1 15,-5-1-15,-3 1 0,13-1 16,4 1-16,21 0 16,12 0-16,-33 1 0,-23 1 0,17 4 15,11 3-15,-20-2 0,-13-1 0,18-7 16,11-3-16,-15 6 0,-11 4 0,15 2 16,13 1-16,-18-2 0,-12-1 15,17 2-15,12 0 16,-20 3-16,-15-3 0,19 2 15,12-3-15,-14-2 0,-10 0 16,12 2-16,8 3 16,-18-3-16,-11 0 0,13 0 15,10 1-15,-15 1 0,-10 2 16,7-1-16,6 1 0,-15-3 0,-12-1 16,6 2-16,4 1 15,-11-1-15,-5-1 0,0 1 16,2-1-16,-15 2 0,-11-3 0,5 2 15,5 1-15,-13-1 0,-6 0 0,-1-1 16,-2 0-16,-2-1 0,-3 1 0,-7 0 16,-2 0-16,-8-1 0,-3 1 15,-3-2-15,-5 1 16,-2-7-16,-1-5 0,2 4 0,2 3 16,2 1-16</inkml:trace>
  <inkml:trace contextRef="#ctx0" brushRef="#br0" timeOffset="62755.8086">11799 11667 0,'0'0'0,"0"0"0,0 0 0,0 0 15,0 0-15,28 7 0,-28-7 16,34 11-16,-15-6 0,3 1 15,2 1-15,3 0 0,0 3 0,10 1 16,0 5-16,-1-4 16,0 0-16,5 4 0,-4 0 15,-6-2-15,-5 3 0,-2-2 0,-3 1 0,-4-1 16,-1-1-16,-5-1 0,-4 0 16,-2-1-16,-4-1 0,-7 0 15,-5 2-15,-7-1 0,-8 0 0,-15 1 16,-12 2-16,-3-1 0,-3-1 15,-23 4-15,-6 3 0,8-3 16,21-4-16,15-4 16</inkml:trace>
  <inkml:trace contextRef="#ctx0" brushRef="#br0" timeOffset="63774.9686">7521 8680 0,'0'0'0,"0"0"16,0 0-16,0 0 0,0 0 0,0 0 15,0 0-15,0 0 0,0 0 16,0 0-16,13 21 15,-13-21-15,10 30 0,-5-9 0,2 4 16,-2 1-16,0 1 0,-1 14 16,0 5-16,-1 2 0,-1-1 0,-1 18 15,-1 5-15,-1 9 0,0-7 0,0 21 16,-1 4-16,-2-7 16,1-8-16,-5 47 0,2 13 15,-2-22-15,1-18 16,0 15-16,1 5 15,1-11-15,-1-8 0,1 12 0,-2 6 16,-1-10-16,0-9 0,0 17 16,0 16-16,4-18 0,0-12 15,1 20-15,0 11 0,1-18 16,0-12-16,0 17 0,0 11 16,1-12-16,-2-8 0,-1 11 0,3 8 0,-1-10 15,-1-6-15,-1 9 0,2 6 16,-1-14-16,-4-8 0,3 7 15,1 4-15,-1-9 0,1-5 16,-2 5-16,2 4 0,-1-11 16,2-10-16,-1 6 0,2 5 15,0-12-15,1-5 16,-2-2-16,0 5 16,0-14-16,-2-9 0,3-4 0,2 2 15,-2-13-15,-3-8 0,-2 4 16,1-3-16,1-12 0,2-10 15,1-11-15,1-7 0,0-7 0,0 0 16,1-21-16,1-8 0,-1-17 16,1-9-16,-1 17 0,-1 10 0,0 10 15</inkml:trace>
  <inkml:trace contextRef="#ctx0" brushRef="#br0" timeOffset="64223.2085">7620 8707 0,'0'0'16,"0"0"-16,0 0 0,0 0 0,-23 9 15,23-9-15,-32 18 16,12-7-16,0 2 0,-4 1 16,-4 1-16,-5 4 0,3 0 0,-2 0 15,-2 1 1,-3 1-16,3-3 0,4 0 16,2 0-16,6-5 0,3-3 0,5-1 15,0-2-15,6-4 0,3-3 16,0 0-16,2 0 15,1 0-15</inkml:trace>
  <inkml:trace contextRef="#ctx0" brushRef="#br0" timeOffset="64392.7134">7630 8715 0,'0'0'0,"0"0"15,0 0-15,0 0 0,22 16 16,-22-16-16,26 21 0,-10-7 15,0 1-15,3 5 16,2 2-16,6 6 0,-4 1 16,-3-6-16,-3-2 0,-2-4 15</inkml:trace>
  <inkml:trace contextRef="#ctx0" brushRef="#br0" timeOffset="66468.3255">7262 9544 0,'0'0'0,"-16"0"16,-5-1-16,-10 2 0,-2 3 0,-12 1 15,-16 3-15,-6 4 0,2 2 16,-10 2-16,2 2 0,2 5 16,0 2-16,3 7 0,0 2 15,-21 13-15,10-7 0,9 5 16,5 1-16,2 1 0,3-1 0,2 6 0,4 3 15,3 2-15,4 1 0,-3 2 16,-1 3-16,10-1 0,3-1 16,3 4-16,-2 2 0,1 2 15,3 2-15,7 3 0,0 2 0,5-4 32,3-1-32,1 0 0,4 4 15,0-1-15,0-2 0,7 7 16,3 1-16,0 0 0,2 1 0,5-1 15,2 2-15,-1-4 0,0-2 16,4 4-16,2 4 0,3-4 16,3-2-16,0 1 0,3 0 15,-3-5-15,1-4 0,6 4 16,6 3-16,-1-9 0,2-4 0,0 0 16,-2 2-16,4-1 0,4-1 0,6-4 15,-1-4-15,5-6 0,0-2 16,0 2-16,1 1 0,-1-9 15,2-4-15,7-3 0,4 1 16,0-5-16,0-3 0,-3 1 16,-1-1-16,2-1 0,0-1 0,8-2 0,6-1 15,-5-7-15,-2-5 0,1 2 16,1 2-16,-2-7 0,-1-3 16,0-6-16,1-3 0,0-4 15,0-2-15,2-1 0,3-1 16,-10-1-16,-7 0 0,6-1 15,3 2-15,1-4 16,0-1-16,1-11 0,2-7 16,-3 6-16,-6 4 0,4-6 15,2-5-15,-2 0 0,-2 0 16,3-2-16,2 0 0,-10 1 0,-7 1 16,4-5-16,1-3 15,-6 1-15,-3 3 0,2-3 16,2-3-16,-5 0 0,-5 2 0,2-1 0,-1 0 15,-1-3-15,-3 1 0,2-1 16,2-1-16,-11 1 0,-5-1 16,2-4-16,-2-2 0,-3 5 15,2 3-15,-2-7 16,-1-5-16,-6 3 0,-4 3 16,-1-1-16,0-1 15,-2 1-15,1 1 0,1-3 0,-1-1 16,-1 4-16,-2 2 0,0-4 15,-1 0-15,0-1 0,-2 1 16,-4 2-16,-2 1 0,-2 0 16,-2 0-16,1-3 0,1-1 0,1 2 15,-2 2-15,-5 1 16,-6 1-16,-1 0 0,-1-6 0,2 5 0,1 1 16,0 4-16,1 6 0,-7-6 15,-3 0-15,-2 3 0,0 0 0,4 3 16,1-2-16,-4 3 15,-6-3-15,0 1 0,0-4 16,1 8-16,0 2 0,-7-3 16,-6-3-1,6 2-15,2 3 0,-4 4 0,-2 0 16,-3 3-16,-1 1 0,-3 1 16,0 0-16,0 2 0,1 0 0,-4 2 15,-2 4-15,2 1 0,-1 1 16,-2-2-16,-1-1 15,-1 0-15,2 3 0,-4-2 0,-1-2 16,5 7-16,0 5 0,1-4 0,-1 0 16,-3 5-16,-3 5 0,2-1 15,3 2-15,1 2 0,3 2 0,-4 3 16,-5 3-16,4-5 0,3-3 16,-3 4-16,-3 2 0,19-1 15,16-3-15,5 0 0</inkml:trace>
  <inkml:trace contextRef="#ctx0" brushRef="#br0" timeOffset="69524.3572">22686 6808 0,'0'0'0,"0"0"0,0 0 16,-31-7-16,18 4 0,-3 2 0,-1 1 16,-4 3-16,-4-2 0,-8 3 15,0 2-15,0-2 0,0 2 0,-5 2 16,3 0-16,5 3 0,5 2 16,6-2-16,5 3 0,6-3 15,5 4-15,7-2 0,6-1 16,4-1-16,1 2 0,4-5 15,1-1-15,4 4 0,2-1 0,1 3 16,-2-1 0,2-2-16,-1 0 0,-1 2 15,1-1-15,-4 2 0,-2-2 0,-5-1 16,-3-1-16,-4 5 0,-5-3 16,-5 3-16,-6 0 0,-4 0 15,-4 1-15,-3 0 16,-2 1-16,-3-4 0,-2 2 0,1-5 15,0 0-15,1-1 0,4-2 0,2-3 16,1-2-16,4-2 0,2-2 0,2 0 16,2 1-16,1 1 0</inkml:trace>
  <inkml:trace contextRef="#ctx0" brushRef="#br0" timeOffset="70279.3493">22955 6923 0,'0'0'15,"0"0"-15,0 0 0,-5 21 16,5-21-16,-8 21 16,0-6-16,-1 2 15,-1-2-15,-1 3 0,0 3 16,0 0-16,0-3 0,-3 4 0,-1 1 15,3-3-15,1-3 0,1-2 16,3-3-16,0-3 0,0 0 0,3-4 16,1-1-16,3-4 15,3-2-15,2-3 0,2-6 0,1 0 0,-1 0 16,3-3-16,2 0 0,3 0 16,1-1-16,1-2 15,-1 2-15,0-2 0,-1 5 0,0-1 16,-1 2-16,0 3 0,1-2 0,-2 3 15,-1 0-15,1 3 16,2 1-16,-1 3 16,0 3-16,-2 1 0,-1 1 15,-1 2-15,-1 2 0,-1 0 16,-1 2-16,-2 1 16,-1 3-16,0-1 0,-2 0 0,-1 0 15,-1-3-15,-1 0 0,-1 0 16,-2-1-16,1 0 15,1-2-15,1-1 0,0-3 16,0 3-16,0-4 0,1-1 0,0-2 16,0 0-16,3-2 0,0-3 15,2 0-15,0-2 0,3-1 16,2-2-16,2-1 0,2-1 16,1-1-16,-1 2 0,3-6 15,1 2-15,0 1 0,-1-1 0,1 3 0,0 0 0,-2 4 16,0 0-16,-1 1 0,1 1 15,-3 3-15,-1 1 0,-1 3 16,-2 3-16,-2 0 0,0 3 0,-1 0 16,-2 4-16,-2 2 0,-1-2 15,-2 2-15,-1 2 16,-1 1-16,-2-2 0,0 3 16,-2-2-16,3-1 15,0-3-15,1 0 0,-1-4 16,-1 2-16,1-4 0,1-1 15,0 1-15,3-5 0,-2 0 0,1-5 16,1-3-16,0 0 0,0 2 16,0-1-16</inkml:trace>
  <inkml:trace contextRef="#ctx0" brushRef="#br0" timeOffset="70426.6341">23440 6701 0,'0'0'16,"0"0"-16,0 0 0,0 0 0,0 0 15,0 0-15,13 22 0,-13-22 16,0 0-16,11 28 0,-11-28 16,0 0-16</inkml:trace>
  <inkml:trace contextRef="#ctx0" brushRef="#br0" timeOffset="70944.0176">24139 6851 0,'0'0'0,"0"0"16,0 0-16,0 0 15,3 27-15,-3-27 16,-3 27-16,3-27 0,-20 35 15,7-14-15,0-2 0,-9 6 16,-4 6-16,2-7 0,1-1 0,-9 2 16,-2 0-16,3-4 0,1-3 15,-1-3-15,-2-3 16,5-3-16,1 0 0,-2-4 0,3-1 16,6-1-16,1-3 0,-2-5 0,3-4 15,4 2-15,1-4 0,5 1 16,5-3-16,3 0 0,2-2 0,5-2 15,3-4-15,0 5 0,0 0 16,3 1-16,2 1 16,3 0-16,0 3 0,2 1 0,1 2 15,-4 1-15,0 2 0,0 3 0,3 2 16,-1 0-16,-1 3 0,1 2 16,3 5-16,-2-1 0,-2 0 15,0 5-15,0 1 0,0 2 0,0-2 16,0 3-16,3-1 0,-2 1 15,-1 0-15,-2 0 0,0 0 16,-2 2 0,0-2-16,2-1 0,1-1 15,1-5-15,0-2 0,-2-5 16,-1-5-16,-3 0 0,-2-1 0,-3 2 16</inkml:trace>
  <inkml:trace contextRef="#ctx0" brushRef="#br0" timeOffset="71129.1268">24503 6994 0,'0'0'0,"0"0"0,0 0 16,35-4-16,-20 1 0,6 2 0,5 0 15,7 1 1,-1 1-16,1 0 0,1-1 15,3 5-15,-5-3 0,-6 1 0,-5 0 16,-3 0-16</inkml:trace>
  <inkml:trace contextRef="#ctx0" brushRef="#br0" timeOffset="71298.7723">24421 7214 0,'0'0'0,"0"0"16,0 0-16,0 0 0,0 0 0,0 0 15,0 0-15,37 7 0,-37-7 0,44 3 16,-12-1 0,1 1-16,1 1 0,15 0 0,3 1 15,-8-3 1,-7 2-16,-6-3 0</inkml:trace>
  <inkml:trace contextRef="#ctx0" brushRef="#br0" timeOffset="72179.257">21269 11467 0,'0'0'0,"0"0"0,27-2 0,-7 1 0,3 0 15,18 1-15,9 1 16,11-1-16,1-1 0,22 1 0,8 1 16,-2 0-16,-1-1 0,28 0 15,9-1-15,0 0 0,-15-2 0,59-1 16,-7 4-16,-11-3 0,-6-1 15,6 4-15,6 3 0,-18 1 0,-12 0 16,13-1-16,11-1 0,-4 2 16,-3 1-16,7 1 0,6 2 31,-18-4-31,-12 0 0,13 3 0,11 7 16,-13-3-16,-8-2 0,7 5 15,8 5-15,-17-4 0,-11-3 0,6 1 16,3 0-16,-11-2 0,-8-3 15,3 4-15,1 3 0,-20-3 16,-14-1-16,2 1 0,4-2 16,-13-2-16,-11-1 0,-11-7 15,-9-5-15,-20-3 0,-14-4 16,-1 5-16,-2 2 0,-1 1 0</inkml:trace>
  <inkml:trace contextRef="#ctx0" brushRef="#br0" timeOffset="72783.8961">23676 8637 0,'0'0'0,"0"0"15,0 0-15,8 29 0,-5-14 0,1 7 16,1 9-16,-2 1 0,0 4 16,1 20-16,-2 9 0,-1 17 15,-1-2-15,-2 25 0,0 20 16,-2-7-16,0-6 0,-3 57 0,2 16 15,-2-27-15,-1-16 0,2 6 16,-1 8-16,3-13 0,1-10 16,0 16-16,1 10 0,-1-11 0,0-2 15,-2 10-15,2 11 16,1-13-16,0-8 0,2 14 0,2 10 16,-2-17-16,0-10 0,2 12 0,2 9 15,1-20-15,0-12 0,4 7 16,2 5-16,0-20 0,1-12 0,7 9 15,4 4-15,-3-18 0,-1-12 16,-6-29-16,-4-21 16,-4-15-1</inkml:trace>
  <inkml:trace contextRef="#ctx0" brushRef="#br0" timeOffset="73835.6912">24342 9235 0,'0'0'0,"-21"-10"15,-3-2-15,-3 3 0,-1 2 0,-24-2 16,-25 1-16,4 2 16,3 2-16,-26 5 15,-9 5-15,-7 1 0,11 4 16,-58 20-16,6 12 16,27-1-16,19 0 0,-7 12 0,-4 6 0,15-1 0,9-4 0,1 13 15,2 8-15,12-5 0,8 0 16,-2 8-16,-1 13 0,15-13 15,9-7-15,0 17 0,1 14 16,6-14-16,4-9 0,4 16 16,3 7-16,9-9 0,6-6 15,8 12 1,6 8-16,2-12 0,3-7 0,6 11 16,4 13-16,2-15 0,1-9 15,16 11-15,11 5 16,-5-13-16,-1-10 0,9 12 15,5 5-15,1-10 0,-1-8 0,12 5 16,10 4-16,-7-10 0,-3-5 16,20 4-16,12 3 0,-10-10 0,-8-9 0,20 4 15,12 1-15,-13-11 0,-9-7 16,9-1-16,5-1 0,-8-12 16,-7-9-16,12-5 15,10-2-15,-16-4 0,-10-3 0,15-7 16,10-6-16,-13-1 0,-7-2 15,6-12 1,4-8-16,-11 2 0,-8 0 16,6-12-16,3-6 0,-10 0 15,-7 2-15,11-14 0,6-12 0,-16 4 16,-9 3-16,7-15 0,6-10 16,-10 8-16,-7 6 0,5-17 15,3-12-15,-8 11 0,-8 8 0,-3-7 16,-1-3-16,-8 5 0,-4 0 15,1-9-15,3-6 16,-11 15-16,-5 7 0,-2-13 16,-3-11-16,-5 13 0,-2 10 0,-3-16 15,-2-7-15,-3 13 16,-2 7-16,-10-7 0,-6-7 0,-1 4 0,0 4 16,-6-5-1,-6-3-15,-4 15 0,-2 10 0,-11-13 16,-5-6-16,6 9 0,2 8 15,-13-4-15,-9-2 0,5 8 16,4 7-16,-13-1 0,-9-4 16,8 10-16,6 8 0,-18-1 15,-12 1-15,12 3 0,8 5 0,-19 5 16,-13 1-16,9 7 0,6 5 0,-21 4 16,-16 2-16,15 8 0,12 7 15,31-2-15,22 2 0,16 1 16</inkml:trace>
  <inkml:trace contextRef="#ctx0" brushRef="#br0" timeOffset="74823.4912">23463 11360 0,'0'0'0,"-4"-11"15,-2-3-15,1 3 0,-1-3 16,-4-7-16,-2-5 0,-1-2 0,0-4 15,-5-9-15,-2-5 0,-1-3 0,0 3 16,-7-15-16,-3-4 16,1 1-16,1 1 0,-9-13 0,-3-6 15,-3-4-15,3 7 0,-23-38 16,1 8-16,6 14 0,3 9 16,-4-5-1,0-3-15,2 5 0,1 6 0,-8-4 16,-6-4-16,8 9 0,2 7 15,-9-8-15,-6-8 16,6 10-16,3 7 0,-13-8 0,-7-4 16,9 10-16,6 4 0,-10-3 15,-5-3-15,6 8 0,4 5 16,-7 0-16,-2-2 0,4 4 0,4 1 0,23 21 16,17 12-16,11 9 0</inkml:trace>
  <inkml:trace contextRef="#ctx0" brushRef="#br0" timeOffset="75710.2967">22616 9646 0,'0'0'0,"0"0"16,0 0-16,0 0 0,-5-22 0,5 22 15,-8-11-15,3 6 0,-2 2 16,-2-1-16,-2-1 15,0 3-15,-1-1 0,-4 4 0,-1 2 16,-1 1-16,2 0 0,-4 2 16,2 4-16,3 0 0,3-1 0,2 4 15,2 0-15,2 1 0,2-3 0,3 1 32,2 0-32,2-4 0,3 1 0,3-4 15,2 2-15,1-4 0,2-1 0,2-2 16,-1-2-16,0 0 0,1-2 0,0 0 15,3-3 1,-1-2-16,-1 0 0,-1-2 0,-2 0 16,-2 1-16,-2-4 0,-1-1 15,-2-1-15,-4 3 0,-2 1 16,-5-2-16,-5-1 0,-3 0 16,-3 0-16,-7-1 0,-3 4 15,4 2-15,5 2 0,2 1 0</inkml:trace>
  <inkml:trace contextRef="#ctx0" brushRef="#br0" timeOffset="76211.0955">22239 8233 0,'0'0'0,"0"0"16,0 0-16,-4 22 0,4-22 0,-6 29 16,3-9-16,0 3 15,-1 3-15,0 5 0,-2 7 16,0 7-16,-2-2 0,-2 13 15,0 2-15,1-6 0,1-5 0,-4 7 16,1-3-16,4-7 16,2-6-16,2 0 0,2-5 0,-1-9 0,0-5 0,0-5 31,1-3-31,0-5 0,-1-4 0,4-6 16,4-5-16,-3 0 15,-1-2-15,0 2 0,1 2 0,-2 1 0</inkml:trace>
  <inkml:trace contextRef="#ctx0" brushRef="#br0" timeOffset="76496.5512">22160 8241 0,'0'0'0,"0"0"0,0 0 16,20-5-16,-20 5 0,25-2 15,-4 3-15,0 3 0,0 1 0,10 4 16,2 4-16,-3 0 15,-4 0-15,-2 3 0,-3 2 0,0 3 16,-3 1-16,-7-1 0,-6 1 16,-4-1-1,-4-1-15,-9-1 0,-7-1 16,-1-2-16,-1 0 0,-5-1 16,-5 1-16,1-3 0,2-2 15,-4 2-15,3-3 0,4-1 0,3-1 16,6-4-16,6-4 0,7-4 15,3-4-15,0 3 0,0-1 16,0 2-16</inkml:trace>
  <inkml:trace contextRef="#ctx0" brushRef="#br0" timeOffset="76759.7671">22841 8179 0,'0'0'0,"0"0"0,0 0 0,-22 12 0,22-12 16,-25 18-16,8-4 15,1 1-15,-1 2 0,-5 8 0,0 3 16,2 1-16,3 1 0,-1 8 16,4 1-16,5-4 0,4-2 0,5-1 15,4-1-15,1-3 0,3-3 0,3 2 16,1-4-16,0-7 0,1-1 15,7-2-15,2-1 16,-4-5-16,0-1 0,-4-1 0,-3 0 16,-2-2-16</inkml:trace>
  <inkml:trace contextRef="#ctx0" brushRef="#br0" timeOffset="77060.6733">22991 8256 0,'0'0'0,"0"0"15,0 0-15,30 10 0,-15-6 0,4 4 16,2 2-16,7 4 0,-1 0 16,0 2-16,-1 1 0,-4 1 15,-3 1-15,-1 5 0,-5-1 16,-4-1-16,-4-3 0,-6 1 15,-6-3-15,-1-1 0,-4-2 0,-3 0 16,-1 0-16,-1-2 0,1 0 0,-1-3 16,-1-1-16,2-2 0,0-2 15,3-2-15,2-2 16,5-5-16,3-3 0,1 2 0,1 0 16,0 2-16</inkml:trace>
  <inkml:trace contextRef="#ctx0" brushRef="#br0" timeOffset="77298.7391">23464 8306 0,'0'0'0,"0"0"0,0 0 16,-23 6-16,23-6 0,-30 13 0,14-5 15,-2 2-15,-1 1 0,0 2 0,-2 1 0,-4 4 16,3 1-16,4 0 0,2-1 15,3-2-15,3 0 0,3-1 16,3-1-16,4 1 0,4-1 16,7 0-16,6-1 0,1-1 15,0-2-15,-2-2 0,-3-1 0,-2-1 16</inkml:trace>
  <inkml:trace contextRef="#ctx0" brushRef="#br0" timeOffset="77480.0547">23699 8495 0,'0'0'0,"0"0"16,0 0-16,0 0 0,0 0 0,0 0 16,0 0-16,3 21 0,-3-21 15,0 0-15,0 0 0,14 22 16,-14-22-16,0 0 0,23 6 15,-23-6-15</inkml:trace>
  <inkml:trace contextRef="#ctx0" brushRef="#br0" timeOffset="77947.5322">24343 8346 0,'0'0'15,"0"0"-15,0 0 0,0 0 16,0 0-16,-11 24 0,11-24 16,-11 23-16,11-23 0,-14 29 15,5-12-15,0-1 0,0-2 0,0 0 16,1 0-16,1-3 0,2-2 16,3-1-16,6 0 15,0-3-15,2-1 0,2 0 0,5-4 0,0 1 16,0-1-16,7-2 0,2-3 15,-2-1-15,-1 0 0,-1 0 16,2-4-16,-2 3 0,-1-1 0,-1 1 16,-2 0-16,-1 3 0,-2 2 15,1 1-15,-4 2 0,1 1 16,0 2-16,-1 1 16,-2 4-16,-1 1 15,-2 1-15,-2 4 0,-1 1 16,-1 2-16,-1-1 0,-3 2 15,-1 1-15,-1-1 0,1 0 0,-4 4 16,-2 1-16,3-7 0,0-1 16,-2 2-16,0-2 0,0-1 15,1-3-15,-3-2 0,-2-2 0,2-3 16,-1-2-16,-1 1 0,3-1 16,2-1-16</inkml:trace>
  <inkml:trace contextRef="#ctx0" brushRef="#br0" timeOffset="78201.2315">25027 8294 0,'0'0'0,"0"0"15,0 0-15,26 15 0,-17-7 0,1 4 16,1 4-16,-2 1 0,-1 3 15,-2 8-15,-2 1 0,-4-1 0,-3 1 16,-8 5-16,-5 0 16,-4-4-16,-2-2 0,-6 1 0,-5 0 15,0-2-15,0-1 0,-9 0 16,-2-2-16,5-6 0,6-4 16,4-1-16,7-4 0,5-2 0</inkml:trace>
  <inkml:trace contextRef="#ctx0" brushRef="#br0" timeOffset="80082.7329">26125 6897 0,'0'0'0,"0"0"16,0 0-16,0 0 0,0 0 0,0 0 16,4 25-16,-4-25 0,0 0 0,-5 33 15,5-33-15,-7 28 0,4-14 0,-1 1 16,-1 3-16,1-1 16,1 1-16,-1-3 0,1-1 15,1 2-15,0-2 0,1 6 0,1-2 16,0-1-16,1-4 0,0 0 15,0-3-15,1 1 0,1-2 16,1-6 0,0-1-16,2-2 0,1 0 0,2-2 15,1-3-15,0 2 16,0-5-16,2-2 0,1-1 16,-1-3-16,-1 2 0,3-2 0,0-1 15,-1 0-15,0 1 0,0-3 16,-1 0-16,-1-1 0,-2 2 15,-2-3-15,1 1 0,-1 0 0,-1 3 16,-1 0-16,-2-1 0,-1 4 16,0 1-16,1 0 0,-2 2 15,0 1-15,0 1 0,-1 3 0,-2 1 16,-2 3-16,1 0 0,0 0 16,-2 4-16,1-1 0,-2 4 15,0 1 1,-2 2-16,0 4 0,1-3 0,-2 10 15,0 1-15,1 0 0,1-1 16,-2 4-16,0 4 16,0 3-16,-1 3 0,-1 5 0,1-1 15,2 0-15,2-3 0,-3 12 16,0 0-16,0-3 0,2-2 0,-1 1 16,0-1-16,1-3 0,-1-1 0,-1 5 15,0 0-15,1-4 16,1-4-16,-2-2 0,-1 0 0,-2-4 15,-2-3-15,-3-4 0,-1-1 16,2-2-16,0-5 0,2-2 16,0-4-16,2-2 0,-1 0 0,0-7 15,-1-4-15,-2 0 0,0-2 0,-2-2 16,-1 0-16,5-2 0,1-4 16,2 0-16,1-3 15,1-2-15,0 0 0,4-2 16,3-3-16,0-1 0,4-1 0,5-3 15,5-2-15,5 1 0,3 2 16,11-8 0,5 0-16,2 2 0,1 2 15,15-4-15,5 2 0,-2 2 16,-1 2-16,12-4 0,1 2 16,-6 6-16,-6 5 0,8-2 15,-21 8-15,-13 4 0</inkml:trace>
  <inkml:trace contextRef="#ctx0" brushRef="#br0" timeOffset="81574.8086">22627 9508 0,'0'0'16,"0"0"-16,0 0 0,0 0 0,0 0 16,0 32-16,0-32 0,1 26 15,-1-26-15,-1 37 0,-1-12 16,1 0-16,0 0 0,-1 10 16,-1 2-16,0 2 0,-1 2 0,-1 14 15,1-2-15,0 1 0,-2-4 0,-2 14 16,1 1-16,1-3 15,2-3-15,-1 9 16,2 3-16,0-10 16,-1-3-16,1 12 0,0 1 15,0-12-15,2-6 0,-1 25 0,2-10 16,0-7-16,0-7 0,1-2 16,3-4-16,-2-7 0,0-7 0,0-2 15,0 0-15,3-7 0,-1 0 16,0-11-16,0 6 0,1-2 15,2-2-15,-3-2 0,0-3 16,-4-1-16,-1 1 0,1-4 16,0 2-16,1-4 0,1-1 0,-1 0 15,-1-4-15,0 0 0,-2 5 0,0-7 16,-2-1-16,2-1 0,0 3 0,2 1 16</inkml:trace>
  <inkml:trace contextRef="#ctx0" brushRef="#br0" timeOffset="82588.491">21430 9491 0,'0'0'0,"0"0"0,0 0 0,0 0 16,-16 21-16,16-21 15,-11 27-15,5-11 0,-1 1 0,0 2 0,1 3 16,-2-1-16,0 1 0,-2 5 15,0-2-15,2 0 0,-1-3 0,0 1 16,1-3-16,2-4 0,0-1 16,2-1-16,0-1 0,1-2 15,0-3-15,1 0 0,-1-3 16,2-1-16,1-4 0,3-3 0,2-1 16,2-3-16,1-2 0,0 0 15,-1 2-15,-2 2 16</inkml:trace>
  <inkml:trace contextRef="#ctx0" brushRef="#br0" timeOffset="82832.2843">21484 9492 0,'0'0'0,"0"0"0,0 0 0,0 0 16,0 0-16,7 23 0,-7-23 0,9 20 15,-9-20-15,10 23 0,-4-12 0,-1 1 16,0 1-16,0-1 0,2 2 16,-2-1-16,1 0 0,-2-2 15,1 0-15,-1-1 0,-1-1 16,2-2-16,-1 2 0,1-6 16,-1 1-16,-1 0 15,1-1-15,-2 0 0</inkml:trace>
  <inkml:trace contextRef="#ctx0" brushRef="#br0" timeOffset="83095.4926">21810 9478 0,'0'0'0,"0"0"0,0 0 0,0 0 15,-24 19-15,24-19 0,-19 18 16,9-9-16,0 0 0,-1 1 16,0 0-1,0 1-15,0-1 0,-3 3 0,1-4 16,2 0-16,2-1 0,1-2 16,1-4-16,3 0 0,1 1 15,0-5-15,2 0 16,0 0-16,1 2 0,-1-3 0</inkml:trace>
  <inkml:trace contextRef="#ctx0" brushRef="#br0" timeOffset="83233.6992">21859 9522 0,'0'0'0,"0"0"0,0 0 15,8 21-15,-8-21 0,8 24 16,-2-4-16,-2-4 0,1-1 0,-2-2 0</inkml:trace>
  <inkml:trace contextRef="#ctx0" brushRef="#br0" timeOffset="83797.7899">22368 11767 0,'0'0'0,"0"0"0,0 0 16,-2 28-16,2-28 0,-3 33 15,0-10-15,0 2 0,0 2 16,-4 10-16,-1 3 0,2-1 0,-1 0 16,1 11-16,0-1 15,1-3-15,0-5 0,1 7 16,0-5-16,2-4 0,2-3 0,0-6 15,1-2-15,-1-7 0,0-5 16,0-5-16,1-3 0,-1-6 0,0-2 16,3-12-16,-1-5 0,0 4 15,0 2-15,-1 2 0</inkml:trace>
  <inkml:trace contextRef="#ctx0" brushRef="#br0" timeOffset="84097.9683">22356 11715 0,'0'0'0,"0"0"0,0 0 15,0 0-15,0 0 0,26-14 16,-26 14-16,31 3 0,-15-1 0,0 4 0,2 2 16,1 0-16,-1-1 0,0 5 15,0-1-15,-3 2 16,0 2-16,0 4 0,-3 0 0,-4-1 15,-4-2-15,-4-1 0,-4-2 16,-5 0-16,-3-1 0,-1-1 16,-2 0-1,-2-3-15,-3-2 0,-2-1 16,-1-1-16,-2-3 0,3 0 0,2-2 16,2-3-1,4 0-15,3-2 0,3-2 0,2-3 16,2 4-16,-1-1 0,2 2 15</inkml:trace>
  <inkml:trace contextRef="#ctx0" brushRef="#br0" timeOffset="84870.1099">27138 7212 0,'0'0'0,"0"0"16,19 2-16,-19-2 0,33 0 0,-9 0 16,4 1-16,12 1 0,1 2 15,8 0-15,1 2 0,-5 0 16,-3 0-16,-1 0 0,-8 0 0,-8-3 15,-5 1-15,-4-2 0</inkml:trace>
  <inkml:trace contextRef="#ctx0" brushRef="#br0" timeOffset="85039.3046">27156 7501 0,'0'0'0,"0"0"0,0 0 0,32 2 16,-32-2-16,43-2 0,-11 1 0,1-1 16,3-2-16,13-2 0,5-1 15,0 0-15,-10 2 0,-8-1 0</inkml:trace>
  <inkml:trace contextRef="#ctx0" brushRef="#br0" timeOffset="85356.0176">28362 7181 0,'0'0'15,"0"0"-15,0 0 0,-13 25 0,8-16 16,-4 6-1,-3-1-15,0 4 0,-1-1 16,-5 5-16,-1 1 0,2-1 16,0-1-16,-4 4 0,1-2 15,3 0-15,2-5 0,3 0 16,1-2-16,2-2 0,2-3 0,1 0 16,3-4-16,1-2 0,-1-3 15,8-2-15,5-1 0,-2-5 0,1-3 0,-1 3 16,-1 0-16,-2 2 15</inkml:trace>
  <inkml:trace contextRef="#ctx0" brushRef="#br0" timeOffset="85596.7477">28474 7231 0,'0'0'0,"0"0"0,0 0 15,0 0-15,0 0 0,10 24 0,-10-24 16,6 18-16,-3-8 0,0 1 16,0 3-16,1-1 0,0-1 15,-1-1-15,1 2 16,0-3-16,1-1 0,-1 1 0,0-1 16,3-1-16,1-3 0,2 0 15,2-5-15,0 1 0,1-1 0,-2 1 16,-1-1-16,-1 0 15</inkml:trace>
  <inkml:trace contextRef="#ctx0" brushRef="#br0" timeOffset="85819.7046">28932 7256 0,'0'0'0,"0"0"16,0 0-16,0 0 0,-23 15 0,23-15 15,-21 10-15,21-10 0,-26 13 16,11-6-1,-4 3-15,1-2 0,1-1 0,1 0 16,2 0-16,1-1 16,2-1-16,-3 2 0,3-2 15,5-1-15,0-1 0,2-3 16,1-1-16,3 1 0,1-4 0,-1 4 16,2-3-16,-2 3 0</inkml:trace>
  <inkml:trace contextRef="#ctx0" brushRef="#br0" timeOffset="86035.8055">28879 7288 0,'0'0'0,"0"0"16,0 0-16,0 0 0,0 0 16,0 0-16,11 25 0,-11-25 15,0 0-15,12 27 0,-12-27 16,9 24 0,-6-12-16,1 1 0,1 1 15,-1-2-15,1-1 0,-1 3 16,-1-3-16,1 0 0,-1 0 0,0-1 15,1-1-15,0-2 0,0-2 16,3-3-16,2-2 16,-1 0-16,-2 0 0,0 0 0</inkml:trace>
  <inkml:trace contextRef="#ctx0" brushRef="#br0" timeOffset="86374.0498">29299 7287 0,'0'0'0,"0"0"0,0 0 16,-6 21-16,6-21 0,-4 29 0,1-8 15,-1 0-15,1 1 0,-2 12 16,-2 4-16,0-1 0,1 0 15,-3 12-15,0 3 0,1-2 0,2-5 0,-3 12 16,0 1-16,0-3 0,0-4 16,1 9-16,0 0 0,0-11 15,3-6-15,-4 4 16,-1-3-16,3-13 0,2-4 0,-2 2 16,1-2-16,1-10 0,2-5 0,0-3 15,0-2-15,1-3 0,0-4 0,0-7 16,0-5-16,0 3 0,1 1 15,0 2-15</inkml:trace>
  <inkml:trace contextRef="#ctx0" brushRef="#br0" timeOffset="86744.1872">29304 7176 0,'0'0'0,"0"0"16,0 0-16,0 0 0,24-9 0,-24 9 15,32-2-15,-15 4 0,1 0 0,2 3 16,1 2-16,5 4 0,-2 1 16,-2 5-16,-1 2 0,-3-1 15,-4 0-15,-3 4 0,-2-1 16,-3 0-16,-4 1 0,-5 4 15,-6-1-15,-2-3 0,-4 1 16,-2-4 0,-4 2-16,-1-4 0,-2-2 0,-3-1 15,-2-1-15,4-1 0,1-1 16,-5-1-16,0-3 0,4-2 16,3-2-16,4-2 0,4-1 15,3-2-15,0-3 0,3 0 16,3-2-16,3-1 0,3-1 0,-1 2 15,0 2-15,0 1 0</inkml:trace>
  <inkml:trace contextRef="#ctx0" brushRef="#br0" timeOffset="86891.4743">30274 7415 0,'0'0'15,"0"0"-15,0 0 0,0 0 16,-5 22-16,5-22 0,0 0 0,0 0 16</inkml:trace>
  <inkml:trace contextRef="#ctx0" brushRef="#br0" timeOffset="89237.53">6273 6714 0,'0'0'0,"0"0"0,0 0 16,0 0-16,0 0 0,0 0 0,0 0 15,0 0-15,0 0 0,0 0 16,0 0-16,18-23 0,-18 23 0,0 0 15,25-11-15,-25 11 0,29-8 0,-10 5 16,3 2-16,0-2 16,0 0-16,7 0 0,1 1 15,11-1-15,2 0 0,4 0 0,0 2 16,9-2-16,0-1 0,13 3 16,0-1-16,0 1 0,-3-2 0,16 0 15,0 2-15,-8-2 0,-5 0 0,11 2 16,2-2-16,-5 2 0,-2-2 15,38 3-15,-2 0 16,-15 1-16,-9 2 0,4 0 0,4 2 16,-8-2-16,-5 0 0,8-2 15,6 2 1,-8 0-16,-6 4 0,5-3 16,5 2-16,-11-2 0,-5 1 0,8 1 15,6-3-15,-14 0 0,-8-1 16,4-2-16,4 3 0,-8-2 15,-5 2-15,-1-6 0,-2-1 16,-4 0-16,-5 1 0,-1 2 16,-1-3-16,-4 1 0,-3-1 0,-4-2 15,-1-3-15,-5 3 0,-4 2 0,2 1 16,1 0-16,-9 3 16,-7 0-16,-2 0 0,-2 3 0,0 1 15,0 3-15,-3 0 0,5 0 16,-9-3-16,-3-1 0,-1-3 15,2 3-15,-2-3 16</inkml:trace>
  <inkml:trace contextRef="#ctx0" brushRef="#br0" timeOffset="92911.1975">6897 9689 0,'0'0'0,"0"0"0,0 0 15,-17 19-15,17-19 0,-20 28 16,5-9-16,-2 0 0,-2 2 0,-9 14 15,-4 8-15,-6 8 0,1-6 16,-12 17-16,0 3 0,1 2 0,3-6 16,-11 18-16,-14 8 15,12-5-15,6-5 0,-27 30 0,3-6 16,10-16-16,9-10 0,4 4 16,5 3-16,5-11 0,6-8 0,-2-4 15,-1 1-15,11-8 16,7-7-16,3-2 15,2 2-15,0-12 0,2-8 16,6-4-16,8-6 0,4-10 16,4-3-16,-2-2 0,-1 0 15,-1 0-15</inkml:trace>
  <inkml:trace contextRef="#ctx0" brushRef="#br0" timeOffset="93328.2862">7758 9739 0,'0'0'0,"0"0"0,0 0 0,-18 27 0,18-27 15,-22 28-15,4-5 0,0 2 0,-3 2 0,-12 16 16,-5 5-16,-8 12 16,2-2-16,-16 20 0,-4 6 15,-1 7-15,9-7 0,-32 43 16,-7 9-16,14-22 0,13-14 0,-5-4 15,-3 3-15,17-12 0,8-5 16,-4-1-16,0-3 0,13-15 0,12-10 0,7-3 16,4-5-16,4-11 0,1-9 15,17-13-15,11-10 16,4-9-16,1-6 0,-3 4 16,-8 3-16,-2 2 0</inkml:trace>
  <inkml:trace contextRef="#ctx0" brushRef="#br0" timeOffset="93698.4736">8290 10163 0,'0'0'0,"-6"11"15,-2 1-15,0 1 0,0 2 16,-10 14 0,-5 6-16,-4 5 0,-1 2 15,-10 18-15,-2 2 0,-9 13 16,0-4-16,-6 21 0,1 1 15,-7 1-15,3-9 0,-24 33 16,6-14-16,17-12 0,9-11 0,3-1 16,1-2-16,7-17 0,6-11 15,8-4-15,8-4 0,6-12 0,4-5 0,8-12 16,7-5-16,2-11 0,1-4 16,-3 2-16,-4-1 0,-1 5 15</inkml:trace>
  <inkml:trace contextRef="#ctx0" brushRef="#br0" timeOffset="94085.3962">8824 10306 0,'0'0'0,"0"0"0,0 0 0,-12 23 15,12-23-15,-12 29 0,2-9 16,-2 5-16,-3-1 0,-8 12 16,-4 8-16,-2 1 0,-1-1 0,-12 16 15,-11 16-15,4-5 0,-2-7 0,-6 15 31,-7 10-31,8-14 0,4-7 0,-14 23 16,10-11-16,12-21 0,8-14 16,6 1-16,6-3 15,8-9-15,7-7 0,4-10 0,3-11 16,4-2-16,3-3 0,16-15 16,8-9-16,-14 13 0,-8 3 0,0 1 15</inkml:trace>
  <inkml:trace contextRef="#ctx0" brushRef="#br0" timeOffset="94346.902">9308 10685 0,'0'0'0,"0"0"15,0 0-15,-12 21 0,4-10 0,-4 4 16,-4 9 0,-4 1-16,-2 1 0,-13 15 15,-6 3-15,-9 13 0,2 0 16,-14 19-16,-2 6 0,-7 10 16,5-9-16,-9 20 0,1-3 15,-15 32-15,15-19 0,23-36 16,17-23-16,10-18 0</inkml:trace>
  <inkml:trace contextRef="#ctx0" brushRef="#br1" timeOffset="101174.049">8389 11756 0,'0'0'0,"0"0"0,0 0 16,0 0-16,0 0 0,0 0 15,0 0-15,0 0 0,0 0 0,0 0 16,0 0-16,0 0 0,0 0 0,0 0 16,0 0-16,0 0 15,0 0-15,-9 27 16,9-27-16,0 0 0,-7 23 0,7-23 0,0 0 16,-5 27-16,5-27 0,-5 19 15,4-7-15,0-2 0,0 1 0,0-1 16,0 0-16,0-1 0,-1-1 15,2-1-15,2-2 16,-2 0-16,-2-1 0,2-1 0,0 0 16,0 0-1,0-3-15,0 0 16,3 1-16,-1-5 0,0 1 0,0-4 16,2 1-16,-4-1 0,1-1 15,1 0-15,-2 0 16,1-1-16,-1-1 0,0 1 0,0 0 15,0 0-15,0-1 0,0 0 16,0 1-16,0-1 0,0 0 16,-1 2-16,1-1 0,-2 2 0,2 1 15,-1 1-15,1 2 0,-3 1 16,3 2-16,-2 0 0,0 0 16,0 4-16,0-1 0,0 1 15,1 1-15,0 2 0,0 1 16,1 0-1,0 1-15,0 0 0,0 3 16,-1-1-16,0 0 0,0-1 0,0 1 16,0-1-16,1-3 0,-1 1 15,1 1-15,0-3 0,-3-1 0,2-1 16,1-1-16,-1-1 16,1-2-16,0 0 0,0 0 15,0 0-15,0 0 0,0-7 0,1 1 16,-1-1-16,0 0 0,0-3 15,0 0-15,0 0 0,0 1 0,0-2 16,1 0-16,2 0 0,-3 1 16,0-2-16,0-1 0,0 3 15,1 0-15,0 1 0,0 2 16,0-1-16,0 2 0,0 1 0,0 1 16,-1-1-16,0 3 0,0 2 15,0 0-15,-1 2 0,1 4 0,-1 1 16,0 0-16,0 1 0,1-1 0,0 1 15,0 3-15,0-1 16,0 2-16,0 1 0,0 0 16,0-1-16,0-1 15,0-2-15,0 1 0,0-1 16,0-3-16,0-1 0,0 0 16,0-1-16,0-1 0,0 0 15,0-3-15,0 0 0,0 0 0,1-4 16,-1-1-16,0-1 15,0 1-15,0-1 0,-1-3 16,0 2-16,1-1 0,-1 0 0,0-2 16,-2 0-16,2 2 0,1-3 0,0 2 15,0 0-15,-1 2 0,1 2 16,0-1-16,0 2 0,0 1 0,0 3 16,-2-3-16,2 3 15,0 0-15,-1 3 0,1 0 16,0 1-16,1 2 15,0 1-15,0 0 0,0 1 16,0 0-16,-1-1 0,-1 0 16,0 0-16,1 0 0,0-3 15,0 3-15,0-2 0,0-2 0,0 0 16,-1-1-16,1-2 16,0 4-16,0-4 0,0 0 15,0-5-15,1 3 0,0-2 0,-1-1 0,0-1 16,1 1-16,-1-1 0,0-1 15,0 1 1,3 0-16,-3 0 0,1 0 0,0 1 0,0 0 0,0 1 16,-1 1-16,1-1 0,-1 4 15,2-3-15,-2 3 0,0-4 16</inkml:trace>
  <inkml:trace contextRef="#ctx0" brushRef="#br1" timeOffset="102308.3892">8347 10010 0,'0'0'0,"0"0"0,0 0 16,0 0-16,0 0 16,0 0-16,8-22 0,-8 22 15,0 0-15,0 0 0,0 0 16,16-17-16,-16 17 0,0 0 15,0 0-15,0 0 0,0 0 0,0 0 16,19-13-16,-19 13 0,0 0 16,0 0-16,0 0 15,16 2-15,-12 1 0,-2-3 0,1-1 0,-2 0 16,1 0-16,1 1 0</inkml:trace>
  <inkml:trace contextRef="#ctx0" brushRef="#br1" timeOffset="103395.0191">8568 10060 0,'0'0'0,"0"0"0,0 0 16,0 0-16,0 0 0,0 0 16,0 0-16,0 0 0,0 0 0,0 0 15,0 0-15,-4 25 16,4-25-16,0 0 16,-6 25-16,6-25 0,-4 19 15,2-6-15,0-1 16,-1 1-16,2 1 0,0 0 0,-1 1 15,0 1-15,0 0 0,-1 2 16,2 0-16,-1 1 0,1 1 0,-1 8 16,0 1-16,-1-4 15,1 3-15,0-1 0,0 4 0,-2-3 0,2-1 16,-3 7-16,0 2 16,1 0-16,-1-4 0,1 3 0,0 4 15,-1-5-15,2 0 0,-3 9 16,1 0-16,0-3 0,-1-2 0,3 2 15,1 0-15,0-4 16,0-4-16,-1 10 16,0-2-16,2-6 0,-2-4 15,1 9-15,0 2 16,1-3-16,1-6 0,0 5 0,0 1 16,0-3-16,0-6 0,0 7 15,0 3-15,1-2 0,0-2 16,-1 0-16,0 0 0,0-3 15,1-3-15,-1 4 0,0 4 16,0-4-16,0-3 0,-1 3 16,0 3-16,0-2 0,-1-2 15,1 2-15,0 1 0,0-2 16,0-2-16,0 4 0,1 0 16,-1-2-16,1-3 0,0 2 0,0 4 15,-1-5-15,0-3 0,0 4 0,-1 3 0,2-3 16,0-1-16,0 1 0,0-1 0,-1 2 15,1 1-15,0-1 16,0-2-16,0-1 0,0-3 0,0 3 16,0 0-16,0-1 0,0-2 15,1 1-15,1 1 0,-2-2 16,0 1-16,0-1 16,0-1-16,0-2 15,0 0-15,0-1 0,1-1 0,-1-1 16,0 0-16,0 0 0,0 2 15,0-3-15,0 0 0,0-2 16,0 0-16,0-2 0,0 0 16,0 0-16,0-1 0,0-1 15,0-1-15,0 2 0,0 0 0,-1-1 0,1-2 16,-2-1-16,1 1 0,1-3 16,0 0-16,0-3 0,0 0 15,0 0-15,0-1 0,0-1 16,0-1-16,0 0 0,0 0 15,0-3-15,-3-2 0,1-2 16,1-3-16,0 1 16,0 1-16,-1 0 0</inkml:trace>
  <inkml:trace contextRef="#ctx0" brushRef="#br1" timeOffset="104645.2245">7471 11917 0,'0'0'0,"0"0"0,0 0 16,0 0-16,0 0 16,0 0-16,0 0 0,0 0 15,0 0-15,0 0 0,0 0 16,0 0-16,0 0 0,0 0 16,0 0-16,0 0 0,0 0 0,0 0 15,0 0-15,0 0 0,0 0 16,0 0-16,0 0 0,0 0 15,0 0-15,-20-14 0,20 14 0,0 0 16,0 0-16,0 0 0,5-25 16,-5 25-16,0 0 0,7-25 15,-7 25 1,10-21-16,-10 21 0,14-24 16,-6 12-16,1-1 0,-1 0 0,1-2 15,1-1-15,-2 1 0,1 1 16,0-4-16,0 0 15,1 0-15,1-3 0,3-4 0,1-1 16,1-2-16,3 0 0,0-1 16,0 0-16,2-6 0,-2 2 15,3-2-15,4 1 0,-1-1 16,0 0-16,3-8 0,-1 1 16,1 3-16,0 3 0,1-7 0,3 0 0,-3 0 15,-1 3-15,7-9 0,1-1 16,-2 6-16,-2 2 0,4-7 15,-2 2-15,1 0 0,2 1 16,-1 0-16,-3-1 0,3 1 16,0 4-16,1-8 0,-6 0 15,12-10-15,-2 5 0,0 1 0,-1 0 16,-5 3-16,-6 6 0,8-3 16,3-2-1,-6 5-15,-5 4 0,6-3 16,1-1-16,-1 2 0,0-1 0,-2-1 15,-1-1-15,4 2 0,1 2 16,-1-2-16,-3 0 0,4 2 16,3 0-16,-2-2 0,-3 2 15,0-1-15,0 3 0,0 0 16,-3 0-16,2 3 0,2 1 0,-1-1 16,2 0-16,-4 1 0,-1 0 15,1 0-15,1-1 0,-4 3 16,-3 0-16,0 1 0,-1 0 15,3 8-15,1 4 0,-5-7 0,-3-4 0,-2 3 32,0 4-32,-2 1 0,-1-2 0,-6 13 0,3-3 0,0-1 15,0 1-15,-1 2 0,-2 0 0,-4-2 16,-3-2-16,0 4 0,-1 1 16,0 0-16,2 2 0,-2 2 15,0 1 1,0 1-16,-1 2 0,-2 2 15,0 3-15,-3-1 0,-1 2 16,-1 3-16,-2 2 0,2-2 16,0 0-16,2-1 0</inkml:trace>
  <inkml:trace contextRef="#ctx0" brushRef="#br1" timeOffset="105566.6929">7332 11778 0,'0'0'0,"0"0"0,0 0 0,0 0 16,0 0-16,0 0 0,0 0 15,0 0-15,30-7 0,-30 7 16,0 0-16,27 3 0,-27-3 0,0 0 16,29 10-16,-19-4 0,0 0 0,1 3 15,2 0-15,-1 3 0,1 1 16,0 2-16,0 0 0,0 2 15,0 0-15,2 8 0,0 1 16,1-1-16,-1-2 0,4 4 16,1 2-16,1 2 0,-3-1 0,6 9 15,-2 1 1,-1-2-16,0-2 0,5 13 16,2 2-16,-4-4 0,-2-3 0,4 8 15,1 3-15,-2-3 16,-2-2-16,4 4 0,3 2 15,-3-3-15,0-3 0,7 12 16,2 3-16,-3-7 0,-3-6 0,20 24 16,-2-7-16,-4-1 0,-3 0 0,1 2 15,1 4-15,-2-14 0,-3-8 16,5 8-16,4 6 0,-5-5 16,-3-2-16,7 5 0,2 4 15,-4-9-15,-7-4 0,6 2 0,4 4 16,-6 0-16,-5 1 0,7 0 15,5 1-15,-10-7 0,-4-3 0,8 4 16,5 4-16,-8-1 0,-3-6 16,3 7-16,5 3 0,-6-7 15,-4 0 1,6 4-16,4 3 0,-8-13 16,-5-5-16,-10-14 0,-7-11 15,-4-6-15</inkml:trace>
  <inkml:trace contextRef="#ctx0" brushRef="#br1" timeOffset="110082.6785">10050 9562 0,'0'0'0,"14"14"0,-1-2 16,1 3-16,2 0 0,3 11 15,2 3-15,7 8 0,1 1 0,-2-1 16,0 2-16,-4 0 0,-1 1 0,1 3 16,-2-2-16,-2-2 0,-3-2 15,0-1-15,-3 0 0,-2-7 16,-2-1-16,-1-3 0,-1-2 15,-2-2-15,-2-4 0,-3 0 16,-2-5-16,0-2 0,-1-3 0,2 0 16,1-3-16,0-1 0,-1 1 0,-2-1 31,-2-3-31,0-3 0,1 1 0,1-3 16,2-1-16,0 1 0,1-1 15,0 2-15</inkml:trace>
  <inkml:trace contextRef="#ctx0" brushRef="#br1" timeOffset="110401.3685">10626 10118 0,'0'0'0,"0"0"0,0 0 16,0 0-16,0 0 0,0 0 15,0 0-15,0 0 0,4 24 0,-4-24 0,0 0 16,-4 32-16,4-32 0,-7 26 15,2-9-15,-1 1 0,1 1 16,-1 1-16,1-2 0,-1 3 16,1-3-16,-3 7 0,1-3 15,1-1-15,0-3 0,2-2 16,0 0 0,0-5-16,1-1 0,1-2 15,0-1-15,-1-4 0,1 1 0,-2-4 16,-2 0-16,-2-4 0,-1-3 15,-5-2-15,-1-3 0,-3-2 16,-1-4-16,-8-7 0,-4-1 16,6 2-16,3 3 0,3 6 15</inkml:trace>
  <inkml:trace contextRef="#ctx0" brushRef="#br1" timeOffset="111420.5209">8970 14353 0,'0'0'0,"0"0"15,0 0-15,0 0 0,0 0 16,23-11-16,-23 11 16,23-13-16,-23 13 0,29-17 0,-11 9 15,2-2-15,1-1 0,2-1 0,2-1 0,7-10 16,1 1-16,-1-1 0,-1 2 16,6-11-16,1-2 0,-3 0 15,-1 0-15,-1 0 0,-1 2 16,8-9-16,1 2 0,-4-1 15,-3-1-15,5-4 0,-2 3 16,0 0-16,-2 0 16,-2 3-16,-2 2 0,2 1 15,1-1-15,0-4 0,-3 1 16,-2 5-16,-1 2 0,-1-2 16,2 0-16,-5 5 0,-2 4 15,-4-1-15,-4-2 0,-2 2 0,-1 0 16,-4 7-16,-2 1 15,1 4-15,-2 2 0,-1-1 16,-2-1-16,-4 5 0,0 5 16,-1 1-16,-2 2 0,-2 3 0,-3 1 15,-2 1-15,-2 0 0,-4 2 16,-2 1-16,2-1 0,2-1 16,-4 2-16,-4 0 0,5 0 15,0 1-15,0 0 0,1 0 0,4-1 0,1 1 16,3-3-16,3-1 15,0 1-15,2-1 0,2-2 0,1 0 16,0 1-16,3-2 0,7 0 16,7-3-16,3-1 0,3-3 0,-4 3 15,-1-1-15,7-1 16,7-1-16,8 0 16,-2 1-16,-6 3 0,-7 1 15,0 1-15,-3 0 0,-6 1 16,-1 1-16,0 4 0,0 4 15,-1 3-15,0 2 0,-1 6 16,-1 5-16,-1 1 0,-2 0 0,2 4 16,1 4-16,-2-7 0,-2-5 15,-1-4-15</inkml:trace>
  <inkml:trace contextRef="#ctx0" brushRef="#br1" timeOffset="112469.4431">9100 10824 0,'0'0'0,"0"0"16,0 0-16,0 0 0,-28 7 0,12-2 16,-5 1-16,-2 1 0,-2 1 0,-13 6 15,-6 0-15,-3 3 0,0-2 16,-16 4-16,-4 2 0,-9 4 0,2-1 15,-9 1-15,3 3 16,10-6-16,7 0 0,-8 3 0,1 0 16,15-4-16,8 1 0,-16 10 15,11-3 1,25-13-16,5-2 0,5-5 16,6-4-16,6-1 0,5-1 0,10-1 15,6 1-15,-6-3 0,-3 1 16,-1-1-16</inkml:trace>
  <inkml:trace contextRef="#ctx0" brushRef="#br1" timeOffset="112801.4651">9348 11285 0,'0'0'0,"0"0"0,0 0 0,0 0 0,-27 13 16,27-13-16,-35 12 16,12-2-1,-3-2-15,-8 3 0,-5 1 0,-13 4 0,0 1 0,-16 2 32,-4 2-32,-6 1 0,4 2 0,-4 2 0,-4 2 15,-5 1-15,7-1 0,-9 1 16,3-1-16,-1-2 15,9-1-15,-12 3 0,13 1 16,19-11-16,11-5 0,18-2 16,10-2-16,11 0 0,8-1 15,0-2-15,0-2 0,0-2 0</inkml:trace>
  <inkml:trace contextRef="#ctx0" brushRef="#br1" timeOffset="113086.8567">9088 11853 0,'0'0'0,"-15"2"0,-1 1 16,-1 1-16,-3-1 0,-14 5 15,-8 0-15,-13 3 0,-2-1 16,-7 2-16,-4-2 0,-7 5 16,5-1-16,-12 2 0,2 1 0,1 0 0,10-1 15,6 1-15,3 1 0,10-5 16,9-2-16,10 1 16,8 1-16,10-2 0,7-1 0,2-3 15,1-3-15,1 0 0</inkml:trace>
  <inkml:trace contextRef="#ctx0" brushRef="#br1" timeOffset="113372.2105">8988 12449 0,'0'0'0,"-14"1"0,-2 1 0,-4 0 16,-2 1-16,-16 3 0,-6-1 16,-8 2-16,3-3 0,-13 2 15,-1 1-15,2-2 0,3 2 16,-5 0-16,6 0 0,8 0 16,7 0-16,6-1 0,4-1 15,9 2-15,7 1 0,15-4 0,12-2 16,2-1-16,7-1 0,-4 1 15,-4 0-15,-3-1 0</inkml:trace>
  <inkml:trace contextRef="#ctx0" brushRef="#br1" timeOffset="113610.6118">9005 12772 0,'0'0'15,"0"0"-15,0 0 0,-35 3 16,14 0-16,-6 0 0,-5 1 16,-2 0-16,-2-1 0,-12 1 0,-12 1 0,6-1 15,3 1-15,-8 2 16,3 0-16,9-1 0,6-1 0,6-1 16,8-1-16,11-1 0,5 2 15,12-1-15,10 0 16,-2 0-16,-3-2 0,0 1 0</inkml:trace>
  <inkml:trace contextRef="#ctx0" brushRef="#br1" timeOffset="113811.3145">8913 13031 0,'0'0'0,"0"0"0,0 0 16,0 0-16,-24 11 0,24-11 15,-32 5-15,10-2 16,-3-1-16,-6-3 15,-4-3-15,-2 0 0,0 0 0,-13-2 16,-8-2-16,6-3 0,4-1 16,-1-5-16,7-2 0,6-1 15,4 0-15,6-6 0,6-3 16,4-2-16,4-3 0,0 8 0,4 6 16,2 4-16</inkml:trace>
  <inkml:trace contextRef="#ctx0" brushRef="#br1" timeOffset="114127.6066">9012 10981 0,'0'0'0,"0"0"0,-28 1 0,6 2 0,-1 0 15,-12 1 1,-4 3-16,-3 0 0,-2 0 0,-12 4 16,-3 3-16,5-3 0,3 0 15,-6 3-15,3-3 0,9 3 16,6 1-16,5 3 0,9 0 15,13-4-15,7 0 0,2-3 16,0-4-16,0 0 0</inkml:trace>
  <inkml:trace contextRef="#ctx0" brushRef="#br1" timeOffset="114328.3249">9020 11844 0,'0'0'0,"0"0"0,-18 13 0,2-5 16,-1 0-16,-8 0 0,-3 1 16,-14 0-16,-5-1 0,-12 4 15,-2 0-15,4 0 16,2 2-16,1 3 0,10 5 0,7-2 16,6-3-16,4 0 0,6-5 15,5-2-15</inkml:trace>
  <inkml:trace contextRef="#ctx0" brushRef="#br1" timeOffset="114491.2589">8778 12850 0,'0'0'0,"0"0"16,0 0-16,-26-6 0,9 3 0,-5-2 15,-5 0 1,-4-1-16,-3 0 0,-4 0 15,1 2-15,1-1 0,6 2 16,6 1-16</inkml:trace>
  <inkml:trace contextRef="#ctx0" brushRef="#br1" timeOffset="114629.3422">8300 13006 0,'0'0'0,"0"0"16,-24 0-16,5 0 0,-3 0 15,-2 0 1,4 0-16,3 0 0</inkml:trace>
  <inkml:trace contextRef="#ctx0" brushRef="#br1" timeOffset="120095.7023">9968 10503 0,'0'0'0,"0"0"0,0 0 0,-26-18 16,16 11-16,-6 1 0,-7 1 15,-7-2-15,1 0 0,-7 3 16,-7 1-16,-10-1 0,1 4 0,-16 1 16,-5 5-16,6 1 0,3 4 15,-19 7-15,-5 4 16,8 5-16,9 2 15,-33 21-15,-3 8 16,22-5-16,14-6 0,16 7 0,12 2 16,13-5-16,6-5 0,15 0 15,6 5-15,9-10 0,5-8 0,13-4 16,10-4-16,4-7 0,3-4 16,9 0-16,9-3 15,-2-2-15,-1-4 0,17-8 0,13-8 0,-13 2 16,-9-1-16,2 0 0,0-1 15,-10-6-15,-8-5 0,-5-3 16,0-3-16,-13-1 0,-8 4 0,-10-4 16,-6-3-16,-4 0 0,-5 1 15,-8-2-15,-6-3 0,-8 0 16,-3 1 0,-9 0-16,-5 2 0,-1 8 15,0 4-15,-7 3 0,-7 0 16,2 4-16,1 4 0,-7 6 15,-5 7-15,7 1 0,3 4 0,-4 5 16,-3 2-16,3 6 0,1 0 16,3 11-16,3 4 0,11 0 15,8 6-15,7 5 0,7 6 16,7-3-16,9-3 0,7 3 16,9-3-16,3-3 0,-1-8 0,15-3 15,8-4-15,0-4 0,-3-4 16,10-6-16,7-4 0,-3-1 15,0-6-15,11-5 0,11-5 16,-3-1-16,0-5 0,4-5 0,2-1 0,-11 0 16,-4 1-16,-3-8 0,0-4 15,-9 0-15,-4 1 0,-9-5 16,-4-9-16,-8 6 0,-5 4 0,-3-7 16,-5-1-16,-9 4 0,-5-3 15,-8 3-15,-3-3 0,-2 7 16,-1 6-1,-13 2-15,-9 0 0,4 9 16,3 2-16,-10 4 0,-4-1 16,16 6-16,-4 1 0,-28 9 15,1 5-15,20-3 0,-2 3 0,-22 11 16,4 5-16,12 5 0,6 1 16,3 9-16,0 4 0,9-2 15,5 2-15,11 4 0,3 3 0,9-9 16,5-2-16,4-2 0,6-1 15,4-5-15,2-7 0,12-4 16,7-5-16,-2-6 0,-1-4 0,14-5 16,9-7-16,-22-3 0,3-1 15,13-6-15,9-3 0,-2-2 16,-1-1-16,31-16 16,-5 0-16,-16 1 15,-10-1-15,-5-4 0,-1-2 16,-11 6-16,-6 7 0,-6-13 15,-2-5-15,-7 8 0,0 3 0,-11-2 16,-6 4-16,-2 5 0,-2 5 16,-12-4-16,-8-1 0,0 7 15,0 2-15,-2 15 0,-8-2 0,2 1 16,-1 5-16,-11 2 0,-9 5 16,0 2-16,0-1 0,-6 8 15,-3 5-15,5 5 0,6 1 0,-26 23 16,8 1-16,17-2 0,13-3 15,10 6-15,7 5 0,6-5 16,3-6-16,17-2 0,10-3 0,2-8 16,4-5-16,4-7 0,4-2 15,5-4-15,4-4 0,15-9 16,9-9-16,-2 1 0,-4-1 0,11-5 16,6-2-16,-4-6 0,-5-1 15,5-6-15,0 0 0,-10-2 16,-6-1-1,0-2-15,-1-6 0,-12-3 0,-9 2 16,-4-3-16,-2-3 0,-5 7 16,-5 6-16,-7-3 0,-5-3 15,-5 5-15,-1 4 0,-11 3 16,-6 4-16,-1 1 0,0 1 16,-17 3-16,-10 4 0,20 10 15,-1 1-15,-10 3 0,-5 3 0,-4 1 0,-1 0 16,-31 10-16,1 7 0,16 4 15,10 4-15,-2 13 0,-2 5 16,13-4-16,7-7 0,8 10 16,5 1-16,5-4 0,4-3 15,12 2-15,7 1 0,6-4 16,3-4-16,10-6 16,8-7-16,0-5 0,2-9 15,11-1-15,7-3 16,-16-4-16,2-1 0,8-2 0,7-1 0,-5 0 15,1-4-15,25-12 0,-7-8 16,-14 2-16,-7-2 0,-6-1 16,-4 0-16,-3-2 0,-3-1 0,-8-4 15,-6-7-15,-4 4 0,-5 6 16,-6-2-16,-3 2 16,-4 15-16,-2 0 0,-7-5 0,-4 0 15,0 2-15,-1 3 0,-10 4 16,-8 0-16,-2 6 0,-1 4 15,-5 4-15,-1 4 16,-2 3-16,-1 1 0,-4 10 0,-3 7 0,7 3 0,5-2 16,-26 23-16,5 1 15,16-3-15,12-2 0,4 3 0,5 5 16,10-7-16,3-2 0,9-2 16,5-2-16,6-8 0,6-11 15,9 4-15,7-3 0,2-5 0,0-4 16,7-8-1,3-5-15,-9-4 0,4 0 16,8-6-16,6-7 0,-3-1 16,-1-1-16,5-5 0,3-4 15,-7 2-15,-6 1 0,-2-7 16,-2-4-16,-5 1 0,-5 1 0,-3-5 16,-1 1-16,-9 6 15,-4-1-15,-9 1 0,-8 1 0,-2 5 0,-3 2 16,-10 2-16,-9 0 0,1 4 15,0 1-15,-13 6 0,-7 4 16,1 4-16,-1 5 0,-7 3 16,-8 5-16,7 2 0,4 6 15,-34 16-15,3 2 0,13 0 16,7 0-16,8 10 16,6 7-16,13-3 0,10-3 0,10 3 15,8 3-15,8-14 16,6-10-16,6 4 0,2 2 15,6-6-15,5-2 0,13-8 16,7-4-16,-1-1 0,0-4 0,12-9 16,10-1-16,-2-4 0,0-4 15,4-2-15,2 0 0,-3-6 0,-3-1 16,5-5-16,3-5 0,-10 1 16,-7 0-16,1-4 0,-2 0 15,-11 2-15,-7 5 0,-6 0 16,-4-2-16,-5 6 0,-3-2 0,-5 2 15,-1-1-15,-6 3 0,-1 5 16,-7 5 0,-5 0-16,-4 6 0,-2 3 15,-9 4-15,-8-1 0,-1 4 16,0-4-16,-6 8 0,-4 6 16,-3 2-16,0 3 0,-9 9 15,2 9-15,8-5 0,7-2 0,1 12 16,5 3-16,0 7 0,9-11 15,14-3-15,7-4 16,10-3-16,8-7 0,6-3 0,2-3 16,-2-15-16,4 2 0,10-3 15,9-3-15,2-4 0,3-2 0,7-4 16,5-4-16,-3-5 0,-3-2 16,5-8-16,5-1 0,-7 2 15,-5 3-15,20-18 0,-7-1 16,-15 1-16,-10 3 0,-5 0 0,-2-1 0,-7 0 15,-4 5-15,-11-1 0,-4 0 16,-9 6-16,-4 2 0,-8 10 16,-6-6-1,0 6-15,-3 1 0,-13 3 0,-10 1 0,-1 3 16,0-1-16,-7 5 16,-4 3-16,9 3 0,6 5 15,-20 10-15,7 3 16,15-3-16,10-1 0,15-2 15,10 2-15,8-9 0,1-1 0,2 3 16,0-2-16,1-1 0,0 0 16,3-4-16,1-2 0,1 1 0,1-2 15,4-2-15,3-1 16,2-2-16,0-2 0,-1-3 16,-1 3-16,2-4 0,0 0 0,3-6 15,2-1-15,-5 3 16,-3 1-16,-3 3 0</inkml:trace>
  <inkml:trace contextRef="#ctx0" brushRef="#br1" timeOffset="121210.2">9004 5778 0,'0'0'0,"0"0"0,0 0 16,0 0-16,-24-5 0,24 5 15,-24 3-15,8-1 16,-3 0-16,-2 3 0,-2 4 15,-1-2-15,-3 2 0,-7 4 16,0 4-16,1 2 0,2 2 16,-8 7-16,1 2 0,4-2 15,3 0-15,3 4 0,3 0 16,1 7-16,4-3 0,5 3 16,5-3-16,4 3 0,3-3 0,5-1 0,2-3 15,5-3-15,2-3 0,8-1 16,3 0-16,1-3 0,1 2 15,3-6-15,5-3 16,1-2-16,0-5 0,10 1 16,1-4-16,-1-2 0,-1 1 0,2-4 15,1-7-15,-4-3 0,-2-2 0,1-2 0,4 0 16,-3-4-16,-5 0 0,-2-3 16,-1 2-16,-2-5 0,-3-1 0,-3 0 15,-4 0-15,-6-4 16,-3 1-16,-5-1 0,-4 0 15,-5 1-15,-4 3 0,-8 0 16,-6 0-16,-2 1 16,-2 1-16,-7 2 0,-5 0 15,-2 3-15,0 7 0,-5 1 16,-5 6-16,1 2 0,-1 2 16,-1 5-16,-2 6 0,13-4 15,10 0-15,7-5 0</inkml:trace>
  <inkml:trace contextRef="#ctx0" brushRef="#br1" timeOffset="121934.5773">12457 11522 0,'0'0'0,"0"0"15,0 0-15,0 0 0,0 0 0,0 0 16,0 0-16,-20 13 0,20-13 0,-21 13 16,21-13-16,-33 19 15,14-8-15,-4 3 0,-4-1 0,2-1 16,0 2-16,-12 6 0,-1 0 16,2 0-16,5-1 0,-8 4 15,-1 0 1,5-1-16,4-4 0,-1 3 15,3 1-15,6-6 0,4-3 0,5-3 16,2-3-16,4-2 0,3-1 16,0-4-16,3-3 0,1-3 15,1-2-15,3-2 0,3-5 16,-2 3-16,1 3 0,-2-1 16</inkml:trace>
  <inkml:trace contextRef="#ctx0" brushRef="#br1" timeOffset="122134.5421">11987 11346 0,'0'0'16,"0"0"-16,0 0 0,0 0 0,0 0 15,0 0 1,23 24-16,-23-24 0,29 25 16,-12-5-16,2 7 15,1 0-15,1 0 0,8 14 0,0 3 16,4 10-16,-3-4 0,4 12 15,-2-1-15,-5-7 0,-4-7 0,-2-5 16,-6-11-16,-3-7 16</inkml:trace>
  <inkml:trace contextRef="#ctx0" brushRef="#br1" timeOffset="122814.3443">10639 8110 0,'0'0'0,"0"0"0,0 0 0,0 0 15,0 0-15,5 31 0,-5-31 16,5 23-16,-1-9 0,0 2 0,0 0 15,0 1-15,-1 0 0,0 1 16,1 1-16,-1-2 0,0 0 16,0 5-16,1-1 0,-1-4 0,0-2 0,1-4 15,-2-1-15,0-4 16,0 0-16,2-3 0,1-3 16,3 0-16,1 0 0,3-4 0,2-2 15,2-1-15,1-3 0,9-4 16,2-1-16,1 0 0,-1 0 15,2-3 1,5-3-16,4-4 0,0-2 0,-1 2 16,1 2-16,6-4 0,-2 2 15,0-1-15,1 1 16,-2 2-16,-1 1 0,-9 6 0,-8 3 16,-4 4-16</inkml:trace>
  <inkml:trace contextRef="#ctx0" brushRef="#br1" timeOffset="126780.9117">13283 8569 0,'0'0'0,"0"0"16,0 0 0,0 0-16,0 0 0,-20-3 15,20 3-15,-28 9 0,28-9 16,-31 15-16,13-4 0,-2 1 0,-2 3 15,-7 8-15,0 3 16,2 2-16,1 1 0,-6 11 16,0 5-16,5-3 0,4 0 0,-2 10 15,4-1-15,5-2 0,3-3 0,1 6 16,3-2-16,2-5 0,3-3 16,3-2-16,1 1 0,1-3 0,1-3 15,3-2-15,4 0 16,3-4-16,3-4 0,0 2 15,3 0-15,-2-1 0,1-4 0,2-2 16,0-3-16,-4-6 0,-4-1 0,-2-4 16</inkml:trace>
  <inkml:trace contextRef="#ctx0" brushRef="#br1" timeOffset="127284.7642">13299 8993 0,'0'0'0,"0"0"16,0 0-16,30-3 0,-30 3 15,33-2 1,-13 2-16,2 1 0,2-1 0,7 4 0,-1 4 16,-2-4-16,-1-1 0,-2 2 0,0 1 15,-5 1-15,-2 0 0,-4 3 16,-1 0 0,-6 0-16,-3 1 0,-8 1 15,-4 1-15,-4-1 0,-2-2 0,-8 1 16,-7 2-16,-7 4 0,-1-1 15,-3 0-15,-1-1 16,2 1-16,2-1 0,-5 1 0,3 0 16,9-3-16,4-2 0,6 1 15,6-1-15,3-3 0,3-2 0,8 1 16,6 1-16,4-3 0,4 1 16,6-2-16,4-1 0,3 0 0,1-1 15,3 1-15,2-1 16,0 1-16,-1 1 0,6-1 0,-1 0 15,-4-1-15,-3 1 0,-3-2 16,-3 0 0,-1-1-16,-1 0 0,-4 0 0,-5 0 0,-3 0 15</inkml:trace>
  <inkml:trace contextRef="#ctx0" brushRef="#br1" timeOffset="127651.5578">13873 8758 0,'0'0'0,"0"0"0,0 0 0,0 0 0,0 0 16,-6 24-16,6-24 15,-4 33-15,1-14 0,0 6 0,0 3 16,-2 2-16,1 1 0,-2 12 16,2 0-16,0-1 0,-1-2 15,0 11-15,-2-2 0,2-3 16,-1-5-16,1 6 16,-1-3-16,1-7 0,0-2 15,2-3-15,1-3 0,-1-3 16,2-3-16,0-5 0,0-1 15,1-5-15,1-2 0,1-10 16,3-5-16,-2 1 0,-1 0 0,1 2 16</inkml:trace>
  <inkml:trace contextRef="#ctx0" brushRef="#br1" timeOffset="127946.1055">14188 8992 0,'0'0'0,"0"0"15,0 0-15,0 0 0,-25 4 0,25-4 16,-24 12-16,24-12 0,-28 18 0,10-7 16,-2 3-16,1-1 15,2 0-15,-3 5 0,2 1 16,3-2-16,2 0 0,2 0 15,2 1-15,2-2 0,3 0 0,3-1 0,2-2 16,3-1-16,3-1 0,5-1 16,6-2-16,-1-1 0,1-3 15,1-1-15,2-2 0,-4-2 16,-2-1-16,-3 1 0,-1 0 16,-2 0-16</inkml:trace>
  <inkml:trace contextRef="#ctx0" brushRef="#br1" timeOffset="128168.7976">14223 9042 0,'0'0'0,"0"0"0,17 2 16,-4-1-16,2 0 0,5-1 0,3 1 15,9 0-15,1 0 0,3 1 16,1-1-16,7 0 0,-2 0 15,-2 0-15,-3 2 0,-2-1 16,-3 0-16,3 0 0,-3 1 16,-10-1-16,-3 0 0,-4-2 15,-3 2-15,-2-2 0</inkml:trace>
  <inkml:trace contextRef="#ctx0" brushRef="#br1" timeOffset="128431.9835">14448 9119 0,'0'0'0,"0"0"16,0 0-16,0 0 0,0 0 0,-6 30 16,6-30-16,-4 28 0,4-28 15,-4 35-15,2-17 16,-1 1-16,1 1 0,0-1 0,0 2 15,0 3-15,-1-2 0,1-4 0,0-1 16,1-1-16,0-3 0,0-1 16,0-1-16,-1-3 0,2-2 0,0-6 15,4-2-15,-4 2 0,2-3 16,-2 3-16</inkml:trace>
  <inkml:trace contextRef="#ctx0" brushRef="#br1" timeOffset="128648.3506">14692 9192 0,'0'0'15,"0"0"-15,0 0 0,0 0 0,0 0 16,0 29 0,0-29-16,-1 26 0,1-26 0,-4 30 15,0-11-15,1 1 16,-1-1-16,0 1 0,-1 2 15,-1-3-15,-1 1 0,0 2 0,-1-1 16,1-3-16,2-3 0,-1-2 16</inkml:trace>
  <inkml:trace contextRef="#ctx0" brushRef="#br1" timeOffset="128848.9489">15147 9538 0,'0'0'0,"0"0"16,0 0-1,0 0-15,20 23 0,-20-23 16,6 19-16,-6-19 0,-10 23 0,10-23 16,-23 28-16,5-13 0,-3 1 15,-1 0-15,-1-2 0,-3 2 16,5-3-16,4-2 0</inkml:trace>
  <inkml:trace contextRef="#ctx0" brushRef="#br1" timeOffset="129456.9511">15701 9202 0,'0'0'0,"0"0"0,0 0 15,0 0-15,0 0 0,0 0 0,27-4 16,-27 4-16,29-1 0,-11 2 0,1 0 16,-1 2-16,2 1 0,2-1 15,1 1-15,-1 0 0,-2 2 16,3 1-16,-2 3 0,-4-1 15,-4 1-15,-4 1 0,-5 0 16,-3-1-16,-3 0 16,-8 1-16,-6 2 0,-3 0 15,-1 0-15,-4-1 0,-5 1 16,-5 1-16,2-1 0,1 0 16,1-3-16,3-1 0,3 0 0,4-3 15,3-1-15,4 0 16,3-1-16,6 0 0,3 2 15,5-2-15,4 1 0,3-2 0,4 1 16,4-2-16,3 1 0,9 1 0,2 0 16,-2-2-16,-1-1 0,-1-1 15,1 0-15,-5 0 0,-2-1 16,-4-3-16,-1-2 0,-4-2 0,-3-1 16,-2 1-16,-1 2 15,-3 1-15</inkml:trace>
  <inkml:trace contextRef="#ctx0" brushRef="#br1" timeOffset="129804.3498">16197 8828 0,'0'0'0,"0"0"15,0 0-15,0 0 0,0 0 16,0 0-16,7 24 0,-7-24 16,3 25-16,-3-25 0,1 36 15,-1-14-15,0 2 0,-1 3 0,-1 2 0,0 2 16,-1 1-16,-2 10 0,-3 0 16,0 6-16,2-2 0,-1-2 15,1-2-15,-1-3 0,0-2 16,0 3-16,-1-2 0,0-3 15,2-5-15,0-3 0,2-4 16,2-3-16,0-2 16,4-5-16,0-2 0,1-6 15,3-5-15,1-5 0,2-6 16,-1 2-16,-3 1 0,1 2 16</inkml:trace>
  <inkml:trace contextRef="#ctx0" brushRef="#br1" timeOffset="130089.4105">16440 9127 0,'0'0'0,"0"0"16,0 0-16,-26 8 0,26-8 0,-22 15 15,7-6 1,-2 2-16,0 3 0,-4 4 15,1 0-15,3 0 0,3-1 16,3 2-16,2 1 0,3-2 16,0 0-16,5 1 0,3 0 15,3-1-15,1-1 0,6-2 16,5-3-16,-1-2 0,1-2 0,7 1 16,4-1-16,-2-4 0,-2 0 0,-4-2 15,-3-1-15,-4 0 0</inkml:trace>
  <inkml:trace contextRef="#ctx0" brushRef="#br1" timeOffset="130321.2866">16599 9195 0,'0'0'0,"0"0"16,0 0-16,35 0 0,-20 1 0,6-1 15,5 0-15,8 2 16,1 1-16,3 0 0,0 1 16,6 1-16,-4 1 0,-1-1 0,-2-1 0,-5 1 15,-6-1-15,0 0 0,-7-1 16,-7-3-16,-2-3 0,-3 2 16,0-1-16,-1 1 0</inkml:trace>
  <inkml:trace contextRef="#ctx0" brushRef="#br1" timeOffset="130559.689">16831 9242 0,'0'0'0,"0"0"0,0 0 16,0 0-16,-14 21 0,14-21 0,-14 20 16,14-20-16,-15 25 0,9-11 15,-1 4 1,-1-2-16,1 1 0,0 1 15,0 1-15,0 5 0,0-5 0,0 2 16,2-3-16,-1-2 16,2-2-16,1-2 0,-1-1 15,2-1-15,0-2 0,1-5 16,1-3-16,0 0 0,0 0 0,0 0 16</inkml:trace>
  <inkml:trace contextRef="#ctx0" brushRef="#br1" timeOffset="130807.2446">16922 9322 0,'0'0'16,"0"0"-16,0 0 0,0 0 16,0 0-16,0 0 0,0 0 15,0 27-15,0-27 0,-3 27 0,3-27 16,-2 30-16,1-15 0,-1 3 15,-1 2-15,0-1 0,1-2 16,0-2-16,1-1 0,-1-1 16,-1-1-16,1-2 0,0-2 0,1-1 0,1-1 15,0-6-15,0 0 16,0-2-16,0 2 0,0-5 0</inkml:trace>
  <inkml:trace contextRef="#ctx0" brushRef="#br1" timeOffset="131007.9594">17171 9394 0,'0'0'16,"0"0"-16,0 0 0,33 2 0,-18 0 15,3 1-15,3-1 0,1 2 16,2-1-16,6 2 0,0 0 16,-3 1-16,-1-2 0,-1 1 15,1 0 1,1-1-16,-4-1 0,-3-2 15,-3-1-15,-7-2 0,-4-2 0,0 1 16,-1 1-16,0 0 0</inkml:trace>
  <inkml:trace contextRef="#ctx0" brushRef="#br1" timeOffset="131224.4122">17417 9341 0,'0'0'0,"0"0"0,0 0 0,0 0 16,0 0-16,0 0 0,-7 25 16,7-25-16,0 0 0,-10 32 15,10-32 1,-9 25-16,6-10 0,0 0 16,-2 2-16,2-1 0,0-1 0,-1-2 15,1 0-15,2-3 0,1-3 0,0 0 16,0 0-16,0-3 15</inkml:trace>
  <inkml:trace contextRef="#ctx0" brushRef="#br1" timeOffset="131578.996">17821 9340 0,'0'0'16,"0"0"-16,0 0 0,26 1 15,-26-1-15,30 3 0,-9-1 16,1 1-16,2 1 0,10 1 16,4 0-16,-2-1 0,0 0 0,13 2 15,0-2-15,-1 0 16,-3 1-16,8-1 0,-2 1 0,-5-1 0,-3 0 15,6-1-15,-4 2 0,-10-2 16,-2 0-16,3 1 0,-5 0 16,-5 0-16,-6-1 0,-7 1 15,-3 0-15,-4 0 0,-1 1 0,-5-3 16,-2-1-16,2-1 0,-3 2 16,3-2-16</inkml:trace>
  <inkml:trace contextRef="#ctx0" brushRef="#br1" timeOffset="132143.8313">18128 9562 0,'0'0'0,"0"0"15,0 0-15,25 8 0,-25-8 16,32 6-16,-14-1 0,0 2 15,0-1-15,1 1 0,1 0 16,2 3-16,-2-2 0,-2 0 16,-2 3-16,-3-3 0,-3 2 0,-4-2 0,-5 1 15,-6-1-15,-3 2 0,-3-3 16,-3-2-16,-4 1 0,-6 0 16,0 0-16,-2-1 0,-3 0 15,-1-1-15,-5-1 0,1 0 16,4 0-16,5 1 0,3-1 15,3-1 1,3 0-16,3-1 0,3-1 0,3 0 16,3 0-16,2 1 0,4-1 15,3 1-15,5 0 0,4-1 16,4 0-16,3 0 0,0 1 16,1 2-16,2 0 0,1 2 15,1 0-15,-2-1 0,1 1 16,-2 1-16,-3 1 0,-2 2 0,-5 1 0,-2 1 15,-4-2-15,-3 3 0,-2-1 16,-3-4-16,-1 4 0,-2-4 0,-4 1 16,-2 2-16,-3-3 15,-4 0-15,0 0 16,-1 1-16,-1-1 0,-1 0 0,-1 0 16,-2-4-16,1 1 15,1-4-15,-3 2 0,3-1 16,0-2-16,1-1 0,1-2 15,2-4-15,4 2 0,-1-5 0,4 1 16,4-4-16,0 3 16,2 2-16,-1 1 0</inkml:trace>
  <inkml:trace contextRef="#ctx0" brushRef="#br1" timeOffset="132497.058">17902 8795 0,'0'0'0,"0"0"0,0 0 16,30-5-16,-17 3 0,7 2 0,5 0 15,2 0 1,0 2-16,11 0 0,1 3 16,1 0-16,-1 0 0,6 1 0,-2 0 15,-7-1-15,-4 2 0,1 0 16,-4-1-16,-9-2 0,-4-1 16,-5 2-16,-4 0 0,-4 0 15,-3-1-15,-4-2 0,-5 0 0,-2-2 16,-3-2-16,2 1 0,1 0 0,2 0 15</inkml:trace>
  <inkml:trace contextRef="#ctx0" brushRef="#br1" timeOffset="132728.9344">18076 8916 0,'0'0'0,"0"0"0,0 0 16,0 0-16,0 0 0,0 0 0,-2 21 15,2-21-15,0 0 0,-7 32 16,7-32-16,-8 25 0,3-13 16,0 2-16,-2 0 0,0-1 15,2 0-15,-1 0 0,1-1 16,-1-1-16,1-1 0,0-1 0,2-1 16,0-1-16,0 1 0,1-3 0,2 0 15,3-3-15,1-2 0,-1 0 16,1 0-16,-2 0 0</inkml:trace>
  <inkml:trace contextRef="#ctx0" brushRef="#br1" timeOffset="133037.3277">18256 8979 0,'0'0'0,"0"0"15,0 0-15,0 0 0,0 0 0,0 0 16,0 0-16,0 26 0,0-26 0,-2 20 16,2-20-16,0 27 0,0-14 15,-1 0-15,-2 2 0,2-3 16,0-2-16,0 1 0,0 0 16,0-3-16,0-1 0,-1 0 15,-1 1-15,2-2 0,1 0 0,-1-1 16,0-1-16,1-1 0,0 1 15,0-1 1,0-3-16,0 3 0,0-3 0,0 0 16,0 0-16,-1-3 0,3-3 0,-1 1 15,0 1-15,1 1 0</inkml:trace>
  <inkml:trace contextRef="#ctx0" brushRef="#br1" timeOffset="133948.2091">18827 8689 0,'0'0'0,"0"0"16,0 0-16,0 0 0,28 0 0,-28 0 15,25 5-15,-25-5 16,29 6-16,-10-1 0,2 0 16,-1 2-16,0 0 0,7 2 15,-2-1-15,0 1 0,1 0 0,-2-1 16,0 2-16,-2-2 0,-2-1 0,-1 0 15,0 0-15,-2 0 0,0-1 16,0-1-16,-2 1 0,-1-1 16,0 2-16,-3-1 0,-2 1 15,0-1-15,-1-1 0,-1 1 0,-2-1 32,0 2-32,-2-1 0,-1 2 15,-2-1-15,0-1 0,0 0 0,-1 3 16,-1 0-16,-2 0 0,0-2 15,-1 2-15,-1 2 0,-1 2 16,1-1-16,-3 6 0,0 2 16,1-1-16,2-1 0,-1 4 0,1 2 15,-1 1-15,0 2 0,1 1 16,-1 3-16,0 1 0,1 3 0,-1 9 16,2 0-16,-1-2 0,1-2 0,-2 11 31,0 3-31,0-7 0,-1-5 0,-1 2 15,0 2-15,2-3 0,1-3 16,0 7-16,-1 0 0,0-8 16,2-5-16,-1 2 0,2-4 15,-1 0-15,1-6 0,0 0 16,0-3-16,1-3 0,1-4 0,0 0 16,-1-3-16,1-2 15,0-1-15,0 0 0,1-2 16,0-5-16,1 1 0,-2 0 0,1-1 15,1-3-15,-3 3 0,0-2 16,-2 2-16,-1 1 0,-3-1 0,-5-1 16,-5 1-16,-3-1 0,-5 2 0,-12-4 15,-12-3-15,-20 2 16,-5-2-16,-38 3 0,-19 3 16,15 1-16,29-1 0,23-2 0</inkml:trace>
  <inkml:trace contextRef="#ctx0" brushRef="#br1" timeOffset="135522.2335">19108 10667 0,'0'0'0,"0"0"0,0 0 0,0 0 0,0 0 0,0 0 16,25 14-16,-25-14 0,22 14 15,-22-14-15,25 16 16,-14-6-16,-1-2 0,-1 2 16,-1 1-16,-3-1 0,-1 1 0,-6 0 15,-5 2-15,-3-5 0,-2-1 16,-13 4-1,-6-1-15,2 1 0,-1 0 0,-13-1 16,-6-2-16,6-2 0,5-5 16,1 2-16,9 0 15,4-2-15</inkml:trace>
  <inkml:trace contextRef="#ctx0" brushRef="#br1" timeOffset="136067.0824">19854 10188 0,'0'0'0,"0"0"0,0 0 16,0 0-16,2 25 0,-2-25 0,-1 33 15,0-12-15,0 0 0,-1 4 16,-3 1-16,-1 10 0,-2-1 16,0 2-16,0 4 0,-2 5 15,2-3-15,-1 0 0,0-2 16,0 0-1,0-4-15,-1 5 16,2-2-16,1-5 0,3-3 0,0-6 0,2-1 16,0-4-16,2-3 0,0-4 15,0-3-15,1-4 16,1 0-16,4-7 0,1-4 16,0 0-16,-1 1 0,-2 0 0</inkml:trace>
  <inkml:trace contextRef="#ctx0" brushRef="#br1" timeOffset="136371.5572">20189 10471 0,'0'0'0,"0"0"15,0 0-15,0 0 0,0 0 16,-29 7-16,29-7 0,-25 10 15,25-10-15,-32 12 0,10-5 16,1 1-16,1 1 0,-1 3 16,0 1-16,-4 5 0,2 0 0,1-1 15,2-1-15,3 1 0,4 1 0,4-4 16,4 4-16,4-4 0,4 1 16,7 0-16,5 1 0,5-4 15,6 2-15,11-1 0,5-1 16,0-5-16,-1-1 0,-3-2 0,-8 0 15,-7-3-15</inkml:trace>
  <inkml:trace contextRef="#ctx0" brushRef="#br1" timeOffset="136710.4312">20925 10465 0,'0'0'0,"0"0"0,0 0 16,0 0-16,0 0 0,-35 9 15,35-9-15,-36 10 0,36-10 16,-42 12-16,16-4 0,0 1 0,1 2 16,-6 3-16,1 4 15,2-3-15,0 2 0,-2 2 0,5 2 0,4-2 16,4 0-16,6-1 0,5 1 15,4 1-15,4-1 0,6-1 16,4 0-16,3-1 0,5-2 0,5-1 16,6 3-16,0-3 0,0-2 15,1 2-15,2-2 16,0 1-16,-5-2 16,-5-3-16,-3-1 0,-4-1 15,-5-2-15,-2-1 0</inkml:trace>
  <inkml:trace contextRef="#ctx0" brushRef="#br1" timeOffset="136895.469">20532 10692 0,'0'0'0,"0"0"0,0 0 16,0 0-16,0 0 0,38-7 15,-38 7-15,43 0 0,-20 0 0,5 0 16,5 1-16,2 1 0,0-1 15,10 2-15,-1-2 16,6 1-16,-5-1 0,-7 0 16,-9 1-16,-4-2 0</inkml:trace>
  <inkml:trace contextRef="#ctx0" brushRef="#br1" timeOffset="137397.255">21465 10535 0,'0'0'0,"0"0"0,0 0 16,24-1-16,-24 1 0,23-2 0,-6 2 16,-1 0-16,1 0 0,-2-1 15,1 1 1,-2 1-16,-1-1 0,3 3 15,-3-3-15,-1 3 0,-1-2 0,-3 0 16,-2 1-16,-1 2 0,-1 3 16,-1-3-16,-2 2 0,-1 1 15,-1 0-15,-3 1 0,-1 2 16,-2-2-16,-2 2 0,-2 1 16,-2-3-16,0 3 0,0 0 0,-6 2 15,-1 2-15,0-1 0,0 0 0,-1 0 16,-1 1-16,4-1 0,1 0 15,2 0-15,0 0 0,3-2 16,2 1-16,3-1 0,0 2 16,3-4-16,0 0 0,4-2 15,4 0-15,2 2 0,4-3 0,5 3 0,6 1 16,1-1-16,2-1 0,2 1 16,3-6-16,3 3 0,-5 0 15,-1-3-15,-3 3 0,-2-3 16,-2-1-16,-4 0 0,-1-3 15,-6-6-15,-6 2 0,0 0 16,0 1 0,-1-1-16</inkml:trace>
  <inkml:trace contextRef="#ctx0" brushRef="#br1" timeOffset="137582.0752">21314 10692 0,'0'0'15,"0"0"-15,0 0 0,0 0 0,30-3 16,-30 3-16,36 3 0,-14-2 16,0 1-16,5 2 0,2 1 15,8 4-15,-3-1 0,-1 2 16,0 0-16,-4-2 0,-5-1 0,-4-2 16</inkml:trace>
  <inkml:trace contextRef="#ctx0" brushRef="#br0" timeOffset="146557.3234">15763 11767 0,'0'0'16,"-7"-3"-16,-3-5 0,-2 3 0,-2-1 16,-13-4-16,-6 4 15,0-1-15,-1 1 0,-8 0 0,-1 2 16,3 1-16,3-1 0,-4 4 16,5 4-16,7-1 0,6 0 0,5 4 15,5 3-15,4 1 0,3-1 0,9 2 16,4 3-16,3-3 0,2 1 15,5 2-15,3 4 16,1-1-16,0 0 0,9 7 0,3 1 16,-5 0-16,-2-3 0,-3 2 15,-2 0 1,-2 0-16,-4-1 0,-4 2 16,-4 2-16,-4-3 0,-3-2 0,-7 0 15,-5 1-15,-5-4 0,-4-4 16,-6 0-16,-4 0 15,1-2-15,2-2 0,-4-1 0,-2-4 16,4-1-16,4-3 0,-3-3 16,0-4-16,9-1 0,4 0 0,5-6 15,4-5-15,5 1 0,4-4 0,0 5 16,0 3-16,0 2 0</inkml:trace>
  <inkml:trace contextRef="#ctx0" brushRef="#br0" timeOffset="147275.4468">16073 12031 0,'0'0'0,"1"7"0,1 1 16,0 2-16,0 2 0,-1 4 15,0 3 1,-1 6-16,-2-1 0,-1-1 15,-3 0-15,1 0 0,-2 0 16,2-1-16,-1-3 0,1-3 0,0-2 16,1 1-16,0-4 15,0-3-15,1-3 0,1-3 0,2-2 16,-3-6-16,2-1 0,1-2 16,1-2-16,2-1 0,0-1 0,3-3 15,1-1-15,2-1 0,2 0 0,2-1 16,2 0-16,-1 2 15,0 2-15,4-2 0,-1 0 0,-2 3 16,0 2-16,0 2 0,-1 2 16,-2 3-16,0 2 0,0 3 15,1 3 1,-2 0-16,-1 2 0,-1 1 16,1 3-16,-1 2 0,-2 0 0,-1 1 15,0 1-15,-2 1 0,0-1 16,-1 0-16,-1-1 15,0-1-15,-1-3 0,1 1 16,-1-3-16,0 0 0,0-1 0,0-2 16,-1-3-16,2 1 0,0-2 0,2-3 15,0-1-15,2-2 0,0-2 16,2-1-16,1-1 16,2 0-16,1-2 0,3-3 15,1-1-15,-2 3 0,-1 0 16,1 2-16,-1 0 0,0 2 15,1 1-15,2 1 0,0 3 16,0 3-16,-2 2 0,1 1 16,-1 1-16,-1 2 0,-1 3 0,0 0 15,2 3-15,-3 2 16,-1 3-16,1 3 0,0 1 16,0-1-16,-1 0 0,-1 0 15,0 2-15,-2 0 0,-2-1 16,0 1-16,-1-2 0,-2-5 0,1-2 0,-1-2 15,-1-2-15,-2-4 0,-2-5 16,-3-4-16,-3-4 0,2 0 16,1 3-16,0 0 0</inkml:trace>
  <inkml:trace contextRef="#ctx0" brushRef="#br0" timeOffset="147465.2329">16374 11539 0,'0'0'0,"0"0"0,0 0 0,0 0 15,29 8-15,-29-8 16,28 13-16,-28-13 0,29 14 16,-17-10-16,-1 3 15,-1-3-15</inkml:trace>
  <inkml:trace contextRef="#ctx0" brushRef="#br0" timeOffset="147930.0606">16886 12075 0,'0'0'16,"0"0"-16,6-15 0,-3 4 0,0 0 16,2-4-16,0-1 0,2-1 15,0-1-15,3-5 0,1 0 16,0 0-16,0 1 0,1 4 16,1 4-16,-1 1 0,-1 1 15,2 2-15,2 1 0,-2 2 0,-1 1 16,1 6-16,2 3 0,-2 1 15,-1 4-15,1 7 0,1 5 16,-2 1-16,0-1 0,3 10 0,0 4 16,-2-1-16,0 1 0,0 1 15,2 1-15,0 5 0,-2-2 0,0 3 16,0 1-16,0-4 16,1-3-16,3-2 0,1-1 0,0-3 0,0-3 15,2-1-15,-3-4 0,-4-6 16,0-2-16,-2-3 0,-1-4 15,1-3-15,0-2 0,2-1 16,2-2-16,-3-5 0,-1-4 0,-3-7 16,-5-6-16,1 5 15,-2 2-15,0 4 16</inkml:trace>
  <inkml:trace contextRef="#ctx0" brushRef="#br0" timeOffset="148161.6786">17546 11938 0,'0'0'0,"0"0"0,0 0 15,0 0 1,-17 19-16,17-19 0,-17 25 16,17-25-16,-27 31 0,11-13 15,-3 5-15,-2 1 0,-1 2 0,-9 6 16,-2 1-1,-1-1-15,-2 2 0,-8 5 0,1-3 16,-2 6-16,4-1 0,0-2 0,1-3 16,-1-3-16,6-8 0,8-5 15,7-5-15,5-5 0</inkml:trace>
  <inkml:trace contextRef="#ctx0" brushRef="#br0" timeOffset="151726.629">17974 11936 0,'0'0'0,"0"0"0,0 0 16,0 0-16,0 0 0,0 0 15,0 0-15,0 0 0,0 0 0,0 0 16,0 0-16,0 0 0,0 0 16,-5 22-16,5-22 0,0 0 15,26 18-15,-26-18 0,33 16 0,-16-8 16,1 0-16,3 1 0,3 0 15,0-2-15,0 2 0,5 0 16,1 1-16,-1 1 0,-2 1 0,6 0 16,-1 0-16,-4-1 0,-5-1 15,-1 1-15,-1-2 0,-2-1 16,-1 0-16,-3-1 16,-2 0-16,-2-1 0,-1-1 15,-3 2-15,-2 0 16,1-2-16,-2-3 0,0 0 15,-2-1-15,-1 2 0,0-1 0,-2 1 16,-1 1-16,-1-3 0,0 0 16,-2 0-16,-3 0 0,0 0 15,1 0-15,-5 2 0,-2 1 0,-1 0 0,-2-2 16,-5 2-16,-1 1 16,1-1-16,0 3 0,-2-1 15,-4 1-15,3 0 0,0-1 0,2 1 16,0 1-16,1-1 0,1-1 15,-4 1-15,-1 1 0,5-2 16,4 0-16,0-1 0,2 1 0,5-2 16,1 0-16,1-1 0,1 1 15,0-1-15,1 1 0,2-1 16,1 0-16,-1 0 0,1-2 0,3-1 16,-2 4-16,2-4 0,0 0 15,2 3-15,-2-3 0,0 0 16</inkml:trace>
  <inkml:trace contextRef="#ctx0" brushRef="#br0" timeOffset="152512.1064">18998 12198 0,'0'0'0,"0"0"0,0 0 0,0 0 15,0 0-15,0 0 0,0 0 16,25-6-16,-25 6 0,25-4 16,-25 4-16,34-3 0,-13 2 0,4 0 15,4 0-15,2 0 0,1 0 0,12 0 16,1 1-16,0 0 0,-1 0 15,14 1-15,1 0 0,-6 2 16,-5 2-16,10 0 0,2-2 16,-6-1-16,-2 0 0,4 1 15,-3 1-15,-8-1 0,-4 1 0,-3 0 16,1-1 0,-7 0-16,-5 0 0,-4-1 15,-4 0-15,-5-1 0,-2 1 0,-5 1 16,-1-1-16,-6-2 0,0 0 15,-8 0-15,-4-1 0,2-1 0,2 1 16,2 0-16</inkml:trace>
  <inkml:trace contextRef="#ctx0" brushRef="#br0" timeOffset="153092.9471">19377 12403 0,'0'0'0,"0"0"0,0 0 16,0 0-16,0 0 0,29 0 16,-29 0-16,26 3 0,-26-3 0,33 4 15,-14-1-15,2-1 16,0 2-16,3 1 0,1 0 15,5 1-15,-3-1 0,0 2 0,-2 0 16,-2 2-16,0-1 0,-5 1 0,-4 1 16,-3 0-16,-2 0 0,-4-1 15,-5 1-15,-4-2 0,-2 0 16,-8 1-16,-3 0 0,-4 1 16,-2-1-16,-5 1 0,-4 0 15,-5 2-15,0 0 0,0 0 0,-2 1 0,3-2 16,2-1-16,-1-1 0,8-1 15,5 0-15,4 1 0,5-1 16,4-2 0,8 1-16,5 1 0,5-3 0,3-1 15,10 1-15,8 1 16,2 0-16,3 0 16,3 0-16,2-2 0,6 1 15,-2-2-15,0 1 0,-1 1 16,-3 1-16,-4-1 0,4 0 15,-3-1-15,-9 0 0,-2-1 16,0 1-16,-2 2 0,-4-3 0,-2-1 0,-5-2 16,-3 0-16,-3 0 15,-1 1-15,-3-1 0,0 0 0,-3 0 16,1-2-16,-4-1 0,-1-1 16,-4-2-16,-1-2 0,2 2 15,0 1-15,2 1 0</inkml:trace>
  <inkml:trace contextRef="#ctx0" brushRef="#br0" timeOffset="153609.8443">19664 11528 0,'0'0'0,"0"0"0,0 0 0,0 0 0,0 0 15,0 0-15,0 0 0,0 0 16,0 0-16,0 0 0,0 0 16,0 0-16,0 0 0,-5 20 15,5-20-15,-5 19 0,5-19 0,-5 25 16,5-25-16,-7 30 16,4-14-16,1 1 0,-1 4 0,1-2 0,0-1 15,0 0-15,0 3 0,-2 4 16,1-3-16,1 2 15,0-1-15,-1-2 0,2-3 0,0 0 16,0 0-16,0-1 0,1-3 16,-1-1-16,0-2 0,0 0 15,0-1-15,1-1 0,0-1 0,0-3 16,0-1-16,0-1 0,-2-1 0,2-2 16,0 0-16,-2 2 0,2-2 15,-3-3-15,-1-1 0,0 1 16,1 1-16,1 0 0</inkml:trace>
  <inkml:trace contextRef="#ctx0" brushRef="#br0" timeOffset="160115.7574">15594 13419 0,'0'0'0,"0"0"0,0 0 0,-4-23 16,4 23-16,-5-24 0,2 14 15,-1-1-15,1-1 0,0 1 16,-2 1 0,2-1-16,0 2 0,-4 2 15,0 0-15,-5 2 0,-1 2 0,-2 3 16,-3 3-16,-1 1 0,0 3 15,-9 4-15,-2 3 0,3 2 16,1 3-16,-1 6 0,2 3 16,5-1-16,1 4 0,4 0 15,4 0-15,5-3 0,2-3 0,7 8 16,4 1-16,2-8 0,3-2 16,12 0-16,6-4 15,6-2-15,3-3 0,-2-7 16,-4-5-16,3-3 0,4-3 15,-3-4-15,-1-2 0,5-6 16,-2-5-16,-2 0 16,-3 0-16,-2-2 15,-2-3-15,-6 4 0,-4 1 0,-3 2 16,-1 1-16,-5 2 0,-2 2 16,-5 1-16,-3 1 0,-1 1 15,0 1-15,0 2 16,1 1-16,-1 2 0,-1 1 0,0 1 15,1 2-15,0 0 0,0 0 0,2 2 16,0 0-16,4 1 0,3-1 16,3 0-16,4 1 15,3 0-15,1 0 0,4-1 0,4-2 16,1 2-16,0 1 0,10-2 16,1 0-16,-3 1 0,-1 1 0,1 2 15,-1 1-15,-2-1 0,-2 2 0,0-1 16,-5 0-16,-6 0 0,-4 2 15,-4-1 1,-3 1-16,-2-1 0,-1 2 0,-5-1 16,-2 1-16,-2 0 0,-1 0 0,-4-3 15,-2 0-15,-3 1 16,-2 0-16,-1 1 0,1-2 16,0-1-16,1-1 0,1-1 15,3-1-15,0-2 0,1-1 0,3-5 16,1-1-16,2 1 0,0 0 15,0 1-15</inkml:trace>
  <inkml:trace contextRef="#ctx0" brushRef="#br0" timeOffset="160401.2272">17021 13354 0,'0'0'0,"0"0"0,12 22 0,-3-8 16,2 1-16,1 4 16,2 2-16,4 8 0,-1 2 15,-2 5-15,0 2 0,2 5 16,-3-4-16,-2 0 0,-1 1 16,2 4-16,-2-4 0,-4-5 15,-1-4-15,-2-3 0,-2-5 0,0-4 16,-1-4-16,0-4 15,0-3-15,1-5 0,2-4 0,1-4 0,-1-5 16,1 3-16,-2 0 16,-1 2-16</inkml:trace>
  <inkml:trace contextRef="#ctx0" brushRef="#br0" timeOffset="160633.093">17509 13400 0,'0'0'0,"0"0"16,0 0-16,0 0 0,0 0 0,-14 27 16,14-27-16,-23 24 0,6-10 15,-2 3-15,-5 5 32,-2 2-32,-4 2 0,-5 6 0,3-1 0,-9 4 15,0-2-15,7-3 16,5-1-16,2 2 0,5-2 15,7-5-15,8-4 0,0-4 16,3-4-16,0-2 0</inkml:trace>
  <inkml:trace contextRef="#ctx0" brushRef="#br0" timeOffset="161034.4518">18034 13480 0,'0'0'0,"0"0"0,26 9 16,-10-2-16,3 0 0,9 5 15,2 2-15,0 0 0,-1 1 0,8 3 16,2 1-16,-6 0 0,-3 0 15,-5 3-15,-3 1 0,-3-2 0,-4-2 0,-2 2 16,-7-3-16,-4-3 16,-2-1-16,-7 1 0,-7-1 15,-3-1-15,-4-1 0,-3-1 16,-2 2-16,-2-3 0,-4-2 16,-5 3-16,2-1 0,1 0 0,-1 1 15,5-3 1,1-2-16,6 0 0,3 0 15,3-1-15,4 2 16,5-4-16,3 1 0,5-4 16,2 2-16,0-1 0,1 0 0,-3-1 15</inkml:trace>
  <inkml:trace contextRef="#ctx0" brushRef="#br0" timeOffset="161272.9006">18580 14019 0,'0'0'0,"0"0"15,0 0-15,-27 9 0,27-9 0,-27 12 0,11-3 16,-4-2-16,-3 0 0,-9 6 16,-1 1-1,-2 1-15,0 1 0,4-2 16,4-1-16,-2 3 0,6-2 15,4-2-15,4-1 0,4-4 0,4-3 16,1-1 0,2 1-16,1-3 0</inkml:trace>
  <inkml:trace contextRef="#ctx0" brushRef="#br0" timeOffset="161536.1023">19125 13856 0,'0'0'0,"0"0"16,31 5-16,-10-1 0,1 0 0,13 5 16,7 0-16,12 4 0,1 1 15,12 2 1,1 1-16,-8 2 0,-3 0 0,7 6 15,-2 1-15,-10-5 0,-7-2 16,-4-3-16,-8-1 16,-13-8-16,-5-2 0,-4-3 0,-4 0 15,-1 1-15</inkml:trace>
  <inkml:trace contextRef="#ctx0" brushRef="#br0" timeOffset="161937.3307">19196 14189 0,'0'0'0,"0"0"0,0 0 15,33 9 1,-14-3-16,7 2 0,4-1 16,0 4-16,2-1 0,9 8 0,-1-2 15,3 5-15,-6-1 0,-5 2 16,-3-3-16,-7-2 0,-6 0 15,-9 1-15,-6-3 0,-4-1 16,-5-4-16,-7 2 0,-7 1 16,-2-2-16,-2-2 0,-2 0 0,-4 2 0,0-4 15,-1 3-15,-1-1 16,6 0-16,5 2 0,4-3 0,5-2 16,3 1-16,4-1 0,4 0 15,6 1-15,6 3 0,7-2 16,7-1-16,13 0 15,9 0-15,-2-2 0,-1 0 0,7-1 0,1-4 16,-6-6-16,-4-1 0,4-5 16,-2-6-16,-8-3 0,-5-1 0,-7-10 15,-5-11 1,-3 13-16,-4 7 0,-3 5 0</inkml:trace>
  <inkml:trace contextRef="#ctx0" brushRef="#br0" timeOffset="162154.2436">19767 13397 0,'0'0'15,"0"0"-15,0 0 0,-4 25 0,4-25 16,-3 28-16,1-9 0,-1 5 15,-2 2-15,-3 13 0,-1 4 16,-2 2-16,-3 1 0,0 1 16,3-10-16,2-5 0</inkml:trace>
  <inkml:trace contextRef="#ctx0" brushRef="#br0" timeOffset="163045.2707">14883 11237 0,'0'0'0,"-11"-2"0,-4-1 16,1 3-16,-1 0 0,-5 3 0,-1 0 15,-5 4-15,2-1 0,3 7 16,3 4-16,4 1 0,3 0 16,3 3-16,4 3 0,5 2 15,4 2-15,2 5 16,4 6 0,1 8-16,1 8 15,-4 4-15,-2-9 0,-4 12 0,-3 1 16,-2-7-16,-2-5 0,-15 1 15,-10-3-15,2-6 0,0-4 0,-9 0 16,-7 0-16,5-9 0,4-8 16,-4 2-16,-1-3 0,13-7 0,4-2 0,5-6 15,5-6-15,3-2 16,2 1-16,7-4 0,5-2 16,1 0-16,3 0 0,1 0 15,3 1 1,0-1-16,-1 0 0,0 2 0,0 2 15,-1 2-15,0 1 0,1 2 0,4 5 16,-2 0-16,-1 3 0,3 4 16,-1 4-16,-1 2 0,0-1 15,0 10-15,0 9 16,2 2-16,-1 3 0,1 8 0,-3 3 16,-2 2-16,-2 1 0,-2 9 0,-1 0 0,-4-4 15,-3-1-15,-2 9 16,-2-2-16,-1-4 15,-2-5-15,-5 26 16,1-9-16,3-12 0,1-8 0,1-6 0,2-4 0,0-3 16,2-1-16,3-1 0,2-1 15,-1-13-15,1-8 0,-2-6 16</inkml:trace>
  <inkml:trace contextRef="#ctx0" brushRef="#br2" timeOffset="167407.1404">15126 12622 0,'0'0'0,"0"0"0,0 0 15,0 0-15,29-4 0,-29 4 0,33-3 16,-12 2-16,2-1 0,5 1 16,4 2-16,10-1 0,0 0 15,6 0-15,6 0 0,15 2 0,0 1 16,18 1-16,4 0 15,-3 2-15,-1 0 0,21 3 0,19 0 16,-13 2-16,-7 1 0,51 0 16,-9-3-16,-20-4 0,-14-3 0,3 3 15,3 1-15,-10-2 16,-7 0-16,14 2 16,9 0-16,-16 4 0,-10 3 15,10-1-15,8-1 16,-9-1-16,-5 1 0,4 4 0,4 6 15,-10-7-15,-4-2 0,9 1 16,6 0-16,-13 1 0,-11 0 0,5 5 16,4 4-16,-8-2 0,-8-2 15,-1-3-15,-2-3 0,-10 0 0,-7 1 16,3-1-16,2-1 0,-11-4 16,-10-3-16,-1-3 0,0-1 15,-7-1-15,-2-1 0,-3-1 16,-2-1-16,-8 1 0,-4 0 0,-1 0 15,-2 1-15,-3 0 16,-3 0-16,-5 0 0,-3-1 0,-1 4 0,-1 4 16,-1-2-16,0-2 0,0-2 15</inkml:trace>
  <inkml:trace contextRef="#ctx0" brushRef="#br2" timeOffset="172091.0834">7510 10930 0,'0'0'16,"0"0"-16,0 0 0,0 0 0,0 0 0,0 0 16,0 0-16,0 0 15,0 0-15,-15-20 0,15 20 16,0 0-16,0 0 0,0 0 0,0 0 15,-20-3-15,20 3 0,0 0 16,0 0-16,0 0 0,0 0 0,0 0 16,0 0-16,0 0 0,-12 17 0,12-17 15,0 0-15,0 0 0,0 0 16,0 0-16,0 0 0,0 0 16,0 0-16,0 0 0,0 0 15,0 0-15,22 0 0,-22 0 16,0 0-16,0 0 0,0 0 15,0 0 1,0 0-16,0 0 0,0 0 0,0 0 0,0 0 0,0 0 16,-15-17-16,15 17 0,0 0 15,0 0 1,0 0-16,0 0 0,0 0 16,0 0-16,0 0 0,-19 10 15,19-10-15,0 0 0,0 0 16,0 0-16</inkml:trace>
  <inkml:trace contextRef="#ctx0" brushRef="#br2" timeOffset="172754.9563">5375 11056 0,'0'0'0,"0"0"0,0 0 16,0 0-16,0 0 0,0 0 0,0 0 15,0 0-15,0 0 0,0 0 16,0 0-16,0 0 0,0 0 16,0 0-1,0 0-15,0 0 0,0 0 0,26 3 16,-26-3-16,34-7 15,-13 1-15,1 2 0,5 0 16,-3-2-16,-5 4 0,-1-1 0</inkml:trace>
  <inkml:trace contextRef="#ctx0" brushRef="#br2" timeOffset="172908.6358">6200 10971 0,'0'0'0,"0"0"15,0 0-15,27 6 0,-27-6 0,26-4 16,-9 2-16,5 2 0,2 0 15,8-4-15,3 0 0,-2-2 16,3 2-16,3-3 16,2-1-1,-1 1-15,-7 1 0,-5 2 0</inkml:trace>
  <inkml:trace contextRef="#ctx0" brushRef="#br2" timeOffset="173109.2552">7084 10874 0,'0'0'0,"0"0"16,0 0-16,26 4 0,-13-4 0,3 0 15,3 3-15,1-3 0,0 0 16,7 0-16,4-3 0,-1 2 0,1-2 16,0 0-16,1-1 0,6 3 15,0-1-15,-2 1 0,-4 1 16,0-3-16,-1 3 0,0 0 16,1 0-16,-3 0 0,-1 0 0,3 0 15,3 0-15,-1 3 0,-1-6 16,2 3-16,-1 0 0,1-3 0,-9 2 0,-5 1 15</inkml:trace>
  <inkml:trace contextRef="#ctx0" brushRef="#br2" timeOffset="173410.2162">8684 10852 0,'0'0'0,"0"0"0,0 0 16,27 0-16,-13 0 0,1 1 15,4-1-15,0 0 0,0 0 0,5 0 16,0-1-16,1 1 0,1 0 16,-1-3-16,1 3 0,-2 0 15,-1-3-15,1 3 0,0-1 16,0 1-16,-2-2 0,3 1 0,-2-2 16,-6 2-16,-2-1 0,0 1 15,-2 1-15,0 0 0,-1-3 0,-1 2 16,0 1-16,-2-3 0,-1 3 15,1 0-15,-4 0 0,2 3 16,0-3-16,-2 0 0,-2 1 16,0 2-1,2-3-15,-2 0 0,0 0 0,0 0 16</inkml:trace>
  <inkml:trace contextRef="#ctx0" brushRef="#br2" timeOffset="174929.5243">7464 11835 0,'0'0'0,"0"0"0,0 0 0,0 0 15,0 0-15,0 0 16,0 0-16,0 0 0,0 0 16,0 0-16,0 0 0,0 0 15,0 0-15,0 0 0,0 0 16,0 0-16,0 0 0,0 0 15,0 0-15,0 0 0,0 0 16,0 0-16,0 0 0,0 0 16,0 0-16,0 0 0,0 0 15,0 0-15,0 0 0,0 0 16,0 0-16,0 0 0,0 0 0,0 0 16,0 0-16,0 0 0,0 0 15,0 0-15,0 0 0,0 0 0,17-18 16,-17 18-16,0 0 0,0 0 0,0 0 15,0 0-15,26-12 16,-26 12-16,0 0 0,24-8 16,-24 8-16,18-7 0,-9 4 0,1-1 15,0-1-15,2-1 16,-1 1-16,4-1 0,0-2 0,0 0 0,2-2 0,-1 1 16,2 2-16,0-3 15,-1 0-15,9-4 0,1 1 16,0-1-16,-3-2 0,4 2 15,3-4-15,-2 2 0,1-1 0,8-7 16,-2 2-16,1 1 0,1 0 16,-1-3-1,2-2-15,7-3 0,-3 6 0,3-2 16,0-2-16,-1 2 16,-1 0-16,10-4 0,1-1 15,-5 3-15,-5-2 0,11-7 0,4-2 16,-9 9-16,-6 1 0,5-1 15,4-1-15,-3-1 0,-1 3 16,23-15-16,-7 3 0,-5 4 0,-3 5 0,-3-1 16,-2 3-16,-4 0 15,-4 0-15,9-2 0,7-1 16,-8 3-16,-6 0 0,7-2 0,4 1 16,-1 2-16,-1 4 0,-1-6 15,-1-5-15,-3 3 0,-3 1 16,5 2-1,2 0-15,-7 3 0,-5-2 0,6-1 16,7-2-16,-6 3 0,-1 2 16,2 0-16,0-2 0,-1 1 15,-3 4-15,3-5 0,2-1 16,-5-1-16,0 1 0,2 4 16,2 4-16,-7 1 0,-5 3 15,5-5-15,3-1 0,-6 1 0,-5 2 0,4-1 16,2-2-16,-2 4 15,-3 1-15,6-2 0,5 0 0,-6 3 16,-5 5-16,5 0 0,2-2 16,-6-2-16,-4-1 0,0-1 15,0 1-15,-2 4 0,-1 3 16,-4-7 0,-1-3-16,-13 10 0,3 0 0,2 2 15,3 3-15,-2-2 0,-2 2 16,-3-3-16,-1-1 0,-3 1 15,-2 1-15,-2 2 0,1 3 16,-3 0-16,1 1 0,-3-1 16,-2 2-16,1-1 0,-1 1 15,-3-2-15,-1 7 0,-1-1 0,-3 2 16,2-1-16,0-1 0,1-1 0</inkml:trace>
  <inkml:trace contextRef="#ctx0" brushRef="#br2" timeOffset="176281.9792">7478 11823 0,'0'0'16,"0"0"-16,0 0 0,0 0 0,0 0 16,0 0-16,0 0 0,0 0 15,0 0-15,0 0 0,0 0 16,0 0-16,0 0 0,0 0 15,0 0-15,0 0 0,0 0 0,0 0 16,0 0-16,0 0 16,0 0-16,0 0 0,0 0 15,-4-22-15,4 22 0,0 0 0,0 0 16,0 0-16,0 0 0,0 0 16,0 0-16,0 0 0,0 0 15,0 0-15,0 0 0,0 0 0,0 0 0,0 0 16,0 0-16,0 0 15,0 0-15,0 0 0,0 0 16,0 0-16,0 0 0,0 0 16,0 0-16,0 0 0,0 0 0,-25-9 15,25 9-15,0 0 0,0 0 16,-31-5 0,31 5-16,-23-2 0,13 1 0,-2-2 15,-1 3-15,-1-3 16,1-1-16,-4 1 0,-4-3 15,0 1-15,0 0 0,-5-2 16,-2-1-16,-8-3 0,3 1 0,-3-3 16,-6 3-16,-4-5 0,3 1 15,-6 0-15,-4-1 0,-5-6 0,5 3 0,-4 0 16,-5 0-16,-5-5 16,4 0-16,-15-3 0,-1-2 15,10 3-15,7 3 0,-35-11 16,1-1-16,16 2 0,8 2 0,-7 0 15,-3 4-15,6 1 0,6 0 16,-15-7 0,-7-7-16,11 6 0,8 2 0,3-1 15,-3 3-15,1 0 0,2 0 16,-9-5-16,-2-2 0,4 3 16,4 5-16,-3-4 0,-5 0 15,7 2-15,2-1 0,-1 2 16,0-3-16,3 3 0,2-3 0,-1 0 15,-2 0-15,3 0 0,6 3 0,-6-5 16,-2 1-16,3-3 0,1-2 16,0 9-16,2 8 15,7-4-15,7-2 0,-8 3 0,-1 5 16,1-2-16,5 3 0,3-7 16,1-3-16,3 4 0,1 2 15,4-2-15,3 1 0,0 0 0,-3 5 0,3 2 16,3 5-16,4-4 0,4 3 15,-3-2-15,-2-2 16,-1 6-16,3 3 0,8 1 0,7 4 16,5-1-16</inkml:trace>
  <inkml:trace contextRef="#ctx0" brushRef="#br2" timeOffset="184631.4829">11851 10085 0,'0'0'0,"0"0"0,0 0 0,30 2 16,-18 1-16,5-1 0,4-2 16,9 0-16,5 3 0,3 1 0,5 3 15,12 0-15,2 4 0,1 0 0,2 0 16,9 6-16,-2-2 0,9 6 16,-2 1-16,-4-3 0,-3 1 0,5 1 15,-6 1-15,-7 1 0,-4 2 16,-11-8-16,-7-6 0,-6-1 15,-5 0-15,-7-3 0,-4 0 16,-6-5-16</inkml:trace>
  <inkml:trace contextRef="#ctx0" brushRef="#br2" timeOffset="185063.9976">12506 10457 0,'0'0'0,"0"0"0,0 0 0,-21 17 15,12-13-15,-4 6 16,-4 1-16,-1-1 16,-1 1-16,-7 3 0,-2-1 15,1 3-15,0-2 0,-4 8 0,3 3 16,3-4-16,4-3 0,4 0 15,1 0-15,4 0 0,3 0 16,5 0-16,3 7 0,2-7 16,2 3-16,6-6 0,4-1 15,4-1-15,3-2 0,1 0 16,1-3-16,0 2 0,0 1 0,1-5 16,1-1-16,-3-5 0,-3 0 0,-2 0 0,0-4 15,-3-2-15,-2 1 0,-3 1 16,-3-2-16,0-5 0,-3-1 0,-4-5 15,-6-3-15,-1 5 0,-2 1 16,-7-5-16,-1-2 16,-1 0-16,0-2 0,-3-4 0,-3 2 15,2 0-15,2 0 0,1 1 16,5 5-16,2 5 0</inkml:trace>
  <inkml:trace contextRef="#ctx0" brushRef="#br2" timeOffset="185365.0369">12322 9708 0,'0'0'0,"0"0"0,0 0 0,24 0 16,-24 0-16,32 2 0,-9 2 16,3 1-16,0 2 0,13 2 0,3-1 15,-3-1-15,-1 1 0,9 1 16,2 2-16,-7 0 0,-4 0 16,2 0-16,-5-2 0,-6-1 15,-5-1 1,-6-3-16,-5 1 0,-5 0 15,-4 1-15,0-1 0,-1-2 16,-1 1-16</inkml:trace>
  <inkml:trace contextRef="#ctx0" brushRef="#br2" timeOffset="185617.9293">12550 9817 0,'0'0'0,"0"0"0,0 0 16,0 0-16,-12 18 0,12-18 0,0 0 16,-15 25-16,9-16 0,1 0 15,-1 0 1,2 1-16,-1-1 0,1-1 0,1 2 16,-1-2-16,1 0 0,0-2 15,1 1-15,-1-4 0,1 1 0,2-4 16,0 0-16,2 0 0,-2 0 15,1-3-15,-1 3 0,0-2 16</inkml:trace>
  <inkml:trace contextRef="#ctx0" brushRef="#br2" timeOffset="185835.1762">12699 9830 0,'0'0'0,"0"0"15,0 0-15,0 0 0,0 0 0,0 23 16,0-23-16,-2 21 0,2-21 0,-3 25 16,0-10-16,1 0 0,-1 1 15,0 3-15,-1 2 0,1-1 32,0-1-32,-2 2 0,2-4 0,0-1 15</inkml:trace>
  <inkml:trace contextRef="#ctx0" brushRef="#br2" timeOffset="187139.1808">6099 9490 0,'0'0'0,"0"0"16,0 0-16,0 0 0,8 26 0,-8-26 16,8 35-16,-3-13 0,-1 3 0,1 11 15,1 8 1,-1-1-16,1 0 0,0 19 0,-1 4 31,-1-2-31,0-3 0,2 21 0,-3 14 16,2-12-16,0-9 0,1 16 15,0 2-15,-1 15 0,-2-22 0,-1 2 16,0-2-16,1-14 0,1-11 0,-4-2 16,0-1-16,0-12 15,-3-9-15,1-2 0,-2-3 16,3-7-16,2-5 0,4-8 15,2-4-15,3-8 0,2-7 0,7-8 16,7-10-16,-17 15 16,-2 2-16,-1 4 0</inkml:trace>
  <inkml:trace contextRef="#ctx0" brushRef="#br2" timeOffset="187586.6609">7060 9583 0,'0'0'0,"-1"20"0,1 0 15,0 12-15,0 0 0,0 23 16,0 20-16,0 0 0,0 0 0,-3 19 16,0 20-16,1-17 15,1-9-15,1 41 0,2-4 16,0-25-16,-1-15 0,-2 1 15,-1 3-15,2-18 0,1-17 0,5 0 16,1-1-16,-1-8 0,-3-5 16,2-12-16,0-8 0,1-10 15,-3-4-15,-1-12 16,1-8-16,5-5 0,2-6 16,4-20-16,4-10 0,-11 31 0,-3 6 15,-1 7-15</inkml:trace>
  <inkml:trace contextRef="#ctx0" brushRef="#br2" timeOffset="187988.0438">7962 9441 0,'0'0'0,"0"0"0,-2 30 0,0-13 16,1 1-16,0 18 0,0 7 16,-1 2-16,0-1 0,-2 23 15,1 7-15,0 12 0,-3-2 0,0 18 16,-1 4-16,-2 2 0,3-13 0,-9 48 15,-1-5-15,5-27 0,3-14 16,0-2-16,-1 0 16,3-14-16,-1-11 0,4-1 0,1-1 15,0-16-15,0-11 0,6-7 16,2-3-16,0-8 0,0-7 0,3-7 31,2-7-31,4-8 0,1-6 0,5-17 16,2-10-16,-7-5 0,-7-5 0,-3 17 15,-1 9-15,-2 7 16</inkml:trace>
  <inkml:trace contextRef="#ctx0" brushRef="#br2" timeOffset="188389.1817">8514 9403 0,'0'0'0,"0"0"0,0 0 16,-3 22-16,3-22 0,-1 26 16,-2-6-16,0 2 0,2 1 0,-1 7 15,-1 7-15,-2 11 0,1 0 16,-3 20-16,0 7 15,-1-3-15,1-5 0,-2 23 16,-1 19-16,1-16 16,-1-15-16,-4 40 0,2 5 15,2-21-15,3-16 0,-4-1 16,-5-3-16,10-17 0,6-12 0,-4-7 16,2-5-16,3-6 15,4-6-15,-4-8 0,1-3 16,-1-8-16,-1-9 0,4-9 0,5-9 0,2-5 0,4-1 15,-6-4-15,4-10 16,-5 10-16,-1 8 0,-3 5 16</inkml:trace>
  <inkml:trace contextRef="#ctx0" brushRef="#br2" timeOffset="188774.387">9026 9431 0,'0'0'0,"-2"13"0,0 2 0,-2 2 15,1 2-15,-3 17 0,0 7 16,-2 11-16,0-1 0,-3 20 16,-1 4-1,1-4-15,1-3 0,-1 14 16,-1 14-16,2-19 0,2-11 0,-3 25 16,1-8-16,5-17 0,3-7 15,2-12-15,2-8 0,0-10 16,-1-9-16,0-7 15,2-4-15,-2-5 0,-1-6 0,5-7 16,-1-8-16,-1 4 0,2-6 0,1-7 16,0-6-16,0 5 0,-2 7 0,0 4 15</inkml:trace>
  <inkml:trace contextRef="#ctx0" brushRef="#br2" timeOffset="189159.6779">9325 9209 0,'0'0'0,"0"0"16,0 0-16,-7 27 0,7-27 0,-6 33 15,2-7-15,1 3 0,0 2 16,-4 16-16,-1 6 16,1 11-16,-1-4 0,-1 16 0,1 0 15,2-2-15,0-4 0,0 12 16,-2-1-16,2 1 0,2-8 0,-3 20 16,1-19-16,1-11 0,2-10 0,1-14 15,0-5-15,0-13 0,2-5 16,-1-9-16,1-2 0,0-6 15,1-3-15,3-7 16,-1-5-16,4-2 0,0-2 0,4-12 16,3-6-1,-6 13-15,-1 3 0,-1 6 0</inkml:trace>
  <inkml:trace contextRef="#ctx0" brushRef="#br2" timeOffset="189444.9688">9773 9204 0,'0'0'0,"0"0"16,-2 24-16,1-7 0,0 2 0,-2 15 15,-2 9-15,1 2 0,-1 4 0,-3 20 16,-1 8-16,-4 12 0,-2-4 16,-6 20-16,-3 5 0,1 8 15,3-7-15,0 54 0,8-5 16,3-52-16,4-33 0,0-22 16</inkml:trace>
  <inkml:trace contextRef="#ctx0" brushRef="#br2" timeOffset="193302.0148">9241 10464 0,'0'0'0,"0"0"0,0 0 0,0 0 16,0 0-16,-15-15 0,15 15 15,-19-10-15,19 10 0,-32-12 16,11 6-16,-1 0 0,-1 1 15,-5 1-15,-3 1 0,-7-3 16,0 4-16,1 2 0,-5 2 0,-5 4 0,4-3 16,4 4-16,3 0 0,6 1 15,4 2-15,5 1 0,2 1 16,5 1-16,3 2 0,4 2 16,5 1-16,7-2 0,1 0 0,11-2 15,7 1-15,1 3 16,0-3-16,5 2 15,4 1-15,5-4 0,1 0 16,0-7-16,1 1 0,-5-5 16,-3 0-16,1-6 0,3 0 15,-6 0-15,-4-2 0,-3-2 16,-3-3-16,-3 0 0,-3-2 16,-4-1-16,-3-2 0,-5 4 15,-1 4-15,-6-1 0,-3-6 16,-1 1-16,-1-3 0,-6 2 15,-6 0-15,-1 4 0,-2 0 16,-5 2-16,-6 0 0,1 1 16,1 1-16,-10 5 0,-2 2 15,3 2-15,3 0 0,-1 4 16,-2 1-16,5 5 0,5 2 16,-1 1-16,3 0 0,7-5 0,5-1 15,3-1-15,4 2 0,5 2 16,2 1-16,7 1 0,4 2 15,3-3-15,6-3 0,7 0 16,8 3-16,-6-6 0,1-1 0,11 3 16,3 0-16,-5-2 0,-2-1 15,-2-3-15,-3-1 0,-1-3 0,-3-3 16,-3-1-16,-1 0 0,-6 1 16,-2 0-16,-3-1 0,-2 0 15,-5-3-15,-1 3 0,-6-3 16,-6-3-16,-4 0 0,-1 2 0,-7-2 15,-5 2-15,-1 1 16,1 0-16,-4 3 0,-6 4 0,4 0 0,1 1 16,-8 1-16,0-1 0,3 6 15,1 7-15,4-2 0,4 2 16,5 0-16,6-3 0,4 3 16,3 3-16,4-1 0,1 3 15,6-4-15,5 0 0,3-5 0,4 1 16,9 3-1,6 0-15,0-2 0,2 2 16,10 3-16,2-5 0,-5-2 16,-2-3-16,-1-3 0,0-1 15,-4-3-15,-4-1 0,-4-4 16,-2 0-16,-5-4 0,-3 1 0,-4 1 16,-4-4-16,-3 6 0,-1-4 15,-5-2-15,-3-7 0,-4 6 0,-4 2 16,-4 1-16,-2 1 0,-2 1 15,-3 0-15,-3 4 0,-2 2 16,-1 1-16,0 3 0,-8 4 16,-1 3-16,2-4 0,2-4 0,4 9 15,-1 4 1,6 2-16,4 0 0,2 1 16,3 1-16,6-2 0,3-2 0,4 0 15,5 1-15,3-4 0,4-1 16,8 0-16,6 2 15,3-5-15,2 2 0,5-3 0,2 0 0,-3-3 16,0 0-16,5-1 0,0-2 16,-5-1-16,-4-1 0,-2-2 15,0-1-15,-5 0 0,-2-2 0,-2-5 16,-2-3-16,-6 7 16,-3 3-16,-7 0 0,-6-3 15,-2 1-15,0-2 0,-6 0 16,-4 2-16,-3 1 0,0-1 0,-5 3 15,-5 3-15,2 3 16,0 3-16,-8 1 16,0 1-16,3 3 0,4-1 0,2 1 15,1 0-15,4 3 16,3 1-16,3 3 0,2 6 16,4-5-16,2-3 0,7-7 0,2-2 15,4 0-15,2 0 0,11 3 16,8-2-16,-2-2 0,4-1 15,5 2-15,4 0 0,-2-4 0,1-2 0,5 2 16,0-3-16,-4-3 0,-3 2 16,-2-2-16,-3-1 15,-5 1-15,-3-1 0,-4 0 16,-3 0-16,-2 1 0,-2 0 0,-9-1 16,-2-4-16,-6 2 0,-2-1 15,-6 5-15,-4 2 0,-1-2 0,-2 1 0,-3 2 16,-2 5-16,1 3 0,1 1 15,-2 5-15,-3 6 0,0-3 16,4 0-16,1 0 0,0 3 16,5-3-16,5 0 0,5 0 15,3 2-15,3-2 0,2 1 0,2-5 32,4 0-32,4-5 0,4-3 0,10-3 15,7 0-15,2-3 0,1-3 16,7-4-16,5 0 0,-1-4 15,1-3-15,10-2 0,-1-4 16,-2-5-16,-1-7 0,7-8 16,-2-2-16,-5 3 0,-3 3 15,6-10-15,2-4 0,-11 6 0,-5 1 0,2-3 16,3-1-16,-7 5 0,-5 3 16,8-11-16,-4 10 0,-14 15 15,-2 0-15,3-11 0,-5 4 16,-8 22-16,-3 3 0,-1-4 15,-1 0-15,-4 5 0,-4 1 16,-4 2 0,-4 3-16,0 0 0,-2 0 0,-7 4 15,-3 4-15,0-2 16,1 1-16,-2 3 0,-1 1 0,4 4 16,1 2-16,3-2 0,2-1 15,4-3-15,4 0 0,3-1 16,2-2-16,3-2 0,3-2 0,9 0 15,6-2-15,4-1 0,5-1 0,7 0 16,5 0-16,1-3 16,1-2-16,9-5 0,2-4 0,-4-1 15,-4-1-15,1 1 0,-2-3 16,-3 0-16,-2 0 0,3-6 16,-3-2-16,-8 2 0,-4 5 15,-6 1-15,-3 2 0,-5 5 0,-3 0 0,-3 1 16,-2 2-16,-5 3 0,-2-1 15,-4 5 1,-7 1-16,-1 0 0,0 1 0,-4 2 0,-5 1 16,3 2-16,-1-1 0,-7 8 15,-3 2-15,4 2 0,3 2 16,4-1 0,1-1-16,6-1 0,5-2 0,3 2 15,3-1-15,2-1 0,4-3 16,5 0-16,6-1 0,3-3 15,4 0-15,6 0 16,7 1-16,0-4 0,-1-4 0,3 3 16,0-3-16,1-4 0,-1-6 0,5-1 15,-5-2-15,-3 1 0,-4-3 0,-1-2 16,-1-4-16,-5 2 0,-4-2 16,-6 3-16,-2-3 0,-3 3 15,-2 1-15,-5 2 0,-3-2 16,0 5-16,0 1 0,-5-2 15,-1 2-15,-1 3 0,0 1 0,-4 1 16,-2 5 0,2-2-16,1 3 0,2 7 15,0 7-15,4-3 0,2-3 16,2 1-16</inkml:trace>
  <inkml:trace contextRef="#ctx0" brushRef="#br2" timeOffset="193834.6948">8972 11017 0,'0'0'0,"0"0"16,0 0-16,0 0 0,0 0 0,0 0 15,0 0-15,0 0 0</inkml:trace>
  <inkml:trace contextRef="#ctx0" brushRef="#br2" timeOffset="196243.1433">8496 10570 0,'0'0'0,"0"0"0,0 0 16,0 0-16,0 0 0,0 0 15,0 0-15,0 0 0,-8 25 0,8-25 16</inkml:trace>
  <inkml:trace contextRef="#ctx0" brushRef="#br2" timeOffset="196412.5451">8379 10688 0,'0'0'0,"0"0"0,0 0 0,0 0 15,0 0-15,0 0 0,0 0 16,0 0-16</inkml:trace>
  <inkml:trace contextRef="#ctx0" brushRef="#br2" timeOffset="196581.9951">8368 10603 0,'0'0'16,"0"0"-16,0 0 0,0 0 0,0 0 0,0 0 31,0 0-31,0 0 0</inkml:trace>
  <inkml:trace contextRef="#ctx0" brushRef="#br2" timeOffset="196744.9125">8284 10582 0,'0'0'0,"0"0"15,0 0-15,0 0 0,0 0 0,0 0 16,0 0-16,-15 21 0,15-21 15,0 0-15</inkml:trace>
  <inkml:trace contextRef="#ctx0" brushRef="#br2" timeOffset="196898.7329">8251 10685 0,'0'0'0,"0"0"16,0 0-16,0 0 0,0 0 0,0 0 16,0 0-16,0 0 0</inkml:trace>
  <inkml:trace contextRef="#ctx0" brushRef="#br2" timeOffset="198793.3985">12394 14287 0,'0'0'0,"0"0"16,0 0-16,0 0 0,0 0 0,-21-11 15,21 11-15,0 0 0,-30 2 16,12 3-16,-5 0 0,0 4 15,0 2-15,-11 8 0,-3 2 16,1 2-16,1 1 0,-12 11 16,-1 4-16,5 2 0,5 3 0,-4 7 15,-3 9-15,11 1 0,8-4 16,3 12-16,10 1 0,6-9 16,3-3-1,11 3-15,6 2 0,4-6 16,2-3-16,16 23 0,-2-11 0,2-9 15,1-4-15,0-6 0,-2 0 16,0-9-16,1-5 0,-3-4 16,-1-4-16,3-6 0,2-6 15,-12-3-15,-8-4 0,-4-1 16</inkml:trace>
  <inkml:trace contextRef="#ctx0" brushRef="#br2" timeOffset="199225.404">12330 14862 0,'0'0'0,"0"0"16,26 3-16,-26-3 0,28 0 0,-9 1 15,3 2-15,2 0 16,2 2-16,10 5 0,1 0 0,-4 1 0,-4 0 0,2 1 0,-5 4 16,-6-2-16,-4 1 0,-9-1 15,-6 1-15,-6-1 0,-6 0 16,-8 0-16,-6 4 0,-3-4 0,-3-2 16,-4 4-16,-4-1 15,-3 4-15,5-2 0,4 1 16,4-3-16,5 2 0,3-3 0,7 0 15,4-2-15,4 2 0,4-1 16,5-5-16,6-4 16,3-1-16,6 1 0,5-2 0,5-4 15,3-1-15,2 1 0,3-4 16,3-4-16,1-1 0,-3 3 0,-1-9 31,1-1-31,-9 4 0,-6 3 0,-4 1 16</inkml:trace>
  <inkml:trace contextRef="#ctx0" brushRef="#br2" timeOffset="199510.7477">13086 14556 0,'0'0'0,"0"0"0,0 0 0,0 0 16,-1 27-16,1-27 0,-10 36 16,4-13-1,-1 0-15,-2 13 0,-1 5 16,0 0-16,0 2 0,0 11 0,2 3 16,0-4-16,2-3 0,2 11 15,1 0-15,1-7 0,0-5 16,2 5-16,0-4 0,4-8 15,1-6-15,2-4 0,-1-3 16,1-8-16,1-4 0,-3-5 0,0-2 16,-2-3-16</inkml:trace>
  <inkml:trace contextRef="#ctx0" brushRef="#br2" timeOffset="199811.265">13289 14926 0,'0'0'0,"0"0"16,0 0-16,0 0 0,0 0 15,-21 8-15,21-8 0,-25 13 16,11-5-16,-1 2 0,1 4 16,1-2-16,0 5 0,2 0 15,3 2 1,-2 6-16,3-4 0,4 4 0,3 0 15,2 0-15,2 0 0,3 1 16,2-1-16,3-4 0,3-3 16,4 2-16,0-1 0,-1-5 15,-2-3-15,1-4 0,-1-5 16,-3 0-16,-2 0 0,-2-1 0</inkml:trace>
  <inkml:trace contextRef="#ctx0" brushRef="#br2" timeOffset="200011.5791">13584 14940 0,'0'0'0,"0"0"16,25-3-16,-6 3 0,2 0 16,11 3-16,5-2 0,-2 2 15,0 0-15,7 0 0,-1 2 16,-3-2-16,-4 0 0,0 1 15,-6-3-15,-7 2 0,-5 0 16,-5-3-16,-2 1 0,-1 2 0</inkml:trace>
  <inkml:trace contextRef="#ctx0" brushRef="#br2" timeOffset="200227.5294">13662 15183 0,'0'0'15,"0"0"-15,0 0 0,1 32 0,-1-21 16,0 7-16,0 0 0,0 7 16,0 0-16,1 0 0,0-1 15,0-2-15,0-4 0,1 3 16,-1-3-16,1-3 0,0-1 0,0-5 16,-1-7-1,2 1-15,-1 0 0,0-2 16,-2-1-16,2 3 0</inkml:trace>
  <inkml:trace contextRef="#ctx0" brushRef="#br2" timeOffset="200443.2484">13870 15148 0,'0'0'0,"0"0"0,0 0 0,0 0 16,0 0-16,10 24 0,-10-24 15,4 28-15,-3-13 0,0 3 16,1 0-16,0 3 0,0 1 0,2 5 31,-2-1-31,1-1 0,1-3 0,0-1 16,1-3 0,1-3-16,1-5 0,-2 0 0,-1-2 15,0-2-15</inkml:trace>
  <inkml:trace contextRef="#ctx0" brushRef="#br2" timeOffset="200644.4005">14213 15272 0,'0'0'16,"0"0"-16,22-3 0,-4 5 0,3-1 16,11 2-16,3-2 15,-1 2-15,1-2 0,5 2 0,-1 1 16,-2 0-1,1 2-15,-4-2 0,-3-3 16,2 2-16,-2 0 0,-7 0 16,-5-2-16,-5 2 0</inkml:trace>
  <inkml:trace contextRef="#ctx0" brushRef="#br2" timeOffset="200898.6017">14494 15162 0,'0'0'0,"0"0"0,0 0 15,0 0-15,0 0 0,-6 21 0,6-21 16,-3 21-16,3-21 0,-5 26 0,3-9 0,0-2 16,0-1-16,0 6 15,2-1-15,0 0 0,0 1 0,3 2 16,0-1-16,1-2 0,3 2 15,1-3-15,1 0 0,-3-4 16,0 0-16,-1-4 0</inkml:trace>
  <inkml:trace contextRef="#ctx0" brushRef="#br2" timeOffset="201099.4149">15087 15170 0,'0'0'0,"0"0"0,0 0 16,0 0-16,23-1 0,-23 1 0,21-4 15,-21 4-15,21-3 0,-12 0 16,-2 2-1,0 0-15</inkml:trace>
  <inkml:trace contextRef="#ctx0" brushRef="#br2" timeOffset="202503.8227">15032 15247 0,'0'0'0,"0"0"16,0 0-16,0 0 0,0 0 0,23 4 16,-23-4-16,39 3 0,-15-2 0,6 2 15,9 0-15,2 0 0,2 1 0,16 1 16,17 5-16,-6-3 16,-5 1-16,14 6 0,2-1 15,-2-1-15,-10-2 0,-1 1 0,-7 0 16,-11-4-16,-5 0 0,-11-3 15,-7-1-15,-8-3 0,-7-3 0,-4 0 32,-3 2-32,0 0 0</inkml:trace>
  <inkml:trace contextRef="#ctx0" brushRef="#br2" timeOffset="202967.5542">15722 15426 0,'0'0'16,"0"0"-16,0 0 0,-11 18 0,11-18 16,-15 21-16,4-8 0,-1 2 15,-2 2-15,-5 8 0,1 2 16,-2-2-16,-1 0 0,-1 3 16,0 1-16,-3 7 0,5-1 15,3 1-15,1-1 0,4-3 0,3-3 16,4 6-16,5 0 0,3-5 0,4-3 15,6-1-15,6-4 0,0-2 16,-1-4-16,8 2 16,5 1-16,-3-6 0,0-6 0,0-1 15,2-1-15,-1-4 0,0-2 16,-4-2 0,-1-3-16,-4-1 0,-4-2 15,-4-3-15,-2-3 0,-4-2 0,-1-2 16,-8-1-16,-2-1 0,-7-2 15,-6-2-15,-3-2 0,-3-1 16,-4 1-16,-1 4 0,-2-2 16,-2-2-16,3 2 0,2 0 15,-5-5-15,0 4 0,6 2 0,2 2 0,5-3 16,3-3-16,5-1 0,3 4 16,2 4-16,3 6 0,0 4 15</inkml:trace>
  <inkml:trace contextRef="#ctx0" brushRef="#br2" timeOffset="203252.3922">15473 14654 0,'0'0'0,"0"0"0,0 0 0,26 0 16,-26 0-16,34 0 0,-7 4 16,0-1-16,2-1 0,13 2 15,5 2-15,-1 1 0,-2 0 0,7 3 16,-1-3-16,-5 1 16,-3 0-16,2 1 0,-5-2 15,-9-3-15,-6 0 0,-6-4 0,-5-2 16,-4 0-16,-4-1 0,-2 3 0,1-1 15,-2-2-15</inkml:trace>
  <inkml:trace contextRef="#ctx0" brushRef="#br2" timeOffset="203499.8499">15764 14788 0,'0'0'0,"0"0"0,0 0 0,-11 17 15,11-17-15,-9 22 0,4-6 16,1-1-16,-1 2 0,-1 1 16,1 1-16,-3 5 0,0-1 15,0-2-15,1 3 0,0-6 0,2 0 0,0 0 16,2-4-16,1 0 0,-1-3 0,2-3 16,1-2-16,3-2 15,1-3-15,1-2 0,2-6 16,-1 0-16,-2 1 0,0 2 15</inkml:trace>
  <inkml:trace contextRef="#ctx0" brushRef="#br2" timeOffset="203684.9219">15926 14826 0,'0'0'15,"0"0"-15,0 0 0,0 0 16,0 0-16,-3 21 0,3-21 0,-3 19 15,3-19-15,-4 25 0,4-25 0,-4 31 16,1-16-16,1 0 16,0 1-16,0-1 0,-1-3 0,2 1 15,1 1-15,0-3 0,0 0 0,0-4 16</inkml:trace>
  <inkml:trace contextRef="#ctx0" brushRef="#br2" timeOffset="204023.8703">17695 12382 0,'0'0'0,"0"0"0,0 0 16,0 0-16,0 0 0,-12-21 16,12 21-16,0 0 0</inkml:trace>
  <inkml:trace contextRef="#ctx0" brushRef="#br2" timeOffset="204186.4409">17517 12338 0,'0'0'0,"0"0"0,0 0 16,0 0-16,0 0 0,0 27 15,0-27-15,0 0 0,-5 19 0,5-19 16,0 0-16,0 0 0</inkml:trace>
  <inkml:trace contextRef="#ctx0" brushRef="#br2" timeOffset="204804.255">16624 15710 0,'0'0'0,"0"0"0,0 0 15,0 0-15,23 2 0,-23-2 0,20 7 16,-20-7-16,23 16 0,-11-8 16,0-1-16,-1 1 0,0 3 15,-4 0 1,-4 6-16,-3-2 0,-2 3 15,-2 0-15,-4-1 16,-2 1-16,-1 0 16,-2 2-16,0-3 0,-3-4 0,0 0 15,0-3-15,3-1 0,1-2 16,2 1-16,2-3 0</inkml:trace>
  <inkml:trace contextRef="#ctx0" brushRef="#br2" timeOffset="205173.0644">17345 15297 0,'0'0'0,"12"1"0,7-1 15,1 3-15,0 1 0,13 3 0,5 0 0,8 4 0,-5-1 16,8 5-16,-3-1 31,-9 1-31,-9-1 0,-7 2 0,-5 0 16,-6-3-16,-5-2 0,-13 0 0,-9 0 15,-4 0-15,-3-1 0,-7 1 0,-6 0 16,1 3-16,1 0 0,-4 0 16,-2-3-16,6 3 0,4-3 15,4 3-15,4-2 0,10 0 16,4 0-16,7-1 15,4 0-15,11 0 0,5-1 16,9-2-16,5-1 0,5 0 16,5-2-16,4-3 0,3-2 15,-5-1-15,-2-5 0,5-2 0,-1-7 0,-12 2 0,-9 6 16,-6 0-16</inkml:trace>
  <inkml:trace contextRef="#ctx0" brushRef="#br2" timeOffset="205474.6203">18096 15040 0,'0'0'0,"0"0"15,0 0-15,0 25 0,0-25 0,-1 32 16,-1-7-16,-2 0 15,1 4-15,-2 14 0,-2 3 16,-2 4-16,1-7 0,1 7 16,0 3-16,1 5 0,1 1 0,4 5 15,3-2 1,2-9-16,0-6 0,3-4 16,0-3-16,1-8 0,0-4 0,4-6 15,2-3-15,-2-6 16,-1-6-16,-3-1 0,-1-2 15,-3 0-15</inkml:trace>
  <inkml:trace contextRef="#ctx0" brushRef="#br2" timeOffset="205759.6242">18396 15401 0,'0'0'15,"0"0"1,0 0-16,-26 2 0,26-2 0,-26 8 16,10 0-16,-3-1 0,-1 4 0,-3 3 15,2 1-15,3 4 0,3 0 16,4 3-16,3 0 16,5 2-16,3 1 0,12 6 15,9 2-15,3-4 0,3-2 16,3-4-16,4-1 0,4-1 0,-1-3 0,-1-7 15,0-1-15,-5-7 0,-5-4 16,-7 1-16,-3-1 0,-4 1 16</inkml:trace>
  <inkml:trace contextRef="#ctx0" brushRef="#br2" timeOffset="205944.6825">18610 15315 0,'0'0'16,"0"0"-16,23 0 0,-5 4 15,3-1-15,6 1 0,6 0 16,13 5-16,1-1 0,10 3 16,-2 3-16,-2 1 0,-2-4 0,0 3 15,-8-4 1,-8-2-16,-5-1 0,-7-4 16,-5 1-16,-4-1 0</inkml:trace>
  <inkml:trace contextRef="#ctx0" brushRef="#br2" timeOffset="206176.3573">18806 15557 0,'0'0'0,"0"0"16,0 0-16,-6 29 0,2-18 0,1 4 15,-1 3-15,-1 0 0,1 1 16,-4 4-16,0 4 0,3-5 15,0-1-15,1-1 0,1-1 16,0-1-16,2-2 0,2-1 16,2-3-16,1-3 0,2-2 15,-1-7-15,2-1 0,-2-1 16,0 1-16,-2 0 0</inkml:trace>
  <inkml:trace contextRef="#ctx0" brushRef="#br2" timeOffset="206377.0624">19001 15629 0,'0'0'0,"0"0"15,0 0-15,0 0 0,0 22 16,0-22-16,0 28 0,0-13 16,0 1-16,0 0 0,2 2 0,-1 2 0,0-1 15,1 6-15,1-2 16,3-3-16,0-2 0,0-4 0,-1-3 15,0 0-15</inkml:trace>
  <inkml:trace contextRef="#ctx0" brushRef="#br2" timeOffset="206562.1063">19362 15693 0,'0'0'0,"0"0"15,25 1-15,-5 2 0,3 1 16,12 0-16,1 5 0,1-1 16,2-1-16,8 3 0,0 0 0,-4-4 0,-2 1 15,-1-4-15,-5 0 0,-9-2 16,-5 1-16,-4 0 0</inkml:trace>
  <inkml:trace contextRef="#ctx0" brushRef="#br2" timeOffset="206793.478">19695 15683 0,'0'0'0,"0"0"16,0 0-16,-4 18 0,4-18 0,-5 21 15,3-8-15,0 2 16,0 0-16,-1 5 0,0 0 0,0 5 0,-1-4 15,2 1-15,1 1 0,1-1 16,0 0-16,2-1 0,2 1 16,-1-5-16,0-3 0,0-2 15,-1-2-15,0-1 0</inkml:trace>
  <inkml:trace contextRef="#ctx0" brushRef="#br2" timeOffset="207031.9178">20162 15676 0,'0'0'16,"11"0"-16,5 0 0,5 3 0,3-2 16,15 4-16,7 2 15,9 2-15,-2 1 0,11 3 16,0 2-16,-4-3 0,-3-1 0,3 1 15,-9-3-15,-5 0 0,-7 0 16,-2 2-16,-4 3 0,-8-7 16,-5-3-16,-4-1 0,-5 0 0,-3-2 0</inkml:trace>
  <inkml:trace contextRef="#ctx0" brushRef="#br2" timeOffset="207580.0219">20334 15851 0,'0'0'16,"0"0"-16,0 0 0,24 23 16,-12-14-16,4 6 0,7 2 15,3 3-15,-1 1 0,0 1 0,-1 1 16,1 2-16,-3-4 0,-4 0 0,-3 1 15,-6-4-15,-4 0 0,-8-4 16,-4-1-16,-4-3 0,-3-2 0,-9-4 16,-8-2-1,2-2-15,0-1 0,-4-1 16,-4-2-16,7 2 0,3 1 0,1 1 16,5 0-1,5 2-15,4-1 0,6 4 16,3 3-16,6 3 0,3 0 15,10 2-15,6 1 0,0 2 16,0 1-16,4 0 0,4 2 16,4 3-16,-1 1 0,-3-2 0,-2 0 15,-4 1-15,-1 3 0,-3 0 16,-1 2-16,-6-4 0,-4-3 0,-4-2 16,-3-1-16,-4-1 0,-3 1 0,-4-2 15,-2 0-15,1-5 0,0 1 16,-4 0-16,-3-1 0,-1-1 15,0 0-15,0-2 0,2-1 16,1-1-16,2-1 0,-1-1 16,-2-4-16,2-3 0,2-2 0,-3-6 15,1-7-15,-1-2 0,-3-2 0,3-7 16,1-7-16,3 8 0,2 5 16,3 5-16</inkml:trace>
  <inkml:trace contextRef="#ctx0" brushRef="#br2" timeOffset="207949.4529">20280 15044 0,'0'0'0,"0"0"0,26-4 16,-8 4-16,0 1 0,11 2 0,4 3 0,2-1 0,3 2 0,8 7 15,2 3 1,-5-2-16,-5 0 16,-5-2-16,-4-2 0,-4 1 0,-7 2 15,-5-1-15,-4-5 0,-10-1 32,-6 3-32,0-2 0,-2 3 0,-6-1 15,-3 4-15,-3-3 0,-2 3 0,-3-2 0,-1 1 16,-1-2-16,1-3 0,-7 5 15,1-1-15,5 1 0,1-2 0,2 3 16,0-3-16,2 0 0,5 0 16,1-4-16,3 3 15,3-6-15,2 0 0,6-2 16,3-2-16,3-3 0,4-1 0,-2 2 16,0-2-16,-2 1 15</inkml:trace>
  <inkml:trace contextRef="#ctx0" brushRef="#br2" timeOffset="208134.1111">20596 15340 0,'0'0'0,"0"0"15,0 0-15,0 0 0,0 0 0,18 19 16,-18-19-16,17 21 0,-17-21 16,20 21-16,-9-7 0,-1 0 15,0-2-15,1 2 0,2 3 16,2-2-16,0 2 0,6 1 15,0 0-15,-3-4 0,-3-3 0,-2 0 16</inkml:trace>
  <inkml:trace contextRef="#ctx0" brushRef="#br2" timeOffset="208682.6993">21241 15115 0,'0'0'0,"0"0"0,25 0 16,-8 0-16,0 1 0,10 2 0,4 0 15,0-2-15,-1 2 0,7 1 16,2 3-16,-3-1 0,-2-2 16,-3 1-1,-2 1-15,-4-2 0,-2-1 0,1 1 16,-2-1-16,-3 1 15,-1-1-15,-2 1 0,-4 3 16,-1 0-16,-1 0 0,-3 3 0,0 2 16,-4-1-16,1 0 0,-3 5 15,-1 0-15,-1 1 0,-2 2 16,-2 8-16,-3 2 0,-1-3 0,0 1 0,0 6 16,-2 5-16,0-1 15,-1 1-15,-1 8 0,0 2 16,2-1-16,1 1 0,-1 2 0,0 2 15,0 5-15,2-7 0,0 10 16,1 3-16,1-7 0,2-5 16,3 4-1,2-3-15,-1-6 0,0-3 0,-4-1 16,-3-2-16,0-9 0,2-6 16,-4-5-16,-3-2 0,2-2 15,3-3-15,-2-4 0,-1-1 16,-4-2-16,0-1 0,-5-5 15,-3-2-15,4-2 0,1-2 16,-6-1-16,-4-2 0,0-2 0,2 0 0,-1-4 16,2-3-16,5-2 0,3-1 15,4 5-15,3 3 0,2 3 16</inkml:trace>
  <inkml:trace contextRef="#ctx0" brushRef="#br2" timeOffset="208851.6348">21806 16888 0,'0'0'0,"0"0"15,0 0-15,0 0 0,0 0 0,0 0 16,-10 18-16,10-18 0,-20 3 0,20-3 16,-30-3-1,10 0-15,-2 1 0,4 0 16,1 0-16,3 0 0</inkml:trace>
  <inkml:trace contextRef="#ctx0" brushRef="#br2" timeOffset="209939.5712">23136 15376 0,'0'0'0,"0"0"0,0 0 15,0 0-15,0 0 0,8 33 0,-8-33 16,4 38-16,-3-16 0,-1 6 16,-1 5-16,0 8 0,0-1 15,-1 16-15,0 6 0,2-4 0,0-5 0,2 18 16,2 1-16,-1-7 0,0-6 15,2 8-15,0-1 16,1-3-16,0-10 0,2-4 0,2-2 16,-2-12-16,-2-8 0,3-8 15,2-7-15,-5-5 0,-4-6 16,-2-1-16,2 3 0,-2-3 0</inkml:trace>
  <inkml:trace contextRef="#ctx0" brushRef="#br2" timeOffset="210240.1849">23670 15667 0,'0'0'0,"0"0"15,0 0-15,0 0 0,0 0 0,0 0 16,-25 6-16,25-6 0,-29 10 15,29-10-15,-34 11 0,14-1 16,-3 1-16,0 0 0,-1 0 0,-6 7 0,4 1 16,-1 1-16,1 1 0,1 1 15,2-1-15,-1 4 0,3 2 16,4-2-16,5 2 0,8-1 16,7 1-16,6-2 0,4 0 0,10 0 15,8-2-15,5 2 0,2-2 16,0-1-1,-10-3-15,-4-6 0</inkml:trace>
  <inkml:trace contextRef="#ctx0" brushRef="#br2" timeOffset="210556.6957">24469 15849 0,'0'0'0,"0"0"0,0 0 16,0 0-16,-27-12 0,27 12 15,-34-6-15,14 5 0,1-3 0,-6 4 32,-2 3-32,-5 0 0,2 2 15,0 2-15,0 5 0,4 0 0,2 1 16,-2 6-16,5 2 0,6 1 15,4 2-15,8 1 0,5 2 16,4 0-16,4 1 0,7 3 16,4 2-16,2-2 0,2-1 15,5 3-15,1-3 0,-3-4 0,-2-1 0,-3-3 16,-5-5-16,-5-5 0</inkml:trace>
  <inkml:trace contextRef="#ctx0" brushRef="#br2" timeOffset="210741.7677">24088 16030 0,'0'0'0,"0"0"0,22 3 0,-5 0 16,3 1-16,13 3 0,7 2 16,0 0-16,2 2 0,13 5 15,3 0-15,-3 0 0,-2-2 16,-2-1-16,-12-2 15,-8-3-15</inkml:trace>
  <inkml:trace contextRef="#ctx0" brushRef="#br2" timeOffset="211142.1584">25090 15899 0,'0'0'0,"7"2"0,3 2 16,1-1-16,2 1 0,4 3 15,3-2-15,-2 0 0,-2 1 16,0-1 0,-1 3-16,-1 0 0,1 1 0,-4 2 15,-2 2-15,-3-1 0,-2 2 0,-4 0 16,-4-1-16,0 0 15,-2 1-15,-5 4 16,-3 3-16,-3-1 0,-1 0 16,-7 6-16,1-1 0,1-2 15,1-1-15,1 2 0,0 2 0,-1 2 0,3-3 16,5-1-16,3 0 0,3 0 16,5-1-16,5 1 0,6 0 15,2-4-15,4 0 0,1-1 16,3 1-16,1-2 0,0-2 0,5-1 15,0-3-15,-4-8 0,-2-7 16,-7 2-16,-3-1 0,0 2 0</inkml:trace>
  <inkml:trace contextRef="#ctx0" brushRef="#br2" timeOffset="211304.9636">24800 16099 0,'0'0'0,"0"0"16,0 0-16,0 0 15,0 0-15,37-4 16,-17 7-16,4 0 0,5 1 0,5 4 16,5 2-16,9 7 0,0 1 0,10 4 15,1 0-15,-6-2 0,-5-2 16,-2-2-16,-9-2 0,-9-4 16</inkml:trace>
  <inkml:trace contextRef="#ctx0" brushRef="#br2" timeOffset="211822.4711">26159 15994 0,'0'0'0,"5"10"15,0 1-15,0 3 0,-1-1 0,2 10 16,-1 6-16,0 0 16,-2 0-16,-1 9 0,-2 1 15,0-3-15,-1-2 0,-2 2 0,-3 1 16,-3 4-16,-1-3 0,-4-3 15,-4-1-15,3-3 0,1-2 0,-4-1 16,-3-2-16,-1-2 0,-1-2 0,-1 2 16,-1 1-16,0 0 15,0-1-15,-6-1 0,-3-2 16,2-4-16,3-2 0,2-2 16,8-2-16,4-4 0</inkml:trace>
  <inkml:trace contextRef="#ctx0" brushRef="#br2" timeOffset="212292.6816">22609 15190 0,'0'0'0,"-8"10"0,-3 4 0,0 2 15,0 2-15,-8 14 0,-3 3 16,-3 12-16,1-1 0,0 14 15,3 5-15,6-6 0,4-4 0,11 12 0,10 4 16,4-5-16,5 0 0,7 13 16,4 1-16,5-8 0,5-8 15,5 7-15,-14-21 0,-10-18 16</inkml:trace>
  <inkml:trace contextRef="#ctx0" brushRef="#br2" timeOffset="218595.7433">3691 13998 0,'0'0'0,"0"0"15,-33-10-15,15 8 0,2 0 16,-16 3-16,-6 3 16,-1-1-16,2 1 15,-6 7-15,3 3 16,9 0-16,4 1 0,7 9 0,8 3 16,9 1-16,8-1 0,12 6 15,11 5-15,3-1 0,1 0 0,12 15 16,4 7-1,-3-2-15,-2 0 0,-9 4 0,-7-4 16,-11 7-16,-8-6 0,-19 16 0,-12-9 0,-8-12 16,-2-7-16,-11-3 0,-9-3 15,0-8-15,4-4 0,0-10 16,1-3-16,15-1 0,7-1 16,5-5-16,0-4 0,7-7 0,2-4 15,9 2-15,1-2 16,1 0-16,-3-1 15,4 2-15,1-1 0,3-1 16,0-6-16,3 7 0,-1 3 16,2 1-16,0 0 0,2 5 15,-1-1-15,1 3 0,-3 3 0,5 0 16,3 3-16,1 5 16,3 4-16,0 8 0,0 2 15,-2 3-15,1 4 0,-2 6 0,2 5 0,2 7 16,0 2-16,1 13 0,-5 2 15,0 1-15,-6-1 0,-2 8 16,-1-4-16,-2-4 0,-1 2 16,-1 22-16,2-12 0,-2-20 15,-1-13-15,5-9 0,1-7 16,0-9-16,0-6 0,-1-12 0,-1-7 0,0-8 16,4-6-16,8-17 15,8-10-15,-10 14 0,-4 8 0,-2 3 16</inkml:trace>
  <inkml:trace contextRef="#ctx0" brushRef="#br2" timeOffset="218881.1252">4215 15165 0,'0'0'0,"5"11"16,5 3-16,1 4 0,1 0 0,6 14 16,7 15-16,-3-1 0,0 4 0,2 11 15,-4 3-15,0-7 0,-3-4 16,2 8-16,-3-3 0,-2-7 16,0-6-16,-2-3 0,-2-7 15,-1-8-15,-5-8 0,2-8 16,-4-6-1,1-5-15,0-7 0,1 3 16,-4 0-16,1 1 0</inkml:trace>
  <inkml:trace contextRef="#ctx0" brushRef="#br2" timeOffset="219113.2089">4493 15207 0,'0'0'0,"0"0"16,0 0-16,-21 23 0,13-10 0,-4 2 16,0 6-16,-7 5 0,-3 5 15,-1-1-15,-3 5 0,-5 5 16,4-1-16,1-4 16,2 1-16,-1 0 15,2-8-15,5-3 0,6-7 0,9-5 16,4-6-16,8-9 0,4-3 15,-4-1-15,-1 3 0,-3 1 16</inkml:trace>
  <inkml:trace contextRef="#ctx0" brushRef="#br2" timeOffset="219414.1757">5141 14715 0,'0'0'0,"1"14"15,1 8-15,2 10 0,-1 0 0,0 22 16,0 10-16,2 21 16,-2 4-16,1 25 0,-1 5 15,0 3-15,0-12 0,1 48 16,-1-12-1,-2-9-15,0-10 0,-1 0 16,0-3-16,-1-13 0,0-12 0,1-1 16,-3-2-16,3-29 0,-2-22 15,0-14-15</inkml:trace>
  <inkml:trace contextRef="#ctx0" brushRef="#br2" timeOffset="220170.0329">8922 15690 0,'0'0'15,"15"15"-15,1 3 0,-2 1 16,1 4-16,7 16 0,7 19 16,-1 2-16,1 3 0,1 16 15,-5 2-15,-3 0 0,-6-10 0,-3 4 16,-3-5-16,-5 16 15,-3-12-15,-3-15 0,-2-10 16,-3-10-16,1-8 0,-4-14 0,-2-11 16,7-12-16,-3-6 0,3 3 15,0 3-15,2 2 0</inkml:trace>
  <inkml:trace contextRef="#ctx0" brushRef="#br2" timeOffset="220386.3604">9305 15815 0,'0'0'16,"0"0"-16,0 0 0,-13 21 0,13-21 16,-15 22-16,7-4 0,-6 3 15,0 4-15,-5 3 0,-2 5 16,-6 8-16,-1 0 0,-9 17 15,-4 0-15,8-10 0,5-9 0,6-8 16</inkml:trace>
  <inkml:trace contextRef="#ctx0" brushRef="#br2" timeOffset="220755.949">8014 15893 0,'0'0'0,"0"0"0,0 0 15,-18 15-15,18-15 0,-23 14 16,4-6-16,-2 2 0,-1-1 16,-12 6-16,-5 1 0,4-2 15,2 2-15,-3 0 0,2 2 0,5-2 16,1 0-16,6-2 0,4 1 0,8-1 16,7 0-16,8 4 0,6 1 15,11-2-15,7 0 0,13-1 16,10 2-16,13-1 0,2-2 15,-14-3-15,-12-2 0,-9-4 16</inkml:trace>
  <inkml:trace contextRef="#ctx0" brushRef="#br2" timeOffset="221157.316">10397 15797 0,'0'0'0,"0"0"0,0 0 15,0 0-15,0 0 0,0 0 16,0 0-16,-19 18 0,19-18 16,-23 14-16,23-14 0,-38 11 15,18-5-15,-1-1 0,-2 2 16,2-3-16,2 1 0,-5 1 16,3 0-16,3 2 0,1-1 0,4 3 0,2-2 15,4 2-15,4 1 0,10 7 16,8 5-16,2 1 15,0 1-15,9 6 16,6 5-16,9 11 0,4-2 16,-8-7-16,-4-4 0,-1-3 15,-7-7-15,-5-4 0</inkml:trace>
  <inkml:trace contextRef="#ctx0" brushRef="#br2" timeOffset="221451.8453">9887 16356 0,'0'0'0,"0"0"0,30 14 15,-10-4-15,1 2 0,13 11 16,6 4-16,11 7 0,2-1 0,-3-1 16,-11-7-16,-8-6 0</inkml:trace>
  <inkml:trace contextRef="#ctx0" brushRef="#br2" timeOffset="221837.5178">11507 17024 0,'0'0'0,"0"0"16,12 10-16,-5-2 0,1 1 0,-2 0 0,0 2 15,-1 3-15,0 0 0,-5-1 16,-5-1-16,-2-2 0,-2-2 0,-8-3 16,-5-2-16,3 0 15,4-1-15,2 0 0</inkml:trace>
  <inkml:trace contextRef="#ctx0" brushRef="#br2" timeOffset="222423.8205">13692 16151 0,'0'0'0,"0"0"0,0 0 0,7 26 15,-4-15-15,0 6 0,1 4 16,1 2-16,-1 1 0,-1 11 16,0 4-1,-2-1-15,-1 1 0,-4 13 0,-1 2 16,-2 3-1,0 1-15,-2 3 0,1-8 0,-2-3 0,-1-1 0,-1-2 0,1-10 16,2-4-16,3-4 16,1-6-16,2-4 0,2-10 0,3-8 15,-2-1-15,2 2 0,-2-2 16</inkml:trace>
  <inkml:trace contextRef="#ctx0" brushRef="#br2" timeOffset="222762.1252">14187 16344 0,'0'0'0,"0"0"16,0 0-16,0 0 0,0 0 0,-26-5 0,26 5 15,-26 3-15,26-3 0,-38 7 16,13-1-16,-1 1 0,-3 1 0,-8 3 15,-1 2-15,2 2 16,0 3-16,1 1 16,0 1-16,-2 4 0,8-4 0,4 3 15,5 2-15,5-2 16,3 3-16,5-3 0,6-1 16,8-1-16,6 0 0,7 3 15,4 3-15,11 1 0,6-3 16,4-4-16,5 0 0,-3-4 15,-1-2-15,-5-2 0,-12-2 16,-6-4-16</inkml:trace>
  <inkml:trace contextRef="#ctx0" brushRef="#br2" timeOffset="223078.4816">14725 16423 0,'0'0'0,"0"0"0,0 0 16,0 0-16,0 0 0,-30 10 16,30-10-16,-27 12 0,11-3 0,0 2 15,-3 0-15,-1 1 0,0 1 16,1 1-16,2 3 0,-2 7 0,3 3 15,3 0-15,6 0 16,1-1-16,4-1 0,5 8 16,7 1-16,3-2 0,3-2 0,3 0 15,0 0-15,4-1 0,2-2 16,5 2-16,-2-3 0,0-7 16,-3-5-16,-5-4 0,-4-2 0,-4-2 0</inkml:trace>
  <inkml:trace contextRef="#ctx0" brushRef="#br2" timeOffset="223263.5707">14463 16623 0,'0'0'16,"0"0"-16,0 0 0,0 0 15,33 4-15,-33-4 0,38 9 16,-14-3-16,4 1 0,5 2 15,5 2-15,9 3 0,-1 0 0,9 5 16,0 2-16,-11-4 0,-9-4 16,-6-2-16</inkml:trace>
  <inkml:trace contextRef="#ctx0" brushRef="#br2" timeOffset="223765.354">15559 16487 0,'0'0'0,"0"0"16,0 0-16,25 3 0,-25-3 0,25 5 16,-10-2-16,-1 1 0,-1 0 15,2 2-15,0-1 16,-2 1-16,-1 1 0,3 0 0,-2 0 16,-5-1-16,-3 0 0,-4 3 0,-3 0 15,-2 2-15,-2 0 0,-5 3 16,-4 2-16,-3-3 0,-3-1 0,0 2 15,0 1-15,-1 0 0,-1 0 16,-6 7-16,1 3 0,3-3 16,3-2-16,5 0 0,3 0 15,5-1 1,1 0-16,6 1 0,3 3 0,4-3 16,5-1-16,7 2 0,5 1 15,1 0-15,2-1 0,3 0 16,1-2-16,1 1 0,-2-2 0,1-7 15,0-4-15,-5-3 16,-7 0-16,-2-1 0</inkml:trace>
  <inkml:trace contextRef="#ctx0" brushRef="#br2" timeOffset="223943.8747">15372 16599 0,'0'0'0,"0"0"0,0 0 16,33 4-16,-33-4 0,40 7 0,-12 0 15,9 4-15,1-1 0,4 3 16,4-1-16,6 3 0,-4-1 0,-3 0 16,-9-4-16,-9-2 15</inkml:trace>
  <inkml:trace contextRef="#ctx0" brushRef="#br2" timeOffset="224630.5745">16388 16270 0,'0'0'0,"0"0"0,20-5 16,-7 2-16,1-1 0,5 2 0,3 1 16,6-2-16,-1 0 0,0 3 15,-1 0-15,-4 1 16,-2 0-16,4 1 0,-2 2 16,-7 2-16,-4 1 0,-5 3 15,-2 0-15,-4 4 0,-2 2 0,-2-1 16,1 1-16,-4 3 0,-2 4 15,2 0-15,-1 1 0,-3 6 16,0 1-16,0-1 0,2-1 0,6 3 16,4 0-16,3 1 0,3 0 0,4 7 15,1 1-15,4-4 0,1-3 16,5 0-16,2-1 0,-1-5 16,-3-6-16,1-3 0,-2-5 15,-2-6-15,-1-2 0,0-2 16,-2-1-16,-3-3 0,-2-1 0,-2-3 15,-2-1 1,-1 0-16,0 1 0,-1-1 16,-1 1-16,-1 1 0,0 1 15,-1 2-15,0 0 0,0 0 16,-3 1-16,0 1 0,0 2 16,-3 2-16,1-1 0,1 5 15,2 3-15,1 2 0,1 2 0,2 4 16,1 2-16,1 1 0,0 0 0,2 4 15,-1 3-15,3 7 0,0-1 0,-1 3 16,2 1-16,-2-4 16,-3-3-16,-2 9 0,-2 0 15,-2-5-15,0-3 0,-6 2 0,-3 1 16,-3-5-16,-3-2 0,1-4 16,-1-4-1,0-1-15,-1 0 0,-10 1 16,-5 0-16,7-7 0,0-1 0,-12 1 15,-6 1-15,7-5 16,7-3-16,6-2 0,7-2 16,3-1-16</inkml:trace>
  <inkml:trace contextRef="#ctx0" brushRef="#br2" timeOffset="299356.1888">7573 13796 0,'0'0'0,"0"0"16,0 0-16,0 0 0,0 0 0,-18-20 16,18 20-16,-23-18 0,12 10 15,-3-2 1,-1 0-16,-2 1 0,0 0 15,-3 0-15,-1-1 0,-4 0 16,0 1-16,-1 1 0,-4 2 16,3 2-16,1 2 0,2 2 15,1 1-15,1 2 0,3 1 0,-4 4 16,1 4-16,7-1 0,4 2 16,3 4-16,0 0 0,5-4 0,0 1 15,4 4-15,3 2 0,1-1 16,2-1-16,2 0 0,1-2 15,1 0-15,1-2 0,4 1 16,4 1-16,0 0 0,0-2 0,1-2 16,1 0-16,-2-4 0,2 0 15,0-3 1,2 2-16,-3-5 0,-2-3 16,0 0-16,-2-6 0,0 0 15,-2-2-15,1-1 0,-1-1 16,-2 0-16,-1-2 0,-2-2 15,-1-3-15,-2 2 0,-1 1 16,-2 0-16,-1-1 0,-2 2 0,-2-1 0,-6-2 16,-2-1-16,0 1 15,0 0-15,-3-1 16,0 3-16,-2 5 0,0 3 0,-4 2 16,-1 1-16,-2 1 0,2 0 15,3 0-15,3 2 16,3-1-16</inkml:trace>
  <inkml:trace contextRef="#ctx0" brushRef="#br2" timeOffset="299710.7746">7649 14302 0,'0'0'0,"0"0"16,0 0-16,0 0 0,24 6 0,-24-6 15,26 15-15,-10-5 0,1 2 16,1 1-16,3 1 0,-1 1 16,0-1-16,4 7 0,0-1 15,-2 0-15,-2-5 16,3 2-16,0-2 16,-6-5-16,-2-2 0,0-2 0,-1-4 15,-3 0-15,-1 1 0,0-3 16</inkml:trace>
  <inkml:trace contextRef="#ctx0" brushRef="#br2" timeOffset="299942.2924">8215 14562 0,'0'0'15,"0"0"-15,0 0 0,0 0 16,0 0-16,0 0 0,0 0 15,-18 23-15,18-23 16,-16 21-16,16-21 0,-21 27 16,9-13-16,-2 2 0,-6 0 15,1 2-15,-1-3 0,-8 6 16,-2 4-16,2-7 0,6-1 16,4-4-16</inkml:trace>
  <inkml:trace contextRef="#ctx0" brushRef="#br2" timeOffset="301447.3552">7481 9502 0,'0'0'0,"0"0"0,0 0 0,0 0 0,0 0 16,0 0-1,-19-10-15,19 10 16,0 0-16,0 0 0,-30-1 15,30 1-15,-19-1 0,8 3 0,-2 1 16,2 0-16,2 2 0,-1-1 16,1 2-16,-1 1 0,1-1 15,0 2-15,1 1 0,3 1 16,-1-1-16,3 2 0,2 1 0,1 1 0,0-3 16,3 1-16,1 2 0,1 0 15,3-2-15,4 3 0,2-1 16,1-2-16,0 0 0,-2-1 15,1-1-15,0-2 0,0-1 16,4-1-16,-2-1 0,1-1 16,-2-1-16,1 0 0,-1-2 0,1-2 15,-5 0-15,1-1 0,-1-1 16,-1-1-16,-1-1 0,-1-1 0,1-2 16,-2 0-16,-2 1 0,0-2 15,-1-2-15,0 0 0,-2 1 16,-2-2-16,-1 1 0,0-3 15,-3 1-15,-1-2 16,-1 0-16,-1 3 0,-3 2 16,-3-2-16,-1-1 0,0 2 15,-4 1-15,1 1 0,-2 0 16,0 1-16,1 2 0,3 1 16,2 1-16,2 0 0</inkml:trace>
  <inkml:trace contextRef="#ctx0" brushRef="#br2" timeOffset="302102.2605">6836 8506 0,'0'0'0,"0"0"0,0 0 0,0 0 15,0 0-15,0 0 0,0 0 16,0 0-16,0 0 0,0 0 16,0 0-16,0 0 0,-8 27 0,8-27 15,-5 21-15,5-21 16,-5 27-16,2-11 0,-1 1 15,-1 0-15,1-1 0,-1 2 0,2 1 16,0 0-16,-1-2 0,1 7 16,-2-2-16,0-2 0,1-1 15,-1 0 1,2-1-16,0 0 0,0-2 0,0 1 16,0 0-16,-2 0 15,1-2-15,0-1 0,-4-1 0,2-2 16,2-1-16,0-3 0</inkml:trace>
  <inkml:trace contextRef="#ctx0" brushRef="#br2" timeOffset="307033.8381">8292 14805 0,'0'0'0,"0"0"16,0 0-16,0 0 0,22 3 0,-22-3 15,21 4-15,-10-1 0,0 0 16,1-2-16,0-1 0,0 0 16,1 0-16,3 0 0,2-3 15,-1-1-15,1 0 0,-1-2 16,2-2-16,5-3 0,0 1 0,1-1 16,0-6-16,-2-2 0,-2-2 0,3-1 15,3-3-15,5-7 0,-1 0 16,0-4-16,0 1 0,-1-1 15,1 0-15,7-14 0,0 0 16,0 0-16,-2 0 0,7-14 16,1-1-16,-3 3 0,-3 3 0,7-12 31,0-2-31,14-23 0,-8 14 0,0-3 16,-1-3-16,-6 10 0,-4 6 15,3-11-15,3-7 0,-5 6 16,-5 3-16,0-9 0,1-6 15,-6 3-15,-3 3 0,4-8 16,1-4-16,-3 7 0,-2 7 0,-5-9 16,-3-7-16,0 3 0,1 3 0,0-7 15,1-3-15,-6 11 0,-2 8 0,-4-8 16,-3-9-16,1 6 16,-1 0-16,-5-4 0,-5-8 15,-1 10-15,-3 10 0,0-9 16,-1-6-16,0 12 0,-1 7 0,-8-8 15,-5-4-15,-1 2 0,0 2 0,-2 1 16,-2 2-16,-2 8 0,-1 8 0,-6-8 16,-4-7-16,-1 12 15,0 8-15,-2-9 0,-2-3 16,1 11-16,0 8 0,-3-5 0,-3-2 16,1 10-16,2 6 0,1-3 15,0-3 1,3 12-16,0 6 0,2-2 15,0 0-15,2 9 0,3 7 0,0-5 16,2-4-16,1 5 0,0 3 16,0 5-16,0 4 15,3 3-15,3 1 0,-3 2 16,-1 1-16,7 6 0,4 5 0,1 2 16,0 0-16,4 5 0,1 0 0,-2 1 15,0 1-15,2 0 0,4 1 0,7 0 16,-1 2-16,0 2 0,1 3 15,-1 1-15,-2 4 0,3-3 16,1-2-16,2 1 0,0 1 16,-3 3-16,2 0 0,0 1 15,0 1 1,2-3-16,1-4 0,1 3 16,0 0-16,-1-3 0,0-1 15,-1 4-15,1 1 0,-1-2 0,0-2 16,0 0-16,0-2 15,1-1-15,0-1 0,2 1 16,-3 1-16,0-4 0,-1 1 0,0-3 16,0 1-16,0-3 0,1 1 0,-1-4 15,2 2-15,-2-2 0,2 0 0,1-1 16,-1-2-16,0 0 0,1-1 16,1-2-16,0-1 0,-2-1 15,2-1-15,-2-1 0,-2-3 16,-1 0-16,-2 0 0,0-3 15,-1-1-15,-2-5 0,2 2 0,-2 1 16,0 1 0,0-4-16,2-1 0,0 2 0,1 4 0,1 3 0</inkml:trace>
  <inkml:trace contextRef="#ctx0" brushRef="#br2" timeOffset="307203.3168">8625 7931 0,'0'0'16,"0"0"-16,0 0 0,27 2 15,-8 0 1,4 1-16,5-1 0,17 2 15,9 1-15,4 2 0,3 2 0,23 6 16,22 6-16,-8-2 0,-7-1 16,23 12-16,15 10 15,29 14-15,-25-4 0,-6-1 0,-5 0 16,-19-1-16,-14-1 0,-27-14 16,-20-12-16,-14-6 0</inkml:trace>
  <inkml:trace contextRef="#ctx0" brushRef="#br2" timeOffset="308854.7482">5163 8896 0,'0'0'0,"-15"6"0,-2 1 15,3 0-15,-1 0 0,-12 9 16,-12 7-16,-1 3 0,1 3 0,-13 14 16,-2 6-16,0 0 0,0 0 15,-9 14-15,1 5 0,-3 4 16,6-3-16,-25 36 0,7-4 15,12-12 1,8-5-16,3 9 0,1 7 16,9-6-16,6-6 0,0 11 15,3 8-15,4-4 0,8-2 16,5 5-16,7 1 0,6-7 0,1-3 16,8 14-16,4 10 15,4-11-15,-1-13 0,9 14 0,10 7 16,0-7-16,1-5 0,3 6 0,2 5 15,5-9-15,3-4 0,6 7 16,4 7-16,-7-14 0,-1-8 0,4 10 16,7 7-16,-4-14 0,-5-9 15,3 5-15,2 3 0,-6-10 16,-3-8-16,4 0 0,0 2 16,3-7-1,0-2-15,1 3 0,2 1 16,-4-10-16,-1-7 0,4 1 15,3 1-15,-9-8 0,-2-6 0,2-3 16,4-3-16,-9-9 0,-5-5 16,-3-2-16,-2-4 0,-4-6 15,-3-8-15,-3-5 0,-2-6 16,-1-5-16,0-2 0,-2-1 0,-1-3 16,-5 0-16,-4-1 0,-4-10 0,-7-7 15,-5-2-15,-3 1 0,5 11 16,1 6-16,3 5 0</inkml:trace>
  <inkml:trace contextRef="#ctx0" brushRef="#br2" timeOffset="309225.4561">5773 13978 0,'0'0'0,"0"0"16,0 0-16,0 0 0,6 22 15,-6-22-15,10 25 16,-10-25-16,12 33 0,-3-12 16,-1 4-16,3 1 15,2 2-15,3 9 0,-1 2 16,2-1-16,-1 0 0,2 7 0,-2-2 0,0 0 16,-3-1-16,4 6 0,-2-3 15,-2-4-15,-2-4 0,-1-3 16,-1-3-16,-2-3 0,-6-3 0,-1-3 15,-1-4-15,-6-1 0,-1-6 16,-2-4-16,-2-3 16,-5-6-16,-8-3 0,-20-13 15,-18-11 1,-13-7-16,-14-10 0,-6-4 16,8 5-16,-55-24 15,-21-9-15,2 4 0,22 12 0,44 19 16,30 13-16,21 10 0</inkml:trace>
  <inkml:trace contextRef="#ctx0" brushRef="#br2" timeOffset="365958.2283">5594 11894 0,'0'0'16,"0"0"-16,0 0 0,0 0 0,-11-21 15,11 21-15,-15-16 0,6 6 16,-1 1-16,-3 0 0,-5 0 15,0 1-15,0 1 0,-8-4 16,1 0-16,-3 4 0,1 0 0,-2 3 16,0 2-16,1 0 15,0 1-15,-5 4 0,-2 1 16,5 3-16,4 0 16,4 2-16,3 0 0,2 3 15,4 1-15,2 2 0,2 3 16,5-1-16,0 3 0,4-1 15,4-2-15,1-1 0,5 0 16,3 1-16,6 0 0,-2-3 16,-2-1-16,1-1 0,-1-1 15,4-2-15,0-2 0,3-1 0,1 0 0,-2-2 16,-1 0-16,-2-2 0,1-1 16,-2-1-16,-1-1 0,2-2 15,-3-2-15,0 0 0,-1-2 16,-4-2-16,-1-1 0,-3 1 15,-2 0-15,-1-2 0,-3-2 16,-2 0-16,-2 2 16,-2-3-16,-3-2 15,-2 0-15,-1 1 0,-4-1 16,-2 3-16,-6-3 0,2 3 0,-3-1 16,0 2-16,4 2 15,4 3-15,3 0 0</inkml:trace>
  <inkml:trace contextRef="#ctx0" brushRef="#br2" timeOffset="366364.6276">4348 12263 0,'0'0'0,"0"0"0,0 0 16,31 2-16,-31-2 0,37 7 15,-13 0-15,1 1 0,3 1 0,7 3 16,0 2 0,0-2-16,0 0 0,5 2 15,0 0-15,-5-3 0,-6-3 16,1-2-16,0-4 15,-6 0-15,-4-1 0,-4 1 16</inkml:trace>
  <inkml:trace contextRef="#ctx0" brushRef="#br2" timeOffset="366581.5085">5131 12360 0,'0'0'0,"0"0"0,0 0 16,0 0-16,0 0 0,-17 29 16,17-29-16,-16 32 0,8-13 0,-2 1 15,1 2-15,1 1 16,0-1-16,-4 9 0,2 1 0,-2-3 16,2-1-16,-2 0 0,2-4 15,3-6-15</inkml:trace>
  <inkml:trace contextRef="#ctx0" brushRef="#br2" timeOffset="367399.695">9627 11776 0,'0'0'0,"0"0"0,0 0 15,-22-9-15,22 9 0,-28-6 16,7 3-16,0-1 0,2 1 0,-3 1 16,-3 4-16,-5 1 0,3 1 15,0 1-15,3-1 0,4 3 16,3 2-16,2 3 0,3 1 16,3 0-16,3-1 0,4 2 0,3 1 0,3-1 15,4 2-15,4-1 0,4 0 16,2-1-16,1-1 15,8 3-15,5 0 0,-3-3 0,-4-3 16,2-1-16,0-4 0,0-1 16,-2 0-16,0-3 0,-1 0 15,-3-3-15,-4-2 0,0-2 0,-3-2 16,0 0-16,-2-2 0,-2 0 0,-2-1 16,-2-1-16,-2-3 0,-4-1 15,-2-2-15,-1 1 0,-2 0 16,-1 1-16,-2 0 0,0 0 15,0 2-15,-3 1 0,-4 0 16,4 3-16,2 1 16,2 3-16</inkml:trace>
  <inkml:trace contextRef="#ctx0" brushRef="#br2" timeOffset="367642.5713">10495 12088 0,'0'0'15,"0"0"-15,0 0 0,-5 34 16,3-16-16,-1 4 0,-3 4 0,-4 7 15,-3 0-15,-3 5 0,-4 3 16,-8 6-16,0-5 0,1-1 0,6-11 0,5-5 0</inkml:trace>
  <inkml:trace contextRef="#ctx0" brushRef="#br2" timeOffset="369003.8629">5106 14151 0,'0'0'0,"0"0"0,14 18 16,-5-4-16,1-1 0,11 10 16,5 6-16,3 2 0,1 0 0,14 8 15,6 2-15,9 2 0,0-4 0,14 4 16,2-4-16,-2-6 0,-2 2 16,26 1-16,6-2 15,-5-4-15,-6-5 0,45 4 0,-13-8 16,-6 1-16,-3-4 0,0-7 15,0-3 1,-8-2-16,-5-6 0,3 0 0,4-4 0,2-3 16,-2-4-16,1 0 0,-5-3 15,-1-8-15,-2-5 0,2 2 16,4 1-16,-5-3 0,-4 0 16,-2-9-16,-2-4 0,-5-3 15,-2-3-15,0 1 16,2 0-16,-5-7 0,-2-2 0,1-1 15,1 0-15,-9 0 0,-6 2 16,3-2-16,1-2 0,-2 6 16,-2 1-16,-3-3 0,-2-2 15,-8 4-15,-8 1 0,4-4 0,1-1 16,-6 4-16,-5 3 0,-1-1 16,-2-2-16,-3 4 0,-4 1 0,-1 2 15,-1 3-15,-6-4 0,-3-3 0,-4 8 16,-4 3-16,4 1 15,2 0-15,-3 3 0,-1 3 0,-5 8 16,-4 5-16,-1 2 0,-2 1 16,1 3-16,-2 1 0,-1 4 15,-2 6 1,-3-1-16,-4 2 0,1 1 16,-3 1-16,-2 1 0,-2 0 0,-3 4 15,-1 1-15,1 0 0,0 0 16,-4 2-16,-2 1 0,-4 2 15,0 2-15,-3 0 0,-1 1 16,0 0-16,-1 0 0,0-2 16,1-2-16,-1-2 0,-1-2 0,1 0 15,0 1-15,4-1 0,3 0 0,2-2 16,1-2 0,2-2-16,2-1 0,3-1 0,3-1 15,3 1-15,4 1 0,2-3 16,2 1-16,2-9 0,3-2 15,-1 3-15,-1 1 0,-1 1 0</inkml:trace>
  <inkml:trace contextRef="#ctx0" brushRef="#br2" timeOffset="369182.4468">10403 12818 0,'0'0'0,"0"0"0,18 16 15,-6-3-15,2 2 0,6 12 0,1 6 16,-1 2-16,-1 3 0,3 12 16,-2 2-16,-5-1 0,-3-2 15,-3 10-15,-3-1 0,-1-7 16,-2-12-16,1-10 0</inkml:trace>
  <inkml:trace contextRef="#ctx0" brushRef="#br2" timeOffset="370471.2115">4756 13489 0,'0'0'0,"0"0"0,0 0 0,0 0 15,0 0-15,0 0 0,0 0 16,0 0-16,0 0 0,0 0 16,0 0-16,0 0 0,0 0 0,0 0 0,0 0 15,0 0-15,0 0 0,0 0 16,0 0-16,22-10 0,-22 10 16,0 0-16,0 0 0,0 0 15,26-5-15,-26 5 0</inkml:trace>
  <inkml:trace contextRef="#ctx0" brushRef="#br2" timeOffset="371026.5124">9137 12580 0,'0'0'0,"0"0"16,0 0-16,0 0 0</inkml:trace>
  <inkml:trace contextRef="#ctx0" brushRef="#br2" timeOffset="372916.8693">9928 10863 0,'0'0'0,"0"0"0,0 0 16,13-18-16,-13 18 0,9-24 15,-3 9-15,-2-3 0,-1 3 0,-1-6 16,-2-7-16,-3-4 15,-2 0-15,-4-4 0,-3-6 16,-4-5-16,0 2 0,-13-13 16,-5 0-16,0 2 15,1 5-15,-13-10 0,-4-5 16,1 11-16,2 7 0,-15-13 16,-3-1-16,0 4 0,8 8 0,-28-17 15,0 2-15,5 8 0,6 4 0,-9-1 16,-8 0-16,10 10 15,4 5-15,-9-2 0,-7-3 0,3 8 16,3 2-16,-14 4 0,-11 3 16,14 1-16,12 1 0,-14 0 15,-9 0-15,11 7 0,7 2 0,-9 10 16,-6 6-16,14 0 0,12 1 16,-14 6-16,-8 5 15,11 0-15,12 1 0,-10 4 0,-10 4 16,12 0-1,10 0-15,-9 7 0,-7 5 16,13-1-16,5 0 0,-3 7 16,-3 3-16,12-2 0,7 0 0,-8 6 15,-5 7-15,9-5 0,7-2 16,-5 10-16,-2 8 16,13-7-16,10-5 0,-3 9 0,1 8 15,6-9-15,4-6 0,-1 9 0,-2 5 16,10-8-16,4-3 0,-5 5 15,-3 9-15,5-13 0,3-9 0,4 9 16,2 5-16,-1-6 0,3-6 16,1 6-1,0 4-15,3-12 0,4-9 0,-1 3 16,0 0-16,6-11 0,3-7 0,1 5 0,1 4 16,2-6-16,0-4 0,-1-6 15,-2-6-15,2-3 0,1-4 16,-2-5-16,-1-3 0,-1 3 15,4 0-15,-4 0 0,0 0 16,-6-11-16,0-1 0,-4-12 0,1-5 16,3 8-1,-1 4-15,4 6 0</inkml:trace>
  <inkml:trace contextRef="#ctx0" brushRef="#br2" timeOffset="373233.2707">4531 10792 0,'0'0'0,"0"0"16,0 0-16,0 0 0,0 0 0,6 35 16,-3-16-16,0 2 0,2 4 15,-1 4-15,0 2 0,2 6 16,-3-2-16,2 4 15,-1-2-15,3 5 0,-3-6 0,3 0 16,1-4-16,-2-4 0,1-3 16,-1-3-16,3-1 15,-2-5-15,1-3 0,3 1 0,-2-3 16,4-1-16,0-3 0,6-4 16,7-4-16,3-4 0,4-6 0,2-5 15,7-9-15,-2-5 0,-3-2 0,0 0 16,-10 9-16,-5 3 0</inkml:trace>
  <inkml:trace contextRef="#ctx0" brushRef="#br2" timeOffset="374653.6149">9882 11899 0,'0'0'0,"0"0"15,0 0-15,0 0 0,0 0 16,0 0-16,0 0 0,-22-17 0,22 17 16,-13-16-16,13 16 0,0 0 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13T00:05:45.592"/>
    </inkml:context>
    <inkml:brush xml:id="br0">
      <inkml:brushProperty name="width" value="0.05292" units="cm"/>
      <inkml:brushProperty name="height" value="0.05292" units="cm"/>
      <inkml:brushProperty name="color" value="#0085CD"/>
    </inkml:brush>
  </inkml:definitions>
  <inkml:trace contextRef="#ctx0" brushRef="#br0">6264 3597 0,'0'0'0,"0"0"15,0 0-15,0 0 0,0 0 0,30-18 16,-30 18-16,32-9 0,-8 6 15,5-1-15,3-1 16,5 1-16,2 0 0,14 0 0,2-1 16,14-1-16,-5 1 0,15-2 15,0 2-15,-2 0 0,-1 2 16,12 0-16,0 3 0,6-2 16,-6-2-16,-4 2 0,0-1 15,24 3-15,-13 3 0,-11 0 16,-8 1-16,-9 0 0,-6-2 0,-9 1 15,-4 3-15,-8 20 0,-6 14 16,-10-12-16,-7-8 0,-6-8 16</inkml:trace>
  <inkml:trace contextRef="#ctx0" brushRef="#br0" timeOffset="2789.4436">12347 3696 0,'0'0'16,"0"0"-16,32-2 0,-16 0 0,0 0 15,13 0-15,6-2 0,2 2 16,1-2-16,16 1 0,5 0 0,-2 0 15,-2 2-15,19-1 0,4 0 16,11-1-16,-5 3 0,16-1 16,2-3-16,-3 1 0,-6-1 0,54-1 15,-5 0-15,-18 2 0,-13-2 16,9 1-16,7 2 0,-11-1 16,-8 2-1,9 2-15,4 1 0,-9 0 16,-10-1-16,7-1 0,5 0 15,-9-1-15,-7-1 0,9-1 16,5 0-16,-8 1 0,-6 0 0,2-1 16,2 0-16,-11 2 0,-6 3 15,7-1-15,5-1 0,-12-3 16,-10-4-16,4 6 0,4 2 0,-10-1 16,-8 0-16,1 3 0,0 2 0,-3-2 15,-4-1-15,-2-7 16,-4-3-16,-8 6 0,-7 3 0,-6-1 15,-3-2-15,-9-1 0,-6-1 16,-3 2-16,-2 1 0,-3-3 16,-3 1-1,-6 1-15,-5 0 0,-2 2 0,-2 3 16,7-2-16,2-1 0,1 1 16</inkml:trace>
  <inkml:trace contextRef="#ctx0" brushRef="#br0" timeOffset="17304.2275">11078 4725 0,'0'0'0,"0"0"0,0 0 16,26-4-16,-26 4 0,29-4 0,-4 1 0,0 1 15,1 1-15,14-1 16,4-3-16,-4 1 0,-4 1 0,10-1 16,0 3-16,-6 0 0,-6 1 0,-2 3 15,-7 2-15,-10-1 16,-3 0-16,-4-1 0,-1-1 16,-2 0-16</inkml:trace>
  <inkml:trace contextRef="#ctx0" brushRef="#br0" timeOffset="17498.3541">11120 4997 0,'0'0'0,"0"0"16,0 0-16,28-3 0,-14 2 15,7-1-15,5 0 0,11 0 16,1 0-16,5 0 0,4 1 15,7-2-15,-4 1 0,-1 0 16,-12 1-16,-7-2 0</inkml:trace>
  <inkml:trace contextRef="#ctx0" brushRef="#br0" timeOffset="18084.6225">12139 4556 0,'0'0'0,"0"0"0,0 0 0,0 0 16,0 0-16,28-9 0,-28 9 16,32-5-16,-32 5 15,40-6-15,-15 6 0,0 0 16,0 0-16,7 2 0,-1 0 15,-1 3-15,-1 1 0,-3 0 16,-2 2-16,-4 1 0,-3 1 16,-6 1-16,-6 1 0,-5 3 15,-4-1-15,-7 3 0,-5-1 16,-3 2-16,-6 1 0,-6 3 0,-1 1 0,-2 0 16,-2-3-16,-4 3 0,5-1 15,5 0-15,5-2 0,3-4 16,2-1-16,4-2 0,5 0 15,3-2-15,1-1 0,5-4 16,2 0-16,3-2 0,3-3 16,0 0-16,2 0 0,3 0 0,4-1 0,5-1 15,3-2-15,3-1 16,0 1-16,8-1 0,1 1 0,-2 1 16,-1-3-16,1 4 0,0 1 0,-7 0 15,-4 0-15,-4 0 0</inkml:trace>
  <inkml:trace contextRef="#ctx0" brushRef="#br0" timeOffset="18987.6086">13459 4603 0,'0'0'0,"0"0"0,0 0 0,0 0 16,0 0-16,6-22 0,-6 22 16,0 0-16,0-24 0,-2 17 15,-1-1-15,-1 1 0,-3 0 16,-5 3-16,-5-2 0,-1 2 0,-2-1 0,-6 3 15,-3 1-15,-7 1 0,3 1 16,-1 2-16,-2 1 0,-3 3 16,5 1-16,5 1 0,5 0 15,4 1-15,5 0 0,4 2 16,4 1-16,5-2 0,3-2 0,7 2 16,4 2-1,2 0-15,3-2 0,1 2 16,3 3-16,1-2 0,1 1 15,-1-1-15,0 1 0,-4-1 16,-1 1-16,-3 1 0,-2 1 16,-3-2-16,-2-2 0,-4 2 15,-2 1-15,-3-2 16,-3 0-16,-9 0 0,-4 0 0,-2-1 0,1 1 0,-3 0 16,-3 0-16,0-2 0,1-3 15,0-2-15,1 0 0,2-5 16,3-1-16,3-2 0,2-3 15,3 2-15,3 0 0,0 0 0</inkml:trace>
  <inkml:trace contextRef="#ctx0" brushRef="#br0" timeOffset="19742.6229">13626 4651 0,'0'0'0,"0"0"0,0 0 0,0 0 16,-2 24-16,2-24 0,-2 19 15,2-19-15,-4 26 0,0-11 16,0 1-16,0 0 0,-2 0 16,0 2-16,-2 0 0,-1 2 15,1-3-15,1-1 0,-1-1 16,1-1-16,1-2 15,0-3-15,3 0 0,-1-4 16,2 0-16,2-5 0,-2 0 0,2 0 0,-2-4 16,2 0-16,1-1 0,2-2 15,2-2-15,1 0 0,2-1 16,0-1-16,-1-2 0,2 0 0,1 0 16,3-4-16,1 1 15,0 1 1,1 1-16,1 0 0,0 1 0,0 0 15,-1 2-15,0 1 0,-3 2 0,0 4 16,1 0-16,-1 2 16,-1 1-16,0 3 0,0 3 0,0 0 0,-1 2 15,-1 2-15,-2 1 0,-2 2 16,0 1-16,-2-1 0,-1 1 0,-1-1 16,0-1-16,0 1 0,-1-2 15,0-1-15,-1-2 0,0-2 16,0 1-16,1-3 0,1 2 0,-1-1 15,0-2-15,0-2 0,2-2 16,1 0-16,0-3 16,0 1-16,2-1 15,0-2-15,2-3 0,-1 2 16,1-2-16,0 0 0,0-1 16,1 2-16,0-1 0,1 2 15,-1 0-15,1 1 0,0 1 0,1 2 16,0 1-16,-1 0 0,0 0 15,1 3-15,-1 3 16,0 0-16,0 0 0,-1 2 0,0 2 0,-2 1 16,1 1-16,-2 1 0,0 0 15,-2 1-15,0 1 0,1 1 16,-2 0-16,0-3 0,-1 0 0,0 2 16,0-2-16,0-3 15,1-1-15,-1-1 0,-1-4 16,0-1-16,2-1 15,-1-4-15,1-3 0,0 0 16,-1 2-16,1 0 0</inkml:trace>
  <inkml:trace contextRef="#ctx0" brushRef="#br0" timeOffset="19911.8144">14178 4339 0,'0'0'0,"0"0"0,0 0 0,0 0 16,0 0-16,0 0 15,-1 24-15,1-24 0,0 0 0,-3 22 0,3-22 16,0 0-16</inkml:trace>
  <inkml:trace contextRef="#ctx0" brushRef="#br0" timeOffset="20259.7946">14689 4282 0,'0'0'0,"0"0"15,0 0-15,-26 18 0,26-18 0,-27 21 16,8-4-16,0 1 0,-1 1 0,-5 10 16,0 3-16,0 2 0,2 0 0,-4 10 15,0 1-15,4-4 0,3-3 0,1 9 16,5 1 0,4-6-16,3-4 0,6 8 0,7-2 15,-1-11-15,3-4 0,5 4 16,3-3-1,0-3-15,2-4 0,5-5 16,5-4-16,-5-4 0,0-2 0,-2 0 16,-6-2-16,-2-2 0</inkml:trace>
  <inkml:trace contextRef="#ctx0" brushRef="#br0" timeOffset="20676.9035">14758 4605 0,'0'0'0,"0"0"16,0 0 0,29-15-16,-13 10 0,4-1 0,3-1 15,7 1-15,0 2 0,-2 0 16,0 1-16,-3 1 0,-3-1 15,4 4-15,-2 4 0,-4 0 16,-4 1-16,-2 4 0,-4 2 16,-5-2-16,0 2 0,-3 1 15,-2 2-15,-2 1 0,-1 2 0,-1 1 0,-2 1 16,3 1-16,1 1 0,0 4 16,0 0-16,0-1 0,1-3 15,4-1-15,2 0 0,2-2 16,-1-1-16,6-2 0,5-3 15,-2 0-15,1-3 0,3-2 16,2-1-16,-2-2 0,0-2 0,0-2 0,0-2 16,-3-2-16,-2-3 0,-1-3 15,-3-2-15,-3 2 0,0 1 0,-2 3 16</inkml:trace>
  <inkml:trace contextRef="#ctx0" brushRef="#br0" timeOffset="20977.7019">15348 4586 0,'0'0'16,"0"0"-16,0 0 0,-15 15 0,15-15 15,-20 17-15,6-4 0,-2-1 0,-3 3 0,-3 1 16,-2 2-16,-5 2 15,2 0-15,-2-1 0,-2-1 16,-3 6-16,2-2 0,4-3 16,4-2-16,3 0 0,2-3 0,1-1 31,0-1-31,3-1 0,2-3 0,2 1 16,2-1-16,1-1 0,2-1 15,3-3-15,0 0 0,0 2 16,2 0-16,5-2 0,1-3 15,0 1-15,-1-1 0,-1 1 16</inkml:trace>
  <inkml:trace contextRef="#ctx0" brushRef="#br0" timeOffset="23515.5984">15720 4814 0,'0'0'16,"0"0"-16,0 0 0,0 0 0,0 0 16,25-2-16,-25 2 15,25-2-15,-25 2 0,28 0 0,-28 0 16,31 1-16,-17-1 0,3 0 16,1 0-16,0-1 0,0 0 0,-2 0 15,0 0-15,-1 0 0,-1 1 16,1 0-16,0-1 0,0 2 0,-2 1 15,-1 0-15,0-2 0,-2 1 16,-1-1-16,-1 1 0</inkml:trace>
  <inkml:trace contextRef="#ctx0" brushRef="#br0" timeOffset="27181.2134">16430 4721 0,'0'0'0,"0"0"16,0 0-16,0 0 0,0 0 0,0 0 16,0 0-16,-5-19 0,5 19 0,0 0 15,0 0-15,0 0 0,30 0 16,-30 0-16,35 0 0,-35 0 0,43-2 16,-15-1-16,4-1 0,8 3 15,-2 1-15,4 1 0,3 2 16,8-5-16,-4 0 0,10 0 15,1 2-15,-8-1 0,-7-1 16,1 1-16,1 0 0,-8 1 0,-4 0 16,3 0-1,0 0-15,-11 1 0,-1 0 16,-3 1-16,-3 0 0,-9-1 16,-5 0-16,0-1 0,-2 0 15,-1 0-15</inkml:trace>
  <inkml:trace contextRef="#ctx0" brushRef="#br0" timeOffset="27751.9633">16852 4868 0,'0'0'0,"0"0"0,0 0 15,24 0-15,-14 1 0,4 1 16,2-1-16,1 0 0,0 1 0,6 2 16,2 3-16,-3 0 15,-2 0-15,-3 0 0,0 3 16,-5-3-16,-3 0 0,-8 1 16,-7 1-1,-2 0-15,-3-1 0,-8 5 0,-5 3 16,-1-1-16,0-2 0,-7 3 15,-2-1-15,3-3 0,2-1 16,3-1-16,1-1 0,6-3 0,2-2 16,4 1-16,4-3 15,1 1-15,2-1 0,6-2 16,1 3-16,2-3 0,3 0 0,2 2 0,5 1 16,0-2-16,2-3 0,3 1 15,2 0-15,0 2 0,1 0 16,1 1-16,0 1 0,-1-1 15,0 0-15,1 2 0,-3 1 16,-2 4-16,-2 1 0,-6-1 0,-3 2 16,-3 2-1,-2 2-15,-4-2 0,-3 0 16,-2 0-16,-4-1 0,-2 2 16,-3 2-16,-7 2 0,1 0 0,0 0 15,1 1-15,0-7 16,0-3-16,-2-1 0,-1 1 15,4-5-15,3 1 0,0-4 16,1-2-16,3-5 0,2-1 0,2 0 0,2 2 16,2 0-16</inkml:trace>
  <inkml:trace contextRef="#ctx0" brushRef="#br0" timeOffset="28113.3893">16646 4190 0,'0'0'0,"0"0"16,0 0-16,28-9 0,-13 6 0,6-1 16,4-1-16,2 1 0,0 1 0,11-2 15,2 2-15,-1 1 0,1 1 16,4 1-16,-4-1 16,-5 1-16,-2-1 0,2 3 0,-4 2 15,-12-1-15,-5 0 16,-4-2-16,-3-2 0,-2 1 0,0 0 15,-2 0-15</inkml:trace>
  <inkml:trace contextRef="#ctx0" brushRef="#br0" timeOffset="28346.6304">16783 4308 0,'0'0'15,"0"0"-15,0 0 0,0 0 0,-16 18 16,16-18-16,-12 20 0,12-20 16,-11 26-16,6-11 15,-1 2-15,2 0 0,0-3 0,1 0 16,0-2-16,-1 0 0,1 0 16,0-1-16,1-1 0,-1-1 0,2 0 0,0-4 15,1 1-15,0-2 0,0 0 16,0 0-16</inkml:trace>
  <inkml:trace contextRef="#ctx0" brushRef="#br0" timeOffset="28577.0769">16973 4358 0,'0'0'0,"0"0"16,0 0-16,0 0 0,0 0 0,-12 17 15,12-17-15,-10 21 16,10-21-16,-12 28 0,8-12 16,-2-3-16,1 1 0,0-2 0,2 1 15,0-2-15,0-2 0,0 1 16,2 0-16,0-2 0,0-1 0,1-4 16,0-3-16,2 1 0,-2-1 0,2 2 15</inkml:trace>
  <inkml:trace contextRef="#ctx0" brushRef="#br0" timeOffset="29347.2662">17758 4176 0,'0'0'0,"0"0"15,0 0-15,20 14 0,-12-8 0,4 4 16,4 4-16,-1 1 0,1 2 0,1 7 16,0 4-16,-2 0 0,-1 0 15,-1 11-15,-2-2 0,-2 1 16,-3-2-16,-2 1 0,-2 0 16,-2-2-16,-2 0 0,-5 8 15,-3 0 1,-1-5-16,0-5 0,-3 1 0,-3 0 15,2-5-15,0-1 0,-2 1 16,-3 0-16,-1-4 0,0-2 16,-1-3-16,1 1 0,3-4 0,3-3 15,0 1-15,3-2 16,1-2-16,0-4 0,4 0 0,1 0 16,2-5-16,0 1 0,0-3 0,-2-3 15,4-1-15,3-1 0,-1 0 16,0 2-16,0 1 0</inkml:trace>
  <inkml:trace contextRef="#ctx0" brushRef="#br0" timeOffset="30703.9022">18708 3496 0,'0'0'0,"0"0"0,0 0 0,0 0 0,28-3 0,-28 3 15,39-1-15,-13 0 0,1-1 0,16-1 16,7 1-16,1 1 16,-1 1-16,21 1 0,4-1 0,10 0 15,-6-1-15,21 0 0,2 0 16,-9-1-16,-8 1 0,40 2 16,11 3-16,-25-1 15,-17 0-15,3-2 0,0 1 0,-14 1 16,-10-1-16,2 3 0,2 0 15,-15 5-15,-9-1 16,-1-4-16,2-4 0,-9 1 16,-9 0-16,-3-2 0,-3-3 15,-7 2-15,-4 1 0,-5 0 16,-2 0-16,-5-1 0,-4 0 16,-9 0-16,-8 0 0,2 1 15,-3 1-15,5-1 16,3 0-16,2 0 0</inkml:trace>
  <inkml:trace contextRef="#ctx0" brushRef="#br0" timeOffset="31136.4402">18643 3668 0,'0'0'0,"0"0"0,29-2 16,-9 0-16,2-1 0,14-1 0,6 2 15,6 0-15,5 0 0,19 0 16,3-1-16,15 1 0,2-2 0,15 2 15,-2 0-15,9-1 0,-7 3 16,40-1-16,-14 1 0,-18 4 16,-12 2-16,-8-6 0,-5-3 0,-10 2 15,-5 3-15,-3 0 16,-2 0-16,-13-1 0,-7 0 0,-6-1 16,-2 1-16,-9-2 0,-7-1 15,-7 2-15,-5 1 0,-4 0 16,-2 2-16,-3-2 0,-1 0 15,-4-1-15,-5-2 16,-2 2-16,-6 2 0,6 0 16,1-1-16,2-1 0</inkml:trace>
  <inkml:trace contextRef="#ctx0" brushRef="#br0" timeOffset="38528.2385">19865 3768 0,'0'0'0,"0"0"16,0 0-16,0 0 0,0 0 0,0 0 15,0 0 1,0 0-16</inkml:trace>
  <inkml:trace contextRef="#ctx0" brushRef="#br0" timeOffset="38706.7545">19889 3754 0,'0'0'0,"0"0"0,0 0 0,0 0 0,0 0 16,0 0-16,0 0 15,0 0-15,0 0 0,0 0 0,0 0 16,0 0-16</inkml:trace>
  <inkml:trace contextRef="#ctx0" brushRef="#br0" timeOffset="42202.2422">11282 6119 0,'0'0'0,"0"0"15,0 0-15,0 0 0,0 0 0,30 14 16,-30-14 0,23 16-16,-10-7 0,3 2 15,1 4-15,0 2 0,-2 1 0,4 7 0,-2 0 16,-1 3-16,0 0 0,-2 1 15,1 3-15,1 1 0,-4-1 0,0-1 16,0-1-16,-3-1 16,-2-1-16,-1-4 0,0-1 15,-2-3-15,0-2 0,-1-4 16,-1-2-16,0-1 0,0-1 16,-2-6-16,-1 3 0,-2-7 15,-1 0-15,-1 0 0,2 0 16,0 0-16</inkml:trace>
  <inkml:trace contextRef="#ctx0" brushRef="#br0" timeOffset="42518.8086">11733 6169 0,'0'0'0,"0"0"0,0 0 0,0 0 16,0 0-16,-21 21 0,21-21 16,-17 22-16,17-22 0,-26 25 15,9-8-15,-2-2 0,0 2 0,-3 1 16,-2 0-16,-7 7 16,1-4-16,0 1 0,1 0 0,-7 3 15,4-1-15,0-3 0,1 1 0,5-3 16,4 2-16,3-4 0,4-2 15,3-1-15,2-3 0,3 0 16,3-1-16,3-2 0,3-1 0,-1 0 16,0-4-16,0 1 0</inkml:trace>
  <inkml:trace contextRef="#ctx0" brushRef="#br0" timeOffset="42926.2016">12511 6187 0,'0'0'0,"0"0"0,0 0 15,-28 8-15,14-5 0,-8 4 16,-4 0 0,0 0-16,-2 3 0,-1 1 15,-2 4-15,-5 6 0,5-3 0,1 3 16,0 1-16,4-1 0,3-3 16,2 3-16,5 1 15,7-4-15,3-1 0,9 1 0,4 0 16,3-3-16,2-1 0,6 0 15,5 0-15,3 0 0,0-3 0,8 0 0,2 0 16,-1 0-16,-1-1 0,-2-6 16,-2-1-16,-4-2 0,0 2 15,-3-3-15,0 0 16,-3-4-16,-4-3 0,-4 1 16,-2 2-16,-2 3 0</inkml:trace>
  <inkml:trace contextRef="#ctx0" brushRef="#br0" timeOffset="43120.8342">12208 6426 0,'0'0'0,"0"0"0,0 0 15,34-7-15,-21 6 0,7-1 16,5 1-16,0 1 0,2 0 15,9 0-15,4-3 0,-3 2 16,-1-2-16,-1-1 0,-6 1 16,-5 2-16</inkml:trace>
  <inkml:trace contextRef="#ctx0" brushRef="#br0" timeOffset="43635.1655">13602 5969 0,'0'0'0,"0"0"0,0 0 15,0 0-15,0 0 0,-23-11 0,23 11 0,-26-4 0,26 4 16,-33 0-16,13 0 15,-1-3-15,0 3 0,0-2 16,0 2-16,1-1 0,0 1 0,-4-1 16,0 1-16,3 0 0,1 0 15,2 2-15,2 0 0,1 1 16,2 1-16,1 4 0,1 2 16,1 1-16,1 3 0,3 0 15,-1 1-15,2 6 0,0 0 0,2 1 0,0 3 16,0 0-16,2 0 0,-1 3 15,0 1-15,-1 7 0,-1 0 16,1 3-16,-2-4 0,1 2 16,-1-1-16,-2 2 0,0 1 15,0 4-15,-1-4 0,1-3 16,2 0 0,1-4-16,2 0 0,2-7 15,2 1-15,2-2 0,1-6 0,3 3 16,3-6-16,0 2 0,1-3 15,4-3-15,5-3 0,1-4 16,0-1-16,-5-1 0,-2 0 16,-3-2-16</inkml:trace>
  <inkml:trace contextRef="#ctx0" brushRef="#br0" timeOffset="44046.4255">13790 6311 0,'0'0'0,"0"0"0,0 0 0,0 0 0,-19 15 15,19-15-15,-20 25 0,9-11 16,-1 1-16,0 2 0,0 1 15,2 0-15,2 0 0,2 4 0,2-2 16,3-1-16,2-1 0,4-4 16,1-3-16,2 0 15,1-1-15,2-4 0,1-2 16,1-3-16,2-1 0,1-4 16,3 0-16,0-3 0,-2 4 0,0-7 15,-2-1-15,0 0 16,-3-3-16,-2 2 0,-2-4 15,-1 3-15,-1 0 0,-4-1 16,-3 2-16,-4-1 0,-2 5 0,-6-2 16,-3 2-16,-1 1 0,1 0 15,-3 0-15,-1 4 0,1 0 16,1-1-16,-1 3 0,5-2 16,1 0-16</inkml:trace>
  <inkml:trace contextRef="#ctx0" brushRef="#br0" timeOffset="44261.6716">14200 6558 0,'0'0'16,"0"0"-16,0 0 0,0 0 0,0 0 16,-12 24-1,12-24-15,-9 23 0,9-23 0,-8 21 16,5-13-16,0 2 15,-1-3-15,2 0 0,1-3 16,1 0-16,0-4 0,2 3 16,-2-3-16,1 3 0</inkml:trace>
  <inkml:trace contextRef="#ctx0" brushRef="#br0" timeOffset="44478.0586">14601 6229 0,'0'0'16,"0"0"-16,24-3 0,-9 2 0,3-2 16,5 0-16,7 2 15,6-2-15,0 3 0,3-3 16,1 3-16,4 0 0,-4-1 0,-3-2 16,-2 3-16,-6 0 0,-5 3 15,-2-2 1,-5-1-16,-7 0 0,-4-4 0,0 0 15,-2 1-15,1 3 0</inkml:trace>
  <inkml:trace contextRef="#ctx0" brushRef="#br0" timeOffset="44694.4113">14809 6365 0,'0'0'0,"0"0"16,0 0-16,0 0 0,-8 21 0,8-21 15,-10 22-15,10-22 0,-11 31 0,7-15 16,-1 2-16,1 0 16,-1-1-16,2-2 0,0-1 15,1 0-15,-1-1 0,1-1 0,0-2 16,1-2-16,1-1 0,1-4 16,1-6-16,0 3 0,-2 0 0,3-3 15</inkml:trace>
  <inkml:trace contextRef="#ctx0" brushRef="#br0" timeOffset="44900.8603">15038 6387 0,'0'0'0,"0"0"16,0 0-16,0 0 0,0 0 0,0 0 15,1 29-15,-1-29 16,-2 23-16,2-23 0,-4 25 15,3-13-15,-1-2 0,1-2 0,0 3 0,0-2 16,1-4-16,0-1 0,0-4 16,3-1-16,2-2 0,-2-1 15,0 3 1,0-1-16</inkml:trace>
  <inkml:trace contextRef="#ctx0" brushRef="#br0" timeOffset="45427.9694">15408 5890 0,'0'0'0,"0"0"16,0 0-16,25 0 0,-25 0 0,22-2 15,-8 2-15,1 2 0,-1-2 0,3 0 0,0 4 16,1-1-16,-2-2 0,4 2 15,0 0-15,-2-1 0,-3 2 16,-2 1-16,0-1 0,-2 0 16,-2 2-16,0-2 0,0 1 15,-2 1-15,-2-2 16,0 4-16,-2 2 0,-1 0 16,-1-2-16,0 3 0,-1 2 15,0 1-15,-1-2 0,0 8 16,-1 2-16,0-1 0,-2 1 0,1 2 15,0 1-15,0 1 0,-1-2 16,1 2-16,0 2 0,-2-2 16,1 2-16,-3 5 0,1 2 0,-1-3 15,0-1-15,1-1 0,-1 5 16,0-6-16,1 2 0,-3 2 16,0-1-16,1-7 0,1-1 0,-2 2 15,1-4-15,3-4 0,-1 0 16,1-4-16,-2 2 15,0-4-15,0-2 0,-3-1 0,-1 4 0,0-5 16,-1 2-16,-5-2 0,-3 1 16,-3-2-16,-2 0 0,-11 1 15,-7-2-15,-3 2 0,-2 2 0,1-2 16,11 0-16,8-4 0</inkml:trace>
  <inkml:trace contextRef="#ctx0" brushRef="#br0" timeOffset="47001.7809">11196 7892 0,'0'0'16,"0"0"-16,0 0 0,21-2 0,-21 2 16,23 1-16,-23-1 0,30 3 15,-12 1-15,2 2 0,2 3 16,-1 0-16,-1 0 0,6 5 15,-1 4 1,-2 0-16,-1 1 0,0 1 0,-1 2 16,1 6-16,-3 0 0,-4 1 15,-4 0-15,-3-1 0,0 0 16,-3 0-16,-3-1 0,-2-4 16,-2-3-16,-1 0 0,0-1 15,1-2-15,1-2 0,-1-2 16,-3-1-16,2-2 0,0-2 0,-1-2 15,1-2-15,-2-4 0,1-1 0,0-1 16,0 1-16,1-1 0</inkml:trace>
  <inkml:trace contextRef="#ctx0" brushRef="#br0" timeOffset="47302.8461">11745 7959 0,'0'0'0,"0"0"0,0 0 15,0 0-15,0 0 0,-25 14 0,25-14 16,-20 17-16,20-17 0,-30 22 0,12-9 16,-1 1-16,0 2 0,-2 1 15,-1 2-15,-7 4 0,0-2 16,1-2-16,2-1 0,1 0 15,2 1-15,-3 1 0,0-1 16,5-3-16,4-2 0,1-2 0,4-3 16,1 0-16,2-2 0,5-3 0,2 1 15,2-1-15,2 3 0,6-4 16,4-1-16,-1-2 0,-2 0 0,-2 0 16</inkml:trace>
  <inkml:trace contextRef="#ctx0" brushRef="#br0" timeOffset="47519.058">11991 8200 0,'0'0'0,"0"0"0,0 0 16,27 2-16,-27-2 0,32 3 0,-12-2 15,0 1-15,4 0 0,5-1 16,0 0-16,-2 0 0,-3 1 0,-3-2 16,-4 1-16,-2-1 0</inkml:trace>
  <inkml:trace contextRef="#ctx0" brushRef="#br0" timeOffset="47803.9712">12772 8118 0,'0'0'16,"0"0"-16,0 0 0,29-2 0,-14 2 15,8 0-15,7 0 0,8 0 16,-1 0-16,6 1 0,4 1 15,9 0-15,-6-1 0,11 1 16,-1 2-16,-9 1 0,-4 0 16,4 1-16,0 1 0,-11 1 0,-8-2 0,-8 2 15,-5 0-15,-6-4 0,-3-2 16,-3-1-16,-2-1 16,0 1-16</inkml:trace>
  <inkml:trace contextRef="#ctx0" brushRef="#br0" timeOffset="48329.6715">12970 8358 0,'0'0'0,"0"0"0,0 0 0,0 0 15,32 4-15,-32-4 0,34 4 16,-15-1-16,2-2 0,3 3 0,1 0 15,-1 1-15,-1 0 0,4 2 16,-4 3-16,-3-2 0,-3 1 0,-4 2 16,-5 1-16,-3-1 0,-4 0 15,-6 1-15,-4 1 0,-6-2 16,-2-1-16,-4 1 0,-3 0 16,1 0-16,0-1 15,-7 2-15,1-2 16,3-1-16,4-1 0,5-1 0,2 0 15,4-3-15,2-1 0,4 1 16,2-1-16,1 1 0,4 0 16,3-1-16,5 0 0,2-3 15,2 1-15,3 1 0,1-1 16,-1 2-16,0 1 0,2 0 0,-1 2 0,-1-1 16,-2 0-16,0 1 0,-3 1 15,-2 1-15,-4 0 0,-4 3 16,-4 3-16,-3 2 0,-3 1 0,-3 0 15,-2-1-15,-4-1 16,-2-2-16,-7 3 0,-3-2 16,3-1-16,2-3 15,-3-1-15,-2 0 0,3-2 16,1 0-16,3-6 0,2-4 16,3-5-16,4-3 0,3-6 15,3-4-15,2 2 0,1 5 0,-1 2 0</inkml:trace>
  <inkml:trace contextRef="#ctx0" brushRef="#br0" timeOffset="48606.4059">13080 7595 0,'0'0'0,"7"0"16,6 0-16,1 1 0,2-1 0,9 1 15,1 0-15,2 2 16,-1 0-16,5 0 0,-2-1 16,-5 2-16,-3 0 15,-3-1-15,-3 0 0,-5-1 16,-5 2-16,-4-3 0,-4 0 15,0-1-15,2 0 0,-2 0 16</inkml:trace>
  <inkml:trace contextRef="#ctx0" brushRef="#br0" timeOffset="48822.2551">13066 7694 0,'0'0'0,"0"0"0,0 0 15,0 0-15,0 0 0,-3 26 0,3-26 16,-4 20-16,4-20 0,-5 26 16,3-12-1,-1 1-15,-1 0 0,1 1 16,0-2-16,0 0 0,0-1 16,2 0-16,1-3 0,0-2 0,0-1 15,0 0-15</inkml:trace>
  <inkml:trace contextRef="#ctx0" brushRef="#br0" timeOffset="49007.28">13373 7828 0,'0'0'15,"0"0"-15,0 0 0,0 0 0,0 0 16,-8 25-16,8-25 15,-6 27-15,2-10 0,1 1 16,-1 3-16,0-3 0,1-1 0,1-4 16</inkml:trace>
  <inkml:trace contextRef="#ctx0" brushRef="#br0" timeOffset="49408.0911">14338 7949 0,'0'0'0,"0"0"16,0 0-16,-21-5 0,21 5 0,0 0 15,-36 4-15,36-4 0,-40 6 16,18 0-16,0 0 0,-3 2 15,0 2-15,-7 4 0,1 1 16,4 2-16,2 0 0,0 5 16,3 0-1,4 0-15,5-2 0,4 1 16,5-2-16,3 0 0,3 0 16,5-1-16,3 0 0,4 0 15,4 0-15,0-3 0,3 0 16,1-3-16,3-2 0,1 0 15,4 0-15,-3-3 0,0 0 0,-2-3 16,1 0-16,-3-1 0,-2-2 0,-4-4 16,-1-1-16,-4 1 0,-2 1 0,-1-1 15</inkml:trace>
  <inkml:trace contextRef="#ctx0" brushRef="#br0" timeOffset="49593.2282">14081 8122 0,'0'0'0,"0"0"16,20-2-16,-5 2 0,3 1 16,9 0-16,5 1 15,0-1-15,-1 0 0,6-2 0,-2-1 0,-6 0 16,-6 1-16,-4 0 0</inkml:trace>
  <inkml:trace contextRef="#ctx0" brushRef="#br0" timeOffset="50109.891">15115 7684 0,'0'0'0,"0"0"0,0 0 16,0 0-16,0 0 0,0 0 16,0 0-1,-16-19-15,16 19 0,-22-9 16,22 9-16,-37-3 0,19 1 0,-2 2 16,-1 0-16,0 1 0,1 0 15,-4 0-15,-1 1 0,5 1 16,1 1-16,2 2 0,3 1 15,2 1-15,2 0 0,1 1 16,0 2-16,1 1 0,2 2 0,0 2 16,2 3-16,1 0 15,-1 2-15,1 4 0,0 5 16,-2-2-16,0-2 0,-3 11 16,-1 3-16,-1-2 0,0 1 0,0 1 15,-1 0-15,-1 5 16,0-4-16,0 2 0,1-1 0,2-3 15,3-4-15,0-2 0,3 0 16,1-5-16,2-1 0,1-2 16,2 0-16,1-2 0,2-3 15,5-2-15,4-3 0,1-1 16,-1 1-16,2-1 0,-1 1 16,3-4-16,1-2 0,2-1 15,2-3-15,-5 0 0,-1-2 0,0-6 16,0-6-16,-6 3 0,-2 1 0,-2 2 15</inkml:trace>
  <inkml:trace contextRef="#ctx0" brushRef="#br0" timeOffset="50326.251">15012 8170 0,'0'0'0,"0"0"0,0 0 15,22-1-15,-22 1 0,25 0 0,-5 0 16,-1 1-16,-1-1 0,1 0 16,0-1-16,2-1 0,-3 2 0,-4-1 15</inkml:trace>
  <inkml:trace contextRef="#ctx0" brushRef="#br0" timeOffset="50542.1874">15669 8095 0,'0'0'15,"9"1"-15,4 0 0,5 0 0,1-2 16,13 2-16,6 0 0,7 2 15,-2-2-15,1 0 0,1 0 16,5 2-16,-6-1 0,-1 2 16,-1 0-16,-8 1 0,-6 2 15,-6-4-15,-3 1 0,-5-1 0,-3-1 16,-2 0-16</inkml:trace>
  <inkml:trace contextRef="#ctx0" brushRef="#br0" timeOffset="51027.6807">15753 8353 0,'0'0'0,"0"0"16,0 0-16,23 1 16,-23-1-16,25 5 0,-25-5 15,30 6-15,-16-2 0,2 0 16,-1 3-16,0-2 0,-2 3 0,-2 0 15,-2 1-15,-4 1 16,-2-2-16,-4 2 0,-4 0 16,-2 0-16,0 0 0,-8 0 15,-1-1-15,-3 0 0,0 1 0,0 0 0,1 0 16,1-1-16,4-2 0,1 0 16,1-1-16,3 1 0,1-1 15,3 1-15,3 1 0,2-1 0,2-1 16,6 0-16,4 0 15,2-1-15,0 1 0,1-1 16,-2 2-16,0 0 0,-1 0 0,1 0 0,-2 2 16,-1-2-16,-1 1 0,-4 3 15,-2 2 1,-2 0-16,-2 0 0,-5 1 16,-1 0-16,-4-1 0,-2 0 0,-5 0 15,-4 0-15,1 0 16,1-4-16,-3 1 0,-3-2 15,-3 1-15,0-4 0,3-2 0,2-2 16,4-3-16,3-4 0,4-5 16,2-6-16,3-3 0,2-4 15,1 4-15,0 4 0,2 3 16</inkml:trace>
  <inkml:trace contextRef="#ctx0" brushRef="#br0" timeOffset="51481.7616">15679 7599 0,'0'0'0,"0"0"16,0 0-16,22-9 0,-10 6 0,5 0 15,5 0-15,0 2 0,1 1 16,10-1-16,2 1 15,-2 0-15,-2-1 0,7 3 16,-3 1-16,-4 0 0,-5 1 0,-1-2 16,-4 0-16,-5-1 0,-3 1 15,-4 2-15,-3 0 0,-4-1 0,-2-1 16,-2 2-16,-4 1 0,-1 0 16,0-1-16,-3 0 0,-2 0 15,0 0-15,1 1 0,-2 3 16,1 2-16,-1-2 0,-1 1 0,-3 1 15,0 1 1,0 1-16,3 1 0,-2 2 0,1 1 0,0 0 0,1 0 16,-2 0-16,-2 1 0,2-3 0,2-1 15,-1 2-15,0 0 16,4-3-16,3-2 0,2-6 16,2 0-16,0-1 0,2-1 0,7-3 15,4-2-15,0 1 0,-2-1 0,-2 1 31</inkml:trace>
  <inkml:trace contextRef="#ctx0" brushRef="#br0" timeOffset="51612.8858">16128 7841 0,'0'0'0,"0"0"0,0 0 16,0 0-16,4 22 0,-4-22 15,7 23-15,-3-10 0,1 2 0,-1 2 16,0 1-16,1-3 0,-2-1 15,0-2-15</inkml:trace>
  <inkml:trace contextRef="#ctx0" brushRef="#br0" timeOffset="51813.531">16599 8439 0,'0'0'0,"0"0"16,0 0-16,0 0 0,0 0 0,7 24 15,-7-24-15,0 0 0,-6 27 0,6-27 16,-11 20-16,11-20 0,-14 14 16,9-9-16,-1 0 15,2-1-15</inkml:trace>
  <inkml:trace contextRef="#ctx0" brushRef="#br0" timeOffset="52067.5702">17176 8085 0,'0'0'15,"10"-2"-15,6-2 0,0 2 0,3 0 0,14 0 16,7 2-16,1-1 0,1 1 16,12 2-16,1 0 15,4 3-15,-5 0 0,3 1 0,-6 0 16,-8 1-16,-5 0 0,-11 0 16,-7 1-16,-4-2 0,-5-2 15,-2 0-15</inkml:trace>
  <inkml:trace contextRef="#ctx0" brushRef="#br0" timeOffset="52561.7914">17326 8338 0,'0'0'15,"0"0"-15,0 0 0,20 10 0,-20-10 16,27 10-16,-12-3 15,1 0-15,-2-1 0,0 4 0,-1 1 16,0 2-16,-3 1 0,-2 2 16,-2 0-16,-4-2 0,-2-1 0,-5 0 15,-6 1-15,-4-3 0,-2-1 0,-2-1 16,-1 2-16,-1-1 0,-1-1 16,-3 0-16,1 1 0,5-1 15,2 0-15,4-3 16,4-2-16,2-2 0,2 1 0,3 3 15,4-2 1,3-1-16,4-2 0,2 1 16,4 2-16,-1 1 0,1 0 0,3 1 0,1 1 15,-2 0-15,0 2 0,-3-1 16,-1 2-16,-2 1 0,-2 1 16,-3 3-16,-4 1 0,-3-1 15,-4 0-15,-3-2 0,-6 2 16,1-2-16,0 1 0,-8 1 15,-3-1-15,0-4 0,-1-2 0,2-1 16,1 1-16,1-2 0,0-3 16,-1-8-16,-1-5 0,3 1 15,2 0-15,2-7 0,0-6 16,4-7-16,3-4 0,2 7 16,0 4-16,3 5 0</inkml:trace>
  <inkml:trace contextRef="#ctx0" brushRef="#br0" timeOffset="52911.0864">17075 7513 0,'0'0'0,"8"-2"16,3-1-16,1 1 0,0 1 0,3 2 15,4 1-15,3 2 0,-1-1 16,-2 5-16,-1 2 0,-4 2 16,-3 1-16,-5 3 0,-3 0 15,-6 1-15,-2 0 0,-5-1 0,-3 3 16,-2-2-16,0-3 0,-5 5 0,0-2 16,3-1-16,1-1 0,3-1 15,2-1-15,1 0 0,1-1 16,7-4-16,4-2 0,4-2 15,3 2-15,5-1 0,6 2 16,1-3-16,2-2 16,7-2-16,2-3 15,-1-4-15,-3-4 0,-4 4 16,-5-1-16,-3 3 0</inkml:trace>
  <inkml:trace contextRef="#ctx0" brushRef="#br0" timeOffset="53248.2022">17634 7537 0,'0'0'16,"0"0"-16,17-5 0,-5 4 16,2 0-16,7 2 0,1 0 15,-2 2-15,-1 1 0,-3 0 0,0 1 0,-3 1 16,-2 0-16,-5 3 0,-2 1 31,-3 1-31,-2-2 0,-4 2 16,-2 2-16,-3 0 0,-2-1 0,-4 3 15,-3 1-15,0-2 0,-1 2 16,-5 2-16,2 0 0,0-3 0,-1-2 16,2 1-16,2-1 0,2-1 15,4-1-15,2-1 0,2-2 16,2-1-16,2-2 0,1-3 15,2 0-15,1-3 0,1-1 0,1 2 16,-2-3-16,2 3 0</inkml:trace>
  <inkml:trace contextRef="#ctx0" brushRef="#br0" timeOffset="53401.6812">17642 7767 0,'0'0'15,"0"0"-15,0 0 0,0 0 0,0 0 0,0 0 16,0 0-16,0 0 15,0 0-15,11 21 0,-11-21 16,0 0-16,15 29 16,-15-29-16,20 20 0,-10-11 15,-1-1-15,-1 0 0</inkml:trace>
  <inkml:trace contextRef="#ctx0" brushRef="#br0" timeOffset="53872.0872">18159 7623 0,'0'0'0,"0"0"0,0 0 16,25 0-16,-25 0 0,27 0 0,-12 1 16,1-1-16,0 0 0,2 1 15,1 2 1,4 1-16,-2 1 0,-3 0 15,0 1-15,-2 0 0,-2 0 16,-2 3-16,-1 4 0,0-2 16,-1 1-16,-2 2 0,-2 0 15,0 3-15,-2 0 0,0 1 0,-2 5 16,-1-1-16,-1 0 0,-1 2 16,-1 3-16,-1 0 0,0-2 0,-1 12 15,-1 2-15,0 2 0,-2 0 0,-1 1 16,1 3-16,-2 5 0,1-3 15,0 0-15,2 3 16,-2-5-16,-2-5 0,0 7 0,2-2 16,1-6-16,0-5 0,2 3 15,-1 2-15,1-7 0,-2-4 0,-1-3 16,1-2-16,-3-2 0,-1-1 16,-4-2-16,-1-2 0,-2-3 0,-2-2 15,-4-4-15,-3-2 0,-3 1 16,-5-2-16,-9-2 15,-6-1-15,-1-3 0,1-1 0,6 1 16,11-1 0,9 2-16</inkml:trace>
  <inkml:trace contextRef="#ctx0" brushRef="#br0" timeOffset="54947.8815">11371 9897 0,'0'0'0,"0"0"0,0 0 15,0 0-15,-8-21 0,8 21 16,-9-16-16,1 6 0,-2 2 16,-5 1-16,-5 1 0,-1 3 0,-2 0 0,-11 1 15,-5 1-15,-1 2 0,1 1 16,-8 3-16,3-2 0,6 3 15,3 0-15,8 1 0,4 1 16,5-2-16,5 1 0,5 1 16,6 0-16,4 2 0,4 0 0,5 0 15,4 1 1,3 3-16,2-1 0,3 3 16,2 2-16,0 1 0,0-1 0,0 1 15,2 3-15,-4-4 0,-3 3 16,-2 1-16,-2 3 15,-5-2-15,-2 0 0,-6-2 16,-4 1-16,-4-4 0,-3 0 0,-11 3 16,-7 1-16,7-7 0,0-2 0,-5 2 15,-1-1-15,1-6 16,1-4-16,6-2 0,5-6 16,5 4-16,0-2 0,1 1 15</inkml:trace>
  <inkml:trace contextRef="#ctx0" brushRef="#br0" timeOffset="55671.2355">11632 9972 0,'0'0'0,"0"0"0,0 0 0,7 20 15,-7-20-15,5 18 16,-3-3-16,-1 0 15,0 1-15,-2 2 0,-2 3 16,-3 4-16,0-3 0,-4 0 0,-1-1 16,0 0-16,-1-1 0,-3 3 15,1-5-15,4-7 0,2-1 16,-1-1-16,2-3 0,0-1 16,2-3-16,-1-2 0,2-2 0,2-3 15,2-2-15,2-1 0,2-6 16,3 1-16,2-2 0,5 0 15,6-2-15,-1-1 0,-2 1 0,9-6 16,2 2-16,-1-1 0,-3 4 16,-1 1-16,-1-1 15,-2 3-15,-1 5 0,-2-1 16,1 2-16,0 4 0,-2 0 16,0 6-16,-1 3 15,-2 3-15,-1-2 0,-1 6 16,-1 2-16,-2 1 0,-1-5 0,-4 7 15,-2 2-15,-2-3 0,-1 2 16,-4-3-16,-1 2 0,-1 0 16,0-3-16,2 0 0,-1 0 0,3-2 0,-1 0 15,2-4-15,1-3 16,0-1-16,2-3 0,0 0 16,4-3-16,1-1 0,3-2 0,3-2 15,2-1-15,1 0 0,-2-2 16,3-1-16,4-1 0,-2 1 15,1-1-15,-1 2 16,-1-1-16,-1 3 0,-2 4 16,1-2-16,-2 1 15,-3 3-15,-1 1 0,-1 4 16,1 1-16,-1-1 0,-2 0 0,1 2 16,-1 2-16,1 3 0,-2 1 15,0 2-15,-2 0 0,0 1 16,0 0-16,-1 2 0,0 2 0,1-3 0,-2 0 15,0-2-15,-2 1 16,1-4-16,0 0 0,-1-2 0,0-3 16,0-1-16,-2-3 0,1-5 15,-1 0-15,0-1 0,1 1 0,1 1 16</inkml:trace>
  <inkml:trace contextRef="#ctx0" brushRef="#br0" timeOffset="55856.3153">11988 9661 0,'0'0'0,"0"0"0,0 0 16,0 0-16,-9 25 0,9-25 15,-4 28-15,4-28 0,-4 30 0,3-14 16,-1 4-1,1 0-15,0 1 0,1-21 0,-1 23 0,0-4 16,0-2-16</inkml:trace>
  <inkml:trace contextRef="#ctx0" brushRef="#br0" timeOffset="56210.909">12940 9800 0,'0'0'0,"0"0"0,0 0 15,-22 11-15,22-11 0,-26 17 16,9-1-16,0 0 0,2 2 0,-7 9 0,-3 5 15,3 0-15,2 0 0,-1 9 16,4 0-16,2-3 0,3-2 0,2 10 16,4 2-16,1-7 0,3-5 15,4-4-15,5 0 16,2-3-16,1-7 0,6-2 16,5-1-16,0-5 15,0-4-15,-4-3 0,-4 1 16,-3-2-16</inkml:trace>
  <inkml:trace contextRef="#ctx0" brushRef="#br0" timeOffset="56558.7329">14188 9837 0,'0'0'0,"0"0"0,0 0 16,27 16-16,-14-6 0,2 5 0,4 2 15,4 7-15,-1 0 0,1 11 16,-4 2-16,-4-1 0,-3-2 0,-4 5 16,-3 0-16,-3 2 15,-3-2-15,-7 1 0,-3 1 0,-3-5 16,-2-6-16,-4 5 0,1 0 15,3-11 1,2-2-16,-4 1 0,0 1 16,5-6-16,2-4 0,1 0 15,1-3-15,2-4 0,0-3 0,6 0 16,4-2-16,4-2 0,3 0 16,-1-2-16,-3 2 15,0-1-15</inkml:trace>
  <inkml:trace contextRef="#ctx0" brushRef="#br0" timeOffset="56997.7346">15495 10035 0,'0'0'0,"0"0"0,-22 0 0,7 2 0,1-1 0,-11 3 16,-6 0-16,0 3 0,1 0 15,-12 7-15,-3 4 16,5-2-16,5 0 0,-8 6 0,0 2 15,7-2-15,5-1 0,6 1 16,7 6-16,4-3 0,5 0 16,6 0-16,8 0 0,1-2 0,4-3 0,8 1 31,6-2-31,2-2 0,-1-2 16,7-1-16,4 0 0,-3 0 15,-2-5-15,8 1 0,2 0 16,-8-3-16,-6-2 0,-6-6 15,-4-6-15,-4 3 0,-3 1 0,-3 0 16</inkml:trace>
  <inkml:trace contextRef="#ctx0" brushRef="#br0" timeOffset="57160.6116">15090 10263 0,'0'0'15,"0"0"-15,28 0 0,-28 0 0,41-2 16,-3 2-16,6 2 0,2-2 16,2 2-16,12 5 0,2 2 15,-3-1-15,-13-1 0,-10-2 16</inkml:trace>
  <inkml:trace contextRef="#ctx0" brushRef="#br0" timeOffset="57746.9476">16819 9794 0,'0'0'0,"0"0"16,0 0-16,0 0 0,0 0 0,0 0 15,0 0-15,-3-18 16,3 18-16,-16-16 0,2 5 16,-1 1-16,-2 3 15,-3-1-15,-3-2 0,-5-1 16,2-1-16,0 4 0,0 1 16,2 1-16,1 0 0,-5 1 15,3-1-15,6 4 0,3 4 0,-3 1 16,1 3-16,6 1 15,1 0-15,0 5 0,1 5 16,0-1-16,1 0 0,-2 9 0,0 2 16,0 3-16,0 1 0,0 6 0,0 5 15,0-1-15,0-1 0,-4 12 16,-2 4-16,3-5 0,1-1 0,-5 10 16,-2 3-16,0-6 15,0-4-15,-3 8 0,1 3 16,6-13-16,2-5 0,-1 18 0,3-4 0,6-27 15,3-1-15,1 18 0,1-6 16,2-20-16,1-2 0,7 10 16,2-1-16,-2-16 0,2 3 15,7 0-15,6 0 0,-4-3 16,0-2-16,7-2 0,4 3 16,-5-6-16,2-1 15,1 0-15,5 0 16,-4 0-16,-1-1 0,2-2 15,1-1-15,-7-2 0,-4-4 0,-5 3 16,-5 0-16,-2 0 0</inkml:trace>
  <inkml:trace contextRef="#ctx0" brushRef="#br0" timeOffset="61072.7495">23001 10717 0,'0'0'0,"0"0"0,-13-6 15,5 1-15,0-1 0,-1 1 16,-3-2-16,1 1 0,2 2 0,-2 0 16,1-3-16,2 4 0,1-1 15,4 1-15,3 3 0,0 0 0,0 0 16,7 0-16,5 3 0,2-3 15,4 3-15,14-3 0,7 0 16,2 1-16,1-1 0,20 2 16,6-1-16,-1-1 0,0 3 0,18-2 15,17 2-15,-10 0 0,-7-2 16,42 2 0,12 2-16,-20-2 0,-14 0 15,14 0-15,11 1 16,-16 0-16,-11 4 0,13-2 15,10 0-15,-17-1 0,-10-1 0,15 3 16,12 0-16,-12-3 0,-11-1 16,16 1-16,11 2 15,-14 2-15,-10 2 0,11 1 0,8 3 16,-16-3-16,-11 0 0,10 0 16,8 3-16,-8 0 0,-5 1 15,7 1-15,3-1 0,-18 0 0,-13-4 16,9 3-16,6 3 15,-12-2-15,-8 0 0,-2 2 0,-1-2 16,-8 1-16,-5-4 0,-3-5 16,-1 0-16,-12-3 0,-6 0 15,-3-1-15,0-1 0,-11-1 16,-8-1-16,-14-6 0,-10 1 16,-11-9-16,-5-7 0,6 9 15,6 2-15,4 3 0</inkml:trace>
  <inkml:trace contextRef="#ctx0" brushRef="#br0" timeOffset="61643.7251">25257 8181 0,'0'0'0,"0"0"0,1 24 0,-1-12 16,0 4-16,0 6 0,0 6 15,0 13-15,0 4 0,-1 18 0,0 7 16,-2 0-16,-1-1 0,-4 23 16,-3 17-16,-1-5 0,-2-4 0,-5 52 15,-2 11-15,3-20 16,4-13-16,1 5 0,4 4 15,0-12-15,2-6 0,-1 12 0,1 9 16,1-10 0,4-9-16,0 15 0,0 9 15,0-12-15,0-4 0,0 6 16,0 6-16,0-11 0,1-14 0,-1 14 16,1 8-16,1-9 0,0-6 15,0 8-15,0 6 0,1-14 16,2-10-16,0 6 0,1 5 15,0-15-15,-2-10 0,1 5 0,-1 2 16,-1-14-16,-1-10 0,0-27 0,0-17 16,0-13-16</inkml:trace>
  <inkml:trace contextRef="#ctx0" brushRef="#br0" timeOffset="64104.4892">22790 10124 0,'0'0'0,"0"0"16,0 0-16,7 27 0,-4-15 0,3 3 15,1 6 1,0 2-16,2 4 0,7 9 16,2 7-16,1-1 0,1-2 0,5 13 15,2 5-15,2 7 0,-1-2 16,5 12-16,0 0 16,-3-4-16,-2-7 0,6 8 15,1 0-15,-4-8 0,-5-5 0,12 22 16,-4-5-16,0-17 0,2-9 0,-3 0 15,-1-2-15,-3-7 0,-1-5 0,4-4 16,3-3-16,-6-4 16,-5-4-16,7-3 0,4-2 0,-1-5 15,2-2-15,2-6 16,4-2-16,-19-4 0,2-2 0,4-2 16,2-1-16,2-4 0,5-1 0,-1-8 15,2-3-15,0 0 0,-1 1 16,2-9-16,1-4 15,-1-3-15,3 0 0,15-26 0,-9 5 16,0 6-16,-2 7 0,-1-6 16,-2 0-16,-2-5 0,0-2 15,2-1 1,2 0-16,-3 4 0,-2 0 0,1 0 16,2 3-16,-2-6 0,-2-1 15,2-2-15,-1 0 0,0 0 16,1 2-16,1 0 0,2 0 15,-3-1-15,-3 5 0,4-4 16,3-2-16,-4 6 0,-4 6 0,2 0 16,2 1-16,-4 1 0,-3 0 0,1 3 15,1 2-15,1 1 0,2 0 0,0 2 16,2 0-16,-2 6 16,0 1-16,2 4 0,2 1 15,0 3-15,0 1 0,5-2 0,4 1 16,-9 7-16,-4 5 15,3 8-15,2 5 16,-3 1-16,-2 0 0,5-1 16,2 1-16,-5 3 0,-2 4 15,3 7-15,2 3 0,-3 6 16,0 3-16,0 8 0,-1 5 16,0-6-16,-2-3 0,1 3 0,0 4 15,-3 7-15,-3 3 0,1 3 16,2-2-16,-4 6 0,-2 2 0,-1 5 15,1 2-15,-1 4 0,-1 0 16,-6 6-16,-3 0 0,-3-2 16,0-3-16,3 4 0,1 6 0,-3-1 15,0 3-15,0-1 16,-2 3-16,1 1 0,-1 2 0,8 0 16,3 2-16,1-9 0,-2-6 0,1 3 15,-2 3-15,6-7 0,4-2 16,-1 0-16,-1 1 0,3-8 15,0-3-15,4-1 0,2 2 16,-4-11-16,0-4 0,-1-5 0,2-3 16,-3-4-16,0-2 0,2-2 15,4-2 1,-6-6-16,-4-4 0,7-6 16,4-3-16,-3-5 0,-4-2 0,6-2 15,2 1-15,-5-4 0,-3-3 16,2-1-16,1-2 0,-2-3 15,-3-4-15,7-6 16,4-3-16,0-2 16,0 0-16,-9 6 0,-8 3 0,-1-2 15,-1-5-15,-7 4 0,-5 2 0,2 0 16,0 4-16,-7 6 0,1-1 31,-3-7-31,-2-3 0,-5 0 0,-5 1 0,-6 4 16,-5 0-16,1 0 15,-2 1-15,5 2 0,3 5 0,3 2 16</inkml:trace>
  <inkml:trace contextRef="#ctx0" brushRef="#br0" timeOffset="65370.056">24426 11078 0,'0'0'0,"0"0"0,-2 25 16,1-9-16,-1 3 0,0 9 0,0 5 16,-1-1-1,-1 4-15,-1 11 0,-3-1 16,3 0-16,0 0 0,3 17 15,2 7-15,0-15 0,0-12 0,0-9 16</inkml:trace>
  <inkml:trace contextRef="#ctx0" brushRef="#br0" timeOffset="66353.3576">27547 10156 0,'0'0'16,"0"0"-16,0 0 0,0 0 0,0 0 0,0 0 0,6 22 15,-6-22-15,0 0 0,9 33 16,-7-13-16,-1 0 0,1 1 0,-2 7 16,-2 4-16,1 0 0,0 1 15,-3 13-15,-2 3 0,-4 8 16,-1 0-16,-4 12 0,-1 4 16,-1-11-1,-1-5-15,2-4 0,3-17 16,5-7-16</inkml:trace>
  <inkml:trace contextRef="#ctx0" brushRef="#br0" timeOffset="77424.3122">15702 9133 0,'0'0'16,"0"0"-16,0 0 0,0 0 0,0 0 15,0 0-15,0 0 0,0 0 16,0 0-16,0 0 0,0 0 16,24 5-16</inkml:trace>
  <inkml:trace contextRef="#ctx0" brushRef="#br0" timeOffset="77624.9293">15725 9173 0,'0'0'0,"0"0"0,0 0 15,0 0-15,0 0 0,0 0 16,0 0-16,0 0 0</inkml:trace>
  <inkml:trace contextRef="#ctx0" brushRef="#br0" timeOffset="77794.3033">15801 9179 0,'0'0'0,"0"0"16,0 0 0,0 0-16,0 0 0,0 0 0,0 0 15,0 0-15,0 0 0,25 9 16,-25-9-16,0 0 0</inkml:trace>
  <inkml:trace contextRef="#ctx0" brushRef="#br0" timeOffset="79398.2913">15831 9230 0,'0'0'0,"0"0"0,0 0 15,0 0-15,0 0 0,0 0 0,20-2 16,-20 2-16</inkml:trace>
  <inkml:trace contextRef="#ctx0" brushRef="#br0" timeOffset="79583.3941">15869 9192 0,'0'0'0,"0"0"15,0 0-15,0 0 0,0 0 0,0 0 16</inkml:trace>
  <inkml:trace contextRef="#ctx0" brushRef="#br0" timeOffset="79768.5614">15840 9180 0,'0'0'16,"0"0"-16,0 0 0,0 0 0,0 0 16,0 0-16,0 0 0,0 0 0</inkml:trace>
  <inkml:trace contextRef="#ctx0" brushRef="#br0" timeOffset="79936.8769">15849 9176 0,'0'0'0,"0"0"16,0 0-16,0 0 0,0 0 0,0 0 0,0 0 16,0 0-16,0 0 0,0 0 15,0 0-15,0 0 0</inkml:trace>
  <inkml:trace contextRef="#ctx0" brushRef="#br0" timeOffset="80132.1146">15800 9179 0,'0'0'0,"0"0"16,0 0-16,0 0 0,0 0 0,0 0 15,0 0-15,0 0 0,0 0 16,0 0-16</inkml:trace>
  <inkml:trace contextRef="#ctx0" brushRef="#br0" timeOffset="80286.0833">15835 9165 0,'0'0'0,"0"0"16,0 0-16,0 0 0,0 0 16,0 0-16,0 0 0,0 0 0,0 0 0,0 0 15,0 0-15,0 0 0</inkml:trace>
  <inkml:trace contextRef="#ctx0" brushRef="#br0" timeOffset="80455.4236">15810 9171 0,'0'0'16,"0"0"-16,0 0 0,0 0 0,0 0 16,0 0-16,0 0 0,0 0 15,0 0-15,0 0 0,23-5 16,-23 5-16</inkml:trace>
  <inkml:trace contextRef="#ctx0" brushRef="#br0" timeOffset="80623.969">15788 9176 0,'0'0'16,"0"0"-16,0 0 0,0 0 0,0 0 15,0 0-15,0 0 16,0 0-16,0 0 0,0 0 0,0 0 0,0 0 16</inkml:trace>
  <inkml:trace contextRef="#ctx0" brushRef="#br0" timeOffset="80787.8425">15832 9161 0,'0'0'0,"0"0"0,0 0 16,0 0-16,0 0 0,0 0 16,0 0-16,0 0 0,0 0 0,0 0 0,0 0 0,0 0 15,0 0-15,0 0 0</inkml:trace>
  <inkml:trace contextRef="#ctx0" brushRef="#br0" timeOffset="80900.7926">15849 9161 0,'0'0'0,"0"0"0,0 0 16,0 0-16,0 0 0,0 0 15,0 0-15,0 0 0,0 0 0,0 0 16</inkml:trace>
  <inkml:trace contextRef="#ctx0" brushRef="#br0" timeOffset="81071.8064">15833 9152 0,'0'0'0,"0"0"0,0 0 0,0 0 16,0 0-16,0 0 0,0 0 16,0 0-1,0 0-15,0 0 0,0 0 16,0 0-16</inkml:trace>
  <inkml:trace contextRef="#ctx0" brushRef="#br0" timeOffset="83511.3616">16698 10511 0,'0'0'0,"0"0"0,0 0 0,0 0 15,0 0-15,-17-12 0,17 12 16,0 0-16,0 0 0,-15-11 0,11 11 16,2-3-16,2 3 0,-2 0 15,2 0-15,0 0 0,2 0 0,4 0 16,2 0-16,0 0 0,3 0 16,4 0-16,2 0 15,1-3-15,-1 2 0,2-2 0,5 3 16,-2 0-1,-1-1-15,5-2 0,0 1 16,-3 1-16,-5 0 0,-2-2 16</inkml:trace>
  <inkml:trace contextRef="#ctx0" brushRef="#br0" timeOffset="83743.2799">17173 10392 0,'0'0'0,"0"0"0,0 0 16,0 0-16,27 0 0,-27 0 0,33-4 16,-33 4-16,44-3 0,-19-1 15,3 1-15,-1 2 0,2-2 16,9 0 0,2 0-16,-2 2 0,-3-2 15,9 2-15,0 1 0,-5 0 16,-5-3-16,-1 4 0,-2 1 15,-5 2-15,-2-3 0,-6 2 0,-2-3 16,-4 3-16</inkml:trace>
  <inkml:trace contextRef="#ctx0" brushRef="#br0" timeOffset="84144.4503">17355 10568 0,'0'0'0,"0"0"0,0 0 0,22 3 0,-22-3 0,24 4 16,-7-1-16,-1 1 0,0-1 15,0 1-15,1 3 16,-2-1-16,0 1 0,0 2 0,-2 2 16,0-1-16,-4 0 0,-4 1 15,-5 0-15,-2 3 0,-4-3 16,-4 4-1,-3 2-15,-4-3 0,-1 0 0,-3 0 16,-1 1-16,2-1 16,1 0-16,-1 0 0,3-3 15,2 0-15,3-1 0,4 1 0,3-3 16,3-1-16,-1 0 0,7-1 16,4-2-16,3-1 0,4-2 15,6-1-15,4-1 0,1-2 0,-1-1 0,8-2 16,2-5-16,1 1 15,-2-1-15,0-4 0,1-3 16,-6-2-16,-6 1 0,-1 2 0,-4 2 16,-5 4-16</inkml:trace>
  <inkml:trace contextRef="#ctx0" brushRef="#br0" timeOffset="84438.9087">17559 9634 0,'0'0'15,"11"0"-15,7 1 0,2 1 16,2-1-16,11-1 0,4-2 16,8 0-16,-2 1 0,6 0 15,-4 1-15,-6 3 0,-5 2 0,-2-3 16,-2-2-16,-5 0 0,-4-1 0,-7 2 16,-5 1-16,-1 0 0,-3-2 15,0 2-15</inkml:trace>
  <inkml:trace contextRef="#ctx0" brushRef="#br0" timeOffset="84702.1238">17547 9778 0,'0'0'0,"0"0"15,0 0-15,-10 18 0,10-18 0,-9 21 16,5-5-16,-2 1 15,1 1-15,-3 8 0,-1 0 16,-1-1-16,-1 0 0,-1 0 0,-1 1 0,-1 2 16,0-3-16,1 0 15,0 0-15,2-4 0,1-3 0,2-3 16,2-1-16,0-7 0,3 0 0,2-3 16,1-4-16,0 0 15,0-4-15,0 4 0</inkml:trace>
  <inkml:trace contextRef="#ctx0" brushRef="#br0" timeOffset="85109.7399">17692 9936 0,'0'0'16,"0"0"-16,0 0 15,0 0-15,0 0 0,0 0 16,0 0-16,18 22 0,-18-22 0,0 0 15,5 20-15,-5-20 16,0 0-16,-5 25 0,5-25 16,-11 19-16,4-10 0,0-1 0,-3 2 15,-1-3-15,-1 1 16,0-1-16,-1 0 0,2-2 0,3-1 0,0 1 16,1-2-16,3 1 0,2-2 15,5 0-15,4-4 0,1 2 16,2 2-16,5-2 0,2 3 15,2-3-15,0 0 0,3 2 16,-1 0-16,-2 2 0,-3 2 0,-2 0 16,-1 1-1,-2-2-15,-3 2 0,-2 1 16,-4 2-16,-2-2 0,-1 2 16,-6 1-16,-3 0 0,-2 1 15,-3 1-15,-2 1 0,1 0 16,0 1-16,3-1 0,2-3 0,3 1 15,2-3-15,0-1 0,2-1 16</inkml:trace>
  <inkml:trace contextRef="#ctx0" brushRef="#br0" timeOffset="85303.8311">18285 10549 0,'0'0'0,"0"0"0,0 0 0,0 0 15,0 0-15,-7 19 0,7-19 16,0 0-16,-18 24 0,11-17 0,0 3 16,0-2-16,2-1 0,1 0 15,0-2-15,2 1 0,0-2 16,0-1-16</inkml:trace>
  <inkml:trace contextRef="#ctx0" brushRef="#br0" timeOffset="85843.4177">19194 10142 0,'0'0'0,"0"0"0,0 0 15,0 0-15,0 0 0,-6 28 16,6-28-16,-7 23 0,7-23 0,-8 31 16,3-13-16,-1 1 0,1 1 0,-2 0 15,1 3-15,-3 6 16,0-1-16,-1 1 15,-1-1-15,0-2 0,-1-2 16,-1 5-16,1 0 16,1-4-16,2-4 0,0 0 0,0-3 15,2 0-15,2-4 0,1-2 16,0-2-16,2-2 0,1-2 16,0-2-16,-1 0 0,2-4 15,0 0-15,4 0 0,4-1 0,-3-2 0,1-1 16,-2 1-16,1 0 0,-2 2 15</inkml:trace>
  <inkml:trace contextRef="#ctx0" brushRef="#br0" timeOffset="86534.1776">19325 9773 0,'0'0'0,"0"0"16,0 0-16,0 0 0,0 0 0,25 0 0,-25 0 16,25 1-16,-25-1 0,29 4 15,-10-4 1,-1 3-16,1 1 0,0-3 16,1 1-16,0 0 0,-2 1 0,7 0 0,-2 2 15,-2-1-15,-3 1 0,0-1 0,-1 2 31,-3 2-31,-2-3 0,-2 4 16,-1-1-16,-1 2 0,-3-1 0,0 2 16,-2 4-16,-1-3 0,-1-1 0,-2 4 15,-1 1-15,-1 2 16,-2-3-16,0 4 0,-1 4 16,-1-4-16,0 1 0,-2 4 15,-1 3-15,1 1 0,0-3 0,-1 11 0,2 3 16,-1-2-16,1-2 0,-2 11 15,-1 0-15,1-2 0,0-2 16,0 1-16,2 3 0,-2-3 16,0-7-16,1 8 0,1 0 15,3-6-15,0 0 0,1-2 16,-2 6-16,2-10 16,-1-6-16,0-2 0,-1-1 15,0 1-15,0-2 0,-1-4 16,-2 0-16,1-4 0,0-3 0,-7-1 15,-6-2-15,-3 2 0,-2-6 16,-7 3-16,-6-3 16,1 2-16,1-2 0,-8 0 15,-4-1-15,0-1 0,2 0 0,5-2 0,10 3 0,9-3 0</inkml:trace>
  <inkml:trace contextRef="#ctx0" brushRef="#br0" timeOffset="87594.8729">24504 11445 0,'0'0'0,"0"0"16,0 0-16,0 0 0,0 0 15,0 0-15,0 0 0,16-18 16,-16 18-16,0 0 15,0 0-15,0 0 16,-5-21-16,5 21 0,0 0 16,-21-14-16,21 14 0,-21-8 15,7 2-15,0 2 0,-2-3 0,0 4 16,-3 3-16,1-1 0,2-2 16,-9 3-16,1 3 0,1-2 15,1 2-15,1 1 0,1 3 0,3-1 0,1 1 16,3 1-16,0 3 15,3 0-15,2-1 0,1 1 16,3 3-16,2-3 0,2 2 0,3-1 16,3-1-16,1 3 0,2-1 0,3-1 15,3-1-15,0 0 16,0-2 0,2-1-16,1 1 0,-2-3 15,1-3-15,0 1 0,2-2 16,-1-1-16,-1-1 0,-1-3 15,-2-1-15,-1 0 0,-2-1 0,-1-1 16,-1-2-16,-1-1 0,-1-2 16,-2 1-16,-2-1 0,0 0 15,-1-3-15,-2 0 0,-1-1 16,-2 1-16,0 0 0,-2 0 0,-3-1 16,0 3-16,-1-1 0,-1 3 15,1-1-15,-3 0 0,1 2 0,2 0 16,1 2-16,1 0 0</inkml:trace>
  <inkml:trace contextRef="#ctx0" brushRef="#br0" timeOffset="89013.6665">26572 9127 0,'0'0'0,"0"0"0,0 0 15,0 0-15,0 0 0,0 0 0,0 0 0,0 0 16,0 0-16,0 0 0,0 0 16,0 0-16,0 0 0,0 0 15,-23 12-15,23-12 0,0 0 0,-23 11 16,23-11-16,0 0 16,-19 16-16,19-16 0,0 0 15,-12 19-15,9-12 0,1-2 0,1 0 0,1 0 16,1 1-16,3 0 0,0 0 15,1-3-15,2 2 0,1-2 16,0 1-16,0-2 0,1 0 0,2-2 16,1-2-16,-1 0 15,-1 0-15,0-1 0,0 0 16,-1-1-16,-1 1 0,-2-2 16,1 1-16,-2 0 15,0-1-15,-2 0 0,0-1 16,0 1-16,-2 0 0,-1 0 15,-1 1-15,-3-1 0,1 1 0,-2 1 16,-3 0-16,0-1 0,0-1 16,1 2-16,-1 0 15,0 1-15,0 2 0,0-1 0,-2 1 0,1 0 16,0 2-16,0 1 0,0 0 16,2 1-16,0 0 0,2 2 15,0-2-15,1 1 0,-1-1 16,2 0-16,2 0 0,0 0 15,1 0-15,1-1 0,1 0 16,0-1-16,2 0 16,0-2-16,2-1 0,-1 0 15,1 0-15,-1-2 0,1 0 16,-2-1-16,0 0 0,2 0 16,-1 0-16,1 1 0,-2-3 0,1 2 15,-2 0-15,0-1 16,1-1-16,-1 1 0,-1 1 15,-1 1-15,0 0 0,-2-1 0,-2 0 0,0 1 16,-2 0-16,0 1 0,-2 2 16,-1-1-16,0 1 15,-1 2-15,-1 0 0,0 2 0,1-1 0,0 1 16,1 0-16,0 0 16,0 2-16,3-2 0,0 1 15,2-1-15,0 0 0,1-1 0,2 1 0,2 0 16,0-1-16,3 0 0,3 0 15,1-1-15,1-1 0,0-1 16,1-1-16,0-1 0,0 0 0,0 1 31,1-3-31,-1 2 0,-1-2 16,0-1-16,-1-1 0,-3 0 16,0-1-16,-2 0 0,-1-1 0,-1 1 15,-2-1-15,-3-1 0,-1-2 16,-2 3-16,1 1 0,-3 3 0,-2 0 15,-1 1-15,-2 1 0,-6 0 16,-1 2-16,2 2 0,0 2 16,4-1-16,2 1 0,1-2 0</inkml:trace>
  <inkml:trace contextRef="#ctx0" brushRef="#br0" timeOffset="93412.699">11813 11467 0,'0'0'0,"0"0"15,0 0-15,0 0 0,0 0 0,-2 18 16,2-18-16,-3 25 16,3-25-16,-5 32 0,-1-11 15,0-3 1,-2 3-16,-1 1 0,-1 3 16,-3 6-16,0-1 0,0 1 0,1 0 15,2-2-15,3-2 0,-1 3 16,1-2-16,3-4 0,1-4 15,2-3-15,2-1 0,4-5 16,4 0-16,4-6 0,5-2 16,1-3-16,0 0 0,11-6 15,3-4-15,-1-1 0,-2-2 0,1-3 16,0-3-16,0 0 0,-2 1 0,3-7 16,-4 0-16,-4-1 0,-2 2 15,-3-3-15,-3-1 0,-3 3 0,-2 3 16,-1-1-16,-3 1 15,-1 1-15,-2 2 0,-1 1 0,-3 2 16,0 2-16,0 3 0,0 4 16,0 3-1,-2 0-15,0 1 0,-1 3 16,-3 2-16,2 3 0,0 2 0,-1 4 16,0 5-16,-1 0 15,1 0-15,-1 8 0,2 4 16,-1 2-16,1 0 0,-2 13 0,1 4 15,0-1-15,2 1 0,-2 14 16,-2 4-16,0-2 0,2-4 0,-4 14 16,-1-1-16,-1-4 0,-1-4 15,-5 9-15,1-2 0,-1-6 0,1-3 16,-14 25-16,-2-8 0,0-14 16,1-9-16,1-5 0,2-3 15,-3-8-15,0-7 0,0-5 16,1-3-16,1-4 0,-1-2 0,-3-6 15,-4-4-15,9-5 0,5-2 0,-8-8 16,-6-3-16,16 2 16,-2-3-16,-1-7 0,-1-7 0,6 7 15,6 5-15,4 3 0</inkml:trace>
  <inkml:trace contextRef="#ctx0" brushRef="#br0" timeOffset="93823.1981">13323 11874 0,'0'0'0,"0"0"15,0 0-15,0 0 0,0 0 16,0 0-16,0 0 0,-37 14 16,37-14-16,-42 14 15,13-5-15,0-1 0,-1 2 16,-12 7-16,-2 2 16,3 1-16,2-2 0,-1 7 15,3 3-15,7 0 0,6 0 0,3 5 16,6 0-16,5-5 0,5-3 15,9 1-15,6 0 0,4-3 16,5-2-16,6-1 0,5 0 0,2-5 16,1-3-16,4 2 15,5 0-15,-1-1 0,-1-4 0,5 1 16,-1-1-16,-7-5 0,-7-2 16,-2-7-16,-4-8 15,-6 5-15,-5 1 0,-3 2 16</inkml:trace>
  <inkml:trace contextRef="#ctx0" brushRef="#br0" timeOffset="94014.7602">12900 12151 0,'0'0'0,"0"0"0,0 0 0,26-5 0,-26 5 16,40-3-16,-11 2 0,3 2 15,3 0-15,15 2 16,3 0-16,-8 0 0,-7 0 0,-6-1 16</inkml:trace>
  <inkml:trace contextRef="#ctx0" brushRef="#br0" timeOffset="94569.3911">14665 11670 0,'0'0'0,"0"0"0,0 0 15,0 0-15,-21-19 0,21 19 16,-25-13-16,9 6 0,-3 0 0,-2-1 16,-1 0-16,0 1 0,0 1 0,-7-1 15,-1 0-15,4 3 0,2 1 16,1 1-16,5 2 0,1 1 16,3 0-16,1 6 0,-1 0 15,2 1-15,1 1 0,0 3 16,1 4-1,1 0-15,2 2 0,-1 6 0,1 1 16,2 4-16,0 0 0,0 12 16,1 1-16,-2-1 0,-1-2 0,0 11 15,0 1-15,0-3 16,1-2-16,-2 2 0,-1-1 16,-1 4-16,3-4 0,0 0 15,2 0-15,1-6 0,3-5 0,2 1 0,3 0 16,1-4-16,2-4 0,4-1 15,2-1-15,5-3 0,3-1 16,-1-2-16,1-1 0,0-4 16,-1-2-16,4-2 0,4-3 15,-3 0-15,-1-2 0,-3-3 16,-1-2-16,1-3 0,1-1 0,-2-8 0,-2-6 16,-4 4-16,-3 2 0,-2 3 15</inkml:trace>
  <inkml:trace contextRef="#ctx0" brushRef="#br0" timeOffset="94785.6993">14469 12292 0,'0'0'0,"0"0"16,0 0-16,27-3 0,-27 3 0,32 0 15,-8 0-15,1 1 0,1 2 16,1-1-16,4 2 0,6 0 0,-1-3 16,-5-2-16,-3-2 0,1-1 15,-5 2-15,-5-1 0</inkml:trace>
  <inkml:trace contextRef="#ctx0" brushRef="#br0" timeOffset="95017.6636">15215 11911 0,'0'0'0,"0"0"0,24-4 0,-7 2 0,3 1 0,7 1 16,5 0-16,9 1 15,-1 0-15,11 0 0,1 1 16,-6 1-16,-3 2 0,5-2 15,-4 1-15,-8-2 0,-5 0 0,-8-6 16,-5 2-16,-5-1 0,-3 1 16,-2 0-16</inkml:trace>
  <inkml:trace contextRef="#ctx0" brushRef="#br0" timeOffset="95255.764">15326 12107 0,'0'0'0,"0"0"16,-10 19-16,3-5 0,1 0 15,-3 8-15,-1 3 0,0 2 0,1 1 0,-1 2 16,-1 2-16,-1 5 0,1-1 16,0-2-1,0 1-15,1-6 16,1-3-16,-1 1 0,3-4 0,1-7 0,2-5 0,-1-4 0,1-4 15,0-6-15,0-4 0,1 1 16,1 1-16,0 1 0</inkml:trace>
  <inkml:trace contextRef="#ctx0" brushRef="#br0" timeOffset="95703.2479">15441 12137 0,'0'0'0,"0"0"16,0 0-16,22-1 0,-22 1 16,27 4-16,-27-4 0,32 12 15,-14-4-15,-2 2 0,0 0 16,-3 1-16,-2 1 0,-1 4 16,-4 2-16,-8 0 15,-5 2-15,-1-4 0,-1-3 0,-4 0 0,-4-1 16,1-2-16,-1 0 0,0-2 15,-2 0-15,2-1 0,4 0 0,-1 0 16,3-1-16,3-3 0,3 0 16,0-1-16,2 0 15,3 0-15,2 2 0,7-2 0,5-1 16,2 1 0,0 0-16,3 2 0,3 2 15,-2 0-15,-1-1 0,-1 3 16,2 1-16,-3-1 0,-3 2 0,-2 0 15,-1-1-15,-2 1 0,-2 0 16,-4 2-16,-2 1 16,-2-1-16,-2 1 0,-6 0 0,-3 2 15,-1-4-15,-1 0 0,-2-1 0,-3-1 16,0-1-16,2 2 0,-5-2 16,1-1-16,4-2 0,4-3 0,2 0 15,2-1-15,1 1 0</inkml:trace>
  <inkml:trace contextRef="#ctx0" brushRef="#br0" timeOffset="95888.3884">16344 12569 0,'0'0'0,"0"0"15,0 0-15,0 0 0,0 0 0,0 0 31,-5 28-31,5-28 0,0 0 0,-12 23 16,12-23-16,-13 19 0,8-11 0,0-2 16,1 0-16,0-1 15</inkml:trace>
  <inkml:trace contextRef="#ctx0" brushRef="#br0" timeOffset="96373.9201">17166 12167 0,'0'0'0,"0"0"16,0 0-16,32 3 0,-32-3 0,32 3 15,-14 2-15,2-2 0,1 0 16,0 3-16,0 2 0,1 2 0,-3-1 16,-4 1-16,-2 1 0,-3 1 15,-3 0-15,-8 1 0,-6 1 16,-2 0-1,-2-2-15,-4 1 0,-4 1 0,-1-4 0,-1-2 0,-6 8 32,-2 4-32,3-3 0,0-3 15,3 2-15,1 1 0,3-1 16,4 0-16,4-3 0,3-3 16,5 1-16,3 3 0,6-3 15,6-2-15,6-2 0,5 0 0,5 0 16,3 0-16,1-3 0,0-1 15,3-2-15,2-3 0,4-3 0,-2-3 0,-9 2 16,-7 1-16,-4 1 0</inkml:trace>
  <inkml:trace contextRef="#ctx0" brushRef="#br0" timeOffset="96875.2744">17733 11824 0,'0'0'0,"0"0"15,0 0-15,22-7 0,-22 7 0,23-3 16,-7 2 0,0 1-16,1 1 0,2 1 15,1-1 1,-2 3-16,1-1 0,5 6 0,1-2 0,-3 0 15,-2 0-15,-2 3 16,1 0 0,-2 5-16,-3-1 0,-3 0 0,-2-1 0,-3 1 15,0 4-15,-2-1 0,0 1 0,-4 2 16,-3 3-16,1 0 0,-1 1 0,-3 10 16,-1 2-16,-1-1 15,0-2-15,-1 2 0,2 2 16,0-2-16,3-2 0,-2 9 15,2 0-15,-1-2 0,2 0 0,1 0 16,1 0 0,0-5-16,1-3 0,1 7 15,0-1-15,0-7 0,-1-6 0,-1 2 16,-1 2-16,-1-9 16,1-4-16,-2 0 0,-2 1 15,0-2-15,-2-3 0,-12-1 16,-9-1-16,1-5 0,-1 0 0,-13-2 15,-10-2-15,-3-1 0,-2 0 0,5 0 16,13 0-16,11 0 0</inkml:trace>
  <inkml:trace contextRef="#ctx0" brushRef="#br0" timeOffset="99884.6747">27584 2496 0,'0'0'0,"0"0"15,0 0-15,24-11 0,-13 4 0,4 3 16,1-3-16,1 0 0,0 3 0,8-4 16,0-1-16,-1 5 15,0 0-15,2 0 0,3-2 16,-2 4-16,0 0 0,5-1 0,0 3 15,-3 3-15,-1-1 0,1 3 0,-1-1 16,-2 3-16,-4 0 0,0 4 16,-1 3-16,-2 0 0,-3 0 15,-2 1-15,0 3 0,-4 0 16,-4-1-16,-4 2 0,-4 2 16,-2 0-16,-3-3 0,-4 0 0,-3 2 15,-2-2-15,0-2 0,-5 4 0,-6 1 16,3-2-16,0 1 0,-8 0 15,-2 0-15,1-3 0,2-3 0,-3 1 16,-3 2-16,2-4 16,2 3-16,-1-3 0,-2 1 15,7-7-15,2 0 16,0 4-16,1 0 0,10-5 16,2-2-16,4 1 0,3-3 15,1 2-15,2-4 0,4 0 16,5 5-16,4-4 0,4-1 15,8 1-15,6 2 0,1-3 16,3 0-16,6 0 0,4 0 16,-2 2-16,1 0 0,10-2 0,0-2 15,-4 1-15,-5 0 0,9-4 0,0 0 16,-7 0-16,-5-1 0,1-3 16,-1 0-16,-4-2 0,-5-1 0,-1 2 15,-3 0-15,-4 0 0,-3 1 16,-3 0-16,0 0 15,-5 3-15,-3 0 16,0 2-16,-2 0 0,0 3 16,-3-1-16,0 0 0,-2 2 15,2-2-15</inkml:trace>
  <inkml:trace contextRef="#ctx0" brushRef="#br0" timeOffset="104413.6263">10699 10617 0,'0'0'0,"0"0"0,0 0 16,0 0-16,0 0 0,0 0 16,0 0-16,0 0 0,0 0 0,-18-11 15,18 11-15,0 0 0,0 0 16,0 0-16,0 0 0,21 7 16,-21-7-16,28 0 0,-28 0 15,45 1-15,-18 1 0,7-1 0,4-1 16,13 0-16,1 0 0,17 1 0,5 1 15,-2-1-15,-3 3 0,19-1 16,16-3-16,-7 1 0,-6-1 16,13 3-16,0 3 0,28-2 15,-17 1-15,0 2 0,-1 2 16,-11-2 0,-9-2-16,7 5 0,5 4 15,-9-3-15,-5-1 0,8-6 0,6 0 16,-15 3-16,-7 0 0,7 0 15,3-2-15,-12 1 0,-10-2 0,-1 3 16,1 1-16,-8-1 16,-7-1-16,1 1 0,-1 1 15,-11-1-15,-8 0 0,-1-1 0,2-5 0,-8 6 16,-5 0-16,-4-1 16,-1-5-16,-3-2 0,-2-5 15,-5 2-15,-3 1 0,-3-1 0,-2 4 16,-3 0-16,-1 1 0,1-1 15,0 0-15,-9 4 0,-4-2 16,-3-2-16,-1-2 0,-10 2 0,-7 0 16,8 0-16,5 0 0,4 0 0</inkml:trace>
  <inkml:trace contextRef="#ctx0" brushRef="#br0" timeOffset="105084.1284">10733 10860 0,'0'0'0,"15"-1"16,9-1-16,9 2 0,3-1 0,23 1 15,9 1-15,10-1 0,-2 0 16,26 2-16,8 2 0,8 0 16,-8 3-16,50 0 0,-13-2 15,-26 1-15,-17-2 0,14 3 0,10 0 0,-17 4 16,-13 0-16,13 3 0,7 0 16,-20-3-16,-12-1 0,6 7 15,6 2-15,-15-5 0,-12-3 0,2 0 16,1 0-16,-8-4 15,-8-1-15,-1 1 0,0 1 16,-17-1 0,-9-3-16,-5-1 0,-3-2 15,-4 1-15,-2-1 0,-1-2 16,-2-1-16,-4 1 0,-4 1 0,-2-1 16,-2-1-16,-2 2 0,0 0 15,0 0-15,0 0 0,0 0 0,0 0 16,0 0-16,0 0 15,-2 3-15,2-3 0,-2 0 0,2 0 16,-3 3-16,3-3 0,-2 1 0,2-1 16,-3 0-16,1 2 0,-1 0 15,1 1-15,0 0 0,2-3 16,-4 4-16,-2-3 0,4 2 0,0 1 16,0 1-16,-1 0 15,1-2-15,0 0 0,0-1 0,-1 1 16,1 0-16</inkml:trace>
  <inkml:trace contextRef="#ctx0" brushRef="#br0" timeOffset="107691.462">10880 8916 0,'0'0'0,"0"0"0,0 0 16,0 0-16,0 0 0,29-5 0,-29 5 16,30-7-16,-30 7 0,38-3 15,-12 2-15,2 0 0,2 1 0,11-1 16,6-1-16,-1 1 0,1 1 16,16-1-16,3-1 0,-3 1 15,-2 0-15,14 1 0,1 0 16,6 0-16,-6 0 0,11 2 0,0 2 15,-8-1-15,-4-2 0,37-1 0,-5 0 16,-15 2-16,-8 1 0,0 1 16,-1 0-16,-9 1 0,-6 0 0,1 0 15,1-2-15,-6 1 0,-5 1 16,5 1 0,3 3-1,-12-5-15,-6-1 0,-1 0 0,-2 0 16,-2-2-16,-2 1 0,-3 3 0,-3 4 15,-5-7-15,-5-3 0,0 3 16,-1 1-16,-6 2 0,-6 0 0,-5-3 16,-4-2-16,-4 0 15,2 1-15,-4-2 0,-2 0 16,-6 0-16,-4 1 0,-7-2 16,-6-1-16,6-1 0,5 2 0,2 0 0</inkml:trace>
  <inkml:trace contextRef="#ctx0" brushRef="#br0" timeOffset="108255.6401">10816 9073 0,'0'0'0,"0"0"0,0 0 15,31 1-15,-15-1 16,7-1-16,6 0 0,11 0 16,0-1-16,18-1 0,5 2 15,0-1-15,-1 2 0,18-3 16,2-1-16,8 3 0,-7 1 16,15 0-16,-1 0 0,-9 1 0,-6 2 15,38 3-15,-7 2 16,-16-3-16,-11-1 0,6 0 0,3 1 0,-13 0 15,-7 1-15,4 1 0,1-1 16,-6-3-16,-6-3 0,1 3 16,-2 3-16,-7 1 0,-7 1 15,2 0-15,2-2 0,-10-6 16,-5-3-16,0-1 0,0-2 16,-8 8-16,-4 5 0,-6-6 0,-2-4 0,-5 2 15,-4 1-15,-5 4 0,-5 4 16,-1-3-16,0-3 0,-2-2 15,0 3-15,-7 0 0,-4 2 0,3-3 16,3 1-16,0-2 0</inkml:trace>
  <inkml:trace contextRef="#ctx0" brushRef="#br0" timeOffset="111164.4741">11394 8580 0,'0'0'0,"0"0"16,0 0-16,0 0 0</inkml:trace>
  <inkml:trace contextRef="#ctx0" brushRef="#br0" timeOffset="111318.4056">11405 8563 0,'0'0'0,"0"0"0,0 0 0,0 0 15</inkml:trace>
  <inkml:trace contextRef="#ctx0" brushRef="#br0" timeOffset="112337.814">13145 8651 0,'0'0'16,"0"0"-16,0 0 0,0 0 15,0 0-15,0 0 0,0 0 16,0 0-16,0 0 0,23 8 0,-23-8 15,0 0-15</inkml:trace>
  <inkml:trace contextRef="#ctx0" brushRef="#br0" timeOffset="157833.2553">1657 18585 0,'0'0'0,"0"0"0,0 0 0,0 0 16,0 0-16,0 0 0,0 0 16,0 0-16,0 0 0,0 0 15,24-9-15,-24 9 0,0 0 16,0 0-16,3-28 0,-3 28 0,0-22 16,2 9-16,1 1 0,0-1 15,-3 1-15,0 0 0,0 3 16,0 1-16</inkml:trace>
  <inkml:trace contextRef="#ctx0" brushRef="#br0" timeOffset="157988.8611">1698 18480 0,'0'0'0,"0"0"16,0 0-16,0 0 0,0 0 15,0 0-15,0 0 0,0 0 16,0 0-16,0 0 0,0 0 0,-15 16 16,15-16-16,0 0 0,0 0 15,0 0-15,0 0 0,0 0 16,0 0-16,6-18 0,-6 18 15,7-22-15,-7 22 0,0 0 16</inkml:trace>
  <inkml:trace contextRef="#ctx0" brushRef="#br0" timeOffset="158167.0371">1715 18539 0,'0'0'0,"0"0"15,0 0-15,0 0 0,0 0 16,0 0-16,0 0 0,0 0 15,0 0-15,0 0 0,0 0 16,0 0-16,0 0 0,0 0 16,6-25-16,-6 25 0,4-31 15,-4 31-15,5-35 0,-5 35 0,3-29 16,-3 29-16</inkml:trace>
  <inkml:trace contextRef="#ctx0" brushRef="#br0" timeOffset="158366.9315">1784 18473 0,'0'0'0,"0"0"0,0 0 0,0 0 16,0 0-16,0 0 0,0 0 16,0 0-16,0 0 0,0 0 15,0 0-15,0 0 0,0 0 0,0 0 16,0 0-16,0 0 16,0 0-16,0 0 0,0 0 15,0 0-15,-3-25 0,3 25 0,0 0 16,3-27-16,-3 27 0,0 0 15,10-17-15,-10 17 0,0 0 0,0 0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0-13T00:09:19.30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4238 4107 0,'0'0'0,"0"0"15,0 0-15,0 0 0,-13 26 0,13-26 16,-17 25-16,5-10 0,-1 0 16,-2 3-16,-1 2 15,-1 0-15,0-1 16,-10 9-16,-2 0 0,2 0 15,2-1-15,-7 7 0,0-3 16,3-2-16,0-2 0,-2 4 16,3-2-16,6-5 0,3-6 0,1-2 15,4 0-15,4-7 16,1 0-16,3-3 0,2-1 16,0-2-16,1-1 0,-1-4 0,1-6 0,2 4 15,-3-1-15,4 2 0</inkml:trace>
  <inkml:trace contextRef="#ctx0" brushRef="#br0" timeOffset="332.2572">4230 4208 0,'0'0'0,"0"0"0,0 0 16,17 13-16,-17-13 0,15 14 0,-5-3 0,2 1 15,0 1-15,1 3 0,3 0 16,-2 0-16,2 1 0,6 7 16,2 0-16,-2-2 0,0-2 0,-2 0 15,1 1-15,2 0 16,-2 0-16,-1-3 0,0-2 0,-3-2 15,-3-2 1,-2 1-16,-1-2 0,-2-1 16,-1-3-16,-3-2 0,0 2 0,1-3 15,-5 1-15,1-3 0,-2-2 16,-3 2-16,3-2 0,0 2 16</inkml:trace>
  <inkml:trace contextRef="#ctx0" brushRef="#br0" timeOffset="548.6353">4076 4506 0,'0'0'0,"0"0"16,0 0-16,0 0 0,0 0 0,0 0 0,24 2 15,-24-2-15,25 0 0,-25 0 16,30 3-16,-14-2 0,-1 2 15,0-2-15,0-1 16,-1 0-16,-3 0 0,0 0 0</inkml:trace>
  <inkml:trace contextRef="#ctx0" brushRef="#br0" timeOffset="887.5573">4108 4692 0,'0'0'16,"0"0"-16,0 0 0,0 0 16,0 0-16,24-7 0,-24 7 0,25-2 0,-25 2 15,30 1-15,-30-1 16,38 2-16,-23-1 0,-2 3 0,-1 2 16,-3 0-16,-2 2 0,-6 1 15,-4 2-15,-2 0 0,-3 1 0,-5 3 16,-2 1-16,0-2 15,1 1-15,-2-3 16,-1 0-16,2-1 0,1-2 16,3 1-16,4 0 0,-2-2 15,3 0-15,5 0 0,2-2 16,5 0-16,3-1 0,8-3 16,8-3-16,0 0 0,2-3 0,12-5 15,2-6-15,-8 3 16,-5 2-16,-6 3 0</inkml:trace>
  <inkml:trace contextRef="#ctx0" brushRef="#br0" timeOffset="1236.5792">5450 4291 0,'0'0'0,"0"0"15,0 0 1,-15 20-16,15-20 0,-14 22 0,5-2 16,-1 0-16,1 2 0,-4 4 15,1 2-15,-7 8 0,2-1 16,-3 9-16,3-2 0,3-3 15,4-3-15,3-4 0,5-2 16,3-4-16,4-3 0,4-4 16,1 1-16,2-6 0,0-2 0,5-4 0,4-1 15,1-5 1,4-1-16,-2-4 0,1-2 16,-1-2-16,-2-3 0,-6 3 0,-1 0 0,-4 3 0</inkml:trace>
  <inkml:trace contextRef="#ctx0" brushRef="#br0" timeOffset="1451.4427">5095 4569 0,'0'0'0,"0"0"0,0 0 0,26-3 0,-26 3 0,32-4 15,-10 2-15,3-1 16,2 0-16,10-1 0,4 0 16,-3 1-16,-3 0 0,0 1 15,-6 1-15,-5 0 0</inkml:trace>
  <inkml:trace contextRef="#ctx0" brushRef="#br0" timeOffset="1636.1469">5831 4543 0,'0'0'15,"0"0"-15,0 0 0,30-6 0,-13 4 16,2-1-16,6 2 0,7-2 0,2 2 16,-3 1-16,1 2 0,-6 0 15,0-2-15,-1 1 0,-4-1 16,-5 0-16</inkml:trace>
  <inkml:trace contextRef="#ctx0" brushRef="#br0" timeOffset="1805.6648">5811 4770 0,'0'0'0,"0"0"15,0 0-15,25-1 0,-25 1 0,34-1 16,-10 0-16,3 0 0,2 0 15,11 0 1,2 1-16,-5 0 0,1-2 16,1 2-16,-10-1 0,-4 1 0</inkml:trace>
  <inkml:trace contextRef="#ctx0" brushRef="#br0" timeOffset="2237.832">6946 4368 0,'0'0'16,"0"0"-16,0 0 0,-22-5 0,22 5 16,-27-1-1,9 1-15,-4 0 0,-2 0 16,-3 2-16,0 0 0,-9 4 0,1 0 15,3 1-15,2 1 16,5-2-16,5 0 0,-2 3 16,7 1-16,6 0 0,4 0 0,9-1 15,3 2-15,4-3 0,4 1 16,1-1-16,2 0 0,3 1 0,2 0 16,5 4-16,-5 1 0,-2 0 15,-5 1-15,-3-1 0,-2 2 0,-1 0 16,-4 0-16,-5 1 15,-3 0-15,-6 0 0,-4 0 0,-6 1 16,-3 0-16,-5-1 0,-3 0 16,-1-2-16,-2-4 0,3-1 0,2-2 15,0 1-15,2-1 0,6-3 16,4-3-16,6-4 0,6-3 16,1 0-16,1 1 0,-3 0 0</inkml:trace>
  <inkml:trace contextRef="#ctx0" brushRef="#br0" timeOffset="2955.5242">7018 4524 0,'0'0'0,"0"0"15,0 0 1,-8 18-16,8-18 0,-8 24 0,3-8 0,-1-2 0,1 2 15,-2 1-15,0 3 16,-1-1-16,0-2 0,-3 5 0,1-4 16,1-1-16,2-4 0,0-1 15,3-2-15,-2-1 0,3-3 16,2-2-16,1 0 0,0-4 16,3-5-16,0-1 15,1-4-15,2 0 0,3 0 16,-2-2-16,0-2 0,4-1 15,0 0-15,4-1 0,-2 0 16,2 1-16,-2 1 0,0 1 16,0 3-16,0 2 0,-1 1 15,-1 0-15,-1 3 0,-1 0 16,0 2-16,-1 2 0,-1 3 0,0 2 0,-1 3 16,-1 0-16,-2 2 0,-2 0 15,1 1-15,-2 3 0,0-1 16,-2 0-16,1 2 0,-2-1 15,1 1-15,0-2 0,-1-2 16,1-2-16,0-1 0,0 0 0,0-1 16,0-3-1,2-2-15,0-2 0,0 0 16,0 0-16,4-7 0,-1 0 16,2-3-16,1-1 0,3-2 15,1 0-15,2-1 0,3-5 0,2-1 16,-2 0-16,1 1 0,-5 1 15,0 1-15,0 3 0,1 3 16,-2 1-16,-2 1 0,-1 2 0,1 1 16,-1 1-16,-1 3 0,1 2 15,-3 0-15,1 4 0,-2 3 16,2 2-16,0 1 0,-4 2 16,1 3-16,-2 2 0,0-2 0,0 3 15,0 1-15,0-1 0,0-1 16,0-1-16,-2-1 0,1-3 0,1 1 15,-2-4-15,2-1 0,-1-1 16,1-2-16,0-5 0,-4 0 16,4-5-16,0-5 0,0 2 0,0 0 15,0 3-15</inkml:trace>
  <inkml:trace contextRef="#ctx0" brushRef="#br0" timeOffset="3093.7603">7310 4301 0,'0'0'15,"0"0"-15,0 0 0,0 0 0,19 16 16,-19-16-16,0 0 0,0 0 0</inkml:trace>
  <inkml:trace contextRef="#ctx0" brushRef="#br0" timeOffset="3472.4416">7608 4491 0,'0'0'0,"0"0"0,0 0 16,0 0-16,15-15 0,-15 15 15,0 0-15,27-19 0,-17 11 16,0 0-16,-1-1 0,1 1 15,0 1-15,-1 0 0,-1 1 16,-2 1-16,1 0 0,-1 1 0,-1 2 16,0 1-16,-1 0 0,-1 2 0,1 2 15,-1 2-15,-1 2 0,0 3 16,1 1-16,-1 2 0,0 2 16,0 2-16,0 1 0,2 0 15,-1 2-15,2 5 0,2 2 16,2-3-16,2 0 0,1-1 0,0-1 15,1-1-15,1-3 0,-1 0 0,0-1 16,0 0-16,3-2 0,-4-4 16,1-2-16,0 0 0,1-1 15,-1-3-15,-1-3 0,-1 1 16,-1-2-16,-3 1 0</inkml:trace>
  <inkml:trace contextRef="#ctx0" brushRef="#br0" timeOffset="3757.9345">7931 4511 0,'0'0'0,"0"0"0,0 0 0,-23 24 16,12-14-16,-3 3 0,0 3 15,-6 4-15,-1 1 0,-1 0 0,-1 1 16,0 0-16,1-1 0,-1 2 16,2-3-1,2-3-15,1-1 0,4-3 16,2-2-16,2-1 0,2 0 0,4-5 16,1-2-16,1 0 15,4 0-15,-2-1 0,0 0 0,0-2 16</inkml:trace>
  <inkml:trace contextRef="#ctx0" brushRef="#br0" timeOffset="3896.0713">8239 4621 0,'0'0'0,"10"-2"16,4 2-16,3 0 0,3 2 15,10-1-15,2 1 0,6 1 16,-2 1-1,-6-2-15,-6-1 0,-4 1 16</inkml:trace>
  <inkml:trace contextRef="#ctx0" brushRef="#br0" timeOffset="4670.4146">9047 4417 0,'0'0'0,"0"0"0,0 0 0,0 0 16,0 0-16,0 0 0,-18-15 0,18 15 0,0 0 16,-26-2-16,26 2 15,-24 4-15,11-1 0,0 3 0,-1 3 16,-3 0-16,0 1 0,-1 1 15,-1 1-15,-2 5 0,3 1 16,-1 2-16,0 1 0,1-1 16,3-2-16,1 1 15,0-1-15,6 1 16,2-2-16,3 3 16,3-1-16,1-5 0,1 0 0,4-3 15,1-1-15,3-1 0,2-3 0,5-1 16,3-3-16,0-2 0,-1-1 15,8-5-15,2-1 16,-2-2-16,2-3 0,-3 0 0,0 0 0,-4 0 0,-1 1 16,-1-1-16,-1-3 0,-2 3 15,-3 0-15,-3 2 0,-3 0 16,-3 3-16,-1 1 0,-3 3 16,-2-1-16,-3 3 0,0 1 15,-1 1-15,-2 1 0,0 1 16,1-1-1,0 3-15,1 2 0,0-2 0,2-2 16,2 1-16,-1 0 0,2-2 16,0 1-16,3 0 0,2-2 15,3-1-15,2-1 0,4-1 16,4-1-16,1-1 0,1 0 16,5-2-16,4-1 0,-2 1 0,-1 1 15,-2 0-15,-1 2 0,-1 1 0,-1 0 0,3 1 16,-3 1-16,-4 0 15,-4 1-15,-1 1 0,-1 1 16,0 3-16,-3 0 0,-1 2 16,-3 2-16,-2-1 0,-2 1 0,-3-1 15,-4-1-15,0 2 0,-1 2 16,-2-1 0,-1 0-16,0-1 0,0-3 15,0 1-15,0 1 0,1-2 0,1-1 0,2-1 16,-1-1-16,2-4 0,2-3 15,4-4-15,3-4 0,0 3 16,2-3-16,0 0 0,0 2 16,-2 1-16</inkml:trace>
  <inkml:trace contextRef="#ctx0" brushRef="#br0" timeOffset="4976.8516">9871 4422 0,'0'0'15,"0"0"-15,0 0 0,0 0 0,22 4 16,-22-4-16,24 14 0,-11-5 0,0 0 0,1 4 16,-1 1-16,0 1 15,-1 2-15,3 6 0,-2 1 16,-1-2-16,-1-1 0,-1 0 16,-2 2-16,-2-3 0,0 0 15,-2-2-15,-1-1 0,0-2 0,-2-1 16,0-2-1,0-1-15,-1-2 0,0-2 16,0-1-16,1 0 0,-1-2 16,1-2-16,-1-2 0,0-5 15,1 1-15,0-4 0,3-2 16,1-4-16,0 3 0,-1 0 0,-1 2 16</inkml:trace>
  <inkml:trace contextRef="#ctx0" brushRef="#br0" timeOffset="5256.7404">10261 4403 0,'0'0'15,"0"0"-15,0 0 0,0 0 0,-21 15 16,21-15 0,-22 21-16,22-21 0,-31 23 15,13-9-15,0 1 0,-2 1 16,0 1-16,-9 3 0,-1 2 15,2-3-15,3-1 0,-5 4 16,1-1-16,3-3 0,0-2 0,4-2 16,3 2-16,3-4 0,1-1 15,0-2-15,2-2 16,3 0-16,2-2 0,3-2 0,0-1 16,2 0-16,1-2 0,0 1 15,-1 0-15,3-1 0,6-1 0,-3 0 16,-1 1-16,1-1 0</inkml:trace>
  <inkml:trace contextRef="#ctx0" brushRef="#br0" timeOffset="5431.355">10783 4673 0,'0'0'0,"0"0"0,0 0 16,0 0-16,0 0 0,0 0 16,0 0-16,0 0 0,-26 14 0,26-14 15</inkml:trace>
  <inkml:trace contextRef="#ctx0" brushRef="#br0" timeOffset="6719.6813">5002 6915 0,'0'0'0,"0"0"15,0 0-15,0 0 0,0-25 0,0 25 0,0-14 16,-1 6-16,-1 0 0,-2-1 16,-2-2-16,-4 3 0,-1-2 15,-5 4-15,-1 2 0,-5 0 16,-4-1-16,-10 3 0,-3 2 16,1 3-16,0 1 0,-7 3 15,4 0-15,7 1 0,2 2 0,10-3 0,3 1 16,6 2-16,4-2 0,6 4 15,6 0-15,1-1 0,2 0 16,6 0-16,7 1 0,0 0 0,1-1 16,2 0-16,2 3 31,0-3-31,0 0 0,0 3 0,-1 2 16,-2-1-16,-3 0 0,-3 2 0,-3 1 15,-4-3-15,-3-1 0,-5 1 16,-8 1-16,-3 0 0,-2 0 0,-4 0 15,-3-1-15,-1-3 16,1-1-16,-1-3 0,-1-2 16,4-2-16,3-3 0,2-4 15,4-1-15,5-8 0,6-5 0,0 3 0,-2 4 16,0 1-16</inkml:trace>
  <inkml:trace contextRef="#ctx0" brushRef="#br0" timeOffset="7437.7325">5172 6858 0,'0'0'0,"0"0"16,0 0-16,0 22 0,0-22 0,0 25 16,0-25-16,-3 32 0,-1-15 15,-1 1-15,-2 0 16,-3 2-16,1-4 0,-4 9 0,1-2 15,1-3-15,0-2 0,1 0 0,1-2 16,3-4-16,-1 2 0,1-4 16,2-2-16,2-4 0,-2-1 0,1-3 15,3-3-15,0-1 0,0-3 16,1-2-16,5-1 16,-2-3-16,4 2 0,3-5 0,3 0 15,1-2 1,-1 2-16,1 0 0,-1-2 15,1 4-15,-1 0 0,4 0 16,1 3-16,-4 3 0,2 0 0,-1 2 16,2 3-16,-4-1 0,1 4 15,-2 4-15,0 1 0,-1 0 16,0-1-16,-4 3 0,0 4 16,-2-1-16,-2 0 0,-2 0 0,-2 3 15,-1-1-15,-1 1 0,-1-1 16,-2 1-16,1-3 0,-1 0 0,2-2 15,1-4-15,-1 3 0,3-3 16,-3-1-16,1-1 16,2-2-16,-1-2 0,2-3 0,1-1 15,1-1-15,-2 0 16,5-2-16,3-3 16,-1-1-16,3 4 0,3-6 0,4-2 15,-3 3-15,-1-4 0,1 4 16,-1-1-16,0 5 0,-3-1 0,1 3 15,3 1-15,-5 1 0,1 2 16,0 7-16,0 1 16,0 0-16,-2 1 0,1 4 0,-3 2 15,0 3-15,-2 0 0,1 0 0,-3 3 16,-2-1-16,2 2 0,-3 3 16,0-3-16,-3-2 0,2-2 15,-1-1-15,1 1 0,-2-1 16,-3-3-16,3-3 0,1-1 15,1-3-15,1-3 0,-3 0 0,2-7 16,-2 3-16,1-3 0,1 0 0,-3 0 16,2 4-16</inkml:trace>
  <inkml:trace contextRef="#ctx0" brushRef="#br0" timeOffset="7591.4936">5448 6729 0,'0'0'0,"0"0"0,0 0 15,0 0-15,0 0 0,25 19 16,-25-19-16,19 21 0,-12-14 0,1 0 16</inkml:trace>
  <inkml:trace contextRef="#ctx0" brushRef="#br0" timeOffset="7992.7738">5763 6844 0,'0'0'0,"0"0"16,0 0-16,0 0 0,14-16 15,-14 16-15,15-20 0,-8 10 16,1 2-16,2-2 0,-2-1 15,3 0-15,-1 0 0,-2 5 16,2 1-16,0-1 0,0 2 0,2 3 16,0 2-16,-4-1 0,-1 4 0,1 3 15,-4 2-15,1 3 0,-2-1 16,1 10-16,2 1 0,-3 3 16,1 0-16,2 3 0,-1-1 15,2-2-15,-3 0 0,3 5 16,1-1-16,2-2 0,-2-2 0,2-2 15,-1 2-15,0-4 0,-1-3 0,2 0 16,2 0-16,-2-4 0,2-4 16,-2-3-16,-1-2 0,1-3 15,-4-2-15,2-2 0,0-2 16,-2-3-16,-3-5 0,1 2 16,-1 0-16,0 3 0</inkml:trace>
  <inkml:trace contextRef="#ctx0" brushRef="#br0" timeOffset="8240.4898">6266 6822 0,'0'0'16,"0"0"-16,0 0 0,0 0 0,-22 18 0,22-18 15,-20 22-15,8-6 0,-3 0 16,-2 1-16,-4 0 0,1 2 15,1 1-15,-11 6 0,0 0 16,2-2-16,0 0 0,-2 5 16,0 0-16,3-3 0,4-1 0,2 0 15,2-4 1,7-3-16,3-7 0,7 1 16,7-3-16,5-5 0,3-1 15,-2-1-15,-2-1 0,-2 0 16</inkml:trace>
  <inkml:trace contextRef="#ctx0" brushRef="#br0" timeOffset="8994.2178">6790 6829 0,'0'0'0,"0"0"0,0 0 0,0 0 16,0 0-16,0 0 0,-25 3 0,25-3 15,-22 5-15,22-5 0,-23 14 16,10-3-16,-1 2 0,-2 1 0,0 2 0,0-2 16,0 4-1,-3 3-15,1 4 0,3-3 0,0 2 16,3-2-16,2 1 15,3-3-15,0 1 0,3 0 16,0-2-16,4-2 0,4-2 0,-1-1 0,4-5 0,2 0 31,4-3-31,3-2 0,3-3 0,1-5 0,2 0 16,2-4-16,2-2 16,4-4-16,-1 3 0,-4-3 0,1 0 15,-1-1-15,0-2 0,-3 3 16,-2-1-16,-2-1 0,-5 0 0,-1 2 15,-4 0-15,-2 3 16,-2 3-16,-2 1 16,0 0-16,-5 4 0,-1-1 0,-2 4 0,-2 0 0,1 0 15,0 2 1,2 0-16,-2 2 0,-1 2 16,3-2-16,1 0 0,3 3 15,1 0-15,3-1 0,2-1 16,3-2-16,1-3 0,-1 2 0,6-1 15,-1 0-15,8-1 0,2-2 0,1 0 0,2 1 16,0-1 0,2-2-16,-2 3 0,3-2 0,-3-2 15,0 0-15,2 1 0,1 1 16,-4 3-16,-2 3 0,0 1 0,-3-2 16,-1 1-16,-3 1 15,-3 1-15,-2 2 0,-4 0 16,-2-1-16,-3 3 15,-2 1-15,-3 1 0,-3 0 0,-2 0 0,-5-1 0,0 1 16,-1 0-16,0-1 0,-2 0 16,0-2-16,-1 1 0,2-3 15,-3-1-15,4-3 0,0 1 0,2-3 16,1-3-16,4 1 0,0-4 16,1 1-16,2 0 0,2 1 15</inkml:trace>
  <inkml:trace contextRef="#ctx0" brushRef="#br0" timeOffset="9288.9051">7777 6837 0,'0'0'0,"0"0"0,0 0 0,16 17 15,-16-17-15,17 17 0,-6-5 16,-1 3-16,-1 2 0,0 3 15,0 0-15,0 5 16,-1 3-16,-3-3 0,0 2 0,-2-4 16,-1 2-16,-2-3 0,0-1 15,-2 2-15,0-3 16,-2 5-16,0-6 0,1-6 0,-1-1 0,2-2 16,0-3-1,1-4-15,1 2 0,0-5 0,0 0 16,1-7-16,-2 2 0,2-7 15,3-4-15,0 1 0,-3 4 16,1 1-16</inkml:trace>
  <inkml:trace contextRef="#ctx0" brushRef="#br0" timeOffset="9541.7429">8100 6873 0,'0'0'0,"0"0"0,0 0 0,0 0 15,-19 21 1,19-21-16,-25 23 0,9-10 0,0 4 16,-4-2-16,-2 3 0,-2-1 15,0 1-15,-7 4 0,3 1 16,-3-3-16,1 1 0,-3 2 16,2-3-16,6-2 0,3-1 15,4-4-15,4-2 0,3-2 16,2-2-16,2-2 0,3-3 0,6-2 0,5-1 15,4-5-15,4-5 16,-2 4-16,-2 0 0,0 0 0</inkml:trace>
  <inkml:trace contextRef="#ctx0" brushRef="#br0" timeOffset="9680.2726">8261 7004 0,'0'0'0,"0"0"0,13-6 15,-2 5-15,3-2 0,3-1 0,2 1 16,6-1-16,1 4 0,1 0 15,0 3-15,-5-2 0,-1 2 16,-4 0 0,-4-2-16,-4 2 0,0-3 0,-3 1 0</inkml:trace>
  <inkml:trace contextRef="#ctx0" brushRef="#br0" timeOffset="9842.6125">8246 7183 0,'0'0'0,"0"0"0,0 0 16,30 3-16,-30-3 0,36 1 0,-11-1 16,2 3-16,3 1 0,10-1 15,1-3-15,-6 4 0,-6-4 0,-5 2 16</inkml:trace>
  <inkml:trace contextRef="#ctx0" brushRef="#br0" timeOffset="13104.4994">9232 7205 0,'0'0'0,"0"0"16,0 0-16,0 0 0,0 0 0,0 0 15,0 0-15,0 0 16,0 0-16,0 0 0,33 2 16,-33-2-16,29 1 0,-29-1 15,37-2-15,-13 2 0,1 0 16,4-1-16,3 0 0,8-2 16,1 1-16,4-3 0,5 1 15,7-1-15,-1 0 0,2 1 0,4 3 16,9 0-16,-2 1 0,11-2 0,-1-2 15,-9 1 1,-6 3-16,12-1 0,0 1 0,-6 1 0,-5-1 0,10 0 16,0-3-16,12 3 0,-12 5 15,-5-5-15,-1-3 0,-9 1 16,-4 1-16,-1 2 0,0 4 16,-9-3-16,-6-2 0,2 3 15,1 0-15,-6-3 0,-3 0 0,2 1 31,0 2-31,-7 1 0,-5 3 16,-3-5-16,-2-2 0,-10 2 16,-1 5-16,1-4 0,0-1 15,-3 0-15,-2 1 0,-1 1 0,0 3 16,-5-3-16,-1 3 0,1-3 0,0-1 16,1-1-16</inkml:trace>
  <inkml:trace contextRef="#ctx0" brushRef="#br0" timeOffset="13737.3571">10018 7565 0,'0'0'16,"0"0"-16,0 0 0,0 0 0,32-2 16,-32 2-16,38 0 0,-14 0 15,3 0-15,8 0 0,1 2 16,1 0-16,-1-2 0,7 3 15,-1 1-15,-8 2 0,-4 1 0,-6 1 16,-3-1-16,-5 0 0,-4-1 16,-7 4-16,-5 0 0,-7 1 15,-9 2-15,-8 2 0,-7 3 16,-2-2-16,-4-1 0,-4 1 0,-6 0 16,-3 3-16,3-1 0,-1 0 15,-1 0-15,0 0 0,7-4 16,6 1-1,7 0-15,5-2 0,6-3 0,3 0 16,4-2-16,6-3 16,1-1-16,6 0 0,2 0 0,3-3 15,1-1-15,6 0 0,4 1 16,4-2-16,3-3 0,3 3 16,4 1-16,0-1 0,1-2 15,6-1-15,-3 1 0,0 2 0,-1 1 0,-2-1 16,-1 0-16,-3-2 0,-4 2 15,-3 0-15,-2 1 16,-3-1-16,-4 0 0,-3 0 0,-4-1 16,-1 2-16,-2 1 0,0-2 15,2-2-15,-4 0 0,-2 0 0,-5-2 16,-3-2-16,1 0 0,0-2 0,1 2 16,2 1-16,-1 1 0</inkml:trace>
  <inkml:trace contextRef="#ctx0" brushRef="#br0" timeOffset="14154.0119">9886 6647 0,'0'0'0,"0"0"0,0 0 16,0 0-16,-13 21 0,13-21 15,-19 19-15,19-19 0,-24 25 0,11-11 16,-1 3-16,1-2 0,0 3 16,-6 4-16,-1 2 0,2-5 15,1 2-15,2-3 0,0 0 16,2-1-16,2 1 0,2-4 16,1 1-16,3-5 0,1 1 15,1-4-15,2 0 0,2-6 0,2 2 0,3-4 16,5-2-16,-1 0 0,-2 3 15,-2-2-15</inkml:trace>
  <inkml:trace contextRef="#ctx0" brushRef="#br0" timeOffset="14307.6341">10033 6826 0,'0'0'0,"0"0"0,0 0 31,26-10-31,-13 9 0,5-3 15,3 1-15,7 0 0,-1 1 0,2 0 0,2-1 0,-3 2 16,-1-2-16,-1 2 0,-4-1 0,-4 1 31</inkml:trace>
  <inkml:trace contextRef="#ctx0" brushRef="#br0" timeOffset="14708.66">11058 6419 0,'0'0'16,"0"0"-16,0 0 0,0 0 0,0 0 15,0 0-15,0 0 16,-11 26-16,11-26 15,-11 20-15,11-20 0,-18 28 16,8-13-16,-4 0 0,-2 6 16,0-3-16,1 3 0,-4 7 15,0 1-15,2-1 0,-1-2 0,2-1 16,-1-1-16,4-2 0,2 0 16,1 6-16,2-2 15,4-2-15,3-3 0,1-2 0,2-1 0,1-4 16,2 0-16,2-3 0,2-1 15,-1-3-15,1-3 0,4-1 0,3-2 16,1-1-16,0-2 0,-1-3 16,1 0-16,-3-1 0,-2-1 15,-1 0-15,-2 3 0,-1 0 16</inkml:trace>
  <inkml:trace contextRef="#ctx0" brushRef="#br0" timeOffset="14940.5749">10641 6605 0,'0'0'0,"0"0"16,0 0-16,0 0 0,0 0 0,0 0 16,32-4-16,-32 4 0,32-4 15,-12 1-15,3 3 16,1-3-16,-1 3 0,3 0 0,3 0 15,6 0-15,-2 0 0,1-1 16,1-2-16,-7 2 0,-3-2 0,-4 2 16</inkml:trace>
  <inkml:trace contextRef="#ctx0" brushRef="#br0" timeOffset="15325.8912">11450 6423 0,'0'0'0,"0"0"0,0 0 16,0 0-16,28 4 0,-28-4 0,0 0 16,31 3-16,-19 0 0,1 1 15,-1 2-15,-2-2 0,0 1 0,-3 1 16,-1 1-16,-3 0 0,-1 1 0,-4 2 15,-3-3-15,-3 0 0,0 1 16,-2-1-16,-1 3 0,1-3 16,0 0-16,-2 1 0,1 0 15,1-1-15,1-1 0,2 2 16,0-1 0,4-4-16,0 1 0,1 0 0,2-1 15,3 1-15,1-1 0,5 1 16,3-1-16,3-2 0,4 2 15,3-3-15,2 3 0,7-2 16,0 2-16,1-3 0,1 1 16,-5-1-16,-4 2 0,-4-2 15</inkml:trace>
  <inkml:trace contextRef="#ctx0" brushRef="#br0" timeOffset="15435.7555">12189 6547 0,'0'0'15,"0"0"-15,0 0 0,0 0 16,0 0-16,0 0 16,0 0-16,0 0 0,0 0 0,0 0 0,0 0 15,0 0-15</inkml:trace>
  <inkml:trace contextRef="#ctx0" brushRef="#br0" timeOffset="23536.2239">11915 4269 0,'0'0'0,"0"0"0,0 0 0,0 0 0,0 0 0,-31 5 16,31-5-16,-27 7 0,27-7 15,-39 11-15,15-3 16,-2 1-16,-1-1 0,-9 6 0,-2 1 16,2 2-16,0 2 0,-7 5 15,3 2-15,4-1 0,5-2 16,4 0 0,1 0-16,1 2 0,4-1 0,6 0 15,4 1-15,2-3 0,2-1 16,5-1-16,4 1 0,3-5 15,0 0-15,5-2 0,3-1 16,3-1-16,2 1 0,6-1 16,3-1-16,1-2 0,-1-2 15,4-4-15,3 0 0,3-2 0,-5-1 0,1 1 16,2 2-16,-3-2 0,-3-1 16,-4 0-16,-2-3 15,-4 2-15,-3-1 0,-2 0 0,-1 0 16,-4 0-16,-1-1 0,-2-2 15,-1-1-15,-2 0 0,0 2 0,-1 1 16</inkml:trace>
  <inkml:trace contextRef="#ctx0" brushRef="#br0" timeOffset="23752.6392">11501 4603 0,'0'0'0,"0"0"16,0 0-16,0 0 0,33-10 0,-33 10 15,39-8-15,-14 5 0,1 0 16,3 1-16,2 0 0,8-1 16,1 0-16,-1 2 0,0 1 15,1 0-15,-8 0 0,-6 0 0</inkml:trace>
  <inkml:trace contextRef="#ctx0" brushRef="#br0" timeOffset="24317.4177">12921 4151 0,'0'0'0,"0"0"0,0 0 15,0 0-15,0 0 0,-18-13 0,18 13 0,-19-10 16,19 10-16,-26-7 0,8 3 16,1 2-16,-1 1 0,-1-2 15,-1 0-15,3 0 0,0 1 16,-4-2-16,3 3 0,-2 1 15,1 1-15,2 0 0,2 2 16,2-1-16,1 1 0,0 4 16,0 0-16,1 2 15,2-1-15,0 4 0,1 2 16,1 1-16,2-1 0,-1 4 16,2 1-16,2 1 0,1 1 0,0 4 15,-1 2-15,1-2 0,-1 0 16,0 8-16,-1 1 0,-1-1 15,1 0-15,-1 0 0,-1 3 0,2-4 16,0 0-16,-2 4 0,0-1 16,-1-3-16,2 0 0,-1-3 15,2 0-15,1-4 0,1 0 16,1-4-16,1-3 0,0 0 0,1-1 16,1-4-1,2 0-15,0-2 0,2 0 16,3 0-16,3-1 0,3-2 15,1-2-15,3-2 0,2-2 16,0-2-16,0-1 0,2-1 16,2-2-16,-2 0 0,-2-2 0,-3 1 15,-5 0-15,-2 2 0</inkml:trace>
  <inkml:trace contextRef="#ctx0" brushRef="#br0" timeOffset="24539.2978">12805 4587 0,'0'0'16,"0"0"-16,0 0 0,29-3 0,-29 3 15,31-5-15,-12 3 16,1 0-16,0 1 0,8-1 0,-1 1 15,0-1-15,-3 2 0,-4 0 16,-2 0 0,-4 0-16</inkml:trace>
  <inkml:trace contextRef="#ctx0" brushRef="#br0" timeOffset="24802.1695">13457 4287 0,'0'0'0,"0"0"15,0 0-15,38-6 0,-20 3 0,4 1 16,3 2-16,9-2 0,-1 0 16,1 0-16,2 1 0,-2 0 15,1 0-15,3 1 16,-3 0-16,-3 1 0,-3 1 15,-4-1-15,-4-1 16,-4 1-16,-4-1 0,-2-2 0,-2-4 16,-1 2-16,-3 1 0,0 0 15</inkml:trace>
  <inkml:trace contextRef="#ctx0" brushRef="#br0" timeOffset="25087.6177">13597 4349 0,'0'0'0,"0"0"0,0 0 16,0 0-16,-10 19 0,10-19 15,-9 21-15,4-7 0,-1 2 0,1 1 16,0 1-16,0 1 0,-1 0 0,0 0 16,-1 2-16,-1 4 0,3-1 15,-2 0-15,0 0 16,1-1-16,-2-1 0,1-2 0,1 0 15,0-2-15,1 0 0,0-3 16,1-3 0,0 0-16,0-2 0,1-1 15,1-2-15,0-1 0,2-3 0,0-1 16,0-2-16,0 3 0</inkml:trace>
  <inkml:trace contextRef="#ctx0" brushRef="#br0" timeOffset="25388.5211">13785 4607 0,'0'0'0,"0"0"16,0 0-16,0 0 0,30 1 0,-30-1 31,23 6-31,-23-6 0,22 7 0,-13-3 16,-1 2-16,-1 0 15,-2 1-15,-3 2 0,-2 2 16,-4 1-16,-3-1 0,-2 3 0,-3-1 15,1 2-15,0-2 0,-2 2 16,1-2-16,2-1 0,1-1 16,1-1-16,3-2 0,0 0 15,3-2-15,3-2 0,3 0 16,3-2-16,6-1 0,2-2 16,4 0-16,6-1 0,3-1 0,3-3 0,2-2 15,-5 1-15,-3 2 0,-6-1 16</inkml:trace>
  <inkml:trace contextRef="#ctx0" brushRef="#br0" timeOffset="25673.8874">14768 4256 0,'0'0'0,"0"0"0,26-6 0,-8 5 16,2 0-16,9-1 0,3-1 16,-2 2-16,0 1 0,9 0 15,-1 1-15,-3-2 0,-5 0 16,-3 0-16,-3 1 0,-4-1 15,-3 1-15,-5 1 0,-3 1 0,-4-3 0,-3-1 16,0 0-16,-2 2 0,3-2 16</inkml:trace>
  <inkml:trace contextRef="#ctx0" brushRef="#br0" timeOffset="25937.0539">14719 4412 0,'0'0'0,"0"0"16,0 0-16,-8 18 0,8-18 0,-8 21 16,3-7-16,0 1 15,-1 1-15,0 0 0,0 2 16,-1 5-16,-1-1 0,1 0 16,1 2-16,-1-3 0,0-1 0,2-1 0,-1 0 15,1 0-15,0-1 0,1-2 16,0-1-16,0-2 0,1-2 0,1-3 15,0-1-15,-1-2 0,1-1 16,2-4-16,-2-1 16,2 1-16,-1-3 0,1 3 0</inkml:trace>
  <inkml:trace contextRef="#ctx0" brushRef="#br0" timeOffset="26222.4466">14879 4579 0,'0'0'0,"0"0"15,0 0-15,0 0 0,18-10 0,-18 10 16,21-4-16,-8 3 0,0 1 16,1 0-16,-1 1 0,-2 0 0,-1 2 15,-1 3-15,-3 1 0,0 0 16,-3 3-16,-4-1 0,-2 2 16,-2 1-16,0-3 0,-4 5 0,-1 1 15,0-4-15,1 0 0,2-2 16,1 0-16,1-1 15,0 0-15,2-3 0,1 0 0,3-2 0,3-1 0,5 0 16,4-3-16,1 0 0,2-1 16,7-1-16,4-3 15,-1-1-15,0 0 0,-3 1 0,-5 0 16,-1 1-16</inkml:trace>
  <inkml:trace contextRef="#ctx0" brushRef="#br0" timeOffset="26724.2106">15556 4155 0,'0'0'0,"0"0"0,0 0 15,0 0-15,0 0 0,0 0 16,0 0-16,0 0 0,0 0 0,25-6 15,-25 6-15,0 0 0,0 0 16,18 13-16,-18-13 0,0 0 16,15 23-16,-15-23 0,5 21 15,-4-9-15,1-1 16,-2 2-16,0 2 16,-2-1-16,1 1 0,0 2 15,0 2-15,0 1 0,0-1 0,-1 8 16,-2 2-16,2-2 15,0 1-15,1 4 0,0 4 16,0-2-16,0-2 0,-2 7 0,0-2 16,1-2-16,0-3 0,-2 0 0,0-4 15,1 0-15,-1-1 0,1-1 16,0-2-16,-2-2 0,1 1 0,-1-2 16,1-1-16,0-1 0,-2 0 15,1-3-15,0-3 16,-1 0-16,-1-1 0,-1-3 0,1-5 15,-5 4 1,-1 1-16,-1-2 0,-4-2 16,-6 1-16,-6-2 0,-13 3 15,-4 0-15,-3 3 0,-2 1 0,3-1 16,10-2-16,9-2 0</inkml:trace>
  <inkml:trace contextRef="#ctx0" brushRef="#br0" timeOffset="28413.4444">4489 8879 0,'0'0'0,"0"0"0,0 0 16,0 0-16,0 0 15,0 0-15,0 0 0,0 0 16,0 0-16,0 0 0,-3 32 15,3-32-15,-14 26 0,14-26 16,-17 37-16,8-15 0,1-1 0,2 2 16,0 1-16,-2 5 0,0-2 15,2-1-15,3-1 0,-3-1 16,3-3-16,0-2 0,1-3 0,1-1 0,1 0 16,1-2-16,1-1 15,1-4-15,3-2 0,4-6 16,5-4-16,0-2 0,3-1 0,3-4 15,1-4-15,4 1 0,-2-2 16,8-6-16,1-2 0,-2-1 16,-3-1-16,8-5 0,0 1 0,-7 1 15,-3 2-15,0-1 0,-1 0 16,-4 3-16,-1 3 0,-3 1 0,-1 2 16,-3 1-16,-1 2 0,-2 3 15,-3 0-15,-2 3 0,-1 4 16,-2 1-16,0 2 0,-2 3 15,2 3-15,-4 3 16,-1 2-16,-2 1 0,1 1 16,-4 4-16,-2 3 15,1 1-15,-2 3 0,0 8 0,-1 5 16,2 0-16,0 0 16,-2 5-16,-2 6 0,0 6 15,-1-2-15,2 5 0,1 6 16,1-6-16,0-3 0,-4 12 0,0 4 0,3-8 0,2-4 15,-6 8-15,3-2 16,-2-4-16,-2-3 0,-10 21 16,-2-6-16,4-14 0,3-12 0,-4-3 15,2-2-15,2-7 0,2-4 16,-7-4-16,-3-3 0,12-10 0,0-1 16,-4-3-1,-4-2-15,-1-1 16,-1-3-16,-4-4 0,-2-3 15,3-2-15,2 2 0,-3-9 16,-2-6-16,14 9 0,2 2 0,7 3 16</inkml:trace>
  <inkml:trace contextRef="#ctx0" brushRef="#br0" timeOffset="28612.8944">5178 9159 0,'0'0'0,"15"-1"0,5 1 0,7-1 0,3 0 0,9 1 0,5 2 16,1-1-16,-5 1 0,-6 4 0,-2 1 16,-10-1-16,-3-2 0,-5 0 15</inkml:trace>
  <inkml:trace contextRef="#ctx0" brushRef="#br0" timeOffset="28782.7793">5017 9512 0,'0'0'0,"0"0"16,0 0-16,0 0 0,31 4 0,-31-4 15,46-3-15,-18 1 16,3 1-16,5-1 0,5-1 0,3 0 0,-6 0 15,-7 1-15</inkml:trace>
  <inkml:trace contextRef="#ctx0" brushRef="#br0" timeOffset="30033.3289">6824 8900 0,'0'0'0,"0"0"16,0 0-16,0 0 0,0 0 0,0 0 16,-8 27-16,8-27 0,-9 21 15,9-21-15,-20 32 0,5-13 0,-1 3 0,0 2 16,-3 2-16,-4 6 15,1 2-15,1-1 0,2 0 16,-1 7-16,2-2 0,4-2 0,6-1 16,-1-4-16,3-4 0,4-1 15,3 0-15,1-5 0,2-2 16,3-4-16,6 0 0,-1-4 0,-1-1 0,3-2 16,1-5-16,2 0 15,2-3-15,3-4 0,0-4 16,-3-1-16,-2-2 0,-2-4 15,-3-2-15,-5 2 0,1 3 0,-1 3 16</inkml:trace>
  <inkml:trace contextRef="#ctx0" brushRef="#br0" timeOffset="30218.344">6474 9106 0,'0'0'0,"0"0"0,0 0 16,27-7-16,-27 7 0,38-6 0,-10 3 16,3 0-16,-2 0 0,16 0 15,2 3-15,-1-1 0,-2-1 0,1 1 16,-11 0-16,-6 0 0</inkml:trace>
  <inkml:trace contextRef="#ctx0" brushRef="#br0" timeOffset="30704.6042">7501 9288 0,'0'0'0,"0"0"16,0 0-16,27 0 0,-27 0 16,32 3-16,-8-1 0,-1-1 15,0 0-15,10 2 0,3-1 16,-1 1-16,-3-2 0,7 1 15,-2 1-15,-3-2 0,-4 1 0,-1-1 16,2-2-16,-5 0 0,-4 0 0,-5 0 16,-2-2-16,-3-1 0,-2-3 15,-2 2-15,-1-1 0,-1 3 16</inkml:trace>
  <inkml:trace contextRef="#ctx0" brushRef="#br0" timeOffset="30958.2505">7864 9087 0,'0'0'0,"0"0"16,0 0-16,-7 18 0,7-18 0,-8 19 15,8-19-15,-11 28 0,5-12 0,-1 2 16,0 3-16,1 2 0,-1 1 0,-5 8 15,1 2-15,0-3 0,0-2 16,-2 9-16,1-1 16,2-5-16,2-4 0,1-6 15,2-3-15,0-4 0</inkml:trace>
  <inkml:trace contextRef="#ctx0" brushRef="#br0" timeOffset="31475.5829">8870 9366 0,'0'0'0,"0"0"15,0 0-15,0 0 0,0 0 0,34-5 16,-34 5-16,43-3 0,-20 2 0,8-1 15,6 0-15,2 1 16,1 1-16,20-2 0,17-2 16,-4 2-16,-4 0 0,19-1 15,14-2-15,-13 1 0,-9 2 0,17 3 16,2 3-16,-13 0 0,-11-1 16,37 1-16,-9-2 15,-13 2-15,-12-1 0,3-3 0,3-2 0,-10 5 16,-7 4-16,5-2 0,3-4 15,-12 0-15,-9 0 0,4 2 0,3 3 16,-9-3-16,-7 0 0,0 1 16,-1-1-16,-7 1 0,-6 0 15,-4 2-15,-1-2 0,-10 0 16,-5 0-16,-3-2 16,-3 0-16,-1-1 15</inkml:trace>
  <inkml:trace contextRef="#ctx0" brushRef="#br0" timeOffset="31923.803">10034 9617 0,'0'0'0,"0"0"0,0 0 0,26 5 0,-26-5 16,26 7 0,-8-3-16,1 1 0,-1 2 15,4 1-15,-1 3 16,-4 1-16,-1-1 0,-7 1 0,-5 3 16,-4-1-16,-3 0 0,-10 2 15,-8 0-15,-3 2 0,0 0 16,-13 1-16,-6 2 0,4-3 15,5-1-15,-4 4 0,5 3 0,5-3 16,3-5-16,10 2 0,6-2 16,4 0-16,1-2 0,10-3 0,7 0 15,4-4-15,3 0 0,8-5 16,7-1-16,-1 0 0,-2 0 16,2-2-16,1-2 0,-5 2 15,-6-4-15,-2-1 0,-1-6 0,-4 0 0,-4 1 16,-7-5-16,-3-3 15,-1 4-15,-1 4 0,0 4 0</inkml:trace>
  <inkml:trace contextRef="#ctx0" brushRef="#br0" timeOffset="32224.9294">9595 8808 0,'0'0'0,"0"0"16,0 0-16,0 0 0,-15 20 15,15-20-15,-15 24 0,15-24 16,-21 31-16,10-13 0,0 1 15,1 1-15,0-1 0,-3 7 16,0-1 0,2 0-16,2-2 0,0-1 0,1-3 15,3-2-15,1 0 0,0-3 16,2-1-16,3-3 0,2 0 0,0-3 16,-1 0-16,0-2 15</inkml:trace>
  <inkml:trace contextRef="#ctx0" brushRef="#br0" timeOffset="32378.7035">9861 9003 0,'0'0'0,"0"0"0,0 0 0,36 0 0,-17 0 16,8 0-16,4 0 16,1 0-16,1 0 0,7-1 15,-1 1-15,-2-1 16,0-2-16,-9 2 0,-4 0 0,-5 0 0</inkml:trace>
  <inkml:trace contextRef="#ctx0" brushRef="#br0" timeOffset="32779.8945">10908 8604 0,'0'0'0,"0"0"15,0 0-15,0 0 0,0 0 0,-6 26 0,6-26 16,-10 23-16,10-23 0,-13 32 16,3-11-16,-2-2 0,-3 0 15,0 2-15,-1 1 0,-2 6 0,1-1 16,3 0-16,2-1 15,2-1-15,2 0 0,0 4 0,4-1 16,2-3 0,0-1-16,7-4 0,3-3 15,3 0-15,3-2 0,2-4 16,2-1-16,0-3 0,-1-2 16,2 0-16,2-2 0,-1-3 0,1-2 0,-2-2 15,-1-4-15,-2 0 16,-3-3-16,-3-4 0,-2-4 15,-3 5-15,0 1 0,-1 3 0</inkml:trace>
  <inkml:trace contextRef="#ctx0" brushRef="#br0" timeOffset="32980.5901">10589 8689 0,'0'0'0,"0"0"0,0 0 0,0 0 16,0 0-16,0 0 0,34-5 16,-34 5-16,30-3 0,-30 3 0,43-3 15,-19 1-15,0-2 0,2 2 16,2-1-16,5 6 0,-2 5 0,-6-1 16,-3-1-16,-3-1 0</inkml:trace>
  <inkml:trace contextRef="#ctx0" brushRef="#br0" timeOffset="33328.5048">11391 8524 0,'0'0'16,"0"0"-16,0 0 0,24 1 0,-24-1 16,22 1-16,-10 0 0,-1 2 15,-1 1-15,-2 0 0,1-1 16,-1 2-16,-1 0 0,-3 0 15,-2 2-15,-1-2 0,-2 1 16,-3 1 0,-3 0-16,-2 0 0,-2 0 0,-1 0 15,-1 1 1,1 1-16,0-2 0,-1 2 0,1-1 16,3 0-16,1-3 0,1 2 15,2 1-15,2-3 0,1 0 0,6-2 16,3 1-16,4 0 15,3-1-15,2-2 0,5-1 0,8 2 0,3-1 16,2 2-16,3 0 0,1 0 16,-1-3-16,10-2 0,0 2 15,-3-2-15,-2-1 0,-2 1 0,-9-1 16,-7 2-16</inkml:trace>
  <inkml:trace contextRef="#ctx0" brushRef="#br0" timeOffset="33444.4123">12289 8696 0,'0'0'0,"0"0"15,0 0-15,0 0 0,0 0 16,0 0-16,0 0 0,0 0 16,0 0-16,0 0 0,0 0 15,0 0-15,0 0 0,0 0 16</inkml:trace>
  <inkml:trace contextRef="#ctx0" brushRef="#br0" timeOffset="34483.5832">4792 11231 0,'0'0'15,"12"-3"-15,5 3 0,0-2 0,1 0 16,8 2-16,8 0 0,-2 4 16,2-2-16,-5-1 0,-7 0 0,-4 2 15</inkml:trace>
  <inkml:trace contextRef="#ctx0" brushRef="#br0" timeOffset="34670">4537 11492 0,'0'0'0,"0"0"0,0 0 15,0 0-15,22 11 0,-22-11 0,35 0 0,-11-2 16,8 0-16,5-1 15,6-1-15,13 1 0,1-1 16,1 0-16,-13 3 0,-8-2 0</inkml:trace>
  <inkml:trace contextRef="#ctx0" brushRef="#br0" timeOffset="34971.0967">5680 11310 0,'0'0'0,"0"0"16,0 0-16,0 0 0,27-1 0,-27 1 15,32-3-15,-11 0 0,2-1 0,2 1 16,3 1-16,0 0 0,-1-1 16,10 3-16,2-1 0,-3 2 15,-4-1-15,6 3 0,-3-3 16,-6 0-16,-5 0 0,-5 0 16</inkml:trace>
  <inkml:trace contextRef="#ctx0" brushRef="#br0" timeOffset="35210.3039">6425 11314 0,'0'0'0,"0"0"16,24 0-16,-5 0 0,3-1 0,16 1 15,6-3-15,11 3 0,-1 0 16,3 0-16,2 0 0,9 0 15,-3 3-15,8-2 0,0 2 16,-11 1-16,-11 2 0,3-2 16,-5 3-16,-10 0 0,-7 1 0,-9-5 15,-5 1-15,-7 0 16</inkml:trace>
  <inkml:trace contextRef="#ctx0" brushRef="#br0" timeOffset="35550.571">6541 11489 0,'0'0'0,"0"0"0,0 0 16,29 7-16,-29-7 0,32 6 16,-8 0-16,1 0 0,-1 0 0,9 2 15,1 3-15,-3-1 16,-2 1-16,0 7 0,-3 3 0,-7-4 0,-7-2 15,-9 3-15,-7 3 16,-6-1-16,-5 0 0,-6 1 0,-6 2 16,0-1-16,2-1 0,-7 4 15,3 0-15,6-4 0,4-4 0,5 0 16,4-1-16,4-2 16,2-3-16,8-5 0,5-1 0,4-3 0,6-1 15,9-5-15,11-1 0,-2-1 16,2-1-16,8-10 0,1-4 15,-7-2-15,-4-2 0,-4 5 16,-9 4-16,-5 4 0</inkml:trace>
  <inkml:trace contextRef="#ctx0" brushRef="#br0" timeOffset="35906.6542">6945 10588 0,'0'0'0,"0"0"15,0 0-15,-18 25 0,18-25 0,-17 26 16,5-8-16,0 3 0,2 0 15,-6 11 1,2 0-16,-1 1 0,2-1 16,-1 6-16,2-2 0,4-3 15,0-4-15,5 2 0,4-5 16,1 1-16,3-5 0,-1 0 16,3-2-16,0-7 0,3-3 0,3-3 15,1-4-15,1-2 16,1 2-16,-1-6 0,0 1 0,-3-3 15,-2 4-15,-3-2 0</inkml:trace>
  <inkml:trace contextRef="#ctx0" brushRef="#br0" timeOffset="36089.7799">6675 10696 0,'0'0'0,"0"0"0,0 0 16,41-1-16,-20 1 0,4 0 16,5 0-16,13 1 0,1-1 15,-2 0-15,1 3 0,0-3 16,-7 3-16,-7-2 0</inkml:trace>
  <inkml:trace contextRef="#ctx0" brushRef="#br0" timeOffset="36406.3918">7604 10542 0,'0'0'0,"0"0"0,0 0 16,0 0-16,24 4 0,-24-4 15,22 10-15,-22-10 0,21 12 0,-15-3 16,-1-1-16,-5 2 0,-3-2 15,-3 3 1,-4 2-16,-1-2 0,0 0 16,-6 3-16,0-3 0,0 0 15,2 1-15,1 1 0,3-3 16,4-2-16,1 2 0,6-2 16,6-1-16,1 0 0,6 0 0,9-1 15,9-1-15,-2 2 16,3-1-16,10 2 0,3 2 0,-4-3 0,-4-2 0,-2 2 15,-8-3-15,-6 0 16</inkml:trace>
  <inkml:trace contextRef="#ctx0" brushRef="#br0" timeOffset="36638.1397">8102 11292 0,'0'0'0,"16"0"16,9 0-16,10 2 0,2-1 0,15 0 0,4 1 16,5-1-16,-2 2 0,3-4 15,-3-2-15,-13-6 0,-7-2 16,-11 4-16,-5 0 0,-8 3 0</inkml:trace>
  <inkml:trace contextRef="#ctx0" brushRef="#br0" timeOffset="36892.1665">8508 11157 0,'0'0'16,"0"0"-16,0 0 0,-8 24 0,8-24 15,-9 29 1,4-9-16,-1-1 0,1 3 16,-1 10-16,3 3 0,-3-6 0,3 0 15,1 6-15,2-2 16,2-2-16,1-4 0,6-1 16,4-3-16,3-4 0,0-4 0,3-7 15,1-4-15,2-4 0,3-2 16,-5 0-16,-3-1 0,-4 3 0</inkml:trace>
  <inkml:trace contextRef="#ctx0" brushRef="#br0" timeOffset="37210.2667">9390 10985 0,'0'0'0,"0"0"0,0 0 16,-5 32-16,5-32 0,-8 29 0,0-9 15,-1 2-15,-1 2 0,-2 9 16,-3 2-16,1-1 0,2 1 0,0 8 0,2-4 16,4 1-16,1-3 0,4-3 15,2 0-15,4-4 0,1-5 16,7 4-16,4-5 0,-2-7 15,1-1-15,0-5 16,2-1-16,2-7 0,2-3 16,-3-3-1,-2-2-15,-2 0 0,-4 1 16,-3 3-16</inkml:trace>
  <inkml:trace contextRef="#ctx0" brushRef="#br0" timeOffset="37377.9423">9185 11206 0,'0'0'0,"0"0"15,0 0-15,23-4 0,-23 4 0,36-3 16,-5 6-16,1-2 0,2 2 16,16 1-16,4 0 0,-9 1 0,-6-3 15,-7 1-15</inkml:trace>
  <inkml:trace contextRef="#ctx0" brushRef="#br0" timeOffset="37578.591">10214 11346 0,'0'0'0,"13"0"15,7 3-15,1 1 0,1-2 0,11-1 16,12 1-16,-1 0 0,-1-2 0,6 3 16,-3-3-16,-7-3 15,-7 1-15,-7 0 0,-5-1 16,-5 3-16</inkml:trace>
  <inkml:trace contextRef="#ctx0" brushRef="#br0" timeOffset="37826.1338">10500 11199 0,'0'0'0,"0"0"0,0 0 16,-3 21-16,3-21 0,-2 22 15,0-4-15,-1-1 0,0 2 0,-1 1 16,-1 2-16,0 6 15,0-2-15,1 3 0,-2-1 16,2-1-16,0-1 0,2-2 0,4-2 0,-1-3 16,1-2-16,0 0 0,-1-3 15,0-3-15</inkml:trace>
  <inkml:trace contextRef="#ctx0" brushRef="#br0" timeOffset="38095.9985">11265 11376 0,'0'0'0,"0"0"16,28-5-16,-6 5 0,4-4 0,16 3 15,6-1-15,13 0 16,-1 0-16,14 2 0,1 0 16,-9 0-16,-6 4 0,8-1 0,-2 0 15,-13 1-15,-8 0 0,-2 1 16,-7-3-16,-10 1 0,-7-2 0,-6 1 16</inkml:trace>
  <inkml:trace contextRef="#ctx0" brushRef="#br0" timeOffset="38496.8613">11400 11495 0,'0'0'0,"0"0"0,0 0 16,0 0-16,21 14 0,-21-14 0,32 8 15,-10-4-15,4 1 0,1 0 16,4 2-16,0 0 0,1 1 15,6 3-15,-1-1 0,-5 1 16,-5-2-16,1 3 0,-7 3 0,-8-2 16,-6 0-16,-11 2 0,-7 1 15,-5-2-15,-6 2 0,-6 0 0,-3 2 16,0-4-16,1 2 0,-5 2 16,5 0-16,4 1 0,4-1 15,4-1-15,4-3 0,4-1 16,4-4-16,6 0 15,5-1-15,4-3 16,3-1-16,8-4 0,7 0 16,1-1-16,1 0 0,4-2 15,2-3-15,-2-1 0,-1 0 0,5-6 16,-3-3-16,-4-2 16,-4-1-16,-4-6 0,-3-3 15,-5-1-15,-2 0 0,-3 6 0,-1 5 0,-3 4 16</inkml:trace>
  <inkml:trace contextRef="#ctx0" brushRef="#br0" timeOffset="38713.2004">11917 10838 0,'0'0'0,"0"0"15,0 0-15,0 0 0,-2 29 16,2-29-16,-4 33 0,2-12 16,-1 0-16,0 4 15,-1 4-15,-2 6 0,1 0 16,0-5-16,2-5 16,0-4-16</inkml:trace>
  <inkml:trace contextRef="#ctx0" brushRef="#br0" timeOffset="38913.8951">12599 12095 0,'0'0'0,"0"0"0,0 0 0,-12 17 16,5-11-16,-5 4 15,-5 3-15,-4-1 0,-4 0 16,-2 1-16,3-3 0,5-1 16</inkml:trace>
  <inkml:trace contextRef="#ctx0" brushRef="#br0" timeOffset="40079.6663">14126 11021 0,'0'0'0,"0"0"0,0 0 16,-5 25-16,1-11 0,1 1 0,-1 6 15,-2 0-15,-1 6 0,0 7 16,0 2-16,1 2 0,0-1 16,2 7-16,1-1 0,5-2 0,2-2 15,4 6-15,0-5 0,3-3 0,3-5 16,2-2-16,4-3 0,-1-6 15,-1-6-15,-3-2 0,-3-3 16,-2-3-16,-2-2 0,-3-8 16,-1-3-16,-6-6 0,-2-2 0,1 3 15,1 0-15,-1 4 0</inkml:trace>
  <inkml:trace contextRef="#ctx0" brushRef="#br0" timeOffset="40273.94">13833 11176 0,'0'0'0,"0"0"15,0 0-15,0 0 0,27-6 0,-27 6 0,35-3 16,-13 5-16,3 0 0,5 0 16,3 2-1,10 0-15,0 3 0,2-1 0,3 2 16,-1 0-16,-8-1 0,-7-3 15</inkml:trace>
  <inkml:trace contextRef="#ctx0" brushRef="#br0" timeOffset="40603.1451">15233 11131 0,'0'0'0,"0"0"16,0 0-16,-24 3 0,24-3 0,-31 4 15,10 0-15,-1 3 0,-1 0 16,-8 3-16,-1 1 0,2 1 16,3 4-16,-5 3 0,2-1 15,5 2-15,4-2 0,8 1 0,6 2 16,5-2-16,2 2 0,5 0 0,4 1 15,3-2-15,4-1 0,5 1 16,5-1-16,-1-1 0,1 0 16,4 2-16,4-2 0,-5-4 15,-2-2-15,2-1 0,-2-1 16,-4-2-16,-3-3 16,-4 0-16,-4-2 0,-3-2 15</inkml:trace>
  <inkml:trace contextRef="#ctx0" brushRef="#br0" timeOffset="40803.7583">14920 11335 0,'0'0'0,"0"0"15,0 0-15,38-7 0,-22 7 16,7-1-16,6 1 0,0-1 15,0 1-15,13 0 0,2-2 0,1 2 16,-9 0 0,-6-1-16</inkml:trace>
  <inkml:trace contextRef="#ctx0" brushRef="#br0" timeOffset="41320.7662">16116 10978 0,'0'0'0,"0"0"0,0 0 16,0 0-16,0 0 0,-14-15 16,14 15-16,-22-13 0,9 8 0,-4-2 15,-3 1-15,0 1 0,1-1 0,-6-1 16,-2 3-16,3 0 0,1 4 15,1-1-15,2-1 0,3 4 0,3-1 16,1 3-16,2 3 16,2 0-16,1 0 0,3 4 15,1 2-15,1 0 0,1 1 0,1 6 16,1 2 0,0 0-16,1-1 0,-1 7 15,0 2-15,0 8 0,-1-2 0,-2 3 16,1 1-16,-1-2 0,0-5 15,-3 13-15,1 1 16,-1-4-16,1-1 0,-1 5 16,2-4-16,0-8 0,1-4 0,1 5 15,1-2-15,0-6 16,1-1-16,2-2 0,1-1 16,0-7-16,2 1 0,3-5 15,3-1-15,3-3 0,2 0 0,4-2 16,2-1-16,-1-1 0,-1-2 15,3-2-15,3-1 0,-4-4 16,-2-2-16,-2-7 0,-1-4 16,-6 4-16,-2 3 0,-2 2 15</inkml:trace>
  <inkml:trace contextRef="#ctx0" brushRef="#br0" timeOffset="41505.8434">15882 11473 0,'0'0'16,"0"0"-16,0 0 0,0 0 0,0 0 15,37-2-15,-37 2 16,38-1-16,-17 2 0,2-1 0,3 3 16,0-3-16,-1 2 0,3-1 15,-5 0 1,-3-1-16</inkml:trace>
  <inkml:trace contextRef="#ctx0" brushRef="#br0" timeOffset="41753.4469">16548 11095 0,'0'0'0,"0"0"0,0 0 16,38-1-16,-21-1 0,5 2 0,4 0 16,6 0-16,-1 3 0,4-2 15,1 6-15,4-4 0,-5 4 0,-5-3 16,-5 0-16,-3 0 0,-4-1 0,-6-4 16,-4-5-16,-3 2 0,1 3 15,-2-1-15</inkml:trace>
  <inkml:trace contextRef="#ctx0" brushRef="#br0" timeOffset="41991.9706">16610 11223 0,'0'0'0,"0"0"16,0 0-16,-11 19 0,11-19 0,-10 22 15,3-8-15,0 3 0,1 1 16,-1 0-16,1 6 0,-1-3 15,0 2-15,-2 6 0,1 3 0,-1 0 16,1 0-16,1-3 0,2 2 16,-2 1-16,2-6 0,0-1 0,2-5 15,0-1-15,1-4 0,2-1 16,1-3-16,0-4 0,1-4 0,-1 2 16,0-2-1,0 0 1</inkml:trace>
  <inkml:trace contextRef="#ctx0" brushRef="#br0" timeOffset="42270.4589">16709 11555 0,'0'0'0,"0"0"0,0 0 0,24 1 16,-24-1-16,27 7 0,-27-7 15,27 9-15,-14-3 0,-1-1 0,1 1 16,-3 1-16,-3 0 0,-1 0 15,-3 5-15,-3-1 0,-2-2 0,-4 2 16,-1 0-16,-2-1 0,-1 3 16,-2-1-1,0 1-15,2-3 16,2-1-16,1 0 0,2-1 16,2 0-16,1 3 0,7-4 15,5 0-15,2-3 0,3-1 0,12 1 16,5-1-16,-5-1 15,-3 0-15,-5 0 0</inkml:trace>
  <inkml:trace contextRef="#ctx0" brushRef="#br0" timeOffset="43041.9303">17374 11756 0,'0'0'16,"0"0"-16,0 0 0,0 0 15,0 0-15,0 0 0,0 0 16,0 0-16,23 14 0,-23-14 0,0 0 16,0 0-16,8 22 0,-8-22 15,0 0 1,-11 17-16,11-17 0,0 0 15,-25 14-15,25-14 0,-18 1 0,10-1 16,0 0-16,2 0 0</inkml:trace>
  <inkml:trace contextRef="#ctx0" brushRef="#br0" timeOffset="43659.4627">18020 11259 0,'0'0'0,"0"0"16,0 0-16,29-3 0,-29 3 0,35 0 16,-9 0-16,2 3 0,1 0 15,13 2-15,3-1 0,-1 1 16,0 0-16,7 3 0,-4 1 16,-7-4-16,-6 1 0,0-1 0,-4-2 0,-8 1 15,-4-1-15,-6-1 0,-2-1 16,-3 0-16</inkml:trace>
  <inkml:trace contextRef="#ctx0" brushRef="#br0" timeOffset="43897.5327">18033 11478 0,'0'0'15,"0"0"-15,0 0 16,-4 21-16,4-21 0,-6 25 0,3-7 16,0 3-16,-1-1 0,0 3 0,0 1 15,-1-1-15,2-2 0,-3 6 0,2 0 16,-2-2-16,1-1 0,-1-2 16,2-1-16,1-3 0,-1-3 15,1-3-15,1-1 0,0-4 16,1-2-16,-1-2 0,2 0 31,0 0-31</inkml:trace>
  <inkml:trace contextRef="#ctx0" brushRef="#br0" timeOffset="44198.5014">18263 11613 0,'0'0'0,"0"0"0,0 0 16,0 0-16,23-10 0,-23 10 0,22-4 0,-9 3 15,2 2-15,0 1 16,-1 0-16,-2 3 0,-2 0 0,-2 3 16,-1-1-16,-4 3 0,-2-1 15,-3 3-15,-3 1 0,0 0 16,-2 0-16,-1 2 0,1-1 16,0 0-16,3 0 0,0-2 0,2 2 15,3-3-15,3 3 0,3-3 16,5 0-16,3-3 0,0-2 15,3-2-15,2-2 0,2-3 0,2-1 16,-3-1-16,-3 1 16,-4 1-1</inkml:trace>
  <inkml:trace contextRef="#ctx0" brushRef="#br0" timeOffset="44699.8231">18789 10967 0,'0'0'0,"0"0"16,0 0-16,0 0 0,15-14 0,-15 14 16,24-4-16,-24 4 0,31-4 0,-14 2 15,0 1-15,1 2 16,1 2-16,0 0 0,-1 3 15,4 1-15,-2-2 16,-2 2-16,-3 0 0,0 1 16,-3 2-16,-1 1 0,-1 0 15,-2 5-15,-1 0 0,-1 2 16,-2 2-16,-1-1 0,0 2 16,-2 4-16,0 3 0,-1 0 15,0-1-15,-2 12 0,-1 0 16,0 0-16,0 1 0,-2 3 0,0 1 15,-1-1-15,1 0 0,-2 5 0,1 0 16,-1-1-16,0-3 0,0 7 16,-1-4-16,2-3 0,2-3 15,-2 2-15,0 2 16,-1-7-16,2-2 0,-2-4 0,0-2 16,0-4-16,-1-2 15,0-3-15,1 0 0,-3-3 0,-2-2 0,-6-2 16,-5 0-16,0-5 0,-3-1 15,-7-2-15,-8-2 0,-1-2 16,-1 1-16,-5-6 0,-5 0 16,6-1-16,11 3 0,10-2 15</inkml:trace>
  <inkml:trace contextRef="#ctx0" brushRef="#br0" timeOffset="90160.2594">12115 5356 0,'0'0'0,"0"0"0,0 0 0,25-2 16,-25 2-16,25-2 0,-8 0 0,2 1 0,1-1 15,7 1-15,2 1 0,1-1 16,-1 0-16,3 1 0,1 0 15,7 0-15,0 0 0,0 1 16,-1 0-16,0 0 16,-2 2-16,2-3 0,0 0 15,5 0-15,-1 1 0,0 0 16,0-1-16,-3 0 0,0 0 0,1 1 0,0-1 0,1 0 16,0 0-16,1 2 0,2 3 15,4-1-15,-1 1 0,-1-3 16,1 2-16,-2-1 0,-1 0 15,0-1-15,1 0 0,-3-1 16,-1 2-16,1-2 16,1 0-16,-1 0 0,-1-1 15,-1 0-15,1-2 0,0 3 16,0 0-16,0 1 0,1-4 16,-1 2-16,-2-1 0,2-1 15,0-2-15,-3 3 0,0 2 0,5-3 16,-1 0-16,-7 1 0,0 0 15,-1 0-15,1-2 0,0 0 0,-2 1 16,-1 1-16,1-1 0,0 0 16,0 2-16,2-1 0,-1 1 15,-2-1 1,-2 1-16,1 0 0,1 1 0,-1 0 16,0 1-16,-1 0 0,0-2 15,-3 1-15,0-1 0,0 1 16,0 2-16,-5-2 0,-1 0 15,2 1-15,-1-1 0,0 0 16,0 0-16,-1 0 0,0 1 16,-1-1-16,-1 1 0,0-2 15,-1 0-15,-2 2 0,0 0 0,-4-1 16,0 1-16,-1-2 0,-1 0 16,-1 2-16,-1-1 0,-1-1 0,-2 0 0,-1 0 15,-2 0-15,0 0 16,0 0-16,-1 0 0,-2 0 0,2 0 15,-2 0-15,0 0 0,0 0 16,0 0-16,0 0 0,-3-1 16,1 2-16,-2-1 0,-1 1 15,-2 0 1,-1-1-16,-2 2 0,-1-2 0,-1 0 16,-2 1-16,-1-1 0,-2 1 15,-1-1-15,-1-1 0,-1 1 16,-1 0-16,-8 0 0,-1-1 15,1 1-15,-1 0 0,0 0 16,-1-2-16,-1 2 0,-1 0 16,-8 0-16,0 0 0,1 2 0,-2-1 0,-2 1 15,-4-1-15,1 2 0,-1-2 16,-9 2-16,0 0 0,0 1 16,1 1-16,-8-1 0,4 1 15,1-1-15,4 0 0,-1 1 16,-2 0-16,3-2 0,2-1 0,-8 0 15,-1-1-15,3-1 0,3 0 0,-1-1 16,-1-2-16,4 2 16,1-2-16,-9 1 0,0 0 0,-14-3 15,9-1-15,4 1 0,2 0 16,4 3-16,3 0 0,0 0 16,0 1-16,5-7 0,3 1 15,-1 4 1,2 3-16,4-2 0,3 2 0,-1 0 15,2 2-15,3-4 16,2 0-16,13 1 0,-3-1 0,-1 0 16,-1 0-16,-1-1 0,-1 2 15,0-1-15,1 0 0,3 0 16,-1 1-16,2 0 0,1-1 16,0-2-16,1 1 0,3-2 0,0 3 0,3 1 15,0-2-15,0 2 16,2-1-16,0 0 0,1-1 0,2 0 15,1 0-15,1-1 0,-1-1 16,2 0-16,0 1 0,3 1 16,0-1-16,-1 0 0,1 1 15,1-1 1,1 1-16,0-1 0,0 0 0,1 2 16,0-1-16,2-1 0,-1 1 15,1 0-15,0-1 0,1 0 16,0 1-16,1-1 0,0 1 15,2-1-15,-1 0 0,2-1 16,0 1-16,-1 0 0,2 1 16,0 0-16,0-1 0,0 0 0,0 0 0,-1 1 15,2 1-15,-1-1 0,0 1 16,0-1-16,0 2 0,-2-1 16,1 1-16,0 0 0,-1 1 15,1 0-15,-1 1 0,-1 0 16,1 0-16,-1 0 0,-1 3 15,-1-2-15,0 1 0,-1-1 0</inkml:trace>
  <inkml:trace contextRef="#ctx0" brushRef="#br0" timeOffset="95709.714">6474 5170 0,'0'0'16,"0"0"-16,0 0 0,0 0 15,0 0-15,0 0 0,0 0 0,0 0 0,0 0 16,0 0-16,0 0 0,0 0 15,27 0-15,-27 0 0,32-3 16,-32 3-16,34-6 0,-11 5 16,7 0-16,-2 0 15,3-2-15,18 0 0,7-1 16,-2 1-16,-2 1 16,14-1-16,12-3 0,1 2 0,-5 2 15,14-2-15,-2 2 16,-6-5-16,-4 0 0,14 1 0,-1 4 15,-4-2-15,-3 2 0,36-1 16,-9 2-16,-11 0 0,-8-1 16,-4 1-16,-3 2 0,-4 1 15,0 0-15,-4-1 0,-3-1 0,-3 0 16,-4 0-16,-1 2 0,0 1 16,-8 0-16,-4-3 0,-5 0 0,-1 1 15,-7 1-15,-2-1 0,-3-1 16,-2-1-16,-8 1 0,-4 2 15,-7 3-15,-4 0 0,1-2 16,-4-2-16,-1 2 16,0-1-16,1 3 0,-1-1 15,-1-1-15,-1 0 0,-1-2 16</inkml:trace>
  <inkml:trace contextRef="#ctx0" brushRef="#br0" timeOffset="99152.5904">10550 5246 0,'0'0'0,"0"0"16,0 0-16,0 0 0,0 0 0,0 0 15,0 0-15,0 0 0,0 0 16,0 0-16,0 0 0,0 0 16,22 16-16,-22-16 0,22 9 15,-22-9-15,25 14 16,-25-14-16,31 19 16,-12-8-16,2 2 0,1 0 0,2 1 15,7 3-15,0 0 0,2-1 16,4 1-16,-2 0 0,0-2 15,9 3-15,1 0 0,1 0 16,-1 0-16,9 1 0,-1-2 16,-2 1-16,-3-1 0,12 6 0,0 3 0,-3-5 15,-5-2-15,7 1 0,4 0 16,0-2-16,-1-4 0,12 5 16,0 5-16,-8-6 0,-6 0 15,33 7-15,-3-4 0,-7-3 16,-5-2-16,1 0 0,2 0 15,-5 1-15,-3 1 16,5-1-16,4-3 16,-6 0-16,-5-1 0,11-1 0,7 1 15,-6-4-15,-5 2 0,8-1 16,6 1-16,-9-4 0,-5-3 16,6 6-16,4 1 0,-5 3 15,-3-2-15,3-2 0,2 0 16,-5-2-16,-4-1 0,8 4 0,5 0 0,-7-4 15,-4 0-15,7 0 0,6-3 16,-10 2-16,-6 1 0,8 0 16,4 1-16,-7 2 0,-8-2 15,6 2-15,2 5 0,-4-8 16,-2 3-16,2-3 0,2 0 16,-8-2-16,-8 2 15,-1-1-15,1-2 0,-3 1 16,-3 1-16,3-2 0,3-4 15,-11 0-15,-8 0 0,1 0 16,2 0-16,-9 0 0,-8 3 16,2-5-16,0 0 0,-5-1 15,-6 3-15,-7 0 0,-7 0 16,-2 0-16,-4 0 0,0 0 0,0 0 0,0 0 16,0-4-16,0 4 0,-3-3 15,1 0-15,0 0 0,0 1 16,0-4-16,-3-2 0,0-3 0,0 1 15,2 4-15,1 1 0</inkml:trace>
  <inkml:trace contextRef="#ctx0" brushRef="#br0" timeOffset="99475.5926">16536 6222 0,'0'0'16,"0"0"-16,0 0 0,0 0 16,0 0-16,0 0 0,0 0 15,0 0-15,0 0 0,0 0 0,0 0 16,0 0-16,0 0 0,0 0 15,27 0-15,-27 0 0,26 4 0,-26-4 16,27 14-16,-14-7 16,1 0-16,1 2 0,3 1 15,-1 0-15,1 1 0,-1-1 16,-2-2-16,3 2 0,-4-2 0,-1 2 16,-1-2-16,-1-1 0,-1 0 15,-4 0-15,-2 0 0,-3-3 16,-1 3-16,-7 0 0,-7 4 0,-1-1 15,-3 0-15,-13 4 0,-6 1 16,-5-1-16,-2-2 0,-12 9 16,-1 0-16,4 0 0,4-2 0,-4 2 15,6-3-15,5 0 0,11-7 16,8-1-16</inkml:trace>
  <inkml:trace contextRef="#ctx0" brushRef="#br0" timeOffset="100054.6103">17617 5787 0,'0'0'16,"0"0"-16,0 0 0,23-4 0,-23 4 0,27-7 15,-5 4-15,5 2 0,4-2 0,14-1 16,3 4-16,1-3 0,-2 3 16,14 1-16,1 1 0,4 2 15,-6 3-15,-4-4 0,-6 2 16,-7 1-16,-7 1 31,-1-2-31,-1-3 0,-5 2 0,-5-2 16,-4 0-16,-4-2 0,-2 0 0,-4 0 15,-4 1-15,-3 1 0,-3-2 16,-2-3-16,-5-1 0,-6-2 16,3 1-16,3 0 0,0 3 15</inkml:trace>
  <inkml:trace contextRef="#ctx0" brushRef="#br0" timeOffset="100408.5599">17916 5837 0,'0'0'0,"0"0"0,0 0 15,-23 21-15,23-21 0,-15 18 16,7-3-16,1 3 0,1 3 16,-3 8-16,0 2 0,1 1 0,1 1 15,0 2-15,0 1 0,-2 10 0,-1-3 0,-1 0 16,0-4-16,0 1 0,0-5 0,-3 5 15,2-5 1,1-2-16,1-5 0,1-3 16,2 0-16,0-7 0,2-1 0,0-5 15,1-1-15,0-1 0,2-4 16,0-1-16,1-2 0,0-2 16,1-1-16,-2 0 0,-1-1 15,0-6-15,0 0 0,-2-4 16,1-3-16,0 0 0,-1-1 0,2 2 15,-1 2-15,2 3 0</inkml:trace>
  <inkml:trace contextRef="#ctx0" brushRef="#br0" timeOffset="100794.1959">18093 6137 0,'0'0'0,"0"0"0,0 0 0,22 0 16,-12 0-16,5 1 0,6 4 15,-1-1-15,0 0 16,5 3-16,2 3 0,-3-2 0,-3 2 0,-5 1 0,-5 4 16,-5-1-16,-5 1 0,-6 2 15,-8 4-15,-4-3 0,-5-3 16,-9 6-16,-2-4 15,0-2-15,-2-1 0,-1 1 0,2-4 16,5 0-16,5 0 0,4-1 16,4 1-1,2-1-15,6-3 0,2-3 0,2-1 16,3 0-16,2 1 0,4-3 16,4-1-16,3 0 0,5 0 0,5 0 15,5 0-15,10 0 0,0-3 0,3 2 16,1 4-16,-3-5 0,0 1 15,-3-2-15,-7 2 0,-6 1 16</inkml:trace>
  <inkml:trace contextRef="#ctx0" brushRef="#br0" timeOffset="101279.8271">19296 6001 0,'0'0'0,"0"0"15,0 0-15,0 0 0,-2-18 0,2 18 16,0 0-16,-11-21 15,3 17-15,-4 0 0,-5 1 16,1 0-16,-2 2 0,-1 1 16,-1 1-16,-4 2 0,1 1 0,1 1 15,1 4-15,3-2 0,3 1 16,3 2-16,2 0 0,3 1 0,2 0 16,4 3-16,4 0 0,2 1 15,3-1-15,2 1 0,2 3 16,0-1-16,1-1 0,0 1 15,1 0-15,3 4 0,-2-3 0,-1 0 16,1 0-16,-4 3 0,-2-3 16,-7 0-1,-4-4-15,-5 1 0,-2-1 16,-3 1-16,-2 2 0,-3-3 16,-2-3-16,-5-3 0,-3 2 15,0-3-15,2-2 0,-3 0 0,0-3 16,1 0-16,3-4 0,5-3 15,5-3-15,3 2 0,1-1 16,2 3-16</inkml:trace>
  <inkml:trace contextRef="#ctx0" brushRef="#br0" timeOffset="102060.0198">19456 6101 0,'0'0'0,"0"0"0,0 0 16,0 0-16,0 0 0,14 18 16,-14-18-16,7 19 0,-7-19 0,5 24 15,-3-7-15,0-1 0,-2 1 16,-3 4-16,-1-2 16,0-1-16,-1 2 0,0-1 0,-1-1 15,1-1-15,-1-3 0,2 0 0,-1-3 16,2-4-16,1 0 0,1 0 15,0-3-15,-1-3 0,2-1 0,0 0 16,4-5-16,-2 1 16,1-2-16,3-2 0,1-2 15,1-1-15,1 0 16,2-3-16,3 3 0,3-6 0,-2 0 0,2 2 0,-1 3 16,1-2-16,0 3 0,-1-2 15,1 2-15,-3 3 0,-1 1 0,1 0 16,1 4-16,-2 3 15,-2-1-15,-1 2 0,-1 0 0,0 5 16,-2-1-16,1 2 0,0 3 31,-2 3-31,0 2 0,-2 3 0,0-1 16,-2-2-16,-1-1 0,-1 1 16,0-1-16,0 0 0,-1-2 15,0-2-15,0 0 0,1-2 16,-1 1-16,1-1 0,0-4 15,0 2-15,0-2 0,0-4 0,3 0 16,0 0-16,2-3 0,2-1 0,3-6 16,0 2-16,1-2 0,1-1 15,0-3-15,4-4 0,-2 0 0,2 0 16,0 1-16,1 2 0,-1 4 16,1-3-16,-1 3 15,-1 0-15,-2 1 0,-1 2 0,-1 2 16,-1-1-1,-1 3-15,-1 1 0,-1 3 16,-1 3-16,-1 0 0,1 1 16,-1 4-16,0 5 0,-1 1 0,-1 4 15,1 0-15,-2-3 16,0 2-16,0 1 0,1 1 16,-2-1-16,-1 2 0,0-5 0,0 0 15,0-1-15,0 0 0,0-4 0,0 1 16,0-4-16,0 1 0,0-4 15,0 2-15,0-6 0,2-3 0,-2-4 16,0-5-16,0 2 0,0 0 0,0 5 16</inkml:trace>
  <inkml:trace contextRef="#ctx0" brushRef="#br0" timeOffset="102245.1307">19945 5758 0,'0'0'0,"0"0"15,0 0-15,0 0 0,0 0 0,0 0 16,0 0-16,18 27 0,-18-27 16,14 27-16,-6-13 0,-1 1 15,-2-2-15,1-4 0</inkml:trace>
  <inkml:trace contextRef="#ctx0" brushRef="#br0" timeOffset="102570.9814">20661 5783 0,'0'0'0,"0"0"0,0 0 16,0 0-16,-26 9 0,26-9 0,-26 20 16,10-8-16,-3 1 0,-1 5 15,-2 6-15,-4 7 0,0 3 0,0-2 16,-2 5-16,0 8 16,3-5-16,4 5 0,4 0 15,0 7-15,5-9 0,6 0 0,5 0 16,4-7-16,1-4 0,6 7 0,4-1 15,-2-12-15,2-4 0,3 3 16,2 3-16,-4-13 16,1-4-16,-4-1 15,-2-3-15,-2-1 0</inkml:trace>
  <inkml:trace contextRef="#ctx0" brushRef="#br0" timeOffset="102930.8421">20713 6104 0,'0'0'0,"3"-3"0,2 0 0,0-1 16,2 1-16,5-1 0,4 0 16,1 0-16,-2 1 0,6-1 15,0 4-15,-1 0 0,0 0 16,-1 4-16,0 3 0,-3 0 15,-1 1-15,-1 5 0,-3 2 16,-2-1-16,-3 0 0,-1 4 0,-3 3 16,-1-2-16,-1 3 0,0 6 0,0 0 15,0-3 1,0-2-16,0 1 0,1 1 16,2-4-16,3 0 0,0-2 15,3 2-15,0-4 0,0-2 0,3-1 16,3 0-16,3-3 0,2-3 15,1-1-15,0-3 0,-1-4 16,-2-1-16,0-6 0,0-1 16,-4 1-16,-3 1 0,-2 2 15</inkml:trace>
  <inkml:trace contextRef="#ctx0" brushRef="#br0" timeOffset="103227.1936">21252 6101 0,'0'0'16,"0"0"-16,0 0 0,0 0 15,0 0-15,0 0 0,-21 14 16,21-14-16,-23 22 16,8-8-16,-4 1 0,0 2 15,-1 1-15,-2 0 0,-2 3 16,-5 4-16,3-3 0,2 2 15,0-2-15,-2 0 0,2 0 16,-1-2-16,2-2 0,2-4 0,3 1 16,2-4-16,3 2 15,2-4-15,2 0 0,4-2 0,2-2 16,6-2-16,3-3 0,0 0 16,-2 0-16,0 0 0</inkml:trace>
  <inkml:trace contextRef="#ctx0" brushRef="#br0" timeOffset="103363.1974">21283 6262 0,'0'0'0,"0"0"16,0 0-16,28-6 0,-16 5 0,4 2 15,5 1-15,0 1 0,0-1 16,6 4-16,-1 1 16,-2-2-16,-1 1 0,-3 0 15,-3-2-15,-3-1 0</inkml:trace>
  <inkml:trace contextRef="#ctx0" brushRef="#br0" timeOffset="103617.2956">21972 6208 0,'0'0'0,"9"0"0,3-2 0,4 1 16,2 2-16,11-1 0,4 2 15,4-2-15,1 0 0,13 3 16,3-2-16,-6-1 0,-3 4 0,7-1 16,1-3-16,-6 3 0,-5-3 15,2 0-15,-6 1 0,-5 2 16,-4 0-16,-7 1 16,-4-4-16,-8 0 0,-5 0 15,0 1-15,-1 1 16,-1-2-16</inkml:trace>
  <inkml:trace contextRef="#ctx0" brushRef="#br0" timeOffset="104420.0727">22342 6337 0,'0'0'0,"0"0"16,0 0-16,0 0 0,0 0 0,0 0 15,0 0-15,0 0 16,-25 17-16,25-17 16,0 0-16,-26 14 0,26-14 15,-21 11-15,10-3 16,-1 0-16,-1 1 0,-2-1 0,0 2 16,-2-2-16,1 2 0,-1-2 15,2 2-15,0-2 0,3 1 16,-1-1-16,2-1 0,3-3 15,2 0-15,0 0 0,2-1 0,0 0 16,2 1-16,3-1 0,4-3 16,1 4-16,3-4 0,3 0 0,4 0 15,1 1-15,2 1 0,9-2 16,3 1-16,-2 1 0,0-1 16,2-1-16,1-1 0,-2 1 15,-3 1-15,4-1 0,-3 3 0,-4-2 16,-3-1-16,-1 0 0,-3 0 0,-2 0 15,-4 0-15,-4 0 0,1 0 16,-1 0-16,-2-1 0,-1-2 16,-2 0-16,-2 0 0,-2-1 15,-3-4-15,-1-3 0,1 5 16,2-1-16,-3-1 16,-1-3-16,-4-3 15,0 3-15,0 0 0,-2 1 16,1 3-16,0 0 0,1 0 0,1 2 15,3-1-15,-1-1 0,1 3 16,2 1-16,0 2 0,1-2 16,2 3-16,-1-1 0,1-1 15,-1 4-15,1-1 0,0 2 0,-1 4 0,0 2 16,0 4-16,0 2 0,1 2 16,0-3-16,0 4 0,1 1 15,-1 9-15,-1 0 0,1-2 16,0 5-16,-1-2 0,-1 0 0,0 7 15,0 2-15,-1-3 0,1-2 16,-3 2 0,-1-1-16,1-2 15,0-1-15,-2 2 0,1-2 16,2-9-16,-1-4 0,2 4 16,-1-1-16,3-8 0,0-3 0,0-1 15,2-2-15,0-3 0,1 1 16,0-3-16,0-2 0,-1-2 15,-1-5-15,2-9 0,1-5 0,0 3 0,0 3 0,0 1 16</inkml:trace>
  <inkml:trace contextRef="#ctx0" brushRef="#br0" timeOffset="104705.3733">22149 5679 0,'0'0'15,"0"0"-15,0 0 0,0 0 16,27-10-16,-27 10 16,37-2-16,-15 2 0,2 0 15,10 3-15,4 3 0,-2-3 0,0 3 16,7-1-16,-1 3 0,-5-1 15,-5 0-15,-6-2 0,-4 0 16,-3 0-16,-4 1 0,-4-4 16,-2 0-16,-3 1 0,-3-1 0,-1 0 15,-2-2-15,2 3 0</inkml:trace>
  <inkml:trace contextRef="#ctx0" brushRef="#br0" timeOffset="104921.6203">22354 5813 0,'0'0'0,"0"0"16,0 0-16,0 0 0,0 0 15,0 0-15,0 0 0,-15 27 16,15-27-16,-8 22 0,8-22 0,-11 28 0,4-14 16,0 1-16,0 0 15,-1 0-15,1 1 0,1-2 0,0-1 16,1-1-16,-1 1 0,1-1 15,0-1-15,3-4 0,1 0 0,0-3 16,0 1-16,1 1 0</inkml:trace>
  <inkml:trace contextRef="#ctx0" brushRef="#br0" timeOffset="105124.5429">22421 5919 0,'0'0'0,"0"0"16,0 0-16,0 0 0,0 0 0,0 0 16,2 28-16,-2-28 0,-2 25 15,2-25-15,-2 32 0,1-14 16,0-3-16,1 0 0,0 0 16,-1-2-16,-1 0 0,4-2 0,0-3 15,-1-1-15,0 0 0,0-2 0</inkml:trace>
  <inkml:trace contextRef="#ctx0" brushRef="#br0" timeOffset="105670.5102">22989 5765 0,'0'0'0,"0"0"16,0 0-16,0 0 0,31 4 0,-19-1 15,2 1-15,1 0 0,-1 0 16,4 2-16,-1-2 16,-1-1-16,-1 3 0,-1-1 0,2-1 15,-3 3-15,-1-3 0,-1 3 16,0 0-16,-2 0 0,-1 0 15,-1 0-15,-1 0 0,-1 0 0,-2 0 0,0 2 16,0 2-16,0 0 0,-1 1 16,0 3-16,0 2 15,-1 5-15,0-1 0,-2 4 0,-1 0 16,-1 1-16,-2 2 0,0 1 16,-1 6-16,-1 4 0,-1-3 15,-1 3 1,-1 0-16,1-6 0,2-1 0,-2 7 15,0 0-15,1-6 0,3-2 16,-3-1-16,0 1 16,1-5-16,-1 2 0,0-4 0,1-1 15,-2-5-15,0 0 0,0-1 16,0 1-16,2-4 0,0-3 16,-1 0-16,0-4 0,0 2 0,-1-3 0,-2 1 15,0 0-15,-4 0 16,-1-3-16,-6-1 0,-6 0 15,1-3-15,0 0 0,-3-1 0,-2-1 16,6 1-16,5-1 0,3 1 16</inkml:trace>
  <inkml:trace contextRef="#ctx0" brushRef="#br0" timeOffset="106325.6929">23066 5701 0,'0'0'0,"0"0"16,0 0-16,0 0 0,0 0 0,28 14 15,-28-14-15,21 15 0,-21-15 16,25 28-16,-10-9 16,0 1-16,-2 2 0,4 10 0,-2 4 0,-2-3 15,-2 2-15,-1 8 0,-2 3 16,-3-3-16,-2-3 0,-3 2 15,-1 1-15,-4 6 0,-1-8 0,-3 4 16,-2 1-16,0-6 16,-1 0-16,-2 6 0,1 1 0,-1-4 15,-2-5-15,-2 1 16,-2 0-16,2-9 16,3-3-16,-2-1 0,1 3 15,1-5-15,3-2 0,-2-4 16,-2 0-16,2-1 0,2-5 0,2-2 15,0 1-15,0-4 0,0-1 16,0-2-16,0-3 0,3 2 16,0 0-16,-1-2 0,-1 2 0,2-2 15,1 1-15,2-1 0</inkml:trace>
  <inkml:trace contextRef="#ctx0" brushRef="#br0" timeOffset="114166.8447">17334 6940 0,'0'0'0,"11"0"0,7 0 0,0 0 15,2 0-15,17 0 0,7 0 16,11 0-16,0 2 0,18 0 16,4-2-16,-3 3 0,-3-3 0,22 1 15,22 2 1,-12-3-16,-10 3 0,63 1 16,1 0-16,-21 3 0,-17 0 0,14 0 15,8 0-15,-18-4 16,-11-3-16,13 4 0,12 2 15,-16 2-15,-9 2 0,13-9 16,11-2-16,-16 1 0,-9 0 0,13 5 16,12 5-16,-17-6 0,-10 3 0,16 0 15,10 1-15,-17 2 0,-11-2 16,12 4-16,9 0 0,-17-8 0,-12-1 16,9 3-16,7 1 15,-16 6-15,-11 7 0,10-8 16,7 0-16,-17-6 0,-12-3 0,5-1 15,0-1-15,-13 0 0,-11 2 0,0-1 16,2 2-16,-12 1 0,-7-1 0,-2-2 16,-1-4-16,-12 4 15,-6-1-15,-4-2 0,-2-5 16,-6 1-16,-1-1 0,-6 6 16,0 0-16,-5 0 0,1 2 0,-9-4 15,-7-2 1,-4-2-16,-4 2 0,2 1 15,-11-1-15,11 0 0,7 1 0,6 3 16</inkml:trace>
  <inkml:trace contextRef="#ctx0" brushRef="#br0" timeOffset="114853.2236">16902 7344 0,'0'0'0,"0"0"16,0 0-16,0 0 0,0 0 0,0 0 15,39 0-15,-39 0 0,46-4 16,-15 1-16,4-1 0,3 2 15,3-1 1,20-1-16,4-1 0,15-1 16,0 1-16,20-3 0,3-2 15,9 1-15,-6 1 0,24 0 16,5 1-16,39-2 0,-22 2 0,3 2 16,1 1-16,-15 1 0,-8-5 15,10 7-15,9 1 0,-12 0 0,-7 1 0,15-1 16,12 4-16,-13 1 15,-11 0-15,13 2 0,8 1 16,-12 3-16,-10 3 0,9-3 16,6 0-16,-17-3 0,-11-2 0,6 1 15,4 2-15,-13-4 16,-8 0-16,5 3 0,3 3 0,-11-3 16,-8 1-16,3 2 0,2 1 0,-10-1 15,-7-1-15,-1-2 0,-1 3 16,-11 3-16,-7 2 0,-9-7 0,-6-4 15,-11-1-15,-6-1 0,-1-1 16,1-3-16,-11 0 0,-7 0 16,-7-1-16,-5 4 15,-1-2-15,-2 0 0,-3 0 16,-1 3-16,-5 2 0,-3 2 16,3-1-16,1-3 0,3-1 15</inkml:trace>
  <inkml:trace contextRef="#ctx0" brushRef="#br1" timeOffset="722537.1633">20905 8352 0,'0'0'0,"0"0"0,0 0 0,0 0 15,0 0-15,0 0 0,0 0 0,0 0 16,13 25-16,-13-25 0,3 24 16,-3-24-16,-3 30 0,0-11 15,-1 1-15,-1 2 0,-2 0 16,0 0-16,-1 0 0,-3 5 0,0-2 0,3 0 16,1 0-16,2-4 15,-1-2-15,4-2 0,2-1 0,1-4 16,2-1-16,0-4 0,2 0 15,3-4-15,0-4 0,2-4 16,2-2-16,2-1 0,3-2 16,0-2-1,2-2-15,-1-2 0,-2-1 0,1-1 16,-1-3-16,4-2 0,-1 4 16,0-3-16,-1-1 0,-1 1 15,-4-1-15,-1 1 0,-2 0 16,-2 5-16,-1 3 0,-3 1 15,-2 2-15,0 3 0,0 1 16,-4 3-16,0 2 0,-1 0 0,-1 2 0,-2 4 16,0 3-1,-1 3-15,-2 1 0,1 4 0,1 3 0,-1 3 16,0 4-16,0 4 0,1 4 16,-2 10-16,-1 2 0,0 2 15,0 2-15,-3 9 0,-3-1 16,0 2-16,-1 0 0,0 7 0,1-4 0,2-2 15,1-1-15,-3 5 0,1-5 16,-2-3-16,1-2 0,-1-9 16,1-5-16,1-3 0,2-1 15,2-5-15,2-2 0,1-9 16,2-6-16,1-7 0,2-4 0,3-3 16,-1-5-1,2-9-15,2-4 0,0 3 16,-2 5-16,0 3 0</inkml:trace>
  <inkml:trace contextRef="#ctx0" brushRef="#br1" timeOffset="722737.7307">21544 8573 0,'0'0'15,"13"-4"-15,6 0 0,2 1 16,1 0-16,13 2 0,4 2 16,9 2-16,-3 1 15,-1 0-15,-9 0 0,-7-2 0,-6 0 16,-4 0-16</inkml:trace>
  <inkml:trace contextRef="#ctx0" brushRef="#br1" timeOffset="722869.0612">21379 8898 0,'0'0'0,"0"0"0,0 0 0,0 0 16,28 7-16,-28-7 0,49 1 15,-18-1-15,3-1 0,6-1 16,4-1-16,3-2 0,-6 2 0,-7 0 16</inkml:trace>
  <inkml:trace contextRef="#ctx0" brushRef="#br1" timeOffset="725962.5823">22950 7994 0,'0'0'0,"0"0"0,0 0 16,0 0-16,0 0 0,0 0 16,-26 22-16,26-22 0,-24 22 0,9-5 15,-2 4-15,-3 4 16,-1 0-16,-8 11 0,-1 2 16,1 0-16,-2 0 0,-6 12 15,3 2-15,-2 7 0,5-6 0,1 1 16,3 1-16,-2 5 0,5-7 15,4-2-15,3-3 0,6-5 16,5-4-16,5 1 16,4-4-16,2-10 0,2-4 0,5 1 15,5-1-15,-1-6 16,1-6-16,6-3 0,6-4 0,0-5 16,2-1-16,4-6 0,4-2 15,-1-3-15,-1-1 0,4-5 16,2-3-16,-3 0 0,-3 1 15,-1-1-15,-1-1 0,-4 3 0,-3-1 0,2-3 16,-4-2-16,-8 6 0,-4 1 16,-3 0-16,-3 2 15,-2 3-15,-3 3 0,-2 1 0,-1 2 16,-3 2-16,-3 4 0,-5 1 16,-4 3-16,2-1 0,-1 1 15,0 2-15,-1 4 0,-2-1 0,0 2 0,-1 5 16,-2 0-16,2 4 0,4 1 15,1-1-15,1 0 0,2 1 16,2-1-16,2 0 0,3 0 16,1-3-16,1-2 0,3-1 15,2-1-15,-1-3 0,-2 0 0,4-4 16,4 0 0,-1-3-16,-1 0 0,2-3 15,1 0-15,0-4 0,0 0 16,1-1-16,0-1 0,-1 0 15,0-2-15,0-1 0,0-2 16,-1 1-16,-1 0 0,0-1 16,-2 0-16,-1 3 0,0 0 0,-2 2 15,0 0-15,-1 2 0,1 3 0,-2 1 16,-1 3-16,2 0 0,-2 0 16,1 7-16,-1 2 0,-1 0 15,0 2-15,-1 3 0,-1 3 16,1 5-16,0 1 0,1 6 15,1 5-15,-1 0 0,-1 3 0,-3 13 16,0 4 0,-1-2-16,1-1 0,-4 12 15,-2 2-15,-2-4 0,-2-4 16,-7 14-16,-3 1 0,-1-8 16,0-5-16,-5 4 0,0-5 15,0-8-15,0-4 0,-13 12 16,5-9-16,4-13 0,5-11 0,-9-7 15,-4-4-15,3-9 0,4 1 0,-8-10 16,-6-1-16,18-2 0,-4-2 0,-13-5 16,-4 1-16,7-1 15,0-1-15,-8-2 0,17 4 0,12 6 16</inkml:trace>
  <inkml:trace contextRef="#ctx0" brushRef="#br1" timeOffset="726379.6932">24166 8076 0,'0'0'16,"0"0"-16,-22 14 0,9-7 0,-1 4 15,-4 4-15,-1 5 16,-9 7-16,-1 1 0,-7 13 0,-2 5 15,4 1-15,2 1 0,-6 12 16,0 2 0,6-1-16,4-2 0,2 11 15,6 1-15,6-1 0,5-10 16,10 0-16,7-1 0,7-9 0,5-4 16,16 13-16,-2-7 15,-2-17-15,-1-11 0,-9-7 0,-8-6 16,-4-3-16</inkml:trace>
  <inkml:trace contextRef="#ctx0" brushRef="#br1" timeOffset="727320.0035">24612 8388 0,'0'0'0,"0"0"0,0 0 0,-28 7 16,28-7-16,-26 14 0,10-4 0,-1 2 0,-1 1 15,-6 9-15,-1 2 16,1-1-16,2 1 0,-3 8 0,4 2 15,3-2-15,0-2 0,5 0 16,3 1-16,3-6 0,3-3 16,2-1-16,2-1 0,1-7 15,1-2-15,4-4 0,4-3 0,4-1 0,1-1 16,5-7-16,3-3 16,-1-3-16,-1-2 0,3-2 0,3-4 15,-3 1-15,-2 1 0,2-5 31,-2-1-31,-3 1 0,-2 2 0,-2 3 16,-1 1-16,-1 2 0,-3 2 0,-3 2 16,-1 2-16,-2 5 15,0 0-15,-1 2 0,-1 0 0,0 1 16,0 0-16,2 1 0,1 2 16,2 0-16,1 2 0,4 1 15,3 2-15,2-1 0,0-1 0,4 2 16,2 2-16,-2-2 15,-2 1-15,0 1 0,-1 2 0,-4 0 0,-2-1 16,0 4-16,-2 1 0,-4-3 16,-3 0-16,-3 2 0,-3 2 15,-1-5-15,0 0 0,-5 0 16,-2 0-16,0-2 0,2-3 0,0 0 16,1-1-16,0-2 15,1 1-15,3-5 16,0-2-16,4-2 0,3 0 15,5-7-15,6-6 0,-2-1 16,0-1-16,5-1 0,2-3 16,1-1-16,1-2 0,6-7 15,0 0-15,-4 6 0,-4 5 0,3 0 16,5 0-16,-4 4 16,-1 2-16,-1 0 0,-5 2 0,-2 3 0,-5 2 15,1 5-15,0 3 0,-1 2 16,1 2-16,4 4 0,4 3 15,0 1-15,-1 3 0,1 7 16,0 4-16,-1-2 0,1 0 0,6 6 16,2 3-16,-5-2 15,-4-1-15,-1 3 16,-1 1-16,-3-3 0,-3-4 0,-2 2 16,-2 1-16,-2-4 15,0-3-15,-2-3 0,-1-2 16,-2-1-16,-1-2 0,-2-3 15,-3-2-15,-1-7 0,-3-2 0,-2-6 16,-3-4-16,4 2 0,2 1 0,2 1 16</inkml:trace>
  <inkml:trace contextRef="#ctx0" brushRef="#br1" timeOffset="727567.3139">25695 8446 0,'0'0'0,"0"0"16,0 0-16,-26 23 0,14-12 0,-5 3 15,-4 2-15,-7 8 16,1-1-16,-4 2 0,-2 2 16,-6 4-16,1 1 0,2-2 15,2 2-15,-1 1 16,5-2-16,2-3 0,1-1 15,5-5-15,3-3 0,7-4 16,4-2-16,6-3 0,4-2 0,1-3 16,-2-2-16,0 1 0</inkml:trace>
  <inkml:trace contextRef="#ctx0" brushRef="#br1" timeOffset="727736.6759">25987 8676 0,'0'0'0,"0"0"16,24-2-16,-9 2 0,3 2 0,8-1 16,4 0-16,-3 2 0,1 0 15,5 2 1,-1 0-16,-2-2 0,-3-2 0,-5 1 16,-4-2-16,-4 1 0</inkml:trace>
  <inkml:trace contextRef="#ctx0" brushRef="#br1" timeOffset="727936.9564">26775 8542 0,'0'0'0,"13"-1"0,6 1 16,3-1-16,3 1 0,15 0 15,14 0-15,-3 0 0,-4 1 0,10 4 16,0 2-16,-10 0 0,-6-2 15,-3 1-15,-6-1 0,-7 0 0,-8-3 0,-3 0 16</inkml:trace>
  <inkml:trace contextRef="#ctx0" brushRef="#br1" timeOffset="728284.9282">26679 8782 0,'0'0'0,"0"0"0,20-1 16,-5 1-16,3 1 0,8 1 0,3 1 15,0 1-15,-1-1 0,-1 4 16,-3 0-16,0 1 0,-4 1 16,-6 1-16,-5 3 0,-7 0 0,-5 2 15,-8 0-15,-5 2 0,-3-1 16,-2 0-16,-5 1 0,-1 2 15,2-4-15,2-1 0,4 0 0,1 1 16,4-3-16,2-1 0,3-1 16,3-1-16,5-1 0,3-1 15,13 0 1,9-2-16,2 0 0,3-2 16,6-3-16,6-1 0,-2-4 0,-3 0 15,7-5-15,-1-3 0,-7-2 16,-4-1-16,-8 4 0,-4 3 15,-5 1-15</inkml:trace>
  <inkml:trace contextRef="#ctx0" brushRef="#br1" timeOffset="728523.4625">26999 8092 0,'0'0'16,"0"0"-16,0 0 0,0 0 0,0 0 15,0 0-15,6 31 0,-6-31 16,5 27-16,-5-27 0,1 32 16,-2-15-16,0 0 0,-1 1 15,1 1-15,-1-3 0,0 0 0,1-1 16,1-1-16,0-5 0,0-2 15,0 0-15</inkml:trace>
  <inkml:trace contextRef="#ctx0" brushRef="#br1" timeOffset="728790.8255">27539 8298 0,'0'0'0,"0"0"16,16 15-16,-4-4 0,0 1 0,2 5 15,3 4-15,2 8 0,-1 2 0,2 11 16,-3 2-16,-4 1 16,-6-1-16,-4 9 0,-6 2 15,0-5 1,-2-2-16,-5-1 0,-5 0 16,-5 2-16,-2-5 0,0-3 0,0-4 15,1-7-15,1-3 0,1-5 0,0-2 16,1-4-16,3-4 0,3-4 15,3 0-15,2-4 0</inkml:trace>
  <inkml:trace contextRef="#ctx0" brushRef="#br1" timeOffset="728955.6789">28076 8802 0,'0'0'0,"13"-1"0,6-1 15,10 2-15,3 2 16,14 0-16,5 1 16,3 0-16,-6 0 0,-3 0 0,-2 1 15,-1-4-15,-7-4 0,-10 3 16,-6-1-16,-5 0 0</inkml:trace>
  <inkml:trace contextRef="#ctx0" brushRef="#br1" timeOffset="729187.3088">28223 8662 0,'0'0'0,"0"0"16,0 0-16,0 23 0,0-23 0,2 28 16,-2-7-16,0 1 0,0 0 0,-2 9 15,-2 1-15,0 1 0,0 2 16,-3 8-16,0 1 0,2-9 15,0-6-15,1-6 0</inkml:trace>
  <inkml:trace contextRef="#ctx0" brushRef="#br1" timeOffset="730142.4596">29213 8180 0,'0'0'0,"0"0"0,22-2 16,-22 2-16,33-1 0,-5 1 0,9 0 15,11 1-15,-1 2 0,22-1 0,10-1 16,8 3-16,-8 0 0,23 3 16,5-2-16,-1 0 0,-13-2 0,46 1 15,-6-1-15,-25 4 16,-18 1-16,9-4 0,7-6 15,-17 0-15,-10 1 0,6 6 16,3 3-16,-13-2 0,-10-2 0,2-2 16,3 0-16,-13 2 0,-7 1 15,-6-2-15,-3-2 16,-15 0-16,-8 1 0,-10-1 0,-3-2 16,-5 1-1,-1-3-15,-17 2 0,-9-3 16,-4 0-16,-2-2 0,20 4 0,5 1 15,2-1-15</inkml:trace>
  <inkml:trace contextRef="#ctx0" brushRef="#br1" timeOffset="730574.5433">29263 8478 0,'0'0'0,"0"0"0,-17 22 0,9-10 0,-1 2 0,-5 12 15,-4 3-15,2 3 0,-2 2 16,-6 11-16,-1 4 15,2-3-15,2-1 0,-4 11 16,2 2-16,3-7 0,4-7 0,-5 3 16,0-2-16,2-8 0,3-7 15,-1-1-15,3-5 0,4-8 16,3-5-16,3-3 0,0-2 16,2-2-16,0-2 0,-1-6 15,-2-2-15,1-3 0,-1 0 16,-3-7-16,-3-4 0,-2-1 0,1 0 0,-2-6 15,-3-3-15,2 3 0,1 1 16,2-12-16,3-5 16,2 10-16,2 8 0,0 4 0</inkml:trace>
  <inkml:trace contextRef="#ctx0" brushRef="#br1" timeOffset="730844.3085">29497 8542 0,'0'0'0,"0"0"0,0 0 0,-1 24 16,1-24-16,-4 26 0,-1-6 15,1 1-15,-1 1 0,-8 11 16,-3 2-16,-1-1 0,2-1 15,-5 7-15,1 0 0,2-5 16,0-3-16,-1 5 0,4-1 16,3-8-16,3-6 0,6-8 0,6-6 0,-2-3 15,0-1-15,-1 0 0</inkml:trace>
  <inkml:trace contextRef="#ctx0" brushRef="#br1" timeOffset="731276.7028">30016 8481 0,'0'0'16,"0"0"-16,0 0 0,-25 19 0,25-19 15,-27 24-15,9-8 16,-1 3-16,1 4 0,-8 7 0,0 2 0,-1 0 15,1-1-15,-4 9 0,3-1 16,5-2-16,3-2 0,1 2 16,5-1-16,4-5 0,3-6 15,3-3-15,6-2 0,3-3 16,4-2-16,7-5 0,4-4 16,-4-3-16,2-2 15,1-1-15,2-3 0,1-2 16,0-1-16,3-5 0,-3-1 15,-7 2-15,-1 1 0,-3-2 16,-1-1-16,-4 0 0,-1-1 0,-5-1 16,-2 0-16,-6 1 0,-3 3 15,-8-1-15,-8-1 16,-1 1-16,-3 2 0,-4 2 0,-4 1 0,3 0 16,1 2-16,-5 0 0,2 0 15,6-2-15,5-1 0,7 1 16,3 1-16,4 2 0</inkml:trace>
  <inkml:trace contextRef="#ctx0" brushRef="#br1" timeOffset="731446.1818">30293 8809 0,'0'0'0,"11"1"0,5 3 16,2-1-16,0 0 0,13 3 0,7 0 15,6 0-15,-3 0 0,1 3 16,1 3-16,-6-6 0,-3-3 0,-2 0 16,-6-1-16,-6 0 0</inkml:trace>
  <inkml:trace contextRef="#ctx0" brushRef="#br1" timeOffset="731747.2325">31083 8769 0,'0'0'15,"0"0"-15,0 0 0,19 25 0,-10-15 16,2 5-16,3 2 0,-1 2 16,1 2-16,0 8 15,-1 3-15,-2-1 16,-1 0-16,0 6 0,-1 0 15,-4-4-15,0-1 0,-2-3 16,-1 0-16,-1-4 0,0-2 0,-1-3 16,0-2-16,-1-4 0,0-1 15,-1-3-15,1-5 0,-2 0 16,-2-1-16,1-7 0,-2-3 0,2 1 0,0 0 16,0 1-16</inkml:trace>
  <inkml:trace contextRef="#ctx0" brushRef="#br1" timeOffset="732016.8871">31364 8893 0,'0'0'0,"0"0"16,0 0-16,-24 17 0,24-17 15,-25 18-15,6-6 0,0 0 0,-1 3 16,-7 5-16,-1 1 0,2 0 0,0 1 16,-6 2-16,0 0 15,5-4-15,3-4 0,3-1 0,3-3 16,4-1-16,2-1 0,2-5 16,3-3-16,4-4 0,3-3 0,0 2 15,0 0-15,0 0 0</inkml:trace>
  <inkml:trace contextRef="#ctx0" brushRef="#br1" timeOffset="732333.4621">31694 8698 0,'0'0'0,"0"0"0,0 0 0,21 4 0,-21-4 16,19 7-16,-7 0 0,0 0 15,0 1-15,-2 3 0,-2 2 16,-3-1-16,-1 0 0,-5 5 16,-5 1-16,-1-2 0,0-3 15,-2 0-15,-1 1 0,1-1 16,1-2-16,0 0 0,-1-1 0,1-2 0,1-1 16,3-2-16,1 0 15,2 0-15,2 1 0,3-2 0,4-2 16,3 1-16,3 0 0,9 1 15,5-3-15,0 1 0,-1 1 0,4-1 16,2-1-16,-2-1 16,-1 0-16,1 0 15,-7 0-15,-4 0 0</inkml:trace>
  <inkml:trace contextRef="#ctx0" brushRef="#br1" timeOffset="740891.34">23300 10631 0,'0'0'0,"0"0"16,0 0-16,-21-7 0,21 7 0,-24-3 15,3 6-15,-3 1 16,-3 3-16,-12 7 0,-2 1 15,0 2-15,1 1 0,-10 10 0,1 2 16,-1 8-16,10-5 0,10 6 0,5 1 16,7-4-16,4-2 0,12-1 15,11-1-15,2-3 0,1-2 16,8-8-16,6-2 0,5-5 16,5-2-16,8-3 0,5-3 15,-3-2-15,-3-1 16,3-4-16,5-4 0,-6-4 0,-2-3 0,8-4 0,-1-3 15,-9 0-15,-6 3 0,-2-4 16,-1-3-16,-5 3 0,-5-2 16,-3 2-16,-3 1 0,-4 2 15,-2 5-15,-3 1 0,-3 1 16,1 4-16,-2 2 16,-1 2-16,0 0 15,-2 4-15,0 0 0,2 5 0,-4 1 16,1-1-16,-1 2 0,0 7 15,0 4-15,0 0 0,-1 3 0,1 0 16,-1 1-16,0 0 16,0-1-16,-2 3 0,-3-2 15,1-2-15,2-2 0,-1-3 0,1-3 16,1 2-16,-1-3 0,2-1 0,-1 0 16,3-6-16,0 0 0,1-4 15,2 0-15,6-4 0,5-1 16,4-5-16,4-4 0,2 0 15,1 0-15,5-3 0,3-1 16,7-2-16,-1 0 0,0 2 16,-1-3-16,5 3 15,-2 0-15,-3 6 0,-1-1 16,-6 6-16,-2 3 0,-2 2 16,1 4-16,-2 2 0,-2 3 15,0 4-15,-1 3 0,-3 4 16,-1-1-16,-1 5 0,-1 7 15,0-1-15,-1-2 0,-2 4 0,-2 0 16,-4 3-16,-4 2 0,-1-1 0,1-2 16,-2-5-16,0-2 0,-2-1 15,-1-3-15,-1-3 0,1-3 16,1-4-16,0-2 0,0-3 16,0-1-16,1-5 0,1-2 15,1-9-15,1-1 0,0 1 0,-1 2 16,0 2-16</inkml:trace>
  <inkml:trace contextRef="#ctx0" brushRef="#br1" timeOffset="741192.4103">24611 10632 0,'0'0'0,"0"0"0,0 0 15,18 17-15,-18-17 0,23 22 0,-7-5 16,0 1-16,-1 4 0,1 4 16,0 8-16,3 6 0,-1 0 0,2 13 15,-1 4-15,-2-7 0,-3 0 0,1 7 16,-3-1-16,-2-8 0,-3-2 0,1 0 16,-1-3-16,-2-7 15,0-5-15,-1-7 0,-1-4 0,1-6 16,-2-4-16,0-9 15,1-1-15,2-4 0,0-3 0,3-7 16,2-4 0,-2 4-16,-2 3 0,0 0 15</inkml:trace>
  <inkml:trace contextRef="#ctx0" brushRef="#br1" timeOffset="741439.7101">25074 10770 0,'0'0'16,"0"0"-16,0 0 0,-24 25 0,12-17 15,-4 7-15,-2 2 0,-9 8 16,-1-1-16,-2 2 0,-1 3 16,-7 6-16,3-3 0,1-1 15,1-1 1,0 2-16,4 0 0,6-7 15,4-3-15,5-4 0,4-2 16,9-7-16,5-4 0,6-7 0,5-5 16,-3 2-16,-2-1 0,-3 3 15</inkml:trace>
  <inkml:trace contextRef="#ctx0" brushRef="#br1" timeOffset="741840.9592">25606 10731 0,'0'0'16,"0"0"-16,23 3 0,-6-2 15,0 3-15,11 3 0,3 0 0,-1 3 0,0 1 16,8 1-16,-1 2 0,-3 0 16,-3 0-16,-1 1 0,-2 1 15,-5-1-15,-3 0 16,-3 1-16,0-4 0,-4 3 15,-2-1-15,-4-3 0,-3 3 16,-2-3-16,-2 3 16,-2-1-16,-2 2 0,-4-2 15,-2-1-15,-6 2 0,-5 1 16,-1-4-16,1 3 0,-6-3 16,-3 0-16,-1 2 0,1-2 0,-6 0 15,-2 3-15,0-3 0,3 3 16,-7 1-16,0-1 0,2 0 15,3 0-15,2-3 0,2 0 0,5-2 0,4-4 16,2-1-16,1 1 0,5 0 16,4-1-16,7-1 0,5-3 15,2-3-15,3 3 0,1 0 16,-2-1-16,0 0 0</inkml:trace>
  <inkml:trace contextRef="#ctx0" brushRef="#br1" timeOffset="742126.3596">26100 11349 0,'0'0'0,"0"0"0,0 0 0,0 0 0,-21 18 15,9-11-15,-5 3 0,1 0 16,-1-1-16,-3 2 0,-2-1 15,-6 4-15,-1-3 0,1 3 16,1 1-16,0-1 0,1 2 16,-1-3-16,1 1 0,-2-2 15,4-1 1,3-2-16,3 1 0,4-4 16,3 0-16,2-3 0,3 1 0,2-5 15,3-2-15,0 0 0,0 1 16,1 2-16</inkml:trace>
  <inkml:trace contextRef="#ctx0" brushRef="#br1" timeOffset="743129.116">26090 11271 0,'0'0'0,"0"0"16,0 0-16,0 0 0,0 0 0,-20-8 15,20 8-15,-29 1 0,29-1 0,-36 7 16,14-1-16,-2-1 0,-3 5 16,-7 1-16,1 0 0,1 2 15,0-1 1,2 5-16,2 1 0,-1 3 0,6-1 15,5 0-15,4 1 16,6-3-16,4 3 0,5-6 16,4 3-16,7-4 0,6 0 0,7-3 15,7 0-15,0-1 16,1-6-16,2-1 0,0-3 16,5-1-16,-4-1 0,-4 0 0,-3-3 15,-5 1-15,-4-3 0,-2-3 0,0-3 16,-5 1-16,-2-3 0,-3 4 15,-5-3-15,-1 3 0,-2-4 16,-5-2-16,-3 2 0,1-2 16,-2 1-16,-3 3 0,-3 2 15,-1-2-15,-2 4 16,1 0-16,0 1 0,3-2 16,2 2-16,2 0 0,2 2 15,1-1-15</inkml:trace>
  <inkml:trace contextRef="#ctx0" brushRef="#br1" timeOffset="743385.5907">26543 11124 0,'0'0'0,"0"0"16,0 0-16,37-7 0,-17 7 0,9-1 15,8 1 1,14 0-16,6 0 0,17 1 16,2 3-16,13 3 0,-3 2 15,2 0-15,3 1 0,0 5 16,-13-2-16,0 4 0,-3-1 0,-3 2 16,-13-4-16,-23-3 0,-15-4 15,-7-3-15,-4-1 0,-3 0 16</inkml:trace>
  <inkml:trace contextRef="#ctx0" brushRef="#br1" timeOffset="743784.2132">27091 11427 0,'0'0'0,"16"6"0,2 1 0,-1-2 16,1-1-16,9 7 0,5 3 15,7 3-15,-3 1 0,-3-1 16,-2 3-16,-6-3 0,-4-2 0,-2 3 16,-7 0-16,-7-4 15,-8 0-15,-6-2 16,-9-1-16,-3 0 0,-3-2 16,-6 1-16,-4-2 0,-2-1 15,1 3-15,-5 1 0,3 3 16,4-3-16,4 3 0,6-1 15,5 1-15,6-3 0,5 1 0,7-1 16,6 0-16,7 1 16,7-1-16,7-2 0,7 2 0,7-1 0,-2-2 0,6-1 15,2 0-15,-2-2 16,-2 1-16,2-4 0,-4-2 16,-4-6-16,-5 0 0,-6-9 15,-3-6-15,-6-4 0,-5 0 0,-2 4 16,-4 7-16,0 3 0</inkml:trace>
  <inkml:trace contextRef="#ctx0" brushRef="#br1" timeOffset="744047.4488">27614 10388 0,'0'0'0,"0"0"0,0 0 16,0 0-16,0 25 0,0-25 16,-4 29-16,-1-11 0,1 0 0,-3 7 0,-1 3 15,1 1-15,-1 0 0,-5 13 16,-3 5-16,-4 7 0,1 2 0,2-12 15,4-6-15,2-9 16</inkml:trace>
  <inkml:trace contextRef="#ctx0" brushRef="#br1" timeOffset="744803.1858">22669 11992 0,'0'0'0,"0"0"0,-19 15 16,6-3-16,-1 3 0,-7 10 0,-2 5 16,-2 0-16,0 1 0,-7 12 15,-1 4-15,2 0 0,0 0 0,-6 11 16,-2 1-16,2 3 16,6-7-16,2 1 0,3 1 15,0-4-15,7-8 0,4-7 0,6-5 16,8-10-16,6-7 0,5-8 15,3-8 1,-4 0-16,-3 0 0,0 0 0</inkml:trace>
  <inkml:trace contextRef="#ctx0" brushRef="#br1" timeOffset="745285.9397">23408 11970 0,'0'0'16,"0"0"-16,0 0 0,0 0 16,-23 18-16,23-18 15,-29 27-15,9-8 16,-3 4-16,-5 4 0,-7 3 15,-5 9-15,1 1 0,-13 14 0,-3 2 16,-2 6-16,7-5 0,-4 9 16,3-3-16,10-7 0,9-6 0,7 2 15,9-3-15,7-7 16,5-7-16,11-6 0,6-4 0,4-7 0,3-4 16,5-6-16,4-2 0,-2-5 15,3-5-15,2-2 0,1-3 16,-2-2-16,-1-1 0,0-4 15,-1-5-15,-4-3 0,-7 1 0,-3-2 16,-5-1-16,-4 2 16,-1 0-16,-5-1 15,-4-3-15,-3 3 16,-6 3-16,-9 1 0,-6-1 0,0 4 0,1 4 16,-5 1-16,-5 0 15,4 2-15,3 4 0,-1-4 16,2 0-16,6 2 0,6 3 0,4 1 15</inkml:trace>
  <inkml:trace contextRef="#ctx0" brushRef="#br1" timeOffset="745482.8197">23535 12612 0,'0'0'0,"13"2"0,8 2 0,3-1 0,5 1 15,14 4-15,5 1 16,8 1-16,-6-1 0,10-1 0,-1-1 16,-8-2-16,-7-3 0,5-3 15,-3-4-15,-7-1 0,-7-1 16,-8 2-16,-6 1 0,-5 1 0</inkml:trace>
  <inkml:trace contextRef="#ctx0" brushRef="#br1" timeOffset="745783.852">24559 12521 0,'0'0'0,"0"0"0,11 20 0,-4-5 15,0 2-15,2 11 0,3 6 16,-1 1-16,0 1 0,1 13 15,-1 4-15,-2-4 0,-1-3 0,0 11 16,-1 1-16,-2 2 0,-1-10 16,-4-4-1,-4-2-15,1-9 0,0-7 16,-2-1-16,1-2 0,0-5 16,1-6-16,1-5 0,1-5 15,1-4-15,-1-3 0,3-10 16,2-7-16,0 7 0,-2 1 0,0 3 15</inkml:trace>
  <inkml:trace contextRef="#ctx0" brushRef="#br1" timeOffset="746038.0202">24878 12705 0,'0'0'0,"0"0"0,0 0 0,-15 21 0,15-21 0,-19 26 15,6-9-15,-4 2 16,-3 1-16,-7 8 0,-4 1 16,-1-2-16,0-2 0,-7 8 15,1 3-15,2-4 0,3 0 0,-4-2 16,3-5-16,6-4 0,5-3 16,6-6-1,5-4-15,4-7 0,5-6 16,1 2-16,1 1 0,1 2 15</inkml:trace>
  <inkml:trace contextRef="#ctx0" brushRef="#br1" timeOffset="746292.1437">25299 12310 0,'0'0'16,"0"0"-16,0 0 0,25 0 0,-17 0 15,2 3-15,0 1 0,-1 2 16,0 0-16,-1 3 0,-3 2 16,-1 0-1,0 2-15,-3 2 0,-3 3 16,-2 2-16,0 2 0,-2-2 16,0 2-16,1-1 0,2-1 15,2-1-15,1 1 0,2 0 16,2 0-16,5-3 0,6-1 15,5 0-15,5 0 0,0 1 0,-4-4 16,-4-2-16</inkml:trace>
  <inkml:trace contextRef="#ctx0" brushRef="#br1" timeOffset="746640.1011">25931 12775 0,'0'0'0,"0"0"16,0 0-16,28 15 0,-28-15 0,28 16 15,-11-7-15,2 4 0,1-1 16,7 7-16,2 2 16,-4-1-16,-3 0 0,-3 0 15,-4 1-15,1 3 0,-5-2 0,-6 0 0,-4-1 16,-8-2-16,-8 2 0,-12-1 15,-12-1 1,-6 0-16,-6 0 0,5-1 16,3-3-16,-4 3 0,2-1 15,-1 1-15,3-2 0,6-3 0,5-2 16,7-2-16,7-2 0,5-2 16,6-2-16,7-3 0,9 0 0,-3-2 15,-1 1-15,-1 0 0</inkml:trace>
  <inkml:trace contextRef="#ctx0" brushRef="#br1" timeOffset="746876.1647">26258 13300 0,'0'0'0,"0"0"16,0 0-16,-18 9 0,18-9 0,-24 10 15,6-5-15,-2 3 0,-1 1 0,-10 4 16,-2 2-16,1 1 0,1 0 0,-7 2 16,-1-2-16,4 0 0,3 0 15,5-1-15,5-2 0,4-2 16,3-2-16,4-1 0,5-1 16,7-4-1,5-2-15,0 0 0,-2 0 0,0-1 0</inkml:trace>
  <inkml:trace contextRef="#ctx0" brushRef="#br1" timeOffset="747310.4706">27040 13201 0,'0'0'0,"0"0"0,0 0 16,0 0-16,-27 10 0,27-10 16,-31 12-16,12-5 0,-1 1 0,-2 3 15,-2 0-15,1 0 0,2 1 0,-4 5 16,0 2-16,6 0 0,1 1 16,5-1-16,4 0 0,3-2 0,3-2 31,3 1-31,4 0 0,5-1 15,4-1-15,5 0 0,3-1 16,8 0-16,2-3 0,1-2 16,0-4-16,-2-1 0,1 0 0,0-6 15,0-2-15,-2 0 0,-3-1 16,1-3-16,-4-4 0,-7 2 16,-1 0-16,-3-3 0,-2-3 15,-4-2-15,-3-1 0,-6-1 16,-2-3-16,-6 1 0,-5-1 15,-5-1-15,-5-3 0,-6-1 0,0 4 16,8 5-16,5 4 0,4 4 0</inkml:trace>
  <inkml:trace contextRef="#ctx0" brushRef="#br1" timeOffset="748354.0996">21778 10138 0,'0'0'0,"0"0"15,0 0-15,-26-2 0,14 2 0,-7 3 16,-5 3-16,-2 0 0,1 1 16,-7 9-16,1-1 0,2 6 15,3 2-15,-1 11 16,6 5-1,7-3-15,4 3 0,5 8 0,4 6 0,4-3 16,2 1-16,3 2 16,2 1-16,1 5 0,-1-5 15,-5 0-15,-2 0 0,-4-8 16,-2-4-16,-7 2 0,-4-5 16,-2-6-16,-3-8 0,-4-4 0,-4-1 15,1-8-15,-3-2 0,-3-6 0,-3-3 16,2-2-16,1-3 0,0-2 15,0 2-15,5-3 0,6 2 0,2-4 16,0-2-16,4 0 0,3 4 16,5 0-16,1 0 0,3 3 15,2-3-15,1 4 0,2 3 16,1 0 0,3 0-16,-1 5 0,3 3 0,0 3 15,0 1-15,2 8 0,1 1 16,0 5-16,0 2 0,0 3 15,2 6-15,-2-1 0,-3 7 16,2 14-16,-1 8 0,-1-2 16,-1-2-16,-3 18 0,-2 7 15,-1-9-15,-2-6 0,-1 17 0,-1 1 16,-3 21-16,1-18 0,-3-3 16,0-3-16,3-16 0,1-9 0,8 4 15,2 3-15,2-11 0,1-7 16,3-2-16,2-4 0,-3-7 15,-1-7-15,1 2 0,0-1 16,0-4-16,0-2 16,3-8-16,0-6 0,2-4 15,3-3-15,-7-1 0,-3-2 16,-3 0-16</inkml:trace>
  <inkml:trace contextRef="#ctx0" brushRef="#br1" timeOffset="758794.3889">27424 13770 0,'0'0'16,"0"0"-16,0 0 0,0 0 16,-22-13-16,22 13 0,-26-15 15,26 15-15,-39-15 0,12 6 16,-7 1-16,0-2 0,0 1 0,-20-3 15,-8 1-15,-14-3 0,-1 0 0,-26 0 16,-7 2-16,-16 1 16,5 1-16,-50-5 0,-2-4 15,21 6-15,14 4 0,-4-2 0,-4-1 16,7-1-16,6-2 0,-20 4 16,-14 3-16,-17-2 31,-12-1-31,42 2 0,31 2 0,-26 2 15,-16 1-15,26-1 0,17-2 16,-19-5-16,-15-5 0,24 1 16,19 0-16,-27-1 0,-19 0 15,14 7-15,11 3 0,-5-11 16,-3-6-16,28 2 0,19 2 0,-2 5 16,-1 3-16,-3 0 0,-4 0 15,-11-2-15,-7-2 0,20 8 0,16 2 0,2 2 16,2 0-16,0 2 0,-2 3 15,26-1-15,18 0 0,14 0 16</inkml:trace>
  <inkml:trace contextRef="#ctx0" brushRef="#br1" timeOffset="762003.5414">27698 12311 0,'0'0'16,"-14"-1"-16,-1-2 0,1-1 0,-3 0 16,-14-2-16,-7-2 15,-3 1-15,-2-2 0,-22-4 0,-9-3 16,-20-3-16,-2-1 0,-21-1 16,-16-3-16,-6 0 0,-2 2 15,-53-12-15,21 4 0,1 0 0,2 0 16,-4-2-16,-4 0 15,4 2-15,3 1 0,-14 1 16,-11 3-16,3 5 0,3 6 0,-15 2 31,-11 1-31,-5 2 0,-5 0 0,-2 11 16,-3 3-16,17 9 0,11 7 0,63-8 16,44-4-1,30-3-15</inkml:trace>
  <inkml:trace contextRef="#ctx0" brushRef="#br1" timeOffset="775936.3963">23217 13424 0,'0'0'16,"0"0"-16,0 0 0,0 0 15,0 0-15,0 0 0,0 0 0,0 0 16,0 0-16,0 0 15,0 0-15,0 0 0,-6 19 0,6-19 16,0 0-16,0 0 0,0 0 16,-22 3-16</inkml:trace>
  <inkml:trace contextRef="#ctx0" brushRef="#br1" timeOffset="776147.7882">23097 13572 0,'0'0'0,"0"0"16,0 0-16,0 0 0,0 0 0,27-12 15,-27 12-15,0 0 0,23-15 16,-23 15-16,14-10 15,-8 6-15</inkml:trace>
  <inkml:trace contextRef="#ctx0" brushRef="#br1" timeOffset="776332.802">23160 13684 0,'0'0'0,"0"0"0,0 0 15,0 0-15,0 0 16,0 0-16,0 0 0,0 0 16,0 0-16,0 0 0,18-10 15,-18 10-15,0 0 0,0 0 0</inkml:trace>
  <inkml:trace contextRef="#ctx0" brushRef="#br1" timeOffset="776548.7378">23157 13695 0,'0'0'15,"0"0"-15,0 0 0,0 0 0,0 0 16,0 0-16,0 0 16,0 0-16,0 0 0,0 0 0,0 0 0,0 0 15,18-19-15,-18 19 0,14-16 0,-14 16 16,0 0-16,18-20 15</inkml:trace>
  <inkml:trace contextRef="#ctx0" brushRef="#br1" timeOffset="776702.1208">23132 13689 0,'0'0'0,"0"0"16,0 0-16,0 0 0,0 0 0,0 0 15,0 0-15,0 0 0,0 0 16,0 0-16,26-6 0,-26 6 16,0 0-16,14-19 0,-14 19 0,0 0 0</inkml:trace>
  <inkml:trace contextRef="#ctx0" brushRef="#br1" timeOffset="776887.125">23107 13665 0,'0'0'0,"0"0"15,0 0-15,0 0 0,0 0 16,0 0-16,0 0 16,0 0-16,0 0 0,0 0 0,0 0 15,0 0-15,19-19 0,-19 19 16</inkml:trace>
  <inkml:trace contextRef="#ctx0" brushRef="#br1" timeOffset="777065.7238">23014 13730 0,'0'0'0,"0"0"16,0 0-16,0 0 0,0 0 0,0 0 15,0 0-15,0 0 0,0 0 16,0 0-16,0 0 0,0 0 16,0 0-16,0 0 0,0 0 15,0 0-15</inkml:trace>
  <inkml:trace contextRef="#ctx0" brushRef="#br1" timeOffset="777319.603">22996 13733 0,'0'0'0,"0"0"0,0 0 0,0 0 15,0 0-15,0 0 0,0 0 16,0 0-16,0 0 0,0 0 16,0 0-16,0 0 0,0 0 0,0 0 15,0 0 1,0 0-16,0 0 0,0 0 16,0 0-16,0 0 0,0 0 0,0 0 15,-20-17-15,20 17 0,0 0 16,0 0-16,-13-17 0,13 17 15,0 0-15,-5-14 0,5 9 16,1 0-16,0 1 0,0 1 0,1 0 16,-1 0-16</inkml:trace>
  <inkml:trace contextRef="#ctx0" brushRef="#br1" timeOffset="790933.4762">21972 12771 0,'0'0'0,"0"0"0,0 0 16,0 0-16,0 0 0,22 2 0,-22-2 15,0 0-15,0 0 0,0 0 16,15 9-16,-14-6 0,-1-1 15,-2 0-15,-2-1 0,0-1 0,-1-1 16,1 0-16,1 0 16,-1 0-16</inkml:trace>
  <inkml:trace contextRef="#ctx0" brushRef="#br1" timeOffset="791134.2059">21888 13075 0,'0'0'0,"0"0"0,0 0 16,0 0-16,0 0 0,0 0 15,0 0-15,0 0 0,0 0 16,0 0-16</inkml:trace>
  <inkml:trace contextRef="#ctx0" brushRef="#br1" timeOffset="791296.9366">21861 13193 0,'0'0'0,"0"0"0,0 0 15,0 0-15,0 0 0,0 0 0,0 0 16,0 0-16,0 0 0,0 0 15,0 0-15,0 0 0,0 0 16,0 0-16</inkml:trace>
  <inkml:trace contextRef="#ctx0" brushRef="#br1" timeOffset="791466.3079">21827 13202 0,'0'0'0,"0"0"0,0 0 16,0 0-16,0 0 0,0 0 0,0 0 0,0 0 15,23-12-15,-23 12 0,0 0 16,0 0-16</inkml:trace>
  <inkml:trace contextRef="#ctx0" brushRef="#br1" timeOffset="791629.1579">21950 13148 0,'0'0'0,"0"0"0,0 0 15,0 0-15,0 0 0,0 0 16,0 0-16,0 0 0,0 0 0,0 0 16,0 0-16,0 0 0,0 0 15,0 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8181C-C744-4CB4-9546-BD96C8CA40C4}" type="datetimeFigureOut">
              <a:rPr lang="zh-CN" altLang="en-US" smtClean="0"/>
              <a:t>2025/10/13</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7F588-7F48-4419-A943-E4BFEBDD09B0}" type="slidenum">
              <a:rPr lang="zh-CN" altLang="en-US" smtClean="0"/>
              <a:t>‹#›</a:t>
            </a:fld>
            <a:endParaRPr lang="zh-CN" altLang="en-US"/>
          </a:p>
        </p:txBody>
      </p:sp>
    </p:spTree>
    <p:extLst>
      <p:ext uri="{BB962C8B-B14F-4D97-AF65-F5344CB8AC3E}">
        <p14:creationId xmlns:p14="http://schemas.microsoft.com/office/powerpoint/2010/main" val="1650789405"/>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38500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36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36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FF76E8C2-FB17-4F97-B19D-97236ED15B4B}" type="slidenum">
              <a:rPr lang="zh-CN" altLang="en-US">
                <a:latin typeface="Calibri" panose="020F0502020204030204" pitchFamily="34" charset="0"/>
                <a:ea typeface="宋体" panose="02010600030101010101" pitchFamily="2" charset="-122"/>
              </a:rPr>
              <a:t>5</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4529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6</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290236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7</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98070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slide" Target="../slides/slide3.xml"/><Relationship Id="rId4" Type="http://schemas.openxmlformats.org/officeDocument/2006/relationships/tags" Target="../tags/tag6.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2.TIF"/></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41.xml"/><Relationship Id="rId13" Type="http://schemas.openxmlformats.org/officeDocument/2006/relationships/slide" Target="../slides/slide47.xml"/><Relationship Id="rId18" Type="http://schemas.openxmlformats.org/officeDocument/2006/relationships/slide" Target="../slides/slide54.xml"/><Relationship Id="rId3" Type="http://schemas.openxmlformats.org/officeDocument/2006/relationships/tags" Target="../tags/tag41.xml"/><Relationship Id="rId21" Type="http://schemas.openxmlformats.org/officeDocument/2006/relationships/slide" Target="../slides/slide58.xml"/><Relationship Id="rId7" Type="http://schemas.openxmlformats.org/officeDocument/2006/relationships/slide" Target="../slides/slide39.xml"/><Relationship Id="rId12" Type="http://schemas.openxmlformats.org/officeDocument/2006/relationships/slide" Target="../slides/slide46.xml"/><Relationship Id="rId17" Type="http://schemas.openxmlformats.org/officeDocument/2006/relationships/slide" Target="../slides/slide53.xml"/><Relationship Id="rId2" Type="http://schemas.openxmlformats.org/officeDocument/2006/relationships/tags" Target="../tags/tag40.xml"/><Relationship Id="rId16" Type="http://schemas.openxmlformats.org/officeDocument/2006/relationships/slide" Target="../slides/slide52.xml"/><Relationship Id="rId20" Type="http://schemas.openxmlformats.org/officeDocument/2006/relationships/slide" Target="../slides/slide56.xml"/><Relationship Id="rId1" Type="http://schemas.openxmlformats.org/officeDocument/2006/relationships/tags" Target="../tags/tag39.xml"/><Relationship Id="rId6" Type="http://schemas.openxmlformats.org/officeDocument/2006/relationships/slide" Target="../slides/slide38.xml"/><Relationship Id="rId11" Type="http://schemas.openxmlformats.org/officeDocument/2006/relationships/slide" Target="../slides/slide44.xml"/><Relationship Id="rId5" Type="http://schemas.openxmlformats.org/officeDocument/2006/relationships/slideMaster" Target="../slideMasters/slideMaster1.xml"/><Relationship Id="rId15" Type="http://schemas.openxmlformats.org/officeDocument/2006/relationships/slide" Target="../slides/slide50.xml"/><Relationship Id="rId10" Type="http://schemas.openxmlformats.org/officeDocument/2006/relationships/slide" Target="../slides/slide43.xml"/><Relationship Id="rId19" Type="http://schemas.openxmlformats.org/officeDocument/2006/relationships/slide" Target="../slides/slide55.xml"/><Relationship Id="rId4" Type="http://schemas.openxmlformats.org/officeDocument/2006/relationships/tags" Target="../tags/tag42.xml"/><Relationship Id="rId9" Type="http://schemas.openxmlformats.org/officeDocument/2006/relationships/slide" Target="../slides/slide42.xml"/><Relationship Id="rId14" Type="http://schemas.openxmlformats.org/officeDocument/2006/relationships/slide" Target="../slides/slide48.xml"/><Relationship Id="rId22" Type="http://schemas.openxmlformats.org/officeDocument/2006/relationships/slide" Target="../slides/sl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516932"/>
          <p:cNvPicPr>
            <a:picLocks noChangeAspect="1"/>
          </p:cNvPicPr>
          <p:nvPr userDrawn="1"/>
        </p:nvPicPr>
        <p:blipFill>
          <a:blip r:embed="rId4"/>
          <a:stretch>
            <a:fillRect/>
          </a:stretch>
        </p:blipFill>
        <p:spPr>
          <a:xfrm>
            <a:off x="-33020" y="0"/>
            <a:ext cx="12224385" cy="6858000"/>
          </a:xfrm>
          <a:prstGeom prst="rect">
            <a:avLst/>
          </a:prstGeom>
        </p:spPr>
      </p:pic>
      <p:sp>
        <p:nvSpPr>
          <p:cNvPr id="8" name="矩形 7"/>
          <p:cNvSpPr/>
          <p:nvPr userDrawn="1">
            <p:custDataLst>
              <p:tags r:id="rId1"/>
            </p:custDataLst>
          </p:nvPr>
        </p:nvSpPr>
        <p:spPr>
          <a:xfrm>
            <a:off x="-33020" y="4782185"/>
            <a:ext cx="12223750" cy="4248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矩形 8"/>
          <p:cNvSpPr/>
          <p:nvPr userDrawn="1">
            <p:custDataLst>
              <p:tags r:id="rId2"/>
            </p:custDataLst>
          </p:nvPr>
        </p:nvSpPr>
        <p:spPr>
          <a:xfrm>
            <a:off x="-33020" y="5173345"/>
            <a:ext cx="12223750" cy="168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3386028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7" name="图片 6" descr="Park"/>
          <p:cNvPicPr>
            <a:picLocks noChangeAspect="1"/>
          </p:cNvPicPr>
          <p:nvPr userDrawn="1"/>
        </p:nvPicPr>
        <p:blipFill>
          <a:blip r:embed="rId2"/>
          <a:stretch>
            <a:fillRect/>
          </a:stretch>
        </p:blipFill>
        <p:spPr>
          <a:xfrm>
            <a:off x="0" y="-26670"/>
            <a:ext cx="12213590" cy="6884670"/>
          </a:xfrm>
          <a:prstGeom prst="rect">
            <a:avLst/>
          </a:prstGeom>
        </p:spPr>
      </p:pic>
      <p:sp>
        <p:nvSpPr>
          <p:cNvPr id="9" name="矩形 8"/>
          <p:cNvSpPr/>
          <p:nvPr userDrawn="1"/>
        </p:nvSpPr>
        <p:spPr>
          <a:xfrm>
            <a:off x="-33015" y="-27312"/>
            <a:ext cx="12231683" cy="6883724"/>
          </a:xfrm>
          <a:prstGeom prst="rect">
            <a:avLst/>
          </a:prstGeom>
          <a:solidFill>
            <a:srgbClr val="548235">
              <a:alpha val="55000"/>
            </a:srgbClr>
          </a:solidFill>
          <a:ln>
            <a:noFill/>
          </a:ln>
        </p:spPr>
        <p:txBody>
          <a:bodyPr wrap="square">
            <a:noAutofit/>
          </a:bodyPr>
          <a:lstStyle/>
          <a:p>
            <a:pPr algn="ctr">
              <a:lnSpc>
                <a:spcPct val="100000"/>
              </a:lnSpc>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文本框 7"/>
          <p:cNvSpPr txBox="1"/>
          <p:nvPr userDrawn="1"/>
        </p:nvSpPr>
        <p:spPr>
          <a:xfrm>
            <a:off x="3071095" y="2781945"/>
            <a:ext cx="6038064" cy="830137"/>
          </a:xfrm>
          <a:prstGeom prst="rect">
            <a:avLst/>
          </a:prstGeom>
          <a:noFill/>
        </p:spPr>
        <p:txBody>
          <a:bodyPr wrap="square" rtlCol="0">
            <a:spAutoFit/>
          </a:bodyPr>
          <a:lstStyle/>
          <a:p>
            <a:pPr algn="ctr"/>
            <a:r>
              <a:rPr lang="zh-CN" sz="4800" b="1">
                <a:solidFill>
                  <a:schemeClr val="bg1"/>
                </a:solidFill>
                <a:latin typeface="微软雅黑" panose="020B0503020204020204" pitchFamily="34" charset="-122"/>
                <a:ea typeface="微软雅黑" panose="020B0503020204020204" pitchFamily="34" charset="-122"/>
              </a:rPr>
              <a:t>本课结束</a:t>
            </a:r>
          </a:p>
        </p:txBody>
      </p:sp>
    </p:spTree>
    <p:extLst>
      <p:ext uri="{BB962C8B-B14F-4D97-AF65-F5344CB8AC3E}">
        <p14:creationId xmlns:p14="http://schemas.microsoft.com/office/powerpoint/2010/main" val="3319023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bg>
      <p:bgPr>
        <a:solidFill>
          <a:schemeClr val="bg1"/>
        </a:solidFill>
        <a:effectLst/>
      </p:bgPr>
    </p:bg>
    <p:spTree>
      <p:nvGrpSpPr>
        <p:cNvPr id="1" name=""/>
        <p:cNvGrpSpPr/>
        <p:nvPr/>
      </p:nvGrpSpPr>
      <p:grpSpPr>
        <a:xfrm>
          <a:off x="0" y="0"/>
          <a:ext cx="0" cy="0"/>
          <a:chOff x="0" y="0"/>
          <a:chExt cx="0" cy="0"/>
        </a:xfrm>
      </p:grpSpPr>
      <p:pic>
        <p:nvPicPr>
          <p:cNvPr id="5" name="图片 4" descr="Park"/>
          <p:cNvPicPr>
            <a:picLocks noChangeAspect="1"/>
          </p:cNvPicPr>
          <p:nvPr userDrawn="1"/>
        </p:nvPicPr>
        <p:blipFill>
          <a:blip r:embed="rId4"/>
          <a:stretch>
            <a:fillRect/>
          </a:stretch>
        </p:blipFill>
        <p:spPr>
          <a:xfrm>
            <a:off x="-33020" y="0"/>
            <a:ext cx="12221845" cy="5184140"/>
          </a:xfrm>
          <a:prstGeom prst="rect">
            <a:avLst/>
          </a:prstGeom>
        </p:spPr>
      </p:pic>
      <p:sp>
        <p:nvSpPr>
          <p:cNvPr id="10" name="矩形 9"/>
          <p:cNvSpPr/>
          <p:nvPr userDrawn="1">
            <p:custDataLst>
              <p:tags r:id="rId1"/>
            </p:custDataLst>
          </p:nvPr>
        </p:nvSpPr>
        <p:spPr>
          <a:xfrm>
            <a:off x="-33016" y="4783293"/>
            <a:ext cx="12222159" cy="4249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矩形 13"/>
          <p:cNvSpPr/>
          <p:nvPr userDrawn="1">
            <p:custDataLst>
              <p:tags r:id="rId2"/>
            </p:custDataLst>
          </p:nvPr>
        </p:nvSpPr>
        <p:spPr>
          <a:xfrm>
            <a:off x="-33016" y="5174543"/>
            <a:ext cx="12222159" cy="168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84789779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10"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7" name="矩形 16"/>
          <p:cNvSpPr/>
          <p:nvPr userDrawn="1">
            <p:custDataLst>
              <p:tags r:id="rId5"/>
            </p:custDataLst>
          </p:nvPr>
        </p:nvSpPr>
        <p:spPr>
          <a:xfrm>
            <a:off x="0" y="1914333"/>
            <a:ext cx="12190413" cy="4379974"/>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4" name="矩形 13"/>
          <p:cNvSpPr/>
          <p:nvPr userDrawn="1">
            <p:custDataLst>
              <p:tags r:id="rId6"/>
            </p:custDataLst>
          </p:nvPr>
        </p:nvSpPr>
        <p:spPr>
          <a:xfrm>
            <a:off x="833619" y="-20959"/>
            <a:ext cx="2605066" cy="1720613"/>
          </a:xfrm>
          <a:prstGeom prst="rect">
            <a:avLst/>
          </a:pr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userDrawn="1">
            <p:custDataLst>
              <p:tags r:id="rId7"/>
            </p:custDataLst>
          </p:nvPr>
        </p:nvSpPr>
        <p:spPr>
          <a:xfrm>
            <a:off x="834253" y="389345"/>
            <a:ext cx="2604431" cy="13109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userDrawn="1">
            <p:custDataLst>
              <p:tags r:id="rId8"/>
            </p:custDataLst>
          </p:nvPr>
        </p:nvSpPr>
        <p:spPr>
          <a:xfrm>
            <a:off x="956157" y="746966"/>
            <a:ext cx="2360623" cy="896828"/>
          </a:xfrm>
          <a:prstGeom prst="rect">
            <a:avLst/>
          </a:prstGeom>
          <a:effectLst>
            <a:outerShdw blurRad="50800" dist="38100" dir="2700000" algn="tl" rotWithShape="0">
              <a:prstClr val="black">
                <a:alpha val="40000"/>
              </a:prstClr>
            </a:outerShdw>
          </a:effectLst>
        </p:spPr>
        <p:txBody>
          <a:bodyPr>
            <a:noAutofit/>
          </a:bodyPr>
          <a:lstStyle/>
          <a:p>
            <a:pPr algn="ctr" fontAlgn="auto">
              <a:spcBef>
                <a:spcPts val="0"/>
              </a:spcBef>
              <a:spcAft>
                <a:spcPts val="0"/>
              </a:spcAft>
              <a:defRPr/>
            </a:pP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rPr>
              <a:t>课标</a:t>
            </a:r>
            <a:r>
              <a:rPr lang="zh-CN"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rPr>
              <a:t>要求</a:t>
            </a:r>
            <a:endParaRPr lang="zh-CN" altLang="zh-CN" sz="4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428512"/>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6"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167016870"/>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6" y="167679"/>
            <a:ext cx="1751737"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15632069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7" y="167679"/>
            <a:ext cx="2231354"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7463142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更多2018年PPT下载：http://www.ppt20.com/u/739134/"/>
          <p:cNvSpPr>
            <a:spLocks noChangeArrowheads="1"/>
          </p:cNvSpPr>
          <p:nvPr userDrawn="1"/>
        </p:nvSpPr>
        <p:spPr bwMode="auto">
          <a:xfrm>
            <a:off x="263491" y="18863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知识梳理</a:t>
            </a: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60358650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3" name="更多2018年PPT下载：http://www.ppt20.com/u/739134/"/>
          <p:cNvSpPr>
            <a:spLocks noChangeArrowheads="1"/>
          </p:cNvSpPr>
          <p:nvPr userDrawn="1"/>
        </p:nvSpPr>
        <p:spPr bwMode="auto">
          <a:xfrm>
            <a:off x="233015" y="17021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800" b="1" dirty="0">
                <a:solidFill>
                  <a:schemeClr val="bg1"/>
                </a:solidFill>
                <a:latin typeface="微软雅黑" panose="020B0503020204020204" pitchFamily="34" charset="-122"/>
                <a:ea typeface="微软雅黑" panose="020B0503020204020204" pitchFamily="34" charset="-122"/>
              </a:rPr>
              <a:t>诊断自测</a:t>
            </a:r>
          </a:p>
        </p:txBody>
      </p:sp>
      <p:sp>
        <p:nvSpPr>
          <p:cNvPr id="2" name="矩形 1"/>
          <p:cNvSpPr/>
          <p:nvPr userDrawn="1"/>
        </p:nvSpPr>
        <p:spPr>
          <a:xfrm>
            <a:off x="4318926" y="189389"/>
            <a:ext cx="4673074" cy="523220"/>
          </a:xfrm>
          <a:prstGeom prst="rect">
            <a:avLst/>
          </a:prstGeom>
        </p:spPr>
        <p:txBody>
          <a:bodyPr wrap="none">
            <a:spAutoFit/>
          </a:bodyPr>
          <a:lstStyle/>
          <a:p>
            <a:r>
              <a:rPr lang="zh-CN" altLang="en-US" sz="2800" dirty="0" smtClean="0">
                <a:solidFill>
                  <a:schemeClr val="tx1"/>
                </a:solidFill>
              </a:rPr>
              <a:t>概念思考辨析</a:t>
            </a:r>
            <a:r>
              <a:rPr lang="en-US" altLang="zh-CN" sz="2800" dirty="0" smtClean="0">
                <a:solidFill>
                  <a:schemeClr val="tx1"/>
                </a:solidFill>
              </a:rPr>
              <a:t>+</a:t>
            </a:r>
            <a:r>
              <a:rPr lang="zh-CN" altLang="en-US" sz="2800" dirty="0" smtClean="0">
                <a:solidFill>
                  <a:schemeClr val="tx1"/>
                </a:solidFill>
              </a:rPr>
              <a:t>教材经典改编</a:t>
            </a:r>
            <a:endParaRPr lang="zh-CN" altLang="en-US" sz="2800" dirty="0">
              <a:solidFill>
                <a:schemeClr val="tx1"/>
              </a:solidFill>
            </a:endParaRPr>
          </a:p>
        </p:txBody>
      </p:sp>
      <p:pic>
        <p:nvPicPr>
          <p:cNvPr id="14" name="image2.jpeg"/>
          <p:cNvPicPr/>
          <p:nvPr userDrawn="1"/>
        </p:nvPicPr>
        <p:blipFill>
          <a:blip r:embed="rId9">
            <a:clrChange>
              <a:clrFrom>
                <a:srgbClr val="FFFFFF"/>
              </a:clrFrom>
              <a:clrTo>
                <a:srgbClr val="FFFFFF">
                  <a:alpha val="0"/>
                </a:srgbClr>
              </a:clrTo>
            </a:clrChange>
          </a:blip>
          <a:stretch>
            <a:fillRect/>
          </a:stretch>
        </p:blipFill>
        <p:spPr>
          <a:xfrm>
            <a:off x="3175338" y="303585"/>
            <a:ext cx="1046212" cy="303344"/>
          </a:xfrm>
          <a:prstGeom prst="rect">
            <a:avLst/>
          </a:prstGeom>
        </p:spPr>
      </p:pic>
    </p:spTree>
    <p:extLst>
      <p:ext uri="{BB962C8B-B14F-4D97-AF65-F5344CB8AC3E}">
        <p14:creationId xmlns:p14="http://schemas.microsoft.com/office/powerpoint/2010/main" val="10763784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Rectangle 21">
            <a:hlinkClick r:id="rId6" action="ppaction://hlinksldjump"/>
          </p:cNvPr>
          <p:cNvSpPr>
            <a:spLocks noChangeArrowheads="1"/>
          </p:cNvSpPr>
          <p:nvPr userDrawn="1"/>
        </p:nvSpPr>
        <p:spPr bwMode="auto">
          <a:xfrm>
            <a:off x="2258719" y="6418161"/>
            <a:ext cx="246030"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1</a:t>
            </a:r>
          </a:p>
        </p:txBody>
      </p:sp>
      <p:sp>
        <p:nvSpPr>
          <p:cNvPr id="11" name="Rectangle 21">
            <a:hlinkClick r:id="rId7" action="ppaction://hlinksldjump"/>
          </p:cNvPr>
          <p:cNvSpPr>
            <a:spLocks noChangeArrowheads="1"/>
          </p:cNvSpPr>
          <p:nvPr userDrawn="1"/>
        </p:nvSpPr>
        <p:spPr bwMode="auto">
          <a:xfrm>
            <a:off x="2555543" y="6418161"/>
            <a:ext cx="246031"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2</a:t>
            </a:r>
          </a:p>
        </p:txBody>
      </p:sp>
      <p:sp>
        <p:nvSpPr>
          <p:cNvPr id="12" name="Rectangle 21">
            <a:hlinkClick r:id="rId8" action="ppaction://hlinksldjump"/>
          </p:cNvPr>
          <p:cNvSpPr>
            <a:spLocks noChangeArrowheads="1"/>
          </p:cNvSpPr>
          <p:nvPr userDrawn="1"/>
        </p:nvSpPr>
        <p:spPr bwMode="auto">
          <a:xfrm>
            <a:off x="2853954"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3</a:t>
            </a:r>
          </a:p>
        </p:txBody>
      </p:sp>
      <p:sp>
        <p:nvSpPr>
          <p:cNvPr id="13" name="Rectangle 21">
            <a:hlinkClick r:id="rId9" action="ppaction://hlinksldjump"/>
          </p:cNvPr>
          <p:cNvSpPr>
            <a:spLocks noChangeArrowheads="1"/>
          </p:cNvSpPr>
          <p:nvPr userDrawn="1"/>
        </p:nvSpPr>
        <p:spPr bwMode="auto">
          <a:xfrm>
            <a:off x="3150778"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4</a:t>
            </a:r>
          </a:p>
        </p:txBody>
      </p:sp>
      <p:sp>
        <p:nvSpPr>
          <p:cNvPr id="14" name="Rectangle 21">
            <a:hlinkClick r:id="rId10" action="ppaction://hlinksldjump"/>
          </p:cNvPr>
          <p:cNvSpPr>
            <a:spLocks noChangeArrowheads="1"/>
          </p:cNvSpPr>
          <p:nvPr userDrawn="1"/>
        </p:nvSpPr>
        <p:spPr bwMode="auto">
          <a:xfrm>
            <a:off x="3447602"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5</a:t>
            </a:r>
          </a:p>
        </p:txBody>
      </p:sp>
      <p:sp>
        <p:nvSpPr>
          <p:cNvPr id="15" name="Rectangle 21">
            <a:hlinkClick r:id="rId11" action="ppaction://hlinksldjump"/>
          </p:cNvPr>
          <p:cNvSpPr>
            <a:spLocks noChangeArrowheads="1"/>
          </p:cNvSpPr>
          <p:nvPr userDrawn="1"/>
        </p:nvSpPr>
        <p:spPr bwMode="auto">
          <a:xfrm>
            <a:off x="3744426"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6</a:t>
            </a:r>
          </a:p>
        </p:txBody>
      </p:sp>
      <p:sp>
        <p:nvSpPr>
          <p:cNvPr id="16" name="Rectangle 21">
            <a:hlinkClick r:id="rId12" action="ppaction://hlinksldjump"/>
          </p:cNvPr>
          <p:cNvSpPr>
            <a:spLocks noChangeArrowheads="1"/>
          </p:cNvSpPr>
          <p:nvPr userDrawn="1"/>
        </p:nvSpPr>
        <p:spPr bwMode="auto">
          <a:xfrm>
            <a:off x="4041249"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7</a:t>
            </a:r>
          </a:p>
        </p:txBody>
      </p:sp>
      <p:sp>
        <p:nvSpPr>
          <p:cNvPr id="17" name="Rectangle 21">
            <a:hlinkClick r:id="rId13" action="ppaction://hlinksldjump"/>
          </p:cNvPr>
          <p:cNvSpPr>
            <a:spLocks noChangeArrowheads="1"/>
          </p:cNvSpPr>
          <p:nvPr userDrawn="1"/>
        </p:nvSpPr>
        <p:spPr bwMode="auto">
          <a:xfrm>
            <a:off x="4338074"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8</a:t>
            </a:r>
          </a:p>
        </p:txBody>
      </p:sp>
      <p:sp>
        <p:nvSpPr>
          <p:cNvPr id="18" name="Rectangle 21">
            <a:hlinkClick r:id="rId14" action="ppaction://hlinksldjump"/>
          </p:cNvPr>
          <p:cNvSpPr>
            <a:spLocks noChangeArrowheads="1"/>
          </p:cNvSpPr>
          <p:nvPr userDrawn="1"/>
        </p:nvSpPr>
        <p:spPr bwMode="auto">
          <a:xfrm>
            <a:off x="4634897"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9</a:t>
            </a:r>
          </a:p>
        </p:txBody>
      </p:sp>
      <p:sp>
        <p:nvSpPr>
          <p:cNvPr id="19" name="Rectangle 21">
            <a:hlinkClick r:id="rId15" action="ppaction://hlinksldjump"/>
          </p:cNvPr>
          <p:cNvSpPr>
            <a:spLocks noChangeArrowheads="1"/>
          </p:cNvSpPr>
          <p:nvPr userDrawn="1"/>
        </p:nvSpPr>
        <p:spPr bwMode="auto">
          <a:xfrm>
            <a:off x="493172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10</a:t>
            </a:r>
          </a:p>
        </p:txBody>
      </p:sp>
      <p:sp>
        <p:nvSpPr>
          <p:cNvPr id="20" name="Rectangle 21">
            <a:hlinkClick r:id="rId16" action="ppaction://hlinksldjump"/>
          </p:cNvPr>
          <p:cNvSpPr>
            <a:spLocks noChangeArrowheads="1"/>
          </p:cNvSpPr>
          <p:nvPr userDrawn="1"/>
        </p:nvSpPr>
        <p:spPr bwMode="auto">
          <a:xfrm>
            <a:off x="527775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11</a:t>
            </a:r>
          </a:p>
        </p:txBody>
      </p:sp>
      <p:sp>
        <p:nvSpPr>
          <p:cNvPr id="21" name="Rectangle 21">
            <a:hlinkClick r:id="rId17" action="ppaction://hlinksldjump"/>
          </p:cNvPr>
          <p:cNvSpPr>
            <a:spLocks noChangeArrowheads="1"/>
          </p:cNvSpPr>
          <p:nvPr userDrawn="1"/>
        </p:nvSpPr>
        <p:spPr bwMode="auto">
          <a:xfrm>
            <a:off x="562378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12</a:t>
            </a:r>
          </a:p>
        </p:txBody>
      </p:sp>
      <p:sp>
        <p:nvSpPr>
          <p:cNvPr id="22" name="Rectangle 21">
            <a:hlinkClick r:id="rId18" action="ppaction://hlinksldjump"/>
          </p:cNvPr>
          <p:cNvSpPr>
            <a:spLocks noChangeArrowheads="1"/>
          </p:cNvSpPr>
          <p:nvPr userDrawn="1"/>
        </p:nvSpPr>
        <p:spPr bwMode="auto">
          <a:xfrm>
            <a:off x="596981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13</a:t>
            </a:r>
          </a:p>
        </p:txBody>
      </p:sp>
      <p:sp>
        <p:nvSpPr>
          <p:cNvPr id="23" name="Rectangle 21">
            <a:hlinkClick r:id="rId19" action="ppaction://hlinksldjump"/>
          </p:cNvPr>
          <p:cNvSpPr>
            <a:spLocks noChangeArrowheads="1"/>
          </p:cNvSpPr>
          <p:nvPr userDrawn="1"/>
        </p:nvSpPr>
        <p:spPr bwMode="auto">
          <a:xfrm>
            <a:off x="631584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14</a:t>
            </a:r>
          </a:p>
        </p:txBody>
      </p:sp>
      <p:sp>
        <p:nvSpPr>
          <p:cNvPr id="24" name="Rectangle 21">
            <a:hlinkClick r:id="rId20" action="ppaction://hlinksldjump"/>
          </p:cNvPr>
          <p:cNvSpPr>
            <a:spLocks noChangeArrowheads="1"/>
          </p:cNvSpPr>
          <p:nvPr userDrawn="1"/>
        </p:nvSpPr>
        <p:spPr bwMode="auto">
          <a:xfrm>
            <a:off x="666187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15</a:t>
            </a:r>
          </a:p>
        </p:txBody>
      </p:sp>
      <p:sp>
        <p:nvSpPr>
          <p:cNvPr id="25" name="Rectangle 21">
            <a:hlinkClick r:id="rId21" action="ppaction://hlinksldjump"/>
          </p:cNvPr>
          <p:cNvSpPr>
            <a:spLocks noChangeArrowheads="1"/>
          </p:cNvSpPr>
          <p:nvPr userDrawn="1"/>
        </p:nvSpPr>
        <p:spPr bwMode="auto">
          <a:xfrm>
            <a:off x="700790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16</a:t>
            </a:r>
          </a:p>
        </p:txBody>
      </p:sp>
      <p:sp>
        <p:nvSpPr>
          <p:cNvPr id="26" name="动作按钮: 后退或前一项 25">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动作按钮: 前进或下一项 26">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动作按钮: 结束 27">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a:hlinkClick r:id="rId22"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38955320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内容与标题">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492477"/>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51596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timing>
    <p:tnLst>
      <p:par>
        <p:cTn id="1" dur="indefinite" restart="never" nodeType="tmRoot"/>
      </p:par>
    </p:tnLst>
  </p:timing>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56.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57.xml"/><Relationship Id="rId5" Type="http://schemas.openxmlformats.org/officeDocument/2006/relationships/image" Target="../media/image2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58.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Layout" Target="../slideLayouts/slideLayout3.xml"/><Relationship Id="rId4" Type="http://schemas.openxmlformats.org/officeDocument/2006/relationships/tags" Target="../tags/tag62.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65.xml"/><Relationship Id="rId7" Type="http://schemas.openxmlformats.org/officeDocument/2006/relationships/tags" Target="../tags/tag66.xml"/><Relationship Id="rId12" Type="http://schemas.openxmlformats.org/officeDocument/2006/relationships/image" Target="../media/image17.emf"/><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28.png"/><Relationship Id="rId11" Type="http://schemas.openxmlformats.org/officeDocument/2006/relationships/customXml" Target="../ink/ink5.xml"/><Relationship Id="rId5" Type="http://schemas.openxmlformats.org/officeDocument/2006/relationships/slideLayout" Target="../slideLayouts/slideLayout4.xml"/><Relationship Id="rId10" Type="http://schemas.openxmlformats.org/officeDocument/2006/relationships/image" Target="../media/image31.png"/><Relationship Id="rId4" Type="http://schemas.openxmlformats.org/officeDocument/2006/relationships/tags" Target="../tags/tag66.xml"/><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8.emf"/><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customXml" Target="../ink/ink6.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slideLayout" Target="../slideLayouts/slideLayout3.xml"/><Relationship Id="rId7" Type="http://schemas.openxmlformats.org/officeDocument/2006/relationships/customXml" Target="../ink/ink7.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35.png"/><Relationship Id="rId5" Type="http://schemas.openxmlformats.org/officeDocument/2006/relationships/image" Target="../media/image23.png"/><Relationship Id="rId4" Type="http://schemas.openxmlformats.org/officeDocument/2006/relationships/tags" Target="../tags/tag70.xml"/></Relationships>
</file>

<file path=ppt/slides/_rels/slide18.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36.png"/><Relationship Id="rId5" Type="http://schemas.openxmlformats.org/officeDocument/2006/relationships/slideLayout" Target="../slideLayouts/slideLayout3.xml"/><Relationship Id="rId4" Type="http://schemas.openxmlformats.org/officeDocument/2006/relationships/tags" Target="../tags/tag7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9.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tags" Target="../tags/tag7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2.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41.png"/><Relationship Id="rId5" Type="http://schemas.openxmlformats.org/officeDocument/2006/relationships/tags" Target="../tags/tag78.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5.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4.png"/><Relationship Id="rId5" Type="http://schemas.openxmlformats.org/officeDocument/2006/relationships/tags" Target="../tags/tag80.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3.xml"/><Relationship Id="rId1" Type="http://schemas.openxmlformats.org/officeDocument/2006/relationships/tags" Target="../tags/tag8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0.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49.png"/><Relationship Id="rId5" Type="http://schemas.openxmlformats.org/officeDocument/2006/relationships/tags" Target="../tags/tag85.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51.png"/><Relationship Id="rId5" Type="http://schemas.openxmlformats.org/officeDocument/2006/relationships/slideLayout" Target="../slideLayouts/slideLayout3.xml"/><Relationship Id="rId4" Type="http://schemas.openxmlformats.org/officeDocument/2006/relationships/tags" Target="../tags/tag8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3.xml"/><Relationship Id="rId1" Type="http://schemas.openxmlformats.org/officeDocument/2006/relationships/tags" Target="../tags/tag9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slide" Target="slide37.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3.xml"/><Relationship Id="rId1" Type="http://schemas.openxmlformats.org/officeDocument/2006/relationships/tags" Target="../tags/tag97.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3.xml"/><Relationship Id="rId1" Type="http://schemas.openxmlformats.org/officeDocument/2006/relationships/tags" Target="../tags/tag98.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3.xml"/><Relationship Id="rId1" Type="http://schemas.openxmlformats.org/officeDocument/2006/relationships/tags" Target="../tags/tag99.xml"/></Relationships>
</file>

<file path=ppt/slides/_rels/slide33.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slideLayout" Target="../slideLayouts/slideLayout3.xml"/><Relationship Id="rId4" Type="http://schemas.openxmlformats.org/officeDocument/2006/relationships/tags" Target="../tags/tag10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3.xml"/><Relationship Id="rId1" Type="http://schemas.openxmlformats.org/officeDocument/2006/relationships/tags" Target="../tags/tag108.xml"/></Relationships>
</file>

<file path=ppt/slides/_rels/slide37.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slideLayout" Target="../slideLayouts/slideLayout3.xml"/><Relationship Id="rId4" Type="http://schemas.openxmlformats.org/officeDocument/2006/relationships/tags" Target="../tags/tag11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8.xml"/><Relationship Id="rId1" Type="http://schemas.openxmlformats.org/officeDocument/2006/relationships/tags" Target="../tags/tag115.xml"/></Relationships>
</file>

<file path=ppt/slides/_rels/slide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slideLayout" Target="../slideLayouts/slideLayout3.xml"/><Relationship Id="rId4" Type="http://schemas.openxmlformats.org/officeDocument/2006/relationships/tags" Target="../tags/tag50.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8.xml"/><Relationship Id="rId1" Type="http://schemas.openxmlformats.org/officeDocument/2006/relationships/tags" Target="../tags/tag116.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8.xml"/><Relationship Id="rId1" Type="http://schemas.openxmlformats.org/officeDocument/2006/relationships/tags" Target="../tags/tag123.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8.xml"/><Relationship Id="rId1" Type="http://schemas.openxmlformats.org/officeDocument/2006/relationships/tags" Target="../tags/tag12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image" Target="../media/image70.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8.xml"/><Relationship Id="rId1" Type="http://schemas.openxmlformats.org/officeDocument/2006/relationships/tags" Target="../tags/tag129.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8.xml"/><Relationship Id="rId1" Type="http://schemas.openxmlformats.org/officeDocument/2006/relationships/tags" Target="../tags/tag13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customXml" Target="../ink/ink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8.xml"/><Relationship Id="rId1" Type="http://schemas.openxmlformats.org/officeDocument/2006/relationships/tags" Target="../tags/tag131.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8.xml"/><Relationship Id="rId1" Type="http://schemas.openxmlformats.org/officeDocument/2006/relationships/tags" Target="../tags/tag13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20.TIF"/><Relationship Id="rId4" Type="http://schemas.openxmlformats.org/officeDocument/2006/relationships/image" Target="../media/image76.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6.xml"/><Relationship Id="rId1" Type="http://schemas.openxmlformats.org/officeDocument/2006/relationships/tags" Target="../tags/tag135.xml"/><Relationship Id="rId4" Type="http://schemas.openxmlformats.org/officeDocument/2006/relationships/image" Target="../media/image78.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81.pn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80.png"/><Relationship Id="rId5" Type="http://schemas.openxmlformats.org/officeDocument/2006/relationships/tags" Target="../tags/tag138.xml"/><Relationship Id="rId4" Type="http://schemas.openxmlformats.org/officeDocument/2006/relationships/image" Target="../media/image79.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image" Target="../media/image83.png"/><Relationship Id="rId4" Type="http://schemas.openxmlformats.org/officeDocument/2006/relationships/image" Target="../media/image82.png"/></Relationships>
</file>

<file path=ppt/slides/_rels/slide5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8.xml"/><Relationship Id="rId1" Type="http://schemas.openxmlformats.org/officeDocument/2006/relationships/tags" Target="../tags/tag141.xml"/></Relationships>
</file>

<file path=ppt/slides/_rels/slide5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8.xml"/><Relationship Id="rId1" Type="http://schemas.openxmlformats.org/officeDocument/2006/relationships/tags" Target="../tags/tag142.xml"/></Relationships>
</file>

<file path=ppt/slides/_rels/slide5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slideLayout" Target="../slideLayouts/slideLayout8.xml"/><Relationship Id="rId1" Type="http://schemas.openxmlformats.org/officeDocument/2006/relationships/tags" Target="../tags/tag143.xml"/></Relationships>
</file>

<file path=ppt/slides/_rels/slide5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Layout" Target="../slideLayouts/slideLayout8.xml"/><Relationship Id="rId1" Type="http://schemas.openxmlformats.org/officeDocument/2006/relationships/tags" Target="../tags/tag144.xml"/></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TIF"/><Relationship Id="rId7"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8.TIF"/><Relationship Id="rId4" Type="http://schemas.openxmlformats.org/officeDocument/2006/relationships/image" Target="../media/image7.TIF"/></Relationships>
</file>

<file path=ppt/slides/_rels/slide6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Layout" Target="../slideLayouts/slideLayout8.xml"/><Relationship Id="rId1" Type="http://schemas.openxmlformats.org/officeDocument/2006/relationships/tags" Target="../tags/tag1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package" Target="../embeddings/Microsoft_Word___4.docx"/><Relationship Id="rId3" Type="http://schemas.openxmlformats.org/officeDocument/2006/relationships/notesSlide" Target="../notesSlides/notesSlide4.xml"/><Relationship Id="rId7" Type="http://schemas.openxmlformats.org/officeDocument/2006/relationships/package" Target="../embeddings/Microsoft_Word___1.docx"/><Relationship Id="rId12" Type="http://schemas.openxmlformats.org/officeDocument/2006/relationships/image" Target="../media/image13.emf"/><Relationship Id="rId2" Type="http://schemas.openxmlformats.org/officeDocument/2006/relationships/slideLayout" Target="../slideLayouts/slideLayout3.xml"/><Relationship Id="rId16" Type="http://schemas.openxmlformats.org/officeDocument/2006/relationships/image" Target="../media/image15.emf"/><Relationship Id="rId1" Type="http://schemas.openxmlformats.org/officeDocument/2006/relationships/vmlDrawing" Target="../drawings/vmlDrawing1.vml"/><Relationship Id="rId6" Type="http://schemas.openxmlformats.org/officeDocument/2006/relationships/image" Target="../media/image10.emf"/><Relationship Id="rId11" Type="http://schemas.openxmlformats.org/officeDocument/2006/relationships/package" Target="../embeddings/Microsoft_Word___3.docx"/><Relationship Id="rId5" Type="http://schemas.openxmlformats.org/officeDocument/2006/relationships/package" Target="../embeddings/Microsoft_Word___.docx"/><Relationship Id="rId15" Type="http://schemas.openxmlformats.org/officeDocument/2006/relationships/customXml" Target="../ink/ink3.xml"/><Relationship Id="rId10" Type="http://schemas.openxmlformats.org/officeDocument/2006/relationships/image" Target="../media/image12.emf"/><Relationship Id="rId4" Type="http://schemas.openxmlformats.org/officeDocument/2006/relationships/image" Target="../media/image16.png"/><Relationship Id="rId9" Type="http://schemas.openxmlformats.org/officeDocument/2006/relationships/package" Target="../embeddings/Microsoft_Word___2.docx"/><Relationship Id="rId14" Type="http://schemas.openxmlformats.org/officeDocument/2006/relationships/image" Target="../media/image14.emf"/></Relationships>
</file>

<file path=ppt/slides/_rels/slide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53.xml"/><Relationship Id="rId7" Type="http://schemas.openxmlformats.org/officeDocument/2006/relationships/customXml" Target="../ink/ink4.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5.png"/><Relationship Id="rId5" Type="http://schemas.openxmlformats.org/officeDocument/2006/relationships/slideLayout" Target="../slideLayouts/slideLayout3.xml"/><Relationship Id="rId4" Type="http://schemas.openxmlformats.org/officeDocument/2006/relationships/tags" Target="../tags/tag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472036" y="4763921"/>
            <a:ext cx="6238063" cy="463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1300"/>
              </a:spcBef>
              <a:spcAft>
                <a:spcPts val="1300"/>
              </a:spcAft>
              <a:defRPr/>
            </a:pP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第四章</a:t>
            </a:r>
            <a:r>
              <a:rPr lang="zh-CN" altLang="en-US" sz="20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三角函数</a:t>
            </a:r>
            <a:r>
              <a:rPr lang="en-US" altLang="zh-CN"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解三角形</a:t>
            </a:r>
            <a:endParaRPr lang="zh-CN" altLang="en-US" sz="2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5"/>
          <p:cNvSpPr txBox="1"/>
          <p:nvPr/>
        </p:nvSpPr>
        <p:spPr>
          <a:xfrm>
            <a:off x="0" y="5158030"/>
            <a:ext cx="11730099" cy="830997"/>
          </a:xfrm>
          <a:prstGeom prst="rect">
            <a:avLst/>
          </a:prstGeom>
          <a:noFill/>
        </p:spPr>
        <p:txBody>
          <a:bodyPr wrap="square">
            <a:spAutoFit/>
            <a:scene3d>
              <a:camera prst="orthographicFront"/>
              <a:lightRig rig="threePt" dir="t"/>
            </a:scene3d>
            <a:sp3d contourW="12700"/>
          </a:bodyPr>
          <a:lstStyle/>
          <a:p>
            <a:pPr algn="r" fontAlgn="auto">
              <a:lnSpc>
                <a:spcPct val="100000"/>
              </a:lnSpc>
              <a:spcBef>
                <a:spcPts val="1400"/>
              </a:spcBef>
              <a:spcAft>
                <a:spcPts val="1450"/>
              </a:spcAft>
              <a:defRPr/>
            </a:pP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节　三角函数的图象与性质</a:t>
            </a:r>
            <a:endParaRPr lang="zh-CN" altLang="en-US" sz="4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9" name="组合 8"/>
          <p:cNvGrpSpPr/>
          <p:nvPr/>
        </p:nvGrpSpPr>
        <p:grpSpPr>
          <a:xfrm>
            <a:off x="9356777" y="0"/>
            <a:ext cx="2398083" cy="1329998"/>
            <a:chOff x="14872" y="0"/>
            <a:chExt cx="3777" cy="2094"/>
          </a:xfrm>
        </p:grpSpPr>
        <p:pic>
          <p:nvPicPr>
            <p:cNvPr id="11" name="图片 11" descr="创新设计字体-01"/>
            <p:cNvPicPr>
              <a:picLocks noChangeAspect="1"/>
            </p:cNvPicPr>
            <p:nvPr>
              <p:custDataLst>
                <p:tags r:id="rId1"/>
              </p:custDataLst>
            </p:nvPr>
          </p:nvPicPr>
          <p:blipFill>
            <a:blip r:embed="rId4" cstate="print">
              <a:biLevel thresh="50000"/>
              <a:grayscl/>
              <a:extLst>
                <a:ext uri="{28A0092B-C50C-407E-A947-70E740481C1C}">
                  <a14:useLocalDpi xmlns:a14="http://schemas.microsoft.com/office/drawing/2010/main" val="0"/>
                </a:ext>
              </a:extLst>
            </a:blip>
            <a:srcRect/>
            <a:stretch>
              <a:fillRect/>
            </a:stretch>
          </p:blipFill>
          <p:spPr bwMode="auto">
            <a:xfrm>
              <a:off x="14872" y="0"/>
              <a:ext cx="2151"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3"/>
            <p:cNvSpPr txBox="1">
              <a:spLocks noChangeArrowheads="1"/>
            </p:cNvSpPr>
            <p:nvPr>
              <p:custDataLst>
                <p:tags r:id="rId2"/>
              </p:custDataLst>
            </p:nvPr>
          </p:nvSpPr>
          <p:spPr bwMode="auto">
            <a:xfrm>
              <a:off x="16421" y="851"/>
              <a:ext cx="2229"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INNOVATIVE </a:t>
              </a:r>
            </a:p>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DESIGN</a:t>
              </a:r>
            </a:p>
          </p:txBody>
        </p:sp>
      </p:grpSp>
    </p:spTree>
    <p:extLst>
      <p:ext uri="{BB962C8B-B14F-4D97-AF65-F5344CB8AC3E}">
        <p14:creationId xmlns:p14="http://schemas.microsoft.com/office/powerpoint/2010/main" val="49254636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0"/>
            <a:ext cx="12190413" cy="6294307"/>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mc:AlternateContent xmlns:mc="http://schemas.openxmlformats.org/markup-compatibility/2006" xmlns:a14="http://schemas.microsoft.com/office/drawing/2010/main">
        <mc:Choice Requires="a14">
          <p:sp>
            <p:nvSpPr>
              <p:cNvPr id="4" name="矩形 3"/>
              <p:cNvSpPr/>
              <p:nvPr/>
            </p:nvSpPr>
            <p:spPr>
              <a:xfrm>
                <a:off x="227818" y="942204"/>
                <a:ext cx="11589417" cy="3391249"/>
              </a:xfrm>
              <a:prstGeom prst="rect">
                <a:avLst/>
              </a:prstGeom>
            </p:spPr>
            <p:txBody>
              <a:bodyPr wrap="square">
                <a:spAutoFit/>
              </a:bodyPr>
              <a:lstStyle/>
              <a:p>
                <a:pPr>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余弦函数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的对称轴有无穷多条</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轴只是其中的一条</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正切函数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=tan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在每一个区间</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smtClean="0">
                    <a:latin typeface="Times New Roman" panose="02020603050405020304" pitchFamily="18" charset="0"/>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上都是增函数</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但</a:t>
                </a:r>
                <a:r>
                  <a:rPr lang="zh-CN" altLang="zh-CN" sz="2600" b="1">
                    <a:latin typeface="Times New Roman" panose="02020603050405020304" pitchFamily="18" charset="0"/>
                    <a:cs typeface="Times New Roman" panose="02020603050405020304" pitchFamily="18" charset="0"/>
                  </a:rPr>
                  <a:t>在定义域内不是单调函数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故不是增函数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max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&lt;0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max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227818" y="942204"/>
                <a:ext cx="11589417" cy="3391249"/>
              </a:xfrm>
              <a:prstGeom prst="rect">
                <a:avLst/>
              </a:prstGeom>
              <a:blipFill rotWithShape="0">
                <a:blip r:embed="rId3"/>
                <a:stretch>
                  <a:fillRect l="-946" b="-16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960340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663924"/>
            <a:ext cx="12190413" cy="4455878"/>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mc:AlternateContent xmlns:mc="http://schemas.openxmlformats.org/markup-compatibility/2006" xmlns:a14="http://schemas.microsoft.com/office/drawing/2010/main">
        <mc:Choice Requires="a14">
          <p:sp>
            <p:nvSpPr>
              <p:cNvPr id="11" name="矩形 10"/>
              <p:cNvSpPr/>
              <p:nvPr/>
            </p:nvSpPr>
            <p:spPr>
              <a:xfrm>
                <a:off x="9497208" y="243819"/>
                <a:ext cx="1708096" cy="1071512"/>
              </a:xfrm>
              <a:prstGeom prst="rect">
                <a:avLst/>
              </a:prstGeom>
            </p:spPr>
            <p:txBody>
              <a:bodyPr wrap="none">
                <a:spAutoFit/>
              </a:bodyPr>
              <a:lstStyle/>
              <a:p>
                <a:pPr>
                  <a:lnSpc>
                    <a:spcPct val="150000"/>
                  </a:lnSpc>
                  <a:spcAft>
                    <a:spcPts val="0"/>
                  </a:spcAft>
                </a:pPr>
                <a:r>
                  <a:rPr lang="zh-CN" altLang="zh-CN" sz="26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solidFill>
                              <a:srgbClr val="C00000"/>
                            </a:solidFill>
                            <a:latin typeface="Cambria Math" panose="02040503050406030204" pitchFamily="18" charset="0"/>
                            <a:cs typeface="Times New Roman" panose="02020603050405020304" pitchFamily="18" charset="0"/>
                          </a:rPr>
                          <m:t>−</m:t>
                        </m:r>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solidFill>
                                      <a:srgbClr val="C00000"/>
                                    </a:solidFill>
                                    <a:latin typeface="Cambria Math" panose="02040503050406030204" pitchFamily="18" charset="0"/>
                                    <a:cs typeface="Times New Roman" panose="02020603050405020304" pitchFamily="18" charset="0"/>
                                  </a:rPr>
                                  <m:t>𝟑</m:t>
                                </m:r>
                              </m:e>
                            </m:rad>
                          </m:num>
                          <m:den>
                            <m:r>
                              <a:rPr lang="en-US" altLang="zh-CN" sz="2600" b="1" i="1">
                                <a:solidFill>
                                  <a:srgbClr val="C00000"/>
                                </a:solidFill>
                                <a:latin typeface="Cambria Math" panose="02040503050406030204" pitchFamily="18" charset="0"/>
                                <a:cs typeface="Times New Roman" panose="02020603050405020304" pitchFamily="18" charset="0"/>
                              </a:rPr>
                              <m:t>𝟐</m:t>
                            </m:r>
                          </m:den>
                        </m:f>
                        <m:r>
                          <a:rPr lang="en-US" altLang="zh-CN" sz="2600" b="1">
                            <a:solidFill>
                              <a:srgbClr val="C00000"/>
                            </a:solidFill>
                            <a:latin typeface="Cambria Math" panose="02040503050406030204" pitchFamily="18" charset="0"/>
                            <a:cs typeface="Times New Roman" panose="02020603050405020304" pitchFamily="18" charset="0"/>
                          </a:rPr>
                          <m:t>,</m:t>
                        </m:r>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𝟏</m:t>
                            </m:r>
                          </m:num>
                          <m:den>
                            <m:r>
                              <a:rPr lang="en-US" altLang="zh-CN" sz="2600" b="1" i="1">
                                <a:solidFill>
                                  <a:srgbClr val="C00000"/>
                                </a:solidFill>
                                <a:latin typeface="Cambria Math" panose="02040503050406030204" pitchFamily="18" charset="0"/>
                                <a:cs typeface="Times New Roman" panose="02020603050405020304" pitchFamily="18" charset="0"/>
                              </a:rPr>
                              <m:t>𝟐</m:t>
                            </m:r>
                          </m:den>
                        </m:f>
                      </m:e>
                    </m:d>
                  </m:oMath>
                </a14:m>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9497208" y="243819"/>
                <a:ext cx="1708096" cy="1071512"/>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269382" y="621443"/>
                <a:ext cx="11589417" cy="915764"/>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人教</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必修一</a:t>
                </a:r>
                <a:r>
                  <a:rPr lang="en-US" altLang="zh-CN" sz="2600" b="1">
                    <a:latin typeface="Times New Roman" panose="02020603050405020304" pitchFamily="18" charset="0"/>
                    <a:cs typeface="Times New Roman" panose="02020603050405020304" pitchFamily="18" charset="0"/>
                  </a:rPr>
                  <a:t>P214T10</a:t>
                </a:r>
                <a:r>
                  <a:rPr lang="zh-CN" altLang="zh-CN" sz="2600" b="1">
                    <a:latin typeface="Times New Roman" panose="02020603050405020304" pitchFamily="18" charset="0"/>
                    <a:cs typeface="Times New Roman" panose="02020603050405020304" pitchFamily="18" charset="0"/>
                  </a:rPr>
                  <a:t>改编</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zh-CN" altLang="zh-CN" sz="2600" b="1">
                    <a:latin typeface="Times New Roman" panose="02020603050405020304" pitchFamily="18" charset="0"/>
                    <a:cs typeface="Times New Roman" panose="02020603050405020304" pitchFamily="18" charset="0"/>
                  </a:rPr>
                  <a:t>的值域是</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915764"/>
              </a:xfrm>
              <a:prstGeom prst="rect">
                <a:avLst/>
              </a:prstGeom>
              <a:blipFill rotWithShape="0">
                <a:blip r:embed="rId4"/>
                <a:stretch>
                  <a:fillRect l="-947" b="-5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554545" y="1701578"/>
                <a:ext cx="11589417" cy="1965346"/>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54545" y="1701578"/>
                <a:ext cx="11589417" cy="1965346"/>
              </a:xfrm>
              <a:prstGeom prst="rect">
                <a:avLst/>
              </a:prstGeom>
              <a:blipFill rotWithShape="0">
                <a:blip r:embed="rId5"/>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528151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2700" y="2382523"/>
            <a:ext cx="12190413" cy="3778252"/>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mc:AlternateContent xmlns:mc="http://schemas.openxmlformats.org/markup-compatibility/2006" xmlns:a14="http://schemas.microsoft.com/office/drawing/2010/main">
        <mc:Choice Requires="a14">
          <p:sp>
            <p:nvSpPr>
              <p:cNvPr id="11" name="矩形 10"/>
              <p:cNvSpPr/>
              <p:nvPr/>
            </p:nvSpPr>
            <p:spPr>
              <a:xfrm>
                <a:off x="338677" y="1285408"/>
                <a:ext cx="4226735" cy="911724"/>
              </a:xfrm>
              <a:prstGeom prst="rect">
                <a:avLst/>
              </a:prstGeom>
            </p:spPr>
            <p:txBody>
              <a:bodyPr wrap="none">
                <a:spAutoFit/>
              </a:bodyPr>
              <a:lstStyle/>
              <a:p>
                <a:pPr>
                  <a:lnSpc>
                    <a:spcPct val="150000"/>
                  </a:lnSpc>
                  <a:spcAft>
                    <a:spcPts val="0"/>
                  </a:spcAft>
                </a:pPr>
                <a:r>
                  <a:rPr lang="zh-CN" altLang="zh-CN" sz="26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𝟓</m:t>
                            </m:r>
                            <m:r>
                              <a:rPr lang="en-US" altLang="zh-CN" sz="2600" b="1" i="1">
                                <a:solidFill>
                                  <a:srgbClr val="C00000"/>
                                </a:solidFill>
                                <a:latin typeface="Cambria Math" panose="02040503050406030204" pitchFamily="18" charset="0"/>
                                <a:cs typeface="Times New Roman" panose="02020603050405020304" pitchFamily="18" charset="0"/>
                              </a:rPr>
                              <m:t>𝛑</m:t>
                            </m:r>
                          </m:num>
                          <m:den>
                            <m:r>
                              <a:rPr lang="en-US" altLang="zh-CN" sz="2600" b="1" i="1">
                                <a:solidFill>
                                  <a:srgbClr val="C00000"/>
                                </a:solidFill>
                                <a:latin typeface="Cambria Math" panose="02040503050406030204" pitchFamily="18" charset="0"/>
                                <a:cs typeface="Times New Roman" panose="02020603050405020304" pitchFamily="18" charset="0"/>
                              </a:rPr>
                              <m:t>𝟏𝟐</m:t>
                            </m:r>
                          </m:den>
                        </m:f>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𝒌</m:t>
                        </m:r>
                        <m:r>
                          <a:rPr lang="en-US" altLang="zh-CN" sz="2600" b="1" i="1">
                            <a:solidFill>
                              <a:srgbClr val="C00000"/>
                            </a:solidFill>
                            <a:latin typeface="Cambria Math" panose="02040503050406030204" pitchFamily="18" charset="0"/>
                            <a:cs typeface="Times New Roman" panose="02020603050405020304" pitchFamily="18" charset="0"/>
                          </a:rPr>
                          <m:t>𝛑</m:t>
                        </m:r>
                        <m:r>
                          <a:rPr lang="en-US" altLang="zh-CN" sz="2600" b="1">
                            <a:solidFill>
                              <a:srgbClr val="C00000"/>
                            </a:solidFill>
                            <a:latin typeface="Cambria Math" panose="02040503050406030204" pitchFamily="18" charset="0"/>
                            <a:cs typeface="Times New Roman" panose="02020603050405020304" pitchFamily="18" charset="0"/>
                          </a:rPr>
                          <m:t>,</m:t>
                        </m:r>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𝟏𝟏</m:t>
                            </m:r>
                            <m:r>
                              <a:rPr lang="en-US" altLang="zh-CN" sz="2600" b="1" i="1">
                                <a:solidFill>
                                  <a:srgbClr val="C00000"/>
                                </a:solidFill>
                                <a:latin typeface="Cambria Math" panose="02040503050406030204" pitchFamily="18" charset="0"/>
                                <a:cs typeface="Times New Roman" panose="02020603050405020304" pitchFamily="18" charset="0"/>
                              </a:rPr>
                              <m:t>𝛑</m:t>
                            </m:r>
                          </m:num>
                          <m:den>
                            <m:r>
                              <a:rPr lang="en-US" altLang="zh-CN" sz="2600" b="1" i="1">
                                <a:solidFill>
                                  <a:srgbClr val="C00000"/>
                                </a:solidFill>
                                <a:latin typeface="Cambria Math" panose="02040503050406030204" pitchFamily="18" charset="0"/>
                                <a:cs typeface="Times New Roman" panose="02020603050405020304" pitchFamily="18" charset="0"/>
                              </a:rPr>
                              <m:t>𝟏𝟐</m:t>
                            </m:r>
                          </m:den>
                        </m:f>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𝒌</m:t>
                        </m:r>
                        <m:r>
                          <a:rPr lang="en-US" altLang="zh-CN" sz="2600" b="1" i="1">
                            <a:solidFill>
                              <a:srgbClr val="C00000"/>
                            </a:solidFill>
                            <a:latin typeface="Cambria Math" panose="02040503050406030204" pitchFamily="18" charset="0"/>
                            <a:cs typeface="Times New Roman" panose="02020603050405020304" pitchFamily="18" charset="0"/>
                          </a:rPr>
                          <m:t>𝛑</m:t>
                        </m:r>
                      </m:e>
                    </m:d>
                  </m:oMath>
                </a14:m>
                <a:r>
                  <a:rPr lang="en-US" altLang="zh-CN" sz="2600" b="1">
                    <a:solidFill>
                      <a:srgbClr val="C00000"/>
                    </a:solidFill>
                    <a:latin typeface="Times New Roman" panose="02020603050405020304" pitchFamily="18" charset="0"/>
                    <a:cs typeface="Times New Roman" panose="02020603050405020304" pitchFamily="18" charset="0"/>
                  </a:rPr>
                  <a:t>(</a:t>
                </a:r>
                <a:r>
                  <a:rPr lang="en-US" altLang="zh-CN" sz="2600" b="1" i="1">
                    <a:solidFill>
                      <a:srgbClr val="C00000"/>
                    </a:solidFill>
                    <a:latin typeface="Times New Roman" panose="02020603050405020304" pitchFamily="18" charset="0"/>
                    <a:cs typeface="Times New Roman" panose="02020603050405020304" pitchFamily="18" charset="0"/>
                  </a:rPr>
                  <a:t>k</a:t>
                </a:r>
                <a:r>
                  <a:rPr lang="zh-CN" altLang="zh-CN" sz="2600" b="1">
                    <a:solidFill>
                      <a:srgbClr val="C00000"/>
                    </a:solidFill>
                    <a:latin typeface="Calibri" panose="020F0502020204030204" pitchFamily="34" charset="0"/>
                    <a:cs typeface="宋体" panose="02010600030101010101" pitchFamily="2" charset="-122"/>
                  </a:rPr>
                  <a:t>∈</a:t>
                </a:r>
                <a:r>
                  <a:rPr lang="en-US" altLang="zh-CN" sz="2600" b="1">
                    <a:solidFill>
                      <a:srgbClr val="C00000"/>
                    </a:solidFill>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338677" y="1285408"/>
                <a:ext cx="4226735" cy="911724"/>
              </a:xfrm>
              <a:prstGeom prst="rect">
                <a:avLst/>
              </a:prstGeom>
              <a:blipFill rotWithShape="0">
                <a:blip r:embed="rId3"/>
                <a:stretch>
                  <a:fillRect r="-1443" b="-53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331728" y="348843"/>
                <a:ext cx="11589417" cy="2090188"/>
              </a:xfrm>
              <a:prstGeom prst="rect">
                <a:avLst/>
              </a:prstGeom>
            </p:spPr>
            <p:txBody>
              <a:bodyPr wrap="square">
                <a:spAutoFit/>
              </a:bodyPr>
              <a:lstStyle/>
              <a:p>
                <a:pPr>
                  <a:lnSpc>
                    <a:spcPct val="200000"/>
                  </a:lnSpc>
                  <a:spcAft>
                    <a:spcPts val="0"/>
                  </a:spcAft>
                </a:pPr>
                <a:r>
                  <a:rPr lang="en-US" altLang="zh-CN" sz="2600" b="1" dirty="0">
                    <a:latin typeface="Times New Roman" panose="02020603050405020304" pitchFamily="18" charset="0"/>
                    <a:cs typeface="Times New Roman" panose="02020603050405020304" pitchFamily="18" charset="0"/>
                  </a:rPr>
                  <a:t>3.(</a:t>
                </a:r>
                <a:r>
                  <a:rPr lang="zh-CN" altLang="zh-CN" sz="2600" b="1" dirty="0">
                    <a:latin typeface="Times New Roman" panose="02020603050405020304" pitchFamily="18" charset="0"/>
                    <a:cs typeface="Times New Roman" panose="02020603050405020304" pitchFamily="18" charset="0"/>
                  </a:rPr>
                  <a:t>湘教必修一</a:t>
                </a:r>
                <a:r>
                  <a:rPr lang="en-US" altLang="zh-CN" sz="2600" b="1" dirty="0" err="1">
                    <a:latin typeface="Times New Roman" panose="02020603050405020304" pitchFamily="18" charset="0"/>
                    <a:cs typeface="Times New Roman" panose="02020603050405020304" pitchFamily="18" charset="0"/>
                  </a:rPr>
                  <a:t>P186T5</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改编</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zh-CN" altLang="zh-CN" sz="2600" b="1" dirty="0">
                    <a:latin typeface="Calibri" panose="020F0502020204030204" pitchFamily="34" charset="0"/>
                    <a:cs typeface="宋体" panose="02010600030101010101" pitchFamily="2" charset="-122"/>
                  </a:rPr>
                  <a:t>∈</a:t>
                </a:r>
                <a:r>
                  <a:rPr lang="en-US" altLang="zh-CN" sz="2600" b="1" dirty="0">
                    <a:latin typeface="Times New Roman" panose="02020603050405020304" pitchFamily="18" charset="0"/>
                    <a:cs typeface="Times New Roman" panose="02020603050405020304" pitchFamily="18" charset="0"/>
                  </a:rPr>
                  <a:t>R</a:t>
                </a:r>
                <a:r>
                  <a:rPr lang="zh-CN" altLang="zh-CN" sz="2600" b="1" dirty="0">
                    <a:latin typeface="Times New Roman" panose="02020603050405020304" pitchFamily="18" charset="0"/>
                    <a:cs typeface="Times New Roman" panose="02020603050405020304" pitchFamily="18" charset="0"/>
                  </a:rPr>
                  <a:t>的递减区间</a:t>
                </a:r>
                <a:r>
                  <a:rPr lang="zh-CN" altLang="zh-CN" sz="2600" b="1" dirty="0" smtClean="0">
                    <a:latin typeface="Times New Roman" panose="02020603050405020304" pitchFamily="18" charset="0"/>
                    <a:cs typeface="Times New Roman" panose="02020603050405020304" pitchFamily="18" charset="0"/>
                  </a:rPr>
                  <a:t>是</a:t>
                </a:r>
                <a:endParaRPr lang="en-US" altLang="zh-CN" sz="2600" b="1" dirty="0" smtClean="0">
                  <a:latin typeface="Times New Roman" panose="02020603050405020304" pitchFamily="18" charset="0"/>
                  <a:cs typeface="Times New Roman" panose="02020603050405020304" pitchFamily="18" charset="0"/>
                </a:endParaRPr>
              </a:p>
              <a:p>
                <a:pPr>
                  <a:lnSpc>
                    <a:spcPct val="200000"/>
                  </a:lnSpc>
                  <a:spcAft>
                    <a:spcPts val="0"/>
                  </a:spcAft>
                </a:pPr>
                <a:r>
                  <a:rPr lang="en-US" altLang="zh-CN" sz="2600" b="1" dirty="0">
                    <a:latin typeface="Times New Roman" panose="02020603050405020304" pitchFamily="18" charset="0"/>
                    <a:cs typeface="Times New Roman" panose="02020603050405020304" pitchFamily="18" charset="0"/>
                  </a:rPr>
                  <a:t> </a:t>
                </a:r>
                <a:r>
                  <a:rPr lang="en-US" altLang="zh-CN" sz="2600" b="1" dirty="0" smtClean="0">
                    <a:latin typeface="Times New Roman" panose="02020603050405020304" pitchFamily="18" charset="0"/>
                    <a:cs typeface="Times New Roman" panose="02020603050405020304" pitchFamily="18" charset="0"/>
                  </a:rPr>
                  <a:t> </a:t>
                </a:r>
                <a:r>
                  <a:rPr lang="en-US" altLang="zh-CN" sz="2600" b="1" u="sng" dirty="0" smtClean="0">
                    <a:latin typeface="Times New Roman" panose="02020603050405020304" pitchFamily="18" charset="0"/>
                    <a:cs typeface="Times New Roman" panose="02020603050405020304" pitchFamily="18" charset="0"/>
                  </a:rPr>
                  <a:t>  </a:t>
                </a:r>
                <a:r>
                  <a:rPr lang="zh-CN" altLang="zh-CN" sz="2600" b="1" u="sng" dirty="0">
                    <a:latin typeface="Times New Roman" panose="02020603050405020304" pitchFamily="18" charset="0"/>
                    <a:cs typeface="Times New Roman" panose="02020603050405020304" pitchFamily="18" charset="0"/>
                  </a:rPr>
                  <a:t>　　　</a:t>
                </a:r>
                <a:r>
                  <a:rPr lang="en-US" altLang="zh-CN" sz="2600" b="1" u="sng" dirty="0">
                    <a:latin typeface="Times New Roman" panose="02020603050405020304" pitchFamily="18" charset="0"/>
                    <a:cs typeface="Times New Roman" panose="02020603050405020304" pitchFamily="18" charset="0"/>
                  </a:rPr>
                  <a:t> </a:t>
                </a:r>
                <a:r>
                  <a:rPr lang="zh-CN" altLang="zh-CN" sz="2600" b="1" u="sng" dirty="0">
                    <a:latin typeface="Times New Roman" panose="02020603050405020304" pitchFamily="18" charset="0"/>
                    <a:cs typeface="Times New Roman" panose="02020603050405020304" pitchFamily="18" charset="0"/>
                  </a:rPr>
                  <a:t>　　　</a:t>
                </a:r>
                <a:r>
                  <a:rPr lang="en-US" altLang="zh-CN" sz="2600" b="1" u="sng" dirty="0">
                    <a:latin typeface="Times New Roman" panose="02020603050405020304" pitchFamily="18" charset="0"/>
                    <a:cs typeface="Times New Roman" panose="02020603050405020304" pitchFamily="18" charset="0"/>
                  </a:rPr>
                  <a:t> </a:t>
                </a:r>
                <a:r>
                  <a:rPr lang="zh-CN" altLang="zh-CN" sz="2600" b="1" u="sng" dirty="0">
                    <a:latin typeface="Times New Roman" panose="02020603050405020304" pitchFamily="18" charset="0"/>
                    <a:cs typeface="Times New Roman" panose="02020603050405020304" pitchFamily="18" charset="0"/>
                  </a:rPr>
                  <a:t>　　　　　</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 </a:t>
                </a:r>
                <a:endParaRPr lang="zh-CN" altLang="zh-CN" sz="1150" dirty="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331728" y="348843"/>
                <a:ext cx="11589417" cy="2090188"/>
              </a:xfrm>
              <a:prstGeom prst="rect">
                <a:avLst/>
              </a:prstGeom>
              <a:blipFill rotWithShape="0">
                <a:blip r:embed="rId4"/>
                <a:stretch>
                  <a:fillRect l="-946" b="-8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554545" y="2349659"/>
                <a:ext cx="11589417" cy="2648738"/>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解得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𝟏𝟏</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的单调递减区间是</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𝟏𝟏</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54545" y="2349659"/>
                <a:ext cx="11589417" cy="2648738"/>
              </a:xfrm>
              <a:prstGeom prst="rect">
                <a:avLst/>
              </a:prstGeom>
              <a:blipFill rotWithShape="0">
                <a:blip r:embed="rId5"/>
                <a:stretch>
                  <a:fillRect l="-947" b="-114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833269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2470613"/>
            <a:ext cx="12190413" cy="3798222"/>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mc:AlternateContent xmlns:mc="http://schemas.openxmlformats.org/markup-compatibility/2006" xmlns:a14="http://schemas.microsoft.com/office/drawing/2010/main">
        <mc:Choice Requires="a14">
          <p:sp>
            <p:nvSpPr>
              <p:cNvPr id="11" name="矩形 10"/>
              <p:cNvSpPr/>
              <p:nvPr/>
            </p:nvSpPr>
            <p:spPr>
              <a:xfrm>
                <a:off x="796258" y="1307624"/>
                <a:ext cx="4444550" cy="911724"/>
              </a:xfrm>
              <a:prstGeom prst="rect">
                <a:avLst/>
              </a:prstGeom>
            </p:spPr>
            <p:txBody>
              <a:bodyPr wrap="none">
                <a:spAutoFit/>
              </a:bodyPr>
              <a:lstStyle/>
              <a:p>
                <a:pPr>
                  <a:lnSpc>
                    <a:spcPct val="150000"/>
                  </a:lnSpc>
                  <a:spcAft>
                    <a:spcPts val="0"/>
                  </a:spcAft>
                </a:pPr>
                <a:r>
                  <a:rPr lang="zh-CN" altLang="zh-CN" sz="26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solidFill>
                              <a:srgbClr val="C00000"/>
                            </a:solidFill>
                            <a:latin typeface="Cambria Math" panose="02040503050406030204" pitchFamily="18" charset="0"/>
                            <a:cs typeface="Times New Roman" panose="02020603050405020304" pitchFamily="18" charset="0"/>
                          </a:rPr>
                          <m:t>𝒙</m:t>
                        </m:r>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𝐑</m:t>
                        </m:r>
                        <m:d>
                          <m:dPr>
                            <m:begChr m:val="|"/>
                            <m:endChr m:val=""/>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solidFill>
                                  <a:srgbClr val="C00000"/>
                                </a:solidFill>
                                <a:latin typeface="Cambria Math" panose="02040503050406030204" pitchFamily="18" charset="0"/>
                                <a:cs typeface="Times New Roman" panose="02020603050405020304" pitchFamily="18" charset="0"/>
                              </a:rPr>
                              <m:t>𝒙</m:t>
                            </m:r>
                            <m:r>
                              <a:rPr lang="en-US" altLang="zh-CN" sz="2600" b="1">
                                <a:solidFill>
                                  <a:srgbClr val="C00000"/>
                                </a:solidFill>
                                <a:latin typeface="Cambria Math" panose="02040503050406030204" pitchFamily="18" charset="0"/>
                                <a:cs typeface="Times New Roman" panose="02020603050405020304" pitchFamily="18" charset="0"/>
                              </a:rPr>
                              <m:t>≠</m:t>
                            </m:r>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𝟑</m:t>
                                </m:r>
                                <m:r>
                                  <a:rPr lang="en-US" altLang="zh-CN" sz="2600" b="1" i="1">
                                    <a:solidFill>
                                      <a:srgbClr val="C00000"/>
                                    </a:solidFill>
                                    <a:latin typeface="Cambria Math" panose="02040503050406030204" pitchFamily="18" charset="0"/>
                                    <a:cs typeface="Times New Roman" panose="02020603050405020304" pitchFamily="18" charset="0"/>
                                  </a:rPr>
                                  <m:t>𝛑</m:t>
                                </m:r>
                              </m:num>
                              <m:den>
                                <m:r>
                                  <a:rPr lang="en-US" altLang="zh-CN" sz="2600" b="1" i="1">
                                    <a:solidFill>
                                      <a:srgbClr val="C00000"/>
                                    </a:solidFill>
                                    <a:latin typeface="Cambria Math" panose="02040503050406030204" pitchFamily="18" charset="0"/>
                                    <a:cs typeface="Times New Roman" panose="02020603050405020304" pitchFamily="18" charset="0"/>
                                  </a:rPr>
                                  <m:t>𝟒</m:t>
                                </m:r>
                              </m:den>
                            </m:f>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𝒌</m:t>
                            </m:r>
                            <m:r>
                              <a:rPr lang="en-US" altLang="zh-CN" sz="2600" b="1" i="1">
                                <a:solidFill>
                                  <a:srgbClr val="C00000"/>
                                </a:solidFill>
                                <a:latin typeface="Cambria Math" panose="02040503050406030204" pitchFamily="18" charset="0"/>
                                <a:cs typeface="Times New Roman" panose="02020603050405020304" pitchFamily="18" charset="0"/>
                              </a:rPr>
                              <m:t>𝛑</m:t>
                            </m:r>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𝒌</m:t>
                            </m:r>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𝐙</m:t>
                            </m:r>
                          </m:e>
                        </m:d>
                      </m:e>
                    </m:d>
                  </m:oMath>
                </a14:m>
                <a:endParaRPr lang="zh-CN" altLang="zh-CN" sz="260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796258" y="1307624"/>
                <a:ext cx="4444550" cy="911724"/>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269382" y="380016"/>
                <a:ext cx="11589417" cy="2090188"/>
              </a:xfrm>
              <a:prstGeom prst="rect">
                <a:avLst/>
              </a:prstGeom>
            </p:spPr>
            <p:txBody>
              <a:bodyPr wrap="square">
                <a:spAutoFit/>
              </a:bodyPr>
              <a:lstStyle/>
              <a:p>
                <a:pPr>
                  <a:lnSpc>
                    <a:spcPct val="200000"/>
                  </a:lnSpc>
                  <a:spcAft>
                    <a:spcPts val="0"/>
                  </a:spcAf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北师大必修二</a:t>
                </a:r>
                <a:r>
                  <a:rPr lang="en-US" altLang="zh-CN" sz="2600" b="1">
                    <a:latin typeface="Times New Roman" panose="02020603050405020304" pitchFamily="18" charset="0"/>
                    <a:cs typeface="Times New Roman" panose="02020603050405020304" pitchFamily="18" charset="0"/>
                  </a:rPr>
                  <a:t>P62</a:t>
                </a:r>
                <a:r>
                  <a:rPr lang="zh-CN" altLang="zh-CN" sz="2600" b="1">
                    <a:latin typeface="Times New Roman" panose="02020603050405020304" pitchFamily="18" charset="0"/>
                    <a:cs typeface="Times New Roman" panose="02020603050405020304" pitchFamily="18" charset="0"/>
                  </a:rPr>
                  <a:t>例</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改编</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=tan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zh-CN" altLang="zh-CN" sz="2600" b="1">
                    <a:latin typeface="Times New Roman" panose="02020603050405020304" pitchFamily="18" charset="0"/>
                    <a:cs typeface="Times New Roman" panose="02020603050405020304" pitchFamily="18" charset="0"/>
                  </a:rPr>
                  <a:t>的定义域</a:t>
                </a:r>
                <a:r>
                  <a:rPr lang="zh-CN" altLang="zh-CN" sz="2600" b="1" smtClean="0">
                    <a:latin typeface="Times New Roman" panose="02020603050405020304" pitchFamily="18" charset="0"/>
                    <a:cs typeface="Times New Roman" panose="02020603050405020304" pitchFamily="18" charset="0"/>
                  </a:rPr>
                  <a:t>为</a:t>
                </a:r>
                <a:endParaRPr lang="en-US" altLang="zh-CN" sz="2600" b="1" smtClean="0">
                  <a:latin typeface="Times New Roman" panose="02020603050405020304" pitchFamily="18" charset="0"/>
                  <a:cs typeface="Times New Roman" panose="02020603050405020304" pitchFamily="18" charset="0"/>
                </a:endParaRPr>
              </a:p>
              <a:p>
                <a:pPr>
                  <a:lnSpc>
                    <a:spcPct val="20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en-US" altLang="zh-CN" sz="2600" b="1" u="sng" smtClean="0">
                    <a:latin typeface="Times New Roman" panose="02020603050405020304" pitchFamily="18" charset="0"/>
                    <a:cs typeface="Times New Roman" panose="02020603050405020304" pitchFamily="18" charset="0"/>
                  </a:rPr>
                  <a:t>   </a:t>
                </a:r>
                <a:r>
                  <a:rPr lang="zh-CN" altLang="zh-CN" sz="2600" b="1" u="sng">
                    <a:latin typeface="Times New Roman" panose="02020603050405020304" pitchFamily="18" charset="0"/>
                    <a:cs typeface="Times New Roman" panose="02020603050405020304" pitchFamily="18" charset="0"/>
                  </a:rPr>
                  <a:t>　　　　</a:t>
                </a:r>
                <a:r>
                  <a:rPr lang="en-US" altLang="zh-CN" sz="2600" b="1" u="sng">
                    <a:latin typeface="Times New Roman" panose="02020603050405020304" pitchFamily="18" charset="0"/>
                    <a:cs typeface="Times New Roman" panose="02020603050405020304" pitchFamily="18" charset="0"/>
                  </a:rPr>
                  <a:t> </a:t>
                </a:r>
                <a:r>
                  <a:rPr lang="zh-CN" altLang="zh-CN" sz="2600" b="1" u="sng">
                    <a:latin typeface="Times New Roman" panose="02020603050405020304" pitchFamily="18" charset="0"/>
                    <a:cs typeface="Times New Roman" panose="02020603050405020304" pitchFamily="18" charset="0"/>
                  </a:rPr>
                  <a:t>　　　</a:t>
                </a:r>
                <a:r>
                  <a:rPr lang="en-US" altLang="zh-CN" sz="2600" b="1" u="sng">
                    <a:latin typeface="Times New Roman" panose="02020603050405020304" pitchFamily="18" charset="0"/>
                    <a:cs typeface="Times New Roman" panose="02020603050405020304" pitchFamily="18" charset="0"/>
                  </a:rPr>
                  <a:t> </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380016"/>
                <a:ext cx="11589417" cy="2090188"/>
              </a:xfrm>
              <a:prstGeom prst="rect">
                <a:avLst/>
              </a:prstGeom>
              <a:blipFill rotWithShape="0">
                <a:blip r:embed="rId4"/>
                <a:stretch>
                  <a:fillRect l="-947" b="-8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21782" y="2419741"/>
                <a:ext cx="11589417" cy="1779846"/>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故函数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=tan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r>
                      <a:rPr lang="zh-CN" altLang="zh-CN" sz="2600" b="1">
                        <a:latin typeface="Cambria Math" panose="02040503050406030204" pitchFamily="18" charset="0"/>
                        <a:cs typeface="Times New Roman" panose="02020603050405020304" pitchFamily="18" charset="0"/>
                      </a:rPr>
                      <m:t>的定义域为</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𝐑</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𝐙</m:t>
                            </m:r>
                          </m:e>
                        </m:d>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2419741"/>
                <a:ext cx="11589417" cy="1779846"/>
              </a:xfrm>
              <a:prstGeom prst="rect">
                <a:avLst/>
              </a:prstGeom>
              <a:blipFill rotWithShape="0">
                <a:blip r:embed="rId5"/>
                <a:stretch>
                  <a:fillRect l="-947" b="-205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391399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a:solidFill>
                  <a:schemeClr val="bg1"/>
                </a:solidFill>
                <a:effectLst/>
                <a:latin typeface="微软雅黑" panose="020B0503020204020204" pitchFamily="34" charset="-122"/>
                <a:ea typeface="微软雅黑" panose="020B0503020204020204" pitchFamily="34" charset="-122"/>
              </a:rPr>
              <a:t>考点聚焦突破</a:t>
            </a: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r>
              <a:rPr kumimoji="1" lang="en-US" altLang="zh-CN" sz="8800" b="1">
                <a:solidFill>
                  <a:prstClr val="white"/>
                </a:solidFill>
                <a:latin typeface="微软雅黑" panose="020B0503020204020204" pitchFamily="34" charset="-122"/>
                <a:ea typeface="微软雅黑" panose="020B0503020204020204" pitchFamily="34" charset="-122"/>
              </a:rPr>
              <a:t>2</a:t>
            </a:r>
          </a:p>
        </p:txBody>
      </p:sp>
      <p:sp>
        <p:nvSpPr>
          <p:cNvPr id="21" name="文本框 10"/>
          <p:cNvSpPr txBox="1"/>
          <p:nvPr/>
        </p:nvSpPr>
        <p:spPr>
          <a:xfrm>
            <a:off x="4375785" y="3428365"/>
            <a:ext cx="4091305" cy="337185"/>
          </a:xfrm>
          <a:prstGeom prst="rect">
            <a:avLst/>
          </a:prstGeom>
          <a:noFill/>
        </p:spPr>
        <p:txBody>
          <a:bodyPr wrap="square">
            <a:spAutoFit/>
          </a:bodyPr>
          <a:lstStyle/>
          <a:p>
            <a:pPr algn="dist" fontAlgn="auto">
              <a:spcBef>
                <a:spcPts val="0"/>
              </a:spcBef>
              <a:spcAft>
                <a:spcPts val="0"/>
              </a:spcAft>
              <a:defRPr/>
            </a:pPr>
            <a:r>
              <a:rPr lang="en-US" altLang="zh-CN" sz="1600" spc="300" dirty="0">
                <a:solidFill>
                  <a:schemeClr val="bg1"/>
                </a:solidFill>
                <a:effectLst/>
                <a:latin typeface="微软雅黑" panose="020B0503020204020204" pitchFamily="34" charset="-122"/>
                <a:ea typeface="微软雅黑" panose="020B0503020204020204" pitchFamily="34" charset="-122"/>
              </a:rPr>
              <a:t>KAODIANJUJIAOTUPO</a:t>
            </a:r>
          </a:p>
        </p:txBody>
      </p:sp>
    </p:spTree>
    <p:extLst>
      <p:ext uri="{BB962C8B-B14F-4D97-AF65-F5344CB8AC3E}">
        <p14:creationId xmlns:p14="http://schemas.microsoft.com/office/powerpoint/2010/main" val="109576196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0" y="1994664"/>
            <a:ext cx="12190413" cy="424798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35" name="矩形 34"/>
          <p:cNvSpPr/>
          <p:nvPr>
            <p:custDataLst>
              <p:tags r:id="rId3"/>
            </p:custDataLst>
          </p:nvPr>
        </p:nvSpPr>
        <p:spPr bwMode="auto">
          <a:xfrm>
            <a:off x="251427" y="-1238"/>
            <a:ext cx="11653111" cy="664862"/>
          </a:xfrm>
          <a:prstGeom prst="rect">
            <a:avLst/>
          </a:prstGeom>
        </p:spPr>
        <p:txBody>
          <a:bodyPr wrap="square">
            <a:spAutoFit/>
          </a:bodyPr>
          <a:lstStyle/>
          <a:p>
            <a:pPr>
              <a:lnSpc>
                <a:spcPct val="150000"/>
              </a:lnSpc>
              <a:spcAft>
                <a:spcPts val="0"/>
              </a:spcAf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考点一</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三角函数的定义域和值域</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矩形 10"/>
              <p:cNvSpPr/>
              <p:nvPr/>
            </p:nvSpPr>
            <p:spPr>
              <a:xfrm>
                <a:off x="269382" y="752072"/>
                <a:ext cx="11589417" cy="1313629"/>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𝐜𝐨𝐬</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rad>
                  </m:oMath>
                </a14:m>
                <a:r>
                  <a:rPr lang="zh-CN" altLang="zh-CN" sz="2600" b="1">
                    <a:latin typeface="Times New Roman" panose="02020603050405020304" pitchFamily="18" charset="0"/>
                    <a:cs typeface="Times New Roman" panose="02020603050405020304" pitchFamily="18" charset="0"/>
                  </a:rPr>
                  <a:t>的定义域为</a:t>
                </a:r>
                <a:r>
                  <a:rPr lang="zh-CN" altLang="zh-CN" sz="2600" b="1" u="sng">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752072"/>
                <a:ext cx="11589417" cy="1313629"/>
              </a:xfrm>
              <a:prstGeom prst="rect">
                <a:avLst/>
              </a:prstGeom>
              <a:blipFill rotWithShape="0">
                <a:blip r:embed="rId6"/>
                <a:stretch>
                  <a:fillRect l="-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custDataLst>
                  <p:tags r:id="rId4"/>
                </p:custDataLst>
              </p:nvPr>
            </p:nvSpPr>
            <p:spPr>
              <a:xfrm>
                <a:off x="6664109" y="773970"/>
                <a:ext cx="4831772" cy="910827"/>
              </a:xfrm>
              <a:prstGeom prst="rect">
                <a:avLst/>
              </a:prstGeom>
            </p:spPr>
            <p:txBody>
              <a:bodyPr wrap="none">
                <a:spAutoFit/>
              </a:bodyPr>
              <a:lstStyle/>
              <a:p>
                <a:pPr>
                  <a:lnSpc>
                    <a:spcPct val="150000"/>
                  </a:lnSpc>
                  <a:spcAft>
                    <a:spcPts val="0"/>
                  </a:spcAft>
                </a:pPr>
                <a:r>
                  <a:rPr lang="zh-CN" altLang="zh-CN" sz="26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d>
                          <m:dPr>
                            <m:begChr m:val=""/>
                            <m:endChr m:val="|"/>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solidFill>
                                  <a:srgbClr val="C00000"/>
                                </a:solidFill>
                                <a:latin typeface="Cambria Math" panose="02040503050406030204" pitchFamily="18" charset="0"/>
                                <a:cs typeface="Times New Roman" panose="02020603050405020304" pitchFamily="18" charset="0"/>
                              </a:rPr>
                              <m:t>𝒙</m:t>
                            </m:r>
                          </m:e>
                        </m:d>
                        <m:r>
                          <a:rPr lang="en-US" altLang="zh-CN" sz="2600" b="1" i="1">
                            <a:solidFill>
                              <a:srgbClr val="C00000"/>
                            </a:solidFill>
                            <a:latin typeface="Cambria Math" panose="02040503050406030204" pitchFamily="18" charset="0"/>
                            <a:cs typeface="Times New Roman" panose="02020603050405020304" pitchFamily="18" charset="0"/>
                          </a:rPr>
                          <m:t>𝟐</m:t>
                        </m:r>
                        <m:r>
                          <a:rPr lang="en-US" altLang="zh-CN" sz="2600" b="1" i="1">
                            <a:solidFill>
                              <a:srgbClr val="C00000"/>
                            </a:solidFill>
                            <a:latin typeface="Cambria Math" panose="02040503050406030204" pitchFamily="18" charset="0"/>
                            <a:cs typeface="Times New Roman" panose="02020603050405020304" pitchFamily="18" charset="0"/>
                          </a:rPr>
                          <m:t>𝒌</m:t>
                        </m:r>
                        <m:r>
                          <a:rPr lang="en-US" altLang="zh-CN" sz="2600" b="1" i="1">
                            <a:solidFill>
                              <a:srgbClr val="C00000"/>
                            </a:solidFill>
                            <a:latin typeface="Cambria Math" panose="02040503050406030204" pitchFamily="18" charset="0"/>
                            <a:cs typeface="Times New Roman" panose="02020603050405020304" pitchFamily="18" charset="0"/>
                          </a:rPr>
                          <m:t>𝛑</m:t>
                        </m:r>
                        <m:r>
                          <a:rPr lang="en-US" altLang="zh-CN" sz="2600" b="1">
                            <a:solidFill>
                              <a:srgbClr val="C00000"/>
                            </a:solidFill>
                            <a:latin typeface="Cambria Math" panose="02040503050406030204" pitchFamily="18" charset="0"/>
                            <a:cs typeface="Times New Roman" panose="02020603050405020304" pitchFamily="18" charset="0"/>
                          </a:rPr>
                          <m:t>&lt;</m:t>
                        </m:r>
                        <m:r>
                          <a:rPr lang="en-US" altLang="zh-CN" sz="2600" b="1" i="1">
                            <a:solidFill>
                              <a:srgbClr val="C00000"/>
                            </a:solidFill>
                            <a:latin typeface="Cambria Math" panose="02040503050406030204" pitchFamily="18" charset="0"/>
                            <a:cs typeface="Times New Roman" panose="02020603050405020304" pitchFamily="18" charset="0"/>
                          </a:rPr>
                          <m:t>𝒙</m:t>
                        </m:r>
                        <m:r>
                          <m:rPr>
                            <m:nor/>
                          </m:rPr>
                          <a:rPr lang="en-US" altLang="zh-CN" sz="2600" b="1">
                            <a:solidFill>
                              <a:srgbClr val="C00000"/>
                            </a:solidFill>
                            <a:latin typeface="宋体" panose="02010600030101010101" pitchFamily="2" charset="-122"/>
                            <a:cs typeface="Times New Roman" panose="02020603050405020304" pitchFamily="18" charset="0"/>
                          </a:rPr>
                          <m:t>≤</m:t>
                        </m:r>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𝛑</m:t>
                            </m:r>
                          </m:num>
                          <m:den>
                            <m:r>
                              <a:rPr lang="en-US" altLang="zh-CN" sz="2600" b="1" i="1">
                                <a:solidFill>
                                  <a:srgbClr val="C00000"/>
                                </a:solidFill>
                                <a:latin typeface="Cambria Math" panose="02040503050406030204" pitchFamily="18" charset="0"/>
                                <a:cs typeface="Times New Roman" panose="02020603050405020304" pitchFamily="18" charset="0"/>
                              </a:rPr>
                              <m:t>𝟑</m:t>
                            </m:r>
                          </m:den>
                        </m:f>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𝟐</m:t>
                        </m:r>
                        <m:r>
                          <a:rPr lang="en-US" altLang="zh-CN" sz="2600" b="1" i="1">
                            <a:solidFill>
                              <a:srgbClr val="C00000"/>
                            </a:solidFill>
                            <a:latin typeface="Cambria Math" panose="02040503050406030204" pitchFamily="18" charset="0"/>
                            <a:cs typeface="Times New Roman" panose="02020603050405020304" pitchFamily="18" charset="0"/>
                          </a:rPr>
                          <m:t>𝒌</m:t>
                        </m:r>
                        <m:r>
                          <a:rPr lang="en-US" altLang="zh-CN" sz="2600" b="1" i="1">
                            <a:solidFill>
                              <a:srgbClr val="C00000"/>
                            </a:solidFill>
                            <a:latin typeface="Cambria Math" panose="02040503050406030204" pitchFamily="18" charset="0"/>
                            <a:cs typeface="Times New Roman" panose="02020603050405020304" pitchFamily="18" charset="0"/>
                          </a:rPr>
                          <m:t>𝛑</m:t>
                        </m:r>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𝒌</m:t>
                        </m:r>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𝐙</m:t>
                        </m:r>
                      </m:e>
                    </m:d>
                  </m:oMath>
                </a14:m>
                <a:endParaRPr lang="zh-CN" altLang="zh-CN" sz="260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custDataLst>
                  <p:tags r:id="rId7"/>
                </p:custDataLst>
              </p:nvPr>
            </p:nvSpPr>
            <p:spPr>
              <a:xfrm>
                <a:off x="6664109" y="773970"/>
                <a:ext cx="4831772" cy="91082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421782" y="1879505"/>
                <a:ext cx="11589417" cy="1403846"/>
              </a:xfrm>
              <a:prstGeom prst="rect">
                <a:avLst/>
              </a:prstGeom>
            </p:spPr>
            <p:txBody>
              <a:bodyPr wrap="square">
                <a:spAutoFit/>
              </a:bodyPr>
              <a:lstStyle/>
              <a:p>
                <a:pPr>
                  <a:lnSpc>
                    <a:spcPct val="150000"/>
                  </a:lnSpc>
                  <a:spcAft>
                    <a:spcPts val="0"/>
                  </a:spcAf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要使函数有意义</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则有</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𝐬𝐢𝐧</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&gt;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𝐜𝐨𝐬</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m:rPr>
                                  <m:nor/>
                                </m:rPr>
                                <a:rPr lang="en-US" altLang="zh-CN" sz="2600" b="1">
                                  <a:latin typeface="宋体" panose="02010600030101010101" pitchFamily="2" charset="-122"/>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r>
                      <a:rPr lang="zh-CN" altLang="zh-CN" sz="2600" b="1">
                        <a:latin typeface="Cambria Math" panose="02040503050406030204" pitchFamily="18" charset="0"/>
                        <a:cs typeface="Times New Roman" panose="02020603050405020304" pitchFamily="18" charset="0"/>
                      </a:rPr>
                      <m:t>即</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𝐬𝐢𝐧</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&gt;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𝐜𝐨𝐬</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𝒙</m:t>
                              </m:r>
                              <m:r>
                                <m:rPr>
                                  <m:nor/>
                                </m:rPr>
                                <a:rPr lang="en-US" altLang="zh-CN" sz="2600" b="1">
                                  <a:latin typeface="宋体" panose="02010600030101010101" pitchFamily="2" charset="-122"/>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421782" y="1879505"/>
                <a:ext cx="11589417" cy="1403846"/>
              </a:xfrm>
              <a:prstGeom prst="rect">
                <a:avLst/>
              </a:prstGeom>
              <a:blipFill rotWithShape="0">
                <a:blip r:embed="rId9"/>
                <a:stretch>
                  <a:fillRect l="-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574182" y="3010440"/>
                <a:ext cx="11589417" cy="3082511"/>
              </a:xfrm>
              <a:prstGeom prst="rect">
                <a:avLst/>
              </a:prstGeom>
            </p:spPr>
            <p:txBody>
              <a:bodyPr wrap="square">
                <a:spAutoFit/>
              </a:bodyPr>
              <a:lstStyle/>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解得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&lt;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&lt;</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m:rPr>
                                  <m:nor/>
                                </m:rPr>
                                <a:rPr lang="en-US" altLang="zh-CN" sz="2600" b="1">
                                  <a:latin typeface="宋体" panose="02010600030101010101" pitchFamily="2" charset="-122"/>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m:rPr>
                                  <m:nor/>
                                </m:rPr>
                                <a:rPr lang="en-US" altLang="zh-CN" sz="2600" b="1">
                                  <a:latin typeface="宋体" panose="02010600030101010101" pitchFamily="2" charset="-122"/>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e>
                          </m:mr>
                        </m:m>
                        <m:r>
                          <a:rPr lang="en-US" altLang="zh-CN" sz="2600" b="1" i="1" smtClean="0">
                            <a:latin typeface="Cambria Math" panose="02040503050406030204" pitchFamily="18" charset="0"/>
                            <a:cs typeface="Times New Roman" panose="02020603050405020304" pitchFamily="18" charset="0"/>
                          </a:rPr>
                          <m:t> </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π&lt;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所以函数的定义域为</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e>
                        </m:d>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&lt;</m:t>
                        </m:r>
                        <m:r>
                          <a:rPr lang="en-US" altLang="zh-CN" sz="2600" b="1" i="1">
                            <a:latin typeface="Cambria Math" panose="02040503050406030204" pitchFamily="18" charset="0"/>
                            <a:cs typeface="Times New Roman" panose="02020603050405020304" pitchFamily="18" charset="0"/>
                          </a:rPr>
                          <m:t>𝒙</m:t>
                        </m:r>
                        <m:r>
                          <m:rPr>
                            <m:nor/>
                          </m:rPr>
                          <a:rPr lang="en-US" altLang="zh-CN" sz="2600" b="1">
                            <a:latin typeface="宋体" panose="02010600030101010101" pitchFamily="2" charset="-122"/>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𝐙</m:t>
                        </m:r>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574182" y="3010440"/>
                <a:ext cx="11589417" cy="3082511"/>
              </a:xfrm>
              <a:prstGeom prst="rect">
                <a:avLst/>
              </a:prstGeom>
              <a:blipFill rotWithShape="0">
                <a:blip r:embed="rId10"/>
                <a:stretch>
                  <a:fillRect l="-947" b="-990"/>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11">
            <p14:nvContentPartPr>
              <p14:cNvPr id="2" name="墨迹 1"/>
              <p14:cNvContentPartPr/>
              <p14:nvPr/>
            </p14:nvContentPartPr>
            <p14:xfrm>
              <a:off x="860760" y="1335960"/>
              <a:ext cx="10038240" cy="5133600"/>
            </p14:xfrm>
          </p:contentPart>
        </mc:Choice>
        <mc:Fallback>
          <p:pic>
            <p:nvPicPr>
              <p:cNvPr id="2" name="墨迹 1"/>
              <p:cNvPicPr/>
              <p:nvPr/>
            </p:nvPicPr>
            <p:blipFill>
              <a:blip r:embed="rId12"/>
              <a:stretch>
                <a:fillRect/>
              </a:stretch>
            </p:blipFill>
            <p:spPr>
              <a:xfrm>
                <a:off x="851400" y="1326600"/>
                <a:ext cx="10056960" cy="5152320"/>
              </a:xfrm>
              <a:prstGeom prst="rect">
                <a:avLst/>
              </a:prstGeom>
            </p:spPr>
          </p:pic>
        </mc:Fallback>
      </mc:AlternateContent>
    </p:spTree>
    <p:custDataLst>
      <p:tags r:id="rId1"/>
    </p:custDataLst>
    <p:extLst>
      <p:ext uri="{BB962C8B-B14F-4D97-AF65-F5344CB8AC3E}">
        <p14:creationId xmlns:p14="http://schemas.microsoft.com/office/powerpoint/2010/main" val="6832988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linds(horizont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linds(horizontal)">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450433"/>
            <a:ext cx="12190413" cy="483241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06929"/>
                <a:ext cx="11589417" cy="670120"/>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(2)(2024·</a:t>
                </a:r>
                <a:r>
                  <a:rPr lang="zh-CN" altLang="zh-CN" sz="2600" b="1">
                    <a:latin typeface="Times New Roman" panose="02020603050405020304" pitchFamily="18" charset="0"/>
                    <a:cs typeface="Times New Roman" panose="02020603050405020304" pitchFamily="18" charset="0"/>
                  </a:rPr>
                  <a:t>全国甲卷</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zh-CN" altLang="zh-CN" sz="2600" b="1">
                    <a:latin typeface="Times New Roman" panose="02020603050405020304" pitchFamily="18" charset="0"/>
                    <a:cs typeface="Times New Roman" panose="02020603050405020304" pitchFamily="18" charset="0"/>
                  </a:rPr>
                  <a:t>上的最大值是</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06929"/>
                <a:ext cx="11589417" cy="670120"/>
              </a:xfrm>
              <a:prstGeom prst="rect">
                <a:avLst/>
              </a:prstGeom>
              <a:blipFill rotWithShape="0">
                <a:blip r:embed="rId4"/>
                <a:stretch>
                  <a:fillRect l="-947" b="-22018"/>
                </a:stretch>
              </a:blipFill>
            </p:spPr>
            <p:txBody>
              <a:bodyPr/>
              <a:lstStyle/>
              <a:p>
                <a:r>
                  <a:rPr lang="zh-CN" altLang="en-US">
                    <a:noFill/>
                  </a:rPr>
                  <a:t> </a:t>
                </a:r>
              </a:p>
            </p:txBody>
          </p:sp>
        </mc:Fallback>
      </mc:AlternateContent>
      <p:sp>
        <p:nvSpPr>
          <p:cNvPr id="8" name="矩形 7"/>
          <p:cNvSpPr/>
          <p:nvPr>
            <p:custDataLst>
              <p:tags r:id="rId2"/>
            </p:custDataLst>
          </p:nvPr>
        </p:nvSpPr>
        <p:spPr>
          <a:xfrm>
            <a:off x="10037994" y="563068"/>
            <a:ext cx="351378" cy="628314"/>
          </a:xfrm>
          <a:prstGeom prst="rect">
            <a:avLst/>
          </a:prstGeom>
        </p:spPr>
        <p:txBody>
          <a:bodyPr wrap="none">
            <a:spAutoFit/>
          </a:bodyPr>
          <a:lstStyle/>
          <a:p>
            <a:pPr>
              <a:lnSpc>
                <a:spcPct val="150000"/>
              </a:lnSpc>
              <a:spcAft>
                <a:spcPts val="0"/>
              </a:spcAft>
            </a:pPr>
            <a:r>
              <a:rPr lang="en-US" altLang="zh-CN" sz="2600" b="1">
                <a:solidFill>
                  <a:srgbClr val="C00000"/>
                </a:solidFill>
                <a:latin typeface="Times New Roman" panose="02020603050405020304" pitchFamily="18" charset="0"/>
                <a:cs typeface="Times New Roman" panose="02020603050405020304" pitchFamily="18" charset="0"/>
              </a:rPr>
              <a:t>2</a:t>
            </a:r>
            <a:endParaRPr lang="zh-CN" altLang="zh-CN" sz="26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421782" y="1485551"/>
                <a:ext cx="11589417" cy="4140877"/>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于是</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zh-CN" altLang="zh-CN" sz="2600" b="1">
                    <a:latin typeface="Times New Roman" panose="02020603050405020304" pitchFamily="18" charset="0"/>
                    <a:cs typeface="Times New Roman" panose="02020603050405020304" pitchFamily="18" charset="0"/>
                  </a:rPr>
                  <a:t>上的最大值为</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485551"/>
                <a:ext cx="11589417" cy="4140877"/>
              </a:xfrm>
              <a:prstGeom prst="rect">
                <a:avLst/>
              </a:prstGeom>
              <a:blipFill rotWithShape="0">
                <a:blip r:embed="rId5"/>
                <a:stretch>
                  <a:fillRect l="-947" b="-2651"/>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2" name="墨迹 1"/>
              <p14:cNvContentPartPr/>
              <p14:nvPr/>
            </p14:nvContentPartPr>
            <p14:xfrm>
              <a:off x="596520" y="869040"/>
              <a:ext cx="9983160" cy="5821920"/>
            </p14:xfrm>
          </p:contentPart>
        </mc:Choice>
        <mc:Fallback>
          <p:pic>
            <p:nvPicPr>
              <p:cNvPr id="2" name="墨迹 1"/>
              <p:cNvPicPr/>
              <p:nvPr/>
            </p:nvPicPr>
            <p:blipFill>
              <a:blip r:embed="rId7"/>
              <a:stretch>
                <a:fillRect/>
              </a:stretch>
            </p:blipFill>
            <p:spPr>
              <a:xfrm>
                <a:off x="587160" y="859680"/>
                <a:ext cx="10001880" cy="5840640"/>
              </a:xfrm>
              <a:prstGeom prst="rect">
                <a:avLst/>
              </a:prstGeom>
            </p:spPr>
          </p:pic>
        </mc:Fallback>
      </mc:AlternateContent>
    </p:spTree>
    <p:extLst>
      <p:ext uri="{BB962C8B-B14F-4D97-AF65-F5344CB8AC3E}">
        <p14:creationId xmlns:p14="http://schemas.microsoft.com/office/powerpoint/2010/main" val="6915589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1401393"/>
            <a:ext cx="12190413" cy="485291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nvSpPr>
        <p:spPr>
          <a:xfrm>
            <a:off x="269382" y="621443"/>
            <a:ext cx="11589417" cy="623953"/>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的值域为</a:t>
            </a:r>
            <a:r>
              <a:rPr lang="zh-CN" altLang="zh-CN" sz="2600" b="1" u="sng">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矩形 9"/>
              <p:cNvSpPr/>
              <p:nvPr>
                <p:custDataLst>
                  <p:tags r:id="rId2"/>
                </p:custDataLst>
              </p:nvPr>
            </p:nvSpPr>
            <p:spPr>
              <a:xfrm>
                <a:off x="6247732" y="237014"/>
                <a:ext cx="2350900" cy="911724"/>
              </a:xfrm>
              <a:prstGeom prst="rect">
                <a:avLst/>
              </a:prstGeom>
            </p:spPr>
            <p:txBody>
              <a:bodyPr wrap="none">
                <a:spAutoFit/>
              </a:bodyPr>
              <a:lstStyle/>
              <a:p>
                <a:pPr>
                  <a:lnSpc>
                    <a:spcPct val="150000"/>
                  </a:lnSpc>
                  <a:spcAft>
                    <a:spcPts val="0"/>
                  </a:spcAft>
                </a:pPr>
                <a:r>
                  <a:rPr lang="zh-CN" altLang="zh-CN" sz="26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solidFill>
                              <a:srgbClr val="C00000"/>
                            </a:solidFill>
                            <a:latin typeface="Cambria Math" panose="02040503050406030204" pitchFamily="18" charset="0"/>
                            <a:cs typeface="Times New Roman" panose="02020603050405020304" pitchFamily="18" charset="0"/>
                          </a:rPr>
                          <m:t>−</m:t>
                        </m:r>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𝟏</m:t>
                            </m:r>
                          </m:num>
                          <m:den>
                            <m:r>
                              <a:rPr lang="en-US" altLang="zh-CN" sz="2600" b="1" i="1">
                                <a:solidFill>
                                  <a:srgbClr val="C00000"/>
                                </a:solidFill>
                                <a:latin typeface="Cambria Math" panose="02040503050406030204" pitchFamily="18" charset="0"/>
                                <a:cs typeface="Times New Roman" panose="02020603050405020304" pitchFamily="18" charset="0"/>
                              </a:rPr>
                              <m:t>𝟐</m:t>
                            </m:r>
                          </m:den>
                        </m:f>
                        <m:r>
                          <a:rPr lang="en-US" altLang="zh-CN" sz="2600" b="1" i="1">
                            <a:solidFill>
                              <a:srgbClr val="C00000"/>
                            </a:solidFill>
                            <a:latin typeface="Cambria Math" panose="02040503050406030204" pitchFamily="18" charset="0"/>
                            <a:cs typeface="Times New Roman" panose="02020603050405020304" pitchFamily="18" charset="0"/>
                          </a:rPr>
                          <m:t>−</m:t>
                        </m:r>
                        <m:rad>
                          <m:radPr>
                            <m:degHide m:val="on"/>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solidFill>
                                  <a:srgbClr val="C00000"/>
                                </a:solidFill>
                                <a:latin typeface="Cambria Math" panose="02040503050406030204" pitchFamily="18" charset="0"/>
                                <a:cs typeface="Times New Roman" panose="02020603050405020304" pitchFamily="18" charset="0"/>
                              </a:rPr>
                              <m:t>𝟐</m:t>
                            </m:r>
                          </m:e>
                        </m:rad>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𝟏</m:t>
                        </m:r>
                      </m:e>
                    </m:d>
                  </m:oMath>
                </a14:m>
                <a:endParaRPr lang="zh-CN" altLang="zh-CN" sz="260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custDataLst>
                  <p:tags r:id="rId4"/>
                </p:custDataLst>
              </p:nvPr>
            </p:nvSpPr>
            <p:spPr>
              <a:xfrm>
                <a:off x="6247732" y="237014"/>
                <a:ext cx="2350900" cy="911724"/>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21782" y="1294924"/>
                <a:ext cx="11589417" cy="4883581"/>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=sin</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sin</a:t>
                </a:r>
                <a:r>
                  <a:rPr lang="en-US" altLang="zh-CN" sz="2600" b="1" smtClean="0">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𝒕</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𝒕</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max</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min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函数的值域为</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294924"/>
                <a:ext cx="11589417" cy="4883581"/>
              </a:xfrm>
              <a:prstGeom prst="rect">
                <a:avLst/>
              </a:prstGeom>
              <a:blipFill rotWithShape="0">
                <a:blip r:embed="rId6"/>
                <a:stretch>
                  <a:fillRect l="-947" b="-125"/>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7">
            <p14:nvContentPartPr>
              <p14:cNvPr id="2" name="墨迹 1"/>
              <p14:cNvContentPartPr/>
              <p14:nvPr/>
            </p14:nvContentPartPr>
            <p14:xfrm>
              <a:off x="1334880" y="1475280"/>
              <a:ext cx="10201320" cy="3482280"/>
            </p14:xfrm>
          </p:contentPart>
        </mc:Choice>
        <mc:Fallback>
          <p:pic>
            <p:nvPicPr>
              <p:cNvPr id="2" name="墨迹 1"/>
              <p:cNvPicPr/>
              <p:nvPr/>
            </p:nvPicPr>
            <p:blipFill>
              <a:blip r:embed="rId8"/>
              <a:stretch>
                <a:fillRect/>
              </a:stretch>
            </p:blipFill>
            <p:spPr>
              <a:xfrm>
                <a:off x="1325520" y="1465920"/>
                <a:ext cx="10220040" cy="3501000"/>
              </a:xfrm>
              <a:prstGeom prst="rect">
                <a:avLst/>
              </a:prstGeom>
            </p:spPr>
          </p:pic>
        </mc:Fallback>
      </mc:AlternateContent>
    </p:spTree>
    <p:extLst>
      <p:ext uri="{BB962C8B-B14F-4D97-AF65-F5344CB8AC3E}">
        <p14:creationId xmlns:p14="http://schemas.microsoft.com/office/powerpoint/2010/main" val="7957135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7" name="矩形 6"/>
              <p:cNvSpPr/>
              <p:nvPr/>
            </p:nvSpPr>
            <p:spPr>
              <a:xfrm>
                <a:off x="269382" y="2217748"/>
                <a:ext cx="11589417" cy="3819828"/>
              </a:xfrm>
              <a:prstGeom prst="rect">
                <a:avLst/>
              </a:prstGeom>
            </p:spPr>
            <p:txBody>
              <a:bodyPr wrap="square">
                <a:spAutoFit/>
              </a:bodyPr>
              <a:lstStyle/>
              <a:p>
                <a:pPr>
                  <a:lnSpc>
                    <a:spcPct val="135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三角函数定义域的求法</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zh-CN" altLang="zh-CN" sz="2600" b="1">
                    <a:latin typeface="Times New Roman" panose="02020603050405020304" pitchFamily="18" charset="0"/>
                    <a:cs typeface="Times New Roman" panose="02020603050405020304" pitchFamily="18" charset="0"/>
                  </a:rPr>
                  <a:t>求三角函数的定义域实际上是构造简单的三角不等式</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组</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常借助三角函数的图象来求解</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三角函数值域的不同求法</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把所给的三角函数式变换成</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𝝎</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𝝋</m:t>
                        </m:r>
                      </m:e>
                    </m:d>
                  </m:oMath>
                </a14:m>
                <a:r>
                  <a:rPr lang="zh-CN" altLang="zh-CN" sz="2600" b="1">
                    <a:latin typeface="Times New Roman" panose="02020603050405020304" pitchFamily="18" charset="0"/>
                    <a:cs typeface="Times New Roman" panose="02020603050405020304" pitchFamily="18" charset="0"/>
                  </a:rPr>
                  <a:t>的形式求值域</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把</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或</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看作一个整体</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转换成二次函数求值域</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利用</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和</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的关系转换成二次函数求值域</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2217748"/>
                <a:ext cx="11589417" cy="3819828"/>
              </a:xfrm>
              <a:prstGeom prst="rect">
                <a:avLst/>
              </a:prstGeom>
              <a:blipFill rotWithShape="0">
                <a:blip r:embed="rId6"/>
                <a:stretch>
                  <a:fillRect l="-947" r="-473" b="-303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115688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1616231"/>
            <a:ext cx="12190413" cy="452621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custDataLst>
                  <p:tags r:id="rId2"/>
                </p:custDataLst>
              </p:nvPr>
            </p:nvSpPr>
            <p:spPr>
              <a:xfrm>
                <a:off x="6539960" y="396797"/>
                <a:ext cx="3877793" cy="910827"/>
              </a:xfrm>
              <a:prstGeom prst="rect">
                <a:avLst/>
              </a:prstGeom>
            </p:spPr>
            <p:txBody>
              <a:bodyPr wrap="none">
                <a:spAutoFit/>
              </a:bodyPr>
              <a:lstStyle/>
              <a:p>
                <a:pPr>
                  <a:lnSpc>
                    <a:spcPct val="150000"/>
                  </a:lnSpc>
                  <a:spcAft>
                    <a:spcPts val="0"/>
                  </a:spcAft>
                </a:pPr>
                <a:r>
                  <a:rPr lang="zh-CN" altLang="zh-CN" sz="26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solidFill>
                              <a:srgbClr val="C00000"/>
                            </a:solidFill>
                            <a:latin typeface="Cambria Math" panose="02040503050406030204" pitchFamily="18" charset="0"/>
                            <a:cs typeface="Times New Roman" panose="02020603050405020304" pitchFamily="18" charset="0"/>
                          </a:rPr>
                          <m:t>𝒙</m:t>
                        </m:r>
                        <m:r>
                          <a:rPr lang="en-US" altLang="zh-CN" sz="2600" b="1" i="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𝒙</m:t>
                        </m:r>
                        <m:r>
                          <a:rPr lang="en-US" altLang="zh-CN" sz="2600" b="1">
                            <a:solidFill>
                              <a:srgbClr val="C00000"/>
                            </a:solidFill>
                            <a:latin typeface="Cambria Math" panose="02040503050406030204" pitchFamily="18" charset="0"/>
                            <a:cs typeface="Times New Roman" panose="02020603050405020304" pitchFamily="18" charset="0"/>
                          </a:rPr>
                          <m:t>≠</m:t>
                        </m:r>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𝟏</m:t>
                            </m:r>
                          </m:num>
                          <m:den>
                            <m:r>
                              <a:rPr lang="en-US" altLang="zh-CN" sz="2600" b="1" i="1">
                                <a:solidFill>
                                  <a:srgbClr val="C00000"/>
                                </a:solidFill>
                                <a:latin typeface="Cambria Math" panose="02040503050406030204" pitchFamily="18" charset="0"/>
                                <a:cs typeface="Times New Roman" panose="02020603050405020304" pitchFamily="18" charset="0"/>
                              </a:rPr>
                              <m:t>𝟐</m:t>
                            </m:r>
                          </m:den>
                        </m:f>
                        <m:r>
                          <a:rPr lang="en-US" altLang="zh-CN" sz="2600" b="1" i="1">
                            <a:solidFill>
                              <a:srgbClr val="C00000"/>
                            </a:solidFill>
                            <a:latin typeface="Cambria Math" panose="02040503050406030204" pitchFamily="18" charset="0"/>
                            <a:cs typeface="Times New Roman" panose="02020603050405020304" pitchFamily="18" charset="0"/>
                          </a:rPr>
                          <m:t>𝒌</m:t>
                        </m:r>
                        <m:r>
                          <a:rPr lang="en-US" altLang="zh-CN" sz="2600" b="1" i="1">
                            <a:solidFill>
                              <a:srgbClr val="C00000"/>
                            </a:solidFill>
                            <a:latin typeface="Cambria Math" panose="02040503050406030204" pitchFamily="18" charset="0"/>
                            <a:cs typeface="Times New Roman" panose="02020603050405020304" pitchFamily="18" charset="0"/>
                          </a:rPr>
                          <m:t>𝛑</m:t>
                        </m:r>
                        <m:r>
                          <a:rPr lang="en-US" altLang="zh-CN" sz="2600" b="1">
                            <a:solidFill>
                              <a:srgbClr val="C00000"/>
                            </a:solidFill>
                            <a:latin typeface="Cambria Math" panose="02040503050406030204" pitchFamily="18" charset="0"/>
                            <a:cs typeface="Times New Roman" panose="02020603050405020304" pitchFamily="18" charset="0"/>
                          </a:rPr>
                          <m:t>+</m:t>
                        </m:r>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𝛑</m:t>
                            </m:r>
                          </m:num>
                          <m:den>
                            <m:r>
                              <a:rPr lang="en-US" altLang="zh-CN" sz="2600" b="1" i="1">
                                <a:solidFill>
                                  <a:srgbClr val="C00000"/>
                                </a:solidFill>
                                <a:latin typeface="Cambria Math" panose="02040503050406030204" pitchFamily="18" charset="0"/>
                                <a:cs typeface="Times New Roman" panose="02020603050405020304" pitchFamily="18" charset="0"/>
                              </a:rPr>
                              <m:t>𝟔</m:t>
                            </m:r>
                          </m:den>
                        </m:f>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𝒌</m:t>
                        </m:r>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𝐙</m:t>
                        </m:r>
                      </m:e>
                    </m:d>
                  </m:oMath>
                </a14:m>
                <a:endParaRPr lang="zh-CN" altLang="zh-CN" sz="260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custDataLst>
                  <p:tags r:id="rId4"/>
                </p:custDataLst>
              </p:nvPr>
            </p:nvSpPr>
            <p:spPr>
              <a:xfrm>
                <a:off x="6539960" y="396797"/>
                <a:ext cx="3877793" cy="91082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269382" y="621443"/>
                <a:ext cx="11589417" cy="915764"/>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2tan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zh-CN" altLang="zh-CN" sz="2600" b="1">
                    <a:latin typeface="Times New Roman" panose="02020603050405020304" pitchFamily="18" charset="0"/>
                    <a:cs typeface="Times New Roman" panose="02020603050405020304" pitchFamily="18" charset="0"/>
                  </a:rPr>
                  <a:t>的定义域是</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915764"/>
              </a:xfrm>
              <a:prstGeom prst="rect">
                <a:avLst/>
              </a:prstGeom>
              <a:blipFill rotWithShape="0">
                <a:blip r:embed="rId6"/>
                <a:stretch>
                  <a:fillRect l="-947" b="-5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21782" y="1688878"/>
                <a:ext cx="11589417" cy="915764"/>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688878"/>
                <a:ext cx="11589417" cy="915764"/>
              </a:xfrm>
              <a:prstGeom prst="rect">
                <a:avLst/>
              </a:prstGeom>
              <a:blipFill rotWithShape="0">
                <a:blip r:embed="rId7"/>
                <a:stretch>
                  <a:fillRect l="-947" b="-3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906978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7883" y="1974037"/>
            <a:ext cx="10879599" cy="3277994"/>
          </a:xfrm>
          <a:prstGeom prst="rect">
            <a:avLst/>
          </a:prstGeom>
          <a:noFill/>
        </p:spPr>
        <p:txBody>
          <a:bodyPr wrap="square" lIns="121898" tIns="60948" rIns="121898" bIns="60948">
            <a:no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能画出三角函数的图象</a:t>
            </a:r>
            <a:r>
              <a:rPr lang="en-US" altLang="zh-CN" sz="2600" b="1" smtClean="0">
                <a:latin typeface="Times New Roman" panose="02020603050405020304" pitchFamily="18" charset="0"/>
                <a:cs typeface="Times New Roman" panose="02020603050405020304" pitchFamily="18" charset="0"/>
              </a:rPr>
              <a:t>.</a:t>
            </a:r>
          </a:p>
          <a:p>
            <a:pPr>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了解三角函数的周期性、奇偶性、最大</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小</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值</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 </a:t>
            </a:r>
            <a:endParaRPr lang="en-US" altLang="zh-CN" sz="2600" b="1" smtClean="0">
              <a:latin typeface="宋体" panose="02010600030101010101" pitchFamily="2" charset="-122"/>
              <a:cs typeface="Times New Roman" panose="02020603050405020304" pitchFamily="18" charset="0"/>
            </a:endParaRPr>
          </a:p>
          <a:p>
            <a:pPr>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借助图象理解正弦函数、余弦函数、正切函数的性质</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734093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540139"/>
            <a:ext cx="12190413" cy="370364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2" name="矩形 11"/>
              <p:cNvSpPr/>
              <p:nvPr/>
            </p:nvSpPr>
            <p:spPr>
              <a:xfrm>
                <a:off x="269382" y="621443"/>
                <a:ext cx="11589417" cy="1809983"/>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(2)(2024·</a:t>
                </a:r>
                <a:r>
                  <a:rPr lang="zh-CN" altLang="zh-CN" sz="2600" b="1">
                    <a:latin typeface="Times New Roman" panose="02020603050405020304" pitchFamily="18" charset="0"/>
                    <a:cs typeface="Times New Roman" panose="02020603050405020304" pitchFamily="18" charset="0"/>
                  </a:rPr>
                  <a:t>天津卷改编</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𝝎</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的最小正周期为</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zh-CN" altLang="zh-CN" sz="2600" b="1">
                    <a:latin typeface="Times New Roman" panose="02020603050405020304" pitchFamily="18" charset="0"/>
                    <a:cs typeface="Times New Roman" panose="02020603050405020304" pitchFamily="18" charset="0"/>
                  </a:rPr>
                  <a:t>的最小值为</a:t>
                </a:r>
                <a:r>
                  <a:rPr lang="zh-CN" altLang="zh-CN" sz="2600" b="1" u="sng">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69382" y="621443"/>
                <a:ext cx="11589417" cy="1809983"/>
              </a:xfrm>
              <a:prstGeom prst="rect">
                <a:avLst/>
              </a:prstGeom>
              <a:blipFill rotWithShape="0">
                <a:blip r:embed="rId4"/>
                <a:stretch>
                  <a:fillRect l="-947" r="-947" b="-202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custDataLst>
                  <p:tags r:id="rId2"/>
                </p:custDataLst>
              </p:nvPr>
            </p:nvSpPr>
            <p:spPr>
              <a:xfrm>
                <a:off x="3718909" y="1244124"/>
                <a:ext cx="993734" cy="974690"/>
              </a:xfrm>
              <a:prstGeom prst="rect">
                <a:avLst/>
              </a:prstGeom>
            </p:spPr>
            <p:txBody>
              <a:bodyPr wrap="none">
                <a:spAutoFit/>
              </a:bodyPr>
              <a:lstStyle/>
              <a:p>
                <a:pPr>
                  <a:lnSpc>
                    <a:spcPct val="150000"/>
                  </a:lnSpc>
                  <a:spcAft>
                    <a:spcPts val="0"/>
                  </a:spcAft>
                </a:pPr>
                <a:r>
                  <a:rPr lang="zh-CN" altLang="zh-CN" sz="2600" b="1">
                    <a:solidFill>
                      <a:srgbClr val="C00000"/>
                    </a:solidFill>
                    <a:latin typeface="Times New Roman" panose="02020603050405020304" pitchFamily="18" charset="0"/>
                    <a:cs typeface="Times New Roman" panose="02020603050405020304" pitchFamily="18" charset="0"/>
                  </a:rPr>
                  <a:t>　</a:t>
                </a:r>
                <a:r>
                  <a:rPr lang="en-US" altLang="zh-CN" sz="2600" b="1">
                    <a:solidFill>
                      <a:srgbClr val="C00000"/>
                    </a:solidFill>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solidFill>
                                  <a:srgbClr val="C00000"/>
                                </a:solidFill>
                                <a:latin typeface="Cambria Math" panose="02040503050406030204" pitchFamily="18" charset="0"/>
                                <a:cs typeface="Times New Roman" panose="02020603050405020304" pitchFamily="18" charset="0"/>
                              </a:rPr>
                              <m:t>𝟑</m:t>
                            </m:r>
                          </m:e>
                        </m:rad>
                      </m:num>
                      <m:den>
                        <m:r>
                          <a:rPr lang="en-US" altLang="zh-CN" sz="2600" b="1" i="1">
                            <a:solidFill>
                              <a:srgbClr val="C00000"/>
                            </a:solidFill>
                            <a:latin typeface="Cambria Math" panose="02040503050406030204" pitchFamily="18" charset="0"/>
                            <a:cs typeface="Times New Roman" panose="02020603050405020304" pitchFamily="18" charset="0"/>
                          </a:rPr>
                          <m:t>𝟐</m:t>
                        </m:r>
                      </m:den>
                    </m:f>
                  </m:oMath>
                </a14:m>
                <a:endParaRPr lang="zh-CN" altLang="zh-CN" sz="2600">
                  <a:latin typeface="Calibri" panose="020F0502020204030204" pitchFamily="34" charset="0"/>
                  <a:cs typeface="Times New Roman" panose="02020603050405020304" pitchFamily="18" charset="0"/>
                </a:endParaRPr>
              </a:p>
            </p:txBody>
          </p:sp>
        </mc:Choice>
        <mc:Fallback xmlns="">
          <p:sp>
            <p:nvSpPr>
              <p:cNvPr id="13" name="矩形 12"/>
              <p:cNvSpPr>
                <a:spLocks noRot="1" noChangeAspect="1" noMove="1" noResize="1" noEditPoints="1" noAdjustHandles="1" noChangeArrowheads="1" noChangeShapeType="1" noTextEdit="1"/>
              </p:cNvSpPr>
              <p:nvPr>
                <p:custDataLst>
                  <p:tags r:id="rId5"/>
                </p:custDataLst>
              </p:nvPr>
            </p:nvSpPr>
            <p:spPr>
              <a:xfrm>
                <a:off x="3718909" y="1244124"/>
                <a:ext cx="993734" cy="974690"/>
              </a:xfrm>
              <a:prstGeom prst="rect">
                <a:avLst/>
              </a:prstGeom>
              <a:blipFill rotWithShape="0">
                <a:blip r:embed="rId6"/>
                <a:stretch>
                  <a:fillRect b="-43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21782" y="2458519"/>
                <a:ext cx="11589417" cy="3510000"/>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的最小正周期为</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a:latin typeface="Times New Roman" panose="02020603050405020304" pitchFamily="18" charset="0"/>
                    <a:cs typeface="Times New Roman" panose="02020603050405020304" pitchFamily="18" charset="0"/>
                  </a:rPr>
                  <a:t>π=</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𝝎</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min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2458519"/>
                <a:ext cx="11589417" cy="3510000"/>
              </a:xfrm>
              <a:prstGeom prst="rect">
                <a:avLst/>
              </a:prstGeom>
              <a:blipFill rotWithShape="0">
                <a:blip r:embed="rId7"/>
                <a:stretch>
                  <a:fillRect l="-947" b="-104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310570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1603531"/>
            <a:ext cx="12190413" cy="452621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621443"/>
                <a:ext cx="11589417" cy="911724"/>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2cos</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的值域为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621443"/>
                <a:ext cx="11589417" cy="911724"/>
              </a:xfrm>
              <a:prstGeom prst="rect">
                <a:avLst/>
              </a:prstGeom>
              <a:blipFill rotWithShape="0">
                <a:blip r:embed="rId4"/>
                <a:stretch>
                  <a:fillRect l="-947" b="-4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custDataLst>
                  <p:tags r:id="rId2"/>
                </p:custDataLst>
              </p:nvPr>
            </p:nvSpPr>
            <p:spPr>
              <a:xfrm>
                <a:off x="7221748" y="370500"/>
                <a:ext cx="1287981" cy="911724"/>
              </a:xfrm>
              <a:prstGeom prst="rect">
                <a:avLst/>
              </a:prstGeom>
            </p:spPr>
            <p:txBody>
              <a:bodyPr wrap="none">
                <a:spAutoFit/>
              </a:bodyPr>
              <a:lstStyle/>
              <a:p>
                <a:pPr>
                  <a:lnSpc>
                    <a:spcPct val="150000"/>
                  </a:lnSpc>
                  <a:spcAft>
                    <a:spcPts val="0"/>
                  </a:spcAft>
                </a:pPr>
                <a:r>
                  <a:rPr lang="zh-CN" altLang="zh-CN" sz="2600" b="1"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𝟕</m:t>
                            </m:r>
                          </m:num>
                          <m:den>
                            <m:r>
                              <a:rPr lang="en-US" altLang="zh-CN" sz="2600" b="1" i="1">
                                <a:solidFill>
                                  <a:srgbClr val="C00000"/>
                                </a:solidFill>
                                <a:latin typeface="Cambria Math" panose="02040503050406030204" pitchFamily="18" charset="0"/>
                                <a:cs typeface="Times New Roman" panose="02020603050405020304" pitchFamily="18" charset="0"/>
                              </a:rPr>
                              <m:t>𝟖</m:t>
                            </m:r>
                          </m:den>
                        </m:f>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𝟐</m:t>
                        </m:r>
                      </m:e>
                    </m:d>
                  </m:oMath>
                </a14:m>
                <a:endParaRPr lang="zh-CN" altLang="zh-CN" sz="2600" dirty="0">
                  <a:latin typeface="Calibri" panose="020F0502020204030204" pitchFamily="34" charset="0"/>
                  <a:cs typeface="Times New Roman" panose="02020603050405020304" pitchFamily="18" charset="0"/>
                </a:endParaRPr>
              </a:p>
            </p:txBody>
          </p:sp>
        </mc:Choice>
        <mc:Fallback xmlns="">
          <p:sp>
            <p:nvSpPr>
              <p:cNvPr id="16" name="矩形 15"/>
              <p:cNvSpPr>
                <a:spLocks noRot="1" noChangeAspect="1" noMove="1" noResize="1" noEditPoints="1" noAdjustHandles="1" noChangeArrowheads="1" noChangeShapeType="1" noTextEdit="1"/>
              </p:cNvSpPr>
              <p:nvPr>
                <p:custDataLst>
                  <p:tags r:id="rId5"/>
                </p:custDataLst>
              </p:nvPr>
            </p:nvSpPr>
            <p:spPr>
              <a:xfrm>
                <a:off x="7221748" y="370500"/>
                <a:ext cx="1287981" cy="911724"/>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21782" y="1472851"/>
                <a:ext cx="11589417" cy="4640438"/>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2cos</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=3</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sin</a:t>
                </a:r>
                <a:r>
                  <a:rPr lang="en-US" altLang="zh-CN" sz="2600" b="1" smtClean="0">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𝐬𝐢𝐧</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所以当</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min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或</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max</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即函数的值域为</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num>
                          <m:den>
                            <m:r>
                              <a:rPr lang="en-US" altLang="zh-CN" sz="2600" b="1" i="1">
                                <a:latin typeface="Cambria Math" panose="02040503050406030204" pitchFamily="18" charset="0"/>
                                <a:cs typeface="Times New Roman" panose="02020603050405020304" pitchFamily="18" charset="0"/>
                              </a:rPr>
                              <m:t>𝟖</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472851"/>
                <a:ext cx="11589417" cy="4640438"/>
              </a:xfrm>
              <a:prstGeom prst="rect">
                <a:avLst/>
              </a:prstGeom>
              <a:blipFill rotWithShape="0">
                <a:blip r:embed="rId7"/>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58190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bwMode="auto">
          <a:xfrm>
            <a:off x="251427" y="14638"/>
            <a:ext cx="11653111" cy="664862"/>
          </a:xfrm>
          <a:prstGeom prst="rect">
            <a:avLst/>
          </a:prstGeom>
        </p:spPr>
        <p:txBody>
          <a:bodyPr wrap="square">
            <a:spAutoFit/>
          </a:bodyPr>
          <a:lstStyle/>
          <a:p>
            <a:pPr>
              <a:lnSpc>
                <a:spcPct val="150000"/>
              </a:lnSpc>
              <a:spcAft>
                <a:spcPts val="0"/>
              </a:spcAf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考点二</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三角函数的周期性、奇偶性、对称性</a:t>
            </a:r>
            <a:endParaRPr lang="zh-CN" altLang="zh-CN" sz="1200">
              <a:latin typeface="Calibri" panose="020F0502020204030204" pitchFamily="34" charset="0"/>
              <a:cs typeface="Times New Roman" panose="02020603050405020304" pitchFamily="18" charset="0"/>
            </a:endParaRPr>
          </a:p>
        </p:txBody>
      </p:sp>
      <p:sp>
        <p:nvSpPr>
          <p:cNvPr id="11" name="矩形 10"/>
          <p:cNvSpPr/>
          <p:nvPr>
            <p:custDataLst>
              <p:tags r:id="rId2"/>
            </p:custDataLst>
          </p:nvPr>
        </p:nvSpPr>
        <p:spPr>
          <a:xfrm>
            <a:off x="2831215" y="1770261"/>
            <a:ext cx="71846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BC</a:t>
            </a:r>
            <a:endParaRPr lang="zh-CN" altLang="en-US" sz="3000" b="1" dirty="0">
              <a:solidFill>
                <a:srgbClr val="C00000"/>
              </a:solidFill>
            </a:endParaRPr>
          </a:p>
        </p:txBody>
      </p:sp>
      <mc:AlternateContent xmlns:mc="http://schemas.openxmlformats.org/markup-compatibility/2006" xmlns:a14="http://schemas.microsoft.com/office/drawing/2010/main">
        <mc:Choice Requires="a14">
          <p:sp>
            <p:nvSpPr>
              <p:cNvPr id="12" name="矩形 11"/>
              <p:cNvSpPr/>
              <p:nvPr/>
            </p:nvSpPr>
            <p:spPr>
              <a:xfrm>
                <a:off x="290164" y="760318"/>
                <a:ext cx="11589417" cy="3991414"/>
              </a:xfrm>
              <a:prstGeom prst="rect">
                <a:avLst/>
              </a:prstGeom>
            </p:spPr>
            <p:txBody>
              <a:bodyPr wrap="square">
                <a:spAutoFit/>
              </a:bodyPr>
              <a:lstStyle/>
              <a:p>
                <a:pPr marL="355600" indent="-355600">
                  <a:lnSpc>
                    <a:spcPct val="150000"/>
                  </a:lnSpc>
                  <a:spcAft>
                    <a:spcPts val="0"/>
                  </a:spcAft>
                </a:pPr>
                <a:r>
                  <a:rPr lang="zh-CN" altLang="zh-CN" sz="26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dirty="0">
                    <a:solidFill>
                      <a:srgbClr val="0000FF"/>
                    </a:solidFill>
                    <a:latin typeface="Times New Roman" panose="02020603050405020304" pitchFamily="18" charset="0"/>
                    <a:cs typeface="Times New Roman" panose="02020603050405020304" pitchFamily="18" charset="0"/>
                  </a:rPr>
                  <a:t>2</a:t>
                </a:r>
                <a:r>
                  <a:rPr lang="en-US" altLang="zh-CN" sz="2600" b="1" dirty="0">
                    <a:solidFill>
                      <a:srgbClr val="0000FF"/>
                    </a:solidFill>
                    <a:latin typeface="宋体" panose="02010600030101010101" pitchFamily="2" charset="-122"/>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多选</a:t>
                </a:r>
                <a:r>
                  <a:rPr lang="en-US" altLang="zh-CN" sz="2600" b="1" dirty="0">
                    <a:latin typeface="Times New Roman" panose="02020603050405020304" pitchFamily="18" charset="0"/>
                    <a:cs typeface="Times New Roman" panose="02020603050405020304" pitchFamily="18" charset="0"/>
                  </a:rPr>
                  <a:t>)(2024·</a:t>
                </a:r>
                <a:r>
                  <a:rPr lang="zh-CN" altLang="zh-CN" sz="2600" b="1" dirty="0">
                    <a:latin typeface="Times New Roman" panose="02020603050405020304" pitchFamily="18" charset="0"/>
                    <a:cs typeface="Times New Roman" panose="02020603050405020304" pitchFamily="18" charset="0"/>
                  </a:rPr>
                  <a:t>新高考Ⅱ卷</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对于函数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)=sin</a:t>
                </a:r>
                <a:r>
                  <a:rPr lang="en-US" altLang="zh-CN" sz="2600" b="1" dirty="0">
                    <a:latin typeface="宋体" panose="02010600030101010101" pitchFamily="2" charset="-122"/>
                    <a:cs typeface="Times New Roman" panose="02020603050405020304" pitchFamily="18" charset="0"/>
                  </a:rPr>
                  <a:t> </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x</a:t>
                </a:r>
                <a:r>
                  <a:rPr lang="zh-CN" altLang="zh-CN" sz="2600" b="1" dirty="0">
                    <a:latin typeface="Times New Roman" panose="02020603050405020304" pitchFamily="18" charset="0"/>
                    <a:cs typeface="Times New Roman" panose="02020603050405020304" pitchFamily="18" charset="0"/>
                  </a:rPr>
                  <a:t>和</a:t>
                </a:r>
                <a:r>
                  <a:rPr lang="en-US" altLang="zh-CN" sz="2600" b="1" i="1" dirty="0">
                    <a:latin typeface="Times New Roman" panose="02020603050405020304" pitchFamily="18" charset="0"/>
                    <a:cs typeface="Times New Roman" panose="02020603050405020304" pitchFamily="18" charset="0"/>
                  </a:rPr>
                  <a:t>g</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下列说法中正确的有</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A.</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与</a:t>
                </a:r>
                <a:r>
                  <a:rPr lang="en-US" altLang="zh-CN" sz="2600" b="1" i="1" dirty="0">
                    <a:latin typeface="Times New Roman" panose="02020603050405020304" pitchFamily="18" charset="0"/>
                    <a:cs typeface="Times New Roman" panose="02020603050405020304" pitchFamily="18" charset="0"/>
                  </a:rPr>
                  <a:t>g</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有相同的零点</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B.</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与</a:t>
                </a:r>
                <a:r>
                  <a:rPr lang="en-US" altLang="zh-CN" sz="2600" b="1" i="1" dirty="0">
                    <a:latin typeface="Times New Roman" panose="02020603050405020304" pitchFamily="18" charset="0"/>
                    <a:cs typeface="Times New Roman" panose="02020603050405020304" pitchFamily="18" charset="0"/>
                  </a:rPr>
                  <a:t>g</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有相同的最大值</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C.</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与</a:t>
                </a:r>
                <a:r>
                  <a:rPr lang="en-US" altLang="zh-CN" sz="2600" b="1" i="1" dirty="0">
                    <a:latin typeface="Times New Roman" panose="02020603050405020304" pitchFamily="18" charset="0"/>
                    <a:cs typeface="Times New Roman" panose="02020603050405020304" pitchFamily="18" charset="0"/>
                  </a:rPr>
                  <a:t>g</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有相同的最小正周期</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D.</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与</a:t>
                </a:r>
                <a:r>
                  <a:rPr lang="en-US" altLang="zh-CN" sz="2600" b="1" i="1" dirty="0">
                    <a:latin typeface="Times New Roman" panose="02020603050405020304" pitchFamily="18" charset="0"/>
                    <a:cs typeface="Times New Roman" panose="02020603050405020304" pitchFamily="18" charset="0"/>
                  </a:rPr>
                  <a:t>g</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的图象有相同的</a:t>
                </a:r>
                <a:r>
                  <a:rPr lang="zh-CN" altLang="zh-CN" sz="2600" b="1" dirty="0" smtClean="0">
                    <a:latin typeface="Times New Roman" panose="02020603050405020304" pitchFamily="18" charset="0"/>
                    <a:cs typeface="Times New Roman" panose="02020603050405020304" pitchFamily="18" charset="0"/>
                  </a:rPr>
                  <a:t>对称轴</a:t>
                </a:r>
                <a:endParaRPr lang="zh-CN" altLang="zh-CN" sz="1150" dirty="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90164" y="760318"/>
                <a:ext cx="11589417" cy="3991414"/>
              </a:xfrm>
              <a:prstGeom prst="rect">
                <a:avLst/>
              </a:prstGeom>
              <a:blipFill rotWithShape="0">
                <a:blip r:embed="rId4"/>
                <a:stretch>
                  <a:fillRect l="-947" r="-842" b="-122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91880673"/>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2139"/>
            <a:ext cx="12190413" cy="617131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692200"/>
                <a:ext cx="11589417" cy="5410455"/>
              </a:xfrm>
              <a:prstGeom prst="rect">
                <a:avLst/>
              </a:prstGeom>
            </p:spPr>
            <p:txBody>
              <a:bodyPr wrap="square">
                <a:spAutoFit/>
              </a:bodyPr>
              <a:lstStyle/>
              <a:p>
                <a:pPr>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g</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的最大值都为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的最小正周期都为</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图象的对称轴方程为</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图象的对称轴方程为</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的图象的对称轴不相同</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BC.</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692200"/>
                <a:ext cx="11589417" cy="5410455"/>
              </a:xfrm>
              <a:prstGeom prst="rect">
                <a:avLst/>
              </a:prstGeom>
              <a:blipFill rotWithShape="0">
                <a:blip r:embed="rId3"/>
                <a:stretch>
                  <a:fillRect l="-947" b="-6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603668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273454"/>
            <a:ext cx="12190413" cy="381586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21443"/>
                <a:ext cx="11589417" cy="1522212"/>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𝝋</m:t>
                        </m:r>
                      </m:e>
                    </m:d>
                  </m:oMath>
                </a14:m>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φ</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φ</a:t>
                </a:r>
                <a:r>
                  <a:rPr lang="zh-CN" altLang="zh-CN" sz="2600" b="1">
                    <a:latin typeface="Times New Roman" panose="02020603050405020304" pitchFamily="18" charset="0"/>
                    <a:cs typeface="Times New Roman" panose="02020603050405020304" pitchFamily="18" charset="0"/>
                  </a:rPr>
                  <a:t>的值为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21443"/>
                <a:ext cx="11589417" cy="1522212"/>
              </a:xfrm>
              <a:prstGeom prst="rect">
                <a:avLst/>
              </a:prstGeom>
              <a:blipFill rotWithShape="0">
                <a:blip r:embed="rId4"/>
                <a:stretch>
                  <a:fillRect l="-947" b="-88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custDataLst>
                  <p:tags r:id="rId2"/>
                </p:custDataLst>
              </p:nvPr>
            </p:nvSpPr>
            <p:spPr>
              <a:xfrm>
                <a:off x="745331" y="1206024"/>
                <a:ext cx="679994" cy="820866"/>
              </a:xfrm>
              <a:prstGeom prst="rect">
                <a:avLst/>
              </a:prstGeom>
            </p:spPr>
            <p:txBody>
              <a:bodyPr wrap="none">
                <a:spAutoFit/>
              </a:bodyPr>
              <a:lstStyle/>
              <a:p>
                <a:pPr>
                  <a:lnSpc>
                    <a:spcPct val="150000"/>
                  </a:lnSpc>
                  <a:spcAft>
                    <a:spcPts val="0"/>
                  </a:spcAft>
                </a:pPr>
                <a:r>
                  <a:rPr lang="zh-CN" altLang="zh-CN" sz="2600" b="1" smtClean="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𝛑</m:t>
                        </m:r>
                      </m:num>
                      <m:den>
                        <m:r>
                          <a:rPr lang="en-US" altLang="zh-CN" sz="2600" b="1" i="1">
                            <a:solidFill>
                              <a:srgbClr val="C00000"/>
                            </a:solidFill>
                            <a:latin typeface="Cambria Math" panose="02040503050406030204" pitchFamily="18" charset="0"/>
                            <a:cs typeface="Times New Roman" panose="02020603050405020304" pitchFamily="18" charset="0"/>
                          </a:rPr>
                          <m:t>𝟒</m:t>
                        </m:r>
                      </m:den>
                    </m:f>
                  </m:oMath>
                </a14:m>
                <a:endParaRPr lang="zh-CN" altLang="zh-CN" sz="260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custDataLst>
                  <p:tags r:id="rId5"/>
                </p:custDataLst>
              </p:nvPr>
            </p:nvSpPr>
            <p:spPr>
              <a:xfrm>
                <a:off x="745331" y="1206024"/>
                <a:ext cx="679994" cy="820866"/>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21782" y="2349659"/>
                <a:ext cx="11589417" cy="3304238"/>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由已知</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又因为</a:t>
                </a:r>
                <a:r>
                  <a:rPr lang="en-US" altLang="zh-CN" sz="2600" b="1" i="1">
                    <a:latin typeface="Times New Roman" panose="02020603050405020304" pitchFamily="18" charset="0"/>
                    <a:cs typeface="Times New Roman" panose="02020603050405020304" pitchFamily="18" charset="0"/>
                  </a:rPr>
                  <a:t>φ</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所以当</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zh-CN" altLang="zh-CN" sz="2600" b="1">
                    <a:latin typeface="Times New Roman" panose="02020603050405020304" pitchFamily="18" charset="0"/>
                    <a:cs typeface="Times New Roman" panose="02020603050405020304" pitchFamily="18" charset="0"/>
                  </a:rPr>
                  <a:t>符合题意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2349659"/>
                <a:ext cx="11589417" cy="3304238"/>
              </a:xfrm>
              <a:prstGeom prst="rect">
                <a:avLst/>
              </a:prstGeom>
              <a:blipFill rotWithShape="0">
                <a:blip r:embed="rId7"/>
                <a:stretch>
                  <a:fillRect l="-947" b="-129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399507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057111"/>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244124"/>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326692"/>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345112"/>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19" name="矩形 18"/>
              <p:cNvSpPr/>
              <p:nvPr/>
            </p:nvSpPr>
            <p:spPr>
              <a:xfrm>
                <a:off x="312448" y="2085692"/>
                <a:ext cx="11411052" cy="4089068"/>
              </a:xfrm>
              <a:prstGeom prst="rect">
                <a:avLst/>
              </a:prstGeom>
            </p:spPr>
            <p:txBody>
              <a:bodyPr wrap="square">
                <a:spAutoFit/>
              </a:bodyPr>
              <a:lstStyle/>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有关三角函数的奇偶性、周期性和对称性问题的解题思路</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奇偶性的判断方法</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三角函数中奇函数一般可化为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ωx</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tan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ωx</a:t>
                </a:r>
                <a:r>
                  <a:rPr lang="zh-CN" altLang="zh-CN" sz="2600" b="1">
                    <a:latin typeface="Times New Roman" panose="02020603050405020304" pitchFamily="18" charset="0"/>
                    <a:cs typeface="Times New Roman" panose="02020603050405020304" pitchFamily="18" charset="0"/>
                  </a:rPr>
                  <a:t>的形式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而偶函数一般可化为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ωx</a:t>
                </a:r>
                <a:r>
                  <a:rPr lang="zh-CN" altLang="zh-CN" sz="2600" b="1">
                    <a:latin typeface="Times New Roman" panose="02020603050405020304" pitchFamily="18" charset="0"/>
                    <a:cs typeface="Times New Roman" panose="02020603050405020304" pitchFamily="18" charset="0"/>
                  </a:rPr>
                  <a:t>的形式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周期的计算方法</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利用函数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sin(</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的周期为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𝝎</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tan(</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的周期为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𝝎</m:t>
                        </m:r>
                      </m:den>
                    </m:f>
                  </m:oMath>
                </a14:m>
                <a:r>
                  <a:rPr lang="zh-CN" altLang="zh-CN" sz="2600" b="1">
                    <a:latin typeface="Times New Roman" panose="02020603050405020304" pitchFamily="18" charset="0"/>
                    <a:cs typeface="Times New Roman" panose="02020603050405020304" pitchFamily="18" charset="0"/>
                  </a:rPr>
                  <a:t>求解</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解决对称性问题的关键</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熟练掌握三角函数图象的对称轴、对称中心</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9" name="矩形 18"/>
              <p:cNvSpPr>
                <a:spLocks noRot="1" noChangeAspect="1" noMove="1" noResize="1" noEditPoints="1" noAdjustHandles="1" noChangeArrowheads="1" noChangeShapeType="1" noTextEdit="1"/>
              </p:cNvSpPr>
              <p:nvPr/>
            </p:nvSpPr>
            <p:spPr>
              <a:xfrm>
                <a:off x="312448" y="2085692"/>
                <a:ext cx="11411052" cy="4089068"/>
              </a:xfrm>
              <a:prstGeom prst="rect">
                <a:avLst/>
              </a:prstGeom>
              <a:blipFill rotWithShape="0">
                <a:blip r:embed="rId6"/>
                <a:stretch>
                  <a:fillRect l="-962" r="-641" b="-28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46603333"/>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943625"/>
            <a:ext cx="12190413" cy="331447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21443"/>
                <a:ext cx="11589417" cy="5648406"/>
              </a:xfrm>
              <a:prstGeom prst="rect">
                <a:avLst/>
              </a:prstGeom>
            </p:spPr>
            <p:txBody>
              <a:bodyPr wrap="square">
                <a:spAutoFit/>
              </a:bodyPr>
              <a:lstStyle/>
              <a:p>
                <a:pPr marL="355600" indent="-355600">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的一条对称轴为直线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一个周期为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的解析式可能为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𝒙</m:t>
                        </m:r>
                      </m:e>
                    </m: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𝒙</m:t>
                        </m:r>
                      </m:e>
                    </m:d>
                  </m:oMath>
                </a14:m>
                <a:r>
                  <a:rPr lang="en-US" altLang="zh-CN" sz="2600" b="1" smtClean="0">
                    <a:latin typeface="Times New Roman" panose="02020603050405020304" pitchFamily="18" charset="0"/>
                    <a:cs typeface="Times New Roman" panose="02020603050405020304" pitchFamily="18" charset="0"/>
                  </a:rPr>
                  <a:t>		C.sin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i="1">
                            <a:latin typeface="Cambria Math" panose="02040503050406030204" pitchFamily="18" charset="0"/>
                            <a:cs typeface="Times New Roman" panose="02020603050405020304" pitchFamily="18" charset="0"/>
                          </a:rPr>
                          <m:t>𝒙</m:t>
                        </m:r>
                      </m:e>
                    </m: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i="1">
                            <a:latin typeface="Cambria Math" panose="02040503050406030204" pitchFamily="18" charset="0"/>
                            <a:cs typeface="Times New Roman" panose="02020603050405020304" pitchFamily="18" charset="0"/>
                          </a:rPr>
                          <m:t>𝒙</m:t>
                        </m:r>
                      </m:e>
                    </m:d>
                  </m:oMath>
                </a14:m>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den>
                    </m:f>
                  </m:oMath>
                </a14:m>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B</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den>
                    </m:f>
                  </m:oMath>
                </a14:m>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C</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den>
                    </m:f>
                  </m:oMath>
                </a14:m>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den>
                    </m:f>
                  </m:oMath>
                </a14:m>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排除</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D;</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e>
                    </m:d>
                  </m:oMath>
                </a14:m>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是函数的一个对称中心</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排除</a:t>
                </a:r>
                <a:r>
                  <a:rPr lang="en-US" altLang="zh-CN" sz="2600" b="1">
                    <a:latin typeface="Times New Roman" panose="02020603050405020304" pitchFamily="18" charset="0"/>
                    <a:cs typeface="Times New Roman" panose="02020603050405020304" pitchFamily="18" charset="0"/>
                  </a:rPr>
                  <a:t>A;</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e>
                    </m:d>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是函数的一条对称轴</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21443"/>
                <a:ext cx="11589417" cy="5648406"/>
              </a:xfrm>
              <a:prstGeom prst="rect">
                <a:avLst/>
              </a:prstGeom>
              <a:blipFill rotWithShape="0">
                <a:blip r:embed="rId4"/>
                <a:stretch>
                  <a:fillRect l="-947" r="-579"/>
                </a:stretch>
              </a:blipFill>
            </p:spPr>
            <p:txBody>
              <a:bodyPr/>
              <a:lstStyle/>
              <a:p>
                <a:r>
                  <a:rPr lang="zh-CN" altLang="en-US">
                    <a:noFill/>
                  </a:rPr>
                  <a:t> </a:t>
                </a:r>
              </a:p>
            </p:txBody>
          </p:sp>
        </mc:Fallback>
      </mc:AlternateContent>
      <p:sp>
        <p:nvSpPr>
          <p:cNvPr id="8" name="矩形 7"/>
          <p:cNvSpPr/>
          <p:nvPr>
            <p:custDataLst>
              <p:tags r:id="rId2"/>
            </p:custDataLst>
          </p:nvPr>
        </p:nvSpPr>
        <p:spPr>
          <a:xfrm>
            <a:off x="1613047" y="1338207"/>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2393892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3391907"/>
            <a:ext cx="12190413" cy="281042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621443"/>
                <a:ext cx="11589417" cy="5186035"/>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记函数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𝝎</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的最小正周期为</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&lt;π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e>
                    </m:d>
                  </m:oMath>
                </a14:m>
                <a:r>
                  <a:rPr lang="zh-CN" altLang="zh-CN" sz="2600" b="1">
                    <a:latin typeface="Times New Roman" panose="02020603050405020304" pitchFamily="18" charset="0"/>
                    <a:cs typeface="Times New Roman" panose="02020603050405020304" pitchFamily="18" charset="0"/>
                  </a:rPr>
                  <a:t>中心对称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A.1</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	D.3</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&lt;π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𝝎</m:t>
                            </m:r>
                          </m:e>
                        </m:d>
                      </m:den>
                    </m:f>
                  </m:oMath>
                </a14:m>
                <a:r>
                  <a:rPr lang="en-US" altLang="zh-CN" sz="2600" b="1">
                    <a:latin typeface="Times New Roman" panose="02020603050405020304" pitchFamily="18" charset="0"/>
                    <a:cs typeface="Times New Roman" panose="02020603050405020304" pitchFamily="18" charset="0"/>
                  </a:rPr>
                  <a:t>&lt;π.</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又因为</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2&lt;</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&lt;3.</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e>
                    </m:d>
                  </m:oMath>
                </a14:m>
                <a:r>
                  <a:rPr lang="zh-CN" altLang="zh-CN" sz="2600" b="1">
                    <a:latin typeface="Times New Roman" panose="02020603050405020304" pitchFamily="18" charset="0"/>
                    <a:cs typeface="Times New Roman" panose="02020603050405020304" pitchFamily="18" charset="0"/>
                  </a:rPr>
                  <a:t>中心对称</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621443"/>
                <a:ext cx="11589417" cy="5186035"/>
              </a:xfrm>
              <a:prstGeom prst="rect">
                <a:avLst/>
              </a:prstGeom>
              <a:blipFill rotWithShape="0">
                <a:blip r:embed="rId4"/>
                <a:stretch>
                  <a:fillRect l="-947"/>
                </a:stretch>
              </a:blipFill>
            </p:spPr>
            <p:txBody>
              <a:bodyPr/>
              <a:lstStyle/>
              <a:p>
                <a:r>
                  <a:rPr lang="zh-CN" altLang="en-US">
                    <a:noFill/>
                  </a:rPr>
                  <a:t> </a:t>
                </a:r>
              </a:p>
            </p:txBody>
          </p:sp>
        </mc:Fallback>
      </mc:AlternateContent>
      <p:sp>
        <p:nvSpPr>
          <p:cNvPr id="4" name="矩形 3"/>
          <p:cNvSpPr/>
          <p:nvPr>
            <p:custDataLst>
              <p:tags r:id="rId2"/>
            </p:custDataLst>
          </p:nvPr>
        </p:nvSpPr>
        <p:spPr>
          <a:xfrm>
            <a:off x="5188341" y="1799290"/>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10634767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linds(horizontal)">
                                      <p:cBhvr>
                                        <p:cTn id="2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0" y="-12036"/>
            <a:ext cx="12190413" cy="620694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621443"/>
                <a:ext cx="11589417" cy="5325497"/>
              </a:xfrm>
              <a:prstGeom prst="rect">
                <a:avLst/>
              </a:prstGeom>
            </p:spPr>
            <p:txBody>
              <a:bodyPr wrap="square">
                <a:spAutoFit/>
              </a:bodyPr>
              <a:lstStyle/>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ω</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𝟔</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令</a:t>
                </a:r>
                <a:r>
                  <a:rPr lang="en-US" altLang="zh-CN" sz="2600" b="1">
                    <a:latin typeface="Times New Roman" panose="02020603050405020304" pitchFamily="18" charset="0"/>
                    <a:cs typeface="Times New Roman" panose="02020603050405020304" pitchFamily="18" charset="0"/>
                  </a:rPr>
                  <a:t>2&lt;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𝟔</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&lt;3</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解</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𝟏𝟗</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又因为</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2=1.</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621443"/>
                <a:ext cx="11589417" cy="5325497"/>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340974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bwMode="auto">
          <a:xfrm>
            <a:off x="251427" y="1938"/>
            <a:ext cx="11653111" cy="664862"/>
          </a:xfrm>
          <a:prstGeom prst="rect">
            <a:avLst/>
          </a:prstGeom>
        </p:spPr>
        <p:txBody>
          <a:bodyPr wrap="square">
            <a:spAutoFit/>
          </a:bodyPr>
          <a:lstStyle/>
          <a:p>
            <a:pPr>
              <a:lnSpc>
                <a:spcPct val="150000"/>
              </a:lnSpc>
              <a:spcAft>
                <a:spcPts val="0"/>
              </a:spcAf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考点三</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三角函数的单调性</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矩形 13"/>
              <p:cNvSpPr/>
              <p:nvPr/>
            </p:nvSpPr>
            <p:spPr>
              <a:xfrm>
                <a:off x="338518" y="752072"/>
                <a:ext cx="11589417" cy="3587200"/>
              </a:xfrm>
              <a:prstGeom prst="rect">
                <a:avLst/>
              </a:prstGeom>
            </p:spPr>
            <p:txBody>
              <a:bodyPr wrap="square">
                <a:spAutoFit/>
              </a:bodyPr>
              <a:lstStyle/>
              <a:p>
                <a:pPr marL="355600" indent="-355600">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多选</a:t>
                </a:r>
                <a:r>
                  <a:rPr lang="en-US" altLang="zh-CN" sz="2600" b="1">
                    <a:latin typeface="Times New Roman" panose="02020603050405020304" pitchFamily="18" charset="0"/>
                    <a:cs typeface="Times New Roman" panose="02020603050405020304" pitchFamily="18" charset="0"/>
                  </a:rPr>
                  <a:t>)(2024·</a:t>
                </a:r>
                <a:r>
                  <a:rPr lang="zh-CN" altLang="zh-CN" sz="2600" b="1">
                    <a:latin typeface="Times New Roman" panose="02020603050405020304" pitchFamily="18" charset="0"/>
                    <a:cs typeface="Times New Roman" panose="02020603050405020304" pitchFamily="18" charset="0"/>
                  </a:rPr>
                  <a:t>石家庄调研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下列不等式成立的是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𝟏𝟎</m:t>
                            </m:r>
                          </m:den>
                        </m:f>
                      </m:e>
                    </m:d>
                  </m:oMath>
                </a14:m>
                <a:r>
                  <a:rPr lang="en-US" altLang="zh-CN" sz="2600" b="1">
                    <a:latin typeface="Times New Roman" panose="02020603050405020304" pitchFamily="18" charset="0"/>
                    <a:cs typeface="Times New Roman" panose="02020603050405020304" pitchFamily="18" charset="0"/>
                  </a:rPr>
                  <a:t>&lt;sin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e>
                    </m:d>
                  </m:oMath>
                </a14:m>
                <a:r>
                  <a:rPr lang="en-US" altLang="zh-CN" sz="1150" smtClean="0">
                    <a:latin typeface="Calibri" panose="020F0502020204030204" pitchFamily="34"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B.cos</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400°&gt;cos(</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C.sin</a:t>
                </a:r>
                <a:r>
                  <a:rPr lang="en-US" altLang="zh-CN" sz="2600" b="1" smtClean="0">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&lt;sin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𝟖</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𝟕</m:t>
                        </m:r>
                      </m:den>
                    </m:f>
                  </m:oMath>
                </a14:m>
                <a:r>
                  <a:rPr lang="en-US" altLang="zh-CN" sz="1150" smtClean="0">
                    <a:latin typeface="Calibri" panose="020F0502020204030204" pitchFamily="34"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D.sin</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3&lt;sin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338518" y="752072"/>
                <a:ext cx="11589417" cy="3587200"/>
              </a:xfrm>
              <a:prstGeom prst="rect">
                <a:avLst/>
              </a:prstGeom>
              <a:blipFill rotWithShape="0">
                <a:blip r:embed="rId4"/>
                <a:stretch>
                  <a:fillRect l="-947" b="-3396"/>
                </a:stretch>
              </a:blipFill>
            </p:spPr>
            <p:txBody>
              <a:bodyPr/>
              <a:lstStyle/>
              <a:p>
                <a:r>
                  <a:rPr lang="zh-CN" altLang="en-US">
                    <a:noFill/>
                  </a:rPr>
                  <a:t> </a:t>
                </a:r>
              </a:p>
            </p:txBody>
          </p:sp>
        </mc:Fallback>
      </mc:AlternateContent>
      <p:sp>
        <p:nvSpPr>
          <p:cNvPr id="15" name="矩形 14"/>
          <p:cNvSpPr/>
          <p:nvPr>
            <p:custDataLst>
              <p:tags r:id="rId2"/>
            </p:custDataLst>
          </p:nvPr>
        </p:nvSpPr>
        <p:spPr>
          <a:xfrm>
            <a:off x="8077549" y="855226"/>
            <a:ext cx="71846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BD</a:t>
            </a:r>
            <a:endParaRPr lang="zh-CN" altLang="en-US" sz="3000" b="1" dirty="0">
              <a:solidFill>
                <a:srgbClr val="C00000"/>
              </a:solidFill>
            </a:endParaRPr>
          </a:p>
        </p:txBody>
      </p:sp>
    </p:spTree>
    <p:extLst>
      <p:ext uri="{BB962C8B-B14F-4D97-AF65-F5344CB8AC3E}">
        <p14:creationId xmlns:p14="http://schemas.microsoft.com/office/powerpoint/2010/main" val="1424377585"/>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p:nvPr/>
        </p:nvSpPr>
        <p:spPr bwMode="auto">
          <a:xfrm>
            <a:off x="-2" y="2611947"/>
            <a:ext cx="4837438" cy="1712353"/>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rgbClr val="54823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
        <p:nvSpPr>
          <p:cNvPr id="5" name="TextBox 4"/>
          <p:cNvSpPr txBox="1"/>
          <p:nvPr/>
        </p:nvSpPr>
        <p:spPr bwMode="auto">
          <a:xfrm>
            <a:off x="1015234" y="2688154"/>
            <a:ext cx="2902842" cy="1199158"/>
          </a:xfrm>
          <a:prstGeom prst="rect">
            <a:avLst/>
          </a:prstGeom>
          <a:noFill/>
        </p:spPr>
        <p:txBody>
          <a:bodyPr wrap="square">
            <a:spAutoFit/>
          </a:bodyPr>
          <a:lstStyle/>
          <a:p>
            <a:pPr>
              <a:defRPr/>
            </a:pP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目</a:t>
            </a:r>
            <a:r>
              <a:rPr lang="en-US" altLang="zh-CN" sz="7200" kern="0" spc="-200" dirty="0">
                <a:ln w="1905">
                  <a:noFill/>
                </a:ln>
                <a:solidFill>
                  <a:prstClr val="white"/>
                </a:solidFill>
                <a:latin typeface="微软雅黑" panose="020B0503020204020204" pitchFamily="34" charset="-122"/>
                <a:ea typeface="微软雅黑" panose="020B0503020204020204" pitchFamily="34" charset="-122"/>
              </a:rPr>
              <a:t> </a:t>
            </a: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录</a:t>
            </a:r>
          </a:p>
        </p:txBody>
      </p:sp>
      <p:sp>
        <p:nvSpPr>
          <p:cNvPr id="6" name="TextBox 5"/>
          <p:cNvSpPr txBox="1"/>
          <p:nvPr/>
        </p:nvSpPr>
        <p:spPr bwMode="auto">
          <a:xfrm>
            <a:off x="1108062" y="3679592"/>
            <a:ext cx="2098700" cy="502882"/>
          </a:xfrm>
          <a:prstGeom prst="rect">
            <a:avLst/>
          </a:prstGeom>
          <a:noFill/>
        </p:spPr>
        <p:txBody>
          <a:bodyPr wrap="none">
            <a:spAutoFit/>
          </a:bodyPr>
          <a:lstStyle/>
          <a:p>
            <a:pPr algn="ctr"/>
            <a:r>
              <a:rPr lang="en-US" altLang="zh-CN" sz="2665" b="1" dirty="0">
                <a:solidFill>
                  <a:prstClr val="white"/>
                </a:solidFill>
                <a:latin typeface="微软雅黑" panose="020B0503020204020204" pitchFamily="34" charset="-122"/>
                <a:ea typeface="微软雅黑" panose="020B0503020204020204" pitchFamily="34" charset="-122"/>
              </a:rPr>
              <a:t>CONTENTS</a:t>
            </a:r>
            <a:endParaRPr lang="zh-CN" altLang="en-US" sz="2665" b="1" dirty="0">
              <a:solidFill>
                <a:prstClr val="white"/>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307938" y="1710102"/>
            <a:ext cx="3110318" cy="913218"/>
            <a:chOff x="4307938" y="1710102"/>
            <a:chExt cx="3110318" cy="913218"/>
          </a:xfrm>
        </p:grpSpPr>
        <p:sp>
          <p:nvSpPr>
            <p:cNvPr id="8" name="TextBox 7">
              <a:hlinkClick r:id="rId3" action="ppaction://hlinksldjump"/>
            </p:cNvPr>
            <p:cNvSpPr txBox="1"/>
            <p:nvPr/>
          </p:nvSpPr>
          <p:spPr bwMode="auto">
            <a:xfrm>
              <a:off x="5201125" y="1752776"/>
              <a:ext cx="2217131" cy="501766"/>
            </a:xfrm>
            <a:prstGeom prst="rect">
              <a:avLst/>
            </a:prstGeom>
            <a:noFill/>
          </p:spPr>
          <p:txBody>
            <a:bodyPr wrap="none">
              <a:spAutoFit/>
            </a:bodyPr>
            <a:lstStyle/>
            <a:p>
              <a:pPr algn="l">
                <a:defRPr/>
              </a:pPr>
              <a:r>
                <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rPr>
                <a:t>知识诊断自测</a:t>
              </a:r>
            </a:p>
          </p:txBody>
        </p:sp>
        <p:sp>
          <p:nvSpPr>
            <p:cNvPr id="16" name="TextBox 15">
              <a:hlinkClick r:id="rId3" action="ppaction://hlinksldjump"/>
            </p:cNvPr>
            <p:cNvSpPr txBox="1"/>
            <p:nvPr/>
          </p:nvSpPr>
          <p:spPr>
            <a:xfrm>
              <a:off x="4307938" y="1710102"/>
              <a:ext cx="811335"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01</a:t>
              </a:r>
            </a:p>
          </p:txBody>
        </p:sp>
      </p:grpSp>
      <p:grpSp>
        <p:nvGrpSpPr>
          <p:cNvPr id="11" name="组合 10"/>
          <p:cNvGrpSpPr/>
          <p:nvPr/>
        </p:nvGrpSpPr>
        <p:grpSpPr>
          <a:xfrm>
            <a:off x="4999339" y="2962903"/>
            <a:ext cx="3104980" cy="913218"/>
            <a:chOff x="4999339" y="2962903"/>
            <a:chExt cx="3104980" cy="913218"/>
          </a:xfrm>
        </p:grpSpPr>
        <p:sp>
          <p:nvSpPr>
            <p:cNvPr id="12" name="TextBox 11">
              <a:hlinkClick r:id="rId4" action="ppaction://hlinksldjump"/>
            </p:cNvPr>
            <p:cNvSpPr txBox="1"/>
            <p:nvPr/>
          </p:nvSpPr>
          <p:spPr bwMode="auto">
            <a:xfrm>
              <a:off x="5887187" y="3012193"/>
              <a:ext cx="2217132" cy="501766"/>
            </a:xfrm>
            <a:prstGeom prst="rect">
              <a:avLst/>
            </a:prstGeom>
            <a:noFill/>
          </p:spPr>
          <p:txBody>
            <a:bodyPr wrap="none">
              <a:spAutoFit/>
            </a:bodyPr>
            <a:lstStyle/>
            <a:p>
              <a:pPr>
                <a:defRPr/>
              </a:pPr>
              <a:r>
                <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rPr>
                <a:t>考点聚焦突破</a:t>
              </a:r>
            </a:p>
          </p:txBody>
        </p:sp>
        <p:sp>
          <p:nvSpPr>
            <p:cNvPr id="17" name="TextBox 16">
              <a:hlinkClick r:id="rId4" action="ppaction://hlinksldjump"/>
            </p:cNvPr>
            <p:cNvSpPr txBox="1"/>
            <p:nvPr/>
          </p:nvSpPr>
          <p:spPr>
            <a:xfrm>
              <a:off x="4999339" y="2962903"/>
              <a:ext cx="894681"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02</a:t>
              </a:r>
            </a:p>
          </p:txBody>
        </p:sp>
      </p:grpSp>
      <p:grpSp>
        <p:nvGrpSpPr>
          <p:cNvPr id="13" name="组合 12"/>
          <p:cNvGrpSpPr/>
          <p:nvPr/>
        </p:nvGrpSpPr>
        <p:grpSpPr>
          <a:xfrm>
            <a:off x="5712912" y="4110924"/>
            <a:ext cx="3040374" cy="913218"/>
            <a:chOff x="5712912" y="4110924"/>
            <a:chExt cx="3040374" cy="913218"/>
          </a:xfrm>
        </p:grpSpPr>
        <p:sp>
          <p:nvSpPr>
            <p:cNvPr id="10" name="TextBox 9">
              <a:hlinkClick r:id="rId5" action="ppaction://hlinksldjump"/>
            </p:cNvPr>
            <p:cNvSpPr txBox="1"/>
            <p:nvPr/>
          </p:nvSpPr>
          <p:spPr bwMode="auto">
            <a:xfrm>
              <a:off x="6519982" y="4207367"/>
              <a:ext cx="2233304" cy="502445"/>
            </a:xfrm>
            <a:prstGeom prst="rect">
              <a:avLst/>
            </a:prstGeom>
            <a:noFill/>
          </p:spPr>
          <p:txBody>
            <a:bodyPr wrap="none">
              <a:spAutoFit/>
            </a:bodyPr>
            <a:lstStyle/>
            <a:p>
              <a:pPr>
                <a:defRPr/>
              </a:pPr>
              <a:r>
                <a:rPr lang="zh-CN" altLang="en-US" sz="2665" b="1" kern="0" dirty="0" smtClean="0">
                  <a:solidFill>
                    <a:prstClr val="black">
                      <a:lumMod val="75000"/>
                      <a:lumOff val="25000"/>
                    </a:prstClr>
                  </a:solidFill>
                  <a:latin typeface="微软雅黑" panose="020B0503020204020204" pitchFamily="34" charset="-122"/>
                  <a:ea typeface="微软雅黑" panose="020B0503020204020204" pitchFamily="34" charset="-122"/>
                </a:rPr>
                <a:t>课时对点精练</a:t>
              </a:r>
              <a:endPar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8" name="TextBox 17">
              <a:hlinkClick r:id="rId5" action="ppaction://hlinksldjump"/>
            </p:cNvPr>
            <p:cNvSpPr txBox="1"/>
            <p:nvPr/>
          </p:nvSpPr>
          <p:spPr>
            <a:xfrm>
              <a:off x="5712912" y="4110924"/>
              <a:ext cx="913914"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03</a:t>
              </a:r>
            </a:p>
          </p:txBody>
        </p:sp>
      </p:grpSp>
      <p:sp>
        <p:nvSpPr>
          <p:cNvPr id="20" name="矩形 34"/>
          <p:cNvSpPr/>
          <p:nvPr/>
        </p:nvSpPr>
        <p:spPr bwMode="auto">
          <a:xfrm>
            <a:off x="9315242" y="2607161"/>
            <a:ext cx="2893192" cy="1717138"/>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1" fmla="*/ 0 w 1606620"/>
              <a:gd name="connsiteY0-2" fmla="*/ 0 h 1283968"/>
              <a:gd name="connsiteX1-3" fmla="*/ 1606620 w 1606620"/>
              <a:gd name="connsiteY1-4" fmla="*/ 0 h 1283968"/>
              <a:gd name="connsiteX2-5" fmla="*/ 1606620 w 1606620"/>
              <a:gd name="connsiteY2-6" fmla="*/ 1283968 h 1283968"/>
              <a:gd name="connsiteX3-7" fmla="*/ 551543 w 1606620"/>
              <a:gd name="connsiteY3-8" fmla="*/ 1283968 h 1283968"/>
              <a:gd name="connsiteX4-9" fmla="*/ 0 w 1606620"/>
              <a:gd name="connsiteY4-10" fmla="*/ 0 h 1283968"/>
              <a:gd name="connsiteX0-11" fmla="*/ 0 w 1833140"/>
              <a:gd name="connsiteY0-12" fmla="*/ 9525 h 1293493"/>
              <a:gd name="connsiteX1-13" fmla="*/ 1833140 w 1833140"/>
              <a:gd name="connsiteY1-14" fmla="*/ 0 h 1293493"/>
              <a:gd name="connsiteX2-15" fmla="*/ 1606620 w 1833140"/>
              <a:gd name="connsiteY2-16" fmla="*/ 1293493 h 1293493"/>
              <a:gd name="connsiteX3-17" fmla="*/ 551543 w 1833140"/>
              <a:gd name="connsiteY3-18" fmla="*/ 1293493 h 1293493"/>
              <a:gd name="connsiteX4-19" fmla="*/ 0 w 1833140"/>
              <a:gd name="connsiteY4-20" fmla="*/ 9525 h 1293493"/>
              <a:gd name="connsiteX0-21" fmla="*/ 0 w 1833140"/>
              <a:gd name="connsiteY0-22" fmla="*/ 9525 h 1293493"/>
              <a:gd name="connsiteX1-23" fmla="*/ 1833140 w 1833140"/>
              <a:gd name="connsiteY1-24" fmla="*/ 0 h 1293493"/>
              <a:gd name="connsiteX2-25" fmla="*/ 1833140 w 1833140"/>
              <a:gd name="connsiteY2-26" fmla="*/ 1293493 h 1293493"/>
              <a:gd name="connsiteX3-27" fmla="*/ 551543 w 1833140"/>
              <a:gd name="connsiteY3-28" fmla="*/ 1293493 h 1293493"/>
              <a:gd name="connsiteX4-29" fmla="*/ 0 w 1833140"/>
              <a:gd name="connsiteY4-30" fmla="*/ 9525 h 1293493"/>
              <a:gd name="connsiteX0-31" fmla="*/ 0 w 1833140"/>
              <a:gd name="connsiteY0-32" fmla="*/ 0 h 1283968"/>
              <a:gd name="connsiteX1-33" fmla="*/ 1833140 w 1833140"/>
              <a:gd name="connsiteY1-34" fmla="*/ 8288 h 1283968"/>
              <a:gd name="connsiteX2-35" fmla="*/ 1833140 w 1833140"/>
              <a:gd name="connsiteY2-36" fmla="*/ 1283968 h 1283968"/>
              <a:gd name="connsiteX3-37" fmla="*/ 551543 w 1833140"/>
              <a:gd name="connsiteY3-38" fmla="*/ 1283968 h 1283968"/>
              <a:gd name="connsiteX4-39" fmla="*/ 0 w 1833140"/>
              <a:gd name="connsiteY4-40" fmla="*/ 0 h 1283968"/>
              <a:gd name="connsiteX0-41" fmla="*/ 0 w 1843227"/>
              <a:gd name="connsiteY0-42" fmla="*/ 3587 h 1287555"/>
              <a:gd name="connsiteX1-43" fmla="*/ 1843227 w 1843227"/>
              <a:gd name="connsiteY1-44" fmla="*/ 0 h 1287555"/>
              <a:gd name="connsiteX2-45" fmla="*/ 1833140 w 1843227"/>
              <a:gd name="connsiteY2-46" fmla="*/ 1287555 h 1287555"/>
              <a:gd name="connsiteX3-47" fmla="*/ 551543 w 1843227"/>
              <a:gd name="connsiteY3-48" fmla="*/ 1287555 h 1287555"/>
              <a:gd name="connsiteX4-49" fmla="*/ 0 w 1843227"/>
              <a:gd name="connsiteY4-50" fmla="*/ 3587 h 12875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rgbClr val="70AD47"/>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Tree>
    <p:extLst>
      <p:ext uri="{BB962C8B-B14F-4D97-AF65-F5344CB8AC3E}">
        <p14:creationId xmlns:p14="http://schemas.microsoft.com/office/powerpoint/2010/main" val="4158660134"/>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52568"/>
            <a:ext cx="12190413" cy="614548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570643"/>
                <a:ext cx="11589417" cy="5540427"/>
              </a:xfrm>
              <a:prstGeom prst="rect">
                <a:avLst/>
              </a:prstGeom>
            </p:spPr>
            <p:txBody>
              <a:bodyPr wrap="square">
                <a:spAutoFit/>
              </a:bodyPr>
              <a:lstStyle/>
              <a:p>
                <a:pPr>
                  <a:lnSpc>
                    <a:spcPct val="12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&lt;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&lt;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𝟏𝟎</m:t>
                        </m:r>
                      </m:den>
                    </m:f>
                  </m:oMath>
                </a14:m>
                <a:r>
                  <a:rPr lang="en-US" altLang="zh-CN" sz="2600" b="1">
                    <a:latin typeface="Times New Roman" panose="02020603050405020304" pitchFamily="18" charset="0"/>
                    <a:cs typeface="Times New Roman" panose="02020603050405020304" pitchFamily="18" charset="0"/>
                  </a:rPr>
                  <a:t>&lt;0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在</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e>
                    </m:d>
                  </m:oMath>
                </a14:m>
                <a:r>
                  <a:rPr lang="en-US" altLang="zh-CN" sz="2600" b="1">
                    <a:latin typeface="Times New Roman" panose="02020603050405020304" pitchFamily="18" charset="0"/>
                    <a:cs typeface="Times New Roman" panose="02020603050405020304" pitchFamily="18" charset="0"/>
                  </a:rPr>
                  <a:t>&lt;sin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𝟏𝟎</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400°=cos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40°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50°)=cos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50°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且当</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单调递减</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40°&gt;cos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50°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400°&gt;cos(</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因为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𝟖</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𝟕</m:t>
                        </m:r>
                      </m:den>
                    </m:f>
                  </m:oMath>
                </a14:m>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在区间</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&gt;sin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𝟖</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𝟕</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因为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&lt;2&lt;3&lt;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在区间</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zh-CN" altLang="zh-CN" sz="2600" b="1">
                    <a:latin typeface="Times New Roman" panose="02020603050405020304" pitchFamily="18" charset="0"/>
                    <a:cs typeface="Times New Roman" panose="02020603050405020304" pitchFamily="18" charset="0"/>
                  </a:rPr>
                  <a:t>上单调递减</a:t>
                </a:r>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smtClean="0">
                    <a:latin typeface="Times New Roman" panose="02020603050405020304" pitchFamily="18" charset="0"/>
                    <a:cs typeface="Times New Roman" panose="02020603050405020304" pitchFamily="18" charset="0"/>
                  </a:rPr>
                  <a:t>所以</a:t>
                </a:r>
                <a:r>
                  <a:rPr lang="en-US" altLang="zh-CN" sz="2600" b="1" smtClean="0">
                    <a:latin typeface="Times New Roman" panose="02020603050405020304" pitchFamily="18" charset="0"/>
                    <a:cs typeface="Times New Roman" panose="02020603050405020304" pitchFamily="18" charset="0"/>
                  </a:rPr>
                  <a:t>sin</a:t>
                </a:r>
                <a:r>
                  <a:rPr lang="en-US" altLang="zh-CN" sz="2600" b="1" smtClean="0">
                    <a:latin typeface="宋体" panose="02010600030101010101" pitchFamily="2" charset="-122"/>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3&lt;sin</a:t>
                </a:r>
                <a:r>
                  <a:rPr lang="en-US" altLang="zh-CN" sz="2600" b="1" smtClean="0">
                    <a:latin typeface="宋体" panose="02010600030101010101" pitchFamily="2" charset="-122"/>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故</a:t>
                </a:r>
                <a:r>
                  <a:rPr lang="en-US" altLang="zh-CN" sz="2600" b="1" smtClean="0">
                    <a:latin typeface="Times New Roman" panose="02020603050405020304" pitchFamily="18" charset="0"/>
                    <a:cs typeface="Times New Roman" panose="02020603050405020304" pitchFamily="18" charset="0"/>
                  </a:rPr>
                  <a:t>D</a:t>
                </a:r>
                <a:r>
                  <a:rPr lang="zh-CN" altLang="zh-CN" sz="2600" b="1" smtClean="0">
                    <a:latin typeface="Times New Roman" panose="02020603050405020304" pitchFamily="18" charset="0"/>
                    <a:cs typeface="Times New Roman" panose="02020603050405020304" pitchFamily="18" charset="0"/>
                  </a:rPr>
                  <a:t>正确</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570643"/>
                <a:ext cx="11589417" cy="5540427"/>
              </a:xfrm>
              <a:prstGeom prst="rect">
                <a:avLst/>
              </a:prstGeom>
              <a:blipFill rotWithShape="0">
                <a:blip r:embed="rId3"/>
                <a:stretch>
                  <a:fillRect l="-947" b="-187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704311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blinds(horizontal)">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blinds(horizontal)">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blinds(horizontal)">
                                      <p:cBhvr>
                                        <p:cTn id="4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矩形 9"/>
              <p:cNvSpPr/>
              <p:nvPr/>
            </p:nvSpPr>
            <p:spPr>
              <a:xfrm>
                <a:off x="269382" y="621443"/>
                <a:ext cx="11589417" cy="3378425"/>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(2)(2025·</a:t>
                </a:r>
                <a:r>
                  <a:rPr lang="zh-CN" altLang="zh-CN" sz="2600" b="1">
                    <a:latin typeface="Times New Roman" panose="02020603050405020304" pitchFamily="18" charset="0"/>
                    <a:cs typeface="Times New Roman" panose="02020603050405020304" pitchFamily="18" charset="0"/>
                  </a:rPr>
                  <a:t>赣州联考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𝒙</m:t>
                        </m:r>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的单调递增区间是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A.</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e>
                    </m:d>
                  </m:oMath>
                </a14:m>
                <a:r>
                  <a:rPr lang="en-US" altLang="zh-CN" sz="1150" smtClean="0">
                    <a:latin typeface="Calibri" panose="020F0502020204030204" pitchFamily="34"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e>
                    </m: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C.</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e>
                    </m:d>
                  </m:oMath>
                </a14:m>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3378425"/>
              </a:xfrm>
              <a:prstGeom prst="rect">
                <a:avLst/>
              </a:prstGeom>
              <a:blipFill rotWithShape="0">
                <a:blip r:embed="rId3"/>
                <a:stretch>
                  <a:fillRect l="-947"/>
                </a:stretch>
              </a:blipFill>
            </p:spPr>
            <p:txBody>
              <a:bodyPr/>
              <a:lstStyle/>
              <a:p>
                <a:r>
                  <a:rPr lang="zh-CN" altLang="en-US">
                    <a:noFill/>
                  </a:rPr>
                  <a:t> </a:t>
                </a:r>
              </a:p>
            </p:txBody>
          </p:sp>
        </mc:Fallback>
      </mc:AlternateContent>
      <p:sp>
        <p:nvSpPr>
          <p:cNvPr id="12" name="矩形 11"/>
          <p:cNvSpPr/>
          <p:nvPr>
            <p:custDataLst>
              <p:tags r:id="rId1"/>
            </p:custDataLst>
          </p:nvPr>
        </p:nvSpPr>
        <p:spPr>
          <a:xfrm>
            <a:off x="1215485" y="1655834"/>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25814949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17671"/>
            <a:ext cx="12190413" cy="626901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5139356"/>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𝒙</m:t>
                        </m:r>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可化为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令</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解得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的单调递增区间是</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5139356"/>
              </a:xfrm>
              <a:prstGeom prst="rect">
                <a:avLst/>
              </a:prstGeom>
              <a:blipFill rotWithShape="0">
                <a:blip r:embed="rId3"/>
                <a:stretch>
                  <a:fillRect l="-947" b="-1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337986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312447" y="2181729"/>
            <a:ext cx="11615487" cy="3624775"/>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已知三角函数解析式求单调区间</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求形如</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sin(</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的单调区间时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要视</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为一个整体</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通过解不等式求解</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但如果</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&lt;0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可借助诱导公式将</a:t>
            </a:r>
            <a:r>
              <a:rPr lang="en-US" altLang="zh-CN" sz="2600" b="1" i="1">
                <a:latin typeface="Times New Roman" panose="02020603050405020304" pitchFamily="18" charset="0"/>
                <a:cs typeface="Times New Roman" panose="02020603050405020304" pitchFamily="18" charset="0"/>
              </a:rPr>
              <a:t>ω</a:t>
            </a:r>
            <a:r>
              <a:rPr lang="zh-CN" altLang="zh-CN" sz="2600" b="1">
                <a:latin typeface="Times New Roman" panose="02020603050405020304" pitchFamily="18" charset="0"/>
                <a:cs typeface="Times New Roman" panose="02020603050405020304" pitchFamily="18" charset="0"/>
              </a:rPr>
              <a:t>化为正数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防止把单调性弄错</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比较三角函数值的大小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首先看是否可以直接利用三角函数在某个单调区间上的单调性比较大小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若不能</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则利用周期性进行转化求解</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1510515"/>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262262"/>
            <a:ext cx="12190413" cy="389256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34143"/>
                <a:ext cx="11589417" cy="5455532"/>
              </a:xfrm>
              <a:prstGeom prst="rect">
                <a:avLst/>
              </a:prstGeom>
            </p:spPr>
            <p:txBody>
              <a:bodyPr wrap="square">
                <a:spAutoFit/>
              </a:bodyPr>
              <a:lstStyle/>
              <a:p>
                <a:pPr marL="355600" indent="-355600">
                  <a:lnSpc>
                    <a:spcPct val="13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(1)(2025·</a:t>
                </a:r>
                <a:r>
                  <a:rPr lang="zh-CN" altLang="zh-CN" sz="2600" b="1">
                    <a:latin typeface="Times New Roman" panose="02020603050405020304" pitchFamily="18" charset="0"/>
                    <a:cs typeface="Times New Roman" panose="02020603050405020304" pitchFamily="18" charset="0"/>
                  </a:rPr>
                  <a:t>泰州调研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𝐭𝐚𝐧</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𝟏𝟖</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𝐭𝐚𝐧</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𝟏𝟖</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=2cos</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𝐜𝐨𝐬</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𝟓𝟔</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𝟐</m:t>
                            </m:r>
                          </m:den>
                        </m:f>
                      </m:e>
                    </m:ra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a</a:t>
                </a:r>
                <a:r>
                  <a:rPr lang="en-US" altLang="zh-CN" sz="2600" b="1" smtClean="0">
                    <a:latin typeface="Times New Roman" panose="02020603050405020304" pitchFamily="18" charset="0"/>
                    <a:cs typeface="Times New Roman" panose="02020603050405020304" pitchFamily="18" charset="0"/>
                  </a:rPr>
                  <a:t>&gt;</a:t>
                </a:r>
                <a:r>
                  <a:rPr lang="en-US" altLang="zh-CN" sz="2600" b="1" i="1" smtClean="0">
                    <a:latin typeface="Times New Roman" panose="02020603050405020304" pitchFamily="18" charset="0"/>
                    <a:cs typeface="Times New Roman" panose="02020603050405020304" pitchFamily="18" charset="0"/>
                  </a:rPr>
                  <a:t>c</a:t>
                </a:r>
                <a:r>
                  <a:rPr lang="en-US" altLang="zh-CN" sz="2600" b="1" smtClean="0">
                    <a:latin typeface="Times New Roman" panose="02020603050405020304" pitchFamily="18" charset="0"/>
                    <a:cs typeface="Times New Roman" panose="02020603050405020304" pitchFamily="18" charset="0"/>
                  </a:rPr>
                  <a:t>&gt;</a:t>
                </a:r>
                <a:r>
                  <a:rPr lang="en-US" altLang="zh-CN" sz="2600" b="1" i="1" smtClean="0">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c</a:t>
                </a:r>
                <a:r>
                  <a:rPr lang="en-US" altLang="zh-CN" sz="2600" b="1" smtClean="0">
                    <a:latin typeface="Times New Roman" panose="02020603050405020304" pitchFamily="18" charset="0"/>
                    <a:cs typeface="Times New Roman" panose="02020603050405020304" pitchFamily="18" charset="0"/>
                  </a:rPr>
                  <a:t>&gt;</a:t>
                </a:r>
                <a:r>
                  <a:rPr lang="en-US" altLang="zh-CN" sz="2600" b="1" i="1" smtClean="0">
                    <a:latin typeface="Times New Roman" panose="02020603050405020304" pitchFamily="18" charset="0"/>
                    <a:cs typeface="Times New Roman" panose="02020603050405020304" pitchFamily="18" charset="0"/>
                  </a:rPr>
                  <a:t>a</a:t>
                </a:r>
                <a:r>
                  <a:rPr lang="en-US" altLang="zh-CN" sz="2600" b="1" smtClean="0">
                    <a:latin typeface="Times New Roman" panose="02020603050405020304" pitchFamily="18" charset="0"/>
                    <a:cs typeface="Times New Roman" panose="02020603050405020304" pitchFamily="18" charset="0"/>
                  </a:rPr>
                  <a:t>&gt;</a:t>
                </a:r>
                <a:r>
                  <a:rPr lang="en-US" altLang="zh-CN" sz="2600" b="1" i="1" smtClean="0">
                    <a:latin typeface="Times New Roman" panose="02020603050405020304" pitchFamily="18" charset="0"/>
                    <a:cs typeface="Times New Roman" panose="02020603050405020304" pitchFamily="18" charset="0"/>
                  </a:rPr>
                  <a:t>b	         </a:t>
                </a:r>
                <a:r>
                  <a:rPr lang="en-US" altLang="zh-CN" sz="2600" b="1" smtClean="0">
                    <a:latin typeface="Times New Roman" panose="02020603050405020304" pitchFamily="18" charset="0"/>
                    <a:cs typeface="Times New Roman" panose="02020603050405020304" pitchFamily="18" charset="0"/>
                  </a:rPr>
                  <a:t>C.</a:t>
                </a:r>
                <a:r>
                  <a:rPr lang="en-US" altLang="zh-CN" sz="2600" b="1" i="1" smtClean="0">
                    <a:latin typeface="Times New Roman" panose="02020603050405020304" pitchFamily="18" charset="0"/>
                    <a:cs typeface="Times New Roman" panose="02020603050405020304" pitchFamily="18" charset="0"/>
                  </a:rPr>
                  <a:t>a</a:t>
                </a:r>
                <a:r>
                  <a:rPr lang="en-US" altLang="zh-CN" sz="2600" b="1" smtClean="0">
                    <a:latin typeface="Times New Roman" panose="02020603050405020304" pitchFamily="18" charset="0"/>
                    <a:cs typeface="Times New Roman" panose="02020603050405020304" pitchFamily="18" charset="0"/>
                  </a:rPr>
                  <a:t>&gt;</a:t>
                </a:r>
                <a:r>
                  <a:rPr lang="en-US" altLang="zh-CN" sz="2600" b="1" i="1" smtClean="0">
                    <a:latin typeface="Times New Roman" panose="02020603050405020304" pitchFamily="18" charset="0"/>
                    <a:cs typeface="Times New Roman" panose="02020603050405020304" pitchFamily="18" charset="0"/>
                  </a:rPr>
                  <a:t>b</a:t>
                </a:r>
                <a:r>
                  <a:rPr lang="en-US" altLang="zh-CN" sz="2600" b="1" smtClean="0">
                    <a:latin typeface="Times New Roman" panose="02020603050405020304" pitchFamily="18" charset="0"/>
                    <a:cs typeface="Times New Roman" panose="02020603050405020304" pitchFamily="18" charset="0"/>
                  </a:rPr>
                  <a:t>&gt;</a:t>
                </a:r>
                <a:r>
                  <a:rPr lang="en-US" altLang="zh-CN" sz="2600" b="1" i="1" smtClean="0">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b</a:t>
                </a:r>
                <a:r>
                  <a:rPr lang="en-US" altLang="zh-CN" sz="2600" b="1" smtClean="0">
                    <a:latin typeface="Times New Roman" panose="02020603050405020304" pitchFamily="18" charset="0"/>
                    <a:cs typeface="Times New Roman" panose="02020603050405020304" pitchFamily="18" charset="0"/>
                  </a:rPr>
                  <a:t>&gt;</a:t>
                </a:r>
                <a:r>
                  <a:rPr lang="en-US" altLang="zh-CN" sz="2600" b="1" i="1" smtClean="0">
                    <a:latin typeface="Times New Roman" panose="02020603050405020304" pitchFamily="18" charset="0"/>
                    <a:cs typeface="Times New Roman" panose="02020603050405020304" pitchFamily="18" charset="0"/>
                  </a:rPr>
                  <a:t>a</a:t>
                </a:r>
                <a:r>
                  <a:rPr lang="en-US" altLang="zh-CN" sz="2600" b="1" smtClean="0">
                    <a:latin typeface="Times New Roman" panose="02020603050405020304" pitchFamily="18" charset="0"/>
                    <a:cs typeface="Times New Roman" panose="02020603050405020304" pitchFamily="18" charset="0"/>
                  </a:rPr>
                  <a:t>&gt;</a:t>
                </a:r>
                <a:r>
                  <a:rPr lang="en-US" altLang="zh-CN" sz="2600" b="1" i="1" smtClean="0">
                    <a:latin typeface="Times New Roman" panose="02020603050405020304" pitchFamily="18" charset="0"/>
                    <a:cs typeface="Times New Roman" panose="02020603050405020304" pitchFamily="18" charset="0"/>
                  </a:rPr>
                  <a:t>c</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𝐭𝐚𝐧</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𝟏𝟖</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𝐭𝐚𝐧</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𝟏𝟖</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=tan(45°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18°)=tan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63°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pPr>
                <a:r>
                  <a:rPr lang="en-US" altLang="zh-CN" sz="2600" b="1" i="1" smtClean="0">
                    <a:latin typeface="Times New Roman" panose="02020603050405020304" pitchFamily="18" charset="0"/>
                    <a:cs typeface="Times New Roman" panose="02020603050405020304" pitchFamily="18" charset="0"/>
                  </a:rPr>
                  <a:t>	b</a:t>
                </a:r>
                <a:r>
                  <a:rPr lang="en-US" altLang="zh-CN" sz="2600" b="1" smtClean="0">
                    <a:latin typeface="Times New Roman" panose="02020603050405020304" pitchFamily="18" charset="0"/>
                    <a:cs typeface="Times New Roman" panose="02020603050405020304" pitchFamily="18" charset="0"/>
                  </a:rPr>
                  <a:t>=2cos</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33</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66°=sin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pPr>
                <a:r>
                  <a:rPr lang="en-US" altLang="zh-CN" sz="2600" b="1" i="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𝐜𝐨𝐬</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𝟓𝟔</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𝟐</m:t>
                            </m:r>
                          </m:den>
                        </m:f>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𝐜𝐨</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𝐬</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𝟐𝟖</m:t>
                        </m:r>
                        <m:r>
                          <a:rPr lang="en-US" altLang="zh-CN" sz="2600" b="1">
                            <a:latin typeface="Cambria Math" panose="02040503050406030204" pitchFamily="18" charset="0"/>
                            <a:cs typeface="Times New Roman" panose="02020603050405020304" pitchFamily="18" charset="0"/>
                          </a:rPr>
                          <m:t>°</m:t>
                        </m:r>
                      </m:e>
                    </m:rad>
                  </m:oMath>
                </a14:m>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28°=sin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62°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tan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63°&gt;tan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60°=</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24°&lt;sin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30°=</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pPr>
                <a:r>
                  <a:rPr lang="en-US" altLang="zh-CN" sz="2600" b="1" smtClean="0">
                    <a:effectLst/>
                    <a:ea typeface="Cambria Math" panose="02040503050406030204" pitchFamily="18" charset="0"/>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&lt;sin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62°&lt;1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34143"/>
                <a:ext cx="11589417" cy="5455532"/>
              </a:xfrm>
              <a:prstGeom prst="rect">
                <a:avLst/>
              </a:prstGeom>
              <a:blipFill rotWithShape="0">
                <a:blip r:embed="rId4"/>
                <a:stretch>
                  <a:fillRect l="-947" b="-335"/>
                </a:stretch>
              </a:blipFill>
            </p:spPr>
            <p:txBody>
              <a:bodyPr/>
              <a:lstStyle/>
              <a:p>
                <a:r>
                  <a:rPr lang="zh-CN" altLang="en-US">
                    <a:noFill/>
                  </a:rPr>
                  <a:t> </a:t>
                </a:r>
              </a:p>
            </p:txBody>
          </p:sp>
        </mc:Fallback>
      </mc:AlternateContent>
      <p:sp>
        <p:nvSpPr>
          <p:cNvPr id="12" name="矩形 11"/>
          <p:cNvSpPr/>
          <p:nvPr>
            <p:custDataLst>
              <p:tags r:id="rId2"/>
            </p:custDataLst>
          </p:nvPr>
        </p:nvSpPr>
        <p:spPr>
          <a:xfrm>
            <a:off x="10983095" y="1033153"/>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33381028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linds(horizontal)">
                                      <p:cBhvr>
                                        <p:cTn id="3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1413571"/>
            <a:ext cx="12190413" cy="488073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08743"/>
                <a:ext cx="11589417" cy="5410584"/>
              </a:xfrm>
              <a:prstGeom prst="rect">
                <a:avLst/>
              </a:prstGeom>
            </p:spPr>
            <p:txBody>
              <a:bodyPr wrap="square">
                <a:spAutoFit/>
              </a:bodyPr>
              <a:lstStyle/>
              <a:p>
                <a:pPr>
                  <a:lnSpc>
                    <a:spcPct val="130000"/>
                  </a:lnSpc>
                  <a:spcAft>
                    <a:spcPts val="0"/>
                  </a:spcAft>
                </a:pPr>
                <a:r>
                  <a:rPr lang="en-US" altLang="zh-CN" sz="2600" b="1">
                    <a:latin typeface="Times New Roman" panose="02020603050405020304" pitchFamily="18" charset="0"/>
                    <a:cs typeface="Times New Roman" panose="02020603050405020304" pitchFamily="18" charset="0"/>
                  </a:rPr>
                  <a:t>(2)(2025·</a:t>
                </a:r>
                <a:r>
                  <a:rPr lang="zh-CN" altLang="zh-CN" sz="2600" b="1">
                    <a:latin typeface="Times New Roman" panose="02020603050405020304" pitchFamily="18" charset="0"/>
                    <a:cs typeface="Times New Roman" panose="02020603050405020304" pitchFamily="18" charset="0"/>
                  </a:rPr>
                  <a:t>天津部分区模拟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下列函数中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为周期</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且在区间</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zh-CN" altLang="zh-CN" sz="2600" b="1">
                    <a:latin typeface="Times New Roman" panose="02020603050405020304" pitchFamily="18" charset="0"/>
                    <a:cs typeface="Times New Roman" panose="02020603050405020304" pitchFamily="18" charset="0"/>
                  </a:rPr>
                  <a:t>上单调递增的是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en-US" altLang="zh-CN" sz="2600" b="1">
                    <a:latin typeface="Times New Roman" panose="02020603050405020304" pitchFamily="18" charset="0"/>
                    <a:cs typeface="Times New Roman" panose="02020603050405020304" pitchFamily="18" charset="0"/>
                  </a:rPr>
                  <a:t>A.</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en-US" altLang="zh-CN" sz="2600" b="1">
                    <a:latin typeface="Times New Roman" panose="02020603050405020304" pitchFamily="18" charset="0"/>
                    <a:cs typeface="Times New Roman" panose="02020603050405020304" pitchFamily="18" charset="0"/>
                  </a:rPr>
                  <a:t>C.</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p>
              <a:p>
                <a:pPr>
                  <a:lnSpc>
                    <a:spcPct val="13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为周期</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=|sin(2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的一个周期为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08743"/>
                <a:ext cx="11589417" cy="5410584"/>
              </a:xfrm>
              <a:prstGeom prst="rect">
                <a:avLst/>
              </a:prstGeom>
              <a:blipFill rotWithShape="0">
                <a:blip r:embed="rId4"/>
                <a:stretch>
                  <a:fillRect l="-947" r="-53" b="-113"/>
                </a:stretch>
              </a:blipFill>
            </p:spPr>
            <p:txBody>
              <a:bodyPr/>
              <a:lstStyle/>
              <a:p>
                <a:r>
                  <a:rPr lang="zh-CN" altLang="en-US">
                    <a:noFill/>
                  </a:rPr>
                  <a:t> </a:t>
                </a:r>
              </a:p>
            </p:txBody>
          </p:sp>
        </mc:Fallback>
      </mc:AlternateContent>
      <p:sp>
        <p:nvSpPr>
          <p:cNvPr id="8" name="矩形 7"/>
          <p:cNvSpPr/>
          <p:nvPr>
            <p:custDataLst>
              <p:tags r:id="rId2"/>
            </p:custDataLst>
          </p:nvPr>
        </p:nvSpPr>
        <p:spPr>
          <a:xfrm>
            <a:off x="885158" y="1452634"/>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5408749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linds(horizont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linds(horizontal)">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26638"/>
            <a:ext cx="12190413" cy="632094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21443"/>
                <a:ext cx="11589417" cy="4376647"/>
              </a:xfrm>
              <a:prstGeom prst="rect">
                <a:avLst/>
              </a:prstGeom>
            </p:spPr>
            <p:txBody>
              <a:bodyPr wrap="square">
                <a:spAutoFit/>
              </a:bodyPr>
              <a:lstStyle/>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=cos</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为周期</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=|cos(2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为周期</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21443"/>
                <a:ext cx="11589417" cy="4376647"/>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531112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smtClean="0">
                <a:solidFill>
                  <a:schemeClr val="bg1"/>
                </a:solidFill>
                <a:effectLst/>
                <a:latin typeface="微软雅黑" panose="020B0503020204020204" pitchFamily="34" charset="-122"/>
                <a:ea typeface="微软雅黑" panose="020B0503020204020204" pitchFamily="34" charset="-122"/>
              </a:rPr>
              <a:t>课时对点精练</a:t>
            </a:r>
            <a:endParaRPr lang="zh-CN" altLang="en-US" sz="4800" b="1" spc="300" dirty="0">
              <a:solidFill>
                <a:schemeClr val="bg1"/>
              </a:solidFill>
              <a:effectLst/>
              <a:latin typeface="微软雅黑" panose="020B0503020204020204" pitchFamily="34" charset="-122"/>
              <a:ea typeface="微软雅黑" panose="020B0503020204020204" pitchFamily="34" charset="-122"/>
            </a:endParaRP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r>
              <a:rPr kumimoji="1" lang="en-US" altLang="zh-CN" sz="8800" b="1" dirty="0">
                <a:solidFill>
                  <a:prstClr val="white"/>
                </a:solidFill>
                <a:latin typeface="微软雅黑" panose="020B0503020204020204" pitchFamily="34" charset="-122"/>
                <a:ea typeface="微软雅黑" panose="020B0503020204020204" pitchFamily="34" charset="-122"/>
              </a:rPr>
              <a:t>3</a:t>
            </a:r>
          </a:p>
        </p:txBody>
      </p:sp>
      <p:sp>
        <p:nvSpPr>
          <p:cNvPr id="21" name="文本框 10"/>
          <p:cNvSpPr txBox="1"/>
          <p:nvPr/>
        </p:nvSpPr>
        <p:spPr>
          <a:xfrm>
            <a:off x="4375785" y="3428365"/>
            <a:ext cx="4071620" cy="337185"/>
          </a:xfrm>
          <a:prstGeom prst="rect">
            <a:avLst/>
          </a:prstGeom>
          <a:noFill/>
        </p:spPr>
        <p:txBody>
          <a:bodyPr wrap="square">
            <a:spAutoFit/>
          </a:bodyPr>
          <a:lstStyle/>
          <a:p>
            <a:pPr algn="dist" fontAlgn="auto">
              <a:spcBef>
                <a:spcPts val="0"/>
              </a:spcBef>
              <a:spcAft>
                <a:spcPts val="0"/>
              </a:spcAft>
              <a:defRPr/>
            </a:pPr>
            <a:r>
              <a:rPr lang="en-US" altLang="zh-CN" sz="1600" spc="300" dirty="0" err="1" smtClean="0">
                <a:solidFill>
                  <a:schemeClr val="bg1"/>
                </a:solidFill>
                <a:effectLst/>
                <a:latin typeface="微软雅黑" panose="020B0503020204020204" pitchFamily="34" charset="-122"/>
                <a:ea typeface="微软雅黑" panose="020B0503020204020204" pitchFamily="34" charset="-122"/>
              </a:rPr>
              <a:t>KESHIDUIDIANJINGLIAN</a:t>
            </a:r>
            <a:r>
              <a:rPr lang="en-US" altLang="zh-CN" sz="1600" spc="300" dirty="0" smtClean="0">
                <a:solidFill>
                  <a:schemeClr val="bg1"/>
                </a:solidFill>
                <a:effectLst/>
                <a:latin typeface="微软雅黑" panose="020B0503020204020204" pitchFamily="34" charset="-122"/>
                <a:ea typeface="微软雅黑" panose="020B0503020204020204" pitchFamily="34" charset="-122"/>
              </a:rPr>
              <a:t>   </a:t>
            </a:r>
            <a:endParaRPr lang="en-US" altLang="zh-CN" sz="1600" spc="300" dirty="0">
              <a:solidFill>
                <a:schemeClr val="bg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1862598"/>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3539089"/>
            <a:ext cx="12190413" cy="262252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492501"/>
                <a:ext cx="11589417" cy="4734951"/>
              </a:xfrm>
              <a:prstGeom prst="rect">
                <a:avLst/>
              </a:prstGeom>
            </p:spPr>
            <p:txBody>
              <a:bodyPr wrap="square">
                <a:spAutoFit/>
              </a:bodyPr>
              <a:lstStyle/>
              <a:p>
                <a:pPr>
                  <a:lnSpc>
                    <a:spcPct val="150000"/>
                  </a:lnSpc>
                  <a:spcAft>
                    <a:spcPts val="0"/>
                  </a:spcAf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一、单选题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1.(2025·1</a:t>
                </a:r>
                <a:r>
                  <a:rPr lang="zh-CN" altLang="zh-CN" sz="2600" b="1">
                    <a:latin typeface="Times New Roman" panose="02020603050405020304" pitchFamily="18" charset="0"/>
                    <a:cs typeface="Times New Roman" panose="02020603050405020304" pitchFamily="18" charset="0"/>
                  </a:rPr>
                  <a:t>月八省联考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zh-CN" altLang="zh-CN" sz="2600" b="1">
                    <a:latin typeface="Times New Roman" panose="02020603050405020304" pitchFamily="18" charset="0"/>
                    <a:cs typeface="Times New Roman" panose="02020603050405020304" pitchFamily="18" charset="0"/>
                  </a:rPr>
                  <a:t>的最小正周期是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A.</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C.π	</a:t>
                </a:r>
                <a:r>
                  <a:rPr lang="en-US" altLang="zh-CN" sz="2600" b="1" smtClean="0">
                    <a:latin typeface="Times New Roman" panose="02020603050405020304" pitchFamily="18" charset="0"/>
                    <a:cs typeface="Times New Roman" panose="02020603050405020304" pitchFamily="18" charset="0"/>
                  </a:rPr>
                  <a:t>			D.2π</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𝝎</m:t>
                            </m:r>
                          </m:e>
                        </m:d>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zh-CN" altLang="zh-CN" sz="2600" b="1">
                    <a:latin typeface="Times New Roman" panose="02020603050405020304" pitchFamily="18" charset="0"/>
                    <a:cs typeface="Times New Roman" panose="02020603050405020304" pitchFamily="18" charset="0"/>
                  </a:rPr>
                  <a:t>的最小正周期是</a:t>
                </a:r>
                <a:r>
                  <a:rPr lang="en-US" altLang="zh-CN" sz="2600" b="1">
                    <a:latin typeface="Times New Roman" panose="02020603050405020304" pitchFamily="18" charset="0"/>
                    <a:cs typeface="Times New Roman" panose="02020603050405020304" pitchFamily="18" charset="0"/>
                  </a:rPr>
                  <a:t>2π.</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492501"/>
                <a:ext cx="11589417" cy="4734951"/>
              </a:xfrm>
              <a:prstGeom prst="rect">
                <a:avLst/>
              </a:prstGeom>
              <a:blipFill rotWithShape="0">
                <a:blip r:embed="rId4"/>
                <a:stretch>
                  <a:fillRect l="-947" b="-129"/>
                </a:stretch>
              </a:blipFill>
            </p:spPr>
            <p:txBody>
              <a:bodyPr/>
              <a:lstStyle/>
              <a:p>
                <a:r>
                  <a:rPr lang="zh-CN" altLang="en-US">
                    <a:noFill/>
                  </a:rPr>
                  <a:t> </a:t>
                </a:r>
              </a:p>
            </p:txBody>
          </p:sp>
        </mc:Fallback>
      </mc:AlternateContent>
      <p:sp>
        <p:nvSpPr>
          <p:cNvPr id="10" name="矩形 9"/>
          <p:cNvSpPr/>
          <p:nvPr>
            <p:custDataLst>
              <p:tags r:id="rId2"/>
            </p:custDataLst>
          </p:nvPr>
        </p:nvSpPr>
        <p:spPr>
          <a:xfrm>
            <a:off x="8776430" y="1363607"/>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282524282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linds(horizontal)">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blinds(horizontal)">
                                      <p:cBhvr>
                                        <p:cTn id="1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矩形 15"/>
              <p:cNvSpPr/>
              <p:nvPr/>
            </p:nvSpPr>
            <p:spPr>
              <a:xfrm>
                <a:off x="269382" y="492501"/>
                <a:ext cx="11589417" cy="4814523"/>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𝟐𝐬𝐢𝐧</m:t>
                        </m:r>
                        <m:r>
                          <a:rPr lang="en-US" altLang="zh-CN" sz="2600" b="1">
                            <a:latin typeface="Cambria Math" panose="02040503050406030204" pitchFamily="18" charset="0"/>
                            <a:cs typeface="Times New Roman" panose="02020603050405020304" pitchFamily="18" charset="0"/>
                          </a:rPr>
                          <m:t> </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A.</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B.</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𝒌</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𝒌</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C.</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D.</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𝒌</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𝒌</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p:txBody>
          </p:sp>
        </mc:Choice>
        <mc:Fallback xmlns="">
          <p:sp>
            <p:nvSpPr>
              <p:cNvPr id="16" name="矩形 15"/>
              <p:cNvSpPr>
                <a:spLocks noRot="1" noChangeAspect="1" noMove="1" noResize="1" noEditPoints="1" noAdjustHandles="1" noChangeArrowheads="1" noChangeShapeType="1" noTextEdit="1"/>
              </p:cNvSpPr>
              <p:nvPr/>
            </p:nvSpPr>
            <p:spPr>
              <a:xfrm>
                <a:off x="269382" y="492501"/>
                <a:ext cx="11589417" cy="4814523"/>
              </a:xfrm>
              <a:prstGeom prst="rect">
                <a:avLst/>
              </a:prstGeom>
              <a:blipFill rotWithShape="0">
                <a:blip r:embed="rId3"/>
                <a:stretch>
                  <a:fillRect l="-947" b="-127"/>
                </a:stretch>
              </a:blipFill>
            </p:spPr>
            <p:txBody>
              <a:bodyPr/>
              <a:lstStyle/>
              <a:p>
                <a:r>
                  <a:rPr lang="zh-CN" altLang="en-US">
                    <a:noFill/>
                  </a:rPr>
                  <a:t> </a:t>
                </a:r>
              </a:p>
            </p:txBody>
          </p:sp>
        </mc:Fallback>
      </mc:AlternateContent>
      <p:sp>
        <p:nvSpPr>
          <p:cNvPr id="17" name="矩形 16"/>
          <p:cNvSpPr/>
          <p:nvPr>
            <p:custDataLst>
              <p:tags r:id="rId1"/>
            </p:custDataLst>
          </p:nvPr>
        </p:nvSpPr>
        <p:spPr>
          <a:xfrm>
            <a:off x="5853779" y="995053"/>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168336991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五边形 8"/>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0" name="燕尾形 9"/>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45" name="文本框 44"/>
          <p:cNvSpPr txBox="1"/>
          <p:nvPr/>
        </p:nvSpPr>
        <p:spPr>
          <a:xfrm>
            <a:off x="4367596" y="2565359"/>
            <a:ext cx="6514252" cy="830137"/>
          </a:xfrm>
          <a:prstGeom prst="rect">
            <a:avLst/>
          </a:prstGeom>
          <a:noFill/>
        </p:spPr>
        <p:txBody>
          <a:bodyPr wrap="square">
            <a:spAutoFit/>
          </a:bodyPr>
          <a:lstStyle/>
          <a:p>
            <a:pPr algn="l" fontAlgn="auto">
              <a:spcBef>
                <a:spcPts val="0"/>
              </a:spcBef>
              <a:spcAft>
                <a:spcPts val="0"/>
              </a:spcAft>
              <a:defRPr/>
            </a:pPr>
            <a:r>
              <a:rPr lang="zh-CN" altLang="en-US" sz="4800" b="1" spc="300" dirty="0">
                <a:solidFill>
                  <a:schemeClr val="bg1"/>
                </a:solidFill>
                <a:effectLst/>
                <a:latin typeface="微软雅黑" panose="020B0503020204020204" pitchFamily="34" charset="-122"/>
                <a:ea typeface="微软雅黑" panose="020B0503020204020204" pitchFamily="34" charset="-122"/>
              </a:rPr>
              <a:t>知识诊断自测</a:t>
            </a:r>
          </a:p>
        </p:txBody>
      </p:sp>
      <p:sp>
        <p:nvSpPr>
          <p:cNvPr id="19" name="文本框 18"/>
          <p:cNvSpPr txBox="1"/>
          <p:nvPr>
            <p:custDataLst>
              <p:tags r:id="rId4"/>
            </p:custDataLst>
          </p:nvPr>
        </p:nvSpPr>
        <p:spPr>
          <a:xfrm>
            <a:off x="1104756" y="2342422"/>
            <a:ext cx="1928879" cy="1727600"/>
          </a:xfrm>
          <a:prstGeom prst="rect">
            <a:avLst/>
          </a:prstGeom>
          <a:noFill/>
        </p:spPr>
        <p:txBody>
          <a:bodyPr wrap="square" rtlCol="0">
            <a:noAutofit/>
          </a:bodyPr>
          <a:lstStyle/>
          <a:p>
            <a:pPr algn="dist"/>
            <a:r>
              <a:rPr kumimoji="1" lang="en-US" altLang="zh-CN" sz="8800" b="1">
                <a:solidFill>
                  <a:prstClr val="white"/>
                </a:solidFill>
                <a:latin typeface="微软雅黑" panose="020B0503020204020204" pitchFamily="34" charset="-122"/>
                <a:ea typeface="微软雅黑" panose="020B0503020204020204" pitchFamily="34" charset="-122"/>
              </a:rPr>
              <a:t>1</a:t>
            </a:r>
          </a:p>
        </p:txBody>
      </p:sp>
      <p:sp>
        <p:nvSpPr>
          <p:cNvPr id="11" name="文本框 10"/>
          <p:cNvSpPr txBox="1"/>
          <p:nvPr/>
        </p:nvSpPr>
        <p:spPr>
          <a:xfrm>
            <a:off x="4375216" y="3429159"/>
            <a:ext cx="4052042" cy="337263"/>
          </a:xfrm>
          <a:prstGeom prst="rect">
            <a:avLst/>
          </a:prstGeom>
          <a:noFill/>
        </p:spPr>
        <p:txBody>
          <a:bodyPr wrap="square">
            <a:spAutoFit/>
          </a:bodyPr>
          <a:lstStyle/>
          <a:p>
            <a:pPr algn="dist" fontAlgn="auto">
              <a:spcBef>
                <a:spcPts val="0"/>
              </a:spcBef>
              <a:spcAft>
                <a:spcPts val="0"/>
              </a:spcAft>
              <a:defRPr/>
            </a:pPr>
            <a:r>
              <a:rPr lang="en-US" altLang="zh-CN" sz="1600" spc="300" dirty="0">
                <a:solidFill>
                  <a:schemeClr val="bg1"/>
                </a:solidFill>
                <a:effectLst/>
                <a:latin typeface="微软雅黑" panose="020B0503020204020204" pitchFamily="34" charset="-122"/>
                <a:ea typeface="微软雅黑" panose="020B0503020204020204" pitchFamily="34" charset="-122"/>
              </a:rPr>
              <a:t>ZHISHIZHENDUANZICE</a:t>
            </a:r>
          </a:p>
        </p:txBody>
      </p:sp>
    </p:spTree>
    <p:extLst>
      <p:ext uri="{BB962C8B-B14F-4D97-AF65-F5344CB8AC3E}">
        <p14:creationId xmlns:p14="http://schemas.microsoft.com/office/powerpoint/2010/main" val="336684047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93955"/>
            <a:ext cx="12190413" cy="628166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637762" y="1701578"/>
                <a:ext cx="6092825" cy="2674771"/>
              </a:xfrm>
              <a:prstGeom prst="rect">
                <a:avLst/>
              </a:prstGeom>
            </p:spPr>
            <p:txBody>
              <a:bodyPr>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2sin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a:lnSpc>
                    <a:spcPct val="150000"/>
                  </a:lnSpc>
                  <a:spcAft>
                    <a:spcPts val="0"/>
                  </a:spcAft>
                </a:pP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𝒌</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𝒌</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260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637762" y="1701578"/>
                <a:ext cx="6092825" cy="2674771"/>
              </a:xfrm>
              <a:prstGeom prst="rect">
                <a:avLst/>
              </a:prstGeom>
              <a:blipFill rotWithShape="0">
                <a:blip r:embed="rId3"/>
                <a:stretch>
                  <a:fillRect l="-180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30532669"/>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425030"/>
            <a:ext cx="12190413" cy="377979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4662430"/>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e>
                    </m:d>
                  </m:oMath>
                </a14:m>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A.1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D.2</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𝐜𝐨𝐬</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zh-CN" altLang="zh-CN" sz="2600" b="1">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zh-CN" altLang="zh-CN" sz="2600" b="1">
                    <a:latin typeface="Times New Roman" panose="02020603050405020304" pitchFamily="18" charset="0"/>
                    <a:cs typeface="Times New Roman" panose="02020603050405020304" pitchFamily="18" charset="0"/>
                  </a:rPr>
                  <a:t>所以当</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取到最大值</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max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4662430"/>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1" name="矩形 10"/>
          <p:cNvSpPr/>
          <p:nvPr>
            <p:custDataLst>
              <p:tags r:id="rId2"/>
            </p:custDataLst>
          </p:nvPr>
        </p:nvSpPr>
        <p:spPr>
          <a:xfrm>
            <a:off x="7086441" y="779026"/>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330728819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custDataLst>
              <p:tags r:id="rId1"/>
            </p:custDataLst>
          </p:nvPr>
        </p:nvSpPr>
        <p:spPr>
          <a:xfrm>
            <a:off x="0" y="3173160"/>
            <a:ext cx="12190413" cy="301418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2" name="矩形 11"/>
              <p:cNvSpPr/>
              <p:nvPr/>
            </p:nvSpPr>
            <p:spPr>
              <a:xfrm>
                <a:off x="269382" y="530601"/>
                <a:ext cx="11589417" cy="5483361"/>
              </a:xfrm>
              <a:prstGeom prst="rect">
                <a:avLst/>
              </a:prstGeom>
            </p:spPr>
            <p:txBody>
              <a:bodyPr wrap="square">
                <a:spAutoFit/>
              </a:bodyPr>
              <a:lstStyle/>
              <a:p>
                <a:pPr marL="355600" indent="-355600">
                  <a:lnSpc>
                    <a:spcPct val="120000"/>
                  </a:lnSpc>
                  <a:spcAft>
                    <a:spcPts val="0"/>
                  </a:spcAft>
                </a:pPr>
                <a:r>
                  <a:rPr lang="en-US" altLang="zh-CN" sz="2600" b="1">
                    <a:latin typeface="Times New Roman" panose="02020603050405020304" pitchFamily="18" charset="0"/>
                    <a:cs typeface="Times New Roman" panose="02020603050405020304" pitchFamily="18" charset="0"/>
                  </a:rPr>
                  <a:t>4.(2024·</a:t>
                </a:r>
                <a:r>
                  <a:rPr lang="zh-CN" altLang="zh-CN" sz="2600" b="1">
                    <a:latin typeface="Times New Roman" panose="02020603050405020304" pitchFamily="18" charset="0"/>
                    <a:cs typeface="Times New Roman" panose="02020603050405020304" pitchFamily="18" charset="0"/>
                  </a:rPr>
                  <a:t>济南调研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𝝎</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的最小正周期为</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oMath>
                </a14:m>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Times New Roman" panose="02020603050405020304" pitchFamily="18" charset="0"/>
                    <a:cs typeface="Times New Roman" panose="02020603050405020304" pitchFamily="18" charset="0"/>
                  </a:rPr>
                  <a:t>对称</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zh-CN" altLang="zh-CN" sz="2600" b="1">
                    <a:latin typeface="Times New Roman" panose="02020603050405020304" pitchFamily="18" charset="0"/>
                    <a:cs typeface="Times New Roman" panose="02020603050405020304" pitchFamily="18" charset="0"/>
                  </a:rPr>
                  <a:t>对称</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的最小正周期为</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π=</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𝝎</m:t>
                        </m:r>
                      </m:den>
                    </m:f>
                  </m:oMath>
                </a14:m>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i="1" smtClean="0">
                    <a:latin typeface="Times New Roman" panose="02020603050405020304" pitchFamily="18" charset="0"/>
                    <a:cs typeface="Times New Roman" panose="02020603050405020304" pitchFamily="18" charset="0"/>
                  </a:rPr>
                  <a:t>	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oMath>
                </a14:m>
                <a:r>
                  <a:rPr lang="zh-CN" altLang="zh-CN" sz="2600" b="1">
                    <a:latin typeface="Times New Roman" panose="02020603050405020304" pitchFamily="18" charset="0"/>
                    <a:cs typeface="Times New Roman" panose="02020603050405020304" pitchFamily="18" charset="0"/>
                  </a:rPr>
                  <a:t>不是</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图象的对称轴</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zh-CN" altLang="zh-CN" sz="2600" b="1">
                    <a:latin typeface="Times New Roman" panose="02020603050405020304" pitchFamily="18" charset="0"/>
                    <a:cs typeface="Times New Roman" panose="02020603050405020304" pitchFamily="18" charset="0"/>
                  </a:rPr>
                  <a:t>也不是</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图象的对称中心</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i="1" smtClean="0">
                    <a:latin typeface="Times New Roman" panose="02020603050405020304" pitchFamily="18" charset="0"/>
                    <a:cs typeface="Times New Roman" panose="02020603050405020304" pitchFamily="18" charset="0"/>
                  </a:rPr>
                  <a:t>	</a:t>
                </a:r>
                <a:r>
                  <a:rPr lang="en-US" altLang="zh-CN" sz="2600" b="1" i="1" spc="-120" smtClean="0">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spc="-120">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spc="-12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spc="-120">
                                <a:latin typeface="Cambria Math" panose="02040503050406030204" pitchFamily="18" charset="0"/>
                                <a:cs typeface="Times New Roman" panose="02020603050405020304" pitchFamily="18" charset="0"/>
                              </a:rPr>
                              <m:t>𝛑</m:t>
                            </m:r>
                          </m:num>
                          <m:den>
                            <m:r>
                              <a:rPr lang="en-US" altLang="zh-CN" sz="2600" b="1" i="1" spc="-120">
                                <a:latin typeface="Cambria Math" panose="02040503050406030204" pitchFamily="18" charset="0"/>
                                <a:cs typeface="Times New Roman" panose="02020603050405020304" pitchFamily="18" charset="0"/>
                              </a:rPr>
                              <m:t>𝟑</m:t>
                            </m:r>
                          </m:den>
                        </m:f>
                      </m:e>
                    </m:d>
                  </m:oMath>
                </a14:m>
                <a:r>
                  <a:rPr lang="en-US" altLang="zh-CN" sz="2600" b="1" spc="-120">
                    <a:latin typeface="Times New Roman" panose="02020603050405020304" pitchFamily="18" charset="0"/>
                    <a:cs typeface="Times New Roman" panose="02020603050405020304" pitchFamily="18" charset="0"/>
                  </a:rPr>
                  <a:t>=2</a:t>
                </a:r>
                <a:r>
                  <a:rPr lang="en-US" altLang="zh-CN" sz="2600" b="1" spc="-120">
                    <a:latin typeface="宋体" panose="02010600030101010101" pitchFamily="2" charset="-122"/>
                    <a:cs typeface="Times New Roman" panose="02020603050405020304" pitchFamily="18" charset="0"/>
                  </a:rPr>
                  <a:t>,</a:t>
                </a:r>
                <a:r>
                  <a:rPr lang="zh-CN" altLang="zh-CN" sz="2600" b="1" spc="-120">
                    <a:latin typeface="Times New Roman" panose="02020603050405020304" pitchFamily="18" charset="0"/>
                    <a:cs typeface="Times New Roman" panose="02020603050405020304" pitchFamily="18" charset="0"/>
                  </a:rPr>
                  <a:t>故直线</a:t>
                </a:r>
                <a:r>
                  <a:rPr lang="en-US" altLang="zh-CN" sz="2600" b="1" i="1" spc="-120">
                    <a:latin typeface="Times New Roman" panose="02020603050405020304" pitchFamily="18" charset="0"/>
                    <a:cs typeface="Times New Roman" panose="02020603050405020304" pitchFamily="18" charset="0"/>
                  </a:rPr>
                  <a:t>x</a:t>
                </a:r>
                <a:r>
                  <a:rPr lang="en-US" altLang="zh-CN" sz="2600" b="1" spc="-12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spc="-12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spc="-120">
                            <a:latin typeface="Cambria Math" panose="02040503050406030204" pitchFamily="18" charset="0"/>
                            <a:cs typeface="Times New Roman" panose="02020603050405020304" pitchFamily="18" charset="0"/>
                          </a:rPr>
                          <m:t>𝛑</m:t>
                        </m:r>
                      </m:num>
                      <m:den>
                        <m:r>
                          <a:rPr lang="en-US" altLang="zh-CN" sz="2600" b="1" i="1" spc="-120">
                            <a:latin typeface="Cambria Math" panose="02040503050406030204" pitchFamily="18" charset="0"/>
                            <a:cs typeface="Times New Roman" panose="02020603050405020304" pitchFamily="18" charset="0"/>
                          </a:rPr>
                          <m:t>𝟑</m:t>
                        </m:r>
                      </m:den>
                    </m:f>
                  </m:oMath>
                </a14:m>
                <a:r>
                  <a:rPr lang="zh-CN" altLang="zh-CN" sz="2600" b="1" spc="-120">
                    <a:latin typeface="Times New Roman" panose="02020603050405020304" pitchFamily="18" charset="0"/>
                    <a:cs typeface="Times New Roman" panose="02020603050405020304" pitchFamily="18" charset="0"/>
                  </a:rPr>
                  <a:t>是</a:t>
                </a:r>
                <a:r>
                  <a:rPr lang="en-US" altLang="zh-CN" sz="2600" b="1" i="1" spc="-120">
                    <a:latin typeface="Times New Roman" panose="02020603050405020304" pitchFamily="18" charset="0"/>
                    <a:cs typeface="Times New Roman" panose="02020603050405020304" pitchFamily="18" charset="0"/>
                  </a:rPr>
                  <a:t>f</a:t>
                </a:r>
                <a:r>
                  <a:rPr lang="en-US" altLang="zh-CN" sz="2600" b="1" spc="-120">
                    <a:latin typeface="Times New Roman" panose="02020603050405020304" pitchFamily="18" charset="0"/>
                    <a:cs typeface="Times New Roman" panose="02020603050405020304" pitchFamily="18" charset="0"/>
                  </a:rPr>
                  <a:t>(</a:t>
                </a:r>
                <a:r>
                  <a:rPr lang="en-US" altLang="zh-CN" sz="2600" b="1" i="1" spc="-120">
                    <a:latin typeface="Times New Roman" panose="02020603050405020304" pitchFamily="18" charset="0"/>
                    <a:cs typeface="Times New Roman" panose="02020603050405020304" pitchFamily="18" charset="0"/>
                  </a:rPr>
                  <a:t>x</a:t>
                </a:r>
                <a:r>
                  <a:rPr lang="en-US" altLang="zh-CN" sz="2600" b="1" spc="-120">
                    <a:latin typeface="Times New Roman" panose="02020603050405020304" pitchFamily="18" charset="0"/>
                    <a:cs typeface="Times New Roman" panose="02020603050405020304" pitchFamily="18" charset="0"/>
                  </a:rPr>
                  <a:t>)</a:t>
                </a:r>
                <a:r>
                  <a:rPr lang="zh-CN" altLang="zh-CN" sz="2600" b="1" spc="-120">
                    <a:latin typeface="Times New Roman" panose="02020603050405020304" pitchFamily="18" charset="0"/>
                    <a:cs typeface="Times New Roman" panose="02020603050405020304" pitchFamily="18" charset="0"/>
                  </a:rPr>
                  <a:t>图象的对称轴</a:t>
                </a:r>
                <a:r>
                  <a:rPr lang="en-US" altLang="zh-CN" sz="2600" b="1" spc="-120">
                    <a:latin typeface="宋体" panose="02010600030101010101" pitchFamily="2" charset="-122"/>
                    <a:cs typeface="Times New Roman" panose="02020603050405020304" pitchFamily="18" charset="0"/>
                  </a:rPr>
                  <a:t>,</a:t>
                </a:r>
                <a:r>
                  <a:rPr lang="zh-CN" altLang="zh-CN" sz="2600" b="1" spc="-120">
                    <a:latin typeface="Times New Roman" panose="02020603050405020304" pitchFamily="18" charset="0"/>
                    <a:cs typeface="Times New Roman" panose="02020603050405020304" pitchFamily="18" charset="0"/>
                  </a:rPr>
                  <a:t>点</a:t>
                </a:r>
                <a14:m>
                  <m:oMath xmlns:m="http://schemas.openxmlformats.org/officeDocument/2006/math">
                    <m:d>
                      <m:dPr>
                        <m:ctrlPr>
                          <a:rPr lang="zh-CN" altLang="zh-CN" sz="2600" b="1" i="1" spc="-120">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spc="-12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spc="-120">
                                <a:latin typeface="Cambria Math" panose="02040503050406030204" pitchFamily="18" charset="0"/>
                                <a:cs typeface="Times New Roman" panose="02020603050405020304" pitchFamily="18" charset="0"/>
                              </a:rPr>
                              <m:t>𝛑</m:t>
                            </m:r>
                          </m:num>
                          <m:den>
                            <m:r>
                              <a:rPr lang="en-US" altLang="zh-CN" sz="2600" b="1" i="1" spc="-120">
                                <a:latin typeface="Cambria Math" panose="02040503050406030204" pitchFamily="18" charset="0"/>
                                <a:cs typeface="Times New Roman" panose="02020603050405020304" pitchFamily="18" charset="0"/>
                              </a:rPr>
                              <m:t>𝟑</m:t>
                            </m:r>
                          </m:den>
                        </m:f>
                        <m:r>
                          <a:rPr lang="en-US" altLang="zh-CN" sz="2600" b="1" spc="-120">
                            <a:latin typeface="Cambria Math" panose="02040503050406030204" pitchFamily="18" charset="0"/>
                            <a:cs typeface="Times New Roman" panose="02020603050405020304" pitchFamily="18" charset="0"/>
                          </a:rPr>
                          <m:t>,</m:t>
                        </m:r>
                        <m:r>
                          <a:rPr lang="en-US" altLang="zh-CN" sz="2600" b="1" i="1" spc="-120">
                            <a:latin typeface="Cambria Math" panose="02040503050406030204" pitchFamily="18" charset="0"/>
                            <a:cs typeface="Times New Roman" panose="02020603050405020304" pitchFamily="18" charset="0"/>
                          </a:rPr>
                          <m:t>𝟎</m:t>
                        </m:r>
                      </m:e>
                    </m:d>
                  </m:oMath>
                </a14:m>
                <a:r>
                  <a:rPr lang="zh-CN" altLang="zh-CN" sz="2600" b="1" spc="-120">
                    <a:latin typeface="Times New Roman" panose="02020603050405020304" pitchFamily="18" charset="0"/>
                    <a:cs typeface="Times New Roman" panose="02020603050405020304" pitchFamily="18" charset="0"/>
                  </a:rPr>
                  <a:t>不是</a:t>
                </a:r>
                <a:r>
                  <a:rPr lang="en-US" altLang="zh-CN" sz="2600" b="1" i="1" spc="-120">
                    <a:latin typeface="Times New Roman" panose="02020603050405020304" pitchFamily="18" charset="0"/>
                    <a:cs typeface="Times New Roman" panose="02020603050405020304" pitchFamily="18" charset="0"/>
                  </a:rPr>
                  <a:t>f</a:t>
                </a:r>
                <a:r>
                  <a:rPr lang="en-US" altLang="zh-CN" sz="2600" b="1" spc="-120">
                    <a:latin typeface="Times New Roman" panose="02020603050405020304" pitchFamily="18" charset="0"/>
                    <a:cs typeface="Times New Roman" panose="02020603050405020304" pitchFamily="18" charset="0"/>
                  </a:rPr>
                  <a:t>(</a:t>
                </a:r>
                <a:r>
                  <a:rPr lang="en-US" altLang="zh-CN" sz="2600" b="1" i="1" spc="-120">
                    <a:latin typeface="Times New Roman" panose="02020603050405020304" pitchFamily="18" charset="0"/>
                    <a:cs typeface="Times New Roman" panose="02020603050405020304" pitchFamily="18" charset="0"/>
                  </a:rPr>
                  <a:t>x</a:t>
                </a:r>
                <a:r>
                  <a:rPr lang="en-US" altLang="zh-CN" sz="2600" b="1" spc="-120">
                    <a:latin typeface="Times New Roman" panose="02020603050405020304" pitchFamily="18" charset="0"/>
                    <a:cs typeface="Times New Roman" panose="02020603050405020304" pitchFamily="18" charset="0"/>
                  </a:rPr>
                  <a:t>)</a:t>
                </a:r>
                <a:r>
                  <a:rPr lang="zh-CN" altLang="zh-CN" sz="2600" b="1" spc="-120">
                    <a:latin typeface="Times New Roman" panose="02020603050405020304" pitchFamily="18" charset="0"/>
                    <a:cs typeface="Times New Roman" panose="02020603050405020304" pitchFamily="18" charset="0"/>
                  </a:rPr>
                  <a:t>图象的对称中心</a:t>
                </a:r>
                <a:r>
                  <a:rPr lang="en-US" altLang="zh-CN" sz="2600" b="1" spc="-120">
                    <a:latin typeface="Times New Roman" panose="02020603050405020304" pitchFamily="18" charset="0"/>
                    <a:cs typeface="Times New Roman" panose="02020603050405020304" pitchFamily="18" charset="0"/>
                  </a:rPr>
                  <a:t>.</a:t>
                </a:r>
                <a:r>
                  <a:rPr lang="zh-CN" altLang="zh-CN" sz="2600" b="1" spc="-120">
                    <a:latin typeface="Times New Roman" panose="02020603050405020304" pitchFamily="18" charset="0"/>
                    <a:cs typeface="Times New Roman" panose="02020603050405020304" pitchFamily="18" charset="0"/>
                  </a:rPr>
                  <a:t>故选</a:t>
                </a:r>
                <a:r>
                  <a:rPr lang="en-US" altLang="zh-CN" sz="2600" b="1" spc="-120">
                    <a:latin typeface="Times New Roman" panose="02020603050405020304" pitchFamily="18" charset="0"/>
                    <a:cs typeface="Times New Roman" panose="02020603050405020304" pitchFamily="18" charset="0"/>
                  </a:rPr>
                  <a:t>B.</a:t>
                </a:r>
                <a:endParaRPr lang="zh-CN" altLang="zh-CN" sz="1150" spc="-12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69382" y="530601"/>
                <a:ext cx="11589417" cy="5483361"/>
              </a:xfrm>
              <a:prstGeom prst="rect">
                <a:avLst/>
              </a:prstGeom>
              <a:blipFill rotWithShape="0">
                <a:blip r:embed="rId4"/>
                <a:stretch>
                  <a:fillRect l="-947" r="-947" b="-111"/>
                </a:stretch>
              </a:blipFill>
            </p:spPr>
            <p:txBody>
              <a:bodyPr/>
              <a:lstStyle/>
              <a:p>
                <a:r>
                  <a:rPr lang="zh-CN" altLang="en-US">
                    <a:noFill/>
                  </a:rPr>
                  <a:t> </a:t>
                </a:r>
              </a:p>
            </p:txBody>
          </p:sp>
        </mc:Fallback>
      </mc:AlternateContent>
      <p:sp>
        <p:nvSpPr>
          <p:cNvPr id="13" name="矩形 12"/>
          <p:cNvSpPr/>
          <p:nvPr>
            <p:custDataLst>
              <p:tags r:id="rId2"/>
            </p:custDataLst>
          </p:nvPr>
        </p:nvSpPr>
        <p:spPr>
          <a:xfrm>
            <a:off x="2283047" y="1287407"/>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124657760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linds(horizont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linds(horizontal)">
                                      <p:cBhvr>
                                        <p:cTn id="2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2330531"/>
            <a:ext cx="12190413" cy="386180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492501"/>
                <a:ext cx="11589417" cy="4980787"/>
              </a:xfrm>
              <a:prstGeom prst="rect">
                <a:avLst/>
              </a:prstGeom>
            </p:spPr>
            <p:txBody>
              <a:bodyPr wrap="square">
                <a:spAutoFit/>
              </a:bodyPr>
              <a:lstStyle/>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α</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β</a:t>
                </a:r>
                <a:r>
                  <a:rPr lang="zh-CN" altLang="zh-CN" sz="2600" b="1">
                    <a:latin typeface="Times New Roman" panose="02020603050405020304" pitchFamily="18" charset="0"/>
                    <a:cs typeface="Times New Roman" panose="02020603050405020304" pitchFamily="18" charset="0"/>
                  </a:rPr>
                  <a:t>为锐角三角形的两个内角</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A.sin</a:t>
                </a:r>
                <a:r>
                  <a:rPr lang="en-US" altLang="zh-CN" sz="2600" b="1" smtClean="0">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α</a:t>
                </a:r>
                <a:r>
                  <a:rPr lang="en-US" altLang="zh-CN" sz="2600" b="1">
                    <a:latin typeface="Times New Roman" panose="02020603050405020304" pitchFamily="18" charset="0"/>
                    <a:cs typeface="Times New Roman" panose="02020603050405020304" pitchFamily="18" charset="0"/>
                  </a:rPr>
                  <a:t>&lt;sin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β</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B.cos</a:t>
                </a:r>
                <a:r>
                  <a:rPr lang="en-US" altLang="zh-CN" sz="2600" b="1" smtClean="0">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α</a:t>
                </a:r>
                <a:r>
                  <a:rPr lang="en-US" altLang="zh-CN" sz="2600" b="1">
                    <a:latin typeface="Times New Roman" panose="02020603050405020304" pitchFamily="18" charset="0"/>
                    <a:cs typeface="Times New Roman" panose="02020603050405020304" pitchFamily="18" charset="0"/>
                  </a:rPr>
                  <a:t>&lt;sin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β</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C.cos</a:t>
                </a:r>
                <a:r>
                  <a:rPr lang="en-US" altLang="zh-CN" sz="2600" b="1" smtClean="0">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α</a:t>
                </a:r>
                <a:r>
                  <a:rPr lang="en-US" altLang="zh-CN" sz="2600" b="1">
                    <a:latin typeface="Times New Roman" panose="02020603050405020304" pitchFamily="18" charset="0"/>
                    <a:cs typeface="Times New Roman" panose="02020603050405020304" pitchFamily="18" charset="0"/>
                  </a:rPr>
                  <a:t>&lt;cos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β</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D.cos</a:t>
                </a:r>
                <a:r>
                  <a:rPr lang="en-US" altLang="zh-CN" sz="2600" b="1" smtClean="0">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α</a:t>
                </a:r>
                <a:r>
                  <a:rPr lang="en-US" altLang="zh-CN" sz="2600" b="1">
                    <a:latin typeface="Times New Roman" panose="02020603050405020304" pitchFamily="18" charset="0"/>
                    <a:cs typeface="Times New Roman" panose="02020603050405020304" pitchFamily="18" charset="0"/>
                  </a:rPr>
                  <a:t>&gt;cos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β</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α</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β</a:t>
                </a:r>
                <a:r>
                  <a:rPr lang="zh-CN" altLang="zh-CN" sz="2600" b="1">
                    <a:latin typeface="Times New Roman" panose="02020603050405020304" pitchFamily="18" charset="0"/>
                    <a:cs typeface="Times New Roman" panose="02020603050405020304" pitchFamily="18" charset="0"/>
                  </a:rPr>
                  <a:t>是锐角三角形的两个内角</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α</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β</a:t>
                </a:r>
                <a:r>
                  <a:rPr lang="en-US" altLang="zh-CN" sz="2600" b="1">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0&lt;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β</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α</a:t>
                </a:r>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α</a:t>
                </a:r>
                <a:r>
                  <a:rPr lang="en-US" altLang="zh-CN" sz="2600" b="1">
                    <a:latin typeface="Times New Roman" panose="02020603050405020304" pitchFamily="18" charset="0"/>
                    <a:cs typeface="Times New Roman" panose="02020603050405020304" pitchFamily="18" charset="0"/>
                  </a:rPr>
                  <a:t>&lt;cos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𝜷</m:t>
                        </m:r>
                      </m:e>
                    </m:d>
                  </m:oMath>
                </a14:m>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β</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B.</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492501"/>
                <a:ext cx="11589417" cy="4980787"/>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5" name="矩形 14"/>
          <p:cNvSpPr/>
          <p:nvPr>
            <p:custDataLst>
              <p:tags r:id="rId2"/>
            </p:custDataLst>
          </p:nvPr>
        </p:nvSpPr>
        <p:spPr>
          <a:xfrm>
            <a:off x="8830965" y="639199"/>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342410952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blinds(horizontal)">
                                      <p:cBhvr>
                                        <p:cTn id="12" dur="5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blinds(horizontal)">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blinds(horizontal)">
                                      <p:cBhvr>
                                        <p:cTn id="22" dur="500"/>
                                        <p:tgtEl>
                                          <p:spTgt spid="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blinds(horizontal)">
                                      <p:cBhvr>
                                        <p:cTn id="2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矩形 9"/>
              <p:cNvSpPr/>
              <p:nvPr/>
            </p:nvSpPr>
            <p:spPr>
              <a:xfrm>
                <a:off x="269382" y="492501"/>
                <a:ext cx="11589417" cy="3482364"/>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6.</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为偶函数</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为偶函数</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a:t>
                </a:r>
                <a:r>
                  <a:rPr lang="zh-CN" altLang="zh-CN" sz="2600" b="1" smtClean="0">
                    <a:latin typeface="Times New Roman" panose="02020603050405020304" pitchFamily="18" charset="0"/>
                    <a:cs typeface="Times New Roman" panose="02020603050405020304" pitchFamily="18" charset="0"/>
                  </a:rPr>
                  <a:t>奇函数</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3482364"/>
              </a:xfrm>
              <a:prstGeom prst="rect">
                <a:avLst/>
              </a:prstGeom>
              <a:blipFill rotWithShape="0">
                <a:blip r:embed="rId3"/>
                <a:stretch>
                  <a:fillRect l="-947" b="-1401"/>
                </a:stretch>
              </a:blipFill>
            </p:spPr>
            <p:txBody>
              <a:bodyPr/>
              <a:lstStyle/>
              <a:p>
                <a:r>
                  <a:rPr lang="zh-CN" altLang="en-US">
                    <a:noFill/>
                  </a:rPr>
                  <a:t> </a:t>
                </a:r>
              </a:p>
            </p:txBody>
          </p:sp>
        </mc:Fallback>
      </mc:AlternateContent>
      <p:sp>
        <p:nvSpPr>
          <p:cNvPr id="14" name="矩形 13"/>
          <p:cNvSpPr/>
          <p:nvPr>
            <p:custDataLst>
              <p:tags r:id="rId1"/>
            </p:custDataLst>
          </p:nvPr>
        </p:nvSpPr>
        <p:spPr>
          <a:xfrm>
            <a:off x="8395176" y="621443"/>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127519421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35600"/>
            <a:ext cx="12190413" cy="618377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4" name="矩形 3"/>
              <p:cNvSpPr/>
              <p:nvPr/>
            </p:nvSpPr>
            <p:spPr>
              <a:xfrm>
                <a:off x="269382" y="479801"/>
                <a:ext cx="11589417" cy="5812169"/>
              </a:xfrm>
              <a:prstGeom prst="rect">
                <a:avLst/>
              </a:prstGeom>
            </p:spPr>
            <p:txBody>
              <a:bodyPr wrap="square">
                <a:spAutoFit/>
              </a:bodyPr>
              <a:lstStyle/>
              <a:p>
                <a:pPr>
                  <a:lnSpc>
                    <a:spcPct val="12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则当</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而</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不恒成立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不是奇函数</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e>
                    </m:d>
                  </m:oMath>
                </a14:m>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e>
                    </m:d>
                  </m:oMath>
                </a14:m>
                <a:r>
                  <a:rPr lang="en-US" altLang="zh-CN" sz="2600" b="1">
                    <a:latin typeface="Times New Roman" panose="02020603050405020304" pitchFamily="18" charset="0"/>
                    <a:cs typeface="Times New Roman" panose="02020603050405020304" pitchFamily="18" charset="0"/>
                  </a:rPr>
                  <a:t>=2cos(</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)=2cos(</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不是偶函数</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而</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不恒成立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不是奇函数</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B.</a:t>
                </a:r>
                <a:endParaRPr lang="zh-CN" altLang="zh-CN" sz="1150">
                  <a:latin typeface="Calibri" panose="020F0502020204030204" pitchFamily="34" charset="0"/>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269382" y="479801"/>
                <a:ext cx="11589417" cy="5812169"/>
              </a:xfrm>
              <a:prstGeom prst="rect">
                <a:avLst/>
              </a:prstGeom>
              <a:blipFill rotWithShape="0">
                <a:blip r:embed="rId3"/>
                <a:stretch>
                  <a:fillRect l="-947" t="-630" b="-16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47048583"/>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linds(horizontal)">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linds(horizontal)">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linds(horizontal)">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blinds(horizontal)">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blinds(horizontal)">
                                      <p:cBhvr>
                                        <p:cTn id="5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524128"/>
            <a:ext cx="12190413" cy="368981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505201"/>
                <a:ext cx="11589417" cy="5681042"/>
              </a:xfrm>
              <a:prstGeom prst="rect">
                <a:avLst/>
              </a:prstGeom>
            </p:spPr>
            <p:txBody>
              <a:bodyPr wrap="square">
                <a:spAutoFit/>
              </a:bodyPr>
              <a:lstStyle/>
              <a:p>
                <a:pPr marL="355600" indent="-355600">
                  <a:lnSpc>
                    <a:spcPct val="120000"/>
                  </a:lnSpc>
                  <a:spcAft>
                    <a:spcPts val="0"/>
                  </a:spcAft>
                </a:pPr>
                <a:r>
                  <a:rPr lang="en-US" altLang="zh-CN" sz="2600" b="1">
                    <a:latin typeface="Times New Roman" panose="02020603050405020304" pitchFamily="18" charset="0"/>
                    <a:cs typeface="Times New Roman" panose="02020603050405020304" pitchFamily="18" charset="0"/>
                  </a:rPr>
                  <a:t>7.</a:t>
                </a:r>
                <a:r>
                  <a:rPr lang="zh-CN" altLang="zh-CN" sz="2600" b="1">
                    <a:latin typeface="Times New Roman" panose="02020603050405020304" pitchFamily="18" charset="0"/>
                    <a:cs typeface="Times New Roman" panose="02020603050405020304" pitchFamily="18" charset="0"/>
                  </a:rPr>
                  <a:t>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𝐭𝐚𝐧</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𝝎</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的最小正周期为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则在下列区间中</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单调递增的是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d>
                  </m:oMath>
                </a14:m>
                <a:r>
                  <a:rPr lang="en-US" altLang="zh-CN" sz="2600" b="1">
                    <a:latin typeface="Times New Roman" panose="02020603050405020304" pitchFamily="18" charset="0"/>
                    <a:cs typeface="Times New Roman" panose="02020603050405020304" pitchFamily="18" charset="0"/>
                  </a:rPr>
                  <a:t>	D.(3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其最小正周期</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𝝎</m:t>
                        </m:r>
                      </m:den>
                    </m:f>
                  </m:oMath>
                </a14:m>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𝐭𝐚𝐧</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解</a:t>
                </a:r>
                <a:r>
                  <a:rPr lang="zh-CN" altLang="zh-CN" sz="2600" b="1">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1&lt;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&lt;4</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的单调递增区间为</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d>
                  </m:oMath>
                </a14:m>
                <a:r>
                  <a:rPr lang="en-US" altLang="zh-CN" sz="2600" b="1">
                    <a:latin typeface="Cambria Math" panose="02040503050406030204" pitchFamily="18" charset="0"/>
                    <a:cs typeface="Cambria Math" panose="020405030504060302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C.</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505201"/>
                <a:ext cx="11589417" cy="5681042"/>
              </a:xfrm>
              <a:prstGeom prst="rect">
                <a:avLst/>
              </a:prstGeom>
              <a:blipFill rotWithShape="0">
                <a:blip r:embed="rId4"/>
                <a:stretch>
                  <a:fillRect l="-947" r="-316"/>
                </a:stretch>
              </a:blipFill>
            </p:spPr>
            <p:txBody>
              <a:bodyPr/>
              <a:lstStyle/>
              <a:p>
                <a:r>
                  <a:rPr lang="zh-CN" altLang="en-US">
                    <a:noFill/>
                  </a:rPr>
                  <a:t> </a:t>
                </a:r>
              </a:p>
            </p:txBody>
          </p:sp>
        </mc:Fallback>
      </mc:AlternateContent>
      <p:sp>
        <p:nvSpPr>
          <p:cNvPr id="10" name="矩形 9"/>
          <p:cNvSpPr/>
          <p:nvPr>
            <p:custDataLst>
              <p:tags r:id="rId2"/>
            </p:custDataLst>
          </p:nvPr>
        </p:nvSpPr>
        <p:spPr>
          <a:xfrm>
            <a:off x="1922661" y="1249180"/>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2702504959"/>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linds(horizont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linds(horizontal)">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blinds(horizontal)">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blinds(horizontal)">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blinds(horizontal)">
                                      <p:cBhvr>
                                        <p:cTn id="3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349659"/>
            <a:ext cx="12190413" cy="394465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492501"/>
                <a:ext cx="11589417" cy="4591578"/>
              </a:xfrm>
              <a:prstGeom prst="rect">
                <a:avLst/>
              </a:prstGeom>
            </p:spPr>
            <p:txBody>
              <a:bodyPr wrap="square">
                <a:spAutoFit/>
              </a:bodyPr>
              <a:lstStyle/>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tan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tan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tan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a</a:t>
                </a:r>
                <a:r>
                  <a:rPr lang="en-US" altLang="zh-CN" sz="2600" b="1" smtClean="0">
                    <a:latin typeface="Times New Roman" panose="02020603050405020304" pitchFamily="18" charset="0"/>
                    <a:cs typeface="Times New Roman" panose="02020603050405020304" pitchFamily="18" charset="0"/>
                  </a:rPr>
                  <a:t>&lt;</a:t>
                </a:r>
                <a:r>
                  <a:rPr lang="en-US" altLang="zh-CN" sz="2600" b="1" i="1" smtClean="0">
                    <a:latin typeface="Times New Roman" panose="02020603050405020304" pitchFamily="18" charset="0"/>
                    <a:cs typeface="Times New Roman" panose="02020603050405020304" pitchFamily="18" charset="0"/>
                  </a:rPr>
                  <a:t>b</a:t>
                </a:r>
                <a:r>
                  <a:rPr lang="en-US" altLang="zh-CN" sz="2600" b="1" smtClean="0">
                    <a:latin typeface="Times New Roman" panose="02020603050405020304" pitchFamily="18" charset="0"/>
                    <a:cs typeface="Times New Roman" panose="02020603050405020304" pitchFamily="18" charset="0"/>
                  </a:rPr>
                  <a:t>&lt;</a:t>
                </a:r>
                <a:r>
                  <a:rPr lang="en-US" altLang="zh-CN" sz="2600" b="1" i="1" smtClean="0">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b</a:t>
                </a:r>
                <a:r>
                  <a:rPr lang="en-US" altLang="zh-CN" sz="2600" b="1" smtClean="0">
                    <a:latin typeface="Times New Roman" panose="02020603050405020304" pitchFamily="18" charset="0"/>
                    <a:cs typeface="Times New Roman" panose="02020603050405020304" pitchFamily="18" charset="0"/>
                  </a:rPr>
                  <a:t>&lt;</a:t>
                </a:r>
                <a:r>
                  <a:rPr lang="en-US" altLang="zh-CN" sz="2600" b="1" i="1" smtClean="0">
                    <a:latin typeface="Times New Roman" panose="02020603050405020304" pitchFamily="18" charset="0"/>
                    <a:cs typeface="Times New Roman" panose="02020603050405020304" pitchFamily="18" charset="0"/>
                  </a:rPr>
                  <a:t>c</a:t>
                </a:r>
                <a:r>
                  <a:rPr lang="en-US" altLang="zh-CN" sz="2600" b="1" smtClean="0">
                    <a:latin typeface="Times New Roman" panose="02020603050405020304" pitchFamily="18" charset="0"/>
                    <a:cs typeface="Times New Roman" panose="02020603050405020304" pitchFamily="18" charset="0"/>
                  </a:rPr>
                  <a:t>&lt;</a:t>
                </a:r>
                <a:r>
                  <a:rPr lang="en-US" altLang="zh-CN" sz="2600" b="1" i="1" smtClean="0">
                    <a:latin typeface="Times New Roman" panose="02020603050405020304" pitchFamily="18" charset="0"/>
                    <a:cs typeface="Times New Roman" panose="02020603050405020304" pitchFamily="18" charset="0"/>
                  </a:rPr>
                  <a:t>a</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c</a:t>
                </a:r>
                <a:r>
                  <a:rPr lang="en-US" altLang="zh-CN" sz="2600" b="1" smtClean="0">
                    <a:latin typeface="Times New Roman" panose="02020603050405020304" pitchFamily="18" charset="0"/>
                    <a:cs typeface="Times New Roman" panose="02020603050405020304" pitchFamily="18" charset="0"/>
                  </a:rPr>
                  <a:t>&lt;</a:t>
                </a:r>
                <a:r>
                  <a:rPr lang="en-US" altLang="zh-CN" sz="2600" b="1" i="1" smtClean="0">
                    <a:latin typeface="Times New Roman" panose="02020603050405020304" pitchFamily="18" charset="0"/>
                    <a:cs typeface="Times New Roman" panose="02020603050405020304" pitchFamily="18" charset="0"/>
                  </a:rPr>
                  <a:t>b</a:t>
                </a:r>
                <a:r>
                  <a:rPr lang="en-US" altLang="zh-CN" sz="2600" b="1" smtClean="0">
                    <a:latin typeface="Times New Roman" panose="02020603050405020304" pitchFamily="18" charset="0"/>
                    <a:cs typeface="Times New Roman" panose="02020603050405020304" pitchFamily="18" charset="0"/>
                  </a:rPr>
                  <a:t>&lt;</a:t>
                </a:r>
                <a:r>
                  <a:rPr lang="en-US" altLang="zh-CN" sz="2600" b="1" i="1" smtClean="0">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c</a:t>
                </a:r>
                <a:r>
                  <a:rPr lang="en-US" altLang="zh-CN" sz="2600" b="1" smtClean="0">
                    <a:latin typeface="Times New Roman" panose="02020603050405020304" pitchFamily="18" charset="0"/>
                    <a:cs typeface="Times New Roman" panose="02020603050405020304" pitchFamily="18" charset="0"/>
                  </a:rPr>
                  <a:t>&lt;</a:t>
                </a:r>
                <a:r>
                  <a:rPr lang="en-US" altLang="zh-CN" sz="2600" b="1" i="1" smtClean="0">
                    <a:latin typeface="Times New Roman" panose="02020603050405020304" pitchFamily="18" charset="0"/>
                    <a:cs typeface="Times New Roman" panose="02020603050405020304" pitchFamily="18" charset="0"/>
                  </a:rPr>
                  <a:t>a</a:t>
                </a:r>
                <a:r>
                  <a:rPr lang="en-US" altLang="zh-CN" sz="2600" b="1" smtClean="0">
                    <a:latin typeface="Times New Roman" panose="02020603050405020304" pitchFamily="18" charset="0"/>
                    <a:cs typeface="Times New Roman" panose="02020603050405020304" pitchFamily="18" charset="0"/>
                  </a:rPr>
                  <a:t>&lt;</a:t>
                </a:r>
                <a:r>
                  <a:rPr lang="en-US" altLang="zh-CN" sz="2600" b="1" i="1" smtClean="0">
                    <a:latin typeface="Times New Roman" panose="02020603050405020304" pitchFamily="18" charset="0"/>
                    <a:cs typeface="Times New Roman" panose="02020603050405020304" pitchFamily="18" charset="0"/>
                  </a:rPr>
                  <a:t>b</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tan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5=tan(5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&lt;5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π&lt;2&lt;3&lt;π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=tan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在区间</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𝛑</m:t>
                        </m:r>
                      </m:e>
                    </m:d>
                  </m:oMath>
                </a14:m>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tan(5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π)&lt;tan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2&lt;tan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tan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5&lt;tan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2&lt;tan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492501"/>
                <a:ext cx="11589417" cy="4591578"/>
              </a:xfrm>
              <a:prstGeom prst="rect">
                <a:avLst/>
              </a:prstGeom>
              <a:blipFill rotWithShape="0">
                <a:blip r:embed="rId4"/>
                <a:stretch>
                  <a:fillRect l="-947" b="-930"/>
                </a:stretch>
              </a:blipFill>
            </p:spPr>
            <p:txBody>
              <a:bodyPr/>
              <a:lstStyle/>
              <a:p>
                <a:r>
                  <a:rPr lang="zh-CN" altLang="en-US">
                    <a:noFill/>
                  </a:rPr>
                  <a:t> </a:t>
                </a:r>
              </a:p>
            </p:txBody>
          </p:sp>
        </mc:Fallback>
      </mc:AlternateContent>
      <p:sp>
        <p:nvSpPr>
          <p:cNvPr id="13" name="矩形 12"/>
          <p:cNvSpPr/>
          <p:nvPr>
            <p:custDataLst>
              <p:tags r:id="rId2"/>
            </p:custDataLst>
          </p:nvPr>
        </p:nvSpPr>
        <p:spPr>
          <a:xfrm>
            <a:off x="5417193" y="613799"/>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3113529029"/>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blinds(horizontal)">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linds(horizont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blinds(horizontal)">
                                      <p:cBhvr>
                                        <p:cTn id="2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矩形 7"/>
              <p:cNvSpPr/>
              <p:nvPr/>
            </p:nvSpPr>
            <p:spPr>
              <a:xfrm>
                <a:off x="269382" y="492501"/>
                <a:ext cx="11589417" cy="4487895"/>
              </a:xfrm>
              <a:prstGeom prst="rect">
                <a:avLst/>
              </a:prstGeom>
            </p:spPr>
            <p:txBody>
              <a:bodyPr wrap="square">
                <a:spAutoFit/>
              </a:bodyPr>
              <a:lstStyle/>
              <a:p>
                <a:pPr marL="355600" indent="-355600">
                  <a:lnSpc>
                    <a:spcPct val="150000"/>
                  </a:lnSpc>
                  <a:spcAft>
                    <a:spcPts val="0"/>
                  </a:spcAf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二、多选题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9.(2025·</a:t>
                </a:r>
                <a:r>
                  <a:rPr lang="zh-CN" altLang="zh-CN" sz="2600" b="1">
                    <a:latin typeface="Times New Roman" panose="02020603050405020304" pitchFamily="18" charset="0"/>
                    <a:cs typeface="Times New Roman" panose="02020603050405020304" pitchFamily="18" charset="0"/>
                  </a:rPr>
                  <a:t>合肥质检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zh-CN" altLang="zh-CN" sz="2600" b="1">
                    <a:latin typeface="Times New Roman" panose="02020603050405020304" pitchFamily="18" charset="0"/>
                    <a:cs typeface="Times New Roman" panose="02020603050405020304" pitchFamily="18" charset="0"/>
                  </a:rPr>
                  <a:t>是函数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图象的一个对称中心</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oMath>
                </a14:m>
                <a:r>
                  <a:rPr lang="zh-CN" altLang="zh-CN" sz="2600" b="1">
                    <a:latin typeface="Times New Roman" panose="02020603050405020304" pitchFamily="18" charset="0"/>
                    <a:cs typeface="Times New Roman" panose="02020603050405020304" pitchFamily="18" charset="0"/>
                  </a:rPr>
                  <a:t>是函数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图象的一条对称轴</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zh-CN" altLang="zh-CN" sz="2600" b="1">
                    <a:latin typeface="Times New Roman" panose="02020603050405020304" pitchFamily="18" charset="0"/>
                    <a:cs typeface="Times New Roman" panose="02020603050405020304" pitchFamily="18" charset="0"/>
                  </a:rPr>
                  <a:t>上有两个零点</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zh-CN" altLang="zh-CN" sz="2600" b="1">
                    <a:latin typeface="Times New Roman" panose="02020603050405020304" pitchFamily="18" charset="0"/>
                    <a:cs typeface="Times New Roman" panose="02020603050405020304" pitchFamily="18" charset="0"/>
                  </a:rPr>
                  <a:t>上有三个</a:t>
                </a:r>
                <a:r>
                  <a:rPr lang="zh-CN" altLang="zh-CN" sz="2600" b="1" smtClean="0">
                    <a:latin typeface="Times New Roman" panose="02020603050405020304" pitchFamily="18" charset="0"/>
                    <a:cs typeface="Times New Roman" panose="02020603050405020304" pitchFamily="18" charset="0"/>
                  </a:rPr>
                  <a:t>极值点</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492501"/>
                <a:ext cx="11589417" cy="4487895"/>
              </a:xfrm>
              <a:prstGeom prst="rect">
                <a:avLst/>
              </a:prstGeom>
              <a:blipFill rotWithShape="0">
                <a:blip r:embed="rId3"/>
                <a:stretch>
                  <a:fillRect l="-947" b="-2446"/>
                </a:stretch>
              </a:blipFill>
            </p:spPr>
            <p:txBody>
              <a:bodyPr/>
              <a:lstStyle/>
              <a:p>
                <a:r>
                  <a:rPr lang="zh-CN" altLang="en-US">
                    <a:noFill/>
                  </a:rPr>
                  <a:t> </a:t>
                </a:r>
              </a:p>
            </p:txBody>
          </p:sp>
        </mc:Fallback>
      </mc:AlternateContent>
      <p:sp>
        <p:nvSpPr>
          <p:cNvPr id="9" name="矩形 8"/>
          <p:cNvSpPr/>
          <p:nvPr>
            <p:custDataLst>
              <p:tags r:id="rId1"/>
            </p:custDataLst>
          </p:nvPr>
        </p:nvSpPr>
        <p:spPr>
          <a:xfrm>
            <a:off x="10344819" y="1389007"/>
            <a:ext cx="739305"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AC</a:t>
            </a:r>
            <a:endParaRPr lang="zh-CN" altLang="en-US" sz="3000" b="1" dirty="0">
              <a:solidFill>
                <a:srgbClr val="C00000"/>
              </a:solidFill>
            </a:endParaRPr>
          </a:p>
        </p:txBody>
      </p:sp>
    </p:spTree>
    <p:extLst>
      <p:ext uri="{BB962C8B-B14F-4D97-AF65-F5344CB8AC3E}">
        <p14:creationId xmlns:p14="http://schemas.microsoft.com/office/powerpoint/2010/main" val="216694012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8019"/>
            <a:ext cx="12190413" cy="624560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5447260"/>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结合正弦函数图象的对称性</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可得点</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zh-CN" altLang="zh-CN" sz="2600" b="1">
                    <a:latin typeface="Times New Roman" panose="02020603050405020304" pitchFamily="18" charset="0"/>
                    <a:cs typeface="Times New Roman" panose="02020603050405020304" pitchFamily="18" charset="0"/>
                  </a:rPr>
                  <a:t>是函数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图象的一个对称中心</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;B</a:t>
                </a:r>
                <a:r>
                  <a:rPr lang="zh-CN" altLang="zh-CN" sz="2600" b="1" smtClean="0">
                    <a:latin typeface="Times New Roman" panose="02020603050405020304" pitchFamily="18" charset="0"/>
                    <a:cs typeface="Times New Roman" panose="02020603050405020304" pitchFamily="18" charset="0"/>
                  </a:rPr>
                  <a:t>错误</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故</a:t>
                </a:r>
                <a:r>
                  <a:rPr lang="zh-CN" altLang="zh-CN" sz="2600" b="1">
                    <a:latin typeface="Times New Roman" panose="02020603050405020304" pitchFamily="18" charset="0"/>
                    <a:cs typeface="Times New Roman" panose="02020603050405020304" pitchFamily="18" charset="0"/>
                  </a:rPr>
                  <a:t>当</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zh-CN" altLang="zh-CN" sz="2600" b="1">
                        <a:latin typeface="Cambria Math" panose="02040503050406030204" pitchFamily="18" charset="0"/>
                        <a:cs typeface="Times New Roman" panose="02020603050405020304" pitchFamily="18" charset="0"/>
                      </a:rPr>
                      <m:t>或</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𝟏𝟏</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故函数</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在</a:t>
                </a:r>
                <a:r>
                  <a:rPr lang="en-US" altLang="zh-CN" sz="2600" b="1" smtClean="0">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π]</a:t>
                </a:r>
                <a:r>
                  <a:rPr lang="zh-CN" altLang="zh-CN" sz="2600" b="1" smtClean="0">
                    <a:latin typeface="Times New Roman" panose="02020603050405020304" pitchFamily="18" charset="0"/>
                    <a:cs typeface="Times New Roman" panose="02020603050405020304" pitchFamily="18" charset="0"/>
                  </a:rPr>
                  <a:t>上有两个零点</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C</a:t>
                </a:r>
                <a:r>
                  <a:rPr lang="zh-CN" altLang="zh-CN" sz="2600" b="1" smtClean="0">
                    <a:latin typeface="Times New Roman" panose="02020603050405020304" pitchFamily="18" charset="0"/>
                    <a:cs typeface="Times New Roman" panose="02020603050405020304" pitchFamily="18" charset="0"/>
                  </a:rPr>
                  <a:t>正确</a:t>
                </a:r>
                <a:r>
                  <a:rPr lang="en-US" altLang="zh-CN" sz="2600" b="1" smtClean="0">
                    <a:latin typeface="Times New Roman" panose="02020603050405020304" pitchFamily="18" charset="0"/>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当</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zh-CN" altLang="zh-CN" sz="2600" b="1">
                        <a:latin typeface="Cambria Math" panose="02040503050406030204" pitchFamily="18" charset="0"/>
                        <a:cs typeface="Times New Roman" panose="02020603050405020304" pitchFamily="18" charset="0"/>
                      </a:rPr>
                      <m:t>或</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取得极值</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zh-CN" altLang="zh-CN" sz="2600" b="1">
                    <a:latin typeface="Times New Roman" panose="02020603050405020304" pitchFamily="18" charset="0"/>
                    <a:cs typeface="Times New Roman" panose="02020603050405020304" pitchFamily="18" charset="0"/>
                  </a:rPr>
                  <a:t>上有两个极值点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5447260"/>
              </a:xfrm>
              <a:prstGeom prst="rect">
                <a:avLst/>
              </a:prstGeom>
              <a:blipFill rotWithShape="0">
                <a:blip r:embed="rId3"/>
                <a:stretch>
                  <a:fillRect l="-947" b="-67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48749107"/>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p:cNvSpPr/>
              <p:nvPr/>
            </p:nvSpPr>
            <p:spPr>
              <a:xfrm>
                <a:off x="269382" y="979111"/>
                <a:ext cx="11589417" cy="5025991"/>
              </a:xfrm>
              <a:prstGeom prst="rect">
                <a:avLst/>
              </a:prstGeom>
            </p:spPr>
            <p:txBody>
              <a:bodyPr wrap="square">
                <a:spAutoFit/>
              </a:bodyPr>
              <a:lstStyle/>
              <a:p>
                <a:pPr marL="355600" indent="-355600">
                  <a:lnSpc>
                    <a:spcPct val="19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用五点法作正弦函数和余弦函数的简图</a:t>
                </a:r>
                <a:endParaRPr lang="zh-CN" altLang="zh-CN" sz="1150">
                  <a:latin typeface="Calibri" panose="020F0502020204030204" pitchFamily="34" charset="0"/>
                  <a:cs typeface="Times New Roman" panose="02020603050405020304" pitchFamily="18" charset="0"/>
                </a:endParaRPr>
              </a:p>
              <a:p>
                <a:pPr marL="355600" indent="-355600">
                  <a:lnSpc>
                    <a:spcPct val="19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正弦函数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2π]</a:t>
                </a:r>
                <a:r>
                  <a:rPr lang="zh-CN" altLang="zh-CN" sz="2600" b="1">
                    <a:latin typeface="Times New Roman" panose="02020603050405020304" pitchFamily="18" charset="0"/>
                    <a:cs typeface="Times New Roman" panose="02020603050405020304" pitchFamily="18" charset="0"/>
                  </a:rPr>
                  <a:t>的图象中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五个关键点是</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_____________</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marL="355600" indent="-355600">
                  <a:lnSpc>
                    <a:spcPct val="19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余弦函数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2π]</a:t>
                </a:r>
                <a:r>
                  <a:rPr lang="zh-CN" altLang="zh-CN" sz="2600" b="1">
                    <a:latin typeface="Times New Roman" panose="02020603050405020304" pitchFamily="18" charset="0"/>
                    <a:cs typeface="Times New Roman" panose="02020603050405020304" pitchFamily="18" charset="0"/>
                  </a:rPr>
                  <a:t>的图象中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五个关键点是</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en-US" altLang="zh-CN" sz="2600" b="1" smtClean="0">
                    <a:latin typeface="宋体" panose="02010600030101010101" pitchFamily="2" charset="-122"/>
                    <a:cs typeface="Times New Roman" panose="02020603050405020304" pitchFamily="18" charset="0"/>
                  </a:rPr>
                  <a:t>,</a:t>
                </a:r>
              </a:p>
              <a:p>
                <a:pPr marL="355600" indent="-355600">
                  <a:lnSpc>
                    <a:spcPct val="190000"/>
                  </a:lnSpc>
                  <a:spcAft>
                    <a:spcPts val="0"/>
                  </a:spcAft>
                </a:pP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	________</a:t>
                </a:r>
                <a:r>
                  <a:rPr lang="en-US" altLang="zh-CN" sz="2600" b="1" smtClean="0">
                    <a:latin typeface="宋体" panose="02010600030101010101" pitchFamily="2" charset="-122"/>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979111"/>
                <a:ext cx="11589417" cy="5025991"/>
              </a:xfrm>
              <a:prstGeom prst="rect">
                <a:avLst/>
              </a:prstGeom>
              <a:blipFill rotWithShape="0">
                <a:blip r:embed="rId3"/>
                <a:stretch>
                  <a:fillRect l="-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矩形 1"/>
              <p:cNvSpPr/>
              <p:nvPr/>
            </p:nvSpPr>
            <p:spPr>
              <a:xfrm>
                <a:off x="4166489" y="2511741"/>
                <a:ext cx="1579791" cy="922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zh-CN" altLang="zh-CN" sz="2400"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dPr>
                        <m:e>
                          <m:f>
                            <m:fPr>
                              <m:ctrlPr>
                                <a:rPr lang="zh-CN" altLang="zh-CN" sz="24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fPr>
                            <m:num>
                              <m:r>
                                <a:rPr lang="en-US" altLang="zh-CN" sz="24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𝟑</m:t>
                              </m:r>
                              <m:r>
                                <a:rPr lang="en-US" altLang="zh-CN" sz="24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𝛑</m:t>
                              </m:r>
                            </m:num>
                            <m:den>
                              <m:r>
                                <a:rPr lang="en-US" altLang="zh-CN" sz="24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𝟐</m:t>
                              </m:r>
                            </m:den>
                          </m:f>
                          <m:r>
                            <a:rPr lang="en-US" altLang="zh-CN" sz="2400" b="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m:t>
                          </m:r>
                          <m:r>
                            <a:rPr lang="en-US" altLang="zh-CN" sz="24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m:t>
                          </m:r>
                          <m:r>
                            <a:rPr lang="en-US" altLang="zh-CN" sz="24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𝟏</m:t>
                          </m:r>
                        </m:e>
                      </m:d>
                    </m:oMath>
                  </m:oMathPara>
                </a14:m>
                <a:endParaRPr lang="zh-CN" altLang="en-US" sz="2400">
                  <a:latin typeface="Times New Roman" panose="02020603050405020304" pitchFamily="18" charset="0"/>
                  <a:ea typeface="宋体" panose="02010600030101010101" pitchFamily="2" charset="-122"/>
                  <a:sym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4166489" y="2511741"/>
                <a:ext cx="1579791" cy="922176"/>
              </a:xfrm>
              <a:prstGeom prst="rect">
                <a:avLst/>
              </a:prstGeom>
              <a:blipFill rotWithShape="0">
                <a:blip r:embed="rId4"/>
                <a:stretch>
                  <a:fillRect/>
                </a:stretch>
              </a:blipFill>
            </p:spPr>
            <p:txBody>
              <a:bodyPr/>
              <a:lstStyle/>
              <a:p>
                <a:r>
                  <a:rPr lang="zh-CN" altLang="en-US">
                    <a:noFill/>
                  </a:rPr>
                  <a:t> </a:t>
                </a:r>
              </a:p>
            </p:txBody>
          </p:sp>
        </mc:Fallback>
      </mc:AlternateContent>
      <p:sp>
        <p:nvSpPr>
          <p:cNvPr id="3" name="矩形 2"/>
          <p:cNvSpPr/>
          <p:nvPr/>
        </p:nvSpPr>
        <p:spPr>
          <a:xfrm>
            <a:off x="879385" y="5168401"/>
            <a:ext cx="949299" cy="492443"/>
          </a:xfrm>
          <a:prstGeom prst="rect">
            <a:avLst/>
          </a:prstGeom>
        </p:spPr>
        <p:txBody>
          <a:bodyPr wrap="none">
            <a:spAutoFit/>
          </a:bodyPr>
          <a:lstStyle/>
          <a:p>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(π,-1)</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5">
            <p14:nvContentPartPr>
              <p14:cNvPr id="4" name="墨迹 3"/>
              <p14:cNvContentPartPr/>
              <p14:nvPr/>
            </p14:nvContentPartPr>
            <p14:xfrm>
              <a:off x="2372760" y="1931040"/>
              <a:ext cx="6640560" cy="3398760"/>
            </p14:xfrm>
          </p:contentPart>
        </mc:Choice>
        <mc:Fallback>
          <p:pic>
            <p:nvPicPr>
              <p:cNvPr id="4" name="墨迹 3"/>
              <p:cNvPicPr/>
              <p:nvPr/>
            </p:nvPicPr>
            <p:blipFill>
              <a:blip r:embed="rId6"/>
              <a:stretch>
                <a:fillRect/>
              </a:stretch>
            </p:blipFill>
            <p:spPr>
              <a:xfrm>
                <a:off x="2363400" y="1921680"/>
                <a:ext cx="6659280" cy="3417480"/>
              </a:xfrm>
              <a:prstGeom prst="rect">
                <a:avLst/>
              </a:prstGeom>
            </p:spPr>
          </p:pic>
        </mc:Fallback>
      </mc:AlternateContent>
    </p:spTree>
    <p:extLst>
      <p:ext uri="{BB962C8B-B14F-4D97-AF65-F5344CB8AC3E}">
        <p14:creationId xmlns:p14="http://schemas.microsoft.com/office/powerpoint/2010/main" val="2514352977"/>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矩形 9"/>
              <p:cNvSpPr/>
              <p:nvPr/>
            </p:nvSpPr>
            <p:spPr>
              <a:xfrm>
                <a:off x="269382" y="492501"/>
                <a:ext cx="11589417" cy="4474751"/>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10.</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)=tan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下列结论正确的是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的最小正周期为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𝐙</m:t>
                        </m:r>
                      </m:e>
                    </m:d>
                  </m:oMath>
                </a14:m>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图象的对称中心为</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的单调递增区间为</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smtClean="0">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4474751"/>
              </a:xfrm>
              <a:prstGeom prst="rect">
                <a:avLst/>
              </a:prstGeom>
              <a:blipFill rotWithShape="0">
                <a:blip r:embed="rId3"/>
                <a:stretch>
                  <a:fillRect l="-947"/>
                </a:stretch>
              </a:blipFill>
            </p:spPr>
            <p:txBody>
              <a:bodyPr/>
              <a:lstStyle/>
              <a:p>
                <a:r>
                  <a:rPr lang="zh-CN" altLang="en-US">
                    <a:noFill/>
                  </a:rPr>
                  <a:t> </a:t>
                </a:r>
              </a:p>
            </p:txBody>
          </p:sp>
        </mc:Fallback>
      </mc:AlternateContent>
      <p:sp>
        <p:nvSpPr>
          <p:cNvPr id="11" name="矩形 10"/>
          <p:cNvSpPr/>
          <p:nvPr>
            <p:custDataLst>
              <p:tags r:id="rId1"/>
            </p:custDataLst>
          </p:nvPr>
        </p:nvSpPr>
        <p:spPr>
          <a:xfrm>
            <a:off x="7469218" y="813001"/>
            <a:ext cx="1016625" cy="553998"/>
          </a:xfrm>
          <a:prstGeom prst="rect">
            <a:avLst/>
          </a:prstGeom>
        </p:spPr>
        <p:txBody>
          <a:bodyPr wrap="none">
            <a:spAutoFit/>
          </a:bodyPr>
          <a:lstStyle/>
          <a:p>
            <a:r>
              <a:rPr lang="en-US" altLang="zh-CN" sz="3000" b="1" kern="100" dirty="0" err="1" smtClean="0">
                <a:solidFill>
                  <a:srgbClr val="C00000"/>
                </a:solidFill>
                <a:latin typeface="Times New Roman" panose="02020603050405020304"/>
                <a:ea typeface="宋体" panose="02010600030101010101" pitchFamily="2" charset="-122"/>
              </a:rPr>
              <a:t>ACD</a:t>
            </a:r>
            <a:endParaRPr lang="zh-CN" altLang="en-US" sz="3000" b="1" dirty="0">
              <a:solidFill>
                <a:srgbClr val="C00000"/>
              </a:solidFill>
            </a:endParaRPr>
          </a:p>
        </p:txBody>
      </p:sp>
    </p:spTree>
    <p:extLst>
      <p:ext uri="{BB962C8B-B14F-4D97-AF65-F5344CB8AC3E}">
        <p14:creationId xmlns:p14="http://schemas.microsoft.com/office/powerpoint/2010/main" val="332197532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67101"/>
                <a:ext cx="11589417" cy="5626156"/>
              </a:xfrm>
              <a:prstGeom prst="rect">
                <a:avLst/>
              </a:prstGeom>
            </p:spPr>
            <p:txBody>
              <a:bodyPr wrap="square">
                <a:spAutoFit/>
              </a:bodyPr>
              <a:lstStyle/>
              <a:p>
                <a:pPr>
                  <a:lnSpc>
                    <a:spcPct val="135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)=tan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zh-CN" altLang="zh-CN" sz="2600" b="1">
                    <a:latin typeface="Times New Roman" panose="02020603050405020304" pitchFamily="18" charset="0"/>
                    <a:cs typeface="Times New Roman" panose="02020603050405020304" pitchFamily="18" charset="0"/>
                  </a:rPr>
                  <a:t>的最小正周期</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令</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zh-CN" altLang="zh-CN" sz="2600" b="1">
                    <a:latin typeface="Times New Roman" panose="02020603050405020304" pitchFamily="18" charset="0"/>
                    <a:cs typeface="Times New Roman" panose="02020603050405020304" pitchFamily="18" charset="0"/>
                  </a:rPr>
                  <a:t>即函数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𝐙</m:t>
                        </m:r>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令</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zh-CN" altLang="zh-CN" sz="2600" b="1">
                    <a:latin typeface="Times New Roman" panose="02020603050405020304" pitchFamily="18" charset="0"/>
                    <a:cs typeface="Times New Roman" panose="02020603050405020304" pitchFamily="18" charset="0"/>
                  </a:rPr>
                  <a:t>所以函数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&lt;2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解</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zh-CN" altLang="zh-CN" sz="2600" b="1">
                    <a:latin typeface="Times New Roman" panose="02020603050405020304" pitchFamily="18" charset="0"/>
                    <a:cs typeface="Times New Roman" panose="02020603050405020304" pitchFamily="18" charset="0"/>
                  </a:rPr>
                  <a:t>故函数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的单调递增区间为</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67101"/>
                <a:ext cx="11589417" cy="5626156"/>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8507398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252129"/>
            <a:ext cx="12190413" cy="401861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517901"/>
                <a:ext cx="11589417" cy="4039952"/>
              </a:xfrm>
              <a:prstGeom prst="rect">
                <a:avLst/>
              </a:prstGeom>
            </p:spPr>
            <p:txBody>
              <a:bodyPr wrap="square">
                <a:spAutoFit/>
              </a:bodyPr>
              <a:lstStyle/>
              <a:p>
                <a:pPr marL="355600" indent="-355600">
                  <a:lnSpc>
                    <a:spcPct val="120000"/>
                  </a:lnSpc>
                  <a:spcAft>
                    <a:spcPts val="0"/>
                  </a:spcAft>
                </a:pPr>
                <a:r>
                  <a:rPr lang="en-US" altLang="zh-CN" sz="2600" b="1">
                    <a:latin typeface="Times New Roman" panose="02020603050405020304" pitchFamily="18" charset="0"/>
                    <a:cs typeface="Times New Roman" panose="02020603050405020304" pitchFamily="18" charset="0"/>
                  </a:rPr>
                  <a:t>11.</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下列结论正确的是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a:t>
                </a:r>
                <a:r>
                  <a:rPr lang="zh-CN" altLang="zh-CN" sz="2600" b="1" smtClean="0">
                    <a:latin typeface="Times New Roman" panose="02020603050405020304" pitchFamily="18" charset="0"/>
                    <a:cs typeface="Times New Roman" panose="02020603050405020304" pitchFamily="18" charset="0"/>
                  </a:rPr>
                  <a:t>偶函数</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在区间</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𝛑</m:t>
                        </m:r>
                      </m:e>
                    </m:d>
                  </m:oMath>
                </a14:m>
                <a:r>
                  <a:rPr lang="zh-CN" altLang="zh-CN" sz="2600" b="1">
                    <a:latin typeface="Times New Roman" panose="02020603050405020304" pitchFamily="18" charset="0"/>
                    <a:cs typeface="Times New Roman" panose="02020603050405020304" pitchFamily="18" charset="0"/>
                  </a:rPr>
                  <a:t>单调递增</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zh-CN" altLang="zh-CN" sz="2600" b="1">
                    <a:latin typeface="Times New Roman" panose="02020603050405020304" pitchFamily="18" charset="0"/>
                    <a:cs typeface="Times New Roman" panose="02020603050405020304" pitchFamily="18" charset="0"/>
                  </a:rPr>
                  <a:t>有</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个零</a:t>
                </a:r>
                <a:r>
                  <a:rPr lang="zh-CN" altLang="zh-CN" sz="2600" b="1" smtClean="0">
                    <a:latin typeface="Times New Roman" panose="02020603050405020304" pitchFamily="18" charset="0"/>
                    <a:cs typeface="Times New Roman" panose="02020603050405020304" pitchFamily="18" charset="0"/>
                  </a:rPr>
                  <a:t>点</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&lt;π</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𝛑</m:t>
                        </m:r>
                      </m:e>
                    </m:d>
                  </m:oMath>
                </a14:m>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不正确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pPr>
                <a:r>
                  <a:rPr lang="en-US" altLang="zh-CN" sz="2600" b="1" i="1" smtClean="0">
                    <a:latin typeface="Times New Roman" panose="02020603050405020304" pitchFamily="18" charset="0"/>
                  </a:rPr>
                  <a:t>	f</a:t>
                </a:r>
                <a:r>
                  <a:rPr lang="en-US" altLang="zh-CN" sz="2600" b="1" smtClean="0">
                    <a:latin typeface="Times New Roman" panose="02020603050405020304" pitchFamily="18" charset="0"/>
                  </a:rPr>
                  <a:t>(</a:t>
                </a:r>
                <a:r>
                  <a:rPr lang="en-US" altLang="zh-CN" sz="2600" b="1" i="1" smtClean="0">
                    <a:latin typeface="Times New Roman" panose="02020603050405020304" pitchFamily="18" charset="0"/>
                  </a:rPr>
                  <a:t>x</a:t>
                </a:r>
                <a:r>
                  <a:rPr lang="en-US" altLang="zh-CN" sz="2600" b="1">
                    <a:latin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rPr>
                  <a:t>[</a:t>
                </a:r>
                <a:r>
                  <a:rPr lang="en-US" altLang="zh-CN" sz="2600" b="1">
                    <a:effectLst/>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rPr>
                  <a:t>π</a:t>
                </a:r>
                <a:r>
                  <a:rPr lang="en-US" altLang="zh-CN" sz="2600" b="1">
                    <a:effectLst/>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rPr>
                  <a:t>π]</a:t>
                </a:r>
                <a:r>
                  <a:rPr lang="zh-CN" altLang="zh-CN" sz="2600" b="1">
                    <a:latin typeface="Times New Roman" panose="02020603050405020304" pitchFamily="18" charset="0"/>
                    <a:cs typeface="Times New Roman" panose="02020603050405020304" pitchFamily="18" charset="0"/>
                  </a:rPr>
                  <a:t>上的图象如图所示</a:t>
                </a:r>
                <a:r>
                  <a:rPr lang="en-US" altLang="zh-CN" sz="2600" b="1">
                    <a:effectLst/>
                    <a:latin typeface="宋体" panose="02010600030101010101" pitchFamily="2" charset="-122"/>
                    <a:cs typeface="Times New Roman" panose="02020603050405020304" pitchFamily="18" charset="0"/>
                  </a:rPr>
                  <a:t>,</a:t>
                </a:r>
                <a:endParaRPr lang="zh-CN" altLang="zh-CN" sz="1050" kern="100" dirty="0">
                  <a:effectLst/>
                  <a:latin typeface="宋体"/>
                  <a:cs typeface="Courier New"/>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517901"/>
                <a:ext cx="11589417" cy="4039952"/>
              </a:xfrm>
              <a:prstGeom prst="rect">
                <a:avLst/>
              </a:prstGeom>
              <a:blipFill rotWithShape="0">
                <a:blip r:embed="rId4"/>
                <a:stretch>
                  <a:fillRect l="-947" t="-754" b="-2866"/>
                </a:stretch>
              </a:blipFill>
            </p:spPr>
            <p:txBody>
              <a:bodyPr/>
              <a:lstStyle/>
              <a:p>
                <a:r>
                  <a:rPr lang="zh-CN" altLang="en-US">
                    <a:noFill/>
                  </a:rPr>
                  <a:t> </a:t>
                </a:r>
              </a:p>
            </p:txBody>
          </p:sp>
        </mc:Fallback>
      </mc:AlternateContent>
      <p:sp>
        <p:nvSpPr>
          <p:cNvPr id="10" name="矩形 9"/>
          <p:cNvSpPr/>
          <p:nvPr>
            <p:custDataLst>
              <p:tags r:id="rId2"/>
            </p:custDataLst>
          </p:nvPr>
        </p:nvSpPr>
        <p:spPr>
          <a:xfrm>
            <a:off x="7429468" y="550426"/>
            <a:ext cx="73930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AD</a:t>
            </a:r>
            <a:endParaRPr lang="zh-CN" altLang="en-US" sz="3000" b="1" dirty="0">
              <a:solidFill>
                <a:srgbClr val="C00000"/>
              </a:solidFill>
            </a:endParaRPr>
          </a:p>
        </p:txBody>
      </p:sp>
      <p:pic>
        <p:nvPicPr>
          <p:cNvPr id="5" name="image36.jpeg"/>
          <p:cNvPicPr/>
          <p:nvPr/>
        </p:nvPicPr>
        <p:blipFill>
          <a:blip r:embed="rId5">
            <a:clrChange>
              <a:clrFrom>
                <a:srgbClr val="FFFFFF"/>
              </a:clrFrom>
              <a:clrTo>
                <a:srgbClr val="FFFFFF">
                  <a:alpha val="0"/>
                </a:srgbClr>
              </a:clrTo>
            </a:clrChange>
          </a:blip>
          <a:stretch>
            <a:fillRect/>
          </a:stretch>
        </p:blipFill>
        <p:spPr>
          <a:xfrm>
            <a:off x="8656562" y="2909044"/>
            <a:ext cx="3245973" cy="1946929"/>
          </a:xfrm>
          <a:prstGeom prst="rect">
            <a:avLst/>
          </a:prstGeom>
        </p:spPr>
      </p:pic>
      <p:sp>
        <p:nvSpPr>
          <p:cNvPr id="6" name="矩形 5"/>
          <p:cNvSpPr/>
          <p:nvPr/>
        </p:nvSpPr>
        <p:spPr>
          <a:xfrm>
            <a:off x="541845" y="4560729"/>
            <a:ext cx="11589417" cy="1494192"/>
          </a:xfrm>
          <a:prstGeom prst="rect">
            <a:avLst/>
          </a:prstGeom>
        </p:spPr>
        <p:txBody>
          <a:bodyPr wrap="square">
            <a:spAutoFit/>
          </a:bodyPr>
          <a:lstStyle/>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由图可知函数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zh-CN" altLang="zh-CN" sz="2600" b="1">
                <a:latin typeface="Times New Roman" panose="02020603050405020304" pitchFamily="18" charset="0"/>
                <a:cs typeface="Times New Roman" panose="02020603050405020304" pitchFamily="18" charset="0"/>
              </a:rPr>
              <a:t>上只有</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个零点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不正确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=sin|</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的最大值都为</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且可以同时取到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可以取到最大值</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480879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linds(horizontal)">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linds(horizont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linds(horizontal)">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blinds(horizontal)">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blinds(horizontal)">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blinds(horizontal)">
                                      <p:cBhvr>
                                        <p:cTn id="4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423637"/>
            <a:ext cx="12190413" cy="376398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nvSpPr>
        <p:spPr>
          <a:xfrm>
            <a:off x="269382" y="492501"/>
            <a:ext cx="11589417" cy="1892826"/>
          </a:xfrm>
          <a:prstGeom prst="rect">
            <a:avLst/>
          </a:prstGeom>
        </p:spPr>
        <p:txBody>
          <a:bodyPr wrap="square">
            <a:spAutoFit/>
          </a:bodyPr>
          <a:lstStyle/>
          <a:p>
            <a:pPr marL="355600" indent="-355600">
              <a:lnSpc>
                <a:spcPct val="150000"/>
              </a:lnSpc>
              <a:spcAft>
                <a:spcPts val="0"/>
              </a:spcAf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三、填空题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12.(2025·</a:t>
            </a:r>
            <a:r>
              <a:rPr lang="zh-CN" altLang="zh-CN" sz="2600" b="1">
                <a:latin typeface="Times New Roman" panose="02020603050405020304" pitchFamily="18" charset="0"/>
                <a:cs typeface="Times New Roman" panose="02020603050405020304" pitchFamily="18" charset="0"/>
              </a:rPr>
              <a:t>武汉调研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对任意的</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均</a:t>
            </a:r>
            <a:r>
              <a:rPr lang="zh-CN" altLang="zh-CN" sz="2600" b="1" smtClean="0">
                <a:latin typeface="Times New Roman" panose="02020603050405020304" pitchFamily="18" charset="0"/>
                <a:cs typeface="Times New Roman" panose="02020603050405020304" pitchFamily="18" charset="0"/>
              </a:rPr>
              <a:t>满足</a:t>
            </a:r>
            <a:endParaRPr lang="en-US" altLang="zh-CN" sz="2600" b="1" smtClean="0">
              <a:latin typeface="Times New Roman" panose="02020603050405020304" pitchFamily="18" charset="0"/>
              <a:cs typeface="Times New Roman" panose="02020603050405020304" pitchFamily="18" charset="0"/>
            </a:endParaRPr>
          </a:p>
          <a:p>
            <a:pPr marL="355600" indent="-355600">
              <a:lnSpc>
                <a:spcPct val="150000"/>
              </a:lnSpc>
              <a:spcAft>
                <a:spcPts val="0"/>
              </a:spcAft>
            </a:pPr>
            <a:r>
              <a:rPr lang="en-US" altLang="zh-CN" sz="2600" b="1" i="1">
                <a:latin typeface="Times New Roman" panose="02020603050405020304" pitchFamily="18" charset="0"/>
                <a:cs typeface="Times New Roman" panose="02020603050405020304" pitchFamily="18" charset="0"/>
              </a:rPr>
              <a:t>	</a:t>
            </a:r>
            <a:r>
              <a:rPr lang="en-US" altLang="zh-CN" sz="2600" b="1" i="1" smtClean="0">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smtClean="0">
                <a:latin typeface="Times New Roman" panose="02020603050405020304" pitchFamily="18" charset="0"/>
                <a:cs typeface="Times New Roman" panose="02020603050405020304" pitchFamily="18" charset="0"/>
              </a:rPr>
              <a:t>tan</a:t>
            </a:r>
            <a:r>
              <a:rPr lang="en-US" altLang="zh-CN" sz="2600" b="1" smtClean="0">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9" name="矩形 8"/>
          <p:cNvSpPr/>
          <p:nvPr>
            <p:custDataLst>
              <p:tags r:id="rId2"/>
            </p:custDataLst>
          </p:nvPr>
        </p:nvSpPr>
        <p:spPr>
          <a:xfrm>
            <a:off x="4011136" y="1599851"/>
            <a:ext cx="351378" cy="628314"/>
          </a:xfrm>
          <a:prstGeom prst="rect">
            <a:avLst/>
          </a:prstGeom>
        </p:spPr>
        <p:txBody>
          <a:bodyPr wrap="none">
            <a:spAutoFit/>
          </a:bodyPr>
          <a:lstStyle/>
          <a:p>
            <a:pPr>
              <a:lnSpc>
                <a:spcPct val="150000"/>
              </a:lnSpc>
              <a:spcAft>
                <a:spcPts val="0"/>
              </a:spcAft>
            </a:pPr>
            <a:r>
              <a:rPr lang="en-US" altLang="zh-CN" sz="2600" b="1">
                <a:solidFill>
                  <a:srgbClr val="C00000"/>
                </a:solidFill>
                <a:latin typeface="Times New Roman" panose="02020603050405020304" pitchFamily="18" charset="0"/>
                <a:cs typeface="Times New Roman" panose="02020603050405020304" pitchFamily="18" charset="0"/>
              </a:rPr>
              <a:t>1</a:t>
            </a:r>
            <a:endParaRPr lang="zh-CN" altLang="zh-CN" sz="26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54545" y="2298859"/>
                <a:ext cx="11589417" cy="3809120"/>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𝝋</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是偶函数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φ</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tan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=tan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54545" y="2298859"/>
                <a:ext cx="11589417" cy="3809120"/>
              </a:xfrm>
              <a:prstGeom prst="rect">
                <a:avLst/>
              </a:prstGeom>
              <a:blipFill rotWithShape="0">
                <a:blip r:embed="rId4"/>
                <a:stretch>
                  <a:fillRect l="-947" b="-6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9371091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2109352"/>
            <a:ext cx="12190413" cy="401861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570516"/>
                <a:ext cx="11589417" cy="1511889"/>
              </a:xfrm>
              <a:prstGeom prst="rect">
                <a:avLst/>
              </a:prstGeom>
            </p:spPr>
            <p:txBody>
              <a:bodyPr wrap="square">
                <a:spAutoFit/>
              </a:bodyPr>
              <a:lstStyle/>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13.(2024·</a:t>
                </a:r>
                <a:r>
                  <a:rPr lang="zh-CN" altLang="zh-CN" sz="2600" b="1">
                    <a:latin typeface="Times New Roman" panose="02020603050405020304" pitchFamily="18" charset="0"/>
                    <a:cs typeface="Times New Roman" panose="02020603050405020304" pitchFamily="18" charset="0"/>
                  </a:rPr>
                  <a:t>北京卷</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在平面直角坐标系</a:t>
                </a:r>
                <a:r>
                  <a:rPr lang="en-US" altLang="zh-CN" sz="2600" b="1" i="1">
                    <a:latin typeface="Times New Roman" panose="02020603050405020304" pitchFamily="18" charset="0"/>
                    <a:cs typeface="Times New Roman" panose="02020603050405020304" pitchFamily="18" charset="0"/>
                  </a:rPr>
                  <a:t>xOy</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角</a:t>
                </a:r>
                <a:r>
                  <a:rPr lang="en-US" altLang="zh-CN" sz="2600" b="1" i="1">
                    <a:latin typeface="Times New Roman" panose="02020603050405020304" pitchFamily="18" charset="0"/>
                    <a:cs typeface="Times New Roman" panose="02020603050405020304" pitchFamily="18" charset="0"/>
                  </a:rPr>
                  <a:t>α</a:t>
                </a:r>
                <a:r>
                  <a:rPr lang="zh-CN" altLang="zh-CN" sz="2600" b="1">
                    <a:latin typeface="Times New Roman" panose="02020603050405020304" pitchFamily="18" charset="0"/>
                    <a:cs typeface="Times New Roman" panose="02020603050405020304" pitchFamily="18" charset="0"/>
                  </a:rPr>
                  <a:t>与角</a:t>
                </a:r>
                <a:r>
                  <a:rPr lang="en-US" altLang="zh-CN" sz="2600" b="1" i="1">
                    <a:latin typeface="Times New Roman" panose="02020603050405020304" pitchFamily="18" charset="0"/>
                    <a:cs typeface="Times New Roman" panose="02020603050405020304" pitchFamily="18" charset="0"/>
                  </a:rPr>
                  <a:t>β</a:t>
                </a:r>
                <a:r>
                  <a:rPr lang="zh-CN" altLang="zh-CN" sz="2600" b="1">
                    <a:latin typeface="Times New Roman" panose="02020603050405020304" pitchFamily="18" charset="0"/>
                    <a:cs typeface="Times New Roman" panose="02020603050405020304" pitchFamily="18" charset="0"/>
                  </a:rPr>
                  <a:t>均以</a:t>
                </a:r>
                <a:r>
                  <a:rPr lang="en-US" altLang="zh-CN" sz="2600" b="1" i="1">
                    <a:latin typeface="Times New Roman" panose="02020603050405020304" pitchFamily="18" charset="0"/>
                    <a:cs typeface="Times New Roman" panose="02020603050405020304" pitchFamily="18" charset="0"/>
                  </a:rPr>
                  <a:t>Ox</a:t>
                </a:r>
                <a:r>
                  <a:rPr lang="zh-CN" altLang="zh-CN" sz="2600" b="1">
                    <a:latin typeface="Times New Roman" panose="02020603050405020304" pitchFamily="18" charset="0"/>
                    <a:cs typeface="Times New Roman" panose="02020603050405020304" pitchFamily="18" charset="0"/>
                  </a:rPr>
                  <a:t>为始边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它们的终边关于原点对称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α</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β</a:t>
                </a:r>
                <a:r>
                  <a:rPr lang="zh-CN" altLang="zh-CN" sz="2600" b="1">
                    <a:latin typeface="Times New Roman" panose="02020603050405020304" pitchFamily="18" charset="0"/>
                    <a:cs typeface="Times New Roman" panose="02020603050405020304" pitchFamily="18" charset="0"/>
                  </a:rPr>
                  <a:t>的最大值为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570516"/>
                <a:ext cx="11589417" cy="1511889"/>
              </a:xfrm>
              <a:prstGeom prst="rect">
                <a:avLst/>
              </a:prstGeom>
              <a:blipFill rotWithShape="0">
                <a:blip r:embed="rId4"/>
                <a:stretch>
                  <a:fillRect l="-947" r="-263" b="-28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custDataLst>
                  <p:tags r:id="rId2"/>
                </p:custDataLst>
              </p:nvPr>
            </p:nvSpPr>
            <p:spPr>
              <a:xfrm>
                <a:off x="7683722" y="944296"/>
                <a:ext cx="498855" cy="884409"/>
              </a:xfrm>
              <a:prstGeom prst="rect">
                <a:avLst/>
              </a:prstGeom>
            </p:spPr>
            <p:txBody>
              <a:bodyPr wrap="none">
                <a:spAutoFit/>
              </a:bodyPr>
              <a:lstStyle/>
              <a:p>
                <a:pPr>
                  <a:lnSpc>
                    <a:spcPct val="150000"/>
                  </a:lnSpc>
                  <a:spcAft>
                    <a:spcPts val="0"/>
                  </a:spcAft>
                </a:pPr>
                <a:r>
                  <a:rPr lang="en-US" altLang="zh-CN" sz="2600" b="1" smtClean="0">
                    <a:solidFill>
                      <a:srgbClr val="C00000"/>
                    </a:solidFill>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𝟏</m:t>
                        </m:r>
                      </m:num>
                      <m:den>
                        <m:r>
                          <a:rPr lang="en-US" altLang="zh-CN" sz="2600" b="1" i="1">
                            <a:solidFill>
                              <a:srgbClr val="C00000"/>
                            </a:solidFill>
                            <a:latin typeface="Cambria Math" panose="02040503050406030204" pitchFamily="18" charset="0"/>
                            <a:cs typeface="Times New Roman" panose="02020603050405020304" pitchFamily="18" charset="0"/>
                          </a:rPr>
                          <m:t>𝟐</m:t>
                        </m:r>
                      </m:den>
                    </m:f>
                  </m:oMath>
                </a14:m>
                <a:endParaRPr lang="zh-CN" altLang="zh-CN" sz="115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custDataLst>
                  <p:tags r:id="rId5"/>
                </p:custDataLst>
              </p:nvPr>
            </p:nvSpPr>
            <p:spPr>
              <a:xfrm>
                <a:off x="7683722" y="944296"/>
                <a:ext cx="498855" cy="884409"/>
              </a:xfrm>
              <a:prstGeom prst="rect">
                <a:avLst/>
              </a:prstGeom>
              <a:blipFill rotWithShape="0">
                <a:blip r:embed="rId6"/>
                <a:stretch>
                  <a:fillRect l="-21951" b="-41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97982" y="2199148"/>
                <a:ext cx="11589417" cy="3429016"/>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α</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β</a:t>
                </a:r>
                <a:r>
                  <a:rPr lang="zh-CN" altLang="zh-CN" sz="2600" b="1">
                    <a:latin typeface="Times New Roman" panose="02020603050405020304" pitchFamily="18" charset="0"/>
                    <a:cs typeface="Times New Roman" panose="02020603050405020304" pitchFamily="18" charset="0"/>
                  </a:rPr>
                  <a:t>的终边关于原点对称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β</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α</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β</a:t>
                </a:r>
                <a:r>
                  <a:rPr lang="en-US" altLang="zh-CN" sz="2600" b="1">
                    <a:latin typeface="Times New Roman" panose="02020603050405020304" pitchFamily="18" charset="0"/>
                    <a:cs typeface="Times New Roman" panose="02020603050405020304" pitchFamily="18" charset="0"/>
                  </a:rPr>
                  <a:t>=cos(2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α</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α</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α</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α</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β</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β</a:t>
                </a:r>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97982" y="2199148"/>
                <a:ext cx="11589417" cy="3429016"/>
              </a:xfrm>
              <a:prstGeom prst="rect">
                <a:avLst/>
              </a:prstGeom>
              <a:blipFill rotWithShape="0">
                <a:blip r:embed="rId7"/>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4601310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2061169"/>
            <a:ext cx="12190413" cy="414037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1522212"/>
              </a:xfrm>
              <a:prstGeom prst="rect">
                <a:avLst/>
              </a:prstGeom>
            </p:spPr>
            <p:txBody>
              <a:bodyPr wrap="square">
                <a:spAutoFit/>
              </a:bodyPr>
              <a:lstStyle/>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14.</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𝟕</m:t>
                            </m:r>
                          </m:den>
                        </m:f>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的大小关系</a:t>
                </a:r>
                <a:r>
                  <a:rPr lang="zh-CN" altLang="zh-CN" sz="2600" b="1" smtClean="0">
                    <a:latin typeface="Times New Roman" panose="02020603050405020304" pitchFamily="18" charset="0"/>
                    <a:cs typeface="Times New Roman" panose="02020603050405020304" pitchFamily="18" charset="0"/>
                  </a:rPr>
                  <a:t>是</a:t>
                </a:r>
                <a:endParaRPr lang="en-US" altLang="zh-CN" sz="2600" b="1" smtClean="0">
                  <a:latin typeface="Times New Roman" panose="02020603050405020304" pitchFamily="18" charset="0"/>
                  <a:cs typeface="Times New Roman" panose="02020603050405020304" pitchFamily="18" charset="0"/>
                </a:endParaRPr>
              </a:p>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	</a:t>
                </a:r>
                <a:r>
                  <a:rPr lang="zh-CN" altLang="zh-CN" sz="2600" b="1" u="sng">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用</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表示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1522212"/>
              </a:xfrm>
              <a:prstGeom prst="rect">
                <a:avLst/>
              </a:prstGeom>
              <a:blipFill rotWithShape="0">
                <a:blip r:embed="rId4"/>
                <a:stretch>
                  <a:fillRect l="-947" b="-9237"/>
                </a:stretch>
              </a:blipFill>
            </p:spPr>
            <p:txBody>
              <a:bodyPr/>
              <a:lstStyle/>
              <a:p>
                <a:r>
                  <a:rPr lang="zh-CN" altLang="en-US">
                    <a:noFill/>
                  </a:rPr>
                  <a:t> </a:t>
                </a:r>
              </a:p>
            </p:txBody>
          </p:sp>
        </mc:Fallback>
      </mc:AlternateContent>
      <p:sp>
        <p:nvSpPr>
          <p:cNvPr id="11" name="矩形 10"/>
          <p:cNvSpPr/>
          <p:nvPr>
            <p:custDataLst>
              <p:tags r:id="rId2"/>
            </p:custDataLst>
          </p:nvPr>
        </p:nvSpPr>
        <p:spPr>
          <a:xfrm>
            <a:off x="872458" y="1282224"/>
            <a:ext cx="1047082" cy="628314"/>
          </a:xfrm>
          <a:prstGeom prst="rect">
            <a:avLst/>
          </a:prstGeom>
        </p:spPr>
        <p:txBody>
          <a:bodyPr wrap="none">
            <a:spAutoFit/>
          </a:bodyPr>
          <a:lstStyle/>
          <a:p>
            <a:pPr>
              <a:lnSpc>
                <a:spcPct val="150000"/>
              </a:lnSpc>
              <a:spcAft>
                <a:spcPts val="0"/>
              </a:spcAft>
            </a:pPr>
            <a:r>
              <a:rPr lang="en-US" altLang="zh-CN" sz="2600" b="1" i="1">
                <a:solidFill>
                  <a:srgbClr val="C00000"/>
                </a:solidFill>
                <a:latin typeface="Times New Roman" panose="02020603050405020304" pitchFamily="18" charset="0"/>
                <a:cs typeface="Times New Roman" panose="02020603050405020304" pitchFamily="18" charset="0"/>
              </a:rPr>
              <a:t>c</a:t>
            </a:r>
            <a:r>
              <a:rPr lang="en-US" altLang="zh-CN" sz="2600" b="1">
                <a:solidFill>
                  <a:srgbClr val="C00000"/>
                </a:solidFill>
                <a:latin typeface="Times New Roman" panose="02020603050405020304" pitchFamily="18" charset="0"/>
                <a:cs typeface="Times New Roman" panose="02020603050405020304" pitchFamily="18" charset="0"/>
              </a:rPr>
              <a:t>&lt;</a:t>
            </a:r>
            <a:r>
              <a:rPr lang="en-US" altLang="zh-CN" sz="2600" b="1" i="1">
                <a:solidFill>
                  <a:srgbClr val="C00000"/>
                </a:solidFill>
                <a:latin typeface="Times New Roman" panose="02020603050405020304" pitchFamily="18" charset="0"/>
                <a:cs typeface="Times New Roman" panose="02020603050405020304" pitchFamily="18" charset="0"/>
              </a:rPr>
              <a:t>a</a:t>
            </a:r>
            <a:r>
              <a:rPr lang="en-US" altLang="zh-CN" sz="2600" b="1">
                <a:solidFill>
                  <a:srgbClr val="C00000"/>
                </a:solidFill>
                <a:latin typeface="Times New Roman" panose="02020603050405020304" pitchFamily="18" charset="0"/>
                <a:cs typeface="Times New Roman" panose="02020603050405020304" pitchFamily="18" charset="0"/>
              </a:rPr>
              <a:t>&lt;</a:t>
            </a:r>
            <a:r>
              <a:rPr lang="en-US" altLang="zh-CN" sz="2600" b="1" i="1">
                <a:solidFill>
                  <a:srgbClr val="C00000"/>
                </a:solidFill>
                <a:latin typeface="Times New Roman" panose="02020603050405020304" pitchFamily="18" charset="0"/>
                <a:cs typeface="Times New Roman" panose="02020603050405020304" pitchFamily="18" charset="0"/>
              </a:rPr>
              <a:t>b</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67245" y="2057305"/>
                <a:ext cx="11589417" cy="3908121"/>
              </a:xfrm>
              <a:prstGeom prst="rect">
                <a:avLst/>
              </a:prstGeom>
            </p:spPr>
            <p:txBody>
              <a:bodyPr wrap="square">
                <a:spAutoFit/>
              </a:bodyPr>
              <a:lstStyle/>
              <a:p>
                <a:pPr>
                  <a:lnSpc>
                    <a:spcPct val="13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e>
                    </m:d>
                  </m:oMath>
                </a14:m>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𝟕</m:t>
                            </m:r>
                          </m:den>
                        </m:f>
                      </m:e>
                    </m:d>
                  </m:oMath>
                </a14:m>
                <a:r>
                  <a:rPr lang="en-US" altLang="zh-CN" sz="2600" b="1">
                    <a:latin typeface="Times New Roman" panose="02020603050405020304" pitchFamily="18" charset="0"/>
                    <a:cs typeface="Times New Roman" panose="02020603050405020304" pitchFamily="18" charset="0"/>
                  </a:rPr>
                  <a:t>=2sin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𝟐𝟏</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en-US" altLang="zh-CN" sz="2600" b="1">
                    <a:latin typeface="Times New Roman" panose="02020603050405020304" pitchFamily="18" charset="0"/>
                    <a:cs typeface="Times New Roman" panose="02020603050405020304" pitchFamily="18" charset="0"/>
                  </a:rPr>
                  <a:t>=2sin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=2sin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=2sin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在</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𝟐𝟏</m:t>
                        </m:r>
                      </m:den>
                    </m:f>
                  </m:oMath>
                </a14:m>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&lt;sin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𝟐𝟏</m:t>
                        </m:r>
                      </m:den>
                    </m:f>
                  </m:oMath>
                </a14:m>
                <a:r>
                  <a:rPr lang="en-US" altLang="zh-CN" sz="2600" b="1">
                    <a:latin typeface="Times New Roman" panose="02020603050405020304" pitchFamily="18" charset="0"/>
                    <a:cs typeface="Times New Roman" panose="02020603050405020304" pitchFamily="18" charset="0"/>
                  </a:rPr>
                  <a:t>&lt;sin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67245" y="2057305"/>
                <a:ext cx="11589417" cy="3908121"/>
              </a:xfrm>
              <a:prstGeom prst="rect">
                <a:avLst/>
              </a:prstGeom>
              <a:blipFill rotWithShape="0">
                <a:blip r:embed="rId5"/>
                <a:stretch>
                  <a:fillRect l="-947" b="-62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5372534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781713"/>
            <a:ext cx="12190413" cy="351259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3" name="矩形 12"/>
              <p:cNvSpPr/>
              <p:nvPr/>
            </p:nvSpPr>
            <p:spPr>
              <a:xfrm>
                <a:off x="269382" y="492501"/>
                <a:ext cx="11589417" cy="4780539"/>
              </a:xfrm>
              <a:prstGeom prst="rect">
                <a:avLst/>
              </a:prstGeom>
            </p:spPr>
            <p:txBody>
              <a:bodyPr wrap="square">
                <a:spAutoFit/>
              </a:bodyPr>
              <a:lstStyle/>
              <a:p>
                <a:pPr>
                  <a:lnSpc>
                    <a:spcPct val="150000"/>
                  </a:lnSpc>
                  <a:spcAft>
                    <a:spcPts val="0"/>
                  </a:spcAf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四、解答题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15.</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的最小正周期和最大值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zh-CN" altLang="zh-CN" sz="2600" b="1">
                    <a:latin typeface="Times New Roman" panose="02020603050405020304" pitchFamily="18" charset="0"/>
                    <a:cs typeface="Times New Roman" panose="02020603050405020304" pitchFamily="18" charset="0"/>
                  </a:rPr>
                  <a:t>所以函数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的最小正周期为</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zh-CN" altLang="zh-CN" sz="2600" b="1">
                    <a:latin typeface="Times New Roman" panose="02020603050405020304" pitchFamily="18" charset="0"/>
                    <a:cs typeface="Times New Roman" panose="02020603050405020304" pitchFamily="18" charset="0"/>
                  </a:rPr>
                  <a:t>最大值为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3" name="矩形 12"/>
              <p:cNvSpPr>
                <a:spLocks noRot="1" noChangeAspect="1" noMove="1" noResize="1" noEditPoints="1" noAdjustHandles="1" noChangeArrowheads="1" noChangeShapeType="1" noTextEdit="1"/>
              </p:cNvSpPr>
              <p:nvPr/>
            </p:nvSpPr>
            <p:spPr>
              <a:xfrm>
                <a:off x="269382" y="492501"/>
                <a:ext cx="11589417" cy="4780539"/>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84661857"/>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Effect transition="in" filter="blinds(horizontal)">
                                      <p:cBhvr>
                                        <p:cTn id="7" dur="500"/>
                                        <p:tgtEl>
                                          <p:spTgt spid="1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4" end="4"/>
                                            </p:txEl>
                                          </p:spTgt>
                                        </p:tgtEl>
                                        <p:attrNameLst>
                                          <p:attrName>style.visibility</p:attrName>
                                        </p:attrNameLst>
                                      </p:cBhvr>
                                      <p:to>
                                        <p:strVal val="visible"/>
                                      </p:to>
                                    </p:set>
                                    <p:animEffect transition="in" filter="blinds(horizontal)">
                                      <p:cBhvr>
                                        <p:cTn id="12" dur="500"/>
                                        <p:tgtEl>
                                          <p:spTgt spid="1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animEffect transition="in" filter="blinds(horizontal)">
                                      <p:cBhvr>
                                        <p:cTn id="17"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500744"/>
            <a:ext cx="12190413" cy="473934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4" name="矩形 3"/>
              <p:cNvSpPr/>
              <p:nvPr/>
            </p:nvSpPr>
            <p:spPr>
              <a:xfrm>
                <a:off x="269382" y="492501"/>
                <a:ext cx="11589417" cy="5317225"/>
              </a:xfrm>
              <a:prstGeom prst="rect">
                <a:avLst/>
              </a:prstGeom>
            </p:spPr>
            <p:txBody>
              <a:bodyPr wrap="square">
                <a:spAutoFit/>
              </a:bodyPr>
              <a:lstStyle/>
              <a:p>
                <a:pPr>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讨论函数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zh-CN" altLang="zh-CN" sz="2600" b="1">
                    <a:latin typeface="Times New Roman" panose="02020603050405020304" pitchFamily="18" charset="0"/>
                    <a:cs typeface="Times New Roman" panose="02020603050405020304" pitchFamily="18" charset="0"/>
                  </a:rPr>
                  <a:t>上的单调性</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从而</a:t>
                </a:r>
                <a:r>
                  <a:rPr lang="zh-CN" altLang="zh-CN" sz="2600" b="1">
                    <a:latin typeface="Times New Roman" panose="02020603050405020304" pitchFamily="18" charset="0"/>
                    <a:cs typeface="Times New Roman" panose="02020603050405020304" pitchFamily="18" charset="0"/>
                  </a:rPr>
                  <a:t>当</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单调递增</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单调递减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综上可知</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e>
                    </m:d>
                  </m:oMath>
                </a14:m>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269382" y="492501"/>
                <a:ext cx="11589417" cy="5317225"/>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9021516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2110451"/>
            <a:ext cx="12190413" cy="404181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6" name="矩形 5"/>
              <p:cNvSpPr/>
              <p:nvPr/>
            </p:nvSpPr>
            <p:spPr>
              <a:xfrm>
                <a:off x="269382" y="492501"/>
                <a:ext cx="11589417" cy="5521320"/>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16.(2025·</a:t>
                </a:r>
                <a:r>
                  <a:rPr lang="zh-CN" altLang="zh-CN" sz="2600" b="1">
                    <a:latin typeface="Times New Roman" panose="02020603050405020304" pitchFamily="18" charset="0"/>
                    <a:cs typeface="Times New Roman" panose="02020603050405020304" pitchFamily="18" charset="0"/>
                  </a:rPr>
                  <a:t>南昌调研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ωx</a:t>
                </a:r>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𝝎</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的最小正周期为</a:t>
                </a:r>
                <a:r>
                  <a:rPr lang="en-US" altLang="zh-CN" sz="2600" b="1">
                    <a:latin typeface="Times New Roman" panose="02020603050405020304" pitchFamily="18" charset="0"/>
                    <a:cs typeface="Times New Roman" panose="02020603050405020304" pitchFamily="18" charset="0"/>
                  </a:rPr>
                  <a:t>π.</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a:t>
                </a:r>
                <a:r>
                  <a:rPr lang="en-US" altLang="zh-CN" sz="2600" b="1" i="1">
                    <a:latin typeface="Times New Roman" panose="02020603050405020304" pitchFamily="18" charset="0"/>
                    <a:cs typeface="Times New Roman" panose="02020603050405020304" pitchFamily="18" charset="0"/>
                  </a:rPr>
                  <a:t>ω</a:t>
                </a:r>
                <a:r>
                  <a:rPr lang="zh-CN" altLang="zh-CN" sz="2600" b="1">
                    <a:latin typeface="Times New Roman" panose="02020603050405020304" pitchFamily="18" charset="0"/>
                    <a:cs typeface="Times New Roman" panose="02020603050405020304" pitchFamily="18" charset="0"/>
                  </a:rPr>
                  <a:t>及</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的单调递增区间</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ωx</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𝐬𝐢𝐧</m:t>
                        </m:r>
                        <m:r>
                          <a:rPr lang="en-US" altLang="zh-CN" sz="2600" b="1" i="1">
                            <a:latin typeface="Cambria Math" panose="02040503050406030204" pitchFamily="18" charset="0"/>
                            <a:cs typeface="Times New Roman" panose="02020603050405020304" pitchFamily="18" charset="0"/>
                          </a:rPr>
                          <m:t>𝝎</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𝐜𝐨𝐬</m:t>
                        </m:r>
                        <m:r>
                          <a:rPr lang="en-US" altLang="zh-CN" sz="2600" b="1" i="1">
                            <a:latin typeface="Cambria Math" panose="02040503050406030204" pitchFamily="18" charset="0"/>
                            <a:cs typeface="Times New Roman" panose="02020603050405020304" pitchFamily="18" charset="0"/>
                          </a:rPr>
                          <m:t>𝝎</m:t>
                        </m:r>
                        <m:r>
                          <a:rPr lang="en-US" altLang="zh-CN" sz="2600" b="1" i="1">
                            <a:latin typeface="Cambria Math" panose="02040503050406030204" pitchFamily="18" charset="0"/>
                            <a:cs typeface="Times New Roman" panose="02020603050405020304" pitchFamily="18" charset="0"/>
                          </a:rPr>
                          <m:t>𝒙</m:t>
                        </m:r>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=2sin</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ωx</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ωx</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=2sin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𝝎</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269382" y="492501"/>
                <a:ext cx="11589417" cy="5521320"/>
              </a:xfrm>
              <a:prstGeom prst="rect">
                <a:avLst/>
              </a:prstGeom>
              <a:blipFill rotWithShape="0">
                <a:blip r:embed="rId3"/>
                <a:stretch>
                  <a:fillRect l="-947" r="-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81227115"/>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linds(horizontal)">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55096"/>
            <a:ext cx="12190413" cy="633457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6" name="矩形 5"/>
              <p:cNvSpPr/>
              <p:nvPr/>
            </p:nvSpPr>
            <p:spPr>
              <a:xfrm>
                <a:off x="269382" y="492501"/>
                <a:ext cx="11589417" cy="4346446"/>
              </a:xfrm>
              <a:prstGeom prst="rect">
                <a:avLst/>
              </a:prstGeom>
            </p:spPr>
            <p:txBody>
              <a:bodyPr wrap="square">
                <a:spAutoFit/>
              </a:bodyPr>
              <a:lstStyle/>
              <a:p>
                <a:pPr>
                  <a:lnSpc>
                    <a:spcPct val="150000"/>
                  </a:lnSpc>
                  <a:spcAft>
                    <a:spcPts val="0"/>
                  </a:spcAft>
                </a:pPr>
                <a:r>
                  <a:rPr lang="zh-CN" altLang="zh-CN" sz="2600" b="1" smtClean="0">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的最小正周期为</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𝝎</m:t>
                        </m:r>
                      </m:den>
                    </m:f>
                  </m:oMath>
                </a14:m>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令</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解得</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的单调递增区间为</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269382" y="492501"/>
                <a:ext cx="11589417" cy="4346446"/>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1672904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linds(horizontal)">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9382" y="621443"/>
            <a:ext cx="11589417" cy="616579"/>
          </a:xfrm>
          <a:prstGeom prst="rect">
            <a:avLst/>
          </a:prstGeom>
        </p:spPr>
        <p:txBody>
          <a:bodyPr wrap="square">
            <a:spAutoFit/>
          </a:bodyPr>
          <a:lstStyle/>
          <a:p>
            <a:pPr algn="just">
              <a:lnSpc>
                <a:spcPct val="150000"/>
              </a:lnSpc>
              <a:spcAft>
                <a:spcPts val="0"/>
              </a:spcAft>
              <a:tabLst>
                <a:tab pos="2700655" algn="l"/>
                <a:tab pos="5311140" algn="l"/>
                <a:tab pos="8011160" algn="l"/>
              </a:tabLst>
            </a:pPr>
            <a:r>
              <a:rPr lang="en-US" altLang="zh-CN" sz="2600" b="1">
                <a:latin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正弦、余弦、正切函数的图象与性质</a:t>
            </a:r>
            <a:r>
              <a:rPr lang="en-US" altLang="zh-CN" sz="2600" b="1">
                <a:latin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下表中</a:t>
            </a:r>
            <a:r>
              <a:rPr lang="en-US" altLang="zh-CN" sz="2600" b="1" i="1">
                <a:latin typeface="Times New Roman" panose="02020603050405020304" pitchFamily="18" charset="0"/>
              </a:rPr>
              <a:t>k</a:t>
            </a:r>
            <a:r>
              <a:rPr lang="zh-CN" altLang="zh-CN" sz="2600" b="1">
                <a:cs typeface="宋体" panose="02010600030101010101" pitchFamily="2" charset="-122"/>
              </a:rPr>
              <a:t>∈</a:t>
            </a:r>
            <a:r>
              <a:rPr lang="en-US" altLang="zh-CN" sz="2600" b="1">
                <a:latin typeface="Times New Roman" panose="02020603050405020304" pitchFamily="18" charset="0"/>
              </a:rPr>
              <a:t>Z)</a:t>
            </a:r>
            <a:endParaRPr lang="zh-CN" altLang="zh-CN" sz="1050" kern="100" dirty="0">
              <a:effectLst/>
              <a:latin typeface="Times New Roman" panose="02020603050405020304" pitchFamily="18" charset="0"/>
              <a:cs typeface="Times New Roman" panose="02020603050405020304" pitchFamily="18" charset="0"/>
            </a:endParaRPr>
          </a:p>
        </p:txBody>
      </p:sp>
      <p:pic>
        <p:nvPicPr>
          <p:cNvPr id="3" name="image38.jpeg"/>
          <p:cNvPicPr/>
          <p:nvPr/>
        </p:nvPicPr>
        <p:blipFill>
          <a:blip r:embed="rId3"/>
          <a:stretch>
            <a:fillRect/>
          </a:stretch>
        </p:blipFill>
        <p:spPr>
          <a:xfrm>
            <a:off x="2638774" y="2225493"/>
            <a:ext cx="1690648" cy="1584400"/>
          </a:xfrm>
          <a:prstGeom prst="rect">
            <a:avLst/>
          </a:prstGeom>
        </p:spPr>
      </p:pic>
      <p:pic>
        <p:nvPicPr>
          <p:cNvPr id="4" name="image39.jpeg"/>
          <p:cNvPicPr/>
          <p:nvPr/>
        </p:nvPicPr>
        <p:blipFill>
          <a:blip r:embed="rId4"/>
          <a:stretch>
            <a:fillRect/>
          </a:stretch>
        </p:blipFill>
        <p:spPr>
          <a:xfrm>
            <a:off x="5447125" y="2219624"/>
            <a:ext cx="1690648" cy="1478152"/>
          </a:xfrm>
          <a:prstGeom prst="rect">
            <a:avLst/>
          </a:prstGeom>
        </p:spPr>
      </p:pic>
      <p:pic>
        <p:nvPicPr>
          <p:cNvPr id="6" name="image40.jpeg"/>
          <p:cNvPicPr/>
          <p:nvPr/>
        </p:nvPicPr>
        <p:blipFill>
          <a:blip r:embed="rId5"/>
          <a:stretch>
            <a:fillRect/>
          </a:stretch>
        </p:blipFill>
        <p:spPr>
          <a:xfrm>
            <a:off x="8509071" y="2183929"/>
            <a:ext cx="1690648" cy="1584400"/>
          </a:xfrm>
          <a:prstGeom prst="rect">
            <a:avLst/>
          </a:prstGeom>
        </p:spPr>
      </p:pic>
      <p:graphicFrame>
        <p:nvGraphicFramePr>
          <p:cNvPr id="2" name="表格 1"/>
          <p:cNvGraphicFramePr>
            <a:graphicFrameLocks noGrp="1"/>
          </p:cNvGraphicFramePr>
          <p:nvPr>
            <p:extLst>
              <p:ext uri="{D42A27DB-BD31-4B8C-83A1-F6EECF244321}">
                <p14:modId xmlns:p14="http://schemas.microsoft.com/office/powerpoint/2010/main" val="1148964051"/>
              </p:ext>
            </p:extLst>
          </p:nvPr>
        </p:nvGraphicFramePr>
        <p:xfrm>
          <a:off x="694531" y="1485552"/>
          <a:ext cx="10585323" cy="4320539"/>
        </p:xfrm>
        <a:graphic>
          <a:graphicData uri="http://schemas.openxmlformats.org/drawingml/2006/table">
            <a:tbl>
              <a:tblPr firstRow="1" firstCol="1" bandRow="1"/>
              <a:tblGrid>
                <a:gridCol w="1380692">
                  <a:extLst>
                    <a:ext uri="{9D8B030D-6E8A-4147-A177-3AD203B41FA5}">
                      <a16:colId xmlns:a16="http://schemas.microsoft.com/office/drawing/2014/main" val="20000"/>
                    </a:ext>
                  </a:extLst>
                </a:gridCol>
                <a:gridCol w="2723821">
                  <a:extLst>
                    <a:ext uri="{9D8B030D-6E8A-4147-A177-3AD203B41FA5}">
                      <a16:colId xmlns:a16="http://schemas.microsoft.com/office/drawing/2014/main" val="20001"/>
                    </a:ext>
                  </a:extLst>
                </a:gridCol>
                <a:gridCol w="2808351">
                  <a:extLst>
                    <a:ext uri="{9D8B030D-6E8A-4147-A177-3AD203B41FA5}">
                      <a16:colId xmlns:a16="http://schemas.microsoft.com/office/drawing/2014/main" val="20002"/>
                    </a:ext>
                  </a:extLst>
                </a:gridCol>
                <a:gridCol w="3672459">
                  <a:extLst>
                    <a:ext uri="{9D8B030D-6E8A-4147-A177-3AD203B41FA5}">
                      <a16:colId xmlns:a16="http://schemas.microsoft.com/office/drawing/2014/main" val="20003"/>
                    </a:ext>
                  </a:extLst>
                </a:gridCol>
              </a:tblGrid>
              <a:tr h="168125">
                <a:tc>
                  <a:txBody>
                    <a:bodyPr/>
                    <a:lstStyle/>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函数</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5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=sin</a:t>
                      </a:r>
                      <a:r>
                        <a:rPr lang="en-US" sz="2500" b="1">
                          <a:effectLst/>
                          <a:latin typeface="宋体" panose="02010600030101010101" pitchFamily="2" charset="-122"/>
                          <a:ea typeface="宋体" panose="02010600030101010101" pitchFamily="2" charset="-122"/>
                          <a:cs typeface="Times New Roman" panose="02020603050405020304" pitchFamily="18" charset="0"/>
                        </a:rPr>
                        <a:t> </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x</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5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=cos</a:t>
                      </a:r>
                      <a:r>
                        <a:rPr lang="en-US" sz="2500" b="1">
                          <a:effectLst/>
                          <a:latin typeface="宋体" panose="02010600030101010101" pitchFamily="2" charset="-122"/>
                          <a:ea typeface="宋体" panose="02010600030101010101" pitchFamily="2" charset="-122"/>
                          <a:cs typeface="Times New Roman" panose="02020603050405020304" pitchFamily="18" charset="0"/>
                        </a:rPr>
                        <a:t> </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x</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5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=tan</a:t>
                      </a:r>
                      <a:r>
                        <a:rPr lang="en-US" sz="2500" b="1">
                          <a:effectLst/>
                          <a:latin typeface="宋体" panose="02010600030101010101" pitchFamily="2" charset="-122"/>
                          <a:ea typeface="宋体" panose="02010600030101010101" pitchFamily="2" charset="-122"/>
                          <a:cs typeface="Times New Roman" panose="02020603050405020304" pitchFamily="18" charset="0"/>
                        </a:rPr>
                        <a:t> </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x</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97172">
                <a:tc>
                  <a:txBody>
                    <a:bodyPr/>
                    <a:lstStyle/>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图象</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500" b="1">
                          <a:effectLst/>
                          <a:latin typeface="Times New Roman" panose="02020603050405020304" pitchFamily="18" charset="0"/>
                          <a:ea typeface="宋体" panose="02010600030101010101" pitchFamily="2" charset="-122"/>
                          <a:cs typeface="Times New Roman" panose="02020603050405020304" pitchFamily="18" charset="0"/>
                        </a:rPr>
                        <a:t> </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500" b="1">
                          <a:effectLst/>
                          <a:latin typeface="Times New Roman" panose="02020603050405020304" pitchFamily="18" charset="0"/>
                          <a:ea typeface="宋体" panose="02010600030101010101" pitchFamily="2" charset="-122"/>
                          <a:cs typeface="Times New Roman" panose="02020603050405020304" pitchFamily="18" charset="0"/>
                        </a:rPr>
                        <a:t> </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500" b="1">
                          <a:effectLst/>
                          <a:latin typeface="Times New Roman" panose="02020603050405020304" pitchFamily="18" charset="0"/>
                          <a:ea typeface="宋体" panose="02010600030101010101" pitchFamily="2" charset="-122"/>
                          <a:cs typeface="Times New Roman" panose="02020603050405020304" pitchFamily="18" charset="0"/>
                        </a:rPr>
                        <a:t> </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6818">
                <a:tc>
                  <a:txBody>
                    <a:bodyPr/>
                    <a:lstStyle/>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定义</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域</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500" b="1">
                          <a:effectLst/>
                          <a:latin typeface="Times New Roman" panose="02020603050405020304" pitchFamily="18" charset="0"/>
                          <a:ea typeface="宋体" panose="02010600030101010101" pitchFamily="2" charset="-122"/>
                          <a:cs typeface="Times New Roman" panose="02020603050405020304" pitchFamily="18" charset="0"/>
                        </a:rPr>
                        <a:t>R</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500" b="1">
                          <a:effectLst/>
                          <a:latin typeface="Times New Roman" panose="02020603050405020304" pitchFamily="18" charset="0"/>
                          <a:ea typeface="宋体" panose="02010600030101010101" pitchFamily="2" charset="-122"/>
                          <a:cs typeface="Times New Roman" panose="02020603050405020304" pitchFamily="18" charset="0"/>
                        </a:rPr>
                        <a:t>R</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kumimoji="0" lang="en-US" altLang="zh-CN" sz="2600"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____________________</a:t>
                      </a:r>
                      <a:endParaRPr kumimoji="0" lang="zh-CN" sz="2600" i="0" u="none" baseline="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93619">
                <a:tc>
                  <a:txBody>
                    <a:bodyPr/>
                    <a:lstStyle/>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值域</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kumimoji="0" lang="en-US" altLang="zh-CN" sz="2600"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a:t>
                      </a:r>
                      <a:endParaRPr kumimoji="0" lang="zh-CN" sz="2600" i="0" u="none" baseline="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kumimoji="0" lang="en-US" altLang="zh-CN" sz="2600"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a:t>
                      </a:r>
                      <a:endParaRPr kumimoji="0" lang="zh-CN" sz="2600" i="0" u="none" baseline="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500" b="1">
                          <a:effectLst/>
                          <a:latin typeface="Times New Roman" panose="02020603050405020304" pitchFamily="18" charset="0"/>
                          <a:ea typeface="宋体" panose="02010600030101010101" pitchFamily="2" charset="-122"/>
                          <a:cs typeface="Times New Roman" panose="02020603050405020304" pitchFamily="18" charset="0"/>
                        </a:rPr>
                        <a:t>R</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7" name="矩形 6"/>
              <p:cNvSpPr/>
              <p:nvPr/>
            </p:nvSpPr>
            <p:spPr>
              <a:xfrm>
                <a:off x="7827365" y="3872239"/>
                <a:ext cx="3041217" cy="820866"/>
              </a:xfrm>
              <a:prstGeom prst="rect">
                <a:avLst/>
              </a:prstGeom>
            </p:spPr>
            <p:txBody>
              <a:bodyPr wrap="none">
                <a:spAutoFit/>
              </a:bodyPr>
              <a:lstStyle/>
              <a:p>
                <a:pPr algn="ctr">
                  <a:lnSpc>
                    <a:spcPct val="150000"/>
                  </a:lnSpc>
                  <a:spcAft>
                    <a:spcPts val="0"/>
                  </a:spcAft>
                </a:pPr>
                <a:r>
                  <a:rPr lang="en-US" altLang="zh-CN" sz="2600" b="1"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x</a:t>
                </a:r>
                <a14:m>
                  <m:oMath xmlns:m="http://schemas.openxmlformats.org/officeDocument/2006/math">
                    <m:d>
                      <m:dPr>
                        <m:begChr m:val="|"/>
                        <m:endChr m:val=""/>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dPr>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𝒙</m:t>
                        </m:r>
                        <m:r>
                          <a:rPr lang="en-US" altLang="zh-CN" sz="2600" b="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𝐑</m:t>
                        </m:r>
                        <m:r>
                          <a:rPr lang="en-US" altLang="zh-CN" sz="2600" b="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m:t>
                        </m:r>
                        <m:r>
                          <a:rPr lang="zh-CN" altLang="zh-CN" sz="2600" b="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且</m:t>
                        </m:r>
                      </m:e>
                    </m:d>
                  </m:oMath>
                </a14:m>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x</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k</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π+</a:t>
                </a:r>
                <a14:m>
                  <m:oMath xmlns:m="http://schemas.openxmlformats.org/officeDocument/2006/math">
                    <m:f>
                      <m:fPr>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𝛑</m:t>
                        </m:r>
                      </m:num>
                      <m:den>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𝟐</m:t>
                        </m:r>
                      </m:den>
                    </m:f>
                  </m:oMath>
                </a14:m>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endParaRPr lang="zh-CN" altLang="zh-CN" sz="260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7827365" y="3872239"/>
                <a:ext cx="3041217" cy="820866"/>
              </a:xfrm>
              <a:prstGeom prst="rect">
                <a:avLst/>
              </a:prstGeom>
              <a:blipFill rotWithShape="0">
                <a:blip r:embed="rId6"/>
                <a:stretch>
                  <a:fillRect l="-3206" r="-3006" b="-7407"/>
                </a:stretch>
              </a:blipFill>
            </p:spPr>
            <p:txBody>
              <a:bodyPr/>
              <a:lstStyle/>
              <a:p>
                <a:r>
                  <a:rPr lang="zh-CN" altLang="en-US">
                    <a:noFill/>
                  </a:rPr>
                  <a:t> </a:t>
                </a:r>
              </a:p>
            </p:txBody>
          </p:sp>
        </mc:Fallback>
      </mc:AlternateContent>
      <p:sp>
        <p:nvSpPr>
          <p:cNvPr id="8" name="矩形 7"/>
          <p:cNvSpPr/>
          <p:nvPr/>
        </p:nvSpPr>
        <p:spPr>
          <a:xfrm>
            <a:off x="2991276" y="5159967"/>
            <a:ext cx="933269" cy="492443"/>
          </a:xfrm>
          <a:prstGeom prst="rect">
            <a:avLst/>
          </a:prstGeom>
        </p:spPr>
        <p:txBody>
          <a:bodyPr wrap="none">
            <a:spAutoFit/>
          </a:bodyPr>
          <a:lstStyle/>
          <a:p>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[-1,1]</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9" name="矩形 8"/>
          <p:cNvSpPr/>
          <p:nvPr/>
        </p:nvSpPr>
        <p:spPr>
          <a:xfrm>
            <a:off x="5716499" y="5168401"/>
            <a:ext cx="933269" cy="492443"/>
          </a:xfrm>
          <a:prstGeom prst="rect">
            <a:avLst/>
          </a:prstGeom>
        </p:spPr>
        <p:txBody>
          <a:bodyPr wrap="none">
            <a:spAutoFit/>
          </a:bodyPr>
          <a:lstStyle/>
          <a:p>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[-1,1]</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7">
            <p14:nvContentPartPr>
              <p14:cNvPr id="10" name="墨迹 9"/>
              <p14:cNvContentPartPr/>
              <p14:nvPr/>
            </p14:nvContentPartPr>
            <p14:xfrm>
              <a:off x="510120" y="1640160"/>
              <a:ext cx="11106000" cy="5142600"/>
            </p14:xfrm>
          </p:contentPart>
        </mc:Choice>
        <mc:Fallback>
          <p:pic>
            <p:nvPicPr>
              <p:cNvPr id="10" name="墨迹 9"/>
              <p:cNvPicPr/>
              <p:nvPr/>
            </p:nvPicPr>
            <p:blipFill>
              <a:blip r:embed="rId8"/>
              <a:stretch>
                <a:fillRect/>
              </a:stretch>
            </p:blipFill>
            <p:spPr>
              <a:xfrm>
                <a:off x="500760" y="1630800"/>
                <a:ext cx="11124720" cy="5161320"/>
              </a:xfrm>
              <a:prstGeom prst="rect">
                <a:avLst/>
              </a:prstGeom>
            </p:spPr>
          </p:pic>
        </mc:Fallback>
      </mc:AlternateContent>
    </p:spTree>
    <p:extLst>
      <p:ext uri="{BB962C8B-B14F-4D97-AF65-F5344CB8AC3E}">
        <p14:creationId xmlns:p14="http://schemas.microsoft.com/office/powerpoint/2010/main" val="18355342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257100"/>
            <a:ext cx="12190413" cy="507503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4" name="矩形 3"/>
              <p:cNvSpPr/>
              <p:nvPr/>
            </p:nvSpPr>
            <p:spPr>
              <a:xfrm>
                <a:off x="269382" y="492501"/>
                <a:ext cx="11589417" cy="3261406"/>
              </a:xfrm>
              <a:prstGeom prst="rect">
                <a:avLst/>
              </a:prstGeom>
            </p:spPr>
            <p:txBody>
              <a:bodyPr wrap="square">
                <a:spAutoFit/>
              </a:bodyPr>
              <a:lstStyle/>
              <a:p>
                <a:pPr>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求</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图象的对称中心</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令</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图象的对称中心为</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269382" y="492501"/>
                <a:ext cx="11589417" cy="3261406"/>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57346553"/>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20846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476368399"/>
                  </p:ext>
                </p:extLst>
              </p:nvPr>
            </p:nvGraphicFramePr>
            <p:xfrm>
              <a:off x="684140" y="467762"/>
              <a:ext cx="10801349" cy="5770383"/>
            </p:xfrm>
            <a:graphic>
              <a:graphicData uri="http://schemas.openxmlformats.org/drawingml/2006/table">
                <a:tbl>
                  <a:tblPr firstRow="1" firstCol="1" bandRow="1"/>
                  <a:tblGrid>
                    <a:gridCol w="1983921">
                      <a:extLst>
                        <a:ext uri="{9D8B030D-6E8A-4147-A177-3AD203B41FA5}">
                          <a16:colId xmlns:a16="http://schemas.microsoft.com/office/drawing/2014/main" val="20000"/>
                        </a:ext>
                      </a:extLst>
                    </a:gridCol>
                    <a:gridCol w="3235837">
                      <a:extLst>
                        <a:ext uri="{9D8B030D-6E8A-4147-A177-3AD203B41FA5}">
                          <a16:colId xmlns:a16="http://schemas.microsoft.com/office/drawing/2014/main" val="20001"/>
                        </a:ext>
                      </a:extLst>
                    </a:gridCol>
                    <a:gridCol w="2727922">
                      <a:extLst>
                        <a:ext uri="{9D8B030D-6E8A-4147-A177-3AD203B41FA5}">
                          <a16:colId xmlns:a16="http://schemas.microsoft.com/office/drawing/2014/main" val="20002"/>
                        </a:ext>
                      </a:extLst>
                    </a:gridCol>
                    <a:gridCol w="2853669">
                      <a:extLst>
                        <a:ext uri="{9D8B030D-6E8A-4147-A177-3AD203B41FA5}">
                          <a16:colId xmlns:a16="http://schemas.microsoft.com/office/drawing/2014/main" val="20003"/>
                        </a:ext>
                      </a:extLst>
                    </a:gridCol>
                  </a:tblGrid>
                  <a:tr h="414445">
                    <a:tc>
                      <a:txBody>
                        <a:bodyPr/>
                        <a:lstStyle/>
                        <a:p>
                          <a:pPr algn="ctr">
                            <a:lnSpc>
                              <a:spcPct val="150000"/>
                            </a:lnSpc>
                            <a:spcAft>
                              <a:spcPts val="0"/>
                            </a:spcAf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最小正</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周期</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宋体" panose="02010600030101010101" pitchFamily="2" charset="-122"/>
                              <a:cs typeface="Times New Roman" panose="02020603050405020304" pitchFamily="18" charset="0"/>
                            </a:rPr>
                            <a:t>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0232">
                    <a:tc>
                      <a:txBody>
                        <a:bodyPr/>
                        <a:lstStyle/>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奇偶性</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1088502" rtl="0" eaLnBrk="1" fontAlgn="auto" latinLnBrk="0" hangingPunct="1">
                            <a:lnSpc>
                              <a:spcPct val="150000"/>
                            </a:lnSpc>
                            <a:spcBef>
                              <a:spcPts val="0"/>
                            </a:spcBef>
                            <a:spcAft>
                              <a:spcPts val="0"/>
                            </a:spcAft>
                            <a:buClrTx/>
                            <a:buSzTx/>
                            <a:buFontTx/>
                            <a:buNone/>
                            <a:tabLst/>
                            <a:defRPr/>
                          </a:pPr>
                          <a:r>
                            <a:rPr lang="en-US" altLang="zh-CN" sz="2500" smtClean="0">
                              <a:effectLst/>
                              <a:latin typeface="Calibri" panose="020F0502020204030204" pitchFamily="34" charset="0"/>
                              <a:ea typeface="+mn-ea"/>
                              <a:cs typeface="Times New Roman" panose="02020603050405020304" pitchFamily="18" charset="0"/>
                            </a:rPr>
                            <a:t>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奇函数</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55703">
                    <a:tc>
                      <a:txBody>
                        <a:bodyPr/>
                        <a:lstStyle/>
                        <a:p>
                          <a:pPr algn="ctr">
                            <a:lnSpc>
                              <a:spcPct val="150000"/>
                            </a:lnSpc>
                            <a:spcAft>
                              <a:spcPts val="0"/>
                            </a:spcAf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递增区间</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altLang="zh-CN" sz="2500" smtClean="0">
                            <a:effectLst/>
                            <a:latin typeface="Calibri" panose="020F0502020204030204" pitchFamily="34" charset="0"/>
                            <a:ea typeface="+mn-ea"/>
                            <a:cs typeface="Times New Roman" panose="02020603050405020304" pitchFamily="18" charset="0"/>
                          </a:endParaRPr>
                        </a:p>
                        <a:p>
                          <a:pPr algn="ctr">
                            <a:lnSpc>
                              <a:spcPct val="150000"/>
                            </a:lnSpc>
                            <a:spcAft>
                              <a:spcPts val="0"/>
                            </a:spcAft>
                          </a:pPr>
                          <a14:m>
                            <m:oMath xmlns:m="http://schemas.openxmlformats.org/officeDocument/2006/math">
                              <m:r>
                                <m:rPr>
                                  <m:nor/>
                                </m:rPr>
                                <a:rPr lang="en-US" altLang="zh-CN" sz="2500" smtClean="0">
                                  <a:effectLst/>
                                  <a:latin typeface="Calibri" panose="020F0502020204030204" pitchFamily="34" charset="0"/>
                                  <a:ea typeface="+mn-ea"/>
                                  <a:cs typeface="Times New Roman" panose="02020603050405020304" pitchFamily="18" charset="0"/>
                                </a:rPr>
                                <m:t>______</m:t>
                              </m:r>
                            </m:oMath>
                          </a14:m>
                          <a:r>
                            <a:rPr lang="en-US" altLang="zh-CN" sz="2500" smtClean="0">
                              <a:effectLst/>
                              <a:latin typeface="Calibri" panose="020F0502020204030204" pitchFamily="34" charset="0"/>
                              <a:ea typeface="+mn-ea"/>
                              <a:cs typeface="Times New Roman" panose="02020603050405020304" pitchFamily="18" charset="0"/>
                            </a:rPr>
                            <a:t>____________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altLang="zh-CN" sz="2500" smtClean="0">
                            <a:effectLst/>
                            <a:latin typeface="Calibri" panose="020F0502020204030204" pitchFamily="34" charset="0"/>
                            <a:ea typeface="+mn-ea"/>
                            <a:cs typeface="Times New Roman" panose="02020603050405020304" pitchFamily="18" charset="0"/>
                          </a:endParaRPr>
                        </a:p>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altLang="zh-CN" sz="2500" smtClean="0">
                            <a:effectLst/>
                            <a:latin typeface="Calibri" panose="020F0502020204030204" pitchFamily="34" charset="0"/>
                            <a:ea typeface="+mn-ea"/>
                            <a:cs typeface="Times New Roman" panose="02020603050405020304" pitchFamily="18" charset="0"/>
                          </a:endParaRPr>
                        </a:p>
                        <a:p>
                          <a:pPr algn="ctr">
                            <a:lnSpc>
                              <a:spcPct val="150000"/>
                            </a:lnSpc>
                            <a:spcAft>
                              <a:spcPts val="0"/>
                            </a:spcAft>
                          </a:pPr>
                          <a14:m>
                            <m:oMath xmlns:m="http://schemas.openxmlformats.org/officeDocument/2006/math">
                              <m:r>
                                <m:rPr>
                                  <m:nor/>
                                </m:rPr>
                                <a:rPr lang="en-US" altLang="zh-CN" sz="2500" smtClean="0">
                                  <a:effectLst/>
                                  <a:latin typeface="Calibri" panose="020F0502020204030204" pitchFamily="34" charset="0"/>
                                  <a:ea typeface="+mn-ea"/>
                                  <a:cs typeface="Times New Roman" panose="02020603050405020304" pitchFamily="18" charset="0"/>
                                </a:rPr>
                                <m:t>______</m:t>
                              </m:r>
                            </m:oMath>
                          </a14:m>
                          <a:r>
                            <a:rPr lang="en-US" altLang="zh-CN" sz="2500" smtClean="0">
                              <a:effectLst/>
                              <a:latin typeface="Calibri" panose="020F0502020204030204" pitchFamily="34" charset="0"/>
                              <a:ea typeface="+mn-ea"/>
                              <a:cs typeface="Times New Roman" panose="02020603050405020304" pitchFamily="18" charset="0"/>
                            </a:rPr>
                            <a:t>___________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96162">
                    <a:tc>
                      <a:txBody>
                        <a:bodyPr/>
                        <a:lstStyle/>
                        <a:p>
                          <a:pPr algn="ctr">
                            <a:lnSpc>
                              <a:spcPct val="150000"/>
                            </a:lnSpc>
                            <a:spcAft>
                              <a:spcPts val="0"/>
                            </a:spcAf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递减区间</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altLang="zh-CN" sz="2500" smtClean="0">
                            <a:effectLst/>
                            <a:latin typeface="Calibri" panose="020F0502020204030204" pitchFamily="34" charset="0"/>
                            <a:ea typeface="+mn-ea"/>
                            <a:cs typeface="Times New Roman" panose="02020603050405020304" pitchFamily="18" charset="0"/>
                          </a:endParaRPr>
                        </a:p>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___________________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altLang="zh-CN" sz="2500" smtClean="0">
                            <a:effectLst/>
                            <a:latin typeface="Calibri" panose="020F0502020204030204" pitchFamily="34" charset="0"/>
                            <a:ea typeface="+mn-ea"/>
                            <a:cs typeface="Times New Roman" panose="02020603050405020304" pitchFamily="18" charset="0"/>
                          </a:endParaRPr>
                        </a:p>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______________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无</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2338">
                    <a:tc>
                      <a:txBody>
                        <a:bodyPr/>
                        <a:lstStyle/>
                        <a:p>
                          <a:pPr algn="ctr">
                            <a:lnSpc>
                              <a:spcPct val="150000"/>
                            </a:lnSpc>
                            <a:spcAft>
                              <a:spcPts val="0"/>
                            </a:spcAf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对称中心</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 xmlns:m="http://schemas.openxmlformats.org/officeDocument/2006/math">
                              <m:r>
                                <m:rPr>
                                  <m:nor/>
                                </m:rPr>
                                <a:rPr lang="en-US" altLang="zh-CN" sz="2500" smtClean="0">
                                  <a:effectLst/>
                                  <a:latin typeface="Calibri" panose="020F0502020204030204" pitchFamily="34" charset="0"/>
                                  <a:ea typeface="+mn-ea"/>
                                  <a:cs typeface="Times New Roman" panose="02020603050405020304" pitchFamily="18" charset="0"/>
                                </a:rPr>
                                <m:t>______</m:t>
                              </m:r>
                            </m:oMath>
                          </a14:m>
                          <a:r>
                            <a:rPr lang="en-US" altLang="zh-CN" sz="2500" smtClean="0">
                              <a:effectLst/>
                              <a:latin typeface="Calibri" panose="020F0502020204030204" pitchFamily="34" charset="0"/>
                              <a:ea typeface="+mn-ea"/>
                              <a:cs typeface="Times New Roman" panose="02020603050405020304" pitchFamily="18" charset="0"/>
                            </a:rPr>
                            <a:t>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d>
                                  <m:dPr>
                                    <m:ctrlPr>
                                      <a:rPr lang="zh-CN" sz="25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sz="25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500" b="1" i="1">
                                            <a:effectLst/>
                                            <a:latin typeface="Cambria Math" panose="02040503050406030204" pitchFamily="18" charset="0"/>
                                            <a:ea typeface="宋体" panose="02010600030101010101" pitchFamily="2" charset="-122"/>
                                            <a:cs typeface="Times New Roman" panose="02020603050405020304" pitchFamily="18" charset="0"/>
                                          </a:rPr>
                                          <m:t>𝒌</m:t>
                                        </m:r>
                                        <m:r>
                                          <a:rPr lang="en-US" sz="2500" b="1" i="1">
                                            <a:effectLst/>
                                            <a:latin typeface="Cambria Math" panose="02040503050406030204" pitchFamily="18" charset="0"/>
                                            <a:ea typeface="宋体" panose="02010600030101010101" pitchFamily="2" charset="-122"/>
                                            <a:cs typeface="Times New Roman" panose="02020603050405020304" pitchFamily="18" charset="0"/>
                                          </a:rPr>
                                          <m:t>𝛑</m:t>
                                        </m:r>
                                      </m:num>
                                      <m:den>
                                        <m:r>
                                          <a:rPr lang="en-US" sz="2500" b="1" i="1">
                                            <a:effectLst/>
                                            <a:latin typeface="Cambria Math" panose="02040503050406030204" pitchFamily="18" charset="0"/>
                                            <a:ea typeface="宋体" panose="02010600030101010101" pitchFamily="2" charset="-122"/>
                                            <a:cs typeface="Times New Roman" panose="02020603050405020304" pitchFamily="18" charset="0"/>
                                          </a:rPr>
                                          <m:t>𝟐</m:t>
                                        </m:r>
                                      </m:den>
                                    </m:f>
                                    <m:r>
                                      <a:rPr lang="en-US" sz="2500" b="1">
                                        <a:effectLst/>
                                        <a:latin typeface="Cambria Math" panose="02040503050406030204" pitchFamily="18" charset="0"/>
                                        <a:ea typeface="宋体" panose="02010600030101010101" pitchFamily="2" charset="-122"/>
                                        <a:cs typeface="Times New Roman" panose="02020603050405020304" pitchFamily="18" charset="0"/>
                                      </a:rPr>
                                      <m:t>,</m:t>
                                    </m:r>
                                    <m:r>
                                      <a:rPr lang="en-US" sz="2500" b="1" i="1">
                                        <a:effectLst/>
                                        <a:latin typeface="Cambria Math" panose="02040503050406030204" pitchFamily="18" charset="0"/>
                                        <a:ea typeface="宋体" panose="02010600030101010101" pitchFamily="2" charset="-122"/>
                                        <a:cs typeface="Times New Roman" panose="02020603050405020304" pitchFamily="18" charset="0"/>
                                      </a:rPr>
                                      <m:t>𝟎</m:t>
                                    </m:r>
                                  </m:e>
                                </m:d>
                              </m:oMath>
                            </m:oMathPara>
                          </a14:m>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68549">
                    <a:tc>
                      <a:txBody>
                        <a:bodyPr/>
                        <a:lstStyle/>
                        <a:p>
                          <a:pPr algn="ctr">
                            <a:lnSpc>
                              <a:spcPct val="150000"/>
                            </a:lnSpc>
                            <a:spcAft>
                              <a:spcPts val="0"/>
                            </a:spcAf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对称轴方程</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无</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476368399"/>
                  </p:ext>
                </p:extLst>
              </p:nvPr>
            </p:nvGraphicFramePr>
            <p:xfrm>
              <a:off x="684140" y="467762"/>
              <a:ext cx="10801349" cy="5770383"/>
            </p:xfrm>
            <a:graphic>
              <a:graphicData uri="http://schemas.openxmlformats.org/drawingml/2006/table">
                <a:tbl>
                  <a:tblPr firstRow="1" firstCol="1" bandRow="1"/>
                  <a:tblGrid>
                    <a:gridCol w="1983921"/>
                    <a:gridCol w="3235837"/>
                    <a:gridCol w="2727922"/>
                    <a:gridCol w="2853669"/>
                  </a:tblGrid>
                  <a:tr h="579124">
                    <a:tc>
                      <a:txBody>
                        <a:bodyPr/>
                        <a:lstStyle/>
                        <a:p>
                          <a:pPr algn="ctr">
                            <a:lnSpc>
                              <a:spcPct val="150000"/>
                            </a:lnSpc>
                            <a:spcAft>
                              <a:spcPts val="0"/>
                            </a:spcAf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最小正</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周期</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宋体" panose="02010600030101010101" pitchFamily="2" charset="-122"/>
                              <a:cs typeface="Times New Roman" panose="02020603050405020304" pitchFamily="18" charset="0"/>
                            </a:rPr>
                            <a:t>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124">
                    <a:tc>
                      <a:txBody>
                        <a:bodyPr/>
                        <a:lstStyle/>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奇偶性</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1088502" rtl="0" eaLnBrk="1" fontAlgn="auto" latinLnBrk="0" hangingPunct="1">
                            <a:lnSpc>
                              <a:spcPct val="150000"/>
                            </a:lnSpc>
                            <a:spcBef>
                              <a:spcPts val="0"/>
                            </a:spcBef>
                            <a:spcAft>
                              <a:spcPts val="0"/>
                            </a:spcAft>
                            <a:buClrTx/>
                            <a:buSzTx/>
                            <a:buFontTx/>
                            <a:buNone/>
                            <a:tabLst/>
                            <a:defRPr/>
                          </a:pPr>
                          <a:r>
                            <a:rPr lang="en-US" altLang="zh-CN" sz="2500" smtClean="0">
                              <a:effectLst/>
                              <a:latin typeface="Calibri" panose="020F0502020204030204" pitchFamily="34" charset="0"/>
                              <a:ea typeface="+mn-ea"/>
                              <a:cs typeface="Times New Roman" panose="02020603050405020304" pitchFamily="18" charset="0"/>
                            </a:rPr>
                            <a:t>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奇函数</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5703">
                    <a:tc>
                      <a:txBody>
                        <a:bodyPr/>
                        <a:lstStyle/>
                        <a:p>
                          <a:pPr algn="ctr">
                            <a:lnSpc>
                              <a:spcPct val="150000"/>
                            </a:lnSpc>
                            <a:spcAft>
                              <a:spcPts val="0"/>
                            </a:spcAf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递增区间</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61582" t="-100526" r="-172881" b="-300000"/>
                          </a:stretch>
                        </a:blipFill>
                      </a:tcPr>
                    </a:tc>
                    <a:tc>
                      <a:txBody>
                        <a:bodyPr/>
                        <a:lstStyle/>
                        <a:p>
                          <a:pPr algn="ctr">
                            <a:lnSpc>
                              <a:spcPct val="150000"/>
                            </a:lnSpc>
                            <a:spcAft>
                              <a:spcPts val="0"/>
                            </a:spcAft>
                          </a:pPr>
                          <a:endParaRPr lang="en-US" altLang="zh-CN" sz="2500" smtClean="0">
                            <a:effectLst/>
                            <a:latin typeface="Calibri" panose="020F0502020204030204" pitchFamily="34" charset="0"/>
                            <a:ea typeface="+mn-ea"/>
                            <a:cs typeface="Times New Roman" panose="02020603050405020304" pitchFamily="18" charset="0"/>
                          </a:endParaRPr>
                        </a:p>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279060" t="-100526" r="-427" b="-300000"/>
                          </a:stretch>
                        </a:blipFill>
                      </a:tcPr>
                    </a:tc>
                  </a:tr>
                  <a:tr h="1296162">
                    <a:tc>
                      <a:txBody>
                        <a:bodyPr/>
                        <a:lstStyle/>
                        <a:p>
                          <a:pPr algn="ctr">
                            <a:lnSpc>
                              <a:spcPct val="150000"/>
                            </a:lnSpc>
                            <a:spcAft>
                              <a:spcPts val="0"/>
                            </a:spcAf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递减区间</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altLang="zh-CN" sz="2500" smtClean="0">
                            <a:effectLst/>
                            <a:latin typeface="Calibri" panose="020F0502020204030204" pitchFamily="34" charset="0"/>
                            <a:ea typeface="+mn-ea"/>
                            <a:cs typeface="Times New Roman" panose="02020603050405020304" pitchFamily="18" charset="0"/>
                          </a:endParaRPr>
                        </a:p>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___________________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altLang="zh-CN" sz="2500" smtClean="0">
                            <a:effectLst/>
                            <a:latin typeface="Calibri" panose="020F0502020204030204" pitchFamily="34" charset="0"/>
                            <a:ea typeface="+mn-ea"/>
                            <a:cs typeface="Times New Roman" panose="02020603050405020304" pitchFamily="18" charset="0"/>
                          </a:endParaRPr>
                        </a:p>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______________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无</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1721">
                    <a:tc>
                      <a:txBody>
                        <a:bodyPr/>
                        <a:lstStyle/>
                        <a:p>
                          <a:pPr algn="ctr">
                            <a:lnSpc>
                              <a:spcPct val="150000"/>
                            </a:lnSpc>
                            <a:spcAft>
                              <a:spcPts val="0"/>
                            </a:spcAf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对称中心</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191518" t="-280189" r="-104911" b="-68396"/>
                          </a:stretch>
                        </a:blipFill>
                      </a:tcPr>
                    </a:tc>
                    <a:tc>
                      <a:txBody>
                        <a:bodyPr/>
                        <a:lstStyle/>
                        <a:p>
                          <a:endParaRPr lang="zh-CN"/>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279060" t="-280189" r="-427" b="-68396"/>
                          </a:stretch>
                        </a:blipFill>
                      </a:tcPr>
                    </a:tc>
                  </a:tr>
                  <a:tr h="868549">
                    <a:tc>
                      <a:txBody>
                        <a:bodyPr/>
                        <a:lstStyle/>
                        <a:p>
                          <a:pPr algn="ctr">
                            <a:lnSpc>
                              <a:spcPct val="150000"/>
                            </a:lnSpc>
                            <a:spcAft>
                              <a:spcPts val="0"/>
                            </a:spcAf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对称轴方程</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无</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sp>
        <p:nvSpPr>
          <p:cNvPr id="4" name="矩形 3"/>
          <p:cNvSpPr/>
          <p:nvPr/>
        </p:nvSpPr>
        <p:spPr>
          <a:xfrm>
            <a:off x="3955718" y="502172"/>
            <a:ext cx="534121" cy="492443"/>
          </a:xfrm>
          <a:prstGeom prst="rect">
            <a:avLst/>
          </a:prstGeom>
        </p:spPr>
        <p:txBody>
          <a:bodyPr wrap="none">
            <a:spAutoFit/>
          </a:bodyPr>
          <a:lstStyle/>
          <a:p>
            <a:r>
              <a:rPr lang="en-US" altLang="zh-CN" sz="2600" b="1" dirty="0">
                <a:solidFill>
                  <a:srgbClr val="C00000"/>
                </a:solidFill>
                <a:latin typeface="Times New Roman"/>
              </a:rPr>
              <a:t>2π</a:t>
            </a:r>
            <a:endParaRPr lang="zh-CN" altLang="en-US" sz="2600" dirty="0"/>
          </a:p>
        </p:txBody>
      </p:sp>
      <p:sp>
        <p:nvSpPr>
          <p:cNvPr id="6" name="矩形 5"/>
          <p:cNvSpPr/>
          <p:nvPr/>
        </p:nvSpPr>
        <p:spPr>
          <a:xfrm>
            <a:off x="7000537" y="519490"/>
            <a:ext cx="534121" cy="492443"/>
          </a:xfrm>
          <a:prstGeom prst="rect">
            <a:avLst/>
          </a:prstGeom>
        </p:spPr>
        <p:txBody>
          <a:bodyPr wrap="none">
            <a:spAutoFit/>
          </a:bodyPr>
          <a:lstStyle/>
          <a:p>
            <a:r>
              <a:rPr lang="en-US" altLang="zh-CN" sz="2600" b="1" dirty="0">
                <a:solidFill>
                  <a:srgbClr val="C00000"/>
                </a:solidFill>
                <a:latin typeface="Times New Roman"/>
              </a:rPr>
              <a:t>2π</a:t>
            </a:r>
            <a:endParaRPr lang="zh-CN" altLang="en-US" sz="2600" dirty="0"/>
          </a:p>
        </p:txBody>
      </p:sp>
      <p:sp>
        <p:nvSpPr>
          <p:cNvPr id="7" name="矩形 6"/>
          <p:cNvSpPr/>
          <p:nvPr/>
        </p:nvSpPr>
        <p:spPr>
          <a:xfrm>
            <a:off x="9830011" y="503038"/>
            <a:ext cx="367408" cy="492443"/>
          </a:xfrm>
          <a:prstGeom prst="rect">
            <a:avLst/>
          </a:prstGeom>
        </p:spPr>
        <p:txBody>
          <a:bodyPr wrap="none">
            <a:spAutoFit/>
          </a:bodyPr>
          <a:lstStyle/>
          <a:p>
            <a:r>
              <a:rPr lang="en-US" altLang="zh-CN" sz="2600" b="1" smtClean="0">
                <a:solidFill>
                  <a:srgbClr val="C00000"/>
                </a:solidFill>
                <a:latin typeface="Times New Roman"/>
              </a:rPr>
              <a:t>π</a:t>
            </a:r>
            <a:endParaRPr lang="zh-CN" altLang="en-US" sz="2600" dirty="0"/>
          </a:p>
        </p:txBody>
      </p:sp>
      <p:sp>
        <p:nvSpPr>
          <p:cNvPr id="8" name="矩形 7"/>
          <p:cNvSpPr/>
          <p:nvPr/>
        </p:nvSpPr>
        <p:spPr>
          <a:xfrm>
            <a:off x="3729300" y="1095280"/>
            <a:ext cx="1189749" cy="492443"/>
          </a:xfrm>
          <a:prstGeom prst="rect">
            <a:avLst/>
          </a:prstGeom>
        </p:spPr>
        <p:txBody>
          <a:bodyPr wrap="none">
            <a:spAutoFit/>
          </a:bodyPr>
          <a:lstStyle/>
          <a:p>
            <a:r>
              <a:rPr lang="zh-CN" altLang="zh-CN" sz="2600" b="1" dirty="0">
                <a:solidFill>
                  <a:srgbClr val="C00000"/>
                </a:solidFill>
                <a:latin typeface="Times New Roman"/>
                <a:cs typeface="Times New Roman"/>
              </a:rPr>
              <a:t>奇函数</a:t>
            </a:r>
            <a:endParaRPr lang="zh-CN" altLang="en-US" sz="2600" dirty="0"/>
          </a:p>
        </p:txBody>
      </p:sp>
      <p:sp>
        <p:nvSpPr>
          <p:cNvPr id="9" name="矩形 8"/>
          <p:cNvSpPr/>
          <p:nvPr/>
        </p:nvSpPr>
        <p:spPr>
          <a:xfrm>
            <a:off x="6665736" y="1076230"/>
            <a:ext cx="1189749" cy="492443"/>
          </a:xfrm>
          <a:prstGeom prst="rect">
            <a:avLst/>
          </a:prstGeom>
        </p:spPr>
        <p:txBody>
          <a:bodyPr wrap="none">
            <a:spAutoFit/>
          </a:bodyPr>
          <a:lstStyle/>
          <a:p>
            <a:r>
              <a:rPr lang="zh-CN" altLang="zh-CN" sz="2600" b="1" dirty="0">
                <a:solidFill>
                  <a:srgbClr val="C00000"/>
                </a:solidFill>
                <a:latin typeface="Times New Roman"/>
                <a:cs typeface="Times New Roman"/>
              </a:rPr>
              <a:t>偶函数</a:t>
            </a:r>
            <a:endParaRPr lang="zh-CN" altLang="en-US" sz="2600" dirty="0"/>
          </a:p>
        </p:txBody>
      </p:sp>
      <p:graphicFrame>
        <p:nvGraphicFramePr>
          <p:cNvPr id="10" name="对象 9"/>
          <p:cNvGraphicFramePr>
            <a:graphicFrameLocks noChangeAspect="1"/>
          </p:cNvGraphicFramePr>
          <p:nvPr>
            <p:extLst>
              <p:ext uri="{D42A27DB-BD31-4B8C-83A1-F6EECF244321}">
                <p14:modId xmlns:p14="http://schemas.microsoft.com/office/powerpoint/2010/main" val="3396175440"/>
              </p:ext>
            </p:extLst>
          </p:nvPr>
        </p:nvGraphicFramePr>
        <p:xfrm>
          <a:off x="2854311" y="1672611"/>
          <a:ext cx="2838450" cy="990600"/>
        </p:xfrm>
        <a:graphic>
          <a:graphicData uri="http://schemas.openxmlformats.org/presentationml/2006/ole">
            <mc:AlternateContent xmlns:mc="http://schemas.openxmlformats.org/markup-compatibility/2006">
              <mc:Choice xmlns:v="urn:schemas-microsoft-com:vml" Requires="v">
                <p:oleObj spid="_x0000_s2095" name="文档" r:id="rId5" imgW="2838972" imgH="992300" progId="Word.Document.12">
                  <p:embed/>
                </p:oleObj>
              </mc:Choice>
              <mc:Fallback>
                <p:oleObj name="文档" r:id="rId5" imgW="2838972" imgH="992300" progId="Word.Document.12">
                  <p:embed/>
                  <p:pic>
                    <p:nvPicPr>
                      <p:cNvPr id="0" name=""/>
                      <p:cNvPicPr/>
                      <p:nvPr/>
                    </p:nvPicPr>
                    <p:blipFill>
                      <a:blip r:embed="rId6"/>
                      <a:stretch>
                        <a:fillRect/>
                      </a:stretch>
                    </p:blipFill>
                    <p:spPr>
                      <a:xfrm>
                        <a:off x="2854311" y="1672611"/>
                        <a:ext cx="2838450" cy="990600"/>
                      </a:xfrm>
                      <a:prstGeom prst="rect">
                        <a:avLst/>
                      </a:prstGeom>
                    </p:spPr>
                  </p:pic>
                </p:oleObj>
              </mc:Fallback>
            </mc:AlternateContent>
          </a:graphicData>
        </a:graphic>
      </p:graphicFrame>
      <p:sp>
        <p:nvSpPr>
          <p:cNvPr id="11" name="矩形 10"/>
          <p:cNvSpPr/>
          <p:nvPr/>
        </p:nvSpPr>
        <p:spPr>
          <a:xfrm>
            <a:off x="6132163" y="2218717"/>
            <a:ext cx="2291012" cy="492443"/>
          </a:xfrm>
          <a:prstGeom prst="rect">
            <a:avLst/>
          </a:prstGeom>
        </p:spPr>
        <p:txBody>
          <a:bodyPr wrap="none">
            <a:spAutoFit/>
          </a:bodyPr>
          <a:lstStyle/>
          <a:p>
            <a:r>
              <a:rPr lang="en-US" altLang="zh-CN" sz="2600" b="1" dirty="0">
                <a:solidFill>
                  <a:srgbClr val="C00000"/>
                </a:solidFill>
                <a:latin typeface="Times New Roman"/>
              </a:rPr>
              <a:t>[2</a:t>
            </a:r>
            <a:r>
              <a:rPr lang="en-US" altLang="zh-CN" sz="2600" b="1" i="1" dirty="0">
                <a:solidFill>
                  <a:srgbClr val="C00000"/>
                </a:solidFill>
                <a:latin typeface="Times New Roman"/>
              </a:rPr>
              <a:t>k</a:t>
            </a:r>
            <a:r>
              <a:rPr lang="en-US" altLang="zh-CN" sz="2600" b="1" dirty="0">
                <a:solidFill>
                  <a:srgbClr val="C00000"/>
                </a:solidFill>
                <a:latin typeface="Times New Roman"/>
              </a:rPr>
              <a:t>π</a:t>
            </a:r>
            <a:r>
              <a:rPr lang="zh-CN" altLang="zh-CN" sz="2600" b="1" dirty="0">
                <a:solidFill>
                  <a:srgbClr val="C00000"/>
                </a:solidFill>
                <a:latin typeface="Times New Roman"/>
                <a:cs typeface="Times New Roman"/>
              </a:rPr>
              <a:t>－</a:t>
            </a:r>
            <a:r>
              <a:rPr lang="en-US" altLang="zh-CN" sz="2600" b="1" dirty="0">
                <a:solidFill>
                  <a:srgbClr val="C00000"/>
                </a:solidFill>
                <a:latin typeface="Times New Roman"/>
              </a:rPr>
              <a:t>π</a:t>
            </a:r>
            <a:r>
              <a:rPr lang="zh-CN" altLang="zh-CN" sz="2600" b="1" dirty="0">
                <a:solidFill>
                  <a:srgbClr val="C00000"/>
                </a:solidFill>
                <a:latin typeface="Times New Roman"/>
                <a:cs typeface="Times New Roman"/>
              </a:rPr>
              <a:t>，</a:t>
            </a:r>
            <a:r>
              <a:rPr lang="en-US" altLang="zh-CN" sz="2600" b="1" dirty="0">
                <a:solidFill>
                  <a:srgbClr val="C00000"/>
                </a:solidFill>
                <a:latin typeface="Times New Roman"/>
              </a:rPr>
              <a:t>2</a:t>
            </a:r>
            <a:r>
              <a:rPr lang="en-US" altLang="zh-CN" sz="2600" b="1" i="1" dirty="0">
                <a:solidFill>
                  <a:srgbClr val="C00000"/>
                </a:solidFill>
                <a:latin typeface="Times New Roman"/>
              </a:rPr>
              <a:t>k</a:t>
            </a:r>
            <a:r>
              <a:rPr lang="en-US" altLang="zh-CN" sz="2600" b="1" dirty="0">
                <a:solidFill>
                  <a:srgbClr val="C00000"/>
                </a:solidFill>
                <a:latin typeface="Times New Roman"/>
              </a:rPr>
              <a:t>π]</a:t>
            </a:r>
            <a:endParaRPr lang="zh-CN" altLang="en-US" sz="2600" dirty="0"/>
          </a:p>
        </p:txBody>
      </p:sp>
      <p:graphicFrame>
        <p:nvGraphicFramePr>
          <p:cNvPr id="12" name="对象 11"/>
          <p:cNvGraphicFramePr>
            <a:graphicFrameLocks noChangeAspect="1"/>
          </p:cNvGraphicFramePr>
          <p:nvPr>
            <p:extLst>
              <p:ext uri="{D42A27DB-BD31-4B8C-83A1-F6EECF244321}">
                <p14:modId xmlns:p14="http://schemas.microsoft.com/office/powerpoint/2010/main" val="977859583"/>
              </p:ext>
            </p:extLst>
          </p:nvPr>
        </p:nvGraphicFramePr>
        <p:xfrm>
          <a:off x="8781049" y="1780722"/>
          <a:ext cx="2838450" cy="990600"/>
        </p:xfrm>
        <a:graphic>
          <a:graphicData uri="http://schemas.openxmlformats.org/presentationml/2006/ole">
            <mc:AlternateContent xmlns:mc="http://schemas.openxmlformats.org/markup-compatibility/2006">
              <mc:Choice xmlns:v="urn:schemas-microsoft-com:vml" Requires="v">
                <p:oleObj spid="_x0000_s2096" name="文档" r:id="rId7" imgW="2838972" imgH="993742" progId="Word.Document.12">
                  <p:embed/>
                </p:oleObj>
              </mc:Choice>
              <mc:Fallback>
                <p:oleObj name="文档" r:id="rId7" imgW="2838972" imgH="993742" progId="Word.Document.12">
                  <p:embed/>
                  <p:pic>
                    <p:nvPicPr>
                      <p:cNvPr id="0" name=""/>
                      <p:cNvPicPr/>
                      <p:nvPr/>
                    </p:nvPicPr>
                    <p:blipFill>
                      <a:blip r:embed="rId8"/>
                      <a:stretch>
                        <a:fillRect/>
                      </a:stretch>
                    </p:blipFill>
                    <p:spPr>
                      <a:xfrm>
                        <a:off x="8781049" y="1780722"/>
                        <a:ext cx="2838450" cy="990600"/>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112909510"/>
              </p:ext>
            </p:extLst>
          </p:nvPr>
        </p:nvGraphicFramePr>
        <p:xfrm>
          <a:off x="2843920" y="3035803"/>
          <a:ext cx="3048000" cy="981075"/>
        </p:xfrm>
        <a:graphic>
          <a:graphicData uri="http://schemas.openxmlformats.org/presentationml/2006/ole">
            <mc:AlternateContent xmlns:mc="http://schemas.openxmlformats.org/markup-compatibility/2006">
              <mc:Choice xmlns:v="urn:schemas-microsoft-com:vml" Requires="v">
                <p:oleObj spid="_x0000_s2097" name="文档" r:id="rId9" imgW="3052399" imgH="992300" progId="Word.Document.12">
                  <p:embed/>
                </p:oleObj>
              </mc:Choice>
              <mc:Fallback>
                <p:oleObj name="文档" r:id="rId9" imgW="3052399" imgH="992300" progId="Word.Document.12">
                  <p:embed/>
                  <p:pic>
                    <p:nvPicPr>
                      <p:cNvPr id="0" name=""/>
                      <p:cNvPicPr/>
                      <p:nvPr/>
                    </p:nvPicPr>
                    <p:blipFill>
                      <a:blip r:embed="rId10"/>
                      <a:stretch>
                        <a:fillRect/>
                      </a:stretch>
                    </p:blipFill>
                    <p:spPr>
                      <a:xfrm>
                        <a:off x="2843920" y="3035803"/>
                        <a:ext cx="3048000" cy="981075"/>
                      </a:xfrm>
                      <a:prstGeom prst="rect">
                        <a:avLst/>
                      </a:prstGeom>
                    </p:spPr>
                  </p:pic>
                </p:oleObj>
              </mc:Fallback>
            </mc:AlternateContent>
          </a:graphicData>
        </a:graphic>
      </p:graphicFrame>
      <p:sp>
        <p:nvSpPr>
          <p:cNvPr id="14" name="矩形 13"/>
          <p:cNvSpPr/>
          <p:nvPr/>
        </p:nvSpPr>
        <p:spPr>
          <a:xfrm>
            <a:off x="6120040" y="3379796"/>
            <a:ext cx="2291012" cy="492443"/>
          </a:xfrm>
          <a:prstGeom prst="rect">
            <a:avLst/>
          </a:prstGeom>
        </p:spPr>
        <p:txBody>
          <a:bodyPr wrap="none">
            <a:spAutoFit/>
          </a:bodyPr>
          <a:lstStyle/>
          <a:p>
            <a:r>
              <a:rPr lang="en-US" altLang="zh-CN" sz="2600" b="1" dirty="0">
                <a:solidFill>
                  <a:srgbClr val="C00000"/>
                </a:solidFill>
                <a:latin typeface="Times New Roman"/>
              </a:rPr>
              <a:t>[2</a:t>
            </a:r>
            <a:r>
              <a:rPr lang="en-US" altLang="zh-CN" sz="2600" b="1" i="1" dirty="0">
                <a:solidFill>
                  <a:srgbClr val="C00000"/>
                </a:solidFill>
                <a:latin typeface="Times New Roman"/>
              </a:rPr>
              <a:t>k</a:t>
            </a:r>
            <a:r>
              <a:rPr lang="en-US" altLang="zh-CN" sz="2600" b="1" dirty="0">
                <a:solidFill>
                  <a:srgbClr val="C00000"/>
                </a:solidFill>
                <a:latin typeface="Times New Roman"/>
              </a:rPr>
              <a:t>π</a:t>
            </a:r>
            <a:r>
              <a:rPr lang="zh-CN" altLang="zh-CN" sz="2600" b="1" dirty="0">
                <a:solidFill>
                  <a:srgbClr val="C00000"/>
                </a:solidFill>
                <a:latin typeface="Times New Roman"/>
                <a:cs typeface="Times New Roman"/>
              </a:rPr>
              <a:t>，</a:t>
            </a:r>
            <a:r>
              <a:rPr lang="en-US" altLang="zh-CN" sz="2600" b="1" dirty="0">
                <a:solidFill>
                  <a:srgbClr val="C00000"/>
                </a:solidFill>
                <a:latin typeface="Times New Roman"/>
              </a:rPr>
              <a:t>2</a:t>
            </a:r>
            <a:r>
              <a:rPr lang="en-US" altLang="zh-CN" sz="2600" b="1" i="1" dirty="0">
                <a:solidFill>
                  <a:srgbClr val="C00000"/>
                </a:solidFill>
                <a:latin typeface="Times New Roman"/>
              </a:rPr>
              <a:t>k</a:t>
            </a:r>
            <a:r>
              <a:rPr lang="en-US" altLang="zh-CN" sz="2600" b="1" dirty="0">
                <a:solidFill>
                  <a:srgbClr val="C00000"/>
                </a:solidFill>
                <a:latin typeface="Times New Roman"/>
              </a:rPr>
              <a:t>π</a:t>
            </a:r>
            <a:r>
              <a:rPr lang="zh-CN" altLang="zh-CN" sz="2600" b="1" dirty="0">
                <a:solidFill>
                  <a:srgbClr val="C00000"/>
                </a:solidFill>
                <a:latin typeface="Times New Roman"/>
                <a:cs typeface="Times New Roman"/>
              </a:rPr>
              <a:t>＋</a:t>
            </a:r>
            <a:r>
              <a:rPr lang="en-US" altLang="zh-CN" sz="2600" b="1" dirty="0">
                <a:solidFill>
                  <a:srgbClr val="C00000"/>
                </a:solidFill>
                <a:latin typeface="Times New Roman"/>
              </a:rPr>
              <a:t>π]</a:t>
            </a:r>
            <a:endParaRPr lang="zh-CN" altLang="en-US" sz="2600" dirty="0"/>
          </a:p>
        </p:txBody>
      </p:sp>
      <p:sp>
        <p:nvSpPr>
          <p:cNvPr id="15" name="矩形 14"/>
          <p:cNvSpPr/>
          <p:nvPr/>
        </p:nvSpPr>
        <p:spPr>
          <a:xfrm>
            <a:off x="3739691" y="4439149"/>
            <a:ext cx="1257075" cy="492443"/>
          </a:xfrm>
          <a:prstGeom prst="rect">
            <a:avLst/>
          </a:prstGeom>
        </p:spPr>
        <p:txBody>
          <a:bodyPr wrap="none">
            <a:spAutoFit/>
          </a:bodyPr>
          <a:lstStyle/>
          <a:p>
            <a:r>
              <a:rPr lang="en-US" altLang="zh-CN" sz="2600" b="1" dirty="0">
                <a:solidFill>
                  <a:srgbClr val="C00000"/>
                </a:solidFill>
                <a:latin typeface="Times New Roman"/>
              </a:rPr>
              <a:t>(</a:t>
            </a:r>
            <a:r>
              <a:rPr lang="en-US" altLang="zh-CN" sz="2600" b="1" i="1" dirty="0">
                <a:solidFill>
                  <a:srgbClr val="C00000"/>
                </a:solidFill>
                <a:latin typeface="Times New Roman"/>
              </a:rPr>
              <a:t>k</a:t>
            </a:r>
            <a:r>
              <a:rPr lang="en-US" altLang="zh-CN" sz="2600" b="1" dirty="0">
                <a:solidFill>
                  <a:srgbClr val="C00000"/>
                </a:solidFill>
                <a:latin typeface="Times New Roman"/>
              </a:rPr>
              <a:t>π</a:t>
            </a:r>
            <a:r>
              <a:rPr lang="zh-CN" altLang="zh-CN" sz="2600" b="1" dirty="0">
                <a:solidFill>
                  <a:srgbClr val="C00000"/>
                </a:solidFill>
                <a:latin typeface="Times New Roman"/>
                <a:cs typeface="Times New Roman"/>
              </a:rPr>
              <a:t>，</a:t>
            </a:r>
            <a:r>
              <a:rPr lang="en-US" altLang="zh-CN" sz="2600" b="1" dirty="0">
                <a:solidFill>
                  <a:srgbClr val="C00000"/>
                </a:solidFill>
                <a:latin typeface="Times New Roman"/>
              </a:rPr>
              <a:t>0)</a:t>
            </a:r>
            <a:endParaRPr lang="zh-CN" altLang="en-US" sz="2600" dirty="0"/>
          </a:p>
        </p:txBody>
      </p:sp>
      <p:graphicFrame>
        <p:nvGraphicFramePr>
          <p:cNvPr id="16" name="对象 15"/>
          <p:cNvGraphicFramePr>
            <a:graphicFrameLocks noChangeAspect="1"/>
          </p:cNvGraphicFramePr>
          <p:nvPr>
            <p:extLst>
              <p:ext uri="{D42A27DB-BD31-4B8C-83A1-F6EECF244321}">
                <p14:modId xmlns:p14="http://schemas.microsoft.com/office/powerpoint/2010/main" val="1281360416"/>
              </p:ext>
            </p:extLst>
          </p:nvPr>
        </p:nvGraphicFramePr>
        <p:xfrm>
          <a:off x="6490124" y="4131492"/>
          <a:ext cx="1552575" cy="800100"/>
        </p:xfrm>
        <a:graphic>
          <a:graphicData uri="http://schemas.openxmlformats.org/presentationml/2006/ole">
            <mc:AlternateContent xmlns:mc="http://schemas.openxmlformats.org/markup-compatibility/2006">
              <mc:Choice xmlns:v="urn:schemas-microsoft-com:vml" Requires="v">
                <p:oleObj spid="_x0000_s2098" name="文档" r:id="rId11" imgW="1553373" imgH="801196" progId="Word.Document.12">
                  <p:embed/>
                </p:oleObj>
              </mc:Choice>
              <mc:Fallback>
                <p:oleObj name="文档" r:id="rId11" imgW="1553373" imgH="801196" progId="Word.Document.12">
                  <p:embed/>
                  <p:pic>
                    <p:nvPicPr>
                      <p:cNvPr id="0" name=""/>
                      <p:cNvPicPr/>
                      <p:nvPr/>
                    </p:nvPicPr>
                    <p:blipFill>
                      <a:blip r:embed="rId12"/>
                      <a:stretch>
                        <a:fillRect/>
                      </a:stretch>
                    </p:blipFill>
                    <p:spPr>
                      <a:xfrm>
                        <a:off x="6490124" y="4131492"/>
                        <a:ext cx="1552575" cy="800100"/>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217841460"/>
              </p:ext>
            </p:extLst>
          </p:nvPr>
        </p:nvGraphicFramePr>
        <p:xfrm>
          <a:off x="3492491" y="5267748"/>
          <a:ext cx="5273675" cy="793750"/>
        </p:xfrm>
        <a:graphic>
          <a:graphicData uri="http://schemas.openxmlformats.org/presentationml/2006/ole">
            <mc:AlternateContent xmlns:mc="http://schemas.openxmlformats.org/markup-compatibility/2006">
              <mc:Choice xmlns:v="urn:schemas-microsoft-com:vml" Requires="v">
                <p:oleObj spid="_x0000_s2099" name="文档" r:id="rId13" imgW="5273046" imgH="793624" progId="Word.Document.12">
                  <p:embed/>
                </p:oleObj>
              </mc:Choice>
              <mc:Fallback>
                <p:oleObj name="文档" r:id="rId13" imgW="5273046" imgH="793624" progId="Word.Document.12">
                  <p:embed/>
                  <p:pic>
                    <p:nvPicPr>
                      <p:cNvPr id="0" name=""/>
                      <p:cNvPicPr/>
                      <p:nvPr/>
                    </p:nvPicPr>
                    <p:blipFill>
                      <a:blip r:embed="rId14"/>
                      <a:stretch>
                        <a:fillRect/>
                      </a:stretch>
                    </p:blipFill>
                    <p:spPr>
                      <a:xfrm>
                        <a:off x="3492491" y="5267748"/>
                        <a:ext cx="5273675" cy="793750"/>
                      </a:xfrm>
                      <a:prstGeom prst="rect">
                        <a:avLst/>
                      </a:prstGeom>
                    </p:spPr>
                  </p:pic>
                </p:oleObj>
              </mc:Fallback>
            </mc:AlternateContent>
          </a:graphicData>
        </a:graphic>
      </p:graphicFrame>
      <p:sp>
        <p:nvSpPr>
          <p:cNvPr id="18" name="矩形 17"/>
          <p:cNvSpPr/>
          <p:nvPr/>
        </p:nvSpPr>
        <p:spPr>
          <a:xfrm>
            <a:off x="6759081" y="5519284"/>
            <a:ext cx="1035861" cy="492443"/>
          </a:xfrm>
          <a:prstGeom prst="rect">
            <a:avLst/>
          </a:prstGeom>
        </p:spPr>
        <p:txBody>
          <a:bodyPr wrap="none">
            <a:spAutoFit/>
          </a:bodyPr>
          <a:lstStyle/>
          <a:p>
            <a:r>
              <a:rPr lang="en-US" altLang="zh-CN" sz="2600" b="1" i="1" dirty="0">
                <a:solidFill>
                  <a:srgbClr val="C00000"/>
                </a:solidFill>
                <a:latin typeface="Times New Roman"/>
              </a:rPr>
              <a:t>x</a:t>
            </a:r>
            <a:r>
              <a:rPr lang="zh-CN" altLang="zh-CN" sz="2600" b="1" dirty="0">
                <a:solidFill>
                  <a:srgbClr val="C00000"/>
                </a:solidFill>
                <a:latin typeface="Times New Roman"/>
                <a:cs typeface="Times New Roman"/>
              </a:rPr>
              <a:t>＝</a:t>
            </a:r>
            <a:r>
              <a:rPr lang="en-US" altLang="zh-CN" sz="2600" b="1" i="1" dirty="0">
                <a:solidFill>
                  <a:srgbClr val="C00000"/>
                </a:solidFill>
                <a:latin typeface="Times New Roman"/>
              </a:rPr>
              <a:t>k</a:t>
            </a:r>
            <a:r>
              <a:rPr lang="en-US" altLang="zh-CN" sz="2600" b="1" dirty="0">
                <a:solidFill>
                  <a:srgbClr val="C00000"/>
                </a:solidFill>
                <a:latin typeface="Times New Roman"/>
              </a:rPr>
              <a:t>π</a:t>
            </a:r>
            <a:endParaRPr lang="zh-CN" altLang="en-US" sz="2600" dirty="0"/>
          </a:p>
        </p:txBody>
      </p:sp>
      <mc:AlternateContent xmlns:mc="http://schemas.openxmlformats.org/markup-compatibility/2006">
        <mc:Choice xmlns:p14="http://schemas.microsoft.com/office/powerpoint/2010/main" Requires="p14">
          <p:contentPart p14:bwMode="auto" r:id="rId15">
            <p14:nvContentPartPr>
              <p14:cNvPr id="2" name="墨迹 1"/>
              <p14:cNvContentPartPr/>
              <p14:nvPr/>
            </p14:nvContentPartPr>
            <p14:xfrm>
              <a:off x="363600" y="185400"/>
              <a:ext cx="11729520" cy="5891040"/>
            </p14:xfrm>
          </p:contentPart>
        </mc:Choice>
        <mc:Fallback>
          <p:pic>
            <p:nvPicPr>
              <p:cNvPr id="2" name="墨迹 1"/>
              <p:cNvPicPr/>
              <p:nvPr/>
            </p:nvPicPr>
            <p:blipFill>
              <a:blip r:embed="rId16"/>
              <a:stretch>
                <a:fillRect/>
              </a:stretch>
            </p:blipFill>
            <p:spPr>
              <a:xfrm>
                <a:off x="354240" y="176040"/>
                <a:ext cx="11748240" cy="5909760"/>
              </a:xfrm>
              <a:prstGeom prst="rect">
                <a:avLst/>
              </a:prstGeom>
            </p:spPr>
          </p:pic>
        </mc:Fallback>
      </mc:AlternateContent>
    </p:spTree>
    <p:extLst>
      <p:ext uri="{BB962C8B-B14F-4D97-AF65-F5344CB8AC3E}">
        <p14:creationId xmlns:p14="http://schemas.microsoft.com/office/powerpoint/2010/main" val="29057020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horizont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linds(horizontal)">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1" grpId="0"/>
      <p:bldP spid="14" grpId="0"/>
      <p:bldP spid="15"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1538367"/>
            <a:ext cx="12190413" cy="4628482"/>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1" name="矩形 10"/>
          <p:cNvSpPr/>
          <p:nvPr>
            <p:custDataLst>
              <p:tags r:id="rId2"/>
            </p:custDataLst>
          </p:nvPr>
        </p:nvSpPr>
        <p:spPr>
          <a:xfrm>
            <a:off x="-635" y="837470"/>
            <a:ext cx="2622209"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矩形 12"/>
          <p:cNvSpPr/>
          <p:nvPr>
            <p:custDataLst>
              <p:tags r:id="rId3"/>
            </p:custDataLst>
          </p:nvPr>
        </p:nvSpPr>
        <p:spPr>
          <a:xfrm>
            <a:off x="437459" y="920038"/>
            <a:ext cx="283109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custDataLst>
              <p:tags r:id="rId4"/>
            </p:custDataLst>
          </p:nvPr>
        </p:nvSpPr>
        <p:spPr>
          <a:xfrm>
            <a:off x="558728" y="938458"/>
            <a:ext cx="2733319"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rPr>
              <a:t>常用结论与微点提醒</a:t>
            </a:r>
          </a:p>
        </p:txBody>
      </p:sp>
      <mc:AlternateContent xmlns:mc="http://schemas.openxmlformats.org/markup-compatibility/2006" xmlns:a14="http://schemas.microsoft.com/office/drawing/2010/main">
        <mc:Choice Requires="a14">
          <p:sp>
            <p:nvSpPr>
              <p:cNvPr id="7" name="矩形 6"/>
              <p:cNvSpPr/>
              <p:nvPr/>
            </p:nvSpPr>
            <p:spPr>
              <a:xfrm>
                <a:off x="269382" y="1609938"/>
                <a:ext cx="11589417" cy="4197688"/>
              </a:xfrm>
              <a:prstGeom prst="rect">
                <a:avLst/>
              </a:prstGeom>
            </p:spPr>
            <p:txBody>
              <a:bodyPr wrap="square">
                <a:spAutoFit/>
              </a:bodyPr>
              <a:lstStyle/>
              <a:p>
                <a:pPr>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对称性与周期性</a:t>
                </a:r>
                <a:endParaRPr lang="zh-CN" altLang="zh-CN" sz="1150">
                  <a:latin typeface="Calibri" panose="020F0502020204030204" pitchFamily="34" charset="0"/>
                  <a:cs typeface="Times New Roman" panose="02020603050405020304" pitchFamily="18" charset="0"/>
                </a:endParaRPr>
              </a:p>
              <a:p>
                <a:pPr>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正弦曲线、余弦曲线相邻两对称中心、相邻两对称轴之间的距离是半个周期</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相邻的对称中心与对称轴之间的距离是</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zh-CN" altLang="zh-CN" sz="2600" b="1">
                    <a:latin typeface="Times New Roman" panose="02020603050405020304" pitchFamily="18" charset="0"/>
                    <a:cs typeface="Times New Roman" panose="02020603050405020304" pitchFamily="18" charset="0"/>
                  </a:rPr>
                  <a:t>个周期</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正切曲线相邻两对称中心之间的距离是半个周期</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sin(</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ω</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endParaRPr lang="zh-CN" altLang="zh-CN" sz="1150">
                  <a:latin typeface="Calibri" panose="020F0502020204030204" pitchFamily="34" charset="0"/>
                  <a:cs typeface="Times New Roman" panose="02020603050405020304" pitchFamily="18" charset="0"/>
                </a:endParaRPr>
              </a:p>
              <a:p>
                <a:pPr>
                  <a:spcAft>
                    <a:spcPts val="0"/>
                  </a:spcAft>
                </a:pP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为偶函数的充要条件是</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a:p>
                <a:pPr>
                  <a:spcAft>
                    <a:spcPts val="0"/>
                  </a:spcAft>
                </a:pP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为奇函数的充要条件是</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a:p>
                <a:pPr>
                  <a:spcAft>
                    <a:spcPts val="0"/>
                  </a:spcAft>
                </a:pPr>
                <a:r>
                  <a:rPr lang="en-US" altLang="zh-CN" sz="2600" b="1" spc="-120">
                    <a:latin typeface="Times New Roman" panose="02020603050405020304" pitchFamily="18" charset="0"/>
                    <a:cs typeface="Times New Roman" panose="02020603050405020304" pitchFamily="18" charset="0"/>
                  </a:rPr>
                  <a:t>3.</a:t>
                </a:r>
                <a:r>
                  <a:rPr lang="zh-CN" altLang="zh-CN" sz="2600" b="1" spc="-120">
                    <a:latin typeface="Times New Roman" panose="02020603050405020304" pitchFamily="18" charset="0"/>
                    <a:cs typeface="Times New Roman" panose="02020603050405020304" pitchFamily="18" charset="0"/>
                  </a:rPr>
                  <a:t>对于</a:t>
                </a:r>
                <a:r>
                  <a:rPr lang="en-US" altLang="zh-CN" sz="2600" b="1" i="1" spc="-120">
                    <a:latin typeface="Times New Roman" panose="02020603050405020304" pitchFamily="18" charset="0"/>
                    <a:cs typeface="Times New Roman" panose="02020603050405020304" pitchFamily="18" charset="0"/>
                  </a:rPr>
                  <a:t>y</a:t>
                </a:r>
                <a:r>
                  <a:rPr lang="en-US" altLang="zh-CN" sz="2600" b="1" spc="-120">
                    <a:latin typeface="Times New Roman" panose="02020603050405020304" pitchFamily="18" charset="0"/>
                    <a:cs typeface="Times New Roman" panose="02020603050405020304" pitchFamily="18" charset="0"/>
                  </a:rPr>
                  <a:t>=tan</a:t>
                </a:r>
                <a:r>
                  <a:rPr lang="en-US" altLang="zh-CN" sz="2600" b="1" spc="-120">
                    <a:latin typeface="宋体" panose="02010600030101010101" pitchFamily="2" charset="-122"/>
                    <a:cs typeface="Times New Roman" panose="02020603050405020304" pitchFamily="18" charset="0"/>
                  </a:rPr>
                  <a:t> </a:t>
                </a:r>
                <a:r>
                  <a:rPr lang="en-US" altLang="zh-CN" sz="2600" b="1" i="1" spc="-120">
                    <a:latin typeface="Times New Roman" panose="02020603050405020304" pitchFamily="18" charset="0"/>
                    <a:cs typeface="Times New Roman" panose="02020603050405020304" pitchFamily="18" charset="0"/>
                  </a:rPr>
                  <a:t>x</a:t>
                </a:r>
                <a:r>
                  <a:rPr lang="zh-CN" altLang="zh-CN" sz="2600" b="1" spc="-120">
                    <a:latin typeface="Times New Roman" panose="02020603050405020304" pitchFamily="18" charset="0"/>
                    <a:cs typeface="Times New Roman" panose="02020603050405020304" pitchFamily="18" charset="0"/>
                  </a:rPr>
                  <a:t>不能认为其在定义域上为增函数</a:t>
                </a:r>
                <a:r>
                  <a:rPr lang="en-US" altLang="zh-CN" sz="2600" b="1" spc="-120">
                    <a:latin typeface="宋体" panose="02010600030101010101" pitchFamily="2" charset="-122"/>
                    <a:cs typeface="Times New Roman" panose="02020603050405020304" pitchFamily="18" charset="0"/>
                  </a:rPr>
                  <a:t>,</a:t>
                </a:r>
                <a:r>
                  <a:rPr lang="zh-CN" altLang="zh-CN" sz="2600" b="1" spc="-120">
                    <a:latin typeface="Times New Roman" panose="02020603050405020304" pitchFamily="18" charset="0"/>
                    <a:cs typeface="Times New Roman" panose="02020603050405020304" pitchFamily="18" charset="0"/>
                  </a:rPr>
                  <a:t>而是在每个区间</a:t>
                </a:r>
                <a14:m>
                  <m:oMath xmlns:m="http://schemas.openxmlformats.org/officeDocument/2006/math">
                    <m:d>
                      <m:dPr>
                        <m:ctrlPr>
                          <a:rPr lang="zh-CN" altLang="zh-CN" sz="2600" b="1" i="1" spc="-12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spc="-120">
                            <a:latin typeface="Cambria Math" panose="02040503050406030204" pitchFamily="18" charset="0"/>
                            <a:cs typeface="Times New Roman" panose="02020603050405020304" pitchFamily="18" charset="0"/>
                          </a:rPr>
                          <m:t>𝒌</m:t>
                        </m:r>
                        <m:r>
                          <a:rPr lang="en-US" altLang="zh-CN" sz="2600" b="1" i="1" spc="-120">
                            <a:latin typeface="Cambria Math" panose="02040503050406030204" pitchFamily="18" charset="0"/>
                            <a:cs typeface="Times New Roman" panose="02020603050405020304" pitchFamily="18" charset="0"/>
                          </a:rPr>
                          <m:t>𝛑</m:t>
                        </m:r>
                        <m:r>
                          <a:rPr lang="en-US" altLang="zh-CN" sz="2600" b="1" i="1" spc="-120">
                            <a:latin typeface="Cambria Math" panose="02040503050406030204" pitchFamily="18" charset="0"/>
                            <a:cs typeface="Times New Roman" panose="02020603050405020304" pitchFamily="18" charset="0"/>
                          </a:rPr>
                          <m:t>−</m:t>
                        </m:r>
                        <m:f>
                          <m:fPr>
                            <m:ctrlPr>
                              <a:rPr lang="zh-CN" altLang="zh-CN" sz="2600" b="1" i="1" spc="-12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spc="-120">
                                <a:latin typeface="Cambria Math" panose="02040503050406030204" pitchFamily="18" charset="0"/>
                                <a:cs typeface="Times New Roman" panose="02020603050405020304" pitchFamily="18" charset="0"/>
                              </a:rPr>
                              <m:t>𝛑</m:t>
                            </m:r>
                          </m:num>
                          <m:den>
                            <m:r>
                              <a:rPr lang="en-US" altLang="zh-CN" sz="2600" b="1" i="1" spc="-120">
                                <a:latin typeface="Cambria Math" panose="02040503050406030204" pitchFamily="18" charset="0"/>
                                <a:cs typeface="Times New Roman" panose="02020603050405020304" pitchFamily="18" charset="0"/>
                              </a:rPr>
                              <m:t>𝟐</m:t>
                            </m:r>
                          </m:den>
                        </m:f>
                        <m:r>
                          <a:rPr lang="en-US" altLang="zh-CN" sz="2600" b="1" spc="-120">
                            <a:latin typeface="Cambria Math" panose="02040503050406030204" pitchFamily="18" charset="0"/>
                            <a:cs typeface="Times New Roman" panose="02020603050405020304" pitchFamily="18" charset="0"/>
                          </a:rPr>
                          <m:t>,</m:t>
                        </m:r>
                        <m:r>
                          <a:rPr lang="en-US" altLang="zh-CN" sz="2600" b="1" i="1" spc="-120">
                            <a:latin typeface="Cambria Math" panose="02040503050406030204" pitchFamily="18" charset="0"/>
                            <a:cs typeface="Times New Roman" panose="02020603050405020304" pitchFamily="18" charset="0"/>
                          </a:rPr>
                          <m:t>𝒌</m:t>
                        </m:r>
                        <m:r>
                          <a:rPr lang="en-US" altLang="zh-CN" sz="2600" b="1" i="1" spc="-120">
                            <a:latin typeface="Cambria Math" panose="02040503050406030204" pitchFamily="18" charset="0"/>
                            <a:cs typeface="Times New Roman" panose="02020603050405020304" pitchFamily="18" charset="0"/>
                          </a:rPr>
                          <m:t>𝛑</m:t>
                        </m:r>
                        <m:r>
                          <a:rPr lang="en-US" altLang="zh-CN" sz="2600" b="1" spc="-120">
                            <a:latin typeface="Cambria Math" panose="02040503050406030204" pitchFamily="18" charset="0"/>
                            <a:cs typeface="Times New Roman" panose="02020603050405020304" pitchFamily="18" charset="0"/>
                          </a:rPr>
                          <m:t>+</m:t>
                        </m:r>
                        <m:f>
                          <m:fPr>
                            <m:ctrlPr>
                              <a:rPr lang="zh-CN" altLang="zh-CN" sz="2600" b="1" i="1" spc="-12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spc="-120">
                                <a:latin typeface="Cambria Math" panose="02040503050406030204" pitchFamily="18" charset="0"/>
                                <a:cs typeface="Times New Roman" panose="02020603050405020304" pitchFamily="18" charset="0"/>
                              </a:rPr>
                              <m:t>𝛑</m:t>
                            </m:r>
                          </m:num>
                          <m:den>
                            <m:r>
                              <a:rPr lang="en-US" altLang="zh-CN" sz="2600" b="1" i="1" spc="-120">
                                <a:latin typeface="Cambria Math" panose="02040503050406030204" pitchFamily="18" charset="0"/>
                                <a:cs typeface="Times New Roman" panose="02020603050405020304" pitchFamily="18" charset="0"/>
                              </a:rPr>
                              <m:t>𝟐</m:t>
                            </m:r>
                          </m:den>
                        </m:f>
                      </m:e>
                    </m:d>
                  </m:oMath>
                </a14:m>
                <a:endParaRPr lang="en-US" altLang="zh-CN" sz="2600" b="1" spc="-120" smtClean="0">
                  <a:latin typeface="Times New Roman" panose="02020603050405020304" pitchFamily="18" charset="0"/>
                  <a:cs typeface="Times New Roman" panose="02020603050405020304" pitchFamily="18" charset="0"/>
                </a:endParaRPr>
              </a:p>
              <a:p>
                <a:pPr>
                  <a:spcAft>
                    <a:spcPts val="0"/>
                  </a:spcAft>
                </a:pP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内为增函数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1609938"/>
                <a:ext cx="11589417" cy="4197688"/>
              </a:xfrm>
              <a:prstGeom prst="rect">
                <a:avLst/>
              </a:prstGeom>
              <a:blipFill rotWithShape="0">
                <a:blip r:embed="rId6"/>
                <a:stretch>
                  <a:fillRect l="-947" t="-1742" r="-1736" b="-2758"/>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7">
            <p14:nvContentPartPr>
              <p14:cNvPr id="2" name="墨迹 1"/>
              <p14:cNvContentPartPr/>
              <p14:nvPr/>
            </p14:nvContentPartPr>
            <p14:xfrm>
              <a:off x="258120" y="1892160"/>
              <a:ext cx="11466360" cy="4010400"/>
            </p14:xfrm>
          </p:contentPart>
        </mc:Choice>
        <mc:Fallback>
          <p:pic>
            <p:nvPicPr>
              <p:cNvPr id="2" name="墨迹 1"/>
              <p:cNvPicPr/>
              <p:nvPr/>
            </p:nvPicPr>
            <p:blipFill>
              <a:blip r:embed="rId8"/>
              <a:stretch>
                <a:fillRect/>
              </a:stretch>
            </p:blipFill>
            <p:spPr>
              <a:xfrm>
                <a:off x="248760" y="1882800"/>
                <a:ext cx="11485080" cy="4029120"/>
              </a:xfrm>
              <a:prstGeom prst="rect">
                <a:avLst/>
              </a:prstGeom>
            </p:spPr>
          </p:pic>
        </mc:Fallback>
      </mc:AlternateContent>
    </p:spTree>
    <p:extLst>
      <p:ext uri="{BB962C8B-B14F-4D97-AF65-F5344CB8AC3E}">
        <p14:creationId xmlns:p14="http://schemas.microsoft.com/office/powerpoint/2010/main" val="78347246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54379" y="1658034"/>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6" name="矩形 5"/>
          <p:cNvSpPr/>
          <p:nvPr/>
        </p:nvSpPr>
        <p:spPr>
          <a:xfrm>
            <a:off x="227818" y="931318"/>
            <a:ext cx="11589417" cy="3093154"/>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思考辨析</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在括号内打</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余弦函数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的对称轴是</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正切函数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=tan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在定义域内是增函数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的最大值为</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=sin|</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是偶函数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7" name="矩形 6"/>
          <p:cNvSpPr/>
          <p:nvPr/>
        </p:nvSpPr>
        <p:spPr>
          <a:xfrm>
            <a:off x="6729373" y="2228500"/>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9" name="矩形 8"/>
          <p:cNvSpPr/>
          <p:nvPr/>
        </p:nvSpPr>
        <p:spPr>
          <a:xfrm>
            <a:off x="7257711" y="2865695"/>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3718909" y="3450766"/>
            <a:ext cx="405765" cy="583565"/>
          </a:xfrm>
          <a:prstGeom prst="rect">
            <a:avLst/>
          </a:prstGeom>
        </p:spPr>
        <p:txBody>
          <a:bodyPr wrap="none">
            <a:spAutoFit/>
          </a:bodyPr>
          <a:lstStyle/>
          <a:p>
            <a:r>
              <a:rPr lang="en-US" altLang="zh-CN" sz="3200"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200" dirty="0">
              <a:solidFill>
                <a:srgbClr val="C00000"/>
              </a:solidFill>
              <a:latin typeface="Times New Roman" panose="02020603050405020304"/>
              <a:ea typeface="宋体" panose="02010600030101010101" pitchFamily="2" charset="-122"/>
              <a:sym typeface="Times New Roman" panose="02020603050405020304"/>
            </a:endParaRPr>
          </a:p>
        </p:txBody>
      </p:sp>
    </p:spTree>
    <p:extLst>
      <p:ext uri="{BB962C8B-B14F-4D97-AF65-F5344CB8AC3E}">
        <p14:creationId xmlns:p14="http://schemas.microsoft.com/office/powerpoint/2010/main" val="311693297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7" grpId="0" autoUpdateAnimBg="0"/>
      <p:bldP spid="9" grpId="0" autoUpdateAnimBg="0"/>
      <p:bldP spid="10"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1266</Words>
  <Application>Microsoft Office PowerPoint</Application>
  <PresentationFormat>自定义</PresentationFormat>
  <Paragraphs>430</Paragraphs>
  <Slides>61</Slides>
  <Notes>4</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61</vt:i4>
      </vt:variant>
    </vt:vector>
  </HeadingPairs>
  <TitlesOfParts>
    <vt:vector size="77" baseType="lpstr">
      <vt:lpstr>等线</vt:lpstr>
      <vt:lpstr>黑体</vt:lpstr>
      <vt:lpstr>经典繁仿黑</vt:lpstr>
      <vt:lpstr>楷体</vt:lpstr>
      <vt:lpstr>宋体</vt:lpstr>
      <vt:lpstr>微软雅黑</vt:lpstr>
      <vt:lpstr>微软雅黑 Light</vt:lpstr>
      <vt:lpstr>Arial</vt:lpstr>
      <vt:lpstr>Broadway</vt:lpstr>
      <vt:lpstr>Calibri</vt:lpstr>
      <vt:lpstr>Cambria Math</vt:lpstr>
      <vt:lpstr>Courier New</vt:lpstr>
      <vt:lpstr>Impact</vt:lpstr>
      <vt:lpstr>Times New Roman</vt: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³He</cp:lastModifiedBy>
  <cp:revision>47</cp:revision>
  <dcterms:created xsi:type="dcterms:W3CDTF">2024-01-05T07:50:57Z</dcterms:created>
  <dcterms:modified xsi:type="dcterms:W3CDTF">2025-10-13T00:26:23Z</dcterms:modified>
</cp:coreProperties>
</file>