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ink/ink1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ink/ink2.xml" ContentType="application/inkml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ink/ink3.xml" ContentType="application/inkml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ink/ink4.xml" ContentType="application/inkml+xml"/>
  <Override PartName="/ppt/tags/tag144.xml" ContentType="application/vnd.openxmlformats-officedocument.presentationml.tags+xml"/>
  <Override PartName="/ppt/ink/ink5.xml" ContentType="application/inkml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342" r:id="rId10"/>
    <p:sldId id="275" r:id="rId11"/>
    <p:sldId id="276" r:id="rId12"/>
    <p:sldId id="352" r:id="rId13"/>
    <p:sldId id="354" r:id="rId14"/>
    <p:sldId id="355" r:id="rId15"/>
    <p:sldId id="353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277" r:id="rId25"/>
    <p:sldId id="364" r:id="rId26"/>
    <p:sldId id="278" r:id="rId27"/>
    <p:sldId id="279" r:id="rId28"/>
    <p:sldId id="318" r:id="rId29"/>
    <p:sldId id="280" r:id="rId30"/>
    <p:sldId id="281" r:id="rId31"/>
    <p:sldId id="282" r:id="rId32"/>
    <p:sldId id="283" r:id="rId33"/>
    <p:sldId id="365" r:id="rId34"/>
    <p:sldId id="295" r:id="rId35"/>
    <p:sldId id="296" r:id="rId36"/>
    <p:sldId id="297" r:id="rId37"/>
    <p:sldId id="298" r:id="rId38"/>
    <p:sldId id="366" r:id="rId39"/>
    <p:sldId id="299" r:id="rId40"/>
    <p:sldId id="300" r:id="rId41"/>
    <p:sldId id="368" r:id="rId42"/>
    <p:sldId id="301" r:id="rId43"/>
    <p:sldId id="369" r:id="rId44"/>
    <p:sldId id="302" r:id="rId45"/>
    <p:sldId id="370" r:id="rId46"/>
    <p:sldId id="371" r:id="rId47"/>
    <p:sldId id="372" r:id="rId48"/>
    <p:sldId id="303" r:id="rId49"/>
    <p:sldId id="373" r:id="rId50"/>
    <p:sldId id="304" r:id="rId51"/>
    <p:sldId id="305" r:id="rId52"/>
    <p:sldId id="374" r:id="rId53"/>
    <p:sldId id="306" r:id="rId54"/>
    <p:sldId id="375" r:id="rId55"/>
    <p:sldId id="307" r:id="rId56"/>
    <p:sldId id="308" r:id="rId57"/>
    <p:sldId id="376" r:id="rId58"/>
    <p:sldId id="309" r:id="rId59"/>
    <p:sldId id="377" r:id="rId60"/>
    <p:sldId id="310" r:id="rId61"/>
    <p:sldId id="343" r:id="rId62"/>
    <p:sldId id="311" r:id="rId63"/>
    <p:sldId id="335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3" autoAdjust="0"/>
    <p:restoredTop sz="94614" autoAdjust="0"/>
  </p:normalViewPr>
  <p:slideViewPr>
    <p:cSldViewPr>
      <p:cViewPr varScale="1">
        <p:scale>
          <a:sx n="48" d="100"/>
          <a:sy n="48" d="100"/>
        </p:scale>
        <p:origin x="24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23:45:05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19578 7131 0,'0'0'0,"0"0"0,0 0 15,0 0-15,0 0 0,0 0 16,0 0-16,0 0 0,0 0 0,0 0 15,0 0-15,-9-23 0,9 23 16,0 0-16,0 0 0,0 0 16,0 0-16,0 0 0,0 0 15,0 0-15,0 0 0,0 0 16,0 0-16,0 0 0,24-4 16,-24 4-16,0 0 0,23 1 15,-23-1-15,0 0 0,32 0 16,-32 0-16,24-1 0,-12 1 15,1 0-15,1 0 0,0 0 0,2-3 16,3 3-16,0-1 0,0 1 16,-2 0-16,1 1 15,0-1-15,-1 0 0,7 0 0,3 3 16,-3-2-16,-2 1 0,0-1 16,-1-1-16,-1 0 0,0 0 0,3 0 15,2 3-15,-1-3 16,-2 0-16,1-1 0,1-1 15,1 4-15,1-1 0,4-1 16,-2 0-16,-1 0 0,-3 1 0,4-2 16,1-2-16,0 3 0,-1 0 15,-2 0-15,-1 0 0,2 0 16,0 0-16,1-1 0,1-1 16,-3 2-16,0-1 0,2-2 15,3 3-15,-2 0 0,-2-2 0,1 0 16,1 2-16,-1-1 15,2 1-15,4-2 0,-1 0 16,-6 0-16,-1 1 0,8-1 0,2-3 16,-4 1-16,-4 0 0,4 4 15,2 2-15,-2-2 0,-2 0 16,1-2-16,0 0 0,0 2 16,0-3-16,0 3 0,-1 0 15,1 2-15,1-1 0,1 1 16,3 0-1,-3-2-15,-2 0 0,4 0 0,5 0 0,-4-2 0,-3 0 0,5 4 16,2 0-16,-1-2 0,-3-2 16,10-3-16,0 1 15,-5 1-15,-4 3 0,4 0 0,3 0 16,-4 0-16,-4-1 0,7 1 16,6-1-16,-6 1 15,-5-2-15,6 1 0,4-1 0,-2 2 16,-1 2-16,9-1 0,2-1 15,-10 0-15,0 2 0,8-2 16,-1-3-16,-3 1 0,-3 2 0,4 0 16,3-1-16,-7 1 0,-5 1 15,9-1-15,5 0 0,-4 2 16,-3-1-16,25 1 0,-5-1 16,-26 0-16,2 2 0,27-1 15,-3-2-15,-9 0 0,-7 0 16,6 0-16,5 1 0,-5 0 15,-4 2-15,1-3 0,0-3 16,1 3-16,-2 3 0,2-3 16,3 0-16,-7-3 0,-4 3 0,8-1 15,3 0-15,-1-1 0,-1 2 16,2-3-16,0 3 0,-5-1 16,-4 1-16,6-3 0,5-2 15,-9 6-15,-5 3 0,0-1 16,1 1-16,-2-4 0,0 0 15,5-3-15,2-1 0,0 4 0,-1 0 16,4-3-16,2-1 16,-7 4-16,-5 0 0,7-1 0,6 0 15,-4-1-15,-3 2 0,4 0 16,4 3-16,-6-2 0,-3-1 16,4 2-16,4 0 0,-7 1 15,-6 4-15,5-4 0,2-2 16,-4-1-16,-4-2 0,4 3 15,3 2-15,-6 0 0,-3 1 0,-1-2 16,0 1-16,-4-3 16,-3 0-16,-3 2 0,-1-1 0,0 0 15,0-1-15,0 0 0,0-1 16,-19 2-16,-1-1 0,4 2 16,1-2-16,1-2 0,-1 2 15,-3 0-15,0-2 0,-4 2 16,-1 1-16,1-2 0,0-1 15,-3 2-15,-2-1 0,-1-1 16,1 1-16,-3 0 0,0-1 0,0 2 16,-2 0-16,3 0 0,-3 0 15,0 0-15,0 0 16,0 0-16,0 0 0,0 0 0,-3 2 16,0 0-16,-2 1 0,0 1 15,1-2-15,1-1 0</inkml:trace>
  <inkml:trace contextRef="#ctx0" brushRef="#br0" timeOffset="2784.1743">4309 9044 0,'0'0'0,"0"0"0,0 0 15,0 0-15,0 0 0,20-7 0,-20 7 16,0 0-16,28-6 0,-28 6 16,26-6-16,-8 4 0,-1-1 15,3 2-15,0-1 0,2 0 16,2 1-16,6 0 0,1 0 16,2-1-16,2 0 0,0 0 15,1 1-15,9-1 0,2 1 0,-3 0 31,3-2-31,1 1 0,-1 0 0,8-4 0,2-1 16,-5 3-16,-1 0 0,11-1 0,3-1 16,-9 0-16,-2-1 0,0 3 15,3-1-15,-2 0 0,1 1 16,11-1-16,5-1 0,-8 1 31,-6-1-31,7-1 0,7 0 16,23-6-16,-11 0 0,-3 5 0,-1 3 15,-9 2-15,-6 0 0,6 1 16,4-1-16,-7-1 0,-3-4 16,8 0-16,3 2 0,-6 2 0,-4 5 15,3 0-15,6 1 16,-4-1-16,-2 0 0,5-5 0,5-3 16,-12 3-16,-5 2 0,7 1 15,9 0-15,-6 0 0,-6-2 16,7 0-16,4 2 0,-5 1 15,-5 1-15,7-2 0,4-1 16,-2 1-16,-3 2 0,3-5 16,5-1-16,-8 0 0,-5 3 15,7-2-15,4-2 0,-10 3 16,-9 3-16,7 1 0,3 1 16,-5-3-16,-4-2 0,3 1 0,3 2 15,-5 0-15,-4 3 0,2-6 16,-1 0-16,-5-2 0,-4 0 15,2 2-15,1 0 0,-11 0 16,-6 1-16,0 1 0,2 0 16,-5-2-16,-2 2 0,-7 0 15,-4 0-15,-3-3 0,-4-3 16,0 3-16,-1 1 0,-1 5 16,-1 3-16,-3-3 0,2 2 0,-3-3 15,1 0-15,-1-2 0,1-1 16,-1 2-16,0 2 0,2 2 15,0 1-15,-1-3 0,2 0 0,-1 0 16,-2 0-16,0-1 16</inkml:trace>
  <inkml:trace contextRef="#ctx0" brushRef="#br0" timeOffset="4736.2087">19604 9505 0,'0'0'0,"0"0"0,0 0 0,0 0 16,0 0-16,0-22 0,0 22 15,0 0-15,0-23 0,0 23 16,-2-16-16,1 7 0,0-1 0,-1 2 15,-1 0-15,-2 1 16,1 0-16,-4 3 0,-2 1 16,-1 1-16,-1 2 0,-2 3 0,-3 0 15,1 1-15,-1 1 0,-5 3 16,-2 2-16,1 1 0,1 1 16,1 2-16,2 1 0,0 2 15,2 2-15,0 1 0,0 1 16,3 1-16,1-2 0,1 8 15,2 2-15,4-4 0,4-1 0,4-4 16,4-3-16,-1-1 16,2-3-16,2-2 0,1-1 15,2 0-15,3-3 0,4-2 0,3-1 16,-1-4-16,-1-2 0,3-2 16,2-1-16,2-1 0,-1-2 0,1-1 15,-1 0-15,0-3 16,-2-2-16,1-2 0,1-2 15,-3 1-15,-2 2 0,1-4 16,-2 1-16,-6 4 0,-2 1 0,-1-1 16,-1-3-16,-1 0 15,0 3-15,-3 0 0,1-1 16,-3 3-16,0 2 0,-2 1 0,-1 0 16,-1 2-16,-1-2 0,-1 4 15,-1 1-15,0 1 0,-1 0 16,-1 2-16,0 1 0,-1 2 15,0 3-15,-1 1 0,-1 1 16,3-1-16,-1 0 16,0 4-16,0 2 0,1-1 15,0 0-15,2 1 0,1 0 16,1-1-16,1 1 0,1 0 16,1 0-16,1-2 15,1-1-15,0-2 0,0 0 16,2-1-16,-1-5 0,1 1 0,-1-1 15,2-2-15,0 0 0,1-4 16,3 1-16,-1-3 0,0 0 16,0 0-16,0-3 0,0 2 15,0-2-15,2-1 0,-1 0 16,-1 0-16,-2 0 0,0 0 16,-1 0-16,0 0 0,0 0 0,0 1 15,2 1-15,-1 1 0,-1 1 16,3 0-16,3 1 15,-1-1-15,-1 0 0,3 1 0,0 3 16,-3 1-16,-1 1 0,4 0 16,0 1-16,-3 1 0,1 1 15,3 4-15,1 1 0,-2 1 0,-1 1 16,0-2-16,-2-1 16,-1 3-16,-2 1 0,0-1 0,-1-1 15,-3 1-15,1 1 0,-2 0 16,-2 1-16,-1 0 0,-1 1 15,-4-1-15,-1 1 0,-2-3 16,-1 0-16,-1-1 0,-1 0 16,-1 0-16,1-2 0,0 1 15,0 0-15,1-3 0,0 0 16,-1-1-16,0-1 0,0 1 0,1-2 16,3 0-16,0-2 15,4-2-15,2 0 0,-1-1 16,2 3-16,-2-4 0</inkml:trace>
  <inkml:trace contextRef="#ctx0" brushRef="#br0" timeOffset="5503.1635">20731 9212 0,'0'0'0,"0"0"0,0 0 0,0 0 16,0 0-16,0 0 0,0 0 16,0 0-16,0 0 0,0 0 0,0 0 15,0 0-15,0 0 0,6 25 16,-6-25-16,-1 21 0,1-21 0,-7 27 15,2-8-15,-4-1 16,-2 0-16,-1-1 0,0 0 16,0 1-16,1-1 0,-3 4 15,2-2-15,2-2 0,2-2 16,1-1-16,1-1 0,2-1 16,1-4-16,0 1 0,2-2 0,1-2 15,1 0-15,3 0 0,1-2 16,3 1-16,1 0 0,2 0 15,2 0-15,-1-3 0,0 0 0,2-1 0,-1-1 16,6 2-16,-1 2 0,1-1 16,-1-2-16,-2 2 0,0 0 0,-2 1 15,0 3-15,-1-1 0,-2 2 16,-2 2-16,0 0 0,-2 1 16,-2 0-16,-1 1 0,-3 1 15,-2 2-15,0-3 0,-5 3 16,-3-1-16,-1-1 0,-1-4 0,-2 2 15,-1 0-15,-1-1 16,2 1 0,0-3-16,1 2 0,-1-4 15,-1 2-15,1-4 0,-1 1 16,-1-2-16,2-1 0,0 0 16,0-2-16,1-2 0,2-4 0,2-7 15,1 0-15,2 1 0,0 2 16,1 1-16</inkml:trace>
  <inkml:trace contextRef="#ctx0" brushRef="#br0" timeOffset="5675.0235">20707 9379 0,'0'0'0,"0"0"0,0 0 0,20-6 16,-20 6-16,25-8 0,-7 5 15,1 2-15,0 0 0,3-1 16,2 0-16,6 1 0,-3-1 16,-3 2-16,-5-1 0,-2 1 0</inkml:trace>
  <inkml:trace contextRef="#ctx0" brushRef="#br0" timeOffset="6096.8085">21425 9365 0,'0'0'0,"0"0"16,0 0-16,0 0 0,0 0 0,-21 15 16,21-15-16,-20 15 0,20-15 15,-27 18-15,8-9 0,2 2 16,-1 0-16,-1 0 0,0 1 15,-5 3-15,1-2 0,1 0 16,2-1-16,2 0 0,4-2 16,2-1-16,2 1 0,2-1 15,3-1-15,3-3 0,3 2 16,3-3-16,3 0 0,4-1 16,4-1-16,1-1 0,0 1 0,5-1 15,4 0-15,0-1 0,-2 0 16,1 0-16,2 0 0,2 0 15,0 0-15,-1-1 0,1 0 16,-5 0-16,-3-1 0,-2 2 16,-2 2-16,-2-2 0,-1 1 0,-4-1 15,-1 1-15,-2-1 0,-1 0 16,-1-1-16,-4 1 16,2-3-16,-2 3 0,0-2 0</inkml:trace>
  <inkml:trace contextRef="#ctx0" brushRef="#br0" timeOffset="6361.5766">21410 9485 0,'0'0'0,"0"0"0,0 0 16,0 0-16,0 0 0,-9 25 15,9-25-15,-7 26 0,4-13 16,-1 3-16,-2 2 0,1 2 16,-1-1-16,1 1 0,-1 1 15,-2 4-15,1-1 0,-1-1 16,1-2-16,3-1 0,3-3 0,0-2 16,0-3-16,0-1 0</inkml:trace>
  <inkml:trace contextRef="#ctx0" brushRef="#br0" timeOffset="6814.5628">21756 9203 0,'0'0'0,"0"0"0,0 0 15,0 0-15,0 0 0,0 0 16,-18 23-16,18-23 0,0 0 0,-12 21 16,12-21-16,0 0 15,-7 26-15,6-18 0,-1-1 16,2 1-16,2 0 0,0-1 0,1-1 15,1-1-15,1 0 0,0-1 16,3-1-16,1 0 0,1-2 16,0-1-16,1-3 0,-1 1 15,-1-1-15,-2 0 0,1-1 16,-1 0-16,-1-2 0,0 1 16,-1-2-16,0 0 0,-2 0 0,0 0 15,-1-2-15,0 1 0,-1 0 16,-2 1-16,-1-1 0,-1 2 15,-1-1-15,-3 0 0,-3 1 16,0 1-16,-1 1 0,0 1 16,0 3-16,1 0 0,1 0 0,2 0 15,0 0-15,2 0 0</inkml:trace>
  <inkml:trace contextRef="#ctx0" brushRef="#br0" timeOffset="7314.4536">22198 9430 0,'0'0'0,"0"0"16,0 0-16,0 0 0,0 0 0,29-6 15,-29 6-15,31-3 0,-31 3 16,34-3-16,-11 3 15,0-1-15,1 1 0,5 1 0,2-1 16,-1 2-16,-1-1 0,-2 2 16,1 1-16,-4 1 0,-3-1 0,0 0 15,-5-1-15,-2 0 16</inkml:trace>
  <inkml:trace contextRef="#ctx0" brushRef="#br0" timeOffset="7533.1968">22176 9676 0,'0'0'0,"0"0"16,0 0-16,0 0 0,0 0 0,27 2 15,-27-2-15,34 0 0,-34 0 16,40 0-16,-14 2 15,1-2-15,-1 1 0,11 1 0,4 0 16,-3-2-16,-4 0 0,0 0 16,-6 0-16,-5 0 0</inkml:trace>
  <inkml:trace contextRef="#ctx0" brushRef="#br0" timeOffset="8126.8121">23675 9452 0,'0'0'0,"0"0"0,0 0 15,0 0-15,0 0 0,4-22 16,-4 22-16,0 0 0,0 0 0,-10-23 16,10 23-16,-19-11 0,4 6 15,-2 1-15,-3 0 16,0 1-16,0 1 0,-2 1 0,-2 0 15,-5 1-15,3 1 0,1 2 16,3 3-16,3 0 0,4 1 16,2 1-16,2-1 0,2 0 15,1-1-15,4 2 0,3 2 16,1-2-16,1 1 0,3 0 16,3 1-16,2 1 0,1 1 0,3 0 15,3 2-15,-1-2 0,-3-1 16,0 2-16,-1-1 0,-2 1 15,-1-1-15,-2-1 0,0 1 16,-3-1-16,-1-2 0,-3 2 16,-3-1-16,-6-1 0,-3 0 15,-4-1-15,-2 0 0,0-3 16,2 2-16,-3-1 0,-2 0 16,1-1-16,1-2 0,2-1 15,2-2-15,3 0 0,2-4 0,1 1 16,2 1-16,1 0 0</inkml:trace>
  <inkml:trace contextRef="#ctx0" brushRef="#br0" timeOffset="8919.1738">23801 9484 0,'0'0'0,"0"0"0,0 0 0,0 0 0,-4 20 0,4-20 16,0 0-16,-6 26 0,6-26 16,-11 21-16,3-10 15,0-1-15,0 0 0,1 0 16,-2 2-16,1 0 0,1 0 0,-1-3 31,1 0-31,1-2 0,0-1 0,2 0 16,-1-1-16,2-1 0,0 0 15,0-4-15,3 0 0,-1-4 16,2 1-16,4-2 0,3-1 16,-1-1-16,2 1 0,2-1 15,1-3-15,0 1 0,-1 1 16,3 0-16,1-1 0,4-2 16,0 0-16,-1 1 0,1 1 15,-2 0-15,-2 3 0,-1 0 0,0 2 0,-2 0 0,-1 2 16,-1 2-16,0 2 0,-3 0 15,0 2-15,0 1 0,-1 2 16,-3-1-16,0 2 0,-2-1 16,-1 2-16,0-2 0,0-1 0,-1 1 15,0 0-15,-1 2 16,1 0-16,0 0 0,0-3 16,0 0-16,0-1 0,0-1 0,1 0 15,0 0-15,0-1 0,0-3 16,0 0-16,0 0 0,3-3 15,0-1-15,3-1 0,1 1 16,1-2-16,3-1 0,2-1 16,-1 1-16,-1 0 0,1-2 15,0 0-15,0 0 0,1 1 0,4-2 16,-1 1-16,0 2 16,-2 1-16,-1-1 0,0 2 0,-2 0 15,-1 2-15,-1 2 0,0 1 16,-3 0-16,-1 0 0,1 3 15,-2 3-15,1-2 0,-1 2 0,-1 2 16,0 0-16,-1 0 16,0 0-16,-1 1 0,0 2 15,0 0-15,0 0 0,-1 3 16,0-2-16,0 1 0,0-3 0,-1 2 16,-1-1-16,1 0 0,1-2 15,-1-1-15,0-1 0,0 0 16,0-2-16,-1-1 0,1 0 15,1-4-15,-3 0 0,1 0 16,2 0-16,-2-2 0</inkml:trace>
  <inkml:trace contextRef="#ctx0" brushRef="#br0" timeOffset="9106.6218">24119 9236 0,'0'0'0,"0"0"0,0 0 15,0 0-15,0 0 0,0 0 16,28 9-16,-28-9 0,0 0 0,30 11 16,-30-11-16,0 0 0</inkml:trace>
  <inkml:trace contextRef="#ctx0" brushRef="#br0" timeOffset="9660.7574">24650 9424 0,'0'0'0,"0"0"0,0 0 16,22 6-16,-22-6 0,0 0 15,30 10-15,-21-5 0,1-2 0,-1 1 16,0 2-16,-1 0 16,-3 1-16,0 1 0,-3 0 15,-1 0-15,-1 0 0,-4 0 16,-3 1-16,-2-2 0,-1 0 0,-2-1 16,-2 0-16,-1 1 0,2-2 15,-6 1-15,0 1 0,0-2 16,1 0-16,2 1 0,1-3 15,3 0-15,1-1 0,2 1 16,3-2-16,0 1 0,1 0 0,5-2 16,3 0-16,4 0 0,1 2 15,5-2-15,2 1 16,0-1-16,1 1 0,7 0 0,2-1 16,-3 1-16,-2 0 0,0 2 15,0 2-15,-2-2 0,-2 2 0,-1 2 16,-1 2-16,-3 0 15,-1 0-15,-5 1 0,-2 1 16,-3 0-16,-3 0 0,-1 0 16,-3 0-16,-2-1 0,0 0 0,-6 0 15,-2-1-15,-1 0 0,-1 0 16,0-2-16,1 0 16,0 0-16,2 0 0,-3-3 0,1 0 15,3-1-15,1-1 0,6-4 16,1-4-16,2 1 0,1-2 15,2 0-15,0 3 0,0-1 16</inkml:trace>
  <inkml:trace contextRef="#ctx0" brushRef="#br0" timeOffset="10162.276">25310 9299 0,'0'0'0,"0"0"0,0 0 0,0 0 0,0 0 0,-20 17 16,20-17-16,-16 22 0,16-22 16,-21 27-16,5-11 15,1 1-15,0 2 0,-5 8 16,0 2-16,2-3 0,2-1 0,0 2 15,1 0-15,-3 4 0,3-1 16,3-3-16,2-2 0,4-2 16,4-4-16,2-1 0,2-2 15,0-1-15,1-3 0,2-3 16,4-1-16,0-2 0,0-3 0,1-2 16,2-2-16,0 0 15,0-1-15,1-2 0,1-3 16,-1 0-16,-2 0 0,0-3 15,-1 1-15,-2-1 0,0 0 0,-2-1 16,-3-3-16,-2 2 0,-1 1 0,-2-1 16,-1 0-16,-3 2 15,-1 1-15,-3 0 0,-2 2 16,1-1-16,0 1 0,0 0 16,0 1-1,0 0-15,0 3 0,-2 0 0,-2 3 16,1 0-16,3 0 0,2 1 15,2 1-15,2-1 0,3 2 16,0-2-16,2-1 0,-2 4 16</inkml:trace>
  <inkml:trace contextRef="#ctx0" brushRef="#br0" timeOffset="10702.7346">25740 9354 0,'0'0'0,"0"0"0,0 0 16,0 0-16,0 0 0,0 0 15,-24 7-15,24-7 0,0 0 0,-23 12 16,23-12-16,0 0 0,-23 19 16,16-12-16,1 2 15,0-1-15,2-1 0,-1 0 0,2 0 16,1 0-16,1 0 0,1-1 15,1 1-15,1-2 0,1-1 16,3 0-16,1-1 0,0 0 16,1 0-16,1-2 0,1-1 15,-2-1-15,0 0 0,1-1 16,0-1-16,-2 0 0,1 0 0,0-1 16,0 0-16,-1-2 0,1 1 15,0-1-15,-1 1 16,-1-2-16,-3 0 0,1 0 0,-1 0 15,-2 0-15,0 0 0,-3-1 16,-4 1-16,0 1 0,-1 2 16,-5-2-16,-3 1 0,-2 0 0,-1 2 0,-1-2 0,2 2 15,3 1-15</inkml:trace>
  <inkml:trace contextRef="#ctx0" brushRef="#br0" timeOffset="13856.577">20450 10043 0,'0'0'0,"0"0"0,0 0 16,0 0-16,0 0 0,0 0 0,0 0 15,0 0-15,0 0 0,0 0 16,0 0-16,0 0 0,0 0 16,0 0-16,0 0 0,0 0 15,27-1-15,-27 1 0,23 0 16,-23 0-16,27-3 0,-27 3 15,38 0-15,-17 0 0,1 0 0,2 0 16,3-1-16,-1 1 16,1 0-16,8-1 0,1-1 15,0 2-15,0 0 0,7 0 0,-1 0 16,-2 0-16,-2 2 0,0-2 16,-3-2-16,-2 2 0,-1 0 15,5 0-15,-2 3 0,-10-3 16,-2 0-16,2-1 0,-3 1 15,-5-2-15,0 2 0,-3 0 16,-1 0-16,-1 0 0,-3 2 16,0-1-16,-2 0 0,-1-1 15,1 3-15,-1-3 0,-3 2 16,-1 0-16,-2 1 0,0-1 0,0 0 16,0-2-16</inkml:trace>
  <inkml:trace contextRef="#ctx0" brushRef="#br0" timeOffset="15188.574">24309 10158 0,'0'0'0,"0"0"16,0 0-16,0 0 0,0 0 0,0 0 15,0 0-15,0 0 16,23-16-16,-23 16 0,0 0 15,28-7-15,-28 7 0,22-2 0,-11 0 16,1-1-16,1 1 0,0 1 16,2 0-16,1 1 0,3 0 15,0 0-15,-1 0 0,2 0 16,2 0-16,2-3 0,-1 1 16,5 1-16,0 0 0,0 1 15,0 1-15,1 0 0,1 0 0,-2-1 16,0-1-16,-1 1 15,1 1-15,5-2 0,-1 0 0,-3 1 16,-4 0-16,-1 0 0,0 2 16,-1-1-16,-1 2 0,-1-3 15,-3-3-15,-1 2 0,-2 0 16,-1 1-16,-3 0 0,-4 0 16,1-1-16,-1 0 0,-2-1 15,0 1-15,-1 0 0,-1 0 16,1-1-16,-2 2 0,-2 0 0,2 0 15,-2 0-15,2 3 0,-2-3 16,1 4-16,-1-3 0,0 1 16,-1 2-16,0-2 0,1 0 15,0-2-15</inkml:trace>
  <inkml:trace contextRef="#ctx0" brushRef="#br0" timeOffset="18469.3236">18877 10996 0,'0'0'0,"0"0"0,0 0 15,0 0-15,0 0 0,-28-1 0,28 1 16,-25 4-16,25-4 0,-39 11 16,16-1-16,-3 0 0,-3 2 15,-10 5-15,1 1 0,-2 0 16,0 1-16,-7 5 0,1 2 15,0-1-15,2-2 0,-3 2 0,5-2 16,6-2-16,4-3 0,3 0 16,4-2-16,4-3 0,4-3 15,3 0-15,1-3 0,3-2 16,2 1-16,4-3 0,1-1 16,3-2-16,-2 3 0,4 0 15,2-2-15,1 2 0,3-3 0,2 0 16,1 0-16,3-3 0,3 2 15,3-2 1,3 0-16,0 2 0,0-2 0,2 1 16,3 0-16,-1-1 0,1-1 15,5 1-15,0 3 0,0-4 16,1 3-16,-2-2 0,-1 0 16,-1 3-1,0 0-15,0-1 0,-1 0 16,-2 1-16,-3 1 0,-2 0 0,-1 1 15,-2-1-15,-1 0 0,-3 1 16,-2-1-16,-2-1 0,-1 4 16,-3-4-16,-2 0 0,-2 0 15,-3 0-15,0-4 0,-4 4 16,-1-3-16,-2-1 0,2 0 16,0 1-16,1-1 0</inkml:trace>
  <inkml:trace contextRef="#ctx0" brushRef="#br0" timeOffset="18729.2611">18681 11077 0,'0'0'0,"0"0"15,0 0-15,0 0 0,-16 26 0,16-26 16,-9 21-16,9-21 15,-11 32-15,4-10 0,-2 3 16,-1 2-16,0-4 0,-4 11 0,-2 0 16,2 1-16,-1 3 0,1 6 15,1-2-15,2-2 0,1-4 16,2-2-16,2 0 0,0-3 16,2-7-16,0-4 0</inkml:trace>
  <inkml:trace contextRef="#ctx0" brushRef="#br0" timeOffset="19760.3414">19369 11188 0,'0'0'0,"0"0"15,0 0-15,0 0 0,0 0 0,0 0 16,0 0-16,-6-19 16,6 19-16,0 0 0,0 0 15,0 0-15,0 0 0,-20-13 16,20 13-16,0 0 0,-26 6 0,26-6 16,-23 12-16,9-5 0,0 1 15,-1 5-15,-2-1 0,2 2 16,-1 3-16,0 1 15,-1 1-15,-4 5 0,2 1 0,2-3 16,1-1-16,3 1 0,2 2 16,0 2-16,3-1 0,4-4 15,3 0-15,2-3 0,3-3 16,2-5-16,0-1 0,3-3 16,1 0-16,5-5 0,1-1 0,5-4 15,3-1 1,2-4-16,0-4 0,8-1 0,1 0 15,-3 0-15,-3-1 0,1-1 16,-1-2-16,1-3 0,-1 3 16,2-3-16,-4 3 0,-6 0 15,-4 4-15,-4 2 0,0 1 16,-5 2-16,0-2 0,-3 6 16,-2-1-16,-1 1 0,0 0 0,-2 4 15,0 1-15,-3 0 0,0 1 16,-3 5-16,-2 1 0,1-1 15,-2 1-15,0-1 0,0 4 16,0-3-16,2 4 0,-1-2 16,1 3-16,2-2 0,2 0 0,0-1 15,1 2-15,2-2 16,0-2-16,5-2 0,1-1 16,1-1-16,0-3 0,2 0 15,0 0-15,2 0 0,1-3 0,5-1 16,2-3-16,-1 3 0,1-3 15,0 0-15,-2 0 0,1 0 16,-1 0-16,-1 3 0,1 0 16,0-2-16,2 0 0,-1 3 15,-1-1-15,0 2 0,-3 2 0,1 2 16,-1-2-16,-1 2 16,-1-2-16,-1 3 0,0 1 15,0 3-15,0 0 0,-2 0 0,-2 3 16,-3 0-16,-2 1 0,-2 0 15,-1 0-15,-1 1 0,0 0 16,-4 1-16,-1 1 0,-1 0 16,-1 2-16,-1-3 0,-1 1 15,-1-3-15,-1 2 0,2-5 16,0 1-16,2 0 0,1-4 0,1-1 16,0 0-16,3-4 0,0-3 15,5-2-15,3-2 16,0-2-16,0-5 0,2 2 0,-2-1 15,0 4-15</inkml:trace>
  <inkml:trace contextRef="#ctx0" brushRef="#br0" timeOffset="20328.723">20149 10810 0,'0'0'0,"0"0"0,0 0 16,0 0-16,28 7 0,-28-7 16,0 0-16,29 11 0,-18-4 0,0 0 15,0 0-15,-1 3 16,-2-2-16,0 3 0,-1 3 15,-4-3-15,-1-1 0,-3 2 0,-2 1 16,-2 1-16,1-3 0,-6 4 16,-2-1-16,-1-3 0,-3-1 15,1 1-15,-2 0 0,3-4 16,1 0-16,2 0 0,2-3 16,1 0-16,3 1 0,-1-3 15,2 1-15,2-2 0,-1-1 0,3 0 16,3-1-16,0 1 0,1-3 15,3 3-15,3 0 0,0 0 16,1 0-16,0 0 0,1 0 16,-1 0-16,0 4 0,1-1 15,1 0-15,1 1 0,-1 0 0,1 6 16,-1-2-16,-2 2 0,-2 0 16,-2 1-16,-3 0 15,-1 0-15,-3 0 0,-4 3 0,-1 0 16,-2 0-1,0-1-15,0 0 0,-2 1 16,-1-1-16,0-1 0,-1-1 16,0 1-16,0-3 0,1 2 15,2-4-15,3 0 0,0-4 16,3-3-16,0 1 0,0-1 16,0 0-16</inkml:trace>
  <inkml:trace contextRef="#ctx0" brushRef="#br0" timeOffset="20609.1235">20589 11173 0,'0'0'0,"0"0"16,0 0-16,0 0 0,-1 28 0,1-28 15,-2 30-15,1-13 0,-1 1 16,0 3-16,-1 2 0,0-2 16,-1 3-16,-2 9 0,0 3 15,-1 0-15,0-4 0,-2 9 16,-2-1-16,4-5 0,2-2 16,2-1-16,1-1 0,-2-4 0,0-5 15,1-1-15,-1-5 16,2-3-16</inkml:trace>
  <inkml:trace contextRef="#ctx0" brushRef="#br0" timeOffset="21171.4564">21000 11314 0,'0'0'0,"0"0"16,0 0-16,0 0 0,-10-16 0,10 16 16,0 0-16,-19-17 0,11 12 15,1 2-15,-2 1 0,0 1 16,1 1-16,-1 1 0,1 1 16,0 2-16,1 0 0,1 4 15,0 1-15,2-1 0,0 0 0,2 5 16,1-1-16,1 2 0,0 0 15,1 4-15,1-1 0,2 5 16,-1 3-16,0 2 16,1 0-16,-1-3 0,0-2 0,0-1 15,1-1-15,-2 0 0,-1-2 16,-1 0-16,0-4 0,-1 0 16,0-3-16,-1 0 0,-3-1 15,0-6-15,-3 3 0,-2-4 16,-3-3-1,-1-3-15,-2-2 0,3-1 0,1 2 16,1-3-16,1-3 16,2-1-16,1 0 0,3-1 0,1-4 15,2 3-15,1-3 0,3 0 16,2-2-16,3 2 0,1 1 0,3-2 16,2 2-1,1-2-15,-2 3 0,7-2 0,2 0 16,0 3-16,0 1 0,0 1 15,0-3-15,-3 2 0,-3 1 0,-2 2 16,-3 1-16,-2 1 0</inkml:trace>
  <inkml:trace contextRef="#ctx0" brushRef="#br0" timeOffset="21577.6606">21303 11098 0,'0'0'0,"0"0"16,0 0-16,0 0 0,0 0 0,0 0 16,0 0-16,-24 5 0,24-5 15,0 0-15,-20 10 16,20-10-16,0 0 0,0 0 15,-21 18-15,18-14 0,-1 3 0,3-1 16,1-1-16,1 2 0,0 0 16,4-1-16,1-1 0,1-1 15,1 2-15,0-5 0,4-1 16,-1 3-16,0-3 0,-2 2 16,1-1-16,-1 0 0,0-1 15,-1 0-15,-1 0 0,0 0 16,-1-1-16,-1-2 0,0 0 15,-1 2-15,0-2 0,-1-1 0,-2 1 16,0-1-16,-1 1 0,-1-1 16,-2 1-16,0-1 0,-1 0 15,-5 1-15,-3 3 0,0-3 16,-2 3-16,3-1 0,1 1 16,2 0-16</inkml:trace>
  <inkml:trace contextRef="#ctx0" brushRef="#br0" timeOffset="22233.8152">21605 11563 0,'0'0'0,"0"0"0,0 0 15,0 0-15,0 0 0,0 0 0,0 0 16,30 2-16,-30-2 0,23-1 15,-23 1-15,32-1 0,-14 1 16,1 1-16,3-1 0,-1 0 16,0 0-16,7 1 0,0-1 15,-3 2-15,-3 0 0,-2 0 16,-1-1-16,-4-1 0,-2 0 0,-1-1 16,-2-1-16,-1 0 15,-2 0-15,-2 1 0,0 0 16,-1-2-16</inkml:trace>
  <inkml:trace contextRef="#ctx0" brushRef="#br0" timeOffset="22811.7183">22474 11285 0,'0'0'0,"0"0"16,0 0-16,22 7 0,-13-3 0,1 1 16,1 2-16,1 1 0,0 0 15,-1 1-15,-1 0 0,-2 2 16,-2 0-16,0 3 0,-4 0 16,-3 0-16,-3-1 0,-4-1 15,-3-1-15,-4 3 16,-1-1-16,-4-1 0,-2-1 0,0 0 15,0-2-15,1-1 16,1 0-16,1-1 0,3-2 16,-1 2-16,4-1 0,4-3 0,2-1 15,1 0-15,2-2 0,4 0 16,0 0-16,4 3 0,4-6 16,2 3-16,2 0 0,3 0 15,3 0-15,0 0 0,0 3 0,0 0 16,0 3-1,0 0-15,2 1 0,-1 0 0,-1-3 16,-2 3-16,0 4 0,-4-1 16,-2 0-16,-2 1 0,1 3 15,-3-1-15,-3 0 0,-3 1 16,-2 0-16,-4-1 0,0 0 16,-4 1-16,-3 0 0,-2 0 15,0-3-15,-9 5 0,-5 0 16,2-1-16,3-3 0,-1-1 0,-1-1 15,2-1-15,1 0 0,2-2 16,1-1-16,5-1 0,3-2 16,5-1-16,5-4 0,5-2 15,4-2-15,-3 1 0,1 1 16,-2 2-16</inkml:trace>
  <inkml:trace contextRef="#ctx0" brushRef="#br0" timeOffset="23666.5554">23218 11517 0,'0'0'0,"0"0"0,0 0 16,0 0-16,0 0 0,5-21 15,-5 21-15,0 0 0,1-22 0,-1 22 16,0 0-16,-3-22 16,0 15-16,-1 0 0,0 0 15,-2 0-15,1 0 0,-2 4 16,-1 1-16,-1 0 0,-1-2 0,-2 4 15,-2 4-15,0-2 0,-1 3 16,1 1-16,0 2 0,0 0 16,1-1-16,-4 6 0,0 4 15,0-1-15,2 1 0,1 0 16,0 2-16,3-1 0,3-3 0,1 4 16,3-1-16,1-2 15,3 0-15,3-1 0,2-1 16,1-1-16,0-3 0,3-1 15,2-2-15,0 0 0,1-1 0,6-3 16,4-3-16,-1 0 0,-1-3 0,5-3 16,3-2-16,-2 0 15,-1-2-15,1-1 0,-2 0 16,-3 1-16,-2 0 0,-3-2 16,0 1-16,-3 2 0,-1-3 0,-2 3 15,-2-2-15,-3 2 0,0 1 16,-3 1-16,-1-1 0,-2 3 15,-1 5-15,-2-4 0,1 2 16,0 0-16,-1-1 0,2 3 16,0-1-16,2 1 0,-2 1 0,4 1 15,2 1-15,2-1 0,2 2 16,4-1-16,4 1 16,1 1-16,-1-3 0,10 4 0,4-1 15,-3 2-15,-1 0 0,1 0 0,3 4 16,-3-4-16,0 2 0,3 3 15,-2-1-15,-5 2 0,-4-2 0,-3 1 16,-4 1-16,-2-1 0,-3-1 0,-3-1 16,-4 1-16,-2 1 15,-2-1-15,-6 0 0,-4-1 16,1-4-16,-2 1 0,-3-1 16,-1-2-16,5 0 0,-1-1 0,-3-2 15,-1 2-15,2-3 0,2-3 16,2 0-16,0-2 15,6 0-15,1-2 0,1 2 0,0 0 16,2-1-16</inkml:trace>
  <inkml:trace contextRef="#ctx0" brushRef="#br0" timeOffset="23963.3607">24073 11389 0,'0'0'0,"0"0"15,0 0-15,0 0 0,8 23 0,-8-23 16,3 23-16,-2-9 0,0 1 16,-1 2-16,-1 5 15,0-1-15,-1-3 0,-1 10 0,-2 1 16,-2-2-16,-1 0 0,0 0 15,1 1-15,1-1 0,-1 1 16,-1 1-16,2-1 0,0-6 16,2-3-16,2-3 0,1 0 15,2-3-15,1-2 0,0-5 16,-1 0-16,0-2 0</inkml:trace>
  <inkml:trace contextRef="#ctx0" brushRef="#br0" timeOffset="24464.6714">24449 11474 0,'0'0'16,"0"0"-16,0 0 0,0 0 0,0 0 0,-17-11 15,17 11-15,-19-7 0,19 7 16,-25-3-16,13 1 15,1 2-15,1 0 0,1 1 0,1 0 16,1 4-16,2 0 0,0 2 16,3 1-1,2 4-15,2 1 0,3 1 0,1 2 16,3 0-16,1 0 0,3 4 16,1 1-16,-1 1 0,-2-1 15,-1 1-15,-2-2 0,0-1 16,-2 2-16,-2-1 15,-2 0-15,-1-2 0,-2-1 0,-4-2 0,-4-1 16,-4-3-16,-5-1 0,3-2 16,0-3-16,0-1 0,-2-3 15,2-1-15,0-1 0,-1-4 16,-1-1-16,5 0 0,1-1 0,2 0 31,3-2-31,0-1 16,3 1-16,4-1 0,5-2 15,-1 1-15,3 2 0,2-2 0,1-1 16,2 0-16,1 1 0,4 2 0,3-2 0,-1 4 16,-1-1-16,4-4 0,-1 0 15,-1 3-15,-1 2 0,-5 2 0,-2 0 16,-2 2-16</inkml:trace>
  <inkml:trace contextRef="#ctx0" brushRef="#br0" timeOffset="24917.941">24734 11289 0,'0'0'0,"0"0"15,0 0-15,0 0 0,0 0 16,0 0-16,0 0 0,0 0 0,-24 6 0,24-6 0,0 0 16,-22 8-16,22-8 0,0 0 15,-18 18-15,18-18 0,0 0 16,-11 17-16,11-11 0,1-1 16,2 1-16,2-1 0,3-1 31,1 3-31,1-4 0,0 1 15,0 1-15,0-3 0,0-2 0,0 3 16,-1-2-16,1 1 0,-1-1 0,1-1 0,1 0 16,-2-1-16,-1-1 0,-2 1 15,0-2-15,-2 2 0,0-2 0,-4 0 16,-3-2-16,0 2 0,-1-3 16,-2 4-16,0 0 15,-2-2-15,-1 3 0,-3-1 0,-1-2 16,-1 1-16,2 2 0,1-2 15,2 0-15,2-1 0,0 3 0,2-2 16</inkml:trace>
  <inkml:trace contextRef="#ctx0" brushRef="#br0" timeOffset="25199.1606">25084 11674 0,'0'0'0,"0"0"0,0 0 16,26-1-16,-15 2 0,4-1 15,3 0-15,-1 0 0,0 0 0,5 2 16,0 1-16,-2-1 0,-4 2 16,-1 1-16,-3-3 0,-2 1 15</inkml:trace>
  <inkml:trace contextRef="#ctx0" brushRef="#br0" timeOffset="25383.492">24978 11829 0,'0'0'15,"0"0"-15,0 0 0,31 0 16,-31 0-16,31 0 0,-11 0 0,2 0 16,3 2-16,4 0 15,3-1-15,3 1 16,-5 0-16,-5-1 0</inkml:trace>
  <inkml:trace contextRef="#ctx0" brushRef="#br0" timeOffset="26836.2078">25928 11408 0,'0'0'0,"0"0"0,0 0 15,0 0-15,0 0 0,0 0 16,0 0-16,16-17 0,-16 17 0,0 0 16,32-3-16,-32 3 0,30 0 15,-11 0-15,3 1 16,0 2-16,0-3 0,2 4 15,2-1-15,6 3 0,0 1 0,-3 1 16,-1 0-16,-5 2 0,-2-3 16,-2 3-16,-3 2 0,-2-2 15,-3 1-15,-5 2 0,-2 3 16,-4-2-16,-4 3 0,-7 0 16,-6-1-16,-1-1 0,-1-3 0,-10 4 15,-4 2-15,1 0 16,3-4-16,-3 4 0,-3-2 15,5-2-15,1-1 0,-1 0 0,5-1 0,5-2 16,5-1-16,2 0 0,5-1 16,2-1-16,2-3 0,3 2 0,3 1 15,3-3-15,4 0 0,3-3 16,5 1-16,0-1 16,2 0-16,8 4 0,1-1 0,0 0 15,1-2-15,-1 1 16,1 2-16,-2-1 0,1-1 0,-3 1 15,0 0-15,-4-1 0,-3 1 16,-1 3 0,-3 1-16,1-2 15,-1 1-15,-3-4 0,-2-2 0,-3 0 0,0 1 16,-2-2-16</inkml:trace>
  <inkml:trace contextRef="#ctx0" brushRef="#br0" timeOffset="27375.0175">27128 11464 0,'0'0'0,"0"0"0,0 0 16,0 0-16,3-19 0,-3 19 0,0 0 16,-9-22-16,9 22 0,0 0 15,-23-24-15,12 19 0,-2 0 16,-5 1-16,-4 0 15,1 1-15,2 3 0,-6-2 0,0 2 16,1 1-16,2 0 0,4 2 16,2 1-16,3 2 0,3 2 0,4-1 15,5 2-15,4 0 16,2 2-16,4 2 0,2 3 16,2-2-16,2 0 0,2 2 0,4 0 15,-2 2-15,-1 0 0,1 3 16,0 0-16,-3 0 0,-2-2 15,-4 1-15,-5-1 16,-2-1-16,-3-1 0,-4-2 0,-1 1 16,-4-2-16,-2-1 0,-7 1 15,-5-1-15,2-1 0,2-3 0,-1 0 16,0-2-16,2-1 0,1-3 16,1-2-16,-1-3 15,4-4-15,2-2 0,4-4 0,5-1 16,1 2-16,0 2 0,0 2 15</inkml:trace>
  <inkml:trace contextRef="#ctx0" brushRef="#br0" timeOffset="28156.1629">27312 11560 0,'0'0'0,"0"0"0,0 0 0,0 0 16,0 25-16,0-25 0,-2 21 16,-1-7-16,1-1 0,-1 1 15,-2 3-15,1-1 0,0-1 0,-2 4 16,-1-2-16,2 1 16,1-2-16,-2-2 0,1-1 15,0-2-15,2-1 0,1-2 0,-1-1 16,2-2-16,0-2 0,1-3 15,0-3-15,1-1 0,0-1 0,2 1 16,0-5-16,1 1 16,2-3-16,0-2 0,2 0 15,0 0-15,0 1 0,3-5 16,0 1-16,0 0 0,-1 0 0,2 2 16,1 1-16,-1-1 0,-1 3 15,1 1-15,2 1 16,-3 1-16,0 1 0,0 2 0,0 1 15,0 0-15,-1 1 0,-2 6 16,1 1-16,-1 0 0,-1 3 0,-2 0 16,1 2-16,-2 0 15,-1 1-15,-1 3 0,0 3 16,-1-2-16,0 0 0,0-1 0,-1 0 16,0-1-16,-1-1 0,1-2 15,0 2-15,0-3 0,0-2 16,0 1-16,0-4 0,0-1 15,0-2-15,0 0 0,2 1 16,0-3-16,0-2 0,2-3 16,0 0-16,2-1 0,-1-2 0,2 1 15,1 0-15,-1-1 16,2 0-16,3-4 0,0-2 16,-1 2-16,0 1 0,0 1 0,0 1 15,-1 3-15,-1 0 0,0-1 16,1 2-16,-1 0 0,1 3 15,0 0-15,1 4 0,-4 1 16,0 2-16,0 0 0,0 3 16,0-1-16,0 1 0,-2 1 15,1 0-15,-2 2 0,0 1 0,2 2 16,-2 2-16,-2-4 16,1 1-16,-2 0 0,-1 1 15,1-2-15,0-1 0,-1-2 0,0-2 16,0-1-16,1-1 0,-1-3 15,-3-1-15,-1-2 0,0-2 16,1 1-16,-1-1 0,2 2 16</inkml:trace>
  <inkml:trace contextRef="#ctx0" brushRef="#br0" timeOffset="28373.6552">27655 11157 0,'0'0'0,"0"0"15,0 0-15,0 0 0,0 0 16,15 23-16,-15-23 0,0 0 0,12 25 16,-12-25-16,9 25 15,-3-13-15,0-2 0,0-2 0,-2 2 16,1-4-16</inkml:trace>
  <inkml:trace contextRef="#ctx0" brushRef="#br0" timeOffset="28697.8346">28070 11253 0,'0'0'0,"0"0"16,0 0-16,0 0 0,0 0 0,-1 25 16,1-25-16,-2 21 15,2-21-15,-4 28 0,-1-9 16,2-1-16,0 1 0,-1 1 0,1 1 16,-1 8-16,0 3 0,1-1 15,1 2-15,-1-1 0,0-1 16,1 6-16,1-1 0,0-1 15,0-1-15,1 1 16,0 0-16,1-4 0,0-5 0,2-3 16,3-1-16,-2-5 0,0-2 15,-2-3-15</inkml:trace>
  <inkml:trace contextRef="#ctx0" brushRef="#br0" timeOffset="29253.8174">28588 11433 0,'0'0'0,"0"0"0,0 0 15,0 0-15,-16-20 0,16 20 0,-16-14 16,6 7-16,0 0 0,-2 3 15,-2-1-15,0 0 0,0 1 16,-1 3-16,1-1 0,1 4 16,2-1-16,-1 3 0,2 1 15,3 0-15,3 2 0,0 1 16,3 2-16,2 1 0,2 0 0,2 7 16,3 3-16,1 0 0,0 0 15,0 1-15,1 0 0,-1-1 16,-1-1-16,-1-1 0,-2 2 15,-1-3-15,0-1 0,-2 3 16,-2-3-16,-2-4 0,-3-2 0,-2-2 16,-3-2-16,-2-2 15,-2-1-15,1-3 0,0 2 16,0-4-16,1-1 0,-1-2 16,1-1-16,1-3 0,1 0 0,3-1 15,0-3-15,3 1 0,0 2 16,3-2-16,1 1 0,2-3 15,2-1-15,3 0 0,4 0 16,2-1-16,1 3 0,2-1 16,3-1-16,-1 3 0,-2 0 0,9-3 15,1 4-15,-1-1 0,-1 4 16,-2-4-16,0 2 16,-1 0-16,-1 1 0,-5 2 0,-2-1 15,-2 3-15</inkml:trace>
  <inkml:trace contextRef="#ctx0" brushRef="#br0" timeOffset="29639.4986">28835 11181 0,'0'0'0,"0"0"16,0 0-16,0 0 0,0 0 0,0 0 15,0 0-15,0 0 0,0 0 16,-20 18-16,20-18 0,0 0 16,-19 18-16,19-18 0,0 0 15,-15 22-15,10-13 0,2-1 16,2 0-16,1 1 0,1-4 0,2 4 16,3-1-16,0-2 15,1-1-15,2-2 0,1-2 16,0 3-16,1-2 0,0-1 0,0-1 15,0 0-15,0 0 0,-1-3 16,0 3-16,-2-1 0,0-3 16,-1 1-16,-2-1 0,1 0 15,-2-2-15,-2 1 0,0-4 16,-4 2-16,-1 0 0,-3 2 16,-3-1-16,-2 1 0,0-1 0,-2 3 15,0 2-15,-1-2 16,0 3-16,-4-4 0,3 1 15,1-1-15,3 1 0,2 1 0</inkml:trace>
  <inkml:trace contextRef="#ctx0" brushRef="#br0" timeOffset="30545.15">29397 11563 0,'0'0'0,"0"0"0,0 0 16,0 0-16,0 0 0,4-21 0,-4 21 15,0 0-15,0 0 0,-3-21 16,3 21-16,0 0 0,-13-15 15,6 12-15,0 1 16,-1 2-16,0 0 0,-2 2 0,-1 0 16,0 2-16,-1 1 0,-2 3 15,-2 1-15,1 2 0,1-2 16,0 3-16,1-1 0,-1 5 16,0-1-16,2 2 0,1 0 15,2-1-15,2 0 0,2-2 0,3 0 16,1 0-16,1-3 0,3 0 15,4-1-15,3-2 0,2 0 0,3-2 16,3 1-16,-1-2 16,-1-3-16,4 0 0,3-2 15,1 0-15,2-2 0,-1 0 16,2-3-16,-3 1 0,-2-2 0,4-2 16,0-1-16,-4 0 15,-2-1-15,-3-1 0,-1 0 16,-4 2-16,-2 0 0,-2 0 0,-2 1 15,-3 2-15,1 1 0,-2-1 16,-1 1-16,0 1 0,-1-1 16,0 3-16,0 2 0,0-4 15,0 1-15,0 3 0,4 0 16,-1 3-16,1-2 0,4 3 16,4-1-16,1 4 0,2-3 0,0 1 15,2 1-15,0 1 16,2 1-16,6 3 0,2 3 15,-3-1-15,-2-2 0,-3 1 0,-3 1 16,-1-2-16,-3-1 0,-2 3 16,-1-1-16,-4 3 0,-2-1 15,-3 0-15,-4 0 16,-1-2-16,-2-2 0,-3 0 0,-3-3 16,-2 1-16,1-1 0,0-2 15,-1-1-15,1 0 0,0-1 16,1-1-16,2-1 0,-1-2 15,3-1-15,1-3 0,3-5 16,3-2-16,2-3 0,0 3 16,0 1-16,0 2 0</inkml:trace>
  <inkml:trace contextRef="#ctx0" brushRef="#br0" timeOffset="31185.6649">30254 11471 0,'0'0'0,"0"0"0,0 0 0,0 0 16,0 0-16,0 0 0,0 0 15,-7 27-15,7-27 0,-7 21 16,7-21-16,-11 27 0,4-13 16,-1 0-16,0 4 0,0 0 15,-1 0-15,1 3 0,0-1 16,1 1-16,0-1 0,-2 9 16,2-1-16,-2-1 0,1 0 0,0-2 15,1 1-15,0-2 0,1 0 16,2 5-16,0-2 0,1-4 15,2-3-15,0-2 0,1-1 16,1-6-16,3-2 0,-1-3 16,1-2-16,1-2 0,-1-2 0,-1 0 15,1 0-15,-1 0 16</inkml:trace>
  <inkml:trace contextRef="#ctx0" brushRef="#br0" timeOffset="31699.1084">30572 11685 0,'0'0'0,"0"0"15,0 0-15,0 0 0,2-20 0,-2 20 16,0 0-16,-9-24 0,4 17 16,-2-1-16,-3 3 15,0-2-15,-1-1 0,0 4 0,1 0 16,-1 2-16,0 1 0,0 1 15,0 0-15,1 2 0,1 2 16,0 3-16,2 2 16,1 2-16,3 3 0,0 0 0,2 3 15,1 5-15,1 0 0,3 1 16,1 2-16,1-1 0,-1 1 16,1-1-16,0 1 15,0-2-15,-2-1 0,0-4 0,-2-3 16,-2 3-16,-1-1 15,-1-5-15,-2-2 0,-3-4 16,-6-2-16,0-1 0,-2-3 0,-2-3 16,0-2-16,1-1 0,2-1 15,-4-2-15,1-1 0,3 2 16,2 1-16,-2-6 0,1-1 16,5 2-16,3-2 0,4-1 15,5-4-15,-1 7 0,1 0 0,4 1 16,3 1-16,2 0 0,2 2 15,8-4-15,3-1 0,0 4 0,-1 1 16,3 2-16,1 1 16,-2 0-16,-3-1 0,-1 2 0,-1-1 15,-4 2-15,-4 0 0,-2 0 16</inkml:trace>
  <inkml:trace contextRef="#ctx0" brushRef="#br0" timeOffset="32152.9485">30938 11509 0,'0'0'15,"0"0"-15,0 0 0,0 0 16,0 0-16,0 0 0,0 0 15,-31 1-15,31-1 0,0 0 0,-30 5 16,30-5-16,-24 7 0,13-2 16,0-1-16,1 3 0,1 0 15,1-1-15,2 1 0,0 1 16,2-1-16,0 1 0,3-2 16,0 1-16,1 0 0,2-2 15,4 2-15,0-3 0,2 2 0,1-1 16,1 0-16,0 0 0,0-1 15,0-1-15,0-3 16,-2 1-16,0 2 0,0-3 0,0 0 16,-2-2-16,0 1 0,-1-3 15,0 2-15,-2-3 0,0 1 16,-2-1-16,-1-1 0,-1-1 16,-1 0-16,-5-1 0,-2-2 15,-2 0-15,-1 2 0,0-2 16,-1-1-16,2 3 0,1 0 0,1 1 15</inkml:trace>
  <inkml:trace contextRef="#ctx0" brushRef="#br0" timeOffset="46188.2572">29539 11105 0,'0'0'0,"7"8"0,3 3 16,1 4-16,1 2 0,10 12 0,5 6 15,7 8-15,1 0 0,12 18 16,5 3-16,-3-3 0,-3-4 15,11 17-15,2 1 0,3 4 16,-6-8-16,23 29 0,-7-9 16,-9-11-16,-6-5 0,2-1 15,0 1-15,-9-11 0,-7-8 16,6 4-16,5 5 0,-9-10 0,-7-4 16,4 2-16,1 3 15,-9-10-15,-5-7 0,0-2 0,-2-2 16,-4-2-16,-4-1 0,-1-3 15,-1-2-15,-5-6 0,-3-3 16,-4-1-16,-3-1 16,-2-4-16,-1-3 0,-6-5 0,-3-3 15,0-2-15,-3 0 0,4-1 0,3 1 16,1 0-16</inkml:trace>
  <inkml:trace contextRef="#ctx0" brushRef="#br0" timeOffset="47282.5939">22845 10693 0,'0'0'0,"0"0"0,0 0 16,0 0-16,0 0 0,0 0 15,0 0-15,0 0 0,0 0 0,32 10 16,-32-10-16,31 10 0,-31-10 16,35 21-16,-13-9 15,1 2-15,0 3 0,9 5 0,2 7 16,0-2-16,-1-1 0,12 13 15,0 1-15,-1 0 0,-1 2 16,10 12-16,1-1 0,0 1 16,-9-6-16,10 11 0,3 5 15,-8-7-15,-4-5 0,26 28 16,0-4-16,-16-12 0,-9-11 0,4 8 16,5 3-16,-6-11 0,-1-7 15,-2 5-15,-2 4 16,-6-8-16,-5-5 0,5 2 0,3 3 15,-6-6-15,-3-3 0,5-1 16,1 1-16,-8-5 0,-5-3 16,3 2-16,4 0 0,-4-6 0,-4-6 0,-5 4 15,-3 1-15,-3-8 0,-2-7 0,3 1 16,0-1-16,-5-4 0,-3-1 0,-4-2 16,-2 0-16,-1-3 15,0 0-15,-5-1 0,-4-1 16,-3 1-16,-3-1 15,5 1-15,3 0 16,1-1-16</inkml:trace>
  <inkml:trace contextRef="#ctx0" brushRef="#br0" timeOffset="49928.7443">19921 10717 0,'0'0'0,"0"0"0,0 0 0,0 0 15,0 0-15,0 0 0,0 0 0,0 0 16,0 0-16,0 0 0,38 0 16,-38 0-16,29 0 0,-29 0 15,35 4-15,-16-2 0,3 2 0,1-2 16,-1 4-16,0-2 16,-1 3-16,5 3 0,-1-2 15,0 2-15,-1 1 0,-3-1 16,-2-2-16,-3-1 0,-1 3 0,-3-2 15,-2 2-15,-3 0 0,-1-2 16,-3 3-16,-3 0 16,-3-1-16,-3 4 0,-1-3 0,-3 0 15,-2 0-15,-2 3 0,0-3 16,-1 0-16,-2-1 0,0 1 16,1 0-16,-1-1 0,1-2 0,-1 1 15,2-1-15,0 0 16,2 1-16,1-1 0,0 0 15,0-2-15,1-1 0,1 2 0,0 0 16,1 2-16,1-4 0,2 2 16,-1-3-16,1 0 0,2 2 15,3-2-15,1 0 0,1 1 16,2-3-16,0 1 0,2 0 16,2 0-16,1-2 0,2 3 0,2-4 15,2 3-15,1-2 0,2 2 16,0 0-16,-1-2 15,6 2-15,0-3 0,0 4 16,1-1-16,-1-3 0,-1 3 0,-2-2 16,-2-1-16,-2 3 0,-2-2 15,0-1-15,-2 2 0,-2-1 16,0 2-16,-1-3 0,-2 0 16,-2 0-16,-1 1 0,1-1 15,-1 3-15,-1-3 0,0 2 0,-2-2 16,4 1-16,-4-1 0,0 0 15,0 0-15,-5-1 0,1-1 16,-2-1-16,2 3 0,-1-1 16,2 0-16</inkml:trace>
  <inkml:trace contextRef="#ctx0" brushRef="#br0" timeOffset="50704.2135">19913 10795 0,'0'0'0,"0"0"0,0 0 0,0 0 16,0 0-16,0 0 0,0 0 16,0 0-16,0 0 0,0 0 0,0 0 15,26-16-15,-26 16 0,0 0 16,33-1-16,-33 1 0,29-1 16,-15-1-16,0 2 15,3 2-15,0-1 0,1-1 0,1 1 16,-2 1-16,0-2 15,1 4 1,-1-1-16,4 1 0,-2 0 0,1-1 16,0 4-16,-3-2 0,-1 1 0,-2-2 15,-2 2-15,-1-2 0,-2 3 16,-2-2-16,-3 4 0,-1-5 16,1 3-16,-3 0 15,-1 0-15,-2 0 0,-2 1 0,-1 0 16,-4 2-16,0 0 15,-1-2-15,-4 2 0,-2 1 16,0 0-16,-1-4 0,-1 4 0,-3-1 16,1-2-16,2 2 0,0-3 15,1 0-15,0 1 0,2-1 16,-1 4-16,1-4 0,1 0 16,0 3-16,3-3 0,1-2 15,3 1-15,-1-2 0,3 2 16,0-1-16,2-1 0,2-1 0,2 1 15,1-1-15,1 1 0,2 0 16,1 2-16,3-3 0,0 1 16,0-3-16,2 4 0,2-3 15,1 1-15,3-3 0,4 3 0,1-2 0,-2 2 0,-3 1 16,1-4-16,-1 3 0,-1-2 16,0 1-16,-1 1 15,0 1-15,1-3 0,-2 1 0,0-1 16,-2 0-16,-2-1 0,-2 2 0,0-1 15,-1 3 1,-3-4-16,1 4 16,-2-4-16,0 2 0,0-1 0,0 1 15,-2 0-15,-2 1 16,-3-1-16,0-2 0,0-2 0,0 2 16,1 0-16</inkml:trace>
  <inkml:trace contextRef="#ctx0" brushRef="#br0" timeOffset="53326.9516">26931 12360 0,'0'0'0,"0"0"16,0 0-16,22-4 0,-22 4 0,22-3 15,-22 3-15,29-6 0,-11 3 16,3-1-16,3 2 0,1-2 16,3 1-16,9 1 0,3 2 15,1-3-15,1 0 0,13-1 16,1 0-16,-4 2 0,-3 1 15,8-1-15,-2-2 0,-3 2 0,-1 2 16,6-3-16,-2-1 16,-5 2-16,-6 3 0,0-4 0,1-2 15,-5 1-15,-4 2 0,1-2 16,-2-2-16,-2 3 0,-2 2 16,-1 1-16,-2-1 0,-1-1 15,-3-3-15,-2 1 0,-1 1 16,-6 3-16,0 1 15,-3-1 1,-2 0-16,-1 0 0,-2-1 0,-3-1 0,-4 2 16,1-4-16,-2 0 0,-6 0 15,-5 1-15,4 0 0,2 2 0,0 0 16</inkml:trace>
  <inkml:trace contextRef="#ctx0" brushRef="#br0" timeOffset="53859.8964">27157 12771 0,'0'0'0,"0"0"0,19 0 15,-6 0-15,3 1 0,10-1 0,7-1 16,4-1-16,4 0 15,7 1 1,7 0-16,17 3 0,3 3 16,-8-2-16,-6 1 0,9-1 0,9 1 15,-9 1-15,-4 0 0,6-2 16,-4-2-16,-18 0 16,-7 2-16,1 0 0,-4 0 15,-5-4-15,-3-2 0,-1-2 16,0 1-1,-8 1-15,-1 1 0,-2 0 0,-2 2 0,-3-1 16,-1-1-16,0 0 16,-2 1-16,-5 0 0,0 1 0,-1-1 15,-2-2-15,-1 3 0,0 2 16,-3-2-16,0 0 0,-5 1 16,0 1-16,0-1 0,1 0 0,0-1 15</inkml:trace>
  <inkml:trace contextRef="#ctx0" brushRef="#br0" timeOffset="54901.7336">18940 11996 0,'0'0'0,"0"0"0,0 0 0,0 0 16,0 0-16,32-1 0,-32 1 16,37-5-16,-15 4 0,6 0 15,5 0-15,2 0 0,4 0 16,14-2-16,4 0 0,15 0 16,-1 1-16,3 2 0,0-2 15,6 2-15,-10 0 0,14 2 16,-1 3-16,5-1 0,-5 1 15,-3-1-15,-2 0 16,-7 2-16,-5 0 0,23 5 0,-12-1 16,-10 0-16,-5-2 0,-12 1 15,-7 0-15,-2-3 0,-3-5 16,-6-1-16,-4-3 0,-8 6 16,-3 2-16,-5-4 0,-2-2 0,-7 0 15,0 2-15,-3-1 0,1-3 16,-3 2-16,-2 2 0,-5-1 15,-4-2-15,3 1 16,2-1-16,3 2 0</inkml:trace>
  <inkml:trace contextRef="#ctx0" brushRef="#br0" timeOffset="55370.3985">18907 12262 0,'0'0'0,"0"0"0,0 0 15,0 0-15,0 0 0,0 0 0,29-4 16,-29 4-16,37-3 0,-11 2 16,5 1-16,0 2 0,1-1 0,15 0 15,6 0-15,0-3 0,1-2 16,16 1-16,3 2 16,7 1-16,-6 2 0,13 0 0,-1 0 15,-8 3-15,-5 1 16,7-1-16,-4-3 0,-15 1 0,-9 3 15,20-2-15,-7 0 0,-10 1 16,-8 1-16,0 1 0,-2 0 16,-24-4-16,-1 1 0,2-1 15,1 1-15,-1-2 0,-2 0 16,-2 0-16,-3 1 0,-5-3 16,-2 0-16,-3 1 0,0-1 15,-3 0-15,0 0 0,-4 1 0,-4 0 16,3 0-16,0-1 0,0 1 15</inkml:trace>
  <inkml:trace contextRef="#ctx0" brushRef="#br0" timeOffset="57492.974">18839 13057 0,'0'0'0,"0"0"0,0 0 0,0 0 16,-23 11-16,23-11 0,-31 17 16,13-6-16,-3 0 0,-6 2 15,-4 2-15,-8 4 0,0 0 16,-12 6-16,1 1 0,1-1 16,4-2-16,-8 7 0,1-1 15,8-3-15,5-1 0,-3 0 16,4-3-16,8-4 0,8-1 0,4-2 15,5-1-15,5-3 16,3-2-16,4-1 0,4 1 0,3-2 16,2-1-16,5-1 0,2 0 15,4-1-15,2-1 0,5-2 16,5 0-16,2 1 0,1-1 16,10 1-16,3 1 0,-1-2 15,-1-1-15,0-1 0,1 1 16,-2 0-16,0 0 0,2 3 15,-4 2-15,-6-3 0,-1-2 0,-4 1 16,-3 1-16,-5 1 0,-3 1 16,-5-4-16,-6-3 15,-2 3-15,-1 2 0,-3-4 0,-2 0 16,-2-3-16,-2-1 0,-5-4 16,-2-1-16,-2 0 0,-1-1 0,2 3 15,2 2-15,1 0 16</inkml:trace>
  <inkml:trace contextRef="#ctx0" brushRef="#br0" timeOffset="57727.3108">18656 13290 0,'0'0'0,"0"0"15,0 0-15,-1 24 0,-1-14 16,-1 5-16,-1 3 0,0 3 0,-2 0 16,-5 12-16,-3 1 0,0 1 15,0 0-15,-3 11 0,-1 2 16,3-4-16,2-3 0,-1 6 16,4-2-16,3-5 0,1-2 15,3-8-15,0-7 0,0-5 16</inkml:trace>
  <inkml:trace contextRef="#ctx0" brushRef="#br0" timeOffset="58155.2346">19520 12812 0,'0'0'0,"0"0"0,0 0 0,0 0 15,0 0-15,-31 16 0,31-16 16,-27 24-16,12-11 0,-4 4 15,-1 2-15,0 4 0,2 1 0,-7 11 16,0 2-16,2 1 0,1 1 16,0 10-16,4 0 0,4-1 15,3 1-15,3 8 0,5-1 16,2-3-16,1-3 0,6 11 16,6-2-16,2-9 0,0-7 15,3-3-15,1-2 0,4-6 0,2-3 16,0-6-16,1-3 0,1-6 15,-1-5-15,1-6 16,3-5-16,-8 0 0,-6 1 0,-2 1 16</inkml:trace>
  <inkml:trace contextRef="#ctx0" brushRef="#br0" timeOffset="58471.6909">19888 13188 0,'0'0'0,"0"0"0,0 0 16,1 25-16,-1-25 0,0 27 0,-1-9 15,0 3-15,-1 2 0,-4 9 16,0 2-16,-1-1 0,-1-1 16,-1 7-16,1-2 0,0-2 15,1-2-15,2 1 16,1-1-16,2-5 0,1-5 16,2-5-16,4-4 0,-2-2 15,0-3-15,-1-2 0</inkml:trace>
  <inkml:trace contextRef="#ctx0" brushRef="#br0" timeOffset="58674.7937">20286 13306 0,'0'0'0,"0"0"15,0 0-15,28 1 0,-28-1 0,26 1 16,-9 0-16,3 1 15,2-1-15,3 2 16,3 1-16,9 1 0,2 0 0,-7-1 16,-5 0-16,-4 0 0</inkml:trace>
  <inkml:trace contextRef="#ctx0" brushRef="#br0" timeOffset="59080.9793">21329 13298 0,'0'0'0,"0"0"0,0 0 0,-11-17 15,11 17-15,-15-14 0,15 14 16,-24-17-16,9 8 0,-6-1 16,-5 0-1,-2-1-15,0 1 0,-5 0 0,4 2 16,4 3-16,2 1 0,5 3 0,3 1 15,4 3-15,4 0 16,2 4-16,4 3 0,4 2 0,4 2 16,1 1-16,1 2 0,2 1 15,2 3-15,4 5 0,2 0 16,1 2-16,1 0 16,-2-2-16,-3-1 0,-4 0 0,-2 0 15,-2-3-15,-1-1 0,-3-2 16,-2-1-16,-2-2 0,-1-2 15,-5-3-15,-4-1 0,-4-3 16,-1-2-16,-3-2 0,1-3 16,-3-2-16,0-1 0,-3-3 15,-3-2-15,4-3 0,3-3 0,2 3 16,4 1-16,2 3 0</inkml:trace>
  <inkml:trace contextRef="#ctx0" brushRef="#br0" timeOffset="59828.5532">21489 13367 0,'0'0'0,"0"0"0,0 0 0,4 18 16,-4-18-16,3 20 0,-2-8 15,-2 3-15,-1 0 0,-4 3 16,-2 2-16,0-1 15,0 0-15,-3 4 16,0 0-16,1-2 0,1 0 0,0-3 0,2-3 16,0-1-16,1-3 0,2-1 15,1-3-15,-1-1 0,2-3 16,2-3-16,0-5 16,1 2-16,1 0 0,2-4 0,0-2 15,2-1-15,0-2 0,5-6 16,4 0-16,-1 0 0,0 0 0,0 2 15,-2 1-15,0 0 0,-1 0 16,1-1-16,1 2 16,2 2-16,-1 2 15,-3 1-15,-2 2 0,1 3 16,1 3-16,-1 2 0,-2 2 0,1 1 16,-1 1-16,-1 2 0,-2-2 15,1 4-15,0 4 16,0 0-16,-2-2 0,0 2 0,-1 0 15,-1 1-15,0-1 0,0 0 16,0 0-16,-1-2 0,0-1 0,0-2 16,0 1-16,-1-2 0,0-2 15,0-1-15,1-1 16,-1-3-16,0 0 0,1-3 16,1-3-16,1 0 0,-1 0 0,1-3 15,1-1-15,2-2 0,0 0 16,0 0-16,2 1 0,1-1 15,1 1-15,3-3 0,0 1 16,-1-1-16,-1 0 0,-1 3 16,-1 2-16,-1 2 0,-1 2 0,0 1 15,0 2-15,-2 2 16,2 1-16,-2 1 0,0 3 16,-1 0-16,1 0 0,-1 2 15,0 3-15,0 1 0,-1 1 16,-1 2-16,-1 2 0,0-1 0,0-1 15,1 3-15,-1 1 16,0-2-16,0 1 0,0-3 16,-1 0-16,0-4 0,-1-3 0,1-7 15,-2 0-15,2 0 0,0-3 16,0 3-16</inkml:trace>
  <inkml:trace contextRef="#ctx0" brushRef="#br0" timeOffset="60016.0147">21700 13005 0,'0'0'16,"0"0"-16,0 0 0,0 0 0,0 0 15,0 0-15,0 0 0,0 0 16,16 23-16,-16-23 15,0 0-15,0 0 16</inkml:trace>
  <inkml:trace contextRef="#ctx0" brushRef="#br0" timeOffset="60367.6351">22151 13105 0,'0'0'0,"0"0"0,0 0 0,0 0 16,20 4-16,-20-4 0,0 0 15,28 7-15,-17-4 0,0 2 0,2 0 16,-3 1-16,-1-1 0,0 1 16,-2 0-16,-3 0 0,0 0 15,-5 0-15,-4 1 0,-2-2 16,0 1-16,-3 1 0,-2 2 15,-2-2-15,1 1 0,-7 4 16,-1-2-16,3 0 0,1 0 0,3-2 16,2 2-16,2 0 0,2 0 15,5-1-15,3 0 16,2-2-16,2 0 0,7-1 16,5-1-1,0 0-15,2-2 0,5 0 0,6 0 16,-3-2-16,-1 1 0,-1 0 15,-4-1-15,-5 0 0</inkml:trace>
  <inkml:trace contextRef="#ctx0" brushRef="#br0" timeOffset="60648.8268">22560 13411 0,'0'0'0,"0"0"0,0 0 16,-9 21-16,9-21 0,-8 22 0,3-8 15,-1 1-15,1 3 0,-3 5 16,-1 3-16,1-1 0,0 0 0,-1 3 16,0 1-16,0 3 15,3-2-15,0-2 0,2 1 16,3-4-16,3-1 0,3-5 0,3-2 15,0-3-15,0-3 0,-2-1 16,0-3-16,-2-1 0</inkml:trace>
  <inkml:trace contextRef="#ctx0" brushRef="#br0" timeOffset="61119.6541">23042 13581 0,'0'0'0,"0"0"0,0 0 16,-6-19-16,6 19 0,0 0 0,-12-26 16,6 15-16,-2 0 0,-2 0 15,-2-2-15,1 2 0,1 1 16,-2-2-16,2 1 0,1 4 16,1 1-16,2 5 0,0 2 15,3 2-15,2 4 0,1-1 16,2 2-16,1 1 0,2 1 0,2 6 15,2 1-15,0 2 16,-1-2-16,0 2 0,-1 2 16,-1-1-16,-1 0 0,0-1 15,-2 2-15,-1-3 0,-1-2 0,-1-1 16,-1 0-16,-2-4 0,-2-1 16,-2-2-16,-3 1 15,-2-5-15,-2 0 0,1-3 0,-1-2 16,2-1-16,1-2 0,0-2 15,1-1-15,1-1 0,1-1 16,2-2-16,0 0 16,3-1-16,1 0 0,3 1 15,2-2-15,1 2 0,2 0 0,5 0 16,3 0-16,3-2 0,0 1 0,2 0 16,1 1-16,0 0 0,0 0 15,5-3-15,2-2 0,-5 3 16,-5 3-16,-2 2 0</inkml:trace>
  <inkml:trace contextRef="#ctx0" brushRef="#br0" timeOffset="61463.3457">23286 13335 0,'0'0'0,"0"0"0,0 0 16,0 0-16,0 0 0,0 0 15,-28 13-15,28-13 0,0 0 16,-26 14-16,26-14 0,0 0 16,-24 19-16,19-11 15,2 1-15,0 0 0,3 1 0,3-2 16,2 0-16,3 0 0,1-1 16,2-1-16,1 0 0,0-1 15,-1 1-15,1-3 16,0-1-16,-1 0 0,-1 0 0,0-1 15,-1 0-15,-1-2 0,-1-1 0,-2-2 16,-2-2 0,-2 1-16,-1-2 0,-2-1 0,-2-2 15,-3 1-15,-2 0 0,-3-2 16,-2 0-16,-4-5 0,0 0 0,4 2 16,2 3-16,1 1 0</inkml:trace>
  <inkml:trace contextRef="#ctx0" brushRef="#br0" timeOffset="61804.0265">23653 13278 0,'0'0'0,"0"0"0,0 0 16,17 19-16,-8-9 0,1 2 0,1 4 15,4 5-15,-1 1 0,-2 1 16,-1 2-16,-2 2 0,-1 0 16,-1 8-16,-1 1 0,-3 0 15,-2 1-15,-2-1 0,-2-1 16,-5-1-16,-2-2 0,-5 5 16,-2-3-16,1-4 0,-1 0 0,2-1 15,0 0-15,0-4 0,0-1 16,-2-3-16,-1-2 0,3-5 15,1-2-15,3-3 0,3-5 0,1-1 0,2-2 0,4 4 16,2 2-16,0 0 31,-1-3-31,0 1 0</inkml:trace>
  <inkml:trace contextRef="#ctx0" brushRef="#br0" timeOffset="62007.1809">24126 13546 0,'0'0'16,"0"0"-16,0 0 0,34 1 0,-20-3 15,3 1-15,2 1 0,7 0 32,3 0-32,1 0 0,-1 0 15,0 0-15,-1 0 0,7 0 0,-1-1 0,-3-1 0,-3-2 0,-6 2 16,-5 0-16,-2 1 0</inkml:trace>
  <inkml:trace contextRef="#ctx0" brushRef="#br0" timeOffset="62555.6859">24951 13338 0,'0'0'0,"0"0"0,0 0 0,0 0 0,28 9 0,-28-9 16,29 12-16,-15-5 0,1 1 16,0 2-16,3 3 0,3 1 15,-2 0-15,-3 1 0,0 0 16,-4 2-16,-2-3 0,-5 2 16,-3 0-16,-4-1 0,-3 1 0,-6-1 15,-5-1 1,0 0-16,-1-1 0,-6 2 15,-1-2 1,-1-1-16,3-1 0,2-3 0,4-1 0,2-1 16,1-1-1,5-2-15,2 0 0,6-3 16,1 3-16,3-1 0,1 2 0,8-1 31,8 0-31,4 2 0,2 2 16,-3-1-16,-2-1 0,8 3 15,1 2-15,-6-1 0,-3-1 0,-3 3 16,-2 2-16,-4-2 16,-4-2-16,-3 2 0,-1 2 15,-3 0-15,-1-1 0,-3 1 0,-2 1 16,-5-1-16,-2-1 0,-5 0 16,-3 1-16,2 0 0,-1-2 0,-2 1 15,-1 0-15,0 1 16,0-1-16,3-2 0,0 0 15,4-5-15,1-2 0,2 0 16,1 0-16,3-3 0,1-2 0,2-6 16,2-4-1,0 1-15,-1 3 0,2 1 16</inkml:trace>
  <inkml:trace contextRef="#ctx0" brushRef="#br0" timeOffset="62758.775">25595 13551 0,'0'0'0,"11"0"0,5 1 0,2 1 15,1-1-15,9 2 0,7 0 16,-5 1-16,0 0 0,4 2 16,-2 1-16,-5 0 0,-4 1 0,-4-1 15,-5-1-15,-5 0 16,-5-1-16,1 0 15,-2-2-15,-1 0 0</inkml:trace>
  <inkml:trace contextRef="#ctx0" brushRef="#br0" timeOffset="62883.7358">25571 13829 0,'0'0'0,"0"0"15,0 0-15,0 0 0,36 3 16,-36-3-16,42 2 0,-17-1 15,3-1-15,3 0 0,-6 0 16,-3 0-16</inkml:trace>
  <inkml:trace contextRef="#ctx0" brushRef="#br0" timeOffset="63300.2617">26280 13376 0,'0'0'16,"0"0"-16,0 0 0,27 2 0,-27-2 15,29 2-15,-8 1 0,2 1 16,1 1-16,9 4 16,1 3-16,0 1 0,-1 0 0,2 2 15,-4-2-15,-6 0 0,-5 1 16,-6 1-16,-4 1 15,-5-2-15,-5 0 0,-7 0 0,-6-1 16,-3 0-16,-1-1 0,-6 0 16,-5-1-16,0 0 0,0 0 0,-1 1 15,0 0-15,2 0 16,2 2-16,-4 2 0,2 1 16,5-3-16,5-3 0,5 2 0,3-1 15,7-3-15,3 0 0,6 0 16,7 0-16,2 1 0,4 0 15,6-1-15,6 0 0,4-1 16,0-2-16,4 1 0,3-2 0,6 1 0,-2 0 16,-11-2-16,-7 0 0,-7-1 0</inkml:trace>
  <inkml:trace contextRef="#ctx0" brushRef="#br0" timeOffset="63862.1009">27375 13505 0,'0'0'0,"0"0"0,0 0 15,0 0-15,-5-19 0,5 19 0,0 0 16,-17-24-16,8 15 0,-1 0 16,-1 0-16,0 1 0,0 2 15,0 1-15,1 3 0,0 0 0,1 3 16,1 3-16,2 3 15,0 2-15,3 3 0,1 4 16,3 3-16,2 2 0,2 0 16,1 3-16,3 0 0,1 3 15,1 2-15,3 6 0,-1-1 16,0-1-16,-3-1 0,-3-2 16,-1 0-16,-3-4 0,-2-4 0,-3-3 15,-4 0-15,-2-6 16,-5-3-16,-3-2 0,-3-1 0,-1-4 15,-1-1-15,-4-5 0,-5-1 16,3-2-16,0-2 0,2-2 16,0-1-16,1-1 0,2 1 0,2 0 15,3 0-15,1 0 16,2 0-16,6 1 0,5 1 0,5 2 16,4 1-16,5 1 15,3 0-15,4 1 0,2 2 0,6 0 16,6 1-16,4 2 0,4 2 15,3 0-15,2 0 0,10 2 16,1 3-16,1 2 0,2 4 16,4 0-16,-5 1 0,-3-2 15,-1-2-15,-8 0 0,-4-1 0,1-3 16,-4-3 0,-12-10-16,-2-5 0,-8 3 0,-4 2 0,-3 2 15</inkml:trace>
  <inkml:trace contextRef="#ctx0" brushRef="#br0" timeOffset="64049.6158">27904 13383 0,'0'0'0,"0"0"16,0 0-16,0 0 0,0 0 0,26 14 15,-26-14-15,20 12 0,-20-12 0,18 13 16,-9-5-16,0-1 16,-1 1-16,0-3 0,-1 0 15,-1 0-15</inkml:trace>
  <inkml:trace contextRef="#ctx0" brushRef="#br0" timeOffset="64351.3882">28262 13604 0,'0'0'16,"0"0"-16,0 0 0,0 0 0,1 24 16,-1-24-16,-5 26 15,5-26-15,-8 30 0,3-14 16,-2 2-16,0 1 0,1 1 0,-2 6 15,0 1-15,2 1 0,0-1 16,1 2-16,-1 0 0,1 0 16,0-1-16,1 6 0,0-2 15,0-2-15,2-2 0,1-2 16,1-1-16,1-3 0,1-3 16,2-3-1,0-2-15,0-3 0,0-2 16,-2-2-16</inkml:trace>
  <inkml:trace contextRef="#ctx0" brushRef="#br0" timeOffset="64900.3867">28816 13800 0,'0'0'0,"0"0"16,0 0-16,-10-20 0,10 20 0,-11-17 16,4 7-16,0 1 0,-2 1 15,1 1-15,0 3 0,2 0 16,-1 1-16,1 3 0,0 3 16,2 2-16,-1 1 0,2 4 15,1 1-15,2 3 0,1 1 16,0 7-16,1 2 0,1-1 15,2 2-15,-2 2 0,-1 4 16,-1-2-16,1-1 0,-2 5 16,-2-1-16,-1-3 0,-2-2 15,-2-2-15,-1-2 0,-1-7 16,1-2-16,-2-3 0,-1-4 16,-3-1-16,0-1 0,-2-4 0,-3-2 15,1-4-15,2-1 0,0-4 16,2-1-16,1 0 0,2-3 0,1-2 15,1 0 1,3 3-16,2-3 0,3 3 0,1 1 16,3-2-16,2 1 15,1 4-15,3 0 0,3 3 16,4 1-16,-1 1 0,2 2 0,1-1 16,3 1-16,1 0 0,1 0 15,7 2-15,1 2 0,-2-1 16,-2 2-16,2 0 0,1 0 15,-4-1-15,-2-4 0,-4 1 16,-3 0-16,-4 1 0</inkml:trace>
  <inkml:trace contextRef="#ctx0" brushRef="#br0" timeOffset="65311.2644">29282 13755 0,'0'0'15,"0"0"-15,0 0 0,0 0 0,0 0 16,0 0-16,0 0 16,-24 3-16,24-3 0,0 0 0,-23 9 15,23-9-15,0 0 0,-22 9 16,22-9-16,0 0 0,-13 15 15,10-7-15,3 3 16,3-2-16,0 1 0,3 0 0,0 0 16,2 1-16,1-1 0,1-1 15,0 1-15,-1-3 0,0-2 16,0 1-16,0-1 0,0-1 0,0-1 16,0-1-1,2-2-15,-2-3 0,-2 0 0,-2-1 16,0-1-16,-1-1 0,1 0 15,-3-2-15,-2 0 0,-2-1 16,-2 1-16,0-1 0,-2 0 0,0 0 16,-2 1-16,1 1 0,2 0 15,-1 3-15</inkml:trace>
  <inkml:trace contextRef="#ctx0" brushRef="#br0" timeOffset="71922.9709">17152 14854 0,'0'0'0,"0"0"0,0 0 15,-27-14-15,11 10 0,-3-3 16,-2 0-16,-3 1 0,-2 2 0,-11 0 16,-1 1-16,-1 4 15,1 1-15,-8 3 0,3 4 16,5-2-16,4-2 0,6 4 0,6-1 16,5 3-16,5 3 0,6 1 15,4 5-15,7-2 0,4 0 16,3 1-16,1 2 15,4 0-15,1 1 0,3-1 0,2 3 16,4 2-16,-3-1 0,0 6 16,1 3-16,-2 1 0,-2-6 0,1 2 15,1-2-15,-6-3 0,-6 1 16,-6-2-16,-4-2 0,-3 0 16,-2-4-16,-5 1 0,-3-1 15,-4-1-15,-3 2 0,-4-4 16,-3 2-16,-3-4 0,-1-5 15,0 0-15,-1-2 0,0-3 16,0-4-16,1-4 0,1 0 16,5-17-16,3-9 0,5 6 0,2 3 15,5 7-15</inkml:trace>
  <inkml:trace contextRef="#ctx0" brushRef="#br0" timeOffset="72725.028">17324 15326 0,'0'0'0,"0"0"16,0 0-16,-1 25 0,0-11 0,-2 1 15,-2 6-15,0-3 16,-3 2-16,-3 6 0,-2 3 15,1-1-15,-1-3 0,0 4 16,1-7-16,1-1 0,2-7 0,3 0 16,0-6-16,3-1 0,2-2 15,1-5-15,0-5 0,2 0 16,2-1-16,6-8 16,6-4-16,-2-3 0,0 2 15,1-2-15,-2 0 0,5-4 0,0 0 16,3 3-16,2 1 0,-2 2 15,-2-1-15,-1 2 0,-1 2 16,0 0-16,0 5 0,-2 0 16,-1 1-16,0 3 0,-2 3 15,0 4-15,1 3 0,-1 1 16,-1 2-16,-2-1 16,-1 5-1,-4 4-15,-1 4 0,-3-3 16,-1 2-16,-2-2 0,-2 2 0,-1 0 15,0 2-15,-3 6 16,-2 1-16,1-2 0,2-6 0,0 0 16,2-3-16,0-1 15,2-3-15,1-4 16,2 0-16,1-7 16,3-2-16,0-3 0,1 1 0,6-7 15,4-6-15,0 2 16,-1-2-16,0-1 0,0-1 15,1 1-15,-2 0 0,1-6 0,-1 2 16,1 1-16,2 0 0,-1 5 16,0 2-16,-1 1 0,-1 5 15,-2-2-15,-3 2 0,0 2 0,-2 2 16,0 3 0,-1 2-16,0 2 0,-1 1 15,-1 3-15,0 4 0,-1 2 16,0 3-16,-1-2 0,0 4 0,0 0 15,0 3-15,-1 1 16,0-1-16,-1 7 16,-1 0-16,-1-7 0,1-2 0,0 3 15,1-2-15,-2-4 0,1-3 0,0-5 16,-1-1-16,2-4 16,0-3-16,0-6 0,0-2 0,-1 1 15,1 0-15,1 4 0</inkml:trace>
  <inkml:trace contextRef="#ctx0" brushRef="#br0" timeOffset="72959.3622">17818 14901 0,'0'0'15,"0"0"-15,0 0 0,2 21 0,-2-21 16,0 25-16,1-9 0,-1 2 16,0 2-16,-1 8 0,0 1 15,0-3-15,0 2 0,1 0 16,0 0-16,2 2 0,2-5 16,-2-4-16,0-3 0,-1-4 15</inkml:trace>
  <inkml:trace contextRef="#ctx0" brushRef="#br0" timeOffset="73240.5464">18297 15180 0,'0'0'15,"0"0"-15,0 0 0,-5 24 0,5-24 16,-6 30-16,0-9 16,0 0-16,-2 3 0,-4 8 15,-1 1-15,-1 3 0,2 0 0,-1 9 16,1-2-16,2-3 0,1-1 16,1 5-16,3-2 15,3-6-15,1-4 0,1-7 0,0-7 16,0-2-16</inkml:trace>
  <inkml:trace contextRef="#ctx0" brushRef="#br0" timeOffset="73705.5526">18752 15364 0,'0'0'0,"0"0"0,0 0 15,0 0-15,-1-25 0,1 25 0,-9-24 16,2 11-16,-3 0 0,0 0 16,-1 3-16,0 1 0,1-1 0,-3 2 15,-1-1 1,2 5-16,1 1 0,1 6 0,0 1 16,3 5-16,1 2 0,4 3 15,2 2-15,1 1 0,1 1 0,1 3 0,3 4 16,-1-2-16,2 2 0,2 10 15,0 4-15,-2-3 0,-1-4 16,-4 0-16,-2 0 16,-2-4-16,-1-3 0,-3 1 0,-2-5 15,1-6-15,-2-3 0,-5-3 16,-4-2-16,0-3 0,1-1 16,0-3-16,3-3 0,2-2 0,1-3 15,1-2-15,2-3 16,2-1-16,3 3 0,2-3 0,1-1 15,2-2-15,4-2 0,5 0 16,5-1-16,3 2 0,1-3 16,2 3-16,1-3 0,5 0 15,3 2-15,-2-2 0,1 0 16,-2 3-16,-6 4 0,-5 3 16</inkml:trace>
  <inkml:trace contextRef="#ctx0" brushRef="#br0" timeOffset="74064.7437">19097 15062 0,'0'0'0,"0"0"16,0 0-16,0 0 0,-22 10 16,22-10-16,-17 11 0,17-11 0,-20 15 15,10-5-15,1 1 0,2 0 16,2 2-16,3-2 0,2 0 15,2 0-15,1 0 0,5-1 16,4 0-16,1-1 0,2 1 16,7 1-16,3-1 15,-1-3-15,0-6 0,-5 1 16,-2-4-16,-3 1 0,1-6 16,-3 0-16,-1 3 0,-2-6 15,-3-1-15,-1 1 0,-3-1 0,-3-3 16,-4 3-16,-2-3 15,-4 0-15,-5 2 16,-3-2-16,1 0 0,-1 3 16,-10 1-16,-3-1 0,2 3 0,4-2 0,4 3 15,4 0-15,4 3 0</inkml:trace>
  <inkml:trace contextRef="#ctx0" brushRef="#br0" timeOffset="74329.1263">19437 15551 0,'0'0'0,"0"0"0,20 4 15,-7-1-15,1 1 0,4-1 16,2 4-16,6 0 0,1 0 16,0-1-1,1 0-15,-5 1 0,-3 0 0,0 0 0,-4 0 16,-2-3-16</inkml:trace>
  <inkml:trace contextRef="#ctx0" brushRef="#br0" timeOffset="74512.3639">19289 15840 0,'0'0'0,"0"0"0,0 0 16,26 13-16,-26-13 0,36 9 16,-12-4-16,4 0 0,3-2 0,15 2 15,6 0 1,-1 0-16,-1 2 0,2 0 0,-10-3 15,-8 0-15</inkml:trace>
  <inkml:trace contextRef="#ctx0" brushRef="#br0" timeOffset="75089.5982">20617 15728 0,'0'0'0,"0"0"16,0 0-16,22 1 0,-22-1 16,25 0-16,-25 0 0,37 6 15,-14-1-15,6-1 0,3 1 16,9 0-16,2 1 0,7-1 16,5-1-16,13 3 0,-1-3 0,18 6 15,2-1-15,9 4 0,-7 1 16,3 0-16,0 4 0,6 0 15,-7 0-15,33 6 0,-10-4 16,-15-3-16,-9-5 0,-4 4 16,-3 1-16,-12 0 0,-9-1 15,-2 1-15,1-2 0,-7-4 16,-3 0-16,-3-3 0,0 1 0,-9-3 16,-3-1-16,-4 0 15,-1 1-15,-2 3 0,0-1 0,-4 0 16,0-1-16,-8 0 0,-3-1 15,-3 2-15,-2 1 0,-3-5 16,0-1-16,-1-1 0,1-3 16,-3 1-16,-1 0 0,-2 0 15,-2 1-15,-4-1 0,0-1 16,-1 0-16,-2 0 0,-2-3 0,-2 1 16,3-1-16,1 2 0,3 1 15</inkml:trace>
  <inkml:trace contextRef="#ctx0" brushRef="#br0" timeOffset="75509.0017">21988 16228 0,'0'0'0,"0"0"0,0 0 0,-27 12 16,16-5-16,-3 0 16,-3 3-16,1 0 0,-2 1 15,-4 5-15,-1-2 0,3 2 0,2-3 16,3 1-16,2 0 0,2 0 16,2 0-16,2 2 15,3 1-15,2-1 0,1 1 0,2-1 16,1-1-16,3-1 0,4 1 0,4 1 15,5 0 1,0-1-16,-1-1 0,9 1 0,4-1 16,-3-2-16,1 0 0,0-1 15,3 0-15,-2-3 0,-2-1 0,-1-3 16,-2-2-16,-3-2 0,-2-3 16,-3-3-16,0-2 15,-3-5-15,-2-2 0,-2-1 16,-3 0-16,0 2 0,-2 3 0,0 3 15</inkml:trace>
  <inkml:trace contextRef="#ctx0" brushRef="#br0" timeOffset="75715.2649">22081 16290 0,'0'0'0,"0"0"0,0 0 16,-6 32-16,1-17 0,0 3 15,-1 3-15,0 4 0,-2 1 16,-5 15-16,-3 4 16,0 7-16,-3 3 15,-1 10-15,3-5 0,-5 14 16,-1 2-16,-2 1 0,1-12 0,4-9 16,6-16-16,3-11 0</inkml:trace>
  <inkml:trace contextRef="#ctx0" brushRef="#br0" timeOffset="77847.9561">21304 14701 0,'0'0'0,"0"0"15,0 0-15,23-2 0,-23 2 0,0 0 16,35-1-16,-17 1 16,3 0-16,1 1 0,1 1 15,0-1-15,2 1 0,7-1 0,0 2 16,0-3-16,0 4 0,8-1 15,1 4-15,-4-3 0,-4-1 16,-1 1-16,0 0 16,-3-1-16,-1 1 0,-5-4 0,-3 3 0,-5-3 15,-2 1-15,-5-1 0,0-1 16,-4-1-16,-2 1 0,-8-3 16,-5 1-16,2 2 15,2-2-15,0 3 0</inkml:trace>
  <inkml:trace contextRef="#ctx0" brushRef="#br0" timeOffset="78224.453">21393 14836 0,'0'0'15,"0"0"-15,0 0 0,-3 19 0,3-19 16,-3 21-16,0-4 15,0-2-15,0 3 0,-2 0 0,0 3 16,-2 4-16,1 0 0,-2-2 16,-2 4-16,0-2 0,0 1 0,0 2 15,1-2-15,-2 5 16,2-2-16,0-1 0,0-3 16,1-4-16,2-2 0,-1-1 15,1 2 1,2-5-16,0-1 0,-1 0 15,0-4-15,0-2 0,1-2 16,-1-1-16,0-1 0,-1-1 16,0 0-16,-3-3 0,-1-3 15,0 0-15,-1-1 0,-1-3 16,-1-3-16,1 2 0,-1-2 0,-1-1 16,-2-4-16,2 1 0,3 3 15,1 1-15</inkml:trace>
  <inkml:trace contextRef="#ctx0" brushRef="#br0" timeOffset="78611.3218">21749 15016 0,'0'0'0,"0"0"15,0 0 1,0 0-16,0 0 0,0 0 16,-5 28-16,5-28 0,-8 24 15,8-24-15,-9 23 0,5-9 16,0 1-16,-1 1 0,1-1 16,-1 3-16,1 3 0,0-3 15,0 0-15,1 10 0,1-2 0,1-1 0,1-1 0,0 0 16,1-1-16,0-1 0,0 2 15,-1 1-15,0 0 16,-1-7-16,0 2 0,-3-1 0,1-4 16,-1-4-16,-1 0 0,-4-4 15,-4-2-15,-1-3 0,0-2 16,-4-4-16,-2-7 16,4 4-16,1 0 0,3 3 0</inkml:trace>
  <inkml:trace contextRef="#ctx0" brushRef="#br0" timeOffset="78751.9779">21733 15323 0,'0'0'0,"0"0"0,20 3 16,-7-3-16,1 0 0,5 3 16,3-2-16,6 2 0,-1-3 0,-1 4 15,-2-1-15,-4 0 16,-3-2-16,-2 2 0</inkml:trace>
  <inkml:trace contextRef="#ctx0" brushRef="#br0" timeOffset="79038.0089">22185 15330 0,'0'0'0,"0"0"0,0 0 15,0 0-15,31 0 0,-31 0 0,31 0 16,-15 0-16,0 0 0,4 0 16,3 3-16,-1 0 0,0-2 15,4 2-15,0 0 0,-1 1 16,0 0-16,0 0 0,-1-1 15,-2-3-15,-2 1 0,-2-2 16,-2-2-16,-3 3 0,-2-2 0,-1 0 16</inkml:trace>
  <inkml:trace contextRef="#ctx0" brushRef="#br0" timeOffset="79316.7601">22929 15187 0,'0'0'15,"0"0"-15,0 0 0,0 0 16,0 0-16,0 0 0,0 0 16,8 28-16,-8-28 0,2 21 0,-2-21 15,-3 26-15,0-15 0,-1 5 16,1 0-16,-1 2 0,-1-1 15,0 1-15,-2 0 16,1 4-16,-1 2 0,-1 7 16,1 1-16,0-2 0,0-1 0,0 10 15,-1 4-15,1-7 16,2-1-16,0-8 0,2-5 0,0-4 16</inkml:trace>
  <inkml:trace contextRef="#ctx0" brushRef="#br0" timeOffset="84613.8776">15711 14780 0,'0'0'16,"0"0"-16,0 0 0,0 0 0,0 0 15,0 0-15,0 0 0,0 0 16,0 0-16,0 0 0,0 0 15,0 0-15,0 0 0,-33-8 16,33 8-16,-31-3 0,31 3 16,-38-4-16,13 4 0,0-4 0,-1-1 15,-8 0-15,-1 1 16,1-1-16,1 1 0,1 2 16,1-1-16,1 0 0,1 2 0,-3 1 15,4 0-15,3 1 0,4-1 16,4 3-16,1 1 0,3-1 15,3-1-15,4 3 0,0-1 16,2 3-16,0 3 0,5 1 16,4 3-16,3-3 0,3 3 0,4 4 15,5 1-15,3 6 16,3 0-16,6 7 0,2 0 16,-4 0-16,-1-3 0,6 3 0,1 1 15,-4-2-15,-4-2 0,-3-4 16,-4-1-16,-6-6 0,-3-3 0,-2-4 15,-2 2-15,-2-9 16,0-7-16,-2 0 0,0-1 16,-2-4-16,0 0 0,-3-5 15,-1-5-15,-3-3 0,1 0 0,-2-2 16,0-6-16,-2 1 0,-1 0 16,0-3-16,1-2 0,-1 4 15,0-3-15,0-3 0,2 2 16,1 4-16,-1 1 0,2 1 15,0 1-15,2 4 0,1 1 16,0-1-16,0 2 0,1 1 16,0 2-16,1 6 0,0 0 15,0 3-15,1 2 0,-1 2 16,0 1-16,-1 2 0,-1-2 0,0 3 16,-1 1-16,-2 5 0,0-2 15,-2 6-15,-1-1 16,-1 3-16,0 1 0,-4 3 15,-1 2-15,0 1 0,-1 1 0,0 1 16,-2 1-16,-2 6 0,0-2 16,-3 5-16,-2 2 0,-1-4 15,2-1-15,1-3 0,2 0 16,-1 4-16,4-1 0,0-3 16,2 0-1,1-6-15,2-2 0,1 1 16,1-4-16,4-2 0,0-2 0,4-3 15,1 0-15,3-3 0,1-1 16,4 0-16,3-2 0,-1-1 16,1-1-16,4-2 0,4 0 15,1-1-15,2 0 0,0 0 16,1-2-16,2-2 0,-1-2 0,7-4 16,0-1-16,-1 0 15,-4-2-15,4 2 0,2-2 16,-1 2-16,-2-2 0,-1-1 15,-3-1-15,-2-1 0,-1 2 0,5 0 16,0 0-16,-5 4 0,-3 0 16,-2 3-16,0 1 0,-6 2 15,-2 1-15,0 3 0,-1-3 16,-3 3-16,0 2 0,-1 1 16,-3 1-16,0 0 0,0 0 0,-6 4 15,0-1-15,0 1 0,2-3 16,0 1-16</inkml:trace>
  <inkml:trace contextRef="#ctx0" brushRef="#br0" timeOffset="86116.4431">18892 16183 0,'0'0'15,"0"0"-15,0 0 0,0 0 0,0 0 16,0 0-16,0 0 16,0 0-16,0 0 0,-31-9 0,31 9 15,-24-5-15,24 5 0,-35-9 16,11 3-16,-3-1 0,-2 0 16,-6-3-16,-6-2 15,-12-3-15,2 0 0,-16-3 0,-1 2 16,-11-2-16,3 1 0,-10 3 15,2 3-15,7 0 0,5 1 16,-11 0-16,2 2 0,3-3 0,4 0 16,-29 0-16,9 1 15,9 6-15,6 2 0,0 2 16,3 1-16,11-3 0,9-2 0,2 0 16,2-1-16,-3 0 0,-2 3 15,6-2-15,5 1 0,3 1 16,3 0-16,5 0 0,3-1 15,0 3-15,0-1 0,4 2 16,4-1-16,6 0 0,4 0 0,8 0 16,1 0-16,-1 2 0,2-2 15,1 1 1,-1 0-16,2 0 16,2-1-16,-2 0 0,2 0 0,3-1 15,4 0-15,-2 1 0,0-1 0,-2 1 16</inkml:trace>
  <inkml:trace contextRef="#ctx0" brushRef="#br0" timeOffset="86769.6508">18860 16505 0,'0'0'16,"0"0"-16,0 0 0,-25-8 0,13 3 15,-6-1-15,-5 0 0,-13-4 16,-5 0-16,-3 0 16,-4 0-16,2-1 0,1-1 0,-16 0 15,-13-3-15,3 2 0,1 1 16,-8-5-16,3 0 0,1 6 16,1 6-16,-11-4 0,0-2 15,5 5-15,3 2 0,-30-1 16,11 1-16,10 0 0,7 0 0,8 1 15,4 0-15,11-1 0,8 2 16,-5-1-16,-3-1 0,13 4 16,10 3-16,0-2 0,1-3 15,1 0-15,1 0 0,8 0 16,4 3-16,11-2 0,-1 0 0,1 0 16,1 2-16,-1 0 15,1 1-15,2-1 0,0 0 16,1-1-16,2 0 0,-2 0 0,2 0 15,0 0-15,0 0 0,2-1 16,3 1-16,-2 0 0,-1 0 16,0 0-16</inkml:trace>
  <inkml:trace contextRef="#ctx0" brushRef="#br0" timeOffset="156279.05">12346 18242 0,'0'0'0,"0"0"16,0 0-16,0 0 0,0 0 15,0 0-15,0 0 0,0 0 16,0 0-16,0 0 0,0 0 15,0 0-15,0 0 0,0 0 16,0 0-16,0 0 0,0 0 0,0 0 16,0 0-16,0 0 15</inkml:trace>
  <inkml:trace contextRef="#ctx0" brushRef="#br0" timeOffset="159473.5111">12456 18296 0,'0'0'0,"0"0"0,0 0 15,0 0-15,0 0 0,0 0 16,0 0-16,0 0 0,0 0 0,0 0 16,0 0-16,0 0 0,0 0 15,0 0-15,0 0 16,0 0-16,0 0 0,0 0 0,0 0 16,0 0-16,0 0 0,0 0 15,0 0-15,0 0 0,0 0 0,0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23:47:56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5202 3081 0,'0'0'16,"0"0"-16,0 0 0,0 0 0,0 0 15,0 0-15,0 0 0,0 0 16,0 0-16,0 0 0,0 0 15,30-8-15,-30 8 0,26-6 16,-26 6-16,32-5 0,-13 3 0,3-2 16,2 4-16,1-3 0,1 2 15,2 0-15,1-1 0,8 0 16,0 2-16,3-1 0,-2 1 16,10-1-16,-3 1 0,2 1 15,2-1-15,-2 0 0,-1-2 16,11 0-16,-1 1 0,-1 0 15,1 0-15,1 0 0,-1-2 16,7 3-16,-3 3 0,2-6 16,2-1-16,-2 4 0,-2 2 0,10-1 15,-3-1-15,-3 1 0,-1 2 16,2-1-16,3 0 0,28 2 16,-5-3-16,-7 1 0,-4-2 15,-5 2-15,0 0 0,0-2 16,1-2-16,-1 0 0,1 2 0,2 0 15,5 0-15,-5 0 0,-1 0 16,-2 0-16,0 3 16,1-2-16,0 0 0,5-1 0,5-1 15,-3 4-15,-2-1 0,5 2 32,5-1-32,-3-1 0,-1-2 0,4 2 15,3 0-15,-6 1 0,-2 1 16,3-3-16,4-2 0,-3 3 15,-2 1-15,2 2 0,0-2 16,1-2-16,-1-2 0,0 2 16,1 2-16,-4 1 0,-1 1 0,11 0 15,7-1-15,-6-2 0,-3 0 16,0 0-16,-1 1 0,2-1 16,1-2-16,5 4 0,1-1 15,1-3-15,0 0 0,-3 4 16,0-2-16,-7 3 0,-2 2 15,5-7-15,3-1 0,-4 2 16,-2 4-16,3-3 0,1 1 16,-2-3-16,-2-1 0,0 2 0,0 4 0,1-2 15,0 0-15,5-2 0,4 0 16,-4 1-16,0-2 0,-2 5 0,0 1 31,-4-1-31,-3 0 0,3-1 0,3 1 16,-7-3-16,-3 3 0,4-5 15,3 0-15,-4 1 0,-2 3 16,3 1-16,-1 0 0,2 4 16,0 1-16,1-3 0,0-3 15,-3 2-15,-1 0 0,1 0 0,-1 3 16,-3-3-16,-2-3 0,1 0 16,0-1-16,-4 1 0,-2 0 15,-3 5-15,-1 2 0,-3-2 0,-1-4 16,3 3-16,2 0 0,-2 4 15,-1 2-15,-4-3 0,-2 1 16,0-2-16,-2 3 0,-2-3 16,-2 1-16,-3-5 0,-4-2 15,-6-1-15,-2-1 0,-1 0 16,-1 1-16,-2 2 0,-3 2 0,-3-1 0,-3-3 16,-8-1-16,-3 0 0,-3 1 0,-4 3 31,0-2-31,-1 1 0,-2-4 15,-2-3-15,-7 2 0,1 0 0,-2 1 0,-2 0 16,0 4-16,-1 0 16,-6-1-16,-3 1 0,2-1 15,2-1-15,1 0 0</inkml:trace>
  <inkml:trace contextRef="#ctx0" brushRef="#br0" timeOffset="1261.6776">6149 5146 0,'0'0'0,"0"0"0,0 0 15,0 0-15,0 0 0,0 0 0,0 0 16,25-3-16,-25 3 0,22-1 16,-22 1-16,31-2 0,-14 1 0,5-1 15,1 2-15,1-1 16,2 1-16,2-1 0,4 1 15,9 0-15,0-2 0,3 1 16,3 1-16,8-1 0,-2-1 0,4-1 16,0 0-16,9 0 0,-2 2 15,11-1 1,0-3-16,-10 0 0,-6 0 16,2 3-16,3 1 0,5-2 0,-4 0 0,3 2 0,4 1 15,-6-2-15,-3 1 0,33-4 16,-4 0-16,-11 2 0,-8 1 15,4 1-15,3-1 0,-7 0 16,-9 2-16,7 0 0,4 0 16,-14-1-16,-8-1 0,6 3 15,4 3-15,-6 0 0,-3-1 0,2-1 16,2-2-16,-9 2 0,-5-2 16,6 0-16,4 2 15,-11-2-15,-8 0 0,2 1 0,0 1 16,-5-2-16,-3 0 0,-3 2 15,0 1-15,-3 1 0,-1 1 16,-3-1-16,-4 3 0,-12-4 16,-3 1-16,0-1 0,0-1 15,0-2-15</inkml:trace>
  <inkml:trace contextRef="#ctx0" brushRef="#br0" timeOffset="1857.4986">7601 5440 0,'0'0'0,"0"0"15,0 0-15,0 0 0,27-5 0,-27 5 16,33-3-16,-12 2 16,-3 0-16,6 1 0,1 1 15,-1 0-15,0 2 0,6 0 16,-3 1-16,-1 2 0,0 0 0,-3 1 16,-1 1-16,-3 0 0,-4 0 15,-3 1-15,-3 2 0,-5 0 16,-4 1-16,-5 0 0,-5 0 15,-3 1-15,-3 2 0,-6 0 16,-7 3-16,-7 0 0,-1-1 0,-2 0 16,0 1-16,4-2 15,4-3-15,-4 1 0,0-3 16,6-1-16,5 1 0,4-2 16,4-2-1,5-2-15,4-1 0,3-2 16,2 0-16,2 1 0,2-1 15,7-2-15,6-2 0,-2 2 16,1 0-16,8 0 0,4 0 0,3 0 16,2-5-16,4 3 15,4-3-15,-4 1 0,-2 2 0,6-3 16,-3 0-16,-2 3 0,-4 0 16,-1-1-16,-1 1 0,-10 0 15,-2-1-15,-3 2 0,-4-1 16,-3 1-16,1 1 0,-4-2 15,1 2-15,-4 0 0,-4 2 0,-6-2 16,-4-4-16,2 2 0,1 1 16,2-1-16</inkml:trace>
  <inkml:trace contextRef="#ctx0" brushRef="#br0" timeOffset="2389.0767">6709 4524 0,'0'0'0,"0"0"16,0 0-16,0 0 0,0 0 0,-12 23 15,12-23-15,-8 22 16,8-22-16,-12 32 0,5-10 15,1-1-15,-1 0 0,0 0 0,-1 2 16,-4 5-16,-2-1 0,1-1 16,0 1-16,0-2 0,0-2 15,0-1-15,3-1 0,1 0 16,0-1-16,-1 2 0,1-3 16,1-4-16,1 0 0,0-2 15,2-1 1,0-2-16,1-1 0,0-2 15,1-2-15,1 1 0,0-3 0,0 1 16,2 2-16,-2-2 0,2-2 16,0 0-16,2 0 0,2-1 15,-1-2-15,0 0 0,1 0 16,-1 1-16</inkml:trace>
  <inkml:trace contextRef="#ctx0" brushRef="#br0" timeOffset="2898.3008">6996 4779 0,'0'0'16,"0"0"-16,0 0 0,0 0 0,0 0 0,32-2 16,-32 2-16,26-1 15,-11-1-15,0-1 0,4 1 16,1 0-16,2 0 0,1-2 15,0 1-15,0 0 0,-1 1 0,7 0 16,1 2-16,-4 0 0,-2 0 16,0 2-16,-2-1 15,-4 2-15,-1-2 0,-5 0 0</inkml:trace>
  <inkml:trace contextRef="#ctx0" brushRef="#br0" timeOffset="3700.9111">8090 4619 0,'0'0'0,"0"0"0,0 0 16,0 0-16,4-18 0,-4 18 0,0 0 16,3-20-16,-3 20 0,2-14 15,-2 7-15,0 1 0,0-1 16,-3 2-16,0 1 0,-1-1 16,-1 2-16,-3 0 0,-1 2 15,-2 0-15,-2 2 0,0 1 16,0 2-16,-1 1 0,-1-2 15,-1 5-15,-3 1 0,0 1 16,0 1-16,-5 6 0,2 2 0,2 0 16,2-1-16,-1 4 0,0 3 15,3-3-15,2-2 0,1 4 16,2-1-16,4-2 0,1-2 0,5-2 16,3-1-16,1-3 15,3-1-15,1-3 0,4-1 16,-2-3-16,2-2 0,5-3 15,3-2-15,-1 0 0,1-2 0,4-5 16,1-3-16,-2 0 0,1 1 16,1-3-16,3-2 15,-2-1-15,-6 0 0,0 0 0,-1 0 16,-4 1-16,-2 3 0,0 1 16,-4 3-16,-1 1 0,-3 2 15,0 0-15,-4 2 0,0 1 16,-5 1-16,2 1 0,-2 0 15,1 0-15,2 2 0,-2-1 16,1 0-16,1 2 0,1 2 0,2-2 16,1 2-16,3-2 0,1 1 15,5-3-15,4 0 0,-1 0 16,1 0-16,5 0 0,1-2 16,0 2-16,0 2 0,1-2 15,0 0-15,-3 0 0,1 1 16,-3 3-16,0 2 0,-4-1 0,-1 0 15,-1 0-15,0 3 16,-4 0-16,-2 1 0,-2 1 16,-4 2-16,-2 1 0,-1 0 0,-5 0 15,-3 0-15,-2-1 0,-3 0 16,-1-1-16,-1 1 0,0-1 16,1 0-1,-4 0-15,1-4 0,6-1 16,3-2-16,0-3 0,2-2 15,2 0-15,1-1 0,2 1 0</inkml:trace>
  <inkml:trace contextRef="#ctx0" brushRef="#br0" timeOffset="4013.3654">8640 4547 0,'0'0'0,"0"0"0,0 0 16,0 0-16,22 1 0,-22-1 0,0 0 16,27 5-16,-27-5 0,0 0 15,19 21-15,-15-11 0,-2 0 16,-2 2-16,-3 0 0,-2 1 16,0-2-16,-2 3 0,-2-1 15,1 0-15,-1-1 0,-2 3 16,2-2-16,1-2 0,1-1 15,4 0-15,-1-2 0,4-1 16,1 0-16,4-3 0,5 2 0,2-2 16,2-1-16,5 0 0,5 1 15,-1-3-15,0 0 0,-3-1 16,-3 2-16,-3-2 0</inkml:trace>
  <inkml:trace contextRef="#ctx0" brushRef="#br0" timeOffset="4472.7219">8967 4680 0,'0'0'0,"0"0"0,0 0 16,0 0-16,25-18 0,-15 9 15,2-1-15,0 0 0,1-1 0,4-3 16,-1 1-16,1 1 0,0 0 15,0 1-15,0 1 0,-3 0 16,-2 0-16,-2 1 0,-1 2 16,-2 1-16,0 2 0,-1 1 15,-2 3-15,-1 0 0,1 1 16,-2 3-16,1 1 0,-2 2 16,1 0-16,0 1 0,-1 3 15,0 1-15,0 0 16,1 3-16,1 1 0,1 0 0,-1 1 15,2 4-15,2-1 0,0 0 16,-1-1-16,2-1 0,1-2 16,2-2-16,1-2 0,0-1 0,-1-1 15,0-2-15,-1 1 0,0-1 16,0-1-16,-1 0 0,0-2 16,-1 0-16,1-1 0,-1 0 15,-1-2-15,-3-1 0,0-2 16,1 0-16,-1 0 0,0-3 15,-2 1-15,0 0 0,0 0 0,-1 1 16</inkml:trace>
  <inkml:trace contextRef="#ctx0" brushRef="#br0" timeOffset="4800.7833">9488 4521 0,'0'0'0,"0"0"0,0 0 16,0 0-16,0 0 0,-23 14 0,23-14 15,-17 16-15,17-16 0,-22 22 16,6-9-16,-1 1 0,1-1 0,-2 1 16,-1 1-16,0 0 0,0 1 15,-8 4-15,0 0 16,1-2-16,2-1 0,2 0 0,2-3 15,2 1-15,2-3 0,-2 0 16,2-2-16,4-3 0,2 0 16,1-2-16,0 0 0,2-1 15,2-2-15,0 2 0,1-2 16,2-1-16,2-1 0,3 3 16,3-2-16,0 1 0,2-2 0,-1 1 15,-2-1-15,0 0 0</inkml:trace>
  <inkml:trace contextRef="#ctx0" brushRef="#br0" timeOffset="5269.458">9940 4989 0,'0'0'15,"0"0"-15,0 0 0,0 0 16,0 0-16,0 0 0,37-6 16,-37 6-16,35-4 0,-12 2 15,3-1-15,2 1 0,0 1 0,10 0 16,2 0-16,-4 0 0,-3 0 15,6-1-15,-4-1 0,-5 2 16,-5-1-16,-4 1 16,-3-1-16,-5-1 0,-3 1 0,-5-1 15,-4-2-15,0 1 0,0 0 16,-1 1-16</inkml:trace>
  <inkml:trace contextRef="#ctx0" brushRef="#br0" timeOffset="5503.7853">10314 4768 0,'0'0'0,"0"0"16,0 0-16,0 0 0,0 0 0,-17 25 16,17-25-16,-11 23 0,11-23 15,-13 31-15,5-11 16,2 0-16,-1 1 0,1 7 15,0 1-15,2-1 0,0-3 0,2 0 16,1-2-16,1 0 0,0-1 16,6 1-16,2-4 0,-2-5 15,-1-3-15,0-2 0</inkml:trace>
  <inkml:trace contextRef="#ctx0" brushRef="#br0" timeOffset="6169.2835">10998 4989 0,'0'0'0,"0"0"16,0 0-16,0 0 0,0 0 15,0 0-15,0 0 0,29-4 16,-29 4-16,24-2 0,-24 2 16,32-3-16,-17 2 0,5 1 15,4-1-15,0 1 0,1-1 0,8-2 16,3-1-16,1 1 15,-1 0-15,5 0 0,3 1 16,8 0-16,-2-1 0,3-1 0,2 1 16,12-3-16,-2 1 0,0 1 15,1 2-15,2-2 0,-7-1 16,3 2-16,4 0 0,4 1 16,-6 2-16,1-3 0,3-1 15,-7 0-15,-6 2 0,32-1 16,-3 2-16,-5 1 0,-6 0 0,-1-3 15,-3 0-15,-7 0 0,-5 2 16,5 0-16,3 2 16,-3 0-16,-1 2 0,3-6 0,4-1 15,-12 4-15,-5 3 0,5 1 16,5-2-16,-2-1 0,-1-2 0,6-1 16,1-2-16,-9 4 15,-6 3-15,4 0 0,4 1 16,-5-1-16,-2-2 0,0 0 15,0-1-15,-8 2 0,-3 1 0,-2-1 16,-1 2-16,-1-3 0,-1 0 16,-1 0-16,-3 1 15,-6 0-15,-4-1 0,3 1 0,-1 1 16,-5 1-16,-5 2 0,-8-3 16,1 3-16,-3 0 0,0 2 0,-3-4 15,0-1-15,-1 0 0</inkml:trace>
  <inkml:trace contextRef="#ctx0" brushRef="#br0" timeOffset="6779.8537">12475 5292 0,'0'0'0,"0"0"0,0 0 15,0 0-15,0 0 0,27 0 16,-27 0-16,33 2 0,-33-2 0,35 5 15,-14 0-15,0 1 0,1-2 16,-1 4-16,0-1 16,3 4-16,-3-1 0,-3 1 0,-4 0 15,-3 0-15,-3 0 0,-5 2 16,-4 0-16,-5-1 0,-5 0 0,-6 1 16,-4 2-16,-3 1 15,-4 1-15,-7 2 0,-1 1 16,1-4-16,3 0 0,-2-1 15,-1 2-15,-3-2 0,5 2 0,2-4 16,2 1-16,7-3 0,5-3 16,4 0-16,1-1 0,4-3 15,2 1-15,4 0 0,3-1 16,4-3-16,3 0 0,1 0 16,5-1-16,0-1 0,3 0 0,5 0 15,5-3-15,8 1 16,2-1-16,1-1 0,2 0 15,-1 1-15,-2 2 0,5 0 16,-2 0-16,-6 0 0,-5-1 0,-3 3 16,0-3-16,-6 2 0,-1 1 15,-6 1-15,-4 2 0,-4-3 16,-3 0-16,0 0 0,-2 0 16,2 0-16</inkml:trace>
  <inkml:trace contextRef="#ctx0" brushRef="#br0" timeOffset="7328.9887">11308 4206 0,'0'0'0,"0"0"0,0 0 0,0 0 0,0 0 15,0 0-15,-14 29 16,14-29-16,-12 29 0,4-11 0,-1 4 16,0 2-16,0-1 0,-3 9 15,0-1-15,-1 1 0,1 0 16,-2-2-16,-1 0 0,-2 3 15,3-3-15,2 0 0,1-1 16,1-5-16,1-1 0,0-4 16,0-1-16,1-1 0,1-1 0,1-3 15,2 1-15,0-3 0,2-2 16,0-1-16,1-2 16,0 0-16,0-1 0,2-1 0,1 1 15,1-1-15,1-2 0,2-3 16,3-4-16,-2 3 0,-2-1 0,0 1 15</inkml:trace>
  <inkml:trace contextRef="#ctx0" brushRef="#br0" timeOffset="7610.1887">11644 4536 0,'0'0'0,"0"0"16,0 0-16,0 0 0,0 0 15,32-4-15,-12 1 0,1 1 16,1 0-16,5-2 0,5 2 15,0 0-15,0 1 0,10 0 16,1 0-16,-6 1 0,-7 0 0,-4 0 16</inkml:trace>
  <inkml:trace contextRef="#ctx0" brushRef="#br0" timeOffset="8399.4053">12889 4249 0,'0'0'0,"0"0"15,0 0-15,0 0 0,0 0 0,0 0 16,-10-17-16,10 17 0,-9-10 16,3 7-16,-2-2 0,0 2 15,0 0-15,-3 2 0,-2 1 16,-1 1-16,-3 2 0,1 0 16,-2 2-16,0 2 0,0 2 0,-9 5 15,-3 1-15,3 2 16,1 0-16,1 3 0,1 4 15,-4 3-15,4 0 0,3 0 0,3-1 16,4-3-16,4-2 0,1-2 16,3 0-16,1-2 0,4-1 15,3-3-15,4 0 0,1-2 16,0-1-16,4-4 0,3-2 16,2-3-16,4-1 0,3-4 15,4-2-15,-1-2 0,-1 0 0,5-2 16,2-1-16,-3-2 0,-4 1 15,2-1-15,0 0 0,-3-1 16,-1 2-16,0-4 0,-2 1 16,-7 4-16,-2-1 0,-3 3 15,-1 0-15,-3 4 0,0-1 16,-4 3-16,-2-1 0,-2 3 16,-1-1-16,0 1 0,-1 0 15,1 0-15,-1 0 0,3 0 16,2 1-16,2 2 0,3-2 0,0 0 15,4 0-15,1 0 0,1 0 16,3-1-16,4 0 0,4-2 16,0 1-16,0 2 0,-1 1 15,1-1-15,1 1 0,0 1 16,1 0-16,-3 0 0,-2 1 16,-2 2-16,-2 2 0,-1 0 15,-3 2-15,-3-1 0,-1 2 16,-1 1-16,-3 1 0,-3-1 15,-3 1-15,-5 0 0,-3-1 0,-3-1 16,-4 1-16,1 0 0,1 0 16,-3-3-16,-2 1 0,2-3 15,3 0-15,-2-2 0,4-1 16,6-3-16,3-3 0,0 1 16,1 0-16,0 1 0</inkml:trace>
  <inkml:trace contextRef="#ctx0" brushRef="#br0" timeOffset="8725.2258">13649 4072 0,'0'0'0,"0"0"0,0 0 16,0 0-16,0 0 0,-28 23 0,28-23 15,-29 27-15,14-11 0,-2 1 32,0 1-32,0 3 0,1 2 0,-5 9 0,-1 2 15,2-1-15,2-3 0,-2 8 0,4-1 16,3-5-16,2-3 0,4-2 16,3-1-16,2-3 15,4-2-15,4-1 0,5-3 0,1-1 16,0-4-16,5 0 0,3-1 15,1-4-15,1 0 0,-5-2 16,-2 0-16,-4-2 0</inkml:trace>
  <inkml:trace contextRef="#ctx0" brushRef="#br0" timeOffset="9068.9055">13823 4252 0,'0'0'0,"0"0"0,0 0 15,27-2-15,-15 1 0,0 2 0,1 1 16,-1 0-16,-1 3 0,0 3 16,-2 1-16,-5-2 0,-3 2 0,-4 6 15,-5 2-15,-4 1 0,-4 0 16,-3 0-16,-3 3 15,0-3-15,1 0 0,-7 4 16,1-1-16,4-3 0,3-2 0,2-1 16,4-3-16,2-1 0,2-1 15,4-1-15,4 0 16,4-2-16,4-2 0,6-1 0,7-2 16,3-1-16,2-2 0,9-2 15,3-3-15,-1-2 0,-5-2 16,-4 2-16,-5 2 0,-5 0 15</inkml:trace>
  <inkml:trace contextRef="#ctx0" brushRef="#br0" timeOffset="9396.9725">14152 4204 0,'0'0'15,"0"0"-15,0 0 0,0 0 16,23-1-16,-23 1 0,21 5 16,-21-5-16,22 11 0,-10-2 0,1 2 15,0 1-15,2 1 0,-2 4 16,-1 1-16,1 8 0,-2-2 0,-1 1 16,-1 1-16,-1-3 15,-2-2-15,-1 2 0,-2-1 16,0-2-16,0-2 0,-2 3 15,-1-2-15,0-4 0,0-2 0,0 0 16,-1-2-16,-1-1 0,0-2 16,0-1-16,0-2 15,-1-2-15,-2-3 0,2 1 0,0-1 16,0 1-16</inkml:trace>
  <inkml:trace contextRef="#ctx0" brushRef="#br0" timeOffset="9646.9354">14515 4269 0,'0'0'0,"0"0"16,0 0-16,0 0 0,-26 9 16,26-9-16,-24 13 0,24-13 15,-33 20-15,14-6 0,-2 1 16,1 2-16,0 1 0,-7 6 15,-2-1-15,1-3 0,3-1 0,-3 6 16,4-2-16,4-3 0,4-2 16,2-3-16,2 0 15,5-3-15,2-1 0,2-3 0,1-1 16,0 0-16</inkml:trace>
  <inkml:trace contextRef="#ctx0" brushRef="#br0" timeOffset="9793.5472">14635 4428 0,'0'0'0,"0"0"16,22-4-16,-8 2 0,1-1 15,5 1-15,3-2 0,6 3 16,-2 0-16,-1 2 0,-1 0 16,0-1-16,-1 0 0,0 0 15,-4 0-15,-5 0 0</inkml:trace>
  <inkml:trace contextRef="#ctx0" brushRef="#br0" timeOffset="10027.8912">14744 4332 0,'0'0'0,"0"0"16,0 0-16,0 0 0,-6 21 0,6-21 15,-5 23-15,1-8 16,2 1-16,0 1 0,1 2 16,0 1-16,1-1 0,-1 6 15,0-2-15,1-3 0,0-1 0,1-3 16,1-2-16,0-2 0,1-2 0,0-3 16,-1 0-16,-1-1 15</inkml:trace>
  <inkml:trace contextRef="#ctx0" brushRef="#br0" timeOffset="10543.4327">15401 4223 0,'0'0'0,"0"0"16,0 0-16,0 0 0,0 0 0,4 30 15,-4-30-15,-3 29 16,3-29-16,-10 35 0,0-14 16,-2 1-16,-2 0 0,-6 7 0,-1 0 15,0-2-15,0-3 0,-7 4 16,-1-2-16,1-4 0,3-5 16,-1-2-16,1-2 0,1-2 15,2-3-15,0-4 0,0-2 16,2-2-16,3-2 0,3-4 15,2-2-15,2-2 0,2-1 0,3 0 16,1-2-16,4 2 0,2 1 16,4 1-16,3 0 0,-1 0 15,1 1-15,4 2 0,1 0 16,1 1-16,2 2 0,3 1 16,3 0-16,-1 0 0,0 1 15,6 1-15,-1 3 0,1 0 16,-2 0-16,0 1 0,-2 0 15,-2 1-15,-2 4 0,-3-2 16,-1 0-16,-3 0 0,-1 1 0,-1-1 16,-1 1-16,-1-1 0,-1 0 15,-3-2-15,0 3 16,-1-3-16,-1-1 0,0-1 0,-3 0 16,0-3-16,-2-5 0,1 3 15,0-1-15,1 3 0</inkml:trace>
  <inkml:trace contextRef="#ctx0" brushRef="#br0" timeOffset="10809.0022">15722 4212 0,'0'0'0,"0"0"0,0 0 15,17 14-15,-17-14 0,18 17 16,-18-17-16,23 31 0,-12-14 0,-1 3 16,-1 4-16,0 6 0,-1 1 15,-5 1-15,-3 1 0,-3-2 16,-3-2-16,-6 7 0,-5 0 16,1-3-16,-1-2 0,-4 1 15,-4-2-15,-5 2 0,2-4 16,4-7-16,7-4 0,2-3 0</inkml:trace>
  <inkml:trace contextRef="#ctx0" brushRef="#br0" timeOffset="11262.1116">16031 4944 0,'0'0'0,"0"0"16,25-1-16,-8 1 0,1 1 0,5 1 16,6-1-16,9 1 0,0-1 15,4 0-15,3 1 0,9-3 16,-2-1-16,4 0 0,-5 2 15,-8 0-15,-5 1 0,-3 1 16,-2 3-16,-4-4 0,-3 0 16,-7-5-16,-7-4 0,1 2 15,2 2-15,-7 1 0,0 1 0,-1 1 16</inkml:trace>
  <inkml:trace contextRef="#ctx0" brushRef="#br0" timeOffset="11512.0566">16439 4712 0,'0'0'0,"0"0"0,0 0 15,0 0-15,0 0 0,0 0 16,5 32-16,-5-32 0,-1 27 0,1-27 15,-2 39-15,0-17 0,-1-1 16,0 4-16,0 1 16,-2 5-16,1-2 0,1 0 0,-1 0 15,1-2-15,0-3 16,1-3-16,-1-4 0,1-3 0</inkml:trace>
  <inkml:trace contextRef="#ctx0" brushRef="#br0" timeOffset="12511.7428">17304 4996 0,'0'0'15,"0"0"-15,0 0 0,0 0 0,0 0 16,0 0-16,0 0 0,0 0 16,18-10-16,-18 10 0,0 0 15,0 0-15,25 0 0,-25 0 16,23 1-16,-9 0 0,-1 0 0,1 0 16,2 1-16,0-1 0,3 2 15,2-2-15,2 0 0,1 0 16,2-1-16,9 1 0,1 2 15,1-2-15,-1-1 0,3 0 16,2 1-16,7 0 0,-2 1 0,3 0 16,2-1-16,2 2 15,1-1-15,11 0 0,0-1 16,-1-1-16,0-2 0,11 2 16,0 2-16,-3 0 0,-2 1 0,10-2 15,-1 1-15,-2-1 0,0 0 16,31 2-16,-10-2 0,-9 5 15,-8 2-15,0-2 0,0-5 16,0 1-16,-2-1 0,4 3 16,3 2-16,-1-2 0,0-2 0,1 0 15,1 2-15,-3 2 0,-3-1 16,3-3-16,2-2 0,-3 0 16,-3 2-16,-1 0 0,-2-1 15,-3 1-15,-3-4 0,4 4 16,2-1-16,-2 0 0,0 1 15,0-2-15,0-3 0,-2 2 16,-2 1-16,2 0 0,0 0 16,-1 0-16,-1 1 0,0-1 15,2 1-15,-4-1 0,-3 0 0,-3-1 16,-3-3-16,-5 0 0,-4 1 16,2 3-16,1 3 0,-7-1 15,-5-2-15,2-1 0,2-1 16,-8 2-16,-5 2 0,0-1 15,1 1-15,-6-1 0,-2 2 16,-7 1-16,-2 0 0,-6 1 16,-3 0-16,-8 1 0,-5 1 15,-2-5-15,-3 0 0,3-1 0,3 0 16,0-1-16</inkml:trace>
  <inkml:trace contextRef="#ctx0" brushRef="#br0" timeOffset="13073.1996">19791 5467 0,'0'0'0,"0"0"0,0 0 16,28 7-16,-28-7 0,27 5 0,-8-1 16,2 0-16,1 3 15,7 0-15,-2 2 0,-3 0 0,-3 2 16,-3 0-16,-3 1 0,-4 0 15,-3 2-15,-8 1 0,-6-1 16,-8 2-16,-4 1 0,-8 0 16,-5 1-16,-6 3 0,-1-2 0,-4 2 15,-2-2-15,-3 3 0,5-2 16,1 1-16,0 0 0,7-6 16,4 0-16,3 2 0,5-3 15,7-3-15,4-1 0,7 1 16,5 1-16,4-1 0,0-2 15,12-2-15,7 0 0,1 0 16,5-3-16,11 0 0,3-1 16,2 1-16,2-4 0,0 0 15,1 0-15,-6 3 0,-5-3 0,0 4 16,-6 1-16,-7-3 0,-5-2 16,-6 0-16,-4 0 0,-8 2 15,-3 0-15,-9 1 0,-6-3 16,5 1-16,2 0 0,1-1 15</inkml:trace>
  <inkml:trace contextRef="#ctx0" brushRef="#br0" timeOffset="13494.9777">18321 4309 0,'0'0'0,"0"0"0,0 0 15,-17 25-15,10-13 0,-3 6 0,-2 4 16,-4 7-16,1 2 0,2 3 16,0 0-16,0 7 0,2-4 15,1-2-15,3 1 0,0-3 16,1-4-16,0 2 0,0-3 15,3-4-15,0-3 0,0-4 16,3-5-16,0-4 0,0-1 0,0-1 16</inkml:trace>
  <inkml:trace contextRef="#ctx0" brushRef="#br0" timeOffset="13651.891">18695 4531 0,'0'0'0,"0"0"0,22-6 16,-7 3-16,3 1 0,11-3 16,4 1-16,4 1 0,3-1 0,11 4 15,-1 3-15,-1 0 0,-3 1 16,-2-1-16,-9 0 0,-8-1 31</inkml:trace>
  <inkml:trace contextRef="#ctx0" brushRef="#br0" timeOffset="14360.2174">19953 4276 0,'0'0'0,"0"0"0,0 0 0,0 0 16,0 0-16,5-18 0,-5 18 15,0 0-15,0 0 0,0 0 16,0 0-16,0 0 0,-19-16 0,19 16 16,-24 7-16,24-7 15,-32 12-15,14-2 0,0 0 16,1 2-16,-2 3 0,-7 3 0,1 1 16,2 2-16,2 0 0,2 0 15,2 1-15,-2 4 0,3-3 16,2 1-16,2 1 15,3-3-15,4-3 0,2-1 0,3-1 16,3-3-16,-1-3 0,8-1 16,6-4-16,-1-2 0,0-3 0,7-2 15,2-2-15,5-2 0,3-1 16,0-4-16,0-3 0,-1 2 0,0 0 0,0-1 16,0-1-16,-1-2 15,-4 2-15,-5 0 0,-4-1 16,-3 4-16,-3 3 0,-5 1 15,-1 1-15,-3-1 0,-1 1 0,-2 1 16,-1 0-16,-1 1 0,1 1 16,0 0-16,2 2 0,-2-4 15,2 4-15,0 0 0,4-2 16,2 2-16,1 0 0,8 0 16,4 0-16,1-1 0,4-1 15,9 2-15,2 0 0,-1 0 16,-1 3-16,10 0 0,0 2 15,-5 0-15,-5 1 0,-3 1 16,-3 4-16,-4 0 0,-3 0 0,-2 0 16,-4 1-16,-4 0 15,-4 0-15,-6 3 0,-4 1 16,-1-2-16,-2-2 0,-4 0 0,-2-1 16,-4 0-16,-1-1 0,-2 0 15,-1-1-15,1-1 0,2-1 16,1-1-16,0 3 0,4-4 15,3-2-15,3 0 0,4-2 16,3-5-16,3-1 0,1 0 0,-2 1 16,0 1-16</inkml:trace>
  <inkml:trace contextRef="#ctx0" brushRef="#br0" timeOffset="14680.0613">21186 4189 0,'0'0'0,"0"0"15,0 0-15,0 0 0,-23 7 0,23-7 16,-24 11-16,24-11 0,-28 18 16,10-3-16,-3 3 15,2 0-15,-1 0 0,-3 10 0,0 3 16,3 0-16,1-1 0,-1 8 15,2 1-15,4-5 0,2-3 16,3 1-16,3 1 16,3-4-16,2-3 0,3 5 0,4-5 0,0-1 0,1-5 15,3-1-15,3-1 0,0-6 16,2-3-16,-1-2 0,2-3 16,-4-1-16,-2 0 0,-3-1 15</inkml:trace>
  <inkml:trace contextRef="#ctx0" brushRef="#br0" timeOffset="14994.1919">21416 4379 0,'0'0'15,"0"0"-15,0 0 0,25-1 0,-25 1 16,20 6-16,-9-2 15,-3 3-15,0 1 0,-2 2 0,-4 3 16,-4 1-16,-4 0 0,-6 5 16,-5 1-16,1-1 0,-1 0 15,-4-1-15,-2 1 0,1-1 16,1-1-16,-2-1 0,3 0 16,5-2-16,3-3 0,2-1 15,2 0-15,4 0 0,0-3 0,9-1 16,6 0-16,3-3 0,4-1 15,4-1-15,4-1 0,1-1 16,-1-3-16,1 0 0,-5 1 16,-5 1-16</inkml:trace>
  <inkml:trace contextRef="#ctx0" brushRef="#br0" timeOffset="15291.027">21827 4309 0,'0'0'15,"0"0"-15,0 0 0,0 0 16,21 15-16,-21-15 0,16 16 16,-6-3-16,0 1 0,2 3 0,1 2 15,1 0-15,-2 0 0,2 8 16,-1 1-16,-2-2 0,-1-1 15,-1 0-15,0-1 0,-1-2 16,-1-3-16,2 4 0,-1-3 16,-3-2-16,0-3 0,-2-3 15,-1-1-15,1-3 0,-1 1 0,-2 3 16,-1 4-16,0-2 0,-1-2 16,1-2-16</inkml:trace>
  <inkml:trace contextRef="#ctx0" brushRef="#br0" timeOffset="15541.0321">22142 4368 0,'0'0'16,"0"0"-16,0 0 0,0 0 0,-22 10 15,22-10-15,-22 16 0,22-16 16,-25 24-16,8-8 0,-3 1 15,0-1-15,1 0 0,-8 7 16,1-1-16,0-1 0,2-1 0,0-2 16,1 0-16,-3 1 15,4-2-15,3-2 0,3-2 16,3-1-16,2-2 0,2-2 0,2-1 16,2-2-16</inkml:trace>
  <inkml:trace contextRef="#ctx0" brushRef="#br0" timeOffset="15730.1513">22236 4486 0,'0'0'0,"0"0"0,23 0 31,-6 0-31,0 0 0,6 1 0,5 1 16,6 2-16,0 0 0,9 0 15,0 1-15,-6-2 0,-5 0 16,-4-3-16,-2-1 0,-5 0 0,-5 1 16,-3-1-16</inkml:trace>
  <inkml:trace contextRef="#ctx0" brushRef="#br0" timeOffset="15948.8637">22473 4406 0,'0'0'0,"0"0"15,0 0-15,0 0 0,0 0 0,-10 24 16,10-24-16,-9 24 0,9-24 16,-11 29-16,6-9 0,-1 2 15,1-2-15,-1 3 0,2 1 16,-2 5-16,2-1 0,0-2 15,2-2-15,0-3 0,0-4 0,0-3 16</inkml:trace>
  <inkml:trace contextRef="#ctx0" brushRef="#br0" timeOffset="16823.7715">22782 5132 0,'0'0'0,"0"0"0,0 0 15,2-20-15,-2 20 0,2-20 0,-2 20 16,6-30-16,-3 13 0,0-2 16,2-4-16,-1-1 0,0 1 15,2-11-15,1-1 0,-1 0 16,1 1-16,3-9 0,1 0 16,-1 2-16,0 2 0,1-1 15,1 0-15,2-4 0,0 5 0,0 4 16,0 2-16,-1 2 0,0 1 15,2 3-15,0 2 0,2 4 16,0 3-16,2 3 0,0 2 16,-3 1-16,-1 0 0,-2 3 15,0 5-15,-3 1 0,0-1 0,1 2 16,0 2-16,0 1 16,0 2-16,-2 2 0,-1 4 15,-3-2-15,1 2 0,-3-1 0,-2 3 16,-4 1-16,-4 0 0,-2-1 15,-3 2-15,-2-3 0,-3 0 16,-5 0-16,-3 1 0,-5 1 16,2 0-16,-2-1 0,0-1 15,2-2-15,3 2 0,3-3 16,2-2-16,4-2 0,2 0 0,3 1 16,3-2-16,1 0 0,1 1 15,4-2-15,2-1 0,1 2 16,5 0-16,4-1 0,3 0 15,4 0-15,0 1 0,3 0 16,1 1-16,2 0 0,3 0 16,-2 0-16,0 2 0,-2 1 15,-2 1-15,3 2 0,-1-2 16,-3 2-16,-1 1 0,-5-2 16,-2 2-16,-6-2 0,-1 2 0,-3-1 15,-2 1-15,-3 0 16,-1 0-16,-2-2 0,1 2 0,-3-3 15,-1 1-15,-3 0 0,-4-1 16,-1-1-16,1-1 0,0 0 16,1 0-16,0-1 0,2-1 0,1 1 15,2-3-15,1 1 16,2-1-16,1 1 0,2-1 16,-1 0-16,2-1 0,2 0 15,2 0-15,0 0 0,2 0 0,2 0 16,3-1-16,0 1 0,-2-1 15,0 1-15</inkml:trace>
  <inkml:trace contextRef="#ctx0" brushRef="#br0" timeOffset="17245.5357">23576 4134 0,'0'0'0,"0"0"16,0 0-16,0 0 0,23 16 0,-23-16 15,15 23-15,-7-7 0,1-1 16,0 3-16,-1 3 15,2 1-15,0 1 0,0 9 16,-2 4-16,-4-2 0,0-1 0,-4 7 16,-4-2-16,-1-3 15,-2-3-15,-1-1 0,1 1 0,-3-6 16,0-2-16,-6 3 0,-1-2 16,1-5-16,0-3 0,-3 2 15,1-2-15,4-5 0,1-2 16,-4 2-16,-1 2 0,0-2 15,1 0-15,2-3 0,0-2 16,1 0-16,2-1 0,1 0 16,1 0-16,1-1 0,2 0 0,2-2 15,1 0-15,1-1 0</inkml:trace>
  <inkml:trace contextRef="#ctx0" brushRef="#br0" timeOffset="17417.3507">23806 4977 0,'0'0'0,"0"0"16,0 0-16,0 0 0,0 0 0,-26 5 15,26-5-15,0 0 0</inkml:trace>
  <inkml:trace contextRef="#ctx0" brushRef="#br0" timeOffset="31632.3651">5808 8213 0,'0'0'0,"0"0"0,0 0 16,0 0-16,0 0 0,0 0 0,23-3 15,-23 3-15,34-4 0,-9 2 16,1 0-16,3 0 0,1 0 0,14-1 15,3 3-15,-3 0 16,-2 2-16,11 0 0,2 2 16,-7 1-16,-8-1 0,-1 1 15,-9-2-15,-7 0 0</inkml:trace>
  <inkml:trace contextRef="#ctx0" brushRef="#br0" timeOffset="31836.741">5745 8608 0,'0'0'16,"0"0"-16,0 0 0,25 4 0,-25-4 16,31 0-16,-3-1 0,4-1 15,2 1-15,18-2 0,8 0 16,-4 0-16,1 1 0,14-3 15,16-3-15,-8 1 0,-8 1 0,-7 0 16,-16 3-16,-11-1 0</inkml:trace>
  <inkml:trace contextRef="#ctx0" brushRef="#br0" timeOffset="32242.9231">7686 7760 0,'0'0'0,"0"0"16,0 0-16,-19 18 0,19-18 0,-19 21 15,6-4-15,-2 2 0,-2 3 16,1 3-16,-3 2 0,-6 11 16,0 0-16,-5 11 0,0 0 15,1-4-15,2 0 0,-5 9 16,1-3-16,2-1 0,0-1 0,0 3 16,2-4-16,4-7 0,3-6 15,5-2-15,-1-3 0,6-6 16,0-6-16,4-2 0,0 0 15,3-7-15,1-5 0,1-1 16,1-3-16,3-4 0,0-5 16,3-5-16,0-5 0,1 3 15,-4 4-15,1 1 0</inkml:trace>
  <inkml:trace contextRef="#ctx0" brushRef="#br0" timeOffset="32570.986">7612 7711 0,'0'0'0,"0"0"0,0 0 16,0 0-16,0 0 0,4 28 0,-4-28 15,6 30-15,-4-12 0,2 3 16,0 5-16,2-1 0,-3 3 0,4 10 15,-1 2-15,3 0 0,-4-1 16,2 9-16,0 1 16,-4-5-16,1-2 0,2 5 0,-1 1 15,0-8-15,0-4 0,-1 0 16,-1-1-16,-2-6 0,-1-4 16,0-4-16,0-1 0,0-6 15,0-2-15,-4-5 0,-3 0 16,-2-6-16,-1-2 0,4 0 15,-2 0-15,2 0 0</inkml:trace>
  <inkml:trace contextRef="#ctx0" brushRef="#br0" timeOffset="32755.7096">7331 8296 0,'0'0'0,"0"0"0,25-6 0,-9 2 15,3-1-15,6 1 0,7 0 16,9-1-16,3-2 0,13 1 16,-1-1-16,-3 3 0,-3 0 0,-3 2 15,-10-1-15,-9 2 0</inkml:trace>
  <inkml:trace contextRef="#ctx0" brushRef="#br0" timeOffset="32987.3757">8449 8153 0,'0'0'0,"0"0"0,31-5 0,-9 4 16,4-1-16,12 0 0,5-1 15,11-2-15,-1 2 0,13-2 16,2 2-16,-9 0 0,-5 0 0,7 2 15,-3 1-15,-9 0 16,-6 1-16,-8-2 0,-4-1 16,-6-3-16,-3-2 0,-5 1 0,-5 1 15,-3 1-15</inkml:trace>
  <inkml:trace contextRef="#ctx0" brushRef="#br0" timeOffset="33255.9788">8964 7916 0,'0'0'0,"0"0"0,0 0 15,-10 26-15,10-26 0,-11 27 16,6-7-16,-1 3 0,1 2 0,-3 12 15,0 3-15,1-1 0,-1 0 16,-2 14-16,0 4 16,1-3-16,3-1 0,-1-4 0,1-10 15,2-9-15</inkml:trace>
  <inkml:trace contextRef="#ctx0" brushRef="#br0" timeOffset="34656.0879">10501 7671 0,'0'0'0,"0"0"0,0 0 16,0 0-16,0 0 0,0 0 0,-12 30 16,12-30-16,-11 29 0,4-8 15,-3 4-15,0 0 0,-1 3 0,-5 11 16,0 3-16,-1-1 16,1 0-16,-6 11 0,-1 0 15,3-4-15,0-2 0,0 5 16,2-1-16,3-7 0,2-6 0,-2 2 15,3-6-15,3-7 0,3-3 16,0-5-16,2-4 0,1-2 16,2-3-16,0-5 0,1-4 15,1-4-15,2-2 0,2-8 16,4-6-16,-1 3 0,-3 5 0,0 1 16</inkml:trace>
  <inkml:trace contextRef="#ctx0" brushRef="#br0" timeOffset="35234.1078">10365 7640 0,'0'0'0,"0"0"16,0 0-16,0 0 0,0 0 0,0 0 15,37 3-15,-37-3 0,39 8 16,-15-1-16,5 4 15,-3 0-15,0-1 0,6 4 0,-2 1 16,-2 0-16,-3 3 0,1 7 16,-5 0-16,-7-3 0,-4-1 0,-7-1 15,-4-1-15,-3-2 0,-3-2 16,-5 1-16,-3 1 16,-5-1-16,-3-1 0,-3 0 15,-1 0-15,-1-3 0,0-3 0,1 0 16,-1-1-16,4 0 0,4-2 15,1-1-15,4 0 0,4-2 16,3 0-16,2 0 0,1 1 16,3-2-16,2-2 0,2 1 15,5-1-15,4-1 0,3 0 0,4 1 16,2 1-16,1 0 16,0 1-16,4 0 0,3 2 15,2 3-15,-2-1 0,-3 4 16,1 3-16,-4 0 0,-3 2 0,-2-1 15,1 2-15,-5-3 0,-4 0 16,-7 0-16,-5 2 16,-6-1-16,-3 0 0,-9 2 0,-8 3 15,1-3-15,-1-2 0,-5 0 16,-5-2-16,-2 1 0,5-1 0,4-2 16,3-2-16,3-1 0,1 0 15,6-7-15,3-4 16,3 0-16,2 0 0,4-3 15,4 1-15,5-2 0,5-1 0,8-4 16,7-4-16,4-1 0,1 1 16,-5 2-16,-3 3 0,-5 2 0</inkml:trace>
  <inkml:trace contextRef="#ctx0" brushRef="#br0" timeOffset="36273.4761">11922 7875 0,'0'0'15,"0"0"-15,0 0 0,0 0 0,-11-21 16,11 21-16,0 0 0,-10-20 16,7 13-16,-2 2 0,0 0 15,-2 0-15,0 1 0,-1 3 16,-3 0-16,-3 3 0,-1 2 15,-3 3-15,-1 3 0,0 1 0,-1 1 0,-7 6 0,0 3 16,0-1-16,2 2 0,-3 6 16,4 0-16,4 0 0,4-3 15,1 3-15,3 1 0,3-3 16,3-3-16,1 0 0,3-2 16,1-2-16,2-1 0,1-3 15,3-1-15,1-3 0,3-2 0,7-4 16,6-4-16,1-2 0,1-2 15,6-5-15,5-3 0,-1-3 16,-1-3-16,10-6 0,4-3 31,-6 3-31,-4 2 0,-1 0 0,0 0 16,-6 3-16,-4 0 0,-2 1 16,-4 2-16,-8 4 0,-2 1 0,-2 3 15,-3 2-15,0 0 16,-2 0-16,-3 5 0,-2 0 15,-3 1-15,-1 3 0,-3 1 16,-2 3-16,2-1 0,0 0 0,1 2 16,-1 3-16,1-2 0,0-2 15,2 1-15,1 1 0,3 0 16,2 0-16,2-1 16,4-2-16,1 0 0,3-1 0,5-2 15,3-1-15,2-3 0,2-2 16,4 0-16,1-1 0,1-1 15,-2-1-15,7-1 0,2 1 16,-4 1-16,-3 2 0,-1-1 16,-2 0-16,-3 0 0,-1 2 0,1 2 15,0 1-15,-3 2 0,-3 1 16,-2 1-16,-4 2 0,-3 1 16,-1 0-16,-6 2 0,-4 2 15,-1-3-15,-3-1 0,-3 2 16,-2 2-16,-1-2 0,-1 0 0,-7 3 15,-2 0-15,1-2 16,1 1-16,1-3 0,2-2 16,3 0-16,0-1 0,2-3 0,1-1 15,-1-2-15,2-1 0,4-4 16,2-3-16,0 1 0,2 0 16,1 2-16</inkml:trace>
  <inkml:trace contextRef="#ctx0" brushRef="#br0" timeOffset="36585.936">12954 7834 0,'0'0'0,"0"0"16,0 0-16,25 1 0,-25-1 0,27 5 15,-11 0-15,0 1 16,-2 0-16,-1 2 0,1 2 15,-3 1-15,-1 1 0,-3 5 16,-3 2-16,-4 1 0,-3-1 0,-4 0 16,-7-2-16,1 2 0,-1 0 15,-1 1-15,0 0 0,0 1 16,1-2-16,2-2 0,2-1 16,3-2-16,1-1 0,4-1 15,3 1-15,2-2 0,4-1 16,7-2-16,7 0 0,2-1 15,2-1-15,9-1 0,4-3 16,-7 1-16,-5-3 0,-5 1 0</inkml:trace>
  <inkml:trace contextRef="#ctx0" brushRef="#br0" timeOffset="37022.6935">13457 7995 0,'0'0'0,"0"0"16,0 0-16,5-17 0,-5 17 0,8-17 16,-1 5-16,0-2 0,2 2 15,2-2-15,1-1 0,4-3 16,-2 0-16,2 1 0,0 1 16,1 1-16,-1 2 0,2 1 15,-1 3-15,0-1 0,-2 1 16,0 3-16,-2 3 0,-2-1 15,-1 3-15,0 3 0,1 3 16,-1 0-16,0 2 0,0 3 16,0 3-16,-2 1 0,0 0 0,-1 4 15,-1 3-15,2 1 0,-1-1 0,-1 4 0,1 0 32,0 0-32,-1 0 0,2 7 0,1-1 15,0-3-15,-1-1 0,2-2 16,1 0-16,1-3 0,2-2 15,0-1-15,1-1 0,1-1 16,-2-3-16,1-1 0,-2-1 16,-1-3-16,-2-3 0,-1-2 15,-2-2-15,1-1 0,-1-1 0,-3-5 16,-1-5-16,1 2 0,-1 1 16,-1 1-16</inkml:trace>
  <inkml:trace contextRef="#ctx0" brushRef="#br0" timeOffset="37350.7503">14095 7849 0,'0'0'0,"0"0"0,0 0 16,0 0-16,-14 26 0,14-26 0,-18 20 15,18-20-15,-26 28 0,10-12 16,0 3-16,-1-1 0,0 0 16,-8 5-16,1-1 0,1-1 15,1-1-15,0-1 0,1-1 16,0 0-16,0 0 0,-3 1 16,1-3-16,3-2 0,1 0 0,2-1 15,3-2-15,2-1 0,2-1 16,2-2-16,2-1 0,-1-1 15,2 1-15,0-1 0,2 1 16,2-1-16,2-1 0,0 1 16,0-1-16,0-2 0</inkml:trace>
  <inkml:trace contextRef="#ctx0" brushRef="#br0" timeOffset="37741.9892">14746 8034 0,'0'0'0,"0"0"16,0 0-16,0 0 0,24-14 0,-24 14 16,42-8-16,-14 3 0,3 0 15,10 2-15,5-1 0,-2 2 16,-2 0-16,13 2 0,1 0 15,-7 1-15,-6-1 0,3 2 16,-4 1-16,-7 0 0,-5-1 16,-8-3-16,-6-1 0,-2-1 0,-4 1 15,-3 1-15</inkml:trace>
  <inkml:trace contextRef="#ctx0" brushRef="#br0" timeOffset="38002.1151">15179 7879 0,'0'0'0,"0"0"16,0 0-16,0 0 0,-1 26 0,1-26 16,-3 26-16,3-26 0,-5 32 15,2-14-15,0 3 0,-2 1 16,1 1-16,-3 7 0,1-2 15,0 0-15,1-2 0,0 0 16,2 0-16,2-2 0,1 0 16,4-4-16,4-3 0,3-3 15,2-1-15,-2-2 0,-2-2 16,-1-1-16</inkml:trace>
  <inkml:trace contextRef="#ctx0" brushRef="#br0" timeOffset="38632.9052">16348 7670 0,'0'0'0,"0"0"0,0 0 16,0 0-16,22 13 0,-22-13 0,30 16 16,-13-7-16,-1-1 0,2 2 15,-1 1-15,1-1 0,1-1 16,3 2-16,-2 0 0,-2-5 15,0-1-15,-1-2 0,-2 0 16,-2-1-16,-1 1 0,1-3 16,-1-2-16,-2 2 0,-2 0 0,-1-1 15,-1-1-15,-1-1 0,0 0 16,-4-2-16,-1 0 0,-3-1 16,0 0-16,-5-1 0,-4 1 15,-2 1-15,-3-1 0,-4 1 16,2-1-16,-1 3 0,1 1 15,-2 1-15,-2 1 0,1 1 16,1 1-16,0 2 0,1 2 16,0 3-16,0 1 0,-2 4 15,-2 3-15,-2 4 0,1 2 0,3-1 16,1 3-16,4-1 0,1-1 16,4 1-16,3 2 0,4-2 15,1-2-15,4 0 0,3-1 16,2 0-16,2-2 0,6 0 15,6-2-15,2-1 0,1-3 0,10-2 32,9-2-32,0 0 0,1-2 0,16 1 15,3-3-15,-1-4 0,-2-4 16,-6 1-16,-13 1 0,-10-2 16</inkml:trace>
  <inkml:trace contextRef="#ctx0" brushRef="#br0" timeOffset="39242.1045">18023 7645 0,'0'0'0,"0"0"0,0 0 15,0 0-15,0 0 0,-11-22 16,11 22-16,0 0 0,-23-18 0,9 12 16,-4 1-16,-1-1 0,1 3 15,-4-1-15,-3 3 0,-6 1 16,2 1-16,1 3 0,3 3 16,2 0-16,1 2 0,1 1 15,1 3-15,3 0 0,4 1 16,2 4-16,7 1 0,2-3 15,4-1-15,3 6 0,4 1 16,0 1-16,2 0 0,4 0 16,4 1-16,0-3 0,-1-2 0,-1 0 15,-2 1-15,-3-2 0,-2-1 16,-1-1-16,-2 0 0,-2-2 16,-1-3-16,-4 0 0,-3-2 15,-3 1-15,-3 0 0,-8 0 16,-6-2-16,5-2 0,-1-1 15,-7 0-15,-1-2 0,2 0 0,0-2 16,3-3-16,2-3 16,4 0-16,1-3 0,4 2 0,3 2 15,0-1-15</inkml:trace>
  <inkml:trace contextRef="#ctx0" brushRef="#br0" timeOffset="40054.3093">18194 7777 0,'0'0'15,"0"0"-15,0 0 0,0 0 0,12 28 0,-12-28 16,5 29-16,-4-12 16,-1-2-16,-2 3 0,-2 2 15,1-1-15,-1 1 0,-2 3 16,-1-1-16,2-4 0,1-2 15,-1 0-15,1 1 0,-1-5 0,2 1 16,0-3-16,1-1 0,-1-2 16,2-1-16,0-3 15,1-3-15,0 0 0,0 0 0,0-6 16,2 0-16,1 0 0,0-1 16,3-3-16,3-3 0,1 2 15,1-3-15,4-1 0,0-2 16,-1 2-16,0 1 0,-1 2 15,1 1-15,0-2 0,1 1 0,-2 1 16,0 2-16,-2 1 0,-1 2 16,0 1-16,0 3 15,-1 0-15,0 0 0,0 4 0,-1 0 16,0 2-16,-1 1 0,-3 0 16,1 3-16,-1 0 0,-1 1 15,2 4-15,-2 1 0,-1-5 16,0 2-16,1 2 0,-2 0 15,0-2-15,0-2 0,0 1 16,0-2-16,-1-1 0,0 0 16,0-1-16,0-1 0,0 0 0,0-1 15,0-1-15,1 1 0,-1-4 16,1 3-16,-1-3 0,4-3 16,-1-1-16,2 0 0,4-3 15,3-2-15,1 0 0,-1-1 0,0-2 16,0 0-16,-1 0 0,-1-1 15,2-2-15,-1-2 16,0 1-16,0 3 0,-1-2 16,0 1-16,-1 0 0,-2 2 0,1 2 15,1 2-15,-1 0 0,-2 1 16,2 3-16,0 2 0,-3 2 16,1 1-16,-1 3 0,1 2 15,-2 2-15,0 1 0,-1 2 16,-1 1-16,0 2 0,-1-1 15,0 6-15,-1 2 0,0-3 0,-1-1 16,1 0-16,0-1 16,-1-1-16,-1-2 0,0-1 0,0-2 15,1-2-15,1 0 0,-2-1 16,1-1-16,0-3 0,0 0 16,1-3-16,0 0 0,0 0 15,0 0-15,0-6 0,0-1 16,0 1-16,0 1 0,0 0 15</inkml:trace>
  <inkml:trace contextRef="#ctx0" brushRef="#br0" timeOffset="40241.7639">18483 7515 0,'0'0'0,"0"0"0,0 0 15,0 0-15,0 0 0,0 0 16,24 16-16,-24-16 0,29 11 0,-29-11 16,36 14-16,-19-8 0,-3 0 15,0-1-15</inkml:trace>
  <inkml:trace contextRef="#ctx0" brushRef="#br0" timeOffset="40554.2525">19121 7737 0,'0'0'0,"0"0"16,0 0-16,0 0 0,0 0 0,32 8 15,-32-8-15,25 5 0,-25-5 0,23 6 16,-13-1-16,-1 1 16,-2 1-16,-1 3 0,-3 1 15,-2 1-15,-2 0 0,-4 0 16,-5 1-16,-2-1 0,-1 2 0,-6 3 15,-1 0-15,-1-1 16,0-1-16,0 1 0,0-1 0,2-1 16,3-1-16,-1 3 0,4 1 15,4-6-15,2-1 0,3 0 16,4 2-16,5-1 0,2-1 16,8-1-16,5 0 0,4-3 15,4-1-15,1 1 0,-6-1 16,-4-2-16</inkml:trace>
  <inkml:trace contextRef="#ctx0" brushRef="#br0" timeOffset="41007.2965">19445 7790 0,'0'0'0,"0"0"0,0 0 0,7-20 16,-2 12-16,1-3 0,2-1 0,1-1 16,1 1-16,2-4 0,1 1 15,1-1-15,-1 2 0,-1 1 16,0 3-16,1 2 0,1-1 0,0 2 16,1 0-16,0 3 15,-2-1-15,0 5 0,1 0 0,-1 5 16,-2 0-16,-1 3 15,-2 3-15,1 2 0,-1 2 0,0 1 16,-1 2-16,0 1 0,-2 3 16,1 4-16,-1 2 0,0-2 15,-2 1-15,3 6 0,-1-2 16,2-1-16,-1-2 0,2-1 16,1-4-16,0 0 0,0-1 0,1-3 15,2 0-15,-1-2 16,-1-3-16,-2-1 0,1-1 0,0-4 15,-1 0-15,1-1 16,-1 0-16,1-4 0,1-3 0,0-1 16,1-4-16,-2-2 0,0-2 15,-3 1-15,0 0 0,-1 3 0</inkml:trace>
  <inkml:trace contextRef="#ctx0" brushRef="#br0" timeOffset="41335.3232">20072 7607 0,'0'0'0,"0"0"15,0 0-15,0 0 0,0 0 0,0 0 16,0 0-16,-19 26 16,19-26-16,-24 23 0,9-9 15,-2 1-15,0 3 0,-3 2 16,-2 1-16,-6 7 0,3-2 0,-1 1 15,0 0-15,-1-2 0,0 0 16,-5 4-16,2-1 0,3-3 16,1-1-16,2-1 0,0 1 15,-1-3-15,2-2 0,1 0 16,1-2-16,4-3 0,1 0 16,2-3-16,-1 0 0,3-1 15,1-1-15,1-2 0,2-2 16,0-1-16,2 0 0,2-2 15,1 0-15,2 2 0,1-2 0,0 1 16,0-1-16,0-2 0</inkml:trace>
  <inkml:trace contextRef="#ctx0" brushRef="#br0" timeOffset="48093.8355">11514 8609 0,'0'0'0,"0"0"0,0 0 0,0 0 0,0 0 16,0 0-16,0 0 15,0 0-15,20-12 0,-20 12 0,30-4 16,-30 4-16,45 0 0,-18-1 16,6 0-16,4 0 0,1-1 15,17 1-15,5-1 0,12 2 16,-3 0-16,18 1 0,3 1 16,4 0-16,-5-2 0,13 0 15,2-3-15,-12 4 0,-7 1 16,39 1-16,-8 1 0,-16 0 0,-10 0 15,-1 1-15,-3 1 0,-15-3 16,-8-3-16,-1 0 0,1 0 16,-9-2-16,-6 2 0,-7-1 15,-6 1-15,-7 1 0,-5 1 16,5-4-16,3-1 0,-10 0 16,-6 1-16,-5 1 0,-5 1 15,-1 3-15,-1 2 0,-3-5 16,0-3-16,0 3 0,2 0 0,-2 0 15,-1 4-15,-1-2 0,-1-1 16,0-1-16,1 1 0,2-1 16</inkml:trace>
  <inkml:trace contextRef="#ctx0" brushRef="#br0" timeOffset="48921.8345">17742 8491 0,'0'0'15,"0"0"-15,0 0 0,0 0 16,0 0-16,0 0 0,0 0 0,0 0 15,33-10-15,-33 10 0,42-3 16,-15 2-16,1 0 0,6 1 16,6 0-16,14 0 0,1 0 0,17 1 15,1 1-15,0-1 0,-1-1 16,13 0-16,-2 3 16,6-2-16,-6 0 0,6 1 0,-5 0 15,-9 0-15,-5 1 0,23-3 16,-9-3-16,-10 2 0,-8 1 15,-5 2-15,-5 1 0,-4-1 16,-3 0-16,-6 0 0,-5-1 16,-3-1-16,-2 0 0,-2 0 15,-2 1-15,-6 3 0,-3 1 0,-10-7 16,2-1-16,1 1 0,2-1 16,-4 2-16,-3-1 0,0 3 15,-1 1-15,-2-2 16,0-2-16,-1 0 0,-2 1 0,0 0 15,-2 1-15,3-1 0,-3 1 0,0 0 16,0 0-16,0 0 16,-4 1-16,1 0 0,-1 0 15,-1 0-15,1 0 0,-4 2 16,-2 3-16,1-4 0,-1-1 0,-2 0 16,-1 0-16,-2 1 0,1-1 15,3 0-15</inkml:trace>
  <inkml:trace contextRef="#ctx0" brushRef="#br0" timeOffset="51142.7431">12851 8575 0,'0'0'0,"0"0"0,0 0 0,0 0 15,0 0-15,0 0 0,24 3 16,-24-3-16,0 0 0,0 0 0</inkml:trace>
  <inkml:trace contextRef="#ctx0" brushRef="#br0" timeOffset="51814.1223">18333 8492 0,'0'0'0,"0"0"0,0 0 15,0 0-15,0 0 0,0 0 0,0 0 16,0 0-16,0 0 0,0 0 15</inkml:trace>
  <inkml:trace contextRef="#ctx0" brushRef="#br0" timeOffset="52204.6082">15991 8577 0,'0'0'0,"0"0"0,0 0 16,0 0-16,0 0 0,0 0 0,0 0 15,0 0-15,0 0 0,0 0 16</inkml:trace>
  <inkml:trace contextRef="#ctx0" brushRef="#br0" timeOffset="53124.1558">10981 9285 0,'0'0'0,"0"0"0,0 0 15,0 0-15,0 0 0,0 0 16,0 0-16,0 0 0,0 0 0,0 0 15,-10 30-15,10-30 0,-13 27 16,4-8-16,-2 3 16,0 1-16,0 1 0,-2 2 0,-2 4 15,-4 6-15,-1 1 0,-4 7 16,-1-3-16,3-2 0,3-1 16,2-1-16,1-3 0,0-2 15,0-3-15,2-3 0,1-2 16,1-3-16,1-3 0,3-3 15,4-3-15,0-7 0,2 1 16,4-8-16,4-4 0,-1-2 16,2-3-16,-3 3 0,0 2 15,-1 2-15</inkml:trace>
  <inkml:trace contextRef="#ctx0" brushRef="#br0" timeOffset="53738.9418">10855 9301 0,'0'0'0,"0"0"0,0 0 15,0 0-15,0 0 0,0 0 16,27-4-16,-27 4 0,31-3 0,-13 3 16,2 0-16,2 0 15,2 1-15,0 3 0,2 2 16,6 1-16,-2 1 0,-1 1 15,-2 2-15,-1-1 0,-4 1 0,0 4 16,-5-2-16,-6-1 16,-3 2-16,-3 4 0,-7-1 15,-3-3-15,-5-1 0,-9 4 0,-5 0 16,-1-2-16,-2-1 0,-3-1 16,-3 2-16,1-3 0,0-2 0,-5 3 15,0 0-15,8-1 16,4-4-16,4 0 0,4-3 15,3 2-15,1-2 0,5-1 16,1-1-16,4-2 0,0 1 0,3-2 16,6 0-16,-2 0 0,2 0 15,5-1-15,5 1 0,3-1 16,1 1-16,3 0 0,3 1 16,-2 2-16,0-1 0,6 4 15,1 2-15,-5 1 0,-3-1 0,1 2 16,-2 2-16,-3 2 15,-1-2-15,-5 3 0,-4-1 16,-3 2-16,-4-2 0,-5 3 16,-6 0-1,0-1-15,-1-1 0,-10-1 0,-7 2 16,-1 0-16,2-3 0,-12 4 0,-4-1 16,5-1-16,4 1 15,-3 0-15,0-2 0,5-3 16,5-3-16,1-2 0,4-1 15,5 1-15,4-4 0,2-1 16,2-1-16,2 1 0,2 0 0,7-4 16,7-4-16,6-2 0,5-5 15,-4 6-15,-2-1 16,-4 2-16</inkml:trace>
  <inkml:trace contextRef="#ctx0" brushRef="#br0" timeOffset="54309.1121">11551 9642 0,'0'0'0,"0"0"0,0 0 0,0 0 16,0 0-16,26-1 0,-26 1 15,39-3-15,-13 1 0,5 0 16,5 1-16,0-1 0,0 1 0,13 0 16,3 0-16,5-1 0,-6 0 15,-5 2-15,-4 2 0,-3-2 16,-10 0-16,-6 0 0,-6 0 15,-2 0-15</inkml:trace>
  <inkml:trace contextRef="#ctx0" brushRef="#br0" timeOffset="54512.2022">11462 9920 0,'0'0'0,"0"0"0,0 0 15,0 0-15,0 0 0,31-3 0,-31 3 16,44-2-16,-19 0 0,7-1 16,7-1-16,3 1 0,2-1 0,17 1 15,14-4-15,-15 3 0,-10 0 16,-9 2-16</inkml:trace>
  <inkml:trace contextRef="#ctx0" brushRef="#br0" timeOffset="54980.9021">12776 9588 0,'0'0'0,"0"0"0,0 0 0,0 0 15,-34 3-15,34-3 0,-34 12 16,13-2-16,-1 0 0,-1 4 16,-1 2-16,-6 5 0,2 0 0,3 1 15,2 3-15,-2 2 0,7-4 16,6 2-16,5-3 16,4-1-16,2-2 0,4-3 0,4-3 15,0-1-15,2-1 0,6-3 16,6-2-16,-1-2 0,0-4 0,4-4 15,3-2-15,0 0 16,1-2-16,0 0 0,0-4 16,-2 1-16,-2-2 0,5-1 15,-1-3-15,-5 2 0,-5-1 0,-3 0 16,-1-2-16,-4 3 0,-3 0 16,-1-3-16,-4-1 0,-1 5 15,-2 1-15,-6 0 0,-4 0 16,-3 1-16,-2 1 0,-9 3 15,-7 4-15,1 2 0,2 2 0,-8 0 16,2 0-16,7 1 16,6-1-16,6 0 0</inkml:trace>
  <inkml:trace contextRef="#ctx0" brushRef="#br0" timeOffset="55707.9252">10808 10385 0,'0'0'0,"0"0"16,0 0-16,0 0 0,0 0 0,11 22 16,-11-22-16,9 24 0,-9-24 15,13 22-15,-3-11 16,1 0-16,1-1 0,1 1 16,1 0-16,-1-1 0,-1 1 0,-1-1 15,-1-2-15,-1-1 0,-2 0 16,0 0-16,-1-3 0,-2-1 15,0 1-15,0-1 0,-1 1 16,-1-4-16,-2 0 0,-2 0 16,-6 0-16,0-3 0,-4 3 0,-2-1 15,-2-1-15,-1 1 0,-1 2 16,-7 1-16,-3 2 16,4-1-16,2-2 0,-2 6 15,-1 3-15,0 0 0,2 1 0,-4 1 16,1 3-16,5 1 0,4-4 15,1 6-15,4 3 0,2 0 16,2 0-16,4 1 0,2 3 16,1-3-16,2 2 0,5 1 15,5 0-15,3 1 0,1-2 16,3 1-16,2 0 0,-2-3 0,1-4 16,10 3-1,4 1-15,-5-6 0,-2-4 0,8-1 16,7-2-16,-4-2 0,-1-2 15,6-5-15,4-3 16,-10 1-16,-7 0 0,-7-1 16</inkml:trace>
  <inkml:trace contextRef="#ctx0" brushRef="#br0" timeOffset="55911.0254">11506 10738 0,'0'0'16,"0"0"-16,0 0 0,39-7 0,-39 7 15,45-8-15,-13 5 0,1 0 16,1-1-16,11 4 0,2-2 16,6 1-16,-4 1 0,-8-4 15,-8 1-15,-5-1 0,-6 1 0,-5 0 16</inkml:trace>
  <inkml:trace contextRef="#ctx0" brushRef="#br0" timeOffset="56098.4798">11505 10982 0,'0'0'0,"0"0"0,0 0 0,0 0 0,0 0 16,31 3-16,-31-3 15,45 0-15,-15 0 0,7-1 16,6-1-16,11 1 0,-1-2 0,1-1 16,-11 1-16,-7 2 0</inkml:trace>
  <inkml:trace contextRef="#ctx0" brushRef="#br0" timeOffset="56614.6898">12815 10592 0,'0'0'15,"0"0"-15,0 0 0,0 0 0,0 0 16,0 0-16,0 0 15,-33 15-15,33-15 0,-30 18 16,12-5-16,1-2 0,-1 3 0,-3 1 16,-2 6-16,-3 3 15,2-2-15,4 1 0,2 4 16,2-4-16,3 2 0,2 0 16,2 0-16,2 3 0,1-7 0,4 0 15,2-4-15,2-1 0,3-2 0,3 0 16,3-3-16,3-4 15,0 0-15,-1-3 0,3-4 16,0 2-16,2-2 0,7-3 0,3-3 16,-3-2-16,-2 1 0,-1-4 15,1-3-15,1 0 0,-1-1 16,-1-2-16,0-2 0,-3 2 16,-4-1-16,-1 0 0,-1-3 15,-4 3-15,0-3 0,-1 2 16,-2-2-16,-2 4 0,-1-1 0,-1 3 15,-2-3-15,-1 1 0,-1 2 16,-7-2-16,-4 2 0,-8 1 16,-6 3-16,-7-2 0,-3 1 15,6 3-15,6 1 0,4 4 16</inkml:trace>
  <inkml:trace contextRef="#ctx0" brushRef="#br0" timeOffset="57536.3538">10444 9148 0,'0'0'0,"-1"-7"0,1-1 0,-1-1 15,0 1-15,0 0 0,-2-1 16,0-2-16,-1 1 0,-3 3 16,-2 2-16,-1 2 0,-1 2 15,-2 4-15,-1 3 0,-2 3 0,0 1 16,-1 4-16,2 3 0,2 2 15,2 2-15,3 2 0,2 3 16,3 0-16,2 2 0,2 7 16,2 4-16,2-1 0,0-1 15,4 10-15,1 1 0,-1-3 16,-1-3-16,-3 1 0,-1 2 16,0-3-16,-2-3 0,-3 9 15,-4-2-15,-2-5 0,-3-7 16,-6 0-16,-3-2 0,0-3 0,0 3 15,-9-5-15,-5-1 16,5-6-16,1-4 0,3-1 16,1-1-16,2-3 0,1-1 0,2-5 15,2-1-15,5-4 0,2-1 16,1 0-16,3-1 0,0 1 16,2 1-16,3 0 0,-1-4 15,3 0-15,3 1 0,2 3 16,3 0-16,-1 0 0,0 2 0,1 0 15,0 1-15,1 1 0,1 1 16,1 4-16,1 2 16,1 0-16,0 4 0,1 5 0,-1 2 15,-2 2-15,-2 2 0,0 9 16,-2 5-16,-2-1 0,-2 0 0,-2 11 16,-3 0-16,-3 0 15,-1-3-15,-4 3 0,-2 4 16,-1 2-16,1-7 0,1-1 15,2 2-15,1-5 0,3-4 0,-1 4 16,-1-3-16,3-9 0,0-3 16,1 0-16,0-3 15,2-6-15,1-3 0,1 0 0,0 0 16,1-4-16,-1-3 0,1 3 16,2-3-16,-1-1 0,1-1 0,-2-3 15,0-1-15,-2-3 16</inkml:trace>
  <inkml:trace contextRef="#ctx0" brushRef="#br0" timeOffset="66813.1704">20143 9563 0,'0'0'0,"0"0"0,0 0 16,0 0-16,2-19 0,-2 19 15,0 0-15,0-24 0,0 24 0,3-21 16,1 7-16,-2 0 0,-1 2 16,1-2-16,0-1 0,1 0 15,-1 0-15,0-5 0,0 0 16,0 1-16,1 2 0,-3-1 15,-3-1-15,2 2 0,1 2 0,-2 0 16,-2 0-16,-2 2 0,1 1 16,-2 0-16,-1 2 15,1 0-15,-1 2 0,-3 4 16,-4 3-16,-2 1 0,-2 0 0,-3 4 16,-3 3-16,-2 1 0,0 2 0,-9 8 15,1 4-15,4-1 16,4 1-16,-3 4 0,-1 3 15,0 2-15,6-2 0,4 2 16,3 3-16,5-5 0,3-1 0,7-1 16,4 0-16,2-5 0,3-1 15,3-2-15,5-1 16,0-1-16,0-2 0,4-6 0,3-3 16,2-3-16,1-1 0,7-7 15,6-5-15,-2-2 0,-1 0 16,3-3-16,1-2 0,0-1 15,-2 1-15,5-3 0,-3 1 16,-4 4-16,-5 1 0,-6 3 16,-5 1-16,-5 3 0,-3 1 0,-3 1 15,-3-1-15,-2 4 0,-2 2 16,-2-2-16,-4 4 0,0 0 16,1 1-16,-3 2 0,-1 2 15,0-1-15,2 0 0,-1 2 16,0 1-16,4-3 0,0 0 0,3 1 15,2 2-15,2-4 16,0 0-16,4-4 0,2-1 16,5-1-16,1-3 0,3-1 15,2-1-15,-1 0 0,0 0 0,2 0 16,2 1-16,-2-1 0,-1 1 16,4-1-16,0 0 0,-5 2 15,-2 1-15,-2 0 0,1 1 16,-5 0-16,-2 2 0,-1 3 15,0 1-15,-2 1 0,-2 0 0,-4 4 16,-3 2-16,-2 1 16,1-1-16,-6 2 0,-4-1 15,-1-1-15,0 0 0,-2 0 16,0 2-16,1-1 0,2-2 0,-3 1 16,3 0-16,4-6 0,1-1 15,4-4-15,2-4 0,0 1 16,1 1-16,0-2 0</inkml:trace>
  <inkml:trace contextRef="#ctx0" brushRef="#br0" timeOffset="67125.6053">20839 9310 0,'0'0'0,"0"0"15,0 0-15,0 0 0,24-4 0,-24 4 16,32 0-16,-32 0 15,37-1-15,-19 1 0,0 3 16,-2-2-16,0 2 0,0 5 16,-2 0-16,-4 2 0,-2 1 0,-6 1 15,-4 3-15,-3-1 0,-3 1 16,-6 1-16,-6 2 16,2-1-16,2 0 0,-3 3 0,1 1 15,4-3-15,2-2 0,3-3 16,2-1-16,3-3 0,2-1 0,4-2 15,3 1-15,4-5 16,3-1-16,7-3 0,6-3 16,2-3-16,0-1 0,10-7 15,-1-2-15,-6 2 0,-6 3 0,-4 3 16</inkml:trace>
  <inkml:trace contextRef="#ctx0" brushRef="#br0" timeOffset="67674.3266">21821 9179 0,'0'0'0,"0"0"16,0 0-16,0 0 0,0 0 0,0 0 16,5 23-16,-5-23 0,-3 23 15,3-23-15,-13 27 0,3-12 16,-1 3-16,-3 2 0,-3 1 15,-1 1-15,-2-1 0,-8 6 16,-1 0-16,1-4 0,-1-3 0,-6 2 16,1-2-16,3-4 0,4-3 15,3-1-15,2-1 16,1-4-16,1-2 0,0-4 16,2-3-16,1-3 0,3-1 0,2-3 15,1-1-15,2-1 0,2-2 0,4-1 16,3-3-16,2 1 15,1 0-15,4 0 0,3-2 16,-1 1-16,0 2 0,-1 0 16,1 3-16,-2 2 0,-2 0 0,1 4 15,0 2-15,0 1 0,-1 2 16,2 0-16,1 2 0,0-1 16,-1 1-16,3 4 0,2 2 15,0 2-15,1 0 0,-1 2 16,0 0-16,-1 0 0,-1 1 0,0 2 15,0 0-15,0-1 16,1-2-16,-2 2 0,0 0 16,0 1-16,0-1 0,0 0 15,0 1-15,-2-1 0,0-1 0,-2-2 16,1-1-16,-1 0 31,1-3-31,-3 0 0,-1-1 0,1-2 16,-3-3-16,2 2 0,-2-2 15,0 0-15</inkml:trace>
  <inkml:trace contextRef="#ctx0" brushRef="#br0" timeOffset="68106.0815">22049 9366 0,'0'0'16,"0"0"-16,0 0 0,28-7 0,-28 7 15,35-9-15,-8 4 0,0 1 16,1 1-16,12-1 0,3 2 16,-4-1-16,-2 1 0,8 0 15,0 1-15,-6 1 0,-5 1 16,1 1-16,-6 1 0,-6 0 15,-5-1-15,-11 0 0,-4-1 16,-1-1-16,-2 0 0,2 0 16</inkml:trace>
  <inkml:trace contextRef="#ctx0" brushRef="#br0" timeOffset="68371.6103">22515 9078 0,'0'0'0,"0"0"0,0 0 16,0 0-16,0 0 0,-11 24 0,11-24 16,-13 26-16,13-26 0,-19 34 15,7-13-15,1 1 0,0 1 0,-3 9 16,1 3-16,0-1 15,0 0-15,-4 10 0,2 0 0,3-4 16,2-5-16,4-2 16,4-3-16,3-7 0,1-3 0,0-4 15,1-4-15,-2-1 0</inkml:trace>
  <inkml:trace contextRef="#ctx0" brushRef="#br0" timeOffset="69146.9151">23180 9158 0,'0'0'0,"0"0"0,0 0 16,0 0-16,0 0 0,-7-20 15,7 20-15,0 0 0,0 0 0,0 0 16,-32-4 0,18 8-16,-3 0 0,-1 4 15,-2 2-15,-2 1 0,-2 1 0,-5 6 16,0 2-16,3 0 0,1 1 16,-2 8-16,1 3 0,5-2 15,6-2-15,5-2 0,6-2 16,1-2-16,2-2 0,4-1 15,2-2-15,2-3 0,0-2 0,9-2 16,6-4-16,1-2 0,0-1 16,5-5-16,4-3 15,0-3-15,0-3 0,7-2 0,1-3 16,-4 1-16,-1 2 0,-2-4 16,-2-2-16,-4 1 0,-3 2 15,-3-1-15,-3 0 0,-4 4 16,-1 1-16,-5 4 0,-1 2 15,-3 0-15,-1 2 0,-2 2 16,-1 2-16,2-3 0,-2 3 0,2 2 16,0 0-16,1 1 15,-1 1-15,1 2 0,1-1 16,2 1-16,1 1 0,0 0 0,2-1 16,2-1-16,0 1 0,6-2 15,5 0-15,0-1 0,1-1 16,2-1-16,2-1 0,0 1 15,1-1-15,3 1 0,-4 1 16,-3 0-16,-4 0 0,-2 2 16,-4 1-16,-1 0 0,-3-1 0,-4-1 15,0-1-15,-3 4 0,-2 1 16,-2 0-16,-3 2 16,-3 0-16,-1 0 0,-4 1 0,-3 0 15,-2 1-15,-1 1 0,1 0 16,-1 1-16,-1-1 0,1-4 0,-5 3 15,-1 0-15,5-2 16,1 0-16,2-2 0,4-1 16,3-3-16,2 1 0,0-2 0,2 0 15,2-2-15,3 0 0,4-4 16,6-3-16,-3 2 0,0 1 16,-1-1-16</inkml:trace>
  <inkml:trace contextRef="#ctx0" brushRef="#br0" timeOffset="69490.653">24071 9244 0,'0'0'0,"0"0"16,0 0-16,0 0 0,0 0 0,27-4 16,-27 4-16,0 0 0,33 3 15,-33-3-15,28 10 0,-15-3 16,-1 0-16,-2 1 0,-1 1 15,-3 0-15,-3-1 0,-4 2 16,-5 2-16,-1-1 0,-3 1 0,-8 5 16,-4-1-16,0-1 15,0-2-15,1-1 0,0 0 16,2 1-16,3-2 0,-2 0 0,4-1 16,4-2-16,1-1 0,3-2 15,3 2-15,2-2 0,2 0 16,7-1-16,6 0 0,5-2 15,4-2-15,6 0 0,4 0 16,-1 0-16,-1 0 0,6 1 16,0 1-16,-3 0 0,-2 0 0,-7-1 15,-4 0-15,-3 0 0</inkml:trace>
  <inkml:trace contextRef="#ctx0" brushRef="#br0" timeOffset="70267.581">24281 10313 0,'0'0'0,"0"0"0,0 0 0,0 0 0,0 0 16,0 0-16,0 0 15,0 0-15,0-30 0,0 30 16,0-27-16,0 27 0,3-36 0,-1 12 16,1-2-16,2 0 0,0-1 15,3-12-15,1-4 0,-1 0 16,2 4-16,0-15 0,-1-2 16,0 5-16,0 4 0,3-10 15,0 0-15,-2 6 0,-2 4 16,-1-5-16,0 2 0,0 7 15,-2 5-15,1 0 0,-1 1 16,1 6-16,-1 6 0,4 1 0,2-1 16,1 6-16,0 3 0,8 3 15,5 0-15,-2 3 0,-4 1 16,7 6-16,2 4 0,-4 2 16,-2 2-16,-1 3 0,-2 3 15,-2 1-15,-3 0 0,-4 4 16,-3 2-16,-3-1 0,-3 0 0,-4 1 15,-4 0-15,-1-2 16,-3-1-16,-8 1 0,-7-1 16,3 1-16,2-3 0,-2 1 0,-2-1 15,1-3-15,2-1 0,1-1 16,0-2-16,4-1 0,4-1 16,3 0-16,3-1 0,3-1 15,1-1-15,-1 1 0,2-1 16,2-1-16,-2 0 0,6-1 15,5-2-15,2 0 0,3 0 0,3 0 16,2 1-16,1 0 0,-1 1 16,2 1-16,3 0 15,-2 2-15,-1 0 0,1 3 16,-3 0-16,-3 1 0,-3 0 0,-3 1 16,-2 2-16,-3-2 0,-1-1 15,-4 3-15,-3-1 0,-2 1 16,-3 0-16,-4 2 0,-4 0 15,-1-1-15,0 1 0,1 0 16,-2 0-16,2-2 0,0 0 0,-1-1 16,2 0-16,4-4 0,2 0 15,4-3-15,2 1 16,4-5-16,3-2 0,1 0 0,-2 1 16,0 1-16</inkml:trace>
  <inkml:trace contextRef="#ctx0" brushRef="#br0" timeOffset="70408.1823">25076 9326 0,'0'0'0,"0"0"16,0 0-16,0 0 0,24-9 0,-24 9 15,36-4-15,-14 1 0,2 2 16,4 0-16,2-1 0,4 2 16,-3 2-16,-1-1 0,-2 3 15,-4 0-15,-4-1 0,-2-1 16</inkml:trace>
  <inkml:trace contextRef="#ctx0" brushRef="#br0" timeOffset="70595.5804">25099 9587 0,'0'0'0,"0"0"0,0 0 16,39-2-16,-20 2 0,4-1 15,5 1-15,7 0 0,-1 1 0,1 1 16,2-2-16,0 0 0,-7 0 16,-6 0-16</inkml:trace>
  <inkml:trace contextRef="#ctx0" brushRef="#br0" timeOffset="70814.3393">25728 9455 0,'0'0'0,"0"0"15,0 0-15,0 0 0,0 0 0,34-4 16,-34 4-16,35 1 0,-35-1 0,37 1 16,-16 1-16,1-1 15,1 0-15,6 0 0,-3 0 16,0-1-16,-2-1 0,-4 1 0,-2-1 15,-4 0-15</inkml:trace>
  <inkml:trace contextRef="#ctx0" brushRef="#br0" timeOffset="71095.5466">26605 9178 0,'0'0'0,"0"0"0,0 0 16,0 0-16,0 0 0,4 21 0,-4-21 15,-1 20-15,1-20 0,-2 28 16,1-10-16,-1 1 0,-3 0 16,1 2-16,-1 3 0,1 0 15,0 1-15,-2 8 0,2 1 16,-1-2-16,1 0 0,-1 9 15,1-2-15,1-2 0,-1-4 0,2-1 16,1 3-16,-2-2 0,0-1 16,-1-9-16,2-3 0,0-3 15</inkml:trace>
  <inkml:trace contextRef="#ctx0" brushRef="#br0" timeOffset="72719.2614">19819 10389 0,'0'0'0,"0"0"0,0 0 16,0 0-16,-24-11 0,14 8 16,-3 2-16,-3-2 0,-3 0 15,-3 5-15,-3 2 0,-6 1 16,0 2-16,1-1 0,1 1 16,5 0-16,3 2 0,0 0 15,6 2-15,6-3 0,2 2 0,6 0 16,5-1-16,2 1 0,5 0 15,5 0-15,2-2 0,1 3 16,1-1-16,6 4 0,3-2 16,-4 2-16,-1 0 0,-5-2 15,-2 4-15,-5-1 0,-3 2 0,-6 1 16,-4 3-16,-8-2 16,-6 2-16,-6 1 0,-6 3 0,-1-5 15,-2-2-15,-5 4 16,1 0-16,5-8 0,6 0 15,4-10-15,4-4 0,5-3 16,5-1-16,2 0 0,1 1 16,-1 0-16</inkml:trace>
  <inkml:trace contextRef="#ctx0" brushRef="#br0" timeOffset="73405.584">20088 10492 0,'0'0'0,"0"0"16,0 0-16,0 0 0,0 28 16,0-28-16,-1 20 0,1-20 15,-6 23-15,2-8 0,-2 3 16,-1-1-16,-1-2 0,-1-1 16,-1 1-16,-1 2 0,1-3 0,1 0 15,3-3-15,0-1 0,0-4 16,3-1-16,0-4 0,3-1 15,0-4-15,4 1 0,4-4 16,1-1-16,1-1 0,5-4 16,3-4-16,-1 3 0,1 0 15,2-1-15,2 1 0,-2 0 16,-1 0-16,-2 3 0,1 3 16,-2-2-16,0 3 0,2 1 15,-2 5-15,-3 1 0,-1 0 0,1 3 16,-2 1-16,-3 3 0,0-3 15,-2 6-15,-2 4 0,-1 1 16,0-1-16,-3 0 0,-2 1 16,0-1-16,-1 0 0,0 0 15,-2 0-15,2-3 0,0-1 16,0-4-16,2 0 0,0 0 16,1-2-16,0-4 0,4 1 15,-1-2-15,1-2 0,3-4 0,1 1 16,-1-2-16,1-2 0,5-5 15,2-3-15,-2 0 0,-1 0 16,2 3-16,3-2 0,-2 3 16,1 0-16,-3 2 0,-1-1 15,-1 5-15,-1-2 0,0 3 16,-1 3-16,-2 3 0,1-2 0,0 6 16,0-2-16,-2 3 0,0 3 15,-2 3-15,1 1 16,-2 3-16,-2 1 0,0 3 0,-1 2 15,-1-2-15,-1-3 0,0 3 16,-2 0-16,2-1 0,0 1 16,0-3-16,-1-2 0,1-1 0,0-2 15,0-3-15,1 0 16,0-6-16,1-1 0,-4 0 0,1-7 16,1 3-16,0 0 0,1 2 15</inkml:trace>
  <inkml:trace contextRef="#ctx0" brushRef="#br0" timeOffset="73577.4315">20489 10192 0,'0'0'0,"0"0"15,0 0-15,0 0 0,0 0 0,0 0 16,28 4-16,-28-4 0,0 0 0,25 10 15,-25-10-15,0 0 0</inkml:trace>
  <inkml:trace contextRef="#ctx0" brushRef="#br0" timeOffset="73891.2329">20972 10363 0,'0'0'0,"0"0"16,0 0-16,0 0 0,25 11 0,-25-11 16,17 8-16,-9-1 0,-2 0 15,-1 3-15,-2-1 0,-1 3 16,-1-1-16,-3 3 0,-3-2 16,-4 2-16,-2-3 0,-4 6 15,0 4-15,2-5 0,1 1 16,1 1-16,1-1 0,2-3 15,1-2-15,3 2 0,1-3 16,2-3-16,1 1 0,5-5 16,6 1-16,3-3 0,3-2 0,3-3 15,3-2-15,2-4 0,2-2 16,0 0-16,2-3 0,0-1 16,-6 5-16,-4-1 0</inkml:trace>
  <inkml:trace contextRef="#ctx0" brushRef="#br0" timeOffset="74337.4292">21683 10381 0,'0'0'0,"0"0"0,0 0 0,0 0 15,-6 25-15,6-25 0,-11 25 16,2-10-16,-1 2 0,-2 2 0,-3 2 0,-4 7 15,-2-2-15,-4 2 0,-2-3 16,-3 3-16,2 0 0,2-6 16,-2 0-16,1-5 0,-1-2 0,3-3 15,1-3-15,4-1 16,2-2-16,2-5 0,0-1 0,3-4 16,1 1-16,1-5 0,2-5 15,2 1-15,4-3 0,2-5 16,3-1-16,1-1 0,3 1 15,1-1-15,-1 1 0,2 3 16,1 1-16,0 5 0,-2-1 16,1 4-16,0-1 0,-1 3 15,2 1-15,-2 5 0,0 0 0,0 2 16,2 2-16,0 2 0,0-1 16,0 2-16,0 4 0,1-1 15,1 3-15,3 0 0,0 3 16,0 2-16,1 3 0,0-5 15,2 0-15,-3-2 0,0-2 16,1 0-16,-4-1 0,-2-2 0</inkml:trace>
  <inkml:trace contextRef="#ctx0" brushRef="#br0" timeOffset="74556.1285">21991 10549 0,'0'0'0,"10"0"0,4-2 16,4 1-16,2 0 0,13-1 15,7 1-15,5 1 0,-3 0 0,1-2 16,2 4-16,2-2 0,-5 3 16,-1-2-16,-1 2 15,-7-2-15,-6 1 0,-5-2 0,-3-3 16,-5 3-16,-2 0 0,-4-2 15</inkml:trace>
  <inkml:trace contextRef="#ctx0" brushRef="#br0" timeOffset="74802.7665">22476 10324 0,'0'0'16,"0"0"-16,0 0 0,-11 18 0,11-18 16,-15 18-16,15-18 15,-22 30-15,11-13 0,0 3 0,-2 2 16,-1 6-16,1-2 0,0 3 16,2 0-16,1-2 15,2-5-15,0 2 0,3-5 0,0-5 0</inkml:trace>
  <inkml:trace contextRef="#ctx0" brushRef="#br0" timeOffset="75165.768">23316 10436 0,'0'0'0,"0"0"15,0 0-15,-26-1 0,26 1 0,-31 3 16,14 1-16,-1 0 0,0-1 16,-1 2-16,1 1 0,-3 1 15,2 3-15,4-2 0,1 3 16,4-1-16,4 1 0,4 3 16,3 1-16,2 2 0,0-2 15,4 3-15,3 0 0,0 0 16,-1-1-16,1 4 0,-1-3 0,0 1 15,-2 1-15,-2 2 0,-2-1 16,-3-6-16,-1-1 0,-7 4 16,-4-3-16,-2-1 0,-1-4 0,-7 1 15,-3 0-15,-2-4 0,0-3 16,-1-1-16,0-6 0,6-1 16,5-4-16,2 1 0,3 1 15,2 2-15</inkml:trace>
  <inkml:trace contextRef="#ctx0" brushRef="#br0" timeOffset="75860.4612">23497 10571 0,'0'0'0,"0"0"0,0 0 0,0 0 15,7 24-15,-7-24 0,2 26 16,-2-26-16,-1 28 0,-1-13 15,0 2-15,-2 1 0,1-3 16,-2 2-16,-2 1 0,-1 0 16,2 0-16,-1-3 0,0-1 15,2 0-15,0-4 0,2-2 0,0-1 16,2-4-16,1 0 0,0-3 16,4-2-16,1-2 0,0 0 15,4-4-15,2-2 0,1 0 16,2 0-16,6-5 0,1 0 15,-1 1-15,-2 0 0,0 3 16,3-2-16,-1 4 0,-1-1 0,-1 2 16,-1 2-16,0-1 15,-2 3-15,0 0 0,-2 4 16,-2 1-16,0 2 0,-1 0 0,-1 2 16,-3 2-16,0 3 0,-2 1 15,1 3-15,-2-1 0,-2-2 0,0 1 16,-1 2-16,0-3 0,0 2 15,0-4-15,0 1 16,0-2-16,-1-1 0,1-1 0,0 0 16,0-4-16,0 4 0,0-6 15,2-3-15,0 2 0,2-2 0,1 0 16,3-5-16,1-1 16,1 0-1,2-4-15,1 2 0,-1 0 16,-1 0-16,4-3 0,0-1 15,-2 1-15,-1 3 0,2 1 16,-1 0-16,-2 5 0,-1-1 0,-1 2 16,-1 1-16,0 2 0,0 1 15,-2 3-15,1 1 0,-3 0 16,0 3-16,-2 0 0,-1 1 16,0 2-16,0-2 0,-1 5 15,0-1-15,-1 2 0,0-4 0,-1 8 16,-1-3-16,0 0 15,2 1-15,0-5 0,1-1 16,0-2-16,0-1 0,-1 0 0,0-4 16,-1-2-16,-2 0 0,1 1 15,0-1-15,1 1 0</inkml:trace>
  <inkml:trace contextRef="#ctx0" brushRef="#br0" timeOffset="76047.9869">23797 10403 0,'0'0'0,"0"0"0,0 0 0,0 0 16,0 0-16,0 0 0,29 3 16,-29-3-16,26 4 0,-26-4 15,29 3-15,-17-3 0,-1 1 0,-1-1 16</inkml:trace>
  <inkml:trace contextRef="#ctx0" brushRef="#br0" timeOffset="76344.7523">24289 10535 0,'0'0'0,"0"0"0,0 0 0,0 0 15,30 10-15,-16-6 0,4 3 16,0-3-16,-1 3 0,6 3 16,2 1-16,-4 0 0,-2-1 0,-2-2 15,-3 3-15,-4-3 0,-3 2 16,-7-2-16,-6-1 15,-3 2-15,-2-5 0,-7 4 0,-7 1 16,1-3-16,0 0 0,-8 4 16,0-2-16,1-1 15,1-3-15,4 3 0,3-1 0,4-1 16,5-1-16,1 2 0,5-3 16,1 1-16,3 0 0,7-1 15,7 1-15,4-3 0,3 1 16,5 2-16,4-3 0,2 2 15,2 3-15,8-2 0,1 6 16,-3-5-16,-3 2 0,-1 0 0,-8-4 16,-4 1-16</inkml:trace>
  <inkml:trace contextRef="#ctx0" brushRef="#br0" timeOffset="77032.114">24627 11408 0,'0'0'0,"0"0"0,0 0 16,0 0-16,3-24 0,-3 24 15,8-26-15,-4 7 0,2-3 0,0-1 16,2-4-16,3-9 15,0 1-15,-1-5 0,0-3 0,1-7 16,-1 0-16,-1 0 16,-2-3-16,2-4 0,-1 6 0,-2-1 15,0 1-15,-1-2 16,1 6-16,2 1 0,2 3 16,0 7-16,1 7 0,1-1 0,1 1 15,-1 6-15,0 0 0,1 4 16,1 4-16,-2 1 0,0 5 0,0 4 15,2-1-15,4 5 16,1 4-16,1 2 0,1 6 0,-4 0 16,-1 2-16,-4 4 0,-3 1 15,-4-4-15,-2 1 0,-3 0 16,-3 2-16,-4 1 0,-1-3 16,-7 2-16,-2-2 0,-1 0 15,0-1-15,-3 0 0,-3 0 16,1 0-16,1-4 0,-2 2 15,2-1-15,7-2 0,3-2 0,2-3 16,3 0-16,0 0 0,1 2 16,4-5-16,2 3 0,4-1 15,1 0-15,7-3 0,7 3 16,0-2-16,-1 3 0,6 0 16,2-2-16,-1 2 0,0 0 15,2 3-15,-1 0 0,-3 3 0,-2-3 16,-1 1-16,-1 2 15,-3-1-15,-4 1 0,-7 3 16,-5-2-16,-3-1 0,-3-2 16,-3 3-16,-2 0 0,-4-1 0,-1-2 15,-7 2-15,-3-2 16,2-1-16,1 0 0,-2 0 0,-2-4 16,4-2-16,2-1 0,3 0 15,4 0-15,3 0 0</inkml:trace>
  <inkml:trace contextRef="#ctx0" brushRef="#br0" timeOffset="77188.3496">25622 10499 0,'0'0'0,"12"-3"0,8-1 0,3 0 16,3 4-16,10 0 0,11 0 15,-3 1-15,-2 2 0,2 1 16,-6 6-16,-7-5 0,-7-2 0,-5 1 15,-4-1-15,-3 0 0</inkml:trace>
  <inkml:trace contextRef="#ctx0" brushRef="#br0" timeOffset="77344.5955">25508 10689 0,'0'0'0,"0"0"0,0 0 16,24 3-16,-24-3 0,34 4 15,-5 0-15,3-1 0,3 0 16,16 1-16,4-1 0,-3 0 16,-2-2-16,2 0 0,-10 1 0,-8-1 15</inkml:trace>
  <inkml:trace contextRef="#ctx0" brushRef="#br0" timeOffset="77793.6488">26639 10500 0,'0'0'0,"0"0"16,0 0-16,0 0 0,0 0 0,-24 10 16,24-10-16,-23 14 15,23-14-15,-35 18 0,15-7 16,-1 3-16,-1-3 0,-2 6 15,-1-2-15,-5 6 0,4 1 16,3 2-16,2-2 0,3 0 16,4-2-16,0 3 0,6-1 15,3-1-15,6-3 0,7-1 0,6 1 0,4-4 16,2 0-16,6-3 0,6-1 16,-1-5-16,-1 1 15,3-5-15,2-1 0,-2 0 16,-2-4-16,1-3 0,-4-4 15,-3 1-15,-2 2 0,-3-3 16,-2-6-16,-3 2 0,-1-2 0,-6 2 16,-2-3-16,-3 3 0,-1-1 15,-4 1-15,-2-3 0,-3 0 16,-1 0-16,-3 1 0,-3-1 16,-2 0-16,-3 3 0,-4 1 15,-5 0-15,6 3 0,3 4 0,5 0 0</inkml:trace>
  <inkml:trace contextRef="#ctx0" brushRef="#br0" timeOffset="79121.5023">19017 8844 0,'0'0'0,"0"0"16,0 0-16,0 0 0,0 0 0,0 0 15,-22-10-15,22 10 0,0 0 16,-33 12-16,15-4 0,-1 1 16,1 1-16,0 4 0,1 1 15,-1 7-15,1 0 0,3 5 16,2 2-16,2 0 0,2 0 0,1 9 16,3 1-16,1-2 0,0 1 15,1 3-15,0 1 0,-2 4 16,-1-6-16,-4 1 0,-3 0 15,-2-3-15,-1-4 0,-4 1 16,-1-4-16,-2-3 0,-1-2 16,-10-1-16,-4-1 0,3-6 15,2-5-15,-3-1 0,-4-1 16,4-6-16,3-4 0,-1-2 16,-2-2-16,5 1 0,4-2 15,3-5-15,3-1 0,2-3 0,1 3 16,5 1-16,1-3 15,1 4-15,2-2 0,2 0 0,1 0 16,2 3-16,2-1 0,1 3 16,1 1-16,1 3 0,1-3 15,3 4-15,1 2 0,-2 1 0,2 1 16,0 3-16,2 2 16,1 2-16,1 3 0,1 5 15,2 3-15,-2 1 0,-1 0 0,1 10 16,-2 4-16,-1 0 0,-1 0 0,-2 4 15,-2 5-15,-1 4 16,-2 0-16,-2 0 0,-2 0 16,1-3-16,0-1 0,-1 4 15,-2 0-15,1-7 0,-2-4 0,1 0 16,-1 1-16,1-7 0,0-2 16,2-2-16,1-1 0,1-7 15,1-3-15,0-3 16,0 2-16,0-6 0,1-3 0,1 2 15,0-4-15,-1-1 16,0-2-16,-1 1 0,2-1 16,-2 0-16,0-3 0,0 0 0,2 1 15,-2-1-15,2-1 0,-2 1 16</inkml:trace>
  <inkml:trace contextRef="#ctx0" brushRef="#br0" timeOffset="89007.6423">20482 9201 0,'0'0'0,"0"0"16,0 0-16,0 0 0,0 0 0,0 0 16,0 0-16,0 0 15,0 0-15,11 22 0,-11-22 16,7 22-16,-7-22 0,8 24 0,-5-15 16,0-1-16</inkml:trace>
  <inkml:trace contextRef="#ctx0" brushRef="#br0" timeOffset="89445.0136">20410 11184 0,'0'0'0,"0"0"16,0 0-16,0 0 0,0 0 0,0 0 15,0 0-15,0 0 16,0 0-16,0 0 0,0 0 15,3 23-15,-3-23 0,0 0 0</inkml:trace>
  <inkml:trace contextRef="#ctx0" brushRef="#br0" timeOffset="90185.5429">18966 12072 0,'0'0'0,"0"0"0,0 0 0,-6 25 16,6-25-16,-8 33 0,1-10 15,1 3-15,-2 3 0,-3 9 16,0 2-16,1-1 0,0 0 0,-2 14 15,0 1 1,1-3-16,1-4 0,0 9 0,0-2 16,2-5-16,2-5 0,-1 5 0,1-3 15,1-4-15,-1-1 0,2-4 16,1-2-16,-1-4 0,1-1 16,1-2-16,0-3 0,1-3 15,-2-2-15,2-4 0,0-2 16,0-1-16,1-1 0,0-6 15,1-3-15,-1-3 0,1 3 16,-1-3-16</inkml:trace>
  <inkml:trace contextRef="#ctx0" brushRef="#br0" timeOffset="90747.9357">23980 9292 0,'0'0'0,"0"0"16,0 0-16,0 0 0,0 0 15,0 0-15,0 0 0,0 0 0,0 0 16,19 10-16,-19-10 0,10 21 16,-10-21-16,7 32 0,-7-16 15,0 0-15,0-3 0,0-1 16</inkml:trace>
  <inkml:trace contextRef="#ctx0" brushRef="#br0" timeOffset="91013.5127">23891 10989 0,'0'0'16,"0"0"-16,0 0 0,0 0 15,0 0-15,0 0 0,0 0 0,0 0 16,8 24-16,-8-24 0,0 0 16,2 28-16,-2-28 0,-6 23 15,6-23-15,-4 17 0</inkml:trace>
  <inkml:trace contextRef="#ctx0" brushRef="#br0" timeOffset="91572.7315">19479 12549 0,'0'0'0,"0"0"16,0 0-16,0 0 0,32-2 0,-32 2 16,43-1-16,-16 1 15,4-1-15,6 1 16,5-2-16,17 3 0,4 1 16,-7 1-16,-5-1 0,7 1 0,6 3 0,-11-3 0,-9-1 15,1 2-15,-8 2 16,-13-4-16,-4-2 0,-4-3 0,-4-4 15,-3 2-15,-3 1 0,0 1 16</inkml:trace>
  <inkml:trace contextRef="#ctx0" brushRef="#br0" timeOffset="91842.2311">20059 12297 0,'0'0'0,"0"0"0,0 0 0,-4 32 16,4-32-16,-3 33 0,3-10 16,0 0-16,0 1 0,-1 14 15,0 6-15,-1 2 16,0 0-16,-2 7 0,1-4 0,-1 1 15,-1-6-15,3-5 0,2-4 16,2-10-16,2-8 0,-1-3 16,-1-3-16,0-3 0</inkml:trace>
  <inkml:trace contextRef="#ctx0" brushRef="#br0" timeOffset="92123.5016">21030 12258 0,'0'0'0,"0"0"0,0 0 16,0 32-16,0-32 0,-2 37 15,1-9-15,0 1 0,0 1 0,-2 16 16,-3 6 0,-2 2-16,0 2 0,-2 11 0,-1 11 15,3-8-15,2-6 0,6 4 16,4-6-16,-2-15 0,0-13 0,-1-7 16</inkml:trace>
  <inkml:trace contextRef="#ctx0" brushRef="#br0" timeOffset="92435.8945">21633 12622 0,'0'0'0,"16"-1"0,11 0 15,8 1-15,1 1 0,15 3 0,4 1 16,10 0-16,-1-1 0,8 3 16,-3-2-16,-10 2 0,-9 0 15,3 2-15,-3-1 0,-10-2 16,-8-1-16,-11-6 0,-8-3 15,-4 1-15,-3 0 16,-1 2-16</inkml:trace>
  <inkml:trace contextRef="#ctx0" brushRef="#br0" timeOffset="92675.1835">22098 12490 0,'0'0'0,"0"0"0,-4 21 15,0-6-15,1 3 0,-3 6 0,0 7 0,-3 13 16,0 3-16,-6 19 0,-4 4 16,-3-4-16,-1-2 0,-6 13 15,-4 12-15,5-13 0,9-22 0,4-15 16</inkml:trace>
  <inkml:trace contextRef="#ctx0" brushRef="#br0" timeOffset="93353.2502">20374 10656 0,'0'0'15,"0"0"-15,0 0 0,0 0 0,0 0 16,0 0-16,0 0 15,0 0-15,0 0 0,0 0 0,0 0 16,19 25-16,-19-25 0,34 15 16,-6-8-16,-4-3 0,-3 2 15,-2-2-15</inkml:trace>
  <inkml:trace contextRef="#ctx0" brushRef="#br0" timeOffset="93618.8346">23759 11171 0,'0'0'16,"0"0"-16,0 0 0,0 0 0,0 0 15,0 0-15,11 21 0,-11-21 16</inkml:trace>
  <inkml:trace contextRef="#ctx0" brushRef="#br0" timeOffset="93981.902">20728 9610 0,'0'0'0,"0"0"15,0 0-15,0 0 0,0 0 0,0 0 16,-3-18-16,3 18 0,0 0 16,18-10-16,-18 10 15,33-15-15,-20 9 0,-1 0 0</inkml:trace>
  <inkml:trace contextRef="#ctx0" brushRef="#br0" timeOffset="94229.6273">23764 9621 0,'0'0'0,"0"0"16,0 0-16,0 0 0,23 21 0,-23-21 16,0 0-16,19 18 0</inkml:trace>
  <inkml:trace contextRef="#ctx0" brushRef="#br0" timeOffset="95493.4331">22772 12322 0,'0'0'15,"0"0"-15,0 0 0,4-19 0,-4 19 16,6-12-16,-3 4 0,1 0 16,2 0-16,2-1 0,3 0 15,2 2-15,2 0 0,3 1 16,3 1-16,6 0 0,1 2 16,3 2-16,3 3 0,-2 1 0,-2 2 15,10 0 1,0 2-16,-3 2 15,-5 2-15,-1 2 0,-2 2 16,-2 1-16,-4 0 0,0 5 0,-3-2 16,-7-3-16,-2 0 0,-3 5 15,-6 2-15,-4-3 0,-4 0 16,-3 1-16,-6 1 0,-1 0 16,-3 1-16,-12 4 0,-5 0 15,-3-2-15,-1 0 0,1 0 16,-1 1-16,-1 0 0,0-1 15,-8 2-15,-1 0 0,9-5 0,7-1 0,-1 0 0,-3-2 32,9-1-32,3-1 0,4-1 0,3-3 0,4 0 0,3-4 0,3-2 15,4-1-15,1-1 16,2-1-16,2 1 0,3 0 16,2-1-16,0 1 0,5-1 15,4-2-15,7 0 0,6 1 16,3-2-16,3 0 15,-2 0-15,-2 1 0,10 2 0,1-2 0,1 1 16,0-1-16,-1 0 0,-2 0 16,-2 3-16,0-1 0,0 0 15,-2 1 1,-2-3-16,-2 1 0,-2 0 0,0 0 16,-5 0-16,-3 0 0,-2-2 15,-3-1-15,-3 0 16,-2 0-16,-3 1 0,-2 0 0,-2-1 15,1 1-15,-2-1 0,0 0 16,-2 0-16,2 0 0,-5-3 16,-4-2-16,2 0 0,1 2 15,-1 0-15</inkml:trace>
  <inkml:trace contextRef="#ctx0" brushRef="#br0" timeOffset="98023.3326">24292 12508 0,'0'0'0,"0"0"0,0 0 15,5-27-15,-5 15 0,0-3 0,0-3 16,0 0-16,0 1 0,-2-5 0,-3 0 16,0 0-16,-2 1 0,-2 2 15,-2 2-15,-1 3 0,-1 3 16,-5 2-1,-3 4-15,-3 4 0,-2 2 0,-5 4 16,1 5-16,0 3 0,0 3 16,1 2-1,-2 2-15,2 6 0,0 7 0,5-2 0,4 0 0,2 8 32,3 1-32,4-4 0,3-2 0,7 5 0,6-1 0,0-10 31,1-3-31,7 2 0,6-2 15,-2-6-15,3 0 0,7-5 16,1-5-16,-6-2 0,-1-2 0,9-5 0,4-5 0,-6 0 0,-2-2 31,9-8-31,2-6 0,-8 6 0,-4 3 0,5-8 0,0-5 16,-4 2-16,-1 2 0,-1-3 31,-1-3-31,-7 5 0,-4 3 0,-2-2 16,-1-1-16,-1 3 0,-3 3 15,-1 4-15,-1 0 16,-1 3-16,-1 0 0,-2 2 16,-2 0-16,1 1 0,-2 0 15,1 6-15,-1 5 16,0 2-16,2 3 0,1-2 16,1 1-16,3-1 15,3 0-15,2-1 0,2 0 0,5 1 0,5 0 16,2-1-16,2-2 0,8 1 15,2-2-15,-1-1 16,1-2-16,-5 2 0,-1-1 0,1 1 16,1 0-16,-2 0 0,-3 0 15,3 0-15,-4 1 16,-6-1-16,-3 1 0,0 1 16,-2 2-16,-3-1 0,-3-1 0,-1 3 15,-3 1-15,-2 1 0,-2 0 16,-1 2-16,-2 2 15,-4-1-15,-2-1 0,-3 1 0,-4 1 16,-4 4-16,0 0 0,0-1 16,0-2-16,2 0 0,0-2 15,3-3-15,2-3 0,3 1 16,1-2-16,5-3 16,5-3-16,-3 2 0,3-2 15,-2 1-15</inkml:trace>
  <inkml:trace contextRef="#ctx0" brushRef="#br0" timeOffset="98413.8979">25634 12118 0,'0'0'0,"0"0"16,0 0-16,0 0 0,-19 21 0,19-21 15,-26 21-15,10-6 0,-2 2 16,-2 1-16,-2 3 16,-1 1-16,0-1 0,-6 12 15,2 4-15,-2 10 0,5-2 0,-2 12 16,5-1-1,6 6-15,4 3 0,3-7 0,4-5 16,3 6-16,2-2 16,2-7-16,1-6 0,5 4 0,3-3 15,2-8-15,-1-4 0,3-3 16,3-1-16,-2-9 0,-2-2 16,6-3-16,1-2 0,-3-5 15,0-4-15,-6 0 0,-3-2 16,-2 1-16</inkml:trace>
  <inkml:trace contextRef="#ctx0" brushRef="#br0" timeOffset="98846.4072">25713 12482 0,'0'0'0,"0"0"0,0 0 16,28-3-16,-13 2 0,4 0 16,4 1-1,5 0-15,0 1 0,2 2 16,1 2-16,-4 2 0,-3-1 0,2 4 16,-6 2-16,-5-1 0,-3 0 0,-5 3 15,-6 2-15,-4-1 0,-5-1 16,-10 3-16,-6 1 15,0 0-15,-2-1 0,-3 0 0,-6 1 16,5 1-16,1 0 0,-3 4 16,2 0-16,5-4 0,3-3 15,8 1-15,7-2 16,5-2-16,2-2 0,8-3 0,8-2 16,-2-4-16,3 0 0,7-2 15,7-2-15,-3-2 0,1 0 0,10-1 16,4-4-16,-5 2 0,-2-2 15,0-3-15,2-1 0,-5-5 16,-5-3-16,-2 3 0,-8 4 16,-3 3-16</inkml:trace>
  <inkml:trace contextRef="#ctx0" brushRef="#br0" timeOffset="99424.4136">26761 12476 0,'0'0'0,"0"0"0,0 0 0,0 0 16,0 0-16,13 29 0,-13-29 15,5 24-15,-4-11 0,-2 3 16,-3 5-16,-1 0 16,0 0-16,-2 1 0,-2 0 0,-4 7 15,-1 1-15,-5-2 16,-3 0-16,-2-2 15,-1-1-15,2-2 0,1-3 0,-4 3 16,-1-4-16,4-4 0,2-3 16,1-2-16,3-3 15,-1-4-15,2-2 0,0-4 0,1-2 16,0-2-16,1 0 0,1-4 16,1-3-16,2 0 0,1-2 0,2-2 15,3-2-15,-1 2 0,2 0 16,1-1-16,1 0 15,2 1-15,1 1 0,4 0 16,2 0-16,1 3 0,0 1 0,2 3 16,1 1-16,0 2 0,1 3 15,1 1-15,2 0 0,-2 2 16,0 2-16,3 3 0,1 1 16,-1 2-16,-3 1 0,7 4 15,2 3-15,-1 1 0,-2-1 0,-1 4 16,0 2-16,-2-1 0,-1-3 15,-3 1-15,-1 1 16,-2-2-16,-1-2 0,-1 1 16,-2 3-16,1-3 0,-2-1 0,0-2 15,-1 0-15,-1-3 0,0-1 16,-1-4-16,0 1 0,-1-3 16,0 0-16,-1-3 0,4 0 15,-1-3-15,1 1 0,0-2 16,-1 2-16,-1 0 0</inkml:trace>
  <inkml:trace contextRef="#ctx0" brushRef="#br0" timeOffset="99892.0242">27099 12698 0,'0'0'0,"0"0"0,0 0 0,0 0 0,0 0 16,24-5-16,-24 5 0,23-1 15,-23 1-15,27 0 0,-27 0 16,35 3-16,-17-1 0,1 0 15,0-1-15,1 2 0,0-2 0,7 1 16,0 1-16,-2 0 0,-1 0 16,-3-1-16,-3 0 15,-2 0-15,-3 0 0,-3-1 0,-1-1 16,-3 0-16,0 0 0,-1 0 16</inkml:trace>
  <inkml:trace contextRef="#ctx0" brushRef="#br0" timeOffset="100266.9396">27889 12611 0,'0'0'0,"0"0"15,0 0-15,31 4 0,-17-1 0,0 0 16,1 2-16,1 1 15,-2 0-15,5 4 0,1 2 16,-4-2-16,-1-1 0,-6 3 16,-4 1-16,-5-1 0,-3 0 15,-6 0-15,-4 1 0,-3-2 0,-1 0 16,-7-1-16,-3-2 0,-8 4 16,-2 0-16,2 0 15,0-1-15,6-4 0,5 0 0,3 0 16,2 2-16,5-1 0,3 1 0,3 0 15,5-2-15,2 0 16,2-1-16,6 0 0,5 1 16,4-1-16,4-2 0,2 1 15,3 1-15,7 2 0,2 2 0,1-2 16,-2-1-16,-1 0 0,-2 2 16,-4-3-16,-6 0 0,-4-3 15</inkml:trace>
  <inkml:trace contextRef="#ctx0" brushRef="#br0" timeOffset="101110.5257">28183 14044 0,'0'0'0,"0"0"16,0 0-16,0 0 0,0 0 0,0 0 16,0 0-16,20-23 0,-20 23 15,14-25-15,-14 25 0,18-37 16,-9 14-16,-1-4 0,1-4 16,-1-1-16,0 1 0,-1-15 15,-1-4-15,-1-10 0,1 1 0,-2-12 16,-1-1-16,-1 7 15,0 5-15,-1-11 0,-1 0 16,0 5-16,0 4 0,0-5 16,0 3-16,2 6 0,3 5 0,0-3 15,3 3-15,0 17 0,0 3 16,7-3-16,4-1 0,-2 10 16,2 2-16,3 2 0,2 2 15,-2 4-15,-1 2 0,6 7 16,4 7-16,-6 2 0,-1 4 15,3-1-15,-3 1 0,-3 2 0,0 4 16,-4 3-16,-1 4 0,-5 0 16,-4-1-16,-7-2 0,-4 2 15,-2-1-15,-3-1 0,-4 1 16,-3 2-16,-3-1 0,-2-1 16,-3-3-16,-2-1 0,1-1 15,2 0-15,0 0 0,0 0 16,2-2-16,1 0 0,0-2 15,0-2-15,6-2 16,2-2-16,3 1 0,4 0 0,0 0 16,3-1-16,2-1 0,0 2 15,3-1-15,4 1 0,3-1 16,3 0-16,0 1 0,2 1 16,0 0-16,3 1 0,-1 1 0,3 0 15,0 2-15,0 0 16,-1 1-16,0 0 0,-2 2 15,1 3-15,-2 1 0,0 1 0,-1 5 16,-2 1-16,-3-2 0,-2-1 16,-5 0-16,-3 0 0,-3-1 15,-2 1-15,-3 0 16,-2 0-16,-1-4 0,-3 1 16,-1-2-16,1-2 0,-5 0 15,0-3-15,3-2 0,0-1 0,3-2 16,1-2-16,1-2 15,2-2-15,1-3 0,1-3 0,0-2 16,2-1-16,-1-5 0,1-3 16,-1-3-16,1-1 0,0-1 15,1 6-15,0 2 0</inkml:trace>
  <inkml:trace contextRef="#ctx0" brushRef="#br0" timeOffset="101464.7715">28990 12341 0,'0'0'0,"0"0"16,0 0-16,19 19 0,-19-19 16,21 23-16,-8-7 0,0 3 15,1 1-15,0 10 0,-1 3 16,-2 1-16,-2-1 0,-1 11 15,-3 3-15,-1-2 0,-4 0 16,-4 0-16,-2 3 0,-3 0 16,-1-5-16,-2-2 0,-2-2 15,0-2-15,-1-4 0,-2 4 0,3-6 16,2-4-16,1-4 0,0-5 16,1-2-16,2-5 0,1-1 15,3-3-15,2-2 0,2-5 16,0 0-16,-1-4 0,2-4 15,1-2-15,0-2 0,0 2 16,1 1-16,-2 2 0</inkml:trace>
  <inkml:trace contextRef="#ctx0" brushRef="#br0" timeOffset="101636.7538">29447 12745 0,'0'0'15,"10"1"-15,5 0 0,4 1 16,3 0-16,13 4 16,5 3-16,-2 0 0,1 1 0,4 4 15,-3-2 1,1 1-16,-7-1 0,-7-4 0,-6-1 0,-4-1 16</inkml:trace>
  <inkml:trace contextRef="#ctx0" brushRef="#br0" timeOffset="101824.3065">29361 13028 0,'0'0'0,"0"0"0,0 0 16,0 0-16,27 8 0,-27-8 15,37 3-15,-13-3 0,2 0 16,5 1-16,3 1 0,9-2 0,0-2 15,2 1-15,-1-1 0,1 0 16,-9 0-16,-6 1 0</inkml:trace>
  <inkml:trace contextRef="#ctx0" brushRef="#br0" timeOffset="102199.1753">30626 12640 0,'0'0'0,"0"0"0,0 0 15,5 22-15,-5-22 0,4 24 16,-1-6-16,-2 2 0,0 1 0,-1 6 15,0 2-15,0 11 0,1-2 16,-1 13-16,-1 2 0,0-1 16,1 2-16,0 5 15,0 5-15,0 2 0,0-10 0,0 9 16,0-2-16,1-6 0,0-4 16,-3 3-16,-2-5 0,0-7 15,0-7-15,-1-3 0,1 0 16,-2-5-16,0-2 0,-3-8 15,-2-1-15,3-6 0,2-3 0,1-1 16</inkml:trace>
  <inkml:trace contextRef="#ctx0" brushRef="#br0" timeOffset="104114.6312">24292 13608 0,'0'0'0,"0"0"0,0 0 0,0 0 16,16-21-16,-16 21 0,26-16 0,-8 7 15,2 0-15,10 0 16,8 3-1,11 1-15,8 1 0,14-1 0,-4 0 0,23 1 16,23 2-16,10 3 16,-6 3-16,24 3 0,4 2 15,27 4-15,-34 0 0,-10-2 0,-7 0 16,-1-1-16,-1-1 0,1-1 16,3 0-16,-11 0 0,-5 1 15,7-3-15,4-2 0,-6 3 16,-2 3-16,-2 4 0,-1 4 15,-6-3-15,-4-1 0,6-2 16,2-2-16,-6 4 0,-6 0 0,-2-3 16,-3-2-16,-6 0 0,-6 2 15,0-2-15,1-1 0,-8-4 16,-5-1-16,-3 3 0,-1 4 16,-5-2-16,-2 0 0,-4 0 15,0-1-15,-8 0 0,-5 1 16,-7-2-16,-6 0 0,-1-1 0,-1 1 0,-5-5 15,-1-2-15,-9-1 16,-6 2-16,-3 2 0,-5 2 0,-10-5 16,-8-2-16,15 0 0,3 1 15,3 1-15</inkml:trace>
  <inkml:trace contextRef="#ctx0" brushRef="#br0" timeOffset="104708.2672">24494 13804 0,'0'0'0,"0"0"0,0 0 15,0 0-15,0 0 0,0 0 0,0 0 16,0 0-16,0 0 0,32 0 16,-6-1-16,2 1 15,3 0-15,19 0 0,7 0 0,6 1 16,4 1-16,23 2 0,3 2 15,19 0-15,-2 1 0,20 2 16,17 3-16,41 5 0,-22 1 16,-14-3-16,-11-1 0,-9-4 15,-7 0-15,12-2 16,7 1-16,-13 2 0,-8 2 0,-7 3 16,-5 2-16,-1-3 0,-1-3 15,-2 3-15,-1 3 0,-4-2 16,-5 0-16,-4-2 0,-1-3 15,-9 0-15,-8-2 0,-3-1 16,0 0-16,-3-3 0,-2 2 0,-8 0 16,-4-1-16,-7 1 0,-7-4 15,-4 3 1,-2-1-16,0 2 0,-2 1 0,-8 2 0,-5-3 16,-3-1-16,-3-1 0,-1-1 15,0 3-15,-2 7 0,-1 4 16,-8 3-16,-5 4 0,-7 0 15,-4-3-15,8-15 0,2 0 16,1-4-16</inkml:trace>
  <inkml:trace contextRef="#ctx0" brushRef="#br0" timeOffset="116589.1542">25448 15126 0,'0'0'0,"0"0"0,0 0 16,0 0-16,0 0 0,0 0 15,0 0-15,14-18 0,-14 18 16,0 0-16,30-3 0,-30 3 16,28 2-16,-9-1 0,4 3 15,1-1-15,1 1 0,5 3 0,3 0 16,9 1-16,-1 2 0,2 0 15,1-1-15,5 1 0,-6-1 0,-8-4 16,-7 2-16,-4-3 16</inkml:trace>
  <inkml:trace contextRef="#ctx0" brushRef="#br0" timeOffset="116847.4028">26651 15244 0,'0'0'0,"0"0"16,0 0-16,29 3 0,-17 1 0,6 0 15,5-1-15,8 4 0,0-3 16,3 3-16,3 3 0,1-2 16,-2 0-16,12 4 0,0 0 15,2 1-15,-1 2 0,8 4 16,-6 4-16,-5-4 0,-8-4 0,4 1 15,-3-4-15,-8-1 0,-6 0 16,-9-4-16,-4-3 16,-6-1-16,0 0 0,-2-2 0</inkml:trace>
  <inkml:trace contextRef="#ctx0" brushRef="#br0" timeOffset="117268.6886">26754 15528 0,'0'0'0,"0"0"0,0 0 0,0 0 15,19 23-15,-19-23 0,27 21 16,-9-7-16,0-3 0,5 7 16,2 0-16,5 6 0,-4-1 15,0-2-15,-1-3 0,1 5 16,-4-3-16,-6-2 15,-4 1-15,-4-4 0,-4-3 0,-5-1 16,-6-2-16,0-2 0,-3-2 0,-7 2 16,-6-1-16,1-3 0,1-1 15,-10 3-15,-3-1 0,2-2 16,2 1-16,3 1 0,1 3 16,4 0-16,3-1 0,3-1 15,2 4-15,3-4 0,2 2 0,4 1 16,5 4-16,5-1 0,1 1 15,10-1-15,7 5 16,1 0-16,0 0 0,11 2 16,7 2-16,-6-4 15,-4-2-15,4-7 0,0-5 16,-6-6-16,-1-1 0,-7-1 16,-4 2-16,-5 1 15</inkml:trace>
  <inkml:trace contextRef="#ctx0" brushRef="#br0" timeOffset="117518.7227">27195 14862 0,'0'0'0,"0"0"0,0 0 16,0 0-16,0 0 0,2 25 0,-2-25 16,1 32-16,-1-32 0,-2 39 15,-1-17-15,-2 3 0,0 0 0,-1 2 16,1-4-16,0-5 16</inkml:trace>
  <inkml:trace contextRef="#ctx0" brushRef="#br0" timeOffset="120504.5262">3067 13058 0,'0'0'0,"0"0"0,0 0 15,0 0-15,0 0 0,0 0 0,0 0 16,0 0-16,0 0 0,32 12 16,-32-12-16,29 6 0,-11-2 15,5-3-15,8 0 0,0-2 16,1-1-16,15-3 0,5-2 16,3 0-16,3 1 0,21-2 15,3 1-15,9 0 0,-10 0 0,20-2 16,5-2-16,2 1 0,-10 2 15,51-3-15,-4 3 16,-19-1-16,-11-1 0,2-3 0,2 1 16,-12 5-16,-4 3 0,12 1 15,10 0-15,-9 0 0,-9 0 0,10-2 16,6-2-16,-3 1 16,1 2-16,5 4 0,10 3 15,-25-2-15,-14-1 0,16-2 16,9-4-16,-8 8 0,-7 4 0,6 0 15,8 1-15,-12-2 0,-6 1 16,4-3-16,4-2 16,-13 0-16,-7 1 0,9-2 0,3-1 15,-11 0-15,-9 1 0,5-2 16,3-4-16,-10 3 0,-8 2 16,-2 0-16,1 0 0,-11-3 15,-8-1-15,-2 1 0,1 0 16,-10 2-16,-6 2 0,-4-2 15,-2-1-15,-3 0 0,-2-1 0,-4 3 16,-3 3-16,-5 1 16,-2 3-16,1 2 15,2-1-15,-3-2 0,-2-2 0,-2 5 16,-1 4-16,-6-5 0,-1 1 0,0-3 0,0-2 0,1 0 16</inkml:trace>
  <inkml:trace contextRef="#ctx0" brushRef="#br0" timeOffset="121357.7257">5552 9772 0,'0'0'15,"0"0"-15,0 0 0,6 22 0,-6-22 16,3 27-16,-2-6 0,1 5 15,1 2-15,0 14 0,1 7 16,2 2-16,-2-1 0,4 19 16,0 5-16,1 12 0,-2-7 15,4 21-15,-3 4 0,3 7 16,-3-9-16,2 48 0,-3-7 16,0-18-16,-4-11 0,2 8 15,-1 8-15,1-6 0,0-3 16,-2 5-16,3 3 0,0-8 15,-1-6-15,0 12 0,2 8 16,2-8-16,1-5 0,-5 11 0,-1 8 16,2-12-16,1-8 0,-2 11 15,3 4-15,-6-10 0,-4-7 16,4 8-16,5 6 0,-3-7 16,2-6-16,-1 5 0,2 0 15,-4-13-15,1-10 0,-1 8 16,0 5-16,-1-15 0,2-8 0,-3-7 15,1-5-15,1-5 16,1-4-16,4-7 0,6-6 16,-7-12-16,1-13 0,-5-8 0,1-9 15,-1-5-15</inkml:trace>
  <inkml:trace contextRef="#ctx0" brushRef="#br0" timeOffset="123615.8729">6041 10657 0,'0'0'15,"-12"-5"-15,-2-5 0,2 3 16,-3 0-16,-13-4 0,-4 0 15,-3 1-15,-4-1 0,-12 0 16,-5 1-16,2 3 0,-2 3 0,-11-2 16,-1 2-16,-7 1 0,4 1 15,-12 6-15,-2 6 16,7 1-16,4 0 0,-35 14 0,8 3 16,16-2-16,11-1 0,1 4 15,-3 3-15,10 6 0,8-1 16,-1 5-16,-2 2 0,4 1 0,2-2 15,0 8-15,1 6 0,6-4 16,7-3-16,1 7 16,-1 8-16,1-5 0,1-6 0,4 12 15,0 5-15,4-5 0,2-3 16,-3 3-16,1 6 0,9-5 0,6-4 0,0 12 16,1 6-16,2-10 0,3-7 15,0 6-15,2 6 16,4-7-16,2-5 0,4 4 0,4 3 15,0-4-15,4-1 0,3 1 16,2 1-16,-2-7 0,0-5 16,2 8-16,2 5 0,2-7 0,-1-3 15,8 2-15,2 4 0,-1-7 16,-2-5-16,6 4 0,5 1 16,-4-5-16,-3-4 0,3 8 15,3 3-15,3-8 0,-3-5 0,3 3 16,2 3-16,-2-3 0,1 0 15,6 0-15,5 2 0,-4-7 16,-7-6-16,9 0 0,5 0 16,-6-6-16,-5-5 0,11 1 15,3 3-15,-2 0 0,0-5 0,-2 1 16,3 0-16,4-2 16,6-2-16,4-3 15,4 0-15,-16-6 0,-9-1 0,5-4 16,5 1-16,4 0 0,2-1 0,3-6 15,3 0-15,-2-4 0,-2 0 16,0-4-16,-3 1 0,1-5 16,0 1-16,0-3 0,1 2 15,1-5-15,-2-2 0,0 0 16,0-3-16,-8 1 0,-4 3 16,2 1-16,1 0 0,2-4 15,0-5-15,-1-6 0,-2-5 16,0 3-16,0 3 0,6-4 15,3-2-15,-10 1 0,-6 0 16,2-2-16,0-3 0,-4 1 0,-2 0 16,-1-1-16,0 0 0,-2-1 15,-3 2-15,1-4 0,-1-4 16,-3 3-16,-4 0 0,3-3 16,3-2-16,-8 3 0,-3 4 15,-4-9-15,-1-5 0,4 1 16,2 3-16,-3-1 0,-3 0 15,-3 1-15,-6 1 0,0-2 0,-1-1 16,-1 2-16,-2 1 0,2-7 16,0-5-16,-2 7 0,-2 6 15,-2-1-15,1 0 0,-3-5 16,-2-4-16,-3 1 0,-1 2 16,-1 6-16,2 2 0,-2-7 15,1-4-15,-2 5 0,0 2 0,-1-1 16,0 0-16,-2 5 15,1 1-15,-2-3 0,-1-3 16,-4 3 0,-3 0-16,-2-3 0,-1-3 15,1 7-15,4 5 0,-2-2 16,-3-1-16,-4 2 0,-1 2 0,-1-4 16,2 1-16,1 2 0,3 2 15,-8 1-15,-5 1 0,4 1 16,0 1-16,-3-2 0,-3-3 15,0 7-15,2 6 0,-2-5 16,-1 1-16,0 0 0,-3 0 0,-5 2 16,1-1-16,2-1 0,2 3 15,-6 4-15,-5 0 0,6 4 0,3 0 0,-6-1 16,-2 1-16,1-1 0,1 1 0,-1-1 16,-2 1-16,-1 3 0,-1 4 15,0 0-15,-2 3 0,4-2 16,2 2-16,-3 2 0,-2-1 15,-3-1-15,-1 1 0,1 4 16,0 4-16,-2 0 0,-3 1 0,-1 4 16,-4 1-16,3 0 0,2-1 15,19 1-15,13-4 0,11 3 16</inkml:trace>
  <inkml:trace contextRef="#ctx0" brushRef="#br0" timeOffset="127710.2654">3055 11120 0,'0'0'0,"0"0"0,0 0 16,0 0-16,0 0 0,-19-14 0,19 14 15,0 0-15,-17-14 0,17 14 16,-14-11-16,7 8 0,1-4 0,-1 3 15,0 0-15,2-2 0,1 1 16,-2-1-16,-1 2 16,4 0-16,-2 1 0,1-2 0,1 2 15,0 0-15,0 0 0,2 0 16,-2 2-16,3 1 0,0 0 0,0 0 16,0 0-16,0 0 15,3 4-15,-2-1 0,3 1 16,0-1-16,1 1 0,1 0 15,3 3-15,0-1 0,4 2 0,-1-1 16,1 1-16,1 1 0,1-1 16,4 3-16,0 2 0,3-2 15,-2 1-15,7 5 0,2 1 16,-2 0-16,3-3 0,1 4 16,-2 0-16,8 5 0,2-2 0,-2 1 15,1-2-15,0 0 16,3 1-16,3 3 0,0 3 15,-3-6-15,1-1 0,-1 4 0,-4 0 16,0-2-16,-3 0 0,8 4 16,1 0-16,-6 0 0,-4 1 15,4-3-15,1-1 0,-2-1 16,-2 0-16,4 2 16,5 4-16,-4-2 0,-4 0 15,5 1-15,-1-4 0,-2 1 16,2-1-16,-2 0 0,-1 1 0,-5-2 15,4-2-15,-6 2 0,2 1 16,0 0-16,-2 1 0,5 0 16,2 0-1,1 0-15,3 2 0,-6-3 0,-3-3 16,2 2-16,0-3 0,-5-1 16,1 0-16,2 3 0,1 0 15,-7-2-15,-3-3 0,9 6 16,2 1-16,-5-6 0,1 0 0,-2 1 15,1 1-15,-5-5 16,0-3-16,2 2 0,3 1 0,-5-2 16,-2 0-16,1-2 0,1-1 15,-1 2-15,-1 2 0,-1 0 16,-1-1-16,-5-5 0,1-1 16,-3 1-16,1 3 0,-3-1 15,0-2-15,1-1 16,0-1-16,-3-1 0,-1-1 0,0-1 15,0 1-15,-2-1 0,1-1 0,-2 0 32,-1-1-32,-1 0 15,2 0-15,-4-1 0,1 3 0,-1-3 16,3 3-16,-3-3 0,2 1 0,-2-1 16,0 0-16,0 0 0,0 2 15,0-2-15,0 0 16,-2 2-16,0-2 0,0 0 15,-2 0-15,1 0 0,-2-1 0,1-1 16,1 1-16,1 1 0</inkml:trace>
  <inkml:trace contextRef="#ctx0" brushRef="#br0" timeOffset="128614.073">5731 13010 0,'0'0'0,"0"0"0,0 0 15,0 0-15,0 0 0,0 0 16,0 0-16,0 0 0,26-11 0,-26 11 15,0 0-15,0 0 0,16-16 16,-16 16-16,0 0 16,0 0-16,0 0 0,11-21 0,-11 21 15,0 0-15,4-15 0,-3 10 16,2 1-16,-3-1 0,1 1 16,1 1-16,-2-1 15,1 1-15,1-1 0,-2 1 0,0 3 16,1-3-16,-1 3 0,0-2 15,0 2-15,0 0 0,0 0 0,-1 1 16,-2 1-16,1 1 0,1 1 16,-3-1-16,1 1 15,0 0-15,-2 1 0,1 1 0,-3 2 16,-1 0-16,2-1 0,-2 1 16,-1 1-16,1-1 0,0 2 15,-1 3-15,-1 0 16,0 0-16,0 1 0,-2 1 0,0 1 15,-2 0-15,0-1 0,-2 6 16,-1 2-16,2-2 0,1-1 0,-4 1 16,-1 2-16,-2-1 0,2-2 15,-4 7-15,-2 1 16,3-2-16,1-2 0,-2 1 0,-2 1 16,0-2-16,0-2 0,-4 7 15,3 2-15,-4-3 0,2-2 16,1 3-16,-2 3 0,4-4 15,3-2-15,-6 7 0,-2 2 16,5-8-16,0-2 0,-3 7 16,3 1-16,-1-4 0,4-2 0,-5 4 15,-2 2-15,4-3 0,1-1 16,0 3-16,1 4 16,-1-6-16,1-5 0,-7 11 15,0 5-15,5-7 0,3-2 0,-10 8 16,-3 2-16,3-6 15,4-1-15,-1-2 0,4 2 0,-1-2 16,1 2-16,-5 2 16,-3 5-16,-1 0 15,-1-2-15,4-5 0,4-2 0,3 2 16,-1 1-16,0-3 0,2-2 16,-5 2-16,-1 5 0,1-5 15,5-4-15,-2 0 0,-2 2 16,1 1-16,1 0 0,-4-2 15,1 2-15,3-1 0,2-5 0,-3 2 16,-2-1-16,1 0 16,3-2-16,1 6 0,2 1 15,-3-6 1,1-3-16,4-7 0,7-5 0,2-1 0</inkml:trace>
  <inkml:trace contextRef="#ctx0" brushRef="#br0" timeOffset="130584.3724">6235 12733 0,'0'0'0,"0"0"15,0 0 1,0 0-16,0 0 0,0 0 0,0 0 16,0 0-16,0 0 15,0 0-15,0 0 0,14-17 0,-14 17 16,0 0-16,0 0 0,0 0 16,-2-25-16,0 20 15,1-2-15,-5 0 0,1-1 16,-2 0-16,0-1 0,1-1 0,-2 1 15,0 0-15,2 2 0,-3-1 16,1-1-16,-4-2 0,2-1 16,-4 1-16,0 1 0,-1-1 15,1 0-15,-2 0 0,1 0 16,-5-3-16,1-1 0,-2 1 16,-1 2-16,0 0 0,0 0 0,0 1 15,0 0-15,-2-1 0,0 3 16,-2-2-16,1 1 0,1 0 15,0 1-15,-8 0 0,2 1 16,1 1-16,0 0 0,2 1 16,1 1-16,0 2 0,1 0 0,-1 2 15,1 0-15,2 0 0,2 1 16,0 0-16,1 1 16,1 1-16,-2 2 0,2 0 15,1 1-15,0-1 0,3 0 0,-1 1 16,3-2-16,3 1 0,1 0 15,-1 0-15,3-2 0,-1 2 16,1 1-16,-2-2 0,3-1 16,-3 2-16,3 1 0,1-1 15,-1 0-15,3-2 0,1 0 0,1 1 16,-3-1-16,2-1 0,2-1 16,-2 4-16,2-4 0,-2 3 15,2-3-15,0 0 0,-2 2 16,2-2-16,0 0 0,0 0 15,0 2-15,0-2 0,0 0 16,0 0-16,0 0 0,-3 0 16,2 1-16,-2-1 0,1 1 15,2-1-15</inkml:trace>
  <inkml:trace contextRef="#ctx0" brushRef="#br0" timeOffset="132392.0716">6447 13118 0,'0'0'16,"0"0"-16,0 0 0,0 0 0,0 0 15,0 0-15,-4 27 0,4-27 16,0 0-16,-10 26 0,5-18 16,-1 2-16,1 1 0,-3 1 15,-2 3-15,1-2 0,2-1 0,-3 1 16,1 2-16,-1-1 15,-1 2-15,-4 4 0,-3 1 16,0-2-16,1-1 0,-2-1 0,0 1 16,0-1-16,1-1 15,-8 2-15,1 1 0,0-2 16,2-3-16,-4 3 0,0-1 0,-2-2 16,-1-2-16,1 1 0,2-2 15,-2 0-15,-1 0 0,0-3 16,1-1-16,0 0 0,1 0 0,1-3 15,0 0-15,-1-3 16,-1-3-16,4 1 0,-1 2 16,4 0-16,0 1 0,0-1 15,1-1-15,1 1 0,0-1 0,3 0 16,1 0-16,2-1 0,2-1 16,0 1-16,2 0 0,2 0 15,2 1-15,1 0 0,2 0 16,0 0-16,0-1 0,1 0 15,0 1-15,2 0 0,-2 0 0,2 0 16,0 0-16,0 0 0,0 0 16,0 0-16,0 0 0,0 0 15,0 0-15,0 0 0,0 0 16,-3-1-16,3 1 0,0 0 16,0 0-16,0 0 0</inkml:trace>
  <inkml:trace contextRef="#ctx0" brushRef="#br0" timeOffset="135035.8651">11310 12744 0,'0'0'0,"0"0"0,0 0 0,0 0 15,-22-11-15,22 11 0,0 0 16,0 0-16,-22-9 0,22 9 16,0 0-16,0 0 0,0 0 0,0 0 15,0 0-15,0 0 0,0 0 16,7 20-16,-7-20 16,25 9-16,-25-9 0,36 10 0,-12-5 15,2 1-15,-1-1 0,11 3 16,3 1-16,-4-1 0,-3 0 0,5 3 15,-3 1-15,-4-2 16,-5-2-16,-6 2 0,-7 2 16,-6-1-16,-4 0 0,-11 4 15,-8 4-15,-5-3 0,-4-1 0,-7 4 16,-6 0-16,0 1 0,0-1 16,-10 5-16,1 0 0,6-1 15,5-4-15,2 1 0,8-4 16,7-4-16,5-1 0,6 0 15,5 0-15,4-3 0,2 0 0,13-1 16,8-2-16,0-1 0,0 0 16,8-1-16,5-1 15,-1 1-15,-2 0 0,6-1 0,8-1 16,-8 1-16,-3 0 0,10 2 16,4 2-16,-9-2 0,-4-1 15,-11-2-15,-6 0 0,-4 1 16</inkml:trace>
  <inkml:trace contextRef="#ctx0" brushRef="#br0" timeOffset="135457.6738">12460 12569 0,'0'0'0,"0"0"0,0 0 16,0 0-16,-27 6 0,27-6 0,-30 15 15,11-5-15,-2 0 0,-2 3 16,-3 4-16,-5 7 0,3 4 0,-1 0 15,2 1-15,-3 8 16,4 1-16,7-1 0,4-1 16,4-1-16,3-1 0,6 8 15,6 0-15,1-5 0,3-4 0,1 3 16,1 1-16,-1-4 0,0-1 16,3-3-16,3-2 0,0 1 15,3-2-15,1-3 16,0-4-16,-3-5 0,-4-3 0,-2-3 15,-2-2-15,-3-1 0</inkml:trace>
  <inkml:trace contextRef="#ctx0" brushRef="#br0" timeOffset="135989.7414">12816 12769 0,'0'0'0,"0"0"0,0 0 16,0 0-16,0 0 0,3 22 0,-3-22 31,5 21-31,-5-21 0,1 24 16,-1-7-16,-1-1 0,0 0 0,-1 2 15,-2 3-15,0-2 16,-2 2-16,-6 5 0,-3 2 16,-2-4-16,1-3 0,-4-1 0,-2 0 15,0-2-15,0-2 0,-8-1 16,-1-2-16,3-4 0,4-3 16,0-3-16,-1-3 0,0-2 15,2-2-15,1-4 0,2-2 16,4-3-16,1-1 0,4-2 15,2-3-15,3 3 0,0 0 0,2-2 16,2 0-16,1 2 0,1 3 16,2-1-16,1 0 15,0 3-15,2 3 0,1 2 0,2 2 16,-1 1-16,-1 0 0,3 3 16,2 3-16,0 0 0,0 1 15,3 3-15,1 0 0,0 2 16,0 2-16,4-1 0,3 2 15,-1 1-15,-2 0 0,6 6 16,-1 3-16,-1-3 0,-1-1 0,1-3 16,0 0-16,-2-2 0,-2-1 15,0-3-15,-1-3 16,-4-1-16,-2-1 0,-2-1 0</inkml:trace>
  <inkml:trace contextRef="#ctx0" brushRef="#br0" timeOffset="136224.1157">13130 12971 0,'0'0'0,"0"0"16,0 0-16,0 0 0,0 0 15,35 7-15,-35-7 0,32 6 16,-32-6-16,39 8 0,-14-4 15,-1 1-15,0 2 0,9 2 16,2 0-16,-2-1 0,-2-1 0,-4-1 16,-5-1-16,-3-1 15</inkml:trace>
  <inkml:trace contextRef="#ctx0" brushRef="#br0" timeOffset="136723.9752">13925 12913 0,'0'0'0,"0"0"15,0 0-15,0 0 0,0 0 0,0 0 16,0 0-16,0 0 0,36 1 15,-36-1-15,23 5 0,-23-5 16,24 8-16,-12-3 0,-1 2 16,0 0-16,-1 0 0,-1 0 0,-1 1 15,-2 2-15,0-1 0,-4 1 16,-2 1-16,-3 0 0,-3 1 16,-4 1-16,-3 0 0,-2-1 15,-3 1-15,-7 4 0,-3-2 16,3 1-16,1-1 0,-4 2 15,4 0-15,3-1 0,3-1 16,4-1-16,2-1 0,3-1 16,2-4-16,4-1 0,1 2 15,2-1-15,1-2 0,3 0 0,4 0 16,3-2-16,3 0 0,3 0 16,2 0-16,-1 0 0,2 0 0,3-2 15,4-1 1,-2 2-16,-2 1 0,5 1 0,-3 0 15,-3-2-15,-2-3 0,-1 1 16,0 2-16,-4 0 0,-2-2 0,-5-1 16,-4 0-16,1-1 15,-2 1-15,0-1 0</inkml:trace>
  <inkml:trace contextRef="#ctx0" brushRef="#br0" timeOffset="137925.3136">13796 14203 0,'0'0'15,"0"0"-15,0 0 0,0 0 16,0 0-16,0 0 0,0 0 0,0 0 16,0 0-16,0 0 0,0 0 15,-8-23-15,8 23 0,-3-26 16,3 26-16,-2-37 0,1 14 15,1-6-15,1-3 16,1-1-16,1-1 0,0-13 0,0-3 16,3-10-16,-1 0 0,2 2 15,0 1-15,-1-7 0,1 5 16,0-6-16,2 4 0,-2 4 16,-2 4-16,1 2 0,1 1 15,-1 5-15,1 5 0,0-6 16,0 1-16,0 12 0,-1 3 0,0-1 15,-1 2-15,1 7 0,0 2 16,3 2-16,1 3 0,0 1 16,0 3-16,3 3 15,4 2-15,-1 2 0,1 2 0,2 2 16,1 2-16,-1 4 0,2 3 0,0 0 16,0 2-16,-2 3 15,-1 1-15,-7 0 16,-3 2-16,-2 2 0,-4 2 15,-3-1-15,-3-1 0,-7 2 16,-6 0-16,-1-1 0,0-3 0,-11 6 16,-5 0-16,2-2 0,2-4 15,1 1-15,2 1 16,2-3-16,2-3 0,4-1 0,0-2 16,5-1-16,1-2 0,6-1 15,2 0-15,4-2 0,2 0 16,6-1-16,5-1 0,0-1 15,1 0-15,7-1 0,6 1 16,-1-1-16,0-1 0,1 1 16,1 1-16,0 0 0,-2 0 0,0 3 15,2 2-15,-5-1 0,-3 1 16,-3 1-16,-3 2 0,-1 0 16,-4-1-16,-1 2 0,-3 1 15,-1 0-15,-2-1 0,-5 1 0,-3 0 0,-3 1 0,-2 1 16,-7 0-16,-5 0 15,-2 0-15,0-1 0,0-2 0,1-2 16,3-2-16,1 0 0,3-1 16,4-2-16,1 0 0,2 0 0,1-3 15,2 0-15,2-2 16,0 1-16,3-3 0,0-4 16,2 0-16,2-3 0,4-3 15,4-2-15,2-1 0,2 0 0,-2 4 16,-2 1-1,-1 2-15</inkml:trace>
  <inkml:trace contextRef="#ctx0" brushRef="#br0" timeOffset="138235.9375">14526 12865 0,'0'0'0,"0"0"0,0 0 0,20 10 15,-20-10-15,19 15 0,-5-3 16,1 2-16,0 1 0,5 9 16,0 2-16,-4 0 0,-1 2 15,-2 2-15,-1 3 0,-1 6 0,-3-1 16,-3 0-16,-2 2 16,-3-3-16,-2-3 0,-4 7 15,-5 0-15,-4-4 0,-2-4 0,-2-2 16,-2-2-16,2-4 0,3-3 15,-7-1-15,-6 1 0,4-6 16,0-3-16,4-6 0,4-3 16,1-5-16,2-4 0,3 2 15,2 0-15,3 1 0</inkml:trace>
  <inkml:trace contextRef="#ctx0" brushRef="#br0" timeOffset="138423.4306">14839 13125 0,'0'0'0,"0"0"16,0 0-16,33-9 0,-17 5 0,6 2 15,5-1-15,9 0 16,2 2-16,0 1 0,2 2 16,5 2-16,-4 1 0,-5 2 15,-3 3-15,-7-2 0,-6-1 16,-5-2-16,-2 0 0,-2-1 0</inkml:trace>
  <inkml:trace contextRef="#ctx0" brushRef="#br0" timeOffset="138608.3344">14894 13401 0,'0'0'15,"0"0"-15,0 0 0,0 0 0,37 3 16,-37-3-16,49 0 15,-20-1-15,2-1 0,13 2 0,5 0 16,-5 0-16,-3-1 0,1 1 16,-9-1-1,-6 1-15</inkml:trace>
  <inkml:trace contextRef="#ctx0" brushRef="#br0" timeOffset="139098.9185">15722 13183 0,'0'0'0,"0"0"16,0 0-16,0 0 0,26-6 15,-26 6-15,36 0 0,-36 0 16,43 2-16,-18 0 0,3 1 16,-1 1-16,1 1 0,7 4 15,1 3-15,-5 0 0,-4 1 16,-1 4-16,-5 2 16,-5-1-16,-5-1 0,-10 4 15,-8 1-15,-5-1 0,-3-3 0,-10 2 16,-5 1-16,0-2 0,-1-3 0,-10 5 15,-2 0 1,5-2-16,5-2 0,1 2 0,6-1 16,8-6-16,5-2 0,2 2 15,4-2-15,5-4 0,1 1 0,9-1 16,7-1 0,2-2-16,3-2 0,7-1 0,6 1 15,1-1-15,1 0 0,8-2 16,1-2-16,-5 2 0,-1 0 0,-4-2 15,-3-2-15,-2 0 0,-2 0 16,-8-10-16,-7-5 16,-2 4-16,-2 4 0,-3 2 15</inkml:trace>
  <inkml:trace contextRef="#ctx0" brushRef="#br0" timeOffset="139420.1626">16466 12927 0,'0'0'0,"0"0"16,0 0-16,0 0 0,-2 24 0,2-24 16,-2 28-16,0-10 0,-2 2 15,0 3-15,-1 4 16,1 2-16,0 4 0,-3 10 0,2 2 15,-1-2-15,0-3 0,1 12 16,1 2-16,0 4 0,1-5 16,1-1-16,0-1 0,2-8 0,1-6 15,1 5-15,0-2 16,1-6-16,1-5 0,0-6 0,0-4 16,0-6-16,-1-4 0,3-3 15,0-3-15,3-7 0,2-4 16,-4 3-16,-2 0 0,0 2 15</inkml:trace>
  <inkml:trace contextRef="#ctx0" brushRef="#br0" timeOffset="139723.4183">16754 13208 0,'0'0'0,"0"0"0,0 0 15,-25-2-15,25 2 0,-29 2 16,9 4-16,1 1 0,1 0 16,-7 4-16,1 3 0,1 0 0,0 0 15,3 2-15,2 1 16,6 2-16,4 1 16,5 1-1,4-1-15,4 0 0,1-2 0,8 3 16,3 0-16,6-2 0,4-2 0,-1-2 15,0 0-15,2-1 16,3 1-16,-1-6 0,0-4 16,-6-2-16,-4 0 0,-5 0 0</inkml:trace>
  <inkml:trace contextRef="#ctx0" brushRef="#br0" timeOffset="139926.4779">16928 13205 0,'0'0'0,"0"0"0,0 0 15,38-5-15,-19 5 0,5-2 0,4 0 16,13 0-16,2 2 0,16 2 16,4 2-1,-4 1-15,0 1 0,-12-1 16,-7 0-16,-2-4 0,-6-2 0,-9-2 15,-5-2-15,-5 1 0,-3 1 16,-2 1-16</inkml:trace>
  <inkml:trace contextRef="#ctx0" brushRef="#br0" timeOffset="140176.4586">17187 13273 0,'0'0'0,"0"0"0,0 0 15,-5 19-15,5-19 0,-6 19 16,3-5-16,0 1 0,1 2 0,-1 0 16,1 0-16,0 2 0,0 0 15,0 5-15,-1 0 16,1-1-16,-1-3 0,2-1 16,1-3-16,0 0 0,1-1 0,-1-3 15,0-3-15,0-1 0,0-2 16,1-4-16,1-2 0,0-3 15,2-2-15,-1 0 0,-1 1 16,0 1-16</inkml:trace>
  <inkml:trace contextRef="#ctx0" brushRef="#br0" timeOffset="140426.3469">17380 13376 0,'0'0'0,"0"0"16,0 0-16,-2 18 0,2-18 0,-2 21 16,2-21-16,-2 30 0,1-12 15,-2 1-15,1 0 16,1-1-16,0-1 0,0 8 0,1 1 16,0-3-16,0-1 0,-1-2 15,0 0-15,0-3 0,1-3 16,0-2-16,0-1 0,2-4 15,1-1-15,-1-3 16,1 1-16,-1-1 0</inkml:trace>
  <inkml:trace contextRef="#ctx0" brushRef="#br0" timeOffset="140642.197">17842 13434 0,'0'0'0,"0"0"0,26-1 0,-10 1 16,2 1-16,3 0 0,3 1 16,6 0-16,-1-1 0,-3 2 15,-2 0-15,0-1 16,-2 0-16,2-1 0,-3 1 0,-8-4 0,-2-2 0,-1 0 16,-2 1-1,-2 0-15</inkml:trace>
  <inkml:trace contextRef="#ctx0" brushRef="#br0" timeOffset="140859.9272">18017 13267 0,'0'0'0,"0"0"16,0 0-16,0 0 0,-3 22 0,3-22 15,-2 18-15,2-18 16,-2 30-16,1-10 0,0 2 15,-1-1-15,1-1 0,-2 7 16,1 0-16,-1 0 0,-2-3 0,0 0 16,-1-1-16,1-4 15,0-3-15,2-2 0</inkml:trace>
  <inkml:trace contextRef="#ctx0" brushRef="#br0" timeOffset="141048.5522">17758 13714 0,'0'0'0,"0"0"15,0 0-15,0 0 0,24-9 0,-24 9 16,33-4-16,-13 3 16,1 1-16,3 0 0,4 1 15,0 0-15,1 1 0,7-1 16,0 1-16,-7-1 0,-3 1 0,-5-1 15</inkml:trace>
  <inkml:trace contextRef="#ctx0" brushRef="#br0" timeOffset="141572.2378">18668 13546 0,'0'0'0,"0"0"0,0 0 15,0 0-15,29-5 0,-29 5 0,29-5 16,-12 3-16,3 1 0,2 0 16,4 1-16,-1 1 0,1 0 15,12 0-15,2 0 0,-1 1 16,1 1-16,10 0 0,0 2 15,0 1-15,-1 1 0,6 0 16,-2-1-16,-5 1 0,-2 0 0,-1 1 16,-1 0-16,-3-1 0,-3-1 15,4 2-15,-2-2 16,-7-2-16,-5 0 0,1 0 16,1 1-16,-8-2 0,-2 1 0,-4-2 15,-1-1 1,-4 2-16,-4 1 0,-2 1 0,-4 0 15,-3-5-15,-3-2 0,1 0 16,1 1-16,0-1 0</inkml:trace>
  <inkml:trace contextRef="#ctx0" brushRef="#br0" timeOffset="142254.4539">19085 13828 0,'0'0'0,"0"0"0,0 0 16,0 0-16,0 0 0,36 0 0,-36 0 15,36 10-15,-18-4 0,1 2 16,3 1-16,-1-1 0,-1 1 0,6 2 15,-1 1 1,-3-1-16,-2 1 0,-5 1 0,-1 0 16,-5 1-16,-1-2 15,-4 1-15,-4-1 0,-3 0 0,-1 0 16,-5-2-16,-4-1 0,-1-2 16,-2 1-16,0-2 0,-1-1 15,-1 1-15,0-5 0,-2 1 16,0 1-16,3-2 0,2 1 0,2 0 15,2 0 1,2-1-16,1-1 0,3 1 0,-1 0 16,3-1-16,1 2 0,2-2 15,5 0-15,3 1 0,3 0 0,1 2 16,2-1 0,3 1-16,0 0 0,4 2 0,-1 0 15,1 0-15,1 2 16,-2 1-16,-2 0 0,-3 1 0,0 2 15,-3 0-15,-2 0 0,-3-2 16,0 3-16,-2-3 0,0 0 0,-3 2 16,-1 1-1,-2 3-15,-1 0 0,-3 1 16,-1 1-16,-3-1 0,-1-2 0,-3 0 16,-3 1-16,2-1 15,1-1-15,-4 4 0,1-4 0,-1 1 16,1-1-16,-1 1 0,1-5 15,3 0-15,1-2 0,1 0 16,3-3-16,0 1 0,1 0 0,1-3 16,0 0-16,1-2 15,-1-4-15,1-5 0,-1-5 0,0-2 16,2-2-16,1 4 0,-1 0 16,2 3-16</inkml:trace>
  <inkml:trace contextRef="#ctx0" brushRef="#br0" timeOffset="142723.0746">18936 13019 0,'0'0'0,"0"0"15,0 0-15,0 0 0,0 0 0,31-8 16,-31 8-16,33 0 16,-16 0-16,1 1 0,0 1 15,2 2-15,1 1 0,4 2 16,1 3-16,-5 2 0,-3 0 16,-2 2-16,-4-2 0,-3-1 0,-1 0 15,-5 1-15,-3 1 16,-6-2-16,-5-2 0,-2 1 15,-3-1-15,0-3 0,2 0 0,-4 0 16,-3 1-16,0 0 0,-1 0 16,-2 0-16,3-3 0,3 2 15,3 0-15,2-1 0,2-1 16,4-1-16,2 0 0,0-1 16,2 0-16,1 0 0,2 1 15,3 0-15,4 1 0,2 0 16,6-1-16,5 1 0,2 1 15,1 0-15,1-1 0,3 1 16,1-2-16,-2 1 0,-2-3 0,5 0 16,-2-1-16,-5 0 0,-3 0 15,-5 0-15</inkml:trace>
  <inkml:trace contextRef="#ctx0" brushRef="#br0" timeOffset="142952.0321">19537 13068 0,'0'0'0,"0"0"15,0 0-15,0 0 0,28-1 0,-28 1 16,25 0-16,-9 1 16,0 0-16,2 1 0,1 2 15,-1 1-15,0 0 0,5 2 16,-1-2-16,-3 1 0,-4-1 0,-2-2 15,-3-1-15,-4 0 0,-1-1 16,-1 0-16,-1 0 0,1 0 16</inkml:trace>
  <inkml:trace contextRef="#ctx0" brushRef="#br0" timeOffset="143217.6547">19585 13154 0,'0'0'0,"0"0"15,0 0-15,0 0 0,0 0 0,-11 23 16,11-23-16,0 0 0,-10 22 16,7-13-16,0 1 0,1 1 15,1 1-15,0-1 0,0 0 16,0-1-16,1 1 0,1-1 16,1 0-16,-1-1 15,0-1-15,1 0 0,1 0 0,-1-1 16,0-1-16,1-2 15,1-2 1,0-2-16,2-4 0,-2 1 0,0 1 16,0-1-16</inkml:trace>
  <inkml:trace contextRef="#ctx0" brushRef="#br0" timeOffset="143483.2548">19744 13240 0,'0'0'16,"0"0"-16,0 0 0,0 0 15,0 0-15,0 0 0,0 0 16,0 0-16,0 0 0,0 0 0,0 0 16,3 27-16,-3-27 0,0 0 15,3 23-15,-3-23 0,2 18 16,-2-18-16,3 21 16,-2-10-16,0-1 0,0 0 0,0-1 15,0 1-15,0 0 0,0-2 16,0 1-16,1-1 0,-1-1 15,0-1-15,0 0 0,0 0 16,0-1-16,-2-1 16,-1-1-16,1-1 15,0 0-15,1-2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8T23:57:44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23593 5324 0,'0'0'0,"0"0"0,0 0 0,0 0 16,0 0-16,-17 20 0,17-20 16,-15 19-16,15-19 0,-17 20 15,7-9-15,-1 0 0,-1 3 0,-4-1 16,-1 1-16,-1-2 15,0 1-15,-5 2 0,1-2 16,-1 0-16,0-1 0,-2-2 16,0 0-16,3-3 0,2-3 0,0 1 15,0-1-15,1-3 0,-1-2 16,0-1-16,1-2 0,2-1 16,-1-2-16,2-2 0,2-2 15,1 2-15,2 0 0,1-2 16,1 1-16,1-1 0,2 0 15,0-3-15,1-2 0,1 1 0,2 2 16,1 0-16,1 2 16,1 2-16,0-1 0,2 0 0,-1 1 15,2 1-15,1 2 0,1 0 16,3 0-16,1 2 0,2 2 16,2 1-16,2 1 0,-1 1 15,0 1-15,2 2 0,4 3 16,-1 0-16,0 0 0,0 2 15,0 1-15,-1 0 0,1 1 16,1 1-16,1 3 0,5 0 0,-3 0 16,-2-1-16,-1-3 15,-2 3-15,-3-4 0,1 1 0,-1 2 16,0-4-16,-1-2 0,1 3 16,-2 0-16,-3-2 0,0-1 15,0 1-15,-1-1 0,0-3 16,-1 2-16,-1-1 0,-3-2 15,1 0-15</inkml:trace>
  <inkml:trace contextRef="#ctx0" brushRef="#br0" timeOffset="510.6061">24056 5363 0,'0'0'0,"0"0"0,0 0 0,0 0 16,0 0-16,0 0 0,29 2 15,-29-2-15,0 0 0,35 4 0,-35-4 16,36 2-16,-18-1 16,3 0-16,3 0 0,1 1 15,1 0-15,10 0 0,-1-2 0,0 1 16,2 1-16,8-1 0,0-2 16,-2 3-16,-1-1 0,1-1 15,1-1-15,-1 2 0,-1 0 0,7-2 16,-2-2-16,-2 2 15,-2 0-15,-2-1 0,-1 1 16,-6-1-16,-3 1 0,0 0 0,1 0 16,-6 1-16,-3 1 0,-2-1 15,-1 1-15,-3-1 0,-4 0 16,-1 1-16,-2-1 0,-4 0 16,0 0-16,-2 0 0,0 0 15,-2-1-15,-2 1 0,-1-5 16,-3 2-16,1 0 0,1 1 0,0-1 15</inkml:trace>
  <inkml:trace contextRef="#ctx0" brushRef="#br0" timeOffset="932.4905">25230 5233 0,'0'0'16,"0"0"-16,0 0 0,0 0 0,0 0 16,0 0-16,0 0 0,30 7 15,-30-7-15,22 8 0,-22-8 16,28 11-16,-13-6 0,-1 0 16,0 2-16,0 0 0,-2 0 0,-1 0 15,0 2-15,-1-2 16,-3 1-16,-1 0 0,-3 3 15,-1-2-15,-2-1 0,-2 2 0,-3 1 16,-3 0-16,-3-2 0,-3 2 16,-4 1-16,-5 3 0,1-2 15,-5 2-15,-3-1 0,3 0 16,2-1-16,-5 1 0,0 0 16,4-2-16,2 1 0,3-4 15,4 0-15,1-2 0,4-3 16,3 1-16,4-3 0,5-2 0,4 0 15,6-3-15,5-2 16,1-1-16,4 2 0,-4-3 0,-2 3 16,-3 1-16</inkml:trace>
  <inkml:trace contextRef="#ctx0" brushRef="#br0" timeOffset="1307.3843">25794 5306 0,'0'0'0,"0"0"0,0 0 16,0 0-16,31 0 0,-31 0 0,27 2 15,-27-2-15,30 3 0,-14-1 16,2 4-16,-1-1 0,1 1 16,-1 1-16,-2 3 0,1 1 15,-2 1-15,-3 0 0,-2 0 16,-3 1-16,-1-3 0,-6 2 15,-5 1-15,-5 0 0,-3 1 0,-4-1 16,-2 0-16,-2 0 0,-2 0 16,-7 0-16,0 0 15,5-2-15,2 0 0,3-1 0,2 0 16,2 0-16,3-1 0,3-2 16,3-1-16,4 1 0,1-2 15,6-2-15,2-3 0,5 1 0,4-1 16,6-1-16,6-2 15,-1 1-15,0-1 0,11-2 16,1 2-16,-2-2 0,-2 1 16,-1-2-16,-1-2 0,-5 2 0,-6 1 0,-4 2 15</inkml:trace>
  <inkml:trace contextRef="#ctx0" brushRef="#br0" timeOffset="1916.671">26757 5239 0,'0'0'0,"0"0"16,0 0-16,0 0 0,0 0 0,0 0 15,0 0-15,6 25 0,-6-25 16,0 0-16,0 33 15,0-33-15,-8 33 0,1-14 16,-2 1-16,-2-3 0,-1 1 0,-3 0 16,-3 2-16,-3 3 0,1-3 15,-2-1-15,-2-2 0,2-3 16,1-2-16,-4 2 0,0-3 16,9-3-16,0-2 0,-2-1 15,0-2-15,5-3 0,1 0 0,-2-4 16,1-1-16,2-2 0,2-2 15,3 2-15,1-2 16,1 0-16,1-2 0,2 0 0,2-1 16,1 1-16,2 0 0,2 0 15,0 0-15,1 0 0,0 0 16,1 2-16,3 0 0,-1 0 16,0 1-16,1 1 0,0 1 15,0 2-15,2 1 0,0 1 16,1 2-16,-1 2 0,-1 0 15,2 3-15,0 0 0,-1 2 0,1-1 16,0 2-16,2 1 0,0 0 16,-2 0-16,-1 1 0,1 2 15,-3-1-15,-1 1 0,0-2 16,-2 2-16,0-1 0,-1-1 16,0-1-16,1 0 0,0-1 15,-2-2-15,2 1 0,0 1 16,0-1-16,-2-1 0,2 1 15,1 0-15,-3-1 0,1-2 0,-1 1 16,-1-1-16,-1-1 0</inkml:trace>
  <inkml:trace contextRef="#ctx0" brushRef="#br0" timeOffset="2484.0578">27199 5474 0,'0'0'0,"0"0"0,0 0 16,0 0-16,0 0 0,0 0 0,0 0 16,27-8-16,-27 8 0,20-2 15,-20 2-15,28-3 0,-28 3 0,31-1 16,-12 1-16,2 0 16,2 0-16,2 0 0,2 0 15,6 0-15,0 2 0,2-2 16,2 0-16,-1-1 0,0 1 0,10 0 15,-1 3-15,-2-2 0,-2-1 16,6 1-16,-1 0 16,-4 1-16,-3 1 0,2-1 15,2 0-15,-4-1 0,0 2 0,0-1 16,-1-2-16,-5 1 0,-4 0 0,6 1 16,2 0-16,-10-1 15,-1 2-15,0-1 0,-3-2 16,-5 0-16,-3 0 0,0 0 15,-1 1-15,-1-1 0,-2 1 0,0-1 16,-1 1-16,-4-1 0,-2 0 16,-2-1-16,-2 1 15,3 0-15,-3 0 0,2-1 0,-2 1 16,0-1-16,-2-3 0,-3 1 16,-2-2-16,3 2 0,1 0 0,-1 1 15</inkml:trace>
  <inkml:trace contextRef="#ctx0" brushRef="#br0" timeOffset="2859.4694">28438 5335 0,'0'0'0,"0"0"15,0 0-15,0 0 0,0 0 0,31 0 16,-31 0-16,21 4 0,-21-4 15,24 5-15,-9 0 0,0-1 16,-1 0-16,-1 1 0,0 0 16,-1 0-16,1 2 0,-1 0 15,0 1-15,-2-1 0,-1-1 0,-2 2 16,0 3-16,-2-4 16,-1 2-16,-3 0 0,-2 2 15,0 1-15,-2-3 0,-1 2 16,-4-1-16,0 1 0,-4 0 0,-4 0 15,-3 3-15,3-3 0,1-1 16,-1 1-16,-2-2 0,2 0 16,-1-1-16,-1 0 15,0-1-15,1-1 0,2 0 0,1 0 16,3 0-16,3-3 0,0-1 16,6 0-16,2-2 0,5-1 15,3-2-15,-1-2 0,-2 1 16,-1 2-16</inkml:trace>
  <inkml:trace contextRef="#ctx0" brushRef="#br0" timeOffset="3317.5365">29074 5328 0,'0'0'0,"0"0"0,0 0 0,23 2 16,-23-2-16,23 0 0,-23 0 15,32 5-15,-14 0 0,1-1 16,-1 3-16,1 0 0,-1 0 16,-3 1-16,0 1 0,0 1 15,-3 0-15,-4 0 0,-4 4 16,-3-7-16,-2 2 0,-5 0 15,-4 2-15,-2-1 0,-3 0 0,-2 0 16,-3 1-16,-1-3 0,-1 2 16,-1-2-16,-1 0 0,2 1 0,1-1 15,-1 1-15,4-1 16,2-1-16,4-1 0,2 1 0,2-2 16,4 0-16,1-2 0,4 1 15,4 1-15,5-1 0,3-2 0,6 0 16,3-1-16,4 0 0,1 0 15,2-1-15,2-3 0,5 1 16,-2-2-16,2 2 0,0-1 16,-4 1-16,-3-3 0,-5 3 15,-5-2-15,-4 3 0</inkml:trace>
  <inkml:trace contextRef="#ctx0" brushRef="#br0" timeOffset="3935.9272">29963 5233 0,'0'0'0,"0"0"0,0 0 16,0 0-16,0 0 0,0 0 15,-2 26-15,2-26 0,-6 20 0,6-20 16,-16 33-16,4-16 0,0 0 16,-1 2-16,-2 3 0,-2-1 15,1-3-15,-8 3 16,0-2-16,1-2 0,1 1 0,1-3 16,2-3-16,2-2 0,1-1 0,-1 0 0,1-2 15,2-3-15,-2-2 0,3-2 16,0-5-16,1 1 0,1-3 0,2 0 15,2-3-15,2 0 16,1-1-16,2 0 0,2 1 0,1-2 16,2 4-16,1-5 0,3 0 15,-2 0-15,1-1 0,0 4 16,1 2-16,-2-1 0,1 0 16,-1 0-16,2 2 0,-1-2 15,-1 3-15,2 1 0,1 0 16,1 1-16,0 0 0,-1 2 15,1 2-15,-1 2 0,1 2 0,1 0 16,1 1-16,0 1 0,-1 1 16,2 3-16,0 1 15,1 0-15,-1-3 0,2 2 16,2 2-16,-2-1 0,0-2 0,2 3 16,0 1-16,-2-3 0,1-1 15,-2 0-15,-1 2 0,-1-2 16,0 0-16,1 0 0,2 0 15,-3-2-15,0 0 0,-3-2 16,-2-2-16,0 0 0,-2 0 0,-1-2 16</inkml:trace>
  <inkml:trace contextRef="#ctx0" brushRef="#br0" timeOffset="4233.9379">30270 5420 0,'0'0'0,"0"0"31,0 0-31,0 0 0,0 0 0,0 0 16,0 0-16,0 0 0,24 2 15,-24-2-15,27 4 16,-27-4-16,31 4 0,-14-2 0,1 2 16,1-2-16,0-1 0,1 2 15,1-1-15,-2 1 16,-1-1-16,4 0 0,-2 0 0,-2-1 16,-3 0-16,-2 1 0,-2-1 15,-2 0-15</inkml:trace>
  <inkml:trace contextRef="#ctx0" brushRef="#br0" timeOffset="5202.5338">30758 6226 0,'0'0'0,"0"0"16,0 0-16,0 0 0,0 0 0,0 0 15,0 0-15,0 0 0,0 0 16,0 0-16,0 0 15,0 0-15,0 0 0,0 0 0,0 0 16,0 0-16,11-25 0,-11 25 16,2-32-16,-2 32 0,6-36 15,-4 15-15,-1-5 16,1-2-16,0 3 0,1-10 0,-1 2 16,0-3-16,1 1 0,1-8 15,-1 0-15,-1 4 0,0 4 16,2-2-16,-1-2 0,1 3 15,1 1-15,1-5 0,3 1 0,1 3 16,0 3-16,2 2 0,1 2 16,-2 0-16,-1 0 0,2 2 15,3-2-15,-2 4 0,0 5 16,4 1-16,2 1 0,-1 2 16,0-1-16,-2 3 0,1 4 15,1 3-15,0 2 0,1 2 16,0 0-16,-5 5 0,1 0 0,-2 3 15,-1 1-15,-2 1 0,-1 2 16,-4 1-16,-3 1 16,-3 1-16,-3 1 0,-4-1 0,-3 0 15,-2-2-15,-3 0 0,1 0 16,-2 2-16,0-2 0,-2-2 0,0 1 16,1 0-16,-1-1 15,0-2-15,3 0 0,1-1 16,3-1-16,2-1 15,1 0-15,2 0 0,2-2 0,1 1 0,1-2 16,0 1-16,1 0 0,0 1 16,2-2-16,0 0 15,0 0-15,0 0 0,5 1 0,4-1 16,1 0-16,1 1 0,4 0 16,1 0-16,1 2 0,-1-1 15,6 3-15,0 2 0,-1 1 16,-1 0-16,-1 1 0,-2 2 15,-1-1-15,-2 1 0,-3 1 16,-2-1-16,-1 2 0,-3-2 0,-1 1 16,-4 1-16,0-1 0,0-2 15,-4 1-15,-1 0 0,-2-1 16,-1-1-16,-1-1 0,-2 1 16,-1-2-16,1 0 0,0 0 15,0 1-15,0-2 0,1-1 0,1 1 16,-3-3-16,1 1 15,0 0-15,2-3 0,-1-1 0,2 1 16,1-1-16,3 0 0,-1 1 16,2-1-16,0 0 0,1 0 15,2 0-15,-3 0 0,3 0 0,0 0 16</inkml:trace>
  <inkml:trace contextRef="#ctx0" brushRef="#br0" timeOffset="5352.8512">31514 5566 0,'0'0'0,"0"0"0,0 0 16,0 0-16,0 0 0,0 0 0,0 0 16,0 0-16,-23 3 0,23-3 15</inkml:trace>
  <inkml:trace contextRef="#ctx0" brushRef="#br0" timeOffset="9517.8864">23368 6569 0,'0'0'0,"0"0"0,0 0 16,0 0-16,0 0 0,-10 21 15,10-21-15,0 0 0,-11 26 0,7-16 16,0 0-16,-2 1 0,1-1 16,-3 2-16,-2 3 15,-1-1-15,-2 0 0,-2 0 0,-1 1 16,-5 2-16,0 1 0,-3 0 16,-3 0-16,3-2 0,1-4 0,0 3 15,-2-2-15,-2-1 16,1 2-16,0-3 0,-1-4 15,4 0-15,3 0 0,1-3 0,0 1 16,1-4-16,2-1 0,-1-3 16,-1 0-16,5-1 0,2 0 15,1-3-15,0-3 0,3 2 16,0-2-16,1 1 0,2-3 16,1 1-16,1 0 0,2 0 15,1-1-15,1 1 0,1 1 0,2-3 16,0-1-16,2 3 0,0 0 15,2 1-15,1 2 16,-1 1-16,-1 0 0,1 2 0,0-1 16,2 1-16,3-1 0,0 5 0,2-1 15,-2-1-15,0 3 0,1 0 16,0 0-16,-1 3 0,1-1 16,-1 0-16,1 4 0,1 1 15,-2 0-15,2 1 0,0 3 16,0 0-16,-2-1 0,0 3 15,1-2-15,-1 0 0,0 1 0,3 2 16,0 3-16,-1-2 16,-3 2-16,-1-2 0,-1 3 15,-1-4-15,-1 1 0,0-1 0,0 0 16,-2 0-16,0-1 0,-1-1 16,-1-1-16,-1-2 0,1-2 15,-2 1-15,0-3 0,0 2 16,-1-2-16,-1-1 0,0-2 15,0 1-15,-1-3 0,2 4 16,-2-4-16,0 3 0,0-3 0,0 2 16,0-2-16,0 0 0,0 0 15,0 0-15,0 0 16,0 0-16,0 0 0,0-2 0,0 2 16,0-3-16,0 3 0,0-2 15,0 2-15,0 0 0,0-2 16,0 2-16,0 0 0,0 0 15,0 0-15,0 0 0,0 0 16,0 0-16</inkml:trace>
  <inkml:trace contextRef="#ctx0" brushRef="#br0" timeOffset="11008.7784">23650 6833 0,'0'0'0,"0"0"0,0 0 16,0 0-16,0 0 0,0 0 15,0 0-15,0 0 0,0 0 16,0 0-16,0 0 0,0 0 16,0 0-16,0 0 0,-15-18 15,15 18-15,0 0 0,0 0 16,0 0-16,0 0 0,0 0 0,0 0 15,0 0-15,0 0 0,0 0 16,0 0-16,0 0 0,0 0 16,0 0-1,0 0-15,0 0 0,28-3 0,-28 3 16,21 3-16,-21-3 0,23 1 0,-23-1 16,23-1-1,-11 1-15,0 0 0,0 0 0,1 0 0,0 0 16,0 0-16,0-3 0,0 3 15,2 0-15,-2-1 0,0 0 16,-1-1-16,-1 2 0,-1 0 16,-1-3-16,-1 3 0,-1 0 15,-1 0-15,0 0 0,-1 3 16,0-3-16,-1 0 0,-1 0 0,1 2 16,-1 0-16,-1-2 0,0 3 15,1-2-15,-3-1 0,2 5 16,-2-3-16,0 1 0,0 0 15,0-3-15</inkml:trace>
  <inkml:trace contextRef="#ctx0" brushRef="#br0" timeOffset="12152.3557">24271 7829 0,'0'0'0,"0"0"0,0 0 16,0 0-16,0 0 0,0 0 0,0 0 16,0 0-16,0 0 0,0 0 15,0 0-15,0 0 0,0 0 0,0 0 16,0 0-16,0 0 0,0 0 16,-8-25-16,8 25 0,1-23 15,-1 23-15,1-30 0,-1 30 16,3-38-16,-1 18 0,1-3 15,-1-2-15,-1 2 0,0-2 0,0-9 16,0 0-16,0 0 0,-1 1 16,0-10-16,0 0 15,0 5-15,0 1 0,0 0 0,1 2 16,1 0-16,-1-1 0,1 3 16,0-2-16,0-4 0,0 0 15,2 2-15,-1 2 0,1 3 16,1 3-16,0 1 0,2-1 15,0 1-15,0 3 0,1 3 16,2 5-16,-1-1 0,0 0 0,1 0 16,2 3-16,-3 1 15,0 4-15,1-1 0,0 1 16,2 2-16,2 1 0,1 3 0,3 1 16,-1 0-16,2 2 0,-1 2 15,-2 2-15,-1 1 0,-2 3 16,-1 0-16,0 0 0,-3 0 15,-1 3-15,-3 0 0,0-1 16,-3 1-16,-2 1 0,-2 2 16,-2-1-16,-2 2 0,-2 1 0,-4-2 15,-3-1-15,0-1 0,-1 2 16,0-5-16,1 3 0,1-4 16,2 0-16,1-3 0,0 2 15,1-2-15,1 0 0,2-1 16,-1 1-16,1-4 0,1 2 15,0-2-15,1 0 0,1 1 16,2-1-16,0 0 0,0 0 16,2 0-16,-2 1 0,2-1 0,2-1 15,1 1-15,2-1 0,0-1 16,1 2-16,1-1 0,3-2 16,0 2-16,0-1 0,2 2 15,3 2-15,-1-1 0,-1-1 16,-1 4-16,-1-2 0,0 0 15,-1 4-15,0 1 0,0-3 16,-1 4-16,0 1 0,-3-1 16,0 1-16,-2 0 0,0 2 15,-2-1-15,-1-2 0,-1 2 16,-1 1-16,0-4 0,0 2 0,-2-1 16,0-1-16,-1-2 0,-2 5 15,0-3-15,-3 0 0,-1 1 16,-1-2-16,-1-1 0,-1 1 15,1-2-15,1-1 0,0 1 16,0-2-16,0 0 0,0-2 0,-1 0 16,-1 0-16,1-1 15,0 1-15,1-1 0,0-1 16,0-1-16,1 1 0,1-3 0,1 1 16,0 1-1,2-1-15,0 0 0,1 3 16,0-3-16,2 2 0,3-1 15,1 2-15,0-2 0,-1 3 0,2-3 16</inkml:trace>
  <inkml:trace contextRef="#ctx0" brushRef="#br0" timeOffset="14503.8537">26727 6737 0,'0'0'15,"0"0"-15,0 0 0,0 0 0,0 0 16,0 0-16,-1 32 16,1-32-16,-3 18 0,3-18 15,-9 25-15,1-9 16,0-3-16,-3 4 0,-4 1 15,1-2-15,0 0 16,-6-1-16,-4 2 0,-4 1 0,0-1 0,3-2 16,2-2-16,0-4 15,-1-2-15,-2 0 0,1-1 0,1-2 16,3-4-16,3-3 0,0 0 0,6-1 0,1-3 0,1 0 16,2-1-16,2-2 0,0-1 15,2-3-15,2 2 0,0-3 16,2-1-16,3 2 0,1 2 15,3-1-15,1 2 0,4-3 32,-1 2-32,1-1 0,1-1 0,-1 6 0,0 1 15,1 0-15,1 3 0,0 1 16,0 3-16,3 0 0,0 0 0,1 3 16,0 1-1,-2 0-15,1 3 0,-1 0 16,2 0-16,0 0 0,0 4 0,-1 0 0,0-1 15,-1 1-15,0 0 0,-2 0 16,-2 3-16,-1-4 0,-1 1 16,-1 0-16,0-1 0,-2-2 15,2-1-15,-1 0 16,0-1-16,-1 2 0,2-1 16,-2 4-16,-2-4 0,1 0 0,0-3 15,0 0-15,0 2 0,0-5 16,0 2-16,-2 1 0</inkml:trace>
  <inkml:trace contextRef="#ctx0" brushRef="#br0" timeOffset="15089.7237">27403 6890 0,'0'0'0,"0"0"16,0 0-16,0 0 0,0 0 16,27 0-16,-27 0 0,28 2 15,-28-2-15,36 4 0,-12-3 16,-1 2-16,0-2 0,13-1 15,3 0-15,-2 0 0,-2 3 0,12 0 16,4 2-16,-6-3 16,-3-1-16,5 3 0,2-1 15,-5 1-15,-3 0 0,9-1 0,-1 1 16,-3-1-16,-5 0 0,8 1 16,-2 0-16,-6 0 0,-4 2 15,-1-2-15,1 0 0,-3-2 16,-4-4-16,-2 5 0,-3-2 15,-5 2-15,-2 0 0,1-2 16,-1 1-16,0-1 0,-3 3 0,-1-4 16,-2 0-16,-2 0 0,-3 3 15,-1-3-15,-1 0 16,-1-3-16,-1 3 0,-1-1 0,0 0 16,1-1-16</inkml:trace>
  <inkml:trace contextRef="#ctx0" brushRef="#br0" timeOffset="15492.3402">28678 6830 0,'0'0'0,"0"0"0,0 0 0,0 0 15,0 0-15,0 0 0,30 3 16,-30-3-16,26 7 0,-26-7 0,31 10 16,-14-5-16,-1 2 0,1 0 15,0 2-15,0 0 0,-2 1 16,-1-2-16,-3 2 0,-1 0 16,-3 0-16,-1-1 0,-3 1 15,-2 0-15,-3-2 0,-2 0 16,-4 2-16,-1-3 0,-1 1 0,-5 1 15,-3-1-15,-1 3 0,1-2 16,-2-1-16,0 0 16,2-1-16,3 0 0,2 0 15,2-3-15,1 2 0,1-1 0,2-2 16,2-3-16,1 0 0,2 0 16,4-3-16,4-1 0,-1 0 15,0 0-15,-1 1 0</inkml:trace>
  <inkml:trace contextRef="#ctx0" brushRef="#br0" timeOffset="15882.8812">29206 6754 0,'0'0'0,"0"0"16,0 0-16,0 0 0,30-3 0,-30 3 15,29-3-15,-29 3 0,36 6 16,-16-2-16,1 2 16,-2-1-16,-3 2 0,4 0 0,-1 4 15,-5-1-15,-2-2 0,-5 6 16,-4 0-16,-3 1 0,-3-1 16,-6 0-16,-5 1 0,-3-1 15,-2 0-15,-1 0 0,-4 1 16,-2-1-16,1-3 0,1 1 15,1 0-15,4-2 0,3-2 0,3 3 16,2-4-16,2 3 0,2-2 16,4-1-16,2 0 0,3-3 15,4 0-15,8-1 0,8-1 16,3-1-16,4-2 0,2-1 16,2-2-16,8-3 0,-2 3 15,0-4-15,0-2 0,0-3 16,-3 1-16,-9 2 0,-6 3 0,-4 2 15</inkml:trace>
  <inkml:trace contextRef="#ctx0" brushRef="#br0" timeOffset="16419.9361">30018 6676 0,'0'0'0,"0"0"15,0 0-15,0 0 0,0 0 0,0 0 16,0 0-16,22 14 0,-22-14 16,0 0-16,20 25 0,-20-25 15,8 29-15,-8-12 0,-4-2 16,0 3-16,-2-1 0,-3 1 16,-2 0-1,-1 0-15,0-3 0,-8 6 16,-2-3-16,0-1 0,0-2 15,0-1-15,1 1 0,1-5 0,0 0 16,-5-2-16,0-1 0,3-3 16,1-4-16,2-4 0,1 1 15,5-1-15,2 1 0,2-4 16,2-1-16,1-2 0,2-1 0,4 0 16,3-3-16,0 3 15,1-4-15,0 2 0,1 0 16,2 1-16,1 4 0,1-2 0,1-1 15,-2 1-15,1 2 0,-1 1 16,0-4-16,-1 6 0,0 0 16,0 1-16,0 4 0,2-1 15,0-1-15,2 5 0,1 1 16,0 2-16,0-1 0,3 1 16,1 2-16,-1-1 0,-2 0 15,1 4-15,2-1 0,-1 1 16,-1-1-16,2 1 0,0-1 15,0 1-15,-1 0 0,0-3 0,-1 2 16,-1-3-16,-1-3 0,-2 0 16,-1-1-16,-2 1 0</inkml:trace>
  <inkml:trace contextRef="#ctx0" brushRef="#br0" timeOffset="16605.3053">30333 6841 0,'0'0'0,"0"0"0,0 0 0,0 0 16,20-4-16,-20 4 0,23-4 16,-23 4-16,32 0 0,-12 0 0,3 3 15,-1-2-15,0 2 0,6 4 16,0 0-16,-3-3 0,-1 3 16,-3-3-16,-3 0 0,-4 1 0</inkml:trace>
  <inkml:trace contextRef="#ctx0" brushRef="#br0" timeOffset="17496.4607">30777 7754 0,'0'0'0,"0"0"15,0 0-15,0 0 0,0 0 0,0 0 16,0 0-16,0 0 0,0 0 16,0 0-16,0 0 0,-6-22 15,6 22-15,-1-21 0,1 21 16,0-29-16,0 29 0,2-34 15,-1 12-15,0-1 0,1 0 0,0-10 16,0-3-16,1 1 16,2 2-16,1-13 0,2-3 15,0 7-15,-1 5 0,3-3 16,1-6-16,1 0 0,1 3 0,-2 3 16,0 0-16,-1 2 0,-2 4 15,2-8-15,1 0 16,-1 13-16,1 4 0,6-6 0,2 5 15,-4 4-15,1 1 0,3-4 16,1 1-16,-4 6 0,-1 4 0,-1 3 16,0 0-16,-2 1 15,-2 1-15,-1 3 0,-3 2 16,1 4-16,-1 0 0,1 4 16,1 0-16,-3 2 0,0-2 0,-3 3 15,-1 4-15,-2-1 0,-1-1 16,-4 1-1,-3-1-15,-1 0 0,-1-2 16,-1 3-16,-2 1 0,0-4 16,-1 4-16,-4-4 0,-3-1 15,4-1-15,0 1 0,-1 2 16,2-1-16,2 0 0,4-3 0,2 0 16,3-1-16,1-3 15,2 3-15,0-2 0,-1 2 16,2-3-16,0 1 0,2-1 15,2 0-15,0 3 0,2-1 0,4-1 16,3 3-16,0-1 0,1-2 0,2 2 0,1 4 16,0 0-16,-1-3 0,6 7 15,2 3-15,-3-3 0,-3-2 0,-2 0 16,-3 2-16,-3-1 0,-1 1 16,-1-1-16,-3 1 0,-2 0 15,-2-1-15,-5 1 0,-1-4 16,-1 1-16,0 1 0,-3-1 15,-1 0-15,-1-2 0,-2 1 16,0-3-16,-2 3 0,1-3 16,1 0-16,1 1 0,2-1 0,1-1 15,2-1-15,2 2 0,-1-1 16,2 1-16,2-2 0,2-1 16,0-1-16,2 0 0,-2-3 15,2 3-15,0-1 0,0 1 0</inkml:trace>
  <inkml:trace contextRef="#ctx0" brushRef="#br0" timeOffset="17637.0691">31464 7030 0,'0'0'0,"0"0"0,0 0 0,0 0 15,0 0-15,0 0 0,0 0 16,0 0-16,0 0 0,0 0 15</inkml:trace>
  <inkml:trace contextRef="#ctx0" brushRef="#br0" timeOffset="18317.8654">25594 7133 0,'0'0'0,"0"0"0,0 0 0,0 0 16,0 0-16,0 0 0,24 14 15,-24-14-15,0 0 0,31 21 16,-31-21-16,15 26 0,-10-12 0,-8 2 16,-4 2-16,-5 0 0,-4 1 15,0 1-15,1-4 16,3-1-16</inkml:trace>
  <inkml:trace contextRef="#ctx0" brushRef="#br0" timeOffset="28293.3792">27710 2349 0,'0'0'0,"-13"0"0,-6 0 16,-5-3-16,-1 3 0,-13 0 0,-7 0 15,-1 3-15,1-2 0,-14 5 16,-3 1-16,3 3 0,3-2 16,-12 7-16,-3 2 0,8 1 15,6 4-15,-8 2 0,1 2 16,7-1-16,3 2 0,-21 14 16,7 4-16,11-9 0,7-4 0,2 3 15,0 2-15,8-3 0,2 0 16,3 7-16,1 4 0,5-8 15,4-3-15,0 2 0,1 3 16,5-3-16,5-4 0,5 8 16,4 2-16,2-5 0,5-3 0,1 0 15,1-1-15,5-4 16,2-2-16,-2-8 0,3 4 16,1 2-16,3 2 0,3 0 0,1 1 15,1-3-15,0 0 0,7 1 16,4 5-16,-1-5 0,-1-1 15,6 0-15,5 1 0,-3-2 16,-1-3-16,7 2 0,7 2 16,-6-6-16,-3-3 0,5 0 15,4 1-15,2-1 0,1-3 16,30 7-16,-4-1 0,-15-7 0,-9-5 16,8-1-16,5-1 0,-2 1 15,-1 0-15,5-2 0,2-4 16,-7-1-16,-5 0 0,6-2 15,1-1-15,-3 1 0,-3-1 16,0-1-16,0-3 0,-8-2 16,-5-1-16,2-4 0,2-2 15,-7 3-15,-3-1 0,0-1 16,1-4-16,-3 1 0,-3-2 0,3-1 16,2 0-16,-4-3 0,-4 1 15,2-2-15,0-2 0,-6 5 16,-6 1-16,0-4 0,-1-3 15,-2 1-15,-1 1 0,-4-1 16,-2 1-16,-10 6 0,1-4 0,-2 0 16,1-5-16,-2 2 15,-1-1-15,-1-2 0,-1-2 16,0 2-16,-1-1 0,-1 0 16,-1-1-16,-3 0 15,0 5-15,-3-4 0,-2-4 16,-1 7-16,-4 2 0,-3-4 0,-2-2 15,0 3-15,3 1 0,-11-10 16,-4 3-16,5 6 16,2 6-16,-7-11 0,-1 1 0,-2 0 15,0 2-15,-3 2 0,0 0 16,-2 4-16,-2 5 0,-6-1 16,-4-3-16,4 6 0,1 0 15,-13 1-15,-6 4 0,2 2 16,1 2-16,-29 2 0,0 4 15,7 4-15,4 4 0,1 4 0,-2 2 16,27-3-16,17-3 0,13-1 16</inkml:trace>
  <inkml:trace contextRef="#ctx0" brushRef="#br0" timeOffset="41725.6846">9778 4212 0,'0'0'16,"0"0"-16,0 0 0,0 0 0,28 2 15,-28-2-15,22 4 0,-22-4 16,24 1-16,-8-1 16,5 0-16,1 0 0,2 1 0,1-1 15,4-1-15,6-1 0,-1 0 16,5 0-16,3 1 0,7-1 15,-1-2-15,1 1 0,3 1 16,-1 0-16,-3 2 0,12-3 16,1 0-16,-3 0 0,-2-1 15,15 4-15,2 4 0,-9-3 0,-7-2 16,11-4-16,3-1 0,-6 5 16,-3-1-16,2 1 0,2 0 15,-7 0-15,-5-1 0,31-2 16,-3 2-16,-9 4 0,-6 0 0,2-2 15,2-1-15,-8 0 16,-6 0-16,7-1 0,5 0 16,-7 0-16,-3-1 0,0 1 15,1 0-15,-9 3 0,-6 1 0,2 3 16,3-1-16,-7-4 0,-6-3 16,2 1-16,1-2 0,-9 4 15,-7 2-15,0-2 0,0-1 16,-3 0-16,-1 2 0,-7-3 15,3-2-15,-3 3 0,-1 1 16,-2-1-16,-1-1 0,-2 1 0,-2-1 16,1 1-16,-1 0 15,0 1-15,-1 1 0,-1-2 16,2-1-16,-3 1 0,0 1 0,0-1 16,-2 1-16,2-1 0</inkml:trace>
  <inkml:trace contextRef="#ctx0" brushRef="#br0" timeOffset="56646.7006">8808 5489 0,'0'0'0,"0"0"0,0 0 16,0 0-16,0 0 0,0 0 15,-2-20-15,2 20 0,0 0 0,0 0 16,-9-21-16,9 21 16,0 0-16,-16-9 0,7 9 15,-2 0-15,-2 0 0,-2 0 16,-3 1-16,3 1 0,-2 0 0,-2 5 15,-3-1-15,1 2 0,0 1 16,-6 5-16,-1 3 16,3-1-16,2-2 0,-5 6 0,2 4 15,4-2-15,3 0 0,3 2 16,3-1-16,2-3 0,2-2 0,6 2 16,4 3-16,2-2 15,2-3-15,5-4 0,3 2 16,0-3-16,-1-2 0,5-3 0,3-2 15,3-4-15,2-2 0,3-2 16,2-5-16,0-2 0,2 0 16,0-4-16,-1 1 0,8-4 15,-1 0-15,-2-2 0,-2 0 16,-1-3-16,1 1 0,-2 0 16,-1 0-16,-3 3 0,-4 3 0,-4 1 15,-3-1-15,-2 2 0,-2 2 16,-3 0-16,-2 4 15,-3 1-15,0-1 0,-3 5 16,-2 1-16,0 0 0,-4-2 0,0 4 16,0 2-16,-2 2 0,-1 2 15,0 1-15,-2 3 0,1-1 16,0 1-16,1 1 16,-1 1-16,1-1 0,2 3 0,2-4 15,2 1-15,1-3 0,1-2 0,2-1 16,1 0-16,2-3 15,2 0-15,0-3 0,2-2 16,2 0-16,4-6 0,0 0 0,5-2 16,-1 0-16,0-2 0,1-2 15,0 1-15,2-2 0,2 3 16,4-3-16,-3-2 0,-2 2 16,-1 1-16,-2 1 0,-2 2 15,-1 1-15,0 3 0,-6 1 16,-4 2-16,-1 2 0,0 0 0,0 3 15,-1 4-15,0-1 0,-3 2 16,-2 2-16,-1 2 0,-1 2 16,1 0-16,-4 4 15,-2 0-15,0 0 0,-2 1 0,0 1 16,1-1-16,-1 0 0,-2-2 16,1 0-16,-1 0 0,0 0 15,1-4-15,0 1 0,1-5 16,2 0-16,2-2 0,-1-2 15,1-3-15,1 1 0,1-2 0,-1 3 16</inkml:trace>
  <inkml:trace contextRef="#ctx0" brushRef="#br0" timeOffset="56946.1758">9769 5476 0,'0'0'0,"0"0"0,0 0 0,28-9 15,-16 7-15,1 1 0,1-2 16,4 3-16,1 3 0,0 2 16,0 2-16,2 2 0,-3 2 15,-5 3-15,-4 0 0,-6 2 16,-5 0-16,-6 2 0,-5 2 16,-1-2-16,0 3 0,-4-3 15,-2 0-15,-3 3 0,1-3 0,2-3 16,2-1-16,4 0 0,3-3 15,3-1-15,2-3 0,5 1 16,3-3-16,6-2 16,5-3-16,4-3 0,4 1 0,2-5 15,3-4-15,-1 1 0,-4 1 16,-3 3-16</inkml:trace>
  <inkml:trace contextRef="#ctx0" brushRef="#br0" timeOffset="57428.9377">10544 5442 0,'0'0'0,"0"0"0,0 0 0,0 0 15,-7 27-15,1-14 0,-2 3 16,-3 1-16,-2 1 0,-1 1 15,-3 1-15,-3 4 0,1-1 0,-3-4 16,-4 1-16,2-2 0,1-2 16,-3 1-16,4-2 0,1-4 15,2-2-15,-1-5 0,0-1 16,3-3-16,3 0 0,3-6 16,2-4-16,5 1 0,2-5 15,3 0-15,3-1 0,2 1 0,0-1 16,3-3-16,1-1 15,1 3-15,0 0 0,1 2 0,1 1 16,-2 2-16,-2 3 0,2 2 16,2 3-16,-3 2 0,1 1 0,0 4 15,0 0 1,-1 3-16,-1 1 0,1 1 0,0 1 16,0 0-16,0 3 0,1 1 15,0 1-15,0-1 0,1 0 0,-1 1 16,-1-1-16,0 0 0,-1-2 15,1 1-15,0-3 0,-1 1 16,-2-4-16,2 1 0,0-1 16,1-4-16,1-2 0,-1 2 15,-3-3-15,0 3 0</inkml:trace>
  <inkml:trace contextRef="#ctx0" brushRef="#br0" timeOffset="57612.527">10960 5470 0,'0'0'0,"0"0"0,16-1 0,-5-1 16,1 0-16,3 2 0,4 0 16,0 1-16,-1 2 0,2 0 15,-3 3-15,-3-2 0,-2 1 0,-2-2 16</inkml:trace>
  <inkml:trace contextRef="#ctx0" brushRef="#br0" timeOffset="57780.6292">10852 5734 0,'0'0'0,"0"0"0,0 0 15,0 0-15,0 0 0,34-5 16,-34 5-16,37-3 0,-37 3 0,40-4 15,-14 4-15,-2-1 0,0-1 16,3-1-16,-5 2 0,-3-2 16</inkml:trace>
  <inkml:trace contextRef="#ctx0" brushRef="#br0" timeOffset="58146.1743">11650 5506 0,'0'0'15,"0"0"-15,0 0 0,0 0 16,29-5-16,-29 5 0,38 0 0,-13 0 15,4 0-15,4 0 0,3 0 16,10 0-16,1 0 0,13-3 16,4 1-16,-5 0 0,-4 2 15,10-2-15,-2-1 0,-5 2 16,-4 1-16,5-1 0,-6-1 16,-7 4-16,-4 0 0,-5-2 15,-1-2-15,-8 3 0,-4 1 0,-8 3 16,-4-1-16,-4-2 15,-5 0-15,0-2 0,-3 0 16,2 1-16</inkml:trace>
  <inkml:trace contextRef="#ctx0" brushRef="#br0" timeOffset="58712.5663">12145 5665 0,'0'0'0,"0"0"16,0 0-16,29-4 0,-13 2 15,1 1-15,3 1 0,1-3 16,1 3-16,7 0 0,0 0 16,-4 3-16,-2-3 0,-1 1 15,-2 0-15,-2 1 0,-3 1 0,-3-3 16,-2 1-16,-3 2 0,-3 0 15,-3 1-15,-2-1 0,-1 1 16,-1 1-16,-2-1 0,0-2 16,-3 3-16,-2 1 0,-3 1 15,1 0-15,-2 0 0,1-3 0,1 3 16,0-2-16,1 0 16,1 0-16,-1 1 0,1 1 15,1 0-15,2-1 16,-2 0-16,0 0 0,1 1 0,0-2 0,0 3 15,-1 1-15,0 0 0,0 3 16,-1-1-16,0 3 0,-2 4 16,0 0-16,1 3 0,0 4 15,0-3-15,1-1 0,-2 1 16,-1 0-16,1 2 0,1-2 0,-4 6 16,2-6-16,1 2 0,1-5 15,1 2-15,1 0 0,1-3 16,2 0-16,0-1 0,2-2 15,-1-3-15,2 1 0,1-3 16,0-3-16,-1 0 0,2-2 16,0-2-16,1-3 0,-2-2 15,2 0-15,1-8 0,0-4 16,0 3-16,0 0 0,1 4 16</inkml:trace>
  <inkml:trace contextRef="#ctx0" brushRef="#br0" timeOffset="59097.4986">12450 4896 0,'0'0'0,"0"0"0,0 0 0,0 0 15,0 0-15,0 0 0,-10 24 16,10-24-16,-10 23 0,10-23 16,-13 32-16,6-15 0,1 1 0,-2 0 15,0-1-15,2-1 0,-1 2 16,-1 3-16,1-2 15,0-1-15,0-3 0,2 0 0,0-3 16,1-2-16,1-1 0,0-3 16,1-1-16,0-2 0,1 1 15,0-1-15,0 0 0,0 0 16,0 0-16,-1-1 0,2-2 16,-1 2-16,1-2 0,0 0 15,0 0-15,0-2 0</inkml:trace>
  <inkml:trace contextRef="#ctx0" brushRef="#br0" timeOffset="60270.2042">8703 7094 0,'0'0'0,"0"0"0,0 0 15,0 0-15,0 0 0,0 0 0,27 0 16,-27 0-16,26 2 0,-26-2 15,38 1-15,-19 2 0,1 1 0,2 0 16,2 0-16,-1 1 16,-1 0-16,4 3 0,-3 2 15,-3-1-15,-4 0 0,-1 2 0,-3 1 16,-3 0-16,-3-2 0,-5 2 16,-3 3-1,-6-2-15,-3 0 0,-4 0 16,-5 1-16,-1 2 0,-1 0 0,-9 2 15,-2 0-15,2-1 0,4-2 16,1 0-16,1-3 0,4-1 16,5-1-16,1-3 0,3-2 0,2-1 0,4 0 0,1-1 15,6-1-15,3 0 0,1-2 16,5 0-16,4 0 16,5-3-16,5 1 0,4-4 15,6-3-15,8 1 0,-1-2 0,-2-2 16,0-3-16,-7 3 0,-7 3 0,-4 0 15</inkml:trace>
  <inkml:trace contextRef="#ctx0" brushRef="#br0" timeOffset="60801.3817">9814 6987 0,'0'0'0,"0"0"0,0 0 15,0 0-15,0 0 0,-3 23 16,3-23-16,-5 27 0,5-27 0,-14 32 16,6-12-16,-3-1 0,-2 1 15,-1-1-15,-4 1 16,-5 3-16,0-2 0,1-2 15,0-2-15,0-2 0,0-1 0,0-2 16,1-2-16,2-3 0,1-1 16,2-2-16,2-4 0,0 0 15,2-3-15,2-2 0,1-2 16,3-3-16,-1 0 0,3-3 16,1-3-16,1 3 0,2-3 0,3 2 15,0 3-15,2-3 0,2 0 16,1 2-16,2-1 0,0 2 15,1 0-15,0 4 0,1 0 16,-1 3-16,-1-3 0,1 4 16,2 1-16,1 2 0,2 2 15,1 1-15,2 1 0,0 2 0,0 2 16,-1-1-16,2 6 16,0-2-16,1 1 0,0 2 0,0 1 15,2 2-15,-2 1 0,-1-3 16,0-1-16,0 2 15,-2 0-15,2-1 0,1 0 16,-2-2-16,0 0 0,-2-2 0,0-1 16,-4-2-16,-2-1 0,-2-2 15</inkml:trace>
  <inkml:trace contextRef="#ctx0" brushRef="#br0" timeOffset="61223.4801">10857 6940 0,'0'0'0,"0"0"0,0 0 15,0 0-15,0 0 0,-26-4 16,26 4-16,-30 1 0,30-1 15,-37 7-15,13-3 0,-2 3 16,1 0-16,-8 3 0,-2 4 16,0-3-16,1 2 0,2 2 15,1 4-15,-1 2 0,5-3 16,2 0-16,5 0 0,3-1 16,5-2-16,5 1 0,4-1 15,4 0-15,2 0 0,5-1 16,4 0-16,4-1 0,1-1 0,5 1 15,4-2-15,1-2 0,2-1 16,2 1-16,2-5 0,-2 3 16,-3-3-16,7-1 0,-2 2 15,-4-1-15,-2 1 0,-5-4 0,-3-2 16,-7 1-16,-2-1 0,-2 1 16,-2-2-16,0 2 0</inkml:trace>
  <inkml:trace contextRef="#ctx0" brushRef="#br0" timeOffset="61426.6205">10462 7156 0,'0'0'0,"0"0"15,0 0-15,23-2 0,-23 2 0,29-3 16,-6 3-16,1 0 15,1 0-15,4 2 16,4-1-16,8-1 0,-1-3 0,0 1 0,-7 0 16,-6 2-16</inkml:trace>
  <inkml:trace contextRef="#ctx0" brushRef="#br0" timeOffset="61770.3127">11560 6872 0,'0'0'0,"0"0"0,0 0 16,0 0-16,0 0 0,-20 8 15,20-8-15,-21 17 0,21-17 0,-28 25 16,10-7-16,0-3 16,2 2-16,-5 11 0,0 2 15,1-2-15,1 1 0,3-1 0,0 3 16,1 4-16,3-2 0,5 0 16,4 0-16,2-2 0,1-3 15,3-2-15,3 1 16,-1-1-16,2-1 0,3-4 0,2-2 15,1-3-15,2-4 0,-3-3 16,-2-1-16,-2-3 0</inkml:trace>
  <inkml:trace contextRef="#ctx0" brushRef="#br0" timeOffset="62226.0998">11832 7042 0,'0'0'0,"0"0"0,0 0 16,0 0-16,0 0 0,-23 23 0,23-23 15,-22 18-15,11-5 0,0-1 16,0 2-16,1 0 0,1 1 0,2-1 15,0 2-15,0 0 16,2-1-16,3-1 0,2-1 16,2-3-16,1-1 0,6-2 15,3-3-15,1-2 0,1-1 0,2-4 16,3-1-16,1-3 0,1-2 16,0-1-16,1 0 15,-2-4-15,-3 4 0,3-5 16,-1 4-16,-4-3 0,-1 6 0,-5-2 15,-1-1-15,-5 3 0,0-1 16,-4 2-16,-4-1 0,-3 0 16,-1 2-16,-8 3 15,-5-1-15,1 4 0,1 0 0,-3 0 16,-1 4-16,-1-1 0,2 4 16,-2-3-16,3 0 0,4-4 15,4 2-15,2-1 0</inkml:trace>
  <inkml:trace contextRef="#ctx0" brushRef="#br0" timeOffset="62397.9439">12236 7294 0,'0'0'15,"0"0"-15,0 0 0,0 0 0,0 0 16,-18 25-16,18-25 0,-13 21 15,7-10-15,-1-1 0,0 1 16,2-3-16,-1-1 0,2 0 16,-1-2-16,2 1 0</inkml:trace>
  <inkml:trace contextRef="#ctx0" brushRef="#br0" timeOffset="62632.2909">12669 7011 0,'0'0'0,"0"0"0,26-3 15,-10 0-15,3 1 0,12 0 0,8 2 16,0 0-16,3 0 0,10 0 16,1 0-16,-2 2 0,-3 0 15,5-2-15,-4-1 0,-6 2 16,-5 2-16,-5-1 0,-4-1 15,-6-2-15,-5-1 0,-4 2 0,-3 0 16,-2 0-16</inkml:trace>
  <inkml:trace contextRef="#ctx0" brushRef="#br0" timeOffset="62882.2666">12871 7126 0,'0'0'0,"0"0"16,0 0-16,0 0 0,0 0 0,-15 20 15,15-20-15,-10 21 0,10-21 0,-11 26 16,6-11-16,1-1 16,0 1-16,-1-1 0,2 0 15,0 1-15,-1-3 0,2 1 16,0-1-16,1-5 0,1-3 0,0 1 15,0-3-15,0 2 16</inkml:trace>
  <inkml:trace contextRef="#ctx0" brushRef="#br0" timeOffset="63116.5881">13098 7158 0,'0'0'16,"0"0"-16,0 0 0,0 0 0,0 0 15,0 0-15,0 0 0,-3 25 16,3-25-16,-5 25 0,5-25 16,-9 30-16,3-15 0,1-1 15,-2 2-15,1-2 0,-1-3 16,0 3-16,1-3 0,-1-2 16,2 0-16,0-2 0,2 0 15,-1-2-15,2-3 0,0-1 0,0 0 16,2-1-16</inkml:trace>
  <inkml:trace contextRef="#ctx0" brushRef="#br0" timeOffset="63426.5245">13778 6926 0,'0'0'15,"0"0"-15,0 0 0,20 21 16,-11-11-16,3 5 0,0 7 16,-2-1-16,-3 1 15,-2 12-15,-5 7 0,-4-4 0,-2-1 0,-5 5 16,-4 0-16,0-4 0,-2-4 16,-8 4-16,-5-3 0,1-5 15,0-4-15,-3 1 0,-1-1 16,1-5-16,1-2 0,0-4 15,0-2-15,-1-4 0,0-4 0,5 1 16,6-3-16,5 0 0</inkml:trace>
  <inkml:trace contextRef="#ctx0" brushRef="#br0" timeOffset="64272.4749">7478 3827 0,'0'0'0,"0"0"16,0 0-16,34-3 0,-20 0 0,14 1 31,6 1-31,0-2 0,0 2 0,17-2 16,3 3-16,0-1 0,-2 1 15,15-1-15,3 1 0,-7 0 16,-5 0-16,14 4 16,0 2-16,-5-4 0,-6-1 0,8-2 15,-5 1-15,-8 0 0,-6 0 0,15 0 16,-9 0-16,-24 0 16,-5 0-16,8 1 0,-8 3 15,-15-3-15,-2 0 0,-3 1 16,-2 1-16,-2 0 0,-3-3 0,-5 6 15,-6-2-15,-2-2 0,-3-1 16,4 0-16,2 0 0,4 1 16</inkml:trace>
  <inkml:trace contextRef="#ctx0" brushRef="#br0" timeOffset="64678.6458">7360 4076 0,'0'0'0,"0"0"0,0 0 0,0 0 0,0 0 16,37 1-16,-37-1 15,38-2-15,-13-1 0,5 2 16,4 0-16,10-1 0,0 0 0,4 1 15,2 0-15,13 0 0,0 1 16,11-2-16,-1 1 16,-7-1-16,-7 0 0,11-1 0,-3 0 15,-8 0-15,-8 0 0,7 0 16,-3 0-16,-12 1 0,-8-1 16,2 1-16,-1-3 15,-11 3-15,-4-2 0,-3 3 0,-1 1 16,-6-1-16,-3 0 0,-1-1 15,-3 1-15,-1 2 0,-3 2 0,-6 0 16,-4 2-16,-1-1 0,-1-1 16,2 0-16,1-2 0,3 1 15</inkml:trace>
  <inkml:trace contextRef="#ctx0" brushRef="#br0" timeOffset="65940.6636">7481 8131 0,'0'0'0,"0"0"0,0 0 16,0 0-16,0 0 0,0 0 0,0 0 15,0 0-15,0 0 0,0 0 16,0 0-16,29 6 0,-29-6 15,0 0-15,21 8 0,-21-8 16,0 0-16,18 17 0,-18-17 16,8 13-16,-7-6 0,0-2 0,0-1 15,0 0-15</inkml:trace>
  <inkml:trace contextRef="#ctx0" brushRef="#br0" timeOffset="66116.8624">7148 8501 0,'0'0'0,"0"0"0,0 0 0,0 0 16,0 0-16,0 0 0,0 0 16,28 11-16,-28-11 15,29 1-15,-29-1 0,37 0 16,-21 0-16,-4 0 0</inkml:trace>
  <inkml:trace contextRef="#ctx0" brushRef="#br0" timeOffset="66254.5274">7908 8476 0,'0'0'0,"0"0"0,0 0 0,0 0 15,0 0-15,0 0 0,0 0 16,0 0-16,0 0 0,0 0 15,0 0-15,0 0 0</inkml:trace>
  <inkml:trace contextRef="#ctx0" brushRef="#br0" timeOffset="67443.8185">9237 8387 0,'0'0'0,"0"0"15,0 0-15,0 0 0,0 0 16,0 0-16,0 0 0,0 0 16,0 0-16,36 2 0,-36-2 15,37 8-15,-16-6 0,4 2 16,2 2-16,2-2 0,1 0 16,9 3-16,2 2 0,-4 0 15,-3 1-15,3 4 0,-4-1 16,-5-1-16,-5-2 0,-7 2 15,-8-1-15,-3 2 0,-5 1 0,-8 0 16,-7 1-16,-6-1 16,-5 1-16,-5-2 0,-3 2 0,1-3 15,-3 0-15,-6 5 0,0 2 16,4-3-16,4-1 0,6-3 16,2-1-16,6-2 0,5-2 15,4 0-15,3-3 0,6 2 16,3 0-16,9-5 0,9-1 15,3-3-15,3 0 0,8-3 0,6 0 16,2 0-16,1 1 0,9-5 16,2-1-16,-5 3 0,-4-1 15,-4 2-15,-11 2 0,-7 1 0</inkml:trace>
  <inkml:trace contextRef="#ctx0" brushRef="#br0" timeOffset="67949.9063">10661 8418 0,'0'0'15,"0"0"-15,0 0 0,0 0 16,-5 24-16,5-24 0,-17 25 15,6-11-15,-1 2 0,-4 1 0,-4 3 16,-1-2-16,-1 0 0,-8 5 16,0 0-16,1-2 0,1-3 15,-7 1-15,-1-2 0,5-3 16,5-4-16,1-3 0,0-2 16,4-2-16,3-2 0,0-4 15,0-5-15,4 0 0,2-1 0,4-5 16,5-4-16,2 0 15,3 2-15,5-2 0,4-2 16,0 4-16,0 0 0,3 0 0,2 0 16,0 1-16,-1 3 0,4 3 0,2 2 15,-1-1-15,-1 1 0,0 2 16,4 3-16,-1 2 0,0 2 0,1 3 16,2 1-16,-2 2 15,-1 0-15,6 2 0,4 1 16,-4 0-16,-3 1 0,6 4 0,-1 2 15,-2-2-15,-1-1 0,-3-1 16,-1 1-16,-4-3 0,-3-1 0,-1-2 16,-3 1-16,-2 0 15,-1-2-15,-3-2 0,0 0 16,-1 0-16,2-2 0,-2 0 16,0 0-16,-1-1 0</inkml:trace>
  <inkml:trace contextRef="#ctx0" brushRef="#br0" timeOffset="68774.9261">13148 5415 0,'0'0'0,"0"0"0,0 0 16,0 0-16,0 0 0,29 11 16,-29-11-16,27 7 0,-27-7 0,28 7 15,-13-1-15,1-1 16,-2 0-16,1 1 0,1 1 0,-2-2 16,-1 0-16,0 0 0,-2-1 15,-1 2-15,-2-4 0,0 3 16,-1-2-16,-3 3 0,-1 0 15,-4 1-15,-3-2 0,-3 1 16,-3 1-16,-1 1 0,-1-2 16,0 2-16,-1 0 0,-7 1 15,-1 2-15,1-1 0,0-3 0,2 2 16,0 0-16,3-2 16,1 1-16,2-1 0,1-1 0,1 1 15,3 1-15,1 0 0,2 0 16,1-3-16,3-1 0,5 1 15,4-1-15,1-3 0,1 0 0,1-1 16,-1 0-16,-2 0 0</inkml:trace>
  <inkml:trace contextRef="#ctx0" brushRef="#br0" timeOffset="69196.1337">13898 5489 0,'0'0'0,"0"0"0,0 0 15,0 0-15,0 0 0,0 0 16,0 0-16,0 0 0,0 0 0,0 0 16,0 0-16,0 0 15,0 0-15,0 0 0,-21 5 16,21-5-16,-24 12 0,24-12 0,-27 18 16,27-18-16,-28 21 0,13-8 15,0 2-15,0-1 0,2 1 16,0 3-16,2 0 0,3-1 15,3-1-15,4-2 0,4-2 16,2-1-16,3-4 0,3 1 16,2-1-16,3 0 0,0 0 0,5-3 15,4-1-15,-1-1 0,-1-2 16,9-1-16,1 0 0,-3-3 16,-3-1-16,-1-2 0,-3-1 15,-1 0-15,-2 1 0,-1-2 16,-3-2-16,-3 2 0,-3 2 15,-4-4-15,-4 0 0,-3 1 16,-1-1-16,-3 2 16,-2-2-16,-3 0 0,-1 1 0,-8-2 15,-5 1-15,-1 3 0,1 1 0,-10 2 16,-4 1-16,9 0 0,4 1 16,6 1-16</inkml:trace>
  <inkml:trace contextRef="#ctx0" brushRef="#br0" timeOffset="70219.813">11531 8291 0,'0'0'0,"0"0"0,0 0 0,0 0 16,0 0-16,0 0 0,-18-13 15,18 13-15,0 0 0,-35 3 0,18 0 16,-1 0-16,2 2 0,-5 2 16,-5 0-16,2 1 0,0 0 15,-9 5-15,0 0 0,3 1 16,3 0-16,-3 5 0,2 2 15,5-2-15,4-2 0,4 1 16,2 1-16,4-2 0,1-1 0,5 0 16,1 1-16,5-2 15,1 0-15,5-1 0,4 0 0,1-2 16,2 0-16,3-4 0,3 0 16,2-1-16,2-1 15,3-1-15,2 1 0,0-4 16,0-1-16,0 3 0,1 2 15,-4-2-15,0 0 0,3 0 0,-2 1 16,-7-4-16,-3-2 0,2 1 16,-2 1-16,-6-3 0,-2-2 15,-2 1-15,-2 0 0,-3 0 16,-1 1-16,-4-2 0,-3-4 16,1 2-16,0 1 0,1 2 15</inkml:trace>
  <inkml:trace contextRef="#ctx0" brushRef="#br0" timeOffset="70407.3256">11196 8531 0,'0'0'0,"0"0"15,0 0-15,0 0 0,0 0 0,0 0 16,0 0-16,0 0 16,0 0-16,27-5 0,-27 5 15,31-2-15,-31 2 0,38 2 0,-14 0 16,1 0-16,-1-1 0,8 4 15,1 1-15,-1-2 0,-1-2 16,-6-1-16,-3 1 0,-3-2 16</inkml:trace>
  <inkml:trace contextRef="#ctx0" brushRef="#br0" timeOffset="70813.5029">12331 8182 0,'0'0'0,"0"0"16,0 0-16,0 0 0,0 0 0,-30 19 16,30-19-16,-29 20 0,15-8 15,0 3-15,-2 4 0,2-1 16,0-1-16,-5 12 0,-1 4 16,1-3-16,3-2 0,-3 9 15,2 3-15,4-2 0,3-4 0,0 10 16,3 1-16,2-6 0,3-3 15,4-2-15,5 1 0,1-5 16,2-3-16,3-1 0,2-3 16,0-4-16,-2-3 0,6-4 15,4-2-15,-6-3 0,-2-1 0,-4-1 16</inkml:trace>
  <inkml:trace contextRef="#ctx0" brushRef="#br0" timeOffset="71282.1811">12592 8457 0,'0'0'0,"0"0"15,0 0-15,0 0 0,0 0 0,-21-6 16,21 6-16,0 0 0,-27 7 15,16 0-15,0 1 16,0 2-16,0-2 0,0 3 16,0 2-16,0-1 0,0 1 0,-3 5 15,2 0-15,2-1 0,2-1 16,4-1-16,3 1 0,1-2 16,2-1-16,4-2 0,3 0 15,-1-2-15,1 0 0,4-3 0,3-1 16,0-2-16,2-1 0,2-2 15,0-3-15,-2 1 0,1 0 16,1-3-16,1 0 16,-1-1-16,-1 0 0,2-4 0,-2-2 15,-3 1-15,-3 1 0,-3-1 16,-1 1-16,-5 1 0,0 0 0,-7 0 16,-3 1-16,-3 0 0,-1 1 15,-3-2-15,-4 1 16,0 1-16,-1 3 0,-9-1 0,-2 2 15,2 1-15,4 2 0,1 0 16,1-1-16,5 1 0,2-1 16,3 1-16</inkml:trace>
  <inkml:trace contextRef="#ctx0" brushRef="#br0" timeOffset="71500.9305">13080 8823 0,'0'0'0,"0"0"0,0 0 15,0 0-15,0 0 0,-10 27 16,10-27-16,-11 19 0,11-19 0,-18 19 16,7-11-16,0 1 0,0 1 15,-1-4-15,-1 2 16,0-3-16,2 0 0,2-2 0,0 0 15,1-1-15</inkml:trace>
  <inkml:trace contextRef="#ctx0" brushRef="#br0" timeOffset="71953.9721">13417 8603 0,'0'0'0,"0"0"0,0 0 16,0 0-16,0 0 0,0 0 0,0 0 15,30-7-15,-30 7 0,27-1 16,-27 1-16,38-1 0,-18 0 16,4 1-16,5-1 0,-1 2 0,1 0 15,11 1-15,3-1 16,-1 1-16,0 0 0,9 0 16,1 1-16,-3 0 0,-2 0 0,7 1 15,-2 2-15,-5-2 0,-2-2 16,-5 1-16,-1 1 15,-8-1-15,-6 1 0,-3 1 0,-3-2 16,-4 0-16,-1 0 0,-5 0 16,-4 0-16,-4 0 0,-1-3 0,-6 2 15,-3 0-15,1-1 0,1 1 16,3-1-16</inkml:trace>
  <inkml:trace contextRef="#ctx0" brushRef="#br0" timeOffset="72399.1414">13725 8805 0,'0'0'0,"0"0"16,0 0-1,20 2-15,-20-2 0,22 5 0,-22-5 16,33 8-16,-16-2 0,1 0 15,0 0-15,-1 1 0,0 1 16,3 2-16,-2 1 16,-2-1-16,-4 1 0,-4 2 0,-5 0 15,-3-1-15,-2-1 0,-4-2 0,-1 1 16,-4 1-16,-4 0 0,-3-1 16,-3-2-16,0 2 0,0-2 15,-5 1-15,-1-1 0,-6 1 16,2 0-16,1 0 0,2-1 15,3 0-15,2-1 0,3 0 16,2 1-16,5-1 0,3-2 0,5-1 16,4 1-16,3-2 0,2 0 15,4 0-15,3-1 16,4 0-16,4 0 0,3-1 0,3-1 16,0 0-16,1 0 0,11 0 15,1 0-15,-1 1 0,-2 0 0,2-1 16,2-1-16,-4 1 15,-3 0-15,5-2 0,-2-3 16,-7 1-16,-7 1 0,-5 2 16</inkml:trace>
  <inkml:trace contextRef="#ctx0" brushRef="#br0" timeOffset="72774.15">13725 8046 0,'0'0'0,"0"0"0,0 0 0,0 0 0,26-6 16,-26 6-16,36-2 15,-16 1-15,1-1 0,4 2 0,3-1 16,7 1-16,-3 1 0,0 1 16,-1 2-16,0 0 0,0-2 15,2 1-15,-4 0 0,-6 1 16,-4-1-16,-6-1 0,-3-1 15,-2 0-15,-2 0 0,0 0 16</inkml:trace>
  <inkml:trace contextRef="#ctx0" brushRef="#br0" timeOffset="73024.0561">13896 8162 0,'0'0'16,"0"0"-16,0 0 0,0 0 16,0 0-16,-10 21 0,10-21 15,-8 22-15,8-22 0,-8 26 0,3-10 16,-1-1-16,1-1 0,-1 1 16,1 1-16,-1-3 0,1 1 15,0-2-15,1 0 0,0-1 16,-1 0-16,2-3 0,1 2 15,2-5-15,1 0 0,0-2 16,0 0-16,0-1 0</inkml:trace>
  <inkml:trace contextRef="#ctx0" brushRef="#br0" timeOffset="73289.6531">14057 8197 0,'0'0'0,"0"0"16,0 0-16,0 0 0,0 0 0,0 0 15,0 23-15,0-23 0,2 21 16,-2-21-16,-1 27 16,-1-15-16,0 2 0,0-1 0,0 0 15,-1 1-15,-1-2 0,1 0 16,1 0-16,0-1 0,1-1 15,-2 0-15,1-1 0,0-2 16,0 0-16,0-2 0,1-1 16,1-4-16,0 0 0,0-2 15,0 2-15,0-3 0</inkml:trace>
  <inkml:trace contextRef="#ctx0" brushRef="#br0" timeOffset="73680.2541">14626 8268 0,'0'0'0,"0"0"0,0 0 15,16 24-15,-7-11 0,0 4 16,1 2-16,1 7 0,-1 1 15,-1 5-15,-2 0 0,1 8 16,-1-2-16,-4 3 0,-1 2 16,-2-5-16,0-3 0,-5 7 15,-4 0-15,-3-3 0,-3-3 0,-1-3 16,-3-1-16,3-4 0,0-3 16,1 3-16,-2 1 15,-1-3-15,1-5 0,-1-1 0,1-3 16,1-4-16,3 0 0,1-2 15,1-1-15,2-1 0,2-3 16,3-2-16,1-2 0,0-1 16,1 2-16,2-3 0,-2 1 15,2-1-15,1-4 0,-1 4 0,1-3 16,-1 3-16</inkml:trace>
  <inkml:trace contextRef="#ctx0" brushRef="#br0" timeOffset="81677.8251">10045 10881 0,'0'0'0,"0"0"0,-2-28 16,1 13-16,-1 1 0,1-7 0,0-1 15,0-9-15,0-1 16,2-5-16,1-5 0,1-5 0,-1 4 16,1-7-16,0-3 0,2 4 15,1 3-15,3-4 16,2-2-16,-1 6 0,0 3 0,4-4 15,4 2-15,-1 5 0,-3 6 16,-1 0-16,-1 2 16,2 1-16,0 3 15,0 3-15,2 2 0,-1 3 0,1 2 16,-1 4-16,0 3 0,-1 0 16,-1 2-16,2 2 0,2 4 15,-1 0-15,2 2 0,0 3 16,0 4-16,-3 0 0,-1 2 15,-3 2-15,-2 0 0,-2 2 16,-2 2-16,-4 0 0,-3 1 16,-3 1-16,-3 0 0,-5 0 15,-5 0-15,-1-4 0,0-1 0,-3 1 16,-2 0-16,0 1 0,1 0 16,1-2-16,2-2 0,2-1 15,4-2-15,1-2 0,2-1 16,2-1-16,2 0 0,3-2 15,-1 0-15,3 0 0,0 1 0,2-1 16,1-4-16,3 0 0,4 1 16,2-2-16,3 0 0,3 0 15,2 3-15,1 0 0,0-3 16,-1 3-16,0-2 0,2 3 16,2 3-16,-1 1 0,-1 2 15,-1 1-15,-3 1 0,0 0 16,-2 0-16,-1 4 0,-2 1 15,-2 1-15,-2-3 0,-3 2 16,-2 0-16,-2 0 0,-1-1 0,-3 0 16,-4 1-16,-3-1 0,-2-1 15,-3-1-15,0 0 0,-1 0 16,2-2-16,0-1 0,-2-1 16,2-1-16,-2-1 0,2-3 15,0 4-15,2-4 0,1 0 16,1-3-16,1 2 0,2-2 15,2-1-15,-1 1 0,0-1 16,2-1-16,0 1 0,3 2 16,0-1-16,2-1 0,0 4 0,3-5 15,2 0-15,-2 1 0,0 0 16,0 1-16</inkml:trace>
  <inkml:trace contextRef="#ctx0" brushRef="#br0" timeOffset="82021.5987">9447 10013 0,'0'0'0,"0"0"0,0 0 0,0 0 0,0 0 15,0 0-15,31-10 16,-31 10-16,27-7 0,-9 4 0,7-1 16,-2 1-16,0 2 0,6-2 15,0 2-15,8 0 0,-3 1 16,-1 1-16,0 1 0,5 1 15,-3 0-15,-6 0 0,-6-2 16,-5 0-16</inkml:trace>
  <inkml:trace contextRef="#ctx0" brushRef="#br0" timeOffset="82504.876">11512 9823 0,'0'0'0,"0"0"16,0 0-16,0 0 0,0 0 0,0 0 15,-25-5-15,25 5 16,-28 1-16,28-1 0,-38 7 16,17-3-16,-1 1 0,-2 2 15,-3 2-15,-7 2 0,0-1 16,1 3-16,1 1 0,4 1 0,4-1 15,0 7-15,3-1 0,4-1 16,4 1-16,4-2 0,5 0 16,3-2-16,3 0 0,6 0 15,5 0-15,2 0 0,3-4 16,4 1-16,3-2 0,2-1 0,0 1 16,0-3-16,-2-2 15,-2-1-15,0-1 0,-4-1 0,0 0 16,-5-3-16,-1 0 0,-3 0 15,-3 0-15,0 0 0</inkml:trace>
  <inkml:trace contextRef="#ctx0" brushRef="#br0" timeOffset="82724.9485">10956 10017 0,'0'0'0,"0"0"0,0 0 0,0 0 16,0 0-16,37-5 0,-37 5 16,42-2-16,-20 0 0,5 0 15,2 4-15,1 0 0,0-2 0,11 3 16,2 3-16,-5-5 0,-3-1 16,0 0-16,-6 0 15,-6 0-15</inkml:trace>
  <inkml:trace contextRef="#ctx0" brushRef="#br0" timeOffset="83082.5206">12121 9755 0,'0'0'0,"0"0"16,0 0-16,0 0 0,0 0 16,-29 7-16,29-7 0,-28 12 15,28-12-15,-30 18 0,14-7 16,-2 3-16,0-1 0,1 3 16,-1 5-16,-2 2 0,3 4 0,2 1 15,3 5-15,1-6 0,2 0 16,1 8-16,2-3 15,3-3-15,2 0 0,3-1 0,3 0 16,2-2-16,0-2 0,2 1 16,6-3-16,-1-3 0,2-2 15,-2 0-15,0-3 0,1-3 16,-1 0-16,-1-7 0,0-4 16,-2 0-16,-2 1 0,-2-1 0</inkml:trace>
  <inkml:trace contextRef="#ctx0" brushRef="#br0" timeOffset="83285.6062">12066 10085 0,'0'0'15,"0"0"-15,0 0 0,0 0 0,26-4 16,-26 4-16,33-3 15,-33 3-15,39-2 0,-15 2 0,2 0 16,0 0-16,1 0 0,3 0 16,-5 0-16,-4 0 0</inkml:trace>
  <inkml:trace contextRef="#ctx0" brushRef="#br0" timeOffset="83535.573">12751 9962 0,'0'0'0,"0"0"0,0 0 16,22-6-16,-22 6 0,32-3 16,-8 3-16,2 1 0,-1-1 0,11 1 15,3 1-15,-1 1 0,-2-3 16,8 4-16,-1-1 15,-7 4-15,-4 1 0,-4-1 0,-4 0 16,-5 0-16,-5 0 0,-3-5 16,-2 3-16,-1-3 0</inkml:trace>
  <inkml:trace contextRef="#ctx0" brushRef="#br0" timeOffset="83892.2268">12785 10146 0,'0'0'0,"0"0"0,0 0 16,0 0-16,29 5 0,-29-5 15,32 5-15,-14-1 0,-2 0 16,1-1-16,0 4 0,-1-3 0,-2 3 16,-1 0-16,-1 0 15,-4 0-15,-2 0 0,-6 0 0,-5 1 0,-1-1 0,-3 3 16,-8 1-16,-3 3 0,1-2 15,-1-1-15,1 2 0,0-1 16,3-1-16,0 0 0,3 0 0,2 1 16,3-1-16,3-3 0,4 2 15,4 0-15,2-4 0,4 3 16,7-5-16,6-1 0,0 1 16,1-1-16,5-1 0,2-2 15,5-2-15,-3-1 0,-3-1 16,0-3-16,-4 0 0,0-1 0,-6 1 15,-3 0-15,-3 4 0</inkml:trace>
  <inkml:trace contextRef="#ctx0" brushRef="#br0" timeOffset="84177.2905">12723 9498 0,'0'0'0,"0"0"16,0 0-16,31-6 0,-16 5 0,5 0 31,5 1-31,0 0 0,2 0 0,9 0 16,2 2-16,-4 0 0,-2 0 15,5 3-15,0-2 16,-6 0-16,-6 0 0,-5 2 0,-5-1 16,-6-3-16,-6-2 0,0 1 15,-1-2-15,0 2 0</inkml:trace>
  <inkml:trace contextRef="#ctx0" brushRef="#br0" timeOffset="84396.0343">12918 9594 0,'0'0'15,"0"0"-15,0 0 0,0 0 16,-11 22-16,11-22 0,-9 23 16,4-9-16,1-1 0,-2 1 15,0 0-15,0 2 0,1-3 0,-1 0 16,2 0-16,-1-2 0,1 1 15,1-3-15,0-1 0,2-1 16,2-2-16,1 0 0,-2-1 16,0-1-16</inkml:trace>
  <inkml:trace contextRef="#ctx0" brushRef="#br0" timeOffset="84592.5665">13166 9724 0,'0'0'0,"0"0"0,0 0 16,0 0-16,0 0 0,0 0 16,-3 27-16,3-27 0,-4 22 0,4-22 15,-4 30-15,1-16 16,1 4-16,0 0 0,-1-2 16,1 0-16,-1-2 0,1-3 0</inkml:trace>
  <inkml:trace contextRef="#ctx0" brushRef="#br0" timeOffset="84811.255">13653 10256 0,'0'0'15,"0"0"-15,0 0 0,0 0 0,0 0 16,-2 26-16,2-26 0,0 0 15,-9 25-15,9-25 0,-8 19 16,4-10-16,0 2 0,0-7 16,1-1-16,1 0 0,-1-1 0,1 0 15</inkml:trace>
  <inkml:trace contextRef="#ctx0" brushRef="#br0" timeOffset="85194.5163">14267 10013 0,'0'0'0,"0"0"16,0 0-16,0 0 0,0 0 0,0 0 15,-33 18-15,33-18 0,-24 12 16,24-12-16,-25 18 0,12-9 15,4 0-15,0 2 0,1 2 16,1 1-16,3-2 0,1 1 16,2 1-1,3-3-15,2 0 0,7 3 16,5-2-16,-1-1 0,2-2 0,2-1 16,6-1-16,-1-1 0,0-2 0,1-2 15,-1 0-15,3-4 16,-1 0-16,-1-2 0,0 1 15,-4-1-15,-2-1 0,-3-3 16,-2 0-16,-2-2 0,-3 2 0,-4-3 16,-2-3-16,-5 3 0,0-1 15,-8-1-15,-6-4 0,-1 3 16,1 1-16,-1 0 0,4 1 16,2 3-16</inkml:trace>
  <inkml:trace contextRef="#ctx0" brushRef="#br0" timeOffset="85546.4239">14807 9879 0,'0'0'16,"0"0"-16,19 13 0,-6-6 15,0 4-15,1 3 0,3-1 0,4 8 16,0 1-16,-2 1 0,-1 2 15,0 7-15,-4 0 0,-3 0 16,-3-3-16,-5 1 0,-3 0 16,-3-4-16,-4 2 0,-2 0 15,-2-2-15,-1-2 0,-2-2 16,1-1-16,0-2 0,-1 1 16,-2-2-16,-2-3 0,0 2 0,2-5 15,0 1-15,2-4 0,1 1 16,1-2-16,2-2 0,2 1 15,1-3-15,1-1 0,0 0 16,2-6-16,-1 0 0,1 0 16,1 0-16,1 1 0</inkml:trace>
  <inkml:trace contextRef="#ctx0" brushRef="#br0" timeOffset="85702.7139">15458 10467 0,'0'0'0,"0"0"0,0 0 0,0 0 15,0 0-15,0 0 0,0 0 16,0 0-16,0 0 0,0 0 0,-13 18 16,13-18-16</inkml:trace>
  <inkml:trace contextRef="#ctx0" brushRef="#br0" timeOffset="86892.5323">9074 11738 0,'0'0'0,"0"0"16,0 0-16,0 0 0,0 0 0,0 0 15,25-11-15,-25 11 0,33-6 0,-12 5 16,3 0-16,1 2 16,2 0-16,2 2 0,1 1 15,7 3-15,-3 0 0,-4 2 16,-3 3-16,-5-3 0,-3 2 0,-6 5 16,-7 5-16,-11-2 15,-6-1-15,-11 3 0,-9 2 16,0-2-16,-1 0 0,-11 6 0,-4-1 0,6-4 0,5-1 0,-5 2 15,3 0-15,8-3 16,6-3-16,8-2 0,6 0 16,4-3-16,3-2 0,8-1 0,5 0 15,5-4-15,5-4 0,10-2 16,8-4-16,7-2 0,4-1 16,1 0-16,2-1 15,-4-1-15,-2 0 0,5-4 0,-3 2 16,-12 2-16,-10 3 0,-6 2 15</inkml:trace>
  <inkml:trace contextRef="#ctx0" brushRef="#br0" timeOffset="87366.9452">10365 11673 0,'0'0'0,"0"0"0,0 0 16,0 0-16,0 0 0,-1 35 0,1-35 15,-8 34-15,3-16 0,-3 2 16,-5 3-16,0-2 0,-2 1 16,-9 6-16,-4 0 0,0-2 15,0-1-15,-6 1 0,0-4 16,3-3-16,0-4 0,2-1 15,2 0-15,4-5 0,5-3 0,0-2 16,3-4 0,0-1-16,3-1 15,1-5-15,0-7 0,2 0 0,1-3 16,4 0-16,3-2 0,2 2 16,1-1-16,3-3 0,1 0 15,1 4-15,0 3 0,-1 3 16,2 0-16,-3-1 0,0 3 0,1 4 15,2 2-15,1 0 0,2 1 16,0 1-16,1 3 0,-1 1 16,0-1-16,3 3 15,3 1-15,2-1 0,1 3 0,1-1 16,1 1-16,0 0 0,0 1 16,8 0-16,2 0 15,-2-2-15,0 0 0,-6-2 0,-4-1 16,-3-1-16</inkml:trace>
  <inkml:trace contextRef="#ctx0" brushRef="#br0" timeOffset="87538.8297">10729 11805 0,'0'0'15,"0"0"-15,0 0 0,34-1 16,-15 2-16,6 1 15,5 3 1,4 3-16,3 1 0,5 1 0,-4-2 0,-1-1 16,-6 0-16,-6-3 0</inkml:trace>
  <inkml:trace contextRef="#ctx0" brushRef="#br0" timeOffset="88441.8018">11225 13249 0,'0'0'15,"0"0"-15,0 0 0,0 0 0,0 0 16,0 0-16,0 0 0,0 0 16,0-30-16,0 30 0,1-29 15,-1 29-15,3-41 0,-1 16 16,1-6-16,-1 0 0,0 0 0,1-14 16,1-5-16,1-11 15,1 1-15,-1 1 0,1 0 16,-1-5-16,1 7 0,-1-11 15,0-1-15,-2 8 0,0 5 0,2 0 16,-1 0-16,2-6 0,-1 2 16,0 5-16,-1 7 15,0 2-15,2 3 0,1 1 0,0 1 16,2 5-16,1 4 0,0 1 16,1 2-16,-1 2 0,-1 4 0,2 3 15,2 3-15,-4 4 16,-3 2-16,3 2 0,1 2 15,1 2-15,0 5 0,0 3 0,2 1 16,1 3-16,1 2 0,1 0 16,-1 5-16,-4-3 0,-1 3 15,0 1-15,-1 2 0,-2-1 16,-1 1-16,-4-2 0,-3 2 16,-2 0-16,-2-1 0,-2 1 15,-4 1-15,-2-2 0,0-1 16,-2 0-16,-2-1 15,1-2-15,-1 0 0,-1-3 0,0 0 16,0-3-16,3-1 0,0 0 16,3-2-16,2 1 0,3 0 15,0-3-15,3 0 0,1 0 16,3-1-16,0 0 0,7 2 16,1-1-16,2-1 0,2 0 0,3 0 15,1 0-15,0 0 0,4 2 16,3 1-16,0 0 0,0 2 15,0 2-15,-3 2 0,-1-1 16,-1 1-16,2 3 0,-2-1 16,-5-2-16,-3 0 0,-5 1 15,-3 0-15,-2 1 0,-2-2 0,-2 1 16,-4 1-16,-2-2 0,-2 0 16,-6 1-16,-5 0 15,0-3-15,0-1 0,-6 0 0,-1 0 16,3-2-16,2-2 0,3 0 15,3-2-15,2 0 0,4-1 16,2-2-16,1-3 0,3 2 16,2 0-16,0-4 0,3-2 15,3-4-15,5-3 0,-2 4 16,-1 1-16,1 3 0</inkml:trace>
  <inkml:trace contextRef="#ctx0" brushRef="#br0" timeOffset="92065.5616">12667 11630 0,'0'0'0,"0"0"16,0 0-16,0 0 0,-25-4 0,25 4 15,-34-2-15,14 2 16,-1 0-16,-3 4 0,-4-1 15,-5 1-15,2 2 0,-2 2 0,-2 1 16,1 0-16,0 3 0,-6 4 16,0 1-16,5-1 0,2-2 15,-1 10-15,6 2 0,6-3 16,4 0-16,7-1 0,6-1 16,3-5-16,5 1 0,6 1 15,6-1-15,1 0 0,3-2 0,7 0 16,6 0-16,4 1 0,-2-4 15,6-1-15,4 0 0,-3 0 16,-3 0-16,0-2 0,-1-2 16,-4-1-16,-4 0 0,-6-4 15,-4-3-15,-5 1 0,-3-1 16,-2 1-16</inkml:trace>
  <inkml:trace contextRef="#ctx0" brushRef="#br0" timeOffset="92269.2624">12162 11822 0,'0'0'16,"0"0"-16,0 0 0,27-2 0,-27 2 15,38-3-15,-11 3 0,0 0 16,2 0-16,12 3 0,4 1 15,-4-2-15,-4 0 0,1 1 16,-7-2-16,-7 0 0</inkml:trace>
  <inkml:trace contextRef="#ctx0" brushRef="#br0" timeOffset="92675.4927">13199 11416 0,'0'0'0,"0"0"15,0 0-15,-30 11 0,16-3 0,-5 3 16,-3 3-16,-7 9 0,2 3 16,-2 2-16,0 2 0,-2 4 15,4-1-15,3 3 0,2 2 16,1 7-16,4-2 0,6 1 16,5 2-16,4-4 0,2-7 0,7 7 15,4-1-15,1-2 0,0-3 16,4-3-16,1-1 0,1-5 15,0-4-15,4 1 0,4-1 16,-1-3-16,0-2 0,-1-5 16,0-3-16,-5-2 0,-6-2 0,-3-1 15</inkml:trace>
  <inkml:trace contextRef="#ctx0" brushRef="#br0" timeOffset="92878.5568">13126 11864 0,'0'0'0,"0"0"16,0 0-16,25-3 0,-25 3 0,35-3 15,-13 2-15,2 1 0,1 1 16,4 1-16,2 0 0,7 0 15,1 1-15,-7-2 0,-5 1 16,-3 0-16</inkml:trace>
  <inkml:trace contextRef="#ctx0" brushRef="#br0" timeOffset="93128.5245">13825 11851 0,'0'0'0,"0"0"0,0 0 16,33 3-16,-33-3 0,40 0 15,-11 1-15,0 1 0,3-1 0,14 3 16,3 1-16,9 1 0,-6 0 16,8 4-16,-4-1 15,-7 0-15,-6-1 0,-7-2 0,-5-3 16,-11 1-16,-9-2 0,-2-1 15,-3 0-15,0-1 0</inkml:trace>
  <inkml:trace contextRef="#ctx0" brushRef="#br0" timeOffset="93537.5972">13847 12097 0,'0'0'15,"0"0"-15,0 0 0,34 6 0,-34-6 16,42 5-16,-12 1 16,11 4-16,1 1 0,-3 0 0,0 1 15,2 3-15,-6 1 16,-6-1-16,-5-1 0,-9 0 0,-5-2 0,-8 1 16,-8 1-16,-8 0 15,-8-2-15,-5 2 0,-4-1 16,-4-1-16,-5-1 0,-7 3 15,1 0-15,3-1 0,3-1 0,6 1 16,4 0 0,7-1-16,5-3 0,5 2 15,4 3-15,10 0 16,8 0-16,5-2 0,5-2 0,12-1 16,10-3-16,-2 0 0,0-2 0,7 2 15,6-1-15,-6-1 16,-5-2-16,10-1 15,1 0-15,-9-2 0,-7 0 0,0-6 16,-8-6 0,-9 5-16,-5 3 0,-3-1 0</inkml:trace>
  <inkml:trace contextRef="#ctx0" brushRef="#br0" timeOffset="93818.8085">13855 11328 0,'0'0'0,"0"0"15,0 0-15,0 0 0,29-4 0,-29 4 16,40-3-16,-14 3 0,0 0 15,5 3-15,3-1 0,11 2 16,1 1-16,-2-1 0,-2 2 16,4 0-16,-4 2 0,-3 0 15,-4-1-15,-7-5 0,-4-2 16,-6-2-16,-2 2 0,-4 0 16</inkml:trace>
  <inkml:trace contextRef="#ctx0" brushRef="#br0" timeOffset="94068.7747">14107 11374 0,'0'0'16,"0"0"-16,0 0 0,-5 21 15,5-21-15,0 0 0,-10 28 0,4-16 16,1 2-16,-2 0 0,0 0 15,-1 1-15,1 2 0,1-2 16,-1-1-16,2-1 16,-1-1-16,1-1 0,0 0 0,3-2 15,1-2-15,4-5 16,5-4-16,-2 0 16,0 2-16,-1-1 0</inkml:trace>
  <inkml:trace contextRef="#ctx0" brushRef="#br0" timeOffset="94269.0318">14298 11478 0,'0'0'0,"0"0"0,0 0 0,0 0 16,0 0-16,0 0 0,-2 21 16,2-21-16,0 0 0,-8 29 0,8-29 15,-6 25-15,2-9 0,1 0 16,0 2-16,-1 1 0,1-1 15,0-2-15,-1-1 0,2-1 16,0-3-16,0-1 0</inkml:trace>
  <inkml:trace contextRef="#ctx0" brushRef="#br0" timeOffset="94503.3524">14830 12164 0,'0'0'16,"0"0"-16,0 0 0,0 0 0,0 27 15,0-27-15,0 0 0,-5 29 16,5-29-16,-12 20 16,1-10-16,-2-2 15,-3 0-15,2-3 0,1-1 0,2-1 16,1 0-1,1-2-15</inkml:trace>
  <inkml:trace contextRef="#ctx0" brushRef="#br0" timeOffset="94956.4834">15593 11936 0,'0'0'0,"0"0"0,0 0 15,0 0-15,0 0 0,-31 2 16,31-2-16,-33 4 0,33-4 0,-35 10 16,17-2-16,0 0 0,2 0 15,-1 3-15,2 2 16,-3 2-16,3-1 0,4 1 0,4 2 15,5 0-15,3 0 0,4 1 16,4 1-16,5-2 0,2-2 16,4-1-16,3-2 0,1 0 15,1-1-15,7 0 0,1-4 16,-5 0-16,-2-1 0,-3-3 16,-2-2-16,-2-2 0,-2 0 15,0-3-15,-2-2 0,-1 0 0,0 0 16,-4-3-16,-3-2 15,-2-1-15,-3-2 0,-2 0 0,-2-1 16,-3 2-16,-1 1 0,-2-2 16,-1-4-16,0 2 0,1 2 0,-6-5 15,-1-2-15,2 2 0,2 1 16,2 2-16,1 4 16,3 1-16</inkml:trace>
  <inkml:trace contextRef="#ctx0" brushRef="#br0" timeOffset="95874.5033">15081 12321 0,'0'0'0,"0"0"0,0 0 16,0 0-16,0 0 0,0 0 0,0 0 15,28-8-15,-28 8 0,29-3 16,-29 3-16,45-2 0,-19 1 16,4 0-16,4 1 0,9-1 15,0 0-15,4 1 0,6 0 16,9 1-16,-3 1 0,8 1 15,-2-2-15,-6 2 0,-2 1 16,6 0-16,-5 0 0,-7 1 0,-6 2 16,-4-3-16,-4 1 15,-5-1-15,-4 0 0,-5-2 0,-2-2 16,-6 2-16,-1 0 0,-10 1 16,-4 0-16,-4-1 0,-5 0 0,2-2 15,3 1-15,-1-1 16</inkml:trace>
  <inkml:trace contextRef="#ctx0" brushRef="#br0" timeOffset="96245.3699">15569 12401 0,'0'0'0,"0"0"0,0 0 16,0 0-16,34 7 0,-34-7 15,36 10-15,-14-3 0,1 3 16,6 3-16,0 2 16,-5-2-16,-2 0 0,-3 1 0,-4 0 15,-3 0-15,-3-2 0,-4 1 16,-4-1-16,-7-1 0,-4 0 0,-4 0 31,-5-1-31,-2 0 0,-2-1 0,-9 0 16,-2 1-16,4-1 0,3-2 15,1 0-15,2-1 0,3 0 16,3-1-16,4 2 16,3 0-16,3-1 0,4 0 15,6-1-15,6 0 0,3-1 0,4 0 0,8 0 16,6-1-16,12 2 0,3-2 0,-1 0 16,0-1-16,-1-3 0,0-1 15,3-5 1,-4-3-16,-9 2 0,-7 2 15,-5 2-15</inkml:trace>
  <inkml:trace contextRef="#ctx0" brushRef="#br0" timeOffset="96535.4316">15329 11778 0,'0'0'0,"0"0"0,0 0 15,0 0-15,31-11 0,-31 11 0,43-3 16,-16 2-16,1 1 0,6 0 16,6 1-16,11 2 0,-1-1 15,10 3-15,-1 1 0,-8 0 16,-3 0-16,0-1 0,-6 3 15,-9-2-15,-6 0 16,-10-6-16,-7-1 0,-2 0 16,-1 0-16,-3 0 0</inkml:trace>
  <inkml:trace contextRef="#ctx0" brushRef="#br0" timeOffset="96785.4348">15501 11831 0,'0'0'0,"0"0"0,0 0 16,-3 20-16,3-20 0,-3 23 15,2-7-15,-1 0 0,1 2 16,-1 2-16,0 3 0,0-1 16,0-1-16,-1 5 0,1 0 15,1-1-15,1 0 0,-1-3 16,0 0-1,0-3-15,1-1 0,1-4 0,2-3 0,5-3 16,3-5-16,-1-1 0,-1-2 16,-2 0-16,0 0 15,-2 0-15</inkml:trace>
  <inkml:trace contextRef="#ctx0" brushRef="#br0" timeOffset="97051.0421">15797 12003 0,'0'0'16,"0"0"-16,0 0 0,0 0 15,0 0-15,-1 20 0,1-20 16,-2 20-16,2-20 0,-3 24 16,3-24-16,-4 27 0,2-11 15,1-2-15,0 2 0,-1-2 0,1 1 16,1-2-16,1 2 0,2-3 15,-1 0-15,-1-2 0,0-2 16,0-1-16,1 0 0,-2-4 16,0-3-16,0 0 0,-1-6 0,1 3 15,0 0-15,0 0 0</inkml:trace>
  <inkml:trace contextRef="#ctx0" brushRef="#br0" timeOffset="97396.481">16372 11754 0,'0'0'0,"0"0"16,20 15-16,-5-4 0,0 1 0,9 12 15,3 6-15,-1 2 0,1 2 16,3 12-16,-4 1 0,-4-2 15,-3-1-15,-2 11 0,-3 3 16,-6-6-16,-2-4 0,-4 7 16,-4-2-16,-5-4 0,-3-3 0,-6-3 15,-6 0-15,2-6 0,1-2 16,-3 4-16,0 0 0,1-7 16,0-4-16,-2-1 0,0 0 15,2-2-15,2-1 0,3-1 16,0-1-16,2-5 0,-2-1 0,-2 0 15,-4-2-15,2-3 0,1 0 16,5-4-16,3-2 16,3-1-16</inkml:trace>
  <inkml:trace contextRef="#ctx0" brushRef="#br0" timeOffset="98283.1476">12283 12852 0,'0'0'0,"0"0"16,0 0-16,0 0 0,0 0 0,0 0 15,0 0-15,0 0 16,-14-23-16,14 23 0,0 0 16,-35-7-16,35 7 0,-33-5 15,10 2-15,-3 1 0,-1 1 0,-8-1 16,-4-1-1,-16 0-15,-5 1 0,-14-2 0,-1 0 16,-14 0-16,2 1 0,-17 2 16,2 1-16,8 0 0,8 0 0,-37 2 15,-3 3-15,11-2 0,9 1 16,-1-2-16,1-1 0,9 1 16,7 0-16,-1 0 0,0 2 15,5 1-15,3 3 0,3-4 16,0-3-16,10-1 0,5-1 15,-3 4-15,0 1 16,8 0-16,6-3 0,10-5 0,8-2 16,-1 1-16,1 3 0,3-1 15,3 1-15,10 0 0,7 0 16,-1 0-16,-1 1 0,1-4 0,1-1 16,2 4-1,1-1-15,5 2 0,1 0 16,1 0-16,-1 0 0,0 2 15,-3 2-15,2 0 0,-1-2 0,1 2 16,0 2-16,2-2 0,1-1 16,1 0-16</inkml:trace>
  <inkml:trace contextRef="#ctx0" brushRef="#br0" timeOffset="104861.1881">7138 13949 0,'0'0'0,"0"0"0,0 0 16,0 0-16,14-20 0,-14 20 0,15-18 16,-9 8-16,1 2 0,0-5 15,-2 0-15,-1-1 0,0-1 16,-2-2-16,-1 0 0,0-1 16,-1 1-16,-2-6 0,-1 0 15,-2 1-15,0 3 0,-2-1 16,-2 2-16,3 2 0,-3 2 15,-3 1-15,-3 4 0,0 0 16,0 1-16,-3 4 0,-2 2 0,1 3 16,1 1-16,-5 4 15,-1 1-15,1 3 0,2 3 0,-6 9 16,-2 7-16,1 1 0,5 1 0,-2 1 31,-2 1-15,3-2-16,2-1 0,3 8 0,4 1 15,5-2-15,2-3 0,8-1 16,5-2-16,5-4 0,1-4 0,3-2 16,2-2-16,1-3 0,0-3 15,2-3-15,1-3 0,4 0 16,2-3-16,-1-4 0,1-2 16,0-2-16,3-1 0,4-6 15,2-3-15,-4-1 0,-5-2 0,7-6 16,6-8-1,-1 1-15,-3-2 16,-5 3-16,-5 2 0,5-2 0,0 2 16,-5 3-16,-4 3 0,-5 0 15,-2 0-15,-4 4 0,-3 2 0,1 1 16,0-1-16,-4 6 0,-1 0 16,0 2-16,0 2 15,-3 2-15,1 0 0,-1 3 0,-4-1 16,0 2-16,0-1 0,0 6 15,-2 5-15,2 0 0,-3 3 16,0 1-16,-1 2 16,0-2-16,0-1 0,1 5 0,2 5 15,1-1-15,0-2 0,0 4 16,1-2-16,-1-1 0,1 0 0,5 0 16,4-1-16,-1-4 15,2-4-15,0-1 0,-1-1 16,1-5-16,-2-1 0,1-3 0,-1-4 15,0 0-15,0-2 0,4-3 16,-1-5-16,2-1 0,1-1 16,-1-1-16,-1-3 0,2 1 15,3 1-15,-1-8 0,1-4 16,-2 5-16,1 0 0,-6 3 16,0 2-16,-4 2 0,0 1 0,1-2 15,-1-1-15,-1 2 0,0 1 16,1 6-16,-2 3 15,0 2-15,0 2 0,1 2 0,2 1 16,-1 0-16,1 2 0,2 2 16,3 3-16,-2 0 0,3-1 0,3 3 15,4 2-15,-4-1 16,0 0-16,2 2 0,0 1 16,0 1-16,-1-1 0,2 4 15,3 0-15,-4-1 0,-1-1 0,1 7 16,-4 2-16,-2-5 0,-3-2 15,-3 1-15,-1-1 16,-3-1-16,-3-2 0,-6-1 0,-5-1 16,1-2-16,2 0 0,-7 1 15,-2-3-15,1-2 0,2 0 0,1-3 16,-1-1-16,4-1 16,2-4-16,2-3 0,6-4 15,1-2-15,5-1 0,5-2 0,8-5 16,-3 3-16,-2 3 0,-2 2 15</inkml:trace>
  <inkml:trace contextRef="#ctx0" brushRef="#br0" timeOffset="105162.9449">8445 13535 0,'0'0'16,"0"0"-16,0 0 0,0 0 0,0 0 0,0 0 15,-19 26-15,19-26 0,-20 24 16,7-8-16,-5 4 0,2 1 16,-1 1-16,-5 10 0,-4 3 15,0 1-15,2-3 0,-1 13 16,4 1-16,5-2 0,5-1 0,0 7 16,2-2-16,5-5 0,3-1 15,2-4-15,2 2 16,4-5-16,2-4 0,4 2 0,4-6 15,-2-3-15,-1-3 0,4-8 16,2-6-16,-3-3 0,2 0 16,-4-3-16,-4 0 15,-3 1-15</inkml:trace>
  <inkml:trace contextRef="#ctx0" brushRef="#br0" timeOffset="105566.7784">8639 13810 0,'0'0'0,"0"0"0,0 0 0,25 9 16,-25-9-16,25 5 0,-25-5 15,30 9-15,-13-3 0,1 1 0,0 1 16,-1 0-16,-2-1 0,2 3 15,-3 1-15,-2 0 16,-2 1-16,-5 1 0,-5 2 16,-6 1-16,-5 0 15,-4 2-15,-5 1 0,-1 0 0,0-1 16,-6 2-16,1 0 0,2-2 16,2 0-16,3 0 0,3 1 15,4-3-15,2-3 0,3-1 0,2-5 16,4-1-16,2-1 0,6-3 15,4-3-15,3 0 0,4-1 16,4-2-16,2-1 0,8-2 16,2-3-16,2-2 0,0-2 15,2 0-15,0 0 0,-1 3 16,-9 1-16,-6 2 16</inkml:trace>
  <inkml:trace contextRef="#ctx0" brushRef="#br0" timeOffset="106051.1737">9572 14035 0,'0'0'0,"0"0"0,0 0 0,-1 22 16,1-22-16,-5 24 0,0-8 15,-3 3-15,-2 0 0,-5 6 16,-2 0-16,1-2 0,-1 0 0,-1-1 16,1-2-1,-1-1-15,-1-2 0,-2 1 0,3-3 0,0-6 16,3-2-16,-1-3 0,1-1 16,0-6-16,3-1 0,2-3 15,2-4-15,-1 0 0,-1-1 16,1-2-16,1-2 0,2-1 15,0-2-15,2-2 0,0-1 16,0-1-16,2 5 0,-2-1 16,3 3-16,1-1 0,0 3 0,3 1 15,-1 1-15,0 5 16,1 0-16,2 4 0,-1 1 16,2 2-16,0 0 0,5 3 15,5 1-15,4 1 0,-1-3 16,2 3-16,1 1 0,3 1 15,1 0-15,1 1 0,0 0 16,7 1-16,2 0 0,-1-4 16,0-3-16,-6-2 0,-6 1 0,-4 0 15</inkml:trace>
  <inkml:trace contextRef="#ctx0" brushRef="#br0" timeOffset="106235.8265">10060 14138 0,'0'0'0,"0"0"0,0 0 0,22 8 15,-22-8-15,26 5 0,-12-3 16,2 1-16,-1 3 0,1-3 16,2 5-16,1-1 0,0 2 0,4 4 15,0 2-15,-3-3 0,-3-3 16,-1-1-16,-4-1 0,-1-1 15</inkml:trace>
  <inkml:trace contextRef="#ctx0" brushRef="#br0" timeOffset="107049.9488">10495 15390 0,'0'0'0,"0"0"16,0 0-16,0 0 0,0 0 0,0 0 16,0 0-16,0 0 0,11-28 15,-11 28-15,6-37 16,-2 13-16,-2-1 0,0-4 0,-1-3 16,0-11-16,0-3 0,-1-4 15,0 0-15,-1-13 0,-1 4 16,-1-12-16,-2 0 0,1 6 15,0 1-15,-3-7 0,0 0 16,2 8-16,0 7 0,0-8 16,1 2-16,2 6 0,4 6 0,1 4 15,0 1-15,4 8 0,2 6 16,-1 1-16,2 2 0,0 6 16,0 7-16,1 1 0,1 2 15,0 5-15,2 3 0,2 4 16,3 2-16,-5 1 0,1 1 0,-2 5 15,0 2-15,0 1 0,1 1 16,0 5-16,1 1 0,-2-1 16,-4-1-16,-1 5 15,0 4 1,-6-7-16,-3-3 0,-2 2 0,-2-4 0,-2 0 16,-4-2-16,1-1 0,0-1 15,-5-1-15,-3-2 16,-1-2-16,1-1 0,-1-3 0,1-2 15,2 1-15,3 0 0,2-2 16,1-3-16,2 1 16,2 0-16,1 1 0,2-1 0,2 1 15,0 0-15,3-1 0,4 0 16,1 2-16,3 0 0,5 0 16,3 1-16,0 1 0,-2 0 0,5 0 15,3 3-15,-1 1 16,-1-1-16,0 5 0,-1 0 15,-2 1-15,-2 1 0,3 4 0,-2 3 16,-3-2-16,-2-2 0,-2 8 16,-2 4-16,-2-2 0,-3 0 0,-4 0 15,-4 1-15,-2-3 16,0-2-16,-3 1 0,-2-2 16,-2-3-16,-2 2 0,-2-2 15,-3 1-15,2-4 0,2-5 0,-1 0 16,0-3-16,3 0 0,0-3 15,-3-5-15,0-3 0,0-1 16,3-3-16,-1-6 0,1-2 16,3-2-16,1 1 0,2 4 15,2 2-15,0 3 0</inkml:trace>
  <inkml:trace contextRef="#ctx0" brushRef="#br0" timeOffset="107331.1608">11164 13851 0,'0'0'0,"6"4"0,1 3 0,2 0 16,1 1-16,6 7 0,1 3 0,0 3 16,-2 3-16,-2 1 0,0 0 15,-2 6-15,-3-1 0,-3 1 16,-5 1-16,-1-1 0,-3-4 15,-4 5-15,-7 0 0,0-4 16,-2-1-16,-6 4 0,-2-5 16,-2-2-16,0-5 0,-1-1 15,2-1-15,1-5 0,3-3 0,0-4 16,1-3-16,5-2 0,3 0 16,3 0-16</inkml:trace>
  <inkml:trace contextRef="#ctx0" brushRef="#br0" timeOffset="107503.0335">11700 14026 0,'0'0'0,"12"0"16,6 0-16,2 0 0,2 1 0,9 1 16,2 1-16,5 0 0,-2-1 15,-3 1-15,-2 1 16,-9 0-16,-7 1 0,-3-1 15,-2-1-15,-1 0 0</inkml:trace>
  <inkml:trace contextRef="#ctx0" brushRef="#br0" timeOffset="107674.8542">11419 14260 0,'0'0'0,"0"0"16,0 0-16,40 2 0,-19-4 0,8 2 15,8-1-15,10 0 16,1-3-16,14 1 16,6 0-16,0-1 0,3-1 15,-5 1-15,-14 0 0,-12 2 16</inkml:trace>
  <inkml:trace contextRef="#ctx0" brushRef="#br0" timeOffset="110761.1581">12967 13949 0,'0'0'0,"0"0"0,0 0 0,0 0 16,0 0-16,-6-23 0,3 16 15,0 0-15,-1 0 0,-3 1 16,-2 1-16,-1-1 0,-1 0 0,-1 2 16,-2 0-16,-1 2 15,1 0-15,-5 4 0,-3 2 0,-4 4 0,0 2 0,0 3 16,-2 5-16,2 1 0,1-3 15,-4 10-15,2 4 0,4-2 16,2 0-16,4 1 0,2 3 16,8-3-16,3 1 0,4 1 15,3-1-15,1-4 0,1-4 16,9-1-16,6 1 16,-1-8-16,1-3 0,3-1 15,3-2-15,0-5 0,2-3 0,-1-6 16,2-5-16,0 0 0,1-3 15,-3-3-15,1-2 0,-1-3 16,1-3-16,2 2 0,0 0 16,-2 2-16,-3 0 0,-4 0 15,-3 2-15,-3 1 0,0 4 16,-3 3-16,-3 0 0,-3 4 16,-1 0-16,-2 3 0,0 1 15,-3 3-15,0 0 0,-3 1 0,0 3 16,1 5-16,-1-2 0,1 4 15,0-2-15,1 0 0,1-2 16,2 2-16,2 0 0,4 0 16,3-1-16,3-2 0,5-3 15,2-1-15,1 0 0,5-2 16,2-2-16,1 1 0,1 1 0,8-2 16,0-3-16,-1 4 0,-3 2 15,-4 2-15,-3-1 0,-4-1 16,-2 2-16,-4 1 0,-4 2 15,-2-2-15,-2 3 0,-4 0 16,-4 1-16,-3 0 0,-3 1 16,-1 0-16,-3 0 0,-1 5 15,-1-1-15,-3 1 0,-2 2 16,-2-2-16,-1-1 0,-2 3 16,0-2-16,3-3 0,2-1 0,3-4 15,2-4-15,1-2 0,2-2 16,5-4-16,3-4 15,1-3-15,1-3 0,-1 2 0,-1 3 16,0 1-16</inkml:trace>
  <inkml:trace contextRef="#ctx0" brushRef="#br0" timeOffset="111073.6135">13814 13959 0,'0'0'0,"0"0"15,0 0-15,28 10 0,-28-10 0,24 9 16,-10-4-16,2 2 0,0-1 15,2 2-15,1 1 0,3 2 16,-2 0-16,-2 1 16,0 0-16,-4 1 0,-3-1 0,-3 0 15,-4-1-15,-2 1 0,-4 2 16,-5-1-16,-5 3 0,-3-2 16,-1 0-16,-1 1 0,2 0 15,0 0-15,1 1 0,-1 2 16,0 0-16,3-6 0,2-2 0,4 0 15,0-2-15,4-1 0,2-1 16,3-2-16,5-2 0,3-3 16,3-2-16,5-6 0,4-2 15,1 1-15,1-1 0,-5 0 16,-3 4-16,-2 0 0</inkml:trace>
  <inkml:trace contextRef="#ctx0" brushRef="#br0" timeOffset="111587.794">14749 13964 0,'0'0'0,"0"0"0,0 0 0,0 0 0,0 0 16,20 16-16,-20-16 0,0 0 16,8 28-16,-8-14 15,-2 4-15,-4 3 16,-2 3-16,-2-3 0,-2-1 0,-8 5 15,-3 1-15,0 0 0,0-1 16,-11 5-16,-5-1 0,5-1 16,3-3-16,-10 0 0,-2-3 15,5-7-15,4-2 0,-2-5 16,1-1-16,5-4 0,5-7 16,3-5-16,2-3 15,7-8-15,5-3 0,2 2 16,2-1-16,8-6 15,7-6-15,3 2 0,0 0 16,-1 3-16,1 3 0,0 2 0,1 1 16,2 5-16,-1 1 15,0 4-15,-2 0 0,0 5 0,1 3 16,-2 4-16,-1 3 0,0 3 16,0 5-16,-1-2 0,2 3 15,0 3-15,2 2 0,2 2 16,-1 1-16,1 3 0,-2-1 15,1 3-15,-2-1 0,0 2 16,2 0-16,2 3 0,-2-1 0,3-4 16,1-1-16,-2-1 0,0-3 15,1-11-15,0-14 0,-6 2 16,-3 3-16,-1-2 0</inkml:trace>
  <inkml:trace contextRef="#ctx0" brushRef="#br0" timeOffset="112251.0284">15331 13994 0,'0'0'0,"0"0"0,0 0 15,0 0-15,-4-19 0,4 19 0,0 0 16,0 0-16,-20-17 0,20 17 15,0 0-15,-24-4 0,13 6 16,-2 3-16,-3 3 0,1 1 16,-1 2-16,2 1 0,0 3 15,-3 6-15,2 2 0,1 0 16,3 2-16,5 0 0,3 0 0,0 0 16,2-3-16,1 6 15,2-3-15,4 0 16,1-3-16,1-1 0,3-3 0,2-4 0,1-5 15,0-4-15,2-1 0,1-4 0,3-4 16,0-3-16,0-5 0,1 1 16,0-3-16,-1 1 0,-2-5 15,1 1-15,1-1 0,-4 0 16,0 2-16,-2 0 0,1 0 16,-3 3-16,-1-1 0,-2 3 15,-3 2-15,1 2 0,-2 0 0,0 1 16,-2 3-1,-1 1-15,0 4 0,1-1 0,-1 1 16,0 2-16,1 0 0,1-1 16,0 1-16,2 0 0,0 1 0,4 0 15,2 0-15,3-1 16,0 0-16,5 1 0,1-1 16,1 0-1,2-1-15,0 0 0,1 3 16,-4-1-16,-1-3 0,-2 0 0,0 1 15,0 1-15,-2-1 0,0 3 16,-2 2-16,-2-3 0,-1 1 16,-2 1-16,-4 1 0,0 1 15,-3-1-15,-3 3 0,-2 0 16,-2 3-16,0-1 0,-2 3 16,-1-2-16,1 0 0,0-1 0,0 3 15,2 2-15,0-1 16,3 1-16,1-5 0,0-1 0,0-1 15</inkml:trace>
  <inkml:trace contextRef="#ctx0" brushRef="#br0" timeOffset="112998.6064">16121 15378 0,'0'0'0,"0"0"0,0 0 0,0 0 15,8-24-15,-8 24 0,6-32 0,-1 12 16,-1-2-16,1-7 16,-1-8-16,2-4 0,-2 1 15,3-17-15,0-11 0,-1 1 16,-2 2-16,2-10 0,-1 0 15,0-6-15,-2 6 0,-1 2 16,0-1-16,1-1 0,0 8 0,-2 3 16,-1 3-16,0-15 0,1 15 15,7 8-15,4 6 0,1 10 16,2 6-16,-1 6 0,0 5 16,-5 11-16,2 1 0,1 1 15,1-1-15,2 2 0,0 2 0,0 5 16,-1 6-16,2 1 0,2 1 15,-5 1-15,0 2 16,-1 3-16,-3 3 0,-2 4 16,-3 4-16,-2-4 0,-4-1 0,-2 0 15,-3 1-15,-4-3 0,-2 1 16,-2-2-16,-3-2 0,2 2 16,0-3-16,1-3 0,-2-2 15,4-2-15,-1-1 0,3-1 16,3-1-16,1 0 0,3-2 0,-1-1 15,2 0-15,1-2 0,2 0 16,0 0-16,4-2 16,2 1-16,2-1 0,0 1 0,2 0 15,2 1-15,2 1 0,1 1 16,2 0-16,0 1 0,1-1 16,-2 2-16,1 3 0,-3 2 15,1 0-15,-2 2 0,0-2 16,-1 3-16,-1-1 0,0 3 0,-1 1 15,-4 2-15,-3-2 0,-3 1 0,-2-2 0,-3 2 16,0-2-16,-3-1 0,-2 1 16,-2-2-16,-2-1 0,-4-2 15,-3 0-15,1-2 0,2 0 0,-1-3 16,0-1-16,0-3 0,1-3 16,-3-1-16,1-1 0,7 0 15,0-4-15,6-4 0,3-5 16,2 4-16,0 1 0,0 3 15</inkml:trace>
  <inkml:trace contextRef="#ctx0" brushRef="#br0" timeOffset="113217.3884">17045 13996 0,'0'0'15,"14"1"-15,6 0 0,12 1 16,6 1-16,11 2 0,3 2 15,-1-1-15,-1 1 0,6 0 16,-4-2-16,1 2 0,-7 0 0,-5-3 16,-4-1-16,-4-3 0,-3 0 15,-7-2 1,-3-1-16,-9-6 16,-3-6-16,-2 4 0,0 2 0,-2 2 0</inkml:trace>
  <inkml:trace contextRef="#ctx0" brushRef="#br0" timeOffset="113498.5641">17479 13850 0,'0'0'0,"0"0"0,0 0 16,2 22-16,-2-22 0,1 22 16,-1-4-16,-1 2 0,-1 2 15,-2 3-15,0 3 0,-2 4 16,1-2-16,-3 9 0,0-1 0,2-1 16,1-1-16,0-2 0,0 1 15,1-7-15,1-4 0,0-6 16</inkml:trace>
  <inkml:trace contextRef="#ctx0" brushRef="#br0" timeOffset="114125.8737">18330 13988 0,'0'0'0,"-2"-6"16,-3-2-16,1 0 0,-1 0 0,-2-1 16,-3-2-16,-3-2 0,-1 2 15,0 2-15,0 3 16,2 3-16,2 2 0,2 5 0,1 2 15,4 2-15,2 1 0,5 8 16,5 5-16,1 3 0,1 2 16,2 6-16,0 3 0,4 6 15,0-3-15,2 10 0,2-2 16,-3-3-16,-4-3 0,-3-6 16,-3-1-16,-3-3 0,-4-3 0,-5-6 15,-3-4-15,-3-4 0,-1-3 16,-3-7-16,0-1 0,-2-5 15,-2-3-15,-6-6 16,-6-6-16,8 2 0,2-1 0,-5-4 16,-1-1-16,2-1 0,2 1 15,2-2-15,2 0 0,5 3 16,3 2-16,4 2 0,2 2 16,3 1-16,2 4 0,5-2 15,3 1-15,3 6 0,3 0 0,3 1 16,1 4-16,6-1 0,6-1 15,5 4-15,5 1 0,0 2 16,0-1-16,13 2 0,4 2 16,1 2-16,-2 3 0,6 0 15,-4-1-15,-1 2 0,-2-2 0,-6 0 16,-4-1-16,0-1 16,-4-2-1,-7-7-15,-4-4 0,-7-4 16,-5-2-16,-6-1 0,-1-2 15,-5 4-15,-1 0 0,-2 1 16</inkml:trace>
  <inkml:trace contextRef="#ctx0" brushRef="#br0" timeOffset="114338.5702">18933 13756 0,'0'0'0,"0"0"0,0 0 16,0 0-16,25 11 0,-25-11 16,32 11-16,-14-6 0,-1 1 0,1 1 15,2 1-15,-1-1 16,-1-1-16,1 1 0,-2-3 0,-3 1 16</inkml:trace>
  <inkml:trace contextRef="#ctx0" brushRef="#br0" timeOffset="114666.6157">19595 14106 0,'0'0'16,"5"4"-16,3 1 0,1 1 0,1 0 16,3 5-16,2 2 0,-1 0 15,-3-1-15,-4 1 0,-2-1 16,-4-1-16,-2 3 0,-6-3 15,-4 3-15,-1-3 0,-1 3 16,-6 0-16,-4 0 0,-1 1 16,-1-1-16,-3 4 0,1 2 15,3-1-15,1-4 0,3 2 16,3 1-16,5-5 0,5 3 0,3-4 16,5 4-16,4-5 0,2-2 0,7 0 15,3-2-15,5-3 16,5 0-16,3-1 0,3-3 15,0-4-15,-1-1 0,2-4 16,1-7-16,4 0 0,-4 0 0,-7 5 16,-6 2-16,-6 0 0</inkml:trace>
  <inkml:trace contextRef="#ctx0" brushRef="#br0" timeOffset="115097.3263">20353 14137 0,'0'0'0,"0"0"16,0 0-16,0 0 0,8 25 0,-8-25 15,1 23-15,-2-10 0,0 2 16,-3 2-16,-4 1 16,-2 1-16,-2 1 0,-5 3 0,1 2 15,-4-1-15,-2 0 0,-1-3 16,-2 1-16,-2 0 0,0-1 15,-2-3-15,-3-2 16,3-4-16,3-1 0,3-6 16,4 1-16,0-6 0,1-3 15,1-2-15,-1-5 16,1-6-16,2-2 0,3 2 0,1 1 16,4-2-16,4-5 15,0 3-15,0 1 0,3 2 16,3 0-16,0 3 0,1 1 15,2 3-15,0 1 0,3 5 16,1 0-16,3 6 0,3 0 0,-1 2 16,3 3-16,2 1 15,1-1-15,5 4 0,1 0 16,2-1-16,4 3 0,1-1 16,-1 3-16,2-2 0,1 0 15,-6-5-15,-6 0 0,-4-2 0</inkml:trace>
  <inkml:trace contextRef="#ctx0" brushRef="#br0" timeOffset="115653.0308">20951 14255 0,'0'0'0,"0"0"0,0 0 16,0 0-16,0 0 0,0 0 0,-7-20 15,7 20-15,0 0 0,0 0 16,-17-18-16,17 18 0,0 0 16,0 0-16,-23-9 0,23 9 15,-12 4-15,6 1 0,1 1 16,0 4-16,2-2 0,1 5 16,0 4-16,2-1 15,0 1-15,0 0 0,2-1 16,-2 3-16,1-1 0,-1 7 0,-1 0 15,-3-2-15,0-1 0,-5-4 16,-2-2-16,-2 0 16,-2-2-16,2-3 0,0-1 0,-2-2 15,-2-1-15,-2-4 0,-2-3 16,0 0-16,0 0 0,0-3 16,1-1-16,0-3 15,1 3-15,3-3 0,3 0 0,4 2 16,4-1-16,3 3 0,2-1 15,5 1-15,5 3 16,4 0-16,4 0 0,5 0 0,5 0 16,2 0-16,2 1 0,14 2 15,5 3-15,-4-2 0,-3 1 0,15 1 16,2 4-16,-5-4 16,-7 0-16,10 2 0,-2 3 15,-10-2-15,-6-2 0,2-3 16,-2-1-16,-12-3 0,-5-2 0,-5-5 15,-5-2-15,-3-1 0,-2 6 16,-3-2-16</inkml:trace>
  <inkml:trace contextRef="#ctx0" brushRef="#br0" timeOffset="115824.8948">21487 14160 0,'0'0'0,"0"0"16,0 0-16,0 0 0,20 16 16,-20-16-16,0 0 0,16 26 15,-10-16-15,-1 4 16,2 1-16,-1-1 0,-2 0 0,0-4 16</inkml:trace>
  <inkml:trace contextRef="#ctx0" brushRef="#br0" timeOffset="116611.6086">21497 15679 0,'0'0'0,"0"0"0,0 0 16,0 0-16,0 0 0,12-32 16,-6 11-16,-1 2 0,1-2 15,1-5-15,2-4 0,3-10 0,2-3 16,-1-3-16,0 0 16,2-11-1,0 3-15,1-14 0,-1-1 16,-3 6-16,-1 2 0,2-7 15,1 2-15,-1 4 0,-2 4 0,3-6 16,2 7-16,1 4 0,-1 7 16,0-1-16,-2 4 0,0 1 15,-2 5-15,0 5 0,0 7 16,1 2-16,1 0 0,2 7 16,2 4-16,-4 4 0,1 1 0,0 0 15,-1 3-15,-1 6 0,-1 7 16,-1-2-16,2 2 0,0 1 15,1 0-15,-2 2 16,-1 4-16,-2-1 0,-1 4 0,-5-3 16,-2 3-16,-3-2 0,-2-3 15,-4-1-15,-3-1 0,-1-1 16,0-2-16,-4 0 0,-2-2 16,-1 0-16,-3 0 0,1-3 15,1 1-15,2-2 0,4 0 0,2 0 16,2 0-16,2 1 0,1-2 15,4 1-15,1 3 0,1-3 16,2 3-16,4 1 0,5 5 16,4-4-16,2 2 0,2 1 15,1 3-15,-2 0 16,1-2-16,1 2 0,-1 1 0,2 2 16,-2-2-16,-5-1 0,-2 0 15,-3 0-15,-4-3 0,-4-3 16,-3 1-16,-4-2 0,-2 0 0,-2-3 15,-2 3-15,-3-5 0,-4 1 16,-2-1-16,-1 0 0,-1 0 16,1 1-16,-7-3 0,1 0 15,2-3-15,3 3 0,4-2 16,2 1-16,4 0 0,2-2 0,3 0 16,3 2-16,2 1 15,2-2-15,5 1 0,5-3 0,-1 1 16,-2 3-16,0-3 0</inkml:trace>
  <inkml:trace contextRef="#ctx0" brushRef="#br0" timeOffset="116783.4701">22450 14919 0,'0'0'0,"0"0"0,0 0 16,0 0-16,0 0 0,0 0 15,0 0-15,0 0 0,0 0 16,0 0-16,0 0 0,-28-4 16,28 4-16,0 0 0</inkml:trace>
  <inkml:trace contextRef="#ctx0" brushRef="#br0" timeOffset="125758.8062">22541 7407 0,'0'0'15,"0"0"-15,0 0 0,29 1 0,-29-1 16,30 4-16,-10-1 0,3 1 16,2-1-16,13 1 0,3-1 15,0-1-15,-1 0 0,14 2 16,3-1-16,-2-1 0,0 0 0,10 1 16,0 1-16,-4-2 15,0-1-15,12 0 0,1-1 16,-9 0-16,-6 1 0,11-2 15,-2 0-15,-4-4 0,-4 0 0,7-2 16,0-1-16,-12 0 0,-8 1 16,21-9-16,-1-4 15,-13 2-15,-8 2 0,0 1 0,0-2 16,-7-1-16,-6 2 0,1-4 16,0-2-16,-4-2 0,-2-1 0,-5 2 15,-3-1-15,-8 12 16,2-4-16,4-2 0,3-5 15,-4 2-15,-1 1 0,-3-2 16,-1-6-16,-3 3 0,-1 3 0,-3 0 16,0-2-16,-2 2 0,0 0 15,-2-5-15,-2-2 0,-1 3 16,-1 2-16,-2-1 0,0-4 16,-1 8-16,0-1 0,-7-6 15,-3 3-15,1 3 0,-1 1 0,-4 0 16,-3 0-16,-2-1 15,-2 0-15,-4 1 0,-3 6 16,1-3-16,0 4 0,-12-6 16,-5 1-16,2 1 0,0 3 15,-2 1-15,-5 4 0,6-3 16,1 1-16,-10 4 0,-3 1 0,6 0 16,4 3-16,-3 1 0,-2 3 15,2 0-15,1 0 0,-9 3 16,1 1-16,10 0 0,4 0 0,-27 9 15,4-2-15,11 0 16,6 0-16,0 0 0,0 2 16,8-1-16,5 2 0,-3 0 0,-3 3 15,8-5-15,7-2 0,-2 4 16,0 2-16,13-3 0,0 2 16,2-1-16,-3 4 0,0 2 15,-1-2-15,1 1 0,1 3 16,2 2-16,3-2 0,0-1 15,3 4-15,2-6 0,0 2 0,2 4 16,0 3-16,2-3 0,2 0 16,1 3-16,2 1 15,2-2-15,1 0 0,3-2 0,3 0 16,-2 0-16,0 0 0,5 3 16,3-3-16,-1-3 0,2-4 0,4 5 15,3 0-15,-2-1 16,-2-1-16,4 2 0,4 1 15,1-7-15,0-1 0,4 3 16,0 0-16,-5-5 0,1 2 0,5 0 16,0-2-16,-7-3 0,-2 0 15,6 1-15,0-3 0,-6-2 16,-2-4-16,-3 0 0,-2 0 16,-3-1-16,-2 1 0,-2-1 15,-1 0-15,-3 0 0,0 0 16,-1 1-16,-1-2 0,-3-1 15,0 3-15,0-3 0,0 0 0,0 0 16</inkml:trace>
  <inkml:trace contextRef="#ctx0" brushRef="#br0" timeOffset="128560.8811">15931 4634 0,'0'0'16,"0"0"-16,0 0 0,0 0 15,-10 30-15,10-30 16,-9 32-16,3-14 0,-1 4 0,0 2 16,-2 5-16,-4 13 0,-3 1 15,-1 3-15,-2 3 0,-3 11 16,1 1-16,-6 16 0,1 2 16,-1-1-16,1-1 0,-2 11 15,4 1-15,1 3 0,4-6 0,-7 39 0,1-8 16,6-14-16,3-9 0,1-2 15,0 1-15,2-5 0,2-5 16,0 6-16,0 4 0,2-4 16,2-3-16,3 3 0,4 3 15,1-7-15,2-4 0,2 1 16,2 1-16,1-8 0,2-5 0,5 0 16,3 0-16,5-1 0,1 2 15,-1-4-15,-1 0 0,3-6 16,3-3-16,6 2 0,5 1 15,-2-6-15,0-4 0,5 2 16,3 1-16,0-5 0,1-2 16,5-6-16,2-2 0,2-5 15,2-2-15,2 2 0,-1 2 0,-4-1 16,-2 1-16,3 1 0,4 3 16,-3-1-16,-2 1 0,-7 3 15,-4 2-15,-5-2 0,-5 0 16,-4 4-16,-3 4 0,-8 10 15,-6 8-15,-8 3 0,-5 3 16,0-4-16,-1-1 0,-5 7 16,-1 4-16,-4 1 0,-1-1 0,1 4 15,1 1-15,3-7 16,3-1-16,0 1 0,1 3 16,0-7-16,0 0 0,4-1 0,4-2 15,-2-3-15,0 0 0,5-1 16,3 1-16,-1-11 0,1-8 15,-1 3-15,-1 4 0,2-3 16,2-4-16,-1 0 0,0-4 16,-2-1-16,-4-3 0,8 0 0,2 0 15,-2-3-15,-1-3 0,2-2 16,-1-3-16,2 2 0,3 1 16,-4-1-16,1-1 0,3-4 15,4-6-15,2-3 0,-1-3 16,2-3-16,0 1 0,4 0 15,1 2-15,-9-10 0,4 0 0,2-2 16,0 0-16,4 0 0,2 1 16,6-2-1,3 1-15,3-1 0,8 0 16,-5-1-16,-2-1 0,16 1 16,8-1-16,-9-1 0,-9-1 0,34 0 15,-1-1-15,-6 1 0,-7-1 16,8 1-16,3 1 0,-14 1 15,-8-1-15,14 2 0,8-1 16,-9 2-16,-7 1 0,15 0 16,11 1-16,-14 1 0,-10 1 0,12 1 15,11-1-15,-12 2 0,-7-1 16,6 3-16,4 3 16,-10 0-16,-8-1 0,19 4 0,13 3 15,-17-3-15,-8-1 0,10 6 16,8 2-16,-11 1 0,-6 0 0,10 5 15,6 2-15,-8-3 16,-7-1-16,12 6 0,7 3 16,-15-2-16,-13-2 0,9 5 15,4 4-15,-9-1 0,-5-1 0,6 5 32,1 3-32,-7-1 0,-5-1 0,6 6 0,4 3 15,-8-7-15,-6-6 0,7 9 16,5 3-16,-8-2 0,-6-1 0,-1 7 15,1 5-15,-5-10 0,-4-4 16,-9 11-16,-5 7 0,-4-6 16,-1-5-16,5 10 0,3 8 15,-9-11-15,-5-6 0,0 11 16,2 7-16,1-7 0,1-5 0,-1 7 16,1 7-16,-7-11 0,-3-4 15,-3 6-15,-2 7 16,-2-7-16,-1-8 0,0-2 15,-1-1-15,-1-7 0,1-1 0,-2 6 16,-1 6-16,-1-15 0,-1-10 16,-5 7-16,-1-1 15,-1-6-15,0-4 0,-4 0 0,-2 1 16,-3-5-16,-1 0 0,-12-4 16,-11-1-16,4-5 0,3-2 15,-5-1-15,-3-1 0,0-2 16,-1 3-16,-7-3 0,-4 2 15,-9-8-15,-4 1 0,-7-5 16,-3-4-16,2 2 0,0-4 0,-7-3 16,-4-2-16,0-3 0,0 1 15,-3-4-15,-3-2 0,1 3 16,-1-2-16,-7-1 0,-5-1 16,-1-3-16,-1 0 0,0 2 15,0 1-15,-2-3 0,-2-4 16,-4 8-16,-2 2 0,4 1 15,1 3-15,-7-3 0,-6-1 16,7 1-16,5 0 0,-8 3 0,-3 3 16,7-1-16,6 1 0,-5-2 15,-4-2-15,3 3 0,4 7 16,-12 0-16,-8-1 16,14 2-16,10 1 0,6 0 0,5 0 15,1 1-15,1 1 0,-15-2 16,-8-2-16,12 1 0,11 1 15,3-3-15,5-1 0,3 4 16,2 3-16,-2-2 0,-2-1 16,-2 3-16,1 3 0,-10 2 15,-5 0-15,15 2 0,11 1 0,-4 3 16,0 0-16,0-3 0,3 2 16,-3-4-1,-3-2-15,7 0 0,4-3 16,1 1-16,3-3 0,1-2 15,1-1-15,1 5 0,2 0 16,4-1-16,4-2 0,-4 1 16,-2-2-16,-1-3 0,0 0 15,2 0-15,1 2 0,9-3 16,4-2-16,-4 1 0,-4 1 16,5 1-16,5 0 0,-2 0 15,-2-5-15,6 2 0,5 2 0,-4 0 16,-1 0-16,6 1 0,4 0 15,-3 6-15,-4-3 0,6 1 16,4-1-16,1 2 0,-1-1 16,2 3-16,3 3 0,10 0 15,-2 0-15,4-1 0,0 2 16,-3 1-16,-3 0 0,1 2 16,0 3-16,-1 7 0,1 3 15,1 2-15,3 1 0,0 4 16,0 1-16,0 2 0,-1-1 0,0 3 15,-2 2-15,1 1 0,-2 1 16,2 4-16,-1 2 16,2 1-16,2-3 0,-1 8 0,-1 2 15,-1 2-15,-3 2 0,-3-2 16,-3-1-16,3 1 0,3 0 0,-7 26 16,3-5-16,-1-7 0,1-4 15,0-2-15,0 1 16,3-7-16,2-2 0,4 4 0,1 3 15,0 0-15,0-1 0,2 0 16,1 1-16,2-9 0,3-6 16,2 0-16,1 1 0,0-15 15,1-10-15,0-8 0,0-5 16,0-3-16</inkml:trace>
  <inkml:trace contextRef="#ctx0" brushRef="#br0" timeOffset="148183.8019">18141 4831 0,'0'0'0,"0"0"0,0 0 16,0 0-16,0 0 0,0 0 15,0 0-15,0 0 0,-1 22 0,1-22 16,0 0-16,-19 26 15,19-26-15,-22 21 0,7-8 16,0 0-16,-1 1 0,-4 2 16,-4 2-16,-5 4 0,2-1 0,-5 0 15,-2-2-15,2 0 0,2 0 16,-4 0-16,2-3 16,1 0-16,0-1 0,1-2 15,1-4-15,4-2 0,2-4 0,2 1 16,2 0-16,2-3 0,0-3 15,3-1-15,2-2 16,2-2-16,2-4 0,4-1 0,0 2 16,4 0-16,1-1 0,3-3 15,-1-3-15,0 3 0,-1 2 16,4-5-16,2-3 0,-2 2 16,0 4-16,5 1 0,5 1 15,2 0-15,-3 1 0,-1 2 16,-2 2-16,-2 1 0,0 1 0,0 1 15,0 3-15,-2 0 0,2 2 16,1 2-16,0 0 0,3 2 16,0 2-16,1 0 0,2 2 15,-2 2-15,0 0 0,-1 2 16,1 0-16,0 1 0,-1-1 31,-1 0-31,2 1 0,-2-2 0,0-3 16,-1 2-16,-1 1 15,0 0-15,0-1 0,-2-3 0,0 0 16,-1-1-16,-2 0 0,0-3 16,-1 2-16,0-3 0,-1 1 15,1-1-15,-1-2 0,-1 1 16,1-1-16,-1 0 0</inkml:trace>
  <inkml:trace contextRef="#ctx0" brushRef="#br0" timeOffset="148372.0468">18261 4987 0,'0'0'0,"0"0"0,0 0 16,24-6-16,-24 6 0,27-4 16,-8 3-16,1 0 0,0 1 0,2 1 15,2 0-15,7 1 0,-1 1 16,-4 1-16,-3-1 0,-3 0 15,-3 1-15,-3-2 0</inkml:trace>
  <inkml:trace contextRef="#ctx0" brushRef="#br0" timeOffset="149229.4272">18855 6063 0,'0'0'0,"0"0"16,0 0-16,0 0 0,0 0 0,-6-26 15,6 26-15,-5-24 0,0 12 16,2-6-16,0 0 0,-1-3 16,1-1-16,0-3 0,-1-2 15,1-6-15,0-2 0,1-2 16,-1-4-16,1-7 0,1 2 15,2-1-15,1 1 0,1 3 0,0-2 16,2-7-16,1-1 16,1 6-16,0 5 0,4-8 0,3 3 15,-1 4-15,1 3 0,0 3 16,1 0-16,-1 6 0,-1 3 16,3 5-16,1 4 0,2 0 15,1 1-15,0 2 0,0 1 16,-5 4-16,0 1 0,-1 5 15,0 4-15,-1 1 0,1 2 0,-3 3 16,-1 4-16,-4-3 16,0 2-16,-5 2 0,-4 2 15,-3 0-15,-3 0 0,-2 3 0,-2 1 16,-4-2-16,-1 0 0,-3-1 16,-2 2-16,2-1 0,1 1 15,-1-3-15,0-1 0,3-2 16,4 0-16,0-3 0,0-1 15,4 0-15,3-1 0,0-1 16,3-2-16,0-1 0,2-1 16,2 1-16,5-4 0,0 1 15,3-3-15,3 2 0,3-1 16,2 2-16,0 1 0,3-2 16,2 0-16,-1 2 0,-2 0 0,0 4 15,-1-1-15,-2 2 0,-2 1 16,-1 2-16,-2 1 0,-1 2 15,-2 1-15,-4 0 0,-2 0 16,-1 0-16,-2 0 0,-2 3 16,-4-1-16,-3 0 0,-2-1 15,-5 0-15,-2 1 0,1 0 16,2-1-16,0 0 0,1 0 16,0-1-16,2-1 0,1-2 0,2-2 15,6-2-15,5-3 0,0 3 16,0-3-16,0 2 0</inkml:trace>
  <inkml:trace contextRef="#ctx0" brushRef="#br0" timeOffset="149554.5514">19765 4762 0,'0'0'0,"0"0"15,0 0-15,0 0 0,0 0 0,-29 15 0,29-15 0,-31 18 16,14-10-16,-2 3 16,-3 0-16,-1 1 0,0 2 0,-4 7 15,1 0-15,3 0 0,1 0 0,3 2 16,3 1-16,-1 3 16,4-2-16,7-1 0,3-2 15,3-5-15,3-2 0,2-2 0,4-1 16,2 0-16,2-2 0,6-2 15,3-1-15,-1-2 0,-1 1 16,1-3-16,2 0 0,-2-1 16,-1-2-16,-3 0 0,0-1 15,-2-3-15,-2-1 0,-1 1 16,-4 0-16,0 1 0</inkml:trace>
  <inkml:trace contextRef="#ctx0" brushRef="#br0" timeOffset="149757.6002">19500 5026 0,'0'0'0,"0"0"16,0 0-16,22-2 0,-22 2 0,28-2 15,-28 2-15,39-2 0,-18 0 16,2 1-16,2 1 15,4-1-15,-1 1 0,-4 0 0,-4 0 16,-3 0-16</inkml:trace>
  <inkml:trace contextRef="#ctx0" brushRef="#br0" timeOffset="150183.2804">20296 4656 0,'0'0'0,"0"0"16,0 0-1,0 0-15,-23 11 0,23-11 16,-28 17-16,12-5 0,-1 0 0,0 2 15,-1 2-15,0 2 0,1 0 0,-6 7 16,-2 0-16,4 0 0,3-2 16,-2 8-16,2 1 0,4-2 15,2-1-15,3 1 0,3-4 16,3-2-16,2-2 0,2-1 16,2-1-16,3 0 15,1-3-15,5 1 0,1 0 16,-1-3-16,-1-4 0,-1-2 0,0 1 15,-1-1-15,-2-2 0,1-1 0,1-1 16,-4-4-16,0 0 0,0-2 16,1 0-1,-2-1-15,0 1 0,-1 0 0</inkml:trace>
  <inkml:trace contextRef="#ctx0" brushRef="#br0" timeOffset="150368.8886">20100 4981 0,'0'0'0,"0"0"0,0 0 15,0 0-15,0 0 0,33-5 16,-33 5-16,29-5 0,-15 3 16,4 2-16,1 0 0,2 0 0,0 0 15,-1 0-15,0-1 16,0 1-16,-1 0 0,2 0 0,-4 0 15,-3 0-15</inkml:trace>
  <inkml:trace contextRef="#ctx0" brushRef="#br0" timeOffset="150587.6238">20618 4913 0,'0'0'0,"0"0"0,0 0 16,30-3-16,-30 3 0,29-2 15,-10 1-15,3 1 0,3-1 0,6 1 16,1-2-16,0 1 16,-1 0-16,0 2 0,-1 3 15,4-1-15,-3 0 0,-2 1 0,-2-1 16,-4 1-16,-5 2 0,-6-1 16,-4-1-16,-1 0 0,-2-1 0,0 0 15</inkml:trace>
  <inkml:trace contextRef="#ctx0" brushRef="#br0" timeOffset="150978.2669">20685 5105 0,'0'0'0,"0"0"0,0 0 0,0 0 15,22-1-15,-22 1 0,26-2 16,-11 1-16,2 1 0,-1 0 15,1 1-15,-2 1 0,0 0 16,-2 2-16,-1 0 0,-2 0 0,-1 2 16,-4 0-16,-1 0 15,-4 1-15,-3 2 0,-6 0 0,-6 2 16,0 0-16,-1-1 0,-5 4 16,-1 0-16,0-2 0,1 0 15,1 0-15,3 0 0,1-2 16,3 0-16,2 0 0,1-2 15,3 1-15,3-1 0,4-2 16,6 1-16,1-3 0,2-1 16,4-3-16,4-2 0,2 0 0,2-1 15,1-1-15,0-3 16,-2 2-16,-2-3 0,5-3 0,-1-1 16,-3 2-16,-4 2 0,-3 1 15</inkml:trace>
  <inkml:trace contextRef="#ctx0" brushRef="#br0" timeOffset="151259.4733">20821 4414 0,'0'0'0,"9"0"0,4-1 16,0-1-16,2-2 0,9 1 0,3 2 16,1 1-16,-2 0 0,5 0 15,-1-1-15,-3 2 0,-4 0 16,-3 0-16,-4-2 0,-4 2 15,-3 1-15,-2-1 0,-2 1 16,0-1-16</inkml:trace>
  <inkml:trace contextRef="#ctx0" brushRef="#br0" timeOffset="151493.8014">20739 4542 0,'0'0'15,"0"0"-15,0 0 0,0 0 16,0 0-16,-5 23 0,5-23 16,-2 19-16,2-19 0,-3 20 0,3-20 15,-2 23-15,1-11 0,0 0 16,1-1-16,-1 0 0,0 0 16,0-2-16,1 0 0,0-1 15,0 0-15,1-1 0,1-3 16,-1 0-16,0 0 0,0-2 15</inkml:trace>
  <inkml:trace contextRef="#ctx0" brushRef="#br0" timeOffset="151696.9252">20940 4595 0,'0'0'0,"0"0"15,0 0-15,0 0 0,0 0 0,0 0 16,0 0-16,0 0 0,-5 21 0,5-21 15,0 0-15,-9 23 16,9-23-16,-7 19 0,3-8 16,-1 2-16,0-1 0,-1 3 15,0 0-15,0-2 0,1-2 0,0-1 16</inkml:trace>
  <inkml:trace contextRef="#ctx0" brushRef="#br0" timeOffset="151900.0444">21119 5060 0,'0'0'0,"0"0"0,0 0 0,0 0 16,0 0-16,0 0 15,0 26-15,0-26 0,0 0 0,-7 21 16,7-21-16,-10 17 0,5-9 15,-2 0-15,0-2 0,0 0 16,-1-1-16,0-1 0,2 0 0,0 0 16</inkml:trace>
  <inkml:trace contextRef="#ctx0" brushRef="#br0" timeOffset="152629.6405">21541 4855 0,'0'0'0,"0"0"15,0 0-15,0 0 0,0 0 0,39-2 16,-39 2-16,38-4 0,-17 1 0,5 1 16,3 0-16,2-1 0,1 1 0,9 1 15,1 1-15,-2 0 0,-3-1 16,8 1-16,-1 0 0,-7 1 16,-6-1-16,-5 4 0,-3 1 15,-4 1-15,-3-2 0,-8 2 16,-4-1-16,-2 0 0,0-2 0,-1 1 15</inkml:trace>
  <inkml:trace contextRef="#ctx0" brushRef="#br0" timeOffset="153032.0932">21704 5060 0,'0'0'0,"0"0"15,0 0-15,22-3 0,-22 3 0,26-1 16,-10 2-16,1 0 0,-1 1 16,1 0-16,-2 3 0,0-1 15,-2 0-15,-1 3 0,-3 1 16,-5 1-16,-3-1 0,-5 2 16,-5-1-16,-6 2 0,-5 1 15,-2 0-15,-3 3 0,1-2 16,0-2-16,-6 4 0,2-1 15,2 0-15,4 0 0,2-2 16,4-1-16,2-1 0,5 0 0,1-3 16,2 0-16,4 0 0,2-3 15,8-1-15,6-2 16,2-1-16,1-1 0,3-2 0,2-1 16,2-1-16,3 1 15,5-2-15,-1 0 0,-1 0 16,-2 1-16,0-2 0,-1-3 15,-2 0-15,-3-1 0,-5-3 16,-2-4-16,-4 3 0,-3 3 0,0 2 16</inkml:trace>
  <inkml:trace contextRef="#ctx0" brushRef="#br0" timeOffset="153291.3009">21604 4426 0,'0'0'0,"0"0"0,25-4 16,-7 1-16,2 1 0,2 0 0,2 0 15,7 0-15,0-1 0,1 1 16,1-1-16,3 2 0,-4 1 15,-3 1-15,-3 1 0,-4-1 16,-2 0-16,-4-1 0,-4 0 31,-2-1-31,-2 1 0,-2 0 0</inkml:trace>
  <inkml:trace contextRef="#ctx0" brushRef="#br0" timeOffset="153510.0506">21754 4550 0,'0'0'16,"0"0"-16,0 0 0,0 0 16,-11 19-16,11-19 0,-9 19 15,5-8-15,0 0 0,1 0 0,0-1 16,-1 1-16,1 1 0,0-1 16,1-1-16,-1-2 0,1 0 15,0 0-15,1 0 0,0-3 16,0 1-16,1-3 0,0 0 15,0-2-15,0-1 0,0 4 16</inkml:trace>
  <inkml:trace contextRef="#ctx0" brushRef="#br0" timeOffset="153728.7668">21899 4568 0,'0'0'0,"0"0"15,0 0-15,0 0 0,0 0 16,0 0-16,0 0 0,4 29 16,-4-29-16,2 21 0,-2-21 15,3 24-15,-2-12 0,0 1 16,-1-1-16,0 0 0,0 0 0,0 0 16,0-1-16,0-1 0,2 0 15,-1-3-15,0 1 0,-1-2 16</inkml:trace>
  <inkml:trace contextRef="#ctx0" brushRef="#br0" timeOffset="154025.5812">22416 4670 0,'0'0'0,"0"0"15,0 0-15,15 21 0,-15-21 0,12 22 16,-5-6-16,-2 1 0,0 1 16,-2 8-16,-1 3 15,-3-1-15,-2-2 0,-4 1 0,-3 2 16,-1 0-16,-1-1 0,-3 4 16,-1-2-16,0 0 0,-1-2 15,-4 1-15,-3-1 0,1-4 16,1-2-16,-9-1 0,-2-2 15,1-12-15,0-7 0,6-1 16,8 1-16,2 0 0</inkml:trace>
  <inkml:trace contextRef="#ctx0" brushRef="#br0" timeOffset="154230.0212">21217 5304 0,'0'0'0,"0"0"16,0 0-16,0 0 0,0 0 0,0 0 16,-3 24-16,3-24 15,-8 22-15,8-22 0,-28 25 16,14-13-16,2-1 0,1-1 0</inkml:trace>
  <inkml:trace contextRef="#ctx0" brushRef="#br0" timeOffset="159929.6438">17549 7767 0,'0'0'0,"0"0"16,0 0-16,0 0 0,0 0 0,0 0 16,0 0-16,-10-20 15,10 20-15,0 0 0,0 0 0,-17-20 16,17 20-16,0 0 0,-20-11 16,10 10-16,-2 1 0,-3 0 15,-1 2-15,0 2 0,1-1 0,-3 3 16,-2 3-16,2 0 15,-1-1-15,-5 6 0,0 1 16,4 0-16,0 1 0,2 1 16,1-1-16,2 2 0,2 1 0,1 1 15,2 0-15,2-2 16,1 0-16,3 3 0,3 0 0,2-7 16,2 1-16,3 0 0,3 0 15,1-2-15,1-2 0,3-3 16,2-1-16,1-1 0,0 0 15,7-3-15,1-1 0,2-5 16,-1-1-16,1-4 0,0-2 16,1 0-16,-1 1 0,-5 1 15,-4 3-15,-4-1 0</inkml:trace>
  <inkml:trace contextRef="#ctx0" brushRef="#br0" timeOffset="160395.1457">17696 7819 0,'0'0'0,"0"0"0,0 0 16,0 0-16,0 0 0,0 0 16,-23 18-16,23-18 15,-13 17-15,13-17 0,-13 20 16,7-10-16,0 1 0,0 0 15,-1 0-15,1 2 0,2-2 0,1 1 16,2 1-16,-1-1 0,1-1 16,2-1-16,2-1 0,-1 0 15,0-3-15,1 0 0,2-1 16,0-2-16,1-1 0,0-1 16,2-3-16,0 1 0,0-2 0,2-2 15,1-1-15,-2 0 0,1-1 0,0-1 16,1-2-16,-2 1 0,-1 0 15,0-2-15,-2 0 0,1 0 16,-2 1-16,1-4 0,-3 2 0,-2 0 16,-2 0-16,-1 1 0,-2 0 15,-3 3-15,-2-1 0,-1 2 16,0 1-16,-1 2 0,1 2 0,0-1 16,0 2-16,4 1 15,0 1-15,2 1 0,1-1 16,3-1-16,-1 1 0,5-1 15,4-2-15,-2-1 0,0 2 0,-2-1 16</inkml:trace>
  <inkml:trace contextRef="#ctx0" brushRef="#br0" timeOffset="160801.3103">18209 7771 0,'0'0'0,"0"0"16,0 0-16,19-2 0,-19 2 0,0 0 15,25-2-15,-19 2 0,0-1 16,-2 1-16,1 0 0,-3 0 15,0 0 1,-6 1-16,-5 1 0,-2 1 0,-2 2 16,-1 0-16,0 1 0,-1 1 15,-2 0-15,-4 3 0,0 0 16,2 1-16,2-2 0,2 1 16,4 1-16,3-2 0,1-1 0,4 3 15,3-1-15,2 0 0,3 0 16,3 0-16,1-1 0,0 0 15,1 1-15,1-1 0,0 1 16,1 1-16,0 0 0,1-2 16,1-1-16,-1-1 0,-2 0 0,-1-1 15,-3-1-15,0 0 16,-3 0-16,-3 1 0,-2 0 16,-3-1-16,-4-1 0,-1 1 15,-1 2-15,-2 0 0,-1 0 0,-7 2 16,-2-1-16,1-2 0,0-1 15,3-1-15,1 0 0,0 1 16,3-2-16,1-1 0,2 1 16,3-3-16,3-1 0,0-1 15,2 1-15,0 0 0</inkml:trace>
  <inkml:trace contextRef="#ctx0" brushRef="#br0" timeOffset="161145.0123">18729 7767 0,'0'0'0,"0"0"0,0 0 15,0 0-15,0 0 0,-28 6 0,28-6 16,-23 12-16,23-12 0,-29 20 16,10-6-16,0 2 0,1 1 0,-3 6 15,3 3-15,1-2 16,2 1-16,0 2 0,2 1 16,0 5-16,3-2 0,4-2 15,4 0-15,1-3 0,2-4 0,4 0 16,1-3-16,3-4 0,2-2 15,5-6-15,2-6 16,-2 0-16,-4 1 0,-2-1 0</inkml:trace>
  <inkml:trace contextRef="#ctx0" brushRef="#br0" timeOffset="161629.3439">19150 7806 0,'0'0'0,"0"0"0,0 0 0,0 0 16,3 24-16,-3-24 0,-3 25 16,3-25-16,-6 33 0,-1-13 15,-1 4-15,-2-1 0,-2 0 0,-6 5 16,-2 0-16,1-3 0,1 0 15,0-4-15,-1-2 0,-2 0 16,1-3-16,-1-3 0,0-2 16,2-2-16,2-3 0,1-3 15,3-3-15,2-1 0,1-1 0,0-5 16,0-2-16,1-1 16,1 0-16,0-1 0,0 0 15,2-1-15,1 0 0,3 0 16,1-2-16,2 1 0,0-1 0,1 2 15,2-1-15,-1 3 0,0 0 16,2 1-16,0 1 0,2 1 16,0 2-16,3 1 0,2 1 15,2 2-15,0 1 0,0 2 16,2 2-16,-2 1 0,0 3 0,3 1 16,2 2-16,0-2 0,0 0 15,0 0-15,0 1 16,-1-2-16,-3-1 0,-2-2 0,-2-1 15,-2 1-15</inkml:trace>
  <inkml:trace contextRef="#ctx0" brushRef="#br0" timeOffset="161816.8302">19432 8023 0,'0'0'15,"0"0"-15,0 0 0,23-2 0,-23 2 16,27 1-16,-9 0 0,1 1 16,0 2-16,2 1 0,1-1 15,5 3-15,-3 1 0,-4-1 16,-2-1-16,-4 0 0</inkml:trace>
  <inkml:trace contextRef="#ctx0" brushRef="#br0" timeOffset="162648.0563">19857 9049 0,'0'0'15,"0"0"-15,0 0 0,0 0 0,0 0 16,0 0-16,0 0 0,0 0 16,0 0-16,0 0 0,-2-33 15,2 33-15,-1-31 0,1 9 16,1-4-16,0 0 0,0-2 0,0-11 31,1 0-31,1-1 0,0 1 0,0-9 16,1-2-16,0 5 0,0 2 15,2-9-15,-1 2 16,0 4-16,-1 3 0,1 0 0,0-1 16,1 4-16,-1 5 0,5-7 15,2 3-15,0 6 0,2 4 0,0 1 0,1-1 0,-1 7 16,-1 1-16,2-1 0,1 2 16,-4 4-16,0 2 0,0 2 15,0 3-15,-1 1 0,0 3 16,1 4-16,1 4 0,-5 2 15,1-1-15,-1 3 0,-1 2 16,-3 0-16,-1 0 0,-2 1 16,-2 0-16,-2 0 0,-1 2 0,-3-2 15,-3 3-15,0-3 0,-1-1 16,-1 3-16,-1-1 0,-2 0 16,0-2-16,-6 1 0,-2-1 15,5-4-15,2 1 0,-2 0 16,4-1-16,4 0 0,1-2 15,2 0-15,2 0 0,-1-2 16,2-1-16,2 0 0,2 0 16,2 1-16,2-1 0,4-1 0,3-1 15,1 0-15,1-3 0,6 1 16,1 1-16,1 1 0,0 0 16,2 2-16,2 0 0,-1 2 15,-2 2-15,0 0 0,1 0 16,-2 2-16,-1 2 0,-1 2 15,-3 0-15,-5-1 0,-2 2 0,-3 1 16,-1 2-16,-4-1 0,-1-2 16,-3 1-16,-3 1 15,-1-1-15,0 0 0,-2-1 0,-1 1 16,-1-1-16,0 0 0,-2-1 16,-3 1-16,1-3 0,-1 0 15,1-1-15,1-1 0,0-1 16,2-1-16,-2-2 0,0-1 15,-1-4-15,1-2 0,2 0 16,2 1-16,1 2 0</inkml:trace>
  <inkml:trace contextRef="#ctx0" brushRef="#br0" timeOffset="162984.2954">20577 7869 0,'0'0'15,"0"0"-15,0 0 0,23 15 0,-10-6 16,-1 2-16,1 4 0,-1 0 16,-1 3-16,1 6 0,-2 1 15,-2 0-15,-3 0 0,-1 1 16,-4 1-16,-4 4 0,-1-3 15,-6 0-15,-5-1 0,1-3 0,0-1 16,-1-3-16,0-2 16,0-1-1,1-4-15,-3 0 0,0-1 0,3-1 16,2-2-16,1-1 0,1-1 16,0-1-16,2 0 0,2-1 15,3-2-15,1-3 0,3-3 0,0 1 16,0 2-16,0-4 0</inkml:trace>
  <inkml:trace contextRef="#ctx0" brushRef="#br0" timeOffset="163585.9819">21072 8124 0,'0'0'0,"0"0"0,25-7 16,-8 3-16,2 0 0,13 1 0,7 2 15,0 0-15,2 2 0,8 0 16,-2 2-16,-5-2 0,-5-1 16,-1 0-16,-9 0 0,-6 0 0</inkml:trace>
  <inkml:trace contextRef="#ctx0" brushRef="#br0" timeOffset="163757.8454">21054 8369 0,'0'0'0,"0"0"16,0 0-16,25 1 0,-25-1 0,38 0 15,-11 0-15,2 0 16,1 0-16,10-1 0,2-2 15,-5 1-15,-8 0 0,-3 0 0</inkml:trace>
  <inkml:trace contextRef="#ctx0" brushRef="#br0" timeOffset="164587.5166">22236 8138 0,'0'0'0,"0"0"16,0 0-16,0 0 0,0 0 0,0 0 15,-13-19-15,13 19 0,0 0 16,-19-10-16,19 10 0,-24 3 16,24-3-16,-30 13 0,12-1 15,1 1-15,0 1 0,-6 6 16,-1 2-16,1 0 0,4-3 0,1 3 16,4 0-16,3 0 15,2-2-15,4 3 0,7-1 16,2-2-16,3-2 0,4-4 15,3-3-15,2-3 0,2-2 0,5-2 16,5-2-16,-3-1 0,-1-2 16,4-4-16,2-3 0,-3-2 15,0-1-15,-1-1 0,-3 0 16,-7 3-16,-3 1 0,-1 0 16,-2 1-16,-3 1 0,-3 0 0,-2 1 15,-2 0-15,-1 1 0,0 1 16,-1-1-16,-2 2 15,0 1-15,2-1 0,0 1 16,2 1-16,-2-4 0,1 2 0,3 0 16,3 0-16,4-1 0,2 1 15,6 0-15,4-3 0,0 2 16,1-2-16,10 0 0,3-1 16,-2 2-16,-1 3 0,5 1 15,0 4-15,-5 0 0,-4 1 0,-3 3 16,-5 2-16,-5 1 15,-2-1-15,-4 5 0,-3 2 16,-4-3-16,-2 0 0,-5 2 0,-2 1 16,-2 0-16,-1 0 0,-1-3 15,-2-3-15,2 1 0,0-1 0,1 0 16,1 0-16,1-3 16,2 0-16,-1-4 0,0-1 15,3-4-15,-1-2 0,2 1 16,0-1-16,1 2 0</inkml:trace>
  <inkml:trace contextRef="#ctx0" brushRef="#br0" timeOffset="165009.3694">23420 8145 0,'0'0'0,"0"0"15,0 0-15,0 0 0,0 0 0,13 31 16,-13-31-16,-1 29 0,-1-14 16,-5 4-16,-2 0 0,-1 0 15,-1 0-15,-6 5 0,-2 0 16,-1-2-16,-1-3 0,-6 1 16,-1-2-16,2-3 0,1-4 0,-3-5 15,-2-3-15,3-2 16,2 0-16,3-3 0,1-3 15,4-2-15,1-1 0,4-2 0,3-2 16,4 1-16,3 0 0,2 0 16,2-2-16,2 3 0,1 3 15,5-3-15,4 0 0,-1 2 16,1 1-16,9 2 0,1 0 16,2 3-16,2 1 0,2 4 15,2 3-15,1-2 0,0 1 0,5 2 16,-1 4-16,-6-1 0,-6-1 15,-2 0-15,0-2 16,-5-1-16,-4-1 0,-3-2 0</inkml:trace>
  <inkml:trace contextRef="#ctx0" brushRef="#br0" timeOffset="165644.4648">24115 8313 0,'0'0'0,"0"0"0,0 0 0,0 0 0,8-24 0,-8 24 16,3-15-16,-2 9 0,-1-1 0,-2-1 16,-3 1-16,-1 1 15,-2 2-15,-3 1 0,-2 2 16,0 1-16,-1 1 0,0 3 0,0 1 15,-2 2-15,1 2 0,-4 5 16,1 2-16,3-1 0,2 1 16,4 0-16,3 0 0,4-1 15,2 1-15,4 0 0,3 2 16,2-4-16,1-3 0,3-1 16,3-2-16,1-1 0,3-2 15,5-3-15,0-3 0,-1-2 16,-1-1-16,1-5 0,1-2 15,-4 1-15,-3-1 0,-3 3 16,-4 1-16,-1 1 0,-1 1 0,-3 1 16,-1-1-16,-2 2 0,0 1 15,-1 1-15,1 0 0,-3 1 16,2-2-16,-2 2 0,2-3 16,0 2-16,3 0 0,3 0 15,5 0-15,1 0 0,4-1 0,1-1 16,3 1-16,7 2 0,1 0 15,0 1-15,-1 0 0,-2 1 16,-3 0-16,5 4 0,-2 3 16,-2 0-16,-6 1 0,-2 2 15,-4 4-15,-3 0 0,-2 1 16,-5 0-16,-3-1 0,0-1 16,-1-1-16,-2-1 0,-2 1 15,0-3-15,-2 3 0,2-2 16,-1-1-16,2-1 0,-1 1 0,2-2 15,2-3-15,0-1 16,0 0-16,0-2 0</inkml:trace>
  <inkml:trace contextRef="#ctx0" brushRef="#br0" timeOffset="166352.7907">24890 9288 0,'0'0'0,"0"0"0,0 0 16,0 0-16,0 0 0,0 0 16,0 0-16,0 0 0,1-24 0,-1 24 15,4-37-15,-2 15 0,0-3 16,1-6-16,1-5 15,0-10-15,0 3 0,1-15 0,0-2 16,0 3-16,-1 4 0,2-8 16,-1 4-16,1 5 0,-1 7 15,3-6-15,-1 4 0,0 5 16,1 3-16,5-1 0,4 1 16,-1 7-16,1 7 0,3-3 15,1 0-15,-2 2 0,1 2 0,6 5 16,2 4-16,-3 3 15,-4 2-15,3 3 0,3 4 0,-3 3 16,-5 4-16,-3 4 16,-3 3-16,-5-1 0,-4 1 0,-6 4 15,-4 1-15,-3-2 0,-2-2 16,-5 2-16,-3-1 0,-2-1 16,-1 0-16,-4 1 15,-4 2-15,5-2 0,4-3 16,-1 0-16,0 1 15,2-1-15,3-1 0,4-2 16,3-2-16,2-1 0,3-1 0,5-3 16,0 0-16,8 2 0,2-4 15,4 0-15,4 1 0,-1-1 16,3 0-16,9 1 0,2 0 16,-2 2-16,0 2 0,0-1 15,0 1-15,-3 0 0,-4 2 16,-2 0-16,-3-1 0,-2 3 15,-3 0-15,-3 1 0,-3 1 16,-1 2-16,-3 0 0,-4 2 16,-5 1-16,-2 0 0,-2-1 0,-5-1 15,-5 1-15,1-3 0,2-1 16,-1 0-16,-1-1 0,2-1 16,1-1-16,-1-1 0,-2-1 15,4-2-15,4-1 0,4-4 16,6-7-16,0 4 0,0 0 0,1 1 15</inkml:trace>
  <inkml:trace contextRef="#ctx0" brushRef="#br0" timeOffset="166529.5213">26103 8305 0,'0'0'0,"14"0"0,7 2 16,10 0-16,4 2 0,12 0 0,12 2 15,-4-1-15,-5 0 0,8 3 16,-3-1-16,-8-1 0,-6-3 0,-10 0 16,-8-1-16,-5 0 0</inkml:trace>
  <inkml:trace contextRef="#ctx0" brushRef="#br0" timeOffset="166841.9191">26369 8187 0,'0'0'0,"0"0"16,0 0-16,0 0 0,-7 29 0,7-29 16,-5 35-16,0-14 0,1 2 15,0 4-15,0 2 16,0 7-16,1-1 0,1 0 0,4 2 16,2-1-16,1-4 0,0-7 15,-2-4-15,0-5 0</inkml:trace>
  <inkml:trace contextRef="#ctx0" brushRef="#br0" timeOffset="167373.0977">27294 8249 0,'0'0'0,"0"0"0,0 0 15,0 0-15,0 0 0,0 0 0,0 0 16,0 0-16,0 0 0,0 0 16,0 0-16,0 0 0,0 0 15,-30 8-15,30-8 0,-8 23 16,8-23-16,-7 30 0,5-10 16,0-1-16,0 2 0,1-3 15,0 2-15,0 2 0,0 0 16,-1-1-16,-2 0 0,0-3 15,0-1-15,-4-1 0,-2-2 16,-1-2-16,-1-2 0,-4-3 16,-2-1-16,1-2 0,1 0 0,-1-2 15,-1-2-15,2 0 0,-1 0 16,1-3-16,-2-2 0,4 2 16,2 0-16,1 0 0,2 0 15,1 0-15,1 0 0,6 1 16,5 0-16,3-2 0,6 1 0,3 0 15,5-1-15,4 1 0,4 1 16,4-1-16,6 2 0,6-1 16,-1 1-16,5 1 0,4 1 15,5 1-15,-3-1 0,-1004 0 16,2001 3-16,-1008-2 0,-5-2 0,4 1 16,-4 2-16,-9-1 15,-6 0-15,-4-3 0,-4-1 16,-7-3-16,-3-2 0,-2 2 0,0 0 15,-2 2-15</inkml:trace>
  <inkml:trace contextRef="#ctx0" brushRef="#br0" timeOffset="167529.3136">27876 8296 0,'0'0'0,"0"0"16,0 0-16,30 3 0,-30-3 0,23 6 16,-13-4-16,-2-1 0</inkml:trace>
  <inkml:trace contextRef="#ctx0" brushRef="#br0" timeOffset="167935.5346">28594 8438 0,'0'0'0,"0"0"15,0 0-15,0 20 0,0-20 0,-6 25 16,-1-11-16,-1 2 16,-1 0-16,-5 7 0,-3-1 15,-2-2-15,-2-2 0,0-2 16,0 0-16,2-2 0,2-2 15,-4 0-15,0-2 0,0-4 16,1-4-16,0-2 0,-1-2 16,1-2-16,3-1 0,1-6 15,2-5-15,3 1 0,1 0 0,3-2 16,2 0-16,1 3 0,2 2 16,2-1-16,2 0 0,4 2 15,0 0-15,7 3 0,2 1 16,-2 4-16,1-1 0,4 2 15,4 1-15,-3 3 0,2 2 0,8 1 16,3 3-16,-1-2 0,-1 0 16,4 4-16,1 2 15,-3 0-15,-2-1 0,-2-1 0,-6-2 16,-4-2-16</inkml:trace>
  <inkml:trace contextRef="#ctx0" brushRef="#br0" timeOffset="168492.5318">29363 8483 0,'0'0'0,"0"0"16,0 0-16,0 0 0,0 0 0,0 0 15,-14-23-15,14 23 0,-20-12 16,20 12-16,-31-14 15,14 8-15,0 2 0,-1 2 0,0 0 16,1 2-16,0 2 0,2 2 16,0 2-16,-1 2 0,0 1 15,4 2-15,3 2 0,4 1 16,3 1-16,2 1 0,3 1 16,3 0-16,0 1 0,1 0 15,-1 2-15,1-2 0,0-1 0,-2 1 16,-2-1-16,0 1 15,-2-1-15,-2 0 0,-3 0 16,-2-2-16,-4-3 0,-5-1 16,-3-3-16,-1 0 0,0-3 0,-8-1 15,-3 0-15,1-3 0,3-1 16,0-2-16,1-3 0,3 1 16,2-2-16,2 0 0,3 1 15,3 0-15,3 1 0,2 2 16,2 0-16,5-2 0,3 1 0,6-1 15,5 0-15,4 1 0,2 0 16,6 2-16,6 0 16,1 1-16,3 1 0,10 1 0,3 1 15,-4 0-15,-2 1 0,10 0 16,1 1-16,-6-1 0,-4 3 16,4-4-16,-5-2 0,-11-3 15,-4-1-15,1-6 0,-5-2 16,-7-4-16,-3-2 0,-2 4 0,-3 2 15,-2 3-15</inkml:trace>
  <inkml:trace contextRef="#ctx0" brushRef="#br0" timeOffset="168664.4068">29631 8227 0,'0'0'0,"0"0"16,0 0-16,0 0 0,0 0 0,0 0 15,0 0-15,0 0 16,25 17-16,-25-17 0,19 25 16,-19-25-16,17 32 0,-11-19 0,0-1 15,-1-1-15</inkml:trace>
  <inkml:trace contextRef="#ctx0" brushRef="#br0" timeOffset="169476.7707">29612 9738 0,'0'0'15,"0"0"-15,0 0 0,0 0 0,0 0 16,0 0-16,0 0 15,0 0-15,5-26 0,-5 26 0,7-41 16,-1 16-16,0-1 0,4-6 16,4-7-16,2-7 15,0 1-15,2-12 0,1-2 16,-1 4-16,-2 3 0,6-13 0,3-2 16,0-2-16,-3 9 0,0-1 15,0 0-15,-2 1 0,-4 9 0,3 1 16,3-1-16,-2 9 15,0 4-15,11-14 0,0 4 16,-17 25-16,-2 2 0,11-1 0,7 1 16,-6 5-16,-1 2 0,5 3 15,3 2-15,-2 1 0,-4 3 0,3 3 16,0 2-16,-9 4 16,-3 1-16,0 7 0,-2 4 15,-4-3-15,-2-1 0,-5 6 16,-3 5-16,-2-6 0,-2 0 0,-6 0 15,-5 1-15,-1-3 0,-2-3 16,-3-2-16,-2-1 16,0-1-16,2-2 0,-4 1 0,-5-2 15,3-1-15,3-1 0,1 0 16,2-1-16,3 0 0,3-1 0,3 0 16,2 0-16,3 0 15,3-1-15,2 1 0,2-1 16,2 3-16,3-3 0,4 2 15,3 3-15,3-3 0,2-1 0,4 3 16,3 1-16,1 0 0,-2 2 16,8 2-16,1 1 15,-5 0-15,-4 0 0,-4-1 0,-3 0 16,-4-1-16,-2 2 0,-5 0 16,-3 0-16,-3-1 0,-2 0 0,-6-1 15,-4 1-15,2-2 16,-1-1-16,-5 1 0,-1-2 15,2-2-15,1 0 0,-7-1 0,-4-1 16,4-2-16,2-1 0,2 1 16,0 1-16,2-2 0,2-1 15,0 1-15,-1-2 0,4 1 16,0 0-16,0 0 0,-1-4 16,1 2-16,0-2 0,6 0 15,2 1-15,2 2 0,0 0 0,0 0 16</inkml:trace>
  <inkml:trace contextRef="#ctx0" brushRef="#br0" timeOffset="169586.1011">30576 8951 0,'0'0'0,"0"0"16,0 0-16,0 0 0,2 19 15,-2-19-15,0 0 0,0 0 16</inkml:trace>
  <inkml:trace contextRef="#ctx0" brushRef="#br0" timeOffset="170222.5332">20485 9599 0,'0'0'0,"0"0"16,0 0-16,0 0 0,0 0 0,0 0 15,0 0-15,0 0 0,27 5 0,-27-5 16,30 3-16,-30-3 16,40 2-16,-17-1 0,2 1 15,2 0-15,-1 1 0,3-1 0,-5 0 0,-3 0 0</inkml:trace>
  <inkml:trace contextRef="#ctx0" brushRef="#br0" timeOffset="170415.1661">20346 9996 0,'0'0'0,"0"0"15,0 0-15,0 0 0,35 3 0,-35-3 16,44 4-16,-16-3 0,3 1 16,2 0-16,-6 0 0,-3-2 15</inkml:trace>
  <inkml:trace contextRef="#ctx0" brushRef="#br0" timeOffset="171490.609">21243 9938 0,'0'0'0,"0"0"16,0 0-16,0 0 0,0 0 0,0 0 16,28 4-16,-28-4 15,34 0-15,-9 0 0,6 0 16,5 1-16,2 0 0,17 0 15,5-1-15,-2 1 0,0 2 0,14-1 16,16 2-16,-9 1 0,-6-2 16,12 3-16,-2 1 15,-6 0-15,-7 2 0,8-2 0,-1 2 16,-14-4-16,-6 1 0,17 3 16,-12 0-16,-13-2 0,-10 2 15,-14-5-15,-7 0 0,-14-5 0,-2-3 16,-1 2-16,-1 2 15,3-3-15</inkml:trace>
  <inkml:trace contextRef="#ctx0" brushRef="#br0" timeOffset="171959.2976">21737 10163 0,'0'0'0,"0"0"15,0 0-15,0 0 0,0 0 0,0 0 16,0 0-16,30-5 0,-30 5 16,32-2-16,-32 2 15,42-3-15,-18 4 0,2 1 0,0-2 16,-1 0-16,1 1 0,5 2 16,-2 0-16,-3-2 0,-4 2 15,-3 1-15,-3 3 0,-1-2 16,-3 0-16,-2 2 0,-3 2 15,-1 0-15,-3-2 0,-3 4 16,-1 1-16,-2 3 0,-3-1 0,-3 2 16,-3 2-16,-1 0 0,0 0 15,0 3-15,-2 2 16,0 1-16,-1-2 0,-6 10 0,-2 3 16,1-3-16,1-2 0,0 5 15,1-2-15,-5 5 0,1-3 16,1 1-16,1-3 0,3-1 15,2 0-15,2 0 0,0-3 16,3-1-16,2-3 0,0-4 16,1-3-16,2-7 0,2-3 0,0-3 15,3-7-15,0-2 0,-1 0 16,1-2-16,1 2 0,-1 3 16</inkml:trace>
  <inkml:trace contextRef="#ctx0" brushRef="#br0" timeOffset="172352.4451">21595 9352 0,'0'0'0,"0"0"0,0 0 0,23-4 16,-23 4-16,29-4 0,-9 4 15,0 1-15,-2 2 0,7 1 16,-2 4-16,-3 0 0,-4 1 0,-3 0 16,-4 3-16,-3 0 0,-4 0 15,-8 1-15,-7 0 16,-2-1-16,-2 2 0,-5 0 0,-3 2 15,-6 2-15,1 0 0,1 0 16,3-2-16,2 0 0,2-3 16,0 1-16,4-2 0,6-4 15,1 0-15,8 0 0,5-2 16,3-1-16,4-1 0,10-2 16,7-2-16,1 1 0,0-1 0,5-3 15,4-4-15,-2-1 0,-2 0 16,-2-1-16,-7 3 15,-5 0-15</inkml:trace>
  <inkml:trace contextRef="#ctx0" brushRef="#br0" timeOffset="172602.3926">22236 9170 0,'0'0'0,"0"0"16,25 0-16,-8 0 0,0 0 0,12 1 15,4 1-15,0-1 0,0 2 16,6-1-16,-1 2 0,-4-2 16,-6 1-16,-5-1 0,-3-2 15,-4 2-15,-3 3 0,-4-3 0,-5-1 16,-1 0-16,0-1 0,-1 0 15</inkml:trace>
  <inkml:trace contextRef="#ctx0" brushRef="#br0" timeOffset="172836.8005">22199 9363 0,'0'0'16,"0"0"-16,0 0 0,-6 26 0,1-14 15,-1 3-15,-2 3 0,-1 0 16,-1 3-16,-3 4 0,0-2 16,0 1-16,0-2 0,1 1 15,0-1-15,-1 3 0,1-2 16,0-3-16,-2-4 0,2-2 0,0-4 16,1-2-16,0-1 15,3-4-15,2 1 0,0-2 0</inkml:trace>
  <inkml:trace contextRef="#ctx0" brushRef="#br0" timeOffset="173305.468">22343 9340 0,'0'0'0,"0"0"0,0 0 16,25-6-16,-25 6 0,30-1 0,-10 2 15,1 0-15,0 1 0,6 1 16,2 0-16,-4 0 0,-2 0 0,-2 0 16,-1 0-16,-2 0 15,-2 0-15,-1 2 0,-1-1 16,-3-1-16,-1 1 0,-1-1 16,-1 1-16,-3 1 0,0-2 0,-3 3 15,-2 2-15,-1-4 0,-2 2 16,0-2-16,-1 2 15,-2-1-15,1 1 0,-3 2 16,-3 0-16,0 2 0,-1 0 0,-6 4 16,-1 3-16,3-2 0,0-2 15,0 1-15,-1 1 0,2 0 16,-1-1-16,0 1 0,-1 0 16,2-1-16,1 0 0,-3 2 15,2-1-15,4-5 0,2 0 0,1-1 16,0-1-16,2 0 0,0-1 15,2-1-15,0-1 16,1-2-16,1-1 0,0 0 0,0 0 16,2-2-16,-3 3 0,3-3 15,-2 2-15,2-2 0,-2-1 0,2 1 16,0 0-16,0 0 0</inkml:trace>
  <inkml:trace contextRef="#ctx0" brushRef="#br0" timeOffset="178765.2596">3178 9540 0,'0'0'0,"-10"8"16,-2 4-16,0 4 0,0 1 0,-8 14 15,-2 6-15,-5 10 0,2 0 16,-1 16-16,2 4 0,8-1 15,0-4-15,4 12 16,2-3-16,4-16 0,-1-15 0,3-11 16</inkml:trace>
  <inkml:trace contextRef="#ctx0" brushRef="#br0" timeOffset="179343.3026">3997 9539 0,'0'0'0,"-1"-5"0,-1-2 15,-1 0-15,-2-1 0,1 0 16,0-1-16,-3 1 0,-2 2 15,-4 1-15,-3 2 0,-3 1 0,-3 4 16,-3 3-16,-1 7 16,-2 0-16,1 0 0,-2 2 15,-1 2-15,-1 2 0,6-1 0,4 0 16,4-1-16,5 1 0,5-1 16,3-1-16,5-1 0,6-3 15,3-4-15,5-2 0,4-3 16,2-2-16,1 0 0,4-3 15,2-4-15,1 1 0,-2-3 16,5 0-16,4 0 0,-5-2 0,-2 0 16,6 0-16,-1 1 15,-6 2-15,-2 2 0,-7 5 16,-3 2-16,-4 3 0,-4-1 0,-8 5 16,-5 6-16,-1 0 0,-6 4 15,-7 8-15,-5 5 0,-3 0 16,-1 0-16,-14 12 0,-4 4 15,5-1-15,2-1 0,-11 12 16,-4 0-16,4 0 0,9-5 0,0-2 16,1-2-16,9-5 0,6-7 15,1 7-15,11-8 16,9-17-16,6-7 0,12-8 0,9-10 16,1-7-16,3-4 0,-10 7 15,-4 1-15,-3 3 0</inkml:trace>
  <inkml:trace contextRef="#ctx0" brushRef="#br0" timeOffset="179765.1283">5120 9295 0,'0'0'0,"0"0"16,0 0-16,-32 20 0,18-8 0,-5 7 16,-6 5-16,-7 12 0,1 0 15,-10 14-15,-1 2 0,5-1 16,3-1-16,-1 8 0,0 6 16,8-8-16,9-8 0,3-2 15,8-5-15,3-7 0,5-9 0,5-7 16,4-4-16,2-3 15,-1-4-15,10-3 0,5-4 16,-4-1-16,3 0 0,0-7 16,4-3-16,2-1 0,-3 2 0,1-5 15,-6-2-15,-2 4 0,-5 0 16,-4 3-16,-2-1 0,-7 1 16,-6 1-16,-15 3 0,-11 1 15,-5 3-15,-2 4 0,-15 5 16,-9 3-16,0 5 0,-3 3 0,-18 9 15,-5 5-15,14-7 16,20-7-16,14-4 0</inkml:trace>
  <inkml:trace contextRef="#ctx0" brushRef="#br0" timeOffset="182569.3083">6533 10081 0,'0'0'15,"0"0"-15,0 0 0,0 0 0,0 0 16,0 0-16,27 4 0,-27-4 16,0 0-16,34 5 0,-34-5 15,29 6-15,-14-1 0,-1 0 16,1-1-16,-2 0 0,0 0 16,-4 2-16,1-2 0,-2 1 15,0 0-15,-2-1 0,0 1 16,-2-1-16,1 1 0,-2 2 15,0-3-15,1 3 0,-1-3 0,-3-1 16,0 1-16,0-1 0,0 2 0,0-1 16,0-1-16,0 0 15,0 0-15,0-1 0,0 0 16,0 1-16,0-1 0,0-2 16,0 4-16,0-4 0,-2 2 15,2-2-15,0 0 0,-1 3 16,1-3-16,-3 2 0,3-2 15,0 0-15,0 0 0,0 0 0,0 0 16,0 0-16,0 0 0,0 0 16,0 0-16,0 0 0,0 0 15,0 0-15,0 0 0,0 0 16,0 0-16,0 0 0,0 0 16,0 0-16,-4 2 0,4-2 15,0 0-15,0 0 0</inkml:trace>
  <inkml:trace contextRef="#ctx0" brushRef="#br0" timeOffset="183942.3781">3712 10836 0,'0'0'16,"0"0"-16,-19-11 0,6 4 0,-3-1 15,-2-4-15,-1-1 0,-3 2 16,-1-2-16,-2 1 0,0-2 16,2 3-16,2-2 0,-4 1 15,0-1-15,2 4 0,1-1 0,3 3 16,3 0 0,3 0-16,2 0 0,4 4 15,3-1-15,1 3 0,3-2 0,6-4 0,5 0 0,4 3 0,4-2 16,5 1-16,5 1 0,1-2 15,2 5-15,7-1 0,2 2 16,-4 2-16,-3 2 0,-2 3 16,0 4-16,-6 0 0,-6 4 15,-4 1-15,-4-1 0,-9 4 16,-3 5-16,-8 0 0,-3 2 16,-4 3-16,-5 0 0,-5 6 15,-3 0-15,4-2 0,4-8 0,4 0 16,4-3-16,5-2 0,0-5 15,4-2-15,3-2 0,7-3 16,7-2-16,4-6 0,10-3 16,3-5-16,5-2 0,12-7 15,2-5-15,-10 8 0,-10 0 16,-6 6-16</inkml:trace>
  <inkml:trace contextRef="#ctx0" brushRef="#br0" timeOffset="184241.019">4474 10535 0,'0'0'0,"0"0"0,0 0 15,0 0-15,0 0 0,25-18 16,-25 18-16,34-10 0,-12 5 0,4-1 31,0 3-31,5 2 0,-1 1 16,10 4-16,-5 0 0,0 3 15,-2 4-15,3 6 0,-8 4 16,-8 1-16,-5 2 0,-6 2 16,-9 2-16,-5 4 0,-5 1 0,-3 3 15,-6 6-15,-6 7 0,-4-1 16,-2 1-16,-1 1 16,-6 4-16,1-4 0,1-1 0,1-1 15,-5 2-15,-2-4 0,1-3 16,1-2-16,1-11 0,1-5 15,9-7-15,11-7 0,2-1 16</inkml:trace>
  <inkml:trace contextRef="#ctx0" brushRef="#br0" timeOffset="184615.9688">2446 11942 0,'0'0'0,"0"0"0,0 0 15,0 0-15,0 0 0,26 1 16,-26-1-16,40 0 0,-16 0 0,7-3 15,8 1-15,3-4 0,4 0 16,23-6-16,30-5 0,-7 1 16,0 3-16,27-4 0,21-2 15,2 1-15,-16 7 0,48-2 16,-11 4-16,-28 2 0,-19 2 0,7 0 16,6 1-16,-16 3 15,-13 2-15,8 2 0,8 1 16,-18 0-16,-12 1 0,-26-3 15,-20-1-15,-11 1 0</inkml:trace>
  <inkml:trace contextRef="#ctx0" brushRef="#br0" timeOffset="185690.8557">3820 11403 0,'0'0'0,"0"0"15,0 0-15,0 0 0,0 0 0,0 0 16,0 0-16,-10 31 0,10-31 16,-10 35-16,2-12 15,2 9-15,-2 4 16,1 0-16,2 1 0,-2 4 0,2-7 16,0-5-16</inkml:trace>
  <inkml:trace contextRef="#ctx0" brushRef="#br0" timeOffset="186211.3511">4573 12050 0,'0'0'0,"0"0"16,0 0-16,24 14 0,-24-14 16,23 15-16,-10-3 0,-2 4 15,-1 2-15,-1 1 0,-3 2 16,1 5-16,-4-1 0,-9 1 16,-4 0-16,-3 0 0,-2 1 0,-11 4 15,-6 0 1,2-3-16,-5-3 0,2 0 15,6-5-15,6-6 16,6-3-16,3-3 0,2-1 0,7-4 16,3 0-16,7-2 0,0-1 0,11 1 15,7 2-15,1-1 16,-1-1-16,4 3 0,3 2 16,-4 0-1,-2 1-15,-2 4 16,-4 3-16,-2 3 0,-7 1 0,-3 0 15,-2 0-15,-6 4 0,-6 2 16,-7 2-16,-9 3 16,-5 0-16,-3 1 0,-14 6 0,-7 1 15,-4 1-15,-3-3 0,-14 8 16,-2 1-16,-8-4 0,7-7 0,17-7 16,17-7-1,12-7-15</inkml:trace>
  <inkml:trace contextRef="#ctx0" brushRef="#br0" timeOffset="188600.4068">4855 12227 0,'0'0'0,"0"0"16,0 0-16,4-23 0,-4 23 0,1-19 15,-1 8-15,-1-2 0,0 1 16,-2-1-16,1-1 0,-4 0 16,-1 1-16,-7-3 0,-3 1 15,0 2-15,0 2 0,-5 4 16,-5 3-16,0 2 0,-2 2 0,-3 5 16,-5 3-16,-4 5 0,3 0 15,0 6-15,-1 4 0,-2 5 16,3 0-16,4 2 15,3 2-15,7-4 0,6-1 0,3-2 16,8-1-16,3-2 0,2-2 16,8 1-16,1 0 0,6-2 15,1-2-15,5-3 0,3-2 16,1-4-16,0 0 0,5-4 16,2 0-16,-1 1 0,-2-2 0,1-2 15,3-3-15,-2 0 0,-2-3 16,-1-1-16,-1-2 15,-3-1-15,-2-1 0,1-2 0,-5-2 16,3 1-16,-2 2 0,-3-5 16,-1-1-16,-3 2 0,0 2 15,-3 1-15,-2 0 0,1 1 16,-3 0-16,0 4 0,-1 4 16,0 0-16,-2 3 0,-4 2 15,-1 2-15,-1 3 0,0 1 0,-2 5 16,-4 3-16,2 5 0,-3 3 0,-3 12 15,1 5-15,-3 1 16,1 1-16,-8 17 0,-1 7 16,2-2-16,2 0 0,-5 17 15,0 4-15,-4 3 0,1-7 16,-11 36-16,6-8 0,5-16 16,5-13-16,-4 3 0,-3 3 15,6-15-15,5-8 0,7-7 16,8-5-16,-1-18 0,3-9 0,3-9 15</inkml:trace>
  <inkml:trace contextRef="#ctx0" brushRef="#br0" timeOffset="189241.5664">3742 11413 0,'0'0'16,"0"0"-16,0 0 0,0 0 0,0 0 15,0 0-15,0 0 0,0 0 16,0 0-16,0 0 0,-8 22 16,8-22-16,0 0 0,0 0 15,0 23-15,0-23 0,0 0 16,4 18-16,-4-18 0,0 0 16,0 0-16,16 14 0,-16-14 15,0 0-15,17 2 0,-9-4 16,1 0-16,0-1 0,1-1 15,-3-3-15,2 0 0,0 0 0,-2 0 16,-3 0-16,2 3 0,-1 0 16,-2 1-16,1-1 0,-3 0 15,-1 1-15,-1 0 0,-5 1 16,-2 0-16,-4 2 0,-1 2 16,1 0-16,0 1 0,2 0 15,0 1-15,-1 0 0,3 2 16,-1-2-16,4 0 0,2-4 15,3 0-15,-2 0 0,2 0 0,0 0 16</inkml:trace>
  <inkml:trace contextRef="#ctx0" brushRef="#br0" timeOffset="189585.3403">3763 11274 0,'0'0'0,"0"0"15,0 0-15,0 0 0,0 0 0,-18 15 16,18-15-16,-18 24 0,18-24 15,-17 26-15,4-7 0,4-3 16,1 2-16,-1 5 0,2 0 16,2-5-16,4 0 0,1 0 15,3-4-15,0 0 0,1-6 0,2 1 16,3-4-16,-1-1 0,1-2 16,3-4-16,3-4 15,2-1-15,-1-2 0,-1 2 0,-2 3 16,-4-1-16</inkml:trace>
  <inkml:trace contextRef="#ctx0" brushRef="#br0" timeOffset="189928.9777">4069 9805 0,'0'0'0,"0"0"16,0 0-16,0 0 0,0 0 0,0 0 15,0 0-15,0 0 16,0 0-16,0 0 0,25 16 16,-25-16-16</inkml:trace>
  <inkml:trace contextRef="#ctx0" brushRef="#br0" timeOffset="190177.9601">3763 10893 0,'0'0'0,"0"0"15,0 0-15,0 0 0,0 0 0,0 0 16,15 28-16,-15-28 0,0 0 16,15 21-16</inkml:trace>
  <inkml:trace contextRef="#ctx0" brushRef="#br0" timeOffset="190376.2184">3740 11477 0,'0'0'0,"0"0"15,0 0-15,0 0 0,9 19 16,-9-19-16</inkml:trace>
  <inkml:trace contextRef="#ctx0" brushRef="#br0" timeOffset="191297.8998">4015 12092 0,'0'0'0,"0"0"0,0 0 15,0 0-15,0 0 0,0 0 0,0 0 16,-24 29-16,24-29 0,-26 31 15,11-10-15,-2 2 0,-2 2 0,-7 9 16,0 3-16,0 0 16,3 2-16,-9 12 0,0 0 15,5-3-15,-1-3 0,2 6 16,5-3-16,4-5 0,4-5 0,3-2 16,5-5-16,2-7 15,6-6-15,0-5 0,3-3 16,3-2-16,3-1 0,2-3 0,-2 0 15,-1-4-15,1-2 0,0-4 16,0 1-16,3-3 0,0 1 16,3-5-16,1-1 0,0 0 15,0-1-15,-4-2 0,-1-3 16,-4 2-16,-2 2 0,-1 1 16,-2 1-16,-1-1 0,-1 1 0,-6-1 15,-1-1-15,-4 3 0,-2 0 16,-5 3-16,-2 1 0,-1-1 15,-1-2-15,-4 3 0,-5 0 16,-2 5-16,3 3 0,-4 2 16,2 0-16,-2-1 0,2-1 0,7-1 15,2 1-15,5 0 16</inkml:trace>
  <inkml:trace contextRef="#ctx0" brushRef="#br0" timeOffset="191626.0042">3251 12304 0,'0'0'15,"0"0"-15,0 0 0,-13 35 0,13-35 16,-16 37-16,6-9 16,-2 10-16,-1 12 0,-5 10 15,4-1-15,-2 20 0,1 20 16,2-13-16,-2-12 0,4-8 0,3-10 15,1-16-15</inkml:trace>
  <inkml:trace contextRef="#ctx0" brushRef="#br0" timeOffset="203815.0651">23532 10171 0,'0'0'0,"0"0"16,0 0-16,0 0 0,0 0 0,0 0 16,0 0-16,0 0 0,0 0 15,0 0-15,0 0 16,0 0-16,29-1 0,-29 1 0,30 4 15,-30-4-15,42 0 0,-16 1 16,3 0-16,3 1 0,2-2 16,15 3-16,4-1 0,-3 0 15,0-2-15,13 3 0,1-3 16,9 0-16,-4 0 0,8 0 16,-3 0-16,-10 0 0,-9 0 0,2 0 15,-1 0-15,-9 1 0,-5 2 16,6-1-16,-2-2 15,-8-1-15,-3 0 0,-9 1 0,-5 2 16,-7 1-16,-3 3 0,-1-3 16,-2-1-16,-5 3 0,-3-1 0,-5 0 15,-5-1-15,2-1 0,2 0 16,1 1-16</inkml:trace>
  <inkml:trace contextRef="#ctx0" brushRef="#br0" timeOffset="204114.1167">24020 10438 0,'0'0'0,"0"0"16,0 0-16,-16 15 0,16-15 0,-21 19 15,5-6-15,1 2 0,-2 2 16,1 1-16,-1 4 0,-3 6 16,0 0-16,1 1 0,-2-1 15,-4 4-15,2-3 0,2 0 16,2-1-16,3-3 0,2 0 0,1-3 31,2-1-31,1 1 0,2-4 16,1-4-16,3-3 0,1-1 15,3-4-15,0-1 0,0-1 16,0-1-16</inkml:trace>
  <inkml:trace contextRef="#ctx0" brushRef="#br0" timeOffset="204554.5459">24511 10532 0,'0'0'0,"0"0"0,0 0 0,-21 14 16,21-14-16,-24 14 0,6-3 16,-1-1-16,-1 4 0,-8 1 15,-2 0-15,2 2 0,2-3 0,-4 4 16,4-3-16,4-1 15,4-1-15,4-2 0,3 0 0,2-3 16,3 2-16,4-5 0,1 1 16,3 1-16,4-3 0,6-1 15,5 1-15,1-3 0,1 1 16,6-2-16,7-2 0,-1 1 16,0 1-16,10 0 0,1 0 15,-6-3-15,-3 2 0,2 1 16,-3-2-16,-9 2 0,-2 0 0,-1-1 15,-3 0-15,-6-1 0,-2 1 16,-4 1-16,0-3 0,-4 2 16,-2-5-16,-5 2 0,-3-4 15,2 1-15,0 0 0,1 1 16</inkml:trace>
  <inkml:trace contextRef="#ctx0" brushRef="#br0" timeOffset="204788.8279">24617 10503 0,'0'0'0,"0"0"15,0 0-15,0 0 16,-10 25-16,10-25 0,-17 35 16,7-13-16,0-1 0,-1 2 0,0 4 15,-3 6-15,0 2 0,-2 4 16,0 1-16,-8 6 0,0-3 15,1-4-15,0 0 0,2-6 16,1-1-16,-2-1 0,1-8 16,2-6-16,2-6 0,2-4 0,4 0 15,3-3-15</inkml:trace>
  <inkml:trace contextRef="#ctx0" brushRef="#br0" timeOffset="205264.1477">24181 9327 0,'0'0'15,"0"0"-15,0 0 0,0 0 16,-10 23-16,10-23 0,-9 24 15,9-24-15,-9 29 0,4-12 16,-2 2-16,1 1 0,-2 1 0,-5 8 16,-2 1-16,1-2 0,1-1 15,0 0-15,-2 1 16,0 4-16,1-3 0,-1-2 0,1-2 16,1-2-16,-1-4 0,2 0 15,1 0-15,1-5 0,2-2 0,0-2 16,0-3-16,3 0 0,1-2 15,2-3-15,2-2 0,0 0 16,3 0-16,1 0 0,-2-2 16,0 1-16</inkml:trace>
  <inkml:trace contextRef="#ctx0" brushRef="#br0" timeOffset="205810.9744">24517 9428 0,'0'0'0,"0"0"0,0 0 15,21 3-15,-21-3 0,20 8 0,-20-8 16,22 14-16,-10-7 0,-1 3 16,0 1-16,-2 0 0,-2 2 15,-4 1-15,-3 0 0,-1 1 16,-2-2-16,-6 6 0,-5 1 15,-3-1-15,-2 0 0,-1-1 16,0-3-16,0-1 0,1-1 16,-1-1-16,2-2 0,3-2 15,1-3-15,3 0 0,2-1 16,3-1-16,2 0 0,4-3 0,2-3 16,4 0-16,1-2 0,5-1 15,5 0-15,2-2 0,2 1 16,3 0-16,2 2 0,0 1 15,-2 1-15,6 3 0,0 1 16,-5 1-16,-3 2 0,-2 1 16,-2 0-16,-5 3 0,-2 1 0,-2 1 15,-3-1-15,0 1 0,-3 0 16,-3 2-16,-2 1 16,-3-2-16,0 1 0,-6 2 15,-6 0-15,1-1 0,-1 1 0,-4 0 16,-1 2-16,1-1 0,1-2 15,-2-2-15,-1-2 0,3 0 16,4 1-16,1 0 0,3-2 16,2-2-16,2 1 0,1-1 15,3-1-15,1-1 0,3-2 0,0 0 16,0-2-16,0 5 0</inkml:trace>
  <inkml:trace contextRef="#ctx0" brushRef="#br0" timeOffset="209471.9831">25717 10101 0,'0'0'0,"0"0"0,0 0 16,0 0-16,0 0 0,0 0 15,-19-11-15,19 11 0,0 0 0,0 0 16,0 0-16,0 0 16,0 0-16,0 0 0,0 0 15,0 0-15,0 0 0,0 0 0,0 0 16,22 9-16,-22-9 0,36 7 15,-13-5-15,2 2 0,2 1 0,9-2 16,2 1-16,-3 0 16,-2 1-16,-1-2 0,-1 0 15,2 1-15,-4 0 0,-5-2 16,-4 2-16,-4-4 0,-2 0 0,-6 0 16,-2-2-16,-5-3 0,-2-3 15,0 1-15,0 2 16,0 0-16</inkml:trace>
  <inkml:trace contextRef="#ctx0" brushRef="#br0" timeOffset="209690.7315">26093 9872 0,'0'0'0,"0"0"16,0 0-16,0 0 0,0 0 0,0 0 15,10 31-15,-10-31 0,0 25 0,0-25 16,-3 35-16,0-16 16,-1 2-16,0 2 0,-2 4 15,1-2-15,-2-2 0,-4 11 16,-2 2-16,0-1 0,1-2 0,-1 2 16,3-8-16,3-4 0</inkml:trace>
  <inkml:trace contextRef="#ctx0" brushRef="#br0" timeOffset="210577.9857">27036 10178 0,'0'0'0,"0"0"0,0 0 0,0 0 16,0 0-16,0 0 0,0 0 15,0 0-15,0 0 0,0 0 0,0 0 16,0 0-16,0 0 16,0 0-16,22-14 0,-22 14 0,33 6 15,-11-2-15,4 0 0,0-1 16,3 1-16,12 0 0,4 2 16,0 0-16,0-1 0,14-1 15,1 0-15,1-1 0,0 1 0,12-1 16,0 1-16,-7 1 15,-5-2-15,11 1 0,-3 1 16,-4-1-16,-2 0 0,3 4 0,-5 2 16,-8-2-16,-6 1 0,-5-5 15,-4 1-15,-5 1 0,-2 1 16,-5 0-16,-2-3 0,-5 0 16,-2 2-16,-6-2 0,-4 0 15,-1-1-15</inkml:trace>
  <inkml:trace contextRef="#ctx0" brushRef="#br0" timeOffset="214409.0956">6676 9080 0,'0'0'0,"0"0"0,0 0 16,0 0-16,0 0 0,0 0 15,-17 21-15,17-21 0,-13 25 16,13-25-16,-23 33 0,11-12 16,0 1-16,-1 4 0,-1 3 15,0 8-15,3-2 0,1 2 16,3 0-16,3 5 0,3-6 0,9-2 16,6-4-16,3-4 0,0-3 15,4-5-15,3-2 0,3-7 16,1 0-16,7-4 0,-2-3 15,-1-4-15,-4-1 0,3-3 16,1-1-16,-3-2 0,-3-1 16,2-5-16,1-3 0,-4-2 15,-2 0-15,-5 4 0,-3 4 16,-5 2-16</inkml:trace>
  <inkml:trace contextRef="#ctx0" brushRef="#br0" timeOffset="214580.9919">6949 9321 0,'0'0'16,"0"0"-16,0 0 0,-26 14 16,26-14-16,-26 21 0,12-7 15,1 1-15,1 1 0,-5 10 16,1 6-16,4-1 0,-2-1 0,3 10 16,5 3-16,5-4 0,1-1 15,1-6-15,-1-7 0,0-4 16</inkml:trace>
  <inkml:trace contextRef="#ctx0" brushRef="#br0" timeOffset="215044.3031">7624 9146 0,'0'0'0,"0"0"0,0 0 0,0 0 16,0 0-16,-14-18 0,14 18 15,-17-4-15,5 4 0,-1 3 16,-5 2-16,1 2 0,-1 2 0,-2 1 16,-1 2-16,-3 4 0,1 0 15,3 1-15,4 0 0,3 0 16,2-2-16,6 2 0,3 1 15,3-4-15,4 1 0,4-3 16,2-2-16,1-1 0,0-2 16,4-1-16,3-3 0,-1-1 0,3 0 15,4-2-15,-2-2 16,-1 2-16,-2-1 0,-2 1 0,-1-1 0,-2 2 0,0 1 16,-3 4-1,-2 1-15,-5 1 0,-1 2 0,-4 3 0,-3 3 16,-1 1-16,-5 3 0,-2 4 15,-2 4-15,-7 6 0,-2 1 16,-1 3-16,-3 4 0,-2-1 16,-2 1-16,-3 10 0,-1 1 15,4-6-15,8-11 0,5-9 0</inkml:trace>
  <inkml:trace contextRef="#ctx0" brushRef="#br0" timeOffset="215952.1495">6793 10083 0,'0'0'0,"0"0"16,0 0-16,0 0 0,29-9 16,-29 9-16,32-6 15,-16 5-15,0-3 0,0 4 0,2 1 16,-1 2-16,1-3 0,-1 7 16,-4 1-16,-4 0 0,-4 1 15,-8 5-15,-5 8 16,-3-4-16,-7 3 0,-4 2 0,-4 4 15,-5 5-15,0-3 0,-5 3 16,0 0-16,8-7 0,5-7 0,5 0 16,6-3-16,3-2 0,2-2 15,10-4-15,7 0 0,-1-6 16,7 2-16,6-7 0,6-3 16,1 0-16,3 1 0,15-6 15,3-2-15,-4 0 0,-3-1 0,14-8 16,1-3-16,-8 4 15,-7 1-15,4-1 0,4 1 16,-7 0-16,-5 0 0,6-5 16,-1-1-16,-9 4 0,-6 1 0,-2 1 15,-2-1-15,-5 3 0,-5 1 16,-4 2-16,-2 0 16,-5 4-16,-1 1 0,-7 3 0,-3 5 15,-7 1-15,0 2 0,-5 0 16,-6 2-16,0 0 0,1 3 0,0 3 15,2 3-15,0-1 0,1 1 16,3 3-16,3 0 16,5 0-16,5 1 0,3 2 0,6 1 15,-1-3-15,4 2 0,2 1 16,2 2-16,0-4 0,-1-2 16,5 5-16,-2 1 15,-1-4-15,-3 1 0,2-3 0,1 4 16,-2-4-16,-2-2 0,-4 3 15,-1 1-15,-3-1 0,-3-1 0,-5 0 16,-7 0-16,0 0 16,-1-5-16,-4 1 0,-4 0 0,0-3 15,1 0-15,1-4 0,1-2 16,3-2-16,4-2 0,-1 0 16,1-4-16,4-1 0,4-2 15,3-1-15,6 0 0,0-6 16,2 0-16,12-3 0,8-4 15,0 0-15,-1 2 0,8 0 0,5-2 16,3-1-16,-5 2 0,3 4 16,-1 1-16,-1 5 0,-8-1 15,2 3-15,-6 6 0,-8 0 16,-3 1-16,-6 1 0,-7 3 16,2-1-16,-2 1 0,2 0 15</inkml:trace>
  <inkml:trace contextRef="#ctx0" brushRef="#br0" timeOffset="216336.362">6180 11035 0,'0'0'0,"0"0"16,0 0-16,30-11 0,-30 11 0,37-14 0,-12 3 16,5-3-16,3-1 0,16-5 15,6 2-15,17-4 0,0-2 0,19-2 16,1-2-16,2 5 0,-1-1 15,15 2-15,10 0 0,-13 4 16,-9 1-16,29-5 0,-17-1 16,-16 7-16,-11 2 0,-4 0 15,-5 3-15,-2 7 0,-3 1 0,0 1 16,1 0-16,-11 2 0,-6 1 16,-8-1-16,-6 0 15,-11 0-15,-9 0 0,-5 0 0</inkml:trace>
  <inkml:trace contextRef="#ctx0" brushRef="#br0" timeOffset="218471.0396">7535 10931 0,'0'0'0,"0"0"16,0 0-16,0 0 0,-4 22 0,4-22 15,-6 29-15,2-8 0,-2 0 16,1 7-16,-1 1 0,2 4 16,-1 2-16,0 12 0,0 6 15,0 12-15,-1-1 0,-1 9 16,-3-4-16,2-16 0,4-11 15,-2-10-15</inkml:trace>
  <inkml:trace contextRef="#ctx0" brushRef="#br0" timeOffset="219198.4635">6711 11178 0,'0'0'0,"0"0"0,0 0 16,0 0-16,0 0 0,0 0 0,0 0 15,0 0-15,22-11 0,-22 11 16,26-7-16,-26 7 0,31-5 0,-12 3 15,0 1-15,0-1 0,-1 1 16,-1 1-16,-2 1 0,-1 2 16,-1 0-16,-1 1 15,-2 0-15,-3 5 0,-4-1 0,-3 5 16,-3 0-16,-5 4 0,-3 0 16,-7 5-16,-1 0 0,-2 3 15,0-1-15,-6 2 0,1-1 16,5-4-16,2-3 0,2-1 15,5-2-15,0-4 0,3-2 16,4-1-16,3 0 0,4-4 0,3 1 16,6-3-1,6 1-15,5-6 0,9-1 16,-2 0-16,-2-2 0,12-2 0,4 3 0,-6-1 16,-3-2-16,-3 1 0,-5 1 15,-7 2-15</inkml:trace>
  <inkml:trace contextRef="#ctx0" brushRef="#br0" timeOffset="223214.8078">27348 10513 0,'0'0'0,"0"0"0,0 0 16,0 0-16,0 0 0,0 0 16,0 0-16,0 0 0,33 1 0,-33-1 15,33 6-15,-33-6 16,38 7-16,-15-6 0,5 2 0,-2 1 16,-1 0-16,8 0 0,3 2 15,-4-3-15,-4-2 0,0 2 16,-3 1-16,0-1 0,-3-2 15,2 3-15,-2-1 0,-8-3 16,-3-1-16,-2-1 0,0 2 16,-2 2-16,-1-1 0,0 2 15,-2-2-15,-2 1 0,1-4 0,-3 2 16,1 3-16,-4-2 0,0 1 16,-2 3-16,-3 1 0,-1 1 15,-1 3-15,-3 1 0,-4 0 16,0 3-16,-1 1 0,-9 10 15,-3 3-15,0 4 0,0 0 0,-7 12 16,-2 3-16,-1 2 0,1 1 16,-9 14-16,1 1 0,-4 2 15,6-9-15,-4 3 0,4-1 16,5-3-16,6-3 0,-11 21 16,8-5-16,9-17 0,7-9 0,7-15 15,4-8-15,2-7 0</inkml:trace>
  <inkml:trace contextRef="#ctx0" brushRef="#br0" timeOffset="223980.2611">27656 9365 0,'0'0'15,"0"0"-15,27-2 0,-13 2 0,1-1 16,14 2-16,6 1 15,0-1-15,1 1 0,10 1 0,2 0 16,-3 1-16,-5-2 0,8 1 16,-2 0-16,-7-1 0,-6-1 0,-6 0 15,-4-1-15,-4 1 16,-3 2-16,-5-5 0,-4-2 16,-2 1-16,-3 2 0,-5-2 15,-5 1-15,-2-4 0,-1-1 0,2 0 16,2 1-16,1 3 0</inkml:trace>
  <inkml:trace contextRef="#ctx0" brushRef="#br0" timeOffset="224313.7498">27512 9374 0,'0'0'0,"0"0"15,0 0-15,-9 16 0,9-16 16,-11 23-16,2-6 0,-1 2 16,0 0-16,-4 12 0,-3 5 15,2-2-15,-1-3 0,-5 8 16,-1 0-16,2-4 0,3-4 0,-5 5 16,1-4-16,3-4 15,4-5-15,1-3 0,2-4 16,2-3-16,-1 0 0,3-5 15,3-3-15,0 0 0,2-1 0,1-2 16,1-2-16,-3 4 0,0-4 16,1-2-16,0-4 15,1 0-15,0-2 0,3-4 0,1-4 16,2-2-16,-1 2 0,1 3 16,-2 1-16,0 3 0</inkml:trace>
  <inkml:trace contextRef="#ctx0" brushRef="#br0" timeOffset="224641.8351">27517 9607 0,'0'0'0,"0"0"16,0 0-16,0 0 0,20 2 0,-20-2 16,26 7-16,-26-7 0,31 10 15,-17-3-15,0 2 16,-3 2-16,-1-3 0,-3 4 0,-1 0 15,-2-1-15,0-1 0,-8 5 16,-5 1-16,-2-3 0,-2-1 16,-2 0-16,-2 1 0,2-2 15,-1 1-15,2-4 0,0 2 16,1-1-16,2-4 0,3 1 16,0 1-16,2-2 0,2-1 15,3 0-15,3-2 0,4-1 0,2-1 16,8-1-16,6-2 15,0-1-15,1-1 0,5-4 0,3-2 16,-4 1-16,-1-4 0,-1 1 16,-4 4-16,-5 0 0</inkml:trace>
  <inkml:trace contextRef="#ctx0" brushRef="#br0" timeOffset="224829.2962">28044 9598 0,'0'0'0,"0"0"15,0 0-15,0 0 0,-8 25 0,8-25 16,-7 33-16,2-14 16,0 3-16,-2 3 0,-2 4 15,-2 10-15,0 1 0,0-1 16,1-5-16,2-9 0</inkml:trace>
  <inkml:trace contextRef="#ctx0" brushRef="#br0" timeOffset="227601.4519">29168 10417 0,'0'0'0,"0"0"16,0 0-16,0 0 0,0 0 0,0 0 16,0 0-16,0 0 0,-9-21 15,9 21-15,0 0 0,0 0 16,0 0-16,0 0 0,0 0 15,0 0-15,0 0 0,0 0 16,0 0-16,0 0 0,0 0 0,0 0 16,23-11-16,-23 11 15,25 0-15,-25 0 0,38 5 16,-15-2-16,1 0 0,6 3 0,4-5 16,9 2-16,-1-1 0,14 0 15,5 1-15,-5-3 0,-4 1 16,12 2-16,2 1 0,-5-1 15,-5-3-15,9 3 0,-2 1 16,-10-3-16,-7 5 0,3-2 16,-4 0-16,-13-1 0,-3 1 0,4-1 15,0 1-15,-10-1 0,-3-2 16,-2 2-16,-2 4 16,-3-2-16,-2 1 0,-4-2 0,-3 0 15,0-1-15,-2 0 0,0-2 16</inkml:trace>
  <inkml:trace contextRef="#ctx0" brushRef="#br0" timeOffset="227953.3727">29473 10671 0,'0'0'0,"0"0"0,0 0 16,0 0-16,-14 21 0,14-21 31,-18 25-31,18-25 0,-20 29 0,9-12 0,-1 2 0,0 5 31,0-2-31,-6 10 0,-2 1 0,2-3 0,0-4 0,-3 5 16,1-4-16,3-2 0,0-1 0,3-3 15,2-6-15,1 0 0,2-2 32,2-5-32,3 1 0,1-7 0,3-2 0,0 0 0,0 0 31,0 0-31</inkml:trace>
  <inkml:trace contextRef="#ctx0" brushRef="#br0" timeOffset="228242.447">29747 10748 0,'0'0'15,"0"0"-15,0 0 0,-25 22 0,25-22 16,-22 22-16,12-8 0,0 0 16,1 1-16,-1 6 0,2 1 15,2-2-15,3-4 0,3 1 16,3 1-16,5-4 0,4 0 0,6-3 0,4-3 16,2-1-16,3 0 0,8-3 15,2 0-15,-1-2 0,-3-1 16,0-4-16,1-2 0,-5-1 15,-4-1-15,-1 0 0,-5 2 16,-5-1-16</inkml:trace>
  <inkml:trace contextRef="#ctx0" brushRef="#br0" timeOffset="228492.9919">30030 10788 0,'0'0'0,"0"0"16,0 0-16,0 0 0,-19 22 0,19-22 16,-16 32-16,7-11 15,0 1-15,-3 3 0,-2 4 16,-4 10-16,1-4 0,1 2 16,0 2-16,-1 3 0,1-6 0,3-4 15,2-5-15,1-5 0,3-6 16,-1-6-16,0-6 0,1-1 15,3-2-15,0 2 16</inkml:trace>
  <inkml:trace contextRef="#ctx0" brushRef="#br0" timeOffset="229025.6219">29531 9813 0,'0'0'0,"0"0"16,0 0-16,0 0 0,0 0 0,24-2 15,-24 2-15,27 3 0,-27-3 16,32 9-16,-13 1 0,-1-1 15,-2 0-15,-3 2 0,-3 0 16,-2 1-16,-1-3 0,-6 4 16,-6 0-16,-2 0 0,-3-2 15,-6 1-15,-2 1 0,-2-4 16,0 1-16,-1-1 0,-1 2 16,2-2-16,1-2 0,-2 0 15,4-3-15,3-1 0,5 1 0,2-3 16,1 1-16,4-1 0,2-1 15,7-2-15,3 0 0,3-3 16,2 0-16,4 2 0,2 2 16,0 1-16,0 0 0,0 1 0,0 1 15,-1 2-15,-1 0 0,0 7 16,-2 0-16,-6-2 0,-2 0 16,-6 2-16,-4 0 0,-3 2 15,-3 1-15,-3 0 0,-2 1 16,-1-2-16,-2-2 0,-6 0 15,-2 0-15,3-1 0,3-1 0,0-3 16,1-3-16,1-3 0,2 0 16,2-3-16,2 3 0,3-2 15</inkml:trace>
  <inkml:trace contextRef="#ctx0" brushRef="#br0" timeOffset="229259.9712">29964 9646 0,'0'0'0,"0"0"0,25-5 15,-7 2-15,1 1 0,14 0 16,6 0-16,2 1 0,1 0 0,11 3 16,0 2-16,-4 1 15,-4 0-15,2-1 0,-5-1 16,-9 1-16,-6-1 0,-8 1 15,-4 2-15,-6-8 0,-6-6 0,0 3 16,-1 0-16,1 1 0</inkml:trace>
  <inkml:trace contextRef="#ctx0" brushRef="#br0" timeOffset="229507.0085">30116 9814 0,'0'0'0,"0"0"16,0 0-16,-4 23 0,4-23 0,-10 27 16,1-8-16,0 1 0,-1 3 15,-4 7-15,-2 3 0,2-2 16,1-2-16,-2 0 0,0-1 16,-3 2-16,2-3 0,0-4 15,2-1-15,1-2 0,2-3 16,3-6-16,3-3 0,2-5 0,4-6 15,-1 3 1,2-1-16,-2 1 0</inkml:trace>
  <inkml:trace contextRef="#ctx0" brushRef="#br0" timeOffset="229930.667">30313 9888 0,'0'0'0,"0"0"15,0 0-15,0 0 0,0 0 0,20 8 16,-20-8-16,0 0 0,23 14 0,-23-14 16,15 14-16,-15-14 15,6 21-15,-6-10 0,-2 2 16,-2-1-16,-4-1 0,-2 0 0,-2-1 16,0 1-16,-1-4 0,-2 0 15,0 1-15,-4 0 0,3 0 16,2-1-16,3 0 0,1-2 15,2-1-15,1-2 0,1-2 16,3 2-16,1-1 0,2-1 16,4 0-16,2 0 0,3-1 0,1 2 15,1 1-15,0 0 16,1 0-16,1 2 0,0-1 16,1 1-16,-1-1 0,-2 2 0,-1 0 15,-1 1-15,-3 1 0,-1 2 16,-3 0-16,-4 3 0,-4-5 15,-1 2-15,0 0 0,-7 2 16,0 1-16,-2-2 0,-2 0 16,0-2-16,0 2 0,0-3 15,1 0-15,3-3 0,0-4 0,2 1 16,2 1-16,2-2 0</inkml:trace>
  <inkml:trace contextRef="#ctx0" brushRef="#br0" timeOffset="230078.6666">30650 10138 0,'0'0'0,"0"0"16,0 0-16,0 0 0,0 0 0,0 0 16,0 0-1,0 0-15,0 0 0,0 0 16</inkml:trace>
  <inkml:trace contextRef="#ctx0" brushRef="#br0" timeOffset="231137.3973">21773 12238 0,'0'0'0,"0"0"0,0 0 16,0 0-16,28-2 0,-28 2 16,39-5-16,-14 2 0,4-1 15,3 0-15,4 1 0,7 0 0,-2-1 16,10 2-16,0 0 16,-6 1-16,-3 1 0,-4 2 0,-1 1 15,-6 1-15,-5 1 16,-7 1-16,-7 0 0,-2-2 0,-2 0 15,-2-1-15</inkml:trace>
  <inkml:trace contextRef="#ctx0" brushRef="#br0" timeOffset="231306.3113">21672 12635 0,'0'0'15,"0"0"-15,0 0 0,26-11 16,-26 11-16,46-11 0,-13 5 16,3 0-16,4 1 0,13-1 15,3 2-15,13 2 0,-2 3 0,-3-1 16,-14 0-16,-12 0 0</inkml:trace>
  <inkml:trace contextRef="#ctx0" brushRef="#br0" timeOffset="241274.9661">23089 12585 0,'0'0'0,"0"0"0,0 0 16,0 0-16,0 0 0,0 0 15,0 0-15,0 0 0,0 0 16,-7-19-16,7 19 15,0 0-15,33-8 0,-33 8 16,36-4-16,-11 3 0,5-1 16,2 0-16,1-1 0,19-1 15,9 0-15,14-1 0,-1 1 16,17 0-16,2 0 0,6 1 16,-9 2-16,11 2 0,-4 2 15,-3-1-15,-3 0 0,39 4 16,-10-2-16,-10 0 0,-9 2 0,-2 0 15,-1 0-15,-6 0 0,-6 0 16,-3 1-16,-3 3 0,-6-2 16,-4 0-16,-3 2 0,-1 4 15,-4-7-15,-4-4 0,-8 2 16,-6 1-16,-4-1 0,-3-2 16,-8-1-16,-5-1 0,-7 1 15,-5 3-15,-5-3 0,-2-2 16,-2-1-16,-1-1 0,-2 2 0,-2-1 15,-2 2-15,-3 0 0,-3-4 16,-3-2-16,4 1 0,3 1 16,0 2-16</inkml:trace>
  <inkml:trace contextRef="#ctx0" brushRef="#br0" timeOffset="243077.3234">24340 13022 0,'0'0'0,"0"0"0,0 0 0,9-23 15,-9 23-15,10-23 0,-3 9 16,0-1-16,0-1 0,-1-5 16,0-2-16,-1 1 0,0 0 0,-4 1 15,-3 2-15,-4 2 16,-2 3-16,-3 0 0,-4 2 16,-1 1-16,1 2 0,-6 3 15,-3 3-15,1 1 0,1 1 0,-7 3 16,0 4-16,3 1 0,0 0 15,2 5-15,0 4 0,3-1 16,3 0-16,5 2 0,3 1 16,2-1-16,3-2 0,3 0 15,3 0-15,2 0 0,3-1 0,6-1 16,4-2-16,0-2 16,-1-2-16,2-1 0,1-1 15,1 0-15,0 0 0,2-4 16,2-1-16,-3-1 0,-4-2 0,-1-1 15,-2-1-15,-2 2 0,-1-1 16,-1-1-16,-2-2 16,0 2-16,0 0 0,-3 2 0,-1 0 15,1 0-15,-2 0 0,0 1 16,-2 2-16,0 0 0,-2 0 0,-1 2 16,-2 3-16,1 1 0,-2 2 15,-1 1-15,-3 2 16,-1 4-16,-3 0 0,-4 11 0,-2 2 15,0-1-15,0-1 0,-9 10 16,-3 3-16,5-3 0,1-2 0,-6 9 16,-1 2-16,4-6 15,1-3-15,-2 5 0,4-1 16,5-5-16,4-5 0,5-3 16,4-2-16,4-7 0,2-6 0,1-2 15,0-3-15,0-2 0</inkml:trace>
  <inkml:trace contextRef="#ctx0" brushRef="#br0" timeOffset="243661.8134">25074 13108 0,'0'0'0,"0"0"0,6-14 0,-4 6 15,0 2-15,-1-3 0,0-1 16,-1 0-16,-1-2 0,-6 0 16,-7 0-16,1 0 0,-1 1 0,-7-2 15,0 2-15,-2 3 0,0 2 16,-1 2-16,1 2 0,2 3 16,3 3-16,1 3 0,3 2 15,3 4-15,2 1 0,2 7 16,4 2-16,3 4 0,2-1 15,5 3-15,4 2 0,1-1 16,1 0-16,1 2 0,2 2 16,-1 5-16,-1-3 0,-3-1 0,-1-3 15,-4-2-15,-1-3 0,-2-3 16,-2-2-16,-3-4 0,-2-2 16,-5-4-16,-7-2 0,0-3 15,-4-2-15,0-5 0,0-4 16,-1-1-16,0-2 0,0-2 15,0-3-15,1 0 0,3 0 16,1 0-16,3 2 0,2 0 0,2-3 16,4 1-1,1-1-15,3-2 0,3-2 0,6 1 16,4 0-16,4 2 0,1 2 0,4 0 16,4 0-16,1-1 0,4 0 15,-1 0-15,-1 3 0,3-1 16,1 2-16,3-3 0,-2 2 15,-4 1-15,-4 1 0,-3 0 16,-1-2-16,-2 3 0,-1 0 16,-8 1-16,-4-2 15,0 2-15,-2 1 0,0 1 16</inkml:trace>
  <inkml:trace contextRef="#ctx0" brushRef="#br0" timeOffset="253490.5162">23038 11751 0,'0'0'15,"0"0"-15,0 0 0,0 0 16,0 0-16,0 0 0,0 0 0,0 0 16,0 0-16,0 0 0,0 0 15,30-9-15,-30 9 0,32 2 16,-32-2-16,42 3 0,-20-1 16,0 2-16,-1-1 0,-1 2 15,-1 0-15,3 3 0,-2 2 16,-5 2-16,-3 1 0,-5 2 15,-5 0-15,-3 0 0,-4 2 0,-8 2 16,-4 2-16,-3 0 0,-1-1 16,-9 4-16,-2 0 0,5-3 15,1 0-15,4-3 16,2 0-16,5-3 0,3-2 0,3 0 16,4-1-16,3-4 0,5-5 15,11-7 1,9-6-16,12-8 0,11-8 15,-10 6-15,-6 3 0,-6 4 0</inkml:trace>
  <inkml:trace contextRef="#ctx0" brushRef="#br0" timeOffset="253896.6627">23734 11535 0,'0'0'16,"0"0"-16,0 0 0,0 0 0,0 0 15,0 0-15,0 0 0,-19 25 16,19-25-16,-22 28 0,6-10 16,-2 4-16,-1-1 0,-2 6 15,-1 3-15,-6 11 0,3-3 0,-6 9 16,2-2-16,5-4 16,4-6-16,3 6 0,8-3 15,2-6-15,3-6 0,2-3 16,4-2-16,2-4 0,3-4 0,0-4 15,3-2-15,0-2 0,-1-2 16,2-5-16,2-2 0,3-3 16,-1 0-16,2-5 0,0-2 15,-1 0-15,-1 2 0,-3-3 16,-2-2-16,-2 0 0,-3 1 0,-2 0 16,-3-1-16,-4 3 15,-2 0-15,-5 3 0,-5 2 16,0 0-16,-1 1 0,-3 3 0,-3 3 15,2-2-15,1 2 0,5-2 16,2 0-16,3 2 0,1 0 16,2-2-16</inkml:trace>
  <inkml:trace contextRef="#ctx0" brushRef="#br0" timeOffset="254200.9798">24094 11517 0,'0'0'0,"0"0"16,0 0-16,0 0 0,0 0 0,34 0 15,-34 0-15,48 0 16,-23 3-16,5-1 0,3 0 16,-1 1-16,-1 0 0,9 2 15,1 0-15,4 2 0,-6-1 0,-3-1 16,0 1-16,-5-1 0,-3 0 16,-6 2-16,-5-3 15,-4 1-15,-2-3 0,-2 2 0</inkml:trace>
  <inkml:trace contextRef="#ctx0" brushRef="#br0" timeOffset="254497.7765">24160 11759 0,'0'0'0,"0"0"16,0 0-16,-12 18 0,12-18 15,-18 22-15,5-4 0,-1 3 16,-1-1-16,1 4 0,-1 3 16,-4 6-16,0-3 0,-3 8 15,0-2-15,3-3 0,3-1 0,0-5 16,2-4-16,1-3 16,2-3-16,2-5 15,2-4-15,4-2 0,2-4 0,4-4 16,5-7-16,2-5 0,2-5 0,-1 4 15,-2 2 1,-1 2-16</inkml:trace>
  <inkml:trace contextRef="#ctx0" brushRef="#br0" timeOffset="254841.476">24166 11846 0,'0'0'0,"0"0"0,0 0 0,0 0 16,0 0-16,0 0 0,0 0 15,0 0-15,28 8 0,-28-8 16,23 3-16,-23-3 0,26 3 0,-26-3 16,30 2-16,-15-1 15,2 0-15,-1 1 0,1 0 16,-3 1-16,-1-1 0,-1-1 0,-1 3 16,-1 0-16,-2-1 0,-1 2 15,-2 0-15,0 2 0,-2 1 16,-2 0-16,-2 3 0,-2-1 15,-2 0-15,-1 4 0,-3 1 16,-1-1-16,0-1 0,-3 6 16,-1 1-16,1 0 0,0-1 0,-1 2 15,-1 1-15,2-2 16,1-2-16,-4 3 0,1 0 16,2-1-16,3-3 0,3 1 15,4-1-15,4-6 0,3-2 0,0-1 16,-1-1-16,-1-2 0</inkml:trace>
  <inkml:trace contextRef="#ctx0" brushRef="#br0" timeOffset="255122.6973">24946 11957 0,'0'0'0,"0"0"16,0 0-16,0 0 0,30-1 0,-30 1 16,39 0-16,-16 0 0,3 0 15,2 0-15,1 1 16,7 0-16,-1 0 0,1 0 0,-2-1 15,-3-1-15,-4 0 0,1 0 16,-6 0-16,-3-1 0</inkml:trace>
  <inkml:trace contextRef="#ctx0" brushRef="#br0" timeOffset="255322.3617">25374 11806 0,'0'0'0,"0"0"0,0 0 16,0 0-16,-17 23 0,17-23 0,-15 28 16,6-12-16,2 1 0,-2 4 15,0 3-15,1 0 0,2 0 0,-2 11 16,1 3-16,2-4 16,0-3-16,1 1 0,1-7 15,-1-4-15</inkml:trace>
  <inkml:trace contextRef="#ctx0" brushRef="#br0" timeOffset="255791.0531">25758 12650 0,'0'0'0,"0"0"15,0 0-15,30 1 0,-30-1 16,34 2-16,-11-1 0,1 0 16,3 0-16,11 1 0,5 2 15,0-1-15,2-1 0,13 3 16,4 1-16,0-1 0,-1 1 0,15 2 15,3 3-15,3 0 16,-6 1-16,14 1 0,0 0 16,-13 3-16,-8 0 0,32 7 0,-6-3 15,-10-5-15,-8-4 0,-8 2 16,-7-1-16,-12-2 0,-8-2 16,2-1-16,3-1 0,-10-2 15,-9-1-15,-4 0 0,-6-2 16,-2 0-16,-2-2 0,-4 1 15,-3-1-15,-4-1 0,1 1 16,-1-1-16,-1 0 0,-2 2 16,3 0-16,-1-2 0,1-1 15,-1 0-15,0 1 0,-2 2 0</inkml:trace>
  <inkml:trace contextRef="#ctx0" brushRef="#br0" timeOffset="256231.8464">30233 10424 0,'0'0'0,"0"0"15,0 0-15,0 0 0</inkml:trace>
  <inkml:trace contextRef="#ctx0" brushRef="#br0" timeOffset="256419.3249">30151 10321 0,'0'0'0,"0"0"16,0 0-16,0 0 0,0 0 0,0 0 15,0 0-15,0 0 0,0 0 16,0 0-16</inkml:trace>
  <inkml:trace contextRef="#ctx0" brushRef="#br0" timeOffset="256567.8807">30086 10358 0,'0'0'0,"0"0"15,0 0-15,0 0 0,0 0 0,0 0 16,0 0-16,0 0 16,0 0-16,0 0 0,0 0 15,0 0-15</inkml:trace>
  <inkml:trace contextRef="#ctx0" brushRef="#br0" timeOffset="257223.9953">27572 9804 0,'0'0'0,"0"0"0,0 0 0,0 0 0,0 0 16,0 0-16</inkml:trace>
  <inkml:trace contextRef="#ctx0" brushRef="#br0" timeOffset="258220.0647">26004 11867 0,'0'0'0,"0"0"0,10-18 15,-4 9-15,1 0 0,0-5 16,0 1-16,3-4 0,0 0 0,0-2 16,0-1-16,-1 4 0,-1 0 15,-2 0-15,-1 0 0,-2 2 16,-2 1-16,-3 1 16,-5 4-16,-3-2 0,-3 6 0,-5 3 15,-2 2-15,-1-1 0,0 4 16,-3-1-16,-1 4 0,1-1 15,2 2-15,-2 4 0,3 2 16,3 0-16,4 3 16,4-2-16,4 1 0,4-3 0,3-1 15,6-3-15,4 0 0,2 0 16,2-2-16,4-1 0,1-3 16,3 2-16,2-2 0,1-2 15,-2-1-15,-1-2 0,-1 0 0,-2-1 16,-2 3-16,-2-3 15,1 0-15,-3-2 0,-1 1 16,-3-1-16,-2 0 0,-2 2 16,-2-1-16,-1 0 0,0 3 0,-3 1 15,-3-4-15,-1 5 0,-3 1 16,0 2-16,-1 1 0,1-2 16,0 2-1,-5 3-15,1 1 0,0 4 16,-1 6-16,-2-1 15,-3 2-15,1 2 0,-2 1 0,3 3 16,-1 2-16,-1 4 0,0 0 16,1 0-16,0-1 0,1-1 0,-1 0 15,2-3-15,0-1 0,0-4 16,2 1-16,1-2 0,2-1 16,2-4-16,1-5 0,5-2 15,2-3-15,6-5 0,4-3 0,-2 1 16,-3-1-16,0 0 0</inkml:trace>
  <inkml:trace contextRef="#ctx0" brushRef="#br0" timeOffset="258454.3793">26443 11685 0,'0'0'0,"0"0"15,25-4-15,-6 2 0,3 1 0,10-1 16,4 2-16,3 0 0,3 3 16,9 1-16,-3 3 15,0-1-15,-3-1 0,2 4 0,-6 5 16,-5-3-16,-4-4 0,-6 0 16,-6 0-1,-5-3-15</inkml:trace>
  <inkml:trace contextRef="#ctx0" brushRef="#br0" timeOffset="258675.1683">26609 11918 0,'0'0'0,"0"0"0,0 0 0,0 0 0,-15 18 15,15-18-15,-12 26 16,4-11-16,-1 1 0,-2 2 0,-2 2 15,-2 4-15,1-2 0,1 0 16,1-3-16,0 0 0,1-2 0,1-2 16,2-3-16,1-3 15,2 0-15,1-4 0,0-2 16,2-1-16,0 0 0,0 0 0</inkml:trace>
  <inkml:trace contextRef="#ctx0" brushRef="#br0" timeOffset="258972.0138">26728 11970 0,'0'0'15,"0"0"-15,0 0 0,0 0 0,0 0 16,0 0-16,29-10 0,-29 10 16,30-2-16,-30 2 0,30 2 15,-16 0-15,1 1 16,0 2-16,-1 2 0,-2 1 0,-2-2 15,-1 3-15,0 2 0,-4 0 16,-1 1-16,-4 1 0,-4 2 16,1 1-16,-1 0 0,-4 7 15,-1 0-15,-2-2 0,-2 1 0,-3 1 16,-1 1-16,0-1 16,1-1-16,-3 5 0,1 0 15,3-2-15,0-1 0,4-5 16,3-3-16,0-4 0</inkml:trace>
  <inkml:trace contextRef="#ctx0" brushRef="#br0" timeOffset="259331.4094">27877 12449 0,'0'0'0,"0"0"16,29-2-16,-7 2 0,4 2 0,6 2 15,6 3 1,12 4-16,-2 3 0,6 0 0,-4-2 16,-4-1-16,-9-1 0,-9-4 15</inkml:trace>
  <inkml:trace contextRef="#ctx0" brushRef="#br0" timeOffset="259487.6361">27842 12779 0,'0'0'0,"0"0"0,0 0 0,38-2 16,-16 0-16,8 3 0,6 1 0,14-1 15,1-2-15,-8-1 16,-6 1-16,-6 1 0</inkml:trace>
  <inkml:trace contextRef="#ctx0" brushRef="#br0" timeOffset="259800.066">28845 12694 0,'0'0'0,"16"0"16,8 0-16,13 1 0,4 1 0,17 2 15,19 1-15,3 1 0,1 0 0,13 2 16,-3 0-16,5-2 16,-7-1-16,26 0 0,-13-2 0,-15 0 15,-10-1-15,-13 0 0,-8 1 16,-6-5-16,-4-4 0,-8 4 15,-7 2-15,-6-3 0,-3-3 16,-4 4-16,-4 0 0,-6 2 16,-5-1-16,-4-2 15,-1-2-15,-8-1 0,-7 1 0,5 1 16,2 2-16,4-1 0</inkml:trace>
  <inkml:trace contextRef="#ctx0" brushRef="#br0" timeOffset="260475.9709">29312 13182 0,'0'0'0,"0"0"0,0 0 16,0 0-16,21-18 0,-12 8 16,2-1-16,0-1 0,0-1 0,-1-2 15,0-1-15,0-3 0,-2 2 16,-3-2-16,-2-1 16,-4 3-16,-3 1 15,-4 1-15,-4 1 0,0 0 0,-1 3 16,-4 0-16,-2 3 15,-2 2-15,-2 3 0,0 3 0,1 2 16,1 1-16,1 1 0,-3 4 16,1 3-16,3 0 0,3 2 15,1 0-15,3 0 0,3-2 0,4 0 16,2 0-16,1 3 16,5-5-16,1 0 0,3 1 15,0 0-15,2-1 0,0-2 0,1 0 0,0-2 0,1 0 16,0 1-16,1-2 15,0-1-15,-1-2 0,-1-1 16,-1 0-16,-1 0 0,-2-2 0,0 1 16,-2 1-16,1 0 15,-3 1-15,0-1 0,-2 0 0,-1 3 16,-1 0-16,-2 3 0,0-1 16,-1 2-16,-2 1 0,0 1 15,0 2-15,-1 3 0,-1 1 16,0 4-16,-5 5 0,-3 2 15,0 0-15,-1 1 0,0 1 16,0 0-16,-3 7 0,0-1 0,-2 2 16,-4 0-1,1 0-15,-1 0 0,6-5 0,4-3 16,-2 4 0,2 0-16,5-7 0,3-3 0,6-9 15,5-5-15,-1-4 0,0 0 16,1-1-16</inkml:trace>
  <inkml:trace contextRef="#ctx0" brushRef="#br0" timeOffset="260975.8883">29794 13174 0,'0'0'0,"0"0"0,0 0 15,0 0-15,1-25 0,-1 25 0,0 0 16,-8-25-16,3 16 0,-5 0 16,-3-1-16,0 3 0,-2 1 15,2 5-15,0 2 16,1 2-16,1 3 0,-3 5 0,2 1 16,3 3-16,3 1 0,2 10 15,6 7 1,0 4-16,2 4 0,-1-4 15,1-5-15,0 8 0,1-2 0,-2 4 16,-1-3-16,-3-4 0,-2-2 16,-2-6-16,1-4 0,-1-3 15,0-2-15,-1-3 0,1-4 0,-1-6 16,-1-3-16,-3-3 16,-2-3-16,-3-4 0,-1-4 15,-1-2-15,2-3 0,0 0 16,2-2-16,2 1 0,1 0 0,1 1 15,2 1-15,1-1 0,2 2 16,3-1-16,3 0 0,1 1 16,3 1-16,3 0 15,3-1-15,2 2 0,3-1 0,1 4 16,3 4-16,1-1 0,1 1 16,4 2-16,2 1 0,-1 5 15,1 2-15,0 1 0,-1 2 0,-5-1 16,-4-1-16,-3-1 0</inkml:trace>
  <inkml:trace contextRef="#ctx0" brushRef="#br0" timeOffset="261844.8931">28619 11689 0,'0'0'16,"0"0"-16,0 0 0,0 0 0,0 0 15,18-13-15,-18 13 0,23-2 16,-23 2-16,36 7 0,-15 1 16,0 1-16,0 2 0,5 6 15,1 4-15,-4-1 0,-2 3 16,-7 1-16,-5 2 0,-5-1 0,-4-1 16,-5 2-16,-6 0 15,-4-3-15,-1-2 0,-6-3 16,-6-2-16,3-1 0,1-2 0,-1-3 15,0-2-15,2-1 0,2-1 16,1 0-16,5 0 0,5-3 16,2 0-16,1 0 0,2-2 15,3-1-15,2 0 0,5-1 16,6 1-16,1-2 0,3 2 0,5 3 16,7-1-16,-1 2 15,1 1-15,6 0 0,-1 1 16,-2 2-16,-3 1 0,-1 1 15,-2 2-15,-4 2 0,-4 0 0,-2 0 16,-5 2-16,-1-1 0,-2 0 16,-6 1-16,-4 1 0,-2-2 15,-3 0-15,-6-1 16,-5 1-16,0-3 0,0-1 0,-1-1 16,0 1-16,-2-2 0,-1 0 15,0-4-15,2-2 0,4-3 16,0-4-16,4 1 0,3 0 15,2 1-15</inkml:trace>
  <inkml:trace contextRef="#ctx0" brushRef="#br0" timeOffset="262215.0227">29259 11858 0,'0'0'0,"0"0"16,0 0-16,0 0 0,0 0 0,-10 24 15,10-24-15,-6 20 0,6-20 16,-9 29-16,4-11 16,1 1-16,0 0 0,0 1 15,1 2-15,1 1 0,0 2 0,-1 4 16,2-2-16,1-1 15,1-1-15,1 0 0,-1-2 16,-1 1-16,-1-2 0,-2-3 16,1-2-16,0-2 0,-1-2 0,-2-3 15,0-2-15,-2-3 0,-1-1 16,-8-5-16,-7-4 16,-4-3-16,-3-3 0,1-3 0,-1-3 15,0-1-15,6 4 0,4 1 16</inkml:trace>
  <inkml:trace contextRef="#ctx0" brushRef="#br0" timeOffset="262340.0392">29247 12038 0,'0'0'0,"0"0"16,0 0-16,34-3 0,-13 3 16,2 1-16,4 1 0,9 2 15,3 0-15,-3-1 0,-2-1 16,1 1-16,-8-1 0,-4-1 15</inkml:trace>
  <inkml:trace contextRef="#ctx0" brushRef="#br0" timeOffset="262574.3051">29846 11790 0,'0'0'0,"0"0"0,25-2 16,-7 2-16,2 1 0,4 0 0,4 1 15,9 5-15,3-1 0,-2-1 16,0 1-16,6 2 0,-2 0 16,-2 2-16,-2 0 15,-7-1-15,-6-2 16,-4-1-16</inkml:trace>
  <inkml:trace contextRef="#ctx0" brushRef="#br0" timeOffset="262824.2863">29848 12038 0,'0'0'0,"0"0"16,0 0-16,-7 18 0,7-18 0,-6 20 15,1-2-15,0 1 0,-1 0 16,0 1-16,-2 2 0,-2 4 16,-1 0-16,0-2 0,0 0 15,1-4-15,0-4 0,1-1 16,1-2-16,-1-2 16,1-3-16,3-2 0,0-2 0,2-2 15,0 0-15,0 1 0</inkml:trace>
  <inkml:trace contextRef="#ctx0" brushRef="#br0" timeOffset="263246.1384">30005 12104 0,'0'0'0,"0"0"16,0 0-16,22-5 0,-22 5 15,26-3-15,-10 3 16,-1-1-16,2 0 0,-1 1 0,2 0 15,-1 0-15,1 0 0,2 0 16,-4 1-16,0 0 0,-2 0 0,-2 2 16,1-2-1,-6 1-15,1 2 0,-3-1 16,0-1-16,-2 3 16,-2 2-16,-1 0 0,0 0 0,-1 0 15,-1 1-15,-1 2 0,-2 0 16,-1 1-16,-3 1 0,-1 1 0,-1 0 15,-5 5 1,0 2-16,0 1 0,1-1 0,-2 2 16,1 0-16,-1 0 0,2 0 15,-3 4-15,2-2 0,0-2 16,2-3-16,2 0 0,2-1 16,0-2-16,1 0 0,3-3 15,0-1-15,2-3 0,0 0 0,2-2 16,0-3-16,0 0 0,0-1 15,-3-3-15,-1-2 0,-3-4 16,-2-3-16,2 1 0,1 2 16,1 0-16</inkml:trace>
  <inkml:trace contextRef="#ctx0" brushRef="#br0" timeOffset="263449.1894">29588 12260 0,'0'0'0,"0"0"0,0 0 0,0 0 16,0 0-16,0 0 0,0 0 15,0 0-15,16 21 0,-16-21 16,15 23-16,-15-23 0,24 30 0,-11-12 16,2 1-16,-3-2 0,-1-3 15,-1-1-15</inkml:trace>
  <inkml:trace contextRef="#ctx0" brushRef="#br0" timeOffset="271773.0756">18287 8637 0,'0'0'15,"0"0"-15,0 0 0,0 0 16,0 0-16,26-6 0,-26 6 0,36-6 16,-17 5-16,8-1 0,4-1 15,2-1-15,1 1 0,17-1 16,4 0-16,10-1 0,-2 0 15,15-1-15,2 1 0,-5 0 16,-4 0-16,14 0 0,0 2 16,-9 2-16,-6 1 0,9 1 15,0-1-15,-9-1 0,-7-1 0,26 0 16,-6 2-16,-20-1 16,-14-3-16,-1 1 0,-3 0 15,-12 2-15,-7 1 0,-6 0 0,-5-1 16,-9 0-16,0 1 0,-2 0 15,2 0-15,-3 1 0,0 1 0,-1 4 16,1 1-16,-4 0 16,-3 1-16,2-2 0,0-1 15,1-1-15</inkml:trace>
  <inkml:trace contextRef="#ctx0" brushRef="#br0" timeOffset="273223.3168">31129 12578 0,'0'0'16,"0"0"-16,0 0 0,0 0 0,0 0 16,25-7-16,-25 7 15,23 1-15,-23-1 0,33 7 0,-11 2 16,1-1-16,3 3 0,1 2 16,3 1-16,5 3 0,-3 1 15,-3-1-15,-4 0 0,1 1 16,-5-2-16,-5 0 0,-3-2 15,-3 0-15,-3-1 0,-4-2 16,-1 0-16,-4 1 0,-4-1 16,-5 0-16,-4-1 0,0 0 15,0-2-15,-1 0 0,-3 2 16,-1-2-16,-2 0 0,-5 2 16,-1 0-16,3-1 0,2-2 0,0-1 0,4-2 15,2 2-15,3 1 0,4-4 16,3-3-16,3 0 0,-1 0 15,2 0-15</inkml:trace>
  <inkml:trace contextRef="#ctx0" brushRef="#br0" timeOffset="273641.9574">32069 12756 0,'0'0'0,"0"0"0,0 0 0,0 0 16,0 0-16,0 0 0,0 0 15,-23 20-15,23-20 0,-24 18 16,24-18-16,-29 21 0,16-10 16,1 3-16,-1 0 0,4 0 15,1-3-15,1 2 0,3 1 16,2-1-16,0 1 0,7-1 15,3 1-15,4-2 0,4 1 16,6 1-16,1-2 0,1-1 16,-1-3-16,1-3 0,0-1 15,2-4-15,-3 0 0,-1-2 16,-1 0-16,-2-2 0,-2 0 0,0-3 16,-2-2-16,-5 2 15,-1-2-15,-1-1 0,-2-1 0,-2 0 16,-3 1-16,-5-4 0,-1 0 15,-5-3-15,-3 0 0,-7-2 16,-5 0-16,-10-5 0,-1 1 0,6 4 16,6 4-16,4 2 0</inkml:trace>
  <inkml:trace contextRef="#ctx0" brushRef="#br0" timeOffset="274599.3773">25711 13930 0,'0'0'0,"0"0"0,0 0 16,0 0-16,0 0 0,0 0 15,0 0-15,0 0 0,0 0 0,0 0 16,0 0-16,16 17 0,-16-17 15,1 32-15,-2-12 16,-1 2-16,0 3 0,-5 0 0,-3 5 16,-3 6-16,0 3 0,-3 0 15,-1 0-15,-7 6 0,0-4 16,-2-2-16,-4-2 0,-1 0 16,5-7-16,-2-3 0,0-3 15,4-4-15,2-5 0,0-5 16,-1-2-16,3-8 0,2-2 0,1-3 15,-2 1-15,4-3 0,0 0 0,1-8 0,0-3 16,0-3-16,3 0 0,0-1 16,1-2-16,2-2 0,1 1 0,0-5 15,3 3-15,2-1 16,2 4-16,3 1 0,3 0 16,-1 5-16,1 4 0,-1 3 15,2 2-15,2 0 0,2 4 0,2 0 16,2 1-16,2 2 0,0 2 15,5 2-15,5 0 16,-1 1-16,2 4 0,4 0 0,4 1 16,-1-1-16,-2 0 0,10 1 15,3 2-15,-5-3 0,-4 0 16,4-1-16,3 1 0,-4-2 16,-4-1-16,1-1 0,-1-6 15,-7 2-15,-7 1 0,-5-1 0</inkml:trace>
  <inkml:trace contextRef="#ctx0" brushRef="#br0" timeOffset="274745.7514">26234 14124 0,'0'0'16,"0"0"-16,0 0 0,0 0 0,0 0 15,28-5-15,-28 5 16,35 1-16,-35-1 0,41 6 0,-16-3 15,1 3-15,-1 1 0,3 2 16,-5-3-16,-4-1 0</inkml:trace>
  <inkml:trace contextRef="#ctx0" brushRef="#br0" timeOffset="275491.4774">26588 15516 0,'0'0'16,"0"0"-16,0 0 0,0 0 0,-3-20 15,3 20-15,1-34 0,1 9 16,2 0-16,-2-7 0,0-5 15,0-10-15,0-2 0,2-15 16,0-3-16,1 2 0,-1 0 16,3-13-16,-1 3 0,-1 0 15,-3 8-15,2-9 0,2 3 16,0 8-16,2 7 0,0 1 16,1 0-16,0 10 0,0 1 0,7-11 15,-1 7-15,-4 21 0,0 1 16,9-8-16,4 6 15,-8 17-15,2 1 0,-1 2 16,1 1-16,1 5 0,0 2 0,5 2 16,3 3-16,-3 0 15,-2 3-15,-2 3 0,-2 5 16,-4 0-16,-3 2 0,-4 2 0,-4 3 16,-4-3-16,-2-1 0,-6 1 15,-3 0-15,-7-1 0,-4 0 0,-3 0 0,-3 1 0,-2-2 16,-1 0-16,1-5 0,0 0 15,6-4-15,5 0 0,5 0 16,2-3-16,5 0 0,2-1 0,1-3 16,0 1-16,3-2 0,2 1 15,3-3-15,6-2 16,3-1-16,5-2 0,4 1 16,3-2-16,2 2 0,3-2 0,5 2 15,-1 1-15,-1 1 0,-2 2 16,-1 3-16,-2 3 0,-2 1 15,-4 1-15,-4 2 0,-1 1 16,-5 1-16,-2 1 0,-6 1 16,-4 5-16,-5 0 0,-3 2 0,-4 3 15,-4-3-15,-4 2 0,-3-1 16,-3 3-16,-4-1 0,1-2 16,2-1-16,-6 2 0,2 0 15,4-4-15,2-2 0,9-6 16,5-1-16,8-6 15,9-2-15,-2-1 0,-1 1 0,1 0 16</inkml:trace>
  <inkml:trace contextRef="#ctx0" brushRef="#br0" timeOffset="275803.9683">27720 13978 0,'0'0'0,"0"0"0,0 0 0,0 0 16,0 0-16,-34 5 0,34-5 15,-39 17-15,19-9 0,-3 4 16,-3 1-16,0 2 0,2 0 0,-5 9 16,4 3-16,2-2 0,3 0 15,1 7-15,6 1 16,4-2-16,4-1 0,5-1 0,4-1 15,5 1-15,3-3 0,4 0 16,5-1-16,0-4 0,-1-1 0,9-1 16,4 1-16,-2-6 15,-1-3-15,-3-4 0,-1-3 16,-6-4-16,-2 0 0,-5 0 16,-2 0-16,-3 0 0</inkml:trace>
  <inkml:trace contextRef="#ctx0" brushRef="#br0" timeOffset="276007.0543">27398 14248 0,'0'0'0,"0"0"0,0 0 16,0 0-16,0 0 0,33-1 0,-33 1 15,40 0-15,-15 1 0,7 2 16,5-3-16,11 4 0,-1 3 15,1-4-15,-2 2 0,1-2 16,-8 1-16,-8-1 0</inkml:trace>
  <inkml:trace contextRef="#ctx0" brushRef="#br0" timeOffset="276348.1383">28513 13986 0,'0'0'0,"0"0"0,0 0 0,0 0 0,-27 15 15,27-15-15,-32 23 16,15-9-16,-1 1 0,-4 4 15,-3 6-15,-5 6 0,2-1 0,-2 11 16,4 4-16,2 1 0,3-1 16,2 14-16,6 0 15,4-4-15,5-5 0,2 7 0,5-3 16,0-4-16,1-4 16,6 1-16,5-3 0,-2-6 0,0-9 15,-2-4-15,-3-5 0,-3-8 16</inkml:trace>
  <inkml:trace contextRef="#ctx0" brushRef="#br0" timeOffset="276800.1952">28719 14326 0,'0'0'16,"0"0"-16,0 0 0,0 0 0,0 0 16,-29 18-16,29-18 15,-21 18-15,9-8 0,1 5 0,0-1 16,2 4-16,2 0 0,0-1 16,1 1-16,2 7 0,3 0 15,4-3-15,4 3 0,1-7 16,-1-1-16,4-2 0,3 0 15,0-2-15,0-1 0,4-2 16,3-3-16,-2-4 0,-3-2 16,2-2-16,-1-2 0,0-4 15,-1-3-15,2-2 0,0 0 16,-3 0-16,-2 1 0,1-2 0,-4 1 16,-5-5-16,-3 1 0,-4-1 15,-5-1-15,-1 3 0,-5 1 16,-6 0-16,-3-2 0,-4 3 15,-2-1-15,-1 3 0,0 1 16,-1-1-16,0 4 0,1 0 16,1 4-16,5-1 0,4 2 0,4 0 15,3 2-15,2-2 0</inkml:trace>
  <inkml:trace contextRef="#ctx0" brushRef="#br0" timeOffset="276987.6785">29266 14768 0,'0'0'0,"0"0"0,0 0 16,0 0-16,0 0 0,-9 26 0,9-26 16,-12 22-16,5-12 0,0 4 15,-2 1-15,1-1 0,0-3 16,2 0-16,-1-1 0,3-3 15,1-4-15,1-1 0,0 0 16,0 2-16</inkml:trace>
  <inkml:trace contextRef="#ctx0" brushRef="#br0" timeOffset="277237.6353">29586 14551 0,'0'0'15,"0"0"-15,0 0 0,29-13 16,-8 9-16,6 0 0,3 3 16,3-2-16,2 4 0,15 1 0,3 2 15,9 1-15,-1 1 0,9-1 16,-4 2-16,-2 3 0,-4 0 16,6 6-16,-4 0 0,-11 2 15,-7-2-15,-8 0 0,-6-2 16,-8-2-16,-6-2 15,-10-3-15,-6-4 0,0 1 0,0-4 16,0 0-16</inkml:trace>
  <inkml:trace contextRef="#ctx0" brushRef="#br0" timeOffset="277643.8581">29877 14772 0,'0'0'0,"0"0"0,0 0 16,28 2-16,-28-2 0,30 5 0,-10 0 15,1 1-15,0 1 0,4 4 16,1 3-16,-5-3 0,-3-1 16,-2 1-16,-3 0 0,-4 1 15,-5 1-15,-4-2 0,-4 0 16,-5-1-16,-4 1 0,-6 0 15,-4 3-15,-5-3 0,-1 0 0,-8 2 16,2-2-16,4 0 16,2 1-16,3 1 0,1-2 0,4 0 15,3-1-15,5 1 0,4-1 16,4 2-16,4-1 0,6 2 16,4-5-16,4 2 0,4-2 0,9 1 15,6-3-15,3 0 16,3-2-16,-1-1 0,1-3 15,3 1-15,-2-1 0,-3-4 16,-1 0-16,-7-7 0,-3-4 0,-7 2 16,-2 6-16,-4-1 0</inkml:trace>
  <inkml:trace contextRef="#ctx0" brushRef="#br0" timeOffset="277893.8077">29774 14072 0,'0'0'0,"0"0"0,0 0 16,0 0-16,0 0 0,27-19 16,-27 19-16,31-6 0,-14 3 15,5-1-15,4 1 0,1 2 16,2 2-16,11 1 0,0 1 15,-2 1-15,-2-1 0,5 3 16,-3 1-16,-6 0 0,-5-2 0,-5-3 16,-3 1-16,-4 0 0</inkml:trace>
  <inkml:trace contextRef="#ctx0" brushRef="#br0" timeOffset="278134.9705">29962 14110 0,'0'0'0,"0"0"0,0 0 15,0 0-15,-16 22 0,16-22 0,-12 19 16,12-19-16,-13 23 0,6-10 16,1-3-1,-1 1-15,2 0 0,-1-1 16,2 1-16,-1 0 0,2-2 0,0 0 15,0-2-15,3 0 0,1-3 16,5-1-16,3-3 0,-1-2 16,-2 1-16,0 1 0</inkml:trace>
  <inkml:trace contextRef="#ctx0" brushRef="#br0" timeOffset="278338.0744">30170 14206 0,'0'0'0,"0"0"0,0 0 16,0 0-16,0 0 0,0 0 0,-2 23 16,2-23-16,0 0 0,-5 26 15,5-26-15,-3 30 0,1-16 0,-1 2 16,-1-3-16,1-1 16,0 0-16,-1-2 0,0 0 15,0-2-15,-1-1 0,1 0 0,0-2 16,1 0-16</inkml:trace>
  <inkml:trace contextRef="#ctx0" brushRef="#br0" timeOffset="278697.4193">30878 14305 0,'0'0'0,"7"10"16,2-1-16,0 4 0,2 2 16,6 9-16,3 4 15,0 1-15,0 3 0,1 12 0,-4 2 16,0 8-16,-5-2 0,-3-2 16,-4-2-16,-3-2 0,-2 0 0,-5 3 15,-4-2-15,-3-4 16,-4-4-16,-2-5 0,-4 0 0,0-2 15,1-6-15,-1 2 0,0-3 16,-3-1-16,0-1 0,3-5 16,3-1-16,1-3 0,2-3 15,3-1-15,1-5 0,3 1 16,2-2-16,3-3 16,0 2-16,4-3 0,0 0 0,0 0 15,0 0-15,0 0 0</inkml:trace>
  <inkml:trace contextRef="#ctx0" brushRef="#br0" timeOffset="278869.2833">31406 15212 0,'0'0'0,"0"0"16,0 0-16,0 0 0,0 0 0,0 0 15,0 0-15,-31-7 0,31 7 16,-27-7-16,27 7 0,-21-4 16</inkml:trace>
  <inkml:trace contextRef="#ctx0" brushRef="#br0" timeOffset="283346.6373">26455 15540 0,'0'0'0,"0"0"0,0 0 15,0 0-15,2 21 0,-2-21 0,-5 19 16,5-19-16,-9 28 0,2-13 15,-1-1-15,-1 3 0,-4-2 16,-5 6-16,-3-1 0,0-1 16,1-2-16,-3 1 0,-2 1 15,-1-1-15,-2-4 0,-5 2 16,0-3 0,0-3-16,0-4 0,6-1 15,2-3-15,2-4 16,1-5-16,2-2 15,3 0-15,-1-2 0,-1-6 0,4 2 16,0-2-16,2-3 0,0-4 16,2 0-16,2 2 0,1-6 15,2-2-15,1 2 0,2 4 0,2-5 0,1 1 16,2 6-16,1 3 0,3 2 16,2 2-16,-2 5 0,2 0 0,1 3 15,1 3-15,-1 4 0,-1-1 16,6 4-16,2 2 15,3 6-15,2-1 0,3 5 16,3 2-16,-1 1 0,-1 0 0,4 6 16,1 2-16,3 1 0,-1 0 0,1 1 15,1-2 1,-5 0-16,-4-1 0,2 4 0,-3 0 16,-3-7-16,-2-4 0,-1-3 15,1-1-15,-7-3 0,-2-4 0,-2 0 16</inkml:trace>
  <inkml:trace contextRef="#ctx0" brushRef="#br0" timeOffset="283705.9893">27628 15498 0,'0'0'0,"0"0"0,0 0 15,0 0-15,0 0 0,-23-4 16,23 4-16,-31 0 0,12 0 0,-3 3 16,-3-2-1,-1 6-15,-2 0 0,-8 6 0,-1 3 16,4 1-16,2 1 0,-1 7 15,5 2-15,5-2 0,4-2 0,9 2 16,7 0-16,2 3 0,2 0 16,6 1-16,4 0 0,2 0 15,2-4-15,6 5 0,1-4 16,1-3-16,2-4 0,0-3 16,3-1-16,-3-5 0,0-1 0,-7-2 15,-3-1-15,-4-3 0</inkml:trace>
  <inkml:trace contextRef="#ctx0" brushRef="#br0" timeOffset="283909.0684">27210 15806 0,'0'0'16,"0"0"-16,23 5 0,-6-1 0,3 0 15,14 3-15,7 0 16,2 3-16,1-2 0,18 5 0,5 2 16,-4-4-16,-4 0 0,-2 0 15,-8-2-15,-11-2 0</inkml:trace>
  <inkml:trace contextRef="#ctx0" brushRef="#br0" timeOffset="284243.645">28498 15690 0,'0'0'0,"0"0"0,0 0 0,0 0 16,-23 18-16,23-18 0,-25 22 16,10-8-16,2 0 0,-1 6 15,-2 3-15,-2 6 0,1-1 16,2 4-16,0 3 0,4-2 16,4 1-16,1 10 0,4 1 15,3-5-15,3-3 0,4 6 16,2-2-16,1-6 0,1-5 0,-3-6 15,-1-6-15,-3-3 0</inkml:trace>
  <inkml:trace contextRef="#ctx0" brushRef="#br0" timeOffset="284649.8477">28797 15965 0,'0'0'0,"0"0"15,0 0-15,0 0 0,0 0 0,-23 18 16,23-18-16,-14 16 0,14-16 16,-12 20-16,7-6 15,2-2-15,2-1 0,5 4 16,5 2-16,1-1 0,1-1 15,9 4-15,5 0 16,2-2-16,-1-1 16,-2-4-16,-3-3 0,5-1 0,-2-2 15,-3-3-15,-1-2 0,-2-3 16,0-3-16,-7-2 0,-1-1 0,-2-4 16,-2-1-1,-2 1-15,-2 0 0,-5-2 16,-6-5-16,-1 2 0,-2-1 15,-4-2-15,1 3 0,-5-1 0,-3 2 16,-1 2-16,-1 1 0,3 0 16,2 1-16,4 2 15,3 2-15,2 1 0</inkml:trace>
  <inkml:trace contextRef="#ctx0" brushRef="#br0" timeOffset="284837.2688">29400 16340 0,'0'0'0,"0"0"0,0 0 16,0 0-16,-13 19 0,13-19 0,0 0 16,-19 17-16,13-12 0,-2-1 15,0-1 1,2 0-16,0 0 0,2 0 0</inkml:trace>
  <inkml:trace contextRef="#ctx0" brushRef="#br0" timeOffset="285056.0234">29730 16098 0,'0'0'15,"10"1"-15,5-1 0,4 2 16,2-2-16,12 6 0,6 0 0,8 1 16,0 1-16,3 2 0,3 1 15,3 2-15,-6-1 0,-1-3 16,-1 2-16,-9-2 0,-8 0 16,-3 1-16,-7-5 0,-5 0 15</inkml:trace>
  <inkml:trace contextRef="#ctx0" brushRef="#br0" timeOffset="285409.7019">29858 16287 0,'0'0'0,"0"0"0,22 14 15,-6-5-15,0 1 0,8 5 0,4 3 16,-2-1-16,0-2 0,2 6 15,0 0-15,-6-1 16,-4-2-16,-6-2 0,-6 0 0,-3-3 16,-6-3-16,-5 1 0,-8-2 15,-5-1-15,-3-2 0,-3 2 16,-1 2-16,-1-1 0,0 0 16,2-1-16,0 0 0,6 3 0,4 1 15,2 0-15,3 0 16,4 0-16,1-3 0,5 2 15,3-2-15,8-1 0,5-1 0,7 0 16,6-1-16,4 0 16,2 1-16,5-4 0,3-3 0,-4-3 15,-3 0-15,0 0 0,-9 1 16,-5 0-16</inkml:trace>
  <inkml:trace contextRef="#ctx0" brushRef="#br0" timeOffset="285664.7898">29866 15636 0,'0'0'16,"0"0"-16,21 3 0,-7-2 0,1 3 15,6 0-15,5 1 0,6 2 16,0 0-16,1-1 16,2 0-16,3 0 0,-5-1 0,-1-2 15,-3-3-15,-4 0 0,-5 0 16,-4 0-16</inkml:trace>
  <inkml:trace contextRef="#ctx0" brushRef="#br0" timeOffset="285883.511">29965 15724 0,'0'0'0,"0"0"16,0 0-16,-6 18 0,6-18 0,0 0 16,-9 27-16,4-16 0,1 1 15,-1-1-15,1 1 16,1-2-16,0 0 0,1-1 0,0 0 15,1-1-15,1 0 0,2-2 16,1-1-16,0 0 0,-1-1 16,0-1-16</inkml:trace>
  <inkml:trace contextRef="#ctx0" brushRef="#br0" timeOffset="286086.7777">30122 15790 0,'0'0'0,"0"0"16,0 0-16,0 0 0,0 0 0,0 0 16,0 25-16,0-25 0,0 0 15,-4 24-15,4-24 0,-3 19 16,1-6-16,1-3 0,0-1 16,1 0-16,0-2 0,1-2 15,0-1-15,0-2 0,0 0 0,0 2 16</inkml:trace>
  <inkml:trace contextRef="#ctx0" brushRef="#br0" timeOffset="286336.6799">30804 15923 0,'0'0'0,"7"8"0,4 3 15,0 3-15,1 2 0,3 10 0,1 5 16,3 9-16,-1 1 0,1 1 16,1 3-16,0 8 15,-3-1-15,-4 2 0,-3 0 16,-7 4-16,-4-6 0,-7-3 0,-4-3 16,-4-4-16,-2-1 0,-12-1 15,-8-2-15,-2-6 0,-5-6 16,9-4-16,10-6 0,7-5 0</inkml:trace>
  <inkml:trace contextRef="#ctx0" brushRef="#br0" timeOffset="287286.6519">22693 16148 0,'0'0'0,"0"0"0,0 0 15,0 0-15,0 0 0,0 0 16,0 0-16,0 0 0,28-9 0,-28 9 16,26 5-16,-26-5 0,30 7 15,-10-2-15,3 1 16,0-1-16,-1 1 0,2 2 16,0 0-16,3 2 0,-1-1 0,-2 3 15,-1-2-15,-3 0 0,-3 1 16,-6 2-16,-5 2 15,-4-2-15,-3 2 0,-6 1 16,-5 1-16,-4 1 0,0-3 0,-12 7 16,-5 4-16,1 0 0,0-1 15,-1-2-15,0-1 0,1 1 16,5-2-16,6-2 0,6-1 16,3-3-16,3-2 0,5-1 0,1 0 15,4-4-15,4-1 0,4-3 16,4-1-16,2-2 0,3-1 15,2-1-15,2-2 0,2 0 16,3 1-16,1-3 0,2-1 16,-1-1-16,-2-2 0,4-1 15,2-1-15,-6 3 0,-5 1 16,-5 1-16</inkml:trace>
  <inkml:trace contextRef="#ctx0" brushRef="#br0" timeOffset="287843.5281">23811 16136 0,'0'0'16,"0"0"-16,0 0 0,0 0 0,4 19 15,-4-19-15,1 21 16,-1-9-16,0 2 0,-2 2 16,0 3-16,-3 0 0,0 0 0,-4 7 15,-2 0-15,-1-1 0,-2 0 0,-1 0 16,-1 2-16,-1-3 0,2-1 16,-8 5-16,-1-1 15,0-3-15,1-5 0,2-2 0,2-3 16,1-3-16,2-4 0,-2-3 15,0-3-15,-2-3 0,-1-1 16,0-4-16,1-1 0,3-4 16,3-1-16,1-7 15,1-5-15,1 3 0,0 3 0,3-2 16,1-1-16,3-1 0,2-2 16,-1 1-16,2 1 0,2 3 15,2 1-15,0 2 0,2 0 16,2 2-16,2 2 0,2 2 15,2 1-15,4 4 0,3 2 0,2 1 16,0 3-16,1 1 16,2 3-16,1 0 0,1 2 0,-1 1 15,-1 1-15,4 2 16,1 0-16,-1 3 0,-2 1 0,-3 0 31,-1-1-31,1-1 0,1 0 0,-2-1 0,-5-2 0,-3-2 16</inkml:trace>
  <inkml:trace contextRef="#ctx0" brushRef="#br0" timeOffset="288046.7063">24300 16358 0,'0'0'0,"0"0"0,0 0 15,32 7-15,-18-4 0,3 0 0,1-1 16,6 2-16,1 1 0,1 1 16,0 0-16,-2 1 0,0 0 0,-5-2 15,-2 0-15,-3-1 16</inkml:trace>
  <inkml:trace contextRef="#ctx0" brushRef="#br0" timeOffset="288846.1469">24666 17442 0,'0'0'0,"0"0"15,0 0-15,0 0 0,5-21 0,-5 21 16,7-23-16,-7 23 0,9-33 16,-3 12-16,0-5 0,1-1 15,0-3-15,0-11 0,1-3 16,-1 1-16,-2 1 0,2-15 16,-1-3-16,2-4 0,-1 7 15,-1-2-15,1-3 0,0-4 16,-1 6-16,0 1 0,-2 2 15,-1 5-15,1 6 0,2-6 16,3 1-16,0 7 0,1 6 0,1 3 16,1 3-16,-1 6 0,0 4 15,0 3-15,1 1 0,-2 5 16,-1 4-16,0 6 0,1 2 16,1 1-16,1 1 0,1 4 15,3 3-15,-3 2 0,-1 2 0,1 5 16,0 2-1,-2 5-15,-2 0 0,-1 0 0,-2-1 16,-2 0-16,-1 0 0,-2 0 16,-2 2-16,-2-3 0,-1-2 0,-6-1 15,-5-1-15,2-6 0,-1-1 16,-3-2 0,0 0-16,-2-3 0,-1-3 15,0 0-15,0-2 0,1-2 16,2-3-16,2 1 0,3 0 0,2-3 15,2-1-15,1-1 0,3-1 16,1 0-16,2 1 16,1 1-16,1 1 0,5 2 0,3-2 15,1 1-15,1-1 0,1 5 16,1 1-16,-1 2 0,0 0 16,3 4-16,1 5 0,0-1 15,-2-1-15,0 3 0,1 1 16,-2 2-16,-1 2 0,0 6 15,-2 1-15,-2-1 0,-2-1 0,-3 3 16,-5 0-16,0-1 0,-2-2 16,-5-1-16,-3 0 15,-1-2-15,-2-1 0,1-2 0,1-3 16,0-2-16,-1-1 0,-1-2 16,-4 1-16,3-3 0,1-3 15,3-4-15,1-4 0,2 1 0,3 0 16,0 2-16</inkml:trace>
  <inkml:trace contextRef="#ctx0" brushRef="#br0" timeOffset="289236.6613">26072 16415 0,'0'0'16,"0"0"-16,0 0 0,0 0 0,0 0 16,0 0-16,0 0 15,0 0-15,0 0 0,0 0 0,-24-11 16,24 11-16,-32-6 0,32 6 16,-45-1-16,19 2 0,0 0 15,-8 2-15,-1 1 0,0 2 16,1 1-16,2 3 0,2 1 15,-2 5-15,5 2 0,-1 1 0,2 1 16,5 0-16,3 0 0,9 1 16,7 1-16,4-1 0,4-1 0,2 0 15,3 1-15,2-1 16,2-1-16,7 1 0,6 0 16,0-1-16,-1-1 0,8 0 15,3-3-15,-7-3 0,-4-3 0,-1-4 16,-2-2-16,-4 0 0,-5-2 15,-3 1-15</inkml:trace>
  <inkml:trace contextRef="#ctx0" brushRef="#br0" timeOffset="289408.5164">25590 16588 0,'0'0'15,"0"0"-15,0 0 0,33 3 16,-33-3-16,38 4 0,-14-1 16,4 1-16,2 0 0,14 2 0,3 1 15,-6-1-15,-7-1 0,-5 0 16</inkml:trace>
  <inkml:trace contextRef="#ctx0" brushRef="#br0" timeOffset="289802.234">26814 16262 0,'0'0'0,"0"0"15,0 0-15,0 0 0,-26 3 0,26-3 16,-22 8 0,22-8-16,-29 19 0,12-6 15,-4 3-15,1 2 0,1 2 0,-5 9 0,0 5 0,-1-1 16,1 0-16,-4 10 0,4 0 15,4 2-15,4 2 0,0 9 16,6 0-16,4-4 0,2-5 0,8 9 16,4 0-16,0-6 0,3-5 15,6-2-15,4-1 16,1-6-16,1-3 0,-4-5 0,-5-8 16,-4-6-16</inkml:trace>
  <inkml:trace contextRef="#ctx0" brushRef="#br0" timeOffset="290268.8025">27043 16625 0,'0'0'0,"0"0"0,0 0 0,0 0 16,0 0-16,0 0 0,0 0 16,-15 24-16,15-24 0,-15 17 0,15-17 15,-22 22-15,12-9 0,0 2 16,0 2-16,1 0 0,3 0 31,0 0-31,3 0 0,1-1 0,2 0 16,2 3-16,2 0 15,2-2-15,1-1 0,3-2 0,1-1 16,0-4-16,-1-2 0,1-3 16,0-2-16,0-2 0,0-2 15,2-1-15,0-2 0,-1-1 16,0-3-16,0 0 0,0-2 16,-2-2-16,-2 0 0,-2-2 15,-2-2-15,-2 1 0,-2-1 0,-3 2 0,-5 1 0,-1-1 16,-1 0-16,-2 2 0,-1 2 15,-4 1-15,0-1 0,-7 0 16,-3 0-16,4 1 0,3 1 16,4 1-16,2 2 0,3 1 0</inkml:trace>
  <inkml:trace contextRef="#ctx0" brushRef="#br0" timeOffset="290471.9025">27485 17087 0,'0'0'0,"0"0"0,0 0 15,-6 18-15,6-18 0,-10 16 16,2-7-16,-2-2 0,0 1 0,0-1 16,-1 0-16,0-1 0,1 0 15,1-2-15,0-2 16,2-1-16,0 1 0,1-1 0</inkml:trace>
  <inkml:trace contextRef="#ctx0" brushRef="#br0" timeOffset="290721.8388">27976 16677 0,'0'0'0,"12"1"16,5 3-16,3-1 0,2 1 0,14 1 16,13 2-16,-1 1 0,-3 0 0,9 4 15,1 3-15,-6-3 16,-5-1-16,5 2 0,-2-1 16,-9-2-16,-6-3 0,-4 0 15,-5-1-15,-5-3 0,-5-1 0,-4-1 16,-3-1-16,0 1 0</inkml:trace>
  <inkml:trace contextRef="#ctx0" brushRef="#br0" timeOffset="290956.2115">28193 16988 0,'0'0'0,"0"0"15,0 0-15,-8 22 0,6-11 16,-2 3-16,-2 4 0,-1-1 16,0 1-16,-2 3 0,1 0 15,0-1-15,1-1 0,-1-2 16,1 0-16,2-1 0,0-2 0,2-2 16,1-1-16,2-4 0,1-4 15,0 0-15,0 0 0,0-1 16</inkml:trace>
  <inkml:trace contextRef="#ctx0" brushRef="#br0" timeOffset="291204.8688">28397 16988 0,'0'0'0,"0"0"16,0 0-16,0 0 0,0 0 0,0 0 15,-2 24-15,2-24 0,0 0 16,-8 30-16,5-13 0,-1 1 16,1-2-16,0 1 0,-1 0 15,1-2-15,1 0 0,-1 0 16,0-1 0,1 0-16,0-1 0,0-1 0,2-4 0,0-3 15,0 0-15,0-1 0</inkml:trace>
  <inkml:trace contextRef="#ctx0" brushRef="#br0" timeOffset="291548.6207">28981 16837 0,'0'0'0,"0"0"0,0 0 16,17 21-16,-11-11 0,2 5 0,1 3 15,1 6-15,-1-1 0,-4 6 16,-2 5-16,-3-4 16,-3-2-16,-3 2 0,-3-3 0,-2-1 15,-1-1-15,-5 1 0,-2-1 16,-2-2-16,-2-3 0,1-1 15,0-1-15,-1-2 0,0 0 0,-6 3 16,-1-1 0,9-6-16,3-3 0,-4-1 0,0-2 15,5-1-15,4-1 0,3-1 16</inkml:trace>
  <inkml:trace contextRef="#ctx0" brushRef="#br0" timeOffset="293461.0487">25440 17188 0,'0'0'0,"0"0"0,0 0 16,0 0-16,26 0 0,-26 0 16,0 0-16,25-2 0,-25 2 0,0 0 15,0 0-15,0 0 0,23 1 16,-23-1-16,0 0 0,0 0 16,-26 3-16,26-3 0,-39-2 15,14 0-15,-3-2 0,-13-2 16,-4-2-16,-3-1 0,-4-2 15,-13-2-15,-1 0 0,-10 0 16,3 5-16,0-1 0,0 1 16,-9-2-16,1 2 0,-12 0 15,2 0-15,4 2 0,4 1 0,-37-1 16,8 0-16,11 5 0,7 1 16,4 0-16,4 1 0,9-1 15,7 1-15,-3 2 0,-2 1 16,2 1-16,1-1 0,-3 4 15,-3 2-15,21-3 0,18-4 16,-5 1-16,-3-2 0,5 1 16,4 0-16,-3 1 0,0 0 15,11-1-15,7 1 0,8-3 0,4-1 16,0 0-16,1 1 0,4 0 16,4 0-16,2-1 0,2 3 15,7-6-15,5-2 16,-4 1-16,-2 1 0,-2 1 0</inkml:trace>
  <inkml:trace contextRef="#ctx0" brushRef="#br0" timeOffset="294039.0926">25628 17339 0,'0'0'16,"0"0"-16,0 0 0,0 0 15,-30 2-15,30-2 0,-40 1 16,14 1-16,-4-1 0,-14 0 0,-3 0 15,-3-1-15,-2 0 0,-18-1 16,-5 0-16,-13 0 0,5-1 16,-21 1-16,-2-1 0,-12-1 15,3 0-15,-6-4 0,8-2 16,-18-2-16,19 3 0,-5 2 16,-4 4-16,15 0 0,11-2 15,-4 1-15,-2-1 0,14 3 0,9 2 16,-5 1-16,-2 2 15,12-2-15,8 1 0,-3 1 0,0 3 16,5 1-16,3 1 0,-1-1 16,-2 0-16,12-3 0,10-2 0,4 1 15,3 1-15,9-2 0,9 0 16,5-2-16</inkml:trace>
  <inkml:trace contextRef="#ctx0" brushRef="#br0" timeOffset="297332.2764">22439 17605 0,'0'0'16,"0"0"-16,0 0 0,0 0 0,0 0 15,0 0-15,0 0 0,0 0 16,0 0-16,0 0 0,0 0 16,0 0-16,0 0 0,0 0 15,0 0-15,-10-22 0,10 22 16,0 0-16</inkml:trace>
  <inkml:trace contextRef="#ctx0" brushRef="#br0" timeOffset="297550.9835">22392 17492 0,'0'0'0,"0"0"16,0 0-16,0 0 0,0 0 0,0 0 15,0 0-15,0 0 0,0 0 16,0 0-16,0 0 0,0 0 16,0 0-16,0 0 0,-15-18 15,15 18-15,0 0 0,0 0 16</inkml:trace>
  <inkml:trace contextRef="#ctx0" brushRef="#br0" timeOffset="297711.6627">22205 17545 0,'0'0'0,"0"0"0,0 0 16,0 0-16,0 0 0,0 0 0,0 0 15,0 0-15,0 0 0,0 0 16,-7-24-16,7 24 0</inkml:trace>
  <inkml:trace contextRef="#ctx0" brushRef="#br0" timeOffset="297883.5243">22003 17587 0,'0'0'0,"0"0"16,0 0-16,0 0 0,0 0 0,0 0 15,0 0-15,0 0 0,0 0 16,0 0-16,-27-4 0,27 4 0,0 0 16,0 0-16</inkml:trace>
  <inkml:trace contextRef="#ctx0" brushRef="#br0" timeOffset="298070.2202">21874 17552 0,'0'0'0,"0"0"16,0 0-16,0 0 0,0 0 0,0 0 16,0 0-16,0 0 15,0 0-15,0 0 0,-25 0 16,25 0-16,0 0 0,0 0 0,-28-4 0,28 4 0,0 0 16,-20 3-1,20-3-15,0 0 0</inkml:trace>
  <inkml:trace contextRef="#ctx0" brushRef="#br0" timeOffset="298242.1082">21669 17649 0,'0'0'0,"0"0"16,0 0-16,0 0 0,0 0 15,0 0-15,0 0 0,0 0 16,0 0-16,0 0 0,0 0 15,0 0-15,0 0 0,0 0 16,0 0-16,0 0 0</inkml:trace>
  <inkml:trace contextRef="#ctx0" brushRef="#br0" timeOffset="405836.4682">19106 18118 0,'0'0'0,"0"0"0,0 0 16,0 0-16,0 0 0,0 0 0,0 0 15,18 15-15,-18-15 16,0 0-16,0 0 0,0 0 16,0 0-16,14 17 0,-14-17 0,0 0 15,0 0-15,0 0 16,2 20-1,-2-17-15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9T00:04:45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10362 8481 0,'0'0'0,"0"0"0,0 0 0,0 0 16,0 0-16,0 0 0,0 0 16,0 0-16,0 0 0,0 0 15,0 0-15,0 0 0,0 0 0,0 0 16,0 0-16,0 0 15,0 0-15,0 0 0,14-22 16,-14 22-16,0 0 0,0 0 0,24-7 16,-24 7-16,0 0 0,23-2 15,-23 2-15,22-2 0,-11 1 16,1 0-16,3 1 0,-1 0 16,0-1-16,3 1 0,2-1 15,-1 1-15,0 0 0,1 0 16,2 0-16,0 0 0,0 1 0,6-2 15,3-2-15,-1 2 0,-2 0 16,3 1-16,2 0 16,-2 0-16,-3 0 0,10-1 0,1-2 15,-1 3-15,-3 2 0,2-2 16,3 0-16,-4-2 0,-3 0 0,8-1 16,1 1-16,-4 0 15,-2-2-15,3 3 0,1 1 16,-3 0-16,-2-1 0,1 0 15,3-1-15,-4 1 0,-2 1 0,3-1 16,4-1-16,-5 1 0,-4 2 16,10-1-16,3 1 15,-11-2-15,-3-1 0,10 0 0,3-1 16,-5 1-16,-2 1 0,1-1 16,1 0-16,-2 0 0,-2-1 0,2 2 15,0 1-15,-1 0 16,-2 0-16,1 0 0,2-2 15,-3 1-15,-3 1 0,7 1 16,2 1-16,-2-1 0,-6 0 0,6-2 16,2 1-16,-5 1 0,-4 3 15,5-2-15,4-1 16,-5 2-16,-3 0 0,-1-3 0,1-5 16,-1 4-16,0 2 0,0 0 15,3 0-15,-4-1 0,-4 0 0,5 0 16,3 3-16,-7-2 15,-1 0-15,5-1 0,0-2 16,-5 4-16,1 1 0,2 0 0,-1-1 16,-3 0-16,0-2 0,0 2 15,2 0-15,-3 0 0,-1-1 16,-1-1-16,0-1 0,-4 1 16,-2 1-16,1-1 0,0 0 15,-2 0-15,-4 1 0,0 1 16,0-1-16,0 0 0,1-1 0,-1 0 15,-2 0-15,-2 0 16,-1 0-16,0-1 0,-1-2 16,-1 3-16,0 1 0,-2-1 0,2 4 15,-2-4-15,0 0 0,0 0 16,-2 2-16,-2 1 0,-3-1 0,1-1 16,0 1-16,2-1 15</inkml:trace>
  <inkml:trace contextRef="#ctx0" brushRef="#br0" timeOffset="5575.0165">10228 9509 0,'0'0'0,"0"0"16,0 0-16,0 0 0,0 0 0,0 0 15,0 0-15,0 0 0,0 0 16,0 0-16,0 0 16,0 0-16,0 0 0,0 0 15,0 0-15,0 0 0,0 0 0,19-18 16,-19 18-16,0 0 0,20-5 31,-20 5-31,0 0 0,28-5 0,-28 5 16,21-1-16,-9 0 15,-1 0-15,0 0 0,4 0 0,1 0 16,1 0-16,0 0 0,1 1 16,0-2-16,-1 1 0,1 1 15,3-1-15,2 0 0,5 2 16,-3 1-16,0 0 0,2-2 16,-1 0-16,1 0 0,-1 1 15,1-1-15,-1 1 0,1-1 0,7 1 16,2-1-16,-4 0 0,-3 0 15,1-1-15,-1 1 0,1 0 16,0 0-16,1 1 0,0-1 16,-3 1-16,1-1 0,0 0 15,-1 0-15,-2 0 0,-3 0 16,2 0-16,3-1 0,-3 1 16,-2 1-16,1-1 0,0 0 15,-1 0-15,-1-1 0,2 0 16,4 0-16,-2 0 0,0 1 0,-1 0 15,0-2-15,1 2 0,-2 3 0,1-3 0,2 0 16,-3-1-16,-2-2 0,1 4 16,2 2-16,0-2 0,0-2 0,0 0 15,-2 1-15,-2 0 0,-1 0 16,-1 0-16,1 1 16,0-1-16,0-3 0,0 2 0,1 1 15,-4-1-15,-1-1 0,1 1 16,1 0-16,-1 1 0,-2 0 15,2 0-15,-1 0 0,-4 0 32,-1 0-32,0 0 0,0-1 0,-1 0 15,-1 0-15,0-2 0,0 1 16,-2 1-16,1 1 0,0 0 16,0 0-16,-1 0 0,0-1 0,-1 1 15,-2 0-15,0 0 16,1-2-16,-1 2 0,1-1 15,-1 1-15,0-1 0,1 1 16,-2 0-16,-1 0 0,-2 0 0,3 0 16,-1 0-16,-2 0 0,2-1 15,-2 1-15,2 0 0,0 0 16,1-1-16,-3 1 0,0 0 16,0 0-16,2 1 0,-2-1 15,0 0-15,0 0 0,0 0 16,0 0-16,0 0 0,0 0 15,0 0-15,0 0 0,0 0 16,0 0-16,0 0 0,0 0 16,0 0-16,-4 4 0,4-4 0,0 0 15,0 0-15,0 0 0,0 0 16,0 0-16</inkml:trace>
  <inkml:trace contextRef="#ctx0" brushRef="#br0" timeOffset="18264.971">5693 12235 0,'0'0'0,"0"0"0,0 0 16,0 0-16,0 0 0,26 0 16,-26 0-16,32-1 0,-32 1 15,41-1-15,-13 0 0,1-2 16,1 0-16,10-1 0,5 1 15,2 0-15,3 0 0,14-1 0,1 0 16,-4 0-16,1-1 0,16-1 16,8 2-1,-7 0-15,-3 0 0,8 1 0,6 2 16,-10-1-16,-6 1 0,27 0 16,-11 0-16,-18 1 0,-11-1 0,-5 0 15,1-2-15,-6 1 0,-7 0 16,-1-1-16,-1-1 15,1 2-15,1 1 16,-12 0-16,-8 0 0,-2 0 16,-1 0-16,-12 1 0,-1-1 0,-2-1 15,2 0-15,-3 1 0,-2 1 16,0-3-16,-3 0 0,0 3 16,0-3-16,-5 4 0,-2 2 15,-4-1-15,-4 1 0,2-1 0,2 0 16,3 0-16</inkml:trace>
  <inkml:trace contextRef="#ctx0" brushRef="#br0" timeOffset="35124.5214">3253 9971 0,'0'0'0,"0"0"16,0 0-16,0 0 0,-12-17 0,12 17 15,0 0-15,-32-15 16,20 9-16,-5 1 0,2-2 16,-4 3-16,-2-3 0,-5 0 15,-3 0-15,0 0 0,4 3 0,-5-2 16,0 1-16,2 1 0,-1 1 16,-8-4-16,-1 4 15,3 2 1,4 1-16,2 0 0,2 0 0,0 2 0,2 0 0,-4 0 15,-2 3-15,4-1 0,1 1 16,1 4-16,0 0 0,1-2 16,-1 0-16,0 3 0,-1 2 15,4 0-15,1-1 0,2 0 16,0 3-16,-1 0 0,-2 2 0,1 0 16,1 3-16,1-2 0,3-3 15,1 4-15,3 0 16,1 0-16,-1 3 0,2-1 0,4-1 15,-3 1-15,2 0 0,1 1 16,-1 2-16,5 1 0,-2 0 0,1-2 16,0-1-16,3 2 15,-2 1-15,4-2 0,-1 2 16,2-1-16,1 0 0,1-1 16,2 6-16,1-3 0,1-2 0,2 1 15,4 1-15,1-3 0,0-1 16,4 5-16,0 2 0,3-3 15,-1-4-15,0 3 0,3-2 16,0 0-16,-1-1 0,3 3 16,0-1-16,0-2 0,2-6 15,2 2-15,-2 0 0,2-2 16,-2 0-16,5-2 0,-1-1 16,0-1-16,-4 0 0,1-1 15,3-3-15,-3 0 0,-3 0 0,2-3 16,-3-1-16,2-2 0,-3-1 15,3 0-15,-2-4 0,-1 1 16,-6 2-16,3-6 0,3 0 16,0-4-16,0 4 0,1-4 15,-3 0-15,1 0 0,2 1 0,-1-1 16,4-3-16,-3 0 16,-2-1-16,0-6 0,0 1 15,-2 1-15,1 2 0,-1-2 0,0 1 16,-3-3-16,-2 3 0,-2-3 15,-1-1-15,-2 1 0,-1-1 16,1-2-16,-2-1 0,0 2 16,-2-4-16,2 5 0,2 1 15,-4-4-15,-3 3 0,-1-3 16,-1 0-16,0 0 0,-1 4 16,0-5-1,-2-4-15,-3 4 0,-1 2 0,-3 1 16,-3-2-16,-1 0 0,1 0 15,1 0-15,0 1 16,-1 2-16,0-3 0,-6 0 0,1-2 16,-2 4-16,-1-2 0,-2 1 15,1 0-15,1 1 0,2 1 16,-5 0-16,0 1 0,-1 0 16,0 1-16,-2 0 0,2-1 15,2 3-15,-2-1 0,0 1 16,-6 0-16,5 0 0,-1 2 0,0-2 0,2 3 15,-3 0-15,0 2 0,-1 2 16,-1 0-16,2 2 0,5 2 16,-6-1-16,-1 3 0,-2-2 15,1-1-15,-4 5 0,-2 3 16,1 1-16,-1 1 0,-7 2 16,-4 1-16,2 1 0,2-2 0,5 2 15,8-3-15,8-1 0</inkml:trace>
  <inkml:trace contextRef="#ctx0" brushRef="#br0" timeOffset="39347.6421">7060 13177 0,'0'0'0,"0"0"16,0 0-16,0 0 0,0 0 0,0 0 15,0 0-15,0 0 0,0 0 0,0 0 16,0 0-16,0 0 16,0 0-16,0 0 15,0 0-15,0 0 0,0 0 0,0 0 16,0 0-16,0 0 0,0 0 16,0 0-16,0 0 15,0 0-15,0 0 0,0 0 0,-21-5 16,21 5-16,0 0 0,-24 0 15,24 0-15,0 0 0,-28-2 16,28 2-16,-23-1 0,11 1 16,-4 0-16,3-1 0,-2 1 15,-2-1-15,2 1 0,-4-1 16,-2 0-16,-1 1 16,-1 1-16,2-1 0,2 1 0,-6 0 15,-2 0-15,0-1 0,0 1 16,2 0-16,-1 0 15,1 1-15,3-1 0,-3 0 0,-4 1 16,4-1-16,0 1 0,-4 0 16,-1 1-16,1-2 0,2-1 0,-4 3 15,-2 2-15,3-3 16,2-1-16,-3-1 0,-2-1 16,2 4-16,5 1 0,-5-1 15,-2-2-15,1 0 0,2 0 0,-7 0 16,-1-1-16,3 0 0,1 2 15,0-2-15,0-1 0,0 1 16,3 0-16,-2 0 0,-4 2 16,5-1-16,-1 1 0,-3 0 15,-2 0-15,3-2 0,3 0 0,-9 1 16,-3 1-16,11 1 16,4 1-16,-11-1 0,-4 0 15,7-1-15,5-2 0,-3 3 0,0 1 16,1-3-16,2-1 0,-3 3 15,1-1-15,2 0 0,3 1 16,-4-2-16,0 2 0,2-1 16,1 1-16,-4 0 0,-4 0 15,4 0-15,2 0 0,-3 0 16,-6 3-16,7-3 0,4-2 0,-4 2 16,-7 2-16,7-2 15,4-2-15,-4 2 0,-3-1 16,2 1-16,3-1 0,0 0 15,0 1-15,4-2 0,-1 1 0,-4 0 16,0 1-16,0 0 0,3-1 0,-4 1 16,-4 0-16,6-2 15,3-1-15,-6 2 0,-2 0 16,5 0-16,1 1 0,1-1 16,-1-1-16,-1 0 0,-2-1 0,2 2 15,4 1-15,-3 0 0,2-1 16,0 1-16,-1 0 15,4-1-15,6 1 0,-5 0 0,0-2 16,3 0-16,-1 1 0,1 1 16,0-2-16,1 1 0,4 0 0,-4-1 15,1 1-15,1 1 16,2 0-16,-1 0 0,-1-1 16,7 0-16,0-1 0,2 0 15,0 1-15,0 0 0,1 1 0,3-2 16,-1-1-16,3 1 0,0 0 15,1 0-15,2-1 0,-2 1 16,0-1-16,2 0 0,1 0 16,0 0-16,0 0 0,0 0 15,0 0-15,-3-1 0,3 1 0,0 0 16,0 0-16,0 0 16,0 0-16,0 0 0,3 0 15,-2 0-15,2 0 0,0-1 16,1 0-16,2 0 0,-1 0 0,2 0 15,1 0-15,-1-1 0,3 0 16,-2 0-16,3 2 0,-1-3 16,0 0-16,2 1 0,-2-1 15,2 1-15,-3 0 0,4-1 16,-1-2-16,3 1 0,-1 2 0,3-2 16,1 2-16,-2-1 15,0 1-15,6-2 0,3-1 16,-2 1-16,1 0 0,-2 1 0,3 1 15,-2-1-15,-1 0 0,3 1 16,4 0-16,-3 1 0,-2-2 16,8 0-16,0 1 0,-1 0 15,1 1-15,-2 0 0,1-1 16,0-1-16,0 1 0,2 1 16,2-2-16,-2 2 0,-1 1 0,9-1 15,0-3-15,-5 2 0,-4 1 16,4-2-16,5 1 15,-4 0-15,-4 0 0,5 1 0,3-2 16,-6 2-16,-1-1 0,8 2 16,3-1-16,-10 1 0,-1 1 15,8-2-15,1 0 0,-2 1 16,-3 1-16,3 0 0,1 0 16,-2-2-16,-2 0 0,3 2 15,1 1-15,-3-1 0,-3 2 0,0-2 16,2-1-16,-2 1 0,1 1 15,0-1-15,1 1 0,-1 0 16,-3-1-16,5 0 0,-2-1 16,2 1-16,-5 0 0,3 0 15,0 0-15,-2 1 0,-2-1 0,4 0 16,4 1-16,-6 0 0,-2 0 16,2-1-16,6-1 15,-7 2-15,-5-1 0,4 0 0,5-1 16,-4 2-16,-5 0 0,2-1 15,1-1-15,-1 0 0,-1 0 16,1 1-16,0-1 0,-4 0 16,0 0-16,4 1 0,1 1 15,-5-1-15,-4-1 0,3 0 16,0 0-16,-3-1 0,1 1 0,3-1 16,0 0-16,-8 1 0,0 1 15,3-2-15,2 0 16,0 0-16,-2 1 0,0 0 0,2 0 15,-4 0-15,-1 0 0,2-1 16,2 0-16,-1 0 0,-1 1 16,-3-1-16,0 1 0,-4 1 15,1 0-15,0-1 0,1-1 16,0 1-16,2 0 0,-3 0 16,2-2-16,-2 2 0,-3-1 0,2 1 15,-3 0-15,0-1 0,-3 1 16,2-2-16,-1 1 0,0-1 0,0 2 15,0-1-15,0 1 0,0-1 16,-1 1-16,1 0 0,0 0 16,-4 0-16,1-2 0,-2 2 15,3-1-15,-5 1 0,0-1 0,0 1 16,1 0-16,-1-2 16,-2 2-16,2 0 0,-2 0 15,2 2-15,-2-2 0,0 0 0,0 0 16,0 0-16,-2 0 0,-1 0 15,-2 0-15,0 0 0,-2 1 16,0-1-16,-1-1 0,-2 1 16,1-3-16,-1 2 0,-3-1 15,1 2-15,-4 0 0,-1-1 16,-3-1-16,0-1 0,1 1 0,-8-1 16,-3-1-16,1 1 0,1 0 15,-2-1-15,-2 1 16,0-1-16,1 1 0,-9-1 15,-1-1-15,4 0 0,-1 3 0,-1-3 16,-1 2-16,-1 2 0,4 2 16,-10-1-16,0-1 0,4 1 15,0 1-15,-4 0 0,-4 0 16,3-1-16,4 0 0,-11-2 16,-3 0-16,7 1 15,7 2-15,-15-1 0,0 1 0,5 2 0,8 0 16,-5 0-16,-3-2 15,5 2-15,5 1 0,-5 0 0,-4-2 16,4 1-16,3 0 0,-27 0 16,5 0-16,30 0 0,1 1 0,-30 5 15,-1 1-15,16-5 16,8-3-16,-7 2 0,-6 1 16,7-1-16,10 0 0,-9 2 15,-2 2-15,4 0 0,3 1 16,-4-2-16,-2 0 0,0-2 15,3-1-15,-7 0 0,-4 0 16,8 1-16,7 2 0,-6-2 0,-5 0 0,10 0 16,6-1-16,-8 4 0,-6 1 15,8-4-15,3-1 0,-6-2 16,-7 0-16,8 3 0,5 0 16,-4 0-1,-4-1-15,3-3 0,2-1 0,2 3 16,1 0-16,7 1 0,4-1 0,-6 0 0,-5 0 15,9-1-15,6-1 0,-2-1 16,-3-1-16,17 0 0,-4 0 16,3 3-16,0 2 0,3-3 15,2-1-15,1 2 0,-1 3 16,-2-3-16,2-1 0,1-1 16,4-1-1,1 1-15,-2 1 0,3-1 16,2 0-16,1 0 0,-4 1 0,4-1 15,5 1-15,-2-2 0,3 1 16,-2-1-16,4 1 16,-1 0-16,2 0 0,0 0 15,4-1-15,1 0 0,3 0 0,2 0 0,4 1 0,-1-3 0,0 1 16,5-1-16,4 0 16,-3 0-1,0 1-15,9 0 0,5 0 16,-4 0-16,-5-1 0,6 1 15,6-2-15,0 0 0,-2-1 0,2 0 16,6 1-16,-5 0 0,-6 2 16,12-2-16,2 0 0,-7 1 15,-5-1-15,4 0 0,5 0 16,-4-1-16,-5 0 0,15-1 16,0-1-16,-12 1 0,-1 1 0,10-2 15,1 1-15,-4 0 0,-4 1 0,8 0 16,2 0-16,-6 1 0,-5 0 0,27-2 15,-3 2-15,-6 1 0,-4 2 16,3 0-16,1 0 0,-8 0 16,-3 1-16,3 1 0,5 0 15,-10 0-15,-4-1 0,7 0 16,5 0-16,-2 1 0,-3 1 0,1 0 16,1 1-16,-6 4 0,-5 2 15,-1-4-15,1-2 16,-2-3-16,-3-3 0,5 2 15,3 1-15,-9 1 0,-6 3 0,3-2 16,0 0-16,-3 0 0,-3 2 0,-1-5 16,-2-4-16,-9 5 15,2 2-15,-2 1 0,4-1 16,-2 0-16,-1-1 0,-1-1 16,-1 1-16,-1-1 0,-1 1 0,2 1 15,1 0-15,-2 0 0,-3-1 16,-1 1-16,0 0 15,-1-1-15,0 0 0,-4 0 0,0 0 16,-2 0-16,-2 1 0,1 0 16,-1 0-16,-1-1 0,-2-1 0,0 0 15,-1 3-15,-3-2 16,-3 1-16,2-1 0,0 0 16,2 0-16</inkml:trace>
  <inkml:trace contextRef="#ctx0" brushRef="#br0" timeOffset="40456.8798">9187 13287 0,'0'0'0,"0"0"15,0 0-15,0 0 0,0 0 0,0 0 16,0 0-16,0 0 0,0 0 16,0 0-16,0 0 0,0 0 0,0 0 15,0 0-15</inkml:trace>
  <inkml:trace contextRef="#ctx0" brushRef="#br0" timeOffset="40833.9639">11673 13331 0,'0'0'0,"0"0"0,0 0 0,0 0 15,0 0-15,0 0 0,0 0 16,0 0-16,0 0 0,0 0 16,0 0-16,-27 0 0,27 0 0,0 0 15</inkml:trace>
  <inkml:trace contextRef="#ctx0" brushRef="#br0" timeOffset="41128.1456">9008 13307 0,'0'0'16,"0"0"-16,0 0 0,23-7 0,-23 7 15,0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9T00:06:04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13065 2865 0,'0'0'0,"0"0"16,0 0-16,0 0 0,0 0 0,29-9 16,-29 9-16,26-7 15,-9 7-15,3-1 0,3-1 16,1 2-16,3 0 0,10-4 16,3 3-16,1-1 0,1 2 0,15 1 15,4 1-15,-6-2 0,-6 0 16,20-2-16,5 1 0,-4 3 15,0 2-15,16-2 0,3 0 16,3-2-16,-11 0 0,45-2 16,-3 1-16,-17 1 0,-11 3 0,10-1 15,6-4-15,-14 0 16,-10 0-16,16 2 0,11 2 16,-13-4-16,-7-5 0,14 0 15,11 4-15,-14 3 0,-11 3 0,12-6 16,8-8-16,-13 7 0,-7 1 15,16 1-15,13 0 0,-14-1 16,-9-1-16,8 1 0,6-1 16,-14 8-16,-8 2 0,10-7 15,8-6 1,-13 1-16,-9 1 0,6 3 0,3 5 0,-14-3 16,-9 0-16,6 1 0,4 3 15,-10-3-15,-4 1 0,-1-4 16,1-3-16,-17 5 0,-11 4 0,2 2 15,3 1-15,-13 1 0,-8-1 16,-7 0-16,-5-3 0,-4-1 16,-2-1-16,-4 0 0</inkml:trace>
  <inkml:trace contextRef="#ctx0" brushRef="#br0" timeOffset="734.7929">14456 3214 0,'0'0'0,"0"0"0,0 0 16,0 0-16,0 0 0,0 0 15,0 0-15,18-13 0,-18 13 0,22-2 16,-22 2-16,27 0 0,-11 0 16,1 0-16,3 0 15,0 2-15,0 1 0,-1-1 0,-1 3 16,4 0-16,-2 1 0,-2-1 16,-3 2-1,-3-1-15,-2 1 0,-3 2 0,-3 0 0,-4 0 0,-3 0 0,-4 1 16,-2 3-16,-6-2 0,-4 0 15,0 1-15,-2 0 0,0 0 16,0-4-16,1 1 0,0-2 16,3 0-16,2-3 0,2 1 15,2-1-15,2 2 0,1-2 0,2 0 16,1 0-16,3-1 16,2 2-16,4-2 0,4-1 15,1-1-15,3 2 0,7-3 0,4-3 16,2 1-16,2-1 0,4 1 15,3-2-15,2 1 0,2-1 16,-1 0-16,-6 1 0,-5-1 16</inkml:trace>
  <inkml:trace contextRef="#ctx0" brushRef="#br0" timeOffset="1140.9917">16470 3218 0,'0'0'0,"0"0"16,0 0-16,26 4 0,-16-2 0,2 3 15,2-1-15,1 1 0,-1 1 16,1 1-16,-1-2 0,-4 4 15,-3-1-15,-4 0 0,-7 4 16,-5-1-16,-4 0 0,-6 0 16,-4 2-16,-1 1 0,-2 2 0,-1-4 15,1 0-15,-4 0 0,3-1 16,4-2-16,2 0 0,5-1 16,3-1-16,1-1 15,5 0-15,2-3 0,3 1 0,4 0 16,4-1-16,4 0 0,4 1 15,5-3-15,3 0 0,1 0 16,1-1-16,1 0 0,-1 0 16,5-2-16,-2-3 0,-5 2 15,-3 1-15,-5 0 0</inkml:trace>
  <inkml:trace contextRef="#ctx0" brushRef="#br0" timeOffset="2493.9435">13190 2242 0,'0'0'0,"0"0"0,0 0 16,0 0-16,0 0 0,-4-18 16,4 18-16,0 0 0,3-22 0,-3 22 15,0 0-15,1-24 16,-1 17-16,-1-1 0,0 1 15,-1 0-15,-1 0 0,0 3 16,-1 0-16,-2 1 0,-1 0 0,-2 2 16,-4 1-16,0 1 0,-1 0 15,-2 4-15,-1 0 16,0 2-16,2 3 0,-6 2 0,0 1 16,0 1-16,1-3 0,-1 7 15,-1 0-15,4 3 0,4-2 0,-2 5 16,1-3-16,3-3 15,2-1-15,2 1 0,3 1 16,2-4-16,0 1 0,3-1 16,4-1-16,0-6 0,3 2 0,4-5 15,4 1-15,2-2 0,0 0 16,3-1-16,3-6 0,2 1 16,-1-3-16,7-3 15,1-2-15,0-1 0,0 0 0,0 0 16,1-2-16,-5 0 0,-2-1 15,6-6-15,1-2 16,-6 4-16,-2 1 0,-4 1 0,-3-1 16,-1 4-16,-3 2 0,-2 0 15,-3 0-15,-3 0 0,-4 0 0,-2 4 16,-1 0-16,-1 3 0,-2 1 16,-2 3-16,-4 0 15,0 0-15,0 3 0,-1 1 0,0 0 16,1 0-16,2 0 0,2 2 15,-1 1-15,3-2 0,1 1 16,5-2-16,2 2 0,3-2 16,1-1-16,5-2 0,2 2 15,1-3-15,1 1 0,4-1 16,3-1-16,-1 1 0,-1 1 0,4 1 16,1-1-16,5 3 0,-2-4 15,-1 3-15,-3 1 16,-1-1-16,-2 1 0,-1 3 0,0-3 15,-6 3-15,-1 2 0,-3 0 16,-1 1-16,-5-2 0,-1 2 16,-7-3-16,-5 4 0,-1-5 15,-2 1-15,-4 1 0,-5 0 16,1-1-16,-1 0 0,-5 3 16,-2 1-16,3-3 0,3-1 0,0-5 15,2-1-15,0 2 0,1-2 16,4-1-16,2-4 15,5 3-15,3-1 0,7-6 0,4 0 16,-1-1-16,-1 1 0,-1 4 16</inkml:trace>
  <inkml:trace contextRef="#ctx0" brushRef="#br0" timeOffset="2915.7521">13951 1856 0,'0'0'0,"0"0"0,0 0 15,0 0-15,0 0 0,0 0 0,0 0 16,16-14-16,-16 14 0,0 0 15,31-6-15,-31 6 0,25 2 16,-11-1-16,0 2 0,2 0 16,0 1-16,0 0 0,-2 4 15,-2-2-15,-2 1 0,-3 0 16,-3 1-16,-3 2 16,-2-3-16,-7 4 15,-4 3-15,-1-3 0,0 3 0,-5 0 0,-1 1 16,3-1-16,0 0 0,3-3 15,1-1-15,1-2 0,2-1 16,1 0-16,3 0 0,3 0 16,2-3-16,6 0 0,5-1 15,6 0-15,4-2 0,3-1 16,5-3-16,-2 2 0,1-5 0,-4 4 16,-4-1-16,-3 0 0</inkml:trace>
  <inkml:trace contextRef="#ctx0" brushRef="#br0" timeOffset="3243.814">14338 2013 0,'0'0'0,"0"0"0,0 0 16,0 0-16,0 0 0,-14 29 0,14-29 16,-13 22-16,6-8 0,-2 1 15,0 5-15,-2-1 0,-1 1 16,0-1-16,-1 2 0,-4 8 16,0-1-16,2 0 0,2-2 15,1-1-15,1 3 0,-1 1 16,0-1-16,3-3 15,1 0-15,2-3 0,2-1 16,2 0-16,1-4 0,3-5 0,3-1 16,-1-4-16,-1-1 0,0-1 0</inkml:trace>
  <inkml:trace contextRef="#ctx0" brushRef="#br0" timeOffset="3696.9059">14567 2199 0,'0'0'0,"0"0"0,0 0 16,0 0-16,0 0 0,0 0 16,0 0-16,0 0 0,-27 21 0,27-21 15,-23 18-15,23-18 0,-24 22 16,12-11-16,1 5 0,0-3 15,1 1-15,0 0 0,2-3 16,0 2-16,1-2 0,3-1 16,0-1-16,2 1 0,0 0 15,2-5-15,1 0 0,1-3 16,3 1-16,4-3 16,4-4-16,1 1 0,2 2 0,-1-2 15,0-4-15,4-1 0,-1-2 16,-2-1-16,1 1 0,-3-1 15,1 0-15,-4 0 0,-1 1 16,-2-1-16,0 1 0,-3-1 16,-4 0-16,-2 0 0,-2 3 15,-1 1-15,-2 1 0,0 2 16,-2-2-16,-2 5 0,-1-2 16,0 3-16,-1-1 0,1-1 0,0 1 15,2-2-15,1 3 0,2-1 16</inkml:trace>
  <inkml:trace contextRef="#ctx0" brushRef="#br0" timeOffset="4087.0414">14918 1963 0,'0'0'0,"0"0"0,0 0 0,0 0 16,0 0-16,0 0 0,0 0 16,-18 15-16,18-15 0,0 0 15,-22 14-15,22-14 0,0 0 0,-20 22 16,20-22-16,-7 14 16,4-7-16,2-3 15,1 2-15,0-2 0,1 0 0,3-4 16,1 1-16,2-1 0,0 0 0,0-1 15,2 0-15,0-5 0,0 2 16,1 0-16,1-2 0,-1 2 16,0-3-16,-2 3 0,0-3 15,0 0-15,-2 1 0,1 1 16,-1-1-16,-2 1 0,-1-1 0,-1 2 16,1 0-16,-3 0 15,-3 0-15,-1 2 0,-3 2 16,0 0-16,-2 2 0,1-1 15,2-1-15,0 0 0</inkml:trace>
  <inkml:trace contextRef="#ctx0" brushRef="#br0" timeOffset="4415.1149">15333 2263 0,'0'0'0,"0"0"0,0 0 16,23-3-16,-23 3 0,27-4 15,-7 4-15,1 0 0,1 0 0,9 0 16,2 0-16,-1 0 0,-1-1 16,-1 1-16,1 1 0,-3 0 15,0 2-15,2 0 0,-3-2 16,-4 5-16,-3 1 0,-4-2 16,-3 0-16,-3-3 0</inkml:trace>
  <inkml:trace contextRef="#ctx0" brushRef="#br0" timeOffset="5116.8107">16299 1952 0,'0'0'0,"0"0"16,0 0-16,0 0 0,0 0 0,22 4 15,-22-4-15,0 0 16,27 11-16,-27-11 0,27 11 15,-13-4-15,-1 0 0,-2 0 16,-1 1-16,0 2 0,-1 1 0,-2-1 16,-3-2-16,-3 2 0,-2 0 15,-5 1-15,-2 0 0,-2 1 16,-1 1-16,-8 1 0,-3-2 16,-1 1-16,-2-2 0,2 3 15,2-3-15,0-1 0,0-2 0,3 0 16,0-1-16,4-1 15,2-2-15,2 0 0,2 0 16,2-1-16,3 1 0,3-4 16,0 0-16,7 0 0,2 0 0,3-1 15,2-2-15,3 3 0,0 0 16,2-3-16,2 2 0,0 1 16,0 0-16,0 1 0,0 2 15,-1 1-15,-3 2 0,0-2 16,-1 3-16,-2 1 0,-3 2 0,-4 1 15,-1 0-15,-4-1 16,-3 1-16,-5 0 0,-4 0 16,-2-1-16,-1 1 0,-5 0 0,-2 0 15,-4 2-15,0-2 0,-6 1 0,2 1 0,0 2 0,3-4 16,-1-1-16,1-3 0,3 1 16,3 2-16,4-4 0,3-4 15,2 4-15,2-5 0,4 2 16,1 0-16,6-3 0,2-3 15,7 0-15,6-1 0,-4 1 16,-2 2-16,-1-2 0</inkml:trace>
  <inkml:trace contextRef="#ctx0" brushRef="#br0" timeOffset="6006.6578">17094 2171 0,'0'0'16,"0"0"-16,0 0 0,0 0 15,0 0-15,11-15 0,-11 15 16,0 0-16,12-18 0,-12 18 0,6-14 15,-2 10-15,-1-2 0,0 2 16,0-3-16,-1 3 0,-1 1 16,-2 2-16,-4-2 0,0-1 15,-2 1-15,0 0 0,-1-1 16,-2 4 0,0 0-16,-2 3 0,-1 0 15,-2 1-15,1 1 0,-2 4 16,-1-1-16,0 3 0,1-3 15,-6 5-15,0 1 0,2-3 0,2 2 16,2-1-16,-1 6 16,3-4-16,2 0 0,1 1 0,1-2 15,2-1-15,1 2 0,4-3 16,2 2-16,1-1 0,1-2 16,5-3-16,2 0 0,2-2 15,2 1-15,3-2 0,2 0 0,3-2 0,1-2 0,2 0 16,2 1-16,-1-4 0,0-4 15,6-1-15,-1-2 0,-4 2 16,-3-2-16,0-1 0,0-1 16,-3-1-16,-2-2 0,-1 2 0,-1 2 15,0 0-15,-2 1 0,-2 2 16,-2-2-16,-3 2 0,0 1 16,-3 0-16,1 1 0,-3 1 15,0 2-15,-2-1 0,-2 0 16,0 1-16,-1 3 0,-2-3 15,1 6-15,0-3 0,1 0 0,1 1 16,-1 1-16,1-1 16,1 2-16,1 1 0,0-1 0,1 1 15,1-1-15,3-2 16,5 2-16,0 1 0,1-1 0,1 1 16,1-1-16,2 0 0,2 1 15,1-4-15,2 1 0,3 1 16,-1-1-16,0 2 0,-1 1 15,0 0-15,-2 0 0,0 2 16,0-2-16,-3 0 0,-1 3 0,-1-3 16,-2 6-16,-3-3 15,0 0-15,-3 0 0,-3 1 0,-2 1 16,-2-1-16,-4 0 0,-3-1 16,-1-1-16,-1-1 0,-2 2 15,0-1-15,-2-2 0,1-3 16,-1 4-16,-2-3 0,3 1 15,1 0-15,-1-5 0,2 1 16,1-3-16,2 1 0,2 5 16,1 3-16,1 1 0,0-1 0,2-2 15</inkml:trace>
  <inkml:trace contextRef="#ctx0" brushRef="#br0" timeOffset="6353.6675">17705 1935 0,'0'0'0,"0"0"15,0 0-15,0 0 0,24-7 0,-24 7 16,22-4-16,-11 2 16,0 2-16,0 0 0,1 2 15,-1-2-15,0 3 0,-1-2 16,-1 2-16,-2 1 0,-2 2 15,-3-1-15,-2 2 0,-2 0 16,-2 0-16,-2 0 0,-2 1 0,0 1 16,-2-1-16,-1-1 0,0-3 15,0 3-15,1 0 0,-2 1 16,1-1-16,1-1 0,1-5 0,4 2 16,2 2-16,2-2 0,1 3 15,5-3-15,5-2 0,1 3 16,2-1-16,3 1 0,4-1 15,4 0-15,-1-2 0,-3 2 0,-3 1 16,-3-4-16</inkml:trace>
  <inkml:trace contextRef="#ctx0" brushRef="#br0" timeOffset="7243.8296">18303 2064 0,'0'0'31,"0"0"-31,0 0 0,0 0 0,0 0 16,0 0-16,0 0 16,0 0-16,0 0 0,0 0 0,0 0 0,0 0 0,0 0 0,-23-15 15,23 15-15,-24 0 0,24 0 16,-24 4-16,24-4 0,-23 7 16,12-4-16,1 1 0,0 2 15,0 2-15,1-1 0,1 1 16,3 6-16,-1-3 0,2-1 15,2 4-15,2-2 0,0 1 16,0-2-16,1 4 0,1-1 16,0 1-16,1-1 0,2 4 15,-2 0-15,0-1 0,1 1 0,-2-1 16,-1-3-16,-1-2 16,-1 2-16,-2-1 0,-3-1 15,-2-1-15,-3-4 0,-4 3 0,-5-3 16,1-3-16,1 0 0,-2-1 15,-1-2-15,0-2 0,0 0 16,0-4-16,0 1 0,3 0 16,4 0-16,2-3 0,2 1 15,2-1-15,2-1 0,2 0 16,4-2-16,5-1 0,4 1 0,3-1 16,4-3-16,1 3 0,-1 0 15,5 0-15,3-2 16,5 1-16,0-2 0,1 4 0,0-1 15,1 3-15,-1-2 0,-1 2 16,-2-2-16,0 2 0,-2 2 16,1-1-16,0 0 0,-2 3 15,-2 0-15,-3 0 0,-2 1 16,-4 0-16,-1 0 0,-3 2 0,-1-2 16,-3 3-16,-1 0 0,0 0 15,-2 3-15,-1 0 0,0 1 16,-2 0-16,-1 3 15,-3 0-15,-1-1 0,-4 0 0,-3 4 16,-1 0-16,1 1 0,0 0 16,0-1-16,1 1 0,1 0 15,-2 0-15,1 0 0,1 0 16,2-1-16,2 0 0,0-2 0,2-1 16,0 0-16,3 0 0,2 0 15,1-4-15,2 1 0,2-4 16,1 1-16,3-1 0,1-1 15,2 1-15,2-3 0,0 3 16,0-3-16,4-1 0,-2-3 16,-1 0-16,-2 2 0,0-5 15,0 3-15,0-4 0,-3 0 0,-2 1 16,0-1-16,-2 0 16,-2 3-16,-1-2 0,-2 0 15,-2 2 1,-2 1-16,0-3 0,-2 2 15,2-1-15,0 3 0,-2-3 0,1 1 16,2 1-16,-1 3 0,1-2 16</inkml:trace>
  <inkml:trace contextRef="#ctx0" brushRef="#br0" timeOffset="7603.1227">18740 1949 0,'0'0'0,"0"0"0,0 0 16,0 0-16,0 0 0,0 0 15,0 0-15,0 0 0,-9 25 16,9-25-16,0 0 0,-12 23 16,12-23-16,0 0 0,-15 20 15,15-20-15,-9 14 0,6-9 0,-1 2 16,2-2-16,0-1 0,1 0 15,0 0-15,1-1 0,2 1 16,2-1-16,4-2 0,0-1 16,1 2-16,-1-4 0,2 2 15,-1-4-15,0 4 0,0-3 16,0-1-16,-1 1 0,1 2 16,-1-6-16,0 1 0,-2-1 0,0 2 15,-2-2-15,-1 0 16,0 0-16,-2 0 0,-3 0 0,-3-1 15,-3 1-15,-1 3 0,-7-2 16,-5 2-16,2 0 0,4 1 0,1-1 16</inkml:trace>
  <inkml:trace contextRef="#ctx0" brushRef="#br0" timeOffset="11681.5088">16868 2651 0,'0'0'0,"0"0"0,0 0 15,0 0-15,0 0 0,0 0 0,0 0 16,0 0-16,30 2 0,-30-2 15,25 0-15,-25 0 0,28 6 16,-10-5-16,3-1 0,1 3 16,0-2-16,2-1 0,3 3 15,7-3-15,-1 2 0,6-2 16,3 0-16,-3 1 0,-1 0 0,7 2 16,0-1-16,0-1 0,1-1 15,8 0-15,0-3 16,-4 3-16,-2-3 0,3-1 15,0 0-15,-1-1 0,-4 3 0,11-3 16,-1 0-16,-1-2 0,-1 1 16,-1-3-16,-1 2 0,-1 0 15,-1-1-15,4-3 0,-3 0 16,-2 1-16,-2 0 0,-3-1 16,-3 0-16,1-3 0,0 0 0,-5 2 15,-3-1-15,2-2 0,0-2 16,-3 1-16,-3 0 0,-4-2 15,-2 3-15,-6-2 0,1-1 16,1 0-16,1 0 0,-2 0 16,-4 0-16,-2 0 0,-2-3 15,-2 3-15,-1-4 0,-3 2 16,0 1-16,-3 2 0,-1-2 16,-2-1-16,-2 2 0,-4 0 15,-3-4-15,-4 4 0,-4-3 0,-2-1 16,-2 2-16,-3 1 0,-2 1 15,-4 0-15,-3-2 0,1 4 16,0-1-16,-2-1 0,-4 1 16,2 2-16,0 4 0,-1 0 15,-3-3-15,-5 3 0,0 0 0,0-1 16,-1 3-16,-2 2 16,0 0-16,-2 3 0,0 4 15,-1-2-15,-1 4 0,-8-2 0,0 4 16,6-3-16,4 2 0,-1 3 15,-1-2-15,6 0 0,3-1 16,-3 4-16,1 1 0,3-1 16,5 4-16,-3 3 0,-2 3 15,5-5-15,5 2 0,-1 0 16,-1-2-16,3 4 0,2 3 0,1 2 16,2 0-16,-3 5 0,-2 5 15,2-6-15,3-7 16,1 0-16,3 0 0,3 3 0,0 1 15,1-1-15,0 1 0,2-1 16,2-3-16,0 3 0,2 1 16,3-1-16,3 1 0,1 0 15,2 1-15,-1-7 0,2 1 16,1 1-16,2 3 0,1-3 16,1 0-16,0 0 0,0 0 0,2 0 15,-1 0-15,3 0 0,1-1 16,3 1-16,3-1 0,2 1 15,0 0-15,4-3 0,2 0 16,1-3-16,1-3 0,3 0 16,1 0-16,-2-2 0,1 0 15,-1 0-15,3 0 0,0 0 16,2-3-16,4 3 0,-1 2 16,3-3-16,0 1 0,-7-2 0,-7-1 15,-5-1-15</inkml:trace>
  <inkml:trace contextRef="#ctx0" brushRef="#br0" timeOffset="12429.2932">17745 1310 0,'0'0'15,"0"0"-15,0 0 0,0 0 0,0 0 0,11-22 16,-11 22-16,0 0 16,0 0-16,-2-21 0,-7 14 15,-1 3-15,-1-1 0,-3 1 16,-4 1-16,0-1 0,-3 2 0,-7-1 16,0 3-16,1 0 15,2 0-15,-1 0 0,1 3 16,3-1-16,3 0 0,-1 5 15,4-1-15,6-1 0,3 2 0,4 0 16,3 2-16,2-2 0,3 2 16,2 0-16,3 3 0,1-1 15,0 0-15,1 0 0,2-1 16,-2 1-16,0 0 0,0 0 16,0 3-16,-2-4 0,-1 1 0,-3 2 15,-1-1-15,-3 0 16,-3 1-16,-5 0 0,-2 1 15,-2-2-15,-1-1 0,-7 3 16,-5-1-16,1-1 0,1-1 0,-6 0 16,1-2-16,3 0 0,3-4 15,3 0-15,4-1 16,3-4-16,4 0 0,7-2 0,6-3 16,0-2-16,1-2 0,-2 1 15,0 1-15,-2 2 0</inkml:trace>
  <inkml:trace contextRef="#ctx0" brushRef="#br0" timeOffset="13181.5552">17902 1331 0,'0'0'15,"0"0"-15,0 0 0,0 0 0,0 0 16,-10 22-16,10-22 15,-11 21-15,11-21 0,-14 20 0,5-8 16,0 1-16,0-1 0,-2-1 16,-2 0-16,1 0 0,0-1 15,0 1-15,1-4 0,1 2 16,2-2-16,0-1 0,2-2 16,-1 2-16,1-4 0,2 0 15,1-4-15,1 1 0,-1-3 0,4 1 16,3-2-16,0-1 0,2 0 15,2 0-15,2-1 16,1 0-16,0-2 0,2 1 0,1 0 0,5-2 0,-1 2 16,1-1-16,0 2 15,-3-1-15,0 2 0,-2 1 16,1-2-16,-2 5 0,-1 0 0,-1 3 16,0 2-16,-1 2 0,-1 0 15,-2-1-15,0 3 0,-1-3 16,-2 3-16,-2 0 0,-2 2 15,0-3-15,0 0 0,-1 1 16,-1 0-16,0 1 0,-1-5 0,1 1 16,0 3-1,0-3-15,0-1 0,1 1 0,-1-1 16,1-1-16,1-2 0,0 0 16,0 0-16,1-2 0,2-1 0,1-1 15,3-1-15,0-1 0,1-1 16,2 0-16,2-3 0,0 2 15,-1 1-15,0-2 16,1 1-16,0 0 0,-1 1 0,3 0 16,1-2-16,-1 2 0,-2 1 0,-1 3 15,0-1-15,-4 4 16,0 0-16,0 1 0,-1 2 16,1 0-16,-2 1 0,1-1 15,-1 5-15,1-1 0,-2-3 0,0 4 16,-1 1-16,-1-2 0,-1 0 15,0 4-15,1-4 16,-1 1-16,0 0 0,-1-1 0,0-1 16,0 1-16,0-3 0,0-1 15,0 1-15,0-1 0,0-2 0,0-1 16,0 0-16,0 0 16,-2-1-16,2 1 0,-2-3 15,2 3-15</inkml:trace>
  <inkml:trace contextRef="#ctx0" brushRef="#br0" timeOffset="13335.533">18135 1075 0,'0'0'0,"0"0"16,0 0-16,0 0 0,0 0 0,0 0 15,0 0-15,0 0 0,0 0 16,0 0-16</inkml:trace>
  <inkml:trace contextRef="#ctx0" brushRef="#br0" timeOffset="13683.6852">18462 1120 0,'0'0'0,"0"0"0,0 0 0,0 0 16,0 0-16,26 3 0,-26-3 0,22 9 16,-22-9-16,19 8 0,-10-2 15,-1 2-15,-1-2 0,-4 1 16,-2 4-16,-2-4 0,-2 0 0,-3 1 16,-2 0-16,1-2 15,-1 2-15,0-1 0,1-1 16,0 1-16,0 0 0,1-3 15,-1 0-15,2-1 0,0 0 0,2 1 16,-1-3-16,2 1 0,1 2 16,2-3-16,3 2 15,1-3-15,2 0 0,4 0 0,4 0 16,1 0-16,-1 0 0,2 0 16,-1 0-16,2 0 0,-1-4 0,2 1 15,-2 1-15,-4 1 0</inkml:trace>
  <inkml:trace contextRef="#ctx0" brushRef="#br0" timeOffset="13944.028">18869 1267 0,'0'0'16,"0"0"-16,0 0 0,0 0 0,0 0 15,0 0-15,-18 28 31,18-28-31,-13 20 0,13-20 0,-13 27 0,5-13 0,1 1 0,-2 2 16,-2 1-16,1-2 0,1 0 16,-3 4-16,-1 1 0,0-1 15,2-2-15,2-2 0,1 0 16,1-2-16,2-2 0,1 1 16,2-2-16,2 0 0,3-4 0,0-2 15,-1 1-15,-1-1 0</inkml:trace>
  <inkml:trace contextRef="#ctx0" brushRef="#br0" timeOffset="14398.2635">19126 1353 0,'0'0'0,"0"0"16,0 0-16,0 0 0,0 0 0,-12 23 15,12-23-15,-14 19 16,14-19-16,-19 22 0,9-8 16,0-3-16,1 3 0,0-3 15,1 1-15,0 1 0,0-2 0,0 3 16,2-3-16,1-3 0,2-2 15,1 1-15,2-2 0,2-1 16,1 1-16,5-3 0,3 0 16,0-2-16,1 0 0,1-2 15,2 0-15,-2-4 0,0 2 16,6-4-16,0-2 0,-2 0 16,0-1-16,-3 0 0,0 2 15,-3 0-15,-2 0 0,-1 0 16,-1-2-16,-3-1 0,0 3 0,-4-2 15,-4-1-15,0 3 0,-2 0 16,-3 0-16,-3-1 16,1 2-16,0 3 0,4-4 0,1 0 15,1 1-15,0 2 0,2 0 16</inkml:trace>
  <inkml:trace contextRef="#ctx0" brushRef="#br0" timeOffset="14741.9741">19361 1178 0,'0'0'16,"0"0"-16,0 0 0,0 0 0,0 0 16,-13 20-16,13-20 15,0 0-15,-12 20 0,12-20 0,0 0 16,-8 20-16,6-14 0,1-1 15,1-1-15,1 0 0,1-1 16,2 0-16,3 1 0,1-4 16,0 0-16,2 0 0,2-3 15,-1 2-15,-1 0 0,1-3 16,0 1-16,-1-1 0,0-1 0,0 1 16,0-3-16,-2 0 15,-1 1-15,-3 1 0,-2-1 16,-1 0-16,-1-1 0,-4 1 0,-4-1 15,-1 2-15,-2 1 0,-5 0 16,-6 3-16,-4-1 0,2 0 16,4 0-16,4 0 0,1 1 15</inkml:trace>
  <inkml:trace contextRef="#ctx0" brushRef="#br0" timeOffset="28740.5072">9664 4509 0,'0'0'0,"0"0"0,0 0 0,0 0 15,0 0-15,0 0 16,0 0-16,0 0 0,0 0 16,-28-1-16,28 1 0,-27 4 15,27-4-15,-34 12 0,11-7 16,3 4-16,1 0 0,1 1 16,-2 0-16,-2 1 0,3-2 0,5 1 15,1 1-15,5 0 0,2-1 16,5 0-16,3 0 0,3-3 15,0 1-15,5-1 0,3 2 16,2-2-16,-1 0 0,0 2 16,1-1-16,-3 1 0,-1 0 0,-1-1 15,0 1-15,-4-1 16,0-1-16,-3 0 0,-1 2 16,-2-2-16,-2 1 0,-6 1 0,-5 2 15,-3-1-15,-3-1 0,-3-1 16,-2 0-16,0 1 0,2-1 15,0 0-15,0-2 0,4-1 16,0-2-16,0-3 0,4-5 16,5 3-16,1-2 0,2 2 0</inkml:trace>
  <inkml:trace contextRef="#ctx0" brushRef="#br0" timeOffset="29474.8654">9736 4551 0,'0'0'0,"0"0"0,0 0 15,0 0-15,0 0 0,5 26 16,-5-26-16,0 22 0,0-22 0,-4 24 16,2-11-16,-1 2 0,-1 1 15,0-1-15,-2-1 16,1 0-16,-2 0 0,1-2 0,-1 0 15,2-1-15,-1-3 0,2 1 16,-1-2-16,2-1 0,0 0 16,-1-2-16,2-2 0,2-2 0,0 0 15,3 0-15,3-5 16,1-1-16,0-1 0,2-1 16,2-1-16,1-1 0,3 0 0,3-1 15,1 1-15,-2-1 0,-2 3 16,-1-1-16,0 3 0,-3-1 15,-1 2-15,0 0 0,-2 3 16,1 1-16,-1 0 0,-3 2 16,0 1-16,-1 0 0,1 2 0,-3 2 15,-1 1-15,-1 0 0,-1 2 16,0 0-16,-1 2 16,-1-1-16,1-1 0,0 1 0,0 0 15,0-2-15,-1-2 0,2 0 16,0 0-16,0-2 0,0 0 15,0-1-15,1-3 0,0 2 16,0-2-16,1-3 0,1-3 16,0-1-16,2 0 0,1-1 15,3-2-15,0-1 0,-1 1 0,3-1 16,1 2-16,0-1 16,-1 2-16,-1-2 0,0-1 0,-1 2 15,-2 2-15,0 1 0,-1 1 16,1 1-16,-2 2 0,1 0 15,-2 2-15,0 1 0,0 0 16,0 2-16,-1 0 0,0 2 16,0 0-16,0 0 0,0 2 15,-1-1-15,0 1 0,0 1 16,-1 0-16,0 0 0,0-1 0,0-1 16,0 0-16,0 0 15,0-1-15,0-1 0,0-1 0,0-3 16,0 3-16,-1-6 0,0-2 15,0 0-15,-1 1 0,1 1 16</inkml:trace>
  <inkml:trace contextRef="#ctx0" brushRef="#br0" timeOffset="29631.017">10021 4458 0,'0'0'0,"0"0"15,0 0-15,0 0 0,0 0 0,0 0 16,2 22-16,-2-22 0,0 0 16,2 30-16,-2-30 15,1 22-15,-1-12 0,0-2 0</inkml:trace>
  <inkml:trace contextRef="#ctx0" brushRef="#br0" timeOffset="29881.027">10385 4517 0,'0'0'16,"0"0"-16,0 0 0,0 0 0,0 0 16,-5 22-16,5-22 0,-5 22 15,5-22-15,-10 28 0,3-12 16,-1 1-16,1 0 0,-1 0 15,0 1-15,0 0 0,1-1 16,-2 5-16,1-3 0,2-1 16,1-3-16,4-2 0,3-1 15,2-4-15,0-5 0,-1 0 16,1-1-16,-2-1 0</inkml:trace>
  <inkml:trace contextRef="#ctx0" brushRef="#br0" timeOffset="30255.9482">10651 4579 0,'0'0'0,"0"0"0,0 0 16,0 0-16,0 0 0,0 0 16,-26 21-16,26-21 0,-18 18 0,18-18 15,-17 21-15,9-9 0,0-1 16,0 1-16,1 0 0,0-1 15,3 1-15,0-1 16,1-1-16,1-2 0,1-2 0,0-1 16,0 0-16,1-1 0,1-2 15,3-3-15,4-1 0,1-2 16,1 0-16,2-3 0,1 0 16,-1-2-16,0 1 0,-1-1 15,0-1-15,1-2 0,-1 3 0,-2-2 16,-1-2-16,-1 3 0,-3 1 15,-2-1-15,-2 0 0,-2 3 16,-2 3-16,-5-1 0,-4-1 16,0 0-16,1 1 0,-1-1 15,2 1-15,2 0 0</inkml:trace>
  <inkml:trace contextRef="#ctx0" brushRef="#br0" timeOffset="30615.273">10977 4394 0,'0'0'0,"0"0"0,0 0 15,0 0-15,0 0 0,0 0 16,-15 21-16,15-21 0,0 0 0,-17 28 16,17-28-16,-10 24 0,5-15 15,3 1-15,1 0 16,1 0-16,2-2 0,3-2 0,0 0 15,3-4-15,2-1 0,2-1 16,2-2-16,1 0 0,-1 1 0,3-4 16,0-3-16,4-1 15,-2 0-15,-3-2 0,0 0 16,-2 1-16,-2 1 0,-1-2 16,0-1-16,-2 0 0,-2 2 0,-3 0 15,0 0-15,-2 2 0,-1 2 16,-2 0-16,-3 1 15,-1 3-15,-3 2 0,-6 0 0,-6 1 16,-6 3-16,-1-1 0,5 1 16,3-1-16,3-1 0</inkml:trace>
  <inkml:trace contextRef="#ctx0" brushRef="#br0" timeOffset="31511.5591">16135 4463 0,'0'0'16,"0"0"-16,0 0 0,0 0 0,-4-19 16,4 19-16,0 0 0,-13-19 15,13 19-15,-21-14 0,5 9 16,-2 1-16,-3 1 0,-1 0 16,0 2-16,-1 1 0,1 1 0,-4 3 15,1 2-15,4 2 16,3 1-16,4-1 0,3 2 15,3 1-15,5 4 0,4-3 0,4-2 16,2 2-16,1 1 0,1 1 16,3 1-16,-1-1 0,1 0 0,0-1 15,0 0-15,-2 1 16,-1-1-16,-3-1 0,0 1 16,-3-4-16,-2 1 0,-3-2 15,-3 0-15,-3 0 0,-3-1 0,-2 0 16,-4-3-16,-1 0 15,0 0-15,-1-3 0,1 0 0,2-2 16,0 0-16,2-2 0,2-1 16,2 0-16,2-1 0,1 0 15,2 1-15,-1 1 0</inkml:trace>
  <inkml:trace contextRef="#ctx0" brushRef="#br0" timeOffset="32204.9078">16184 4470 0,'0'0'0,"0"0"0,0 0 15,0 0-15,0 0 0,0 0 16,7 21-16,-7-21 0,0 0 0,2 28 16,-2-28-16,-4 24 0,4-24 15,-7 25-15,2-12 16,0-1-16,-1 1 0,1-2 15,-1-2-15,1 0 0,-1-1 0,1 0 16,0-1-16,1-1 0,1 0 16,-1-2-16,2-3 0,0 0 15,0 1-15,-1-2 0,3 0 16,-1-4-16,4-1 0,0 0 16,1-1-16,2-1 0,1-2 0,1 1 15,1-1-15,0 1 16,0 1-16,1 0 0,0 0 0,-1 1 15,1 1-15,1 2 0,2-2 16,-1 2-16,0 0 0,-1 0 16,-1 2-16,0 0 0,-2 1 0,0 0 15,0 2-15,-1 1 16,-1-1-16,0 2 0,-2 1 16,0-1-16,0 0 0,-1 1 15,-1-1-15,1-2 0,-1 1 16,0-1-16,0 0 0,-1 1 15,-1-3-15,2 1 0,-2-1 0,3-1 16,-3 1-16,2-4 0,0 2 16,0-3-16,0-1 0,2-1 15,0 1-15,2-1 0,0 1 0,1-1 16,1 1-16,-1 0 16,2 1-16,-1 1 15,0 1-15,-2-1 0,0 2 0,-1 0 16,1 1-16,-2 2 15,1 0-15,-1 0 0,0 1 0,0 1 0,-1-1 16,0 3-16,0 0 16,-1 0-16,-1 0 0,0 2 15,0-1-15,0 0 0,0 0 16,-1-2-16,0 2 0,0 0 0,0-2 16,0-1-16,0 1 0,0-2 15,-1 0-15,-2-1 0,-3-2 16,1 0-16,0 0 0,1 1 0</inkml:trace>
  <inkml:trace contextRef="#ctx0" brushRef="#br0" timeOffset="32411.2552">16529 4340 0,'0'0'0,"0"0"15,0 0-15,0 0 0,0 0 16,0 0-16,0 27 16,0-27-16,0 0 15,-2 33-15,2-33 0,-2 25 0,1-14 16,-1 0-16,1-2 0,1-2 16</inkml:trace>
  <inkml:trace contextRef="#ctx0" brushRef="#br0" timeOffset="32703.6522">16828 4378 0,'0'0'0,"0"0"0,0 0 0,0 0 16,0 0-16,-12 30 0,12-30 15,-9 28-15,9-28 0,-14 27 16,3-11-16,0-1 0,1 2 0,0 1 16,1 0-16,-2 2 15,0-1-15,1-2 0,0-1 16,1-2-16,3-2 0,0 1 0,2 1 16,1-3-16,3-2 0,4-3 15,0-2-15,-1-2 0,1 0 16,-2 0-16</inkml:trace>
  <inkml:trace contextRef="#ctx0" brushRef="#br0" timeOffset="33062.9611">17056 4535 0,'0'0'0,"0"0"16,0 0-16,0 0 0,0 0 15,0 0-15,-24 5 0,24-5 16,0 0-16,-24 18 0,24-18 16,-20 19-16,10-10 0,2 1 15,2 0-15,0-1 0,2 1 0,0-2 16,2-2-16,1-1 0,1 1 16,3-3-16,4-1 15,0 1-15,0 0 0,3 0 0,1 0 16,0-1-16,0-2 0,1-2 15,1-2-15,-1 1 0,0-1 0,0 0 16,-1-2-16,-1 0 16,-1 0-16,0-3 0,-3 1 15,-3 3-15,0-1 0,-6-1 16,-3-4-16,-2 1 0,-1 0 0,-6-2 16,-3 0-16,4 4 15,2-1-15,1 2 0</inkml:trace>
  <inkml:trace contextRef="#ctx0" brushRef="#br0" timeOffset="33375.4436">17176 4332 0,'0'0'16,"0"0"-16,0 0 0,0 0 0,0 0 15,0 0-15,0 0 0,-4 24 0,4-24 16,0 0-16,0 0 0,2 25 16,-2-25-16,0 0 0,0 0 15,17 15-15,-17-15 0,18 7 16,-7-5-16,2 0 0,-1-1 16,-1-2-16,0 0 0,-1-2 15,0 1-15,-2 0 0,1-1 16,0 0-16,-1-1 0,-3 0 15,0 0-15,-3-1 0,-1 2 16,-6-1-16,-6 0 0,-5-1 0,-4 0 16,4 1-16,0 0 0,3 1 15</inkml:trace>
  <inkml:trace contextRef="#ctx0" brushRef="#br0" timeOffset="34194.982">15663 5033 0,'0'0'0,"0"0"0,0 0 15,0 0-15,0 0 0,0 0 0,0 0 16,-13-19-16,13 19 0,0 0 16,0 0-16,0 0 0,0 0 15,0 0-15,0 0 0,-6-18 16,6 18-16,0 0 0,0 0 16,25 1-16,-25-1 0,26 1 15,-26-1-15,40 1 0,-18 1 0,5 1 16,3-2-16,11 2 15,1 1-15,2 0 0,3-2 16,11 1-16,2 0 0,-1 0 0,1-1 16,7 2-16,-3-2 0,0 1 15,0-1-15,5 3 0,-5 0 16,-3 0-16,-2 0 0,-1-3 16,-2 2-1,6 1-15,-4 0 0,-6-1 16,-4 1-16,-5-4 0,-4 0 15,-3 1-15,-3-1 0,-5-2 16,-3-1-16,-7 1 0,-2 0 0,-5-1 16,-1-2-16,-3 4 0,0 1 15,-3-2-15,0-2 0,-2 2 16,0 1-16,-2 0 0,-3 4 16,-2-1-16,-1 0 0,-11 1 15,-7-1-15,7 0 0,3-2 16,2 2-16</inkml:trace>
  <inkml:trace contextRef="#ctx0" brushRef="#br0" timeOffset="34937.346">9090 5153 0,'0'0'15,"0"0"-15,0 0 0,0 0 0,0 0 16,0 0-16,0 0 0,0 0 15,0 0-15,34-10 0,-34 10 0,36-3 0,-36 3 0,45-4 16,-17 3-16,3-1 0,1 1 16,14 0-16,4 0 15,0-1-15,-1-2 0,16 2 0,4 0 16,8 1-16,-3 0 0,11 1 16,-3 2-16,-9-2 0,-7-2 15,8 1-15,-1-2 16,-8 1-16,-5 0 0,0 2 0,-6 3 15,-13-3-15,-4 0 0,11-1 16,-6 0-16,-22 0 0,-4 1 16,0 1-16,-3-1 15,-2 1-15,-2 0 0,-1 0 0,-2-1 16,0 3-16,-1-2 0,-1 4 16,-2 0-16,0 0 0,0 1 0,0-3 15,-1-1-15,1 1 0</inkml:trace>
  <inkml:trace contextRef="#ctx0" brushRef="#br0" timeOffset="47326.2384">4708 9614 0,'0'0'0,"0"0"0,0 0 15,-29-6-15,16 1 0,-6 1 0,-4-3 16,-3 0-16,0 2 0,-13-3 16,-5 0-16,-7 0 0,5 0 0,-6 2 15,-4-1-15,-5 2 16,7 1-16,-4 2 0,-3 2 16,-6 1-16,5-1 0,-2 3 15,-4 2-15,10 4 0,7 0 0,-12 1 16,-2-1-16,13-1 0,8 3 15,-22 8 1,2 1-16,30-7 0,-1 2 0,-19 10 0,4 2 16,21-10-16,5-1 0,-13 10 15,0 2-15,16-12 0,1 1 0,-12 13 16,3 1-16,17-14 16,2 1-16,-5 0 0,-6 5 15,4-3-15,4 1 0,3 1 0,1 3 16,3-4-16,-1-3 0,5 3 15,4 2-15,-1-3 0,3-1 16,6 1-16,4 0 0,0 0 16,1-4-16,3 4 0,5-1 15,-2-3-15,1-4 0,10 5 16,4 4-16,-5-6 0,1-1 0,10 0 16,4-3-16,-4 0 15,-1 0-15,3 0 0,3-1 16,-2-2-16,-1 2 0,10-3 0,3 3 15,-7-6-15,-3-1 0,7 1 16,2-1-16,-8-2 0,-7-2 16,8-2-16,5-1 15,-8-2-15,-5 2 0,25-3 0,-2-1 16,-26 1-16,-4 4 0,21-11 16,-2-1-16,-21 6 0,2 2 0,22-4 15,2 2-15,-26 2 16,2-2-16,21-7 0,-1 0 15,-21 7-15,-3-1 0,19-8 16,-1 0-16,-23 4 0,1-1 0,11-6 16,-2 0-16,-18 8 0,-2-1 15,1-2-15,0-2 0,0 0 16,-2 0-16,3-3 0,-3-4 16,0 5-16,-2 0 0,-4-1 15,-1-3-15,-2 2 0,1 4 0,-8-7 16,-4-3-16,-2 4 0,0 3 15,-6-2-15,-1 1 0,2 0 16,-1-1-16,-7-4 0,-4-1 16,2 7-16,-1 2 0,-12-6 15,-4-3-15,0 2 0,1 2 0,-9 1 16,-7 0-16,4 5 16,2 1-16,-18-2 0,-8 3 15,7 3-15,3 3 0,-45-2 16,0 3-16,34 2 0,24 2 0,17 2 15</inkml:trace>
  <inkml:trace contextRef="#ctx0" brushRef="#br0" timeOffset="50296.0815">5482 10425 0,'0'0'0,"0"0"15,0 0-15,0 0 0,25 3 0,-25-3 16,25 3-16,-8-3 0,1 0 16,3 4-16,2-1 15,1 1-15,1-1 0,10 1 0,1-1 16,0-1-16,1 4 0,8-3 16,1 1-16,-1 0 0,-3-3 15,2 2-15,1 0 0,5 0 16,0-2-16,1-1 0,-1-1 15,-3 1-15,-4-2 0,10 1 16,2-3-16,-3 1 0,-5-4 0,2 3 16,3 0-16,-3 1 0,-2-1 15,2 0-15,-1-3 16,0 0-16,-2 3 0,7-2 0,-1-2 16,-4 1-16,-2-3 0,-3-1 15,-1 0-15,-2-3 0,-1 1 16,-3-2-16,-1 0 0,-3-2 15,-4 0-15,1 1 0,0-2 16,-5 2-16,-3 0 0,-5 0 16,-2-2-16,-5 0 0,0-1 0,-1-1 15,-1 0-15,-2-1 0,1 3 0,-5-5 16,-3 0-16,-1 3 16,0-1-16,-5-4 0,-3 0 15,-4 1-15,-4 3 0,-3-4 16,-3 0-16,-3 0 0,-1 1 0,-6 0 15,-6-1-15,-6-2 0,0 2 16,-2 2-16,-1 1 16,2 3-16,0 1 0,-11 0 15,-2 2-15,8 3 0,7 3 16,-5 1-16,-4-1 0,4 3 16,4 2-16,-5 2 0,-2 1 15,2 0-15,3 0 0,-25 2 0,4 2 16,26 0-16,0 0 0,-22 6 15,1 0-15,13 4 0,6 1 16,-6 3-16,-3 0 0,5-2 16,4-1-16,-1 4 0,0 2 0,5 1 0,4 0 0,-5 4 15,0 1-15,6 2 16,5 1-16,0-1 0,0-2 0,7-2 16,1-1-16,7 6 15,2 0-15,9-11 0,2 1 0,-3 5 16,0 2-16,5 0 0,3-2 15,4 0-15,1 2 0,1-6 16,0 2-16,8 3 0,4 1 16,3 0-16,3 0 0,5 2 15,6 4-15,0-1 0,1-2 0,6 3 16,5 4-16,3-2 0,-3-5 16,-15-6-16,-9-8 0,-5-3 15</inkml:trace>
  <inkml:trace contextRef="#ctx0" brushRef="#br0" timeOffset="64441.0871">6052 14048 0,'0'0'0,"0"0"0,0 0 0,0 0 15,0 0-15,0 0 0,0 0 16,0 0-16,0 0 0,0 0 16,0 0-16,0 0 0,0 0 0,-29-11 15,29 11-15,-29 2 16,29-2-16,-38 1 0,14-1 16,-2 2-16,0 0 0,-12-2 0,-5 0 15,1 2-15,2 0 0,-17 0 16,-3 2-16,5 1 0,4 0 15,-18 0-15,-3 2 16,3-3-16,5 1 0,-16 4 0,-2 3 16,-6-4-16,5-5 0,-34 6 15,5-2-15,16 2 0,8 0 0,-3-3 16,-1 1-16,7-2 0,4-3 16,-4 5-16,-6 4 15,8-6-15,6-1 0,-7 1 0,-4 0 16,6 1-16,7-1 0,-5-1 15,-4 3-15,7-3 0,4 0 16,-9 0-16,-6-2 16,6 1-16,2 1 0,-8-4 15,-7 2 1,4 0-16,-2 1 0,27-1 0,16 0 16,-7 0-16,-6 0 31,12 1-31,9-3 0,5 0 0,-1-2 0,4-1 0,2-1 0,-2 2 15,-1-2-15,4 2 0,2 1 16,3 1-16,1-3 16,2 2-16,-2-1 0,7 1 15,5 2-15,-4-1 0,-3 0 16,8 1-16,-2-1 0,-5 3 16,0 2-16,0-1 0,2 0 0,5-2 15,2 1 1,4-1-16</inkml:trace>
  <inkml:trace contextRef="#ctx0" brushRef="#br0" timeOffset="67383.9564">4806 12133 0,'0'0'0,"0"0"16,0 0-16,-12-16 0,12 16 0,-20-16 15,4 5-15,-2-1 0,-1-1 16,-4 0-16,-7-1 16,-10-4-16,-1 2 0,-18-3 15,-4 0-15,0 2 0,-1 1 0,-17 1 16,-4 3-16,-14 3 15,4 4-15,-4 7 16,-1 6-16,2 4 0,15 4 0,-22 8 16,17-4-16,12 5 0,10 0 0,3 8 15,6 5-15,10 2 0,10 0 16,-3 11 0,-1 5-16,9 11 15,10 7-15,11-15 0,10-10 0,8-1 0,3 2 16,5-8-16,5-6 0,13 10 15,7 5-15,0-6 0,-2-6 16,10 0-16,6 0 0,3-9 16,3-4-16,5 4 0,4 4 15,8-2-15,7-1 16,5-7-16,4-4 0,-25-9 16,-19-5-16,4-5 0,3-4 0,3-4 15,3-5-15,3-6 16,4-5-16,0-9 15,1-6-15,-17 6 0,-12 4 0,3-12 0,1-10 16,-9 7-16,-6 4 0,-2-5 16,-3-2-16,-5 0 0,-3 0 15,-1-5-15,0-1 0,-8 2 16,-3 3-16,-8-9 0,-3-7 16,-6 12-16,-2 6 0,-5-10 15,-6-4-15,3 7 0,1 4 0,-14-2 16,-9-3-16,2 3 15,1 3-15,-12 2 0,-9 2 16,0 6-16,-1 6 0,-13 1 0,-10 1 16,7 6-16,3 7 0,26 4 15,13 3-15,13 5 0</inkml:trace>
  <inkml:trace contextRef="#ctx0" brushRef="#br0" timeOffset="68203.2227">6266 12357 0,'0'0'0,"0"0"0,0 0 0,0 0 16,0 0-16,0 0 0,0 0 16,0 0-16,0 0 0,0 0 0,0 0 15,0 0-15,0 0 0,0 0 16,3 22-16,-3-22 0,0 0 0,-9 23 15</inkml:trace>
  <inkml:trace contextRef="#ctx0" brushRef="#br0" timeOffset="69171.8403">3723 14142 0,'0'0'0,"0"0"0,0 0 16,0 0-16,0 0 0,0 0 16,0 0-16,0 0 0,0 0 0,0 0 15,0 0-15,0 0 0</inkml:trace>
  <inkml:trace contextRef="#ctx0" brushRef="#br0" timeOffset="69359.4126">3851 14251 0,'0'0'0,"0"0"0,0 0 0,0 0 16,0 0-16,0 0 0,0 0 16,0 0-16,0 0 0,0 0 15,0 0-15,0 0 0</inkml:trace>
  <inkml:trace contextRef="#ctx0" brushRef="#br0" timeOffset="69546.8616">3895 14199 0,'0'0'0,"0"0"0,0 0 16,0 0-16,0 0 0,0 0 0,0 0 15,0 0-15,0 0 0,0 0 16</inkml:trace>
  <inkml:trace contextRef="#ctx0" brushRef="#br0" timeOffset="69765.5218">3930 14191 0,'0'0'15,"0"0"-15,0 0 0,0 0 0,0 0 16,0 0-16,0 0 0,0 0 16,0 0-16,0 0 0,-25-2 15,25 2-15,0 0 0,0 0 16,-19 12-16,19-12 0</inkml:trace>
  <inkml:trace contextRef="#ctx0" brushRef="#br0" timeOffset="70259.2365">7412 13998 0,'0'0'0,"0"0"0,0 0 16,0 0-16,0 0 0,0 0 0,0 0 15,-3-22-15</inkml:trace>
  <inkml:trace contextRef="#ctx0" brushRef="#br0" timeOffset="70448.8965">7354 14028 0,'0'0'16,"0"0"-16,0 0 0,0 0 0,0 0 15,0 0-15,0 0 0,0 0 16,0 0-16,0 0 0</inkml:trace>
  <inkml:trace contextRef="#ctx0" brushRef="#br0" timeOffset="70620.6928">7384 14032 0,'0'0'0,"0"0"0,0 0 0,0 0 15,0 0-15,0 0 0,0 0 16,0 0-16,0 0 0,0 0 16,0 0-16,0 0 0</inkml:trace>
  <inkml:trace contextRef="#ctx0" brushRef="#br0" timeOffset="70792.5821">7448 14082 0,'0'0'0,"0"0"0,0 0 16,0 0-16,0 0 0,0 0 0,0 0 15,0 0-15,0 0 0,-31-5 16,31 5-16,-22-8 16,22 8-16,0 0 0</inkml:trace>
  <inkml:trace contextRef="#ctx0" brushRef="#br0" timeOffset="71153.8047">5940 12428 0,'0'0'0,"0"0"15,0 0-15,0 0 0,0 0 0,0 0 16,0 0-16,0 0 0</inkml:trace>
  <inkml:trace contextRef="#ctx0" brushRef="#br0" timeOffset="71341.2896">6175 12492 0,'0'0'0,"0"0"15,0 0-15,0 0 0,0 0 0,0 0 16,0 0-16,0 0 15,-18 15-15,18-15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7.xml"/><Relationship Id="rId13" Type="http://schemas.openxmlformats.org/officeDocument/2006/relationships/slide" Target="../slides/slide48.xml"/><Relationship Id="rId18" Type="http://schemas.openxmlformats.org/officeDocument/2006/relationships/slide" Target="../slides/slide56.xml"/><Relationship Id="rId3" Type="http://schemas.openxmlformats.org/officeDocument/2006/relationships/tags" Target="../tags/tag41.xml"/><Relationship Id="rId21" Type="http://schemas.openxmlformats.org/officeDocument/2006/relationships/slide" Target="../slides/slide62.xml"/><Relationship Id="rId7" Type="http://schemas.openxmlformats.org/officeDocument/2006/relationships/slide" Target="../slides/slide36.xml"/><Relationship Id="rId12" Type="http://schemas.openxmlformats.org/officeDocument/2006/relationships/slide" Target="../slides/slide44.xml"/><Relationship Id="rId17" Type="http://schemas.openxmlformats.org/officeDocument/2006/relationships/slide" Target="../slides/slide55.xml"/><Relationship Id="rId2" Type="http://schemas.openxmlformats.org/officeDocument/2006/relationships/tags" Target="../tags/tag40.xml"/><Relationship Id="rId16" Type="http://schemas.openxmlformats.org/officeDocument/2006/relationships/slide" Target="../slides/slide53.xml"/><Relationship Id="rId20" Type="http://schemas.openxmlformats.org/officeDocument/2006/relationships/slide" Target="../slides/slide60.xml"/><Relationship Id="rId1" Type="http://schemas.openxmlformats.org/officeDocument/2006/relationships/tags" Target="../tags/tag39.xml"/><Relationship Id="rId6" Type="http://schemas.openxmlformats.org/officeDocument/2006/relationships/slide" Target="../slides/slide35.xml"/><Relationship Id="rId11" Type="http://schemas.openxmlformats.org/officeDocument/2006/relationships/slide" Target="../slides/slide42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1.xml"/><Relationship Id="rId10" Type="http://schemas.openxmlformats.org/officeDocument/2006/relationships/slide" Target="../slides/slide40.xml"/><Relationship Id="rId19" Type="http://schemas.openxmlformats.org/officeDocument/2006/relationships/slide" Target="../slides/slide58.xml"/><Relationship Id="rId4" Type="http://schemas.openxmlformats.org/officeDocument/2006/relationships/tags" Target="../tags/tag42.xml"/><Relationship Id="rId9" Type="http://schemas.openxmlformats.org/officeDocument/2006/relationships/slide" Target="../slides/slide39.xml"/><Relationship Id="rId14" Type="http://schemas.openxmlformats.org/officeDocument/2006/relationships/slide" Target="../slides/slide50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2.png"/><Relationship Id="rId5" Type="http://schemas.openxmlformats.org/officeDocument/2006/relationships/tags" Target="../tags/tag7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2.png"/><Relationship Id="rId5" Type="http://schemas.openxmlformats.org/officeDocument/2006/relationships/tags" Target="../tags/tag8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1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0.png"/><Relationship Id="rId5" Type="http://schemas.openxmlformats.org/officeDocument/2006/relationships/tags" Target="../tags/tag9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5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5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4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73.png"/><Relationship Id="rId5" Type="http://schemas.openxmlformats.org/officeDocument/2006/relationships/tags" Target="../tags/tag137.xml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41.xml"/><Relationship Id="rId7" Type="http://schemas.openxmlformats.org/officeDocument/2006/relationships/image" Target="../media/image77.png"/><Relationship Id="rId12" Type="http://schemas.openxmlformats.org/officeDocument/2006/relationships/image" Target="../media/image7.emf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0.xml"/><Relationship Id="rId11" Type="http://schemas.openxmlformats.org/officeDocument/2006/relationships/customXml" Target="../ink/ink3.xml"/><Relationship Id="rId5" Type="http://schemas.openxmlformats.org/officeDocument/2006/relationships/image" Target="../media/image55.png"/><Relationship Id="rId10" Type="http://schemas.openxmlformats.org/officeDocument/2006/relationships/image" Target="../media/image79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9.png"/><Relationship Id="rId5" Type="http://schemas.openxmlformats.org/officeDocument/2006/relationships/tags" Target="../tags/tag55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简单的三角恒等变换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692049"/>
            <a:ext cx="12190413" cy="26353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三角函数式的求值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6527260" y="2000441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27818" y="801882"/>
                <a:ext cx="11589417" cy="5688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给角求值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兰州调研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801882"/>
                <a:ext cx="11589417" cy="5688673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201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3986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98634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25701"/>
            <a:ext cx="12190413" cy="48324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13°)(1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17°)(1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28°)·(1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32°)=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638750" y="540918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326381"/>
                <a:ext cx="11589417" cy="4491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45°=tan(13°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28°)=2.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28°)(1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32°)=4.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326381"/>
                <a:ext cx="11589417" cy="4491742"/>
              </a:xfrm>
              <a:prstGeom prst="rect">
                <a:avLst/>
              </a:prstGeom>
              <a:blipFill rotWithShape="0">
                <a:blip r:embed="rId4"/>
                <a:stretch>
                  <a:fillRect l="-947" b="-2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518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72806"/>
            <a:ext cx="12190413" cy="32954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2426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给值求值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42630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622681" y="149541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81942" y="2345081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42" y="2345081"/>
                <a:ext cx="11589417" cy="200843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2099" y="4267673"/>
                <a:ext cx="11589417" cy="1934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99" y="4267673"/>
                <a:ext cx="11589417" cy="1934376"/>
              </a:xfrm>
              <a:prstGeom prst="rect">
                <a:avLst/>
              </a:prstGeom>
              <a:blipFill rotWithShape="0">
                <a:blip r:embed="rId6"/>
                <a:stretch>
                  <a:fillRect l="-947" b="-2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304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35106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863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积化和差公式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636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88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79784"/>
            <a:ext cx="12190413" cy="42443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393384"/>
                <a:ext cx="11589417" cy="1636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为第一象限角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为第三象限角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93384"/>
                <a:ext cx="11589417" cy="1636474"/>
              </a:xfrm>
              <a:prstGeom prst="rect">
                <a:avLst/>
              </a:prstGeom>
              <a:blipFill rotWithShape="0">
                <a:blip r:embed="rId4"/>
                <a:stretch>
                  <a:fillRect l="-947" b="-8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4818421" y="885598"/>
                <a:ext cx="887935" cy="105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26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818421" y="885598"/>
                <a:ext cx="887935" cy="1059072"/>
              </a:xfrm>
              <a:prstGeom prst="rect">
                <a:avLst/>
              </a:prstGeom>
              <a:blipFill rotWithShape="0">
                <a:blip r:embed="rId6"/>
                <a:stretch>
                  <a:fillRect l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09750" y="1941669"/>
                <a:ext cx="11589417" cy="4382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是第四象限角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0" y="1941669"/>
                <a:ext cx="11589417" cy="4382738"/>
              </a:xfrm>
              <a:prstGeom prst="rect">
                <a:avLst/>
              </a:prstGeom>
              <a:blipFill rotWithShape="0">
                <a:blip r:embed="rId7"/>
                <a:stretch>
                  <a:fillRect l="-947" b="-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46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教考衔接　   </a:t>
            </a:r>
            <a:r>
              <a:rPr lang="zh-CN" altLang="zh-CN" sz="2800" b="1" smtClean="0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zh-CN" sz="2800" b="1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差化积与积化和差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697051"/>
                <a:ext cx="11589417" cy="4676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教材母题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P225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练习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题给出了两组公式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积化和差公式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97051"/>
                <a:ext cx="11589417" cy="4676986"/>
              </a:xfrm>
              <a:prstGeom prst="rect">
                <a:avLst/>
              </a:prstGeom>
              <a:blipFill rotWithShape="0">
                <a:blip r:embed="rId2"/>
                <a:stretch>
                  <a:fillRect l="-947" b="-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16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42225"/>
                <a:ext cx="11589417" cy="4764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和差化积公式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应用上述公式可实现三角函数式的积与和的相互转化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2225"/>
                <a:ext cx="11589417" cy="4764125"/>
              </a:xfrm>
              <a:prstGeom prst="rect">
                <a:avLst/>
              </a:prstGeom>
              <a:blipFill rotWithShape="0">
                <a:blip r:embed="rId2"/>
                <a:stretch>
                  <a:fillRect l="-947" b="-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908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745617"/>
            <a:ext cx="12190413" cy="35386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17697"/>
                <a:ext cx="11589417" cy="5557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典例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厦门模拟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17697"/>
                <a:ext cx="11589417" cy="5557612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924665" y="138767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89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136321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09411"/>
                <a:ext cx="11589417" cy="5471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cos(140°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sin(10°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=2cos(30°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9411"/>
                <a:ext cx="11589417" cy="547143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58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会根据相关公式进行化简和求值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会利用三角函数式的化简与求值解决一些简单的问题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674200"/>
            <a:ext cx="12190413" cy="2500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3933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给值求角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九江模拟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93357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618255" y="221785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6577" y="3869848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7" y="3869848"/>
                <a:ext cx="11589417" cy="200843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381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94759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258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58577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117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172277"/>
            <a:ext cx="12190413" cy="40740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490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中的较小角等于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0857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1366675" y="1166366"/>
                <a:ext cx="420308" cy="823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366675" y="1166366"/>
                <a:ext cx="420308" cy="8234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21600"/>
                <a:ext cx="11589417" cy="3748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21600"/>
                <a:ext cx="11589417" cy="3748014"/>
              </a:xfrm>
              <a:prstGeom prst="rect">
                <a:avLst/>
              </a:prstGeom>
              <a:blipFill rotWithShape="0">
                <a:blip r:embed="rId7"/>
                <a:stretch>
                  <a:fillRect l="-947" b="-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34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836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564065"/>
                <a:ext cx="11589417" cy="177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4065"/>
                <a:ext cx="11589417" cy="177356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872259"/>
                <a:ext cx="11589417" cy="4043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不为锐角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中的较小角为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872259"/>
                <a:ext cx="11589417" cy="4043928"/>
              </a:xfrm>
              <a:prstGeom prst="rect">
                <a:avLst/>
              </a:prstGeom>
              <a:blipFill rotWithShape="0">
                <a:blip r:embed="rId4"/>
                <a:stretch>
                  <a:fillRect l="-947"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286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给值求值问题一般是将待求式子化简整理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看需要求相关角的哪些三角函数值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然后根据角的范围求出相应角的三角函数值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代入即可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给角求值问题一般所给出的角都是非特殊角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从表面上来看是很难的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但仔细观察非特殊角与特殊角之间总有一定的关系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要利用观察得到的关系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结合公式转化为特殊角并且消除特殊角三角函数而得解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281012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1309593"/>
                <a:ext cx="11411052" cy="368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给值求角问题一般先求角的某一三角函数值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再求角的范围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最后确定角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遵照以下原则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已知正切函数值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选正切函数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已知正、余弦函数值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选正弦或余弦函数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若角的范围是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选正、余弦皆可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若角的范围是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选余弦较好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若角的范围为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选正弦较好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1309593"/>
                <a:ext cx="11411052" cy="3689343"/>
              </a:xfrm>
              <a:prstGeom prst="rect">
                <a:avLst/>
              </a:prstGeom>
              <a:blipFill rotWithShape="0">
                <a:blip r:embed="rId3"/>
                <a:stretch>
                  <a:fillRect l="-962" r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96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81562"/>
            <a:ext cx="12190413" cy="38600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45507"/>
                <a:ext cx="11589417" cy="5284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泰安模拟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题易知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5507"/>
                <a:ext cx="11589417" cy="5284588"/>
              </a:xfrm>
              <a:prstGeom prst="rect">
                <a:avLst/>
              </a:prstGeom>
              <a:blipFill rotWithShape="0">
                <a:blip r:embed="rId4"/>
                <a:stretch>
                  <a:fillRect l="-947" b="-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533738" y="85936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1121"/>
            <a:ext cx="12190413" cy="61809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3587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5873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2192445"/>
            <a:ext cx="12190413" cy="40336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1414" y="201421"/>
                <a:ext cx="11589417" cy="2060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成都诊断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写出符合条件的一个角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14" y="201421"/>
                <a:ext cx="11589417" cy="2060179"/>
              </a:xfrm>
              <a:prstGeom prst="rect">
                <a:avLst/>
              </a:prstGeom>
              <a:blipFill rotWithShape="0">
                <a:blip r:embed="rId4"/>
                <a:stretch>
                  <a:fillRect l="-947" r="-736" b="-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1211349" y="1149750"/>
                <a:ext cx="2888932" cy="959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答案不唯一</a:t>
                </a:r>
                <a:r>
                  <a:rPr lang="en-US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211349" y="1149750"/>
                <a:ext cx="2888932" cy="959237"/>
              </a:xfrm>
              <a:prstGeom prst="rect">
                <a:avLst/>
              </a:prstGeom>
              <a:blipFill rotWithShape="0">
                <a:blip r:embed="rId6"/>
                <a:stretch>
                  <a:fillRect r="-2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3814" y="2097552"/>
                <a:ext cx="11589417" cy="409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4" y="2097552"/>
                <a:ext cx="11589417" cy="4096634"/>
              </a:xfrm>
              <a:prstGeom prst="rect">
                <a:avLst/>
              </a:prstGeom>
              <a:blipFill rotWithShape="0">
                <a:blip r:embed="rId7"/>
                <a:stretch>
                  <a:fillRect l="-947" b="-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97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265576"/>
            <a:ext cx="12190413" cy="39725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三角恒等变换的综合应用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165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上的最值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上的最大值为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16545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99339" y="2338773"/>
            <a:ext cx="3104980" cy="913327"/>
            <a:chOff x="4999339" y="2962903"/>
            <a:chExt cx="3104980" cy="913327"/>
          </a:xfrm>
        </p:grpSpPr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3" action="ppaction://hlinksldjump"/>
            </p:cNvPr>
            <p:cNvSpPr txBox="1"/>
            <p:nvPr/>
          </p:nvSpPr>
          <p:spPr>
            <a:xfrm>
              <a:off x="4999339" y="2962903"/>
              <a:ext cx="813043" cy="9133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smtClean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348679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4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4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smtClean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538241"/>
            <a:ext cx="12190413" cy="46633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85347"/>
                <a:ext cx="11589417" cy="5550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5347"/>
                <a:ext cx="11589417" cy="555062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2181729"/>
                <a:ext cx="11615487" cy="1941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进行三角恒等变换要抓住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变角、变函数名称、变结构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尤其是角之间的关系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注意公式的逆用和变形使用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形如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可进一步研究函数的性质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2181729"/>
                <a:ext cx="11615487" cy="1941685"/>
              </a:xfrm>
              <a:prstGeom prst="rect">
                <a:avLst/>
              </a:prstGeom>
              <a:blipFill rotWithShape="0">
                <a:blip r:embed="rId6"/>
                <a:stretch>
                  <a:fillRect l="-944" b="-6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68944"/>
            <a:ext cx="12190413" cy="42216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81603"/>
                <a:ext cx="11589417" cy="5457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81603"/>
                <a:ext cx="11589417" cy="545745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526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若锐角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2683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187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4063906"/>
            <a:ext cx="12190413" cy="22016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81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1753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497145" y="15024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108684"/>
            <a:ext cx="12190413" cy="4018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019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宝鸡模拟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135°=(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105°=sin(90°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135°=sin(180°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45°=sin(15°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1964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8801977" y="6313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3590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江西红色十校联考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59027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111012" y="16994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10302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35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3524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22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9392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00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呼和浩特联考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	B.20°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C.70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D.80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func>
                          <m:func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=70°.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00169"/>
              </a:xfrm>
              <a:prstGeom prst="rect">
                <a:avLst/>
              </a:prstGeom>
              <a:blipFill rotWithShape="0">
                <a:blip r:embed="rId4"/>
                <a:stretch>
                  <a:fillRect l="-947" b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115497" y="65536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en-US" altLang="zh-CN" sz="8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448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湖北重点高中联考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著名数学家华罗庚先生被誉为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中国现代数学之父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他倡导的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0.618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优选法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在生产和科研实践中得到了非常广泛的应用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黄金分割比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≈0.618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现给出三倍角公式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和二倍角公式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的关系式正确的为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89499"/>
              </a:xfrm>
              <a:prstGeom prst="rect">
                <a:avLst/>
              </a:prstGeom>
              <a:blipFill rotWithShape="0">
                <a:blip r:embed="rId3"/>
                <a:stretch>
                  <a:fillRect l="-947" r="-210" b="-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9251388" y="276805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551240" y="2536920"/>
              <a:ext cx="9645840" cy="4050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1880" y="2527560"/>
                <a:ext cx="9664560" cy="40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5369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28597"/>
                <a:ext cx="11589417" cy="5346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54°=sin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18°)=sin(2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8597"/>
                <a:ext cx="11589417" cy="5346207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5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845698"/>
            <a:ext cx="12190413" cy="33295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13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广东名校大联考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en-US" altLang="zh-CN" sz="2600" b="1" dirty="0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3159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126585" y="148555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2633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633157"/>
              </a:xfrm>
              <a:prstGeom prst="rect">
                <a:avLst/>
              </a:prstGeom>
              <a:blipFill rotWithShape="0">
                <a:blip r:embed="rId3"/>
                <a:stretch>
                  <a:fillRect l="-947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05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973080"/>
            <a:ext cx="12190413" cy="32049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117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龙岩模拟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1755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30627" y="142873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17806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1563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分子分母同时除以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6337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0218" y="1365232"/>
                <a:ext cx="11589417" cy="2382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18" y="1365232"/>
                <a:ext cx="11589417" cy="238238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0376" y="3550374"/>
                <a:ext cx="11589417" cy="1835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76" y="3550374"/>
                <a:ext cx="11589417" cy="183569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05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777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分子分母同时除以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将其代入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77270"/>
              </a:xfrm>
              <a:prstGeom prst="rect">
                <a:avLst/>
              </a:prstGeom>
              <a:blipFill rotWithShape="0">
                <a:blip r:embed="rId3"/>
                <a:stretch>
                  <a:fillRect l="-947" b="-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0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304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0497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76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4085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为参数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若对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恒为定值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满足题意的一组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满足题意的一组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085221"/>
              </a:xfrm>
              <a:prstGeom prst="rect">
                <a:avLst/>
              </a:prstGeom>
              <a:blipFill rotWithShape="0">
                <a:blip r:embed="rId3"/>
                <a:stretch>
                  <a:fillRect l="-947" r="-684" b="-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4211122" y="11957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55160" y="1091160"/>
              <a:ext cx="9975960" cy="4712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800" y="1081800"/>
                <a:ext cx="9994680" cy="47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8687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80469"/>
                <a:ext cx="11589417" cy="5696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两式平方相加可得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0469"/>
                <a:ext cx="11589417" cy="569630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84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492953"/>
            <a:ext cx="12190413" cy="380135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三角函数式的化简</a:t>
            </a:r>
            <a:endParaRPr lang="zh-CN" altLang="zh-CN" sz="28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741187"/>
                <a:ext cx="11589417" cy="1350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41187"/>
                <a:ext cx="11589417" cy="1350306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940558" y="837470"/>
                <a:ext cx="1276311" cy="956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558" y="837470"/>
                <a:ext cx="1276311" cy="956416"/>
              </a:xfrm>
              <a:prstGeom prst="rect">
                <a:avLst/>
              </a:prstGeom>
              <a:blipFill rotWithShape="0">
                <a:blip r:embed="rId6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4545" y="2144518"/>
                <a:ext cx="11589417" cy="3133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144518"/>
                <a:ext cx="11589417" cy="3133678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816319"/>
            <a:ext cx="12190413" cy="34433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7350" y="480469"/>
                <a:ext cx="11589417" cy="5569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岳阳质检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计算下列各式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结果为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15°)=tan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50" y="480469"/>
                <a:ext cx="11589417" cy="5569473"/>
              </a:xfrm>
              <a:prstGeom prst="rect">
                <a:avLst/>
              </a:prstGeom>
              <a:blipFill rotWithShape="0">
                <a:blip r:embed="rId4"/>
                <a:stretch>
                  <a:fillRect l="-947" t="-1095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115182" y="1099996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3213767"/>
            <a:ext cx="12190413" cy="30805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79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则下列结论一定正确的是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B.sin(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C.cos(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95433"/>
              </a:xfrm>
              <a:prstGeom prst="rect">
                <a:avLst/>
              </a:prstGeom>
              <a:blipFill rotWithShape="0">
                <a:blip r:embed="rId4"/>
                <a:stretch>
                  <a:fillRect l="-947" r="-2420" b="-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476537" y="1483922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3366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)=±1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36611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5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601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以下判断正确的是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B.cos(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60194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774666" y="159166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16565"/>
                <a:ext cx="11589417" cy="5583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)=cos[2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6565"/>
                <a:ext cx="11589417" cy="55837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23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18643"/>
            <a:ext cx="12190413" cy="39756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648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6487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558953" y="1425162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318643"/>
                <a:ext cx="11589417" cy="3463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318643"/>
                <a:ext cx="11589417" cy="346338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24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24309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6507379" y="652653"/>
                <a:ext cx="679994" cy="820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07379" y="652653"/>
                <a:ext cx="679994" cy="8208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77514"/>
                <a:ext cx="11589417" cy="4630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77514"/>
                <a:ext cx="11589417" cy="4630242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1053497"/>
                <a:ext cx="11589417" cy="268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053497"/>
                <a:ext cx="11589417" cy="268637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16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47761"/>
            <a:ext cx="12190413" cy="41465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655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β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655261"/>
              </a:xfrm>
              <a:prstGeom prst="rect">
                <a:avLst/>
              </a:prstGeom>
              <a:blipFill rotWithShape="0">
                <a:blip r:embed="rId5"/>
                <a:stretch>
                  <a:fillRect l="-947" b="-4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8159220" y="384538"/>
                <a:ext cx="665567" cy="956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8159220" y="384538"/>
                <a:ext cx="665567" cy="956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854581" y="1142685"/>
                <a:ext cx="679994" cy="889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854581" y="1142685"/>
                <a:ext cx="679994" cy="8898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1782" y="2074017"/>
                <a:ext cx="11589417" cy="394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074017"/>
                <a:ext cx="11589417" cy="3945311"/>
              </a:xfrm>
              <a:prstGeom prst="rect">
                <a:avLst/>
              </a:prstGeom>
              <a:blipFill rotWithShape="0">
                <a:blip r:embed="rId10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墨迹 1"/>
              <p14:cNvContentPartPr/>
              <p14:nvPr/>
            </p14:nvContentPartPr>
            <p14:xfrm>
              <a:off x="880560" y="840240"/>
              <a:ext cx="10748520" cy="5702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200" y="830880"/>
                <a:ext cx="10767240" cy="57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1269524"/>
                <a:ext cx="11589417" cy="324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269524"/>
                <a:ext cx="11589417" cy="324460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40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49843"/>
            <a:ext cx="12190413" cy="43444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1328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132856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5761125" y="459845"/>
                <a:ext cx="1290738" cy="1070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761125" y="459845"/>
                <a:ext cx="1290738" cy="1070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49843"/>
                <a:ext cx="11589417" cy="385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49843"/>
                <a:ext cx="11589417" cy="3856248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68701"/>
            <a:ext cx="12190413" cy="35458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504533"/>
                <a:ext cx="11589417" cy="557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化简并求值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533"/>
                <a:ext cx="11589417" cy="5572808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48440" y="3020400"/>
              <a:ext cx="4187520" cy="1842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080" y="3011040"/>
                <a:ext cx="4206240" cy="18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485321"/>
            <a:ext cx="12190413" cy="47667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44373"/>
                <a:ext cx="11589417" cy="5623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44373"/>
                <a:ext cx="11589417" cy="562301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59080" y="387000"/>
              <a:ext cx="6454800" cy="47502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720" y="377640"/>
                <a:ext cx="6473520" cy="47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960725"/>
            <a:ext cx="12190413" cy="42904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4867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舟山调研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600" b="1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6774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1004942"/>
                <a:ext cx="11589417" cy="5468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effectLst/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</a:rPr>
                  <a:t>.</a:t>
                </a:r>
                <a:br>
                  <a:rPr lang="en-US" altLang="zh-CN" sz="2600" b="1" dirty="0">
                    <a:latin typeface="Times New Roman" panose="02020603050405020304" pitchFamily="18" charset="0"/>
                  </a:rPr>
                </a:br>
                <a:endParaRPr lang="zh-CN" altLang="zh-CN" sz="1050" kern="100" dirty="0">
                  <a:effectLst/>
                  <a:latin typeface="宋体"/>
                  <a:cs typeface="Courier New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04942"/>
                <a:ext cx="11589417" cy="546861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三角函数式的化简要遵循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原则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一看角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二看名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三看式子结构与特征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三角函数式的化简要注意观察条件中角之间的联系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和、差、倍、互余、互补等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寻找式子和三角函数公式之间的共同点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73950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6269484" y="77915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97644"/>
                <a:ext cx="11589417" cy="5201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B.2sin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C.4sin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D.2sin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97644"/>
                <a:ext cx="11589417" cy="5201745"/>
              </a:xfrm>
              <a:prstGeom prst="rect">
                <a:avLst/>
              </a:prstGeom>
              <a:blipFill rotWithShape="0">
                <a:blip r:embed="rId4"/>
                <a:stretch>
                  <a:fillRect l="-947" b="-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013679"/>
            <a:ext cx="12190413" cy="43122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1151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151021"/>
              </a:xfrm>
              <a:prstGeom prst="rect">
                <a:avLst/>
              </a:prstGeom>
              <a:blipFill rotWithShape="0">
                <a:blip r:embed="rId4"/>
                <a:stretch>
                  <a:fillRect l="-947"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110203" y="930542"/>
            <a:ext cx="1473480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701578"/>
                <a:ext cx="11589417" cy="4367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701578"/>
                <a:ext cx="11589417" cy="436741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1136</Words>
  <Application>Microsoft Office PowerPoint</Application>
  <PresentationFormat>自定义</PresentationFormat>
  <Paragraphs>377</Paragraphs>
  <Slides>64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8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Courier New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51</cp:revision>
  <dcterms:created xsi:type="dcterms:W3CDTF">2024-01-05T07:50:57Z</dcterms:created>
  <dcterms:modified xsi:type="dcterms:W3CDTF">2025-09-29T02:10:03Z</dcterms:modified>
</cp:coreProperties>
</file>