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ink/ink1.xml" ContentType="application/inkml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ink/ink2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3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ink/ink4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5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ink/ink6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7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8.xml" ContentType="application/inkml+xml"/>
  <Override PartName="/ppt/tags/tag77.xml" ContentType="application/vnd.openxmlformats-officedocument.presentationml.tags+xml"/>
  <Override PartName="/ppt/ink/ink9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ink/ink10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342" r:id="rId10"/>
    <p:sldId id="275" r:id="rId11"/>
    <p:sldId id="276" r:id="rId12"/>
    <p:sldId id="352" r:id="rId13"/>
    <p:sldId id="354" r:id="rId14"/>
    <p:sldId id="355" r:id="rId15"/>
    <p:sldId id="353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277" r:id="rId25"/>
    <p:sldId id="364" r:id="rId26"/>
    <p:sldId id="278" r:id="rId27"/>
    <p:sldId id="279" r:id="rId28"/>
    <p:sldId id="318" r:id="rId29"/>
    <p:sldId id="280" r:id="rId30"/>
    <p:sldId id="281" r:id="rId31"/>
    <p:sldId id="282" r:id="rId32"/>
    <p:sldId id="283" r:id="rId33"/>
    <p:sldId id="365" r:id="rId34"/>
    <p:sldId id="295" r:id="rId35"/>
    <p:sldId id="296" r:id="rId36"/>
    <p:sldId id="297" r:id="rId37"/>
    <p:sldId id="298" r:id="rId38"/>
    <p:sldId id="366" r:id="rId39"/>
    <p:sldId id="299" r:id="rId40"/>
    <p:sldId id="300" r:id="rId41"/>
    <p:sldId id="368" r:id="rId42"/>
    <p:sldId id="301" r:id="rId43"/>
    <p:sldId id="369" r:id="rId44"/>
    <p:sldId id="302" r:id="rId45"/>
    <p:sldId id="370" r:id="rId46"/>
    <p:sldId id="371" r:id="rId47"/>
    <p:sldId id="372" r:id="rId48"/>
    <p:sldId id="303" r:id="rId49"/>
    <p:sldId id="373" r:id="rId50"/>
    <p:sldId id="304" r:id="rId51"/>
    <p:sldId id="305" r:id="rId52"/>
    <p:sldId id="374" r:id="rId53"/>
    <p:sldId id="306" r:id="rId54"/>
    <p:sldId id="375" r:id="rId55"/>
    <p:sldId id="307" r:id="rId56"/>
    <p:sldId id="308" r:id="rId57"/>
    <p:sldId id="376" r:id="rId58"/>
    <p:sldId id="309" r:id="rId59"/>
    <p:sldId id="377" r:id="rId60"/>
    <p:sldId id="310" r:id="rId61"/>
    <p:sldId id="343" r:id="rId62"/>
    <p:sldId id="311" r:id="rId63"/>
    <p:sldId id="335" r:id="rId64"/>
    <p:sldId id="351" r:id="rId6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3" autoAdjust="0"/>
    <p:restoredTop sz="94614" autoAdjust="0"/>
  </p:normalViewPr>
  <p:slideViewPr>
    <p:cSldViewPr>
      <p:cViewPr varScale="1">
        <p:scale>
          <a:sx n="48" d="100"/>
          <a:sy n="48" d="100"/>
        </p:scale>
        <p:origin x="24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7:00:08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7530 5803 0,'0'0'16,"0"0"-16,0 0 0,0 0 15,0 0-15,0 0 0,0 0 0,0 0 16,-9-16-16,9 16 0,0 0 16,0 0-16,0 0 0,0 0 15,0 0-15,0 0 0,0 0 0,0 0 16,0 0-16,0 0 0,0 0 16,0 0-16,0 0 0,22-4 15,-22 4-15,0 0 0,27 0 16,-27 0-16,23 2 0,-23-2 15,28 2-15,-11 1 0,-2-3 16,2 0-16,-1 0 0,2 0 16,0 2-16,3 0 0,2-2 15,-1 1-15,-1-1 0,6 2 16,1-2-16,1 1 0,2-1 0,-1 0 16,-1 0-16,2-1 0,-3 1 15,10 0-15,0 1 0,0-1 16,-5 3-16,3-6 0,-1 2 15,-1 1-15,-1-2 0,1 1 16,0 2-16,-1 1 0,-1 2 0,4-3 16,-3 0-16,0-1 15,-1 0-15,-1-1 0,-2 0 0,0 1 16,-3 0-16,1 0 0,-1 1 16,0-2-16,-2 1 0,-5-3 15,-2 2-15,0 1 0,-1 0 16,0 0-16,-1 0 0,1 0 15,-1 0-15,-2 0 0,0 0 16,-2 0-16,-1 0 0,-3 0 16,1 0-16,-1-2 0,-2 2 0,1-1 15,-2-1-15,0 2 16,1 2-16,-2-2 0,0 0 16,1 3-16,-1 1 0,0-1 0,0 1 15,-1 0-15</inkml:trace>
  <inkml:trace contextRef="#ctx0" brushRef="#br0" timeOffset="899.9204">10848 5785 0,'0'0'0,"0"0"0,0 0 16,0 0-16,0 0 0,0 0 15,0 0-15,0 0 0,0 0 0,0 0 16,0 0-16,0 0 0,0 0 15,0 0-15,10-20 0,-10 20 16,0 0-16,22-5 0,-22 5 16,26-2-16,-26 2 0,32 0 15,-14 0-15,3 0 0,1 0 0,1 0 16,1-2-16,3 1 16,0 0-16,10 1 0,-1-1 15,-1 1-15,-1 0 0,9 0 0,2 1 16,-4-1-16,-1-1 15,3 1-15,4 1 16,-6-1-16,-2 0 0,7 0 0,1 0 16,-5 1-16,-4 0 0,1 1 15,0-2-15,-3 0 0,-3 0 0,0 0 16,-1 0-16,1 0 0,0 0 16,-2 0-16,-2 0 0,-2 2 15,1 0-15,-1-2 0,0 0 16,-4 0-16,-2 0 0,-2 0 15,-2 0-15,-1 0 0,-1-2 0,-3 2 16,-1-2-16,-1 2 16,-1 0-16,-1 0 0,-2-2 15,0 1-15,-2 0 0,0 1 16,-1 1-16,-1-1 0,-2 0 0,0 0 16,0 0-16,0 0 0,-4 1 15,-1 3-15,1 1 0,-1-1 16,2-1-16,0-1 0</inkml:trace>
  <inkml:trace contextRef="#ctx0" brushRef="#br0" timeOffset="11357.9517">4875 8005 0,'0'0'0,"0"0"0,0 0 0,0 0 16,0 0-16,28-6 0,-28 6 16,23-6-16,-23 6 0,29-4 15,-12 2-15,3-1 0,-1 0 0,4 1 16,2 0-16,1 1 16,1-1-16,9 0 0,2 1 15,-1-3-15,-2 1 0,10 0 0,1 1 16,0-1-16,0 1 0,-2 0 15,3 0-15,5 0 0,-1-1 16,0-1-16,1 0 0,-1 1 16,0 2-16,14 0 0,0 0 15,-6-3-15,-5 1 0,5 1 16,5 0-16,6-1 0,-4-1 0,3 1 16,2 1-16,-6 2 0,-8 1 15,35 0-15,-6 0 16,-8-2-16,-8 0 0,2 0 0,3 2 15,-3 2-15,-2 0 0,3-2 16,5-1-16,-11 0 0,-5 3 16,9-1-16,8 1 0,-8-1 15,-5-2-15,9-2 0,6-1 16,-4 2-16,-2 0 0,5 2 16,2 1-16,-7-2 0,-5-2 0,9 2 15,6 1-15,-7 0 0,-4 0 16,8 0-16,4 1 0,-5 2 15,-2-1-15,3-2 0,4-1 16,-6-3-16,-4-1 0,6 3 16,4 4-16,-6 1 0,-4 0 15,8 2-15,4 0 16,-8-5-16,-8-2 0,7 3 0,3 1 16,-2-1-16,-3-2 0,7 2 15,4-1-15,-8 0 0,-3-1 0,5-1 16,5 1-16,-6 0 0,-5 1 15,7 0-15,4 1 16,-9 0-16,-6-1 0,3 2 0,1 1 16,-3-1-16,-4-1 0,5 0 15,2 0-15,-12-1 0,-9 0 0,6 2 16,4-2-16,-4 1 0,-3 0 16,0 0-16,1 2 15,-10 0-15,-4 2 0,2-4 0,5-1 16,-14 0-16,-7 2 0,2-3 15,2 0-15,-8 0 0,-4-2 16,-8-1-16,-8 0 0,-2 2 16,-3 1-16,-2 0 0,0-2 15,0 2-15,-1 2 0,1-2 16,0 2-16,-2 1 0,-2 2 0,2-2 16,0-1-16,2-2 0</inkml:trace>
  <inkml:trace contextRef="#ctx0" brushRef="#br0" timeOffset="12583.5338">5214 8817 0,'0'0'15,"0"0"-15,0 0 0,0 0 16,28-6-16,-28 6 0,28 1 16,-28-1-16,29 1 0,-13 0 0,5 2 15,0 0-15,0 0 0,4 1 16,0 2-16,-3-1 0,-2 1 15,-2 1-15,-1 3 0,-3 0 16,-1 0-16,-6 1 0,-3 2 16,-4 1-16,-4-1 0,-3 1 15,-1 1-15,-6 0 0,-3 0 0,-4 1 16,-2 2-16,-2 0 0,-1-1 16,-9 5-16,-3-2 15,3 0-15,1-3 0,-6 3 0,2-1 16,4-1-16,6-2 0,4-3 15,6-2-15,2 0 0,2-2 16,4-1-16,2-3 0,4 0 16,1 1-16,1-2 0,4-1 15,0 1-15,2-2 0,5-1 16,4 1-16,5-2 0,1-2 0,3 0 16,3-3-16,1 1 0,3-1 15,8 0-15,-1 0 0,0 1 16,-1 0-16,0 2 0,0 0 15,-1 0-15,-2 0 0,6 1 16,-2 2-16,-3 0 0,-6 2 0,1 3 16,1-1-16,0 1 15,-2-2-15,-5 0 0,-5-1 16,-3-1-16</inkml:trace>
  <inkml:trace contextRef="#ctx0" brushRef="#br0" timeOffset="13600.8809">10509 8852 0,'0'0'0,"0"0"0,0 0 16,0 0-16,0 0 0,0 0 0,-11-21 15,11 21-15,-6-12 0,1 4 16,1 1-16,-2 1 0,0 0 15,-2 1-15,0-1 0,-1 3 16,0 1-16,0 3 0,-2 2 16,-2 0-16,1-1 0,-2 3 15,-4 1-15,2 3 0,-1 0 16,-3 3-16,2 3 0,0 0 16,0 0-16,2 3 0,-1 0 15,2-1-15,-1-1 0,3 3 16,2 2-16,2-2 0,3 1 0,0 3 15,2-2-15,2-3 0,0-3 16,7 1-16,4-2 0,-2-3 16,2-2-16,2 1 0,4 0 15,1-3-15,4-2 0,5-3 16,2-4-16,-5 0 0,-5 0 0,-2 1 16</inkml:trace>
  <inkml:trace contextRef="#ctx0" brushRef="#br0" timeOffset="14117.9671">10662 8883 0,'0'0'0,"0"0"0,0 0 16,0 0-16,0 0 0,0 0 0,0 0 15,0 0-15,0 0 0,-15 26 16,15-26-16,0 0 0,-17 24 0,17-24 16,-14 22-16,7-10 0,2 0 15,-1 2-15,2 1 0,0 0 16,-1-3-16,2 0 0,1 0 15,1-1-15,1-1 0,1-2 16,1 0-16,1-1 0,2 0 16,1-2-16,4-2 0,0-1 15,1-3-15,1-1 0,2-2 16,-2 1-16,0-2 0,1-1 16,1-3-16,4-3 0,-1 0 0,-3 1 15,-2 0-15,-1 1 0,-1 1 16,-2-2-16,-2-1 0,-1 0 15,-3-1-15,-3 2 0,-3 1 16,-1 0-16,-2 3 0,-3-1 16,-3 1-16,1 1 0,0 1 15,-1 2-15,-2 0 0,2 1 16,0 0-16,2 2 0,1 1 16,2-1-16,3-1 0,0 0 0,1 0 15,1 1-15</inkml:trace>
  <inkml:trace contextRef="#ctx0" brushRef="#br0" timeOffset="14550.6366">11183 8887 0,'0'0'0,"0"0"16,0 0-16,0 0 0,0 0 0,-24 5 15,24-5-15,-22 9 0,22-9 16,-22 12-16,9-6 0,2 1 16,1-1-16,2 2 0,0 0 15,2 1-15,2 0 0,1 0 16,2 1-16,1 0 0,2 0 0,2 0 16,3 0-16,-1 1 0,2 1 15,1-1-15,2 1 0,-1 0 16,-1 0-16,2 3 0,-1-3 15,-3 0-15,0-1 0,-1-1 16,-2 1-16,-1-1 0,-1-1 16,-2-3-16,-1 0 0,-3-1 15,-3 1-15,-3-1 0,-3-1 16,0 0-16,-1 0 0,-5 0 16,0 0-16,0-2 0,2-2 0,-1 0 15,-1-1-15,3-2 0,0 1 16,4-3-16,3-2 15,4-2-15,3-1 0,-1 1 0,1 1 16,1 2-16</inkml:trace>
  <inkml:trace contextRef="#ctx0" brushRef="#br0" timeOffset="14918.7742">11348 8566 0,'0'0'16,"0"0"-16,0 0 0,0 0 16,26 3-16,-26-3 0,26 1 15,-26-1-15,27 7 0,-15-1 16,0 2-16,-1-2 0,-1 2 0,-4-1 15,0 1-15,-3-1 0,-1 1 16,-2-1-16,-3 1 0,-2 1 16,-3-1-16,-2 1 0,-2-2 15,0 1-15,0-1 0,-2 3 16,2-1-16,1-2 0,1 2 0,3-1 16,0-1-16,3 0 0,0 0 15,3-2-15,2 1 16,4-1-16,1 3 0,6-2 0,4 1 15,-1-1-15,1-1 0,0 0 16,-1 0-16,-3-1 0</inkml:trace>
  <inkml:trace contextRef="#ctx0" brushRef="#br0" timeOffset="15366.7799">12011 8661 0,'0'0'0,"0"0"16,0 0-16,0 0 0,-24 17 0,24-17 16,-28 20-16,13-7 15,-2 1-15,-1 3 0,-3 3 16,-5 4-16,1 1 0,1 2 16,2 1-16,2 1 0,2-1 0,-1 9 15,3 2-15,3-4 0,3-3 16,2 2-16,1 1 0,2 1 15,1-4-15,2 0 0,2-1 16,1-2-16,3-3 0,0 1 16,2-2-16,0-3 0,2-4 15,3-1-15,4 1 0,-2-6 16,-1-2-16,0-4 0,0-5 16,-2-1-16,-1 1 0,-3-1 0</inkml:trace>
  <inkml:trace contextRef="#ctx0" brushRef="#br0" timeOffset="15633.6842">12027 9010 0,'0'0'0,"0"0"15,25-3-15,-9 1 0,3 1 16,8 0-16,7 1 0,11 1 16,2 1-16,13 1 0,0 1 15,-6 1-15,-6 1 0,9 1 16,0 0-16,-9-2 0,-7 0 0,0 2 16,-6 1-16,-11-2 0,-4-1 15,-4-1-15,-4-1 0,-2-1 16</inkml:trace>
  <inkml:trace contextRef="#ctx0" brushRef="#br0" timeOffset="16000.0599">12376 9153 0,'0'0'15,"0"0"-15,0 0 0,0 0 0,0 0 16,-27 10-16,27-10 0,-25 16 15,9-7-15,-3 2 0,-1 2 16,0-1-16,2 0 0,-7 5 16,0 2-16,2-3 0,2-1 0,3-1 15,4-1-15,3-1 16,2-1-16,3-1 0,4 0 16,4-2-16,5 1 0,3-2 0,3 1 15,3-3-15,2 2 0,6-3 16,3-1-16,1 1 0,-1 1 15,10-2-15,0 0 0,-3 0 16,-3 2-16,0-3 0,-1 1 16,-3 0-16,-2 0 0,-4-2 15,-3 0-15,-3 1 0,-3-2 16,-6-2-16,-3 0 0,-6-1 16,-4 0-16,2 1 0,1 0 0,1 1 15</inkml:trace>
  <inkml:trace contextRef="#ctx0" brushRef="#br0" timeOffset="16316.3133">12465 9231 0,'0'0'0,"0"0"0,0 0 16,0 0-16,0 0 0,-12 25 0,12-25 15,-15 20-15,15-20 0,-18 32 16,7-12-16,0 2 0,0 0 16,0 4-16,0 2 0,-2 5 15,1-1-15,-2 0 0,1 4 16,-2 3-16,0-2 0,1-3 16,1 0-16,2-7 0,1-2 0,1-2 15,1-1-15,2-4 0,0-3 16,2-3-16,-1-2 15,2-4-15,1 0 0,1-10 0,1-3 16,1-3-16,1-1 0,-1-1 16,0 3-16,0 2 0</inkml:trace>
  <inkml:trace contextRef="#ctx0" brushRef="#br0" timeOffset="16633.6615">12240 8546 0,'0'0'0,"0"0"16,0 0-16,0 0 0,28-4 0,-28 4 15,42 2-15,-18 0 0,2 0 16,2 1-16,5-1 0,5 3 16,-4 0-16,8 0 0,0 1 15,-6 0-15,-5-3 0,-3 4 16,-5-1-16,-4 1 0,-4-2 0,-4 0 16,-3 2-16,-4-3 0,-4-4 15,2 3-15,-2-3 16,3 3-16</inkml:trace>
  <inkml:trace contextRef="#ctx0" brushRef="#br0" timeOffset="16867.9943">12480 8574 0,'0'0'15,"0"0"-15,0 0 0,0 0 0,0 0 16,-9 22-16,9-22 0,-11 17 15,11-17-15,-16 22 0,5-7 16,2 0-16,-1-1 0,0 2 16,0 0-16,0 0 0,1-1 15,-2 5-15,2-4 0,1-1 16,2-2-16,0 0 0,2-1 16,2-2-16,2-2 0,0-3 0,0 0 15,0-1-15</inkml:trace>
  <inkml:trace contextRef="#ctx0" brushRef="#br0" timeOffset="17066.5511">12653 8687 0,'0'0'0,"0"0"0,0 0 15,0 0-15,0 0 0,0 0 0,-5 23 16,5-23-16,-5 23 0,5-23 15,-8 34-15,4-15 0,-1-1 16,2 2-16,1 2 0,0-1 16,0 0-16,-1 0 0,2-3 15,0-3-15</inkml:trace>
  <inkml:trace contextRef="#ctx0" brushRef="#br0" timeOffset="17299.8503">12940 8981 0,'0'0'0,"0"0"0,0 0 15,0 0-15,0 0 0,35-4 0,-35 4 16,40 3-16,-21 0 0,5-1 15,1 0-15,-1 2 0,-1 0 0,3 0 16,-4-1-16,-3 0 0</inkml:trace>
  <inkml:trace contextRef="#ctx0" brushRef="#br0" timeOffset="17650.303">13484 8905 0,'0'0'0,"0"0"15,0 0-15,22 2 0,-22-2 0,24 5 16,-24-5-16,28 14 16,-12-9-16,0 2 0,2 1 15,-3 2-15,0 0 0,-1 4 0,-2 2 16,-4 0-16,-4-2 0,-5 2 15,-5 0-15,-3-1 0,-2-3 0,-5-1 16,-3 1-16,0-3 16,-3 1-16,0 0 0,-1-1 15,-4 2-15,-1-1 0,1 0 16,1-2-16,3 2 0,3-3 0,4 0 16,2 0-16,2-3 0,5-1 15,2-5-15,5 0 16,0-1-16,0 3 0,0-3 0</inkml:trace>
  <inkml:trace contextRef="#ctx0" brushRef="#br0" timeOffset="17952.1613">13757 8940 0,'0'0'0,"0"0"15,0 0-15,0 0 0,-28 11 16,28-11-16,-23 13 0,11-4 16,1-1-16,0 3 0,1 2 15,1 1-15,0 0 0,3 1 16,0 2-16,1 5 0,0-1 0,2-2 16,2-1-16,1-2 0,1 0 15,2-2-15,3 2 16,3-3-16,0 0 0,4-2 0,-1-2 15,0 1-15,0-3 0,-1-2 16,0-3-16,-2-3 0,-1-2 0,-2 0 16,0 0-16,-2 2 0</inkml:trace>
  <inkml:trace contextRef="#ctx0" brushRef="#br0" timeOffset="18268.4463">14095 8873 0,'0'0'0,"0"0"16,0 0-16,0 0 0,23 15 0,-23-15 16,25 20-16,-25-20 0,24 28 15,-13-8-15,-1 2 16,-2 2-16,-2 1 0,-1 10 0,-4 2 15,-3-4-15,-4-2 0,-5 7 16,-3 1-16,-1-6 0,0 0 16,-4-2-16,-2-3 0,-1-3 15,0-2-15,-4 2 0,-1-3 16,2-4-16,2-3 0,-6-4 16,-3-2-16,3-5 0,3-1 0,-4-8 15,-2-6-15,7-1 0,4-2 16,4 3-16,4 3 0,3 1 15</inkml:trace>
  <inkml:trace contextRef="#ctx0" brushRef="#br0" timeOffset="18883.7889">12399 8023 0,'0'0'0,"0"0"16,0 0-16,0 0 0,0 0 0,0 0 15,0 0-15,25-5 16,-25 5-16,22-1 0,-22 1 16,35 1-16,-14 0 0,3 0 15,3 1-15,0 0 0,2 0 0,10 1 16,3 2-16,-1-1 0,-1 0 15,12 2-15,2 1 0,-4-3 16,-1 0-16,11 2 0,1 0 16,-2 0-16,-3 3 0,9-3 15,-2 1-15,-4-2 0,-2 0 0,1-1 16,1 0-16,-8 0 16,-4-1-16,6 0 0,0 0 0,-8 0 15,-5 1-15,0-3 0,1 0 16,-4 0-16,-4 1 0,-4-1 15,-1 0-15,-6 0 0,-1 3 16,-1-2-16,-1 1 0,-6-1 16,-2-1-16,-3 1 0,-3 0 15,-3-2-15,0-2 0,-2 2 16,0 0-16,-2-1 0,-3 0 0,-5 2 16,-2 0-16,2 0 0,2 0 15,1-1-15</inkml:trace>
  <inkml:trace contextRef="#ctx0" brushRef="#br0" timeOffset="20550.0387">6282 9150 0,'0'0'16,"0"0"-16,0 0 0,0 0 15,0 0-15,0 0 0,0 0 16,0 0-16,0 0 0,0 0 16,0 0-16,0 0 0,0 0 0,0 0 15,0 0-15,0 0 0,0 0 16,28 5-16,-28-5 0,23 1 15,-23-1-15,33 4 0,-12-2 16,3 2-16,1-1 0,2-1 16,4 1-16,11 0 0,1 0 15,3 0-15,5-3 0,10 2 16,-6 0-16,13-1 0,-2 1 16,-1 0-16,-2 1 0,11 1 0,0 0 15,-7 1-15,-5-1 0,11 0 16,0 1-16,-5 1 0,-1 1 15,0-1-15,3-3 0,-2 5 16,-7-1-16,19 0 0,-2-2 16,-10 1-16,-4 1 0,-7-4 15,-4-2-15,-5 2 0,-3 0 0,-4-2 16,-4-3-16,-3 1 0,-1 1 16,-4 0-16,-3-1 15,-7-1-15,-4 1 0,-9 2 0,3 2 16,1-2-16,-2 0 0,-1-1 15,1 0-15,-4 0 0,-4 0 16,2 2-16,-2-2 0,0 0 16</inkml:trace>
  <inkml:trace contextRef="#ctx0" brushRef="#br0" timeOffset="21204.7066">6536 8381 0,'0'0'0,"0"0"16,0 0-16,0 0 0,-23-6 0,23 6 16,-31-1-16,12 1 15,-1 0-15,-3 1 0,-2 1 16,-6 3-16,-1 1 0,3 1 16,2 1-16,1 0 0,3 1 0,-1 2 15,4 1-15,6 0 0,5-1 16,6-1-16,4 1 0,3 0 15,3 1-15,4 0 0,3-1 16,3 0-16,0-1 0,6 4 16,2 1-16,-3 0 0,0 0 0,0 0 15,-2-1-15,-2 0 0,-2-2 16,-4 3-16,-3 1 16,-5 1-16,-3-2 0,-8 2 0,-8 1 15,-1 0-15,-2-1 0,-6-2 16,-5-1-16,2-1 0,-1 0 15,-2-3-15,-1-2 0,-1 0 16,6-1-16,5-5 0,4-3 16,5-4-16,6-3 0,2 3 15,1 0-15,0 2 0</inkml:trace>
  <inkml:trace contextRef="#ctx0" brushRef="#br0" timeOffset="21917.2264">6607 8570 0,'0'0'15,"0"0"-15,0 0 0,0 0 0,0 0 16,-2 25-16,2-25 16,-4 22-16,4-22 0,-10 23 0,3-10 15,1 0-15,0 1 0,-2 0 16,-1 0-16,1-2 0,1 1 15,0 0-15,0-1 0,0-2 16,2-1-16,0-2 0,2-1 16,1-4-16,1 0 0,1-2 15,-2-3-15,4-1 0,1-1 0,0-2 16,3-3-16,1 1 0,-1 1 16,2 0-16,3-1 15,-2 1-15,0 0 0,2-4 0,0-1 16,0 1-16,-2 1 0,0 3 15,-1-1-15,1 2 0,0 1 0,0 2 16,-1 2-16,0 1 16,-1-1-16,2 4 0,1 1 15,-3 2-15,1 2 0,-1-1 16,-1 1-16,1 0 0,-2 2 0,2 4 16,-4-2-16,-1-1 0,1-1 15,-2 4-15,-2 1 16,0-4-16,-2-1 0,1 1 0,1-2 15,0-2-15,1-1 0,0-2 16,0-3-16,1 1 0,1-3 0,2-1 16,0-2-16,1-1 15,2 0-15,1-3 0,2 0 16,-3 0-16,2-1 0,7-2 16,0-1-16,1 1 0,-1 1 0,1 0 15,-3 1-15,1 1 0,-6 1 16,1 2-16,0 2 0,-1 1 15,0 2-15,-2 2 0,1 2 16,-1 0-16,-3 1 0,1 0 16,-2 3-16,0 0 0,1 1 0,-1 2 15,0 2-15,0 0 16,-1 0-16,-1 3 0,0 2 16,-1-3-16,0-3 0,0 0 0,0-1 15,0-2-15,0 0 0,0-3 16,0-1-16,0-4 0,0 3 15,0-3-15,0 0 0,0 0 16</inkml:trace>
  <inkml:trace contextRef="#ctx0" brushRef="#br0" timeOffset="22112.213">6948 8306 0,'0'0'0,"0"0"16,0 0-16,0 0 0,0 0 0,0 0 15,7 27-15,-7-27 16,0 0-16,4 27 0,-4-27 16,6 23-16,-6-23 0,5 18 0</inkml:trace>
  <inkml:trace contextRef="#ctx0" brushRef="#br0" timeOffset="22468.1256">7385 8327 0,'0'0'0,"0"0"15,0 0-15,0 0 0,0 0 16,-23 14-16,23-14 0,-18 18 16,18-18-16,-20 26 0,7-8 15,-1 1-15,-2-2 0,1 3 16,0 4-16,-3 5 0,2-1 0,3 3 16,2 2-16,3-3 0,0 1 15,1 4-15,4 0 0,-1-4 16,4-4-16,1 0 0,4-1 15,-1 0-15,2-3 0,2-2 16,1-4-16,3-2 0,-3-1 16,4-5-16,0-2 0,-1-1 15,0-5-15,-2 1 0,-2-1 0,-2 0 16</inkml:trace>
  <inkml:trace contextRef="#ctx0" brushRef="#br0" timeOffset="22701.2719">7609 8552 0,'0'0'16,"0"0"-16,0 0 0,35-1 0,-16-1 15,5 2-15,6 0 16,7 3-16,-1-2 0,1 2 0,1 0 15,5 1-15,-4-1 0,-3 1 16,-2 0-16,-7 0 0,-1 1 16,-4-1-16,-2 1 0,-4-2 15,-2 0-15,-3-1 0</inkml:trace>
  <inkml:trace contextRef="#ctx0" brushRef="#br0" timeOffset="23018.9141">7799 8668 0,'0'0'0,"0"0"0,0 0 0,-19 10 16,19-10-16,-22 10 0,5-3 15,2 1-15,0-1 0,-3 5 16,-2 0-16,3 0 0,2-2 0,1 0 16,0 1-16,1-2 0,1-1 15,2 0-15,2-2 0,3 0 16,3 0-16,2 0 0,2 1 15,2-2-15,2-1 0,1-1 16,3 0-16,4 1 0,2 0 16,7 2-16,3 1 0,-1-3 15,0 0-15,2 0 0,2 0 16,-6 0-16,-1-1 0,1-1 16,-3-2-16,-4 1 0,-2 0 15,-6-1-15,0 0 0,-2-2 0,-3-2 16,0 2-16,1-2 0,-2 2 15</inkml:trace>
  <inkml:trace contextRef="#ctx0" brushRef="#br0" timeOffset="23316.8848">7822 8712 0,'0'0'0,"0"0"0,0 0 0,0 0 16,-6 24-16,6-24 0,-6 27 16,2-13-16,0 0 0,-2 3 15,0 2-15,-2 0 0,0 1 0,-3 6 16,0-1-16,0 0 0,-1-2 16,1 0-16,0 3 15,1-5-15,1-2 0,3-2 0,-3-3 16,3 0-16,2-1 0,-2-5 15,3-4-15,0-1 0,0-1 16,0-5-16,1-7 0,0 2 16,1 1-16,0 1 0</inkml:trace>
  <inkml:trace contextRef="#ctx0" brushRef="#br0" timeOffset="23602.8537">7622 8134 0,'0'0'0,"0"0"16,0 0-16,0 0 0,32-1 0,-32 1 15,37 2-15,-15 1 0,1 0 16,1 0-16,0 1 0,6 2 15,-2 0-15,-2 0 0,-1 0 16,-1-1-16,-2 1 0,-3-1 16,0 2-16,-3-1 0,-4-1 0,-3 0 15,-4-1-15,-2-2 0,0 2 16,-2-1-16,0 0 0,-1-3 16</inkml:trace>
  <inkml:trace contextRef="#ctx0" brushRef="#br0" timeOffset="23832.9183">7820 8210 0,'0'0'0,"0"0"0,0 0 16,0 0-16,0 0 0,-17 16 16,17-16-16,-12 16 0,12-16 0,-17 21 15,6-10-15,0 2 0,0-1 16,0 1-16,1 0 0,0 0 15,-1 0-15,1 0 16,3-1-16,-2 0 0,2-1 0,2 2 16,4-3-16,-2-2 0,2-1 0,0-2 15</inkml:trace>
  <inkml:trace contextRef="#ctx0" brushRef="#br0" timeOffset="24018.1608">7924 8335 0,'0'0'0,"0"0"0,0 0 0,0 0 15,0 0-15,-13 19 0,13-19 16,-11 17-16,11-17 0,-10 21 16,3-7-16,0 1 0,-1 1 0,1-1 15,1 0-15,1-3 0,4-1 16,-2-1-16,2-1 0,0-2 15</inkml:trace>
  <inkml:trace contextRef="#ctx0" brushRef="#br0" timeOffset="24219.3403">8241 8515 0,'0'0'0,"0"0"0,0 0 16,0 0-16,30-1 0,-30 1 0,32 4 16,-15-2-16,-1 0 0,0 0 15,1 0-15,-1 0 0,1-1 0,0 1 16,-2 0-16,-3-1 0</inkml:trace>
  <inkml:trace contextRef="#ctx0" brushRef="#br0" timeOffset="24507.3142">8640 8420 0,'0'0'0,"0"0"0,0 0 16,0 0-16,0 0 0,0 0 0,25 19 15,-25-19-15,21 19 0,-10-6 16,0 2-16,0 0 0,0 1 15,-1 2-15,0 0 0,-1 1 16,0-1-16,1 4 0,-1 1 16,-2 0-16,-2-3 0,0 0 15,2 1-15,-2-2 0,1-3 0,-2-2 16,0-2-16,-1-1 0,-1-3 16,0-1-16,-1-1 15,-1-3-15,0-3 0,-2 1 0,2-1 16,0 0-16</inkml:trace>
  <inkml:trace contextRef="#ctx0" brushRef="#br0" timeOffset="24766.6634">8913 8494 0,'0'0'0,"0"0"16,0 0-16,0 0 0,0 0 15,0 0-15,-23 16 0,23-16 16,-23 14-16,23-14 0,-29 24 16,13-13-16,-1 0 0,-2 1 15,-5 1-15,2 0 0,1-2 0,-3 1 16,1-1-16,1 0 0,0 1 16,1-3-16,1 0 15,4-2-15,2-3 0,1 0 0,4-1 16,-1-1-16</inkml:trace>
  <inkml:trace contextRef="#ctx0" brushRef="#br0" timeOffset="25016.3234">9074 8476 0,'0'0'0,"0"0"0,0 0 0,18 16 16,-18-16-16,18 21 0,-6-6 16,-1 2-16,0 2 0,-2 2 15,0 4-15,-2 7 0,-1-2 0,-5 3 16,-5 0-16,-4 7 16,-3-1-16,-7 2 0,-5 1 15,-5-2-15,-2-2 0,1-1 0,6-9 16,5-6-16</inkml:trace>
  <inkml:trace contextRef="#ctx0" brushRef="#br0" timeOffset="26032.8592">6366 9949 0,'0'0'0,"0"0"0,0 0 0,0 0 16,-4-19-16,4 19 0,0 0 16,-9-20-16,6 13 0,-2 1 15,2 3-15,-4-1 0,1 1 16,-4 1-16,-2 2 0,-3 0 0,0 1 16,-2 2-16,1 3 15,-3 2-15,-1 1 0,-5 5 0,-2 2 16,3 2-16,2 0 0,1 3 15,1 0-15,-1 5 0,2 0 16,3 1-16,2 0 0,4-2 0,3-2 16,4-4-16,2 1 15,1-5-15,3 2 0,1-2 16,5 1-16,1-4 0,2-5 0,7-3 16,3-2-16,0 0 0,0-4 15,5-2-15,6-3 16,-1-2-16,-4 0 0,2-3 0,2-2 15,1 1-15,-2 0 0,4-4 16,-2-1-16,-4 1 0,-2 2 16,-4 1-16,-1 1 0,-5 1 15,-2 4-15,-4-2 0,-2 2 16,-4 3-16,1 1 0,-6 1 16,-6 1-16,2 2 0,-1-2 0,0 4 15,-3 0-15,0 0 0,1 1 16,-1-1-16,1 3 15,2 1-15,-1-1 0,2 2 0,1-3 16,0 3-16,2 0 0,5-2 16,-1 1-16,2-3 0,2-2 15,3 2-15,3-3 0,3 0 16,-3-2-16,10 0 0,3 0 16,1 1-16,0 1 0,-1-2 0,1-2 15,0 1-15,-1 1 0,5 2 16,-1 1-16,-5 0 0,-3 1 15,-2-2-15,-5 3 0,-3 2 16,-1 1-16,-5-1 0,1 2 16,-5 2-16,-1-2 0,-2 1 15,-1 2-15,-5 1 0,-4 0 0,0 0 16,-4 1-16,1 0 16,-1-3-16,-1 1 0,-1 2 15,3-3-15,-2 1 0,3-5 0,-1-2 16,4-3-16,2-2 0,2 0 15,0 0-15,3 1 0</inkml:trace>
  <inkml:trace contextRef="#ctx0" brushRef="#br0" timeOffset="26349.7141">7372 9862 0,'0'0'0,"0"0"0,0 0 16,0 0-16,-26 23 0,26-23 15,-18 22-15,7-5 0,0-2 0,-3 6 16,0 1-16,0-1 0,-1 2 16,-1 7-16,0 1 15,3-1-15,1-2 0,0 8 0,3 0 16,2-4-16,3-3 0,0-1 15,3-3-15,2-3 0,3-1 16,0-6-16,3-1 0,0 0 16,0-4-16,3-6 0,4-2 15,-2-4-15,0-5 0,-2 3 16,-2-1-16,-1 3 0</inkml:trace>
  <inkml:trace contextRef="#ctx0" brushRef="#br0" timeOffset="26566.4434">7383 10117 0,'0'0'0,"0"0"0,0 0 16,22-5-16,-22 5 0,33-6 16,-8 3-16,4 3 0,0 0 0,10 0 15,5 0-15,0-2 0,-1 2 16,5 2-16,-3 3 0,-5-2 15,-5 0-15,4-2 0,-4-2 16,-7-1-16,-6 0 0,-5-1 16,-3 2-16,-3-2 0</inkml:trace>
  <inkml:trace contextRef="#ctx0" brushRef="#br0" timeOffset="26867.0776">7635 10238 0,'0'0'0,"0"0"0,0 0 0,-19 7 16,10-1-16,-3 3 0,-3 1 16,1 1-16,0-2 0,-4 4 15,1 2-15,2-2 0,0 2 0,-1-3 16,2-2-16,3 0 16,2 0-16,3-2 0,3-1 15,3-3-15,3 2 0,4-2 0,4-1 16,1-2-16,5 2 0,7-3 15,2 0-15,2 0 0,0-3 16,0 2-16,1-2 0,3-1 16,-5-2-16,2 2 0,-2 0 15,-3 1-15,-2-3 0,-3 2 16,-3-1-16,-4-2 0,-2 0 0,-2 0 16,0 3-16,-4-1 0</inkml:trace>
  <inkml:trace contextRef="#ctx0" brushRef="#br0" timeOffset="27150.0526">7726 10278 0,'0'0'0,"0"0"0,0 0 16,0 0-16,0 0 0,-22 14 0,22-14 16,-17 21-16,17-21 0,-19 27 15,11-9-15,-4 1 0,2 0 16,-5 3-16,0 3 0,-3 6 15,1 1-15,0 0 0,0 1 16,0 5-16,1-5 0,3 2 16,1-1-16,1-3 0,0-3 0,1-2 15,1-4-15,1-2 16,2-2-16,-1-3 0,3-1 16,1-6-16,-1-2 0,2-5 0,1-3 15,0-4-15,1-5 0,-2 4 16,0 0-16,2 0 0</inkml:trace>
  <inkml:trace contextRef="#ctx0" brushRef="#br0" timeOffset="27416.4309">7535 9762 0,'0'0'16,"0"0"-16,0 0 0,0 0 16,0 0-16,24-17 0,-24 17 15,31-7-15,-14 4 0,4 3 16,3 0-16,0 0 0,-1 0 0,8 0 16,0 3-16,-3-2 0,-3 1 15,-3 0-15,-2 1 16,-1-1-16,-5 1 0,-2-1 0,-3-2 15,0 0-15,-4 1 0,1-1 16</inkml:trace>
  <inkml:trace contextRef="#ctx0" brushRef="#br0" timeOffset="27633.7434">7653 9799 0,'0'0'0,"0"0"15,0 0-15,0 0 0,-13 21 16,13-21-16,-10 22 0,4-9 16,1 0-16,-1 0 0,0 1 15,-1 1-15,2-1 0,-2-1 16,0 1-16,1-1 0,-1 1 0,0 1 16,3-2-16,4-5 0,2-1 15,0-2-15,0 0 0,0-1 16</inkml:trace>
  <inkml:trace contextRef="#ctx0" brushRef="#br0" timeOffset="27819.6759">7883 9871 0,'0'0'0,"0"0"0,0 0 15,0 0-15,0 0 0,0 0 0,0 0 16,-20 18-16,20-18 0,-14 18 15,14-18-15,-18 23 0,9-9 16,0 2-16,-1-2 0,0 1 16,0-1-16,1-2 0,2-1 15,0-2-15</inkml:trace>
  <inkml:trace contextRef="#ctx0" brushRef="#br0" timeOffset="28051.6505">8131 10060 0,'0'0'0,"0"0"0,0 0 16,25 0-16,-25 0 0,27 1 0,-7 1 16,-2 2-16,1 0 0,2 1 15,1-2-15,3 1 0,-3-1 16,1 3-16,0-2 0,-2 1 15,-2 0-15,-2-5 0,-3-3 16,-2 3-16,-2-3 0,-1 2 16</inkml:trace>
  <inkml:trace contextRef="#ctx0" brushRef="#br0" timeOffset="28350.087">8628 9992 0,'0'0'0,"0"0"0,0 0 16,0 0-16,0 0 0,0 0 15,16 25-15,-16-25 0,13 21 0,-13-21 16,14 29-16,-6-13 0,-2 0 16,1 2-16,1 0 15,-4 0-15,0-1 0,2 7 0,-1 1 16,1-4-16,-4-1 0,1-2 15,0 0-15,-1-3 0,0-2 0,-1-1 16,0-2-16,0 0 16,0-3-16,1-3 0,-2-4 15,2-2-15,0 0 0,-2-1 0,0 3 16,2-3-16</inkml:trace>
  <inkml:trace contextRef="#ctx0" brushRef="#br0" timeOffset="28616.8602">8832 10024 0,'0'0'0,"0"0"15,0 0-15,0 0 0,0 0 0,0 0 16,0 0-16,0 0 0,-19 20 16,19-20-16,-16 17 15,16-17-15,-21 20 0,5-9 0,-3 3 16,1-2-16,0 1 0,-1 2 15,-1 2-15,-5-2 0,1-1 16,0 0-16,-1 0 0,3-1 16,4 0-16,1 1 0,2-4 15,1-2-15,3-1 0,2 0 16,2-4-16,1-3 0,2-3 0,0 3 16,1-2-16,1 1 0</inkml:trace>
  <inkml:trace contextRef="#ctx0" brushRef="#br0" timeOffset="28950.2457">9085 9949 0,'0'0'15,"0"0"-15,0 0 0,0 0 0,0 0 0,28 20 16,-28-20-16,23 25 15,-12-9-15,-1 2 0,0 3 16,-1-1-16,-2 3 0,0 6 16,-1 3-16,-3-3 0,-1-1 0,-2 8 15,-2 1-15,-3-3 16,-3-4-16,-3 0 0,-4-1 16,1-3-16,1-2 0,-5 5 0,0-3 15,2-6-15,2-2 0,-6 4 16,-1-1-16,3-4 0,4-2 15,0-4-15,-1-1 16,5-2-16,3-1 0,0-3 0,3 2 16,0-5-16,2-1 0,0 3 15,0-3-15,2 0 0</inkml:trace>
  <inkml:trace contextRef="#ctx0" brushRef="#br0" timeOffset="29108.3087">9797 10403 0,'0'0'0,"0"0"16,0 0-16,0 0 0,0 0 0,0 0 16,0 0-16,0 0 0</inkml:trace>
  <inkml:trace contextRef="#ctx0" brushRef="#br0" timeOffset="31049.6382">11172 8574 0,'0'0'15,"0"0"-15,0 0 0,0 0 0,9 25 16,-9-25-16,11 24 0,-11-24 15,14 28-15,-6-12 0,1 2 16,-1 0-16,1 1 0,2 4 16,0 0-16,-1-3 0,0-1 15,1-1-15,0 0 0,0 0 16,-1-2-16,2 1 0,2 0 16,-2-4-16,0-1 0,-1 0 15,0-1-15,-1-1 0,-1-1 0,-2 1 16,0-1-16,-3-1 0,0 0 15,-1-2-15,-1-1 0,0-1 16</inkml:trace>
  <inkml:trace contextRef="#ctx0" brushRef="#br0" timeOffset="32417.9343">6485 9651 0,'0'0'16,"0"0"-16,0 0 0,0 0 16,0 0-16,30 11 0,-30-11 15,32 14-15,-13-5 0,5-1 16,6 3-16,-2 0 0,3 0 0,16 8 16,4 3-16,11 5 0,0-1 15,14 9-15,5 2 16,-5-1-16,-2-3 0,16 9 0,16 8 15,-15-7-15,-6-3 0,43 23 16,-4-1-16,-21-10 0,-12-7 0,2 3 16,3 2-16,-11-7 15,-6-4-15,1 4 0,3 4 16,-14-8-16,-7-9 0,3 8 16,2 2-16,-14-5 0,-10-7 0,0 1 15,1 3-15,-8-7 0,-5 0 16,-6 0-16,-4 0 15,-5-3-15,-1-5 0,-5-6 0,-4-4 16,-1 0-16</inkml:trace>
  <inkml:trace contextRef="#ctx0" brushRef="#br0" timeOffset="38999.7712">4977 7175 0,'0'0'0,"0"0"0,0 0 16,0 0-16,22-8 0,-22 8 15,21-5-15,-8 5 0,1-1 0,4-2 16,1 1-16,-1 0 16,0-1-16,10 3 0,2-2 15,-1 0-15,-4 2 0,4-1 16,3-1-16,-1 2 0,0-4 0,7 4 16,3-3-16,-4 2 15,-3 0-15,0-1 0,0-3 0,-2 3 16,-2 1-16,7-2 0,2 0 15,-6 2-15,-7 1 0,0-1 16,-1-1-16,0 2 0,-6-3 0,2 3 16,-2 0-16,-6 3 0,1-3 15,-4 2-15,-3 0 16,0 1-16,0-1 0,-11 2 0,-2-1 16,-1-1-16,3 0 0,-1 0 15</inkml:trace>
  <inkml:trace contextRef="#ctx0" brushRef="#br0" timeOffset="39633.0029">5192 7315 0,'0'0'15,"0"0"-15,0 0 0,0 0 16,0 0-16,0 0 0,34-8 16,-34 8-16,29-1 0,-29 1 15,33 0-15,-17 0 0,1 0 0,3 0 16,2 1-16,-1 0 0,-4-1 16,6 4-16,-1 1 0,-2-3 15,-1 5-15,0-2 0,-4 2 16,0-1-16,-3 0 0,-4 1 15,-4 1-15,-1 0 0,-3 0 0,-5 3 16,-3 1-16,-1-1 0,-3 0 16,-5 0-16,-5 2 15,0 2-15,0 1 0,-3-2 16,-4 2-16,-6 1 0,2-3 0,3 2 16,-2-1-16,4-2 0,3-1 15,3-1-15,0-3 0,4 0 16,4-2-16,3-1 0,3-1 15,-1-2-15,4 1 0,2-1 16,3-2-16,0 4 0,3-4 0,5 1 16,3-1-16,0 0 0,0-1 15,3-2-15,5 0 16,0 1-16,3-1 0,1 3 0,1 0 16,0 0-16,-1-3 0,9 0 15,3-2-15,-7 2 0,-2 1 16,-1 1-16,0 1 0,-1 0 15,-2 0-15,-3-1 0,0 1 16,-3-2-16,-2 2 0,-1-1 16,-3-1-16,-1 2 0,-5 2 15,2-1-15,-2-1 0,0 0 0,-2 0 16,0-1-16,-2 1 16,1-4-16,-1 4 0,-3-2 0,-2-1 15,2 1-15,0 0 0,1 0 16</inkml:trace>
  <inkml:trace contextRef="#ctx0" brushRef="#br0" timeOffset="39933.2254">5504 6676 0,'0'0'15,"0"0"-15,0 0 0,0 0 0,0 0 16,0 0-16,0 0 16,-4 25-16,4-25 0,-3 25 0,3-25 15,-5 32-15,1-14 0,1 4 16,-3 3-16,3 0 0,0-1 15,-3 11-15,2 0 0,-2-5 0,2-5 16,1-3-16</inkml:trace>
  <inkml:trace contextRef="#ctx0" brushRef="#br0" timeOffset="40934.2394">6611 3104 0,'0'0'15,"0"0"-15,0 0 0,0 0 0,0 0 16,0 0-16,0 0 0,0 0 16,-21-5-16,21 5 0,-23 16 15,23-16-15,-28 25 0,11-6 16,-5 3-16,1 3 0,-1 0 15,-7 13-15,-1 3 0,-3 8 0,3-2 16,-1 12-16,4-2 16,5-4-16,4-6 0,-1 9 15,6-3-15,4-4 0,0-3 0,4-3 16,2 0-16,2-3 0,1-3 16,4 4-16,4 4 0,2-9 15,2-4-15,6-1 0,7 2 16,-3 0-16,-2 1 0,11 2 15,5-1-15,-4-7 0,0 0 0,-5-5 16,-8-6-16,-7-5 0</inkml:trace>
  <inkml:trace contextRef="#ctx0" brushRef="#br0" timeOffset="41766.7646">12849 2935 0,'0'0'0,"0"0"0,0 0 16,0 0-16,24 14 0,-24-14 15,17 18-15,-8-7 0,0 1 16,1 4-16,1 6 0,0-1 16,0 0-16,2 11 0,-1 4 15,-1-2-15,0 0 0,0 11 16,-3 0-16,-2-3 0,1-1 0,-3 9 16,-1 2-16,-2-7 0,-1-1 15,-2 1-15,-3 3 0,0-4 16,-2 1-16,-4 2 0,-1-4 15,0-3-15,1-3 0,-6 0 16,-4 0-16,-1-2 0,0-3 0,-2 2 16,-2-1-16,1-4 0,-1-3 15,-3-2-15,-2-2 16,4 0-16,2 0 0,-2 0 0,-3-1 16,0-4-16,1-4 0,0 2 15,-1 1-15,8-3 0,5-3 16,4-4-16</inkml:trace>
  <inkml:trace contextRef="#ctx0" brushRef="#br0" timeOffset="42416.5863">5063 3605 0,'0'0'0,"0"0"0,0 0 16,0 0-16,0 0 0,0 0 0,0 0 15,0 0-15,0 0 0,0 0 16,29-6-16,-29 6 0,34-1 0,-10 0 16,1 1-16,4-1 0,1 1 15,10 0-15,3-2 16,-3 2-16,1 0 0,7 0 0,1 2 16,-5-1-16,-3 0 0,-3 0 15,1 0-15,-5 0 0,-3 2 16,0 2-16,-6 2 0,-8-1 15,-5 0-15,-2-2 0,-1 1 16,-3-2-16</inkml:trace>
  <inkml:trace contextRef="#ctx0" brushRef="#br0" timeOffset="42866.1734">5251 3850 0,'0'0'0,"0"0"0,0 0 16,0 0-16,0 0 0,28 0 15,-28 0-15,25-3 0,-25 3 0,33-4 16,-11 3-16,-1 1 0,-1 1 16,1 0-16,2 2 0,-3 0 15,-1 2-15,3 1 0,-3 1 16,-4 1-16,-5 1 0,-5 1 15,-5 0-15,-3 2 0,-2 2 0,-9 1 16,-4 3-16,-2-2 16,0-2-16,-5 5 0,-1 0 15,2-2-15,2-1 0,0-1 0,0 2 16,3-1-16,4-3 0,1 0 16,6 2-16,1-4 0,4-2 15,4 1-15,5-1 0,3-3 16,3-3-16,5-2 0,7-1 15,2-1-15,-1-1 0,5-4 16,2 1-16,-2-2 0,1-1 0,4-1 16,-2 0-16,-9 3 0,-2-1 15,0-2-15,-4 0 16,-3-1-16,-3 0 0,-5 1 0,-4 0 16,-1 2-16,1 2 0,-1 0 15</inkml:trace>
  <inkml:trace contextRef="#ctx0" brushRef="#br0" timeOffset="43166.2867">5628 3212 0,'0'0'0,"0"0"0,0 0 16,0 27-16,0-27 0,3 28 0,-1-9 16,0 4-16,1-1 0,3 12 15,-1 0-15,2 1 0,0 0 16,1 6-16,3-3 0,-2-6 15,-2-7-15,-2-4 0</inkml:trace>
  <inkml:trace contextRef="#ctx0" brushRef="#br0" timeOffset="43653.3549">7150 3318 0,'0'0'0,"0"0"0,0 0 0,-30 13 15,30-13-15,-33 17 0,11-2 16,-4 0-16,-4 2 0,-11 9 16,-3 2-16,-8 7 0,4-2 0,-2-3 15,1 2-15,-4 2 0,6-4 16,6-1-16,7-2 0,-2-1 16,6-4-16,9-1 0,7 0 15,6-7-15,5 1 0,3-2 16,4-1-16,4 0 0,4-2 15,7-1-15,6-1 0,-2-4 16,5-1-16,13 0 0,4-2 16,-1-2-16,-2-2 0,2 1 15,1-2-15,-6 3 0,-5-2 0,1 2 16,-3-1-16,-10 1 0,-2 0 16,-2-2-16,-4 1 0,-2 1 15,-2 0-15,-2-1 0,-1-2 16,-4-1-16,-3-1 0,0 2 15,0 0-15,0 0 0</inkml:trace>
  <inkml:trace contextRef="#ctx0" brushRef="#br0" timeOffset="43883.4985">7024 3565 0,'0'0'0,"0"0"0,0 0 0,0 0 16,-24 22-16,24-22 0,-30 31 16,12-11-16,-3 2 0,-8 12 15,-2 5-15,2 1 0,2 1 0,-4 12 16,0 4-16,3 4 0,4-6 16,9-6-16,6-6 0,2-6 15,1-7-15,0-9 0</inkml:trace>
  <inkml:trace contextRef="#ctx0" brushRef="#br0" timeOffset="44304.339">9602 3206 0,'0'0'0,"0"0"16,0 0-16,-27 22 0,27-22 0,-30 27 15,13-9-15,-4 1 0,1 3 16,-4 10-16,0 2 0,4-1 16,0-1-16,1 6 0,6-1 15,4-3-15,3-1 0,6-4 16,4-2-16,2-4 0,3-3 0,5-2 16,3-1-16,5-5 15,5-3-15,4 0 0,5-2 16,7-1-16,1-3 0,1-2 0,3-4 15,-5 0-15,-3-5 0,-9 4 16,-7-1-16,-4 2 0</inkml:trace>
  <inkml:trace contextRef="#ctx0" brushRef="#br0" timeOffset="44534.8033">9705 3503 0,'0'0'0,"-7"7"0,-6 2 15,0 3-15,-1 0 0,-8 10 0,-4 5 16,1 0-16,-1 3 0,-5 11 16,-1 3-16,2 0 0,0-1 15,-3 8-15,3 0 0,7-5 16,6-3-16,4 2 0,8-5 15,0-10-15,2-7 0,1-6 16</inkml:trace>
  <inkml:trace contextRef="#ctx0" brushRef="#br0" timeOffset="45016.7374">12491 3183 0,'0'0'0,"0"0"15,0 0-15,0 0 0,-8 23 0,8-23 16,-14 34-16,3-13 0,-1 1 16,-3 6-16,0 4 0,-4 11 15,1 0-15,-5 13 16,-2 1-16,3-3 0,1-4 0,-3 9 15,-1 0-15,2 1 0,4-7 16,-1-2-16,-3-1 0,5-6 16,1-3-16,-4 2 0,-1-4 15,5-6-15,1-4 0,4-1 16,1-1-16,4-8 0,2-2 0,-1-3 16,1 2-16,-3-6 15,0-3-15,3-2 0,0-1 16,2-2-16</inkml:trace>
  <inkml:trace contextRef="#ctx0" brushRef="#br0" timeOffset="46133.1318">7120 6501 0,'0'0'0,"0"0"0,0 0 16,0 0-16,0 0 0,-28 7 15,28-7-15,-33 14 0,13-3 0,-3 3 16,-5 5-16,0 2 16,1 1-16,-12 9 0,0 5 15,-3 7-15,2 2 0,-2 7 0,4 3 16,4-7-16,6-2 0,2 10 15,9-3-15,5-3 0,2-5 16,8 0-16,4-3 0,4-4 16,3 1-16,5 1 0,3-5 15,0-6-15,0-1 0,9-1 16,4 0-16,-1-6 0,-1-1 0,6-4 16,6-2-16,-3-3 0,-2-4 15,-5-1-15,-9-2 0,-5 0 16</inkml:trace>
  <inkml:trace contextRef="#ctx0" brushRef="#br0" timeOffset="46616.3957">7334 6869 0,'0'0'0,"0"0"16,0 0-16,0 0 0,0 0 0,17-15 16,-17 15-16,20-6 15,-20 6-15,33-5 16,-10 3-16,5 1 15,2 2-15,0 2 0,-1 0 0,6 1 16,-1 0-16,-4 6 0,-3-3 16,-1 6-16,-5-1 0,-6 2 0,-6-3 15,-7 3-15,-5 1 16,-7-2-16,-5-2 0,-6 4 0,-6 0 16,-2 2-16,-7-3 0,0 0 15,-4 3-15,-4-1 0,2 0 16,6 0-16,3 2 0,3-4 15,3 1-15,4-1 0,5 0 16,4-3-16,7-1 0,7-2 16,6 2-16,2-3 0,3 0 0,11-3 15,10-3-15,1-1 0,1 0 16,14-1-16,4 1 16,-13 0-16,-8 0 0,-7 0 0</inkml:trace>
  <inkml:trace contextRef="#ctx0" brushRef="#br0" timeOffset="47366.343">8292 6964 0,'0'0'16,"0"0"-16,0 0 0,0 0 0,0-27 15,0 27-15,0 0 0,0 0 0,-6-22 16,6 22-16,0 0 16,-17-12-16,10 7 0,-3 4 0,-2 1 15,-3 0-15,0 4 0,-2 0 16,2 3-16,-4 3 0,-2-2 16,-3 4-16,1 1 0,1 3 15,1 0-15,2 1 0,1 1 16,3 2-16,2-1 0,2-1 15,2 0-15,2 0 0,4 0 0,3-4 16,2 0-16,4-3 16,3-1-16,4-2 0,4 1 0,2-3 15,1-1-15,5-3 0,2-2 16,6-4-16,-1-1 0,0-4 16,0 1-16,1 1 0,0 0 15,-3-3-15,-3-1 0,1 0 16,-3-3-16,4-1 0,-3 0 15,-6 5-15,-1 0 0,-5 1 16,-2 0-16,-2 2 0,-1 0 0,-3 3 16,-1 1-16,-1-1 0,-2 1 15,-2 3-15,-5 0 0,2 2 16,-1-1-16,-3 2 0,-1-2 16,2 4-16,0 0 0,0-1 15,1 3-15,2 0 0,2-3 0,2 3 16,2-3-16,5 2 15,0-2-15,2 0 0,1-1 16,2-1-16,1-2 0,8 2 16,4-2-16,-3 3 0,-1-2 0,2-1 15,1 2-15,0 1 0,-2 2 16,-1-1-16,-1-1 0,-2 1 16,-3 3-16,-2 0 0,-1 0 15,-4 0-15,-1 1 0,-2 2 16,-3 0-16,-3 1 0,-1-1 0,-5-1 15,-1 0-15,-3-1 0,-1-4 16,-3 3-16,0 0 16,0-5-16,1 0 0,-1-2 0,1 0 15,0-1-15,0-1 16,2-4-16,1-3 0,1 1 0,1 2 16,3-1-16</inkml:trace>
  <inkml:trace contextRef="#ctx0" brushRef="#br0" timeOffset="47650.6204">9191 6804 0,'0'0'0,"0"0"0,0 0 0,0 0 16,30-3-16,-30 3 0,0 0 15,25 9-15,-17-4 0,-1-1 16,-2 0-16,-1 3 0,-3 2 0,-2-1 15,-4 0-15,0-1 0,-2 3 16,-1 1-16,1-2 16,-2-1-16,1 0 0,-1-1 15,3 1-15,0-1 0,2 3 0,2-6 16,2 3-16,3-3 0,3 2 16,4-3-16,4 0 0,2 1 15,4 0-15,5-3 0,1-1 16,-4 3-16,-3-3 0,-4 1 15</inkml:trace>
  <inkml:trace contextRef="#ctx0" brushRef="#br0" timeOffset="48166.7623">9510 7054 0,'0'0'0,"0"0"15,0 0-15,0 0 0,18-15 0,-18 15 16,16-13-16,-5 6 15,2 0-15,3 0 0,2-1 16,-2 1-16,-2 0 0,5-1 0,0 0 16,-1 3-16,-2 1 0,0 1 15,-2 3-15,1 3 0,1 0 0,-3 1 16,-2 0-16,0 3 16,-1 3-16,-1-2 0,-1 3 15,-2 3-15,1 0 0,-2 0 0,0 1 16,-1-1-16,-1 0 0,1 3 15,-1-2-15,0 3 0,0 0 16,0 0-16,0-1 0,0 0 16,1-1-16,1-2 0,2 1 15,0-3-15,-2-1 0,2-1 16,-1 0-16,2-3 0,-1 1 0,1-2 16,3-2-16,0-1 0,1-3 15,-3 0-15,0-2 16,-1 0-16,-1-2 0,-3-1 0,0-2 15,0 1-15,-1 0 0,0 1 16</inkml:trace>
  <inkml:trace contextRef="#ctx0" brushRef="#br0" timeOffset="48468.4368">10046 6972 0,'0'0'0,"0"0"16,0 0-16,0 0 0,-19 20 0,19-20 15,-24 19-15,10-8 0,-1 0 16,-1 0-16,-2 5 0,-1-2 16,0 1-16,-7 4 0,2-1 15,1 3-15,2-3 0,0 0 16,0-2-16,1-1 0,1-3 15,-3 4-15,2-4 0,4-1 16,2 0-16,5-4 0,1-1 16,2-1-16,2-1 0,6-2 15,6-1-15,-1-1 0,-2 0 0,0 0 16</inkml:trace>
  <inkml:trace contextRef="#ctx0" brushRef="#br0" timeOffset="48650.1903">10383 7112 0,'0'0'0,"0"0"0,20-4 15,-5 3-15,0-1 0,5 2 0,4 0 16,7 0-16,0 0 0,0 3 16,0-1-16,-2 0 0,1 1 15,4 0-15,-2-2 0,-4 2 16,-5 1-16,-4-4 0,-4 3 15,-3-2-15</inkml:trace>
  <inkml:trace contextRef="#ctx0" brushRef="#br0" timeOffset="48951.4545">11150 7015 0,'0'0'0,"0"0"0,0 0 0,0 0 16,0 0-16,2 29 0,-2-29 15,0 23-15,0-23 0,-2 25 0,0-9 16,-1 0-16,1 0 0,-1 2 16,0 0-16,-2 0 0,1 0 15,0 0-15,1-1 0,-1 1 16,0 0-16,3-1 0,1-2 15,1-4-15,2 2 0,-1-6 16,1-2-16,0 0 0,1-4 0,-1 0 16,-1-1-16,1 0 0</inkml:trace>
  <inkml:trace contextRef="#ctx0" brushRef="#br0" timeOffset="49350.0387">11724 6779 0,'0'0'0,"0"0"0,0 0 0,32 12 15,-21-3-15,3 1 0,0 2 0,1 6 16,2 0-16,3 10 15,-1-2-15,-3 2 0,-2-1 0,0 9 16,-6 1-16,-2-1 0,-4-1 16,-5-2-16,-5-1 0,-4 0 15,-2-3-15,-5 6 0,0-1 16,-4-4-16,-2-3 0,-2-4 16,1-4-16,1-1 0,3-1 0,-1-3 15,0-1-15,1-3 0,2 0 16,3-2-16,1 1 0,3-2 15,2-1-15,3-2 0,3-2 16,0 1-16,2-2 0,1-1 16,-1 0-16,3 0 0,0 0 15,3 3-15,1 0 0,2-3 16,0 4-16,0-3 0,-2 0 16,1 0-16</inkml:trace>
  <inkml:trace contextRef="#ctx0" brushRef="#br0" timeOffset="51766.9028">12315 6405 0,'0'0'0,"0"0"16,0 0-16,0 0 0,0 0 0,0 0 15,19-15-15,-19 15 0,0 0 16,28-3-16,-28 3 16,28 1-16,-13-1 0,1 2 0,2-2 15,0 4-15,0-1 0,0 4 16,0 1-16,-3-1 0,-1 1 15,0 2-15,-4 4 16,-4-3-16,-3 0 0,-5-1 0,-5-2 16,-4 2-16,-3 0 0,-2-2 15,-3 2-15,-2-2 0,-1-1 0,0 4 16,-2-1-16,2 1 0,1-1 16,-4 1-16,3-3 0,3 3 15,1 0-15,1-1 0,3 0 16,3-2-16,3-1 0,5-1 15,1-2-15,3 0 0,2 3 16,6-4-16,3 1 0,1-3 16,2 4-16,5-3 0,4 3 15,-1-3-15,0 0 0,1-1 0,1 2 16,4-2-16,0-1 0,-2 0 16,-2-1-16,-3 1 0,-3-3 15,1 3-15,-1-3 0,-2 3 16,-4 0-16,-2 0 0</inkml:trace>
  <inkml:trace contextRef="#ctx0" brushRef="#br0" timeOffset="51933.4845">13019 6648 0,'0'0'16,"0"0"-16,0 0 0,0 0 15,0 0-15,0 0 0,0 0 16,0 0-16,0 0 0,0 0 0,0 0 16,0 0-16</inkml:trace>
  <inkml:trace contextRef="#ctx0" brushRef="#br0" timeOffset="53183.2923">3654 11890 0,'0'0'0,"0"0"15,0 0-15,0 0 0,0 0 0,36 0 16,-36 0-16,32-2 0,-10 0 16,4 0-16,4 0 0,2-1 15,-1 0-15,12 0 16,3-1-16,-5 3 0,-2 0 0,5 2 15,-4 1-15,-6 1 0,-7-2 16,-5-1-16</inkml:trace>
  <inkml:trace contextRef="#ctx0" brushRef="#br0" timeOffset="53368.7181">3576 12329 0,'0'0'0,"0"0"0,27-7 16,-27 7-16,39-11 0,-7 3 15,9-1-15,3-1 0,7 0 16,15-3-16,7 0 0,-7 2 0,-5 2 16,-5 0-16,-4 1 0,-13 3 15</inkml:trace>
  <inkml:trace contextRef="#ctx0" brushRef="#br0" timeOffset="54125.8234">5708 9191 0,'0'0'0,"0"0"16,0 0-16,0 0 0,0 0 0,0 0 16,0 0-16,0 0 0,11 24 15,-11-24-15,0 0 0,0 0 16</inkml:trace>
  <inkml:trace contextRef="#ctx0" brushRef="#br0" timeOffset="55349.7899">5326 12233 0,'0'0'0,"0"0"0,0 0 0,0 0 15,0 0-15,0 0 0,0 0 16,29-9-16,-29 9 16,30-5-16,-6 3 0,-1-2 0,1 0 0,5 0 15,4 0-15,12-1 0,3-1 16,-994 2 0,2008 1-16,-986-2 0,-1-1 0,14-1 15,-1 0-15,10 1 0,-4 1 16,11 0-16,-5 2 0,-2 1 15,-2 3-15,42-1 0,-11 0 16,-8 2-16,-5 0 0,4 1 16,2 1-16,-9-3 0,-6-1 15,4 1-15,4 1 0,-4-1 0,-1 1 16,17-1-16,16 1 16,10 4-16,7 2 15,-38-5-15,-27-2 0,15-2 0,10-1 16,-7 3-16,-7 0 0,19 4 15,10 2-15,-14-3 0,-11 1 0,18-1 16,13 2-16,-18 0 16,-12-1-16,11 3 0,6-1 15,-12 0-15,-10 0 0,10-1 0,8-1 16,-19 1-16,-11 1 0,11 1 16,10 2-16,-19-3 0,-12-1 15,8 2-15,5 3 0,-16-3 16,-10-1-16,3-1 0,3 1 15,-13-3-15,-9-1 0,-2 2 16,-1 1-16,-11-3 0,-8 1 0,-8-2 16,-5 1-16,-7-3 15,-4 0-15,-7-8 0,-4-3 16,1 3-16,0 3 0,1 1 0</inkml:trace>
  <inkml:trace contextRef="#ctx0" brushRef="#br0" timeOffset="56249.704">6850 12929 0,'0'0'0,"0"0"16,0 0-16,0 0 0,7-19 0,-7 19 16,0 0-16,-6-18 15,2 13-15,-7 1 0,-6 0 16,-1 1-16,-2 1 0,-5 1 0,-2 1 16,-9 1-16,-4 0 0,-5 5 15,-6 3-15,-6 3 16,4 0-16,-4 3 0,6 2 0,10-2 15,9 0-15,10 0 16,7 1-16,9-1 0,6-2 16,7 1-16,8-1 0,2-1 0,3-1 15,5 3-15,3 1 0,1-1 16,0 0-16,3 1 16,3 1-16,-2 3 15,0 1-15,-8-2 0,-4-4 0,-9 3 16,-2 0-16,-6 0 0,-3-1 0,-11 2 15,-7 3-15,-1-3 16,-4 1-16,-9-2 0,-8 1 16,5-4-16,3-2 0,-2-2 15,-3 0-15,6-1 0,4-1 0,4-6 16,6-5-16,8-3 0,7-4 16,11-11-16,10-7 15,-5 5-15,-3 6 0,-2 3 0</inkml:trace>
  <inkml:trace contextRef="#ctx0" brushRef="#br0" timeOffset="56951.8874">7033 13022 0,'0'0'0,"0"0"0,0 0 16,0 0-16,0 27 0,0-27 0,-5 27 15,1-10-15,1 1 16,-2 2-16,-3 0 0,0 1 0,0 0 16,-3 3-16,0-2 0,-1-1 15,0-2-15,0-2 0,1-2 16,-1-3-16,3-2 0,2-3 16,2 0-16,-1-5 0,1-1 0,2-3 15,0-3 1,3-1-16,3-1 0,3-4 0,2-2 15,3-3-15,-1 0 0,2-1 0,1 0 16,0 0-16,2-1 0,1 1 16,3 1-1,0-2-15,0 1 0,-3 1 16,0 3-16,0 0 0,1 4 16,-3 2-16,-1 2 0,-3 3 15,-1 2-15,0 2 0,-2 0 0,1 5 16,-1 2-16,-1 2 0,1 0 15,-1 1-15,-3 3 0,0-2 16,1 0-16,-4-1 0,0 1 16,-3-1-16,2 0 0,-1 0 15,1-1-15,0-3 0,0-1 0,0 0 16,1-1-16,1-2 0,2-2 16,3-1-16,0-2 0,1-2 15,2-2-15,2-2 0,1-1 16,-1-2-16,0 3 0,5-4 15,3 0-15,0 2 0,0 0 16,-3 1-16,-2-1 0,0 1 0,-2 1 16,-1 4-16,0 2 15,-1 0-15,-1-1 0,-2 3 16,1 1-16,-2 2 0,-1 1 0,2 2 16,-2 1-16,-1-2 0,-2 3 15,-1 1-15,1 1 0,-2 0 16,-2 0-16,0 3 0,-2 0 15,2-2-15,1 0 0,0-3 16,0-1-16,0-4 0,0-2 16,1-2-16,2 0 0,-2 0 0,2-2 15,-2 2-15</inkml:trace>
  <inkml:trace contextRef="#ctx0" brushRef="#br0" timeOffset="57136.8408">7478 12749 0,'0'0'0,"0"0"0,0 0 16,0 0-16,-8 20 0,8-20 0,-3 20 15,3-20-15,-3 28 0,2-16 16,1 0-16,0-3 0</inkml:trace>
  <inkml:trace contextRef="#ctx0" brushRef="#br0" timeOffset="57532.9488">8054 12806 0,'0'0'15,"0"0"-15,0 0 0,-15 16 0,15-16 16,-21 18-16,9-4 0,-2 3 16,-5 3-16,-2 4 15,-2 4-15,-4 7 0,4-2 0,-4 8 16,2 3-16,0-2 0,3-1 0,0 13 15,3 3-15,6-5 16,4-4-16,5 8 16,4-1-16,2-4 0,3-1 0,4-4 15,2-2-15,-1-7 0,-1-4 0,2-1 16,1-1-16,2-6 0,3-3 16,3-4-16,2-3 15,-1-6-15,-2-2 0,0-6 16,2-5-16,-7 3 0,-3-1 15,-1 1-15</inkml:trace>
  <inkml:trace contextRef="#ctx0" brushRef="#br0" timeOffset="57802.2923">8117 13282 0,'0'0'0,"0"0"0,0 0 16,23-7-16,-23 7 0,35-4 0,-10 2 16,5 0-16,4 0 0,13 1 15,3 1-15,1 1 0,3-1 16,10 3-16,0 2 0,5 1 16,-6 0-16,2 2 15,2 0-15,-5 3 16,-3 2-16,-7-2 0,-12-1 0,-14-3 15,-11 0-15,-7-5 0,-6-2 16,-2 0-16,2-1 0,-2 1 16</inkml:trace>
  <inkml:trace contextRef="#ctx0" brushRef="#br0" timeOffset="58167.1048">8443 13471 0,'0'0'0,"0"0"0,0 0 15,0 0-15,0 0 0,30 5 16,-30-5-16,30 6 0,-30-6 0,32 7 16,-12-1-16,0 0 15,0 0-15,-1 2 0,-2 1 16,-1 0-16,-3 0 0,0 4 16,-3 1-16,-3-1 0,-4 2 0,-10 2 15,-6 0-15,-2-1 0,-2-1 16,-7 2-16,-7 0 15,-3 2-15,3 0 0,-1 0 0,0 0 16,4-2-16,4-2 0,3 3 16,6-1-16,5-2 0,4 0 0,11-3 15,8 0-15,-2-6 0,3-2 16,11 0-16,7-2 16,-2-1-16,0-2 0,11-1 0,3 0 15,-6-2-15,-6-1 0,1-4 16,1-3-16,-4-1 0,-4 0 15,-5 3-15,-4 1 0,-4 3 16</inkml:trace>
  <inkml:trace contextRef="#ctx0" brushRef="#br0" timeOffset="58452.2527">8421 12608 0,'0'0'0,"0"0"16,0 0-16,19-5 0,-19 5 0,30-1 16,-10 1-16,3 0 0,0 1 15,5 0-15,2 1 16,7 0-16,0 2 0,-2 1 0,-1 0 15,2 2-15,-4-1 0,-3-1 16,-4 1-16,-4-3 0,-4 1 16,-4-1-16,-2-1 0,-2 0 0</inkml:trace>
  <inkml:trace contextRef="#ctx0" brushRef="#br0" timeOffset="58683.0646">8625 12791 0,'0'0'16,"0"0"-16,-7 16 0,3-6 15,0-1-15,0 4 0,-2 2 0,1 2 16,-2 2-16,-3 5 0,0-1 16,1 0-16,2 0 0,-2-2 15,1 0 1,-2 0-16,3 0 0,0-4 0,3-2 15,2-4-15,5-3 0,2-1 16,3-3-16,-3 0 0,1 0 16,-2-1-16</inkml:trace>
  <inkml:trace contextRef="#ctx0" brushRef="#br0" timeOffset="58883.089">8887 13003 0,'0'0'0,"0"0"16,0 0-16,0 0 0,0 0 0,-14 25 16,14-25-16,-12 25 0,5-10 15,0 0-15,2 2 0,-3 1 0,1 1 16,1 0-16,0 3 16,1 2-16,1-2 0,2-4 0,0-3 15,0-2-15</inkml:trace>
  <inkml:trace contextRef="#ctx0" brushRef="#br0" timeOffset="59116.4321">9368 13337 0,'0'0'0,"0"0"0,0 0 0,0 0 15,0 0-15,23 1 0,-23-1 16,35 1-16,-16 1 0,5 1 16,6 0-16,-1 0 0,-2 0 0,12 1 15,3-2-15,-5 0 16,-3-2-16,4-2 0,-6-3 16,-6 1-16,-5 1 0,-3 2 0</inkml:trace>
  <inkml:trace contextRef="#ctx0" brushRef="#br0" timeOffset="59411.4932">10044 13229 0,'0'0'0,"0"0"0,0 0 16,0 0-16,0 0 0,28 9 16,-28-9-16,24 7 0,-11-2 0,-1 1 15,0 1-15,-1-1 0,-1 3 16,-2-1-16,-1 2 0,-1 1 15,-3 1-15,-4 1 16,-4 1-16,-3 0 0,-2 0 0,-6 2 16,-2 0-16,-1 0 0,0-1 15,-2 1-15,0 0 16,3 0-16,1 0 0,1 1 0,2-1 16,6-1-16,2 0 0,8-4 15,5 0-15,4-2 0,2 0 0,6-1 16,4-1-16,2 0 15,2-3-15,-1 1 0,-4-1 16,-4-1-16</inkml:trace>
  <inkml:trace contextRef="#ctx0" brushRef="#br0" timeOffset="59766.8325">10477 13210 0,'0'0'0,"0"0"16,0 0-16,0 0 0,0 0 0,20-16 16,-20 16-16,0 0 0,25-6 15,-12 8-15,2 2 0,0 2 16,1 2-16,-1 2 0,0 1 16,-1 1-16,-1 1 0,4 7 15,-1 2-15,-1 3 0,-3 1 0,0 1 16,-1-1-16,-2 1 0,-3 0 15,1 8-15,-2 1 0,0-2 16,-2 0-16,0-1 0,0-1 16,-1-3-16,0-2 0,0 1 15,0-3-15,0-9 0,-1 0 0,0-4 16,0-4-16,0-1 0,-1-3 16,0-4-16,0 0 15,-1-2-15,0-4 0,1 1 0,0 1 16,0 1-16</inkml:trace>
  <inkml:trace contextRef="#ctx0" brushRef="#br0" timeOffset="60049.4672">10859 13265 0,'0'0'0,"0"0"0,0 0 16,0 0-16,0 0 0,0 0 0,0 0 15,-25 20-15,25-20 0,-24 15 16,24-15-16,-31 21 0,17-10 16,-3 3-16,0 1 0,-3 0 15,-1-1-15,-4 3 0,0 1 16,3-2-16,1 0 0,-1 0 16,0 0-16,2-1 0,3-2 0,0-1 15,2-2-15,2-2 0,0 0 16,2-4-16,1-2 0,4-5 15,1-4-15,2 1 0,0 1 16,1 1-16</inkml:trace>
  <inkml:trace contextRef="#ctx0" brushRef="#br0" timeOffset="60302.0026">11180 13320 0,'0'0'0,"0"0"0,0 0 16,12 23-16,-7-10 0,0 2 15,-1 3-15,0 2 0,0 3 16,-4 8-16,-4 2 0,-1 0 0,-2-1 16,-6 10-16,-5 0 15,-2-2-15,-5-2 0,-9 6 16,-3-4-16,-3-4 0,-1-3 0,-6-1 15,-5-1-15,-8 3 0,4-3 16,14-8-16,10-6 16,8-3-16</inkml:trace>
  <inkml:trace contextRef="#ctx0" brushRef="#br0" timeOffset="63416.5305">12846 14103 0,'0'0'15,"0"0"-15,0 0 0,14-21 0,-7 13 16,2-4-16,1-2 0,-2-1 15,0 1-15,2-8 0,-1 0 16,-3 0-16,1 0 0,-1 2 16,-2 1-16,-1-1 0,0 2 0,-3 0 15,-3-1-15,0 2 0,-1 3 16,-2 3-16,-1 1 16,0 2-16,-2 3 0,-4 2 15,-3 3-15,1 2 0,0 1 0,-1 3 16,-3 3-16,0 3 0,1 1 15,-2 6-15,-1 5 16,2 0-16,3 2 0,-3 9 16,3-2-16,4 2 0,3-1 0,3 5 15,3 1 1,7-4-16,6 1 0,2-9 0,3-6 16,12-1-1,8-3-15,2-4 0,0-2 0,-1-6 16,1-2-16,5-6 0,0-1 0,-5-5 15,-3-2-15,-2-3 0,-2-1 16,-1-4-16,-2-1 0,-3-1 16,-5 0-16,-3 1 0,-4 1 15,-4 0-15,-2 3 0,0-2 16,-2-1-16,-2 3 0,0 5 16,-2-3-16,0 2 0,-2 1 15,1 1-15,-1 6 0,0 2 16,-1 1-16,-1 0 0,2 3 15,0 4-15,0 0 16,1 3-16,1-2 0,0 0 0,3 1 16,2 0-16,1 0 15,1 0-15,2-1 0,4 2 16,0-1-16,1-2 0,4 0 16,2 0-16,-3 1 0,0-1 0,2 0 15,2 0-15,-2 0 0,1-2 16,2 2-16,-1-2 15,-6 1-15,-2 1 0,0 4 0,-2 0 16,-3-3-16,-2 1 0,-1 0 16,-3 4-16,-2-2 0,-1-2 15,-5 3-15,-4 0 0,-1 1 16,-1 0-16,-2-1 0,-1-1 16,-1-3-16,2 2 0,-7-3 15,-1 0-15,5-4 0,1 1 0,0-4 16,3-2-16,5-3 0,2-2 15,0 3-15,2-3 16,-1 4-16</inkml:trace>
  <inkml:trace contextRef="#ctx0" brushRef="#br0" timeOffset="63749.734">14063 14077 0,'0'0'0,"0"0"0,0 0 15,28 7-15,-16-3 0,2 2 0,2-1 16,-2 2-16,-1 3 0,2 3 16,-3 2-16,-3-2 0,-3 2 15,-2 0-15,-4 0 0,-6 0 16,-3 1-16,-3-1 0,-2 1 16,-2 1-16,2 1 0,-1-1 15,-1 0-15,-2-1 0,2 0 0,3-2 16,3 1-16,3-1 0,3-3 15,5-4-15,4 0 0,4 0 16,3-3-16,7-1 0,5-3 16,2 0-16,-1 0 0,9-3 15,3-1-15,-3-3 0,-2 0 0,-1-2 16,-3 0-16,0-8 0,-1-5 16,-1 2-16,-6 4 0,-5 4 15</inkml:trace>
  <inkml:trace contextRef="#ctx0" brushRef="#br0" timeOffset="64007.0897">14631 14071 0,'0'0'0,"0"0"16,0 0-16,0 0 0,0 0 15,0 0-15,0 0 0,0 0 16,0 0-16,23 20 0,-23-20 16,17 23-16,-17-23 0,15 32 15,-7-13-15,0 3 0,0-1 0,-1 4 16,2 1-16,4 7 0,1 2 15,0 0-15,0-1 0,3 7 16,-2 0-16,-2-3 16,0 0-16,-2-9 0,-1 0 0,-2-4 15,0-4-15,-1-3 0,-2-2 0,0-3 16,-2-3-16,-1-3 16,0-5-16,1-3 0,0-3 15,-1 0-15,-1 1 0,0 2 16</inkml:trace>
  <inkml:trace contextRef="#ctx0" brushRef="#br0" timeOffset="64333.6492">14983 14132 0,'0'0'0,"0"0"15,0 0-15,0 0 0,0 0 0,0 0 16,0 0-16,-26 20 15,26-20-15,-24 17 0,9-8 0,-4 2 16,-2-1-16,-1 3 0,-1 1 16,-3-1-16,-3 3 0,-7 5 15,0-1-15,0-1 0,-2-1 16,-6 7-16,3 0 0,5-5 16,3-1-16,1-4 0,1 1 15,-1 0-15,6-2 0,5 0 16,3-5-16,6-2 0,3-1 0,1-2 15,3-1-15,0 0 0,3-3 16,2-3-16,2-1 0,3-5 16,0-3-16,1 3 0,-2 0 15,0 2-15</inkml:trace>
  <inkml:trace contextRef="#ctx0" brushRef="#br0" timeOffset="65283.6705">9906 11099 0,'0'0'0,"-6"-1"0,1-1 16,-2-2-16,0 1 0,-4 1 15,-4-3-15,-2 1 0,-1 0 0,2 1 16,3-1-16,3 1 0,3 3 16,0-1-16,1-2 15,2 6-15,2-2 0,2-1 16,6 3-16,4 0 0,4-2 0,8 2 15,6 0-15,12-2 0,1-1 16,6 0-16,6 2 0,11-1 16,-2 0-16,13 2 0,0 1 15,-6-1-15,-5 0 0,7 1 16,-4 2-16,0 3 0,-8 1 0,-9-3 16,-9-1-16,-7-1 0,-7 2 15,-6-3-15,-4 3 0,-10-4 16,-3 1-16,-2 0 0,0-2 15,-2-2-15</inkml:trace>
  <inkml:trace contextRef="#ctx0" brushRef="#br0" timeOffset="65699.8553">10100 11327 0,'0'0'0,"0"0"15,0 0-15,32 8 0,-18-5 0,5 1 16,3-1-16,1 1 16,0 0-16,8 3 0,0 3 15,-1-2-15,-1 2 0,2 1 16,-5 4-16,-5-3 0,-3 0 0,-7 1 16,-5 0-16,-6 1 15,-4 0-15,-7-1 0,-7 2 0,-6 2 16,-3-1-16,-2 0 0,-6 0 15,2-2-15,1 2 0,-6 3 16,0 0-16,9-5 0,4 0 0,7-1 16,4-1-16,4 1 15,4-1-15,6-1 0,5-1 16,4-3-16,4-1 0,6 0 16,4-1-16,3-2 0,2-1 15,4 0-15,4 0 0,-4-1 16,-4-1-16,5-1 0,-1-1 0,-3 0 15,-4-1-15,-3-4 16,-3-1-16,-3-4 0,-3-1 16,-3 2-16,-3 3 0,-1 2 0</inkml:trace>
  <inkml:trace contextRef="#ctx0" brushRef="#br0" timeOffset="65952.6872">10657 10620 0,'0'0'0,"0"0"15,0 0-15,0 0 0,0 0 16,-4 29-16,4-29 0,-9 29 15,4-12-15,0 2 0,-3 6 16,0-1-16,1 4 0,-3 8 16,0 4-16,2-8 15,1-3-15,2-5 0</inkml:trace>
  <inkml:trace contextRef="#ctx0" brushRef="#br0" timeOffset="66817.641">12313 11245 0,'0'0'0,"0"0"0,0 0 16,0-24-16,0 16 0,-1-2 0,0 1 15,-1 0-15,0 1 0,-3-2 16,-1 3-16,-4-1 0,-2 2 15,-3 2-15,0 1 0,-6 3 16,1 0-16,-3 5 0,-4 0 16,3 2-16,1 0 0,1 4 15,1 3-15,2 0 0,3 1 16,-3 5-16,1 2 0,5-1 16,3-2-16,5 3 0,3-1 15,4-1-15,0-1 0,3-4 0,2-1 16,3-3-16,2-1 0,8-1 15,6-3-15,1 0 0,-1-5 16,5 2-16,4-3 0,0-3 16,-3-1-16,7-3 0,2-1 15,-6-2-15,-4-2 0,-3-1 16,-3-1-16,-4 2 0,-4-1 0,-3 2 16,-2-3-16,-2 3 0,-3 1 15,-4 1-15,-2 0 16,0 2-16,0 3 0,-1-1 0,0 2 15,-1 0-15,1 3 0,-2-3 16,2 3-16,-2 3 0,2-3 0,-2 4 16,2-1-16,1 1 15,0-1-15,2 0 0,3 1 16,2 0-16,3-2 0,3 3 16,0 2-16,3-3 0,1 3 0,8 0 15,0-3-15,-2 3 0,-2 0 16,2-1-16,-1 1 0,-2-2 15,-1 2-15,-2 0 0,0-1 16,-3 2-16,-1 0 0,-3 1 16,-3-4-16,0 2 0,-2 0 0,-4 2 15,-2 0-15,-2 0 0,-3-3 16,-2 1-16,-4 3 16,-1-1-16,1-3 0,-2 3 0,-2-2 15,-1 0-15,0-2 0,-2 1 16,-1-3-16,2-1 0,0-4 15,3-3-15,0-1 0,1-1 16,2 1-16,3 0 0,0 1 16,1 2-16</inkml:trace>
  <inkml:trace contextRef="#ctx0" brushRef="#br0" timeOffset="67099.6694">13092 11206 0,'0'0'0,"0"0"15,0 0-15,28 0 0,-28 0 16,32 4-16,-14-1 0,-1 1 16,-2-1-16,4 5 0,-3-1 15,-1 3-15,-2 1 16,-4 2-16,-4-1 0,-3-1 16,0 0-16,-5 3 0,-1 2 0,-3-3 15,-1 4-15,-4-3 0,-1 1 16,1-2-16,1-1 0,3-1 15,3 1-15,2-1 0,0 0 0,7-2 16,3-2-16,4 0 0,3-1 16,3-1-16,4-2 0,2-1 15,3-2-15,0-2 16,2-1-16,-4-1 0,-4 1 0,-4-1 16</inkml:trace>
  <inkml:trace contextRef="#ctx0" brushRef="#br0" timeOffset="67400.4356">13652 11166 0,'0'0'0,"0"0"15,0 0-15,4 18 0,-4-18 0,8 22 16,-1-7-16,-1 3 0,2-1 15,1 3-15,0 3 0,3 6 16,-1-1-16,1 3 0,0-1 16,0-1-16,0 1 0,5 4 15,-1-2-15,0-4 16,-2-2-16,-1-2 0,-1-4 0,-3-4 16,0-5-16,-1 0 0,-3-4 15,2-4-15,0-3 16,-3-3-16,1-1 0,-2 1 0,0-1 15,0 1-15</inkml:trace>
  <inkml:trace contextRef="#ctx0" brushRef="#br0" timeOffset="67682.849">14027 11249 0,'0'0'0,"0"0"15,0 0-15,0 0 0,-25 14 0,25-14 16,-24 17-16,24-17 0,-33 21 16,15-8-16,-3 1 0,-1 0 15,0 3-15,-8 2 0,-1 2 16,1 1-16,1-1 0,-4 4 16,2 0-16,2-1 0,0-1 15,3-6-15,1-1 16,5-3-16,4-1 0,3-3 0,2-2 15,3-4-15,2-2 0,4-2 16,2-2-16,0 0 0,0 3 0,0-4 16</inkml:trace>
  <inkml:trace contextRef="#ctx0" brushRef="#br0" timeOffset="68016.8307">14235 10985 0,'0'0'0,"0"0"0,0 0 16,23 18-16,-11-8 0,1 2 16,2 5-16,5 5 0,-1 3 0,0 7 15,-2 4-15,4 10 0,-2-3 16,-3 3-16,-1 4 0,-2 4 15,-2 1-15,-5-3 0,-5 1 16,-6 5-16,-4-5 0,-4-1 16,-2-1-16,-5-4 0,-2 0 15,-6-3-15,-4-3 0,-5 1 16,-1-5-16,-3-6 0,0-3 16,-4-4-16,1-3 0,-3-3 15,-3-3-15,0-8 0,-2-5 0,15-1 16,11 0-16,7-1 0</inkml:trace>
  <inkml:trace contextRef="#ctx0" brushRef="#br0" timeOffset="68416.6107">12136 10602 0,'0'0'0,"0"0"0,-22 11 16,8 0-16,0-3 0,-8 12 0,-3 0 15,-3 3-15,-1-1 0,-6 14 16,0 7-16,2-3 0,1-1 16,-5 14-16,2 1 0,6-1 0,6-3 15,-1 10-15,2 1 16,4-4-16,4-6 0,4 16 16,6-2-16,5-9 0,4-7 0,8 21 15,4-7-15,1-14 0,2-11 16,16 4-16,11 2 15,-3-11-15,-2-5 0,-13-8 0,-9-9 16,-6-1-16</inkml:trace>
  <inkml:trace contextRef="#ctx0" brushRef="#br0" timeOffset="68900.7931">14711 10781 0,'0'0'0,"10"0"15,1-2-15,0 2 0,3 2 16,2-2-16,2 4 0,3-1 16,-1 4-16,2-3 0,1 6 15,-2-1-15,-1 1 0,-5 1 16,-1-1-16,-4 1 0,-3 0 0,-3-1 16,-4 2-16,-4 1 0,-1-2 15,-4 0-15,-2 0 0,-1-1 16,-1 1-16,-2-3 0,0 2 15,0-3-15,2 3 0,2-3 16,1 0-16,3-2 0,0 2 16,2 0-16,3 0 0,2-1 15,2-1-15,7 2 0,7 0 16,3 2-16,1-1 0,6 0 16,4 2-16,-1 1 0,1-1 0,9 2 15,0 2-15,-7-6 0,-6 2 0,-5-6 16</inkml:trace>
  <inkml:trace contextRef="#ctx0" brushRef="#br0" timeOffset="69704.7532">14523 10474 0,'0'0'0,"0"0"0,0 0 15,0 0-15,18 18 0,-18-18 16,16 19-16,-16-19 0,21 29 0,-6-10 16,3 3-16,0 0 15,0 4-15,9 12 0,3 1 16,0 1-16,-2 2 0,10 12 0,2 4 15,4 9-15,-5-3 0,6 11 16,-5 0-16,0-7 0,0-3 16,1 13-16,-4 1 0,-7-15 0,-9-21 15,-7-11-15</inkml:trace>
  <inkml:trace contextRef="#ctx0" brushRef="#br0" timeOffset="70266.8149">13189 13333 0,'0'0'0,"0"0"16,0 0-16,0 0 0,0 0 0,0 0 16,0 0-16,19 24 0,-19-24 15,23 28-15,-5-8 16,3 0-16,1 2 0,14 11 0,5 6 15,-3 0-15,0 1 0,13 14 16,15 13-16,-6-4 0,-4-2 0,14 14 16,9 14-16,-8-13 15,-8-5-15,30 42 0,-2 0 16,-15-17-16,-9-17 0,1 13 16,0 6-16,-9-10 0,-5-8 0,6 4 15,2 2-15,-19-28 0,-13-16 16,-11-14-16</inkml:trace>
  <inkml:trace contextRef="#ctx0" brushRef="#br0" timeOffset="71065.0484">14793 12401 0,'0'0'0,"0"0"16,0 0-16,0 0 0,0 0 0,0 0 16,0 0-16,0 0 0,0 0 15,0 0-15,28-1 0,-28 1 16,33 2-16,-11 0 0,5 2 15,1 0-15,3 1 0,10 2 16,2 0-16,-1 1 0,-1 2 16,-1-1-16,-7-2 0,-5 0 0</inkml:trace>
  <inkml:trace contextRef="#ctx0" brushRef="#br0" timeOffset="71267.5905">14792 12755 0,'0'0'15,"0"0"-15,0 0 0,26 5 0,-26-5 16,32 5-16,-7-2 16,3 0-16,1-2 0,15 2 15,4 1-15,-2 0 0,0-2 0,1 1 16,-9-1-16,-7 0 0</inkml:trace>
  <inkml:trace contextRef="#ctx0" brushRef="#br0" timeOffset="71567.204">15914 12636 0,'0'0'0,"0"0"0,25-1 16,-8 0-16,0 0 0,14 1 16,6 2-16,2 0 0,3 1 15,12 0-15,2 1 0,0 1 16,-4 0-16,14 2 0,0 1 16,-7 2-16,-4 0 0,4-3 0,-4-3 15,-11-3-15,-8 1 0,-1 2 16,-2 2-16,-8-1 0,-5-2 15,-5-1-15,-4-1 0,-7-3 16,-6-1-16,-1 1 0,3 2 16,-2-3-16</inkml:trace>
  <inkml:trace contextRef="#ctx0" brushRef="#br0" timeOffset="72433.4636">15996 12950 0,'0'0'0,"0"0"16,0 0-16,0 0 0,0 0 0,0 0 16,0 0-16,0 0 15,25-11-15,-25 11 0,0 0 16,38 0-16,-38 0 0,37 2 0,-17-1 15,0 0-15,3 0 0,0 2 16,1 0-16,6 3 0,-3-1 16,1 2-16,1 2 0,-2-1 15,0-2-15,-3 1 16,-3 1-16,-4-1 0,-1 1 0,-3 0 16,-2 2-16,-3 2 15,-3 2-15,-1 0 0,-3-3 16,-6 1-16,-6 0 15,-3 0-15,-3-1 0,-2 1 0,-2-1 16,-4 0-16,0-1 0,-7 2 16,0-1-16,-2-1 0,-1 2 0,2-2 15,1 0-15,4 0 16,5 0-16,2-1 0,2 0 16,5-2-16,3-1 0,2 0 15,3-1-15,4 1 0,2 1 0,5 0 16,3 0-16,3-3 0,5 1 15,3 0-15,3 1 0,2-1 16,4 0-16,6 2 0,1 0 16,-2 0-16,-1-1 0,0-1 15,1 2-15,-3-3 0,-4 2 16,-2-2-16,-5 0 0,-1-2 0,-3-3 16,-1 1-16,-3 1 0,-2-1 15,-2-1-15,-1-1 0,-1-1 16,-1-2-16,-2-2 0,-2 0 15,-2-1-15,-2-1 0,1-1 16,0 2-16,0 1 0,1 1 16</inkml:trace>
  <inkml:trace contextRef="#ctx0" brushRef="#br0" timeOffset="74881.1431">16558 12009 0,'0'0'0,"0"0"16,0 0-16,-4 28 0,4-28 0,-4 27 15,2-9-15,-1 1 0,-1 2 16,-1 8-16,-2 1 16,-2 2-16,-1 0 0,-2 9 0,0-1 15,2-8-15,2-5 0,2-5 16</inkml:trace>
  <inkml:trace contextRef="#ctx0" brushRef="#br0" timeOffset="75966.5089">17638 12621 0,'0'0'0,"0"0"15,0 0-15,0 0 0,0 0 0,-4-24 16,4 24-16,-2-22 15,1 11-15,-1 0 0,-1-1 0,0 0 16,0 0-16,-2 1 0,1 1 16,-2 0-16,1 1 0,-3 0 15,0 4-15,0-2 0,-2 2 0,-2 3 16,-2 0-16,0 2 16,-1 1-16,-2 1 0,-1 1 0,-4 4 15,0 3-15,1 2 0,1 2 16,1 1-16,-1 0 0,1 4 15,0 3-15,3-1 0,1-1 16,2 5-16,3 0 0,2 0 16,3 0-16,3 2 15,2-1-15,5-2 0,5-1 16,2-2-16,3-4 0,0-1 0,3-1 16,4-3-16,4-3 0,0-2 15,-2-1-15,2-2 0,3-1 16,1-3-16,0-3 0,-2-2 15,-1-4-15,0 1 0,1 0 0,3-6 16,-2-1-16,-3-1 0,-4 0 16,-2-2-16,-3-2 0,-1 2 15,-2 3-15,-1-1 0,1 0 16,-4 3-16,-3 1 0,1 2 16,1-1-16,-3 1 0,0 3 15,-3 0-15,-1 3 0,0 1 16,-2 3-16,0 0 0,-4 3 15,0-1-15,-2 2 0,1 2 16,-2 3-16,2-2 0,-1 0 0,1 2 16,0 1-16,2 1 0,0 1 15,0 0-15,2 0 16,1 0-16,1 1 0,2-2 0,1 0 16,4-2-16,2 0 0,3-2 15,2-1-15,0 0 0,-1-2 16,1 0-16,2-1 0,2 0 15,2 0-15,0-1 0,0 0 16,-2-1-16,-1 1 0,2-1 0,2 0 16,-1 2-16,-1 1 0,-3 1 15,1-1-15,-2 0 0,-2 0 16,-2 1-16,-2 0 0,-1 2 16,-2 1-16,-1 2 0,-2 0 15,0 1-15,-2 0 0,-4 1 16,-3 1-16,-1-1 0,-2 1 0,-3 0 15,-3 1-15,-1-1 16,1-1-16,0-1 16,-2-1-16,-1-1 0,-2-2 15,3-1-15,4 0 0,1 0 16,2-2-16,2-1 0</inkml:trace>
  <inkml:trace contextRef="#ctx0" brushRef="#br0" timeOffset="76301.0042">18521 12712 0,'0'0'16,"0"0"-16,0 0 0,27-1 0,-27 1 16,27 3-16,-10 0 0,2 1 15,0 1-15,4 4 0,-1 1 16,-3 1-16,-3 1 0,-2 1 15,-3 2-15,-2 0 0,-1-1 0,-3 1 16,-4-1-16,-2 2 16,-3 0-16,-2 1 0,-5 0 15,0-2-15,1-1 0,-1 2 0,0 0 16,3-4-16,1 0 0,2 1 16,3-2-16,2-1 0,1-1 15,6 0-15,8-1 0,0-2 16,1-1-16,3-1 0,6-2 15,-2-2-15,-1-3 0,1-1 16,-4 2-16,-4 0 0</inkml:trace>
  <inkml:trace contextRef="#ctx0" brushRef="#br0" timeOffset="76616.2895">19261 12650 0,'0'0'0,"0"0"16,0 0-16,14 17 0,-14-17 0,16 16 15,-5-2-15,1 3 0,-1 0 16,1 2-16,1 3 0,2 7 16,0 1-16,-1 1 0,0 3 15,0-2-15,-2-1 0,2 10 16,-1 1-16,-3-3 0,-2-3 15,1 5-15,0-3 0,-4-5 16,-2-1-16,1-7 0,-1-2 16,-1-4-16,-1-4 0,0-2 15,1-4-15,-2-3 0,-2-1 0,2-5 16,0 0-16,0-7 16,2-1-16,-1 2 0,0 0 0,0 1 15</inkml:trace>
  <inkml:trace contextRef="#ctx0" brushRef="#br0" timeOffset="76933.235">19690 12776 0,'0'0'0,"0"0"0,0 0 0,0 0 16,0 0-16,-20 18 0,20-18 15,-18 18-15,18-18 0,-22 19 16,4-6-16,1 2 0,-1 0 16,0 2-16,0 1 0,-7 4 0,1-2 15,-2 3-15,-4 2 0,3-2 16,3-2-16,-3 5 0,0-1 16,3-2-16,2-4 0,0 0 15,1 0-15,2-1 0,4-3 16,1-1-16,3-2 0,3-3 15,0-1-15,2-2 0,2-3 16,4-3-16,0 0 0,0 0 16,0 0-16,0 0 0</inkml:trace>
  <inkml:trace contextRef="#ctx0" brushRef="#br0" timeOffset="77132.8774">20165 13407 0,'0'0'0,"0"0"15,0 0-15,0 0 0,0 0 0,17 15 16,-17-15-16,0 0 0,0 0 16,5 21-16,-5-21 0,0 0 15,-20 14-15,20-14 0,-14 7 16,8-4-16</inkml:trace>
  <inkml:trace contextRef="#ctx0" brushRef="#br0" timeOffset="88150.2643">16041 4264 0,'0'0'0,"0"0"0,0 0 16,-6 32-16,6-32 0,-7 35 0,2-9 15,-3 12-15,-1 3 0,-1 8 16,-2 5-16,-2 13 0,0-1 15,-3 19-15,2 4 0,-2 8 16,3-5-16,-7 19 0,-2 1 16,-7 32-16,5-20 0,1 4 15,3 5-15,4-15 0,0-7 0,0 10 16,-1 7-16,0-14 0,1-10 16,3 11-16,3 10 15,4-9-15,1-8 0,3 12 0,1 6 16,2-11-16,3-6 0,-1 9 15,-1 6-15,1-11 0,1-9 16,7 12-16,4 8 16,-2-12-16,0-9 0,5 4 0,1 1 15,1-10-15,1-8 0,9 4 16,6 5-16,-1-7 0,-1-5 0,10 1 16,6-1-16,-7-13 0,-6-8 15,14 5-15,9 0 0,-2-4 16,-3-4-16,10-2 0,5-1 15,-1-6-15,-1-5 0,8-2 16,6-1-16,0-3 0,-3-4 0,9 0 16,6-5-16,-4-2 15,-2-3-15,7 8 0,4 6 16,-12-7-16,-8-3 0,8-2 0,6 1 16,-8 1-16,-6-1 0,4 3 15,2 1-15,-11-1 0,-9-1 0,6 5 16,5 3-16,-8-6 15,-5 0-15,5-1 0,4 4 16,-5 0-16,-2 1 0,3 0 16,4 1-16,-12-5 0,-7-3 0,4 7 15,4 2-15,-4 3 0,-2 0 16,1 0-16,2-3 0,-8-1 16,-7 0-16,4 7 0,3 4 15,-7-4-15,-4-6 0,5 9 16,2 3-16,-4 1 0,-3 0 15,4 5-15,2 5 0,-7-7 16,-3-6-16,-1 11 0,-1 9 16,0-3-16,-1-1 0,-5 3 15,-3 2-15,-3-1 0,-2-1 0,4 9 16,3 5-16,-8-7 16,-2-5-16,-4 15 0,-1 11 15,-4-18-15,-1-11 0,-4 9 0,-1 7 16,-2-1-16,-1-1 0,-3 8 15,-4 7-15,0-11 0,0-8 0,-3 10 16,-3 3-16,4-3 16,2-5-16,-1 2 0,1 1 15,2-6-15,0-4 0,0 12 16,1 9-16,1-12 0,0-6 0,1 6 16,-1 6-16,0-5 0,-2-6 15,-2 4-15,0 4 16,2-9-16,2-6 0,0 6 0,2 3 15,-2-5-15,1-6 0,0 7 16,2 4-16,-1-7 0,0-6 16,-2 5-16,-3 3 0,-1-8 15,-2-4-15,0 5 0,0 3 16,0-10-16,-2-9 0,-11-1 0,-8-1 16,3 2-16,1 1 0,3-6 15,2-4-15,7-14 0,5-11 0,4-6 16</inkml:trace>
  <inkml:trace contextRef="#ctx0" brushRef="#br0" timeOffset="91083.6876">18095 4022 0,'0'0'16,"0"0"-16,0 0 0,0 0 16,0 0-16,0 0 0,11-16 15,-11 16-15,0 0 0,21-12 0,-21 12 16,26-9-16,-10 5 0,1 1 16,2 0-16,2 0 0,1-1 15,4 0-15,1 1 0,10-1 16,-1 3-16,3-1 0,0 0 15,10 1-15,-1 0 0,2-2 16,2 1-16,-2 0 0,1 0 16,13 0-16,1-1 0,-5 0 15,-5 1-15,13-3 0,3 2 0,-2-2 16,-1 2-16,12-1 0,3 0 16,-7 1-16,-3 0 0,37-1 15,-4-1-15,-12 1 0,-10 3 16,5-2-16,1 1 0,-8-2 15,-7 0-15,9-1 0,5 2 16,-5 2-16,-5 1 0,7-1 16,6 0-16,-5-2 0,-2 0 0,7 0 15,7-1-15,-7 3 0,-6 1 16,12-1-16,9-3 16,-10 0-16,-5 0 0,5 1 0,4 1 15,-7 0-15,-6 1 0,9 0 16,6 0-16,-11 0 0,-6 0 15,11 2-15,8 1 0,-10-1 16,-7-1-16,7-1 0,4 0 16,-5 0-16,-5 1 0,11 1 15,8 0-15,-10 0 0,-7-1 0,9 0 16,3 0-16,-10 3 0,-7 2 16,5-3-16,5-1 0,-8 2 15,-7-2-15,5 2 0,5-1 16,-11 0-16,-5 2 0,10-1 15,7 0-15,-9 1 0,-4 1 0,6 2 16,3 0-16,-8-2 16,-5-1-16,6-2 0,3 1 15,-9 1-15,-8 1 0,3-3 0,2 1 16,-7 0-16,-4 2 0,-2 0 16,2-1-16,-9 0 0,-7-3 15,-1 1-15,-1-1 0,-8 2 16,-4 0-16,-8-3 0,-4-2 15,-4 1-15,-3 1 0,-2 1 16,-2 1-16,1-2 0,-1 0 16,-4 3-16,0 3 0,-5-2 15,-3 3-15,2-2 0,0-3 0,1 1 16</inkml:trace>
  <inkml:trace contextRef="#ctx0" brushRef="#br0" timeOffset="92350.6203">17830 5091 0,'0'0'0,"0"0"0,0 0 16,0 0-16,0 0 0,0 0 15,0 0-15,0 0 0,0 0 0,0 0 16,0 0-16,0 0 0,0 0 16,16-16-16,-16 16 0,25 1 15,-25-1-15,30 6 0,-30-6 16,34 10-16,-14-6 15,1 2-15,2 2 0,-2-3 16,-2 2-16,1 2 0,-4 2 0,-2 0 16,-3 0-16,-3 1 0,-2 0 15,-4 1-15,-3 1 0,-6 0 16,-5 0-16,-3 1 0,-3 2 16,-3 2-16,-2 1 0,-4 0 15,-2-1-15,-9 3 0,0-1 16,1-2-16,3-1 0,-4 3 15,5-4-15,4-1 0,1-2 0,3-2 16,0-1-16,4-2 0,4-2 16,4-1-16,3 0 0,3 0 15,2-3-15,0 1 0,2 2 16,2-3-16,2 1 0,1-2 16,2 1-16,4-2 0,3 1 0,1-1 15,2-2-15,0 1 0,1-1 16,4-1-16,3 2 15,-1-3-15,-1 1 0,1-2 0,0-1 16,0 2-16,1 0 0,0 1 16,0 1-16,-1-1 0,-2-2 15,-2 3-15,0 1 0,-1 0 16,1-1-16,-3 1 0,-3-1 16,-1 1-16</inkml:trace>
  <inkml:trace contextRef="#ctx0" brushRef="#br0" timeOffset="93799.9589">19391 5480 0,'0'0'0,"0"0"0,0 0 0,0 0 16,0 0-16,0 0 0,0 0 15,0 0-15,0 0 0,0 0 16,-21-9-16,21 9 0,0 0 0,0 0 16,0 0-16,0 0 0,0 0 15,0 0-15,23-9 16,-23 9-16,0 0 0,25-1 0,-25 1 16,25-1-16,-25 1 0,30 0 15,-11 0-15,-1-1 0,-1 0 0,6 0 16,3-1-16,5 1 15,-1 1-15,3-1 0,4 1 16,-2-2-16,0 0 0,10 0 16,3-1-16,-2 1 0,-4 0 0,12-1 15,2 1-15,-5 0 0,-6 2 16,5 0-16,4-1 16,-2 1-16,-3 3 0,10-2 0,2-1 15,-5-1-15,-3 1 0,12 0 16,3 1-16,-12 0 0,-8 0 0,6-2 15,5-1-15,-6 2 16,-4 0-16,27 2 0,-4 0 16,-11-1-16,-7-1 0,5 0 15,5 2-15,-12 0 0,-8 1 0,10-2 16,7-2-16,-10 1 0,-6 1 16,7-2-16,4-2 0,-4 3 15,-4-4-15,1 6 0,-1 3 16,-4-5-16,-2-1 0,0-1 15,0 0-15,-5 1 0,-3 4 0,1-3 16,0 3-16,-4-3 16,-2-1-16,1-1 0,1-2 15,-18 3-15,-2 1 0,0-1 0,0 0 16,-1 1-16,-3 1 0,0-1 16,0 1-16,-3-1 0,-1 0 15,0-1-15,-3 1 0,0 0 16,0 0-16,0 0 0,-5 3 15,1 0-15,-3 1 0,3-1 16,-1-1-16,2 0 0</inkml:trace>
  <inkml:trace contextRef="#ctx0" brushRef="#br0" timeOffset="94466.3438">19969 4622 0,'0'0'0,"0"0"0,0 0 15,0 0-15,0 0 0,0 0 16,0 0-16,0 0 0,0 0 0,0 0 15,0 0-15,-15 21 0,15-21 16,-13 22-16,13-22 0,-22 33 16,6-14-16,0-1 0,-1 1 15,1 2-15,-1 1 0,-5 6 16,0-1-16,0-4 0,1-2 16,-2 2-16,3-2 0,3-1 15,2-1-15,2-2 0,2-2 16,3-4-16,1-1 0,1-2 15,0-1-15,2-1 0,1-1 0,-1-1 16,2 1-16,0-1 0,1-1 16,1-1-16,1 0 0,1-1 15,3-2-15,-1 1 0,-1-1 16,1 1-16</inkml:trace>
  <inkml:trace contextRef="#ctx0" brushRef="#br0" timeOffset="94649.743">20149 4887 0,'0'0'0,"0"0"0,0 0 15,26-8-15,-13 7 0,5-1 16,3 0-16,1 1 0,2-1 16,9 0-16,2 2 0,1 0 15,-1-1-15,-1 2 0,0 2 16,2-1-16,-8 0 0,-5 0 0</inkml:trace>
  <inkml:trace contextRef="#ctx0" brushRef="#br0" timeOffset="95333.2544">21389 4454 0,'0'0'0,"0"0"16,0 0-16,0 0 0,0 0 0,0 0 15,0 0-15,0 0 0,-11 28 16,11-28-16,-18 25 0,18-25 16,-23 32-16,9-13 0,-1 4 15,0 0-15,0-1 0,-8 9 16,0-1-16,1 0 0,1-3 0,-1 8 16,2-2-16,5-2 0,3-6 15,3-1-15,3-2 0,3-3 16,2-2-16,2-2 0,2-1 15,3-3-15,1 0 0,3-4 16,3-1-16,-2-4 0,0-3 16,1-2-16,1-2 0,-1 1 15,0-1-15,-1 1 0,-2 1 16,-1 0-16</inkml:trace>
  <inkml:trace contextRef="#ctx0" brushRef="#br0" timeOffset="95550.1669">21028 4656 0,'0'0'15,"0"0"-15,0 0 0,0 0 0,0 0 16,0 0-16,0 0 0,0 0 16,0 0-16,0 0 0,33-10 15,-33 10-15,32 4 0,-13-2 16,2 1-16,2 0 0,3 0 15,-1 1-15,1 0 0,3 2 16,-5-1-16,-4-2 0</inkml:trace>
  <inkml:trace contextRef="#ctx0" brushRef="#br0" timeOffset="96383.8505">21718 4678 0,'0'0'0,"0"0"0,0 0 15,0 0-15,0 0 0,15-15 0,-15 15 16,0 0-16,0 0 0,9-24 15,-9 24-15,0 0 0,1-21 16,-2 15-16,-3 0 0,0 1 0,0 0 16,-4 2-16,-1 0 15,-3 2-15,-2 1 0,-2 3 16,0 0-16,-2 2 0,-1 1 0,-2 2 16,-1 2-16,-4 3 0,0 2 15,3 1-15,2 1 0,1 1 16,2-1-16,2 0 0,3-1 15,3-1-15,4-1 0,1-1 16,3-1-16,1-2 0,1-1 16,2-1-16,2-2 0,3 0 0,3-2 15,1-3-15,2 1 16,3-4-16,0 0 0,1-3 16,0-2-16,1-1 0,0 0 0,2-4 15,0-2-15,0 1 0,-1 1 16,2-1-16,-1-1 0,-4 3 15,-1 1-15,-4 0 0,-2 2 16,-4 3-16,1 0 0,-2 3 16,-1 0-16,1 1 0,-2 1 0,-2 0 15,2 4-15,-2 1 0,-1 1 16,-1 1-16,0 1 16,-2 0-16,1 1 0,0 1 0,-1 1 15,0-1-15,-1 0 0,1 1 16,0-1-16,-1-1 0,2-1 15,0-1-15,-1 0 0,1 0 16,0-1-16,1-2 0,0 1 16,1-3-16,1-2 0,0 0 15,4 1-15,-2-4 0,1 1 16,3-2-16,1-2 0,1 1 0,1-2 16,1-1-16,1 0 15,0 0-15,0 0 0,1 0 0,0-1 16,-1 0-16,0 0 0,-1 3 15,0 1-15,-1 0 0,-1 1 16,-1 0-16,1 0 0,-1 3 16,-1 1-16,0 1 0,-1 2 15,0 0-15,-2 3 0,-2 1 16,-1 1-16,-1 0 0,0 0 0,0 0 16,-1 2-16,-1-2 0,2 1 15,0-1-15,-1 1 0,0-2 16,0-1-16,-1 0 0,1 0 15,0 0-15,0 0 0,1-3 16,1-1-16,0-2 0,-1 4 0,1-4 16,0 0-16,3-1 0,-1-2 15,1 0-15,3-1 16,1 0-16,1 0 0,3-1 16,1-2-16,1 0 0,-1 0 0,-1 1 15,-1 1-15,-1 0 0</inkml:trace>
  <inkml:trace contextRef="#ctx0" brushRef="#br0" timeOffset="97249.7522">21884 4737 0,'0'0'0,"0"0"15,0 0-15,0 0 0,0 0 0,0 0 16,0 0-16,0 0 0,0 0 15,0 0-15,0 0 0,0 0 16,0 0-16,0 0 0,0 0 16,0 0-16,0 0 0,0 0 15,0 0-15,0 0 0,21-15 0,-21 15 16,0 0-16,0 0 16,0 0-16,0 0 0,17-23 15,-17 23-15,0 0 0,0 0 0,0 0 16,22-15-16,-17 13 0,2 0 15,-1 0-15,1 0 0,-2 1 16,2 0-16,0-1 0,-1 1 16,1-1-16,1 2 0,0 0 15,0 1-15,0 0 0,0 0 16,0 0-16,0 2 0,0 2 0,-3 0 16,1 2-16,-2-1 0,1 1 15,-2 0-15,-2 2 0,-1 0 16,0-1-16,-1 2 0,-1 0 15,0-1-15,-1 1 0,1 0 16,-1 0-16,0-1 0,-1 1 16,1-2-16,0-1 0,-1-2 15,2 1-15,0 0 0,1-2 16,0 0-16,0 0 0,1-1 0,0-1 16,2-1-16,1-2 0,0 0 15,0 1-15,-1 0 0</inkml:trace>
  <inkml:trace contextRef="#ctx0" brushRef="#br0" timeOffset="97616.9884">22312 4586 0,'0'0'16,"0"0"-16,0 0 0,0 0 0,0 0 15,24-9-15,-24 9 0,24 0 16,-24 0-16,30 4 0,-13-3 16,-2 1-16,1 3 0,-2 0 15,1 1-15,-1 1 16,-2 0-16,-2 2 0,-3 0 0,-1-1 0,-2 3 16,-3 1-16,-3 1 15,-1 1-15,-3-1 0,-6 4 0,-4-1 16,-1-2-16,0 0 0,0-2 15,0 0-15,0 0 0,-1-2 16,1 1-16,-2 0 0,2-1 16,3-1-16,2-3 0,1 0 15,2-1-15,1-1 0,4-3 16,4-1-16,1-4 0,3 0 0,1 0 16,-2 1-16,0 0 0</inkml:trace>
  <inkml:trace contextRef="#ctx0" brushRef="#br0" timeOffset="97950.1415">22821 4514 0,'0'0'0,"0"0"16,0 0-16,0 0 0,0 0 0,0 0 15,-24 12-15,24-12 0,-25 12 16,25-12-16,-32 18 0,14-7 15,-1 1-15,0 3 0,-2 2 16,2-3-16,1 1 0,-3 5 16,2 0-16,3-1 0,0-1 15,4-2-15,4 1 0,1-2 16,3-3-16,1 0 0,2-1 0,1-1 16,2 1-16,4-3 0,3-1 15,2 0-15,2 0 0,2-2 16,2 1-16,-2-2 0,0 0 15,0 0-15,2-2 0,-2 2 16,0-2-16,-1 1 0,0 0 16,-2 1-16,-3 1 0,-1 0 0,-2-2 15,0 0-15</inkml:trace>
  <inkml:trace contextRef="#ctx0" brushRef="#br0" timeOffset="98566.8287">19398 6037 0,'0'0'0,"0"0"0,0 0 15,-16 14-15,16-14 0,-18 18 16,18-18-16,-22 28 0,11-10 0,-2 0 16,-1 3-16,-5 8 0,-1 0 15,0-1-15,1 1 0,2-1 16,-1 0-16,-3 2 0,0 2 16,1-7-16,2 0 0,0-4 15,3-3-15,2 0 0,3-4 0,3 0 16,0-3-16,2 0 15,0-4-15,4-3 0,3 0 16,2-2-16,1-5 0,0 3 0,-1-3 16,-1 3-16</inkml:trace>
  <inkml:trace contextRef="#ctx0" brushRef="#br0" timeOffset="98769.9852">19613 6219 0,'0'0'0,"0"0"0,0 0 16,38-3-16,-20 0 0,5 2 0,5-3 15,10 2-15,-1 0 0,3-1 16,2 2-16,7-2 0,-3 1 16,-2 1-16,-1 2 0,-6 1 15,-5-2-15,3 0 0,-6-2 16,-5 2-16,-6 0 0,-3 0 15</inkml:trace>
  <inkml:trace contextRef="#ctx0" brushRef="#br0" timeOffset="99066.1679">20194 5987 0,'0'0'0,"0"0"0,0 0 15,0 0-15,0 0 0,-23 28 16,23-28-16,-17 25 0,17-25 16,-17 32-16,8-10 0,1-1 0,-1 0 0,-3 9 15,-2 4 1,2-4-16,1 1 0,0 2 0,4 2 15,1-3-15,3-3 0,5-3 16,3-5-16,1-3 0,-2-4 16,0-1-16</inkml:trace>
  <inkml:trace contextRef="#ctx0" brushRef="#br0" timeOffset="99433.4442">21057 5880 0,'0'0'0,"0"0"0,0 0 16,0 0-16,0 0 0,-28 21 0,28-21 15,-25 26-15,11-9 0,-2 1 16,1 3-16,-1 0 0,1 4 16,-7 4-16,0 0 0,2 0 15,1-1-15,0 7 0,4-2 16,3-2-16,2-5 0,4-1 16,4-1-16,2-6 0,2-3 0,5 0 15,2-2-15,1-2 16,0-1-16,2-5 0,1-2 15,-1-3-15,-1 0 0,-1-4 16,0 0-16,-2-2 0,0-1 0,-2 0 16,0 3-16,-2 0 0</inkml:trace>
  <inkml:trace contextRef="#ctx0" brushRef="#br0" timeOffset="99649.8386">20646 6112 0,'0'0'0,"0"0"16,0 0-16,0 0 0,0 0 0,0 0 15,29 1-15,-29-1 0,29 0 16,-29 0-16,44 0 0,-17 2 16,0-2-16,3 1 0,2 2 15,10-3-15,0 0 0,-3 0 0,0 0 16,1-3-16,-8 2 0,-6 1 15</inkml:trace>
  <inkml:trace contextRef="#ctx0" brushRef="#br0" timeOffset="100583.5249">21470 6074 0,'0'0'0,"0"0"0,0 0 15,0 0-15,0 0 0,0 0 16,16-12-16,-16 12 0,0 0 16,0 0-16,0 0 0,8-20 0,-8 20 15,0 0-15,0 0 16,0 0-16,-20-18 0,20 18 0,0 0 15,-28 2-15,28-2 0,-23 8 16,23-8-16,-30 13 0,30-13 0,-34 20 16,15-8-16,3-1 15,0 0-15,-1 7 0,0-1 16,3-4-16,2 0 0,2 2 16,2-2-16,3 2 0,1-1 0,3 0 15,1-4-15,2-2 16,2-3-16,5 1 0,4 0 15,0-5-15,1-1 0,2-1 0,0-4 16,0 0-16,-1 1 0,2-3 16,1 0-16,0 0 0,0-4 15,-1 0-15,1-3 0,-3 3 16,0 1-16,-3 0 0,-2 2 16,-1 4-16,-3-3 0,0 3 15,-2-1-15,0 4 0,-1 0 0,-1 2 16,-2-1-16,1 3 0,-2 1 15,0 3-15,-1-2 0,-2 4 16,0-4-16,0 4 0,-1 0 16,1 0-16,0-1 0,1 2 15,0-2-15,1 2 0,-1-3 0,2 0 16,1-2-16,0 1 16,0-2-16,1-1 0,2 0 15,1-6-15,2 3 0,0-3 0,1-4 16,1 3-16,0 0 0,3-3 15,4 0-15,-2-1 0,0-1 16,0-1-16,1 1 0,1-2 16,-1 1-16,0 0 0,-3 3 15,0 2-15,-1-2 0,-2 0 16,1 4-16,-2 2 0,0-2 16,-2 6-16,-1-2 0,1 2 0,-2 1 15,-1 0-15,-1 3 16,-1 0-16,-1 1 0,-1 1 0,0-1 15,0 2-15,0-2 0,-1-1 16,0 3-16,0-3 0,1 1 16,-1-1-16,1 0 0,0-3 15,0 3-15,1-4 0,-1 0 16,2-3-16,2 1 0,1-2 0,2-4 16,2 0-16,2 1 0,2-3 15,3 0-15,-1 1 0,1-2 16,-1 0-16,0-2 15,0 0-15,1 2 0,2-2 0,1 0 16,-3 5-16,-2-2 0,-1 3 16,0 1-16,-2 0 0,0 2 15,-4 1-15,1 1 0,-2 2 16,0 1-16,-2 3 0,-1 0 16,-1 0-16,-2 0 0,0 0 0,-2 1 15,1 2-15,-2 1 0,1 0 16,0 2-16,-1-4 0,1 1 15,1 0-15,-1-2 0,1 2 16,0-3-16,-1-2 0,2 1 16,0-5-16,2-1 0,-2 0 15,2 0-15,-3 0 0</inkml:trace>
  <inkml:trace contextRef="#ctx0" brushRef="#br0" timeOffset="100899.9155">22131 6083 0,'0'0'0,"0"0"0,0 0 0,20-7 16,-20 7-16,0 0 0,33-4 15,-18 2-15,2 2 0,-1 0 16,0 0-16,-2 0 0,0 2 16,1 2-16,-2 3 0,-2 1 0,-3-1 15,-4 3-15,-3 1 16,-2-4-16,-1 4 0,-8 0 0,-5 2 15,-1-1-15,0 2 0,-2 0 16,-1 0-16,0 0 0,-2-3 16,-5 7-16,2-3 0,3-1 15,2 0-15,4-3 0,3-3 16,2-1-16,2-1 0,4-2 16,1-1-16,3-3 0,3 3 0,3-6 15,4-4-15,3 0 0,3 0 16,-3 0-16,-2 0 0,-1 3 15</inkml:trace>
  <inkml:trace contextRef="#ctx0" brushRef="#br0" timeOffset="101218.4843">22482 5979 0,'0'0'0,"0"0"0,0 0 16,0 0-16,0 0 0,0 0 0,0 0 15,-22 15-15,22-15 0,-19 12 16,19-12-16,-23 20 0,23-20 0,-25 22 16,11-8-16,0 0 15,-1-2-15,1 2 0,0 3 16,1-5-16,2 1 0,-2 5 0,4-1 16,1-2-16,2-1 0,4 1 15,3-1-15,2 0 0,3-3 16,2-3-16,2 1 15,0-2-15,1 1 0,1 0 0,2 1 16,1-5-16,2 0 0,2-1 16,2 1-16,-1-3 0,-2-1 15,2 2-15,2 2 0,-3-1 0,-2-2 16,-4-1-16</inkml:trace>
  <inkml:trace contextRef="#ctx0" brushRef="#br0" timeOffset="101393.6602">22910 6222 0,'0'0'0,"0"0"16,0 0-16,0 0 0,0 0 0,0 0 15,0 0-15,0 0 0,0 0 16,-30 5-16,30-5 0,0 0 15</inkml:trace>
  <inkml:trace contextRef="#ctx0" brushRef="#br0" timeOffset="102239.1457">11757 5987 0,'0'0'0,"0"0"0,0 0 15,0 0-15</inkml:trace>
  <inkml:trace contextRef="#ctx0" brushRef="#br0" timeOffset="102401.0611">11782 5870 0,'0'0'0,"0"0"15,0 0-15,0 0 0</inkml:trace>
  <inkml:trace contextRef="#ctx0" brushRef="#br0" timeOffset="104069.0427">24001 5344 0,'0'0'0,"0"0"0,0 0 16,0 0-16,0 0 0,0 0 0,0 0 15,0 0-15,0 0 0,23-4 16,-23 4-16,0 0 0,37-1 15,-37 1-15,36 0 0,-15 0 16,1 1-16,4-1 0,1-1 16,1 2-16,0 0 0,11 2 15,1-3-15,-1 0 0,0 0 0,8-2 16,1-3-16,-4 3 0,-3 0 16,5 0-16,-2 1 15,-5 1-15,-5 3 0,-1-5 0,0-1 16,-5 1-16,-5 2 0,-3 0 15,-4 0-15,-4 2 0,-3-1 16,-4-1-16,-3 1 0,-2-1 16,-5-1-16,3 0 0,0 1 15,0 0-15</inkml:trace>
  <inkml:trace contextRef="#ctx0" brushRef="#br0" timeOffset="104533.6806">24404 5503 0,'0'0'16,"0"0"-16,0 0 0,0 0 15,0 0-15,0 0 0,32-2 16,-32 2-16,0 0 0,35 3 16,-35-3-16,34 4 0,-17-1 0,-1 1 15,2 0-15,-1-1 0,-3 1 16,0 0-16,1 2 15,-3 2-15,-4-3 0,-2 1 0,-4 1 16,-2 0-16,-2 0 0,-4 0 16,-2 2-16,-3 1 0,-3-1 0,-5 3 15,-5 1-15,2-1 16,1 0-16,-3 0 0,-3 2 16,-3-1-16,3 0 0,4-3 15,3 1-15,4-2 0,3 0 16,3 0-16,3 0 0,3-4 15,1 1-15,4 1 0,3-2 0,5-2 16,3-1 0,6 2-16,7-4 0,-2 0 0,-1 0 15,0 0-15,1 0 0,3 0 0,-3-3 16,-3 2-16,-3-2 16,-4 1-16,-2 0 0,-1-1 0,0-1 15,-4 0-15,-3 1 0,-2-1 16,-1-3-16,0 4 0,0-1 15,0 1-15</inkml:trace>
  <inkml:trace contextRef="#ctx0" brushRef="#br0" timeOffset="104900.2887">24463 4669 0,'0'0'0,"0"0"16,0 0-16,32 0 0,-32 0 0,36 0 15,-11 2-15,6-1 0,-2 1 32,1-1-32,2 2 0,-1 0 0,0 1 0,4 1 0,0-3 15,-7 2-15,-3 0 0,-3-2 16,-1-2-16,-4 1 0,-1 2 0,-4-3 16,-1-2-16,-3 1 0,-3 1 15,-3 1-15,-2 2 16,0-3-16,0 0 0,-2-1 0,2 1 15,0 0-15</inkml:trace>
  <inkml:trace contextRef="#ctx0" brushRef="#br0" timeOffset="105249.8709">24463 4785 0,'0'0'0,"0"0"0,0 0 0,0 0 16,-4 22-16,4-22 0,-2 27 15,2-27-15,-5 30 0,3-14 16,-1 0-16,0 1 0,-1 1 0,0 1 16,-1 1-16,-1 4 15,-1 1-15,1-1 0,-1-1 16,0-2-16,1-3 0,-1-1 0,0-2 15,1 0-15,0-3 0,2-2 16,-1 1-16,2-4 0,0 0 16,1-2-16,1 0 0,-2-3 15,1 1-15,0-2 0,0-1 16,0 0-16,-2-1 0,1-4 16,0-2-16,-1 2 0,2-1 0,0 2 15</inkml:trace>
  <inkml:trace contextRef="#ctx0" brushRef="#br0" timeOffset="105656.1442">24601 4873 0,'0'0'16,"0"0"-16,0 0 0,0 0 0,0 0 15,0 0-15,30 0 16,-30 0-16,0 0 0,26 11 0,-16-5 15,-1 0-15,-1 0 0,-1 3 16,-3 1-16,-2 1 0,-1-1 16,-3 2-16,-2 1 0,-3-1 15,-1-1-15,-2 3 0,-1 0 16,-4 3-16,-1-1 0,0-3 16,-1-1-16,3-1 0,2-1 15,2-3-15,1 0 0,1-1 0,3-1 16,1-2-16,0 1 15,3-2-15,1-2 0,3 5 0,4-1 16,1-3-16,1 0 0,-1-1 16,2 0-16,1-1 0,1 1 15,3 0-15,0-1 0,0 0 16,-1-1-16,2 1 0,0 0 16,-2-1-16,-2 1 0,-2 0 0,-1 0 15,-3 1-15,-2-1 0,0 0 16,0-1-16,-4 2 0,0 0 15,0 0-15,0 0 0,0 0 16</inkml:trace>
  <inkml:trace contextRef="#ctx0" brushRef="#br0" timeOffset="107200.1209">25869 5085 0,'0'0'0,"0"0"15,0 0-15,0 0 0,0 0 0,0 0 16,-5-19-16,5 19 0,0 0 16,-24-15-16,10 13 0,-1 0 15,-2 2-15,-2 0 0,-5 2 16,1-1-16,1 2 0,-7 0 16,1 2-16,1-1 0,3 0 0,2 2 15,3 2-15,4-1 0,3 2 16,4-2-16,4 1 0,5 0 15,4 0-15,5-1 0,3 1 16,3 0-16,0 0 0,4 1 16,2 1-16,-2-1 0,-1 0 15,0 3-15,-4-1 0,-2 1 16,-2-1-16,-3 1 0,-4 1 16,-2-6-16,-2 0 0,-8 4 0,-8-1 15,0 1-15,-3 2 0,-5-2 16,-5 0-16,-4 1 0,1-1 15,1 0-15,1-1 0,3-1 16,2-2-16,2-3 0,4 1 16,3-4-16,3 0 0,2 0 15</inkml:trace>
  <inkml:trace contextRef="#ctx0" brushRef="#br0" timeOffset="107916.7104">25956 5185 0,'0'0'0,"0"0"0,0 0 0,0 0 16,-1 23-16,1-23 0,-5 20 16,5-20-16,-7 22 0,2-10 0,-2 2 15,1-2-15,-1 1 0,-1 0 16,-1-1-16,2-1 0,0-1 15,2-2-15,-1 0 16,2-2-16,-1-3 0,2-1 0,1-2 16,-1 0-16,3 0 0,0-4 15,5-2-15,-1-1 0,2 0 0,2-2 16,0 1-16,1-1 16,1-2-16,1 0 0,2-1 15,3-1-15,-1 0 0,1 3 0,-1 0 16,-2 2-16,-2-1 0,-1 0 15,-1 1-15,0 3 0,-1 2 16,-1 1-16,2 2 0,-2 0 16,-1 0-16,-1 4 0,-1 2 15,0 1-15,-1 0 0,-1 0 16,0 4-16,-1-3 0,0 0 16,1 1-16,-2 0 0,0 0 0,0 0 15,0-2-15,0 0 0,0-1 16,0 1-16,0-4 0,-2 1 15,2-4-15,0 2 0,0-2 16,3-2-16,-2-1 0,1-1 16,1-1-16,3 1 0,0-3 15,3-1-15,1 0 0,1-1 16,0 0-16,0-2 0,0 1 16,1 2-16,1-2 0,-1 2 0,2-1 15,0 4-15,1 0 0,-1 1 16,-1 2-16,-1 1 0,-3 1 15,0 1-15,-1 2 0,-1 3 16,1 0-16,-1 0 0,-1 1 16,0 2-16,-1 0 0,0 1 0,-1 4 15,0-1-15,-2-1 16,0-2-16,-1 3 0,0-1 16,0 0-16,-1-2 0,0-2 15,0 0-15,0-4 0,0 0 0,-2 0 16,-1-3-16,-2 0 0,0-2 15,0 1-15,2-1 0,0 1 16</inkml:trace>
  <inkml:trace contextRef="#ctx0" brushRef="#br0" timeOffset="108066.3033">26237 4966 0,'0'0'0,"0"0"15,0 0-15,0 0 0,0 0 0,0 0 16,0 0-16,0 0 16,27 17-16,-27-17 0,0 0 15,22 16-15</inkml:trace>
  <inkml:trace contextRef="#ctx0" brushRef="#br0" timeOffset="108500.3392">26591 5203 0,'0'0'16,"0"0"-16,0 0 0,0 0 16,13-17-16,-13 17 0,0 0 0,21-19 15,-14 11-15,2 0 0,0-1 16,0 0-16,0 0 0,0 2 15,-1 2-15,1-2 0,0 1 0,0 0 16,0 0 0,-2 3-16,1 1 0,0 0 0,0 4 15,-2-1-15,0 2 0,-2 2 16,1 3-16,-2-1 0,0 2 0,0 2 16,0 2-16,0 0 15,0 2-15,2-1 0,-1 3 16,3 3-16,0 1 0,2 0 0,0 1 15,0-3-15,-1-1 0,0 0 16,1 0-16,0-3 0,1-2 16,1 1-16,2-2 0,-1-2 15,-1-1-15,0-1 0,0-2 16,-1-2-16,-2-3 0,-2-2 16,-3-1-16,0-2 0,-1 3 0,1 0 15</inkml:trace>
  <inkml:trace contextRef="#ctx0" brushRef="#br0" timeOffset="108769.5821">26985 5072 0,'0'0'0,"0"0"0,0 0 0,0 0 16,0 0-16,-26 24 0,26-24 15,-27 23-15,12-11 0,-4 1 16,-3 3-16,0-1 0,1 1 16,-7 3-16,-2-2 0,2 0 15,2 1-15,-4 4 0,2-2 16,5-3-16,4-2 0,3-1 16,2-2-16,3-2 0,2 0 0,4-3 15,4-2-15,2-3 0,3-1 16,-1-1-16,0 1 0,-1 0 15</inkml:trace>
  <inkml:trace contextRef="#ctx0" brushRef="#br0" timeOffset="108950.2416">27201 5202 0,'0'0'0,"0"0"15,0 0-15,26-1 0,-14 1 0,5 0 16,1 0-16,2 1 0,1 0 15,8 0-15,2 0 0,-4 2 16,-1 0-16,-2 1 0,-1-3 16,-2 0-16,-2 0 0,-1 1 15,-2-2-15,-3 1 0</inkml:trace>
  <inkml:trace contextRef="#ctx0" brushRef="#br0" timeOffset="109206.6932">27449 5089 0,'0'0'16,"0"0"-16,0 0 0,0 0 15,-15 19-15,15-19 0,-10 20 16,10-20-16,-11 23 0,6-9 0,-1 2 15,1 1-15,0 2 0,0 1 16,-1 0-16,0 8 0,0-1 16,3-4-16,2-1 0,0-4 15,-1-2-15,1-4 0</inkml:trace>
  <inkml:trace contextRef="#ctx0" brushRef="#br0" timeOffset="110066.9499">28140 5136 0,'0'0'0,"0"0"0,0 0 15,0 0-15,0 0 0,-2-19 16,2 19-16,0 0 0,0 0 0,-21-17 16,21 17-16,0 0 15,-30-7-15,18 6 0,-2 1 16,-1 1-16,1 1 0,-3 3 16,-1 1-16,0 2 0,0 1 0,-5 3 15,0-1-15,1 1 0,1 0 16,0 1-16,1 2 15,3-1-15,1 1 0,3 0 0,2 0 16,3 0-16,3-1 0,2 0 16,4 1-16,3-2 0,1-1 15,4-2-15,3-2 0,1 1 16,1-4-16,2 1 0,3-2 0,1-1 16,1-2-16,2-1 0,1 0 15,5-4-15,-3-3 0,3 1 16,2 0-16,-4-3 15,-1-1-15,-1-2 0,-1-1 0,0 1 16,-1 1-16,-2-1 0,-3-1 16,-2 0-16,-3 1 0,-2 3 15,-2 1-15,-2 1 0,-3 2 0,0-1 16,0 3-16,-3-2 16,-1 1-16,-2 1 0,-2 1 15,0 2-15,-2 2 0,-1 1 16,-2 1-16,0 1 0,0-1 0,2 2 15,-1 1-15,0-1 0,1 1 16,2 0-16,-1-1 0,3-1 16,1-1-16,1 0 0,2-1 15,2-1-15,3 0 0,3-1 16,2-1-16,0-1 0,1-1 0,1-1 16,2-1-16,1 1 15,0-1-15,6-2 0,2-1 16,-3 0-16,-2 1 0,0 2 0,0 1 15,-1 0-15,-2 0 0,1 2 16,-1 0-16,-1 1 0,-2 1 16,-1 0-16,-1 2 0,-2 2 15,-3 0-15,0 2 0,-3 1 16,-2-1-16,-1 0 0,-3 1 0,-3 0 16,0 0-16,-2-1 0,-1 1 15,-2-1-15,0 0 0,-1 1 16,-1-2-16,-1 1 0,-1-2 15,2-1-15,0-1 0,-1 0 16,5-3-16,1-3 0,1 1 16,2 1-16,0-1 0</inkml:trace>
  <inkml:trace contextRef="#ctx0" brushRef="#br0" timeOffset="110333.2072">28783 5131 0,'0'0'0,"0"0"0,0 0 16,0 0-16,27 4 0,-27-4 0,21 11 16,-9-5-16,1 1 0,0 3 15,1 3-15,-1-1 16,0 2-16,-2 0 0,-1 3 16,1 3-16,-3 0 0,0 0 0,-1-3 15,-2 1-15,0-2 0,-3-2 16,0 0-16,-1-1 0,0 1 0,-1-2 15,0-5-15,1-2 0,0 1 16,-2-3-16,0 0 16,-1-3-16,0-1 0,0 0 0,-1 0 15,1 0-15</inkml:trace>
  <inkml:trace contextRef="#ctx0" brushRef="#br0" timeOffset="110600.1671">29126 5122 0,'0'0'0,"0"0"0,0 0 0,0 0 15,0 0-15,0 0 0,-33 15 16,33-15-16,-25 15 0,25-15 16,-30 19-16,12-8 0,-2 1 15,0 1-15,-1-1 0,1 0 16,1 0-16,-8 2 0,1 0 15,1 0-15,3 0 0,1-3 0,2-2 16,1 0-16,4-1 0,0-2 16,3 1-16,2-4 0,2-2 15,1-1-15,2-3 0,1 0 16,-1 1-16,2 1 0</inkml:trace>
  <inkml:trace contextRef="#ctx0" brushRef="#br0" timeOffset="110933.2848">29478 4899 0,'0'0'0,"0"0"0,0 0 0,0 0 15,19 18-15,-19-18 0,17 23 32,-7-10-32,1 3 0,-1 3 0,-1 5 0,-1 0 0,0 1 15,0 9-15,-3 1 0,-1 0 16,-2-1-16,-4 10 0,-4 2 0,-1-5 16,-3-2-16,-6 4 15,-3-1-15,-2-2 0,-2-1 0,-8-3 16,-5 3-16,-1-6 0,-2-2 15,-13 5-15,-4 0 0,14-8 16,10-10-16,9-3 0</inkml:trace>
  <inkml:trace contextRef="#ctx0" brushRef="#br0" timeOffset="111471.5222">25601 4707 0,'0'0'0,"0"0"0,0 0 15,-18 15-15,18-15 0,-22 19 16,7-4-16,1 0 0,0 2 16,-5 9-16,0 3 0,1 0 0,2 0 15,-5 10-15,-1 1 16,2 0-16,4-2 0,0 1 0,1 1 15,0 5-15,4-5 0,4 4 16,1 1-16,5-5 0,4-4 16,6 8-16,3 1 0,5-7 15,3-5-15,4 1 0,5 2 16,-9-9-16,-3-9 0,-5-2 0</inkml:trace>
  <inkml:trace contextRef="#ctx0" brushRef="#br0" timeOffset="113849.9262">24446 4394 0,'0'0'0,"0"0"0,0 0 16,0 0-16,0 0 0,0 0 0,0 0 15,-27-4-15,27 4 0,-20 10 16,20-10-16,-26 19 0,10-6 15,-1 4-15,-3 1 0,-2 1 16,0 5-16,-8 9 0,0 2 16,-1 2-16,1 1 0,-5 9 15,3 0-15,-2 7 0,3 0 0,3-1 16,0 1-16,1 3 16,3-5-16,7-4 0,4 0 15,3-1-15,3 0 0,3-1 16,0-1-16,3-3 0,2-1 0,5 1 15,3 0-15,4-3 0,2-1 16,2-5-16,-1-3 0,-1-6 16,-2 1-16,7-4 0,4 2 15,0-6-15,1-3 0,-7-5 0,-4 0 16,-5-6-16</inkml:trace>
  <inkml:trace contextRef="#ctx0" brushRef="#br0" timeOffset="114417.5537">24968 4412 0,'0'0'0,"0"0"15,0 0-15,0 0 0,0 0 0,0 0 16,0 0-16,15 29 0,-15-29 16,5 28-16,0-8 0,-1 0 0,1 2 15,-1 2-15,-1 3 16,1-1-16,0 2 0,0 11 16,0 0-16,-3 0 0,-2-2 0,-2 10 15,1 2-15,-1-4 0,-1-2 0,-4 10 16,-2 3-16,1-8 15,1-5-15,-3 4 0,-3 4 16,-1 3-16,1-6 0,-4 2 16,-4 2-16,3-7 0,2-4 0,-3 5 15,1 0-15,0-5 0,0-3 16,-5-4-16,-3 0 16,2-7-16,2-3 0,4-4 0,5-5 15,3-5-15,3-6 0,4-7 16,1-3-16,2-5 0,1-5 0,0 5 15,0 4-15,0 0 0</inkml:trace>
  <inkml:trace contextRef="#ctx0" brushRef="#br0" timeOffset="114849.7844">25237 4311 0,'0'0'0,"0"0"16,0 0-16,0 0 0,0 0 15,0 0-15,0 0 0,0 0 16,0 0-16,0 0 0,27 17 16,-27-17-16,0 0 0,18 18 15,-18-18-15,4 20 0,-4-20 16,-3 26-16,-3-10 0,-2 0 0,0 0 16,-4-2-16,-2 0 15,1-1-15,0 0 0,-3 3 0,3-2 16,2-3-16,1 0 0,2-1 15,2-1-15,1 1 0,3-1 0,3-4 16,4 0-16,1 0 16,4 0-16,4-2 0,3 1 15,6-3-15,3-1 0,-5-1 16,-4 0-16,-2 1 0</inkml:trace>
  <inkml:trace contextRef="#ctx0" brushRef="#br0" timeOffset="115516.2565">29984 4516 0,'0'0'0,"0"0"0,0 0 16,22-1-16,-22 1 0,23 2 0,-23-2 16,24 5-16,-13-1 0,-1 1 15,0 2-15,-1-1 0,0 1 16,-3 1-16,-1 0 0,-3 1 16,-1 2-16,-2 1 0,-2-1 15,-4-2-15,-2 0 0,-2 2 16,-1 1-16,-3 0 0,0-1 0,2 0 15,2-2-15,1 0 0,1-1 16,3-1-16,0-1 0,2-1 16,-1-1-16,3 0 0,1-1 15,1 1-15,2 0 0,4-1 16,3 0-16,3 1 0,2 0 16,3 1-16,1-2 0,3 1 15,1-1-15,3 1 0,-4-2 0,-4 1 16</inkml:trace>
  <inkml:trace contextRef="#ctx0" brushRef="#br0" timeOffset="115663.4046">30410 4759 0,'0'0'0,"0"0"0,0 0 15,0 0-15,0 0 0,0 0 0,0 0 16,0 0-16</inkml:trace>
  <inkml:trace contextRef="#ctx0" brushRef="#br0" timeOffset="120052.229">18516 8687 0,'0'0'0,"0"0"15,0 0-15,29-3 0,-29 3 16,29-6-16,-8 4 15,2-2-15,1-1 0,13 0 0,6-1 16,-1 1-16,-1 1 0,15-3 16,5 0-16,-3 1 0,0 1 0,16-1 15,4-1-15,5 2 0,-9 2 16,17-1-16,4 1 16,-12 0-16,-9-1 0,45-2 0,0 2 15,-21-1-15,-13 1 0,10 0 16,7-1-16,-8 0 0,-7 2 15,10 0-15,7 2 0,-7 0 16,-6-2-16,18 1 0,13 0 16,-17 1-16,-12 3 0,12-1 15,8-1-15,-15-1 0,-9-2 0,19 2 16,12 1-16,-12 1 0,-8-1 16,16-1-16,13-1 15,-14 1-15,-9-1 0,13 5 0,8 1 16,-13 0-16,-10 1 0,20-4 15,10-2-15,-17 0 0,-13 0 0,18 5 16,13 5-16,-15-8 16,-10-5-16,16 6 0,11 4 15,-18-3-15,-11-1 0,13 2 16,9 2-16,-13 0 0,-10 1 0,15-4 16,9 0-16,-17-2 0,-10 1 15,15 1-15,11 2 0,-16-1 16,-10 1-16,14 2 0,8 3 15,-16-2-15,-12 0 0,11-2 16,8 0-16,-18 1 0,-12 1 16,5-1-16,2 1 0,-9 0 15,-7-2-15,3 4 0,3 3 16,-12-7-16,-8-4 0,0-1 0,1-1 16,-14 3-16,-6 1 0,0-2 15,2-1-15,-10 1 0,-8 0 16,-5 3-16,-6 3 0,-4-3 15,-6 0-15,-9-1 0,-6 1 16,1-2-16,3 0 0,1-2 16</inkml:trace>
  <inkml:trace contextRef="#ctx0" brushRef="#br0" timeOffset="121018.8672">18792 10112 0,'0'0'0,"0"0"15,0 0-15,0 0 0,0 0 16,0 0-16,0 0 0,0 0 15,0 0-15,0 0 0,0 0 16,0 0-16,14-18 0,-14 18 16,33-2-16,-33 2 0,37 0 0,-15 0 15,3 0-15,-1 0 16,0 4-16,4 3 0,1 0 16,-4 0-16,-2 2 0,2 3 15,0 3-15,-3-4 0,-3 1 0,0 4 16,-5 0-16,-3 1 0,-3 3 15,-12 2-15,-7 3 0,-2-3 16,-3-1-16,-9 4 0,-6 3 16,1-3-16,-1 0 0,-13 4 15,-5 0-15,6-1 0,4-6 0,-8 6 16,0 1-16,7-8 0,7-6 16,5 0-16,4 1 15,5-5-15,6-6 0,4 0 0,4-4 16,1 2-16,2-2 0,2 2 15,2 1-15,2-1 0,-1-2 0,5 2 16,4-3-16,2 0 16,4 0-16,3 0 0,2 0 15,-1 0-15,0 0 0,5 0 16,3 0-16,-2 3 0,-3 0 0,2 2 16,0 1-16,1-2 15,-1 0-15,5 0 0,-1-1 16,-10-3-16,-4 1 0,-3 1 0</inkml:trace>
  <inkml:trace contextRef="#ctx0" brushRef="#br0" timeOffset="121933.6148">20135 10671 0,'0'0'0,"0"0"0,0 0 0,0 0 15,0 0-15,0 0 0,0 0 16,0 0-16,-21-4 0,21 4 16,0 0-16,0 0 0,0 0 0,0 0 15,0 0-15,0 0 0,0 0 16,0 0-16,0 0 16,24-7-16,-24 7 0,28 0 0,-28 0 15,37-4-15,-37 4 0,47-3 16,-19-1-16,10 1 0,-2 2 0,5-2 15,4-3-15,8 1 16,-2 1-16,4-2 0,5 2 16,4 0-16,-7 0 0,14 1 15,0 0-15,-4-1 0,-3 4 0,15-3 16,1 2-16,-8 1 0,-6-3 16,40 3-16,-2 0 15,-15 0-15,-11 5 0,10-3 0,8-2 16,-15 3-16,-12-2 0,13 5 15,8-2-15,-9-3 0,-8-1 0,13 3 16,10 1-16,-10-1 16,-7-2-16,11 1 0,9-1 15,-10 3-15,-5 3 0,7-1 16,5-5-16,-11 2 0,-7 1 0,11-1 16,5 2-16,-10-3 0,-8-1 15,9 5-15,7 5 0,-13-4 16,-7-2-16,13-2 0,9 0 15,-13 0-15,-7 1 0,9 3 16,6-2-16,-13 0 0,-9-4 0,8 2 16,6-1-16,-9 3 15,-6-1-15,2 0 0,0 4 16,-12-4-16,-10-1 0,2 0 16,2 0-16,-8-2 0,-5 2 0,3 0 15,2-2-15,-9 2 0,-5 1 16,-1-3-16,2 1 0,-5-2 15,-4 0-15,-3-2 0,-3 1 16,-5 1-16,-3 0 0,-1 0 16</inkml:trace>
  <inkml:trace contextRef="#ctx0" brushRef="#br0" timeOffset="122883.6482">21056 9801 0,'0'0'15,"0"0"-15,0 0 0,0 0 0,0 0 16,0 0-16,0 0 0,0 0 16,0 0-16,0 0 0,0 0 15,0 0-15,0 0 0,0 0 16,0 0-16,25-9 0,-25 9 0,28-4 16,-28 4-16,37-2 0,-16 1 15,3-1-15,5 0 16,0 0-16,1 1 0,13 1 0,3-4 15,1 2-15,2-1 0,14 1 16,2 4-16,8-2 0,-6-2 0,5 2 16,3 0-16,5-1 15,-5-1-15,12 0 0,-1 2 16,-5 0-16,-4 1 0,38 1 0,-6-1 16,-11 2-16,-9 1 0,3-2 15,0 1-15,-8-3 0,-6 0 16,5 0-16,2 0 0,-6 2 15,-4 1-15,4-1 0,1-4 16,-4 2-16,-3 0 0,2-1 16,2-1-16,-14 5 0,-10 2 15,7-3-15,4-3 0,-6 0 0,-5 1 16,-1 4-16,-3-1 16,-7 1-16,-4-2 0,-11 0 15,-7-2-15,-5 0 0,-6 1 0,-2-1 16</inkml:trace>
  <inkml:trace contextRef="#ctx0" brushRef="#br0" timeOffset="123972.3167">22116 10005 0,'0'0'0,"0"0"0,0 0 15,0 0-15,0 0 0,-17-16 0,17 16 16,0 0-16,0 0 0,-19-17 15,19 17-15,-15-7 0,6 5 0,-4 2 16,-4 4-16,0-1 16,-1 2-16,-2 3 0,-2 2 15,0 0-15,-1 1 0,-7 6 16,1 1-16,4 0 0,2 0 0,-2 7 16,2 0-16,5-7 0,2 0 15,6-1-15,5-1 0,2 0 16,3-1-16,5-1 0,4-2 15,2-2-15,1-2 0,7-2 16,5-6-16,0 3 0,1-3 0,4-3 16,7 1-16,-4-3 15,-3-2-15,12-1 0,2-2 16,-5 0-16,-5 0 0,2-2 16,1-3-16,-2 1 0,-5 0 0,-2-1 15,-4 1-15,-3 1 0,-3 2 16,-3-1-16,-3 0 15,-2 3-15,-3 0 0,0 0 0,-3-2 16,-1 4-16,-1 2 0,-2 0 16,-1 2-16,-1 2 0,-1-2 0,0 3 15,-2 3-15,1-2 16,-2 2-16,0 4 0,-2 0 16,0 2-16,0 0 0,0 1 0,2 1 15,-1 1-15,1 1 0,2-2 16,0 1-16,2-1 0,1 0 15,3 1-15,2-4 0,1 2 16,0-3-16,1 0 0,3-3 16,0-1-16,0-2 0,-1-1 15,2-2-15,-1-2 0,0 0 0,1-3 16,4-4-16,-1 1 0,1 1 16,1-2-16,1-3 15,-1 1-15,-1 1 0,2-2 0,0 3 16,-1-3-16,1 1 0,1 1 15,3 1-15,-1-3 0,-2 3 0,4-1 16,0 3-16,-6 1 16,-1 5-16,1-1 0,-1 2 15,1 1-15,1 1 0,-1 3 16,-1 3-16,-1 0 0,-1 2 0,-1 1 16,-1 2-16,-1-1 0,-3 1 15,-1 0-15,-3 3 0,-2 1 16,-2-1-16,-3 1 0,-5 2 15,0-3-15,0 0 0,0-1 16,0 0-16,-2 1 0,0-4 0,-3 1 16,0 0-16,6-4 15,3-3-15,1-4 0,4-3 16,0-1-16,-1 1 0,2 2 16</inkml:trace>
  <inkml:trace contextRef="#ctx0" brushRef="#br0" timeOffset="124249.6178">23154 9936 0,'0'0'15,"0"0"-15,0 0 0,0 0 16,0 0-16,24 13 0,-24-13 0,24 16 16,-24-16-16,27 22 0,-12-8 15,-1 0-15,0 2 0,1 2 16,-2 0-16,2 5 0,0 0 15,-4 2-15,-2-3 0,-1 3 16,0-2-16,-1 0 16,-2 2-16,-1-3 0,-4-4 0,-2-1 15,1-2-15,-1-1 0,0-2 16,1-1-16,0 1 0,-1-4 16,-1-5-16,1 2 0,0-2 0,1 0 15</inkml:trace>
  <inkml:trace contextRef="#ctx0" brushRef="#br0" timeOffset="124466.6168">23540 9971 0,'0'0'0,"0"0"15,0 0-15,0 0 0,0 0 0,-22 10 16,22-10-16,-29 18 0,10-7 15,-4 3-15,-5 2 0,-2 0 16,-1-1-16,-15 8 0,-5 1 16,-5 4-16,4 0 0,-12 1 15,0-1-15,15-8 0,10-3 0,9-4 16</inkml:trace>
  <inkml:trace contextRef="#ctx0" brushRef="#br0" timeOffset="125420.4958">21376 9109 0,'0'0'0,"0"0"0,0 0 0,0 0 16,0 0-16,0 0 0,-11-18 15,11 18-15,0 0 0,0 0 16,-18-11-16,18 11 0,0 0 0,-28 2 16,14 4-16,0 1 0,-1 2 15,-2 1-15,-3 2 0,0 0 16,-1 2-16,-4 6 0,0 3 15,3-2-15,1-1 0,3 3 16,0 1-16,0 5 0,4-3 16,3-1-16,3-3 0,5 0 15,4-3-15,4-3 0,1-1 16,1-2-16,1-2 0,3-1 0,3-5 16,2 0-16,3-3 0,3-3 15,2-2-15,0-1 0,-2-3 0,4-3 16,4-2-1,-4-1-15,0 0 0,-1-1 0,0-2 16,0 0-16,-3 1 0,3-3 16,-1 2-16,-7 6 0,-4 1 15,-2 0-15,-2 0 0,-2 0 16,-2 2-16,0 2 0,-2 1 16,-1 1-16,0 0 0,-2 3 15,3 0-15,-3 0 0,-4 1 0,1 2 16,-1 0-16,1-1 0,1 2 0,1-1 15,0 0-15,1 1 16,1 0-16,0-2 0,1 1 16,1 0-16,0-1 0,1 0 15,1-1-15,0-1 0,2-1 0,4 0 16,2-1-16,1 1 0,2-1 16,0-2-16,2 0 15,0-1-15,-1 1 0,6-1 0,3 1 16,-3 1-16,-2 2 0,-2-1 15,-3 2-15,-1 0 0,-2 2 16,-1 0-16,-1 1 0,-2 2 16,-3-1-16,0 3 0,-2 1 15,0 0-15,-3 0 0,-2 1 16,-2 2-16,0-3 0,-2 1 16,-5 2-16,-1-1 0,-2-1 15,1-1-15,0 0 0,0-1 0,0-2 16,1-2-16,1-2 0,1-2 15,3-2-15,1-2 0,1 0 16,0 1-16,1 1 0</inkml:trace>
  <inkml:trace contextRef="#ctx0" brushRef="#br0" timeOffset="125716.7391">22079 9010 0,'0'0'0,"0"0"0,0 0 16,0 0-16,22 10 0,-22-10 16,22 13-16,-22-13 0,26 18 15,-12-6-15,1 5 0,1-3 16,-1 1-16,3 6 0,-1 4 16,-3-2-16,-2-1 0,-2-1 0,-1 0 15,-3 1-15,-1 0 0,-2 1 16,-2-2-16,-1-1 0,-1-2 15,-3 2-15,-3-3 0,3-5 16,0-2-16,1-2 0,0-2 16,-2-1-16,1-2 0,1-2 15,-1-2-15,2 0 0,0 0 0,0 0 16</inkml:trace>
  <inkml:trace contextRef="#ctx0" brushRef="#br0" timeOffset="125966.6132">22402 9015 0,'0'0'0,"0"0"0,0 0 0,0 0 0,0 0 16,-18 16-16,18-16 0,-21 21 16,21-21-16,-29 26 0,10-10 15,0 0-15,0 0 0,-9 5 16,-2 1-16,2-1 0,0-1 15,3 0-15,0 1 0,-1 1 16,3-1-16,3-3 0,1-2 16,6-2-16,4 0 0,7-4 15,4-5-15,-1-2 0,0 1 0,0-2 16</inkml:trace>
  <inkml:trace contextRef="#ctx0" brushRef="#br0" timeOffset="126102.1219">22548 9209 0,'0'0'0,"0"0"0,0 0 16,30 0-16,-30 0 0,33 0 0,-11 1 15,1 1-15,1-2 0,10 1 16,2 2-16,-7 0 0,-3-1 0,-4 0 16</inkml:trace>
  <inkml:trace contextRef="#ctx0" brushRef="#br0" timeOffset="126516.9069">23440 8997 0,'0'0'0,"0"0"0,0 0 15,0 0-15,0 0 0,-1-22 0,1 22 16,0 0-16,0 0 0,-19-19 15,7 15-15,-1 3 0,0 0 16,-4 1-16,-2 1 0,-1-1 16,1 1-16,-6 3 0,3 2 15,4 0-15,1-1 0,4 5 16,2-1-16,3 2 0,2 0 0,3 2 16,2 3-16,3-1 15,2 0-15,2 0 0,4 2 0,1 0 16,1 0-16,-1 2 0,0 0 15,-2-1-15,-1-1 0,-2 2 16,-2-1-16,-3-3 0,-2 1 16,-5-2-16,-3 1 0,-2 0 15,-2-1-15,-4 0 0,-1 0 16,1-6-16,0 1 0,-5 0 16,0-1-16,2-3 0,3-4 0,3-2 15,2-2-15,2 0 0,2 1 16,2 0-16</inkml:trace>
  <inkml:trace contextRef="#ctx0" brushRef="#br0" timeOffset="127251.6247">23515 9102 0,'0'0'0,"0"0"0,0 0 0,0 0 0,4 19 15,-4-19-15,4 18 0,-4-18 16,2 21-16,-3-8 0,-1-1 16,-2 2-16,0 0 0,-2 1 15,-1 1-15,-1-2 0,0-1 16,-1 0-16,-1-1 0,-1 1 16,4-2-16,1-2 0,2-1 15,0-4-15,1 0 0,0-3 16,0-1-16,3 0 0,0-3 0,3-1 15,2-1-15,2-2 0,0 0 16,0-2-16,3-1 0,1 0 16,0 0-16,6-4 0,-1 2 15,1 0-15,-1 2 0,0 1 16,-2 1-16,-2 1 0,-1 1 0,2 1 16,-1 3-16,-1 1 0,0 2 15,-1 0-15,0 2 0,-3 2 16,0 0-16,-2 2 0,0 2 15,-2 0-15,-1 0 0,-2 2 16,-1-1-16,0-2 0,0 0 0,-1 3 16,0 0-16,-1-4 15,1 2-15,0-3 0,0 1 16,0-2-16,-1-1 0,2-1 16,1-3-16,0 0 0,0 0 0,1-3 15,3-1-15,0 0 0,2-1 16,1 0-16,3-3 15,0-1-15,1-1 0,0 1 0,0-2 16,0 1-16,-1 0 0,3-2 16,1 0-16,-3 3 0,-1 1 0,-2 1 15,0 2-15,-2 2 16,-1 1-16,2 1 0,1 1 16,-2 0-16,0 2 0,-2 2 15,-1 2-15,0 0 0,-1 0 0,-1 3 16,0 1-16,-1-1 0,-1 1 0,0 1 15,-1 0-15,-1 1 16,0-1-16,0 0 0,-1 0 16,1-2-16,1 1 0,0-2 15,0-1-15,-1-1 0,2-1 0,-1-3 16,0-2-16,-1-2 0,-2-2 16,1-2-16,-1-5 0,2 2 15,0 1-15,-1 1 0</inkml:trace>
  <inkml:trace contextRef="#ctx0" brushRef="#br0" timeOffset="127395.0176">23762 8927 0,'0'0'16,"0"0"-16,0 0 0,0 0 15,0 0-15,0 0 0,15 22 0,-15-22 16,0 0-16,0 0 0</inkml:trace>
  <inkml:trace contextRef="#ctx0" brushRef="#br0" timeOffset="127801.2388">24138 9066 0,'0'0'0,"0"0"0,0 0 15,0 0-15,10-20 0,-10 20 0,0 0 16,20-19-16,-11 13 0,1 0 16,-1-1-16,1 0 0,-1-2 15,1 4-15,0 1 0,-1-1 16,0 3-16,-2 1 0,2 1 16,-1 1-16,-1 1 0,-1 3 15,1-1-15,-2 2 0,1 2 0,-2 4 16,1 2-16,-2 2 0,0 0 15,1 1-15,-1 2 0,1 5 16,0-1-16,1 2 0,2-1 16,-3 1-16,-1-1 0,3 1 15,1 0-15,-1-2 0,2-1 16,0 3-16,-2-4 0,2-3 0,0-5 16,-3 2-16,1 0 15,-3-6-15,-1-4 0,0-2 16,1-2-16,0-1 0,0-1 0,1-3 15,-1-3-15,0-2 0,2-2 0,-2 2 16,0 0-16,-1 4 16</inkml:trace>
  <inkml:trace contextRef="#ctx0" brushRef="#br0" timeOffset="128049.6629">24589 9034 0,'0'0'0,"0"0"0,0 0 0,0 0 16,0 0-16,0 0 0,-31 17 16,31-17-16,-26 16 0,8-5 15,-3 2-15,-2 0 0,0 0 0,-4 3 16,-1 2-16,-9 4 0,1 0 16,-6 3-16,3-1 15,3-1-15,2 1 0,2-2 0,1 3 16,5-5-16,2-1 0,1 2 15,2 0-15,7-4 0,1 0 16,3-3-16,1-2 0,2-3 16</inkml:trace>
  <inkml:trace contextRef="#ctx0" brushRef="#br0" timeOffset="128883.0045">20738 12014 0,'0'0'0,"0"0"15,0 0-15,0 0 0,0 0 0,0 0 16,0 0-16,0 0 0,34-6 16,-34 6-16,32-4 15,-32 4-15,42-3 0,-14 1 0,5-1 16,2 0-16,3 0 0,17-1 15,6 0-15,15 0 16,0 0-16,8 2 0,4-2 16,8 0-16,-9 1 0,14 1 0,12 0 15,27-2-15,-17-2 0,-1 3 16,-1 2-16,-6 4 0,-5 0 0,0 2 16,0 0-16,-5-5 0,-4-2 15,11 1-15,9 2 16,-8 3-16,-6 2 0,12 1 15,9 1-15,-14 2 0,-8 1 0,-10-1 16,-6-3-16,-4 0 0,-4-2 16,-1 2-16,-1 1 0,-5 1 15,-4 0-15,-5 0 0,-3-1 16,-13-3-16,-10 0 0,4 0 16,3 0-1,-15-1-15,-10-2 0,-7 0 0</inkml:trace>
  <inkml:trace contextRef="#ctx0" brushRef="#br0" timeOffset="129835.5631">22337 12382 0,'0'0'0,"0"0"0,0 0 0,-15-14 0,15 14 15,0 0-15,-26-16 0,26 16 16,-23-9-16,9 8 15,-3 2-15,-1 3 0,-1 2 0,-9 5 16,0 4-16,-1 2 16,0 3-16,-7 9 15,0 3-15,5 2 16,5 1-16,6-3 0,6-3 0,1 4 16,4-2-16,6-3 0,3-1 0,5-3 15,5-1 1,3-6-16,3-3 0,2-5 0,-1-4 0,1-3 15,2-2-15,5-4 16,5-4-16,-3 0 0,0-2 0,8-4 16,3-2-16,-3-1 0,-2-2 15,1 0-15,1-1 0,-3-1 16,-1-1-16,-5 2 0,-5 2 16,-4 3-16,-2 1 0,-3 1 15,-3 1-15,-3 2 0,-1 3 0,-1 1 16,-1 3-16,0 1 0,-3 2 15,0 0-15,-4 2 16,-1 2-16,-2 2 0,-1 1 0,0 2 16,0 1-16,0-1 0,-1 0 15,0 2-15,3-3 0,0 1 0,4-1 16,2 0-16,3 0 16,3-1-16,2-2 0,3-1 15,3-3-15,3-2 0,5-1 0,4-1 16,2-1-16,0-1 0,3 2 15,2-2-15,7 0 0,-3 1 16,1 0-16,-1-1 0,-5 3 16,-3 2-16,-4 2 0,-2 0 15,-4 1-15,-1 0 0,-3 2 16,-1 1-16,-3 1 0,-2 2 16,-3 1-16,0 0 0,-4 0 15,-2 0-15,-2-1 16,-4 4-16,-3 0 15,-3 2-15,0-2 0,0-1 0,-6 0 16,-2-1-16,6-4 0,1-3 16,-1-2-16,1-4 0,6-3 15,0-3-15,2 2 0,0-1 16,1 2-16</inkml:trace>
  <inkml:trace contextRef="#ctx0" brushRef="#br0" timeOffset="130133.2461">23256 12408 0,'0'0'0,"0"0"0,0 0 15,0 0-15,23 7 0,-23-7 16,25 17-16,-8-5 0,2 2 16,-2 2-16,1-1 0,-2 3 15,0 0-15,3 9 0,-2 2 16,-1-1-16,-3 0 0,0 9 15,-3-1-15,-2-2 16,-3-2-16,-2-1 0,-3-1 16,-2-3-16,1-5 0,-1-2 0,0-2 15,-1-5-15,-1-1 0,2-4 16,0-4-16,0-3 0,0-2 0,0-5 16,1-5-16,0 3 15,1 0-15,0 2 0</inkml:trace>
  <inkml:trace contextRef="#ctx0" brushRef="#br0" timeOffset="130316.1911">23651 12531 0,'0'0'0,"0"0"0,0 0 16,0 0-16,0 0 0,-30 14 0,30-14 15,-39 17-15,18-8 0,-6 5 16,-5 2-16,-2 1 0,-3 0 15,-15 8-15,-3 3 0,-9 2 16,4-2-16,2-2 0,13-6 16,10-4-16</inkml:trace>
  <inkml:trace contextRef="#ctx0" brushRef="#br0" timeOffset="131283.6141">21064 11346 0,'0'0'16,"0"0"-16,0 0 0,0 0 15,0 0-15,-5-22 0,5 22 0,0 0 16,-10-16-16,5 11 0,-1 1 16,-2 0-16,0 1 0,-2 2 15,-1 1-15,-1 4 0,-1 2 0,-2 3 16,-3 2-16,-1 1 15,-4 1-15,-3 8 0,2 1 16,1 3-16,1 1 0,1 1 16,1 2-16,-1 6 0,3-6 15,6 1-15,5-3 0,5 0 16,3-4-16,3-3 0,1-3 0,3-2 16,2-5-16,5-1 0,6-3 15,0-3-15,1-2 0,2-4 16,3-4-16,2-2 0,0-1 0,0-3 15,1 1-15,-2-1 16,1-1-16,5-6 16,0-3-16,-4 2 15,-3-1-15,-6 6 0,-5 0 0,-4 6 16,-2 2-16,-2 1 0,-1 2 0,-3 1 16,0 2-16,0 2 15,-1 0-15,-1 2 0,-1 0 16,0 2-16,1-1 0,-1 3 0,0-1 15,2 1-15,1 0 0,4 0 16,3-3 0,1 1-16,3 1 0,0-4 0,3-2 15,3 0-15,2 0 0,2-2 16,1-2-16,0-1 0,2 3 0,-1-2 16,1 1-16,2-2 0,-4 5 15,-3-1-15,-2 5 16,-3-1-16,-3 0 0,-3 3 0,-1 0 15,-4-1-15,-1 3 0,-3 1 16,-2 0-16,-1 1 0,-1-1 0,-1 2 16,-3 1-16,0 0 15,-2-1-15,-1-2 0,1 0 0,-1 0 16,-1-1-16,0-2 16,2-2-16,-2-2 0,1 0 15,1-3-15,3-4 0,4 2 0,2-2 16,0 1-16,-1 0 0,1 1 15</inkml:trace>
  <inkml:trace contextRef="#ctx0" brushRef="#br0" timeOffset="131567.4347">21962 11314 0,'0'0'0,"0"0"0,0 0 15,23 7-15,-23-7 0,21 12 0,-6-3 16,1 0-16,2 3 0,3 6 16,0-3-16,-2 5 0,-3-1 15,1 4 1,-2 2-16,-2 1 16,-2 0-16,-2-2 0,-2-5 0,-3 8 15,-3-1-15,-2-4 0,-1-4 0,-2-4 16,-2 2-16,1-4 0,-2-3 15,-3-4-15,-2-3 16,2-2-16,1-1 0,1 1 0,2-1 16,0 0-16</inkml:trace>
  <inkml:trace contextRef="#ctx0" brushRef="#br0" timeOffset="131783.7088">22214 11276 0,'0'0'0,"0"0"0,0 0 16,0 0-16,0 0 0,0 0 0,-25 20 15,25-20-15,-22 18 0,22-18 16,-29 31-16,13-16 0,1 3 16,-2 0-16,0 2 0,-7 5 0,1-2 15,1 1 1,1-2-16,5-1 0,4-3 0,2-3 15,2-3-15,1-3 0</inkml:trace>
  <inkml:trace contextRef="#ctx0" brushRef="#br0" timeOffset="131983.8023">22684 11423 0,'0'0'0,"12"-2"0,4 2 15,4-1-15,2-2 0,10 3 0,3-1 16,6 0-16,-2 1 0,-2 0 16,-1 1-16,-4-1 0,-4 0 15,0-1-15,-5 0 0,-8 0 16,-3-2-16,-2-1 0,-2 4 16,-1-3-16</inkml:trace>
  <inkml:trace contextRef="#ctx0" brushRef="#br0" timeOffset="132200.5992">22851 11287 0,'0'0'0,"0"0"0,0 0 15,0 0-15,-11 23 0,11-23 0,-12 23 16,5-7-16,1 1 0,-2 2 15,-1 2-15,0 4 0,1-3 16,0 9-16,2-2 16,3-2-16,3-2 0,0-5 0,0 0 15,0-5-15</inkml:trace>
  <inkml:trace contextRef="#ctx0" brushRef="#br0" timeOffset="132600.0114">23741 11251 0,'0'0'0,"0"0"16,0 0-16,0 0 0,0 0 0,-19-19 15,19 19-15,-21-4 0,9 4 16,-1 0-16,-2 0 0,0 3 15,2 0-15,0 2 0,1 2 16,1 3-16,2-2 0,2 2 16,2 1-16,1 0 0,2 1 15,1 7-15,2 0 0,1 2 0,3-1 16,0-1-16,2 3 16,-2 2-16,1 0 0,-2-1 0,1-1 15,-3-1-15,-1 0 0,-3 0 16,-3-2-1,-1-5-15,-2 2 0,-4-4 0,-3-1 16,-2-3-16,-1-1 0,-4-2 16,-3 0-16,-5-5 0,3 0 0,2-3 15,3-4-15,5 1 0,2 1 16,3 1-16</inkml:trace>
  <inkml:trace contextRef="#ctx0" brushRef="#br0" timeOffset="133317.2419">23860 11328 0,'0'0'16,"0"0"-16,0 0 0,0 0 0,6 25 16,-6-25-16,2 23 0,-1-10 0,-1 1 15,-1 0-15,0 4 16,-1-1-16,-2 0 0,0-1 15,-2 2 1,1 0-16,-1-2 0,2-2 0,-1-2 0,1-1 16,1 0-1,1-4-15,-1-1 0,2-3 0,1-3 16,0 0-16,0 0 0,4-7 16,2-2-16,3-2 15,3 2-15,0-3 0,1 1 16,4-3-16,-2 0 0,1 1 0,0 1 15,1 0-15,1 0 0,-2 3 16,0-1-16,-1 4 0,-1 0 16,0 0-16,-2 2 0,-1 1 15,-1 3-15,-1 0 0,-2 3 16,0 1-16,-2 1 0,0 1 16,-2 1-16,-1-1 0,1-2 0,-2 5 15,0 0-15,-1 1 0,0 1 16,-1 0-16,0 0 15,-2 0-15,1 0 0,1-2 16,0-1-16,0-1 0,0-3 16,1-1-16,0-3 0,2-3 15,0 1-15,0-3 0,2 1 0,1-3 16,3-2-16,2 0 16,1 2-16,3-4 0,2 1 15,-2 3-15,-1-2 0,-1 0 0,-1 0 16,-1 0-16,-1 2 0,-1 2 15,-2 1-15,0 1 0,-1 1 16,0 1-16,0 2 0,1 0 16,-1 1-16,0 1 0,-1 1 15,-1 0-15,1 2 0,-2 2 16,0-1-16,0 3 0,0-2 0,-1 1 16,-1 0-16,0-2 0,0 2 15,0-4-15,0 2 0,-1-3 16,-1 2-16,1-3 0,-1-1 15,0-2-15,0 0 0,-3-6 16,0-4-16,0 1 0,1 2 0,1 0 16</inkml:trace>
  <inkml:trace contextRef="#ctx0" brushRef="#br0" timeOffset="133466.705">24172 11092 0,'0'0'0,"0"0"16,0 0-16,0 0 0,0 0 0,0 0 16,0 0-16,0 0 0,0 0 0,0 0 15,20 14-15,-20-14 0,0 0 16,0 0-16</inkml:trace>
  <inkml:trace contextRef="#ctx0" brushRef="#br0" timeOffset="133766.245">24571 11253 0,'0'0'16,"0"0"-16,0 0 0,0 0 0,11 25 16,-11-25-16,10 21 0,-3-6 15,0-1-15,0 3 0,2 1 16,0 0-16,1 0 0,1 4 15,-1 3-15,0-2 0,-1 0 16,-2-1-16,0-1 0,-2-3 16,0 0-16,-1 0 15,0-1-15,-2-2 0,0-3 0,0-3 16,-1 0-16,0-4 0,1-1 16,-2-1-16,0-3 0,0-3 15,0-3-15,0 1 0,0 1 16,0 0-16</inkml:trace>
  <inkml:trace contextRef="#ctx0" brushRef="#br0" timeOffset="133952.1917">24821 11349 0,'0'0'0,"0"0"0,0 0 15,0 0-15,-22 14 0,22-14 16,-30 15-16,11-4 0,-2-1 0,-6 6 15,-7 0 1,-4 6-16,-6 5 0,-6 2 16,6-1-16,0-1 0,8-6 15,6-1-15</inkml:trace>
  <inkml:trace contextRef="#ctx0" brushRef="#br0" timeOffset="134583.492">22034 12216 0,'0'0'0,"0"0"16,0 0-16,0 0 0,0 0 16,0 0-16,0 0 0,0 0 15,0 0-15,0 0 0,36 6 16,-36-6-16,31 14 0,-10-4 16,5 2-16,0 2 0,2 2 0,14 6 15,4 0-15,1 2 0,1 1 16,15 8-16,2 3 0,5 4 15,-5-4-15,15 9 16,1 2-16,-2-3 0,-4 2 16,26 12-16,0-2 0,-16-5 0,-11-3 15,12 9 1,8 7-16,-7-4 16,-4-3-16,-25-20 15,-17-14-15,-7 0 0,-4-1 0,1-1 0,0 0 0,-5-5 16,0-3-16,-10-2 0,-5-4 15,-5-2 1,-4-2-16,-3-9 16,-3-6-16,1 4 0,-1-2 0,0 4 15,2 1-15,0 2 0</inkml:trace>
  <inkml:trace contextRef="#ctx0" brushRef="#br0" timeOffset="135033.6705">22037 9795 0,'0'0'0,"0"0"0,0 0 15,0 0-15,0 0 0,0 0 0,0 0 16,23 24-16,-23-24 0,27 20 16,-7-6-16,2 0 0,3-2 0,6 5 15,4 4-15,12 4 16,-2 3-16,16 6 0,1 0 16,0 0-16,-1 0 0,12 9 15,-1 3-15,4 5 0,-6-4 0,8 9 16,-2 2-16,-21-16 0,-15-13 15,-11-7-15</inkml:trace>
  <inkml:trace contextRef="#ctx0" brushRef="#br0" timeOffset="136537.2026">26071 10431 0,'0'0'0,"0"0"15,0 0-15,0 0 0,0 0 0,0 0 16,0 0-16,0 0 0,0 0 16,0 0-16,0 0 15,0 0-15,26 5 0,-26-5 0,29 6 16,-29-6-16,39 4 0,-15-1 15,5-3-15,2 1 0,1 2 16,12-2-16,3 2 0,1 0 16,-1-3-16,13 1 0,0 1 15,-3-2-15,-6 2 0,12 3 16,-1-1-16,-9 0 0,-7-1 16,6 1-16,-3 0 0,-8 0 0,-4-1 15,-8 4-15,-5-3 16,-7 2-16,-3 1 0,-8-6 0,-2-1 15,-2 0-15,0 0 0,-2 0 16</inkml:trace>
  <inkml:trace contextRef="#ctx0" brushRef="#br0" timeOffset="137067.1457">26262 10727 0,'0'0'0,"0"0"16,0 0-16,0 0 0,0 0 0,26 4 15,-26-4-15,29 0 16,-29 0-16,36 0 0,-11 1 16,-1 2-16,0 0 0,3-2 0,1 2 15,7 1-15,-5 0 0,-1 0 16,-4 2-16,-2 1 0,-5-1 15,-2 0-15,-3 3 0,-3-1 16,-1-1-16,-5 3 0,-2 1 16,-4 0-16,-3 0 0,-9 2 15,-4-1-15,-2 2 0,0 0 16,-4 1-16,-4 2 0,-4 1 0,3-3 16,2 1-16,-1-1 15,4-3-15,3 2 0,1-3 0,2 3 16,2-5-16,3 0 0,3 1 15,3-3-15,3 1 0,2 1 16,4-1-16,3 0 0,2-2 16,2-2-16,2 3 0,3-4 15,4 1-15,2-3 0,2 4 16,2-3-16,0 1 0,1-3 0,5 4 16,1-1-16,-2-2 0,-3 2 15,-4-3-15,-2 3 0,-3-2 16,-3-1-16,-2 2 0,-1-2 15,-3 0-15,-1 0 0,-4-2 16,-1 1-16,-1-2 0,0-2 0,1 0 16,-1 4-16,-1-2 0</inkml:trace>
  <inkml:trace contextRef="#ctx0" brushRef="#br0" timeOffset="137350.5994">26836 9696 0,'0'0'0,"0"0"16,0 0-16,0 0 0,0 0 15,0 0-15,0 0 0,0 0 16,3 23-16,-3-23 0,-1 25 16,1-25-16,-5 32 0,1-10 15,-2 3-15,1 3 0,-2 2 0,-1 2 16,2-5-16,0-4 0</inkml:trace>
  <inkml:trace contextRef="#ctx0" brushRef="#br0" timeOffset="138150.2982">28207 9903 0,'0'0'0,"0"0"16,0 0-16,0 0 0,0 0 16,-11 16-16,11-16 0,0 0 15,-14 23-15,14-23 0,-21 28 16,8-11-16,-2 1 0,0 1 16,-2 3-16,0 0 0,-3 2 0,-4 8 15,0 1-15,1 2 0,1 1 16,-2 10-16,3 0 0,2-3 15,3 0-15,-1 8 0,4 5 16,3-6-16,2-3 0,4 0 16,2-1-16,3 4 0,3-7 0,2 3 15,0 1-15,4-4 0,2-5 16,5-5-16,3 1 16,1-5-16,2-3 0,0-1 15,1-3-15,-6-5 16,-5-3-16,-3-6 0</inkml:trace>
  <inkml:trace contextRef="#ctx0" brushRef="#br0" timeOffset="138599.8109">28668 10278 0,'0'0'15,"0"0"-15,0 0 0,0 0 16,-4-18-16,0 11 0,0 0 16,-1 3-16,-2-3 0,-5 4 15,-5-1-15,0 4 0,-1 0 0,-6 3 16,-2-2-16,4 2 0,2 2 15,2 4-15,1-2 0,2 4 16,1 0-16,6 0 0,1 6 16,3-3-16,1-1 0,6 3 15,1 2-15,3 0 0,1 0 16,1 1-16,1 4 0,0-5 0,-1 1 16,2 9-16,-1 1 15,-1-4-15,0-1 0,-4-3 0,-2-2 16,-2 2-16,-1-3 0,-4-1 15,-3-2-15,-2-1 0,-3-3 16,-5-3-16,-5 2 0,2-2 0,1-2 16,-2-2-16,-2-1 15,2-5-15,0-3 0,5 1 0,2 0 16,3 1-16</inkml:trace>
  <inkml:trace contextRef="#ctx0" brushRef="#br0" timeOffset="139302.2772">28835 10517 0,'0'0'0,"0"0"16,0 0-16,0 0 0,1 25 0,-1-25 15,-1 25-15,0-11 0,-2 1 16,1 2-16,-1-2 0,0-1 15,-2 1-15,0 3 0,-2-1 16,0-3-16,2 1 0,-1-5 16,2 0-16,1-2 0,0-3 15,2 0-15,0-3 0,1-2 0,0 0 16,0-2-16,2-4 16,3-1-16,0 0 0,2-1 0,1-3 15,2 1-15,1-1 0,4-3 16,3-1-16,-2-1 0,0 4 15,-1-2-15,1 3 0,-3 0 16,-2 2-16,1 2 0,0 2 16,-1 1-16,-1 0 0,1 2 15,1 4-15,-1-1 0,-1 2 0,0 4 16,0 0-16,-1 0 16,0 1-16,-3 3 0,0 0 15,-2 2-15,0-2 0,-1 0 0,0 0 16,-1-1-16,1-2 0,-2 2 15,0-3-15,0 1 0,0-2 16,-1-5-16,0 2 0,0-3 16,2 4-16,-2-4 0,3-3 15,0 0-15,0 1 0,1-5 16,3-2-16,1 1 0,1-2 0,2 1 16,2-4-16,0 2 0,1 0 15,4-3-15,-1 0 16,-3 3-16,-1 1 0,-1 2 0,0 1 15,-1 1-15,0 1 0,-1 2 16,-1 0-16,0 2 0,0 1 0,-3 3 16,1-1-16,-1 3 15,-2-1-15,-1 4 0,1 2 16,-2 0-16,0-1 0,-1 1 16,-1 0-16,0-1 0,0 0 0,0-1 15,-1-1-15,0-1 0,0-1 16,0-1-16,0-1 0,-2 1 15,0-2-15,-1-4 0,-2-3 16,2 2-16,-1-1 0,2 1 16</inkml:trace>
  <inkml:trace contextRef="#ctx0" brushRef="#br0" timeOffset="139458.7521">29239 10183 0,'0'0'0,"0"0"16,0 0-16,0 0 0,0 0 0,16 20 16,-16-20-16,0 0 0,17 17 15,-17-17-15,0 0 0,0 0 16</inkml:trace>
  <inkml:trace contextRef="#ctx0" brushRef="#br0" timeOffset="139866.9748">29538 10499 0,'0'0'0,"0"0"16,0 0-16,18-11 0,-18 11 0,18-10 16,-9 3-16,1-1 0,0 1 15,1 0-15,1 0 0,-1-2 16,0 3-16,1-3 0,-1 1 15,-2 2-15,0 1 0,-1 1 16,-1 1-16,-1 1 0,0 2 16,-1 2-16,1 2 0,-2-1 15,1 2-15,-2 4 0,0-1 16,1 3-16,-1 2 0,0 2 16,2 2-16,-1 1 0,0 1 0,3 9 15,0 1-15,-1-3 0,2 1 16,1-2-16,1 1 0,1-1 15,0-1-15,2 5 0,0-3 16,0-2-16,0 0 0,-2-6 16,0-3-16,-3-1 0,0-3 0,-2-1 15,-2-6-15,-1-1 16,1-2-16,0-5 0,1-3 0,-2 0 16,0 3-16,-1 0 0</inkml:trace>
  <inkml:trace contextRef="#ctx0" brushRef="#br0" timeOffset="140150.141">30001 10435 0,'0'0'0,"0"0"0,0 0 15,0 0-15,0 0 0,-18 21 0,18-21 16,-24 22-16,24-22 0,-32 25 15,14-7-15,-2 0 0,0 3 0,-8 4 16,0 0-16,0-3 16,3 0-16,-5 5 0,3-1 15,2-2-15,4-1 0,1-3 16,3-3-16,0-5 0,3-2 0,4 1 16,2-5-16,3-1 0,0-2 15,5-3-15,7-3 0,-3 0 16,0 2-16,-1-2 0</inkml:trace>
  <inkml:trace contextRef="#ctx0" brushRef="#br0" timeOffset="140317.2015">30058 10642 0,'0'0'0,"0"0"16,0 0-16,28 0 0,-28 0 0,33 0 15,-9 0-15,0 1 0,1 2 16,9-3-16,3 3 0,-4 0 15,-2-1-15,5 1 0,-2 3 16,-5-5-16,-5-1 0,-4-1 16,-3 1-16,-4 0 0</inkml:trace>
  <inkml:trace contextRef="#ctx0" brushRef="#br0" timeOffset="140552.1125">30363 10446 0,'0'0'0,"0"0"0,0 0 0,0 0 15,0 0-15,-10 26 0,10-26 16,-8 24-16,8-24 0,-9 32 0,2-14 16,0 3-16,2 0 0,-1 0 15,1 1-15,-3 7 0,0-1 16,1 4-16,-1 0 0,2-3 15,2-1-15,2 2 0,3 1 16,-1-8-16,0-3 0,0-5 16</inkml:trace>
  <inkml:trace contextRef="#ctx0" brushRef="#br0" timeOffset="141333.4878">31035 10492 0,'0'0'0,"0"0"15,0 0-15,0 0 0,0 0 16,0 0-16,-11-20 0,11 20 15,0 0-15,-26-2 0,26 2 16,-30 4-16,30-4 0,-35 11 16,14 0-16,1-1 0,3-1 0,-8 7 15,0 5-15,3-2 16,2 2-16,-3 1 0,2 2 16,3-2-16,4-1 0,3 1 0,2-1 15,4 1-15,1-4 0,6-1 16,2-2-16,1-2 0,2-2 15,4-3-15,3 0 0,2-2 16,-1 1-16,3-7 0,4 3 16,3-6-16,0 2 0,0-5 15,0 0-15,1-2 0,-2 1 0,0-5 16,1-1-16,-6 2 0,-1 3 16,-3-5-16,-1 2 0,-2-1 15,0 2-15,-1 0 0,0-1 16,-2 1-16,-3 1 0,0 2 15,-1 1-15,-1 2 0,-2 0 16,0 1-16,-2 3 0,0 0 16,1 3-16,-1-1 0,0 3 15,0-4-15,0 2 0,0 1 16,0-1-16,1 1 0,1-1 0,1 1 16,1 0-16,2 3 0,0-3 15,3 2-15,2-2 0,1 3 16,0 0-16,3-3 0,0 3 15,2 0-15,2 0 0,3 1 16,-1-1-16,-3 0 0,-1 0 0,-3 0 16,-2 0-16,0 0 15,-1 1-15,-1-2 0,-2-1 16,-1 2-16,-2 3 0,-1-3 16,-3 0-16,-1 0 0,-1-2 0,-2 1 15,1-1-15,-2 2 0,-3-1 16,0 1-16,1-3 0,-2 2 15,0-2-15,1-3 0,-1 1 16,-1-4-16,-1 2 0,-1-4 16,0-2-16,1 0 0,0-3 15,3 1-15,-1 1 0,1 3 16</inkml:trace>
  <inkml:trace contextRef="#ctx0" brushRef="#br0" timeOffset="141617.5514">31496 10481 0,'0'0'0,"0"0"0,0 0 16,0 0-16,27 18 0,-27-18 0,23 19 16,-23-19-16,30 27 0,-13-12 15,-1 6-15,0-2 0,-2 2 16,1 4-16,0 3 0,-4 0 15,-1-2-15,-1-1 0,-2 0 16,0-1-16,-2-2 0,0 6 16,-2-6-16,-1 0 0,0-2 15,0-5-15,-2-3 0,0-3 0,0-5 16,-3 0-16,-1-7 16,2-1-16,1-3 0,0 0 0,-1 3 15,1-1-15</inkml:trace>
  <inkml:trace contextRef="#ctx0" brushRef="#br0" timeOffset="141883.7939">31771 10578 0,'0'0'0,"0"0"16,0 0-16,0 0 0,0 0 0,0 0 15,0 0-15,-16 26 0,16-26 16,-15 21-16,15-21 0,-26 24 15,11-10-15,-1 1 0,1 2 16,-1-2-16,0-1 0,-6 7 16,0-3-16,-1 1 0,3-2 15,1 1-15,1-3 0,3 1 16,0-4-16,3-1 0,1-1 16,1-3-16,0-3 0,4-8 15,1-3-15,1 1 0,1 1 0,0 1 16</inkml:trace>
  <inkml:trace contextRef="#ctx0" brushRef="#br0" timeOffset="142250.7569">31932 10240 0,'0'0'0,"0"0"0,0 0 0,22 23 16,-22-23-16,22 29 0,-11-10 15,0 3-15,-1 2 0,1 11 16,-2 4-16,-1 0 0,-3-3 0,0 14 16,-4 0-16,-3-3 0,-3-3 15,-6 12-15,-3 2 0,-1-6 16,-2-6-16,-4 8 0,0-3 15,0-5-15,1-3 0,-4-1 16,-2-3-16,1-6 0,4-4 0,-1 3 16,2-2-16,4-10 15,-1-3-15,3-2 0,1-4 16,1-1-16,1-6 0,1-4 16,0-4-16,4-6 0,2 1 0,1 0 15,0 2-15,1 3 0</inkml:trace>
  <inkml:trace contextRef="#ctx0" brushRef="#br0" timeOffset="142683.3545">32125 9832 0,'0'0'0,"0"0"0,0 0 16,19-12-16,-11 9 0,2-1 15,3 1-15,1-1 0,3 2 0,5 1 16,2 2-16,-3-1 16,-1-1-16,-4 4 0,0 3 15,-3 1-15,-2 2 0,-2 0 16,-4 2-16,-1 1 0,-2-1 0,-3 1 15,-2-3-15,-4 2 0,-2 1 0,-2 1 16,-2-1-16,0 1 16,-2-5-16,2 2 0,1 0 15,1-2-15,0 2 0,1-3 0,1 0 16,1 0-16,2-2 0,0 1 16,3-4-16,1 2 0,1-2 15,2 1-15,2 1 0,4 0 16,3 0-16,3 2 0,3-3 15,1 1-15,-1 0 0,7 3 16,-1-2-16,-4 1 0,-1-1 0,-4-2 16</inkml:trace>
  <inkml:trace contextRef="#ctx0" brushRef="#br0" timeOffset="145495.9469">20551 10977 0,'0'0'0,"0"0"16,0 0-16,0 0 0,28 5 0,-28-5 16,32 6-16,-13-3 0,1-1 15,3 1-15,4 3 0,7-1 16,0 2-16,5 0 0,3 2 15,9 0-15,2 4 0,4-1 16,2 2-16,11 3 0,-4 1 16,4 0-16,4 0 0,11 4 15,-2-4-15,15 7 0,1 0 16,-3-1-16,-3-2 0,45 14 0,-8-2 16,-10-4-16,-5-2 0,-3 1 15,-2 3-15,-3 0 0,-2 2 16,3 4-16,1 8 0,-6-10 15,-4-6-15,5 3 0,3 3 16,-7-3-16,-4-2 0,2 3 16,1 3-16,-8-2 0,-8-1 0,-1-1 15,0 0-15,-8-5 0,-6-3 16,-6-1-16,-5 2 0,-2-5 16,-1-2-16,-1-4 15,0-2-15,-9 0 0,-6 0 16,-12-2-16,-7-3 0,-3-3 15,-2-2-15,-1-2 0,-1-1 16,-7 2-16,-4 3 0,-1-5 16,0-4-16,0 4 0,-1 3 0,-2 0 15,1-1-15,-1-1 0,-1 0 16,-1-1-16,1 0 0,0 0 16,2 0-16,0 0 15</inkml:trace>
  <inkml:trace contextRef="#ctx0" brushRef="#br0" timeOffset="146303.479">31696 9406 0,'0'0'16,"0"0"-16,0 0 0,0 0 0,0 0 15,31 7-15,-31-7 16,29 14-16,-15-4 0,6 3 0,4 3 16,1-1-16,0 2 0,10 8 15,2 5-15,-1-3 0,-1-1 16,12 13-16,1 2 15,7 4-15,-3-3 0,9 8 0,-3 1 16,-8 0-16,-7-1 0,11 3 16,2-3-16,-11-4 0,-7-3 0,18 18 15,-3-10-15,-12-4 16,-9-3-16,1-4 0,1 3 16,-2-11-16,-2-6 0,-7-1 0,-5-1 15,-4-3-15,-2-3 0,-3 0 16,-1-1-16,-6-12 0,-1 2 15,-2-4-15,-3 1 0,-1-5 16,-3-6-16,3 1 0,0 3 16,2 1-16</inkml:trace>
  <inkml:trace contextRef="#ctx0" brushRef="#br0" timeOffset="147451.9671">26377 9355 0,'0'0'0,"0"0"0,0 0 15,0 0-15,0 0 0,0 0 16,14 26-16,-14-26 0,11 28 0,-2-7 16,2 6-16,0 1 0,-1 2 15,5 15-15,2 7 16,-1-2-16,0 0 0,8 20 16,8 21-16,-3-4 0,-3-7 0,8 19 15,6 16-15,-4-16 0,0-9 16,11 45-16,-5-3 0,-6-18 15,-3-13-15,1 9 0,0 1 16,-4-15-16,-4-12 0,7 11 16,5 8-16,-5-13 0,-2-8 0,-1 5 15,1 4-15,-3-11 16,-3-6-16,1 4 0,-2 2 16,-8-12-16,-5-11 0,-3-1 15,-1-4-15,-2-5 0,0-2 0,-6-9 16,-5-5-16,-1-2 0,0-3 15,-7-5-15,-3-5 0,-10-8 16,-6-5-16,-9-10 0,-6-8 16,15 4-16,10 4 0,7 2 15</inkml:trace>
  <inkml:trace contextRef="#ctx0" brushRef="#br0" timeOffset="148099.822">18925 9578 0,'0'0'0,"0"0"0,0 0 16,6 23-16,-6-23 0,8 27 0,-1-8 15,4 4-15,4 2 0,8 12 16,4 4-16,2 3 0,1 3 15,8 13-15,2 1 0,4 7 16,-1-1-16,6 16 0,-3 2 16,0-2-16,-5-8 0,10 32 15,-8-6-15,-11-17 0,-8-12 0,-5 3 16,-4 2-16,-3-15 0,0-5 16,1-6-16,1 2 15,-4-8-15,-2-5 0,1 0 16,2 3-16,-3-7 0,-1-4 0,1-2 15,2-3-15,-3-6 0,0-6 16,-1-2-16,-3-1 0,1-2 16,1-1-16,1-2 0,4 0 15,2 2-15,4 2 0,-5-4 16,-2 0-16,-3-3 0</inkml:trace>
  <inkml:trace contextRef="#ctx0" brushRef="#br0" timeOffset="148822.6151">21436 9169 0,'0'0'0,"0"0"16,0 0-16,0 0 0,0 0 0,0 0 15,0 0-15,0 0 16,0 0-16,19 15 0,-19-15 16,0 0-16,30 15 0,-30-15 15,19 10-15,-19-10 0</inkml:trace>
  <inkml:trace contextRef="#ctx0" brushRef="#br0" timeOffset="149086.3601">23886 9281 0,'0'0'0,"0"0"0,0 0 16,0 0-16,0 0 0,0 0 0,0 0 16,0 0-16,0 0 0,18 10 15,-18-10-15,0 0 0,0 0 0,0 0 16</inkml:trace>
  <inkml:trace contextRef="#ctx0" brushRef="#br0" timeOffset="151552.1102">21390 14151 0,'0'0'0,"0"0"16,0 0-16,0 0 0,0 0 0,24 0 15,-24 0-15,27 0 0,-27 0 16,35 0-16,-11 0 16,2 1-16,0 0 0,12-1 0,2 1 15,2-2-15,0-1 0,17-1 16,5 2-16,0 0 0,1 0 0,18-4 16,6 0-16,7-2 0,-8-2 15,21 4-15,5 3 16,-9-1-16,-5 1 0,50-4 0,-9-5 15,-15 3-15,-11 2 0,9 6 16,4 0-16,-15-2 0,-8-1 16,13 1-16,9 2 0,-10-2 15,-7 0-15,11 2 0,9 0 16,-13-1-16,-7 1 0,9-6 0,7-3 16,-11 4-16,-8 1 0,11 3 15,8 2-15,-8 0 0,-7-2 16,8 0-16,6-2 0,-9 0 15,-6 2-15,11-1 0,9 1 16,-9 1-16,-7 2 0,11 2 16,5 0-16,-11-3 0,-7 1 0,7 0 15,6 0-15,-12 0 16,-10 0-16,8 1 0,5 1 16,-11-1-16,-6-1 0,6 1 15,7-1-15,-14-2 0,-9-1 0,8 2 16,4 2-16,-9 3 0,-6 1 15,0-5-15,0-2 0,-11-3 16,-6 0-16,-1 0 0,0 1 16,-9 2-16,-7 0 0,2-2 15,1-1-15,-9 1 0,-7 4 0,0-2 16,2-2-16,-8 0 0,-5 2 16,-3-4-16,0-2 15,-11 5-15,-6 1 0,-8 0 0,-6 1 16,1 1-16,-1-1 0,-13-4 15,-8-1-15,15 2 0,3 1 16,3 0-16</inkml:trace>
  <inkml:trace contextRef="#ctx0" brushRef="#br0" timeOffset="152799.9064">23449 15230 0,'0'0'0,"8"-7"15,-1-1-15,0 1 0,0-3 16,4-5-16,2-3 0,-1 0 15,-1 1-15,0-5 0,0-3 16,-1 0-16,0 0 0,-1-4 16,-4 1-16,-2 2 0,-1 2 0,-5 2 15,-1-2-15,-3 5 16,0-4-16,-3 7 0,-1 6 16,-3-3-16,1 2 0,-7 4 0,-4 5 15,0 2-15,1 7 0,-5 1 16,-4 3-16,0 3 0,-1 1 0,-6 16 15,1 12-15,5-7 16,3 0-16,-5 10 0,-2 0 16,10-4-16,5-5 0,2 10 15,4 5-15,8-8 0,4-6 0,6-2 16,4-3-16,3-4 16,1-8-16,11 0 0,8-6 15,-4-1-15,-1 0 0,8-7 0,5-3 16,-3-5-16,-5-5 0,10-5 15,6-4-15,-4 0 0,-4-2 0,9-7 16,1-5-16,-7 3 16,-5-1-16,0-1 0,2-2 15,-6 2-15,-5 3 0,-2-1 16,-2-2-16,-5 8 0,-5 4 0,-4 1 16,-3 2-16,-1 3 0,-2 6 15,-4 0-15,-3 4 16,0 0-16,-2 4 0,-5 3 0,-5 7 15,3-3-15,1 0 0,1 7 16,1 3-16,4-3 0,3-4 0,5 1 16,4 2-16,4-6 0,3 3 15,6-6-15,5 1 16,1-2-16,2 0 0,9-2 0,2-1 16,-1 0-16,-3 2 0,2-6 15,1 0-15,-2 0 16,-4-1-16,1 2 0,1-1 0,-5 3 15,-5-2-15,-5-1 0,-1 0 16,-4 0-16,-3 0 0,-3 3 16,0 4-16,-4-4 0,-1 0 15,-4 2-15,-5 3 0,-2-1 0,-1 2 16,-4-1-16,-4 2 16,4-2-16,-1-1 0,-8 4 0,-4-4 15,3 0-15,2-3 0,1-1 16,1 0-16,1-5 0,2-2 15,1-3-15,-1-7 0,4 3 16,3 4-16,1-1 0</inkml:trace>
  <inkml:trace contextRef="#ctx0" brushRef="#br0" timeOffset="153116.964">24490 14537 0,'0'0'0,"0"0"16,0 0-16,24 3 0,-24-3 0,22 4 15,-11-1-15,0 1 0,-1 0 16,-1 3-16,-2 0 16,-2 0-16,-2-2 0,-3 4 15,-4 2-15,-3 1 0,-3 1 0,-1 1 16,0 2-16,-3 2 0,0-2 15,0-2-15,2-3 0,4 0 16,0 0-16,2 0 0,3-1 16,3-2-16,2-1 0,7-3 15,5-2-15,3-4 0,3-2 0,4 3 16,5-2-16,-1-1 16,1-2-16,-5 2 0,-4 0 15,-3 2-15</inkml:trace>
  <inkml:trace contextRef="#ctx0" brushRef="#br0" timeOffset="153586.2462">24858 15247 0,'0'0'0,"0"0"0,0 0 15,21-10-15,-12 3 0,3-1 16,2-2-16,2 0 0,0-2 0,6-6 16,2-2-16,-3 1 0,-3 1 15,3-3-15,1-1 16,3-6-16,-5 3 0,0 1 0,-1 1 16,-1 1-16,-3 2 0,0 2 15,-3 1-15,-2 5 0,-2 4 16,0 2-16,0 2 15,-2 4-15,0 4 0,-2 2 0,2 2 16,-2 3-16,1 3 0,-1 4 16,-1 3-16,2 4 0,0 0 0,3 11 15,1 6-15,0-2 0,0 0 16,4 10-16,1 0 16,-1-4-16,-1-4 0,1 6 0,-2 1 15,-3-3-15,0-6 0,-2-6 16,-2-7-16,2-3 0,-1-6 0,1-3 15,-1-4 1,-2-5-16,0-5 0,0-3 0,1-3 16,2-7-16,1-5 0,-2-1 15,1-7-15,-2 6 0,-1 2 0,-1 6 16</inkml:trace>
  <inkml:trace contextRef="#ctx0" brushRef="#br0" timeOffset="153867.3897">25588 14886 0,'0'0'15,"0"0"-15,0 0 0,0 0 16,-4 27-16,4-27 0,-12 31 16,2-13-16,-4 0 0,0 6 0,-2-1 15,-3 4-15,-2-1 0,-9 10 16,-2 3-16,-8 4 0,2 0 15,-2 2-15,0-4 0,-5 5 16,3-4-16,2-3 0,0-3 16,1-1-16,6-5 0,7-5 15,4-7-15,3-2 0,3-5 0,8-6 16,3-2-16,6-7 16,5-6-16,-2 3 0,0 3 0,-1 0 15</inkml:trace>
  <inkml:trace contextRef="#ctx0" brushRef="#br0" timeOffset="154249.7594">26007 15191 0,'0'0'0,"0"0"0,22-2 16,-5 0-16,4 1 0,12-2 16,5 2-16,2-1 0,2 1 0,12-2 15,2 3-15,-5-1 0,-6 1 16,9 1-16,-1 3 16,-6-1-16,-8-2 0,-8 2 15,-7-1-15,-4-1 0</inkml:trace>
  <inkml:trace contextRef="#ctx0" brushRef="#br0" timeOffset="154699.7388">27444 15077 0,'0'0'0,"0"0"0,0 0 16,2-18-16,-2 18 0,-5-19 16,-1 8-16,-1-3 0,-3-4 15,-5 2-15,-2 1 0,-8-3 0,1 1 16,-2 2-16,-3 1 16,0 3-16,2 3 0,-4 1 0,2 6 15,5 1-15,4 1 0,5 6 16,3 3-16,4 5 15,3 3-15,7 7 0,3 0 0,2 0 16,0 0-16,4 4 0,4-1 16,2 9-16,1 2 0,0 3 15,1 3-15,-2-4 0,-3-3 0,-5-2 16,-4 0-16,-5 0 16,-3-3-16,-3 4 0,-3-5 0,-3-6 15,-3-4-15,-3-4 0,-4-5 16,2-4-16,-1-3 0,2-3 15,2-2-15,1-5 0,1-3 16,1-4-16,3-3 0,3-3 16,2-1-16,2 3 0,0 3 15,1 3-15</inkml:trace>
  <inkml:trace contextRef="#ctx0" brushRef="#br0" timeOffset="155466.7038">27709 15230 0,'0'0'0,"0"0"0,3 18 16,-2-7-16,0 2 0,-2 2 16,0 3-16,-2 4 0,-1 2 0,-1 1 15,-3 0-15,0 0 0,1-3 16,-5 6-16,-3-3 15,2-4-15,2 1 0,1-6 0,1-4 16,3-1-16,0-2 0,3-4 16,1-5-16,2 0 0,2-4 0,2-2 15,3-2-15,1-2 0,0-4 16,2 0-16,1-1 0,2 0 16,0-3-16,1-2 0,2 1 15,-1 1-15,0 1 0,4-4 16,-1 3-16,-2 0 0,0 0 0,-3 3 15,-1 1-15,-1 3 16,-2 1-16,1 3 16,0 3-16,-2 1 0,-1 3 0,0 3 15,0 3-15,-2 1 0,1 2 16,-1 2-16,1 6 16,-2-3-16,0 3 0,0-1 0,-3 2 15,-1-1-15,0-2 0,-1-1 16,0 0-16,-1 0 0,1 4 0,1-5 15,0-1-15,-1-4 16,1 1-16,0-4 0,0-3 16,0-2-16,0-6 0,1 2 15,2-2-15,0-1 0,1-1 0,3-3 16,1-3-16,-1-4 0,1 1 16,0-1-16,0 0 0,-1 0 15,0 0-15,-1 3 0,1-2 16,0 0-16,0 2 0,0 0 15,0 1-15,-2 0 16,-2 3-16,1 4 0,-1 3 0,2 4 16,-1 1-16,0 2 0,0 1 15,-1 3-15,1 3 16,0 1-16,-1 3 0,2 1 0,1 3 16,0 2-16,-1-1 0,1-1 15,-1 3-15,-1-1 0,-1-1 16,-1-1-16,0 3 15,1-6-15,0-1 0,-1-6 16,-1 1-16,0-5 0,-1-4 0,0-3 16,-3-7-16,-1-1 15,0-3-15,1 3 0,-1 2 0,2 0 16</inkml:trace>
  <inkml:trace contextRef="#ctx0" brushRef="#br0" timeOffset="155627.6653">27894 14688 0,'0'0'0,"0"0"0,0 0 16,0 0-16,0 0 0,26 6 16,-26-6-16,0 0 0,27 7 0,-27-7 15</inkml:trace>
  <inkml:trace contextRef="#ctx0" brushRef="#br0" timeOffset="155999.6719">28360 14762 0,'0'0'0,"0"0"15,0 0-15,0 0 0,23 3 0,-23-3 16,0 0-16,23 4 15,-23-4-15,14 3 0,-8 1 0,-2-1 16,0-2-16,-1 5 0,-2-2 16,-1 3-16,-1-2 0,-5 4 15,-3-1-15,-1 0 0,0 2 0,-2 0 16,-1 4-16,0-3 16,-2 3-16,1 0 0,0 1 15,-3 3-15,3-3 0,3 0 0,2-2 16,1-1-16,3-2 0,4 0 15,3 1-15,1-4 0,3 0 16,1-3-16,4-1 0,2-2 16,0 2-16,6-3 15,4-3-15,-1 3 0,0-1 0,-1 1 16,0 0-16,-1 0 0,-2 1 16,-2-1-16,-3 3 0,-2-3 15</inkml:trace>
  <inkml:trace contextRef="#ctx0" brushRef="#br0" timeOffset="156500.0745">28538 15394 0,'0'0'0,"0"0"16,0 0-16,0 0 0,28 0 0,-28 0 15,23-7-15,-23 7 0,27-11 16,-8 4-16,3-5 16,-1-1-16,0 2 0,4-6 0,0 2 15,-1 0-15,0-2 0,-2 3 16,-1-2-16,-2 0 16,-3 5-16,2-3 0,-2 3 0,-5 4 15,-3 0-15,0 3 0,-1 0 16,-2 4-16,1 1 0,-3 5 15,-1 5-15,0 0 0,1 0 0,-1 6 16,0 1-16,0 3 0,1 1 16,-1 6-16,0 1 0,1 0 15,1 5-15,1 7 0,1 2 16,-1-1-16,2-2 0,2 8 16,-1-3-16,3-3 0,2-4 15,0 0-15,1-1 0,-1-5 16,1-6-16,-2-3 0,-1-4 15,-1-4-15,-2-4 0,2-4 16,1-2-16,0-4 0,-1 0 16,1-3-16,2-5 0,-4-3 0,0-5 15,-1-4-15,-3-5 16,0-1-16,-3 1 0,-1-4 0,-1-2 16,0 5-16,0 3 0,0 7 15</inkml:trace>
  <inkml:trace contextRef="#ctx0" brushRef="#br0" timeOffset="156832.9996">29254 15244 0,'0'0'0,"0"0"0,0 0 16,0 0-16,-15 21 0,15-21 16,-15 18-16,15-18 0,-19 31 15,7-15-15,-3 2 0,-4 3 16,-2 0-16,-8 5 0,-1 4 15,-3 0-15,-2-1 0,-9 9 16,0-1-16,1-5 0,1 0 0,-7 7 16,3-3-16,4-1 15,4-3-15,-5 4 16,2 0-16,4-4 0,3-3 16,8-8-16,5-3 0,2-1 0,1-2 15,4-2-15,2-1 0,4-5 16,3 0-16,0-5 0,2-3 15,1 1-15,2 0 0,0 0 16,0 0-16,0 0 0,2-5 16,0 1-16,2-2 0,-2 3 15,0-1-15,0 2 0</inkml:trace>
  <inkml:trace contextRef="#ctx0" brushRef="#br0" timeOffset="173883.291">1338 19053 0,'0'0'0,"0"0"0,0 0 16,0 0-16,0 0 15,0 0-15,0 0 0,0 0 0,0 0 16,0 0-16,0 0 0,0 0 16,0 0-16,0 0 0,0 0 0,23-7 15</inkml:trace>
  <inkml:trace contextRef="#ctx0" brushRef="#br0" timeOffset="174055.8786">1272 19053 0,'0'0'0,"0"0"0,0 0 0,0 0 15,0 0-15,0 0 0,0 0 0,0 0 16,0 0-16,0 0 15,0 0-15,-15-13 0,15 13 16,0 0-16,0 0 0,0 0 16,0 0-16,0 0 0</inkml:trace>
  <inkml:trace contextRef="#ctx0" brushRef="#br0" timeOffset="175552.8306">924 19053 0,'0'0'0,"0"0"16,0 0-16,0 0 0,0 0 0,0 0 15,0 0-15,0 0 0,0 0 16,0 0-16,0 0 16,0 0-16</inkml:trace>
  <inkml:trace contextRef="#ctx0" brushRef="#br0" timeOffset="176151.6451">1054 19038 0,'0'0'0,"0"0"0,0 0 15,0 0-15,0 0 0,0 0 16,0 0-16,0 0 0,0 0 0,0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7:22:14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5412 10582 0,'0'0'0,"0"0"0,0 0 16,0 0-16,0 0 0,-3 28 15,3-28-15,-9 26 0,9-26 0,-12 36 16,4-12-16,1 3 0,-1-1 16,-5 11-16,-3 4 15,2-4-15,1 1 0,-4 6 16,2 2-16,1-3 0,3-3 0,1 6 15,3-3-15,1-5 0,4-5 16,1-4-16,2-4 0,1-1 16,1-6-16,1 0 0,1-4 15,2-4-15,1-2 0,-1-5 16,3-4-16,-2-4 0,1-2 0,0 3 16,-5 0-16,2 0 0</inkml:trace>
  <inkml:trace contextRef="#ctx0" brushRef="#br0" timeOffset="950.4253">5020 10907 0,'0'0'0,"0"0"16,0 0-16,0 0 0,29 14 0,-29-14 15,35 7-15,-12-1 0,4-1 16,3 2-16,3 2 0,11-1 16,2 0-16,1-1 0,3 0 15,7 3-15,-6 1 0,2-4 16,1-2-16,1 0 0,-5-4 0,-1-1 16,-1-3-16,-6 3 0,-5-3 15,-5 2-15,-4-3 16,-2 1-16,-4-1 0,0-6 15,-3-1-15,-7 0 0,-2-1 0,-4 0 16,1 1-16,-5 2 0,-3-1 16,-2 0-16,-2 2 0,-3 1 15,-1 0-15,-2 4 0,-1-1 16,-2 4-16,-3 1 0,-1 5 16,-1-1-16,1 4 0,0-1 0,1 6 15,1 1-15,0 2 0,2-2 16,1 3-16,2 0 15,2 0-15,0-1 0,4 1 0,1 2 16,3-4-16,2-2 0,3 0 16,1-3-16,1-1 0,0-2 15,-1-1-15,0-1 0,4-2 16,0-3-16,4-1 0,4 0 16,0-4-16,1-1 0,1-4 15,2 1-15,-3-3 0,2 0 0,1-2 16,1-1-16,1-1 0,-1 1 15,-6 3-15,-4 1 0,-2 1 16,0 3-16,-6 2 16,1 0-16,-1 2 0,-1 1 0,0-1 15,-3 2-15,3 3 0,-3 0 16,0 0-16,-2 1 0,1 3 16,1 3-16,-3 1 0,2 1 15,1-2-15,0 1 0,0-3 16,0 2-16,0-1 0,1 0 0,2-2 15,0 0-15,0 0 0,0-3 16,4-1-16,2-3 0,2 0 16,3 0-16,-2-3 0,3-1 15,-1-3-15,-3 0 0,3 0 16,-1-1-16,0 0 0,-3 1 0,0 1 16,-2-1-16,-1 3 0,0-3 15,-2 4-15,-1 2 0,-3-2 16,1 3-16,0-3 0,0 6 15,0-3-15,0 3 0,-1 1 16,0 2-16,0-1 0,0 2 16,0 1-16,1 2 0,-2-2 15,1 2-15,2-1 0,-3 0 16,1 1-16,1 0 0,-2-2 16,1 0-16,0 2 0,1-3 0,1 1 15,-1-1-15,0-2 16,0 0-16,0-1 0,2 0 15,-3-1-15,2 0 0,3-2 16,1-1-16,1-4 0,1 0 0,-1-2 16,-2 2-16,0 0 0</inkml:trace>
  <inkml:trace contextRef="#ctx0" brushRef="#br0" timeOffset="1467.209">7136 10792 0,'0'0'0,"0"0"0,0 0 0,0 0 16,3 22-16,-3-22 0,0 25 0,0-25 15,-1 35-15,-3-16 0,-2 2 16,-2 1-16,-2 2 15,-5 4-15,-2 1 0,1-4 16,1 0-16,-6 2 0,-2-1 0,3-4 16,-1-4-16,1-1 0,1-3 15,4-3-15,-2-1 0,3-8 16,-1-2-16,3-1 0,1-3 16,1-2-16,0-2 0,2-2 15,0-2-15,0-5 0,1 0 16,3-1-16,1 0 0,1-4 0,2 0 15,0 1-15,2 0 0,-1 0 16,2 2-16,0 2 0,1 3 16,-2 3-16,0 1 0,0 5 15,1-2-15,-1 4 0,1-1 16,0 4-16,2-1 0,3 2 16,1 0-16,2 5 0,4 1 0,-2 0 15,4 1-15,-2 2 0,-1 0 16,3 2-16,2 2 0,-1 0 15,-1-2-15,2 4 0,1 0 16,-3-2-16,0 0 0,5 4 16,2-3-16,1-1 0,1-1 0,-5-3 15,-4-2-15,-1-3 0</inkml:trace>
  <inkml:trace contextRef="#ctx0" brushRef="#br0" timeOffset="3550.3315">8003 10704 0,'0'0'0,"0"0"0,0 0 16,0 0-16,0 0 0,-7 24 15,7-24-15,-8 32 0,2-15 0,0 2 16,0 6-16,0 0 0,0 0 15,1 2-15,-2 3 0,2 6 16,-2-1-16,3 5 0,2-4 16,-1-2-16,1-4 0,1-2 15,1 0-15,0-6 0,1-4 16,0-1-16,2-5 0,-2-2 0,0-3 16,0 0-16,0-3 0,-1-4 15,2-3-15,-1-5 0,0-2 16,-1-2-16,-1-2 0,0 0 15,0 4-15,0 3 0</inkml:trace>
  <inkml:trace contextRef="#ctx0" brushRef="#br0" timeOffset="4349.9084">7631 10924 0,'0'0'0,"0"0"16,0 0-16,0 0 0,0 0 0,0 0 15,33 18-15,-33-18 16,33 11-16,-11-4 0,5-3 16,1 2-16,3-2 0,10 3 15,4-3-15,0 0 0,1-1 0,8 1 16,-6-1-16,0 1 16,-2-4-16,2 0 0,-1-1 0,-5-2 15,-5-3-15,-4 1 0,-3-2 16,-2 0-16,-2 0 0,-4 0 15,-3-1-15,-7-2 0,-1 2 16,-4-2-16,-2 0 0,0 2 16,-2 1-16,-2 1 0,-2 1 15,-1 2-15,-3 6 0,-2-3 16,-4 4-16,-2-1 0,0 1 0,0 3 16,1 1-16,1 2 0,-2 1 15,0 3-15,-1-3 16,3 0-16,-1 2 0,4-1 0,3-1 15,0 2-15,3-2 0,2-1 16,2 1-16,2-3 0,0 3 16,1-4-16,1-4 0,2 1 15,1-4-15,2-1 0,3-2 16,2-3-16,2-2 0,-1 1 16,-1 0-16,-1 0 0,-2 0 0,0-2 15,-1-3-15,-1 1 0,0 2 16,-2-1-16,-1 2 0,-4-1 15,1 2-15,-1 3 0,-1 0 16,-1 1-16,1-1 0,-2 1 16,-1 3-16,1-1 0,-1 1 15,0 0-15,-1 4 0,0-1 0,1 1 16,0 0-16,1 0 0,2 2 16,-2-2-16,4 0 0,0-1 15,3 1-15,1-1 0,1-3 16,1 1-16,0-1 0,1-1 15,0-2-15,1 0 0,1 1 16,1-1-16,-2-3 0,0 2 16,-1 0-16,-3-2 0,0 2 15,-1 1-15,-2 2 0,0-2 0,-1 3 16,1 0-16,-2 0 0,0 3 16,-1-3-16,-1 3 0,-1 1 15,0 2-15,-1-1 16,-1 2-16,0 0 0,0 3 0,0-2 15,0 3-15,0 2 0,1-1 16,0 2-16,1 1 0,1-1 16,1 0-16,3 1 0,0 2 15,2 4-15,-1-6 0,-2-1 16</inkml:trace>
  <inkml:trace contextRef="#ctx0" brushRef="#br0" timeOffset="5117.025">9101 11992 0,'0'0'0,"0"0"0,0 0 0,0 0 15,-4-24-15,4 24 0,-4-30 16,2 10-16,1-2 0,0-6 16,0-7-16,0-8 0,1 2 15,1-13-15,0-2 0,1 1 16,1-1-16,3-9 0,-1-2 16,1 6-16,-1 4 0,0-7 15,-3 3-15,1 4 0,2 3 0,-2-7 16,-2 5-16,1 9 0,1 4 15,-1 4-15,0 4 0,0 2 16,1 0-16,4 4 0,2 1 16,0 3-16,-4 8 0,1 2 15,-2 5-15,1 3 0,0 2 0,2 2 16,0 0-16,1 3 0,1 0 16,2 7-16,2 4 15,-2-1-15,-1 5 0,-2-1 16,0 4-16,-2 0 0,0 0 0,-5 0 15,-2 3-15,-4-3 0,-1 0 16,-2-1-16,-1 1 0,0-1 16,1-2-16,-2-4 0,0 0 15,-2-1-15,-2-2 0,3-1 16,4 0-16,0-3 0,1-2 0,3-1 16,3-1-16,-2 3 0,0-2 15,0 2-15,-1-2 0,3-1 16,0 0-16,6-4 15,2 4-15,-1-3 0,2 2 0,2 0 16,2-2-16,3 3 0,1 0 0,4 1 16,-1 2-16,-3 3 15,-2-1-15,0 3 0,-3 2 16,-2 1-16,-2 3 0,-1-1 16,-3 2-16,0 0 0,-2 2 15,-3 5-15,-2 0 0,-4-1 16,-2-3-16,-2-1 0,-2-2 15,0 1-15,-2-3 0,-1 6 16,0-3-16,2-3 0,2-1 0,2-2 16,2-2-16,0-5 0,1 0 15,0-6-15,2-2 0,-1 0 16,2 1-16,0 1 0</inkml:trace>
  <inkml:trace contextRef="#ctx0" brushRef="#br0" timeOffset="5283.8888">9582 10821 0,'0'0'0,"0"0"0,0 0 0,22-4 15,-22 4-15,39-4 0,-10 4 16,1-3-16,2 3 0,11 1 16,1 1-16,-3 2 0,-5 0 0,6 3 15,-3-3-15,-7 0 16,-7-1-16,-4 0 0</inkml:trace>
  <inkml:trace contextRef="#ctx0" brushRef="#br0" timeOffset="5435.1475">9668 11156 0,'0'0'0,"0"0"15,0 0-15,0 0 0,24 1 0,-24-1 16,41 0-16,-13 0 0,7 3 15,2-3-15,4 0 16,3 0-16,-6 0 0,-6 2 0</inkml:trace>
  <inkml:trace contextRef="#ctx0" brushRef="#br0" timeOffset="6766.7552">10959 11046 0,'0'0'0,"0"0"15,0 0-15,0 0 0,0 0 0,0 0 16,0 0-16,0 0 0,0 0 15,0 0-15,24-4 0,-24 4 16,25-4-16,-25 4 0,38-6 16,-16 5-16,1 0 0,5-1 15,3-2-15,1 4 0,2 0 0,12-3 16,2 3-16,11-1 16,1-1-16,2 1 0,2 1 15,7 0-15,-3 0 0,-1 3 16,0-2-16,10 1 0,-3-1 0,0 0 15,0 2-15,9 0 0,-4-3 16,-1 4-16,1 2 0,26 1 16,-12-2-16,-4-1 0,-3-1 15,-5 1-15,-6-1 0,4 1 16,5-4-16,-3 3 0,-4 1 0,4-2 16,3-1-16,0-1 15,1 3-15,0 2 0,1 1 0,0-2 16,0-3-16,4 4 0,5-1 15,-7 0-15,-3-1 16,4 1-16,1-3 0,-4 5 0,-2-1 16,-2-2-16,0 1 0,-4-4 15,0 3-15,-2-3 0,0 0 16,-5 0-16,-2 4 0,2 0 16,4-1-16,-5-3 0,-3 0 0,2 0 15,0 0-15,-4 3 0,-2 3 16,-1-4-16,-1 1 0,-10-1 15,-9-2-15,-2-2 0,-3-1 16,-6-4-16,-5 0 0,-6 2 16,-2-1-16,-4 2 0,0-3 15,-4 0-15,-3 0 0,-3-1 16,-3 1-16,-10 3 0,-5-4 16,-3-4-16,-2 1 0,8 3 15,2 4-15,3 0 0</inkml:trace>
  <inkml:trace contextRef="#ctx0" brushRef="#br0" timeOffset="7367.2805">12075 10185 0,'0'0'0,"0"0"0,0 0 0,0 0 15,1-22-15,-1 22 0,-5-16 16,-3 9-16,-2 2 0,-9 1 16,-7 4-16,-4 0 0,-1 0 0,-14 7 15,-5 1-15,-8 2 0,2 1 16,-1 1-16,10 2 0,11-3 15,8-2-15,8 2 0,7 3 16,5-6-16,5 2 0,8-3 16,8 2-16,1-3 0,4 1 15,1 0-15,3 1 0,2 0 16,0 1-16,2-1 0,3 3 16,-3 0-16,-1 0 0,3 5 0,-1-2 15,-5 1-15,-3-3 0,-7 1 16,-6 2-16,-3-4 0,-3-1 15,-7 4-15,-4-3 0,-3 2 16,-2-2-16,-6 3 0,-4 1 16,0-1-16,2-2 0,1-2 15,2-7-15,3 1 0,4-3 0,3 1 16,1-2-16,2 1 0</inkml:trace>
  <inkml:trace contextRef="#ctx0" brushRef="#br0" timeOffset="8017.4387">12136 10289 0,'0'0'15,"0"0"-15,0 0 0,0 0 16,1 24-16,-1-24 0,0 0 0,0 26 16,-1-12-16,-3 0 0,0 1 15,-2 2-15,0-3 0,-2 0 16,-1 1-16,0-3 0,2 1 15,-2-1-15,1-1 0,2-2 16,0-2-16,3-3 0,1-3 16,2-1-16,0 0 0,3-5 15,2-2-15,3 0 0,1-3 0,1-1 16,1-3-16,4-1 16,1 0-16,0-2 0,3 3 0,-1-1 15,-1 1-15,0 1 0,-2 1 16,-1 2-16,-2 2 0,0 2 15,-1 5-15,-1-3 0,0 2 16,0 4-16,0 2 0,-2 0 16,0 1-16,-1 4 0,-1 1 15,0-2-15,-1 2 0,1 1 16,-1 0-16,-1-1 0,-3-2 16,0-1-16,0 4 0,0-4 0,-1 0 15,0-4-15,0 1 16,0-4-16,2 3 0,1-3 0,0-2 15,2 1-15,2-3 0,1-3 16,0 0-16,0 0 0,0-3 16,2 0-16,0-1 0,1-1 15,0 1-15,3-3 0,1 1 16,-2 2-16,1 3 0,-1-3 16,-1 2-16,-1 4 0,0 5 0,-1-2 15,-1 1-15,0 2 0,-1 1 16,-3 2-16,1 0 0,-2 2 15,1 1-15,-2 1 0,-1 2 16,0-2-16,1 2 0,-1 1 16,-1-4-16,-1 0 0,0 0 15,0-2-15,0 1 0,0-2 16,-1 2-16,1-6 0,-4 1 16,2-2-16,-1-5 0,0 2 0,0 1 15,1 2-15</inkml:trace>
  <inkml:trace contextRef="#ctx0" brushRef="#br0" timeOffset="8172.9295">12652 9995 0,'0'0'0,"0"0"16,0 0-16,0 0 0,0 0 0,0 0 15,0 0-15,0 0 0,12 25 16,-12-25-16,0 0 0,16 22 15,-16-22-15,0 0 0,23 16 16,-23-16-16</inkml:trace>
  <inkml:trace contextRef="#ctx0" brushRef="#br0" timeOffset="8566.8414">13300 10151 0,'0'0'0,"0"0"15,0 0-15,0 0 0,0 0 0,4 30 16,-4-30-16,1 26 0,-1-26 0,-4 28 16,1-12-16,-1 0 15,-2 0-15,-3 1 0,-3 1 16,-1-1-16,0-3 0,-6 4 16,-1 0-16,0-7 0,-1 0 0,-1-1 15,-2-3-15,1-3 0,1-1 16,1-3-16,2-3 0,1 0 15,2-1-15,0-4 0,2-2 16,1-4-16,0 3 0,3-4 16,3 1-16,4-3 0,3 2 15,2-2-15,3 2 0,0 4 16,0 0-16,1 1 0,1 0 16,0 2-16,2 1 0,2 3 15,1 0-15,3 1 0,2 5 0,3-1 16,1 0-16,1 3 0,1 2 15,8 1-15,2 0 0,1-1 16,2-1-16,-8-1 0,-5-1 16,-4-1-16</inkml:trace>
  <inkml:trace contextRef="#ctx0" brushRef="#br0" timeOffset="9084.2884">14101 10235 0,'0'0'0,"0"0"0,0 0 0,0 0 15,0 0-15,15-14 0,-15 14 16,0 0-16,10-18 0,-10 18 16,0 0-16,0 0 0,-1-25 15,-4 21-15,-4-3 0,-3 3 16,-3-1-16,-2 0 0,-3 1 16,1 0-16,1 2 0,-5 1 15,0-2-15,3 2 0,3 2 0,1 2 16,3-2-16,3 3 0,2 0 15,5 3-15,3 2 0,2 0 16,3 0-16,2 2 0,2 1 16,2 0-16,1 0 0,4 2 15,1 4-15,1-1 0,0 1 16,-2 0-16,0 0 0,-3 0 0,-2-1 16,0 2-16,-2-1 15,-3-1-15,-1-2 0,-5 0 0,-2 1 16,-5-9-16,-3-2 0,-4 1 15,-5-2-15,0 3 0,2-3 16,-9-1-16,-1-3 0,1 0 16,3 0-16,2-3 0,1-1 15,5 0-15,3-2 0,2 2 16,2 0-16,4 0 0,0-1 0,7 0 16,3 1-16,5 1 15,4-3-15,4 1 0,5 2 0,2-1 16,3-3-16,8 3 0,2-3 15,0 3-15,1-2 0,1 2 16,1 0-16,5 1 0,-3-1 16,-8 1-16,-9 0 0,-6 2 15</inkml:trace>
  <inkml:trace contextRef="#ctx0" brushRef="#br0" timeOffset="9284.3387">14700 10079 0,'0'0'15,"0"0"-15,0 0 0,0 0 16,0 0-16,0 0 0,0 0 16,14 22-16,-14-22 0,7 23 15,-5-9-15,0 1 0,1-3 0,-1 1 16,1-3-16,-1-2 0</inkml:trace>
  <inkml:trace contextRef="#ctx0" brushRef="#br0" timeOffset="9984.0722">14826 11006 0,'0'0'0,"0"0"16,0 0-16,-2-18 0,2 18 0,-1-21 16,1 21-16,3-33 0,0 12 0,-2-3 15,0-2-15,0-9 0,0-1 16,1 0-16,2-4 16,0-9-16,0 3 0,2-1 15,-1 1-15,1 2 0,-1 2 0,3-8 16,0 4-16,1 3 0,0 3 15,3 5-15,2 1 0,1 4 16,1 4-16,4-2 0,0 3 16,-5 7-16,-1 4 0,3 3 15,1 1-15,-3 4 0,-1 4 0,5 4 16,3 4-16,-3 0 16,-2-1-16,-3 5 0,-3 0 15,-4 1-15,-1 0 0,-4 0 16,-2 3-16,-3 1 0,-3-1 0,-7 0 15,-5-2-15,1-1 0,-2 1 16,-2-4-16,-1 2 0,0-2 16,0-1-16,0 0 0,0 0 15,4 0-15,3-4 0,3 1 16,2-4-16,2 2 0,2 0 0,2 1 16,2-3-16,2 0 15,3 2-15,7 0 0,6-2 0,0 1 16,2-1-16,2 2 0,3 2 15,0-1-15,1 1 0,4 3 16,-2 1-16,-3 0 0,-1 2 16,-3 1-16,-2 0 0,-5 2 15,-3 1-15,-6 0 0,-3-2 16,-1 1-16,-2-2 0,-4-2 16,-3 3-16,-3-4 0,-4 2 0,-4-1 15,-1 0-15,1-1 16,0-1-16,-2 0 0,-1-4 0,3 1 15,2-1-15,2-2 0,1-1 16,3 0-16,2-3 0,2 0 16,2 1-16,3-1 0,1 0 15,0 2-15,3-2 0,2-1 0,0 1 16,0-1-16,0 0 0,-1 1 16</inkml:trace>
  <inkml:trace contextRef="#ctx0" brushRef="#br0" timeOffset="10886.0428">11899 11522 0,'0'0'16,"0"0"-16,0 0 16,0 0-16,0 0 0,0 0 0,-28 2 0,28-2 15,-24 14-15,24-14 0,-36 22 16,19-10-16,-1 1 0,2 4 16,-1 2-16,2-1 15,0 2-15,2 5 0,3-1 0,4-3 16,2-2-16,5-3 15,5 0-15,9-4 16,8-6-16,3-1 0,0-2 0,11-4 16,2-3-1,4-1-15,3 1 0,1-5 0,-4 2 16,-5 0-16,-4 1 0,-3-1 16,-3 5-16,-5 0 0,-4 1 0,-4-1 15,-4 2-15,-4 2 0,-1 0 16,-4 1-16,-1 2 0,-1 0 15,-1 0-15,0 0 0,0 0 16,2-3-16,1-1 0,2 1 16,2 0-16,3 0 0,2 0 0,6-2 15,8 0-15,0-3 16,2 1-16,3-2 0,6 2 16,3-1-16,-2-1 0,-2 0 0,-1 0 15,-3 2-15,-2 2 0,-4 2 16,-3 1-16,-4 0 0,-5-1 15,-3 5-15,-3 1 0,-6 0 16,-6 1-16,-5 1 0,-5 2 16,-2 2-16,1 0 0,-4 0 15,-1 1-15,1-1 0,2-2 0,2-1 16,2-3-16,5-5 16,5-4-16,0 0 15,2 1-15,0-1 0</inkml:trace>
  <inkml:trace contextRef="#ctx0" brushRef="#br0" timeOffset="11300.3327">13423 11528 0,'0'0'15,"0"0"-15,0 0 0,1 21 0,-1-21 16,-1 21-16,1-21 0,-7 24 15,-1-10-15,-3 2 16,-2 5-16,-1-3 0,-1 0 0,-8 7 16,-3-1-16,-1-1 0,1-2 15,-9 4-15,-2-3 0,4-4 16,2-3-16,1-6 0,3-4 16,1-2-16,4-1 0,1-3 15,2-5-15,0-3 0,1-2 16,4-3-16,2-2 0,4-1 0,4 2 15,5-2-15,4 1 0,2 0 16,1 0-16,0 1 0,2 2 16,0 1-16,1 2 0,2 1 15,3 4-15,0 1 0,3 0 16,0 3-16,1 4 0,1 0 16,1 1-16,3 5 0,4 2 15,-3 0-15,-1-1 0,3 3 0,5 1 16,-2 1-16,-2-2 0,-3-1 15,-5-2-15,-4-3 0</inkml:trace>
  <inkml:trace contextRef="#ctx0" brushRef="#br0" timeOffset="11833.5288">14465 11578 0,'0'0'0,"0"0"15,0 0-15,0 0 0,-16-14 0,16 14 16,-23-8-16,7 5 16,-3 1-16,0 0 0,0 2 15,1 2-15,-2 2 0,-5 4 16,3-1-16,4 1 0,2-1 0,5 4 15,3-1-15,4 4 0,2-3 16,4 3-16,4 1 0,-1 1 16,1-1-16,1 0 0,2 3 15,1 0-15,0-1 0,0 1 16,0-1-16,0-1 0,-1 0 0,-3 2 16,-4-1-16,-2-5 0,-2-2 15,-3-1-15,-4-2 16,-3-1-16,-3-1 0,-4-2 15,-6-2-15,1 0 0,1 2 0,-9-4 16,-2-1-16,2-1 0,2-1 16,5 2-16,1-1 0,6 1 15,2 0-15,4-1 0,2-3 16,2 5-16,3 0 0,5 1 16,3-5-16,6 1 0,5-1 0,6-1 15,6 1-15,3 0 16,5 1-16,10-1 0,2 3 15,0 0-15,1-1 0,12 3 0,2 3 16,-6-2-16,-4 0 0,7-2 16,-2-1-16,-13 0 0,-11 1 15,-7 0-15</inkml:trace>
  <inkml:trace contextRef="#ctx0" brushRef="#br0" timeOffset="12019.6318">14898 11483 0,'0'0'0,"0"0"15,0 0-15,0 0 0,0 0 16,0 0-16,0 0 0,17 20 16,-17-20-16,15 21 0,-15-21 15,22 29-15,-12-15 0,-1-3 0,-1 1 16,-2-3-16</inkml:trace>
  <inkml:trace contextRef="#ctx0" brushRef="#br0" timeOffset="14767.0601">14193 11499 0,'0'0'0,"0"0"0,0 0 15,-24 21-15,13-13 0,-1 6 0,0 3 16,-2 1-16,-2 0 16,-3 8-16,2 2 0,2-3 0,4 2 15,1 5-15,5-1 0,3-3 16,3 0-16,5-4 16,4-5-16,5-3 0,2-4 15,8-4-15,4-1 0,2-7 0,1-3 16,6-7-1,4-4-15,3-3 16,2-3-16,2-2 0,-8 0 0,0-2 0,-3-1 16,-8 2-16,-5 1 0,-4 2 15,-3 2-15,-5 4 0,-3 3 16,-7-2-16,-3 1 0,-2 1 0,-1 2 16,-4 1-16,-3 1 15,2 2-15,0 1 0,-1 3 16,0 2-16,1 1 0,2 1 0,0 1 15,2-1-15,1-2 16,3-1-16,3 0 0,1 0 16,5 0-16,4 0 0,6-1 15,5-2-15,5 3 0,4-3 16,7 1-16,-2 0 0,1-1 0,-1-1 16,-1 3-16,-2 1 15,-2 1-15,-2 6 16,-6-3-16,-3 2 0,-1 2 15,-4 2-15,-7-2 0,-2-1 0,-7 6 16,-4 2-16,-1 0 0,-3-1 0,-4 4 16,-4 0-16,-3-2 15,-1-2-15,-2 2 0,-2 2 16,4 0-16,1 2 0,-3 3 16,0-2-16,6-9 0,1-2 0,2 0 15,2-4-15,3-1 0</inkml:trace>
  <inkml:trace contextRef="#ctx0" brushRef="#br0" timeOffset="15501.0825">15218 12821 0,'0'0'0,"0"0"0,0 0 16,0 0-16,0 0 0,0 0 15,0 0-15,0 0 0,0 0 16,-3-34-16,3 34 0,-3-35 16,3 35-16,-1-44 0,1 15 15,0-1-15,0-2 0,0-16 16,0-2-16,-1 2 0,0 1 0,0-13 15,0-1-15,1-7 0,0 5 16,1-12-16,0 2 16,0 9-16,0 7 0,1-7 0,2 3 15,-1 9-15,2 7 0,0 2 16,3 0-16,1 8 0,2 3 0,4 3 16,5 1-16,-4 3 0,0 6 15,-2 2-15,-1 6 0,-2 1 16,0 5-16,3 5 0,0 4 15,-1 0-15,1 3 0,-5 4 16,1 0-16,-3 2 0,-2-1 0,-5 6 16,-3 3-16,-6 2 15,-3-3-15,-4 3 0,-3 0 16,-3-3-16,-1-1 0,-4 1 16,0 0-16,0-2 0,3-2 0,0-1 15,-1 0-15,7-3 0,2-2 16,5-2-16,2-3 15,3-1-15,1 0 0,6-1 0,4-2 16,5 0-16,4-1 16,9-1-16,8-2 0,-1 1 0,-1-1 15,0 1-15,1 0 0,0 1 16,0 1-16,2 2 0,-4 0 16,-6 2-16,-3 1 0,-2 1 15,-3 1-15,-2 1 0,-2 2 0,-4 2 16,-5 4-1,-6 1-15,-5 3 16,-2-4-16,-1-1 0,-3-1 0,-4-1 16,1-2-16,1-4 0,3-1 15,0-1-15,2-3 0,1 2 0,4-8 16,5-7 0,1 3-16,0 0 0,1 3 0</inkml:trace>
  <inkml:trace contextRef="#ctx0" brushRef="#br0" timeOffset="15686.4654">16418 11006 0,'0'0'0,"12"-3"15,8-1-15,2 1 0,2 2 16,10 1-16,9 1 0,0-1 15,0 3-15,-1 1 0,-7-1 16,-7 1-16,-7-1 0,-5 1 0</inkml:trace>
  <inkml:trace contextRef="#ctx0" brushRef="#br0" timeOffset="15868.2466">16355 11324 0,'0'0'0,"0"0"16,29 3-16,-9-2 0,5 2 0,10 1 16,4-1-16,3 1 0,1 3 15,9-1-15,0-1 0,-10 1 16,-8-2-16,-5-3 0</inkml:trace>
  <inkml:trace contextRef="#ctx0" brushRef="#br0" timeOffset="17654.4122">15005 9573 0,'0'0'16,"-13"-6"-16,-6-1 0,-7-3 0,-3 0 16,-15-3-16,-16-4 0,-14-2 15,-2-1-15,-15 0 0,-2 2 16,-1 2-16,1 1 0,-47-2 15,7 6-15,5 3 0,4 2 0,1 1 16,2 1-16,3 3 0,2 2 16,0 3-16,1 3 0,8 5 15,6 3-15,-2-3 0,-4-2 16,6 2-16,5 0 0,4 5 16,1 2-16,5-2 0,3-1 15,1 2-15,3 2 0,6-1 16,7 0-16,3 5 0,3 4 15,2-3-15,0-1 0,6 3 16,1 2-16,11 0 0,9 1 0,4-2 16,2 1-16,1-8 0,0-3 15,11 7-15,6 4 0,4-1 16,2-3-16,2-3 0,2-1 16,9 1-16,6 3 0,1-6 15,0-2-15,-1 4 0,0 3 0,-5-6 16,5 1-16,7 2 0,7-3 15,1-1-15,0-2 16,2 3-16,2-1 0,5 5 0,5-1 16,-1 2-16,0 1 0,3 0 15,5-2-15,-1 0 0,-1-4 16,4-1-16,3-1 0,30 8 16,-4-3-16,-2 1 0,-2 2 15,-2-6-15,-4-2 0,2-3 16,2-2-16,1 0 0,-1-4 0,6 6 15,2-1-15,-1 1 0,-2-5 16,2-2-16,0-5 0,-1-1 16,-1 0-16,3 0 15,2-1-15,-2-2 0,-2-3 0,1 2 16,2-3-16,-3-1 0,-2-3 16,0-3-16,1-2 0,0 0 15,-1 2-15,-3-4 0,1-3 16,-8-1-16,-5 1 0,-2-1 15,0-1-15,-2 4 0,-1 1 0,-6-4 16,-6-3-16,-3-4 0,-4-2 16,-2-1-16,0 3 0,-6 0 15,-1 1-15,-8 1 0,-5-2 16,-3 2-16,-3 3 0,1-4 16,-1-3-16,-6 2 0,-4 0 15,-9 3-15,-4 1 0,-5 0 16,-3-7-16,-2 5 0,-3 0 15,4 11-15,-2 0 0,-7-1 16,-4 0-16,-5-1 0,-1-3 0,-9 1 16,-6-2-16,-4 5 0,-4 1 15,-5 3-15,-4 1 0,-40-6 16,3 0-16,2 6 0,0 7 16,4 4-16,2 2 0,-4 8 15,-4 4-15,2-3 0,-1-2 0,32-1 16,23-4-16,15 0 0</inkml:trace>
  <inkml:trace contextRef="#ctx0" brushRef="#br0" timeOffset="18934.131">11502 12343 0,'0'0'0,"0"0"15,32 6-15,-16-4 0,2 1 16,14 2-16,7 1 0,4 0 16,4 1-16,19 0 15,8 2-15,1-1 0,2 0 0,30 2 16,28 2 0,1 0-16,1 1 15,27 1-15,-21-3 0,-1-1 16,1-3-16,-4-2 0,-2-2 0,-4 0 15,-1-1 1,18-2-16,12-2 0,-33-2 0,-24-1 16,11-3-16,7-4 0,-17 3 15,-12 2-15,9-3 0,5-2 16,-15 0-16,-11 0 0,13-1 16,8 0-16,-18 1 0,-14 0 0,3-7 15,1-6-15,-9 3 0,-6 1 16,-2-5-16,0-3 15,-14 0-15,-9 0 0,0-1 0,2-1 16,-10 0-16,-5 1 0,-7-2 16,-5-1-16,-5 0 0,-3 3 0,-6-8 15,-6-5-15,-2 4 16,-1 4-16,-14-5 0,-8-1 16,2 5-16,1 3 0,-14-7 15,-11-7-15,2 7 0,1 5 0,-14 0 16,-11 1-16,12-1 0,7 1 15,-19-2-15,-11-3 0,10 7 16,8 10-16,-20-7 0,-13-2 16,9 5-16,8 4 0,-12-2 15,-8 2-15,12 3 0,10-1 0,-20 6 16,-12 4-16,13 2 16,9 1-16,-14 0 0,-10-1 15,13 1-15,8 3 0,-18 5 16,-12 6-16,15 0 0,12 0 0,-14 10 15,-9 5-15,5-7 16,3-1-16,-15 4 0,-11 7 16,33 0-16,22-3 0,0 6 0,1 1 15,-3 1-15,1 0 0,4 6 16,5 5-16,9-5 0,7-3 16,-1 0-16,-1 5 0,7-2 0,6 1 15,9 2-15,7 5 16,5-2-16,3-1 0,4-4 15,3 0-15,12-6 0,8-4 0,5 2 16,2 2-16,5 0 0,2 3 16,11-4-16,5-3 15,-1 0-15,-2-1 0,7 3 0,6 2 16,-3-2-16,-2-1 0,12 0 16,9 0-16,-1 3 15,0 1-15,0-2 0,-1-1 0,5-4 16,3-3-16,6-3 0,4-3 15,-21-4-15,-16-5 0,-10-2 16</inkml:trace>
  <inkml:trace contextRef="#ctx0" brushRef="#br0" timeOffset="20718.2402">17990 11178 0,'0'0'0,"0"0"0,0 0 16,0 0-16,0 0 0,0 0 0,0 0 15,0 0-15,-8-25 0,8 25 16,0 0-16,0 0 0,0 0 0,14-18 16,-14 18-16,20-11 15,-20 11-15,28-10 0,-28 10 16,38-11-16,-15 4 0,2 3 15,3-1-15,12-2 0,1 1 0,5-1 16,1 4-16,10-4 0,0-1 16,1 1-16,3 0 0,13 2 15,-2-1-15,13-1 0,-1-3 16,-4 6-16,-3 0 0,11-2 16,-2-2-16,-3 4 0,-3 0 0,36-3 15,-9 0-15,-9 4 0,-5-1 16,0 0-16,0 1 15,-3 0-15,-1 2 0,0-5 0,1 2 16,-2-3-16,-2 0 0,1 7 16,2 3-16,0-4 0,2-2 15,4-4-15,4 0 0,-4 3 16,-4 2-16,5 1 0,3-2 16,-2-1-16,-1-2 0,-1 1 15,0 2-15,-2-4 0,-1 2 0,5-1 16,5 2-16,-4 1 0,-1 3 15,2-4-15,4 0 0,-4 4 16,-1 1-16,4-5 16,0-3-16,1 3 0,-1 3 0,2 1 15,2 1-15,-9-1 0,-6 0 16,9-1-16,4-4 0,-2 4 16,-3 1-16,1 1 0,2 2 15,-6-3-15,-3 2 0,1-1 16,3-1-16,3 4 0,1-1 0,1 1 15,-1-3-15,-8 2 0,-5-1 16,1-1-16,0 2 0,0-2 16,-1 3-16,-2 2 0,-2-2 15,-4 0-15,0-4 0,0 3 16,2-2-16,-4 8 0,-2 3 16,2-5-16,2-3 0,-5-1 15,-4 0-15,1 1 0,-1 0 16,-7 0-16,-6 3 0,2-3 15,-1-1-15,-3 0 0,-1 1 0,-5-4 16,-2 0-16,-1 0 0,-2 0 16,-3 0-16,-1 3 0,-7-6 15,-4 0-15,-1-2 0,-2 2 16,-4 2-16,-2 2 0,-1-1 16,-1-1-16,-4-2 0,0 0 0,-4 0 15,-1 2-15,-7-2 0,1 3 16,0-4-16,-1 0 15,-3 4-15,0 0 0,1-2 0,-1 2 16,-2 5-16,-1 3 0,-3-4 16,-2 3-16,2-3 0,0 0 15,2-1-15</inkml:trace>
  <inkml:trace contextRef="#ctx0" brushRef="#br0" timeOffset="23001.0623">19670 11710 0,'0'0'0,"0"0"15,0 0-15,3-18 0,-3 18 0,0-21 16,-2 6-16,-2 1 0,1 0 15,-1 0-15,-2-1 0,-3-3 16,1 2-16,-6 0 0,-3 4 16,-2 1-16,-1 2 0,-2 2 15,-2 3-15,-3 4 0,0 4 16,-10 6-16,0 3 0,1 1 16,-1 3-16,2 0 0,1 5 15,5 2-15,4 1 0,-1 6 0,5 0 16,4-3-16,3 0 0,6-1 15,3 0-15,4-2 16,2-5-16,5-3 0,4-1 16,2-4-16,2-2 0,6-2 0,4-3 15,-1-3-15,1-1 0,4-4 16,5-4-16,-4-2 16,0-1-16,6-5 0,-1 0 0,-1-3 15,-1 0-15,-3-1 16,-3 0-16,-1 2 0,-3 1 15,-3 0-15,-1 3 0,-5 3 0,-3 2 16,-2 2-16,-1 2 0,-2 1 16,0 2-16,-5 1 0,0 0 15,2 4-15,-1 0 0,0 1 16,0 2-16,0 0 0,0 1 0,3-1 16,1 1-16,1-1 0,0-1 15,3-1-15,2 3 16,4-2-16,6-3 0,-1 0 15,0-1-15,2-4 0,2-3 16,1 1-16,-1 2 0,7-1 16,0-3-16,-4 2 0,-2 1 15,-3-1-15,-1 1 0,-3 1 16,-1 1-16,-3 2 0,-1 1 16,-3 5-16,-2 0 0,-4 0 15,-1 1-15,-3-1 0,-1 0 0,-3 3 16,-1 1-16,-2 0 0,1 2 15,-2 1-15,-2 1 0,0-1 16,0-1-16,-1 0 0,0-2 16,1 0-16,2-3 0,2-2 15,0-1-15,4-1 0,2-4 0,6 0 16,2-5-16,2-3 0,0-5 16,-1 3-16,-1 1 15,-3 3-15</inkml:trace>
  <inkml:trace contextRef="#ctx0" brushRef="#br0" timeOffset="23284.4182">20626 11408 0,'0'0'0,"0"0"15,0 0-15,0 0 0,-22 18 0,22-18 16,-20 23-16,7-7 0,-2 0 15,0 5-15,-1 3 0,-2 5 16,1-1-16,3 1 0,1 1 16,2 0-16,2 1 0,1 8 15,4-1-15,2-2 0,4-3 0,2-4 16,3-1-16,0-4 16,3-5-16,7 6 0,3-5 15,-4-7-15,0-2 0,-4-2 16,-2-3-16,-1 0 0</inkml:trace>
  <inkml:trace contextRef="#ctx0" brushRef="#br0" timeOffset="23768.1697">21225 11599 0,'0'0'0,"0"0"16,0 0-16,5 18 0,-5-18 16,0 0-16,3 23 0,-3-23 15,-1 23-15,-1-10 0,-1 2 16,-2 0-16,0-1 0,-4 1 16,-3 2-16,-2 1 15,-3 0-15,-1 0 16,0-1-16,-8 2 0,1-4 0,3-3 15,2-4-15,0-2 0,0 0 16,3-3-16,0-1 0,2-3 16,-1-3-16,3-3 0,2-1 0,2-1 15,1-1-15,3-3 16,2 2-16,2-4 16,1 0-16,1 3 0,0 0 0,0 2 15,0 2-15,0 0 0,1 3 0,0-1 16,2 1-16,0 3 15,3 0-15,2 2 0,2 0 16,0 2-16,3 0 0,5 3 16,1-1-16,2 0 0,1-1 0,2 0 15,2-1-15,-1 2 0,1 0 16,0-3-16,1 1 0,4 0 16,-4 0-16,-4-1 15,-6 1-15,-2-2 0</inkml:trace>
  <inkml:trace contextRef="#ctx0" brushRef="#br0" timeOffset="23950.781">21615 11720 0,'0'0'0,"0"0"0,0 0 15,28-3-15,-17 3 0,2 0 0,2 0 16,3-1-16,2 0 0,3 0 15,0 0-15,-2-2 0,-1-1 16,1 1-16,1-1 0,-5 1 16,-1-1-16,-3 3 0</inkml:trace>
  <inkml:trace contextRef="#ctx0" brushRef="#br0" timeOffset="24184.2747">21827 11545 0,'0'0'16,"0"0"-16,0 0 0,0 0 0,-6 21 15,6-21-15,-2 19 0,0-8 16,-2 3-16,1 0 0,1 3 16,-1 0-16,-1 1 0,0 5 15,-2 2 1,1 7-16,-2 4 0,2 6 0,1-5 15,1-1-15,1-5 0,0-7 16</inkml:trace>
  <inkml:trace contextRef="#ctx0" brushRef="#br0" timeOffset="24917.7294">22197 12875 0,'0'0'0,"0"0"16,0 0-16,0 0 0,4-24 0,-4 24 16,3-29-16,-1 9 15,-1-4-15,0-3 0,-1-3 16,0-8-16,1 2 0,-2-11 15,-1-2-15,0 1 0,1-3 0,0-1 16,0-1-16,-2-6 0,1 3 16,0 0-16,1 2 0,0-7 15,1 4-15,0 2 0,0 5 16,1 2-16,1 5 0,1-2 16,2 3-16,0 6 0,3 4 15,3-1-15,3 2 0,0 8 16,0 1-16,0 4 0,1 5 0,-1 1 15,0 2-15,1 3 0,0 1 16,0 5-16,3 1 0,2 4 16,1 3-1,-2 1-15,-4 5 0,-3 0 0,-3 4 16,-3-1-16,-2 1 0,-5 1 16,-5 2-16,-1-6 0,-4 2 0,-5 0 15,-4-1-15,2-1 0,0 0 16,0 1-16,0-2 0,0-1 15,1-2-15,2-1 16,2 0-16,2-2 0,3-4 0,2 1 16,2-1-16,3 1 0,1 0 15,4 0-15,4-3 0,2 1 16,1-2-16,2 0 0,2-2 16,2 2-16,3 1 0,1 0 15,0-1-15,-1 4 0,0-1 0,-2 2 16,1 0-16,-2 1 15,-3 0-15,-1 2 0,-1 1 0,-3 0 16,-1 0-16,-6 2 16,-5 0-16,-4 1 15,-2 1-15,-1-1 0,-1 1 0,-4-2 16,-4-4-16,0 1 0,1-1 16,-4-1-16,1-1 0,1-2 0,2-2 15,1-4 1,0-3-16,6 0 0,1 2 0,2 1 15</inkml:trace>
  <inkml:trace contextRef="#ctx0" brushRef="#br0" timeOffset="25200.9774">22857 11535 0,'0'0'0,"0"0"0,0 0 15,25 12-15,-25-12 0,28 18 16,-13-7-16,-1 2 0,1 1 16,2 9-16,0 4 15,-3 1-15,-1 1 16,-4-1-16,-3-2 0,-4 6 16,-4 4-16,-3-5 0,-1-2 0,-2-3 15,-1-1-15,-2-3 0,-2-4 16,0-1-16,-1-1 0,2-4 15,1-3-15,1-2 16,2-4-16,2-3 0,4-2 0,2 2 16,-2-2-16,2 2 0</inkml:trace>
  <inkml:trace contextRef="#ctx0" brushRef="#br0" timeOffset="25369.241">23410 11724 0,'0'0'0,"10"0"0,4 0 0,5-1 16,3 0-16,10 0 0,4 0 16,1 1-16,3 0 0,9 2 15,2 2-15,-3 1 0,-4-1 16,6 1-16,-1 0 0,-12-1 0,-7-2 16,-7 1-16</inkml:trace>
  <inkml:trace contextRef="#ctx0" brushRef="#br0" timeOffset="25851.4464">23816 11513 0,'0'0'0,"0"0"16,0 0-16,0 0 0,0 24 0,0-24 15,0 27-15,0-27 16,-2 33-16,1-13 0,-1 5 15,-1 0-15,1 0 0,-1 11 0,0 0 16,0-1-16,1-1 0,1 9 16,2-1-16,1-4 0,1-4 15,-1-6-15,-1-4 0,0-6 16</inkml:trace>
  <inkml:trace contextRef="#ctx0" brushRef="#br0" timeOffset="26567.6116">24773 11678 0,'0'0'0,"1"-6"16,0-1-16,1 0 0,-1-2 0,-1-1 15,0-3-15,-1 2 16,-2 1-16,-2-3 0,-2-2 16,-2 3-16,-1 0 0,-2 5 0,-3 0 15,-1 3-15,1 0 0,-3 4 16,-1 4-16,-1 3 0,-1 0 16,0 4-16,-1 3 0,3 1 15,2 1-15,-1 6 0,0 4 16,4-1-16,2-2 0,3 2 15,2 2-15,5-1 0,2-1 0,2-3 16,3 1-16,2-2 0,2-2 16,5-3-16,5-2 0,1-3 15,0-3-15,3-2 0,2-1 16,2-5-16,0-2 0,2-3 16,0-1-16,-3-1 0,-2-1 0,5-5 15,0-1-15,-5 0 16,-3-1-16,-3 1 0,-4 0 15,-4 4-15,-2 3 0,-3-2 0,0 3 16,-2-2-16,-1 1 0,-1 2 16,0 1-16,0 2 0,-1 2 15,0 0-15,3-1 0,-3 1 16,2 3-16,1-3 0,2 4 16,1-2-16,3-1 0,4 1 15,6 0-15,1 3 0,0-1 0,8 1 16,4 1-16,-2-1 0,-2 2 15,0 0-15,2-1 0,1 2 16,-5 0-16,-5 1 0,-3-1 16,-5 0-16,-2 0 15,-6 0-15,-6 1 0,-3-2 0,-1 0 16,-2 0-16,-2 2 0,-1-2 16,-1-1-16,-2-1 0,-1-2 15,1 0-15,2-3 0,1 0 16,1-3-16,2 2 0,2 1 0,5-4 15,4-3 1,3-2-16,2-1 0,-2 1 0,0 2 16,-2 1-16</inkml:trace>
  <inkml:trace contextRef="#ctx0" brushRef="#br0" timeOffset="26851.5785">25781 11533 0,'0'0'0,"0"0"16,0 0-16,-19 14 0,19-14 0,-22 18 15,6-7-15,-2 2 0,1 1 16,-6 9-16,3 2 16,1 2-16,2-2 0,2 7 0,3 4 15,4-3-15,4-2 0,4-1 16,3-2-16,2-2 15,2-2-15,3 0 0,3-1 16,3-2-16,1-4 0,2-3 0,1-5 16,0 0-16,1-4 0,-4 1 15,-2-3-15,-4 0 0</inkml:trace>
  <inkml:trace contextRef="#ctx0" brushRef="#br0" timeOffset="27285.2803">26336 11692 0,'0'0'0,"0"0"0,0 0 16,0 0-16,-3 18 0,3-18 0,0 0 15,-15 27-15,15-27 0,-16 23 16,6-7-1,-5 0-15,-1-1 0,-1 0 16,2 0-16,-5 2 0,0-3 16,1-1-16,2-2 0,-2-2 15,0-4-15,1 0 0,0-2 0,0-2 16,1-2-16,1-2 0,3-1 16,2-4-16,2-2 0,1 0 15,2 1-15,0 0 0,2-3 16,2 2-16,1 3 0,3-1 15,2 6-15,1 0 0,0-1 0,3 0 16,1 2-16,1-1 0,1 1 16,1 2-16,2 1 0,0-1 15,2 2-15,3 0 0,4-2 16,-1 2-16,1 0 16,2 2-16,4-1 0,-3 0 0,-1 0 15,1-2-15,-2 0 0,-5-1 16,-3-1-16,-3 2 0</inkml:trace>
  <inkml:trace contextRef="#ctx0" brushRef="#br0" timeOffset="27438.7835">26722 11801 0,'0'0'16,"0"0"-16,0 0 0,28 7 15,-13-4-15,0 2 0,3-1 16,1 0-16,2 4 0,5 1 15,-1 1-15,-1 0 0,-2-2 0,-4-1 16,-2-1-16,-3-2 0</inkml:trace>
  <inkml:trace contextRef="#ctx0" brushRef="#br0" timeOffset="28203.7177">26914 12910 0,'0'0'0,"0"0"0,0 0 0,0 0 15,0 0-15,0 0 0,0 0 16,0 0-16,0 0 0,8-25 0,-8 25 15,5-32-15,-3 10 16,0-6-16,-1-4 16,1-1-16,-1 2 0,1-12 0,1-1 15,2-9-15,0 0 0,1-1 16,-2-3-16,2-6 0,-1 4 0,2 3 16,0 2-16,3-4 0,0 6 15,1 4-15,0 2 0,0 3 16,-1 4-16,5 1 0,1 3 15,3 3-15,2 3 0,-1 2 16,-1 5-16,-2 5 0,-2 3 16,4 3-16,1 0 0,0 4 15,0 5-15,-3 2 0,1 1 16,-1 2-16,-3 2 0,-2 2 16,-1 4-16,-3 1 0,-4 0 0,-2-2 15,-2 2-15,-2-1 0,-1 0 16,-7 3-16,-5 0 15,-5-3-15,-3 3 0,2-3 16,3-2-16,-2 0 0,-2 1 16,2-2-16,3-1 0,0 0 15,2-1-15,2-1 0,4-3 16,1 0-16,2-1 0,3 0 0,1 1 16,5-1-16,4 0 15,2-1-15,0-1 0,5 5 16,1 1-16,2 2 0,-1-1 0,4 0 15,3 1-15,-3 0 0,-1 0 16,2 4-16,-1 0 16,-3 1-16,-1-1 0,-3 2 0,-1 1 15,-3-1-15,-4 0 0,-4-1 16,-3 0-16,0-3 0,-1-1 0,-5-1 16,-2-2-16,-1 0 15,0-1-15,-4 0 0,-4-2 16,1-1-16,2-1 0,-3-2 15,-2-3-15,1-1 0,0-1 0,-4-3 16,1-2-16,4-3 0,4-2 16,1 4-16,5 2 0,0 2 15</inkml:trace>
  <inkml:trace contextRef="#ctx0" brushRef="#br0" timeOffset="28484.8833">27651 11644 0,'0'0'0,"7"3"0,2 1 0,0 1 16,1 1-16,5 6 0,3 3 15,-3 0-15,-2 1 0,-3 2 16,-2 4-16,-5-1 0,-3-1 16,-4 8-16,-5 0 0,-2-4 15,-1-2-15,-6-2 0,-3 0 16,-3 0-16,-4 0 0,0-3 15,-1-1-15,2-3 0,0 0 0,-4-5 16,3-2-16,2-4 16,5-2-16,1-5 0,1-4 0,4-2 15,2-3-15,2 3 0,2 2 16,1 2-16</inkml:trace>
  <inkml:trace contextRef="#ctx0" brushRef="#br0" timeOffset="28834.9421">27207 10892 0,'0'0'0,"0"0"0,0 0 15,22-3-15,-22 3 0,25-1 0,-7 1 16,3 0-16,3 0 0,4 0 16,3 0-16,12 0 0,3 4 0,3-1 15,1 1-15,11 2 0,-3-2 16,10 3-16,-3 1 0,-5-1 16,-3 0-16,2 1 0,-5 2 15,-7-3-15,-6 0 0,-2 0 16,-3-3-16,-7 0 0,-5 0 15,-5-1-15,-5 0 0,-6-2 16,-2-1-16,-4 2 0,-2-2 16,-5-2-16,-3 1 0,0-1 0,1 1 15,3 1-15</inkml:trace>
  <inkml:trace contextRef="#ctx0" brushRef="#br0" timeOffset="30368.8236">19631 9831 0,'0'0'15,"0"0"-15,0 0 0,0 0 0,0 0 16,0 0-16,-16-14 0,16 14 16,0 0-16,-22-12 0,22 12 15,-27-4-15,13 4 0,-3 2 16,0 2-16,-3 1 0,-2 2 0,-3 2 15,0 0-15,-7 7 0,1 0 16,0 0-16,0 2 0,3-1 16,2 1-16,-1 5 0,3 1 15,5-1-15,4-3 0,4 1 16,3 0-16,2 1 0,3-1 16,2 1-16,2-4 0,2-1 15,3-2-15,5 3 0,5-2 16,1-3-16,-2 0 0,2-4 15,-1 1-15,3 0 0,1-3 0,1 2 16,0 0-16,-1-5 0,-2 1 16,0 0-16,-2-1 0,0-1 15,-1-2-15,-1 2 0,-2-3 16,-3 0-16,-2 1 0,0 0 16,-2-1-16,1 2 0,-2-2 0,0 0 15,-1 0-15,-1-2 0,0 2 16,-2 0-16,3-2 0,-3 2 15,2-3-15,-2 3 0,2-1 16,-2 1-16,0-3 0,0 3 16,0 0-16,0-4 0,0 4 15,0-2-15,0 2 0,0 0 16,0 0-16,0 0 0,0 0 16,0 0-16,2-1 0,-2 1 15,2 0-15,-2 0 0,4 3 0,-2-3 16,0 1-16,0 2 0,1 0 15,0-2-15,0 3 0,0 0 16,1 2-16,-1-2 0,0 3 16,1-2-16,-1 0 0,0 2 15,2 1-15,-1-1 0,1 0 16,-2 0-16,-1-3 0,0 3 16,0 0-16,1 3 0,-1-2 15,-1 2-15,0-2 0,-1 2 16,0 1-16,-1-1 0,0-2 0,0 2 15,0-2-15,-2-1 0,1 3 16,-1-2-16,-1 0 0,-1 2 16,0-3-16,-1 3 0,1-2 15,-1-1-15,1 0 0,-3 0 16,-1 0-16,1 0 0,1-3 16,-1 3-16,0 0 0,0-3 15,2 3-15,-1 0 0,1-3 16,-1-1-16,0 0 0,1-2 0,0 2 15,2 1-15,-1-4 0,1 1 16,0 1-16,0-2 0,1 0 16,1 0-16,0 0 0,-1 0 15,1 0-15,2 0 0,0 0 16,0-4-16,2 1 0,1 0 16,-1 2-16,0-2 0</inkml:trace>
  <inkml:trace contextRef="#ctx0" brushRef="#br0" timeOffset="31569.0112">19673 9870 0,'0'0'0,"0"0"0,0 0 16,0 0-16,0 0 0,0 0 0,-8-21 16,6 16-16,0 0 0,-1 1 15,-2 1-15,1-1 0,-1 0 16,0 0-16,-3-2 0,-1 4 16,-1 1-16,-2 2 0,-2 0 15,-2 3-15,0-2 0,-2 3 16,0 4-16,-1 0 0,-1 2 0,-7 4 15,1 2-15,2 1 0,2 0 16,1 3-16,0 2 0,-2 5 16,2 0-16,1 0 0,2-3 15,3 0-15,1 0 0,7 0 16,2 4-16,3-1 0,2-3 16,2-3-16,4 3 0,0-4 0,2-2 15,3 1-15,2-2 16,4 0-16,1-6 0,3-2 15,2-3-15,-1-4 0,0 4 0,2-7 16,3-3-16,-2-1 0,-1 2 16,-1-3-16,2-4 0,-2 0 15,1-4-15,6-4 0,0-3 16,-8 3-16,-2-1 0,2-2 16,-1 0-16,-3-1 0,0-1 15,-2 2-15,1 1 0,-4 1 16,-1 2-16,-2 0 0,-2 2 15,-5 0-15,-2 3 0,2 0 0,-1 4 16,-2-3-16,-1 3 0,-4 1 16,-1 4-16,0 2 0,0 1 15,-2 5-15,-1-2 0,1 3 16,2-3-16,-2 6 0,0 1 16,2 0-16,0-1 0,2 2 15,2 1-15,0-2 0,2 0 0,2-1 16,0-2-16,0-1 0,1 0 15,4-3-15,2-1 0,2-2 16,2 1-16,3-4 16,2-2-16,0 0 0,1-3 0,1 0 15,4-1-15,-2-2 0,0-4 0,-1 3 16,0-3-16,3-1 16,-2 3-16,1-1 0,0 1 15,-2 1-15,-1 2 0,-1 2 16,-3 0-16,-1 3 0,-2-1 0,-2 3 15,-1 2-15,-4 0 0,1 3 16,-1 1-16,-2 1 0,-1 3 16,1-1-16,-2 3 0,-1 3 15,-1-1-15,-2-1 0,-2 2 16,0 3-16,-1 0 0,-2-2 0,-2 1 16,-2-1-16,0 0 15,1 0-15,0 1 0,0-1 16,3-4-16,-1-1 0,2-2 15,3-1-15,1-6 0,2 0 0,-2-4 16,2 4-16,-3-2 0</inkml:trace>
  <inkml:trace contextRef="#ctx0" brushRef="#br0" timeOffset="31868.7376">20726 9685 0,'0'0'0,"0"0"15,0 0-15,-15 23 0,15-23 0,-20 27 16,6-9-16,0 1 0,1 1 0,-3 8 16,0 7-16,2-3 15,-1-1-15,2 8 0,3 0 16,3-4-16,1-2 0,3 6 0,3-4 15,1-10-15,1-3 0,1 6 16,2 1-16,-1-7 0,1-1 16,1-3-16,2-3 15,0-5-15,-1-5 0,5-3 0,4-4 16,-2 0-16,-1-5 0,-2 4 16,-2-1-16,-2 1 0</inkml:trace>
  <inkml:trace contextRef="#ctx0" brushRef="#br0" timeOffset="32352.054">21196 9798 0,'0'0'16,"0"0"-16,0 0 0,0 0 15,0 0-15,3 24 0,-3-24 16,0 24-16,0-24 0,-2 26 15,-2-6-15,-2-2 0,-1 2 0,-1 1 16,-3 2-16,-4 3 0,1-2 16,-1 1-16,-1 0 15,0-4-15,-1-2 0,-6 3 0,0-4 16,2-3-16,2-2 0,1-3 16,3-3-16,1-3 0,1-1 0,2-5 15,0-6-15,5 1 16,0-1-16,2-3 0,1 1 15,0-3-15,1 1 0,1 1 0,1-1 16,0 1-16,0 0 0,1-1 16,0-5-16,0 6 0,0 1 15,1 1-15,0 2 0,0 2 16,0-1-16,1 3 0,3 3 16,1 0-16,0 0 0,5 1 15,5 5-15,-4-3 0,0 1 0,6 0 16,1 3-16,1 0 0,1 0 15,3-2-15,4 2 16,-4-1-16,0-3 0,7 1 0,2 3 16,-3-5-16,-4 0 0,-2-2 15,-3 0-15,-5 0 0,-2 0 16,-4 0-16</inkml:trace>
  <inkml:trace contextRef="#ctx0" brushRef="#br0" timeOffset="32568.4865">21510 9899 0,'0'0'0,"0"0"16,0 0-16,0 0 0,0 0 16,26-5-16,-26 5 0,27-6 15,-27 6-15,33-3 0,-16 1 16,-1-1-16,1 1 0,-1 0 0,1-1 15,-1 0-15,1 1 0,-3 1 16,-2-2-16,-1 2 0</inkml:trace>
  <inkml:trace contextRef="#ctx0" brushRef="#br0" timeOffset="32768.1921">21749 9778 0,'0'0'0,"0"0"0,0 0 0,0 0 16,-9 25-16,9-25 0,-8 26 15,5-11-15,-1 1 0,0 4 16,-2 5-16,2-2 0,-1 0 0,-2 11 16,-2 2-16,1-1 15,1-2-15,-1 2 0,1-8 16,2-4-16</inkml:trace>
  <inkml:trace contextRef="#ctx0" brushRef="#br0" timeOffset="33501.8984">22080 10663 0,'0'0'0,"0"0"0,0 0 0,4-24 16,-4 24-16,1-26 0,1 9 15,0-1-15,0 0 0,-1-11 16,-1-3-16,0 0 0,0 3 0,0-10 16,2-2-16,-1 3 15,0 0-15,1-2 0,1-3 16,-1 4-16,1 3 0,1-7 0,2 0 15,-1 5-15,2 5 0,2 1 16,2-2-16,-1 4 0,-2 5 16,1 3-16,-1 2 15,1 4-15,1 2 0,4 3 0,4 2 16,-1 3-16,0 3 0,0 2 16,1 1-16,-5 2 0,-1 3 0,1 4 15,-1 0-15,-3 3 0,-2-1 16,-3 7-16,-4 0 15,-3-1-15,-1-1 0,-4 2 0,-3 0 16,-1-1-16,-1-1 0,-5 1 16,-3 1-16,2-2 0,2-3 0,1 1 15,2-1-15,1-5 16,2-2-16,2-3 0,1 1 16,3-3-16,0 1 0,3-2 15,2 0-15,0-5 0,3 2 0,3-2 16,3-1-16,0 0 0,1-2 15,3 1-15,3 1 16,1 0-16,-1 0 0,1 2 0,-1 2 16,0-1-16,-2 1 0,2 1 15,-1 4-15,-1-1 0,1 1 16,-2 3-16,-1 4 0,-1-1 16,-2 0-16,-2 2 0,-3 0 15,-2 3-15,-2 0 0,-4 0 16,-5 0-16,0 1 0,-1-1 0,-1-2 15,0 1-15,0-4 16,1 1-16,-2 0 0,-2-3 0,-1 0 16,2-5-16,-1 0 0,-2-2 15,3-2-15,1 0 0,1-5 16,2-4-16,1 1 0,2 3 0,0 1 16</inkml:trace>
  <inkml:trace contextRef="#ctx0" brushRef="#br0" timeOffset="33770.9">22704 9613 0,'0'0'0,"0"0"16,0 0-16,20 13 0,-20-13 0,21 15 15,-7-3-15,-2 1 0,0 2 16,2 7-16,-1 3 15,-2 0-15,-2-2 0,-3 4 0,-3 0 16,-2 1-16,-1-1 0,-2 6 16,-3 2-16,0-5 0,-2-2 15,-4-1-15,-3 2 0,1-7 16,1-1-16,-4 0 0,1-1 16,4-7-16,1-3 0,2-3 15,0 0-15,3-3 0,0-2 0,1 1 16</inkml:trace>
  <inkml:trace contextRef="#ctx0" brushRef="#br0" timeOffset="33934.7955">23228 9928 0,'0'0'0,"0"0"16,26-2-16,-8 0 0,4-3 0,16 1 15,6 1-15,-1 1 0,-2 0 16,15 1-16,4 0 15,-4 0-15,-12 1 0,-9-1 0</inkml:trace>
  <inkml:trace contextRef="#ctx0" brushRef="#br0" timeOffset="34368.5138">24675 9623 0,'0'0'0,"0"0"0,0 0 0,0 0 15,0 0-15,-4-19 0,4 19 16,0 0-16,-27-15 0,11 11 16,-5 1-16,1 1 0,0 0 15,-3 2-15,-3 0 0,-3 3 0,1 1 16,4 2-16,3 2 15,3-2-15,4 2 0,4 0 16,5 2-16,1 1 0,3 0 0,7 4 16,5 3-16,1-1 0,1-4 15,7 6-15,3 1 0,0-1 16,0-1-16,-1 1 16,0 0-16,-3-1 0,-3-2 0,-3 5 15,-2-3-15,-3-2 0,-3-2 0,-3 2 16,-3-1-16,-1-1 15,-2 0-15,-6-5 0,-6 0 16,1 0-16,0-2 0,0-2 0,0-5 16,1 1-16,2-2 0,1-2 15,1-4-15,3-4 0,1 0 16,2 0-16,-1 3 0,2 2 16</inkml:trace>
  <inkml:trace contextRef="#ctx0" brushRef="#br0" timeOffset="35518.4434">24780 9610 0,'0'0'0,"0"0"0,0 0 16,0 0-16,0 0 0,0-25 15,0 25-15,0 0 0,-3-21 0,3 21 16,0 0-16,-7-21 16,3 16-16,-2 1 0,-2 1 15,-1-1-15,0 2 0,-4 2 16,-1 2-16,1 3 0,1 0 0,-4 2 16,-2 3-16,-1 0 0,1-1 15,-5 8-15,1 2 0,2 1 0,2 0 16,2 2-16,-1 2 15,1 2-15,3-3 0,2 2 16,1 0-16,4-2 0,4-1 0,2-1 16,3-3-16,2-1 0,-1-2 15,5-1-15,3-1 0,1-1 16,3-1-16,2-4 0,4-5 16,-1 0-16,0 1 0,4-6 15,2 1-15,-1-4 0,-2-2 0,0-3 16,1-2-16,-1 1 0,-2 0 15,5-3-15,1-4 16,-7 4-16,-3 0 0,1-4 0,-3 0 16,-3 3-16,-2 2 0,-1-1 15,-2 1-15,-3 3 0,-1 0 16,-1 2-16,-3 4 0,-1-2 16,-2 0-16,0 3 0,-1 3 15,-2 2-15,1 3 0,-3 1 16,-1 0-16,0 3 0,2 1 0,-1 3 15,1-1-15,1 1 0,0-1 16,2 1-16,1-1 0,3 0 16,3 0-16,2-1 15,4-1-15,-1-2 0,-1-1 0,3-1 16,3-1-16,-1-2 0,1 1 16,2-3-16,4-3 0,-1 1 15,-2-2-15,1-2 0,-1 0 16,0-2-16,-1 1 0,3 0 15,2-3-15,-2 4 0,0 1 0,0-2 16,-1 0-16,0-2 0,-1 2 16,5 1-16,0 0 15,-5 3-15,-1 1 0,1 2 0,-1 4 16,-1-3-16,0 0 0,-3 4 16,-1 2-16,-2 0 0,-1 1 0,-1 2 15,-3 1-15,-1 1 0,0 1 16,-4 1-16,-2 0 15,-3-1-15,-1 1 0,-2 0 0,-2-1 16,0 1-16,1-2 0,0-2 16,0 0-16,1-1 0,1 0 0,1-3 15,0-1-15,1-3 16,2 0-16,4-6 0,3-3 16,2-2-16,4 0 0,-1 2 15,-2-2-15,-1 3 0</inkml:trace>
  <inkml:trace contextRef="#ctx0" brushRef="#br0" timeOffset="35818.6307">25975 9510 0,'0'0'15,"0"0"-15,0 0 0,0 0 0,0 0 16,-24 20-16,24-20 15,-20 21-15,8-8 0,-2 3 0,-3 2 16,2 1-16,-1 1 0,-3 9 16,3 3-16,1-2 0,1 0 15,0 4-15,2-3 0,1 1 16,2-2-16,5 2 0,2 4 16,2-9-16,2-6 0,2 0 15,3-1-15,-1-2 16,2-4-16,4-3 0,3-4 0,2-3 0,0-1 15,-1-7-15,1-3 16,-4 0-16,-2 4 0,-2-3 16</inkml:trace>
  <inkml:trace contextRef="#ctx0" brushRef="#br0" timeOffset="36268.829">26534 9661 0,'0'0'0,"0"0"0,0 0 16,0 0-16,0 0 0,5 24 0,-5-24 15,-7 22-15,7-22 0,-16 28 16,2-13-16,1 1 0,1 0 0,-3 1 16,-2 1-16,-5 3 15,0-2-15,-1 2 0,0-2 16,2-2-16,2-1 0,-5 0 15,-1 0-15,3-4 0,1-1 0,2-4 16,-1-5-16,2-1 16,3-2-16,0-4 0,3-2 15,3-1-15,2 1 0,0-6 0,1-1 16,2 0-16,1 0 0,-1-6 16,3-1-16,1 6 0,0 1 0,1 0 15,2 1-15,-1 3 0,0 0 16,1 2-16,2 0 15,-1 1-15,1 0 0,1 2 0,3 0 16,1 3-16,1-1 0,2 2 16,2 2-16,-1 2 15,0 0-15,4 2 0,2 3 16,1-3-16,0-1 0,0 3 0,-1 0 16,-1 0-16,-2 1 0,0 2 15,-2-4-15,-4-1 0</inkml:trace>
  <inkml:trace contextRef="#ctx0" brushRef="#br0" timeOffset="36451.465">26754 9814 0,'0'0'0,"0"0"0,0 0 15,33-1-15,-33 1 0,32 0 16,-10 1-16,0 0 0,1 1 0,7-2 15,1 2-15,-1 1 0,-1-1 16,7 3-16,-2 1 16,-7-1-16,-5-2 0,-3 0 0</inkml:trace>
  <inkml:trace contextRef="#ctx0" brushRef="#br0" timeOffset="37235.1938">27322 10689 0,'0'0'0,"0"0"16,0 0-16,0 0 0,0 0 0,0 0 15,2-26-15,-2 26 0,0 0 16,3-32-16,-3 32 0,5-35 16,-3 17-16,0-4 0,0-6 15,0-1-15,1 0 0,-1-13 16,0 0-16,0 2 0,0 0 0,1-13 16,-1-1-16,0 6 15,-1 4-15,1-10 0,2 2 16,-1 6-16,0 5 0,5-6 15,2-1-15,-1 9 0,0 5 16,4 2-16,2-1 0,1 5 0,-2 4 16,3 2-16,0 2 15,1 4-15,-2 3 0,6 1 0,5 4 16,-6 4-16,-1 1 0,1 4 16,0 4-16,-4 1 0,-1-1 15,-3 5-15,-1 2 0,-3-2 16,-4 0-16,-5 0 0,-5 0 15,-1 0-15,-1 0 0,-4 1 16,-3 1-16,-1-2 0,-3 1 0,-3 0 16,-1-3-16,0 2 0,1-5 0,-2 2 15,-1-2-15,1-1 16,2 0-16,2-1 0,1 1 16,4-2-16,3-1 0,2 0 15,3 1-15,0-1 0,3 0 0,3-1 16,5 2-16,1 1 0,0 0 15,5 0-15,5-1 16,-1 2-16,1-1 0,1 3 0,3-1 16,-1 2-16,0-1 0,0 3 15,-1 1-15,-1 1 0,-3 0 16,-1 3-16,-3 0 0,-4-3 16,-3-3-16,-5 3 0,-5 2 15,0-2-15,-3-2 0,-2 0 16,-3-2-16,0 0 0,-1 0 0,-6-1 15,-1-1-15,1 0 0,1-3 16,0 1-16,0 1 0,1-4 16,3-3-16,-1-1 0,1-5 15,1 2-15,-1-2 0,4 2 16,2 0-16,2 3 0</inkml:trace>
  <inkml:trace contextRef="#ctx0" brushRef="#br0" timeOffset="37502.0549">28145 9715 0,'0'0'0,"5"7"0,0 3 15,0 1-15,-2-1 0,2 9 16,-2 3-16,-1 1 0,-1-2 0,-3 3 15,-2 3-15,-4 4 0,0-2 16,-6 0-16,-5 3 16,0-7-16,2-3 0,-4 2 0,-3-2 15,1-1-15,-1-6 0,-6 4 16,-1-1-16,3-5 0,1-3 16,7-1-16,5-3 0,3 0 15</inkml:trace>
  <inkml:trace contextRef="#ctx0" brushRef="#br0" timeOffset="38212.4056">23995 10510 0,'0'0'0,"0"0"15,0 0-15,0 0 0</inkml:trace>
  <inkml:trace contextRef="#ctx0" brushRef="#br0" timeOffset="38408.1722">23833 10424 0,'0'0'16,"0"0"-16,0 0 0,0 0 15,0 0-15,0 0 0,0 0 16,0 0-16,0 0 0,0 0 0</inkml:trace>
  <inkml:trace contextRef="#ctx0" brushRef="#br0" timeOffset="38582.5643">23544 10502 0,'0'0'0,"0"0"0,0 0 16,0 0-16,0 0 0,0 0 0,0 0 15,0 0-15</inkml:trace>
  <inkml:trace contextRef="#ctx0" brushRef="#br0" timeOffset="38762.7045">23462 10496 0,'0'0'0,"0"0"16,0 0-16,0 0 0,0 0 0,0 0 15,0 0-15,0 0 0</inkml:trace>
  <inkml:trace contextRef="#ctx0" brushRef="#br0" timeOffset="38921.683">23458 10431 0,'0'0'16,"0"0"-16,0 0 0,0 0 0,0 0 15,0 0-15,0 0 0,0 0 16</inkml:trace>
  <inkml:trace contextRef="#ctx0" brushRef="#br0" timeOffset="39101.4305">23466 10446 0,'0'0'0,"0"0"0,0 0 15,0 0-15,0 0 0,0 0 16,0 0-16,0 0 0</inkml:trace>
  <inkml:trace contextRef="#ctx0" brushRef="#br0" timeOffset="39282.9902">23340 10371 0,'0'0'0,"0"0"16,0 0-16,0 0 0,0 0 0,0 0 15,0 0-15,0 0 0,0 0 16,0 0-16,-10 21 0,10-21 15</inkml:trace>
  <inkml:trace contextRef="#ctx0" brushRef="#br0" timeOffset="39424.5426">23342 10460 0,'0'0'16,"0"0"-16,0 0 0,0 0 15,0 0-15,0 0 0,0 0 16,0 0-16</inkml:trace>
  <inkml:trace contextRef="#ctx0" brushRef="#br0" timeOffset="39597.5476">23244 10431 0,'0'0'0,"0"0"0,0 0 16,0 0-16,0 0 0,-27 4 0,27-4 15,0 0-15,-22 3 0,22-3 16</inkml:trace>
  <inkml:trace contextRef="#ctx0" brushRef="#br0" timeOffset="39752.0139">23029 10396 0,'0'0'0,"0"0"15,0 0-15,0 0 0,0 0 0,-19 18 16,19-18-16,-20 17 16,20-17-16,0 0 0</inkml:trace>
  <inkml:trace contextRef="#ctx0" brushRef="#br0" timeOffset="40289.3991">13392 10563 0,'0'0'0,"0"0"0,0 0 0,0 0 0,0 0 15,0 0-15,0 0 16,0 0-16,0 0 0,18 22 0,-18-22 15,0 0-15</inkml:trace>
  <inkml:trace contextRef="#ctx0" brushRef="#br0" timeOffset="40462.652">13374 10545 0,'0'0'0,"0"0"16,0 0-16,0 0 0,0 0 0,0 0 16,0 0-16,0 0 0,-7 25 0,7-25 15</inkml:trace>
  <inkml:trace contextRef="#ctx0" brushRef="#br0" timeOffset="40627.0997">13397 10624 0,'0'0'0,"0"0"15,0 0-15,0 0 0,0 0 0,0 0 16,6 23-16,-6-23 16,0 0-16,5 27 0,-5-27 15,0 0-15</inkml:trace>
  <inkml:trace contextRef="#ctx0" brushRef="#br0" timeOffset="42485.2413">17031 11213 0,'0'0'0,"0"0"0,0 0 16,0 0-16,0 0 0,0 0 0,0 0 15,0 0-15,0 0 0,0 0 16,30-7-16,-30 7 0,0 0 16,25 3-16,-25-3 0,0 0 15,30 3-15,-30-3 0,23 5 16,-11-2-16,0-2 0,1 2 15,3-3-15,-1 2 0,1 0 0,-2 1 16,0-2-16,1 2 16,0 1-16,2-1 0,1 0 15,1-2-15,0 4 0,4 0 0,-1-2 16,-1 1-16,-2-3 0,0 2 16,-1 0-16,0-2 0,0 1 0,-3-1 15,-1 3-15,-1-4 16,-4 3-16,0-3 0,-1 0 15,-1 0-15,-2 0 0,-2 0 0,1 0 16,-2 0-16,0 0 0,0 0 16,-2 0-16,0 0 0,-2 0 15,-2-1-15,-3-1 16,1 2-16,-2 2 0,-1-4 0,-1 2 16,-1 0-16,0-1 0,-2-2 15,-3 2-15,0-1 0,-2 2 0,-1-1 16,1-2-16,-1 2 15,0-1-15,-6 0 0,-3 0 16,3-2-16,1 1 0,0 1 16,2 0-16,-1 1 0,0-1 0,1 1 15,2-2-15,1 0 0,2-1 16,1 0-16,3 3 0,2-1 16,1-2-16,1 4 0,3 0 15,0-1-15,3-1 0,2 1 16,0-2-16,1-1 0,1 1 0,3 0 15,3 2-15,1 1 0,1 0 16,2-3-16,2 3 16,0-1-16,0-2 0,4 3 0,1 0 15,6-3-15,-2 3 0,-1 0 16,-1 0-16,0-1 0,0-2 16,1 3-16,1 0 0,-2 0 15,-1-1-15,-3-1 0,1 2 16,-3 0-16,-1 0 0,-2 0 15,-2 2-15,-1-2 0,-2-2 0,-2 2 16,0 0-16,-1 0 0,-3 0 16,0 0-16,-4 0 15,-2 0-15,-2 0 0,-3 0 0,-2 0 16,-1 0-16,1 0 0,-1 0 16,-1 0-16,0 0 0,0 0 0,-4 0 15,1-1-15,4-2 16,2 2-16,2 1 0,2 1 15,1-1-15,2 0 0,1-1 0,0-2 16,2 3-16,2 0 0,0 4 16,4-1-16,2-2 0,1 2 15,1 1-15,2-1 16,0 1-16,1-1 0,4 0 0,1 0 16,1-1-16,-1 1 0,4-1 15,-2 0-15,-2-2 0,-1 3 16,-3-1-16,-1 0 0,-1 0 0,-1-1 15,-4-1-15,1 1 16,-2 1-16,-1-1 0,1-1 0,-1-1 16,-1 2-16,0 1 0,-2 0 15,-2 0-15,0-1 0,2-1 16,-2 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7:03:20.2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2448 7094 0,'0'0'0,"0"0"16,0 0-16,0 0 0,0 0 15,0 0-15,0 0 0,0 0 16,0 0-16,0 0 0,0 0 16,0 0-16,0 0 0,25-4 15,-25 4-15,25 0 0,-25 0 0,28 0 16,-28 0-16,39-3 0,-17 3 16,1-2-16,4 0 15,1 2-15,1-3 0,8 2 0,5-2 16,-1-1-16,0 1 0,11 1 15,2 2-15,-1-2 0,-4-1 16,13 1-16,3-3 0,-7 1 16,-4-3-16,12 3 0,1 1 15,-2 3-15,-5 0 0,1 0 16,2 2-16,2-4 0,-4 1 0,2 2 16,0 2-16,-2 0 0,-1-2 15,25 2-15,-9-1 0,-12-2 16,-7-2-16,2 2 0,1 4 15,-7-1-15,-8-2 0,3 5 16,2 0-16,-10-4 0,-4-4 16,2 2-16,3 0 0,-9 2 15,-4 3-15,-3-3 0,0 0 16,-14-1-16,4 0 0,-3 1 16,1-1-16,-4 1 0,1 2 0,-6-4 15,1-2-15,-2-2 0,0 4 16,-3 0-16,4 0 0,-4 0 15,-6 4-15,4-2 0,0-1 16,-1-1-16</inkml:trace>
  <inkml:trace contextRef="#ctx0" brushRef="#br0" timeOffset="1016.5436">3416 7550 0,'0'0'0,"0"0"16,0 0-16,0 0 0,0 0 0,8-20 15,-8 20-15,0 0 0,-3-24 16,3 24-16,0 0 16,-5-23-16,4 20 0,-5-4 0,-3-1 15,-1 1-15,0 2 0,-6 1 16,-2 2-16,-2-1 0,1 1 0,-12 0 15,-1 4-15,1 0 16,2-1-16,-2 3 0,-1 2 16,1 0-16,4 0 0,-4 2 15,3 0-15,4-1 0,4 0 0,1 0 16,6 1-16,2 0 0,4 0 16,6-1-16,4 0 0,1 0 15,-1 0-15,9-3 0,3 1 16,2-1-16,2 0 0,6 1 15,0 1-15,-1-2 0,-2 0 0,2 2 16,1 2-16,-3-2 0,-3-3 16,-3 6-16,-5 0 15,-3 2-15,-1 1 0,-7 1 16,-4 0-16,-7 0 0,-3 0 0,-2 0 16,-3 1-16,0 1 0,-1-2 15,-4 0-15,-7 0 0,6-4 16,3 0-16,2-3 15,4 0-15,0-2 0,5-3 0,4-3 16,4-6-16,2 2 0,-2 2 16,3-1-16</inkml:trace>
  <inkml:trace contextRef="#ctx0" brushRef="#br0" timeOffset="1799.5313">3427 7465 0,'0'0'0,"0"0"16,0 0-16,0 0 0,0 0 0,8 23 15,-8-23-15,0 0 0,-1 27 16,1-27-16,-3 25 0,-1-9 16,-1-2-16,-1 2 0,-1 0 15,0-1-15,-2 1 0,-1-1 16,-2 0-16,0-1 0,1-1 15,-1 3-15,0-1 0,3-3 16,2-1-16,3-3 0,-3-2 16,3-3-16,-1-2 0,5-1 15,0-4-15,4 0 0,-1-1 0,2-3 16,5 0-16,0-1 0,2 0 16,2-5-16,1 0 0,-2-1 15,3 1-15,-1-1 0,1 1 16,0 0-16,0 5 0,-1-1 15,-1-1-15,1 2 0,-4 1 16,0 0-16,-1 3 0,0 1 0,-2 3 16,1-1-16,1 2 15,-3 2-15,-1 2 0,0 0 16,-2 3-16,-1-2 0,0 2 0,-2 1 16,1 2-16,-1-1 0,-1 0 15,-1 4-15,-2-1 0,0-3 16,0 0-16,0 2 0,0 1 15,1-6-15,0 2 0,0-3 16,1-1-16,1 0 0,-2 0 0,2-4 16,-1 2-16,1-2 15,1-3-15,1-1 0,3-2 16,-1 1-16,3-2 0,-1-1 16,1-2-16,2 0 0,1-1 0,2 0 15,-2 0-15,0 0 0,-1 2 16,4-5-16,-1 1 0,-1-1 15,0 4-15,-1-1 0,-1 4 16,-3 0-16,1 1 0,-2 4 16,2-1-16,-3 1 0,2 2 0,-1 2 15,0 1-15,0 2 0,2 1 16,-3 1-16,0 3 0,0-2 16,-1 4-16,-2-1 0,2 0 15,-2 1-15,1-2 0,-2 1 16,0 0-16,0 0 0,0-2 15,0 0-15,0 0 0,-2-2 16,2-3-16,0 1 0,-1-1 16,1 0-16,-4-2 0,4-2 15,0 0-15,0-3 0,0 3 0,0-3 16</inkml:trace>
  <inkml:trace contextRef="#ctx0" brushRef="#br0" timeOffset="1957.6563">3728 7376 0,'0'0'0,"0"0"0,0 0 16,0 0-16,0 0 0,0 0 16,0 0-16,0 0 0,16 27 15,-16-27-15,0 0 0,0 0 0</inkml:trace>
  <inkml:trace contextRef="#ctx0" brushRef="#br0" timeOffset="2250.1652">4062 7596 0,'0'0'0,"0"0"15,0 0-15,0 0 0,29-4 0,-29 4 16,32-2-16,-32 2 16,41-3-16,-19 1 0,3 0 15,1 0-15,-3 0 0,10 1 0,2 1 16,-4-1-16,1 1 0,-3-1 16,-4 0-16,0 2 0,-1 1 15,1 3-15,-1 1 0,-5 1 16,-6-1-16,-6-1 0,-4 1 15,-1-2-15,2-1 0,-3 1 16</inkml:trace>
  <inkml:trace contextRef="#ctx0" brushRef="#br0" timeOffset="2604.0157">4124 7812 0,'0'0'16,"0"0"-16,0 0 0,0 0 15,30-5-15,-30 5 0,32-1 16,-32 1-16,41-5 0,-22 4 16,0 2-16,1-1 0,-1 1 0,3 2 15,-1 0-15,-6 1 0,-1 2 16,-4 0-16,-4 3 0,-4 1 16,-2 2-16,-7 0 0,-4 1 15,-3-1-15,-1 0 0,-4 1 16,-2 2-16,1 0 0,-1-2 15,-3 3-15,1 0 0,5-2 16,3-2-16,2-2 0,4-2 16,3 0-16,5-3 0,5-1 15,2 0-15,3-4 0,4-1 0,4-4 16,5 0-16,2-2 0,-2 1 16,7-3-16,0 0 0,-2-1 15,0 2-15,-4-4 0,-2 0 16,-6 1-16,-2 3 0,-1 1 15</inkml:trace>
  <inkml:trace contextRef="#ctx0" brushRef="#br0" timeOffset="3116.1022">4470 7154 0,'0'0'0,"0"0"15,0 0-15,0 0 0,0 0 0,0 0 16,14 18-16,-14-18 0,0 0 16,9 29-16,-9-29 0,3 29 15,-3-29-15,-3 28 0,-4-12 16,-1 0-16,0 0 0,-4 0 15,0 0-15,-1 0 0,0-3 0,-9 3 16,0-3-16,0-1 16,3 1-16,-2-4 0,3-4 15,-3 0-15,1-1 0,2-2 0,-4-2 16,2-2-16,1-2 0,4-3 16,-1-1-16,3-2 0,1 1 0,2-1 15,2-3-15,2 4 16,1 0-16,2 1 0,0-5 15,0 2-15,2 4 0,1-2 16,0 0-16,1 1 0,2 1 0,-2 2 16,1 0-16,2 3 15,2 0-15,-1 2 0,3 1 0,1 2 16,1-1-16,2 3 0,1 3 16,1-2-16,3-2 0,3 5 15,4 0-15,-2 1 0,-2 1 16,-1 0-16,-3 1 0,-1-1 0,-2-2 15,-4-2-15</inkml:trace>
  <inkml:trace contextRef="#ctx0" brushRef="#br0" timeOffset="4001.2131">3304 6380 0,'0'0'0,"0"0"16,0 0-16,0 0 0,0 0 0,0 0 16,-19-15-16,14 15 0,0-3 15,0 3-15,-4 3 0,1 1 16,-1 3-16,-4 0 0,-2 0 15,-1 4-15,0 0 0,0 4 16,1 2-16,-5 4 0,4 1 0,1 3 16,2 3-16,-2-3 0,4 0 15,3 0-15,1 0 0,4 4 16,0-1-16,6-3 0,-2-3 16,4-1-16,2-6 0,2-1 15,1-3-15,3-4 0,3 2 16,3-4-16,0-3 0,2-4 15,-2-1-15,-1-1 0,3-3 16,4-2-16,-2 0 0,1-2 16,-2-1-16,-3-4 0,-4 1 0,2 1 15,-4 2-15,1-1 0,-3-1 16,-2 0-16,0 2 0,-5-1 16,2 2-16,-3 3 0,-3-2 15,0 6-15,0 0 0,0 1 16,0 0-16,0 2 0,0 1 0,0 0 15,0 0-15,0 0 16,0 1-16,0-1 0,4 2 16,1-2-16,-1 0 0,5-2 15,3 2-15,2-1 0,1-2 0,0 0 16,3 2-16,3-5 0,-1 4 16,8-4-16,-3 3 0,-2-1 15,-2-3-15,-1 4 0,1 2 16,-2 1-16,-2 0 0,-1 0 15,-2 1-15,-3 4 0,-2 0 0,-3-1 16,0 2-16,-5-2 0,-2 4 16,-2 2-16,-4 1 0,-2 0 15,-1 3-15,-2-3 0,-1 0 16,-3-1-16,-1 1 0,-1-1 16,1 1-16,0-3 0,2 2 15,1-3-15,4 0 0,-1-1 16,4-1-16,1-3 0,3 0 15,3-2-15,3-7 0,0 3 16,1 3-16,-2-2 0</inkml:trace>
  <inkml:trace contextRef="#ctx0" brushRef="#br0" timeOffset="4216.6478">4053 6508 0,'0'0'0,"0"0"15,0 0-15,25-7 0,-9 3 16,1 2-16,4 1 0,-1-2 0,4 2 16,5 1-16,0-3 15,-1 2-15,-5-2 0,1 3 0,2 1 16,-4 2-16,-3 0 0,-4 0 16,-5 1-16,-2 1 0,-1-2 15,0 0-15</inkml:trace>
  <inkml:trace contextRef="#ctx0" brushRef="#br0" timeOffset="4582.8752">3972 6736 0,'0'0'0,"0"0"0,0 0 0,0 0 15,32-6-15,-32 6 0,33-4 16,-14 1-16,2-1 0,0 1 15,1 3-15,-3 2 0,-1-1 0,4 3 16,-2 2-16,-4-2 0,-4 3 16,-5 0-16,-3 1 0,-4 1 15,-4-1-15,-3 3 0,-8 0 16,0 0-16,-3 0 0,1 3 16,0 0-16,1 0 0,0-1 15,1-1-15,2 1 0,1-4 16,5 1-16,0-2 0,2 2 15,1-3-15,2-3 0,4-1 16,2 1-16,4-7 0,3 2 0,5-2 16,3-1-16,-1-1 0,1 0 15,0-2-15,-3-1 0,2 0 16,0-2-16,-1 0 0,-1 2 16,-2-3-16,-2 1 15,0 0-15,-3 2 0,-2 4 0</inkml:trace>
  <inkml:trace contextRef="#ctx0" brushRef="#br0" timeOffset="5435.7016">4391 6137 0,'0'0'0,"0"0"0,0 0 16,0 0-16,0 0 0,0 0 0,0 25 15,0-25-15,-2 21 0,2-21 16,-10 28-16,0-14 0,-1 1 15,-2 1-15,-3 4 0,0-2 16,-1-1-16,-8 2 0,0-1 16,-1-1-16,2-2 0,2-1 15,2-7-15,1 0 0,0 0 0,3-3 16,1-1-16,-1-3 0,1 0 16,1-4-16,0-6 0,4 2 15,2-2-15,3-4 0,2 0 16,3-1-16,3-2 0,0 0 15,4 1-15,-1-2 0,3 2 16,0 0-16,-1 2 0,1-1 16,-1 2-16,3 2 0,1 4 15,-1-1-15,0 1 0,0 1 0,0 2 16,0 4-16,0 0 0,-1 3 16,0 2-16,-2 1 0,0 1 15,1 3-15,1-2 0,-1 3 16,-1 2-16,2-1 0,-2 2 15,1-2-15,0 1 0,0 1 16,0 0-16,-1 1 0,0 2 0,0-2 16,0-1-16,-2 0 0,1 1 15,-3-1-15,2 4 0,1-4 16,1-3-16,-1 0 0,-2-4 16,2 0-16</inkml:trace>
  <inkml:trace contextRef="#ctx0" brushRef="#br0" timeOffset="5966.2712">5318 6969 0,'0'0'0,"0"0"0,0 0 15,0 0-15,0 0 0,26-2 16,-26 2-16,30-2 0,-30 2 0,35-1 16,-17 1-16,0-2 0,1 1 15,2-2-15,-1 3 16,1-3-16,-2 3 0,6 0 0,-1 0 16,-2 0-16,0 0 0,-3 0 15,-4 0-15,-1 2 0</inkml:trace>
  <inkml:trace contextRef="#ctx0" brushRef="#br0" timeOffset="6516.3192">6069 6980 0,'0'0'0,"0"0"0,0 0 16,0 0-16,0 0 0,0 0 15,0 0-15,0 0 0,0 0 0,0 0 16,0 0-16,0 0 0,0 0 16,0 0-16,0 0 0,0 0 15,0 0-15,0 0 0,0 0 16,0 0-16,0 0 0,20-11 15,-20 11-15,28 0 0,-28 0 0,35-2 16,-13 0-16,0 2 16,0 2-16,5-2 0,3 2 15,8-4-15,-3 0 0,5 2 0,3-3 16,8 2-16,-3-2 0,4 3 16,2-1-16,-1 1 0,0 0 15,12 0-15,0 1 0,-4-1 16,-5 3-16,13-2 0,0 1 15,-4-2-15,-2-2 0,10 2 16,-4 2-16,-6-1 0,-5-1 0,12 4 16,2-1-16,8 0 0,-8-2 15,-4 3-15,-2-1 0,-6 0 16,-5-2-16,1 2 0,3-3 16,-13 0-16,-6-3 0,2 3 15,2 5-15,-8-5 0,-5-2 0,-1 2 16,-3 0-16,0 3 15,-2 1-15,-9-4 0,1 1 16,-7-1-16,0 0 0,-3 0 16,-2 0-16,-1 0 0</inkml:trace>
  <inkml:trace contextRef="#ctx0" brushRef="#br0" timeOffset="7166.497">6652 6187 0,'0'0'0,"0"0"0,0 0 16,0 0-16,-23-10 0,23 10 15,-31-4-15,12 3 0,-1 1 0,-3 0 16,-4 1-16,1 2 16,2 0-16,-12 1 0,1 3 0,4 0 15,4 0-15,-2 2 0,6 1 16,5 0-16,5-3 0,4 0 15,6 0-15,3 1 0,3-2 16,6-2-16,4 3 0,2 0 0,1 0 16,0 0-16,2 1 15,1 2-15,1-2 0,-1 6 16,-2 4-16,-2-4 0,-3-4 0,-6 2 16,-5 3-16,-2-2 0,-5-2 15,-4 1-15,-5 1 0,1-2 16,0 0-16,-7 4 0,-3 2 15,-1-7-15,2 1 0,1-1 16,1-2-16,5-4 0,0 2 0,6-5 16,0-4-16,6-1 15,3-4-15,1 4 0,0 1 0,0-1 16</inkml:trace>
  <inkml:trace contextRef="#ctx0" brushRef="#br0" timeOffset="7918.2927">6702 6258 0,'0'0'15,"0"0"-15,0 0 0,0 0 0,0 0 16,6 25-16,-6-25 0,1 21 16,-1-21-16,-2 25 0,0-10 15,-2-1-15,0 1 0,-3 2 16,1-3-16,-2 1 0,0 0 15,-2 3-15,0-1 0,0 0 16,2-5-16,1-2 0,0 1 16,1-4-16,1 0 0,2-3 15,2-1-15,-2-3 0,3 0 0,0 0 16,3-4-16,1-2 0,1 1 16,1-4-16,1 1 0,1-2 15,1-1-15,1 1 0,2 1 16,0-2-16,0-1 0,4 0 15,1 1-15,-3-2 0,0 4 16,-2-1-16,-1 3 0,0 0 16,-2 3-16,-1 1 0,1 2 15,0-1-15,-1 1 0,-3 4 0,1 1 16,-1 0-16,2 3 0,0 0 16,-3 3-16,1-2 0,0 0 15,-2-1-15,-1 3 0,1-3 16,0 0-16,-3 0 0,1 0 15,1-3-15,-2 3 0,1-4 16,0-2-16,1 3 0,-2-4 0,0 0 16,0 0-16,2-4 0,0 1 15,1-2-15,2-1 0,-1-1 16,2-1-16,-1 1 0,2 0 16,-1-4-16,1 0 0,0 0 15,-1-1-15,1 3 0,-1-1 16,2-1-16,0 0 0,0 1 0,-2 2 15,2 1-15,0 4 16,-1-4-16,0 4 0,1-1 16,-1 3-16,2 1 0,-2 1 0,-1 3 15,1 2-15,0-1 0,-2 1 16,1 1-16,-2 7 0,2-3 16,-3 0-16,-1 2 0,0 0 15,-1 1-15,1 0 0,-1 3 16,-1-2-16,0-1 0,-1-4 0,-1 1 15,2-3-15,0-2 16,0-2-16,-1 0 0,-2-2 16,-1-1-16,-2-1 0,1-1 15,-1-5-15,1 3 0,1 0 0,-1 2 16</inkml:trace>
  <inkml:trace contextRef="#ctx0" brushRef="#br0" timeOffset="8084.9185">6938 6083 0,'0'0'0,"0"0"16,0 0-16,0 0 0,0 0 0,17 19 16,-17-19-16,0 0 0,23 20 15,-23-20-15,0 0 0,21 16 16</inkml:trace>
  <inkml:trace contextRef="#ctx0" brushRef="#br0" timeOffset="8366.2577">7331 6312 0,'0'0'0,"0"0"15,0 0-15,0 0 0,30 1 0,-30-1 16,34-2-16,-14-1 0,0 3 16,3-3-16,3 2 15,7-2-15,-3-1 0,3 2 0,4 1 16,-3-2-16,0 2 0,7 1 16,3-3-16,-5 3 0,-6 0 15,3 3-15,-2 1 0,-10 0 16,-3 0-16,-1-1 0,-4 0 15,-4-2-15</inkml:trace>
  <inkml:trace contextRef="#ctx0" brushRef="#br0" timeOffset="8749.6341">7546 6508 0,'0'0'0,"0"0"15,0 0-15,0 0 0,28 4 0,-28-4 16,25 3-16,-25-3 0,30 7 16,-14-6-16,2 5 15,-4-3-15,0 2 0,-3 1 16,-2-1-16,-1 5 0,-2-3 0,-6 1 16,-5 2-16,-1-2 0,-3 1 15,-4 3-15,-3-1 0,1 2 16,-1-2-16,0 0 0,-1 0 15,1 0-15,1-4 0,3 3 16,1-2-16,3-1 0,3-1 0,3-1 16,3 1-16,4-2 0,3-1 15,3-2-15,5-1 16,0 0-16,3 0 0,1 3 0,2-3 16,-1-3-16,-4-1 0,1 0 15,-1-4-15,-2 1 0,0-2 16,-1-5-16,-3-1 0,-3 1 15,0 3-15,-1 0 0</inkml:trace>
  <inkml:trace contextRef="#ctx0" brushRef="#br0" timeOffset="9250.4266">7872 5787 0,'0'0'16,"0"0"-16,0 0 0,0 0 16,0 0-16,19 18 0,-19-18 0,0 0 15,11 29-15,-11-29 0,1 28 16,-2-13-16,-1 0 0,-1 1 15,-5 2-15,-1-2 0,-2 0 16,0 2-16,-1 0 0,-5 1 16,0-3-16,-3-3 0,-1-1 15,1-1-15,1 0 0,2-1 16,0-3-16,1-3 0,-1-3 0,2-1 16,0-1-16,2-2 0,1-1 15,0-3-15,1-3 0,0 2 16,3-3-16,3 1 0,2 0 15,1 0-15,0 1 0,3 0 16,5 0-16,0 2 0,2 0 0,2 0 16,-1 4-16,2 2 15,0-2-15,2 1 0,1 4 16,2-2-16,0 3 0,1 1 0,-1 0 16,3 3-16,1 0 0,1 3 15,2 3-15,0-1 0,-1 3 16,0-1-16,-1 1 0,5 9 15,-2-1-15,-4-3 0,-5-5 16,-2-1-16</inkml:trace>
  <inkml:trace contextRef="#ctx0" brushRef="#br0" timeOffset="10666.7453">6455 7319 0,'0'0'16,"0"0"-16,0 0 0,0 0 0,0 0 15,-27-1-15,27 1 16,-23 3-16,23-3 0,-31 8 0,12-2 16,-1 1-16,1 0 0,-1 4 15,-1 2-15,-5 4 0,2 0 16,1 1-16,0 1 0,3 0 15,3-1-15,-1 4 0,3 1 16,5-5-16,4-1 0,5 1 16,4-1-16,3-5 0,1-1 0,3-3 15,3-1-15,2-4 0,1 0 16,8-3-16,5 0 0,-4-4 16,-1-1-16,3-2 0,4-2 15,-1 0-15,-2 0 0,0-3 16,-2-3-16,-1 3 0,-3 2 0,0 0 15,0-1-15,-7 1 16,-1 1-16,-4 2 0,-4-1 16,0 2-16,-3 0 0,-3 4 0,-2 3 15,-2-1-15,0 0 0,-1 2 16,-1 3-16,2-2 0,0 5 16,-1-2-16,0 0 0,3-1 15,1-1-15,1 0 0,1 0 16,2-1-16,3 0 0,2-3 15,3 0-15,0-1 0,1 1 16,6-1-16,0-2 0,2 1 16,0-2-16,1 0 0,-2 1 15,-2-1-15,1 1 0,-4-1 0,2 0 16,-2-1-16,-4 0 0,-1 2 16,-1-2-16,-2 1 0,0 0 15,-1 0-15,-2-2 0,-3 2 16,0 0-16,0-1 0,-3 1 15,0 1-15,0 1 0,-3-2 16,-1-1-16,1 2 0,-2-3 0,0 1 16,-3 0-16,1 1 15,0 0-15,-1 1 0,0-1 16,0 1-16,0-1 0,0 0 0,0 2 16,0-1-16,0 3 0,0-2 15,0 2-15,0 0 0,0 0 16,1 0-16,1 2 0,2 0 15,-2 0-15,2 1 0,2 0 16,0 1-16,2 0 0,3-1 16,3 0-16,3 0 0,2 2 0,1-3 15,4 1-15,2-1 0,4 0 16,1-1-16,4-1 0,6 0 16,1-1-16,3-1 0,-1 0 15,1 0-15,0-1 0,7-2 16,1 0-16,-5 1 0,-6 2 0,-1 0 15,-1-3-15,-4 3 16,-3-1-16,-5 2 0,-4 0 16,-2-1-16,-2 4 0,-4-1 0,-3 0 15,-3 2-15,-1-1 0,-4 3 16,-3-1-16,0 3 0,0-1 16,-1 2-16,-1 0 0,1 0 15,1 2-15,2 0 0,-3-3 16,3 4-16,2-2 0,0 4 15,1-1-15,3 0 0,2-1 16,2 1-16,3-1 0,-2 2 0,3 2 16,-1-2-16,2-1 15,-1-1-15,-1-1 0,1 0 0,-1-2 16,-1 2-16,-2-1 0,-2 0 16,-2-2-16,-1 0 0,-1 1 15,-3-2-15,-4 2 0,-2-3 16,-2 0-16,-5 1 0,0-1 15,1 0-15,-1-1 0,1-1 16,0-1-16,3-2 0,2 0 0,4-2 16,6-1-16,-3 1 0,3 0 15,0-1-15</inkml:trace>
  <inkml:trace contextRef="#ctx0" brushRef="#br0" timeOffset="10854.0911">7430 7567 0,'0'0'0,"0"0"0,0 0 0,30-5 0,-15 4 16,6 0-16,5-1 0,8 2 15,2 0-15,4 0 0,3 0 16,6 0-16,-4 0 0,-1 0 16,-1 2-16,3 1 0,-4 1 15,-8 1-15,-4-1 0,-7 1 16,-4 1-16,-5-1 0,-3-1 15,-2-2-15</inkml:trace>
  <inkml:trace contextRef="#ctx0" brushRef="#br0" timeOffset="11233.2405">7590 7743 0,'0'0'0,"0"0"0,0 0 16,28-1-16,-28 1 0,30 0 16,-11 0-16,1 2 0,0-1 0,3 3 15,-1 1-15,-3 1 0,-4 1 16,-2 0-16,-5 2 0,-3 0 16,-3 3-16,-5-1 0,-5 3 15,-3 0-15,-1-1 0,-6 1 16,-1 0-16,1-1 0,0-1 15,-3 2-15,3 1 0,3-2 16,1-2-16,2 0 0,2-2 16,5-2-16,0-1 0,4 0 15,3-2-15,3-1 0,3 0 0,5-2 16,6-3-16,1 0 0,1-2 16,2-2-16,2 0 0,0 1 15,-3-3-15,3-4 0,-2-1 16,-3-1-16,-2 0 0,-6 3 15,-1 1-15,-2 3 0</inkml:trace>
  <inkml:trace contextRef="#ctx0" brushRef="#br0" timeOffset="11799.9835">7935 7172 0,'0'0'0,"0"0"0,0 0 16,0 0-16,0 0 0,0 0 0,9 22 16,-9-22-16,1 21 0,-1-21 15,-1 28-15,-2-15 0,-4 0 0,-2 1 16,-4-1-16,-1-1 15,-2-1-15,-1 3 0,-2-3 16,-6 1-16,-2 0 0,2-4 16,1 2-16,1-3 0,3-1 0,0-2 15,-2-3-15,2-1 0,1-3 16,2-1-16,3-1 0,0-1 16,3 0-16,1-1 0,1-2 15,2 1-15,2 0 0,3 0 16,2-1-16,3 1 0,5 0 0,-1 1 15,3 0-15,0 0 16,1 1-16,3-1 0,1 2 16,2 3-16,1 1 0,2 1 15,1 0-15,0 3 0,1 2 0,0 3 16,4-1-16,-3 1 0,1-1 16,1 1-16,-3 6 0,-3-3 15,-1 1-15,-2 0 0,1 0 16,-5 0-16,1 0 0,-4-2 15,0 0-15,-1-3 0,-4 2 16,0-1-16,1 0 0,-3 1 16,0-1-16,-2 1 0,0-1 15,-2 1-15,-1-2 0,0 0 0,1-2 16,0 0-16</inkml:trace>
  <inkml:trace contextRef="#ctx0" brushRef="#br0" timeOffset="14137.5348">8799 5947 0,'0'0'16,"6"7"-16,4 1 0,1 2 0,1 4 16,7 5-16,3 6 0,3 3 15,1 0-15,7 12 0,-1 6 16,-1 1-16,-1 2 0,5 9 15,-2 2-15,-2 8 0,-7 0 0,-4 0 16,-2 0-16,-5 7 16,-4-7-16,-5 3 0,-7-3 15,-6 25-15,-3-9 0,-9-4 0,-7-1 16,-4-4-16,-3-2 0,-6-2 16,-3-1-16,1-1 0,-1-5 15,-10 5-15,-8 2 0,-2-6 16,-1-6-16,-4-3 0,-3-1 15,-1-2-15,-1-1 0,24-14 16,14-14-16,12-6 0</inkml:trace>
  <inkml:trace contextRef="#ctx0" brushRef="#br0" timeOffset="14784.9823">2570 6269 0,'0'0'16,"-12"15"-16,-4 3 0,4-1 16,0 1-16,-5 13 0,-5 13 15,0 2-15,1-2 0,-4 18 0,-1 4 16,3 5-16,4-3 0,2 14 16,2 4-16,4-8 0,4-3 15,-2 43-15,3-3 0,5-14 16,2-12-16,5-1 0,3-1 15,6-9-15,7-6 0,8 2 16,8 3-16,2-13 0,-2-7 0,9 3 16,7-1-16,-16-18 0,-13-13 15,-9-9-15</inkml:trace>
  <inkml:trace contextRef="#ctx0" brushRef="#br0" timeOffset="15967.0637">10133 7105 0,'0'0'0,"0"0"0,0 0 16,0 0-16,0 0 0,0 0 16,25 7-16,-25-7 0,0 0 0,37 3 15,-17-1-15,1-1 0,1 0 16,5-1-16,5 3 16,-1-3-16,0-3 0,13 3 0,5 0 15,9-1-15,1 1 0,1 1 16,2 2-16,7-1 0,-4-1 0,13 0 15,0-1-15,-4 3 16,-4 1-16,15 0 0,1 1 16,-5-3-16,-5 0 0,40-1 0,-6 3 15,-14-4-15,-10 0 0,5 0 16,4 3-16,-6-6 0,-6-1 16,7 6-16,3 4 0,-5 1 15,-6 3-15,5-6 0,5-1 16,-7-3-16,-4 0 0,10 1 15,6 2-15,-7 0 0,-5-3 16,9 1-16,6 4 0,-7-3 16,-5-2-16,9-1 0,7 0 15,-8-1-15,-6 2 0,9-3 0,7 2 16,-11 2-16,-8 2 0,10-1 16,7-1-16,-8 0 0,-6 2 15,3 1-15,2 0 0,-9-4 16,-6-4-16,10 0 0,6 1 15,-9 1-15,-6 0 0,5 2 16,5 0-16,-10 2 0,-6-4 0,5 2 16,1-3-16,-9 6 0,-6-3 15,1 2-15,3-4 16,-13 2-16,-8 2 0,-2 2 0,1 1 16,-12-3-16,-6-6 0,-9 2 15,-7 1-15,-4-1 0</inkml:trace>
  <inkml:trace contextRef="#ctx0" brushRef="#br0" timeOffset="17333.4294">12163 7690 0,'0'0'15,"0"0"-15,0 0 0,0 0 0,0 0 16,-13-20-16,13 20 16,0 0-16,-25-5 0,11 4 0,-1 0 15,-2 0-15,1 1 0,-5 2 16,-3 1-16,-1 2 0,1 3 16,-9 0-16,-1 2 0,1 1 15,2 0-15,-4 3 0,3 1 16,3 2-16,4 1 0,0 2 15,1 0-15,3 1 0,4-2 0,3 0 16,5 0-16,4 0 16,2-2-16,4 3 0,3-2 15,3-2-15,2 0 0,2-5 16,2-2-16,3-2 0,3-1 0,4-1 16,4-3-16,-1-1 0,1-2 0,5-3 15,4-2-15,-2 1 16,-1-1-16,8-4 0,0-1 15,-5 1-15,-3 1 0,-2-4 16,-2-1-16,-1-1 0,-2 2 0,-1-5 16,0-1-16,-6 3 0,-1 2 15,-2 1-15,-3-1 16,-4 0-16,-5 0 0,0 1 0,-1-1 16,-2 5-16,-1 1 0,-1 0 15,0 0-15,-2 2 0,0 4 16,-1 0-16,-3 0 0,-1 2 0,-2 1 15,-1 0-15,0 2 16,0 2-16,1 1 0,-1 1 16,0 2-16,1 0 0,2 1 0,0 2 15,1 1-15,2 0 0,0 1 16,3 0-16,2 0 0,1 0 16,0-3-16,4-1 0,0-1 15,2-1-15,-1 1 0,4-4 16,4-2-16,0 0 0,0-2 15,1-2-15,-1-2 0,1 0 16,1 1-16,0-1 0,1-4 16,-2-1-16,0 1 0,-1-3 0,0-1 15,0 3-15,-3-2 0,-1 1 16,-2-2-16,0 1 0,-1 0 16,-4-2-16,-1-1 0,-1 0 15,0 2-15,1 1 0,-1 1 16,-1 2-16,0 0 0,1 0 15,0 1-15,0 2 0,1 0 0,4 1 16,1 1-16,2 0 16,2-1-16,2 2 0,3 1 0,-2 1 15,1 2-15,4 2 0,1 3 16,1 1-16,1 2 0,-1-1 16,-1 1-16,-3 0 0,-3 1 15,-2 2-15,-1 1 0,-2 0 16,-1 0-16,-5 1 0,-3 1 15,-3-2-15,-4-2 0,-4 2 16,-4-2-16,-1 2 0,1-2 0,-6 2 16,-2-3-16,1-2 15,1-2-15,2 0 0,2 0 16,5-3-16,2 1 0,6-8 0,4-4 16,0 3-16,0-1 0,0 1 15</inkml:trace>
  <inkml:trace contextRef="#ctx0" brushRef="#br0" timeOffset="18266.79">13402 7698 0,'0'0'0,"0"0"15,0 0-15,0 0 0,0 0 0,8 21 16,-8-21-16,0 0 0,4 19 0,-4-19 16,-4 23-16,0-10 15,-1 2-15,-4 2 0,-3 0 16,-1-2-16,0-1 0,-9 4 15,-3 0-15,-2-2 0,1 0 16,-2-2-16,0 1 0,-1-4 0,1-1 16,-5-1-16,2-3 15,5-1-15,3-1 0,1-5 0,1-2 16,2 0-16,3-1 0,2-2 16,3-3-16,5 0 0,1-2 15,5-3-15,4-1 0,0 1 16,1 0-16,4-2 0,2 0 15,-2 4-15,0-1 0,3-1 16,0 2-16,1 1 0,3 3 16,-2 1-16,2 2 0,-4 2 0,0 3 15,1 2-15,0 1 16,0 1-16,-2 1 0,1 2 0,0 3 16,1 0-16,1 2 0,2 3 15,1 2-15,-1 0 0,-2-2 16,5 2-16,0 1 0,2 1 15,1 0-15,0 1 0,1 2 16,-1-3-16,-1-2 0,-4-3 0,-4-3 16,-2-1-16</inkml:trace>
  <inkml:trace contextRef="#ctx0" brushRef="#br0" timeOffset="19285.2313">14181 7636 0,'0'0'0,"0"0"16,0 0-16,0 0 0,0 0 0,0 0 16,0 0-16,-17-12 0,17 12 15,0 0-15,0 0 0,-26-2 16,26 2-16,-22 3 0,5-2 15,-1 1-15,0 2 0,0 2 16,-2 1-16,0 2 0,0 0 16,-6 3-16,-1 3 0,4 0 0,3 1 15,1 2-15,3 1 16,0 1-16,3 1 0,2 2 0,2-3 16,0 5-16,2-2 0,2-3 15,3 2-15,1-3 0,1-1 16,4 0-16,3-1 0,1-4 0,1 0 15,6 2-15,4-3 0,0-2 16,-1-1-16,3-2 16,2-4-16,2-2 0,-1-3 0,1-2 15,2 1-15,-1-1 0,2-3 16,0-1-16,3-3 16,-2 0-16,-1 0 0,0-2 0,1 0 15,-3-2-15,-1 2 0,0-4 16,-2 0-16,-2 1 0,-1 2 15,-2 0-15,-3 0 0,-5 3 0,-1 1 16,-3 2-16,0-1 16,-2 3-16,0 0 0,-2 2 0,-2 2 15,0 2-15,-5-1 0,1 2 16,-3 2-16,2 0 0,-1 2 16,1 2-16,-1 3 0,1 0 15,-1-1-15,2 0 0,-1-1 16,2 0-16,0 1 0,1-1 15,-1 0-15,2-2 0,0 0 16,1-1-16,0 0 0,1-1 16,0-1-16,2-2 0,-1 0 15,1 0-15,0-2 0,3 1 0,1-1 16,-1-1-16,1 0 0,1-3 16,1 0-16,3 0 0,0-2 15,1 1-15,0-1 0,0 0 16,1 1-16,0 0 0,0-1 15,2 1-15,-1 2 0,5-2 16,0 1-16,-3 0 0,-1 3 0,-2 1 16,1 1-16,-2 1 0,-1 1 15,-1 2-15,0 0 16,-2 2-16,-1 0 0,-3 4 0,-1-1 16,-1 0-16,-3-2 0,-3 1 15,-2 1-15,-2-1 0,1 1 16,-8 3-16,-2-1 0,-1 0 15,1-2-15,0 1 0,2 0 16,2-2-16,2 0 0,1-2 16,1-2-16,3-1 0,2-2 0,0-1 15,1 2-15,0-2 0</inkml:trace>
  <inkml:trace contextRef="#ctx0" brushRef="#br0" timeOffset="19538.469">15054 7890 0,'0'0'0,"0"0"0,0 0 16,29-6-16,-29 6 0,36-3 0,-12 1 16,2 0-16,3 2 0,10-1 15,1-1-15,0 1 0,0 1 16,7 1-16,1 1 0,-4 2 15,-2 0-15,2 3 0,-4-1 16,-9 0-16,-5-1 0,-7 0 0,-6 2 16,-8-1-16,-5 1 0,0-3 15,0 0-15,0-1 0</inkml:trace>
  <inkml:trace contextRef="#ctx0" brushRef="#br0" timeOffset="19917.0177">15151 8069 0,'0'0'0,"0"0"15,0 0-15,27-3 0,-27 3 0,29-1 16,-8 2-16,0 0 0,0 0 16,4 1-16,-1 1 0,-2 0 15,-1 2-15,-3 2 0,-4 1 16,-4 0-16,-3 1 0,-7 1 15,-6 1-15,-2 0 0,-5 2 0,-4-2 16,-5 1-16,0 0 16,1 2-16,-6 2 0,0-1 15,2-3-15,2-1 0,5 0 16,2-2-16,4 1 0,2 0 0,2-2 16,3 0-16,3-2 0,3-2 0,6-3 15,8-1-15,1-1 16,2 0-16,4-2 0,4-3 15,0 2-15,-3-2 0,5-4 16,-2-1-16,-2 2 0,-1 2 0,-3-3 16,-3-3-16,-4-2 0,-2-1 15,-2 1-15,-3 4 0,0 2 16</inkml:trace>
  <inkml:trace contextRef="#ctx0" brushRef="#br0" timeOffset="20482.8067">15567 7405 0,'0'0'0,"0"0"16,0 0-16,0 0 0,0 0 0,4 28 15,-4-28-15,-5 18 16,5-18-16,-11 26 0,0-8 16,-1-1-16,-1-1 0,-1 0 0,-3-2 15,-4 7-15,0-2 0,-3-2 16,-4 2-16,2-5 0,1-2 16,-6 0-16,0-1 15,2-4-15,2 1 0,1-4 0,2-2 16,3-2-16,3-2 0,3-5 15,1-4-15,0 2 0,2 3 0,2-5 16,1-1-16,3 2 0,0 0 16,3-3-16,1 0 0,2 0 15,1 2-15,1-3 0,1-1 16,1 1-16,0 4 0,1-1 16,0 0-16,1 2 0,-1 0 15,3 3-15,1 2 0,2 1 16,3 0-16,1 1 0,1 2 15,-1 2-15,1 2 0,1 1 16,3 2-16,-1 0 0,-1 4 0,0 0 16,2 0-16,-2 4 15,-2 1-15,4 2 0,-1 0 0,-1-1 16,-1-1-16,-1 1 16,-1 6-16,-3-3 0,-1 0 0,-1 0 15,0 1-15,-2-4 0,-2-2 0,0-5 16</inkml:trace>
  <inkml:trace contextRef="#ctx0" brushRef="#br0" timeOffset="21900.4966">10796 6358 0,'0'0'0,"0"0"0,0 0 0,0 0 15,0 0-15,-21-14 0,21 14 16,0 0-16,-27-4 0,16 4 15,-1 3-15,-2-2 0,-1 3 0,-3 2 16,-2 1-16,0 2 16,0 1-16,-7 7 0,-2 1 15,2 0-15,1 0 0,4 0 0,3 3 16,1 1-16,2 2 0,3-2 16,3-3-16,2 1 0,4-5 15,2-1-15,2 1 0,2-1 16,3-7-16,6 0 0,5 0 15,1 0-15,1 0 0,11 0 16,4-3-16,-1-4 0,-2-3 0,-6 2 16,-4 0-16,-4-1 0</inkml:trace>
  <inkml:trace contextRef="#ctx0" brushRef="#br0" timeOffset="22366.9498">11004 6379 0,'0'0'0,"0"0"16,0 0-16,0 0 0,0 0 0,-28 18 15,28-18-15,-22 11 16,9-1-16,2-1 0,0 3 15,0-1-15,1 0 0,2 0 16,-1 1-16,2 1 0,2 2 0,-1-1 16,2 0-16,2-3 0,0 3 15,2 3-15,2-5 16,0-2-16,2-2 0,3-4 0,3-1 16,2 1-16,1-1 0,5-3 15,0-4-15,1 0 0,0-5 16,1 1-16,2-3 0,-2 3 15,-2-2-15,-1 0 0,0-1 16,-3 0-16,-2 1 0,-2-1 0,-1 0 16,-3 0-16,0 0 0,-4 0 15,-2 1-15,-3 0 0,-4 2 16,-3 0-16,-3-2 0,0 3 16,0 3-16,-2-2 0,-1 3 15,0 2-15,1 1 0,-2 0 16,1-1-16,2-1 0,3 2 15,1 0-15,3 0 0,0 0 0</inkml:trace>
  <inkml:trace contextRef="#ctx0" brushRef="#br0" timeOffset="22823.5084">11616 6329 0,'0'0'0,"0"0"0,0 0 15,0 0-15,0 0 0,-21-6 0,21 6 16,0 0-16,-32 3 0,18 1 16,-3 3-16,0-4 0,-1 4 15,1-3-15,-1 3 0,2 0 16,3 0-16,-2 3 0,3 1 15,4-3-15,1 2 0,2 1 16,2 4-16,1-5 0,4 0 0,2 1 16,4 1-16,0-1 0,2 3 15,1-4-15,3 4 0,-2-3 16,0 1-16,0 1 0,0 1 16,-2-3-16,-1 0 0,-2 0 15,-2-1-15,-1-2 0,-1 1 0,-4-1 16,-3 0-16,-1-2 15,-3-1-15,-5 1 0,-5-2 16,-1 0-16,1 3 0,-2-4 16,0 1-16,-1-4 0,-1 0 0,0 2 15,1-1-15,2-2 0,4-1 16,3-2-16,3 1 0,1 0 16,1 2-16,2-2 0</inkml:trace>
  <inkml:trace contextRef="#ctx0" brushRef="#br0" timeOffset="23353.3627">12326 6320 0,'0'0'0,"0"0"16,0 0-16,0 0 0,-13 20 0,13-20 15,-19 22-15,6-8 0,-1 3 16,-2-2-16,0 0 0,-2 2 16,-2 1-16,-6 3 0,-2-2 15,3-1-15,1-1 0,-6 1 16,0-3-16,2-1 0,-1-3 15,1-2-15,2-4 0,2-1 16,2-2-16,1-5 0,1-4 0,1 0 16,2 0-16,3-4 0,3 0 15,2-3-15,2 3 0,3-6 16,3 2-16,3-2 0,3 2 16,1-3-16,2 3 0,0-1 15,0 4-15,0-2 0,1 3 16,1 0-16,0 2 0,2 1 15,3 4-15,-3 0 0,1 4 0,1 0 16,1 0-16,-2 0 16,-1 4-16,2 0 0,2 3 15,-1 1-15,2 2 0,1 0 0,3 5 16,-1-1-16,-2-1 0,4 5 16,-1 0-16,1 1 0,1 3 0,0 3 15,0 3 1,-2-6-16,-2-1 0,-3-4 0,-4-5 15,-2 1-15</inkml:trace>
  <inkml:trace contextRef="#ctx0" brushRef="#br0" timeOffset="24301.491">12778 6297 0,'0'0'0,"0"0"0,0 0 16,0 0-16,0 0 0,0-25 0,0 25 15,0 0-15,0 0 0,-8-21 16,8 21-16,-15-7 0,8 4 16,-3 5-16,-1 0 0,0 0 15,0 2-15,-3 1 0,0 4 16,0 1-16,-2 2 0,-3 5 15,0 1-15,1-2 0,3 0 0,0 2 16,2 0-16,2 0 16,2-1-16,3 1 0,0-3 15,3 2-15,1-2 0,3 0 0,2 2 16,1-3-16,1-2 0,4 1 16,4-2-16,0-3 0,0 1 0,2-4 15,1-2-15,1-2 16,0 1-16,8-5 0,2-4 15,-2 0-15,-5 0 0,4-4 16,1 1-16,-2 2 0,-1-5 0,-1 1 16,0-5-16,-3 5 0,-3-1 15,-2 1-15,-2-2 16,-2 4-16,-1-1 0,-2 1 0,-2 2 16,0 0-16,0 2 0,-2 0 15,-1 4-15,-1-3 0,0 3 0,0 2 16,-3 2-16,-1 0 15,1-2-15,0 0 0,-1 4 16,0-1-16,0 1 0,-1-1 0,1 1 16,0 3-16,1-3 0,1-1 15,1 1-15,1-1 0,1 1 16,1-3-16,3 1 16,0-2-16,2 0 0,3-2 0,3 1 15,1-3-15,2-2 0,0 2 16,2 0-16,-2-3 0,0 4 0,6-2 15,1-1-15,-2 0 16,-1 1-16,-1 2 0,-2 2 16,-1-2-16,-2 3 0,-2-3 0,-2 3 15,-1 3-15,-1 0 0,-2 1 16,0 3-16,-2 0 0,-1 0 16,-1 4-16,-2 0 0,-2 0 15,0 3-15,-2-3 0,-3 2 16,-2-4-16,-1 1 0,-2 1 15,-2 3-15,1-3 0,1-1 0,-2 0 16,1 1-16,1-1 0,0-2 16,-1 0-16,-1-2 15,2 1-15,2-2 0,2 2 0,1-3 16,1 1-16</inkml:trace>
  <inkml:trace contextRef="#ctx0" brushRef="#br0" timeOffset="24516.9434">13500 6380 0,'0'0'0,"0"0"15,23-3-15,-8 2 0,3-3 0,4 1 16,5-1-16,7 4 0,-1 0 0,10-3 16,2 3-16,-4 0 15,-4 3-15,2-2 0,0 3 16,-5-1-16,-4 3 0,-2 2 15,-5 2-15,-5 1 0,-4 0 0,-4-3 16,-2-2-16,-1-2 0</inkml:trace>
  <inkml:trace contextRef="#ctx0" brushRef="#br0" timeOffset="24882.7699">13718 6601 0,'0'0'0,"0"0"0,0 0 16,22-3-16,-11 3 0,2 0 0,3 2 15,-1-1-15,1 2 0,1 1 16,0 0-16,-4 3 0,-3 0 16,-3 1-16,-4 5 0,-5-2 15,-4 0-15,-5 3 0,-4 0 16,-2 1-16,1-2 0,-4 2 15,-3-2-15,1-1 0,1 2 0,-1-2 16,3 1-16,4-2 16,2-4-16,5 1 0,2 2 15,4-6-15,1 3 0,7-3 0,8-1 16,1-1-16,2-4 0,4 2 16,4-3-16,0 2 0,2-3 15,4-2-15,-3 2 0,-1-3 16,-3 0-16,-2-4 0,-3-3 15,-3 0-15,0-2 0,-4 0 16,-2 5-16,-2 3 0</inkml:trace>
  <inkml:trace contextRef="#ctx0" brushRef="#br0" timeOffset="25390.6688">14078 5862 0,'0'0'0,"0"0"16,0 0-16,0 0 0,0 0 0,-3 23 15,3-23-15,-5 30 0,2-15 16,-3 6-16,-1 0 15,0-3-15,-1 3 0,-4 2 16,-1 1-16,1-2 0,1-1 0,-2-3 16,1-1-16,0-2 0,1-1 15,-2-3-15,-1-1 0,-1-2 16,2-1-16,-1-3 0,-2-1 16,2 0-16,1-6 0,1 1 15,0-3-15,3-2 0,-1-1 16,2-2-16,1-4 0,2 0 15,-1 2-15,3-4 0,1 0 16,2 0-16,1 0 0,2-1 16,2 2-16,0-2 0,2 2 0,2 2 15,0 1-15,4 2 0,0 3 16,2 1-16,2 2 0,-2 2 16,0 2-16,2 0 0,4 4 15,-1 0-15,0 3 0,1 1 16,1 5-16,4 1 0,1 1 0,3 2 15,3 1-15,-5 4 16,-1 0-16,-6-5 0,-4-3 0,-2-2 16</inkml:trace>
  <inkml:trace contextRef="#ctx0" brushRef="#br0" timeOffset="25683.3612">14558 6404 0,'0'0'0,"0"0"0,16 0 15,-4-3-15,2 3 0,6-1 16,4 1-16,10-3 0,0 3 15,2 0-15,3 3 0,5 1 16,-2-3-16,-5 2 0,-3 0 16,-4 1-16,-2-3 0,-2 2 0,-4 0 15,-7-3-15,-4-4 0,-3 1 16,-1 0-16,-1 2 0</inkml:trace>
  <inkml:trace contextRef="#ctx0" brushRef="#br0" timeOffset="25900.1035">14893 6212 0,'0'0'0,"0"0"16,0 0-16,0 0 0,0 0 0,-17 25 15,17-25-15,-18 32 16,10-14-16,-1 6 0,0 2 15,1 2-15,0 1 0,0 13 16,1 2-16,2-4 0,-1 1 0,2-1 16,-1-8-16,2-7 0</inkml:trace>
  <inkml:trace contextRef="#ctx0" brushRef="#br0" timeOffset="27366.486">15867 6141 0,'0'0'0,"0"0"16,0 0-16,0 0 0,-26-3 15,26 3-15,-29 2 0,29-2 16,-34 7-16,13-3 0,-3 3 16,1 1-16,1-2 0,-4 5 15,3 0-15,3-1 0,3 1 0,3 0 16,6 3-16,1 0 0,3 1 16,4-1-16,2 0 0,3 0 15,2-3-15,5 3 0,3-3 16,1 1-16,0-2 0,0 1 15,-1 3-15,0-3 0,-2 2 16,1-1-16,-1 2 0,-5-4 16,-2 1-16,-4 1 0,-2 1 15,-5-1-15,-1-2 0,-6 1 0,-6 3 16,-1-1-16,-2-2 0,-6 4 16,-2-2-16,2-2 0,0-3 15,2 0-15,1-2 16,5-1-16,3 0 0,4-1 0,2-1 15,3-2-15</inkml:trace>
  <inkml:trace contextRef="#ctx0" brushRef="#br0" timeOffset="28050.1827">15995 6283 0,'0'0'0,"0"0"0,0 0 16,0 0-16,0 0 0,17 18 15,-17-18-15,5 19 0,-5-19 0,4 27 16,-4-12-16,-1 2 0,-2 1 16,-1 0-16,-3 0 15,0 0-15,-1 0 0,-2 3 0,0 1 16,1-4-16,0-4 0,3 0 16,0-3-16,1-4 0,0 0 15,2-1-15,1-1 0,2-5 16,0 0-16,0 0 0,4-7 15,2 0-15,2-1 0,0-2 16,3-1-16,-1 0 0,0-3 0,6 0 16,1-1-16,0 1 0,-1 3 15,2-3-15,0 1 0,-2 2 16,0 2-16,-2 2 0,-1 1 16,-1 5-16,-1-2 0,0 3 15,-1-1-15,-1 2 0,-1 2 16,-2 1-16,0 3 0,-2 0 15,1 1-15,-2 2 0,-2 1 16,0-1-16,-1-2 0,0 3 16,-1-1-16,-1-2 0,0-1 0,0-4 15,-1 4-15,2-3 0,0 0 16,0-2-16,0 0 0,0 1 16,1 0-16,0-3 0,0 0 15,0 0-15,1-3 0,1 0 16,2-1-16,0-4 0,1 1 0,3 0 15,1-4-15,1 1 0,0 2 16,0-2-16,1-1 16,-1 1-16,0 2 0,0 1 0,-2-1 15,1 2-15,-1-1 0,-1 3 16,-1 0-16,1 1 0,-1 3 16,1 3-16,0 0 0,-2 2 15,1 1-15,-2 3 0,-1 3 16,0 0-16,-1-1 0,-1 0 15,0 3-15,-1-3 0,-1 2 0,0-1 16,0 2-16,-2-3 0,1 0 16,0-1-16,0-3 15,0-6-15,-1 1 0,1-2 0,0 0 16,2 0-16</inkml:trace>
  <inkml:trace contextRef="#ctx0" brushRef="#br0" timeOffset="28239.7448">16433 5979 0,'0'0'0,"0"0"0,0 0 15,0 0-15,0 0 0,0 0 0,8 26 16,-8-26-16,0 0 0,2 28 15,-2-28-15,0 0 0</inkml:trace>
  <inkml:trace contextRef="#ctx0" brushRef="#br0" timeOffset="28699.7277">17016 6252 0,'0'0'0,"0"0"16,0 0-16,0 0 0,0 0 0,0 0 16,5 34-16,-5-34 0,0 26 15,0-26-15,-10 25 0,1-11 16,-2 3-16,-3-2 0,-3 3 16,1-3-16,-1-1 0,-6 3 15,0-2-15,0-2 0,1 2 0,0-4 16,1-3-16,2-1 0,1-1 15,2-5-15,-1-1 16,3 0-16,1-1 0,2-2 16,1 0-16,2-1 0,0-7 0,3 0 15,1-3-15,3 2 0,2-4 16,2 4-16,1-2 0,0 4 16,1-1-16,-1 0 0,2 3 15,-1 2-15,1-1 0,-1 3 16,1-2-16,2 5 0,0 1 15,2 0-15,0 1 0,0 2 16,1 0-16,1 1 0,1 3 16,4 0-16,0 4 0,1 3 15,2 1-15,-2 2 0,-2 0 0,2 1 16,0 1-16,-2 6 0,1 0 16,-1 0-16,-2-4 0,-3-4 15</inkml:trace>
  <inkml:trace contextRef="#ctx0" brushRef="#br0" timeOffset="29284.9105">16447 7197 0,'0'0'0,"0"0"0,0 0 16,0 0-16,29 0 0,-29 0 0,27 0 16,-11 2-16,3 0 0,2 0 15,2 1-15,1-1 0,3 2 16,10-1-16,3 1 16,1-1-16,0 1 0,14 2 0,4-5 15,-5 4-15,-4 1 0,13-2 16,2-2-16,-2-1 0,-1 3 15,13 1-15,2 0 0,-9 2 16,-5-3-16,13 0 0,1-1 0,-3 1 16,-2-1-16,35-1 0,-7 0 15,-11 0-15,-7 1 0,1-1 16,2 4-16,-11-1 0,-4 0 16,3-7-16,2-1 0,-12 2 15,-8-2-15,3 7 0,3 3 16,-5-3-16,-3-1 0,-6-5 15,-4-3-15,-2 8 0,-1 1 16,-4 1-16,-1 2 0,-6-5 0,-3 0 16,-9-2-16,-5 2 0,-3-2 15</inkml:trace>
  <inkml:trace contextRef="#ctx0" brushRef="#br0" timeOffset="29983.8972">17627 6362 0,'0'0'0,"0"0"16,0 0-16,0 0 0,9-19 16,-9 19-16,0 0 0,7-20 15,-6 15-15,-1-1 0,0 2 16,-3 0-16,-2 1 0,-5 0 15,-3 3-15,-1 0 0,-2 3 0,-1 0 16,-3 1-16,0 0 0,0 3 16,-3 0-16,2 3 0,3-3 15,3 0-15,3 2 0,3 4 16,3-2-16,4 0 0,4-1 16,5 1-16,2 1 0,1 1 15,2-2-15,1 2 0,2-2 0,-1-2 16,1 2-16,2 2 15,-2-2-15,0 3 0,-3 0 16,-1 0-16,-2-3 0,-3 3 16,-2-3-16,-4 1 0,-4 1 0,-1-3 15,-4-1-15,-2 1 0,-1-3 16,-2 0-16,-2 0 0,-4-3 16,0 3-16,0-3 0,2-1 15,0-2-15,4-1 0,2-1 16,0 1-16,4-3 0,0 3 0</inkml:trace>
  <inkml:trace contextRef="#ctx0" brushRef="#br0" timeOffset="30717.0087">17855 6407 0,'0'0'15,"0"0"-15,0 0 0,0 0 16,0 23-16,0-23 0,-4 22 0,1-9 16,0-1-16,-2 2 0,1 2 15,-2-1-15,1 0 0,-2-1 16,1 0-16,-1-2 0,0 0 16,-3 0-16,0-1 0,3-2 15,1-1-15,2-4 0,-1 0 16,2-2-16,0-1 0,1-2 15,-1-5-15,3 0 0,3 0 0,2-3 16,2-2-16,-1 0 0,2 1 16,1-1-16,0-3 0,4-1 15,1 1-15,2 0 0,1-1 16,0 4-16,-1-2 0,0 2 16,-2 3-16,-1 1 0,0 5 0,-1 0 15,0-1-15,1 0 16,0 2-16,-1 2 0,-1 5 15,-1-2-15,-1 0 0,-1 7 0,-1 0 16,-2-1-16,-2-2 0,0 2 16,-2 1-16,-1-1 0,-1 1 15,1-3-15,1 1 0,-2-1 16,-2-2-16,1 1 0,1-2 16,0-1-16,0-1 0,1 1 15,0-2-15,0-2 0,0 0 0,3 1 16,-1-2-16,2-5 15,-1 0-15,3-2 0,1-2 16,1 2-16,0-2 0,0-1 0,2 0 16,0 0-16,0-2 0,3 1 15,1 1-15,-1 1 0,-1 2 16,-2-1-16,-1 3 0,-3 0 16,0 0-16,-2 5 0,1-2 15,-2 3-15,0 3 0,0 0 16,-1 2-16,-1 1 0,0 4 15,-1 2-15,-1-1 0,-1 3 0,0 0 16,-2 0-16,1 3 16,-2 2-16,1 2 0,0-3 0,0-3 15,1-1-15,1-1 0,0-1 16,1-2-16,-1-2 0,1-2 16,0-2-16,1-3 0,0-1 15,2 3-15,-2-3 0,3 0 16,-3 0-16</inkml:trace>
  <inkml:trace contextRef="#ctx0" brushRef="#br0" timeOffset="30903.8116">18119 6144 0,'0'0'15,"0"0"-15,0 0 0,0 0 16,0 0-16,0 0 0,19 24 16,-19-24-16,14 20 0,-14-20 0,12 20 15,-7-13-15</inkml:trace>
  <inkml:trace contextRef="#ctx0" brushRef="#br0" timeOffset="31182.7361">18457 6458 0,'0'0'0,"0"0"0,0 0 16,0 0-16,28-11 0,-28 11 0,35-4 15,-15 1-15,4 0 0,1 2 16,4-2-16,7-1 0,0 4 15,3-2-15,0 0 0,5-1 16,-5 3-16,1 0 0,-1 1 16,-5 2-16,-4 0 0,-5 4 15,-4 1-15,-4-2 0,-5 2 0,-2-2 16,-2-2-16,-1 0 0</inkml:trace>
  <inkml:trace contextRef="#ctx0" brushRef="#br0" timeOffset="31582.9238">18549 6679 0,'0'0'0,"0"0"15,0 0-15,0 0 0,0 0 16,25-3-16,-25 3 0,25-1 16,-25 1-16,33 1 0,-12-1 15,0 3-15,-1-2 0,0 2 16,-1 0-16,-1 0 0,-2 2 0,-1 2 15,-3 3-15,-4-2 16,-5-1-16,-5 3 0,-5-2 16,0-4-16,-3 3 0,-8 3 0,-3 0 15,1 1-15,1-3 0,1 3 16,-2-1-16,2-3 0,2 1 16,-1 2-16,4-3 0,4 0 15,2-3-15,4 3 0,3-1 16,3-1-16,3 2 0,4-3 15,4-2-15,3-1 0,3 1 0,2 0 16,3-2-16,0 0 0,2-2 16,5 0-16,-1 2 15,-4-3-15,-2-1 0,-4-3 0,-4 0 16,-1 3-16,-4-1 0,-2-1 16,-4-4-16,0 3 0,-2 0 0,0 3 15</inkml:trace>
  <inkml:trace contextRef="#ctx0" brushRef="#br0" timeOffset="32250.1114">19055 5817 0,'0'0'0,"0"0"0,0 0 15,0 0-15,0 0 0,18 25 0,-18-25 16,8 27-16,-8-27 0,4 32 16,-5-11-16,-2 1 0,-4-1 0,-2 1 15,-3-1-15,-3 4 16,-1 0-16,-1-3 0,-2-1 15,-1 0-15,-2-5 0,-4 2 16,-1-2-16,2-2 0,2-3 0,-2-3 16,0-2-16,2-4 0,1 3 15,1-5-15,1-3 0,2 0 16,4-1-16,0 0 0,-1-3 16,3 0-16,1-4 0,2 1 15,2-5-15,2 5 0,3-1 0,0 0 16,1 0-16,1-2 15,1 2-15,2-4 0,2 1 16,0 0-16,2 4 0,0-1 16,2 1-16,1 1 0,0 0 0,4 4 15,4 1-15,-1 1 0,-1-1 16,3 4-16,1 4 0,0-1 16,-1 1-16,2 3 0,0 1 15,-2 2-15,-2 1 0,4 4 16,-2 2-16,-1-2 0,-2 0 0,-1 2 15,0 1-15,0-1 0,-3-3 16,0 0-16,-1 1 16,-1-1-16,-1-3 0,-3 0 0,1-4 15,-2 1-15,1 1 0,-2-1 16,0-1-16,-1-2 0,-1 1 16,0-3-16,-2-3 15,3 1-15,-2 2 0,0 0 0,0-2 16,-1-1-16,2 3 0,-2-3 15,-4 1-15,2-1 0,-1 0 0,1 0 16</inkml:trace>
  <inkml:trace contextRef="#ctx0" brushRef="#br0" timeOffset="36216.7241">1971 10039 0,'0'0'0,"0"0"0,0 0 0,0 0 0,27 1 15,-27-1-15,36-2 16,-11 1-16,0-1 0,4 2 0,2-2 16,7 0-16,0 2 0,7 1 15,1 0-15,-4 1 0,-3 1 0,-6 1 16,-3 3-16,-6-3 16,-5 0-16,-3-1 0</inkml:trace>
  <inkml:trace contextRef="#ctx0" brushRef="#br0" timeOffset="36399.8844">1964 10453 0,'0'0'0,"0"0"15,0 0-15,35-7 0,-35 7 0,41-8 16,-12 2-16,2 1 15,1-1-15,15-1 0,5 0 16,7 2-16,-2-5 0,-6 4 0,-10 1 16,-8 1-16</inkml:trace>
  <inkml:trace contextRef="#ctx0" brushRef="#br0" timeOffset="37699.7025">3216 10046 0,'0'0'0,"0"0"15,0 0-15,0 0 0,0 0 0,0 0 16,0 0-16,0 0 0,0 0 16,29 3-16,-29-3 0,28 1 15,-28-1-15,37 3 0,-15-3 16,2-2-16,3 1 0,3 1 16,4 0-16,9 0 0,0 0 0,16-1 15,2 1-15,1-3 16,-5 1-16,18 0 0,2 2 15,-8 0-15,-3-3 0,17 2 16,6 0-16,2 1 0,-12 1 0,41 0 16,-3 0-16,-18-2 0,-10 0 15,5 1-15,5 4 16,-9-4-16,-10 0 0,18 0 0,12 4 16,-15 0-16,-10-1 0,9-2 15,8-1-15,-11-1 0,-2 1 0,15 3 16,11-1-16,-16 0 0,-9-2 15,12 0-15,13 3 16,-13 1-16,-7-4 0,19 3 16,12-1-16,-18 0 0,-11 2 0,14-4 15,10-4-15,-17 6 0,-12 0 16,14-1-16,8 1 0,-10 2 16,-7 1-16,12 0 0,6-1 15,-18-4-15,-11-3 0,9 2 16,6-2-16,-12 6 0,-8 1 0,8 3 15,7-3-15,-12 3 16,-8 0-16,1-5 0,1-3 16,-15 2-16,-10 1 0,3 3 15,2 0-15,-7-1 0,-7 0 0,-7 3 16,-6 0-16,-9 0 0,-5 0 16,-5-3-16,-5-1 0,-1-2 0</inkml:trace>
  <inkml:trace contextRef="#ctx0" brushRef="#br0" timeOffset="38483.1691">4925 10631 0,'0'0'0,"0"0"16,0 0-16,-24-7 0,14 7 0,-6 0 15,-5 0-15,-2 3 16,-2-2-16,-14 6 0,-5 0 16,0 4-16,-4-4 0,-8 7 0,2 3 15,-2-1-15,7 1 0,12 1 16,5-3-16,10-1 0,6-1 16,13-1-16,9 2 0,5-4 0,4-3 15,11 1-15,8-1 16,-1 3-16,3-2 0,3 0 15,5 1-15,-3-1 0,-3 3 0,3 4 16,-3 2-16,-8 1 16,-4-2-16,-10 0 0,-6 2 15,-10-1-15,-6 0 0,-12-1 0,-6 5 16,-6-3-16,-3 0 0,-7 0 16,-5 3-16,-2 0 0,1-6 15,6 1-15,2-4 0,7-1 16,8-2-16,4-4 0,6 1 15,4-2-15</inkml:trace>
  <inkml:trace contextRef="#ctx0" brushRef="#br0" timeOffset="39216.8285">5217 10813 0,'0'0'0,"0"0"15,0 0-15,0 0 0,0 0 0,2 22 16,-2-22-16,-4 21 0,4-21 16,-8 25-16,-1-8 15,-1-2-15,0 2 0,-3-1 0,1 0 16,-2-1-16,1-1 0,-3 1 16,3 3-16,3-4 0,0-3 15,2-1-15,2-5 0,1 2 16,2-4-16,3-3 0,4 0 15,2-3-15,2-1 0,3 0 16,1-3-16,1-1 0,0-1 0,6-3 16,2-2-16,0 0 0,0 0 15,1 2-15,-3-1 0,-2 2 16,0 0-16,3-3 0,-5 1 16,-3 5-16,1 1 0,-2 4 15,2 2-15,-1 1 0,0 0 0,-2 1 16,-2 2-16,-1 1 15,1 3-15,-1 2 0,-2-1 16,-2 3-16,0 3 0,-3-1 16,0-1-16,-3 2 0,2-3 0,-1 0 15,-2 0-15,-1-1 0,1 0 16,1-2-16,-1-1 0,2 0 16,1-4-16,1-3 0,0 0 15,0 0-15,0 0 0,4-3 16,3-1-16,1-2 0,2-2 15,-2-2-15,3-2 0,2-1 16,0-1-16,6-2 0,0-1 16,0 0-16,-1 2 0,-2-2 0,1 2 15,-3 1-15,-1 3 0,0 0 16,-1 1-16,-2 2 0,-2 1 16,2 1-16,-1 5 0,0-2 15,0 3-15,-1 3 0,-2 1 16,1 2-16,1 1 0,-3 2 15,-1 4-15,1-2 0,-2 0 16,0 3-16,-1 4 0,0-4 16,-2 1-16,-2-5 0,0 1 15,2-3-15,-2 1 0,1-4 0,-1 1 16,1-2-16,-2-3 0,0-1 16,0 0-16,0-1 0,-1-6 15,1 3-15,1 0 0,1 1 16</inkml:trace>
  <inkml:trace contextRef="#ctx0" brushRef="#br0" timeOffset="39381.5591">5514 10531 0,'0'0'0,"0"0"0,0 0 0,0 0 15,0 0-15,22 16 0,-22-16 16,22 16-16,-22-16 0,16 11 0</inkml:trace>
  <inkml:trace contextRef="#ctx0" brushRef="#br0" timeOffset="39651.9067">5864 10839 0,'0'0'0,"0"0"15,0 0-15,0 0 0,29 3 0,-29-3 16,34-4-16,-12 2 0,3 2 0,4 0 16,2-1-16,11-2 15,-3 2-15,9 1 0,2 1 16,-5-1-16,-2-1 0,4 2 15,-2 3-15,-8 1 0,-6-1 0,-2 3 16,-4-2-16,-7 1 0,-6-2 16,-3 0-16,-2-1 15,-1 0-15</inkml:trace>
  <inkml:trace contextRef="#ctx0" brushRef="#br0" timeOffset="40016.2698">6019 11064 0,'0'0'16,"0"0"-16,0 0 0,33-4 0,-33 4 15,35-1-15,-12-1 0,0 4 16,1-1-16,3 3 0,-1 2 16,-4 1-16,-3 0 0,-4 1 15,-5 5-15,-4-1 0,0 2 0,-12 0 16,-5 1-16,-4-1 0,-3 1 15,-9 8-15,-4-1 16,1 0-16,1 0 0,4-4 16,2 0-16,4-1 0,1-2 0,3 3 15,4-1-15,5-7 0,3-2 16,3-4-16,3-1 0,5-3 16,5 0-16,5-4 0,6-2 15,-1-1-15,-1-1 0,2-2 16,0-3-16,-2-3 0,-1 1 0,-2-6 15,-7-5-15,-1 5 0,-2 4 16,-1 3-16</inkml:trace>
  <inkml:trace contextRef="#ctx0" brushRef="#br0" timeOffset="40483.1984">6340 10295 0,'0'0'0,"0"0"0,0 0 0,0 0 16,15 13-16,-15-13 0,12 23 15,-6-8-15,0-1 0,-2 3 16,-4 1-16,0 0 0,-4 0 0,-1 5 15,-3 1-15,-1 0 0,0-5 16,-3 2-16,-3-3 16,-1 0-16,0-4 0,-2-3 0,0 0 15,0-1-15,1-6 0,-7 2 16,1-5-16,4-1 0,-1-4 16,-4-2-16,0-2 15,2 0-15,1-4 0,1 0 0,2-2 16,0 0-16,2 2 0,3-4 15,2 1-15,3 4 0,3 0 0,4 0 16,4 0-16,1 1 0,5-1 16,1 7-16,3 1 0,2-1 15,1 1-15,6 3 0,6 0 16,6 0-16,1 3 0,2 2 16,3 4-16,0 0 0,-1 2 0,6 6 15,-1 4-15,-10-4 0,-6-6 16,-7-3-16</inkml:trace>
  <inkml:trace contextRef="#ctx0" brushRef="#br0" timeOffset="41238.7902">7183 10863 0,'0'0'0,"0"0"15,0 0-15,0 0 0,6-18 0,-6 18 16,0-20-16,-2 9 16,0 3-16,0-2 0,-1-1 15,-1 4-15,-1-4 0,-2 4 16,0-1-16,-2 2 0,-1 2 0,-3 3 15,-4-1-15,1 5 0,-1 0 16,-5 4-16,-1 2 16,1 3-16,0 0 0,1 2 15,1 3-15,2-1 0,2 1 0,-1 5 16,5 2-16,1-2 0,5-1 16,7-2-16,5 2 0,1-4 15,1-5-15,2-1 0,3-2 16,0-4-16,1 2 0,4-4 15,2-3-15,1-1 0,-1-5 0,1-1 16,0 0-16,-2-2 0,1 0 16,-1-2-16,-1-3 0,-2 0 15,1 2-15,-2-2 0,-2-3 16,-3 6-16,-1 0 0,-3 0 16,-1 4-16,1-1 0,-1 2 15,-4 2-15,0 1 16,0-1-16,1 1 0,-2 3 0,1 0 15,-1 0-15,0 0 0,0 2 16,0-2-16,3 2 0,1 1 0,2 0 16,-2 0-16,3 1 0,2-1 15,1 1-15,2 0 0,3-3 16,4 2-16,1-3 0,0 3 16,4-3-16,0 4 0,2-3 15,-1 2-15,-3 1 0,-2 1 16,-2-1-16,-4 1 0,-2 2 15,0-1-15,-4 1 0,-2 1 16,-1-1-16,-2 1 0,-2 2 16,-2 1-16,-2 0 0,-6-2 0,0-1 15,-2 0-15,-1 2 0,-1-3 16,1-1-16,0-1 0,2 2 16,1-1-16,1-1 0,3-1 15,-1 1-15,2 0 0,0-4 16,2-2-16,0-2 0,2 3 0,-2-1 15,2 1-15,-2-1 0</inkml:trace>
  <inkml:trace contextRef="#ctx0" brushRef="#br0" timeOffset="41449.8899">7906 10896 0,'0'0'16,"11"-1"-16,3-2 0,5 3 15,4 0-15,11 0 0,5 3 16,7 0-16,-1 2 0,0-2 16,2 2-16,1 1 0,-2 1 0,-4 1 15,-1-1-15,-6 3 0,-4 1 16,-7-4-16,-7-1 0,-2-1 16,-4-3-16,-3-1 0</inkml:trace>
  <inkml:trace contextRef="#ctx0" brushRef="#br0" timeOffset="41816.5136">7972 11107 0,'0'0'0,"0"0"15,0 0-15,33 7 0,-33-7 0,31 6 16,-13-2-16,1 3 0,1-1 15,3 3-15,-2 1 0,-2-2 16,-5 4-16,-3 1 16,-5 0-16,-5-1 0,-4 5 0,-4-2 15,-7-1-15,-2 2 0,0-1 16,-4 0-16,-6 2 0,1 2 16,0-1-16,4 0 0,3 0 15,4-2-15,2-4 0,4 2 16,2-3-16,6-2 15,5 0-15,7-2 0,6 0 0,-1-3 16,3 0-16,10-2 16,4-1-16,-3-2 0,-2-2 0,-3-4 15,-2 2-15,-2-4 0,-1-2 0,-3-3 16,-4-4-16,-2 4 16,-2 3-16,-2 0 0</inkml:trace>
  <inkml:trace contextRef="#ctx0" brushRef="#br0" timeOffset="42450.3919">8441 10431 0,'0'0'15,"0"0"-15,0 0 0,0 0 0,0 0 16,10 23-16,-10-23 16,0 0-16,-3 31 0,3-31 0,-8 28 15,2-12-15,-3 0 0,-4-1 16,-4 3-16,1 0 0,-1-1 16,-8 1-16,-3 3 0,1-6 15,-1 3-15,0-4 0,1-2 16,-6 4-16,2-5 0,0 0 15,0-4-15,5-3 0,4-1 0,1-3 16,2-3-16,1-1 0,2-2 16,0-2-16,3 1 0,0 0 15,3-1-15,2-5 0,4-1 16,0 3-16,2 0 0,1-3 16,1 3-16,1-3 0,1 3 0,3 0 15,0 0-15,0 0 16,-1 4-16,2-2 0,0 1 15,2 1-15,1-1 0,2 4 16,2-2-16,4 2 0,0 1 0,1 5 16,1-1-16,-1 2 0,2-1 15,2 4-15,2 1 0,0 1 16,-2 2-16,7 4 0,-2 0 16,0 1-16,-3 2 0,1-2 15,1-1-15,-4 0 0,-4 1 0,-1-1 16,-3 1-16,1-2 0,-2-2 15,-1 1-15,-1 1 16,-2-2-16,-3-3 0,0 2 0,-1-4 16,-1-2-16,-2 0 0,0-1 15,0 2-15,-1-2 0,1 0 16,-2-3-16,2 0 0,-2 0 16,3-6-16,-1 5 0,-1-3 15,-1 4-15</inkml:trace>
  <inkml:trace contextRef="#ctx0" brushRef="#br0" timeOffset="42618.5051">9062 10613 0,'0'0'0,"0"0"15,0 0-15,0 0 0,0 0 0,0 0 16,0 0-16,0 0 0,0 0 15,0 0-15,-23 7 0,23-7 16</inkml:trace>
  <inkml:trace contextRef="#ctx0" brushRef="#br0" timeOffset="46066.3167">5524 9187 0,'0'0'0,"0"0"0,0 0 16,0 0-16,0 0 0,-1-25 15,1 25-15,0 0 0,-4-25 0,3 15 16,-1-1-16,0 1 0,-4 2 16,0-2-16,-3 2 15,-1-2-15,-1 1 0,-1 2 0,-4 1 16,3 2-16,-2 0 0,-4 1 16,-3 0-16,-6 3 0,2 3 0,0 2 15,2 2-15,-2 0 16,-2 2-16,0 2 0,1 2 15,-3 4-15,5 0 0,-1 2 16,0 2-16,4-3 0,3 0 0,0 0 16,1 2-16,4 0 0,3-1 15,4 2-15,1 1 0,3-1 16,2 0-16,2 0 0,4-1 16,2-2-16,2-2 0,1-1 15,2-2-15,1 0 0,-2 0 0,6-4 16,2-1-16,4-2 15,-1-2-15,1-2 0,4-2 0,-1-3 16,-3 0-16,3-2 0,2-2 16,-4-1-16,-2 1 0,2-4 15,3-1-15,-3 0 0,-1-1 16,-1-1-16,-2-1 0,-1 1 16,-1 2-16,-6-2 0,-1-2 15,0 1-15,-1 2 0,0-2 16,0 0-16,-2 2 0,-1 1 15,-4 0-15,2 1 0,-3 1 0,0 3 16,-2 1-16,0 1 0,0 1 16,0 1-16,0 3 0,-5-3 15,0 3-15,1 1 0,-1 3 16,-1 2-16,0 0 0,1-1 16,0 4-16,-1-1 0,0 0 15,0 2-15,-1 4 0,4 0 16,-1 1-16,2-1 0,2 1 15,2-1-15,2-1 0,-1-2 0,4-2 16,-2 1-16,3-3 0,1-1 16,3-1-16,2-1 15,0-2-15,1 1 0,-1-3 0,2-3 16,-2 0-16,-2-2 0,1-1 16,2-2-16,-3 0 0,-2-2 0,0 0 15,-2 2-15,0-1 16,-1-1-16,-2 1 0,1-2 15,-5 0-15,-1 1 0,-1-1 16,-3-1-16,0 1 0,0 2 0,-2 0 16,2 1-16,-2 1 0,2-1 15,1 1-15,-1 1 0,2 1 16,0 1-16,2 1 0,2-1 16,0 1-16,3-1 0,3 2 15,5 2-15,1-1 0,1 1 0,3 0 16,2 1-16,5 1 0,1-1 15,0 3-15,0 0 16,0 2-16,-2-1 0,3 2 0,-2 2 16,-2 0-16,1 1 0,2 4 15,-4 0-15,-3 0 0,-4 0 0,-2-2 16,-4-1-16,-1-1 16,-2 1-16,-3-1 0,-2 1 15,-2-1-15,-2-2 0,-4 2 16,-5 1-16,-2-2 0,0 0 0,-2-1 15,0-1-15,-1 0 0,2-1 16,-4-1-16,2-2 0,0 0 16,2-1-16,1 0 0,4-1 15,1-1-15,3 0 0,6 0 16,9-4-16,-5 0 0,1 2 0,-1 0 16</inkml:trace>
  <inkml:trace contextRef="#ctx0" brushRef="#br0" timeOffset="46867.0734">7108 9123 0,'0'0'0,"0"0"16,0 0-16,0 0 0,0 0 0,0 0 16,12 23-16,-12-23 15,0 0-15,3 29 0,-3-29 16,-6 26-16,6-26 0,-12 29 15,1-12-15,-2-1 0,-2 1 0,-1-2 16,-3 2-16,-7 3 0,-2 0 16,0-1-16,2-1 0,-3-1 15,2-3-15,-9 1 0,0-4 16,6-2-16,2-2 0,-1-1 16,0 1-16,2-5 0,0-3 0,4-1 15,2-3-15,4 0 16,3 0-16,-1-3 0,2-1 15,2-2-15,3-2 0,-1-2 16,4-2-16,1 2 0,3 1 0,1-1 16,0-1-16,1 1 0,0 0 15,2 2-15,0-1 0,1 3 16,1 0-16,2 1 0,4 1 16,0 0-16,0-1 0,2 2 15,2 2-15,-3 0 0,1 2 16,2 2-16,1-1 0,1 2 0,-1 2 15,3 3-15,2 3 16,-1-1-16,-4-1 0,4 3 0,1 3 16,1 2-16,0 0 0,5 4 15,-2 2-15,-2 1 0,-1 0 16,0 2-16,0 2 0,-1-3 16,0-2-16,-2 2 0,-2 2 15,-2-2-15,-2-1 0,-1 0 16,-2 1-16,-1-2 0,-1-2 0,0-1 15,-2 0-15,-1-1 0,-1-1 16,1-2-16,-2-3 16,-1-1-16,1 0 0,-2-1 0,2-3 15,-2-1-15,-1-3 0,1 3 16,-1-3-16,0 0 0,0 0 16,0-3-16,-1 0 0,0 1 15,0-2-15,-2 0 0,0 1 16,-2-1-16,-2-1 0,0 0 15,2 1-15,0 1 0</inkml:trace>
  <inkml:trace contextRef="#ctx0" brushRef="#br0" timeOffset="48855.519">10783 10145 0,'0'0'0,"0"0"16,0 0-16,0 0 0,0 0 0,27-10 16,-27 10-16,23-4 15,-8 4-15,2-2 0,3-1 16,0 1-16,1-1 0,4 1 16,4 0-16,6-1 0,-2 1 0,6 0 15,4 0-15,6 0 16,-5-1-16,6 1 0,7 1 15,-2 0-15,-1-1 0,14 0 0,4-1 16,1 3-16,-9 0 0,16 0 16,4 3-16,-10 1 0,-7-2 15,38 3-15,-3-3 0,-12 0 16,-10-2-16,5 3 0,2 3 16,-9-1-16,-6-1 0,9-3 15,6 1-15,-11 2 0,-7-1 0,12 1 16,8 1-16,-9 1 0,-8-1 15,12 2-15,7 3 16,-11-2-16,-5 1 0,9-4 16,5 2-16,-5 2 0,-6-2 0,13 1 15,7 2-15,-13-3 0,-10-2 16,13 1-16,9-1 0,-11 2 16,-7 3-16,11-3 0,7 3 15,-12-4-15,-8 0 0,9 1 16,5 0-16,-13 3 0,-11-1 0,13 0 15,9-1-15,-14 2 0,-9-2 16,9-2-16,5-1 16,-6 1-16,-4-2 0,0 3 0,3 0 15,-12 0-15,-8 0 0,7 0 16,6-2-16,-8 1 0,-8-2 0,5 4 16,1 2-16,-11 1 15,-6-1-15,4 5 0,3 2 16,-15-6-16,-9-3 0,-8-2 15</inkml:trace>
  <inkml:trace contextRef="#ctx0" brushRef="#br0" timeOffset="52533.4486">11960 9173 0,'0'0'0,"0"0"0,0 0 16,0 0-16,4-23 0,-4 23 16,0 0-16,4-24 0,-3 14 0,-1 0 15,-1-1-15,-1 2 0,0 0 16,-4 1-16,-2-2 15,0 2-15,-2 0 0,-4 1 0,0 2 16,-2 2-16,-2 4 0,-7 2 16,-3 2-16,2 1 0,-1 0 15,-2 3-15,-1 2 0,1 2 16,2 1-16,-5 6 0,0 1 16,4-2-16,1 1 0,3-1 15,2 0-15,3 1 0,4-2 0,4 2 16,3 2-16,4-1 15,1-1-15,6 0 0,3-1 16,4-3-16,2-5 0,4 3 0,2 1 16,2-1-16,1-3 0,5-3 15,1-2-15,1-2 0,-1-1 16,3-4-16,2-3 0,-1-1 16,-1-1-16,7-3 0,2-1 15,-4-1-15,-2-1 0,-1-1 16,-1-2-16,-2-1 0,-2 2 15,-1-4-15,-2 0 0,-4 2 0,-3 0 16,-1 1-16,-2 0 16,-2 2-16,-2 1 0,-3 2 0,-3 0 15,-1 5-15,-3 0 0,-2 1 16,-1 2-16,0 0 0,-2 0 16,0 3-16,-2 0 0,0 2 15,-1 1-15,-1 0 0,-1 2 16,1 1-16,2-2 0,1 2 15,3-1-15,3 2 0,2 0 0,3-1 16,4-2-16,1-1 16,1 0-16,6-1 0,5-2 0,0-1 15,1-1-15,3-2 0,3 0 16,1 0-16,0 0 0,6-1 16,-1-2-16,0 2 0,-2 2 0,-2-2 15,-3 2-15,-1 1 0,-3 0 16,-2 1-16,-1 1 15,-3 0-15,-3 0 0,-2 3 0,-1 1 16,-1 2-16,-1-2 0,-3 4 16,-3 2-16,-1-3 0,-2 1 15,-4 0-15,-1 1 0,-1 3 16,-3-1-16,-2 2 0,-1 1 16,-2-1-16,-2 1 0,-3-1 15,-5 0-15,-2 2 0,3-2 16,0-1-16,0 1 0,1-4 0,2-2 15,4-1-15,3-1 16,2-2-16,2-1 0,8-3 0,2-8 16,4 3-16,0 1 0,0 0 15,-2 0-15,1 2 0</inkml:trace>
  <inkml:trace contextRef="#ctx0" brushRef="#br0" timeOffset="52849.821">13165 9005 0,'0'0'0,"0"0"0,0 0 16,0 0-16,-17 22 0,17-22 15,-19 22-15,6-8 0,-1 1 0,-2 2 16,0 3-16,0 0 15,2 1-15,-3 9 0,2 1 16,1 0-16,2-1 0,0 8 16,5-1-16,0-4 0,3-2 0,3-2 15,2 0-15,1-3 0,1-4 16,4-2-16,2-2 0,3-1 16,1 1-16,5-6 0,3-3 15,-1-5-15,-2-2 0,-2 1 0,-4-1 16,-2-2-16</inkml:trace>
  <inkml:trace contextRef="#ctx0" brushRef="#br0" timeOffset="53383.0557">13805 9198 0,'0'0'0,"0"0"16,0 0-16,0 0 0,-3 22 0,3-22 15,-6 25-15,3-12 0,-1 1 16,-2 4-16,-2 1 0,0 0 16,-3 2-16,-5 3 0,-1 0 15,-1-2-15,1-2 0,-1-1 16,-3 0-16,0-2 0,-1-2 0,-4 0 15,1-1-15,4-4 0,2-2 16,2-2-16,0-2 16,2-4-16,0-1 0,1-3 0,0-2 15,5 0-15,2-2 0,2-2 16,-1-1-16,4-2 0,2-2 0,2 0 16,1-3-16,2 3 15,-1 0-15,2-1 0,-1 0 16,1 2-16,-1 2 0,1 1 0,-2 0 15,1 2-15,-2 2 0,1 1 16,3 2-16,0 1 0,-1 0 16,4 2-16,3 1 15,1 4-15,-1 0 0,0 3 0,0 2 16,2 0-16,0 0 0,2 2 16,0 1-16,0 1 0,-1-1 15,1 0-15,1 0 0,-3 0 0,-1 1 16,1-3-16,-2-1 15,-1 0-15,-1-1 0,-1-1 16,-1-1-16,-3-2 0</inkml:trace>
  <inkml:trace contextRef="#ctx0" brushRef="#br0" timeOffset="53551.732">14058 9411 0,'0'0'0,"0"0"15,0 0-15,21-2 0,-21 2 0,25-1 16,-7 0-16,-1 1 0,1 0 16,2 1-16,2-1 0,4 1 15,0 1-15,-5-1 0,-4 0 16,-1 1-16</inkml:trace>
  <inkml:trace contextRef="#ctx0" brushRef="#br0" timeOffset="53803.4263">14722 9451 0,'0'0'0,"0"0"0,0 0 16,31-2-16,-17 2 0,10-1 15,5 0-15,2 0 0,1 2 0,10-1 16,2 1-16,-1-1 0,-1 1 15,8 1-15,1 2 16,-8-1-16,-5 2 0,-3 1 0,-2 2 16,-6-2-16,-3-2 0,-7 0 15,-3-2-15,-6 0 0,-2-1 16,-2 1-16,1-2 0,-2 1 16</inkml:trace>
  <inkml:trace contextRef="#ctx0" brushRef="#br0" timeOffset="54200.655">14894 9642 0,'0'0'0,"0"0"0,0 0 16,24 7-16,-24-7 0,24 6 15,-6-2-15,-1 0 0,2 0 0,3 3 16,-1 0-16,-2 0 0,-1 2 15,-6 2-15,-3 0 0,-4 0 16,-3-2-16,-5 0 0,-5-1 16,-2 2-16,-1 0 0,-6-1 15,-6 1-15,0 0 0,3 0 16,-6 3-16,1-3 0,3 0 16,3 0-16,2 1 0,3 0 15,4-2-15,2-1 0,8-1 16,6 1-16,1-3 0,1-3 0,8 0 15,6 2-15,0-3 0,2-1 16,7 0-16,1-1 16,-1 0-16,-1-5 0,-2 0 15,1 0-15,-4-1 0,-1 0 0,-3-6 16,-3-4-16,-2 3 0,-4 4 0,-2 0 16</inkml:trace>
  <inkml:trace contextRef="#ctx0" brushRef="#br0" timeOffset="54733.6701">15318 8928 0,'0'0'15,"0"0"-15,0 0 0,0 0 0,0 0 16,0 0-16,0 0 0,-4 28 16,4-28-16,-6 19 0,6-19 15,-10 27-15,4-12 0,-3 3 16,-2 2-16,0-2 0,-1-1 16,-4 1-16,-2-2 0,-6 5 15,2-3-15,-1-1 0,0-1 16,0-2-16,0-1 0,0-1 15,-2-2-15,4-2 0,2-4 0,-5-1 16,1-3-16,7-1 0,0-2 16,1-1-16,-2-3 0,3 0 15,1-2-15,2-1 0,1-2 16,2-1-16,2-1 0,3 1 16,2-3-16,1 3 0,0 1 0,3-1 15,3 2-15,-1 0 16,1 1-16,3 1 0,1 2 15,0 0-15,0 1 0,3 2 16,3 1-16,3 2 0,1 0 0,2 2 16,2 1-16,-1 1 0,1 2 0,6 3 15,3 1-15,-3 2 16,-2 0-16,-2 0 0,1 0 16,-3 0-16,-1 0 0,-1-2 15,-1 0-15,-4-1 0,-3 0 0,-3-1 16,-2-2-16,-1-1 0</inkml:trace>
  <inkml:trace contextRef="#ctx0" brushRef="#br0" timeOffset="55049.7904">15760 8965 0,'0'0'0,"0"0"0,0 0 16,26 12-16,-26-12 0,23 18 0,-9-6 15,2 4-15,0 2 0,7 8 16,1 3-16,-2-1 0,-2-2 16,2 9-16,-1 4 0,-4-1 15,-3 1-15,-2 2 0,-4 2 16,0 5-16,-2-4 0,-6 0 15,-4-2-15,-1 3 0,-2 0 0,-8 5 16,-7-7-16,-3-1 0,0-2 16,-7-1-16,-3 1 0,-1-4 15,2-1-15,6-7 0,7-6 16,5-8-16</inkml:trace>
  <inkml:trace contextRef="#ctx0" brushRef="#br0" timeOffset="56199.5976">11613 10945 0,'0'0'0,"0"0"0,0 0 0,0 0 16,0-21-16,0 21 0,0 0 16,-4-26-16,1 16 0,0 0 15,-2-1-15,-1 3 0,1-2 0,-2 3 16,-2-3-16,1 3 0,0 3 15,-2 0-15,-3 1 0,-1 2 16,-1 1-16,-3 1 16,-1 5-16,-3-1 0,1 2 0,-1 3 15,0 4-15,0 1 0,1-1 16,1 4-16,2 3 0,1-2 16,3 1-16,-2 5 0,3-3 15,3 0-15,2-1 0,6 3 0,3-2 16,3-1-16,1-2 0,5-2 15,3 0-15,1-1 0,0-2 16,2-3-16,3-4 16,0 2-16,1-2 0,3-3 0,4-3 15,0-1-15,-2-3 0,4-1 16,2 0-16,-2-3 0,-2 0 16,1-4-16,-2-3 0,1 2 15,0-1-15,3-1 0,-2-1 16,-5 1-16,-3 0 0,-4 2 0,-1-1 15,-3 3-15,-3 2 0,-2-2 16,-3 1-16,-1 0 0,-2 2 16,-1 3-16,0 4 0,-1-1 15,-2 1-15,0 0 0,-1 0 16,-1 0-16,1 0 0,0 1 16,-1 2-16,2 1 0,-1 0 15,3-1-15,1 3 0,1-1 0,2 1 16,1-2-16,2 0 15,1 0-15,3-1 0,5-2 0,2 2 16,1-3-16,1 0 0,7 0 16,4-1-16,-3 1 0,1-2 15,0 2-15,-1-1 0,0 1 16,-1 0-16,5 0 0,-1 0 16,-5 1-16,-4 1 0,-1-1 15,-1 5-15,-4-1 0,-3 1 0,-1-1 16,-2 5-16,-3-3 15,-2 0-15,-2 1 0,-1 2 0,-2-3 16,-2 0-16,-3 1 0,-1 2 16,-4 0-16,-2-2 0,-2 3 15,-3-1-15,2-2 0,-1-1 16,2-3-16,2 1 0,1-3 16,2 0-16,1-1 0,1-1 15,3 0-15</inkml:trace>
  <inkml:trace contextRef="#ctx0" brushRef="#br0" timeOffset="56699.8859">13064 10925 0,'0'0'16,"0"0"-16,0 0 0,0 0 0,17 18 15,-13-8-15,-1 0 0,0 4 16,-2-2-16,-5 2 0,-1 4 16,-3-1-16,-2-2 0,-5 7 15,-2 2-15,-1-2 0,-2 2 0,-5-2 16,-2 3-16,-6 2 16,2-4-16,-2-5 0,-2 0 15,3-5-15,2-3 0,-3-1 16,3 0-16,7-7 0,2 1 0,-1-6 15,3-4-15,7-1 0,2 0 16,4-3-16,4-3 0,3 0 16,4-3-16,1 1 0,3-4 15,-1-1-15,1 0 0,1-1 16,2 1-16,-1 3 0,-2 0 0,2 4 16,1 2-16,-3-1 15,-2 2-15,3 3 0,1 1 16,0 0-16,0 1 0,0 5 15,2 2-15,-4 2 0,3 4 0,1-3 16,2 2-16,3-1 0,2 2 16,1 3-16,1 1 0,1 0 15,1 0-15,9 7 0,4 5 16,-3-2-16,-1-1 0,-7-3 16,-4-3-16,-4-3 0</inkml:trace>
  <inkml:trace contextRef="#ctx0" brushRef="#br0" timeOffset="57516.6436">14227 11110 0,'0'0'0,"0"0"15,0 0-15,0 0 0,4-22 0,-4 22 16,1-18-16,-1 8 16,-1 2-16,-1-2 0,-2 3 15,0-4-15,0 4 0,-3 0 0,-1 0 16,-1 3-16,0 1 0,-4 2 15,0 2-15,-1 1 0,-1-1 0,-2 6 16,-4 0 0,-4 3-16,1-1 0,1 5 0,1 0 15,0 0-15,0 3 0,-2 4 16,3 1-16,4 0 0,4-1 0,4 1 16,3 0-16,3-1 15,5-3-15,3 0 0,4-2 16,0-4-16,1-1 0,2-2 0,3 0 15,4-2-15,2-3 0,2-1 16,2-4-16,-1-1 0,-1-2 16,3-3-16,4 3 0,-2-4 15,-3-1-15,-1-2 0,-1-3 16,-1 3-16,0 0 0,-2 3 16,-1-2-16,-4 2 0,-1-2 15,-3 3-15,-2 0 0,-3 2 0,0-1 16,-2 1-16,-1-1 15,-2 3-15,-1 3 0,-2 0 16,-2 2-16,-2-2 0,1-2 0,0 5 16,3-2-16,1 2 0,1 1 15,3-1-15,3 1 0,1-2 16,1 0-16,4-2 0,4 3 16,3 0-16,1 0 0,9 0 15,3-1-15,0 1 0,0 0 0,7 2 16,-2 1-16,-1-2 0,-3 0 15,-1 3-15,0 0 16,-5 0-16,-4 0 0,-1 1 0,-1-1 16,-3 2-16,-3 0 0,-1 1 15,-2 0-15,-3 0 0,-3-1 16,-4 1-16,-2 1 0,-2-2 16,-2 0-16,-3 0 0,-2 2 15,-2-3-15,-2 0 0,-4-2 16,-3 0-16,1-1 0,0 1 0,-4-2 15,0 0-15,2-3 0,1 2 16,4-3-16,2 1 0,3-1 16</inkml:trace>
  <inkml:trace contextRef="#ctx0" brushRef="#br0" timeOffset="57733.3956">15205 11282 0,'0'0'16,"0"0"-16,22-2 0,-6 0 0,3 0 16,11 0-16,4 4 0,1 0 15,1-2-15,11 7 0,4 0 16,-4 0-16,-3 4 0,9-1 16,-1-2-16,-7-2 0,-6-1 0,-7 1 15,-6-2-15,-6 0 16,-4-2-16,-4-1 0,-2-1 15,-3 0-15</inkml:trace>
  <inkml:trace contextRef="#ctx0" brushRef="#br0" timeOffset="58100.2288">15340 11492 0,'0'0'0,"0"0"0,0 0 16,31 0-16,-13 4 0,4-1 0,5 1 15,10 3-15,-1 4 0,1-1 16,-2 0-16,4 2 0,-6 2 0,-6 0 16,-4 1-16,-7-1 15,-6-1-15,-10-1 16,-8 2-16,-4 0 0,-4-1 0,-5 1 16,-5-1-16,-3 0 0,-2 0 15,-7 4-15,-1-2 0,6 0 16,4 1-16,5-2 0,3 0 15,5-2-15,2-2 0,9 1 16,4-1-16,5-2 16,5-1-16,9-2 0,8 0 0,4-4 15,3-1-15,3-1 0,4-4 16,6 0-16,0 0 0,-2-5 16,-2-2-16,-7-1 0,-5-1 15,-2-5-15,-4-3 0,-7 6 0,-4 5 16,-3 2-16</inkml:trace>
  <inkml:trace contextRef="#ctx0" brushRef="#br0" timeOffset="58766.1449">15961 10585 0,'0'0'0,"0"0"16,0 0-16,0 0 0,0 0 15,0 0-15,0 0 0,0 0 16,-2 24-16,2-24 0,-13 25 16,13-25-16,-17 29 0,6-11 15,-2 0-15,-1 1 0,-3 1 0,-7 5 16,-3 4-16,1-4 0,0-1 15,-8 5-15,-3 0 16,3-4-16,3-3 0,-2-5 16,-2-2-16,7-1 0,4-3 0,-3-1 15,4-5-15,4 1 0,3-2 16,2-4-16,1-5 0,2-1 16,2-1-16,2-4 0,0-3 15,3-3-15,1 2 0,3-3 16,3-3-16,-1 3 0,1-1 15,0-2-15,1 0 0,-1-1 0,1 5 16,2-1-16,-1 0 16,3 4-16,1-3 0,1 2 0,0 1 15,1 2-15,0 2 0,1 2 16,2 1-16,1 0 0,-1 4 0,1 3 16,3 1-16,1 1 15,1 3-15,5 4 0,2 2 16,-1-3-16,0 5 0,5 2 15,2 3-15,-1 0 0,-2 2 16,0 2-16,1 0 0,1 4 0,-4 2 16,-3-3-16,-3 3 15,-3-3-15,-3-3 0,0-1 0,-2-1 16,-3-2-16,-3-3 0,-3-3 16,0 2-16,-2-4 0,-1-2 15,-1-1-15,0 0 0,0-4 16,-1 3-16,-1-2 0,0-3 15,1-1-15,0 0 0,-2 0 16,1-3-16,0 1 0,0 0 0,1 2 16</inkml:trace>
  <inkml:trace contextRef="#ctx0" brushRef="#br0" timeOffset="58927.7063">16687 10888 0,'0'0'0,"0"0"16,0 0-16,0 0 0,0 0 0,0 0 15,0 0-15,0 0 0,0 0 16,0 0-16,0 0 0,0 0 16</inkml:trace>
  <inkml:trace contextRef="#ctx0" brushRef="#br0" timeOffset="60533.2081">10906 10500 0,'0'0'15,"0"0"-15,0 0 0,25 3 16,-25-3-16,31 8 0,-7 1 0,0 0 16,2 2-16,14 8 0,5 3 15,3 0-15,1 2 0,18 6 16,5 5-16,8 4 0,-7-2 16,19 13-16,3 3 0,2 1 15,-9-2-15,40 20 0,-7-1 16,-18-13-16,-14-5 0,4 5 15,2 1-15,-13-8 0,-7-5 0,6 5 16,3 4-16,-15-11 0,-9-8 16,0 2-16,1 1 15,-4-8-15,-3-5 0,-4 1 0,-3 3 16,-9-6-16,-5-5 0,-4-2 16,-3-2-16,-7-2 0,-6-4 15,-7-4-15,-5 0 0,-1-5 0,2 3 16,-2-3-16,0 0 15,-3-1-15,-1 1 0,-3 0 16,-6-1-16,-1 0 0,-5 0 0,6 1 16,3-2-16,2 2 0</inkml:trace>
  <inkml:trace contextRef="#ctx0" brushRef="#br0" timeOffset="61250.5903">4644 8693 0,'0'0'0,"0"0"0,0 0 15,0 0-15,0 0 0,0 0 0,29 9 16,-29-9-16,35 13 0,-13-6 16,6 0-16,2 3 0,3 1 15,18 5-15,5 1 0,1-1 16,3 1-16,17 3 0,5 0 15,6 6-15,-4 1 0,13 3 0,-2-1 16,5 2-16,-12 0 0,42 10 16,-9-3-16,-19-6 0,-11-3 15,-2-3-15,-2-1 0,-13-2 16,-10-2-16,0 5 0,0 0 16,-6 0-16,-4-1 0,-7 4 15,-8 4-15,-3-7 0,-4-2 16,-5 3-16,1 3 0,-10-8 0,-3-8 15,-8-4-15</inkml:trace>
  <inkml:trace contextRef="#ctx0" brushRef="#br0" timeOffset="62416.5136">13777 10442 0,'0'0'0,"0"0"0,0 0 16,0 0-16,17-14 0,-17 14 0,0 0 16,23-6-16,-23 6 0,21 3 15,-7 3-15,0-2 0,2 4 16,7 5-16,4 2 0,4 4 16,3 4-16,17 10 0,6 6 15,12 8-15,-3-1 0,19 18 16,4 4-16,7 6 0,-8-6 15,37 33-15,4 6 0,-22-18 0,-15-14 16,-1 2-16,-1 2 16,-15-13-16,-11-7 0,3 1 0,3-1 15,-9-4-15,-7-5 0,-3 0 16,0 1-16,-5-10 0,-1-7 16,-7-2-16,-1-2 0,-4-4 15,-1-1-15,-6-3 0,-2-3 16,-9-8-16,-8-8 0,-3-4 15,-2-1-15,-2-4 0,0-2 0,-7-9 16,-4-8-16,-2 3 0,-6-7 16,-6-6-16,-5-3 0,9 10 15,6 8-15,4 7 0</inkml:trace>
  <inkml:trace contextRef="#ctx0" brushRef="#br0" timeOffset="62949.6101">12072 8472 0,'0'0'0,"0"0"16,0 0-16,18 19 0,-18-19 0,25 21 15,-4-7-15,1 2 0,1 2 16,16 8-16,6 3 16,0 1-16,1 1 0,18 9 0,18 10 15,-9-3-15,-8-5 0,17 12 16,15 10-16,-12-6 0,-10-4 16,31 19-16,-11-12 0,-14-11 15,-10-7-15,-2 3 0,-4 4 16,-11-7-16,-8-3 0,0-5 15,0-5-15,-8 1 0,-5-1 0,-4-2 16,-5-2-16,-2-4 0,-2-2 16,-2 0-16,-3 2 15,-4-4-15,-3-3 0,-7-4 0,-4-4 16,-7-3-16,-5-3 0,10-1 16,0 0-16,2 0 0</inkml:trace>
  <inkml:trace contextRef="#ctx0" brushRef="#br0" timeOffset="63850.5695">2309 12745 0,'0'0'0,"0"0"16,0 0-16,0 0 0,0 0 16,-22-1-16,22 1 0,0 0 15,0 0-15,0 0 0,0 0 16,21 13-16,-21-13 0,26 3 15,-26-3-15,43-1 0,-14-1 0,13 0 16,3-1 0,-2-1-16,-2-1 0,10-1 0,-3 2 15,-1 3-15,-7 1 0,5 1 16,-10 1-16,-10 2 0,-8 2 0,-3-1 16,-4 0-1,-3-3-15</inkml:trace>
  <inkml:trace contextRef="#ctx0" brushRef="#br0" timeOffset="63999.8613">1958 13261 0,'0'0'0,"0"0"0,0 0 16,0 0-16,18 17 0,-18-17 16,35 8-16,-9-4 0,3-1 0,12-3 15,9-3 1,23-1-16,9-1 0,12-4 15,-8-1-15,-4 0 0,-9 1 0,-19 3 16</inkml:trace>
  <inkml:trace contextRef="#ctx0" brushRef="#br0" timeOffset="64735.6535">4044 13255 0,'0'0'0,"0"0"16,0 0-16,32-4 0,-17 4 0,5 0 16,8 1-16,6-1 15,2 0-15,17-1 0,3 0 16,3 0-16,-1-1 0,18 1 0,5 0 16,-1-1-16,1 1 0,19-1 15,2 2-15,1-1 0,-10-1 16,48 1-16,-4 3 0,-17-3 15,-10 0-15,8 3 0,7 3 16,-7-1-16,-3 1 0,5-1 16,5-2-16,-15 2 0,-11 1 15,6 1-15,3 2 0,-2 1 16,-3-1-16,3 1 0,2-1 0,-5-1 16,-5-1-16,6 2 0,4 0 15,-8 2-15,-4 0 0,1-2 16,0-1-16,-6 3 0,-3 0 0,9 3 15,5 2 1,-15-5-16,-12-2 0,-3 0 0,-3 1 16,-3 1-16,-5 0 0,-6-4 15,-4-4-15,-5 5 0,-1 2 0,-8-6 16,-5-5 0,-7 2-16,-4 0 0,-7 1 0,-7-1 15,-4 0-15,-6-1 0,-9-3 16,-7-2-16,7 2 15,3 2-15,4 0 0</inkml:trace>
  <inkml:trace contextRef="#ctx0" brushRef="#br0" timeOffset="65199.8863">4556 14094 0,'0'0'15,"0"0"-15,0 0 0,0 0 0,0 0 16,0 0-16,31 0 0,-31 0 16,30 3-16,-6-2 0,5 0 15,2 1-15,1 0 0,13-1 16,6 0-16,4 3 15,6 2-15,13 0 0,1-1 0,-6 1 16,-5-3-16,9 6 0,6 0 16,-9 1-16,-9 0 0,-5 0 0,-11 1 15,-10-2-15,-6 0 0,-14-2 16,-7-4-16,-3-1 0,-1 0 16,-1-1-16</inkml:trace>
  <inkml:trace contextRef="#ctx0" brushRef="#br0" timeOffset="65567.0769">4916 14376 0,'0'0'0,"0"0"16,22 0-16,-22 0 0,33 3 15,-9-1-15,3 2 16,9 1-16,-2 0 0,9 3 0,0 2 15,-7 3-15,-2 1 0,-8 1 16,-1 0-16,-7 2 0,-7-3 0,-5 4 16,-6 1-16,-8 1 0,-6 1 15,-9 1-15,-8 3 16,-3 0-16,-4 3 0,-6 5 16,0-1-16,-1 3 0,6-6 0,5 3 15,5 4 1,13-4-16,8 0 0,8-10 0,6-5 15,14-6-15,14-1 16,-4-5-16,4 2 0,17-4 16,11-2-16,-7-2 0,-4-2 15,1-4-15,3-5 0,-1-2 0,-9-3 0,-11 7 16,-10 2-16,-7 4 16</inkml:trace>
  <inkml:trace contextRef="#ctx0" brushRef="#br0" timeOffset="65833.7581">5428 13696 0,'0'0'0,"0"0"15,0 0-15,0 0 0,0 0 0,-19 29 16,19-29-16,-19 27 0,7-12 16,-1 3-16,-5 5 15,3-1-15,0 2 0,-2 10 0,0 2 16,5 0-16,3-1 0,8 7 16,10-2-16,-2-7 0,-3-6 15,0-7-15</inkml:trace>
  <inkml:trace contextRef="#ctx0" brushRef="#br0" timeOffset="66234.404">6613 14133 0,'0'0'0,"0"0"0,0 0 0,-12-19 15,5 10-15,-6-2 0,-2 0 16,-3-1-16,-2 1 0,-11-3 16,-1 1-16,0 2 0,0 1 0,-5 2 15,-2 3-15,8 1 0,6 1 16,3 5-16,4 1 0,5 4 16,2 1-16,6 5 0,5 4 15,4 0-15,7 2 0,3 4 16,5 2-16,0 0 0,0-2 0,2 5 15,1 3-15,2 5 16,-2-1-16,-4 1 0,-3 0 16,-5-7-16,-5-1 0,-5-3 15,-3-3-15,-6-1 0,-3-3 0,-3-4 16,-3-3-16,-1-1 0,1-5 16,-6-2-16,-2-3 0,2-4 15,1 0-15,6-6 0,3-3 16,3 4-16,2 2 0,2 0 15</inkml:trace>
  <inkml:trace contextRef="#ctx0" brushRef="#br0" timeOffset="66969.2998">6819 14258 0,'0'0'0,"0"0"0,0 0 0,0 21 16,0-21-16,-2 25 0,0-7 16,0 0-16,-4 0 0,-3 8 15,-2 2-15,-1-3 0,0-4 0,-1 1 16,0 1-16,-2 0 0,2-2 16,2-2-16,2-4 0,3-2 15,0-6-15,3-4 0,1-2 16,2-1-16,-2-4 0,5-3 15,2 0-15,3-1 0,-1 1 0,4-6 16,3-2-16,-2-2 16,1 0-16,3 1 0,-3-2 15,2 2-15,-1 0 0,5-5 16,2-1-16,-1 2 0,-1 1 0,-2 3 16,-3 3-16,-2 3 15,-2 3-15,0 3 0,0 4 16,-1 0-16,-1 3 0,-1-2 0,0 3 15,-1 3-15,1 1 0,-2 3 16,1 2-16,-1 1 0,1 0 16,-1 2-16,-2 0 0,-1 2 15,-1 0-15,0-1 0,0-2 16,-1-1-16,0-3 0,0 0 16,-1-1-16,1-3 0,0 0 0,0 0 15,1-3-15,1 0 16,2-1-16,-1-3 0,3 0 0,0-3 15,2-1-15,1-3 0,-1-3 16,1 0-16,0 1 0,0-3 16,2-1-16,0-3 0,1 0 15,1 2-15,2 0 0,-4 3 16,0-3-16,-1 3 0,0 0 16,-3 1-16,-1 2 0,-1 3 15,1 3-15,-2 2 0,1 0 0,-2 4 16,0-2-16,1 3 0,-1 2 15,-2 0-15,1 4 0,2 3 16,-3-1-16,0 3 0,-1-1 16,0 3-16,0-1 0,-1-2 15,0-1-15,1 0 0,0 0 16,-3-5-16,2 0 16,-1-2-16,2-3 0,0-4 0,-1 0 15,-1-4-15,0 0 0,0-1 0,1 0 16,0 2-16</inkml:trace>
  <inkml:trace contextRef="#ctx0" brushRef="#br0" timeOffset="67145.6684">7354 14047 0,'0'0'0,"0"0"15,0 0-15,18 14 0,-18-14 0,17 10 16,-17-10-16,19 12 0,-11-7 0,-1-1 16</inkml:trace>
  <inkml:trace contextRef="#ctx0" brushRef="#br0" timeOffset="67966.7311">8258 14292 0,'0'0'0,"0"0"15,0 0-15,0 0 0,0 0 0,0 0 16,5 23-16,-5-23 0,0 18 16,0-18-16,-1 25 0,-1-11 15,-1 1-15,-1 0 0,-2 2 16,0 1-16,-2-2 0,-2 3 15,-2-1-15,-3 5 0,0 1 0,-5-1 16,-1 2-16,-1-2 16,-2-4-16,-1 1 0,-2-2 15,-1 3-15,-1-6 0,0-1 0,-2-3 16,3-1-16,0-4 0,1-1 16,0-3-16,1 0 0,-1-4 15,3 0-15,2-3 0,3 0 16,4-2-16,-1-1 15,3-2-15,2-5 0,3 1 0,-1-3 16,3 2-16,3-1 0,-1 1 0,4-1 16,4 0-1,-3 0-15,2 2 0,2-2 0,2 3 16,1 0-16,0 1 0,0 2 16,1 0-16,0 3 0,2 0 0,-1 2 15,2-2-15,-2 3 0,2 2 16,-1 2-16,3 2 15,0 2-15,0 0 0,3 3 0,1 0 16,0 4-16,0-1 0,0 5 16,0-1-16,1 4 0,0 0 15,7 7-15,3 3 16,-4-3-16,-2 0 0,0 2 0,0 0 16,0 1-16,-1-2 0,3 6 15,-2 0-15,-3-4 0,-4 0 16,-2-5-16,-3 1 0,-2-5 0,-2-2 15,-1-2-15,-1 1 16,-1-7-16,-1 0 0,-1-4 16,-1 1-16,0-4 0,0 1 0,-1-3 15,2 3-15,-2-3 0,0 0 16,0 0-16,0-4 0,-2-3 16,1 0-16,-1-4 15,-1-6-15,0 6 0,-1-3 16,2 3-16</inkml:trace>
  <inkml:trace contextRef="#ctx0" brushRef="#br0" timeOffset="68354.0317">7211 12249 0,'0'0'16,"0"0"-16,0 0 0,0 0 0,0 0 16,-10 27-16,10-27 15,-5 24-15,5-24 0,-4 32 0,2-10 16,-1 2-16,-2 1 0,1 3 16,0 2-16,0 10 0,1 1 15,0 9-15,3 2 0,0-9 0,0-9 16,0-6-16</inkml:trace>
  <inkml:trace contextRef="#ctx0" brushRef="#br0" timeOffset="69016.4229">9484 13307 0,'0'0'0,"0"0"0,0 0 16,0 0-16,0 0 0,32-14 0,-32 14 15,39-1-15,-17 1 0,4 1 16,2 1-16,1 0 0,0 1 15,6 0-15,-1 0 0,-3 0 16,-2 0-16,-5-1 16,-3 1-16,-3-2 0</inkml:trace>
  <inkml:trace contextRef="#ctx0" brushRef="#br0" timeOffset="69216.2732">9383 13549 0,'0'0'0,"0"0"16,0 0-16,0 0 0,0 0 0,31 9 15,-31-9-15,37 8 0,-15-5 16,4 0-16,5 0 0,10 2 16,-2 1-16,4-1 0,3-2 15,-1 0-15,-9 0 0,-6-1 16</inkml:trace>
  <inkml:trace contextRef="#ctx0" brushRef="#br0" timeOffset="69716.3809">10440 13487 0,'0'0'0,"0"0"0,0 0 15,0 0-15,28 0 0,-28 0 0,30-1 16,-30 1-16,43 0 0,-14 1 16,4 1-16,1-1 0,0 2 0,17 0 15,5 0-15,14-1 16,0 0-16,14 2 0,0 0 15,-3 0-15,-1 0 0,17 5 16,1-1-16,5 1 0,-9-1 16,43 4-16,-8 1 0,-20-4 15,-13-4-15,6 3 0,3 2 0,-15 0 16,-10 0-16,8 3 0,4 1 16,-10-1-16,-7-1 0,13 2 15,10 2-15,-15-4 16,-10-3-16,-12 2 0,-5 1 0,-1-3 15,0-1-15,-8-1 0,-4-2 16,-1 1-16,-1 0 0,-10-1 16,-6 1-16,-3-4 0,-2 0 0,0 0 15,-1 0-15,-5-1 16,-3-1-16,-8 0 0,-6 1 16,-5-2-16,-3 0 0,4 0 15,1 0-15,2 1 16</inkml:trace>
  <inkml:trace contextRef="#ctx0" brushRef="#br0" timeOffset="70249.9856">11573 14105 0,'0'0'0,"0"0"15,0 0-15,0 0 0,14-21 0,-14 21 16,3-20-16,-4 7 0,-1 1 15,-5-2-15,-3 1 16,-2 1-16,-2 0 0,-11-2 0,-5 2 16,0 0-16,-3 0 0,-2 3 15,-1 2-15,-4 0 0,4 2 0,4 2 16,3 2-16,5 1 16,3 1-16,6 3 0,2 2 15,8 1-15,5-1 0,4 2 16,5 1-16,3 2 0,3 2 0,4 3 15,6 2-15,-3-2 16,-1-2-16,-3 1 0,1 1 0,-1 1 16,-2 1-16,-3-2 0,-5 2 15,-3 0-15,-4 1 0,-4 0 16,-5 2-16,-6-3 0,-6-2 16,-6 0-16,-3 0 0,-6-2 0,-2-2 15,-6-1-15,2 0 16,2-4-16,2-3 0,5-4 0,6 0 15,5 0-15,4 0 0,4 0 16</inkml:trace>
  <inkml:trace contextRef="#ctx0" brushRef="#br0" timeOffset="70999.5605">11712 14029 0,'0'0'16,"0"0"-16,0 0 0,-2 21 16,2-21-16,-2 19 0,1-6 0,-1 2 15,-2 2-15,0-1 0,-2 2 16,0 5-16,-2-2 0,0-1 16,-1 2-16,-1-3 0,-1-1 15,0-1-15,0 0 0,3-3 16,0-3-16,2-1 0,2-3 15,1-1-15,0-3 0,3-3 16,-1-5-16,5 0 0,2-1 0,3-1 16,1-4-16,1 1 0,0-3 15,3 1-15,4-4 16,0 3-16,0-4 0,0 2 0,0 1 16,-2 1-16,1 3 0,-2-2 15,0 1-15,-1 2 0,0 1 16,1 3-16,0-2 0,-1 3 15,0 1-15,-2 2 16,0 1-16,-1 4 0,-1 0 0,-2 4 16,-2 2-16,0 0 0,-1 1 15,0 2-15,-2-1 0,0-1 0,0 3 16,0-2-16,-2 1 0,-1 0 16,0-1-16,0-1 0,0-2 15,0-1-15,0 0 0,0-3 16,0 0-16,0-5 0,0 0 15,0 0-15,2-3 0,0-1 16,0-3-16,2 1 0,0-2 16,2 1-16,0-4 0,1-1 15,1-1-15,2 2 0,1 1 0,3-5 16,0 2-16,-1 0 0,-2 0 16,-1 1-16,-1 2 0,0 2 15,-1 2-15,1 3 16,-1 0-16,0 2 0,0 2 0,1 2 15,0 2-15,-1 1 0,1 1 0,0 3 16,0 2-16,1 5 16,-1-2-16,-2 2 0,0 2 15,-2 0-15,0 0 0,-2 1 16,-1-2-16,-1-1 0,1-1 0,-4-1 16,1-1-16,0-3 0,0-1 15,0-2-15,1-1 0,-2-4 16,-2 1-16,0-4 0,-3-4 15,3 1-15,1 1 0,-1 0 16</inkml:trace>
  <inkml:trace contextRef="#ctx0" brushRef="#br0" timeOffset="71152.1296">12264 13869 0,'0'0'16,"0"0"-16,0 0 0,0 0 16,29 2-16,-29-2 0,0 0 0,24 3 15</inkml:trace>
  <inkml:trace contextRef="#ctx0" brushRef="#br0" timeOffset="71767.1756">13012 14312 0,'0'0'0,"0"0"0,0 0 16,-4 25-16,2-14 0,-3 3 16,0 3-16,-2 0 0,1 0 0,-7 4 15,-3 0-15,-2-2 0,1-2 16,-2 0-16,0-3 0,0 1 15,1-1-15,-8 0 0,0-5 16,0 0-16,2-2 0,2-3 16,1-4-16,0-2 0,1 0 0,-1-5 15,-1-3-15,3-1 0,0-2 16,2-1-16,3-2 0,1-1 16,2 0-16,2 1 0,1-2 15,2 0-15,1-2 0,2 1 16,1-2-16,0 3 0,4 3 0,0-2 15,0 3-15,1-1 0,2 1 16,0 3-16,2 0 16,-2 1-16,2 4 0,3 1 0,2 2 15,0 2-15,0 1 0,0 0 16,-1 4-16,3-1 0,1 2 16,3 1-16,2 3 0,-1 3 15,0 3-15,0-1 0,0 4 16,1 0-16,1 3 0,6 4 15,2 4-15,-5-4 0,-2 0 16,-1 0-16,-1-2 0,-1 2 0,-2 2 16,5 2-16,-1 0 0,-1-4 15,-2-3-15,-3-2 0,0 1 16,-4-5-16,-2 2 0,-1-5 16,-1 1-16,-2-3 0,1-1 15,-3-3-15,-1 0 16,1-5-16,-1 0 0,-2-2 0,2-3 15,-1-3-15,-1-3 0,0 2 16,0 3-16,0-3 0</inkml:trace>
  <inkml:trace contextRef="#ctx0" brushRef="#br0" timeOffset="72366.3063">11785 12658 0,'0'0'16,"0"0"-16,0 0 0,30-3 0,-14 2 16,5 1-16,5 1 15,8 2-15,1 1 0,0 2 0,0 1 16,4 1-16,-1-1 0,-2 2 15,-1 1-15,-4 1 0,-4 1 16,-4 2-16,-2 3 0,-5 0 16,-2 0-16,-7-1 0,-4 0 15,-3-3-15,-1 1 0,-11 1 16,-5 1-16,-4-1 0,-1-1 0,-7 1 16,-5 0-16,1-1 0,1-2 15,-4 4-15,2 0 0,6-1 16,2-2-16,3-1 0,2 0 15,5 0-15,3-1 0,4-1 16,5 1-16,3-1 0,4 0 0,4-1 16,5 0-16,5-2 15,3-1-15,6 0 0,7 1 16,-3 0-16,-2 1 0,8-1 0,3-1 16,-4-2-16,-3 0 0,0 1 15,0-1-15,1 0 0,0 0 16,0-3-16,1-3 0,-7 1 15,-6 0-15,-5 0 0</inkml:trace>
  <inkml:trace contextRef="#ctx0" brushRef="#br0" timeOffset="72544.3099">13143 13209 0,'0'0'0,"0"0"0,0 0 0,0 0 16,0 0-16,0 0 0,0 0 16,0 0-16,0 0 0,0 0 0,0 0 15,-23 19-15,23-19 0,0 0 16</inkml:trace>
  <inkml:trace contextRef="#ctx0" brushRef="#br0" timeOffset="85816.3241">6055 2141 0,'0'0'0,"-13"-6"15,-6-1-15,-8-1 0,-4 1 0,-19-4 16,-7-3-16,-16-1 0,1 2 0,-20-1 16,-8 0-16,-5 3 15,4 4-15,-49 3 0,8 7 16,13-2-16,12 2 0,-10 11 15,-7 4-15,16 3 0,10-3 0,-10 15 16,-7 6-16,11-3 0,11-2 16,-5 6-16,-7 3 0,11 4 15,7-1-15,-7 8 0,-7 3 16,12 0-16,8 0 0,-1 11 16,0 6-16,6-2 0,8-2 0,-8 7 15,-2 2-15,12-9 16,10-5-16,3 9 0,2 7 15,14-8-15,7-6 0,-1 7 16,2 6-16,2-6 0,7-2 0,6 5 16,4 3-16,3-8 0,0-4 15,2 3-15,1 3 0,4-2 16,5-3-16,7 5 0,5 1 16,-1-9-16,1-5 0,6-2 15,8 1-15,-2 0 0,-3 0 0,12-1 16,4 0-16,0-5 15,-1-6-15,5 8 0,4 4 16,1-9-16,1-4 0,5 3 0,1 3 16,-3-7-16,-2-4 0,11 3 15,9-1-15,-5-6 0,1-4 16,7 1-16,3 3 0,1-6 16,0-3-16,15-7 0,7-1 15,-7-2-15,-9-3 0,12 2 16,7 0-16,-8 0 0,-2-2 0,6 3 15,6-1-15,-8-6 16,-6-2-16,8-2 0,1-2 16,-3-2-16,-4 0 0,15-1 0,11-2 15,-10 1-15,-5-2 0,7-10 16,3-3-16,-7-3 0,-5-2 16,10 0-16,7-1 0,-8 3 15,-5-2-15,5-3 0,6-1 16,-10 2-16,-3 1 0,8-6 15,8-7-15,-12 1 0,-7 1 0,5-6 16,6 0-16,-10 3 0,-5 2 16,6-8-16,6-4 0,-12 7 15,-6 6-15,4-11 0,1-6 16,-12 6-16,-9 5 0,1-9 16,0-6-16,-5 2 0,-4 1 0,-4-4 15,-2-3-15,-5 2 16,-3 2-16,-5-10 0,-3-3 15,-4 6-15,-5 5 0,0-2 16,-2-5-16,-5 2 0,-4 0 0,-3-6 16,2-6-16,-2 9 0,-4 5 15,-1-6-15,-2-6 0,-3 6 16,-3 3-16,-3-3 0,-2-1 16,-5 1-16,0 0 0,-7-4 15,-4-2-15,2 9 0,0 6 0,-5-6 16,-5-3-16,-2 1 15,-1 4-15,-6-2 0,-5 0 16,0 3-16,-1 2 0,-4-8 16,-4-5-16,-1 12 0,0 10 0,-8-5 15,-8-5-15,1 3 0,-1 6 0,-10-4 16,-8 3-16,6 2 16,6 4-16,-13-5 0,-9 1 15,6 7-15,2 3 0,-18 3 16,-12-3-16,6 10 0,3 3 0,-10 0 15,-7-2-15,4 7 0,7 9 16,-18 1-16,-11 4 0,12 5 16,9 2-16,-17 10 0,-9 12 15,6 2-15,6 1 0,-13 10 16,-8 4-16,48-15 0,35-6 0,23-8 16</inkml:trace>
  <inkml:trace contextRef="#ctx0" brushRef="#br0" timeOffset="88683.4585">19726 4837 0,'0'0'0,"0"0"0,0 0 16,0 0-16,0 0 0,0 0 0,0 0 16,11 24-16,-11-24 0,4 24 15,0-5-15,-2 2 0,0 3 16,-1 6-16,0 5 0,0 0 16,-1 2-16,0 18 0,-1 7 15,-2 11-15,-1-5 0,-4 21 16,0 2-16,-3 9 0,0-7 0,-4 21 15,-2 3-15,-1 5 16,4-9-16,-7 37 0,2-7 16,0-18-16,-1-12 0,-3 13 0,-2 10 15,7-11-15,1-7 0,3 14 16,0 11-16,2-13 0,1-9 16,-3 17-16,-1 10 0,1-10 15,2-8-15,-3 15 0,-3 8 16,-2-10-16,-1-7 0,6 14 15,2 10-15,3-12 0,1-9 0,2 14 16,2 9-16,0-15 16,1-12-16,-1 15 0,0 8 15,1-8-15,-1-7 0,-4 10 0,-3 5 16,0-8-16,0-5 0,-3 13 16,-3 10-16,2-16 0,2-11 15,-6 17-15,-2 10 0,-2-14 16,0-11-16,1 13 0,0 5 15,7-15-15,4-14 0,-1 11 16,-2 7-16,0-14 0,0-10 0,-4 14 16,-5 9-16,3-17 0,3-14 15,-5 14-15,-2 7 0,-4-6 16,-3-7-16,0 12 0,1 9 16,1-16-16,0-14 0,-2 9 15,-1 7-15,9-15 0,5-9 16,0 8-16,2 6 0,-2-9 15,-1-6-15,-1 4 0,0 5 16,8-15-16,4-11 0,4 5 16,1 2-16,1-11 0,1-8 0,1 3 15,1 4-15,1-12 0,1-7 16,-1-21-16,0-15 0,-1-9 16</inkml:trace>
  <inkml:trace contextRef="#ctx0" brushRef="#br0" timeOffset="90333.2209">21388 6120 0,'0'0'0,"0"0"0,0 0 16,0 0-16,0 0 0,0 0 0,0 0 16,0 0-16,0 0 15,0 0-15,0 0 0,0 0 0,26-9 16,-26 9-16,0 0 0,32 0 0,-32 0 15,29-2-15,-11 2 16,1-1-16,3 1 0,2 0 0,1 0 16,3 0-16,1 0 0,11 0 15,1 0-15,0-3 0,1 2 16,9-1-16,1 4 0,0-2 16,0 4-16,11-4 0,0-4 15,-3 4-15,-1 0 0,-1-3 16,1 0-16,11 2 0,1 2 0,3 2 15,2-3-15,5-2 0,-5 0 16,0-2-16,2 1 16,28 3-16,-13 7 0,-3-3 0,-4 0 15,-7-5-15,-5-4 0,2 3 16,1 2-16,-5-3 0,-3 2 16,6-1-16,4 4 0,-3-1 15,-2 4-15,3-3 0,1-4 16,-2 0-16,-2-1 0,2 0 15,2 3-15,-4 2 0,-3-1 0,3 2 16,1-1-16,-4-2 0,-2-1 16,0 0-16,3-2 0,-4 6 15,0-2-15,0 2 0,1-3 16,-1-3-16,-3 2 0,2-2 16,1 6-16,-6-3 0,-6 1 0,1-1 15,-2-1-15,-1 1 16,0 0-16,-5 0 0,-1 4 15,-5-4-15,-1-3 0,1 4 0,1 4 16,-4 0-16,-3-1 0,-3-2 16,-3 2-16,-1-5 0,0-2 15,-2 3-15,1 0 0,-4 4 16,-1 0-16,-3 2 0,-3-2 16,-9 0-16,0 0 0,-2-1 15,-2 0-15,-2-2 0</inkml:trace>
  <inkml:trace contextRef="#ctx0" brushRef="#br0" timeOffset="90999.8775">23044 6577 0,'0'0'0,"0"0"16,0 0-16,0 0 0,-15 23 0,15-23 16,-12 26-16,12-26 0,-18 32 15,6-14-15,-3 3 0,1 1 16,1 3-16,-4 11 0,1-1 15,-1 1-15,2 0 0,-3 5 16,2 0-16,2-5 0,2 2 0,2-5 16,3-1-16,2-3 0,3-1 15,2-3-15,1-4 0,1-2 16,3-5-16,0-2 0,1-3 16,1-3-16,3-5 0,3-2 15,0-3-15,0-1 0,0-3 0,0-3 16,0-1-16,-6-4 15,-2 2-15,-1 3 0,-1 1 0,0 2 16</inkml:trace>
  <inkml:trace contextRef="#ctx0" brushRef="#br0" timeOffset="92135.0745">22622 6887 0,'0'0'0,"0"0"16,0 0-16,31 0 0,-9 2 15,0-1-15,0 3 0,12-1 16,5 4-16,-3-3 0,-3 2 0,12 2 16,3 3-16,-8-4 15,-4 0-15,9 0 0,2 0 16,-6-3-16,-4 0 0,-3-1 15,-2-6-15,-5 3 0,-2 0 0,-1-2 16,1 0-16,-4 1 0,-3-2 0,-3-5 16,0-1-1,-4-2-15,-1 1 0,-3-1 0,1 4 16,-4-1-16,0 1 0,-3 0 16,-2 0-16,0-1 0,0 1 0,-4 1 15,-2 2-15,0 1 16,-3 2-16,-1 2 0,-2 2 15,-1 3-15,0-1 0,-1 2 0,-1 4 16,1-1-16,0 1 0,-3 5 16,-1 2-16,6-6 0,2 3 15,-2 5-15,2-2 0,4-1 16,1-1-16,4 1 0,2-2 16,1-2-16,1-2 0,4 0 15,2 0-15,-1-5 0,1-1 0,2-5 16,1 2-16,2-2 0,1-2 15,4-2-15,3-2 0,-1-1 16,0-1-16,0-2 16,-1 2-16,-2-2 0,-2-1 0,4 0 15,0 0-15,-2-1 0,-2 2 16,-2 0-16,-1 0 0,-4 3 16,-1 3-16,-2-3 0,0 3 15,-2 1-15,0 1 0,-1 2 16,-2 0-16,0 2 0,-2 1 0,0 1 15,-1 3-15,0 0 0,2-3 16,-1 5-16,0 0 16,0 0-16,0 0 0,-1-2 0,1 3 15,1 0-15,0 0 0,0-1 16,0-2-16,1 0 0,1 0 16,-1 0-16,0-3 0,1 0 15,1-1-15,3-1 0,1-2 16,1-2-16,0-1 0,1-1 15,1 1-15,1-3 0,0-1 0,1 1 16,1-2-16,0-1 0,0 2 16,0 0-16,1 2 15,-2-3-15,-1 2 0,2-2 0,-1 1 16,-4 1-16,0 3 0,0 2 16,-1 0-16,1 1 0,-2 2 15,0-2-15,-1 3 0,1 1 16,-2 1-16,-1 0 0,0-1 15,-1 3-15,-1 0 0,0 0 16,0 0-16,0-1 0,0-1 0,0 3 16,0-1-16,0-4 0,0 3 15,0-2-15,0 1 0,0-3 16,0-2-16,3 1 0,0-1 16,0-1-16,2-1 0,0-2 15,3 0-15,-1-3 0,-1 4 16,2-4-16,2 1 0,0 1 15,-1 1-15,-2-1 0,1 0 16,-1 0-16,-1 2 0,1-1 16,-2 1-16,1 3 0,-2 0 0,1 0 15,-2 2-15,0 0 0,-1 1 16,1 1-16,-2 0 16,0 3-16,0 0 0,0 2 0,-1-1 15,0 0-15,-1-1 0,1 0 16,1 0-16,0 0 0,0-3 15,0 3-15,1-3 0,-1 1 0,0 0 16,0-1-16,0-2 0,-1 0 16</inkml:trace>
  <inkml:trace contextRef="#ctx0" brushRef="#br0" timeOffset="92384.8229">24329 7040 0,'0'0'0,"0"0"0,22-3 0,-22 3 0,32 0 16,-10-1-16,5-2 15,9 0-15,-2-1 0,5 0 0,2 3 16,9 1-16,-2 1 0,0-1 16,2 0-16,6 0 0,-3 2 15,-4 0-15,-2 2 0,-5-1 16,-4 1-16,0 3 0,-6 0 15,-12 0-15,-5 0 0,-3-3 16,-3-1-16,-2 1 0</inkml:trace>
  <inkml:trace contextRef="#ctx0" brushRef="#br0" timeOffset="92787.0891">24459 7261 0,'0'0'0,"0"0"16,0 0-16,0 0 0,25-3 0,-25 3 15,32 0-15,-32 0 0,39 0 16,-17 3-16,2 1 0,-2-1 16,-1 0-16,3 2 0,-1-1 15,-5 3-15,-1-2 0,-6 3 16,-5-1-16,-2 3 0,-4 2 15,-8-1-15,-6 5 0,-3-2 0,1-1 16,-4 2-16,-2 0 16,2-2-16,1 1 0,-2 1 0,4 1 15,1-4-15,3 2 0,4-5 16,4 0-16,3-1 0,5-2 0,4-2 16,8-2-16,0 0 15,3-2-15,4-4 0,4 1 16,0-1-16,-1-1 0,6-3 15,-1-2-15,-2 0 0,-1 0 0,-3-2 16,-2-3-16,-4 1 16,-3-2-16,-4-3 0,-3-2 0,-1 4 15,-2 4-15,-1 1 0</inkml:trace>
  <inkml:trace contextRef="#ctx0" brushRef="#br0" timeOffset="93337.9157">24950 6566 0,'0'0'0,"0"0"15,0 0-15,0 0 0,0 0 0,0 0 16,3 27-16,-3-27 0,0 0 15,-7 33-15,7-33 16,-14 25-16,4-12 0,-3-1 0,-4 2 16,1 1-16,-1-1 0,-7 3 15,-4-2-15,1-2 0,0-1 0,2-2 16,0-2-16,0 1 16,2-2-16,-5-5 0,0 1 15,4-3-15,2-3 0,3-1 16,3-3-16,3 0 0,2 0 0,1-4 15,1-3-15,4 3 0,-1 0 16,3-3-16,1 0 16,2 3-16,0-1 0,2-1 0,1 3 15,1-1-15,0 0 0,2 3 16,-1 1-16,1 0 0,0 1 0,3 2 16,2 4-16,0 0 15,0 0-15,1 4 0,1 2 16,-1-1-16,0 4 0,2 1 15,3 2-15,1-1 0,2-1 0,0 1 16,0 0-16,-1 2 0,-1-1 16,2 2-16,1 1 0,3 2 15,-1-3-15,-4 0 0,0 1 16,-3-4-16,-4-1 0,-6-2 16,-3 3-16,-5-4 0,-2-1 15,1-2-15,-1 2 0,2-4 0</inkml:trace>
  <inkml:trace contextRef="#ctx0" brushRef="#br0" timeOffset="93850.27">22427 5180 0,'0'0'16,"0"0"-16,0 0 0,0 0 16,-7 28-16,7-28 0,-7 25 0,7-25 15,-10 34-15,4-15 0,-2 2 16,-1 1-16,0 1 0,-4 6 15,-1 0-15,0-2 0,0 0 0,1-2 16,2-2-16,0 0 16,1 0-16,-1 2 0,0 2 15,2-6-15,1-4 0,2 0 0,1-5 16,2-3-16,1-1 0,1-1 16,2 0-16,3-5 0,4 0 15,-2-2-15,-1 3 0,0-3 16</inkml:trace>
  <inkml:trace contextRef="#ctx0" brushRef="#br0" timeOffset="94016.2657">23154 5391 0,'0'0'0,"13"-1"15,3 0-15,4-1 0,3 1 16,11 1-16,4 0 0,7 1 15,-1 2-15,0-1 0,0 2 16,5 2-16,-5 1 0,-10-2 0,-7 0 16,-6-3-16</inkml:trace>
  <inkml:trace contextRef="#ctx0" brushRef="#br0" timeOffset="94483.1817">24705 4865 0,'0'0'16,"0"0"-16,0 0 0,0 0 0,0 0 16,0 0-16,0 0 15,0 0-15,-19 17 0,19-17 0,-16 22 16,16-22-16,-20 31 0,9-14 16,-1 5-16,-2 0 0,0 0 15,-5 9-15,1 3 0,1-3 16,3 0-16,-2 9 0,4-1 15,2-5-15,2 0 0,4-2 0,2 0 16,1-5-16,1-2 0,2-4 16,3 1-16,1-4 0,-1-2 15,3 0-15,1-3 16,2-1-16,1-4 0,0-3 0,0 0 16,-2-5-16,-1 0 0,-1-4 15,-3-2-15,-2-1 0,-3-1 0,0 0 16,0 3-16,0 0 0</inkml:trace>
  <inkml:trace contextRef="#ctx0" brushRef="#br0" timeOffset="95416.3162">24268 5165 0,'0'0'0,"0"0"16,0 0-16,0 0 0,0 0 0,38-7 15,-38 7-15,43 0 0,-20 1 16,3 1-16,4 0 16,8 2-16,-2-1 0,3-1 0,1 1 15,7 2-15,-3 0 0,0-2 16,1-1-16,-4 1 0,-5 0 16,7-2-16,-1 0 0,-4-2 15,-5-2-15,-3 0 0,-3-1 16,-5-2-16,-3 0 0,0 3 15,-1 1-15,-5-1 0,-4-4 0,0 0 16,-2 1-16,-3 0 16,-1-2-16,-3 1 0,-4 3 0,1 0 15,-3 0-15,0 3 0,-3 2 16,0 0-16,0 2 0,-3 1 16,-2 3-16,-2-2 0,2 1 0,-1 2 15,-2 3-15,3 0 16,1-1-16,0 2 0,3 0 15,2 1-15,0 0 0,1 0 0,2 0 16,1 0-16,2-3 0,1 1 16,1 0-16,1 1 0,1-1 15,4-2-15,2-3 0,-1-1 16,2 0-16,3-5 0,4-3 16,-2 1-16,-1-1 0,2-2 15,0-1-15,0 0 0,-1-1 16,0 0-16,1-2 0,-2 2 15,0-1-15,-1 1 0,-1 0 16,-2 0-16,0-1 0,-3 1 0,-1 2 16,-1 2-16,2 0 0,-2 2 15,1 1-15,-3 1 0,-2-1 16,3 4-16,-1 0 0,-1 0 16,0 1-16,-1 1 0,0 1 15,0 1-15,0 0 0,-1 1 16,0-2-16,0 3 0,1 0 0,0-3 15,0 1-15,0 0 16,1-2-16,-1-1 0,1 1 16,0-3-16,2 2 0,0-5 0,1 0 15,2 0-15,1-4 0,-1 0 16,2-2-16,1 1 0,0 0 16,2 0-16,1-1 0,0 0 15,1 0-15,-1 0 0,0 1 16,-1-1-16,1 0 0,-1 1 15,1-2-15,-3 4 0,1 1 16,-1 0-16,-1 2 0,0 2 0,-1-1 16,0 2-16,-2 3 0,0-1 15,-1 2-15,0 1 0,-2 1 16,-1 0-16,0 2 0,-1 0 16,-1 1-16,0-1 0,1 1 0,-1 0 15,1-1-15,0 0 16,-1-2-16,1-1 0,0 0 15,0-1-15,0 0 0,0-2 16,0-1-16,0-2 0,0-2 0,0 0 16,3-2-16,0-2 0,1-1 15,-1 0-15,0 1 0,-1 1 16</inkml:trace>
  <inkml:trace contextRef="#ctx0" brushRef="#br0" timeOffset="95799.6328">25737 4811 0,'0'0'0,"0"0"0,0 0 0,0 0 16,24-1-16,-24 1 0,28 2 15,-13 1-15,1 0 0,-2 2 16,-1 1-16,-1 0 0,-1 1 0,-3-2 15,-2 1-15,-2 1 16,-2 0-16,-4 1 0,-3 2 16,-4-2-16,-2 1 0,-6 2 0,1-1 15,-1 0-15,3 0 0,-1 0 16,2 0-16,1-1 0,1-2 0,2 0 16,2-2-16,1 1 15,3 0-15,3-1 0,3 1 16,4-3-16,3-2 0,5 0 15,6 0-15,1 0 0,0 0 0,1 1 16,3-2-16,-1 1 16,-1 2-16,4-1 0,-3 0 15,-5-1-15,-3 0 0,-4 0 0</inkml:trace>
  <inkml:trace contextRef="#ctx0" brushRef="#br0" timeOffset="96049.6774">26049 5297 0,'0'0'0,"0"0"0,22 0 16,-5 0-16,3 2 0,10-2 15,7 1-15,-2-1 0,-1 1 0,14 2 16,2 0-16,-3 0 0,-5 0 15,5 1-15,-2 1 16,-8-1-16,-6 0 0,-8 1 0,-5 0 16,-5-1-16,-7-2 0,-10-9 15,-8-10-15,4 6 0,1 1 0,2 3 16</inkml:trace>
  <inkml:trace contextRef="#ctx0" brushRef="#br0" timeOffset="96450.0982">26093 5522 0,'0'0'0,"0"0"0,0 0 0,30 2 16,-30-2-16,29 2 0,-11 0 16,1 0-16,0 2 0,4 0 15,-1 2-15,-2-1 0,-3-1 0,-4 4 16,-3 0-16,-5 2 0,-3 0 15,-6 2-15,-7-2 16,-2 2-16,-3 0 0,-4 1 0,-4 1 16,0 0-16,1-2 0,-5 4 15,3 0-15,1-2 0,0-3 16,7-1-16,2 0 0,4 1 16,4-2-16,2 0 0,4-2 15,4-3-15,4 1 0,4-3 16,5 1-16,2-3 0,3 0 0,4 0 15,0 0-15,6-2 0,-3 1 16,0-5-16,-2 1 16,-2 1-16,-3 1 0,-4-1 0,-2-3 15,-4 0-15,-3 3 0,-3-5 16,-3 2-16,-1 2 0,0 1 0,0 1 16</inkml:trace>
  <inkml:trace contextRef="#ctx0" brushRef="#br0" timeOffset="97083.9546">26620 4697 0,'0'0'0,"0"0"0,0 0 16,0 0-16,18 17 0,-18-17 0,9 24 15,-9-24-15,2 27 0,-5-13 16,-3 3-16,1-2 0,-1 1 0,-3 0 16,-1 1-1,0-2-15,-1 0 0,-4 3 0,-3 0 16,2-2-16,-1-2 0,0-2 15,-1-3-15,1 1 0,2 0 0,0-4 16,-2-3-16,2-1 0,0-1 16,1-3-16,0-1 0,1-3 15,2 0-15,0-3 16,1 0-16,2-2 0,1 1 0,2-1 16,-1 1-16,3 0 0,1-1 15,0 0-15,4 1 0,0-1 16,1 3-16,3 0 0,1 1 15,2 1-15,0 2 0,2 0 0,1-1 16,0 3-16,0 2 0,5 1 16,2 3-16,-1 2 0,2-1 15,0 2-15,1 2 0,0-1 16,0 1-16,1 2 0,0 2 16,-2 0-16,-1-2 0,2 4 15,-3-2-15,-1 1 0,-3 0 0,-1-1 16,1 1-16,-2-1 0,-1-1 15,-3-3-15,-1-2 16,0 1-16,-1 1 0,0-3 0,-2 0 16,1 0-16,-2 0 0,0-1 15,1-1-15,-2 0 0,-1-1 16,-1-3-16,-3 2 0,-1 0 16,0-1-16,0 0 0,0-1 15,1 1-15</inkml:trace>
  <inkml:trace contextRef="#ctx0" brushRef="#br0" timeOffset="107084.8293">25243 3657 0,'0'0'16,"-18"-4"-16,-8-3 0,-12-1 0,-11-2 15,-24-2-15,-10 0 16,-13 1-16,4 3 0,-23 4 0,-17 5 16,-23 6-16,19 4 0,-4 0 15,-4 3-15,14 5 0,9 4 16,-10 11-16,-7 9 0,14-6 15,11-4-15,-9 10 0,-5 8 16,14-1-16,9 2 0,-5 8 16,-3 8-16,13-6 0,11-4 0,-2 12 15,-3 9-15,8-4 0,7-1 16,-1 10-16,-2 7 0,15-10 16,9-4-16,0 8 0,2 5 15,2-4-15,1-3 0,10 7 16,7 6-16,8-9 0,6-4 15,-4 6-15,0 5 0,5-8 16,5-4-16,3 4 0,2 7 16,6-11-16,6-7 0,4 10 15,4 5-15,4-8 0,4-4 0,6 2 16,6 5-16,-3-10 0,-3-4 16,11 1-16,7 6 0,-3-8 15,-3-6-15,8 4 0,6 2 16,-2-7-16,0-7 0,5 5 15,4 4-15,-2-10 0,-1-6 0,10 0 16,8 0-16,-6-6 16,-3-3-16,16-2 0,13 0 0,-12-5 15,-6-3-15,14-2 0,10 0 16,-8 1-16,-6 0 0,4-2 16,3-2-16,-5-4 0,-4-4 0,9 0 15,6-1-15,-7-7 16,-7-6-16,6-5 0,5-3 15,-6 0-15,-3 1 0,13 0 0,10 1 16,-13-3-16,-8-1 0,6-12 16,4-7-16,-8 0 0,-4 2 15,3-2-15,2-2 16,-5 0-16,-3-1 0,4-4 0,4-5 16,-6 4-16,-6 3 0,7-11 15,4-6-15,-10-3 0,-5 1 0,5-5 16,5 0-16,-9 5 15,-7 4-15,0-11 0,-3-8 16,-8 5-16,-5 5 0,4-5 16,4-6-16,-4 4 0,-2 5 0,4-8 15,5-9-15,-11 5 0,-7 2 16,6-6-16,3-4 0,-10 5 16,-7 4-16,-2-3 0,-2-4 15,-3 7-15,-4 0 0,-6-7 16,-6-7-16,0 7 0,-3 7 0,-1-6 15,0-5-15,-1 5 16,1 3-16,-6-7 0,-6-3 16,-2 3-16,0 5 0,3-6 15,1-3-15,-3 4 0,-1 4 0,-9-5 16,-5-1-16,2 10 0,-1 7 16,-8-7-16,-6-5 0,-2 7 15,-3 3-15,-4-5 0,-3-5 16,-1 13-16,-2 7 0,-10-3 15,-8 0-15,4 3 0,1 4 0,-6 0 16,-6-1-16,3 4 16,0 2-16,-12 0 0,-7-2 15,2 9-15,3 5 0,-18-1 0,-10 0 16,6 4-16,6 5 0,-12 1 16,-9 4-16,7 6 0,6 8 15,32 2-15,23 0 0,17 3 16</inkml:trace>
  <inkml:trace contextRef="#ctx0" brushRef="#br1" timeOffset="114114.4407">22054 6736 0,'0'0'0,"0"0"0,0 0 15,0 0-15,0 0 0,0 0 0,0 0 16,0 0-16,20-7 0,-20 7 16,0 0-16,29-3 0,-29 3 15,24 0-15,-11 0 0,1 0 16,2 3-16,1-2 0,2 2 16,0 1-16,-2 2 0,2-2 15,0 3-15,0-3 0,-2 2 16,6 1-16,1 2 0,-5 0 15,-2-1-15,-3 0 0,0 2 16,-4 1-16,-2-1 0,-2 0 0,-3-1 16,-2 2-16,-1 1 0,-5-3 15,-4 5-15,-1-3 0,-1 3 16,-3 0-16,-2 0 0,0-1 16,-2-1-16,-3-1 0,-2 0 15,2 3-15,1 1 0,-5-1 16,-2 2-16,1-4 0,0 3 0,3-5 15,1 1-15,3 0 16,4-1-16,1-2 0,0 4 0,3-4 16,3-3-16,0 0 0,1 0 15,4-1-15,1 6 0,2-3 16,1-3-16,1 0 0,1 1 0,5-3 16,2 2-16,3-1 15,3-1-15,1 0 0,3-2 16,0 2-16,1-2 0,3 0 15,3 0-15,-3 1 0,-1-1 0,5 0 16,-3 0-16,-1 0 0,-2 0 16,-3 0-16,-2 0 15,-6 0-15,-2 0 0,-3 0 0,0 0 16,-1 0-16,0 0 0,-3 0 16,-2 0-16,-2-3 15,-3 3-15,0 0 0,-4 2 0,-1-4 16,-1 0-16,1 0 0,1 1 15,1-1-15</inkml:trace>
  <inkml:trace contextRef="#ctx0" brushRef="#br1" timeOffset="115310.757">20205 5678 0,'0'0'0,"0"0"16,0 0-16,0 0 0,0 0 0,0 0 15,0 0-15,11-20 16,-11 20-16,0 0 16,0 0-16,21-22 0,-21 22 0,17-10 15,-6 5-15,1 3 0,3-2 16,-1 0-16,0 1 0,2 0 15,-1 1-15,2 1 0,-1 0 16,2 1-16,1 0 0,-2 0 16,1 2-16,-1 0 0,-3 1 0,2 1 15,0 1-15,-2 0 0,-2 3 16,-2 2-16,-1 1 0,-3 3 16,-3-3-16,-2 0 0,-2 1 15,-1 1-15,-2 2 0,-4 2 16,-6-1-16,1 0 0,-1 0 0,-3 2 15,0 0-15,-4 1 0,-1-3 16,-8 8-16,-1-3 16,2 4-16,2 0 0,-1-4 15,2 1-15,0-7 0,1-1 0,3 1 16,2-1-16,3-1 0,4-2 16,2 3-16,2-3 0,2-1 15,0-2-15,3-1 0,0 0 16,2 0-16,1 0 0,1-3 15,1 3-15,2-3 0,2 3 16,4-4-16,3 1 0,2-1 0,3-2 16,-1-1-16,2 0 15,3 1-15,2-1 0,1-1 0,2 0 16,-2-2-16,-1 3 0,2 0 16,3-4-16,3 1 0,-3 0 15,-3 2-15,-3 1 0,-5 0 16,-1-2-16,-2 1 0,-2-2 15,-4 2-15,-1 2 0,-2-2 16,0 1-16,-1-3 0,-1 3 0,1 0 16,-2 0-16,-2 0 0,0 3 15,-1 0-15,0-1 0,-1 1 16,0 1-16,0-2 0,0 2 16,1-3-16</inkml:trace>
  <inkml:trace contextRef="#ctx0" brushRef="#br1" timeOffset="118035.4494">20481 9327 0,'0'0'0,"0"0"0,0 0 15,0 0-15,0 0 0,0 0 0,27-14 16,-27 14-16,28-4 0,-7 3 16,5-1-16,-2 2 0,0-1 15,10 2-15,3 1 0,-4 0 16,-4 0-16,-3 3 0,-1 2 16,-4-1-16,-4 1 0,-1 4 15,-3 1-15,-7-2 0,-2 0 0,-7 1 16,-4 0-16,-6 0 0,-3 0 15,-11 5-15,-3 0 16,-3-1-16,-2-1 0,-4 2 0,-4-1 16,-4 4-16,5 1 0,6-4 15,3-2-15,5-3 0,6 0 16,0 1-16,4-1 0,5-3 16,5-1-16,2 1 0,4-2 15,2 0-15,2-1 0,5 0 16,4 0-16,4 0 0,5-3 0,8-2 15,6-1-15,1 1 0,1 0 16,13 1-16,3-1 16,-4 0-16,-2 1 0,-6 0 0,-9 1 15,-8-2-15</inkml:trace>
  <inkml:trace contextRef="#ctx0" brushRef="#br1" timeOffset="118933.8419">21504 9853 0,'0'0'0,"0"0"15,0 0-15,0 0 0,0 0 16,0 0-16,0 0 0,0 0 16,0 0-16,0 0 0,0 0 15,11-20-15,-11 20 0,0 0 16,23-7-16,-23 7 0,30-6 0,-11 3 15,5-1-15,2 1 16,4-4-16,5 4 0,5-2 16,10 2-16,1-3 0,18 1 0,4-2 15,-2 2-15,-4-1 0,17-2 16,2 0-16,8 3 0,-7 2 0,16-1 16,1-5-16,-9 3 15,-7 0-15,42-1 0,-8 3 16,-19-2-16,-11 2 0,4 3 15,2 3-15,-9 0 0,-4 1 0,2-4 16,3-2-16,-11-2 0,-6 0 16,6 5-16,4 2 0,-10-2 15,-8-1-15,3 1 0,2-1 16,-4 2-16,-2 2 0,1-4 16,1-2-16,-7-2 0,-7 1 15,6 4-15,1 3 0,-6-2 16,-4-1-16,-5 0 0,-3-1 15,-5 2-15,-2 0 0,-3-2 0,-2-1 16,-9 2-16,-5 0 0,-1 2 16,0 1-16,-5-1 0,-3-1 15,-6 2-15,-4 2 0,-3 0 16,-1 0-16,3-1 0,2-2 16,-1 0-16</inkml:trace>
  <inkml:trace contextRef="#ctx0" brushRef="#br1" timeOffset="119583.1318">22797 10167 0,'0'0'0,"0"0"16,5-11-16,-2 4 0,0 0 15,-1 0-15,1-4 0,-1 0 16,0 1-16,0 2 0,0-2 15,-1 3-15,1 0 0,-1 3 16,0-1-16,-1 5 0,0 0 0,-4 2 16,1 4-16,-2 2 0,-1-1 15,-2 4-15,-2 3 0,1 0 16,-1 0-16,-2 8 0,-1 4 16,2-1-16,1 0 0,3 2 15,-1 0-15,1 0 0,2 1 0,0 2 16,2 2-16,2-1 0,2-2 15,1-4-15,2 0 16,-1-4-16,1-3 0,4 0 16,1-3-16,1-1 0,1 0 0,1-4 15,0-2-15,0-4 0,-1-4 16,-1-1-16,-1-6 0,-3 0 16,-3 0-16,-1 0 0,0 0 15,0 3-15</inkml:trace>
  <inkml:trace contextRef="#ctx0" brushRef="#br1" timeOffset="120566.8461">22433 10261 0,'0'0'0,"0"0"15,0 0-15,27-5 0,-27 5 0,32-2 16,-6 2-16,3 2 0,1 0 15,13 0-15,3-2 0,0 1 16,2 2-16,10 3 16,-1-2-16,5 0 0,-6 0 0,-2-1 15,-2 0-15,-5 1 0,-7 3 16,2-6-16,-5-4 0,-11 1 16,-3-1-16,-1-1 0,-2 1 15,-2-1-15,-3-1 0,-3-1 16,-2-1-16,-2 0 0,-2 0 0,-3 0 15,-2-2-15,0 1 0,-1 0 16,-2 2-16,-3 1 0,0 0 16,-1 0-16,0 2 0,-2 2 15,0 1-15,0 0 0,-1 0 16,0 3-16,0 2 0,1 1 16,1 1-16,-1 1 0,0 2 15,-1 1-15,1 3 0,-2 4 16,1 0-16,1 0 0,5 0 15,2-1-15,1-2 0,0 2 0,2-2 16,1-1-16,2-2 0,-1 1 16,2-1-16,-1-1 15,1-2-15,0-1 0,3-5 0,1 1 16,2-1-16,1-3 0,3-2 16,0 0-16,0-4 0,-2-2 0,-1 1 15,1-2-15,-2 0 16,-1-2-16,-1-2 0,-2-2 0,0 2 15,-1 1-15,-1-1 0,1 1 16,-3 1-16,0 1 0,-1 2 16,-1-1-16,0 1 0,0 1 15,-1 3-15,0 2 0,-1 2 16,0 0-16,0 0 0,1 5 16,-2-1-16,-1 0 0,-2 3 15,1 1-15,1 0 0,0 1 16,-1 1-16,2 1 0,1-2 0,0 3 15,1-3-15,0 1 16,1-3-16,0 0 0,0 0 0,0 0 16,1 0-16,1-3 0,0-1 15,3-2-15,-1-1 0,2 0 0,1-1 16,0-5-16,0 2 16,-2 0-16,1 0 0,0-3 15,1 0-15,-1 0 0,1 0 16,0-4-16,0 4 0,0-3 0,-1 2 15,0-1-15,0 1 0,0 2 16,-2 2-16,0 0 0,-1 0 16,1 1-16,-1 2 0,1 1 15,-2 0-15,1 3 0,-2-1 16,0 4-16,-1 1 0,1 0 0,-2 2 16,-1 3-16,0-4 0,0 2 15,0 1-15,-1 0 16,0 0-16,-1-1 0,1 1 0,1-1 15,-1-2-15,0-1 0,0 3 16,0-3-16,1 0 0,0-2 16,1 2-16,0-4 0,0 1 15,1-1-15,3-3 0,1 0 16,1-2-16,1 0 0,-2-1 16,0 0-16,-2 3 0</inkml:trace>
  <inkml:trace contextRef="#ctx0" brushRef="#br1" timeOffset="121217.5992">24565 10188 0,'0'0'16,"0"0"-16,0 0 0,8 18 0,-8-18 15,2 18-15,-2-7 0,-1 3 16,-2 0-16,-1 1 16,-4 3-16,-1 0 0,0 3 0,-7 4 15,-2 0-15,0-6 0,-3-1 16,-2 2-16,-3-2 0,2-1 16,1-4-16,-8 3 0,0-1 15,2-2-15,3-2 0,1-7 16,0-1-16,3-2 0,1-1 15,1-3-15,2-2 0,-1-2 0,1 0 16,3-4-16,2-2 0,1-1 16,2-1-16,2 0 0,2 1 15,3 0-15,1 3 0,5-3 16,5-1-16,0 1 0,-1 0 0,2-2 16,1 3-16,-1 1 15,1 3-15,3 0 0,0 1 16,-1 3-16,1-2 0,2 4 0,4-1 15,-2 4-15,1 0 0,1 1 16,1 5-16,-2 1 0,0 1 16,6 6-16,3 4 0,-3-4 15,-2 1-15,0 3 0,1 3 16,-1 0-16,-2 0 0,1-2 16,1 5-16,-2-5 0,-1 3 0,1 6 15,-4 0-15,-3-6 0,1-1 16,0 4-16,-1-4 15,-3-3-15,-1-3 0,1 5 0,-1-5 16,-4-1-16,0-3 0,-1-4 16,2 1-16,-3-1 0,-1 0 0,0-5 15,-2-2-15,2 0 16,-2 0-16,-3-6 0,-7-1 16,-1 0-16,0-4 0,1 4 15,3 0-15,0 0 0</inkml:trace>
  <inkml:trace contextRef="#ctx0" brushRef="#br1" timeOffset="124649.3744">23525 8736 0,'0'0'0,"0"0"0,0 0 0,0 0 16,0 0-16,0 0 0,0 0 16,0 0-16,0 0 0,0 0 15,-1 24-15,1-24 0,0 0 0,0 0 16,-8 30-16,8-30 16,-5 18-16,5-18 0,-7 24 15,5-11-15,0 0 0,-1 2 16,0 2-16,1 1 0,0-2 0,-1 2 15,2 2-15,0-1 0,0 1 16,-1 5-16,0 1 0,0-4 16,-1 0-16,1 1 0,0 2 15,1-4-15,0-3 0,0 0 16,-1-2-16,0-1 0,0-2 0,1-2 16,1 0-16,1 0 0,0-1 15,0-2-15,0 1 16,0-2-16,1 0 0,-2-3 0,1 0 15,-1-4-15,0 3 0,0-3 16,0 3-16,0-3 0,-3 2 16,3-2-16,-2 3 0,2-3 15</inkml:trace>
  <inkml:trace contextRef="#ctx0" brushRef="#br1" timeOffset="130182.9596">26211 9119 0,'0'0'0,"0"0"0,0 0 16,0 0-16,0 0 0,0 0 15,-17-16-15,17 16 0,0 0 0,-27 0 16,27 0-16,-24 9 0,11-2 15,-4 2-15,-3 3 16,-1 1-16,0 2 0,-5 8 0,-1 2 16,1 2-16,-1 0 0,-3 11 15,1 2-15,4-3 0,2-2 16,6 1-16,1 3 0,2 4 16,3-2-16,3-1 0,4 0 15,1-5-15,2-3 0,1 2 16,2 0-16,2-4 0,2-4 0,5 2 15,3-3-15,0 1 0,1-2 0,0-1 16,3 0-16,-2-3 16,2-2-16,4-2 0,3 1 15,-1-6-15,-4-5 0,-4-1 16,-4-1-16,-2-1 0</inkml:trace>
  <inkml:trace contextRef="#ctx0" brushRef="#br1" timeOffset="130551.3254">26584 9370 0,'0'0'15,"0"0"-15,0 0 0,0 0 16,-8 22-16,8-22 0,-12 27 16,12-27-16,-15 30 0,5-11 15,-1 3-15,0-3 0,1 0 0,-2 7 16,2 2-16,-1-1 0,0-2 15,2 1-15,2-1 16,1-3-16,0-3 0,-1 3 0,2 0 16,2-7-16,0-4 0,6 0 15,2-3-15,0-1 0,-2-1 0,0-1 16</inkml:trace>
  <inkml:trace contextRef="#ctx0" brushRef="#br1" timeOffset="130750.6154">26982 9589 0,'0'0'15,"10"-1"-15,7-2 0,1 1 16,2 0-16,13 0 0,5 1 16,7 2-16,-1 1 0,1 0 15,2-1-15,1 3 0,-5 0 0,-7 0 16,-4 1-16,-5-2 0,-4-2 15,-4 0-15,-5 1 0,-3-2 16</inkml:trace>
  <inkml:trace contextRef="#ctx0" brushRef="#br1" timeOffset="131033.9095">27378 9352 0,'0'0'15,"0"0"-15,0 0 0,0 0 16,-14 29-16,14-29 0,-17 31 16,9-15-16,1 2 0,-1 1 15,-1 4-15,0-1 0,2 2 0,-3 8 16,0 3-16,1-3 0,2-2 15,3 6-15,2 0 16,1-4-16,1-3 0,4-2 0,5-4 16,-3-2-16,0-8 0,-2 1 15</inkml:trace>
  <inkml:trace contextRef="#ctx0" brushRef="#br1" timeOffset="131416.8925">28241 9321 0,'0'0'0,"0"0"0,0 0 0,0 0 16,0 0-16,-17 23 0,17-23 16,-17 32-16,7-16 0,-3 4 15,-3 3-15,0 0 0,2-1 0,-3 9 16,2 1-16,0-1 16,3-2-16,-1 7 0,2-1 15,2-5-15,1-2 0,3 0 0,2-3 16,0-2-16,2-3 0,0-2 15,1-1-15,0-2 0,1-5 16,0-1-16,1-3 0,-1-4 16,1 0-16,-1-5 0,0-2 15,0-2-15,0 2 0,0 3 16</inkml:trace>
  <inkml:trace contextRef="#ctx0" brushRef="#br1" timeOffset="132287.0442">27821 9505 0,'0'0'0,"0"0"15,0 0-15,0 0 0,0 0 0,40 1 16,-18 0-16,2 1 16,2-1-16,2 3 0,4-1 15,2 0-15,3-2 0,9 1 16,0 1-16,7-1 0,-4 0 0,-4-2 15,-2-2-15,-4 2 0,-5-1 16,6-2-16,-3-1 0,-6 0 16,-6 1-16,-3-2 0,-3 0 15,-6 0-15,-2 0 0,-2 0 16,-2 0-16,-2 0 0,0 3 16,-5-1-16,-2-3 0,-3 4 15,0 1-15,-4 1 0,-3 0 16,-2 2-16,0 1 0,-1 1 0,-1 0 15,1 3-15,-2 3 0,0 1 16,-2 3-16,1-1 0,2 0 16,-2 5-16,4 0 0,2 0 15,3-3-15,1 0 0,3-2 16,1-2-16,2-2 0,2-1 16,1 0-16,1 0 0,1-3 0,3-1 15,5-1-15,1-3 16,3-2-16,-1-4 0,0-1 0,1-2 15,-1 1-15,4 1 16,1-1-16,-1-1 0,-1 0 0,-2-2 16,-1 1-16,0 1 0,-3-2 15,-2 3-15,-2 0 0,0 0 16,-2 2-16,0 3 0,-2 2 16,0-1-16,1 4 0,-4-2 15,2 4-15,-2 0 0,0 0 0,-1 2 16,-1 1-16,1 0 0,-1 1 0,1-1 15,0 2-15,-1 0 16,0-1-16,1 0 0,0-1 16,-1 0-16,2 0 0,0-1 15,0-2-15,0 0 0,2 0 0,1-4 16,1-4-16,3 1 16,2 0-16,1-2 0,2 0 15,1 0-15,1-2 0,1 1 16,-1-1-16,-2 2 0,-1-3 0,2 0 15,1-1-15,-3 4 0,-1-1 16,-2 3-16,0 1 0,-2 2 16,-2 0-16,0 1 0,0 2 15,-1 0-15,-1 1 0,1 1 16,-2 2-16,0 1 0,0 0 16,-2 0-16,-1 3 0,-1 0 15,1-1-15,-1 0 0,-1 1 16,1 0-16,1-1 0,0-1 0,0-1 15,0-3-15,1 0 0,0-1 16,0 0-16,0-2 0,0 1 16,1-3-16,4-5 0,-1 1 15,-1 0-15,0 2 0</inkml:trace>
  <inkml:trace contextRef="#ctx0" brushRef="#br1" timeOffset="132766.3195">29522 9407 0,'0'0'15,"0"0"-15,0 0 0,0 0 16,0 0-16,4 32 0,-4-32 16,-3 31-16,-1-14 0,-1 1 15,-4 3-15,-1-2 0,-2 0 0,-8 7 16,-4 0-16,2-3 0,1-1 15,-8 2-15,-2-6 0,2 0 16,1 0-16,1-4 0,0-6 16,4-2-16,2-1 0,0-5 15,-1-2-15,2-3 0,2-2 0,3-3 16,2-3-16,2-2 16,2 1-16,3-1 0,3-2 15,2 1-15,1-1 0,4 2 16,4-2-16,1 2 0,0 2 0,3 1 15,1 1-15,-1 2 0,-1 4 16,3 1-16,1 2 16,1 3-16,1 2 0,2 1 0,3 3 15,-3 1-15,-2 0 0,4 4 16,2 3-16,0 0 0,0 2 0,0 1 16,1 6-16,-2-4 0,-2-2 15,3 4-15,0 1 16,-5-7-16,-2-2 0,5 4 0,0 1 15,-3-7-15,-3-4 0,-3-3 16,-3 0-16,-1-2 0</inkml:trace>
  <inkml:trace contextRef="#ctx0" brushRef="#br1" timeOffset="133076.5924">30062 9283 0,'0'0'0,"0"0"0,0 0 16,0 0-16,0 0 0,-18 23 0,18-23 16,-16 27-16,16-27 0,-19 33 15,8-13-15,0 1 0,0 0 0,-2 9 16,0-1-16,0 1 0,2 1 15,0 0-15,1 0 0,2-3 16,1-2-16,1 3 0,2-2 16,1-3-16,1-4 0,0-2 15,1-2-15,0-4 0,0-5 16,-1-2-16,0-4 0,-2-2 16,-1-2-16,1 1 0,0-2 15,1 2-15</inkml:trace>
  <inkml:trace contextRef="#ctx0" brushRef="#br1" timeOffset="134200.6913">29624 9463 0,'0'0'0,"0"0"16,0 0-16,0 0 0,0 0 0,0 0 16,39 6-16,-18-2 15,3-1-15,5 3 0,4 2 16,1-1-16,2 1 0,13 1 0,1 0 15,7 3-15,-3-1 0,-4-2 16,-4-3-16,3-1 0,-3 0 16,-7-3-16,-2-2 0,-7-1 15,-7-1-15,-3-4 0,-5 0 16,-2-2-16,-2 1 0,-4 1 16,-2 1-16,-1-3 0,-2-1 15,-2 0-15,-1-1 0,0 2 0,-2 2 16,0 2-16,-2 2 15,-2 1-15,-1 0 0,-2 1 0,-1 2 16,-1 2-16,0 2 0,0 3 16,1 1-16,1 0 0,1 1 15,0 1-15,2 3 0,0 1 16,2 0-16,1 2 0,2-3 16,0 0-16,1 1 0,2-2 15,2 1-15,2-4 0,1 1 0,1-1 16,0-3-16,1 0 0,1-1 15,2-1-15,2-4 16,-1-2-16,-1-2 0,2-3 0,-1-1 16,-1-4-16,0 0 0,0-1 15,1 0-15,-2 1 0,-1-1 16,1 0-16,1 0 0,-1-1 16,-2 2-16,0 0 0,-1 0 15,-2 3-15,-1 1 0,-1 0 16,0 2-16,-1 2 0,-2 2 0,0 0 15,0 4-15,-1 1 0,-1-1 16,0 1-16,0 2 16,-2-1-16,0 2 0,1 1 0,-1 1 15,1 0-15,0 0 0,0-2 16,1 1-16,0-2 0,0 0 0,1 0 16,1-2-16,-1-1 15,1-4-15,1 2 0,4-3 16,2 0-16,1-3 0,0 0 0,2-3 15,0 0-15,-1 0 0,1-1 16,1 0-16,1-1 0,0 0 16,3-2-16,-1 0 0,-1 2 15,-2 3-15,-1-2 0,-2 3 16,-3 2-16,1-1 0,1 1 16,-1 1-16,1 2 0,-1 2 0,0 2 15,-2 2-15,0 0 0,-1 3 16,-1 0-16,-2 1 0,0-1 15,0 0-15,0 2 0,-1 0 16,0-1-16,0 1 0,0-2 16,0 1-16,0-1 0,1-3 15,-2 1-15,1-2 0,0 0 16,0 0-16,1-2 0,0-1 16,0-2-16,3 3 0,1-5 15,0-1-15,1-2 0,-1 1 0,0-3 16,2-1-16,0 1 0,1-2 15,1 1-15,1-2 0,1 2 16,1-1-16,1 1 0,1 0 16,-1 0-16,-1 1 0,-1 0 15,-1 2-15,0-1 0,-2 2 16,0 0-16,0 0 0,-2 1 16,1 1-16,-2 2 0,0 2 15,0-1-15,-2 1 0,0 1 16,0 3-16,1-3 0,-2 1 0,0 1 15,0 0-15,-1 1 0,0 1 16,0 1-16,0 0 16,0 0-16,-1 0 0,1 0 0,0 0 15,0 0-15,0 1 0,0-2 16,1 0-16,1-2 0,1-1 0,1-2 16,-2 0-16,0 1 0</inkml:trace>
  <inkml:trace contextRef="#ctx0" brushRef="#br1" timeOffset="134432.895">31158 9556 0,'0'0'0,"0"0"0,0 0 15,28 2-15,-14-1 0,5 0 16,5 0-16,1 0 0,2 1 0,12 1 15,2 1-15,-1 1 0,-1 1 16,9 2-16,1 1 16,-7 0-16,-6 1 0,2 1 0,-6 1 15,-9-5-15,-7-2 0,-4-1 16,-2-2-16,-2 1 0</inkml:trace>
  <inkml:trace contextRef="#ctx0" brushRef="#br1" timeOffset="134800.2063">31197 9744 0,'0'0'0,"0"0"15,0 0-15,26 7 0,-26-7 0,33 9 16,-10-3-16,3 1 16,0 1-16,8 3 0,0 0 15,-6-1-15,-2 1 0,-5 0 16,-4-1-16,-2 1 0,-3 0 0,-7 1 15,-4 1-15,-4-2 0,-5-4 16,-6 4-16,-6 1 16,-2-1-16,0 0 0,-8 3 0,-2 2 15,4-4-15,2 1 0,2-2 16,1 3-16,3-4 0,4 1 0,5-4 16,4 2-16,3 0 15,3-2-15,8 0 0,6-1 16,5 1-16,3-1 0,5-2 0,5-2 15,0 2-15,0-4 0,1 0 16,0-5-16,-5-2 0,-2 1 16,0-10-16,-3 0 0,-7-2 15,-2-3-15,-2-1 0,-3 8 16,-1 0-16</inkml:trace>
  <inkml:trace contextRef="#ctx0" brushRef="#br1" timeOffset="135283.523">31660 9036 0,'0'0'0,"0"0"0,0 0 16,0 0-16,0 0 0,-7 28 0,7-28 15,-13 24-15,5-11 0,-3-1 16,-2 2-16,-1-1 0,-3-1 16,0 1-16,-2-1 0,-5 1 15,0 0-15,-1-2 0,-3-1 16,3-3-16,1-1 0,0-2 16,-1-1-16,2-2 0,1-1 0,-4-3 15,0-1-15,3-3 0,2-1 16,1-3-16,3-1 15,1 0-15,4 1 0,2-1 0,2-3 16,3 3-16,1 0 0,1 2 16,3 0-16,3 3 0,0 1 15,5 0-15,1 1 0,3 0 16,0 2-16,3 3 0,3 3 16,3 1-16,2-1 0,3 3 15,3 2-15,-1 2 0,-1 0 0,10 5 16,0 2-16,-4 0 0,-3 0 15,3 1-15,-2-3 16,-5 2-16,-1 0 0,-7-1 0,-3 1 16,-3-6-16,-2-4 0,-4-3 15,0-1-15,-2 0 0</inkml:trace>
  <inkml:trace contextRef="#ctx0" brushRef="#br1" timeOffset="135633.5108">32163 9385 0,'0'0'0,"6"7"0,3 3 16,1 1-16,0 2 0,7 9 15,1 5-15,0 0 0,0-1 0,1 15 16,0 4-16,-3-3 0,-4-4 15,-2 9-15,-4 1 16,-3-2-16,-3-2 0,-9 9 0,-7 1 16,-1-7-16,-2-6 0,-5 2 15,-6 0-15,1-8 0,3-4 0,-8 6 16,-3-1-16,5-7 16,3-6-16,-2 3 0,-5-1 15,8-6-15,4-2 0,-1-2 16,-1-1-16,2-3 0,5-1 0,1-3 15,2-3-15,4-1 0,1-2 16,3-1-16,1 0 16,2 0-16</inkml:trace>
  <inkml:trace contextRef="#ctx0" brushRef="#br1" timeOffset="135805.3845">32069 10357 0,'0'0'0,"0"0"0,0 0 0,0 0 15,0 0-15,0 0 0,-28 3 16,28-3-16,0 0 0,-34 0 16</inkml:trace>
  <inkml:trace contextRef="#ctx0" brushRef="#br1" timeOffset="170550.2548">19680 12316 0,'0'0'0,"0"0"16,0 0-16,0 0 0,0 0 0,0 0 15,0 0-15,-9 30 0,9-30 16,-11 29-16,2-8 16,0 2-16,0-1 0,-2 4 0,-1 1 15,-3 12-15,0-1 0,1 2 16,1 1-16,-2 6 0,3-3 0,2-1 16,3 0-1,1-4-15,4-2 0,2 2 0,2-2 16,1-7-16,1-2 0,1-6 15,3-3-15,1-3 0,1-1 16,-1-8-16,-1-4 0,-2-4 16,-1-3-16,0-4 15,-2-4-15,-1 3 0,1 2 16,-1 0-16</inkml:trace>
  <inkml:trace contextRef="#ctx0" brushRef="#br1" timeOffset="171666.7634">19114 12590 0,'0'0'15,"0"0"-15,0 0 0,0 0 16,0 0-16,36 0 0,-36 0 16,41 3-16,-16-2 0,4 1 15,3 1-15,2 0 0,3-1 0,11 4 16,2 2-16,6 1 0,-3 1 15,-1 2-15,0-1 0,3 0 16,-6-2-16,-4-1 0,-6-2 16,-2 0-16,-3 0 0,-4-1 15,-5 0-15,-4-4 0,-5-2 0,-2-3 16,-3 0-16,-2-1 0,-3-1 16,-3-2-16,0-2 15,-3 1-15,-1 1 0,-4-1 0,-1 0 16,-3 2-16,-3 0 0,1 3 15,-2 2-15,0-1 0,0 0 16,-2 2-16,-2 3 0,0 0 16,0 2-16,0 2 0,1 3 15,0 1-15,2 0 0,2 4 16,2 0-16,1 1 0,2 1 0,2 1 16,2 1-16,2-1 0,2-1 15,3 5 1,4 2-16,1-8 0,3-1 0,2 0 15,-1-2-15,-1-1 0,-1-4 0,-1-1 16,-1-2-16,0-4 16,0-1-16,0-3 0,-2-2 15,1-1-15,0 0 0,0-4 16,0-3-16,-1-2 16,-2-1-16,0 1 0,-2 2 0,-1-1 15,1 1 1,-2 0-16,0 3 0,0 1 0,0 2 15,-1 1-15,1 3 0,-1 1 16,0 3-16,0 0 0,0 0 0,-2 2 16,2 3-16,0 4 0,-1-1 15,0 3-15,-2 0 16,1 2-16,1-1 0,-1 4 0,0-1 16,1-1-16,1-1 0,0-1 15,0-2 1,0-2-16,0-1 0,0-5 0,0-2 15,3-1-15,4-2 0,-1 0 16,1-1-16,-1-1 0,2-3 16,0-2-16,0-2 0,3-3 15,0-1-15,-1 1 0,-2 2 0,1-1 16,0 1-16,-1 1 0,-2 1 16,1 1-16,-1 1 15,-1 3-15,-1-1 0,2 4 0,-1 2 16,-1 2-16,-2 0 0,0 2 15,0 3-15,2-1 0,-1 1 16,0 1-16,0 3 0,-1-1 16,0 1-16,0 1 0,0 1 15,1 0-15,-1-2 0,1 2 16,1 0-16,-1-3 0,-2-3 0,1 0 16,1-1-16,0-1 0,-1-1 15,1-1-15,1-2 0,1 0 16,-1-1-16,1-2 0,0-1 15,0 0-15,-1-1 0,2 0 16,0-2-16,2 0 0,0 0 0,0 0 16,1 2-16,-1-1 15,-1 0-15,-1 3 0,1 1 16,-2 1-16,1 1 0,-2 0 16,1 2-16,-1 1 0,-1 0 0,1 3 15,-1 2-15,0 1 0,-1-2 16,1 3-16,-2 1 0,-1-1 15,0 0-15,-1 2 0,0 1 16,-1-1-16,1-1 0,1 2 16,1-1-16,2 0 0,-1-1 0,1 0 15,-1-2-15,1-1 0</inkml:trace>
  <inkml:trace contextRef="#ctx0" brushRef="#br1" timeOffset="172052.861">20956 12448 0,'0'0'0,"0"0"0,0 0 16,0 0-16,0 0 0,-17 17 16,17-17-16,-14 17 0,5-6 15,-2 1-15,-1 2 16,-2 2-16,0 0 0,-4 8 0,1 2 16,1 0-16,3 1 0,1 4 15,1 1-15,1 5 16,1 2-16,2 4 0,0-4 15,4 0-15,1 0 0,2 1 16,2-5-16,2-5 0,4-2 16,2-3-16,2-1 0,3-6 15,4-1-15,-3-6 0,0-4 0,-4-1 16,-2-1-16,-2-2 0</inkml:trace>
  <inkml:trace contextRef="#ctx0" brushRef="#br1" timeOffset="172950.3247">21536 12676 0,'0'0'0,"0"0"0,0 0 16,0 0-16,0 0 0,0 31 0,0-31 15,-8 27-15,2-12 0,-2 0 16,-4 0-16,1 1 0,-1 0 16,0 1-16,-1 1 0,-5 5 15,2-2-15,-4-1 0,-2-2 16,0-3-16,0-2 0,2-2 16,2-2-16,2-2 0,-1-3 0,1 0 15,-1-2-15,2-3 0,1-2 16,0-3-16,0-2 0,1-2 15,1-1-15,3-3 0,1 0 16,1-2-16,1 2 0,1-4 16,3-2-16,1 3 0,0 1 0,1-1 15,2 0-15,0 2 16,2 1-16,1 3 0,2 0 16,-1 3-16,2 1 0,0 1 15,1 1-15,-1 2 0,1 2 0,1 2 16,2 3-16,1 0 0,1 4 15,1 1-15,2 2 0,-1 1 16,1 2-16,-2 0 0,1 1 16,-1 0-16,0 1 0,1 0 15,-1 0-15,0-1 0,-1-1 0,3 3 16,-2-1-16,-3-4 0,-2-2 16,-1-2-16</inkml:trace>
  <inkml:trace contextRef="#ctx0" brushRef="#br1" timeOffset="173150.8812">21894 12914 0,'0'0'0,"0"0"15,0 0-15,34 3 0,-20-3 0,2 1 16,0-1-16,8 2 0,-1 0 15,0 1-15,1-1 0,-2 0 16,-1 0-16,-3 0 0,-3 0 16,-3-1-16</inkml:trace>
  <inkml:trace contextRef="#ctx0" brushRef="#br1" timeOffset="173450.3936">22517 12910 0,'0'0'16,"0"0"-16,0 0 0,29 2 0,-29-2 15,32 3-15,-12 0 0,4-2 16,4 1-1,6 3-15,3 0 0,8 1 0,-3-1 0,11 3 16,0 0-16,-3 0 0,-4 1 16,11 1-1,2 1-15,-9 1 0,-3 1 16,-12-5-16,-8-4 0,-7-1 16,-3 0-16,-5-1 0</inkml:trace>
  <inkml:trace contextRef="#ctx0" brushRef="#br1" timeOffset="173833.7449">22720 13143 0,'0'0'0,"0"0"15,23 6-15,-6-1 0,0 1 16,4 0-16,2 1 0,6 2 15,-1 1-15,-3 1 16,-2 1-16,-3 0 0,-3-1 0,-3 2 16,-4-1-16,-6-2 0,-3 0 15,-5 1-15,-4 1 0,-5 0 0,-4-1 16,0 0-16,-3 0 16,-4 3-16,0 1 0,1 1 15,0-1-15,4-1 16,5-1-16,5-1 0,5-2 0,7-2 15,7 0-15,0-1 0,1 0 16,7-1-16,5-1 0,4-3 16,0-2-16,-1-2 0,1-4 15,-2 1-15,-2 1 0,0-7 16,0-4-16,-6-4 0,-2-1 0,-2 2 16,-3 3-16,-3 4 15</inkml:trace>
  <inkml:trace contextRef="#ctx0" brushRef="#br1" timeOffset="174316.3955">23148 12505 0,'0'0'15,"0"0"-15,0 0 0,0 0 0,0 0 16,1 30-16,-1-30 16,-6 22-16,6-22 0,-12 25 0,2-10 15,-1-1-15,0 0 0,-1 0 16,0-2-16,-1 1 0,0-2 0,-5 3 16,-1-2-16,0-3 0,1-1 15,-1-3-15,1-1 16,2-3-16,1-2 0,1-2 15,0-2-15,0-2 0,1-1 0,0-3 16,0-2-16,2 0 0,1 0 16,0-1-16,1-1 0,1-1 15,2-1-15,4 2 0,2 1 16,0 2-16,0 1 0,3 2 16,2 0-16,3 2 0,1 1 0,2 2 15,3 2-15,3 2 0,3 1 16,1 2-16,2 1 0,0 3 15,0 0-15,2 3 0,2 2 16,3 3-16,-3-1 0,-1 2 16,-3 1-16,-1-1 0,-2-1 15,-2 0-15,0-2 0,-2 0 16,-4-2-16,-2-2 0,-2-2 16,-1 0-16</inkml:trace>
  <inkml:trace contextRef="#ctx0" brushRef="#br1" timeOffset="174666.6484">23744 12742 0,'0'0'0,"7"6"0,2 5 15,-1 2-15,-1 0 0,5 10 0,2 4 16,-1 0-16,0 3 0,-1 9 16,-2 2-16,-3-1 0,-2 0 0,-4 5 15,-3 0-15,-2-5 16,-4-4-16,-1 2 0,0-1 16,-1-2-16,-1-3 0,-3-4 15,-4-3-15,1-3 0,-1-4 16,1 0-16,-1-4 0,5-2 15,2-4-15,3-2 0,1-2 16,2-4-16,0-1 0,3-5 0,2-2 16,0 0-16,0 2 0,0 1 15</inkml:trace>
  <inkml:trace contextRef="#ctx0" brushRef="#br1" timeOffset="174833.7733">24117 12918 0,'0'0'0,"10"0"0,5-1 0,3 1 15,2 1-15,9 0 0,3 2 16,-2 1-16,1-2 0,2 5 16,-4 1-16,-6-1 0,-5-1 0,-4-2 15,-2-1-15,-2 0 0</inkml:trace>
  <inkml:trace contextRef="#ctx0" brushRef="#br1" timeOffset="175000.1927">24035 13183 0,'0'0'0,"0"0"0,0 0 16,28 14-16,-28-14 0,34 14 15,-9-4-15,1-1 0,2 1 0,10 2 16,2-1-16,-2-2 0,1 1 15,0-1-15,-8-1 0,-6-3 16</inkml:trace>
  <inkml:trace contextRef="#ctx0" brushRef="#br1" timeOffset="176016.855">25111 13210 0,'0'0'0,"0"0"16,0 0-16,0 0 0,0 0 0,0 0 15,34-5-15,-34 5 16,27 0-16,-27 0 0,39 2 15,-16 0-15,3 1 0,1-1 0,4 0 16,10-1-16,0 0 0,5 2 16,5 0-16,10 2 15,0 1-15,7 0 0,6 2 16,3-1-16,-8 1 0,12 2 0,1-1 16,8 1-16,-3-1 0,-1-1 15,0-1-15,32 4 0,-14 1 0,15 4 16,10 2-1,-15-4-15,-9-2 0,-8-1 16,-6 0-16,0 0 0,-1 2 0,18 1 16,14 2-1,12 3-15,9 1 0,-37-3 0,-25-3 16,25-1-16,16 0 16,-11-2-16,-7 1 0,-6 1 0,-4 2 15,-2-3-15,-3-1 0,10 1 16,8 2-16,-10-1 15,-5-2-15,-7-2 0,-5-2 0,-7 1 16,-6 0-16,-4 0 0,-2 0 16,-5-3-16,-3-3 0,-4 0 15,-1-1-15,-6 0 0,-5 1 16,-4-3-16,-3-1 0,-2 2 16,-3 0-16,-3-1 0,-2 0 15,-6-1-15,-4 0 0,-3 3 16,-4 0-16,-3-1 0,0 0 0,-3 1 15,-4 1-15,-3-1 0,-4 2 16,5-2-16,2 1 0,2-1 16</inkml:trace>
  <inkml:trace contextRef="#ctx0" brushRef="#br1" timeOffset="176599.9211">25539 12082 0,'0'0'0,"-4"10"15,0 4-15,-1 1 0,0 4 0,-4 6 16,0 4-16,-2 8 0,1 1 15,3 1-15,0-1 16,0 5-16,3-2 0,2-3 0,2-3 16,0-4-16,0-3 0,2-6 15,1-3-15,-1-3 0,1-3 0,-1-4 16,0-3-16,-2-6 16,0 0-16,1-7 0,0-1 15,-1-4-15,-1-2 0,0 5 0,0 1 16,0 1-16</inkml:trace>
  <inkml:trace contextRef="#ctx0" brushRef="#br1" timeOffset="177416.8993">25167 12254 0,'0'0'0,"0"0"0,0 0 16,39 8-16,-21-4 0,9-1 15,5 0 1,7 0-16,8 1 0,8 1 0,-3 0 0,9 1 16,0-1-16,2-1 0,-8-1 15,1 1-15,-5-1 16,-9-2-16,-6 1 0,-7-4 0,-5 0 16,-7-1-16,-4-3 0,-2 1 15,-2-1-15,-5-1 0,-3-1 0,-4-1 16,-4 0-16,1 2 15,-1 0-15,-3 3 0,-2 2 16,0 2-16,1 2 0,-2-1 16,-3 2-16,2 2 0,1 3 0,0 0 15,-2 0-15,5-1 0,1 1 16,1 3-16,1 3 16,3-2-16,1-1 0,5 2 15,2 1-15,3 0 0,0-2 0,3-2 16,2 0-16,0-1 15,2-3-15,4-1 16,2-4-16,-2-3 16,1-4-16,-3 2 0,-3-1 0,3-2 15,-3-2-15,-4 2 0,-1-2 0,-1-2 16,-1 0-16,-3 2 0,1 1 16,-2-1-16,-1 0 0,0 2 15,0 2-15,0 1 16,-1 4-16,0 0 0,0 0 0,0 0 15,-1 3-15,0 1 0,0 0 0,0 1 16,0 3-16,1 0 0,0-1 16,0 0-16,0-1 15,1-1-15,1-1 0,0 0 0,0 1 16,2-2-16,0 0 0,2 0 16,0-1-16,3-2 0,1 0 15,1-1-15,0-1 0,0-1 16,0-1-16,-1 1 0,0-2 15,0 1-15,-1 0 0,-2 1 16,0 0-16,0 1 0,-2 0 0,1 2 16,-1 1-16,0 1 0,-2 0 15,0 1-15,-1 2 16,2 1-16,-1 2 0,0 1 0,0 1 16,-1 0-16,0 0 0,0 1 15,-1 0-15,1 0 0,1 0 16,-1 0-16,0-2 0,0-1 15,0 0-15,2-1 0,-1-1 16,0-1-16,2-2 0,1-2 16,2-1-16,-1 0 0,-2 0 0,1 0 15</inkml:trace>
  <inkml:trace contextRef="#ctx0" brushRef="#br1" timeOffset="177885.0451">26969 12125 0,'0'0'0,"0"0"0,0 0 16,0 0-16,21 16 0,-21-16 0,11 17 16,-6-5-16,0 0 0,-2 2 15,-2 1-15,-2 0 0,-1 1 16,-4 0-16,-3 3 0,-2 3 15,-1 0-15,-2-3 16,-3-1-16,1 0 0,-2 0 0,-6 2 16,-4-2-16,6-8 15,0-2-15,-4 0 0,0-2 16,1-5-16,0-5 16,4-1-16,3-1 0,3-4 0,0-4 15,4 2-15,4-1 0,2-4 16,3-3-16,0 0 0,0 1 0,3 1 15,2 0-15,1 4 16,1 1-16,0 2 0,2 3 16,0 2-16,-1 1 0,3 1 15,1 2-15,-2 1 0,-1 1 0,4 1 16,3 4-16,0 1 0,1 0 16,4 2-16,2 2 0,-1 0 15,-1 1-15,6 6 0,4 1 16,-3-2-16,0-3 0,-1 2 15,1 3-15,-1-5 0,-3-3 0,-5-2 16,-2-1 0,-3-1-16</inkml:trace>
  <inkml:trace contextRef="#ctx0" brushRef="#br1" timeOffset="178066.7992">27521 12447 0,'0'0'16,"0"0"-16,0 0 0,30-4 0,-13 2 16,2 1-16,4 2 15,6 1-15,1-1 0,1 2 0,0-2 16,0 0-16,-2 0 0,2 0 16,-6-1-16,-6 1 0</inkml:trace>
  <inkml:trace contextRef="#ctx0" brushRef="#br1" timeOffset="178450.5028">28670 12046 0,'0'0'0,"0"0"0,0 0 16,0 0-16,0 0 0,-6 22 15,6-22-15,-11 22 0,11-22 16,-20 35-16,7-14 0,1 0 16,-1-2-16,0 10 0,1 2 15,1 0-15,2-1 0,3 2 0,1 2 16,1 5-16,2-2 0,2-3 15,2 0-15,0-2 0,0-5 16,1-1-16,1-4 0,-1-3 16,0-2-16,1-3 0,-1-5 15,-2-1-15,-2-3 0,-1-5 0,0-4 16,0 1-16,1 1 0,0 0 16</inkml:trace>
  <inkml:trace contextRef="#ctx0" brushRef="#br1" timeOffset="179316.5678">28229 12279 0,'0'0'0,"0"0"0,0 0 16,0 0-16,26 7 0,-26-7 0,32 5 16,-11-1-16,3 0 0,4 1 15,4 1-15,2 0 0,0 0 16,12 1-16,4 2 0,4 0 15,-6 1-15,2-2 0,2-1 16,-8-3-16,-6 0 0,3-3 16,-4 0-16,-7-3 15,-2-2-15,-4-1 16,-3-3-16,-5-2 0,-5-1 16,-6 3-16,-3-1 0,-2 2 0,-3 1 15,-2 1-15,-3 1 0,0 2 16,0 1-16,0 0 0,-2 1 15,1 1-15,0 3 16,0 0-16,0 1 0,2 1 0,0 3 16,-1 1-16,1-1 0,1 4 15,2 2-15,0-1 0,2 1 0,2 1 16,4 0-16,0-1 16,1 1-16,2-2 0,1-2 0,-1 0 15,1 0-15,0-4 0,1-1 16,0-4-16,-1 0 0,3-3 15,2-2-15,-1 0 16,0-3-16,0-2 0,-1-2 16,0-3-16,-2 1 0,0 1 15,-1 1-15,-1-1 0,-1-1 0,-1 0 16,0 0-16,-1 3 0,-1 1 16,1 2-16,-2 1 0,0 2 15,-2 2-15,2-1 0,-2 1 16,1 5-16,-1 0 0,0 0 15,-1 0-15,0 2 0,0 0 16,0 0-16,1 2 0,0 0 16,0 0-16,0 1 0,0-1 15,1-1-15,0 0 0,0-2 0,0-1 16,1-1-16,1 0 0,1-2 16,2-1-16,0-1 0,3-2 15,0-1-15,1-3 0,0 1 16,-1-1-16,0-2 0,1 0 15,0-1-15,0 0 0,0 0 16,0 1-16,-1 0 0,0 2 0,0-1 16,-2 1-16,1 0 15,-1 1-15,-2 3 0,1 0 16,-2 2-16,0 0 0,1 3 16,-1 1-16,0 0 0,-2 2 0,0 2 15,-1 1-15,0 2 0,-1 1 16,0 1-16,0-1 0,0 1 15,0 0-15,0 1 0,1-1 16,0-1-16,-1 1 0,0-2 16,2 1-16,-1-2 0,1-2 0,0 2 15,0-1-15,2-1 16,-1-1-16,0-2 0,0 1 0,0-2 16</inkml:trace>
  <inkml:trace contextRef="#ctx0" brushRef="#br1" timeOffset="179502.0106">29721 12521 0,'0'0'0,"0"0"16,29 0-16,-9 1 0,2 1 0,10 2 16,4 1-16,9 0 0,0 0 15,-1 1-15,-1-2 0,-3 3 16,0-2-16,1 3 0,-5 0 15,-6-3-15,-5 1 0,-5-2 16,-4-1-16,-4-1 0</inkml:trace>
  <inkml:trace contextRef="#ctx0" brushRef="#br1" timeOffset="179866.2906">29819 12733 0,'0'0'0,"0"0"0,0 0 16,31 9-16,-15-6 0,4 2 16,2 3-16,1 1 0,1 0 0,4 3 15,-3 0-15,-4-4 16,-3 1-16,-5-1 0,-2 0 0,-5 1 16,-2 0-16,-11-1 15,-7 0-15,-2-2 0,0-1 0,-6 2 16,-6 0-16,-7 1 15,-1 1-15,2 1 0,4 0 16,3 0-16,4 0 0,5-1 0,5 2 16,5-2-16,5 0 0,9 0 15,6 1-15,3-4 16,4-2-16,4-1 0,6 0 0,-1-2 16,1-1-16,2-1 0,2-2 15,-3-4-15,-3-2 0,4-7 16,-1-3-16,-6-1 0,-3-1 15,-5 4-15,-4 4 0,-2 2 0</inkml:trace>
  <inkml:trace contextRef="#ctx0" brushRef="#br1" timeOffset="180433.3261">30240 11788 0,'0'0'0,"0"0"16,0 0-16,0 0 0,0 0 0,0 0 15,19 4-15,-19-4 0,0 0 0,0 0 16,13 25-16,-13-25 0,2 22 16,-2-22-16,-5 26 15,5-26-15,-11 30 0,2-14 16,-3 1-16,0-2 0,-1 1 0,-5 3 15,0 0-15,-1-1 16,-1-3-16,-1-2 0,-1-4 0,2-1 16,1-1-16,1-3 0,-2-1 15,1-3-15,0-2 0,1-4 16,-1-2-16,2 0 0,2-2 16,-1-3-16,1-4 0,2 1 15,2 1-15,1-5 0,2-1 0,1 1 16,1-1-16,1 2 0,2 1 15,1 2-15,1 1 0,2 3 16,2 2-16,1 2 0,0 1 16,5 4-16,3 2 0,1 0 15,1 2-15,2 3 0,0 1 16,2 3-16,1 1 0,3 3 16,3 3-16,-2 0 0,-2 1 0,7 4 15,1 1-15,-2 0 16,1-1-16,-3 0 0,-1 2 15,-2-2-15,-2-3 0,2 6 0,-1 0 16,-2-2-16,-4-4 16,-4-3-16,-2-2 0,-3-1 0,-4-1 0,-3-3 15,-5-1-15,2-1 16,1-1-16,-1-1 0</inkml:trace>
  <inkml:trace contextRef="#ctx0" brushRef="#br1" timeOffset="181790.6315">24981 13841 0,'0'0'0,"0"0"0,0 0 15,-5 21-15,5-21 0,-5 24 16,0-9-16,0 6 0,-2 3 16,-2 4-16,-2 2 0,-2 7 15,1-2-15,-2 9 0,-1 1 0,3-2 16,1 0-16,-1 5 0,1-1 15,1-3-15,2-6 0,2-3 16,0-4-16,2-3 0,0-3 16,2-3-16,2-1 15,0-7-15,0-1 0,0-4 16</inkml:trace>
  <inkml:trace contextRef="#ctx0" brushRef="#br1" timeOffset="182016.4872">25720 14344 0,'0'0'0,"15"0"0,7 2 16,10 0-16,4 3 0,13 1 0,3 2 16,9 2-16,0 0 0,-5 0 15,-4 1-15,3-4 0,-5 1 16,-10-1-16,-8 0 0,-7-3 15,-4-1-15,-6-3 0,-3-4 16,-6-2-16,-3-2 0,-1 1 0,1 3 16,-2 1-16</inkml:trace>
  <inkml:trace contextRef="#ctx0" brushRef="#br1" timeOffset="182283.762">26124 14129 0,'0'0'0,"0"0"15,0 0-15,-5 22 0,5-22 0,-7 25 16,3-7-16,-1 2 0,1 3 0,-2 7 16,1 1-16,-1 4 15,1 1-15,0-2 0,2 0 16,1 8-16,2 1 0,1-5 15,1-1-15,2-4 0,2 0 0,7 1 16,5-5 0,-3-11-16,2-4 0,-1 0 0,-3-3 15,-4-4-15</inkml:trace>
  <inkml:trace contextRef="#ctx0" brushRef="#br1" timeOffset="182617.2266">27076 14061 0,'0'0'0,"0"0"15,0 0-15,0 0 0,-8 27 0,8-27 16,-5 31-16,0-13 0,0 1 15,-1 6-15,1 6 0,-2 5 16,1 1-16,1 1 16,2 4-16,0-4 0,2-1 0,1 8 15,1 0-15,3-1 0,0-6 16,1-6-16,-1-4 0,0-5 0,1-3 16,-2-5-16,-1-3 15,1-5-15,0-4 0,-1-8 16,0-9-16,0 4 0,0 2 0,-1 1 15</inkml:trace>
  <inkml:trace contextRef="#ctx0" brushRef="#br1" timeOffset="183449.8947">26767 14262 0,'0'0'0,"0"0"0,0 0 0,38 8 15,-38-8-15,38 13 0,-9-6 16,2 1-16,1 2 0,13 1 16,3 0-16,9 3 0,-4 0 0,5 0 15,-5-1-15,-2-3 0,-3-3 16,2 3-16,-6 0 0,-7-6 16,-5-4-16,-4 1 0,-5 2 15,-5-4-15,-3-2 0,-3-3 16,-2 1-16,-3-5 0,-3 1 15,-4 3-15,-3-1 0,-3 1 16,0 1-16,-4 2 0,-2-1 16,0 4-16,-2 1 0,-1 2 15,-3 4-15,4-2 0,0 1 0,-2 3 16,2 3-16,4-3 0,1 2 16,3 3-16,0 0 0,4 2 15,2-1-15,3-1 0,4-2 16,2 1-16,2 1 0,2 0 15,2-2-15,4-2 16,2-1-16,-2-4 0,-2-1 16,4-4-16,0-4 0,-4-1 15,-3-1-15,-1-4 0,1-3 16,-2 1-16,-2-2 0,-3 1 16,-1-2-16,-2 0 0,-2 1 0,1 3 15,-2-3-15,-1 6 0,0 1 16,1 0-16,0 3 15,0-1-15,-1 3 0,0 2 0,0 0 16,2 2-16,1 1 0,-2 3 16,0-1-16,1 4 0,0-2 0,0 1 15,2 4-15,-1-1 16,1 1-16,3-1 0,2 3 16,0-3-16,1-4 0,1 1 15,0 0-15,-1-2 0,-1 1 0,1-6 16,1-1-16,0-1 0,0 1 15,3-4-15,1-3 0,1 1 16,-2 1-16,0-2 0,-1-4 16,-2 1-16,-1 2 0,-1 1 15,0 2-15,-1 0 0,-2-1 0,1 1 16,0 2-16,-2 3 16,0 0-16,-2 3 0,1 1 15,0 1-15,-1 2 0,0 2 16,-1 0-16,2 0 0,-1 1 0,0 1 15,1 4-15,-2 0 0,0 2 16,1 1-16,1 3 0,-1-3 16,-1-1-16,1-2 0,1 1 15,0-4-15,1 0 0,-1-1 16,0-1-16,0-2 0,-1-2 0,0-2 16,1 2-16,-2-2 0</inkml:trace>
  <inkml:trace contextRef="#ctx0" brushRef="#br1" timeOffset="184199.9023">28795 14276 0,'0'0'15,"0"0"-15,0 0 0,4 18 0,-4-18 16,0 21-16,0-21 15,-4 29-15,0-13 0,-3 3 16,-2 3-16,-1 0 16,0 2-16,-4 5 0,0 0 0,-2-1 15,1-3-15,-6 2 16,-2 0-16,-1-5 0,1-2 16,5-5-16,2-4 0,1-1 15,-1-3-15,2-3 0,0-1 16,-1-6-16,1-4 0,2 0 0,-1-4 15,-1 0-15,0-6 0,2 2 16,2-3-16,-1-6 0,2-1 16,1 3-16,3 5 0,-1-2 15,2-6-15,1 4 0,-1 1 0,3 2 16,3 2-16,1 0 0,0 2 16,2 5-16,3 2 15,0 1-15,1 3 0,2 3 16,4 5-16,1 0 0,-2 3 0,10 5 15,5 4-15,-2-2 0,0 0 16,-1 5-16,1 2 16,-3-1-16,-1 0 0,7 8 0,1-1 15,-6-2-15,-3-2 0,-2 1 16,0 0-16,-3-3 0,-2-5 0,-3-5 16,-2-2-16,-2-1 0</inkml:trace>
  <inkml:trace contextRef="#ctx0" brushRef="#br1" timeOffset="184616.8191">29636 14312 0,'0'0'0,"0"0"0,0 0 16,0 0-16,-5 26 0,5-26 15,-10 27-15,3-9 0,1 0 0,-3 3 16,-1 4-16,0 1 16,1 2-16,-1 11 0,1-3 15,1 10-15,1-3 0,3 0 0,3-7 16,2 3-16,3-3 0,5 7 16,3-4-16,0-4 0,0-8 15,-1-3-15,-1-6 16,-2-7-16,-3-2 0,0-4 0,-2 2 15,-1-4-15</inkml:trace>
  <inkml:trace contextRef="#ctx0" brushRef="#br1" timeOffset="185633.6432">29175 14494 0,'0'0'0,"0"0"15,0 0-15,29 4 0,-29-4 16,33 5-16,-11 0 0,4-1 0,2 3 16,14 4-16,3 1 15,2 0-15,0-1 0,15 3 16,3 2 0,-3 1-16,-3-3 0,0 1 0,-11-2 0,4-2 15,-3-4-15,-10-3 0,-6-6 16,-7 0-16,-5-3 15,-7 1-15,-2-1 0,-3-2 0,-4-7 16,0 3-16,-3 0 0,-3-3 16,-2 3-16,-1 1 0,0 3 15,-5 0-15,-2 0 0,-1 2 16,0-2-16,0 5 0,0 4 16,-1-1-16,2 2 0,1 0 15,2 3-15,1 0 0,2 4 0,-1 1 16,2 4-16,-1 0 0,2-2 15,2 4-15,1-1 16,2 1-16,0 0 0,5 5 16,2-1-16,-1-7 0,2 0 0,5 1 15,0 0-15,-2-1 0,0-4 0,-2-3 16,0-3-16,-3-1 16,0-3-16,1-3 0,2-1 15,-2-3-15,0 0 0,-2-4 16,0 0-16,0 1 0,-2-1 0,-1 1 15,1 0-15,-2 0 0,1 1 16,-2 0-16,-1 2 16,0 2-16,-1-2 0,0 3 0,0 4 15,0-2-15,0 2 0,-2 2 16,0 1-16,-1 1 0,1 1 0,1 2 16,0 2-16,0 2 15,1-3-15,0 2 0,1 1 16,0-1-16,1 1 0,0 0 0,2-1 15,-1-2-15,0-1 0,2 0 16,0 0-16,2-3 0,-1 0 16,2-1-16,1-5 0,0 0 15,-1 0-15,0-3 0,1-1 16,1-1-16,0 0 0,3-1 16,-1-3-16,1 3 0,-1-2 0,0-1 15,-1 4-15,-1-3 0,0 4 16,-3 1-16,0-2 15,-1 6-15,-2-4 0,-1 4 0,1 1 16,-2 3-16,0 0 0,0 1 16,0 4-16,-1-1 0,1 3 15,-1-2-15,1 6 0,-1-3 16,0 2-16,1 3 0,1 2 16,-1-1-16,1 0 0,-1-2 15,0 3-15,1-4 0,-1 0 0,0-3 16,0-1-16,0-2 0,0-1 15,-1-3-15,0 0 16,-1-4-16,2-1 0,0 1 0,2-3 16,-2-1-16,0-3 0,1 0 15,2-1-15,-2-2 0,0 2 16,2-2-16,0-1 0,1 1 16,0-1-16,-1 0 0,-2 0 15,0-3-15,1 3 0,0-3 16,0-1-16,2 1 0,-1 3 0,1-3 15,1 3-15,-2-2 0,0 5 16,-2 1-16</inkml:trace>
  <inkml:trace contextRef="#ctx0" brushRef="#br1" timeOffset="186136.0561">30409 14701 0,'0'0'0,"0"0"0,0 0 15,0 0-15,0 0 0,0 0 0,0 0 16,17-21-16,-17 21 0,0 0 16,0 0-16,24-15 0,-24 15 15,0 0-15,32-14 0,-19 10 16,0 1-16,0 1 0,1 0 16,-1 2-16,1-3 0,-1 1 15,1 1-15,-1 1 0,1 1 0,-1 1 16,0 1-16,-1 1 0,0 3 15,-1-2-15,0 4 16,-1-1-16,-1 2 0,1 4 0,-2 1 16,-2 0-16,0 0 0,-2 2 15,0 1-15,-2 0 0,0 0 0,-2 2 16,0 2-16,0-1 16,0-3-16,0 0 0,0 0 15,0-1-15,0-2 0,0-1 0,-1 3 16,1-5-16,1-1 0,0-4 15,1 0-15,-1-3 0,1-1 16,-1 0-16,0-2 16,-1-1-16</inkml:trace>
  <inkml:trace contextRef="#ctx0" brushRef="#br1" timeOffset="186385.1232">30992 14865 0,'0'0'0,"0"0"0,0 0 16,29 4-16,-29-4 0,29 8 15,-8-2-15,2 1 0,1 4 16,10 0-16,1 0 0,-1-1 16,-2 1-16,7 1 0,-2 1 15,-1 1-15,-1-3 0,-3 0 16,-3-1-16,-3 0 0,-6-2 0,-5-1 15,-3 0-15,-2-3 0,-2 2 16,-2-2-16</inkml:trace>
  <inkml:trace contextRef="#ctx0" brushRef="#br1" timeOffset="186767.6598">30998 15091 0,'0'0'0,"0"0"0,0 0 16,19 13-16,-19-13 0,24 12 0,-7-2 16,2 0-16,0-1 0,2 4 15,1-1-15,4 4 16,-3-1-16,-1-1 0,0 1 0,-4 1 16,-4-3-16,-5 0 0,-4-2 15,-2 0-15,-5-1 0,-3 1 16,-4 0-16,-3 0 0,-1-1 15,-3 1-15,1-3 0,-2 2 16,0 1-16,0 0 0,2 2 0,-3-1 16,3 2-16,4-4 0,2 1 15,5 0-15,3 3 0,4-3 16,1 3-16,6-3 16,3 2-16,6-1 0,4-1 15,0-1-15,-1-2 0,9-1 16,2-5-16,-3-8 15,-2-5-15,-7 0 0,-5-3 0,-3 4 16,-2 2-16,-2 1 16</inkml:trace>
  <inkml:trace contextRef="#ctx0" brushRef="#br1" timeOffset="187383.9337">31485 14215 0,'0'0'0,"0"0"16,0 0-16,0 0 0,0 0 16,0 0-16,7 23 0,-7-23 15,-6 20-15,6-20 0,-16 29 16,16-29-16,-21 32 0,7-16 15,-5 2-15,0-2 0,1 2 16,-7 0-16,0 1 0,0-1 0,-1 0 16,-5-1-16,3-2 0,4-3 15,2-1-15,-1-3 16,2-2-16,3-2 0,0 0 0,2-8 16,-1 0-16,5-3 0,1-2 15,0-1-15,0-1 0,1-4 16,1-2-16,0-1 0,2-2 15,-1-6-15,1 1 0,2 0 16,0-2-16,2 4 0,1 3 0,1-2 16,2 3-16,0 1 0,1 2 15,4 2-15,0 1 0,4 5 16,3 4-16,5 2 16,4 4-1,0 1-15,5 5 0,-2 2 0,-1-1 0,6 7 16,0 2-16,-3 0 0,1-3 15,5 7-15,0 5 16,-5-5-16,-6-1 0,-2 0 16,-4-1-16,-2-2 0,-1-2 0,-2-2 15,-2-2-15,-2-2 16,-1-3-16,-1-3 0,0 1 0,-2 0 16,-1-1-16,-1-1 0,-1 1 15,0-4-15,3 3 0,1-6 16,0 1-16,-1-2 0,0 1 15,-2-2-15,0-1 0,0 1 0,-1 1 16,0-1-16</inkml:trace>
  <inkml:trace contextRef="#ctx0" brushRef="#br1" timeOffset="195716.6814">25990 13718 0,'0'0'15,"0"0"-15,0 0 0,-21-11 16,21 11-16,-26-8 0,4 4 16,-1 1-16,-2 0 0,-6-1 0,-4 1 15,-14-2-15,-2 2 0,-17 2 16,-6 2-16,5 2 0,1 2 15,-18 0-15,-4 1 16,-4 4-16,10 1 0,-11 3 0,4 1 16,14-1-16,9 1 0,-24 16 15,9 4-15,16-1 0,10 0 16,6-6-16,4-3 0,9 1 16,5 1-16,-7 11 0,-4 6 15,12-6-15,9-6 0,5 3 0,5 3 16,3 3-16,3 3 0,7 1 15,5 0-15,3-3 0,1 1 16,5 1-16,0 5 0,7-2 16,4-1-16,7 1 0,6 2 15,-1-5-15,0-1 0,5 6 16,3 2-16,1-5 0,0-1 0,5-1 16,4-2-16,3 1 0,0 0 15,9-1-15,6-1 0,-1-3 16,-2-2-16,9 0 15,6 3-15,-3-6 0,1-4 0,5 6 16,4 1-16,0-1 0,1-3 16,10-3-16,6-2 0,-3 2 15,-3 0-15,4-3 0,1-1 16,-1 2-16,0 0 0,7-1 16,5 0-16,-9-2 0,-5-2 0,32 5 15,20 5 1,-14-5-16,-12-3 0,11 3 15,9 2-15,-18-3 0,-12 0 0,10 0 16,9-2-16,-14-3 0,-10-3 16,1-3-16,1-3 0,-7 1 15,-3 0-15,-2 0 0,0-1 16,-4-1-16,-1-1 0,17-3 16,13-2-16,0-6 15,1-4-15,-27 1 0,-20 2 0,14-3 16,12-1-16,-14-2 0,-10-1 15,9-3-15,6-3 16,-14 0-16,-9-1 0,7 1 0,5-3 16,-10 1-16,-10-4 0,7-9 15,1-7-15,-12 8 0,-8 5 0,5-9 16,4-8-16,-7 7 16,-5 3-16,4-8 0,1-5 15,-13 5-15,-11 4 0,0-12 0,-2-9 16,-5 6-16,-5 4 0,-1-6 15,1-7-15,-9 8 0,-5 1 16,-2-11-16,-1-9 0,-3 15 16,0 7-16,-6-4 0,-5-4 15,0 0-15,1 2 0,-6-1 16,-5-5-16,-1 11 0,-2 6 0,-11-6 16,-7-5-16,3 10 15,3 1-15,-13 4 0,-8-1 16,8 5-16,4 6 0,-10-3 0,-6-4 15,4 6-15,3 3 0,-4 3 16,-2 2-16,4 5 0,5 3 16,-10-2-16,-3 0 0,8 0 15,8 0-15,-9 0 0,-4 2 16,5 3-16,6 4 0,-9 1 16,-4 2-16,1 2 0,3 2 0,-7-2 15,-6 1-15,11-1 0,8 1 16,-12-5-16,-6 2 15,2 1-15,2 1 0,-7-1 0,-7 0 16,10-1-16,7 0 0,-8-6 16,-6-1-16,8 2 0,5 2 0,-15-2 15,-9 2-15,10-5 16,9-1-16,-14 1 0,-8 1 16,7-1-16,3 1 0,-14-2 15,-8 0-15,14 2 0,10 3 0,-11-4 16,-8-1-16,14 2 0,8 1 15,-15-2-15,-9 0 16,14 2-16,12 2 0,-15-1 0,-10-1 16,10 3-16,7 3 0,-13-5 15,-7-2-15,14 3 0,11 3 0,-5-1 16,-2 0-16,13 3 16,8 3-16,-3-2 0,0-2 15,4-1-15,4 0 0,-9-2 0,-5-3 16,11 3-16,6 0 0,-10-3 15,-5-3-15,3 2 0,4 2 16,-4-4-16,-2-3 0,13 3 16,10 1-16,-3 1 0,-2 1 15,10 2-15,5 2 0,-7-3 16,-3-2-16,7 3 0,4 3 0,2 0 16,0 1-16,1 0 15,2 0-15,-2 2 0,0 1 16,2 0-16,3 1 0,-9-1 0,-5-1 15,7 2-15,6 0 0,8 0 16,-5 2-16,0 0 0,1 1 16,-1 0-16,0 1 0,5-1 15,2 0-15,-5 1 0,-3 1 16,1-2-16,0-2 0,2 2 16,0 2-16,7-1 0,1 0 0,2 0 15,2-2-15,0 0 16,2-1-16,1 0 0,2 1 15,0-1-15,2-1 0,-2 1 0,2-1 16,-3 2-16,3-2 0,-2 0 16,2 0-16,0 0 0,0 2 0,0-2 15,0 0-15,0 0 16,0 0-16,0 0 0,0 0 16,0 0-16,0 0 0,0 0 15,0 0-15,0-2 0,0 2 0,0 0 16</inkml:trace>
  <inkml:trace contextRef="#ctx0" brushRef="#br1" timeOffset="196083.9721">27486 12865 0,'0'0'0,"0"0"0,0 0 15,0 0-15,0 0 0,0 0 0,0 0 16,0 0-16,0 0 0,0 0 16,-32 12-16,32-12 0,-35 8 15,19-5-15,2 0 0,2-1 16</inkml:trace>
  <inkml:trace contextRef="#ctx0" brushRef="#br1" timeOffset="196595.906">21412 13662 0,'0'0'16,"0"0"-16,0 0 0,0 0 15,0 0-15,0 0 16,0 0-16,0 0 0,0 0 0,0 0 16,0 0-16,0 0 0,0 0 0,0 0 15,0 0-15,-20 15 0,20-15 16,0 0-16</inkml:trace>
  <inkml:trace contextRef="#ctx0" brushRef="#br1" timeOffset="212816.9794">27446 6223 0,'0'0'15,"0"0"-15,0 0 0,0 0 0,0 0 16,0 0-16,0 0 0,28 2 16,-28-2-16,0 0 0,26 2 15,-26-2-15,23 2 0,-23-2 16,34 0-16,-17 0 0,1 1 0,2 2 16,3 1-16,0-4 15,1 3-15,9-3 0,2 0 16,-2 4-16,0-1 0,11 1 0,1 0 15,0 2-15,-1-2 0,5-1 16,2-1-16,4 3 0,-6-1 16,7 0-16,3 0 0,-3 2 15,-4-2-15,13 3 0,2-2 16,-5 1-16,-4-2 0,10 0 16,1 6-16,-9-2 0,-8 2 0,32 1 15,-2-1-15,-8-3 16,-5 0-16,3-3 0,4 3 15,-12-3-15,-10 3 0,11 0 0,7 0 16,-8-2-16,-3-2 0,4 0 16,4 1-16,-10-1 0,-7 1 0,6-1 15,5 1-15,-6 3 16,-3 3-16,1-5 0,2-2 16,-11 0-16,-6-2 0,6-2 15,5-1-15,-10 1 0,-7 1 0,3 0 16,3 0-16,-6 0 15,-2 0-15,-2 0 0,-3 0 16,-2 0-16,-3 1 0,1-3 0,2-4 16,-14 6-16,-1 3 0,0 1 15,0 6-15,-3-6 0,-4-7 0,-1 3 16,0 0-16,-2 0 16</inkml:trace>
  <inkml:trace contextRef="#ctx0" brushRef="#br1" timeOffset="213353.923">28072 5269 0,'0'0'0,"0"0"16,0 0-16,0 0 0,0 0 0,0 0 15,0 0-15,0 0 16,0 0-16,0 0 0,-9 35 16,3-16-16,0 2 0,-5 4 15,-5 7-15,2-2 0,-1 3 0,-4 11 16,-2 3-16,0 8 15,2-4-15,0 4 0,4-9 16,4-6-16,4-7 0,5 1 0,2-2 16,2-4-16,1-3 0,4-5 15,3 0-15,2-3 0,1-6 0,1-4 16,0-2-16,-2-2 16,0-3-16,-2-8 0,-2-4 15,-2 3-15,0-1 0,-2 4 0</inkml:trace>
  <inkml:trace contextRef="#ctx0" brushRef="#br1" timeOffset="214384.1754">27678 5580 0,'0'0'16,"0"0"-16,0 0 0,0 0 0,0 0 15,25 3-15,-25-3 0,37 3 16,-37-3-16,45 5 16,-12-2-16,-1 2 0,-1-3 0,10 1 15,-1-2-15,-1 2 0,-2 0 16,6-2-16,-3-2 0,-3 0 16,-3-1-16,-6-2 0,-2 2 15,-5-1-15,-4-2 0,-1 0 16,-2-1-16,-2-1 0,-2 0 0,-2 2 15,-3 1-15,-2-1 0,-3 2 16,-3 0-16,0 1 0,-2 2 16,-3 2-16,-3 1 15,-2 5-15,-2-2 0,1 1 0,1 3 16,0 1-16,0 3 0,2 1 16,1 2-16,3 1 0,0 0 15,2-4-15,0 0 0,2 1 16,1-5-16,1 1 0,1-3 15,2 0-15,2-2 0,2-3 0,1 1 16,3-1-16,2-3 0,2-3 16,0-1-16,0-5 0,1 0 15,0-1-15,1-1 0,-1 0 16,0-3-16,1 0 0,-2 3 16,-1-3-16,-2 5 0,-1 0 15,-2 3-15,-2 1 0,-2 2 16,-1-1-16,-3 4 0,0 4 15,-2 1-15,0 2 0,-1 0 0,-2 2 16,0 0-16,-1 2 0,0 3 16,0 0-16,1-1 0,-1 1 15,2-3-15,-1-4 0,3 2 16,0 0-16,1-2 0,0 1 16,1-2-16,1-5 0,-1-1 15,3 3-15,0-3 0,2-4 0,0 1 16,3-1-16,0-2 15,1 1-15,0-5 0,1 1 0,-1 0 16,0-2-16,0 4 0,0-3 16,-2 3-16,0 2 0,0-1 15,-2 0-15,0 2 0,-1 1 16,0 1-16,1-1 0,-2 3 16,0 0-16,1 3 0,-1-1 15,-1 1-15,0 3 0,2-2 16,-1 2-16,-1-2 0,0 3 0,1-2 15,-1 1-15,0-2 0,0 1 16,-1 0-16,0-1 16,1-1-16,-1 1 0,0-3 0,0 2 15,2 0-15,2-1 0,0 0 16,1-2-16,0-2 0,2 0 16,0-2-16,1 1 0,-1-3 15,0 1-15,0 0 0,1-1 16,-2 3-16,1-1 0,0 1 15,-2 1-15,1 0 0,-2-1 0,1 3 16,0 0-16,-1 3 0,-1-1 16,1 3-16,-2 0 0,0 1 15,0-2-15,-1 3 0,0 0 16,-1 2-16,-1 0 0,0-2 16,0 2-16,-1 0 0,0 0 15,0 0-15,0-2 0,-1 0 0,-1 2 16,2-3-16,0 0 15,1-4-15,0 3 0,0-4 0,0 3 16,0-1-16</inkml:trace>
  <inkml:trace contextRef="#ctx0" brushRef="#br1" timeOffset="214850.5849">29318 5465 0,'0'0'0,"0"0"0,0 0 0,0 0 15,0 0-15,3 22 0,-3-22 16,-3 24-16,3-24 0,-10 33 16,0-12-16,-2 0 0,-2 1 0,0 0 15,-2-1-15,-4 4 16,0-6-16,-4 1 0,-4-2 15,4-3-15,2-1 0,-1-2 0,2-2 16,2-3-16,1-1 16,1-5-16,-2-2 0,6-2 0,2-4 15,2-2-15,2-4 0,4 1 16,2-1-16,2-1 0,1-3 16,2 2-16,2-1 0,2-2 15,-1 0-15,1 6 0,0 2 0,0 0 16,0 2-16,1 3 0,0 2 15,0 3-15,1-2 0,1 1 16,1 1-16,0 1 0,0 1 16,-1 3-16,0-1 0,1 2 15,1 4-15,-1-1 0,1 3 16,1-1-16,2 3 0,-2 0 16,0-1-16,0 0 0,-2 1 15,0-5-15,-1 0 0,-2-2 0,-2 0 16,0-3-16</inkml:trace>
  <inkml:trace contextRef="#ctx0" brushRef="#br1" timeOffset="215016.7362">29694 5665 0,'0'0'0,"0"0"0,0 0 16,28 0-16,-14 0 0,2 0 0,5 1 15,1 2-15,1-1 0,6 3 16,-1-2-16,-4 1 0,-4-1 16,-4-1-16</inkml:trace>
  <inkml:trace contextRef="#ctx0" brushRef="#br1" timeOffset="215433.6776">30692 5367 0,'0'0'0,"0"0"15,0 0-15,0 0 0,-19 23 0,19-23 16,-18 25-16,8-9 16,0 1-16,-2 2 0,-2 2 15,-3 6-15,3-1 0,1 2 16,1 2-16,1-3 0,1-2 15,0 4-15,2 1 0,3-3 16,1-6-16,2 0 0,1-3 0,2 0 16,2 0-16,3-4 0,-1-3 15,3-2-15,1-3 16,-3 0-16,-1-2 0,-1 0 16</inkml:trace>
  <inkml:trace contextRef="#ctx0" brushRef="#br1" timeOffset="215650.2967">30391 5510 0,'0'0'16,"0"0"-16,0 0 0,23-4 0,-23 4 15,26-1-15,-7 2 0,2 1 16,2 0-16,4 3 0,1 2 15,6 1-15,-2 1 0,0-1 16,1-2-16,3-1 0,-4-2 0,-6-1 16,-4 0-16,-4 0 0</inkml:trace>
  <inkml:trace contextRef="#ctx0" brushRef="#br1" timeOffset="216534.4171">31041 5521 0,'0'0'0,"0"0"0,0 0 16,0 0-16,0 0 0,0 0 15,0 0-15,0 0 0,-15-15 0,15 15 16,0 0-16,-22 2 0,22-2 16,0 0-16,-27 15 0,27-15 15,-20 19-15,9-7 0,-1 3 16,1-1-16,2-1 0,2 1 16,1 0-16,1-1 0,-1 1 15,2 0-15,2-5 0,0 0 0,2 0 16,2-2-16,0 0 15,2-1-15,2-3 0,0-1 16,2-2-16,1-1 0,0-3 0,1-2 16,1-2-16,0 0 0,0-2 15,2-1-15,-1 0 0,-2 0 16,-2 1-16,-2 2 0,1-2 16,-3 3-16,0 3 0,-2 0 15,-2 4-15,1-2 0,-1 2 0,-3 1 16,-1 1-16,0 2 15,0 2-15,-1 3 0,0 2 16,-1 0-16,1-2 0,0 3 0,2-1 16,1 1-16,-1-1 0,2-3 15,0 0-15,1 1 0,1-2 16,2 0-16,0 0 0,1-3 16,1 0-16,0-3 0,3-1 15,0-1-15,0-3 0,0 0 16,0-1-16,1-3 0,0 0 0,-1-2 15,2 0-15,-1 1 0,0-2 16,-1 1-16,-1 0 0,3-1 16,0 3-16,-2 2 0,1 0 15,-2 1-15,0-1 0,-1 2 16,-2 1-16,0-1 0,1 2 16,-1 1-16,2 0 0,-2 1 15,-1 0-15,0 2 0,-2 2 16,0 0-16,1 1 0,-1 2 15,-1-1-15,0 1 0,0 0 0,0 0 16,0 0-16,0-2 0,-1 1 16,1-2-16,0-1 0,0 1 15,0-1-15,0-1 0,0 0 16,2 0-16,2 1 0,0-3 16,2-1-16,0-3 0,2 0 0,0-3 15,0 0-15,1-2 16,1 2-16,0 0 0,1 2 15,-1-1-15,-1 1 0,0 1 16,-2 1-16,0-1 0,-1 2 0,-1 0 16,1 1-16,-2 1 0,-1 3 15,1 1-15,-2-1 0,-1 3 16,-1 1-16,0 1 0,0 2 16,-1 0-16,-1 1 0,-1 0 15,0-1-15,1 1 0,0-4 0,-1 1 16,1 2-16,0-3 0,0 0 15,1-1-15,0-1 0,1 2 16,1-3-16,0-2 16,1-2-16,0 0 0,0 0 0,1 0 15</inkml:trace>
  <inkml:trace contextRef="#ctx0" brushRef="#br1" timeOffset="216733.4185">31625 5535 0,'0'0'0,"0"0"15,0 0-15,31-5 0,-18 4 0,7 2 16,4 2-16,7-1 0,-3 3 0,3 1 16,1 1-16,-2 1 0,-2-2 15,2 3-15,-1-2 16,-6 0-16,-4-3 0,-4 1 0</inkml:trace>
  <inkml:trace contextRef="#ctx0" brushRef="#br1" timeOffset="217102.5013">31620 5747 0,'0'0'0,"0"0"15,0 0-15,24 1 0,-24-1 16,27 1-16,-12 1 0,2 2 16,-1-1-16,0 1 0,-1 1 15,-3 0-15,-2-1 0,-2 4 16,-6 0-16,-4-2 0,-2 1 0,-4 1 16,-2-1-16,-4 3 0,-1 0 15,-3-3-15,-3 4 16,2-2-16,1-2 0,2 2 0,-1-2 15,3 0-15,2 0 0,2 1 16,1-1-16,3 1 0,3-1 16,3 3-16,3-3 0,3 2 15,2-2-15,6-1 0,6 0 16,0 1-16,0-3 0,1 1 16,1-2-16,0 0 0,-1-2 0,2-2 15,-2-5-15,-8-1 0,-3-1 16,-2 2-16,-2 1 0,0 1 15</inkml:trace>
  <inkml:trace contextRef="#ctx0" brushRef="#br1" timeOffset="217650.6827">32145 5174 0,'0'0'16,"0"0"-16,0 0 0,0 0 0,0 0 16,1 29-16,-1-29 0,-6 23 0,6-23 15,-15 24-15,6-7 0,0-1 16,-2 1-16,-4-2 0,-1 0 15,-6 4-15,0-4 0,2-1 16,1-2-16,0-3 0,2 0 16,-2-3-16,-1 1 0,1-2 15,2-3-15,1-2 0,2 0 16,1-2-16,0-3 0,2-1 16,1-1-16,3-3 0,0 1 0,2-2 15,1-2-15,2 2 0,0-1 16,2 1-16,2 1 0,3 0 15,0-1-15,3 1 0,1 2 16,-1 0-16,1 3 0,1 0 16,1 1-16,-1 1 0,0 1 15,-1 2-15,0 0 0,-1 3 0,0 1 16,0 1-16,1-1 16,2 3-16,2 1 0,4 5 0,0 1 15,0 1-15,-1-1 0,1 0 16,-1 2-16,1 1 0,-1 1 15,1 1-15,0 1 0,-3 0 16,-3 0-16,1 2 0,-1-2 16,-2-3-16,-3-4 0,0-2 15</inkml:trace>
  <inkml:trace contextRef="#ctx0" brushRef="#br1" timeOffset="218267.404">30778 6525 0,'0'0'0,"0"0"15,0 0-15,0 0 0,26-2 0,-26 2 16,30 0-16,-30 0 16,34 3-16,-12-3 0,5 4 15,-1-1-15,2-2 0,9 2 0,3 3 16,-2-2-16,1 0 0,10 0 15,-1 2-15,-3-2 0,-3 0 16,9-2-16,-1-1 0,-6 3 16,-5-3-16,1 1 0,-1-2 15,-4-2-15,-2 1 0,-4 1 16,-2-4-16,-2 4 0,-3-1 0,-5-1 16,-1 2-16,-3 0 15,-1-3-15,-3 3 0,-2 0 16,-3-1-16,-2 1 0,-5 0 0,-4 0 15,1 0-15,-2 0 0,2-1 16,1-1-16,0 2 0</inkml:trace>
  <inkml:trace contextRef="#ctx0" brushRef="#br1" timeOffset="220200.2794">28030 6962 0,'0'0'0,"0"0"0,0 0 15,0 0-15,0 0 0,0 0 0,0 0 16,0 0-16,-3 24 0,3-24 16,-11 26-16,11-26 0,-18 32 15,6-9-15,-2 4 0,0 1 16,0 3-16,-5 10 0,0 1 16,3-2-16,1-1 0,1 6 15,3-1-15,3-4 0,4-3 16,0 2-16,3-3 0,2-7 0,3-5 15,0-2-15,1 0 0,-1-8 16,2-1-16,0-3 0,2 1 16,1-2-16,0-2 0,-2-3 15,1-4-15,-1-4 0,-1 0 0,-5-4 16,-3-2-16,0 0 16,1 4-16,0-1 0</inkml:trace>
  <inkml:trace contextRef="#ctx0" brushRef="#br1" timeOffset="221016.3698">27562 7389 0,'0'0'0,"0"0"0,0 0 16,0 0-16,35 1 0,-35-1 0,39 3 15,-15 0-15,4 0 0,3 1 16,3-1-16,10 1 0,-1 0 15,1-1-15,0 0 0,6-1 16,-6-1-16,-1 1 0,-1-1 16,-5 2-16,-2-3 0,0-4 15,-7-2-15,-4 0 0,-5 0 16,-5 2-16,-3 0 0,-2-1 16,-2 1-16,-1 0 0,-2 1 15,-2 0-15,0-1 0,-5 4 16,0 0-16,-2 0 0,-3 4 0,-2 1 15,-2 0-15,-2 3 0,2 1 16,-1-1-16,0 3 0,2 0 16,0 1-16,1 2 0,1 4 15,1-2-15,3-1 0,0 0 16,2-2-16,1 1 0,1-3 0,1 0 16,1-2-16,3 0 0,2-1 15,3-2-15,3-1 16,1-3-16,2-2 0,1 0 0,-1-2 15,1-1-15,-1 1 0,1-2 16,-1-2-16,1-2 0,-1 3 16,-1-4-16,0 0 0,-2 0 15,-2 2-15,0 0 0,-2 1 16,-1-1-16,-3 4 0,1-1 16,-1 2-16,-2 0 0,-2 2 0,0 0 15,0 0-15,-3 3 0,1 1 16,0 0-16,-1 2 0,0-1 15,-1 3-15,0 0 0,2-1 16,0 0-16,1 0 0,2-2 16,3-1-16,2 0 0,1-1 15,-1-1-15,2 0 0,0-2 16,0-1-16,2-1 0,3-4 16,-1 3-16,1-1 0,1-1 15,2 0-15,-3 0 0,-1-3 0,2 0 16,-1 2-16,-2 0 0,-2 4 15,-2-3-15,-1 3 0,-2 0 16,0 1-16,0 2 0,-1 1 16,0 0-16,1 2 0,-2-1 15,-1 3-15,-1 0 0,0 0 0,0 1 16,0 1-16,-1-1 0,0 1 16,0 0-16,0 2 15,-1-1-15,1 3 0,0-1 0,0-2 16,0-2-16,1-2 0,0-1 15,0-4-15,1 2 0,-1-2 16,2 0-16,-2 0 0,3 0 16</inkml:trace>
  <inkml:trace contextRef="#ctx0" brushRef="#br1" timeOffset="221466.5057">29253 7403 0,'0'0'0,"0"0"16,0 0-16,0 0 0,0 0 0,3 23 15,-3-23-15,-8 25 0,8-25 16,-12 28-16,1-12 0,-1 0 16,0-1-16,-5-1 0,-3 3 15,1-2-15,-1-2 0,-7 1 16,1 0-16,2-3 0,1 0 0,-1-6 15,-2-1-15,1-3 16,5-1-16,1-1 0,1-3 0,3 0 16,0-2-16,3-2 0,1-2 15,2-1-15,3-1 0,1 0 16,3 0-16,2-1 0,1 1 0,1 0 16,2-1-16,1 4 15,2 1-15,2 0 0,2 5 0,1-1 16,1 1-16,0 3 0,2 2 15,-2 1-15,0 2 0,1 0 16,3 1-16,0 1 0,0 2 16,2 3-16,1-1 0,-3 4 15,0-3-15,0 2 0,-1 1 16,-1-1-16,0 3 0,1 4 16,0 1-16,-2-2 0,0-2 0,-2-3 15,-4-3-15,0-2 0</inkml:trace>
  <inkml:trace contextRef="#ctx0" brushRef="#br1" timeOffset="223233.5763">29560 7617 0,'0'0'0,"0"0"0,0 0 0,0 0 16,0 0-16,27 0 0,-27 0 15,0 0-15,32 2 0,-32-2 16,34 3-16,-16-2 0,-2 1 16,1 0-16,-1 1 0,2 1 15,-1-1-15,1 0 0,-1 2 16,-3-2-16,-1 1 0,-2-1 0</inkml:trace>
  <inkml:trace contextRef="#ctx0" brushRef="#br1" timeOffset="223520.5211">30116 7645 0,'0'0'0,"0"0"0,0 0 15,0 0-15,29-1 0,-29 1 16,35 3-16,-13-1 0,2 0 16,5 0-16,3 0 0,10 2 15,0 0-15,7 2 0,0 0 16,-4 1-16,-3-1 0,-3 3 0,-3 0 15,-1 2-15,-6 1 0,-6-4 16,-5-2-16,-6-1 0,-2-2 16,-2 0-16</inkml:trace>
  <inkml:trace contextRef="#ctx0" brushRef="#br1" timeOffset="223867.043">30323 7869 0,'0'0'0,"0"0"16,0 0-16,0 0 0,32 1 0,-32-1 15,31 4-15,-14-1 16,-2 2-16,1 1 0,-1 0 16,-1 2-16,-1-1 0,-2 4 15,-6 2-15,-3-1 0,-3 2 0,-5 0 16,-7 2-16,0-1 0,0-3 15,-2-1-15,-1-1 0,2 0 16,1 1-16,2-2 0,2 1 16,0-2-16,1-2 0,4 0 15,2 0-15,3-1 0,3 0 16,6-2-16,5 0 0,2-2 16,1-1-16,3 0 0,2 0 15,-1-2-15,0-1 0,-2-3 0,-2-1 16,0-2-16,0 0 0,-1 0 15,-2 1-15,-3 1 0</inkml:trace>
  <inkml:trace contextRef="#ctx0" brushRef="#br1" timeOffset="224316.7407">30634 7349 0,'0'0'0,"0"0"15,0 0-15,0 0 0,0 0 0,0 0 16,-2 27-16,2-27 16,-5 21-16,5-21 0,-16 27 15,5-14-15,-1-1 0,-2 1 0,-4-2 16,0-1-16,1 2 0,-7-1 15,-1-2-15,2-1 0,1-2 16,0-5-16,0-1 0,1-1 16,2 0-16,2-4 0,0-3 15,2-1-15,0 1 0,3-2 16,2 2-16,2-2 0,4-2 0,3 1 16,2-1-16,1 2 0,2 0 15,1 2-15,2 2 16,3-1-16,1 3 0,4 0 15,5 1-15,0 3 0,1 0 0,2 2 16,2 3-16,1 1 0,-2 1 16,5 3-16,-2 1 0,-1 0 15,-3 1-15,-2 1 0,-2 1 16,-3-1-16,-4-2 0,-2-1 16,-2-3-16,-2-2 0</inkml:trace>
  <inkml:trace contextRef="#ctx0" brushRef="#br1" timeOffset="224649.9523">31041 7473 0,'0'0'16,"0"0"-16,0 0 0,20 12 0,-11-5 15,1 6-15,2 4 0,0 0 16,1 2-16,3 8 0,-1 3 16,-3 2-16,-2 0 0,0 9 15,-3 2-15,-4-2 0,-2-3 16,-5 7-16,-5 0 0,-3-4 16,-4-4-16,-2 0 0,-5-1 15,-3-5-15,-1-1 0,-12 2 0,-4-1 16,-1-5-16,-1-3 0,-9-2 15,-7-1-15,-1-3 0,-1-3 16,-12-1-16,-1-6 0,21-1 16,15-1-16,12-2 0</inkml:trace>
  <inkml:trace contextRef="#ctx0" brushRef="#br1" timeOffset="225050.5596">29066 6997 0,'0'0'0,"-7"-3"0,-2 3 16,-1 3-16,0-3 0,-6 6 16,-5 1-16,-5 4 0,1 1 0,-4 5 15,-3 2-15,1 2 16,1 4-16,-4 11 0,2 0 16,-2 7-16,3-8 0,4 5 15,2-1-15,7-2 0,3-3 0,4 7 16,5 2-16,3-4 0,4-3 15,5 3-15,4 3 0,0-5 16,0-3-16,2 2 0,1 6 16,3-6-16,0-1 0,4 2 15,3 1-15,-6-9 0,-4-8 0,-3-4 16</inkml:trace>
  <inkml:trace contextRef="#ctx0" brushRef="#br1" timeOffset="268663.6542">22477 10866 0,'0'0'16,"0"0"-16,0 0 0,0 0 16,0 0-16,0 0 0,0 0 15,0 0-15,0 0 0,10 22 16</inkml:trace>
  <inkml:trace contextRef="#ctx0" brushRef="#br1" timeOffset="290066.4435">11733 3224 0,'0'0'0,"0"0"0,0 0 16,-21-18-16,14 11 0,-6 1 15,-2-3-15,-2 1 0,-1 1 16,-10-2-16,-2-2 0,1 4 0,-1 2 16,-12-1-16,-3 5 15,1 0-15,-1 0 0,-12 4 0,-4 6 16,9 0-16,4 1 0,-4 3 16,-3 4-16,-3 4 0,4 0 0,2 4 15,2 3-15,5-3 16,4-3-16,-7 10 0,-1 1 15,6-1-15,5 1 0,-3 2 16,-1 4-16,8-3 0,5-1 0,-14 17 16,3-2-16,18-17 0,3 1 15,-4 18-15,6 2 16,5-11-16,4-4 0,6 2 16,3 4-16,0-6 0,0-5 0,2 6 15,1 4-15,1-20 0,3 2 0,5 19 16,1 0-16,-5-18 15,1 2-15,11 23 0,3 2 16,-10-26-16,-1-2 0,8 5 16,5 3-16,0-5 0,-2-4 0,18 15 15,-1-1-15,-14-18 0,3-2 16,22 13-16,1-6 16,-23-10-16,4 0 0,20 11 0,-3-3 15,-4-5-15,-4-2 0,6-5 16,5-1-16,-6-1 0,-5-2 0,9-1 15,5 0-15,-7-3 16,-6-1-16,8 0 0,4-3 16,-3 0-16,-4 1 0,4-8 15,2-5-15,-2-1 0,-2 1 16,8 2-16,5 0 0,-15 0 0,-8-2 16,4-9-16,5-5 0,-9 7 15,-5 3-15,6-2 0,3-2 16,-7-2-16,-8-3 0,2-6 15,2-7-15,-5 10 0,0 7 0,-4-7 16,1-4-16,-4-2 16,-2 2-16,4-6 0,1-3 15,-10 16-15,-1 0 0,6-18 0,-4-2 16,-6 19-16,1-2 0,2-10 16,1 0-16,-2 6 0,1 1 15,-2-4-15,-2-2 0,-4-1 16,-1 2-16,-3-1 0,-2-1 15,-4 4-15,-1 1 0,-2-2 16,0-3-16,-3 3 0,-2 1 0,0 1 16,-2 0-16,1 4 0,0 4 15,-9-7-15,-6-3 16,1 7-16,2 2 0,-8-1 16,-6-1-16,3 4 0,0 3 0,-7 1 15,-7-1-15,4 6 0,3 2 16,-7 1-16,-5-2 0,1 4 15,-2 3-15,-31 3 0,3 2 16,15 7-16,10 1 0,-5 7 16,-4 2-16,1 1 0,2 0 0,2 8 15,2 5-15,11-1 0,8 0 16,13-9-16,9-5 0,7-6 16</inkml:trace>
  <inkml:trace contextRef="#ctx0" brushRef="#br2" timeOffset="294403.6586">11011 1845 0,'0'0'16,"0"0"-16,0 0 0,0 0 16,0 0-16,0 0 0,0 0 15,0 0-15,0 0 0,0 0 0,35-2 16,-35 2-16,0 0 0,34 2 16,-34-2-16,27 0 0,-15 1 15,2-1-15,3 3 0,0-3 16,1 3-16,1-2 0,1 2 15,0 1-15,-2-3 16,7 1-16,4 0 0,7 3 0,-3-4 0,1 2 16,2 0-16,7-2 15,-2 0-15,2 1 0,2-1 16,-1-1-16,-1 0 0,10 0 0,1 0 16,-1 0-16,-1 0 0,0 0 15,-1 0-15,1 0 0,0 0 16,8 0-16,-4-1 0,-1 1 15,-1-2-15,5 2 0,3 2 16,1-2-16,-6 0 0,0-2 16,2 1-16,-1 1 0,-1 3 0,-1-2 15,-3 1-15,-3-1 0,-2 4 16,9-3-16,0-5 16,-6 2-16,-5 1 0,19 1 0,-2 2 15,-21-3-15,1 0 0,17 0 16,-5 3-16,-18-2 0,4 2 15,12-3-15,-7 0 0,-17 0 16,4-3-16,0 2 0,-1 1 16,-2-3-16,-1 3 0,0-2 15,2 0-15,-5-1 0,-4 2 0,-5-2 16,-2 0-16,-5 2 0,-3-2 16,1 3-16,-1-2 0,-3 2 15,-1 0-15,0-1 0,-1 0 16,-2 1-16,2 0 0,-2 0 15,0 0-15,-2-3 0,2 3 16,-3 0-16,-2 0 0,0 3 16,-2-1-16,1 0 0,2 1 0,0-2 15</inkml:trace>
  <inkml:trace contextRef="#ctx0" brushRef="#br2" timeOffset="297266.5452">11916 1148 0,'0'0'0,"0"0"0,0 0 16,0 0-16,0 0 0,0 0 15,23 3-15,-23-3 0,0 0 0,25 16 16,-25-16-16,20 21 0,-11-11 16,1 2-16,-1 2 0,-1 0 15,-3 1-15,-3 3 0,-6 3 16,-1-1-16,-2-1 0,-9 6 15,-8 2-15,2-4 0,0-1 0,-4 1 16,0-3-16,4-2 0,3-1 16,1-4-16,2-1 15,4-1-15,1-4 0,4 0 0,2 1 16,3 2-16,2-3 0,5-2 16,5 1-16,3-3 0,1 1 15,7-4-15,6 0 0,0 0 16,-2-4-16,12 4 0,3-3 15,-4 0-15,-5 0 0,-2-2 16,0 0-16,-5 0 0,-5 4 0,-4-2 16</inkml:trace>
  <inkml:trace contextRef="#ctx0" brushRef="#br2" timeOffset="297600.3645">12578 908 0,'0'0'0,"0"0"0,0 0 0,0 0 16,0 0-16,0 0 0,-19 27 15,19-27-15,-16 31 0,5-9 16,-2 5-16,1-2 0,0 1 0,-4 10 15,-1 4-15,3-4 16,1-2-16,0 7 0,3 0 16,3-5-16,1-2 0,2 2 0,2-3 15,1-8-15,2-2 0,2-1 16,2-4-16,0-4 0,0-3 16,2-1-16,0 1 0,-1-3 15,0 0-15,-2-2 0,-1 0 16,1-2-16</inkml:trace>
  <inkml:trace contextRef="#ctx0" brushRef="#br2" timeOffset="298601.9776">12191 1257 0,'0'0'0,"0"0"0,0 0 15,0 0-15,0 0 0,0 0 16,26-1-16,-26 1 0,27 2 0,-27-2 15,43 4-15,-19-2 16,1 1-16,5-1 0,3 0 16,7 1-16,-4-2 0,10 2 15,-2-3-15,-4 0 0,-2 2 0,-4-4 16,-1-2-16,-3-3 0,-4 2 16,1-1-16,1 1 0,-5-1 15,-2 0-15,-4-2 0,-1-1 16,-3 0-16,-3-1 0,-2 1 15,-2 0-15,-1 0 0,-3 2 0,-3-2 16,-4 2-16,0 2 0,-2 1 16,-3 2-16,-2 2 15,-1 0-15,0 0 0,-1 4 0,1 3 16,0 1-16,0 2 0,-2 2 16,0 4-16,0-2 0,-1 1 15,1 6-15,1 0 0,3 1 16,4-4-16,0 3 0,2-3 15,1 0-15,2-4 0,2-2 16,2-1-16,2-2 0,0 2 0,4-6 16,3 1-16,-1-3 0,0-1 15,1-2-15,0-3 16,2-1-16,1-1 0,3-2 0,0-2 16,0 0-16,-2-1 0,0-1 15,-2-1-15,-1 2 0,-1-3 0,0 1 16,-2 1-16,-2 4 15,-2-2-15,-1 2 0,0 0 16,-1 1-16,0 3 0,0 1 16,-1 4-16,-2-2 0,1 1 0,-1 2 15,-1 4-15,0 0 0,-2 0 16,1 4-16,0 4 0,0-2 16,0-2-16,-1 3 0,1-1 15,0-1-15,0 0 0,0-1 16,-1 2-16,2-6 0,0 1 0,0-2 15,1-2-15,0-3 16,0-1-16,3 2 0,2-4 16,-1 1-16,1-3 0,1-2 15,3-2-15,0-1 0,0 0 0,1-3 16,0 0-16,-1 0 0,1 2 16,1-4-16,0 1 15,-1 0-15,-1 3 0,0-3 0,-1 1 16,-2 1-16,0 0 0,-1 4 15,0 0-15,-2 0 0,0 0 0,1 3 16,-2 2-16,0 1 16,0 0-16,1 3 0,-1 4 15,0-2-15,-1 1 0,0 1 0,-1 1 16,0 3-16,-1 0 0,0 2 16,0 0-16,0 0 0,-1 0 15,-1-1-15,1 0 0,0-1 16,0 0-16,-2-1 0,1 1 15,0-1-15,1 0 0,-1 0 16,1-2-16,0-1 0,0 0 0,0 0 16,-1-2-16,2 0 0,0 0 15,0-2-15,1-2 16,-1 4-16,1-4 0,0 0 0,0 0 16,1-4-16,0 2 0,0 1 15,1-3-15,1 2 0,-2 1 0,-1 1 16,2-4-16,-2 4 0</inkml:trace>
  <inkml:trace contextRef="#ctx0" brushRef="#br2" timeOffset="299300.3459">13166 1278 0,'0'0'0,"0"0"0,0 0 16,0 0-16,0 0 0,0 0 15,26-11-15,-26 11 0,0 0 0,27-4 16,-19 3-16,0 1 0,0 0 15,0 0-15,-1 0 0,1 2 16,0 1-16,-1-1 0,0 3 16,-1-1-16,-1 3 0,0-3 15,-1 3-15,-1 0 0,1 2 0,-2-1 16,-1 2-16,-1-2 0,-1 1 16,0 2-16,0 0 15,-2-2-15,1 0 0,0-1 0,0 0 16,0 1-16,-1-1 0,2 0 15,0-1-15,0 0 0,0 0 16,0-3-16,1 1 0,0 0 16,0 0-16,1 1 0,1-2 15,1-3-15,2-2 0,-2-1 16,0 0-16,0 0 0</inkml:trace>
  <inkml:trace contextRef="#ctx0" brushRef="#br2" timeOffset="299533.6558">13693 1250 0,'0'0'0,"0"0"0,19-4 0,-7 3 15,0 0-15,7-1 0,5 2 16,8-2-16,0 2 0,2 0 15,2 2-15,3-2 0,-5 2 16,-5 3-16,-4 1 0,-4 1 16,-3 0-16,-4-1 0,-3-1 0,-2 0 15</inkml:trace>
  <inkml:trace contextRef="#ctx0" brushRef="#br2" timeOffset="299900.4065">13646 1495 0,'0'0'16,"0"0"-16,0 0 0,32-1 0,-32 1 15,32 0-15,-11 1 16,1 0-16,2 2 0,3 1 0,-1 3 16,-3 0-16,-2-4 0,-5 2 15,-3 1-15,-2-2 0,-2-1 16,-4 4-16,-4 1 0,-3 2 15,-3-3-15,-6 1 0,-7 2 16,0 1-16,-2 0 0,-2 0 16,-2 3-16,-1-3 0,2 3 0,-2-2 15,2 1-15,4-3 0,3-2 16,4 2-16,4-3 0,2 1 16,3 0-16,5-2 0,5-1 15,5 0-15,4-4 0,5-1 16,2 0-16,4-4 0,0 2 15,8 0-15,-2-3 0,-4 3 16,-1 0-16,-2-3 0,0-2 16,-6 0-16,-4 3 0,-3-1 0</inkml:trace>
  <inkml:trace contextRef="#ctx0" brushRef="#br2" timeOffset="300466.6714">14238 859 0,'0'0'15,"0"0"-15,0 0 0,0 0 0,-5 22 16,5-22-16,-14 23 16,5-10-16,0 2 0,-2 3 0,-2 2 15,0-2-15,-1-1 0,-7 2 16,-3-1-16,0-2 0,1-4 16,-8 3-16,-1-4 0,1-2 15,1-2-15,-1-4 0,1-1 16,3-2-16,4-3 0,-5-7 15,2-2-15,7 0 0,1 1 0,1-6 16,3-2-16,5 5 0,3 1 16,5-4-16,5-1 15,0 5-15,0 1 0,4 0 0,3-1 16,0 3-16,-1 2 0,2 3 16,2 2-16,3 1 0,-1 0 0,5 2 15,3 3-15,-3 0 16,-3 2-16,7 1 0,4 2 15,-1-1-15,-2 0 0,6 2 16,0 2-16,-9-2 0,-1-1 0,6 3 16,1 1-16,-5 1 0,-4 1 15,1 2-15,1 2 16,-1-1-16,0 0 0,0 2 16,1 2-16,-3-2 0,-4-1 0,-3-2 15,-3-6-15,-1-3 0</inkml:trace>
  <inkml:trace contextRef="#ctx0" brushRef="#br2" timeOffset="301116.3356">11396 2381 0,'0'0'0,"0"0"0,0 0 0,0 0 16,-5 22-16,5-22 0,-6 28 15,6-28-15,-9 32 0,4-14 16,1 4-16,0 1 0,-1 0 0,0 6 16,-1-4-16,1 0 15,-1-4-15,1 1 0,-2 2 16,2-5-16,-1-2 0,2 0 0,-1 0 16,0-4-16,-1 1 0,4-3 15,2 0-15,1-1 0,2-1 0,2-3 16,1-4-16,0-1 15,-2 2-15,0-2 0</inkml:trace>
  <inkml:trace contextRef="#ctx0" brushRef="#br2" timeOffset="301300.0361">11826 2555 0,'0'0'15,"8"-2"-15,4 1 0,1 1 16,2 0-16,12 0 0,4 1 16,1-1-16,1 0 0,8 0 15,0 3-15,-2 1 0,-4 0 0,-6-1 16,-5 1-16,-5-1 0</inkml:trace>
  <inkml:trace contextRef="#ctx0" brushRef="#br2" timeOffset="301649.813">12890 2228 0,'0'0'15,"0"0"-15,0 0 0,0 0 16,0 0-16,-17 18 0,17-18 16,-15 25-16,15-25 0,-18 34 15,8-12-15,-1 0 0,0 0 0,-4 10 16,0 0-16,1 0 0,2-3 16,2 2-16,2-2 0,2 3 15,1-3-15,3-4 0,3 0 16,2-4-16,1-3 0,3 0 15,1-5-15,0-1 0,0-3 0,-2-2 16,1-2-16,-2-4 0,-2-1 16,0-1-16,-1 1 0,1-3 15</inkml:trace>
  <inkml:trace contextRef="#ctx0" brushRef="#br2" timeOffset="302600.5265">12609 2502 0,'0'0'0,"0"0"15,0 0-15,0 0 0,30-3 0,-30 3 16,35 0-16,-14 0 0,0 0 16,10 3-16,3-2 0,-3 1 15,-2-2-15,2 0 0,1 0 16,6-2-16,-4-3 0,-3 1 15,-5-2-15,-2 0 0,-4 1 16,0-2-16,-2-3 0,-3 3 0,-1-4 16,-3 4-16,-1 0 15,-5 0-15,1 3 0,-4-3 0,-3-1 16,-2 1-16,1 0 0,-1 1 16,-1 4-16,-1 0 0,0 1 15,-1 2-15,0 6 0,-1-1 16,0-1-16,-2 2 0,-2 3 15,2 1-15,-1 3 0,1 0 16,0-3-16,1 4 0,2-1 0,0 0 16,2 3-16,0-2 15,2-4-15,2 0 0,2 0 16,-2-1-16,0 1 0,3-2 0,1-2 16,2-2-16,-1 3 0,3-5 15,1 0-15,-3-3 0,1-3 16,1 0-16,0-1 0,1-3 0,1 0 15,4-2-15,2-3 16,-2 4-16,-1 1 0,0-3 16,-2 2-16,-1-2 0,-1 3 0,-1-1 15,0 1-15,-3 3 0,1-3 16,-2 6-16,1-1 16,-2 2-16,-1 2 0,0-1 0,0 3 15,-1 2-15,-1-1 0,0 5 16,-1 1-16,-2 0 0,0 0 0,0 3 15,-1-3-15,2-1 16,0-1-16,0 0 0,0-2 16,-1 2-16,2-1 0,0-3 15,1-2-15,0 1 0,0 1 0,0-5 16,5 1-16,-1-4 0,2 0 16,0-4-16,3-1 0,0 0 15,1-2-15,1 0 0,2 2 16,-2-2-16,-1 0 0,2-1 15,0 2-15,-2 0 0,-1 1 16,-1 1-16,-2 0 0,-1 2 0,-2 2 16,0 0-16,-1 0 15,1 3-15,-1-1 0,-2 1 0,2 5 16,-1-2-16,-1 1 0,0 3 16,0 2-16,0-1 0,-1 0 15,0 3-15,0-2 0,0 0 16,-1 3-16,0-3 0,1 1 15,0 0-15,1-2 0,-1 0 16,0-2-16,0 0 0,0-1 16,0-1-16,1 0 0,0-1 15,0 1-15,0-1 0,0-1 16,0-2-16,0 2 0,0-2 0,3 0 16,-1-2-16,0 0 0,2-2 15,-1-3-15,0 1 0,1 1 0,-2-1 16</inkml:trace>
  <inkml:trace contextRef="#ctx0" brushRef="#br2" timeOffset="302952.1741">13494 2242 0,'0'0'0,"0"0"0,0 0 15,0 0-15,0 0 0,25-7 16,-25 7-16,24-3 0,-24 3 0,27-1 16,-9 2-16,0 2 0,-2-2 15,1 5-15,-1-2 16,-2 3-16,-2 0 0,-1 0 0,-5 3 16,-3-2-16,-3-1 0,-7 4 15,-5-1-15,0 0 0,0-2 0,-5-1 16,-3 1-16,1-1 15,1 0-15,0 0 0,1-1 16,3-1-16,2-2 0,2 1 16,2 2-16,2-1 0,1-1 0,6 2 15,5-3-15,3 1 16,3-3-16,4 2 0,4-1 0,0-2 16,0 0-16,-4 0 0,-1 0 15,-3 0-15</inkml:trace>
  <inkml:trace contextRef="#ctx0" brushRef="#br2" timeOffset="303483.6033">14088 2403 0,'0'0'0,"0"0"0,0 0 0,0 0 15,0 0-15,-6 28 0,6-28 16,-11 25-16,4-11 0,-3 1 16,-2 2-16,-1-2 0,0-1 0,-1 1 15,-2 2-15,-6 1 0,0-3 16,0-1-16,0-3 0,2-1 16,2-2-16,3-1 0,1-2 15,0 0-15,2-3 0,0-1 16,1-1-16,1-3 0,2-1 15,2-2-15,1-2 0,3-2 16,1 2-16,1-2 0,2-1 16,1 3-16,0-2 0,1 3 15,2 0-15,-1 0 0,2-2 0,2 2 16,1 1-16,1 2 0,0 1 16,1 0-16,0 3 0,0 0 15,0 0-15,0 0 0,-1 4 16,2 2-16,-1 1 0,1 1 15,1 2-15,1 1 0,0 0 16,0 3-16,2-3 0,-3 0 0,0-1 16,-2 1-16,0 0 15,-1 0-15,-1-1 0,0 1 0,0-1 16,-2-2-16,1-2 0,-1-1 16,-1 2-16,-1-1 0,0-2 15,-1 0-15,1 0 0,-3-1 16,-2 0-16,0 0 0,0-2 15,0 3-15</inkml:trace>
  <inkml:trace contextRef="#ctx0" brushRef="#br2" timeOffset="305317.2013">13928 1959 0,'0'0'0,"0"0"16,0 0-16,0 0 0,0 0 0,0 0 15,0 0-15,0 0 16,0 0-16,0 0 0,0 0 16,0 0-16,0 0 0,0 0 0,0 0 15,16-18-15,-16 18 0,0 0 16,0 0-16,33-3 0,-33 3 15,23 0-15,-23 0 0,27 0 16,-14-3-16,3 3 0,0 3 16,4-6-16,2 3 0,1 0 15,0 0-15,3 0 0,1 3 0,9-3 16,-1 0-16,1 0 0,2-3 16,-1 3-16,1 0 0,9 0 15,1-3-15,-2 3 0,-1 3 16,0 0-16,2 1 0,7-4 15,-3 0-15,0 0 0,-1 0 16,-1 0-16,2 0 0,4 0 16,-4 0-16,0 3 0,1-2 15,-4-1-15,0 0 0,0-1 16,1-2-16,-5 3 0,-3 0 0,-1 0 16,2-1-16,-4-1 0,-5 2 15,-2 0-15,-2 2 16,0-4-16,1 1 0,-5-2 0,-3 0 15,-3 2-15,-5-2 0,-3 2 16,-1-2-16,-2 1 0,-1 2 16,-3-1-16,-1 0 0,0-1 15,-1 4-15,-2-2 0,-4 2 16,1 3-16,-1-3 0,-1 0 0,2 2 16,1-1-16</inkml:trace>
  <inkml:trace contextRef="#ctx0" brushRef="#br2" timeOffset="307053.8777">16377 1431 0,'0'0'16,"0"0"-16,0 0 0,0 0 0,0 0 16,0 0-16,-3 29 0,3-29 15,-6 25-15,6-25 0,-13 36 16,3-12-16,-1 1 0,-2 1 16,-2 2-16,-1 9 0,0 1 15,1-4-15,1 1 0,-3 6 16,3-4-16,3-2 0,2-5 0,3-3 15,2-5-15,2-1 0,2 1 16,2-4-16,1 0 0,2-1 16,0-2-16,2-1 0,0-3 15,1-4-15,0-7 0,-3 0 16,0 1-16,-2 1 0</inkml:trace>
  <inkml:trace contextRef="#ctx0" brushRef="#br2" timeOffset="308201.8293">16028 1740 0,'0'0'0,"0"0"16,0 0-16,0 0 0,31 0 0,-15 2 15,4 1-15,2-2 0,2 2 16,9 1-16,2-1 0,2-2 15,-1 2-15,8 0 0,-2 1 16,-4-3-16,-4 1 0,-1-2 16,0 0-16,-4-3 0,-3-1 15,-2-2-15,-2 1 0,-3-2 16,-2 0-16,-2-3 0,-1-1 0,-1 0 16,-2-3-16,-3 1 0,0 1 15,-2-2-15,-3 3 0,-2 0 16,-1 1-16,-2 3 0,-1 1 15,-3 2-15,-1 3 0,0-1 16,-2 0-16,-2 4 0,-1 5 16,-3 0-16,1 2 0,-1 2 15,-1 4-15,2 2 0,1-3 0,-1 7 16,1-2-16,1 6 16,3-3-16,1-2 0,3 1 0,1-5 15,0-2-15,3 0 16,2-3-16,0-3 0,2 1 0,0-5 15,0 1-15,3 0 0,0-1 16,3-4-16,2 0 0,1-4 16,1 1-16,2-5 0,0-4 15,0 0-15,-3 1 0,0-3 16,0-1-16,0 1 0,0 3 0,-1-1 16,-1 0-16,-1 4 0,0-3 15,-1 1-15,-3 4 16,1 1-16,-2 2 0,-1-1 0,1 0 15,-2 2-15,-2 4 0,-1 2 16,-1 1-16,0 1 0,2 1 16,-2 3-16,-1 1 0,1-3 0,1 2 15,-1 1-15,1-1 16,0-2-16,0-1 0,0 1 16,0-1-16,1-1 0,0-2 0,1-1 15,0 1-15,1-1 0,1-3 16,1-2-16,3-2 0,-1 0 15,1-2-15,1 1 0,-1-4 16,1 1-16,0-2 0,-1 1 16,1-1-16,0 0 0,-1 2 15,-1 1-15,1 0 0,-2 1 0,1 1 16,-2 1-16,-1 1 16,1-1-16,-1 2 0,0 2 0,1 2 15,-2-2-15,-2 0 0,2 5 16,-1 1-16,-1-1 0,0 1 15,0 1-15,0 0 0,0 0 16,-1 2-16,0 0 0,1-2 16,0 0-16,0 0 0,0 0 15,0-3-15,0 0 0,0 2 0,0-2 16,0 0-16,0-3 0,0-1 16,0 3-16,0-3 15,-1 3-15,1-3 0,4 0 0,1-4 16,0-2-16,1 2 0,0-3 15,1 0-15,1-1 0,1 1 16,-1-3-16,2 2 0,-1 1 16,0 0-16,-1 0 0,-1 3 15,0-2-15,0 2 0,-2-2 16,1 4-16,-1 2 0,2 0 0,-1 0 16,0-3-16,-2 3 0,0 0 15,-1 3-15,0 5 0,1-1 16,-1 0-16,-1 4 0,-1 0 15,-1 3-15,0-4 0,0 1 16,1 0-16,-1-3 0,0-2 16,0 1-16,0 0 0,1 1 15,0-1-15,1 0 0,0-2 16,-1 0-16,0-1 0,0 0 0,0 2 16,0-2-16,0 0 0,0-3 15</inkml:trace>
  <inkml:trace contextRef="#ctx0" brushRef="#br2" timeOffset="308417.1152">17326 1735 0,'0'0'0,"0"0"0,19-4 15,-6 1-15,3 3 0,4-1 16,4 1-16,8-3 0,2 3 15,0 0-15,0 0 0,6 4 16,-2-3-16,-6 5 0,-4-3 16,-6 4-16,-5 0 0,-3-3 15,-3 0-15,-2 0 0</inkml:trace>
  <inkml:trace contextRef="#ctx0" brushRef="#br2" timeOffset="308750.3843">17326 1935 0,'0'0'0,"0"0"16,0 0-16,0 0 0,21-4 0,-21 4 15,30 0-15,-13 1 16,0 2-16,2 0 0,1 1 16,-1 1-16,-1 0 0,3 0 0,-2 1 15,-4 2-15,-2-1 0,-8 1 16,-4 2-16,-4-2 0,-4 1 15,-2 2-15,-3 0 0,-1-1 16,-1-2-16,-3-1 0,-1 4 16,0-1-16,1-3 0,2 1 15,2 2-15,1-3 0,2 0 0,2 1 16,2-1-16,2 0 16,2 0-16,4 0 0,5-2 0,2 1 15,5-2-15,1-1 0,2 0 16,-1-2-16,0-1 0,-3 0 15,-2 2-15,-2-2 0</inkml:trace>
  <inkml:trace contextRef="#ctx0" brushRef="#br2" timeOffset="309375.9747">17869 1328 0,'0'0'0,"0"0"15,0 0-15,0 0 0,-3 25 16,3-25-16,-9 25 0,9-25 15,-12 32-15,2-14 16,-4 0-16,0-1 0,-1-1 0,-6 2 16,0-1-16,-1-3 0,0 0 0,-4-3 15,-2-1-15,1-2 0,3 2 16,-7-5-16,1 1 16,3-3-16,1-3 0,2-3 0,2 0 15,3 2-15,5-4 0,2-2 16,2-2-16,1-2 0,2 1 0,4-3 15,3-3-15,2 5 16,3-1-16,6-1 0,4 0 16,-2 3-16,2 1 0,5-1 15,1 0-15,1 2 0,1 0 0,2 3 16,2 0-16,-2 2 0,-2 2 16,4 2-16,2 3 15,-1 2-15,-3 1 0,1 2 0,0 3 16,0 1-16,-2-1 0,4 6 15,1 1-15,-6-1 0,-4 0 0,-1 0 16,-2-1-16,-1 0 16,-2-2-16,1-1 0,2 0 15,-7-3-15,0 0 0,0-1 16,-1-1-16,-2 0 0,0-2 0,0-3 16,-2 3-16,0-3 0,0-1 15,-2-1-15,-1 0 0,-1-2 16,1 4-16,-1-4 0,-4 0 15,1-1-15,1 1 0,0 0 16,0-2-16,2 2 0</inkml:trace>
  <inkml:trace contextRef="#ctx0" brushRef="#br2" timeOffset="316579.4844">8587 4519 0,'0'0'0,"0"0"0,0 0 0,0 0 15,0 0-15,0 0 0,0 0 16,0 0-16,0 0 0,22-13 16,-22 13-16,0 0 0,0 0 0,0 0 15,0 0-15,19-15 0,-19 15 16,0 0-16,0 0 0,0 0 16,11-21-16,-10 18 0,0-1 15,0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7:09:25.411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22430 6218 0,'0'0'0,"0"0"0,0 0 0,0 0 0,0 0 15,0 0-15,0 0 16,0 0-16,-16 19 0,16-19 0,-14 25 15,14-25-15,-15 35 0,5-14 16,-1 1-16,-1 3 0,-3 0 16,-3 11-16,-1 3 0,1-2 15,2-2-15,-5 11 0,-1-3 16,2-3-16,2-2 0,-4 5 16,0-3-16,2-1 0,2-7 0,3-1 15,1-1-15,2-2 0,2-2 16,0-2-16,1-2 15,1-4-15,2-4 0,1 0 16,3-3-16,0-1 0,1-2 0,1-5 16,2-3-16,2 0 0,2-3 15,-3 3-15,0-2 0,0 0 16</inkml:trace>
  <inkml:trace contextRef="#ctx0" brushRef="#br0" timeOffset="266.5782">22629 6594 0,'0'0'0,"8"-1"0,4-2 0,4 0 16,3 2-16,11-3 0,8 1 15,0 0-15,2 4 0,13-2 16,2-2-16,-4 2 0,-5 1 0,8-1 15,-2 1-15,-8 0 0,-6-2 16,0-1-16,-3 1 0,-11 2 16,-3 1-16,0 3 0,-1-4 15,-5 0-15,-2-4 0,-3 1 16,-2 0-16,-2 2 0</inkml:trace>
  <inkml:trace contextRef="#ctx0" brushRef="#br0" timeOffset="633.7982">23178 6325 0,'0'0'0,"0"0"0,0 0 0,0 0 16,-14 26-16,14-26 0,-13 32 15,5-11-15,0 1 0,-1 3 16,-1 3-16,-1 5 0,1 2 31,-1-3-31,-1 0 0,-2 4 0,2-3 0,1 2 0,1-3 16,-1-3-16,1 0 0,0-1 15,3 0-15,-1-4 0,1-4 0,4 0 16,2-2-16,1-3 0,1-1 16,1-6-16,1-2 0,-1-2 15,-1-1-15,0 1 0</inkml:trace>
  <inkml:trace contextRef="#ctx0" brushRef="#br0" timeOffset="1100.1094">22627 7087 0,'0'0'0,"0"0"0,0 0 0,0 0 0,0 0 16,27-7-16,-27 7 15,28 0-15,-28 0 0,41-1 0,-15-2 16,0 1-16,3 0 0,9-1 16,2 1-16,-1-3 0,-1 3 15,9-3-15,-2 4 0,-3-2 16,-3-1-16,-2 1 0,-3 1 16,-4 0-16,-4 1 15,2-1-15,-1 2 0,-2 0 0,-3 0 16,-4 0-16,-1-4 0,-3 4 0,-1 0 15,0 0-15,-3 0 0,-2 0 16,-1 0-16,-2 0 0</inkml:trace>
  <inkml:trace contextRef="#ctx0" brushRef="#br0" timeOffset="1624.6375">24378 6514 0,'0'0'0,"0"0"0,0 0 0,0-24 0,0 24 15,0-21-15,-2 10 0,-1 0 16,0 0-16,-4-2 0,-2 2 16,-1 3-16,-1-2 0,-9-1 15,-4 1-15,0 5 0,0-2 16,-2 4-16,1-1 0,-2 4 16,0 0-16,-3 1 0,3 3 15,4 2-15,6-1 0,2 2 16,3 3-16,4-2 0,1 4 0,5-1 15,2 1-15,2 3 0,2 1 16,5-1-16,3 2 0,0-2 16,1 3-16,3 7 0,1 0 15,-2-1-15,-1-5 0,0 3 16,-1 1-16,-3-1 0,-3 0 16,-3 0-16,-4-4 0,-2 3 15,-3-7-15,-6 4 0,-4 3 16,-3-3-16,-3 0 0,-2 0 15,-2-2 1,-1-1-16,2 0 0,-5-2 0,2-4 0,8-2 0,4-4 16,2-2-16,5-1 0,2-4 15,4-3-15,1 0 0,0 3 16,0-1-16</inkml:trace>
  <inkml:trace contextRef="#ctx0" brushRef="#br0" timeOffset="2449.6969">24542 6533 0,'0'0'0,"0"0"0,0 0 0,-7 22 15,7-22-15,-8 25 0,3-7 16,-2 0-16,1-1 0,-2 4 15,0 1-15,-3 3 0,0-1 0,-1-2 16,-1-4-16,1 0 0,1 0 16,1-4-16,1-1 0,1-4 15,3 0-15,-1-1 0,2-4 16,0 0-16,2-4 0,4-1 16,4-5-16,-1 2 0,2-1 15,1-4-15,1-5 0,4-1 16,0-3-16,4 0 0,2 1 0,0-1 15,1 2-15,-1-2 16,-2-1-16,5 0 0,-1 1 0,1 0 16,0 0-16,-2 4 0,-2 0 15,-1 7-15,-2 0 0,-2 3 16,-1 1-16,-1 2 0,-1 2 16,-2 3-16,-1 2 0,0 2 15,1 2-15,-2 4 0,-2-2 16,-3 2-16,-1 3 0,-1-2 0,0 3 15,-1-2-15,-2 0 16,0 2-16,-2-4 0,1 1 0,-2-2 16,2 1-16,-1-6 0,1 2 15,0-3-15,2-2 0,0 1 16,-1-2-16,2-1 0,0 0 16,2-2-16,0-1 0,2 0 15,2-5-15,0-4 0,1-2 16,2 0-16,0 0 0,0-3 0,6-3 15,2-1-15,0 2 0,1-2 16,-1-1-16,2 0 0,-3 1 16,1 1-16,-2 3 0,-1-1 15,-1 3-15,0-1 0,0 3 16,1 2-16,-1 1 0,-1 3 0,0 1 16,1 3-16,-1 3 15,0 0-15,-1 5 0,-3 0 0,1 5 16,0-2-16,-2 4 0,-1 2 15,0-2-15,-3 3 0,0-1 16,-1 2-16,0 2 0,-1-3 16,-1-1-16,-1 0 0,1-2 15,-1-1-15,1-2 0,1-1 16,0-1-16,-1-3 0,1 0 16,1 0-16,0-3 0,0-1 15,0-3-15,0 0 0,-1-4 0,0-2 16,1 3-16,0 1 0,0 0 15</inkml:trace>
  <inkml:trace contextRef="#ctx0" brushRef="#br0" timeOffset="2607.3349">25020 6265 0,'0'0'0,"0"0"15,0 0-15,0 0 0,0 0 0,0 0 16,0 0-16,18 18 0,-18-18 16,0 0-16,15 21 0,-15-21 15</inkml:trace>
  <inkml:trace contextRef="#ctx0" brushRef="#br0" timeOffset="3217.5538">25797 6361 0,'0'0'0,"0"0"16,0 0-16,0 0 0,0 0 0,-2 19 16,2-19-16,-6 29 0,6-29 15,-12 35-15,2-11 16,-3-1-16,-3 1 0,-6 9 15,-1 2-15,0-3 0,1-3 0,-8 6 16,-1-2-16,3-8 0,3-3 16,-2 2-16,1-2 0,4-5 15,2 0-15,4-8 0,-1-2 16,1-1-16,-1-5 0,2-1 16,-1-7-16,3 2 0,2-1 15,2-5-15,1-6 0,2 1 0,1-4 16,2 1-16,2-2 15,2 0-15,1-1 0,3-3 0,1 0 16,2 1-16,1 5 0,2-2 16,1 0-16,0 3 0,-1 0 15,0 1-15,0 1 0,-1 0 16,-1 4-16,1 2 0,1 2 16,0 1-16,1 1 0,0 2 15,0 4-15,-2 3 0,1-2 0,1 4 16,2 0-16,-3 5 0,-1 1 15,1 0-15,0 4 0,-1 2 16,0 1-16,2 6 0,-1 2 16,0-1-16,0-3 0,0 2 15,-1-2-15,0 0 0,0 1 16,-2-4-16,0 2 0,-2-4 16,-2-2-16,2-3 0,-1 1 15,-1-2-15,0 0 0,-1-1 16,0-2-16,0-4 0,-2-1 0,0 1 15,0-1-15,-1-3 0,3 0 16,-3 0-16,2-4 0,-2 4 0</inkml:trace>
  <inkml:trace contextRef="#ctx0" brushRef="#br0" timeOffset="3400.0435">26037 6519 0,'0'0'0,"8"-3"0,4 2 16,3 0-16,5 1 0,12-2 15,7 2-15,-2-1 0,1 1 16,6 1-16,-2 3 0,-9-1 16,-6 0-16,-5 1 0</inkml:trace>
  <inkml:trace contextRef="#ctx0" brushRef="#br0" timeOffset="3585.9572">26039 6733 0,'0'0'0,"0"0"0,0 0 0,0 0 0,27-3 15,-27 3-15,35-4 16,-35 4-16,44 0 0,-17 0 15,1 0-15,0 0 0,-2-1 0,3-1 16,-5 1-16,-4 0 0</inkml:trace>
  <inkml:trace contextRef="#ctx0" brushRef="#br0" timeOffset="5471.807">27253 5908 0,'0'0'15,"0"0"-15,0 0 0,0 0 0,0 0 16,-17 14-16,17-14 0,-19 22 15,19-22-15,-24 28 0,7-10 16,1 4-16,-1-1 0,-6 11 16,-2 4-16,-1 0 0,0-1 0,-4 11 15,2 1-15,4-1 16,2-2-16,-4 12 0,-1-2 16,7-4-16,7 0 0,0 7 15,3 1-15,4-8 0,4-5 0,7 3 16,4 5-16,3-7 0,1-4 15,12 4-15,8-2 16,0-8-16,1-4 0,-9-7 0,-8-10 16,-3-2-16</inkml:trace>
  <inkml:trace contextRef="#ctx0" brushRef="#br0" timeOffset="6135.5869">30970 5933 0,'0'0'0,"0"0"0,0 0 15,23 18-15,-13-9 0,2 3 16,2 4-16,0 0 0,1 2 16,1 7-16,1 4 0,-3 0 0,-1 2 15,2 5-15,-3 4 16,-2-1-16,-2 0 0,-6 0 0,-4 4 15,-2 4-15,1-2 0,-5 0 16,-3 5-16,-1-8 0,1-3 0,-8 4 16,-3-1-16,0-5 15,0-2-15,0 0 0,0 2 16,1-5-16,1 0 0,0-4 16,-1-2-16,0-3 0,1-3 15,2-3-15,2-2 0,4 2 16,2-2-16,2-5 0,0-3 15,3-3-15,2 0 0,1-1 16,0-6-16,2 2 0,0-5 0,3-1 16,3-6-16,3 1 0,5-1 0,-4 1 15,-2 4-15,-1 1 16</inkml:trace>
  <inkml:trace contextRef="#ctx0" brushRef="#br0" timeOffset="6650.1312">31739 5780 0,'0'0'0,"0"0"16,0 0-16,29-1 0,-16 1 0,4 1 16,0 2-16,3 1 0,2-1 15,5 2-15,-2 2 0,-2 3 16,-1-2-16,-3 5 0,-2 1 16,-3-2-16,-2-2 0,-3 0 15,-1 1-15,-4 3 0,-2-2 0,-5 1 16,-5 2-16,-3-5 0,-2 1 15,-2 1-15,-3 1 0,-1 1 16,-1-3-16,-7 3 0,-3-2 16,3-1-16,4-1 0,2-3 15,3 0-15,0 0 0,3-3 16,0 3-16,3-3 0,2 0 16,2-1-16,4 0 0,1-3 15,1 1-15,-1 1 0,6-1 16,3 2-16,3-3 0,3 0 0,6-2 15,3 2-15,1 2 0,0 2 16,3-4-16,3 0 16,-1 0-16,1 0 0,6 0 0,-1-3 15,-2 2-15,-2-2 0,-2-1 16,1-3-16,-5 4 0,-4-1 0,-4 3 16</inkml:trace>
  <inkml:trace contextRef="#ctx0" brushRef="#br0" timeOffset="6809.2305">32425 6042 0,'0'0'0,"0"0"0,0 0 16,0 0-16,0 0 0,0 0 16,0 0-16,0 0 0,0 0 0,0 0 15,-27 19-15,27-19 0,0 0 16,-27 8-16</inkml:trace>
  <inkml:trace contextRef="#ctx0" brushRef="#br0" timeOffset="7718.269">22178 8570 0,'0'0'0,"-5"10"0,-4 4 0,-1 2 16,-1 1-16,-4 11 0,-2 7 16,1-2-16,-1 1 0,-6 8 15,-1 2-15,2-2 0,1 0 16,-2 7-16,2-1 0,3-6 16,2-3-16,0 1 0,2-2 15,1-8-15,4-2 0,1-4 16,2-3-16,3-6 0,0-3 0,3-5 15,2-6-15,1-1 16,2-1-16,-2 0 0,-1 1 0,0-2 16</inkml:trace>
  <inkml:trace contextRef="#ctx0" brushRef="#br0" timeOffset="7949.4709">22546 8796 0,'0'0'0,"12"-2"16,8-2-16,3-1 0,3 1 0,16-1 15,8-1-15,9 1 0,0 2 16,10 0-16,0 2 0,-8 0 16,-3 0-16,5 1 0,-5 2 15,-12-1-15,-7 2 0,3-2 16,-2 1-16,-14-4 0,-5-2 0,-6 1 15,-2 0-15,-5 2 0</inkml:trace>
  <inkml:trace contextRef="#ctx0" brushRef="#br0" timeOffset="8683.6832">23275 8448 0,'0'0'0,"0"0"0,0 0 15,0 0-15,0 0 0,0 0 16,-14 26-16,14-26 0,-15 27 0,15-27 15,-19 36-15,9-16 16,0 1-16,-1 5 0,0 4 0,-4 9 16,-1 0-16,2 1 0,0 1 15,-1 8-15,4-4 0,1 2 16,3 2-16,0 2 0,4-4 0,-1-12 16,2-6-16,0-7 0</inkml:trace>
  <inkml:trace contextRef="#ctx0" brushRef="#br0" timeOffset="9416.6788">24317 8737 0,'0'0'16,"0"0"-16,0 0 0,-3-19 0,3 19 15,-2-16-15,1 6 0,-1-1 16,0 0-16,-4 2 0,0 0 16,-3 1-16,-2 2 0,-4 1 15,-1 3-15,-5 1 0,0 1 0,-3 4 16,-4 4-16,2 1 15,0 1-15,0 3 0,-2 3 0,-3 6 16,2 0-16,1 1 0,3 1 16,3 0-16,3-2 0,3 0 15,4 2-15,4-2 0,1 0 16,4-1-16,3-3 0,4-5 16,4 1-16,6-5 0,6-2 15,1-3-15,1-2 0,8-4 16,5 0-16,0-1 0,2 0 0,8-7 15,2-2-15,-3-1 16,-3 0-16,-1-1 0,-3-1 16,-6 1-16,-5 2 0,-4 0 15,-5 3-15,-6 1 0,-2 3 0,-2-2 16,-3 1-16,-2 0 0,0 1 16,-4 2-16,0-1 0,-1 3 15,0 2-15,-2 0 0,0 2 16,1-1-16,2-1 0,2-1 15,-1 3-15,1-3 0,4 2 0,3 0 16,3-2-16,1 1 0,3 0 16,8 1-16,3 1 0,1 0 15,2 0-15,0 2 0,2-1 16,-2 0-16,-3 2 0,5 2 16,0 2-16,-5 0 0,-3 0 0,-4-1 15,-3 0-15,-3 2 0,-3 0 16,-4 1-16,-5 1 15,-4 0-15,-2 0 0,-2-3 0,-2-2 16,-1 2-16,-2-2 0,-4 2 16,0-1-16,3-3 0,2 1 15,-1-3-15,1-2 0,4-2 16,1-2-16,6-5 0,6-4 16,-2 2-16,0 2 0,0 0 0</inkml:trace>
  <inkml:trace contextRef="#ctx0" brushRef="#br0" timeOffset="9949.6808">25802 8556 0,'0'0'15,"0"0"-15,0 0 0,0 0 0,20 22 16,-15-10-16,1 1 15,-3 1-15,-1 2 0,-3 2 0,-3 2 16,-4 5-16,-3-1 0,-3 1 16,-4-1-16,-2-1 0,-2 0 15,-9 2-15,-2-3 0,0 0 16,0-1-16,-8-2 0,0-4 16,3-4-16,4-2 0,0-3 15,-2-3-15,7-2 0,3-1 0,1-5 16,1-3-16,2-2 0,2 1 15,2-5-15,3-2 16,2 2-16,5 2 0,3-5 0,4-3 16,1 1-16,1 2 0,7-3 15,5-1-15,-3 6 0,0 1 0,3 0 16,1 2-16,-2 5 16,0 0-16,4 1 0,4 2 15,-1 0-15,0 1 0,-1 3 16,2 3-16,1 2 0,1 1 0,5 5 15,1 2-15,-1 1 16,-2 0-16,8 5 0,2 2 16,-5-2-16,-2 1 0,2 1 0,1 3 15,-3-3-15,0 0 0,-1 1 16,2 2-16,-2-2 0,-3-1 0,6 9 16,0 3-16,-4-5 15,-5-4-15,-7 0 0,-4 1 16,-3-8-16,-2-3 0,0-4 0</inkml:trace>
  <inkml:trace contextRef="#ctx0" brushRef="#br0" timeOffset="10508.1304">22013 10517 0,'0'0'0,"0"0"16,0 0-16,-20 21 0,20-21 0,-16 22 16,6-4-16,-1 1 0,0 2 15,-4 10-15,1 1 0,-1-2 16,-1 1-16,0 4 0,-3-1 15,-2 8-15,2-3 0,1-1 16,3-4-16,2-2 0,3-1 16,1-2-16,4-4 0,5-7 15,4-3-15,-2-6 0,0-1 16,1-2-16</inkml:trace>
  <inkml:trace contextRef="#ctx0" brushRef="#br0" timeOffset="10683.5396">22620 10752 0,'0'0'0,"12"0"16,5-2-16,5 0 0,4-1 0,15 0 16,16 0-16,2 2 0,3 1 15,11-3-15,-1 3 0,-8 3 0,-17-3 16,-11 0-16</inkml:trace>
  <inkml:trace contextRef="#ctx0" brushRef="#br0" timeOffset="11450.2489">24296 10674 0,'0'0'0,"0"0"16,0 0-16,5-18 0,-5 18 0,6-18 15,-3 8-15,-1-1 0,0 0 16,0 0-16,-1-3 0,-1 3 16,-1-2-16,-2 2 0,1 1 15,-1 2-15,0 1 0,-5 0 16,-4 4-16,-2-1 0,-1 3 0,-7 5 15,-1 0-15,0 4 0,1 1 16,-4 2-16,-2 4 16,2 2-16,3-1 0,-7 8 0,1 4 15,3-4-15,4-2 0,0 7 16,3 2-16,6-5 0,3-4 0,7-1 16,4 0-16,1-3 15,1 0-15,5-7 0,3-3 16,0-2-16,1 1 0,5-6 15,3-1-15,3-1 0,3-3 16,3-3-16,2-4 0,0 0 0,-1 1 16,5-7-16,0-1 15,-2 3-15,-1-2 0,-2 2 0,-1-3 16,-5 4-16,-4 0 0,-4 3 16,-2 0-16,-3 1 0,-3 3 0,-1 0 15,-3 3-15,0 0 16,-2 4-16,0-3 0,0 3 15,-2 0-15,3 0 0,-2 4 16,1 2-16,0-2 0,0 0 0,3 2 16,0-2-16,4 0 0,1 0 15,4 2-15,5-2 0,0 0 16,1-1-16,3 1 0,2 0 16,0 0-16,0 2 0,0-2 15,2 0-15,-2 2 0,-1 2 0,4 0 16,-4 1-16,-3-1 15,-3-1-15,-4 1 0,-2 2 16,-3 0-16,-4-2 0,-5 2 0,-3 1 16,-2 2-16,-3-2 0,-4 1 15,-5-1-15,1 2 0,-1-2 16,-6 0-16,-2 0 0,3-1 16,2-2-16,3-1 0,3-4 15,2 1-15,2-4 0,8-4 16,5-3-16,6-4 0,5-3 0,-3 3 15,-1 1-15,-1 3 0</inkml:trace>
  <inkml:trace contextRef="#ctx0" brushRef="#br0" timeOffset="11966.8318">25689 10489 0,'0'0'0,"0"0"15,0 0-15,0 0 0,0 0 0,16 28 16,-16-28-16,7 23 0,-7-23 16,0 30-16,-5-12 0,-1 0 15,-3 0-15,-3 0 0,-3 4 16,-4 6-16,-4-3 0,-1 0 16,-3 1-16,-6 2 0,1 0 15,-2-4-15,1-1 0,3-6 16,0 1-16,-1-3 0,6-4 15,6-4-15,1 0 0,3-7 16,0-4-16,2-2 0,2-2 0,1-3 16,2-3-16,4-3 0,3 2 15,3-3-15,3-5 0,1 2 16,3-3-16,2 2 0,1 1 16,0 0-16,1 3 0,2 1 15,0 1-15,0 0 0,-2 4 0,-1 1 16,0 1-16,-1 6 15,0 0-15,-1 4 0,0 0 16,0 5-16,1 2 0,0 3 16,2 1-16,0 0 0,1 3 0,3 1 15,2 2-15,-2 0 0,-2 1 16,2-2-16,-1 4 0,1-2 16,-2 0-16,3-1 0,2-2 15,-3-1-15,0-2 0,-1 1 16,1-5-16,1-2 0,0-5 0,3-5 15,1-7-15,-4 4 0,-4 0 16,-2 3-16</inkml:trace>
  <inkml:trace contextRef="#ctx0" brushRef="#br0" timeOffset="12233.3073">26405 9012 0,'0'0'15,"0"0"-15,0 0 0,34-10 16,-17 6-16,5 1 0,5-1 15,-1 1-15,0 2 0,5 0 16,-1 2-16,-4 0 0,-3 1 0,0 0 16,-4-1-16,-4 1 0</inkml:trace>
  <inkml:trace contextRef="#ctx0" brushRef="#br0" timeOffset="12400.2351">26400 9174 0,'0'0'0,"0"0"0,0 0 16,0 0-16,33 3 0,-33-3 16,45 0-16,-17 0 0,1 0 0,6 1 15,2 1-15,8-2 0,-2-2 16,0 1-16,-7-2 0,-8 2 16</inkml:trace>
  <inkml:trace contextRef="#ctx0" brushRef="#br0" timeOffset="14724.6521">27312 8900 0,'0'0'0,"0"0"16,0 0-16,0 0 0,-7-19 0,7 19 15,0-21-15,1 9 0,0-2 16,3 0-16,0 0 16,0-1-16,2 1 0,2-1 0,2 0 15,4-4-15,1 1 0,5 0 16,5 2-16,-1 1 0,0 2 16,4 0-16,1 3 0,6 0 15,-3 1-15,1 3 0,0 3 16,-2 1-16,-2 0 0,-1 4 15,-3 2-15,-2 2 0,-3-1 16,-2 5-16,-3 2 0,-2 0 0,-4 2 16,-2 1-16,-4 3 0,-4 2 15,-3 2-15,-8 0 0,-6 1 16,-4 1-16,-3-3 0,-7 1 16,-6 0-16,-4 3 0,1-1 0,-4 1 15,-4 2-15,2-4 16,4-2-16,-5 1 0,3-1 15,7-2-15,6 0 0,8-4 16,5-2-16,6-4 0,5 0 0,5 1 16,3 0-16,2-6 0,1-2 15,12-1-15,9 0 0,1-2 16,2-2-16,8-2 0,8-1 16,-2 0-16,0 1 0,4-1 15,5 2-15,-3 1 0,-1 2 16,7 0-16,-1 1 0,-5-2 15,-4 2-15,-9-1 0,-10 1 16,-5 0-16</inkml:trace>
  <inkml:trace contextRef="#ctx0" brushRef="#br0" timeOffset="15666.9679">28692 8770 0,'0'0'0,"0"0"15,0 0-15,0 0 0,7-20 0,-7 20 16,3-15-16,0 7 16,-1-1-16,-1 0 0,0 0 0,-1 0 15,0 1-15,-2 2 0,-2-1 16,1 2-16,-1-1 0,-3 1 16,-1 1-16,0 2 0,-2 1 15,-4 2-15,-1 2 0,0 1 16,-1 2-16,0 2 0,-2 2 15,-5 3-15,0 1 0,-2 0 16,1 4-16,3 0 0,2 1 0,-2 5 16,3 1-16,0-1 0,1-2 15,2 0-15,2 2 0,4-2 16,3-1-16,3-1 0,2 0 16,1-3-16,2-1 0,3-2 15,0 0-15,3-4 0,2-3 16,4-1-16,4-1 0,-2-3 0,2-3 15,5-3-15,1-1 16,0-3-16,-2 1 0,3 0 16,4 0-16,-5-4 0,-3-2 0,0-1 15,1-1-15,-3 3 0,-2 0 16,1 0-16,0-1 0,-4 1 16,-3 1-16,-1 2 0,-1 2 15,-3 0-15,-1 2 0,-2 0 16,-1 2-16,-3 1 0,-1-1 0,-1 3 15,-2 2-15,0 0 16,-1 1-16,2 1 0,-1 1 16,3-1-16,0 0 0,1 2 15,2-2-15,1 3 0,1-2 0,3 0 16,3 0-16,0-1 0,1 0 16,2-1-16,3 0 0,1-2 15,0 0-15,6-1 0,1-1 16,0-2-16,0 1 0,1-1 15,1 0-15,-1-1 0,1-1 0,-3 2 16,-1 3-16,-1-3 0,-2 0 16,0 0-16,1 2 0,-3 1 15,0 1-15,-2 1 0,-2-1 16,-1 1-16,-1 1 0,-1 2 16,-3 0-16,-1 1 0,-2 1 15,-3 0-15,-2 0 0,-1 1 0,-3 0 16,-2 2-16,-1 3 15,-1-2-15,0-1 0,-2 1 16,-2-2-16,1 0 0,0 0 0,-1-2 16,-1 0-16,3-2 15,1 0-15,1-1 0,1-3 0,2 1 16,1-2-16,3-3 0,1-1 16,0 1-16,1 0 0,0 1 15</inkml:trace>
  <inkml:trace contextRef="#ctx0" brushRef="#br0" timeOffset="16067.2418">29497 8428 0,'0'0'0,"0"0"16,0 0-16,26-5 0,-26 5 0,22-3 16,-8 3-16,2 0 0,-1 1 15,0 1-15,2 1 16,2 2-16,-2 1 0,-2 1 0,-3 2 16,-4 3-16,-4-1 0,-5 0 15,-5 2-15,-1-1 0,-2-1 0,-5 0 16,-5 1-16,1-2 15,2-1-15,-2 1 0,-1-1 16,4 0-16,2-1 0,-1 1 16,3 1-16,4-4 0,1-1 0,3-1 15,1 1-15,4 0 0,3 0 16,8-2-16,7 0 0,2 0 16,3-1-16,3 2 0,4-2 15,-1 1-15,-2 0 0,7 2 16,2 1-16,-7-1 0,-7-1 0,-4 0 15</inkml:trace>
  <inkml:trace contextRef="#ctx0" brushRef="#br0" timeOffset="16759.9549">30001 8952 0,'0'0'0,"0"0"15,0 0-15,26-1 0,-26 1 0,34-1 16,-9 0-16,3 0 16,1-1-16,12 1 0,5-2 15,-1 2-15,-1 1 0,13 0 0,2 0 16,-3-1-16,-2-1 0,10 2 16,-2 2-16,-7 0 0,-4 1 15,8-2-15,1 2 0,-11 0 0,-6 1 16,-1-1-16,-1 0 15,-7 1-15,-4 0 0,-4 0 16,-1 0-16,-7-1 0,-3 1 0,-6-1 16,-5 1-16,-5 0 0,-2-1 15,-1 0-15,2 0 0,0-2 16</inkml:trace>
  <inkml:trace contextRef="#ctx0" brushRef="#br0" timeOffset="17166.1009">30377 9134 0,'0'0'0,"0"0"16,0 0-16,28 7 0,-28-7 0,32 7 16,-9-3-16,1 2 0,1 1 15,7 1-15,1 2 0,-4-2 16,-2 0-16,-4 2 0,-3 1 15,-4-1-15,-2 0 0,-4 1 0,-6 1 16,-6-4-16,-4 2 0,-7 0 16,-5 0-16,-2 1 0,-4-1 15,-8 3-15,-2 2 0,1-3 16,1 0-16,1-1 0,1-1 16,6 1-16,3-1 0,3 1 15,4 1-15,5-3 0,3 0 16,8-1-16,7 0 0,4-3 15,5 0-15,7-2 0,7 1 16,2-2-16,2 1 0,2-1 16,3-1-16,1-2 0,-6-1 0,-2 1 15,0-1-15,-6-3 0,-2-2 16,-7-2-16,-2-2 0,-6-1 16,-4-1-16,-3 1 0,0 5 15,0 0-15</inkml:trace>
  <inkml:trace contextRef="#ctx0" brushRef="#br0" timeOffset="17774.766">30867 8333 0,'0'0'0,"0"0"0,0 0 15,0 0-15,0 0 0,21 19 0,-21-19 16,10 18-16,-10-18 0,4 24 16,-5-8-16,0 1 0,-1 1 15,-4 0-15,-2 2 0,-2-1 16,-2 1-16,-6 4 0,-2-1 15,-2-1-15,-2-4 0,-7 6 16,-2-2-16,0-3 0,1-4 0,-1-2 16,-2-2-16,3-2 0,2-1 15,-1-3-15,0-3 0,2-2 16,2 0-16,-3-4 0,3-6 16,9 3-16,2-3 0,0-4 15,0-1-15,6 0 0,1 0 0,4-1 16,2 0-16,1 1 15,4 0-15,2-1 0,3-2 16,0 2-16,2 1 0,4 1 0,4 0 16,-1 2-16,1 1 0,2 2 15,1 2-15,-1 3 0,2-1 16,3 5-16,1 1 0,-2 3 16,-1-1-16,1 5 15,0 2-15,-2 1 0,-1-1 0,0 4 16,1 1-16,-1 0 0,-1-3 15,-3 5-15,0 3 0,-3 2 16,-1 2-16,-1-1 0,0 2 16,-1-1-16,-1 0 0,-3 3 0,0 2 15,-3-2-15,-1 0 0,1-2 16,-1-5-16,0-5 0</inkml:trace>
  <inkml:trace contextRef="#ctx0" brushRef="#br0" timeOffset="18350.6059">26248 10671 0,'0'0'0,"0"0"0,0 0 15,0 0-15,34-4 0,-34 4 16,33-3-16,-12 2 0,2-2 0,2 2 16,2-2-16,0 1 0,2 1 15,7 1-15,1 0 0,-4 3 16,-3-2-16,1 5 0,-5-2 15,-5 0-15,-3-1 0,-4 1 16,-3-1-16,-2-2 0</inkml:trace>
  <inkml:trace contextRef="#ctx0" brushRef="#br0" timeOffset="18516.8628">26263 10905 0,'0'0'0,"0"0"0,0 0 0,23 1 15,-23-1-15,34 0 0,-8-1 16,2-2-16,4-1 0,5 1 16,2 0-16,13-1 0,1 0 0,9 1 15,-4 0-15,-10 2 0,-10-2 16,-6 3-16</inkml:trace>
  <inkml:trace contextRef="#ctx0" brushRef="#br0" timeOffset="18967.2973">27256 10517 0,'0'0'0,"0"0"0,0 0 16,0 0-16,26-2 0,-26 2 0,26 0 16,-26 0-16,35-1 0,-14 2 15,4 1-15,0 2 0,1 2 16,8-1-16,2 3 0,-4 1 16,-3 2-16,-4 0 0,-2 0 15,-1 4-15,-5 1 0,-7-1 16,-7 3-16,-5 2 0,-6-4 15,-7 4-15,-8-2 0,-2 0 16,0 0-16,-5 1 0,-4 2 16,1-3-16,1 3 0,-5 0 15,0 1-15,6-4 0,4-1 0,6-2 16,5-1-16,5 0 0,5-3 16,9-1-16,8-2 0,2-2 15,4-2-15,9-1 0,8-2 16,2-1-16,0 0 0,14-1 15,4-1-15,-2 1 0,-2-2 0,-3 2 16,-13-1-16,-9 1 0</inkml:trace>
  <inkml:trace contextRef="#ctx0" brushRef="#br0" timeOffset="19368.133">28472 10670 0,'0'0'0,"0"0"16,0 0-16,9-21 0,-9 21 0,4-18 16,-3 7-16,0-2 0,0 2 15,-3 0-15,-2 0 0,-4 0 16,-3 1-16,-3 2 0,-5-1 16,-5 1-16,-2 1 0,-1 1 15,-4 4-15,2 0 0,3 2 16,-5 3-16,1 4 0,5 0 0,3-3 15,6 6-15,5 4 16,6 0-16,4 1 0,5 2 0,6 2 16,1-2-16,2 1 0,6 3 15,3 1-15,0 2 0,-1-1 16,-2-1-16,-2 2 0,-1-3 16,-3-3-16,-2 7 0,-4 1 15,-4-5-15,-2-3 0,-5-1 16,-6-2-16,-3-1 0,-4-3 0,-3-1 15,-2 0-15,0-2 0,0-4 16,-2-1-16,-3-3 16,4 0-16,2-3 0,4 0 15,2 2-15,4-2 0</inkml:trace>
  <inkml:trace contextRef="#ctx0" brushRef="#br0" timeOffset="20142.2674">28707 10688 0,'0'0'0,"0"0"0,0 0 16,0 0-16,-1 22 0,1-22 16,-6 22-16,2-8 0,-1 0 0,0 4 15,-2-1-15,1-1 16,-2 1-16,-2 7 0,-1-2 15,0-4-15,0 0 0,1-4 16,1 0-16,1-3 0,3-4 0,-1 0 16,2-3-16,2-1 0,2-3 15,0-3-15,1-1 0,2 1 16,3-4-16,0-1 0,3-3 16,0-2-16,0 2 0,2-4 15,1-2-15,1-1 0,0 3 0,3-2 16,0 2-16,0 4 15,-1 0-15,0-1 0,-2 0 16,-1 5-16,0 3 0,0-3 16,0 1-16,0 2 0,-1 0 0,0 4 15,1 4-15,-1 2 0,0 1 16,-2 1-16,0 0 0,-1 3 16,-2 1-16,-1-1 0,-1 0 15,0 0-15,-1 1 0,-1 1 16,-1-2-16,1 0 0,-2-1 0,0-3 15,0 0-15,0-3 16,0 2-16,0-5 0,0-1 16,2 1-16,-2-1 0,2-4 0,-1 0 15,1 0-15,2-3 0,0 0 16,0-3-16,2-1 0,-1 0 16,2-2-16,1 1 0,1-2 15,-1 3-15,3 0 0,2 0 16,2-3-16,0 4 0,0 2 15,-1-2-15,-2 3 0,-1 2 0,0 0 16,1 3-16,-1 0 0,0 2 16,2 4-16,0 5 15,-2-4-15,-2 5 0,-1 1 0,1 3 16,-1-2-16,0 4 0,-3-1 16,0 2-16,-2-1 0,0 1 15,-1 1-15,0 0 0,-2-1 16,0-2-16,0-1 0,-2-3 15,0 0-15,0-1 0,1-2 16,0-1-16,1-3 0,1-1 0,-1-3 16,-4 0-16,-2-4 0,-1 0 15,0-6-15,-2-5 0,1 2 16,0 2-16,2 3 0</inkml:trace>
  <inkml:trace contextRef="#ctx0" brushRef="#br0" timeOffset="20317.8141">29001 10324 0,'0'0'0,"0"0"0,0 0 0,0 0 16,0 0-16,26 0 0,-26 0 15,19 2-15,-19-2 0,20 2 16,-20-2-16,0 0 0,27 3 0,-21-2 15</inkml:trace>
  <inkml:trace contextRef="#ctx0" brushRef="#br0" timeOffset="20638.3089">29393 10307 0,'0'0'16,"0"0"-16,0 0 0,25 1 15,-25-1-15,23 0 0,-7 2 16,0-1-16,2 1 0,-1 2 15,0 1-15,2 2 0,-3 2 0,-1 0 16,-2 2-16,-2 1 0,-2-1 16,-5-3-16,-2 2 15,-4-2-15,-3 2 0,-6 1 0,-5 0 16,0-1-16,-1 1 0,-2 0 16,-1-1-16,1 1 0,-1-1 15,1-2-15,0-1 0,5 3 16,3-5-16,2 3 0,1-2 15,3 1-15,2 0 0,7-3 0,6 2 16,4-2-16,4-1 0,6 1 16,6 3-16,0-3 0,1 0 15,8 0-15,2 3 0,-8-1 16,-5-2-16,-6 0 0</inkml:trace>
  <inkml:trace contextRef="#ctx0" brushRef="#br0" timeOffset="20970.5786">29810 10773 0,'0'0'0,"0"0"0,28 1 15,-8-1-15,1 0 0,14 0 0,8 3 16,2-2-16,3-1 16,16 1-16,4 4 0,7-1 0,-4 3 15,8 1-15,-3-1 0,-7 1 16,-5-1-16,5 0 0,-3 0 16,-13 0-16,-11-4 0,-6 1 15,-4 0-15,-7-1 0,-8 1 16,-6-1-16,-4 1 0,-6 0 15,-4 2-15,-10-3 0,-7-5 16,6 2-16,5 0 0,1 0 0</inkml:trace>
  <inkml:trace contextRef="#ctx0" brushRef="#br0" timeOffset="21386.992">30107 10963 0,'0'0'0,"0"0"16,20 4-16,-4 0 0,2-1 0,14 4 16,7 3-16,-2-2 0,-1-1 15,9 4-15,0 0 0,-4-1 16,-5 0-16,0 2 0,-9-1 16,-6-1-16,-5 1 0,-9 0 15,-5 0-15,-8-4 0,-6 0 0,-9 0 16,-7 0-16,-4-1 0,-3-1 15,-6-1-15,-4 2 16,-6 0-16,4 1 0,-1 5 16,2-1-16,1 4 0,6-1 0,9-1 15,7-3-15,7-1 0,6 0 16,5 0-16,5 2 0,6-2 16,5-2-16,8 1 0,6-4 15,3 3-15,1 0 0,3 0 16,3-6-16,-3 5 0,-2 0 0,2-2 15,0-4-15,-4-2 16,-4 0-16,-3-3 0,-3-6 16,-3 4-16,-2 0 0,-3-8 0,-2-4 15,-5-4-15,-3 1 0,0 6 16,0 3-16,0 2 0</inkml:trace>
  <inkml:trace contextRef="#ctx0" brushRef="#br0" timeOffset="22016.4742">30766 10160 0,'0'0'0,"0"0"16,0 0-16,0 0 0,0 0 0,13 28 15,-13-28-15,3 22 0,-3-22 16,-2 32-16,-2-13 16,-3 1-16,-2-1 0,-4 1 0,-4-1 15,-5 7-15,-1-1 0,-3-2 16,-4-1-16,0-3 0,1 1 0,-6 1 16,0-3-16,2-4 15,2-3-15,1-3 0,3-1 16,1-3-16,3-2 0,1-4 15,1 1-15,1-6 0,2 0 0,3-4 16,1 0-16,3-3 0,2-2 16,3 1-16,4 0 15,2 0-15,2 1 0,4-2 0,3 0 16,0-2-16,-1 4 0,2-2 16,2 1-16,1 3 0,0 2 15,2 2-15,3 3 0,-1 0 16,2 4-16,0 1 0,1 1 15,-1 3-15,-1 2 0,3 2 16,2 2-16,-1 1 0,1 3 0,-3 1 16,0 2-16,-1 1 0,-1-2 15,-2 1-15,1 0 0,-2 1 16,0-3-16,-2 2 0,-1-3 16,-3 1-16,-3-4 0,1 2 15,0-1-15,-3-2 0,-1-2 16,0-1-16,-1 1 0,-1-2 15,0-3-15,0 1 0,0-1 16,-1-3-16,2 3 0,-2-3 0,3 1 16,-3-1-16,0 0 0,0 0 15,-3 0-15,-1-4 0,-3-3 0,2 3 16,0-1-16,1 0 0</inkml:trace>
  <inkml:trace contextRef="#ctx0" brushRef="#br0" timeOffset="23487.7061">21236 8620 0,'0'0'0,"0"0"0,0 0 15,0 0-15,0 0 0,-17 13 16,17-13-16,-11 16 0,11-16 0,-10 23 15,6-6-15,0 1 16,1 1-16,1 3 0,1 4 16,-1 7-16,-1 1 0,0 1 0,1 4 15,-1-1-15,-2 0 0,-3 11 16,-2-1-16,-2-3 0,-1-4 16,-6 10-16,-2-1 15,-3-6-15,-2-7 0,-7 6 0,-2-3 16,1-4-16,0-5 0,-2-3 15,-2-2-15,6-6 0,4-2 0,0-3 16,0 0-16,4-8 0,3-2 16,4-3-16,1-4 0,4 0 15,3 1-15,3-3 0,0 0 16,2-1-16,0 0 0,3 2 16,0-3-16,1 3 0,1 1 15,2 0-15,3-1 0,0 1 0,0-1 16,3 4-16,2 2 15,0 3-15,-1 1 0,0 2 0,1 3 16,-1 1-16,-1 1 0,-1 6 16,1 3-16,0 2 0,0 3 15,4 10-15,3 3 0,-2 0 16,-1 2-16,4 12 0,0 2 16,-1-3-16,-3-1 0,-1 12 15,-2 2-15,-2-6 0,-3-4 0,-1 8 16,-4-1-16,-1-7 0,-1-4 15,-2-3-15,-2 0 16,0-6-16,-1-1 0,-6 18 0,0-5 16,5-31-16,-1-3 0,0-1 15,1 1-15,0-1 0,1-4 16,1-2-16,-1 0 0,3-5 16,1-3-16,1-3 0,2-4 15,-1 6-15,0-2 0,0-1 16,1-2-16,0-1 0,0 4 15,0-4-15,1-3 0,-1 3 16,0 0-16,0 0 0,6-1 16,-2 0-16,-1-1 0,1 2 15</inkml:trace>
  <inkml:trace contextRef="#ctx0" brushRef="#br0" timeOffset="34636.3968">3940 6482 0,'0'0'0,"0"0"0,0 0 15,0 0-15,0 0 0,0 0 0,0 0 16,31-2-16,-31 2 0,23-1 15,-23 1-15,31 0 0,-16 0 16,4 1-16,1 2 0,-1 1 16,-1 2-16,-1-2 0,1 0 15,2 3-15,-2-1 0,-1 2 16,0 2-16,-3-1 0,-4 1 16,-4 1-16,-4 3 0,-4 0 15,-2 1-15,-7 1 0,-4 2 16,-2 1-16,-3-1 0,-2 3 0,-3 1 15,-7 3-15,-3-4 0,3 1 16,0-1-16,5 0 0,1-3 16,-1 1-16,2-2 0,5-2 15,4-2-15,6-2 0,2 0 16,3-4-16,4 1 0,5-1 16,6-4-16,-1 3 0,2-3 15,8-1-15,9-2 0,-3 0 0,0 0 16,4 2-16,2-1 15,1-1-15,0-3 0,-4 3 0,3-4 16,-2 4-16,-3 0 0,4 0 16,-1 0-16,-11 0 0,-1 2 15,-4 0-15,1-2 0,-3 3 16,-4-3-16,0 1 0</inkml:trace>
  <inkml:trace contextRef="#ctx0" brushRef="#br0" timeOffset="35483.6205">5204 5923 0,'0'0'0,"0"0"0,0 0 0,0 0 16,0 0-16,28-4 0,-28 4 15,25-3-15,-25 3 0,35-4 16,-13 2-16,1 0 0,3-2 0,2 2 15,3 1-15,10-2 0,-4 2 16,5-4-16,4 3 0,9-1 16,-1-1-16,0 0 0,1 1 15,11-1-15,0 4 0,0-2 16,1-1-16,5-2 0,-2 1 0,-1 0 16,1 2-16,6-1 15,-3 1-15,2 2 0,0 0 0,-3 0 16,-1 0-16,32-3 0,-10 1 15,-7 1-15,-5 1 0,1-1 16,2 1-16,-3-3 0,-4 3 16,5-2-16,1 0 0,0 0 15,-5-1-15,2 3 0,0 2 16,-4 1-16,-1 1 0,4-1 16,0-2-16,-2 0 0,-2 1 0,2-2 15,4 0-15,-5 0 16,-2 0-16,2 0 0,2 0 0,-4 0 15,-4 0-15,0 4 0,2 6 16,-9-6-16,-6-1 0,0-5 16,1-1-16,-4 1 0,-2-1 15,-3 3-15,0 3 0,-4-2 16,-3 3-16,-1-2 0,-2 2 16,-1-4-16,-2 3 0,-9-3 15,-7-2-15,-5 1 0,-2 1 0,-5 1 16,-4 1-16,-4 5 0,-2 1 15,-4-5-15,-5-1 0,-2 0 16,0 1-16,3-1 16,3 0-16,1-2 0</inkml:trace>
  <inkml:trace contextRef="#ctx0" brushRef="#br0" timeOffset="36133.1396">5279 6040 0,'0'0'0,"0"0"0,0 0 16,-18 32-16,12-17 0,-3 6 0,1 4 16,-4 11-16,0 3 0,-5 15 15,-2-1-15,1 4 0,-1 0 16,-2 8-16,0 2 0,2-9 15,2-4-15,-2 10 0,1 2 16,3-7-16,-3-3 0,-2 1 16,0-8-16,3-5 0,1-4 0,3-9 15,3-5-15,0-5 0,1-2 16,3-3-16,-3-1 0,2-7 16,1-5-16,-3-1 0,-1-1 15,0-2-15,0-1 0,-2-5 16,-1 0-16,1-4 0,-1 3 0,1-5 15,1-2-15,0-6 0,0 0 16,-1-1-16,-3 1 16,2-2-16,-3 0 0,6-6 0,1-3 15,-1 3-15,4 6 0,0 4 16</inkml:trace>
  <inkml:trace contextRef="#ctx0" brushRef="#br0" timeOffset="36666.8208">5891 6168 0,'0'0'0,"0"0"0,0 0 0,0 0 15,0 0-15,0 0 0,-26 4 16,26-4-16,-19 12 0,19-12 16,-36 28-16,18-11 0,-3 5 0,-8 10 15,-2 4-15,1 3 16,2-3-16,-7 14 0,3 3 15,-3 5-15,7-5 0,4 0 0,7-2 16,1 6-16,6-7 0,8-1 16,5-5-16,6-1 0,1-5 15,3-2-15,2 0 0,4-4 16,4-3-16,2-1 0,3-1 16,-3-5-16,-3-6 0,-7-4 0,-1-3 15,-7-1-15</inkml:trace>
  <inkml:trace contextRef="#ctx0" brushRef="#br0" timeOffset="37100.404">6414 6476 0,'0'0'0,"0"0"16,0 0-16,0 0 0,-24-8 0,24 8 16,-25-3-16,25 3 0,-37 3 15,14 1-15,-1 0 16,-1 3-16,-1-3 0,-4 6 0,1-2 16,5 2-16,2 0 0,3 1 15,5 0-15,2 1 0,6 2 0,5 2 16,5-1-16,4-3 0,3 2 15,3 0-15,4-1 16,6 2-16,-1 0 0,2-1 0,0 0 16,-3 0-16,-3-3 0,-6 3 15,-1-3-15,-3 3 0,-2-4 0,-4 2 16,-5-1-16,-5 0 16,-3 3-16,-9 0 0,-4 1 15,1-1-15,0 0 0,-4-1 16,-4-2-16,2-1 0,2-1 0,4-2 15,3 0-15,4-4 0,5-3 16,-1 0-16,3 0 0,1 0 16</inkml:trace>
  <inkml:trace contextRef="#ctx0" brushRef="#br0" timeOffset="37816.6808">6572 6565 0,'0'0'0,"0"0"16,0 0-16,0 0 0,0 0 16,4 32-16,-4-32 0,-7 29 15,4-11-15,-2 3 0,0 0 16,-1-2-16,-1 2 0,-1 1 16,1 2-16,1-2 0,-2-4 0,2-1 15,2-2-15,0-4 16,0 0-16,1-1 0,1 1 0,0-4 15,0-4-15,2-3 0,0 0 16,4-7-16,-1 0 0,4 0 16,1-3-16,2-1 0,1-3 15,6-4-15,0-1 0,-2-2 16,-2 3-16,2 0 0,-1 1 16,-1-1-16,1 3 0,-3 1 15,2 3-15,-2 3 0,0 1 0,0 1 16,0 2-16,-1 1 15,1 3-15,-4 3 0,1 1 16,-1 2-16,-4-1 0,1 2 0,0 3 16,-2 0-16,0 2 0,-1-1 15,-1 3-15,0 0 0,-1 0 16,-1-3-16,-1 3 0,-1-6 16,1 2-16,0-2 0,0-2 15,1-2-15,1 2 0,0-5 16,0 3-16,1-2 0,0-2 0,0 0 15,4 1-15,1-4 0,1-7 16,2 2-16,0-6 0,1 0 16,1 0-16,2-1 0,1 0 15,5-5-15,-1 1 0,1 2 16,-4-1-16,1 3 0,-4 2 16,0 2-16,-1 3 0,-1 0 0,1 2 15,-1 2-15,0 4 16,-1 0-16,-2 3 0,0 4 0,-1 5 15,-2 2-15,0 0 0,0 1 16,-1 6-16,0-3 0,-1 2 16,-1-1-16,0-1 0,2 0 15,-2 0-15,0 0 0,0-1 16,0-2-16,0-2 0,0-1 16,0-1-16,0-4 0,0 0 0,0-3 15,-2-1-15,-1 1 0,-1-4 16,2 0-16,0 0 15,-1 2-15</inkml:trace>
  <inkml:trace contextRef="#ctx0" brushRef="#br0" timeOffset="37971.9637">6901 6365 0,'0'0'0,"0"0"0,0 0 0,0 0 16,0 0-16,25 4 0,-25-4 16,0 0-16</inkml:trace>
  <inkml:trace contextRef="#ctx0" brushRef="#br0" timeOffset="38317.0253">7383 6559 0,'0'0'0,"0"0"0,0 0 0,24 2 16,-24-2-16,20 4 0,-7 2 15,0-1-15,1 2 0,-2 0 16,-2 4-16,-3 0 0,-1-1 16,-6 5-16,-6-1 0,0 0 0,-2 1 15,-4-1-15,-6 0 16,1 1-16,-1-1 0,-2 2 0,-2 0 15,0 1-15,0-2 0,-3 3 16,0 0-16,6-1 0,2-5 16,5 2-16,3 0 0,4 0 15,3 0-15,8-3 0,5 0 16,-1-2-16,1-4 0,10 2 16,5-3-16,0-1 0,-1-2 0,4-2 15,2-4-15,-6 2 0,-5 1 16,-4-2-16</inkml:trace>
  <inkml:trace contextRef="#ctx0" brushRef="#br0" timeOffset="38550.2297">7837 6714 0,'0'0'0,"0"0"16,26-2-16,-10 1 0,3-2 0,10 3 16,4 0-16,0 0 15,-1-3-15,7 2 0,-2-2 16,-4 0-16,-7 2 0,-1 1 16,-5-3-16,-2-1 0,-2 1 0,-4-1 15,-2 0-15,-2 1 0</inkml:trace>
  <inkml:trace contextRef="#ctx0" brushRef="#br0" timeOffset="38766.8581">8086 6530 0,'0'0'16,"0"0"-16,0 0 0,0 0 0,0 0 15,0 0-15,-3 28 0,3-28 16,-11 36-16,3-11 0,-2 3 16,2 1-16,-1 3 0,-1 7 15,2 1-15,3-6 0,-2-7 0,3-3 16</inkml:trace>
  <inkml:trace contextRef="#ctx0" brushRef="#br0" timeOffset="39533.8884">8877 6598 0,'0'0'0,"0"0"0,0 0 0,0 0 16,0 0-16,0-22 0,0 22 16,0 0-16,0 0 0,-7-24 15,0 20-15,-1 0 0,-1 3 0,-2 1 16,-1 1-16,-2 2 16,-1 1-16,-2 4 0,-2 2 15,0 1-15,0 0 0,-1 7 0,-1-1 16,3 1-16,2 0 0,3 0 15,1 3-15,1-3 0,2 0 16,2 3-16,2-3 16,3-3-16,1 2 0,3-4 0,4 2 15,0-5-15,2-1 0,4-2 16,5 2-16,0-5 0,1-3 16,3-1-16,2-4 0,5-2 15,-1 1-15,1-5 0,-1-1 16,-1 0-16,-2-2 0,1 1 15,3-3-15,-3 2 0,-2 2 0,-4 1 16,-3-1-16,-5 0 0,-4 3 0,-1-1 16,-3 5-16,-3-3 15,-2 3-15,-3 0 0,-4 3 16,-2-1-16,-1 2 0,1 0 16,0 0-16,3 2 0,0-1 0,1 3 15,2-4-15,0 3 0,2-2 16,2 2-16,1 1 15,3-2-15,4-1 0,3 0 0,3-1 16,1-1-16,2 1 0,7 0 16,5-1-16,-2-1 0,0-2 15,1 1-15,-1-1 0,0 1 16,-1 2-16,5-2 0,0 3 16,-6 0-16,-4 2 0,-4-1 15,-2 3-15,-3 0 0,-3 2 0,-2-1 16,-2 5-16,-1-3 0,-2 3 15,-6 1-15,-3 1 0,-1 1 16,-2-2-16,-2 0 0,1 3 16,-1-3-16,0 0 0,-2-1 15,0 1-15,-2 0 0,1 0 16,-2-4-16,2 0 0,-2-4 16,3-2-16,3 1 0,1-1 15,2-1-15</inkml:trace>
  <inkml:trace contextRef="#ctx0" brushRef="#br0" timeOffset="39886.7138">9521 6444 0,'0'0'0,"7"0"15,2 0-15,2 0 0,1 1 0,3 1 16,4 1-16,2 1 0,-4 3 15,-1 0-15,-3 1 0,-2 2 16,-3-2-16,-5 5 0,-3 2 16,-5-1-16,-5 1 0,-5 0 15,-2 2-15,-2-2 0,1-1 0,-6 4 16,-2-1-16,1-2 16,3-1-16,4 0 0,2-3 15,3 3-15,2-3 0,3 0 16,3-1-16,2 1 0,3-3 15,5 1-15,3-1 0,4-1 0,3 0 16,3-4-16,2-2 16,-1-1-16,1-4 0,8-3 15,1-7-15,-4 3 0,-4 4 0,-3-3 16,-4 5-16,-3-1 0</inkml:trace>
  <inkml:trace contextRef="#ctx0" brushRef="#br0" timeOffset="40233.2364">9938 6245 0,'0'0'0,"0"0"16,0 0-16,20 18 0,-20-18 0,16 23 15,-6-8-15,-1 4 0,-1 1 16,-1 12-16,-1 4 0,-2 0 16,0 0-16,-3 14 0,-2 2 15,-4-7-15,-1-3 0,-8 5 16,-2-1-16,-1-4 0,1-3 16,-3 5-16,1-3 0,4-11 15,0-2-15,-7 1 0,-3-1 16,5-6-16,3-4 0,2 0 0,0-1 15,3-7-15,1-3 0,1-2 16,0-1-16,1-4 0,3 0 16,0 0-16,2 0 0,1 0 15</inkml:trace>
  <inkml:trace contextRef="#ctx0" brushRef="#br0" timeOffset="40600.4787">10292 6120 0,'0'0'0,"0"0"0,19-5 16,-8 2-16,0 0 0,2 3 15,2 2-15,2-1 0,-3 2 0,-3 4 16,-3 0-16,-7 1 15,-4 3-15,-5 2 0,-4-2 0,-3 0 16,-3-1-16,-2 1 0,-2 3 16,2-3-16,1 3 0,-2 1 15,2-1-15,2-3 0,3-4 16,0 0-16,3-3 0,6 0 16,2 0-16,3 2 0,4 1 15,2 1-15,1-1 0,10-1 16,6-2-16,1 0 0,0 0 0,5 2 15,4-2-15,5 0 0,-4-1 16,-7 1-16,-3-3 0,-6 1 16</inkml:trace>
  <inkml:trace contextRef="#ctx0" brushRef="#br0" timeOffset="40883.4153">10735 6612 0,'0'0'15,"13"-3"-15,7 2 0,11 0 0,4-1 16,16 2-16,7 0 15,2 3-15,-5 0 0,6 1 16,-4-3-16,-10 2 0,-9 0 0,-5-2 16,-3 2-16,-7 0 0,-5 1 0,-5-1 15,-3-2-15,-2 2 16</inkml:trace>
  <inkml:trace contextRef="#ctx0" brushRef="#br0" timeOffset="41149.7826">11072 6433 0,'0'0'15,"0"0"-15,0 0 0,0 0 16,0 0-16,0 0 0,2 32 0,-2-32 15,-2 32-15,-2-10 0,0 6 16,-1-3-16,1 4 0,-4 10 16,-1 1-16,1-1 0,-1 0 15,-4 11-15,-2-3 0,5-4 16,4-4-16,-1-4 0,2-6 16,1-8-16</inkml:trace>
  <inkml:trace contextRef="#ctx0" brushRef="#br0" timeOffset="42267.0021">12350 5887 0,'0'0'0,"0"0"0,25-2 16,-25 2-16,33-5 0,-11 4 0,5 1 15,9 0-15,3-3 0,2 0 16,5 2-16,12-2 0,2-1 0,14 1 16,-1 1-16,1 2 0,0 2 15,10-4-15,-2 0 0,-2-1 16,0 2-16,11 2 0,0 2 15,32-3-15,-13 0 0,-2 0 16,0-3-16,-8 2 0,-7 1 16,3 0-16,2 1 0,0-1 0,-1 0 15,4 3-15,3 1 16,-5 3-16,-2-4 0,0 2 16,1-1-16,-4-2 0,-3 0 0,9 3 15,6-1-15,-4 3 0,-2-3 16,2 1-16,-1 0 0,-4-3 15,-3 1-15,2 0 0,1 1 16,-2-2-16,0-2 0,-3 1 16,-1 2-16,-7 2 0,-5 4 15,-3-5-15,-1 1 0,-2-2 0,-3 0 16,-4 0-16,-5 1 16,-4-4-16,-5 3 0,-4 1 0,-5-1 15,-6 1-15,-2-3 0,-6 2 16,-2-3-16,-8 3 0,-6-3 15,-5 0-15,-6 0 0,-2 0 16,-1 2-16,-2 0 0,1-2 16,-2 3-16,-3 1 0,-13 0 15,-8 3-15,-1-3 0,-4 2 0,9-2 16,5-1-16,5-2 0</inkml:trace>
  <inkml:trace contextRef="#ctx0" brushRef="#br0" timeOffset="42866.889">12379 5979 0,'0'0'15,"0"0"-15,0 0 0,-16 34 16,16-34-16,-13 35 0,5-10 16,-1 6-16,-2 5 0,-5 18 0,-2 3 15,-4 14-15,0 1 0,-4 14 16,2 3-16,-5 4 0,1-4 15,-5 4-15,1-9 0,5-11 16,5-6-16,-9 20 0,4-11 16,1-17-16,2-9 0,2-14 15,2-5-15,6-12 0,2-3 0,3-7 16,3-4-16,3-5 0,0-2 16,-4-1-16,-2 3 0,-2-6 15,-4-3-15,-2-7 0,1-6 16,0 0-16,1-3 0,0-7 15,-1-4-15,-4-9 0,-1 1 16,-2-6-16,-1-2 0,3-4 16,2-5-16,3 9 0,3 16 0,5 9 15</inkml:trace>
  <inkml:trace contextRef="#ctx0" brushRef="#br0" timeOffset="43850.127">13277 6429 0,'0'0'0,"0"0"16,0 0-16,0 0 0,0 0 0,0 0 15,-32 15-15,32-15 0,-34 14 16,10-3-16,-6 3 15,-2 0-15,-1 0 0,-11 4 16,0 0-16,1-1 0,2-1 0,-8 4 16,4-4-16,5-2 0,6-4 15,-1 4-15,5-2 0,6-2 16,4 0-16,6-2 0,4-4 16,5 2-16,3-2 0,3 0 15,5-1-15,0 0 0,3 1 0,4 0 16,6-4-16,1 3 0,2-2 15,11-1-15,6 2 0,-3-1 16,-1-1-16,5 0 0,5-3 16,-4 3-16,-3 2 0,8-1 15,1 3-15,-6-1 0,-6-3 16,-1 4-16,-3-1 0,-3-2 16,-5 2-16,-1-3 0,0 2 15,-4-1-15,-4 0 0,-4-1 16,-4 0-16,-3 0 0,-1 0 0,-4-1 15,-3 1-15,-3-3 0,-2 3 16,3-3-16,2 2 0,0 1 16</inkml:trace>
  <inkml:trace contextRef="#ctx0" brushRef="#br0" timeOffset="44066.6342">13216 6515 0,'0'0'0,"0"0"16,0 0-16,0 0 0,0 0 0,0 0 15,-16 32-15,16-32 0,-14 36 0,4-14 16,-1 6-16,-3 1 16,-1 3-16,-5 11 0,-1 3 15,2 1-15,3-1 0,-2 7 16,4-6-16,-1 1 0,4-12 0,3-7 15</inkml:trace>
  <inkml:trace contextRef="#ctx0" brushRef="#br0" timeOffset="45183.6267">14174 6551 0,'0'0'15,"0"0"-15,0 0 0,0 0 0,0 0 16,0 0-16,0 0 16,-20-18-16,20 18 0,-22 0 0,22 0 15,-35 7-15,18 0 0,-2 4 16,-1 3-16,0 1 0,1-1 0,-9 7 16,0 1-16,4 2 15,2-2-15,1 7 0,4-4 16,3-3-16,4 2 0,5-4 15,3-2-15,3-2 0,2 0 0,6-1 16,3 0-16,1-4 0,0 0 16,5-4-16,3-3 0,2-2 15,3-4-15,2-2 0,3-3 16,1-4-16,0-3 0,0 0 16,0-1-16,0 1 0,-1 0 0,5-4 15,0 0-15,-8 3 0,-3-2 16,-7 2-16,-3 4 15,-5 1-15,-3 3 0,-1 3 0,-3 1 16,-3 3-16,1-4 0,-4 7 16,-4-2-16,1 2 0,-1 1 15,-2 3-15,-2 0 0,1 0 16,1 1-16,2 2 0,1 1 16,2-1-16,2-2 0,3 2 15,3-3-15,3 1 0,0-1 0,3-3 16,2 2-16,1-2 15,-1 0-15,4-2 0,4-1 0,1-1 16,0-1-16,0-1 0,0 1 16,0-2-16,-1 0 0,0 1 15,1-4-15,-2 3 0,-1 0 16,-4-1-16,0 2 0,-3-4 16,-3-1-16,-1-3 0,-1-1 15,-2 0-15,-1 4 0,-1-4 16,0 1-16,-4 3 0,0-1 0,-2 1 15,-2 0-15,0 0 0,-2 0 16,-1-1-16,-1 0 0,0 2 16,2-1-16,-2 0 0,0 0 15,1 3-15,0-2 0,0 4 16,-1-3-16,0 1 0,2 3 16,1-2-16,-1 3 0,3-3 15,0 2-15,3 1 0,2 0 16,0 0-16,3 1 0,2-1 15,0 0-15,4 3 0,1-3 0,4 0 16,5 1-16,0 1 0,1-1 16,8 2-16,4 0 0,0 0 15,-1-2-15,2 5 0,3-2 16,2 1-16,-2 2 0,-5 0 16,-2 0-16,-3 3 0,-4-2 0,-3 3 15,0 3-15,-3 0 16,-4-3-16,-3 3 0,-3 0 15,-1 0-15,-2-3 0,-3 3 0,-2 1 16,-3-2-16,0-1 0,-4-1 16,-2 0-16,0-1 0,-2 1 15,-8 0-15,-2-1 0,2 0 16,1 0-16,-2-2 0,-3-3 16,3 1-16,1-5 0,2 2 15,-1-3-15,2-3 0,4-1 0,2 0 16,2 3-16,2-1 0</inkml:trace>
  <inkml:trace contextRef="#ctx0" brushRef="#br0" timeOffset="45536.0756">15408 6370 0,'0'0'15,"0"0"-15,0 0 0,27-1 0,-14 2 16,1 1-16,-1 2 16,-1-1-16,-1 1 0,0 3 0,-2-2 15,-4 4-15,-1-2 0,-7 1 16,-3 3-16,-2-2 0,-2-1 16,-5 0-16,-3 2 0,2-2 15,0 1-15,2-1 0,-1-3 16,3 1-16,1-2 0,1 2 15,2-3-15,1-2 0,1 3 0,3-4 16,1 3-16,2-2 0,1 2 16,3 1-16,4-1 0,1 0 15,2-2-15,4 2 0,5-2 16,0 2-16,-1 0 0,6 1 16,2-4-16,-5 1 0,-3 1 0,-3-1 15</inkml:trace>
  <inkml:trace contextRef="#ctx0" brushRef="#br0" timeOffset="46116.4363">15937 6639 0,'0'0'0,"0"0"0,0 0 0,23-3 15,-23 3-15,25-6 0,-7 5 16,1-2-16,1 3 0,-1-3 16,2 2-16,-1 2 0,0 2 15,6 1-15,-1 2 0,-3-2 16,-2 3-16,-3-3 0,-1 3 15,-3 0-15,-1-3 0,-3 5 0,-3 0 16,-4 0-16,-3 0 0,-7 2 16,-4 3-16,-1 0 0,-2 0 15,-6 0-15,-4 0 0,0 0 16,-1-2-16,-8 6 0,-2-4 16,1 3-16,5-3 0,0 1 15,0 0-15,5-1 0,3 0 0,-3-3 16,4 0-16,7-2 15,3-4-15,3 5 0,5-3 16,1 1-16,2-1 0,4 0 0,5 0 16,0-1-16,1-3 0,5 1 15,5 0-15,2-3 0,0 3 16,7-1-16,1 1 0,-1-1 16,0-3-16,-1 2 0,-2-2 15,-3 0-15,-2 0 0,-1 0 16,-1 0-16,-2 1 0,0 0 0,0-1 15,0-1-15,0 0 0,-2-1 16,-1-5-16,-1 3 16,-5-2-16,0 2 0,-2 2 0</inkml:trace>
  <inkml:trace contextRef="#ctx0" brushRef="#br0" timeOffset="46278.3652">16839 6967 0,'0'0'0,"0"0"15,0 0-15,0 0 0,0 0 16,0 0-16,0 0 0,0 0 16,0 0-16,0 0 0</inkml:trace>
  <inkml:trace contextRef="#ctx0" brushRef="#br0" timeOffset="47486.7728">2802 8882 0,'0'0'16,"0"0"-16,0 0 0,22 1 15,-22-1-15,24-6 0,-24 6 16,33-7-16,-12 3 0,1 1 0,4 0 15,2-2-15,1 2 0,0 0 16,-2 1-16,-3 3 0,-4 2 16,-2-1-16,-4 0 0,0 1 15</inkml:trace>
  <inkml:trace contextRef="#ctx0" brushRef="#br0" timeOffset="47666.3879">2606 9294 0,'0'0'0,"0"0"0,0 0 0,31-6 16,-31 6-16,43-7 0,-10 4 16,0 1-16,3-1 0,3 0 15,-7 1-15,-5 0 0</inkml:trace>
  <inkml:trace contextRef="#ctx0" brushRef="#br0" timeOffset="48183.3998">3852 8796 0,'0'0'0,"0"0"0,0 0 16,0 0-16,0 0 0,25-8 0,-25 8 16,31-3-16,-14 3 0,4 0 15,-2 2-15,3 1 0,1-1 16,5 4-16,3 2 0,-6 0 15,-3 0-15,-3 3 0,0 1 16,-6 2-16,-1-2 0,-7 4 0,-3 0 16,-5 0-16,-8-1 0,-6 3 15,-3 3-15,-12 3 0,-2 0 16,-10 1-16,-6 0 0,-5 5 16,4-1-16,-1-2 0,-2-1 15,3-3-15,11-4 0,10-2 0,8-1 16,5-5-16,3-2 0,8-2 15,4 0-15,4-4 0,3 1 16,13-2-16,8-3 0,3-3 16,0-2-16,6-2 0,7 1 15,1 0-15,1 1 0,3-2 16,1 1-16,-3 0 0,-1 2 16,7-2-16,-1 3 0,-10-4 0,-7 0 15,-7 2-15,-7 1 0,-5 2 16</inkml:trace>
  <inkml:trace contextRef="#ctx0" brushRef="#br0" timeOffset="48618.6885">5039 7954 0,'0'0'0,"0"0"0,0 0 0,0 0 16,0 29-16,0-29 0,-3 33 0,1-10 15,-1 4-15,-2 6 0,0 3 16,-2 14-16,-2 0 0,0 16 16,2 2-16,-3 0 0,1-2 0,-1 18 15,1 1-15,-1 9 16,-2-4-16,0 11 0,1-4 16,2 5-16,3-9 0,-2 27 15,0-7-15,3-14 0,1-9 0,3-1 16,-2-3-16,2-4 15,0-6-15,0-1 0,0-1 0,1-5 16,1-3-16,1-5 0,2-4 16,3-10-16,1-8 0,-1-11 15,-3-10-15,-1-7 0</inkml:trace>
  <inkml:trace contextRef="#ctx0" brushRef="#br0" timeOffset="49116.9598">5996 8691 0,'0'0'0,"0"0"16,0 0-16,-4-19 0,4 19 0,0 0 16,-16-19-16,4 14 15,-4-2-15,-4 3 0,-3 1 16,-10 3-16,0 1 0,-1 4 0,-1 3 16,-1-2-16,5 2 0,-4 3 15,2 1-15,8 4 0,4 1 0,5-1 16,4-1-16,2 0 15,6-1-15,5 0 0,5 1 16,6 0-16,3 1 0,3 1 0,1 2 16,1 0-16,1-1 0,4 2 15,2 1-15,-3-3 0,-3 0 16,0 4-16,-3 3 0,-7-2 16,-3 0-16,-5-1 0,-5 2 15,-7-3-15,-5-1 0,-5 0 16,-7 0-16,1-2 0,0 0 0,-6-3 15,-3-3-15,4-2 16,5-4-16,-1 0 0,4-1 0,3-3 16,4-2-16,3 0 0,2 0 15,3 0-15</inkml:trace>
  <inkml:trace contextRef="#ctx0" brushRef="#br0" timeOffset="49917.2319">6129 8878 0,'0'0'15,"0"0"-15,0 0 0,3 23 0,-3-23 16,1 22-16,-1-7 0,0 3 16,0 1-16,-3 3 0,-2 1 15,-3 6-15,0 0 0,-2 1 16,-2-3-16,1-2 0,-1-1 0,0 2 15,1-4-15,2-3 0,0-5 16,3-2-16,0-2 16,3-3-16,2-1 0,-3-3 0,4-3 15,0-5-15,1 0 0,5-6 16,3-4-16,1 0 0,2-2 0,4-2 16,1 0-16,-1-1 15,1-1-15,5-5 0,1-1 16,-1 5-16,0 2 0,-3 0 0,1-2 15,-4 4-15,-1 1 0,-2 3 16,-1 4-16,-2 2 0,0 3 16,0 3-16,1 1 0,-3 1 15,-1 2-15,0 3 0,0 2 16,-3 2-16,0-2 0,1 5 16,-2 3-16,-1-1 0,2 1 0,-4 1 15,0 2-15,-3-1 16,2-3-16,1 1 0,-2-1 15,0 0-15,0-2 0,0-2 16,0-1-16,0-2 0,1-2 0,0 0 16,1-2-16,0-3 0,-1 1 15,1-4-15,0-1 0,0-4 16,0 0-16,2-4 0,3-5 16,-2 0-16,2-1 0,3-5 15,4-2-15,0 0 0,-2 1 0,2 1 16,-2 0-16,2 2 0,-2 0 15,4-2-15,-1 1 0,-2 3 16,-1 1-16,-1 5 0,-1 4 16,1 1-16,-1 4 0,-1 3 15,-1 2-15,1 3 0,-1 3 16,1 1-16,0 4 0,-2 2 16,1 2-16,-1 2 0,0 4 15,-2-1-15,0 0 0,3 8 16,-3 1-16,-1-1 0,2-1 0,-2-2 15,-1-2-15,0-2 0,0-3 16,0-2-16,0-1 0,-1-3 16,0-2-16,0-2 0,0-2 15,0-4-15,0 1 0,-2-2 16,-2-4-16,-3-2 0,-2-3 16,-2-2-16,-1-3 0,2 2 15,2 1-15,2 1 0</inkml:trace>
  <inkml:trace contextRef="#ctx0" brushRef="#br0" timeOffset="50072.1459">6492 8496 0,'0'0'0,"0"0"16,0 0-16,0 0 0,23 12 0,-23-12 15,0 0-15,18 12 0</inkml:trace>
  <inkml:trace contextRef="#ctx0" brushRef="#br0" timeOffset="50450.2959">6952 8689 0,'0'0'0,"0"0"15,0 0-15,0 0 0,0 0 0,29 6 16,-29-6-16,29 11 0,-15-5 16,-1 2-16,0 1 15,-1 0-15,-1 2 0,-1 0 0,-2 2 16,-2-1-16,-1 0 0,-3 2 16,-2 2-16,-2-1 0,-2 1 0,-6 2 15,-4 1-15,-1-1 16,-1-2-16,-3 1 0,0 1 0,-2-1 15,-1 0-15,-5 4 0,2 0 16,4-3-16,2 0 0,4-3 16,2-4-16,6 2 0,0 1 15,3-3-15,3-4 0,3-1 16,4-1-16,7-2 0,6-2 16,2 0-16,3 1 0,6-2 15,7-2-15,-4 1 0,-1 0 0,3-1 16,3-2-16,-9 1 0,-4 1 15,-5 1-15</inkml:trace>
  <inkml:trace contextRef="#ctx0" brushRef="#br0" timeOffset="50701.6383">7530 8896 0,'0'0'16,"0"0"-16,27-1 0,-6 0 0,3-1 15,15 1-15,6 0 0,7 1 16,-4-1-16,11 1 0,0 1 16,-8 0-16,-6 2 0,-1-2 15,0 0-15,-8-1 0,-6-1 0,-2 0 16,-5 2-16,-7-4 15,-4 0-15,-2-1 0,-2 2 0,-3 0 16</inkml:trace>
  <inkml:trace contextRef="#ctx0" brushRef="#br0" timeOffset="50936.6677">8054 8631 0,'0'0'0,"0"0"0,0 0 16,0 0-16,-1 27 0,1-27 15,-5 32-15,0-12 0,1 3 0,-3 3 16,0 5-16,-4 9 0,1 0 16,1 3-16,0 4 0,1 8 15,2-4-15,4 10 0,3-3 16,0-13-16,-1-9 0,0-9 15</inkml:trace>
  <inkml:trace contextRef="#ctx0" brushRef="#br0" timeOffset="51733.4947">9039 8956 0,'0'0'0,"0"0"16,0 0-16,10-26 0,-8 15 16,2 0-16,-1-1 0,-1 0 0,0-1 15,-1-3-15,-1 0 16,-2 2-16,-1 2 0,-5 1 0,-3 1 15,0 3-15,-1 0 0,-2 4 16,-3 3-16,1 2 0,-2 2 16,-3 3-16,-3 3 15,1 1-15,1 1 0,-5 6 0,2 3 16,0 0-16,2 1 0,2 2 16,1 0-16,4-1 0,3 1 0,2 1 15,2 0-15,3-3 16,3-3-16,5 0 0,4-3 15,1 0-15,3-1 0,4-1 0,2-2 16,3-2-16,2-3 0,4-4 16,5-3-16,1-2 0,1 0 15,2-3-15,1-2 0,3-2 16,-3-2-16,0-4 0,1-1 16,-5-1-16,-4 1 0,-4 0 15,-2 0-15,-3 1 0,-4 2 0,-2 0 16,-3 4-16,-3-1 0,-3 2 15,-2 3-15,-2-1 0,-1 2 16,-2 1-16,1 0 0,0 0 16,1 3-16,-1 0 0,3 0 15,-2 0-15,2 0 0,0 0 16,1 4-16,3-2 0,1 0 16,3-1-16,4 0 0,5 1 15,0-1-15,2 0 0,7 0 16,3 3-16,-1-1 0,-2 2 0,1 1 15,-2 1-15,-2 1 0,-2 0 16,2 3-16,-2 2 0,-3-1 16,-4-1-16,-6 0 0,-5 3 15,-3-2-15,-2 2 0,-4 0 16,-1 0-16,-3 0 0,-1-2 0,-9 2 16,-4-1-16,1-2 15,0-3-15,1-2 0,0 0 16,3-2-16,0-3 0,-1-1 0,0-2 15,4-2-15,3-1 0,6-6 16,2-5-16,2 4 0,0 2 0,0 2 16</inkml:trace>
  <inkml:trace contextRef="#ctx0" brushRef="#br0" timeOffset="52033.703">9736 8793 0,'0'0'0,"0"0"0,0 0 15,29-6-15,-15 5 0,3 1 0,1 1 16,2 0-16,1 2 0,7 2 16,-1 3-16,-2 1 0,-3 0 15,-2 2-15,-3 1 0,-3 1 16,-2 0-16,-7 3 0,-3 2 16,-2-2-16,-2 0 0,-8 2 15,-5 0-15,-5 1 0,-1 1 0,-2-1 16,-2 2-16,2-2 0,0-3 15,2 0-15,2-2 0,3-1 16,2-3-16,4-1 0,4-2 16,3 0-16,2 1 0,8-2 15,9-3-15,-3-2 0,1 1 0,10-2 16,2-3-16,1-1 16,0-3-16,-5 1 0,-4 2 15,-4 0-15</inkml:trace>
  <inkml:trace contextRef="#ctx0" brushRef="#br0" timeOffset="52434.9314">10350 8317 0,'0'0'0,"0"0"0,0 0 16,0 0-16,0 0 0,0 0 0,12 34 16,-12-34-16,6 31 0,-4-9 15,-1 5-15,0 3 0,-1 1 16,0 15-16,-1 6 0,0-1 16,0 2-16,0 17 0,-1 4 15,0 9-15,-2-5 0,0 10 16,-2-4-16,3-7 0,1-8 0,-1 10 15,0-4-15,0 19 16,1-15-16,-3-10 0,0-9 0,2-5 16,0-7-16,-2-7 0,-3-4 15,2-8-15,1-6 0,0-5 16,-1-4-16,2-3 0,0-9 0,1-4 16,-2-7-16,0 0 0,1-3 15,5-8-15,3-8 16,-2 11-16,1 5 0,-1 0 0</inkml:trace>
  <inkml:trace contextRef="#ctx0" brushRef="#br0" timeOffset="52650.5672">10919 9019 0,'0'0'0,"14"-3"16,5 0-16,12 0 0,4 0 0,15-1 15,9 2-15,10-1 0,-2 1 16,14 1-16,-1 1 0,-13-2 16,-12 1-16,4 1 0,-2 2 15,-12-2-15,-9-1 0,-7-2 16,-5-3-16,-7 2 0,-5 1 0,-3 1 16</inkml:trace>
  <inkml:trace contextRef="#ctx0" brushRef="#br0" timeOffset="52916.7002">11555 8814 0,'0'0'15,"0"0"-15,0 0 0,0 0 16,0 0-16,-2 34 0,2-34 15,-4 32-15,2-13 0,-1 3 0,-1 4 16,0 1-16,-1 1 0,1 10 16,0-1-16,0 1 0,2-3 15,0 9-15,1-2 0,1-5 16,1-5-16,3-2 0,3-2 16,3-6-16,2-6 0,-2-2 15,-2-4-15,-2-1 0</inkml:trace>
  <inkml:trace contextRef="#ctx0" brushRef="#br0" timeOffset="53301.8421">12471 8860 0,'0'0'15,"12"-4"-15,5 0 0,6-2 16,1 1-16,15-1 0,6 3 15,1 3-15,0 2 0,6 2 0,-3 0 16,-6 2-16,-5 4 0,2 3 16,-5 4-16,-8-2 0,-8 1 15,-11 1-15,-6 3 0,-8-7 16,-4-1-16,-6 4 0,-6 3 16,-5 0-16,-3 0 0,-6 0 15,-6 2-15,0-2 0,0-1 0,-7 3 16,-2 1-16,8-1 0,5-3 15,9 0-15,4 0 0,8-3 16,3-4-16,8 1 0,4-1 16,8 0-16,7 0 0,13-5 15,10-2-15,5-2 0,3-1 16,8-1-16,6-2 0,5-1 16,-4 1-16,0-1 0,2 1 15,4-3-15,-4-1 0,-18 2 0,-13 2 16,-7 0-16</inkml:trace>
  <inkml:trace contextRef="#ctx0" brushRef="#br0" timeOffset="53701.379">13783 8236 0,'0'0'0,"0"0"16,0 0-16,0 0 0,5 31 0,-5-31 15,0 35-15,0-11 0,0 4 16,0 5-16,0 4 15,-1 13-15,-1 0 0,1 18 0,-1 1 16,1-2-16,0-2 0,0 16 16,0 15-16,0-12 0,-1-8 15,0 17-15,0-1 0,-1-9 16,-1-6-16,-1 32 0,-2-8 16,5-20-16,2-14 0,-3-8 15,-3-5-15,3-6 0,1-3 0,3-6 16,3-4-16,3-10 0,2-7 15,-4-7-15,0-3 0,-2-2 16</inkml:trace>
  <inkml:trace contextRef="#ctx0" brushRef="#br0" timeOffset="54451.4427">14685 8775 0,'0'0'0,"0"0"0,0 0 16,0 0-16,-3-19 0,3 19 15,0 0-15,-19-9 0,9 7 0,-3 3 16,-2 2-16,-3 4 0,-1 0 15,-1 4-15,-1 2 16,-5 5-16,1 0 0,-1 4 0,1 4 16,3-2-16,2 0 0,-2 8 15,3 1-15,5-3 0,3-2 0,4-3 16,4-1-16,2-3 16,1-3-16,5-1 0,4-1 15,3-2-15,3-3 0,3-1 0,5-2 16,4-4-16,2-2 0,3-4 15,3 0-15,-2-3 0,-1-1 16,5-7-16,0-3 0,-5-1 16,-5 1-16,3 0 0,2-1 15,-5-1-15,-5-1 0,-5 0 16,-2 1-16,-5 3 0,-3 1 0,-2 2 16,-2-1-16,-2 1 15,-1 2-15,-1 3 0,-2 2 16,-1 0-16,1 3 0,0-1 15,-1 0-15,2 2 0,2 1 16,0 0-16,0 0 0,5 2 0,-1 1 16,6 1-16,4 1 0,3 0 15,3 1-15,2-1 0,3-2 16,2-1-16,0 0 0,1 0 16,0 1-16,5 2 0,1-1 0,-2 2 15,-2-2-15,-3 0 0,-4 2 16,-3-1-16,-2 2 15,-3 0-15,-3 2 0,-2 2 0,-3 4 16,-2-2-16,0 1 0,-5 2 16,-3 1-16,-2-1 0,-2-3 15,-4 2-15,-3-2 0,2-2 16,-1-2-16,-3 4 0,1-1 16,0 0-16,2-1 0,0-3 15,0-4-15,0 0 0,0-3 0,1-1 16,0-1-16,2-4 0,2-2 15,2 1-15,0 0 0,1 3 16</inkml:trace>
  <inkml:trace contextRef="#ctx0" brushRef="#br0" timeOffset="54783.485">15667 8860 0,'0'0'0,"9"-1"0,3-2 0,3 3 16,4 2-16,7-1 0,3 1 15,1 2-15,1 1 0,4 1 0,-2 2 16,-7 2-16,-3 1 0,-7 3 16,-3 2-16,-4-1 0,-3 0 0,-11 1 15,-7 2-15,-3-2 16,-3 0-16,-3 1 0,-3 0 16,-3 0-16,-1-1 0,-3 0 15,2-1-15,4-2 0,3-3 0,4 0 16,4-1-16,3 0 0,2-1 15,7-2-15,4-1 0,3 2 16,4 1-16,11-3 0,9-3 16,-1-2-16,1-1 0,6-1 15,4 0-15,0 1 0,-2 1 16,8-6-16,0-2 0,-9 2 0,-9 1 16,-6 0-16</inkml:trace>
  <inkml:trace contextRef="#ctx0" brushRef="#br0" timeOffset="55185.1446">16563 8437 0,'0'0'0,"0"0"16,0 0-16,6 21 0,-6-21 0,3 25 16,-2-6-16,0 3 15,0 1-15,-1 6 0,-1 6 16,-1 9-16,0-1 0,-1 16 16,-1 4-16,0-3 0,-1-2 0,1 14 15,0 3-15,0 5 0,2-10 16,0 12-16,0 1 15,-1-13-15,1-9 0,0 27 0,0-6 16,1-13-16,1-10 0,0-3 16,0-3-16,0-4 0,-1-3 0,-2-3 15,0-4-15,0-7 16,0-5-16,-5-1 0,-3 2 16,-1-7-16,1-7 0,-4-3 15,-2 0-15,6-8 0,0 1 0,2-1 16,3-2-16,2-1 0</inkml:trace>
  <inkml:trace contextRef="#ctx0" brushRef="#br1" timeOffset="60969.5693">12031 11327 0,'0'0'0,"0"0"16,0 0-16,0 0 0,0 0 0,0 0 15,0 0-15,0 0 0,32-3 16,-32 3-16,33 0 0,-33 0 16,45-3-16,-16 2 0,3 0 15,1-1-15,2 2 0,13-3 16,1 3-16,0 0 0,-2 3 0,9-3 15,0 0-15,-11 0 0,-9 0 16,-6 0-16</inkml:trace>
  <inkml:trace contextRef="#ctx0" brushRef="#br1" timeOffset="61433.705">13446 11089 0,'0'0'0,"0"0"16,0 0-16,0 0 0,0 0 0,26-9 15,-26 9-15,31-6 0,-15 3 16,1 2-16,3 0 15,0 2-15,1 0 0,-1 2 0,0 0 16,2 1-16,-3 4 0,-2-1 16,-3 2-16,-2 0 0,-2 1 15,-3 1-15,-4 3 0,-3 1 16,-4 2-16,-8 3 0,-7-1 16,-2 2-16,-1-2 0,-12 8 15,-5 0-15,1-2 0,-1 3 0,-6 4 16,1-4-16,7-2 0,5 1 15,5-4-15,1 4 0,7-6 16,3-2-16,8-4 0,6-1 16,3-3-16,4 0 0,9-6 15,7-3-15,8 0 0,5-4 16,10-2-16,7 0 0,2-3 16,2 0-16,3-16 0,2-11 15,-6 6-15,-13 6 0,-12 6 0</inkml:trace>
  <inkml:trace contextRef="#ctx0" brushRef="#br1" timeOffset="62266.4611">14485 11185 0,'0'0'0,"0"0"0,0 0 16,0 0-16,0 0 0,-6-18 0,6 18 16,0 0-16,-7-18 0,7 18 15,0 0-15,-12-17 0,7 12 0,-2 2 16,-1 0-16,-1 3 16,-2 0-16,-4 3 0,-1 1 15,0 0-15,1 3 0,-1 2 16,1 3-16,-2-1 0,1 3 0,-5 4 15,1 5-15,1-3 0,3 1 16,2 0-16,2 1 0,2 2 16,2-2-16,0 5 0,3 0 15,3-3-15,2-2 0,2 2 16,3-5-16,1 2 0,3-2 0,2-3 16,1-2-16,1-2 15,-2-3-15,3-1 0,2-3 16,3-2-16,1-3 0,2-1 0,2-5 15,0 2-15,-2-3 0,3-4 16,4-2-16,-3-2 0,-2 1 0,0-2 16,-2-2-16,-3 2 15,0 0-15,2-4 0,0 2 16,-7 4-16,0 0 0,-1-4 16,-2 0-16,-4 7 0,-2 4 0,1-3 15,-2 2-15,-1 1 0,-1 0 16,-2 4-16,0 3 15,-3 0-15,-2 0 0,-3 3 16,-1 4-16,1-3 0,2 3 0,-1 0 16,1 0-16,0 3 0,2-2 15,0 1-15,3 0 0,1-2 16,1 0-16,4 2 0,1 0 16,2-2-16,1 0 0,2-3 15,2 0-15,1-2 0,2-2 0,4 0 16,4 0-16,-1-2 0,0-2 15,2 0-15,1-1 0,1 0 16,-1 1-16,3 1 0,-3-1 16,-3 0-16,-3 4 0,-1-1 15,-1 2-15,-3-1 0,0 0 0,-4 4 16,0-2-16,-1 3 16,0 1-16,-2-1 0,-2 2 15,-3 0-15,-2 0 0,-2 0 16,-1 6-16,-3-1 0,0 2 0,-4-1 15,-2 0-15,0-1 16,-1-3-16,-1 2 0,-2 1 0,1-5 16,0-2-16,0-1 0,1-1 15,2-3-15,2-3 0,1 3 16,2-3-16,0 3 0</inkml:trace>
  <inkml:trace contextRef="#ctx0" brushRef="#br1" timeOffset="62649.7524">15565 11160 0,'0'0'0,"0"0"0,0 0 16,30-3-16,-30 3 0,32 0 16,-14 3-16,-1 0 0,2 1 15,1 3-15,0 0 0,3 6 16,-3-1-16,-4 2 0,-1 0 15,-5 1-15,-4 0 0,-5 2 0,-5 0 16,-5-1-16,-3 1 0,-4 3 16,0 0-16,-3-3 0,-1 0 15,-4 4-15,1 1 16,3-1-16,2-2 0,5-2 0,2-1 16,2-2-16,3-2 0,5 1 15,3 1 1,10-3-16,8-4 0,-4-3 15,1-1-15,6 1 0,4-1 16,0-1-16,2-2 0,-3-2 0,0 1 16,-2-3-16,0 1 0,-1-1 15,-2 0-15,-2-1 0,-4 1 0,-1 0 16,-4 1-16,-2 1 0</inkml:trace>
  <inkml:trace contextRef="#ctx0" brushRef="#br1" timeOffset="64399.8526">5577 9743 0,'0'0'0,"0"0"0,0 0 15,19 3-15,-19-3 0,26 3 16,-26-3-16,42-3 0,-18 1 0,7-1 16,6-3-16,11 1 0,-2 1 15,19-2-15,8 0 16,-6 0-16,-2 1 0,19-4 15,16 1-15,-10 1 0,-9 1 0,21 1 16,2 3-16,26 0 0,-24 1 16,9-2-16,5-1 0,-17 3 15,-15 1-15,10-2 0,7 0 16,-12 0-16,-8 0 0,9 0 16,8-3-16,-12 7 0,-7 3 0,12-1 15,9 0-15,-17-6 0,-11-5 16,10 7-16,6 2 15,-14-4-15,-12 0 0,7-1 0,4 3 16,-9-1-16,-5-1 0,1-1 16,1 0-16,-11 0 0,-8 2 0,7-3 15,3 3-15,-6 1 16,-5 3-16,-3-5 0,-2 1 16,-5 2-16,-3 1 0,0 0 15,0-1-15,-5-2 0,-4-1 0,0 4 16,0 0-16,-2 2 0,-1 0 15,-6-3-15,-3-3 16,-5 0-16,-4 1 0,-2 4 0,0 2 16,-1-2-16,-1-2 0,-6 1 15,-4-1-15,-3 3 0,-1-2 0,3 0 16,3 0-16,2-1 0</inkml:trace>
  <inkml:trace contextRef="#ctx0" brushRef="#br1" timeOffset="67718.621">2428 11174 0,'0'0'0,"0"0"16,0 0-16,29-5 0,-13 3 0,9 2 15,3 0-15,13-1 0,2 1 16,7 0-16,0 1 0,14 3 16,-1 1-16,7 1 0,-5 1 15,-7 3-15,-5-3 0,-3 8 16,-7-1-16,-10-3 0,-10-4 0,-5 0 15</inkml:trace>
  <inkml:trace contextRef="#ctx0" brushRef="#br1" timeOffset="67900.059">2438 11608 0,'0'0'0,"0"0"15,0 0-15,25 2 0,-25-2 0,46-2 16,-12 0-16,7 2 0,3 0 16,16-1-16,7 1 0,12 1 15,-1 1-15,11 0 16,-7 3-16,-16-3 0,-14 2 0,-12-3 16</inkml:trace>
  <inkml:trace contextRef="#ctx0" brushRef="#br1" timeOffset="76149.6513">19039 13088 0,'0'0'15,"0"0"-15,0 0 0,0 0 0,0 0 16,23 4-16,-23-4 16,22-2-16,-22 2 0,31-4 0,-9 1 15,2 0-15,3-1 0,4 1 16,4 1-16,12-1 0,2-1 15,15 0-15,2 0 0,-2 1 16,-2 0-16,18-1 0,5 1 16,8-1-16,-7 0 0,19 1 15,0 2-15,-8-1 0,-6-1 16,42 1-16,-8 1 0,-15-1 0,-9 0 16,10 0-16,8-1 15,-10 2-15,-6 3 0,6-3 0,5-2 16,-9 2-16,-5 1 0,13-2 15,12 2-15,-13 0 0,-8 0 16,11 2-16,6-1 0,-9-1 16,-5 0-16,5 0 0,2 1 15,-11 1-15,-9 1 0,8 2 16,7 0-16,-6 1 0,-4 0 0,-6-1 16,-5 2-16,-11-4 0,-6 1 15,3 0-15,2 2 16,-9 1-16,-6 0 0,-8 3 15,-5 2-15,-7-2 0,-7-3 0,-2 2 16,-1 0-16,-9-1 0,-4-2 16,-6-1-16,-3-2 0,-5 1 15,-1-1-15,-7-1 0,-5-2 16,-2-5-16,-1-6 0,4 5 16,3 1-16,0 2 0</inkml:trace>
  <inkml:trace contextRef="#ctx0" brushRef="#br1" timeOffset="76418.2236">24157 13030 0,'0'0'15,"0"0"-15,0 0 0,0 0 16,0 0-16,0 0 0,35-1 16,-35 1-16,27 4 0,-27-4 0,34 9 15,-16-4-15,2 1 0,0 1 16,0 2-16,-1 1 0,-3-1 15,4 3-15,-2 0 0,-2 2 16,-1 0-16,-4 3 0,-4 0 16,-2 1-16,-4-1 0,-8 0 15,-5 1-15,-7 0 0,-4-1 0,-11 3 16,-9 0-16,-12 3 0,-1-4 16,2 0-16,12-4 0,9-3 15</inkml:trace>
  <inkml:trace contextRef="#ctx0" brushRef="#br1" timeOffset="77223.0581">20922 9820 0,'0'0'0,"0"0"0,0 0 16,2 22-16,-2-22 0,0 30 0,0-6 16,0 4-16,-2 2 0,1 15 15,0 5-15,-1 15 0,0 4 0,0 15 16,-2 3-16,1 1 15,0-3-15,-2 19 0,1 7 16,-1 7-16,2-7 0,-2 53 16,-1-7-16,3-18 0,2-10 0,-2 7 15,2 2-15,-1-1 0,-1 0 16,0 9-16,-2 6 0,2-18 16,1-10-16,-1 15 0,0 11 15,1-8-15,0-4 0,3 9 16,2 6-16,-1-10 0,1-7 15,-1 14-15,-1 7 0,-1-13 16,-1-10-16,-1 9 0,-1 4 16,-2-11-16,-3-5 0,1 5 15,3 4-15,-5-11 0,-3-9 0,-2 1 16,-2 1-16,5-15 0,3-11 16,1-6-16,2-4 0,2-15 15,1-11-15,2-11 0,1-7 16,0-12-16,1-7 0,-2-19 15,0-12-15,0-19 0,-1-12 0,0 12 16,1 8-16,0 6 0</inkml:trace>
  <inkml:trace contextRef="#ctx0" brushRef="#br1" timeOffset="77650.7324">20978 9833 0,'0'0'0,"0"0"0,0 0 15,0 0-15,0 0 0,0 0 16,-22 9-16,22-9 0,-21 13 0,21-13 15,-32 16-15,13-8 0,0-2 16,-1 1-16,-1 2 0,-1 0 16,0-2-16,-3-3 0,2 0 15,4-1-15,2-1 0,4 0 16</inkml:trace>
  <inkml:trace contextRef="#ctx0" brushRef="#br1" timeOffset="77749.841">20878 9960 0,'0'0'0,"0"0"16,0 0-16,28 15 0,-13-5 0,6 4 16,6 4-16,9 7 15,1 0-15,0 3 0,-7-6 16,-6-4-16</inkml:trace>
  <inkml:trace contextRef="#ctx0" brushRef="#br1" timeOffset="90617.1068">22293 1959 0,'0'0'0,"0"0"16,0 0-16,9-17 0,-7 13 0,-1-3 15,0 0-15,-2 0 0,-1-3 16,-6 3-16,-4 2 0,-2 0 15,-2 3-15,-7-1 0,-8 6 16,-9-3-16,-2 0 0,-13 4 16,-2 6-16,4-2 0,4 3 0,-4 3 15,5-3-15,7 3 16,4 0-16,5 1 0,8 2 16,13-6-16,8-1 0,6-5 0,6 1 15,1-1-15,1 1 0,6-1 16,8 1-16,-3-3 0,2 1 15,9 0-15,1 3 0,-2-3 16,-1-1-16,-3 1 0,-2 3 16,-3 1-16,-3 2 0,-3 4 15,-4-3-15,-3 0 0,-3-1 0,-5 1 16,-5 4-16,-2-2 0,-3 1 16,-10 1-16,-7 6 15,-2-4-15,-2-2 0,-3 3 0,-2-1 16,-4-1-16,5-2 0,3-3 15,4 0-15,5-2 0,5-6 16,8-3-16,4-3 16,4-3-16,5-2 0,-3 5 0,0-1 15,0 0-15</inkml:trace>
  <inkml:trace contextRef="#ctx0" brushRef="#br1" timeOffset="91369.2812">22515 1931 0,'0'0'0,"0"0"15,0 0-15,0 0 0,0 0 0,-1 32 16,1-32-16,-6 25 0,6-25 16,-9 26-16,3-9 15,-2-2-15,-1 0 0,-2 2 16,-2 1-16,1-1 0,1-2 0,-1 3 15,1-1-15,1-3 0,2-3 16,1-1-16,2-2 0,0-1 16,2-4-16,3-3 0,0 0 15,0-3-15,2-3 0,4-2 16,3 0-16,2-3 0,1-2 16,4-1-16,2 0 0,-1-1 0,-1-2 15,3 2-15,2-2 16,-1 2-16,-1 4 0,1-3 0,-2 3 15,-3 0-15,0 1 0,-2 4 16,0 4-16,-1-1 0,-1 3 16,-1 4-16,0-1 0,-2 4 15,-1 0-15,-2 4 0,0-3 16,-2 5-16,-2-2 0,-2 4 16,-1-1-16,-2 0 0,1 0 15,0 0-15,-1-3 0,1-3 16,0 2-16,1-3 0,0-2 0,0 1 15,0-2-15,1-1 0,0-2 16,1-1-16,0 0 0,3-4 16,0-3-16,2 3 0,1-4 15,2-2-15,2-1 0,0 1 0,0-1 16,0 0-16,0-2 16,3-3-16,-1-1 0,1 0 0,2 2 15,-2 3-15,0-1 16,2 2-16,0 4 0,-1 0 15,-2 0-15,-1 6 0,-1 1 0,-1 1 16,0 5-16,-1-1 16,-1 4-16,0-1 0,0 3 0,-3-1 15,1 1-15,-2 1 0,-1 1 16,-1 2-16,-1-1 0,0-3 16,-1-1-16,0 1 0,-1 0 15,1-1-15,0-2 0,-1-1 16,1-3-16,1-4 0,-2 3 0,-1-4 15,-3-2-15,1 0 0,-1-4 16,0 0-16,-2-3 0,1 2 16,2 0-16,0 1 0</inkml:trace>
  <inkml:trace contextRef="#ctx0" brushRef="#br1" timeOffset="91496.3609">22863 1728 0,'0'0'16,"0"0"-16,0 0 0,0 0 0,0 0 16,28 5-16,-28-5 0,23 9 15,-23-9-15,0 0 0</inkml:trace>
  <inkml:trace contextRef="#ctx0" brushRef="#br1" timeOffset="91984.0831">23748 1729 0,'0'0'0,"0"0"0,0 0 16,0 0-16,0 0 0,8 24 0,-8-24 15,-1 25-15,-1-8 0,-3-2 16,-4 3-16,-2 3 0,-1-3 15,-7 8-15,-3 2 16,0-3-16,-1-1 0,-3-5 0,-1 2 16,-9 0-16,1 0 0,0-3 15,-2-3-15,3-1 0,1-3 0,-6 0 16,0-4-16,7 0 16,4-1-16,3-8 0,2-3 15,2-2-15,3 0 0,4-3 0,4-4 16,4 3-16,4 0 0,4-6 15,5-1-15,1 0 0,1 1 16,3 1-16,1-1 0,2 2 16,3 5-16,1-1 0,1 0 15,-2 4-15,-1-1 0,0 1 16,-1 1-16,3 5 0,2-2 16,1 6-16,1-2 0,-2 6 15,-2 0-15,2 3 0,1 1 16,1 3-16,0 0 0,0 1 0,0-1 15,0 1-15,2-1 0,0 0 16,2-2-16,-5-1 0,-5-2 0,-2-1 16</inkml:trace>
  <inkml:trace contextRef="#ctx0" brushRef="#br1" timeOffset="92202.4117">24137 1913 0,'0'0'0,"0"0"16,20-3-16,-6 0 0,3 2 0,12 1 15,8 0-15,-2-3 16,-1 3-16,5 0 0,3 3 16,3-3-16,-6 1 0,5 2 0,-3-2 15,-7 1-15,-6 2 0,-4-8 16,-6-2-16,-4 2 0,-5 1 0,0 2 15</inkml:trace>
  <inkml:trace contextRef="#ctx0" brushRef="#br1" timeOffset="92400.6308">24473 1749 0,'0'0'0,"0"0"15,0 0-15,0 0 0,0 0 16,-9 22-16,9-22 0,-9 28 16,9-28-16,-17 36 0,6-12 15,0-1-15,0 5 0,-5 8 16,0-1-16,3-3 0,1-6 0,2-2 16</inkml:trace>
  <inkml:trace contextRef="#ctx0" brushRef="#br1" timeOffset="94883.3524">25435 1753 0,'0'0'16,"0"0"-16,0 0 0,0 0 0,-2-18 15,2 18-15,0 0 0,0 0 16,-5-22-16,5 22 0,0 0 15,-13-11-15,8 8 0,-4 4 16,-5 2-16,1 0 0,-1 1 0,-2 3 16,-1 3-16,-2-1 15,-1 2-15,-6 7 0,-2 2 16,4 1-16,2 0 0,-3 5 16,0-1-16,4 0 0,5-1 0,1-2 15,3 0-15,2-1 16,2 0-16,5-3 0,7 0 15,1 0-15,2-4 0,0-2 0,2-1 16,5-2-16,2-1 0,6-2 16,4-4-16,0 0 0,2-2 15,-5 1-15,-5 1 0,-2-2 16</inkml:trace>
  <inkml:trace contextRef="#ctx0" brushRef="#br1" timeOffset="95516.9122">25760 1828 0,'0'0'0,"0"0"0,0 0 0,0 0 16,0 0-16,0 0 0,0 0 15,-2-22-15,2 22 0,0 0 16,0 0-16,0 0 0,-1-20 0,1 20 16,0 0-16,0 0 0,0 0 15,-1-15-15,0 12 0,-2 2 16,0 2-16,-2 1 0,-2 2 15,0-1-15,0 1 0,-2 1 16,-2 2-16,0 2 0,1-1 16,0 2-16,0-2 0,0 2 0,1 2 15,2 1-15,-1 2 16,0-1-16,2 0 0,0 1 16,2-1-16,0 0 0,2 0 0,1 1 15,1-1-15,0 0 0,2 0 16,3-3-16,1-3 0,1-1 15,1-4-15,1 1 0,4-3 16,0-2-16,0 1 0,6-7 16,1 0-16,-2 0 0,1-1 0,1-2 15,1-1-15,-1-4 16,-1 1-16,-4-1 0,-2-2 16,-1 2-16,-1-1 0,0 0 0,-2-1 15,-4 2-15,-2 4 0,-3-3 16,-1 3-16,-4 1 0,-1-1 15,-5 4-15,-4-3 0,1 2 16,-1 2-16,0 1 0,1 2 16,1 1-16,0 1 0,0 1 15,2 1-15,3 1 0,0-1 0,2 1 16,1-2-16,0 0 16</inkml:trace>
  <inkml:trace contextRef="#ctx0" brushRef="#br1" timeOffset="95942.8809">26391 1707 0,'0'0'0,"0"0"0,0 0 16,0 0-16,0 0 0,0 0 0,0 0 15,0 0-15,0 0 0,-20 6 16,20-6-16,-27 11 0,27-11 15,-29 12-15,29-12 0,-34 16 16,17-10-16,2 3 0,-1 1 16,3-1-16,2 1 0,0 4 15,4 1-15,5-2 0,4 1 0,4-3 16,2 0-16,0 0 0,1 0 16,3 0-16,4-1 15,-1 1-15,2-1 0,-1-1 0,1 3 16,-3-3-16,-2 0 15,-1 2-15,-1 3 0,-3-3 0,-3-3 16,-3 2-16,-3 1 0,-5-1 16,-6-2-16,-2 3 0,-5-4 15,-2 3-15,-1-3 0,-4 0 16,-1-2-16,-6 1 0,2 1 0,2-3 16,2-1-16,4-2 0,2-2 15,6-5-15,7-2 0,0 1 16,2 1-16,2 2 0</inkml:trace>
  <inkml:trace contextRef="#ctx0" brushRef="#br1" timeOffset="96516.6018">27252 1628 0,'0'0'0,"0"0"16,0 0-16,0 0 0,0 0 0,2 25 15,-2-25-15,-11 25 16,11-25-16,-18 29 0,4-12 16,-2 1-16,-2 0 0,-8 7 0,-3-1 15,-1-2-15,1-4 0,-10 5 16,-1 0-16,2-5 0,0 0 15,2-3-15,0-4 0,3-1 16,3-2-16,-6-2 0,3-5 16,4-1-16,4-1 0,4-6 15,4 0-15,3-1 0,3 1 0,4-4 16,1-3-16,3-2 16,1 1-16,3 1 0,3-1 15,3 1-15,3 0 0,4 2 0,4-2 16,-1-2-16,0 4 0,-1 1 15,1 4-15,-1 3 16,2-2-16,2 5 0,2 2 0,-1-1 16,-1 1-16,2 1 0,1 3 15,-1 4-15,0-2 0,1 7 16,3 1-16,-3 0 0,-2 2 0,1 1 16,1 0-16,-1-1 15,-1 1-15,0 1 0,0 2 0,-4-3 16,-1 0-16,2 3 0,-2-3 15,-4-4-15,-1 0 0,-1-3 16,-1 3-16,0-2 0,-1-1 16,-2-1-16,0 0 0,-3 0 15,-1 1-15,-1-3 0,-1 0 16,0-2-16,0-2 0,0 2 0</inkml:trace>
  <inkml:trace contextRef="#ctx0" brushRef="#br1" timeOffset="97319.3537">20965 3264 0,'0'0'16,"0"0"-16,0 0 0,0 0 0,28-4 15,-28 4-15,31-6 0,-10 3 16,3-1-16,4 1 0,1-2 16,2 2-16,1 0 0,9-1 15,-1 2-15,-2-1 0,0 3 0,3 0 16,-6 2-16,-6 0 0,-6 1 15,-4-3-15</inkml:trace>
  <inkml:trace contextRef="#ctx0" brushRef="#br1" timeOffset="97500.3482">20901 3560 0,'0'0'0,"0"0"0,0 0 15,0 0-15,0 0 0,0 0 0,32 3 16,-32-3-16,39 0 0,-14 0 16,6-1-16,3 0 0,4 1 15,4 0-15,-7 0 0,-5 0 16</inkml:trace>
  <inkml:trace contextRef="#ctx0" brushRef="#br1" timeOffset="98199.5574">22076 3378 0,'0'0'0,"0"0"0,0 0 0,0 0 15,0 0-15,0 0 0,0 0 16,22-2-16,-22 2 0,24-1 16,-24 1-16,34 0 0,-12 0 0,5 0 15,3-1-15,3 1 0,2 1 16,16-2-16,3-3 0,13 0 16,-1 1-16,3 0 0,1-1 15,10 1-15,-5-1 0,11 1 16,-4 0-16,-3 1 0,-4 2 15,7-3-15,-1-4 0,-8 6 0,-5-1 16,25-1-16,-13 2 16,-10-1-16,-10 2 0,-4-1 15,-2-2-15,-8-1 0,-8 0 0,-4 4 16,-3 4-16,-5-5 0,-4-2 16,-7 2-16,-3 2 0,-9 0 15,-3-1-15,-3 2 0,-2 2 16,2-3-16,0 1 0,1-1 15</inkml:trace>
  <inkml:trace contextRef="#ctx0" brushRef="#br1" timeOffset="98883.5703">23049 2538 0,'0'0'0,"0"0"0,0 0 0,0 0 16,0 0-16,0 0 0,0 0 16,0 0-16,4 24 0,-4-24 15,-3 23-15,3-23 0,-7 27 0,7-27 16,-8 30-16,4-16 16,-1 1-16,1 2 0,0 0 15,0-1-15,1 0 0,0-2 16,-1 1-16,2-3 0,1-1 0,1-4 15,0 2-15,1-2 0,1 0 16,3-3-16,0-4 16,2 0-16,1-2 0,2-2 0,2-3 15,0 0-15,0-1 0,5-3 16,-1 0-16,0-2 0,-1-1 0,0 1 16,2 0-16,-1-2 15,1-1-15,-2 4 0,0-1 16,-2-2-16,-2 1 0,-1 3 0,-1-1 15,-3 3-15,0 7 0,-2-4 16,0 0-16,-1 5 0,-1 1 16,-2 0-16,-1 4 0,0 0 15,0 2-15,-2 2 0,-1 3 16,-1 1-16,-2 1 0,-1 4 16,1 1-16,-1 2 0,0 0 0,-1 3 15,-1 0-15,1 0 16,-1 1-16,-1 3 0,-2 3 0,-1 2 15,0 0-15,-3 0 0,-1 0 16,1 0-16,2 0 0,-5 8 16,0-1-16,0-2 0,0-5 15,5-7-15,3-5 0,2-4 16</inkml:trace>
  <inkml:trace contextRef="#ctx0" brushRef="#br1" timeOffset="99549.9552">22906 3654 0,'0'0'16,"0"0"-16,0 0 0,0 0 16,0 0-16,0 0 0,17-16 15,-17 16-15,0 0 0,16-23 0,-10 14 16,-1 0-16,1 1 0,-2-1 15,1-1-15,-2 0 0,0 2 16,1 2-16,-1 0 16,-1 0-16,0 2 0,1 2 0,-1 0 15,-2 2-15,2 3 0,-1 3 16,0 2-16,-1 1 0,0-1 16,-1 3-16,-1 3 0,-1-1 15,-1 2-15,-1 1 0,-2 2 16,1 1-16,-1 0 0,-3 6 0,-1-1 15,0-1-15,0 0 0,0-1 16,1 1-16,0-2 0,1-2 16,-2 3-16,1-3 0,3-6 15,-1-1-15,1-2 0,2 0 16,0-3-16,2 0 0,0-3 16,0 0-16,1-3 0,0-2 0,1-2 15,1-3-15,1 0 0,1-1 16,0-1-16,2-1 15,-1-2-15,1-1 0,5-6 0,2-1 16,0-1-16,0 2 0,3-3 16,2 2-16,0-1 0,-1 1 15,0 1-15,1 0 0,-2 0 16,-1 3-16,4-2 0,0 2 16,-2 4-16,0 1 0,-1 0 15,-2-1-15,-3 4 0,-1 3 0,1 1 16,1 1-16,-1 1 0,-2 1 15,0 2-15,1 2 0,0 0 16,-1 0-16,1 0 0,0-1 16,0 1-16,0 1 0,1-1 15,0 0-15,-1-1 0,0 1 16,0 0-16,2 1 0,0 0 16,0-1-16,2 0 0,3 0 15,-2 0-15,-2-2 0,-1 1 0</inkml:trace>
  <inkml:trace contextRef="#ctx0" brushRef="#br1" timeOffset="99941.5224">24512 3240 0,'0'0'15,"0"0"-15,0 0 0,36-1 0,-21 1 16,4-1-16,6-2 0,9 1 16,1 0-16,4 0 0,0 2 15,8-1-15,-4-1 0,-1 0 16,-3 2-16,-4-1 0,-6-1 0,1 2 16,-4 1-16,-10-2 15,-2-3-15,-3-2 0,-2-1 16,-2 1-16,-2 2 0,0-1 0</inkml:trace>
  <inkml:trace contextRef="#ctx0" brushRef="#br1" timeOffset="100166.7268">24820 3031 0,'0'0'0,"0"0"0,0 0 15,0 0-15,0 0 0,-14 25 0,14-25 16,-9 23-16,9-23 0,-9 29 16,2-13-16,0 1 0,1 2 15,-2 2-15,0-1 0,1 2 16,0-2-16,-1 6 0,2 0 16,0-2-16,3-3 0,-1-3 0,2-2 15,0-3-15</inkml:trace>
  <inkml:trace contextRef="#ctx0" brushRef="#br1" timeOffset="100600.1969">25565 3169 0,'0'0'0,"0"0"0,0 0 16,29-3-16,-15 3 0,5-2 15,3-1-15,3 0 0,4 1 0,13-3 16,4 1-16,9-2 0,-3 1 15,5-2-15,4 0 16,11 0-16,-3 1 0,13 1 0,-2 0 16,-6 2-16,-5-1 0,8 1 15,-1 2-15,-8-2 0,-5 3 16,18-4-16,-15 2 0,-13 1 16,-9 2-16,-9-2 0,-6-3 15,-17 2-15,-2 0 0,-1-1 0,-2 1 16,-1 0-16,-3 1 0,-4-3 15,-2 2-15,-2-2 0,0 1 16,2 0-16,-1 2 0,2-2 16</inkml:trace>
  <inkml:trace contextRef="#ctx0" brushRef="#br1" timeOffset="100966.7407">26191 2631 0,'0'0'0,"0"0"16,0 0-16,22-3 0,-11 2 0,4-2 15,4 3-15,-1 3 16,1-2-16,6 6 0,2-1 0,-3 2 15,-2-1-15,-3 1 0,-4 2 16,-4-3-16,-2 4 0,-7 0 16,-5 0-16,-4 2 0,-1 0 15,-8 0-15,-6 1 0,0 0 16,-1-3-16,-9 7 0,-2 0 16,2 0-16,2-5 0,1 0 15,2 0-15,3-2 0,3-1 0,1-1 16,4-2-16,7-3 15,4-2-15,5-2 0,8 3 0,-3-3 16,0 0-16,-2 2 0</inkml:trace>
  <inkml:trace contextRef="#ctx0" brushRef="#br1" timeOffset="101266.7053">26718 2526 0,'0'0'0,"0"0"0,0 0 16,0 0-16,0 0 0,-28 0 16,28 0-16,-31 9 0,31-9 15,-36 14-15,13-7 0,0 3 16,0 1-16,-4 4 0,1 6 16,3-4-16,1-1 0,2 1 15,3-2-15,1-1 0,3 3 0,3 0 16,2 1-16,4-2 0,2 1 15,4-2-15,3-1 0,3 0 16,1-1-16,2 1 0,3-1 16,2 1-16,0 1 0,4 2 15,-1 1-15,-4-5 0,-3-2 0,-2-3 16</inkml:trace>
  <inkml:trace contextRef="#ctx0" brushRef="#br1" timeOffset="101849.8722">26267 3231 0,'0'0'16,"0"0"-16,0 0 0,0 0 0,-4 25 0,4-25 15,-3 20-15,3-20 16,-7 21-16,3-7 0,-1 4 16,1 0-16,-1 0 0,-1 3 15,-2-1-15,-2 6 0,1-2 16,-2 1-16,-1 0 0,0-1 0,0 0 16,1-1-16,0 0 15,1-2-15,1-2 0,1-1 16,1 1-16,-1-3 0,1-2 0,1-2 15,1-3-15,2-4 0,0 1 16,1-2-16,-1-2 16,0-3-16,0-1 0,1-2 0,-1-3 15,2 0-15,0-1 0,1-2 16,1-1-16,1-5 0,2 1 0,0-3 16,1-1-16,1 1 0,3-1 15,1 0-15,1 0 16,2-1-16,3 0 0,0-1 15,2-2-15,-1 2 0,1 1 16,4-1-16,-1 2 0,0 3 0,-1 3 16,0 0-16,0-1 0,-4 4 15,-2 2-15,1 1 0,0 3 16,1 2-16,-1 1 0,1 1 16,-1 1-16,-4-1 0,0 1 15,0 1-15,1 1 0,-1 0 0,0 0 16,0 0-16,0 2 15,1 0-15,1 1 0,1 4 16,2-2-16,-1-1 0,-3 0 0,-2-2 16</inkml:trace>
  <inkml:trace contextRef="#ctx0" brushRef="#br1" timeOffset="103507.4414">28014 1519 0,'0'0'0,"0"0"16,0 0-16,0 0 0,23 5 0,-23-5 15,29 5-15,-29-5 0,33 13 16,-11-6-16,5 0 0,-2 2 16,-1 0-16,7 2 0,0 0 15,-3 3-15,-2-4 0,2 5 16,-4-1-16,-8-2 0,-5 3 0,-7 1 16,-8-1-16,-1-4 0,-4-1 15,-10 4-15,-7 0 16,-1-3-16,0 0 0,-6 3 0,-6-3 15,3 1-15,2 1 0,-10 2 16,-2-2-16,9 1 0,6 0 16,7-3-16,6 0 0,7-6 15,7-3-15,0-1 0,1 2 16,1-3-16</inkml:trace>
  <inkml:trace contextRef="#ctx0" brushRef="#br1" timeOffset="103941.6606">28981 1520 0,'0'0'0,"0"0"15,0 0-15,0 0 0,0 0 0,0 0 16,0 0-16,-26 16 0,26-16 15,-24 15-15,24-15 16,-29 24-16,15-14 0,-2 4 0,1 0 16,-1 1-16,2 2 0,-3 5 15,3-4-15,3 0 0,2-3 0,5-2 16,4 1-16,2-3 0,2-3 16,5-2-16,3 1 15,4-3-15,0 0 0,5-4 0,5-4 16,-2 4-16,0-3 0,10-1 15,4-6-15,-5 2 0,-4-3 16,0-3-16,2 0 0,-4 0 16,-5 1-16,0-3 0,-4-4 15,-7 6-15,-4 2 0,-5-2 16,-4-1-16,-3 1 0,-3-1 0,-6 3 16,-5 1-16,-4 2 0,-3 2 15,-4 2-15,-6 5 16,1 2-16,1 1 0,1 1 0,7-1 15,6-2-15</inkml:trace>
  <inkml:trace contextRef="#ctx0" brushRef="#br1" timeOffset="104419.5385">28042 2859 0,'0'0'0,"0"0"0,0 0 16,28 1-16,-28-1 0,30 3 15,-10-2-15,1 2 0,1 0 0,7 3 16,-1 1-16,-1 0 16,-3 0-16,-4 2 0,-2-1 15,-5 2-15,-3-1 0,-5 3 16,-2 1-16,-5 1 0,-2-1 0,-9 1 15,-7-1-15,-1 1 0,0 2 16,-10 2-16,-3-2 0,2 0 16,1-2-16,-1 2 0,0 1 15,-2 0-15,4-1 0,5 0 16,3 0-16,4-4 0,5-4 16,8 2-16,8-1 0,-2-3 0,0-2 15,0-1-15</inkml:trace>
  <inkml:trace contextRef="#ctx0" brushRef="#br1" timeOffset="104833.3722">28982 2808 0,'0'0'0,"0"0"16,0 0-16,0 0 0,0 0 0,0 0 15,0 0-15,0 0 0,-18 16 16,18-16-16,-22 18 0,22-18 16,-26 25-16,12-11 0,0 4 15,-1 0-15,2 0 0,0-2 16,0 3-16,-2 1 0,3 2 0,3-3 16,4-1-16,3-3 15,2 0-15,3-3 0,2-4 16,3 2-16,2-2 0,3-3 0,4-3 15,0-2-15,2-3 0,1 1 16,1-3-16,-1-1 0,0-3 16,1 0-16,0-2 0,2-4 15,-3 2-15,-3 0 0,-1-1 16,-4 0-16,-3 0 0,-4-1 16,-3 1-16,-4 2 0,-2 2 0,-6 0 15,-5 1-15,-1 0 0,-2 1 16,-9 2-16,-5 2 15,-1 6-15,1 3 0,5-3 0,6 0 16,4 1-16</inkml:trace>
  <inkml:trace contextRef="#ctx0" brushRef="#br1" timeOffset="105718.1206">29138 3775 0,'0'0'0,"0"0"16,0 0-16,0 0 0,-12 23 0,4-12 15,-2 4-15,0 0 0,0 2 16,-3 6-16,0 2 0,2-2 15,1 1-15,1-1 0,1 2 16,2-4-16,0-2 0,2-2 16,0-3-16,2-3 0,1 0 0,3-3 15,3-1-15,0-3 0,3-1 16,4-3-16,4-3 0,0-1 16,1-2-16,1-2 0,3-2 15,3-2-15,0-1 0,-1-3 16,0 0-16,4-6 0,-2 1 0,0 0 15,2-1 1,-4 1-16,-2 2 0,-2 0 0,-2-2 0,-2 3 16,-3 0-16,-2 3 0,-3 3 15,0 1-15,-1 3 0,-2-1 16,-1 3-16,-1 0 0,0 3 16,-2 3-16,-2 7 0,0-3 15,0 2-15,-2 4 0,-3 2 16,-1 5-16,-1 2 0,-2 3 15,-1 2-15,-1 1 0,0 1 0,-3 11 16,2 3-16,0-2 16,-1 0-16,-2-1 0,-2 0 0,-4 5 15,-1-1-15,3-3 0,2-2 16,-1 3-16,-1 0 0,-1-3 16,-1-2-16,0 0 0,2-1 15,1-5-15,2-4 0,4-2 16,3-6-16,2-2 0,2-2 15,4-3-15,3-5 0,0-1 0,0 1 16,0-2-16</inkml:trace>
  <inkml:trace contextRef="#ctx0" brushRef="#br1" timeOffset="106083.7176">29951 3870 0,'0'0'0,"6"-1"0,4 1 16,2-1-16,4 0 0,3 1 16,3 0-16,6 1 0,1 0 15,1 2-15,-1 0 0,0 0 0,-1 2 16,3 2-16,-4 3 15,-3 0-15,-3-3 0,-5 1 16,-5 1-16,-7 0 0,-4 1 0,-6 1 16,-7 0-16,0 0 0,-2 0 15,-12 3-15,-4-1 0,-1-1 16,-1-1-16,-2 1 0,-1 1 16,2 1-16,2-1 0,-4 2 15,3-4-15,6-1 0,3 1 16,7-3-16,4-1 0,5-1 15,3-1-15,3-2 0,0 0 16,0 0-16</inkml:trace>
  <inkml:trace contextRef="#ctx0" brushRef="#br1" timeOffset="106267.096">30659 3945 0,'0'0'15,"0"0"-15,19-5 0,-19 5 0,28-1 16,-7 0-16,5 1 0,8-2 16,-1 0-16,2 2 0,2 1 15,4-1-15,-6 0 0,-6 0 16,-5 0-16,-5 0 0</inkml:trace>
  <inkml:trace contextRef="#ctx0" brushRef="#br1" timeOffset="106566.2764">31565 3796 0,'0'0'0,"0"0"0,12 0 15,-4 1-15,1 2 0,2 3 16,3 2-16,0 2 0,1 1 0,1 4 15,1 4-15,-3 0 0,-1 0 16,0 1-16,-2 2 0,-1-3 16,-2-2-16,-1 2 0,-2 1 15,0-2-15,-2 0 0,-1 3 16,0-2-16,-1-5 0,0-2 16,-2-1-16,-2 1 0,2-3 15,1 0-15,0-3 0,0-6 16,4 1-16,0-2 0,-1 1 0,1-1 15,-2 1-15</inkml:trace>
  <inkml:trace contextRef="#ctx0" brushRef="#br1" timeOffset="106850.7059">31992 3839 0,'0'0'0,"0"0"16,0 0-16,-26 8 0,26-8 0,-25 10 16,4-2-16,0 1 0,-1-1 15,-10 4-15,-2 2 0,0-1 16,1-2-16,-9 3 0,0 2 16,2-4-16,3-2 0,-1 0 15,1 2-15,-2-1 0,6-2 0,2 2 16,3-1-16,3-1 0,4-1 15,5-1-15,3 3 16,4-4-16,1 0 0,2-3 0</inkml:trace>
  <inkml:trace contextRef="#ctx0" brushRef="#br1" timeOffset="107850.5631">28492 4678 0,'0'0'0,"0"0"16,0 0-16,0 0 0,20 18 15,-20-18-15,28 15 0,-9-5 0,2 0 16,5 0-16,5 2 15,12 2-15,2 0 0,6 0 0,5-2 16,12 2-16,-3-3 0,16 1 16,4-3-16,9 1 0,-6-1 15,18-3-15,2-2 0,-9-2 16,-6-1-16,48-5 0,-7-2 16,-19-1-16,-11 0 0,3-5 15,2-3-15,-10 2 0,-6 1 0,6-2 16,6-2-16,-12-1 0,-8-2 15,4-4-15,4-3 16,-7 3-16,-5 2 0,5-5 0,4-1 16,-12-1-16,-6 2 0,3-3 15,1-3-15,-10-3 0,-8-4 16,-4 4-16,-2 0 0,-9 1 16,-4 2-16,-11-6 0,-6-4 15,-7 4-15,-6 5 0,-4-11 16,-2-4-16,-5 2 0,-3 5 0,-14-5 15,-8-3-15,1 8 0,0 3 16,-12-5-16,-7-4 16,-3 5-16,-1 2 0,-15-2 0,-9 0 15,1 6-15,1 6 0,-12-2 16,-6-5-16,0 7 0,2 3 16,-13 0-16,-9 2 0,7 3 15,8 4-15,-9 4 0,-4-1 16,7 8-16,4-2 0,-11 7 15,-9 4-15,10 4 0,7 3 16,-8 4-16,-4 4 0,9 0 0,8 0 16,-10 9-16,-9 4 15,15-1-15,10-2 0,1 3 0,-1 4 16,10 2-16,7 1 0,-3 5 16,-2 5-16,7-2 0,5-2 15,1 7-15,2 4 0,5-2 0,6-2 16,7 3-16,4 2 15,9-10-15,6-7 0,6 5 16,5 3-16,8-3 0,4-6 0,6 5 16,5-1-16,3-3 0,3-3 15,1 4-15,3 0 0,2-5 16,3-5-16,9 4 0,8 4 16,-5-12-16,-3-7 0,8 0 15,6-1-15,-4 1 0,-1 0 0,7 0 16,8-1-16,-2 2 0,0 2 15,1-4-15,-1-4 0,-18-2 16,-11-5-16,-8-1 0</inkml:trace>
  <inkml:trace contextRef="#ctx0" brushRef="#br1" timeOffset="107991.9937">30075 4925 0,'0'0'16,"0"0"-16,0 0 0,0 0 0,0 0 0,0 0 15</inkml:trace>
  <inkml:trace contextRef="#ctx0" brushRef="#br1" timeOffset="145916.841">3984 10852 0,'0'0'0,"0"0"0,0 0 15,23-3-15,-23 3 0,21-3 0,-5 3 16,2 0-16,5 0 0,5 0 16,1 0-16,0 2 0,-1 2 15,0-1-15,-3 2 0,-2 2 16,-2 1-16,1 5 0,-5-1 15,-8 1-15,-3-2 0,-2 3 0,-8 1 16,-2-1-16,-5 4 0,-9 3 16,-4 1-16,-6-1 0,-6 4 15,-1-1-15,-2 2 0,-7 3 16,-1-1-16,5-3 0,1 0 16,7-3-16,3-1 0,4 1 15,10-4-15,4-4 0,4-4 0,9-3 16,4-1-16,6-1 15,0-1-15,5 0 0,7-1 0,1 0 16,2-3-16,4-3 16,1 3-16,9 0 0,-1 0 0,-3 3 15,2-2-15,-1 2 0,-4 1 16,0 1-16,-2-1 0,-1 0 16,-1 0-16,-6 0 0,-6-2 15,-3 0-15</inkml:trace>
  <inkml:trace contextRef="#ctx0" brushRef="#br1" timeOffset="146351.6314">5232 10349 0,'0'0'15,"0"0"-15,0 0 0,-22 22 0,12-12 16,-5 6-16,-5 7 16,-3 3-16,2 3 0,-5 14 0,-1 6 15,2-3-15,2-2 0,-2 16 16,4 5-16,5-4 0,3-2 16,3 10-16,3-1 0,3 0 0,3-8 15,5 4-15,5 0 16,3-10-16,0-8 0,17 17 15,1-7-15,-4-14 0,-2-8 0,13-7 16,8-6-16,-14-6 0,-9-5 16,-9-3-16</inkml:trace>
  <inkml:trace contextRef="#ctx0" brushRef="#br1" timeOffset="146817.0036">6021 10717 0,'0'0'16,"0"0"-16,-4-21 0,4 21 15,-6-22-15,-1 12 0,-3-1 16,-3 0-16,-2 0 0,-13-2 15,-4 2-15,-1 3 0,0 5 0,-11-4 16,-1 3-16,2 5 0,6 5 0,3 1 16,3 0-16,6 0 15,5 1-15,1 3 0,9 6 16,7-3-16,3 0 0,7 0 16,2 1-16,4 2 0,2-2 0,2 3 15,4 1-15,2 2 16,2-3-16,7 7 0,2 2 0,-6-1 15,-5-1-15,-1 0 0,-3 1 16,-7 1-16,-2-2 0,-9-3 16,-4 3-16,-7-3 0,-3-4 15,-12 3-15,-3 0 0,0-3 16,2 0-16,-3-4 0,-5 0 16,5-6-16,4-3 0,4-3 15,4-6-15,5-3 0,4-4 0,0 4 16,2 0-16,2 3 0</inkml:trace>
  <inkml:trace contextRef="#ctx0" brushRef="#br1" timeOffset="147617.0937">6240 10773 0,'0'0'15,"0"0"-15,0 0 0,4 23 0,-4-23 16,0 25-16,-4-8 0,1 1 16,-2 1-16,-3 8 0,-1 1 15,0-1-15,0 1 0,-2 0 16,-1-2-16,0-1 0,0-1 0,-1 2 16,3-3-16,-1-7 15,2-2-15,3-3 0,1 0 16,2-5-16,0-2 0,3-4 0,3-7 15,2 0-15,2 0 0,0-4 16,5-3-16,-1-1 0,3-2 16,-1-1-16,3-3 0,0 2 15,2-2-15,4-4 0,1-3 16,-2 2-16,-1 1 0,-2 3 16,2-2-16,-1 5 0,0 2 15,0 3-15,-1 0 0,-4 4 0,-1 2 16,-2 4-16,0 1 15,-1 3-15,1 3 0,-3 1 0,-1 4 16,0 1-16,-2-1 0,1 6 16,-2 4-16,0 0 0,-4 0 15,0 7-15,-4 3 0,1-2 16,-1-2-16,-1 1 0,-1 0 16,-2-3-16,1-4 0,3 2 15,-3-1-15,2-5 0,0-3 0,2-2 16,1 0-16,-2-2 15,2-3-15,2-4 0,-1 3 0,-1-6 16,1-1-16,4-5 0,0-3 16,1 1-16,1-3 0,2-1 15,1-4-15,0-1 0,1 2 0,2-3 16,4-1-16,-3 1 16,2 3-16,3-7 0,-1 3 15,-2 1-15,0 2 0,0 2 16,1 3-16,0 2 0,-1 2 0,2 3 15,0 4-15,0-1 16,-3 3-16,1 2 0,0 6 0,-2 0 16,-1 1-16,0 2 0,-2 1 15,1 0-15,-3 3 0,0 1 16,-1 5-16,0-2 0,-1 0 0,0 4 16,-2 0-16,-2-1 15,0-3-15,-2-1 0,-1-2 16,0-4-16,-1-1 0,2-2 0,-1-5 15,0 1-15,0-4 0,-2-4 16,-1-4-16,1-2 0,-1-1 16,1 1-16,0 2 0,1 1 0</inkml:trace>
  <inkml:trace contextRef="#ctx0" brushRef="#br1" timeOffset="147796.4184">6700 10313 0,'0'0'0,"0"0"16,0 0-16,0 0 0,16 18 0,-16-18 16,15 18-16,-15-18 0,12 21 15,-6-13-15,-2 0 0,2-2 16</inkml:trace>
  <inkml:trace contextRef="#ctx0" brushRef="#br1" timeOffset="148167.0651">7307 10674 0,'0'0'15,"0"0"-15,0 0 0,26 4 16,-26-4-16,31 3 0,-13 1 0,0 0 15,0 2-15,2-2 0,1 3 16,3 1-16,-2 1 0,-2-1 16,-2 2-16,-4 2 0,-2-1 15,-2 3-15,-2 3 0,-5-5 16,-3 2-16,-8 3 0,-5 1 16,-3 3-16,-3-2 0,-12 6 15,-4 3-15,-1-6 0,2-1 0,-2 1 16,-2 2-16,-1-2 15,5-1-15,8 1 0,9-2 0,4-4 16,7-2-16,6-4 0,6-2 16,10-5-16,6-1 0,7-4 15,11-1-15,6 2 0,-2-2 0,6 0 16,7-1-16,-1 0 16,-1 0-16,-5 0 0,-13 1 15,-9 0-15</inkml:trace>
  <inkml:trace contextRef="#ctx0" brushRef="#br1" timeOffset="148542.2835">8110 10903 0,'0'0'0,"0"0"16,30-1-16,-9 1 0,3-2 0,13 1 15,7 1-15,10 0 16,0 0-16,8 4 0,-1-2 0,-7-1 16,-6-1-16,6 0 0,-3 4 15,-8-4-15,-10 3 0,-4-6 16,-4-1-16,-7-3 0,-6 0 0,-4 0 16,-3 3-16,-1 1 15</inkml:trace>
  <inkml:trace contextRef="#ctx0" brushRef="#br1" timeOffset="148800.4084">8630 10603 0,'0'0'0,"0"0"16,0 0-16,-5 21 0,5-21 0,-7 22 15,3-5-15,-2 1 0,0 0 16,0 6-16,-3 2 0,-2 6 16,0-3-16,0 6 0,0 1 15,0 4-15,2-1 0,4 0 16,2 4-16,4-4 0,4-3 16,4 7-16,3-4 0,0-6 15,1-5-15,-3-7 0,-2-6 16,-3-1-16</inkml:trace>
  <inkml:trace contextRef="#ctx0" brushRef="#br1" timeOffset="149667.5992">9414 10774 0,'0'0'0,"0"0"0,0 0 15,0 0-15,8-22 0,-6 12 16,0 0-16,0 1 0,1-3 0,-3 3 16,0-1-16,-3 2 0,1-1 15,-1 4-15,-1 2 16,-2-1-16,-1 1 0,-3 3 15,-1 1-15,-3 4 0,1 1 16,-3 3-16,0-1 0,-5 6 0,1 0 16,-2 4-16,0 3 0,2 0 15,1 1-15,-2 6 0,3 1 16,2 0-16,4 3 0,3-4 16,3-2-16,0-5 0,1 0 15,2-3-15,5 1 0,0-2 16,1-2-16,6-1 0,3-3 0,1 1 15,2-3-15,1-5 0,3-4 16,2-1-16,1-2 0,3-1 16,4-4-16,-3-2 0,0-1 15,2-2-15,3 2 0,-2-4 16,-4-2-16,5-2 0,0-2 16,-4 0-16,0 3 0,-2 0 15,-1 3-15,-5-2 0,-4 3 0,-3 0 16,-2-1-16,-4 5 15,0 5-15,-3-4 0,-2 4 16,-2-2-16,-3 4 0,-2 0 0,-3 2 16,1 4-16,-1-2 0,1 6 15,2 0-15,-3 0 0,2 0 0,1 0 16,2 1-16,1-1 16,2 3-16,3-2 0,4 2 15,1-3-15,4 1 0,4-1 16,1 3-16,0-6 0,1 0 0,1-1 15,3 0-15,2-2 0,2-1 16,-2-1-16,0-1 16,-1 1-16,0-3 0,5 1 0,1-1 15,-3 1-15,-1 2 0,-3-2 16,-3 0-16,-1 3 0,-3 0 16,-2 0-16,0 3 0,-1 0 15,0-2-15,-2 3 0,-2 0 16,0 2-16,-3 2 0,0 2 15,0 4-15,-3-4 0,-3-2 0,-1 3 16,-3 0-16,0 3 0,-3-3 16,-3 0-16,-4-1 0,0 1 15,1-2-15,-1 0 0,2 0 16,1-1-16,0 0 0,1-5 16,-1 1-16,1-4 0,-1-3 0,3 2 15,1 1-15,3-3 0</inkml:trace>
  <inkml:trace contextRef="#ctx0" brushRef="#br1" timeOffset="150016.782">10460 10678 0,'0'0'0,"7"3"0,5 0 16,1 1-16,-1 0 0,9 3 15,5 4-15,-3 0 0,-1-3 0,0 5 16,-4 2-16,-4-1 0,-3 0 16,-4 0-16,-5 3 0,-4-2 15,-4 3-15,-8 0 0,-9 0 16,-1 0-16,-1 0 0,-4-1 16,-6 5-16,6-4 0,3-1 0,-1 1 15,4-1 1,4-2-16,3-3 0,6 1 0,5-2 15,5-1-15,3-1 0,9-2 0,8 2 16,3-4-16,4-1 0,7 2 16,7-2-16,-3 3 0,-1-4 0,9 1 15,3 0-15,-7-2 16,-6-4-16,-3 2 0,-9 0 0,-5 0 16</inkml:trace>
  <inkml:trace contextRef="#ctx0" brushRef="#br1" timeOffset="150633.0499">11177 10420 0,'0'0'0,"0"0"15,10 18-15,-2-7 0,0 3 0,6 11 16,3 4-16,-1 3 16,1 0-16,1 11 0,0 4 0,-4-1 15,-1 1-15,-3 10 0,-4 0 16,-4-5-16,-3-4 0,-6 9 15,-7-3-15,-3-1 0,-4-6 16,-6-4-16,-5-1 0,-3-2 16,-3-1-16,-6 0 0,0-1 15,3-5-15,2-4 0,0 0 16,1-1-16,2-3 0,3-2 0,3-6 16,2-4-16,5-2 0,3-4 15,5-1-15,3 1 16,5-3-16,1-1 0,2-1 0,1 0 15,1-1-15,2-1 0,0 0 16,2-3-16,2 3 0,1-1 16,5-2-16,3 0 0,-3-1 15,-1 2-15,-2 0 16</inkml:trace>
  <inkml:trace contextRef="#ctx0" brushRef="#br1" timeOffset="150794.6966">11464 11706 0,'0'0'0,"0"0"16,0 0-16,0 0 0,0 0 0,0 0 16,0 0-16,0 0 15,0 0-15,0 0 0</inkml:trace>
  <inkml:trace contextRef="#ctx0" brushRef="#br1" timeOffset="154900.5278">17936 10285 0,'0'0'0,"-4"-13"16,-3-3-16,-3-5 0,0 0 15,-5-8-15,-2-5 16,1 2-16,0 0 0,-5-6 0,0-3 16,2 5-16,0 6 0,0 0 15,0 1-15,4 3 0,2 4 0,-1-3 16,3-4-16,3 10 0,-1 2 16,1 2-16,0 0 15,3 3-15,2 1 0,0 4 0,2 0 16,0 3-16,0 3 0,1 1 15,3 1-15,1 3 0,-1-2 16,1 3-16,1 1 16,0 1-16,1 1 0,4 3 0,2 4 15,1-1-15,1 1 0,3 2 16,3 0-16,0 2 0,-1 2 16,10 7-16,4 1 0,-2 3 15,-2-2-15,12 8 0,4 1 16,-6-3-16,-3 0 0,12 7 15,5 3-15,-5-5 0,-5-2 0,10 11 16,2 6-16,-5-9 0,-1-1 0,28 19 16,0-2-16,-13-9 15,-10-8-15,7 11 0,4 8 16,-9-12-16,-6-6 0,5 10 16,5 6-16,-7-5 0,-5-1 0,8-1 15,6-2-15,-7-7 0,-3-7 16,3 13-16,3 10 15,-10-8-15,-5-2 0,7 8 0,5 4 16,-9-5-16,-6-6 0,7 6 16,6 5-16,-2-9 0,0-7 15,-2 11-15,0 7 0,-3-9 16,-3-7-16,10 6 0,5 4 16,-8 2-16,-7-3 0,10 5 0,8 0 15,-11-5-15,-7-6 0,9 12 16,6 8-16,-5-10 0,-3-8 15,6 6-15,4 5 0,-6-7 16,-4-4-16,8 8 16,7 6-16,-9-11 0,-6-7 0,10 13 15,7 9-15,-9-6 0,-4-3 16,9 4-16,7 1 0,-11-5 16,-6-8-16,5 11 0,1 3 15,-6-8-15,-6-7 0,9 7 16,4 5-16,-8-11 0,-7-5 0,8 12 15,6 9-15,-9-11 0,-4-5 16,3 7-16,4 7 16,-8-10-16,-4-5 0,5-2 0,5 0 15,-3-3-15,-4 1 0,1 10 16,0 6-16,-4-8 0,-5-10 0,6 10 16,2 7-16,-2-8 0,-1-2 15,1 9-15,2 6 16,-6-13-16,-3-8 0,1 8 0,2 7 15,-2-7-15,-1-4 0,1 2 16,-1 2-16,-5-8 0,-5-7 0,6 7 16,3 5-16,-5-9 15,-4-4-15,4-4 0,3-4 16,-8-3-16,-4-1 0,-1-2 0,-2 0 16,-2-9-16,-2-7 0,-3-3 15,-1-3-15,0 0 0,-2-2 16,2 0-16,0-1 15,-5-3-15,-2-1 0,-2 0 16,0 4-16,0-4 0,3-2 0,-4-1 16,-2 0-16,3 0 0,0 3 0,-3-6 15,-7-1-15,1-2 16,-1-2-16,3 3 0,0 1 16,2 1-16</inkml:trace>
  <inkml:trace contextRef="#ctx0" brushRef="#br1" timeOffset="155765.628">22629 3836 0,'0'0'0,"0"0"16,0 0-16,0 0 0,0 0 0,0 0 15,0 0-15,0 0 0,0 0 16,3 24-16,-3-24 0,0 0 16</inkml:trace>
  <inkml:trace contextRef="#ctx0" brushRef="#br1" timeOffset="155921.753">22623 4013 0,'0'0'16,"0"0"-16,0 0 0,-18 17 0,18-17 16,-19 22-16,8 0 0,3-3 15,0-4-15,1 0 0</inkml:trace>
  <inkml:trace contextRef="#ctx0" brushRef="#br1" timeOffset="156970.632">22542 11578 0,'0'0'0,"0"0"0,0 0 15,7-20-15,-7 20 0,7-16 0,-5 9 16,0 2-16,-1-1 0,-2 2 16,-2-1-16,-2 0 0,0 1 15,-5 1-15,-3-1 0,-3 1 16,-1 3-16,-3 0 0,-2 0 15,-6 3-15,2 1 0,-2 3 16,-2 2-16,4 0 0,2 1 0,-5 3 16,1 2-16,5 0 15,3-1-15,4 1 0,3 1 16,3-2-16,3-1 0,5 1 16,3 0-16,3 1 0,2-1 0,3 0 15,3-1-15,3-2 0,3-3 16,4 3-16,2-1 0,-2 0 15,-1-2-15,3-4 0,5 1 16,-2-3-16,-2 0 0,-1-3 16,-1-2-16,-2-2 0,-1 2 0,1-3 15,1-3-15,-3 2 16,-1-3-16,-3-2 0,-1-1 16,-2 0-16,-1 0 0,-4-3 0,-3-2 15,-2 2-15,-5-1 0,-4-1 16,-7-2-16,0 2 0,-1 0 15,-7 1-15,-6 0 0,-1 3 16,0 4-16,1-1 0,6 4 16,5 2-16</inkml:trace>
  <inkml:trace contextRef="#ctx0" brushRef="#br1" timeOffset="160851.047">17695 9188 0,'0'0'0,"14"1"15,7 1-15,5 1 0,5 0 0,17 2 16,17 5-16,14 1 16,1 0-16,3 2 0,5 0 15,0 1-15,-12-3 0,20 8 0,-7 2 16,-15-2-16,-10 0 0,-16-4 15,-10-3-15,-14-3 0,-7-2 0,-6-3 16,-4 0-16,-1-1 0</inkml:trace>
  <inkml:trace contextRef="#ctx0" brushRef="#br1" timeOffset="161116.9024">18190 9373 0,'0'0'16,"0"0"-16,0 0 0,-10 25 0,10-25 0,-8 19 15,3-7-15,-1 4 16,0-1-16,-1 3 0,1 2 16,0 3-16,0 1 0,4 1 15,2-1-15,2 0 0,3-3 0,1-1 16,4-1-16,3-4 0,4 0 15,7 2-15,4-4 0,0-1 16,1-2-16,1-6 0,1-3 16,-4-2-16,-1-2 0,-5 2 15,-5-3-15,-3 3 0</inkml:trace>
  <inkml:trace contextRef="#ctx0" brushRef="#br1" timeOffset="161400.9031">18385 9506 0,'0'0'15,"0"0"-15,0 0 0,-21 25 16,21-25-16,-19 23 0,7-5 16,-1 2-16,0 5 0,-7 6 15,-1 2-15,1 1 0,2 0 0,-3 7 16,3-1-16,0-3 0,2-5 0,-1 5 15,4-6-15,1-4 16,2-4-16,1-5 0,2-4 16,3-7-16,2-2 0,2-5 15,0-5-15,0-5 0,0-1 0,0 2 16,0 2-16,0 0 0</inkml:trace>
  <inkml:trace contextRef="#ctx0" brushRef="#br1" timeOffset="161901.5893">18023 8426 0,'0'0'0,"0"0"15,0 0-15,0 0 0,0 0 0,0 0 16,28 7-16,-28-7 0,22 14 0,-22-14 16,22 22-16,-13-10 15,0 3-15,-3-1 0,-1 2 16,-2-1-16,-1 0 0,-4 4 16,-5-1-16,-4-1 0,-2-2 0,-3-1 15,-3-1-15,-1-2 0,1-1 16,-6 2-16,-2-1 15,5-2-15,5-2 0,2-2 0,4-1 16,4-1-16,0-1 0,4 0 16,0-1-16,3-1 0,5 4 15,4-2-15,3 1 0,0 1 16,0 2-16,1 1 0,2 1 16,-2-1-16,0 0 0,0 3 15,1 2-15,-3 0 0,-3 0 0,-2 0 16,-4 2-16,-2 0 15,-1-1-15,-2 0 0,-3 0 16,1 0-16,-1-4 0,0 1 0,-2 1 16,1-4-16,1 0 0,-1-2 15,0-1-15,1-1 0,0-1 0,2-2 16,1-3-16,0 1 0,1 0 16,0 0-16</inkml:trace>
  <inkml:trace contextRef="#ctx0" brushRef="#br1" timeOffset="162100.3325">18553 8626 0,'0'0'0,"0"0"16,22-3-16,-6 3 0,4 0 0,10 1 16,3 1-16,2 0 15,2 2-15,5 1 0,-3 1 16,-4 0-16,-3-2 0,-2 1 0,-1-2 15,-5 1-15,-3-2 0,-5-3 16,-5-3-16,-3 1 0,0 0 0,-1 0 16</inkml:trace>
  <inkml:trace contextRef="#ctx0" brushRef="#br1" timeOffset="162316.7319">18738 8705 0,'0'0'15,"0"0"-15,0 0 0,-12 17 0,12-17 0,-15 19 16,7-6-16,-1 0 16,1 0-16,-1 1 0,2 1 15,-1 0-15,0 2 0,-2 2 16,1-2-16,0 0 0,2-3 16,-1 0-16,0-1 0,2-2 0,0-1 15,1-3-15,0 0 16,2-3-16,1-2 0,2-2 0,-2 2 15,2-2-15</inkml:trace>
  <inkml:trace contextRef="#ctx0" brushRef="#br1" timeOffset="162516.5215">18838 8724 0,'0'0'0,"0"0"0,0 0 15,0 0-15,0 0 0,-5 27 0,5-27 16,-8 29-16,8-29 0,-10 36 16,3-11-16,0-1 0,-3 1 0,-6 9 15,-2 2-15,2-5 16,3-5-16,2-3 0</inkml:trace>
  <inkml:trace contextRef="#ctx0" brushRef="#br1" timeOffset="163550.2536">17466 9760 0,'0'0'16,"0"0"-16,0 0 0,0 0 0,0 0 16,0 0-16,-12 23 15,12-23-15,-3 21 0,4-8 0,2 3 16,2 0-16,0-1 0,5 4 15,3 1-15,4 1 0,2-3 16,11 9-16,5 0 0,-1-2 16,-1-3-16,14 6 0,5 0 15,-5-3-15,-4-6 0,13 2 16,3-4-16,-2-4 0,-5-4 0,9 1 16,1-1-16,-6-3 0,-5-6 15,11 0-15,1-6 16,-8-3-16,-7-1 0,5-8 0,5 0 15,-10-3-15,-5 1 0,28-20 16,-2-4-16,-12 5 0,-8 5 16,1-7-16,-1-4 0,-8 4 15,-6 0-15,3-5 0,1-6 16,-8 8-16,-7 5 0,1-10 16,1-6-16,-4 4 0,-3 4 0,-2-8 15,-3-7-15,-4 7 0,-3 4 16,-7-4-16,-5-3 15,-3 3-15,0 3 0,-6-7 16,-2-5-16,-3 8 0,0 6 0,-4-5 16,-2-3-16,-2 9 0,1 7 0,-9-5 15,-6-6-15,4 10 16,3 7-16,-9-3 0,-7-2 16,1 4-16,0 6 0,-5-4 15,-4-1-15,2 7 0,3 4 0,-10 2 16,-5 3-16,9 4 0,7 3 15,-11 5-15,-5 5 0,4 3 16,5 2-16,-8 8 0,-4 5 16,7-2-16,6 0 0,-9 10 15,-7 3-15,13 6 0,8 0 0,-8 10 16,-5 2-16,6-1 16,4-1-16,6 8 0,5 6 15,8-6-15,4-2 0,2 7 16,1 4-16,11-3 0,7-4 0,5 6 15,4 6-15,1-10 0,0-7 16,4 8-16,3 6 0,0-5 16,-1-4-16,4 8 0,1 6 15,2-10-15,3-7 0,8 8 16,6 5-16,-3-1 0,-1-8 0,6 11 16,3 6-16,0-12 0,-1-7 15,-10-18-15,-6-9 16,-5-9-16</inkml:trace>
  <inkml:trace contextRef="#ctx0" brushRef="#br1" timeOffset="165750.354">19846 10463 0,'0'0'0,"0"0"0,0 0 16,0 0-16,0 0 0,0 0 16,0 0-16,0 0 0,0 0 0,-5 25 15,5-25-15,0 0 0,0 0 16,4 29-16,-4-29 0,0 0 15,7 25-15,-5-15 0,0-2 16,0 3-16,0-4 0,1 3 16,0-2-16,-1-2 0,0 1 15,1-3-15,-2 1 0,1 1 16,0-2-16,-1-1 0,0 1 16,0-1-16,1 1 0,-2-4 15,3 3-15,-1-3 0,0-2 0,-1 1 16,0-3-16,2 0 0,-1-1 15,-1 1-15,0-1 16,0-2-16,0 1 0,0-2 0,0 1 16,-1 0-16,0-3 0,-1 2 15,-1-3-15,0 1 0,0-1 16,-2 0-16,1-2 0,0 2 16,0 0-16,-1 0 0,1 0 15,0 0-15,0 1 0,1-1 16,0 1-16,-1 0 0,-2 1 0,2 0 15,0 1-15,-1 1 0,2 3 16,1 0-16,1 0 0,0 1 16,0 3-16,0 0 0,-3 4 15,1-1-15,0 1 0,2 3 16,0 0-16,0 4 0,0-1 16,0 1-16,0 4 0,0 2 0,2-1 15,-1 4-15,1 1 16,0 6-16,1 1 0,1 3 0,-1-2 15,0 3-15,2-4 0,0 11 16,1-3-16,-1 0 0,0 1 16,0 0-16,1 0 0,-1-2 15,0-3-15,0 4 0,2 1 16,-1-2-16,2-3 0,0 0 16,1 4-16,-2-4 0,2-7 0,1 4 15,0-2-15,0-1 0,-2-2 16,-1-1-16,1 2 15,-1-4-15,-1 1 0,0-1 0,0 4 16,0-2-16,-2 0 16,1-3-16,-1 1 0,-1-3 0,1-2 15,-1 2-15,0 0 0,0-2 16,-1 0-16,1 2 0,2-2 16,-2-2-16,0-1 0,2 1 15,-1 1-15,0 2 0,1 3 16,-1 0-16,2 0 0,1-1 15,2-3-15,1 4 16,2 3 0,2 2-16,-1 2 0,-1-5 0,-2-1 0,0-1 15,-1 1-15,-1 0 0,1 2 16,1-1-16,1 1 0,0 1 0,0-2 16,0-1-16,0-2 15,1 1-15,1 2 0,-2-1 0,0 0 16,0 0-16,-1 0 0,-1 2 15,1 2-15,0-3 0,-1-2 16,1-1-16,1 1 0,0-1 16,0-1-16,0 0 0,0 2 15,-1-2-15,-1 0 0,0-2 16,0 2-16,-2-2 0,0-2 16,0 1-16,-2-2 0,1 0 0,-1-2 15,0 2-15,-1 1 16,-1-3-16,1 0 0,-1 0 0,0-2 15,0 0-15,1 0 0,-2-3 16,0 1-16,0-2 0,1 0 16,-2-2-16,0 1 0,0-2 15,-1-2-15,2 3 16,-2-3-16,2 3 0,-2-3 0,1 3 16,-1-3-16,2 2 0,-2-2 0,0 0 15,0 0-15,0 0 16,0 0-16,0 0 0,0 0 0,1-5 15,-1 0-15,-1 1 16,-2-3-16,0 0 0,-1-2 0,-1-2 16,0-2-16,0 1 0,1 1 15,1 3-15</inkml:trace>
  <inkml:trace contextRef="#ctx0" brushRef="#br1" timeOffset="166316.7894">20292 10825 0,'0'0'0,"0"0"0,0 0 16,0 0-16,22-8 0,-22 8 15,0 0-15,32 0 0,-20 3 0,2 1 16,3 0-16,-1 3 0,0 0 16,-1 3-16,1 1 0,-3 0 15,-1 0-15,-1 7 0,-4-1 16,-4-2-16,-2-1 0,-7-3 16,-5 0-16,-1-1 0,-1-3 0,-5-2 15,-3 0-15,-1-1 0,-1 0 16,1 0-16,0 0 15,-2 3-15,3-4 0,0 1 0,0 0 16,3 2-16,4-2 0,1 2 16,2-1-16,4 1 0,2-1 0,1 0 15,4 0-15,5 2 16,2 3-16,8-1 0,5 3 16,3 0-16,3-1 0,4 4 15,3 2-15,8 1 0,-1 2 0,-8-5 16,-6-4-16,-4 0 0</inkml:trace>
  <inkml:trace contextRef="#ctx0" brushRef="#br1" timeOffset="166456.2656">20650 11230 0,'0'0'15,"0"0"-15,0 0 0,0 0 0,0 0 16,0 0-16,0 0 15,0 0-15,-24 15 0,24-15 0,0 0 16,0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7:12:24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8108 3705 0,'0'0'0,"0"0"0,0 0 0,0 0 16,0 0-16,0 0 0,0 0 16,0 0-16,27-4 0,-27 4 15,0 0-15,31-1 0,-31 1 0,26-3 16,-13 3-16,1-1 0,0 0 16,4-1-16,-2 1 15,3 1-15,1-2 0,0 2 0,1-1 16,1 1-16,2-1 0,4 1 15,0-2-15,1 0 0,-2 1 16,4 0-16,1 0 0,-1 1 16,0 2-16,9-2 0,1-1 15,-2 1-15,0 0 0,2-1 16,1-1-16,-3 2 0,1 0 0,7-1 16,1 0-16,-5 0 0,-2 0 15,1 0-15,2 1 0,-1 1 16,-3 0-16,2-1 0,0-1 15,-1 1-15,-2 1 0,7 0 16,1-1-16,-1 0 0,-3 0 16,2-2-16,1 1 0,-2 0 0,-2 2 15,2-1-15,3-1 16,-6 1-16,-1 1 0,3-1 0,1-1 16,-2 1-16,-1-1 0,2 1 15,1 0-15,-3 0 16,-3 0-16,3-1 0,2-1 0,-1 2 15,-2 0-15,2 0 0,2-1 16,-2 0-16,0 1 0,5-2 16,-1-2-16,-7 3 0,-1 1 0,6 0 15,0 0-15,-3 0 0,-5 0 16,3 0-16,-1 1 16,-5-2-16,-1 1 0,2-2 0,2 2 15,-3-2-15,-2 0 0,2 1 16,1 1-16,-2 0 0,-1 0 15,0-3-15,-2 0 0,1 1 16,1 0-16,0-1 0,-1 1 16,-3 1-16,0 1 0,3 1 15,2-1-15,-7-1 0,0 0 0,1 1 16,-1-1-16,1 1 0,3 1 16,-1-1-16,-2-1 0,0-1 15,-2 1-15,1 1 0,3 3 16,-3-1-16,-1 0 0,-1-1 15,0-1-15,-3-1 0,0 0 16,0 0-16,-1 1 0,-4 0 0,0-1 16,-1 2-16,-1 1 15,-1-3-15,-1-2 0,-1 1 16,-1 4-16,0-2 0,0-2 0,-3 1 16,1 0-16,-1-1 0,-1 0 15,0 1-15,-1 0 0,-1 1 16,1-1-16,-2 1 0,0-2 15,0 2-15,0 0 0,1 0 16,-3 0-16,2-2 0,-2 2 0,2-1 16,-2 1-16,2 1 0,-2-1 15,0 0-15,0 0 16,2-2-16,-2 2 0,0 0 16,0 0-16,1-2 0,-1 2 0,0 0 15,0 2-15,0-2 0,0 0 16,-2 2-16,2-2 0,-3 2 15,0 1-15,-2 0 0,0 1 16,0 1-16,1-2 0,1 0 0</inkml:trace>
  <inkml:trace contextRef="#ctx0" brushRef="#br0" timeOffset="1306.3994">8261 3488 0,'0'0'0,"0"0"0,0 0 16,0 0-16,0 0 0,0 0 0,0 0 16,0 0-16,0 0 0,0 0 15,0 0-15,0 0 16,0 0-16,0 0 0,15 20 0,-15-20 16,0 0-16,0 0 0,0 0 15,0 0-15</inkml:trace>
  <inkml:trace contextRef="#ctx0" brushRef="#br0" timeOffset="1768.4404">9693 3466 0,'0'0'16,"0"0"-16,0 0 0,0 0 15,0 0-15,0 0 0,0 0 16,0 0-16,0 0 0,0 0 0,0 0 16,0 0-16,14 18 0,-14-18 15,0 0-15,0 0 0</inkml:trace>
  <inkml:trace contextRef="#ctx0" brushRef="#br0" timeOffset="2699.6936">8394 3463 0,'0'0'0,"0"0"0,0 0 0,0 0 16,0 0-16,0 0 0,0 0 15,0 0-15,0 0 0,28 2 16</inkml:trace>
  <inkml:trace contextRef="#ctx0" brushRef="#br0" timeOffset="3388.7895">11811 3496 0,'0'0'0,"0"0"15,0 0-15,0 0 0</inkml:trace>
  <inkml:trace contextRef="#ctx0" brushRef="#br0" timeOffset="10551.1918">3390 1899 0,'0'0'0,"0"0"15,0 0-15,0 0 0,0 0 0,-17 22 16,17-22-16,-19 25 16,7-8-16,-1 1 0,1 3 0,-5 1 15,0 3-15,-6 7 0,-2 4 16,2-4-16,1 1 0,-2 6 15,2-1-15,2-5 0,-2-4 16,4-4-16,2-3 0,3-2 16,-1-2-16,2-3 0,2 2 15,3-2-15,0-4 0,6-1 16,1-2-16,3-2 0,4-2 0,-5 0 16,1-2-16,1-1 0</inkml:trace>
  <inkml:trace contextRef="#ctx0" brushRef="#br0" timeOffset="10800.7053">3633 2066 0,'0'0'0,"0"0"0,0 0 16,31-6-16,-19 6 0,8-4 15,4 0-15,0 0 0,1 1 16,9-3-16,3 2 0,-1 0 0,-4 1 16,9 0-16,0 2 0,-5 1 15,-2 0-15,-3 0 0,-4 0 16,-5 0-16,-4 1 0,-2 1 16,-4-1-16,-2-1 0</inkml:trace>
  <inkml:trace contextRef="#ctx0" brushRef="#br0" timeOffset="11066.7004">4045 1822 0,'0'0'0,"0"0"15,0 0-15,0 0 0,0 0 0,-17 17 16,17-17-16,-16 20 0,16-20 15,-19 25-15,7-7 16,2 0-16,1 1 0,0 5 0,2 1 16,-6 7-16,4-3 0,-1 3 15,1-3-15,2-1 0,2-3 16,1 8-16,2-1 0,2-5 16,1-7-16,0-3 0,0-3 15,1-3-15</inkml:trace>
  <inkml:trace contextRef="#ctx0" brushRef="#br0" timeOffset="11533.7762">4860 1742 0,'0'0'15,"0"0"-15,0 0 0,-20 7 0,20-7 16,-25 11-16,10-1 0,-1 1 16,-1 1-16,-2 4 0,-3 0 15,-6 8-15,-1-1 0,1 4 16,0 1-16,-6 4 0,3-3 16,4 3-16,2-3 0,4-1 15,4-3-15,5 1 0,6-1 16,4-7-16,2-1 0,10-6 0,4 0 15,2 0-15,3-1 0,9-6 16,3-1-16,4-3 0,-3 0 16,10-3-16,2-4 0,-10 3 15,-7-2-15,-7 4 0</inkml:trace>
  <inkml:trace contextRef="#ctx0" brushRef="#br0" timeOffset="12017.2075">5230 1845 0,'0'0'0,"0"0"0,0 0 0,0 0 15,0 0-15,0 0 0,0 0 16,-30 7-16,30-7 0,-25 11 15,25-11-15,-31 15 0,16-5 0,-2 4 16,-3 1-16,2-1 0,-1 4 16,-5 4-16,2 2 0,2-5 15,2-1-15,4 2 0,2-5 16,2 0-16,2-1 0,5 0 16,3-3-16,3-4 0,3 0 0,6-4 15,1-3-15,1 1 16,3 2-16,2-7 0,6-3 15,0-3-15,-2 2 0,8-6 16,-1 0-16,0 2 0,0-4 0,-3 1 16,0-3-16,-4 1 0,-2 2 15,-4 0-15,-1-2 0,-3 3 16,-5 0-16,-3 2 0,-1-2 16,-4 3-16,-1 0 0,-8 1 15,-3 1-15,-4 3 0,-3-1 0,-3 4 16,-2 3-16,0 0 15,1-3-15,-1 6 0,1-3 0,2 4 16,4 2-16,2-2 16,8-2-16,0 3 0,2-4 0,1 0 15</inkml:trace>
  <inkml:trace contextRef="#ctx0" brushRef="#br0" timeOffset="12416.5109">5657 1745 0,'0'0'0,"0"0"16,0 0-16,0 0 0,-26 4 0,26-4 16,-21 14-16,21-14 0,-21 12 15,12-4-15,0 1 16,2 2-16,2-1 0,0-1 15,3 1-15,1 0 0,2 1 0,5 0 16,-1 3-16,3-4 0,1 1 16,-1 0-16,3 0 0,-1-1 15,-2 1-15,3 3 0,-1-3 16,-1 0-16,0-1 0,-5-1 16,1 4-16,-2-3 0,-3-2 0,-2-1 15,-4 4-15,-1-3 16,-6 2-16,-3 4 0,-6 0 15,0-3-15,-4 0 0,1-1 0,-4 1 16,5-1-16,2-3 0,0 1 16,3-4-16,4 3 0,4-4 15,4-3-15,7-4 0,5-5 16,3-3-16,-2 2 0,0 2 16,-2 1-16</inkml:trace>
  <inkml:trace contextRef="#ctx0" brushRef="#br0" timeOffset="13067.8933">6226 1639 0,'0'0'0,"0"0"0,0 0 15,0 0-15,0 0 0,-23 24 16,23-24-16,-23 26 0,11-12 0,-6 3 15,-2 2-15,1 2 0,3-3 16,-11 10-16,0 1 0,1-1 16,3-2-16,-3 6 15,2 0-15,4-4 0,4-3 0,3-3 16,3-4-16,1 2 0,4-4 16,1-2-16,3 0 0,1-3 15,4-4-15,3-3 0,4 2 16,2-5-16,3-1 0,0-1 15,2-6-15,4 0 0,3 0 0,5-7 16,1-1-16,-1-2 0,0-1 16,2-1-16,-1-2 0,-1-3 15,-3 2-15,3-3 0,-3 1 16,-3 1-16,-3 2 0,-3-1 16,0 1-16,-4 0 0,-2 3 0,-4 1 15,-3 0-15,-5 4 16,-3-1-16,0 3 0,-5-2 15,-1 1-15,-2 2 0,-2 3 0,-1 0 16,-4 3-16,-4 0 0,-3 1 16,-1 3-16,1 1 0,0 2 15,-3 4-15,-1 1 0,2 2 16,2 1-16,2 0 0,4 2 16,1-1-16,4 1 0,-1 1 15,4-3-15,2 1 0,3 1 16,3-2-16,-1 0 0,4 2 0,0-2 15,4-2-15,0 0 16,1-2-16,4-3 0,1 1 0,6 4 16,2-5-16,0 0 0,2 2 15,0-2-15,2 0 0,0-3 16,3 2-16,-2 3 0,-2-2 16,-6 1-16,-1-2 0,-5 3 15,1-5-15</inkml:trace>
  <inkml:trace contextRef="#ctx0" brushRef="#br0" timeOffset="13766.9184">2490 2664 0,'0'0'0,"0"0"16,0 0-16,0 0 0,25 3 0,-25-3 15,27 0-15,-27 0 0,38-3 0,-12 3 16,2-4-16,4 2 0,3-3 15,15-2-15,3 2 16,-1-3-16,1-1 0,16 2 0,1-4 16,13 1-16,-5-1 0,15-3 15,-2-1-15,-2 4 0,0 0 16,20-2-16,2-2 0,36-4 16,-16 2-16,-13 3 0,-8 4 15,-5-4-15,-3-1 0,0 4 16,3 1-16,-10 2 0,-4 4 0,1-2 15,-1-4-15,-5 5 0,-4 5 16,3-6-16,1 1 0,-7 2 16,-4 0-16,-2 0 0,0-2 15,-9 1-15,-1-2 0,-4 1 16,-1-1-16,-8 1 0,-5-1 16,-2 3-16,-4-1 0,-5 4 15,-7-3-15,-6-1 0,-6 0 16,-1 3-16,1-1 0,-10 2 15,-1 3-15,-4-2 0,0-1 0,-9 4 16,-7-1-16,-4 0 0,-3-3 16,9 3-16,3-2 0,3-1 15</inkml:trace>
  <inkml:trace contextRef="#ctx0" brushRef="#br0" timeOffset="14366.5631">2398 2984 0,'0'0'0,"0"0"0,0 0 15,0 0-15,25-6 0,-25 6 16,34-6-16,-12 1 0,3 1 0,5-3 15,6 4-15,13-6 0,2 0 16,17-4-16,5 0 16,-3 1-16,2 0 0,16 1 0,15-4 15,-9 2-15,-6-2 0,17-1 16,3-3-16,33 1 0,-18 7 16,2 2-16,3-1 0,-17-3 15,-14-1-15,8 6 0,3 0 16,-11-2-16,-8-2 0,10 5 0,8 1 15,-13 0-15,-6 2 0,6-3 16,6-4-16,-14 4 0,-8 2 16,5-4-16,2 2 0,-13 1 15,-8-1-15,1 0 0,0 1 16,-8 0-16,-7 1 0,-7-1 16,-4-1-16,-5 5 0,-2 0 15,-6-1-15,-1 2 0,-10 1 16,-4-1-16,4 8 0,-3 5 15,-1 2-15,-2-1 0,-4-4 0,0-2 16,-2-3-16</inkml:trace>
  <inkml:trace contextRef="#ctx0" brushRef="#br0" timeOffset="18501.4525">8243 3442 0,'0'0'0,"0"0"0,0 0 15,0 0-15,0 0 0,0 0 0,0 0 16,33 9-16,-33-9 0,24 3 16,-24-3-16,0 0 0</inkml:trace>
  <inkml:trace contextRef="#ctx0" brushRef="#br0" timeOffset="18875.9572">11653 3410 0,'0'0'0,"0"0"15,0 0-15,0 0 0,0 0 0,0 0 16,0 0-16,-16 22 0,16-22 16,0 0-16</inkml:trace>
  <inkml:trace contextRef="#ctx0" brushRef="#br0" timeOffset="19576.2507">9645 3433 0,'0'0'0,"0"0"0,0 0 15,0 0-15,0 0 0,0 0 0,0 0 16,0 0-16</inkml:trace>
  <inkml:trace contextRef="#ctx0" brushRef="#br0" timeOffset="20599.8254">5542 5904 0,'0'0'0,"0"0"16,0 0-16,0 0 0,0 0 15,0 0-15,0 0 0,0 0 16,0 0-16,20-13 0,-20 13 16,24 1-16,-24-1 0,30 2 15,-9-2-15,0 3 0,1-2 16,1 2-16,-1 0 0,8 1 0,1 0 15,0 3-15,-2 1 16,-5 0-16,-1-1 0,-4 2 16,-4 2-16,-2-1 0,-5 2 0,-3 1 15,-5 2-15,-8-3 0,-3 4 16,-7-4-16,-3 1 0,-4 2 16,-5 2-16,-9 2 0,1 2 15,-3-3-15,-1 3 0,-3-2 16,2 1-16,5-5 0,1 0 0,6 1 15,5-2-15,4-3 0,3-3 16,6 0-16,4-2 16,2-2-16,5-3 0,5 1 0,5-4 15,6 1-15,7 1 0,5-3 16,2-1-16,3 0 0,4-2 16,2 4-16,4-1 0,5 3 15,-1-3-15,2-1 0,-3-3 16,-9 3-16,-8 0 0,-6 1 0</inkml:trace>
  <inkml:trace contextRef="#ctx0" brushRef="#br0" timeOffset="21336.6216">6661 5876 0,'0'0'0,"0"0"0,0 0 15,0 0-15,0 0 0,0 0 16,-6-22-16,6 22 16,0 0-16,0 0 0,-22-14 15,22 14-15,-23-3 0,11 6 0,-4-3 16,3 4-16,-2 0 0,-3 3 15,-1 3-15,2-2 0,-1 2 0,-4 6 16,1 1-16,2 0 0,4 1 16,-1 3-16,4-3 0,1 0 15,2 0-15,3-2 0,1 0 16,2 2-16,2 0 0,1-1 16,2-2-16,2-1 0,3-3 15,4-1-15,2-3 0,2-2 16,2 1-16,0-5 0,1-1 15,2-1-15,3-1 0,0-3 16,1-2-16,4-4 0,-3 0 0,2 1 16,0 3-16,-2-4 0,0 0 15,-6-2-15,0 1 0,-3 2 16,-4-1-16,-2 4 0,-3 0 16,-1 3-16,-1 0 0,-4 1 15,-1 3-15,0 0 0,-3 0 0,0 0 16,-2 3-16,2-2 15,0 3-15,2-1 0,0 0 16,1 1-16,1-1 0,2 1 0,5-4 16,-1 3-16,4-5 0,5 2 15,4 0-15,-1-1 0,3 1 16,6-4-16,4-2 0,-1 3 16,-1 2-16,-1-2 0,-1 2 15,5-2-15,-1 3 0,-5 3 16,-3-3-16,-5 4 0,-4-1 0,-3 4 15,-1 0-15,-5-1 0,-5 1 16,-2 2-16,-7-2 0,-1 4 16,-3 0-16,-1 0 0,-1 3 15,-2-2-15,0 0 0,-2-4 16,-1 2-16,-1 1 0,4-1 16,-2-2-16,4-4 0,4-1 15,1-2-15,4-2 0,1-2 16,2 3-16,0-4 0,0 4 0</inkml:trace>
  <inkml:trace contextRef="#ctx0" brushRef="#br0" timeOffset="21549.9453">7434 5944 0,'0'0'15,"8"-2"-15,5 0 0,3-1 16,5-1-16,13 0 0,5 1 15,2 0-15,2 2 0,10-2 16,-1 1-16,11 1 0,-1 0 0,-7 1 16,-5 0-16,-6 1 0,-3 3 15,0-1-15,-7 0 0,-9 2 16,-6 4-16,-7-5 0,-2 1 16,-2-3-16</inkml:trace>
  <inkml:trace contextRef="#ctx0" brushRef="#br0" timeOffset="21885.8352">7549 6138 0,'0'0'0,"0"0"16,0 0-16,28-9 0,-15 6 0,3 0 15,6 2-15,-1-1 16,0 2-16,5 2 0,0 2 15,-2 1-15,-4 1 0,-5 1 16,-4 4-16,-4-1 0,-4 1 0,-6-1 16,-3 1-16,-4 4 0,-3-1 0,-5 1 15,-2 2-15,1 0 16,0-2-16,-2 4 0,2 1 16,3-5-16,1 0 0,4-2 15,0 1-15,6-6 0,2 2 0,7-3 16,5-2-16,1-2 15,4-3-15,6 0 0,5-3 16,2-1-16,0 0 0,8-6 0,1-1 16,-8 0-16,-4 3 0,-5 1 15</inkml:trace>
  <inkml:trace contextRef="#ctx0" brushRef="#br0" timeOffset="22483.053">7993 5362 0,'0'0'0,"0"0"15,0 0-15,0 0 0,0 0 0,0 0 16,0 0-16,0 0 0,-20 10 15,20-10-15,-22 22 0,22-22 16,-28 30-16,13-13 0,-2 3 16,3-1-16,1 2 0,-4 4 15,2 2-15,1-1 0,2-2 16,3 1-16,3-2 0,0-3 16,1-1-16,2 1 0,3-3 15,1-7-15,1 0 0,2-3 16,3-3-16,4 0 0,0-1 0,4-3 15,4-3-15,-1-3 0,-1-1 16,3-2-16,2-3 0,-1 0 16,0-1-16,2-7 0,2-1 15,-7 0-15,0 1 0,-1 0 16,-1-1-16,-4 1 0,-1-3 16,-2 5-16,-1-2 0,-3 1 0,-1 3 15,-5-1-15,-3 0 16,0 4-16,-1 0 0,-3 3 15,-5 1-15,-1 3 0,-1 1 0,-3 3 16,-2 1-16,4 3 0,-2 1 16,0 3-16,1 1 0,1 1 15,2 2-15,2 2 0,1-2 16,3 2-16,5 0 0,-2 1 16,4 0-16,2-2 0,2 0 0,2 0 15,3 1-15,1-1 0,-1 1 16,8 2-16,1 1 15,2-2-15,1-1 0,1-2 0,-3 0 16,-6-2-16</inkml:trace>
  <inkml:trace contextRef="#ctx0" brushRef="#br0" timeOffset="22901.616">8915 5313 0,'0'0'15,"0"0"-15,0 0 0,-13 17 0,13-17 16,-13 23-16,0-7 0,0 2 16,-2 0-16,0 5 0,-2 4 15,-5 7-15,0 1 0,-7 10 16,0 1-16,4 0 0,2 1 16,0 7-16,2-3 0,5-4 15,3-3-15,3 8 0,2 0 16,5-5-16,3-3 0,2 0 0,3-4 15,3-1-15,1 0 0,5-3 16,4 0-16,3-1 0,3-6 0,3 1 16,-1 0-1,4-4-15,2-4 0,-6-1 0,-7-7 16,-6-3-16</inkml:trace>
  <inkml:trace contextRef="#ctx0" brushRef="#br0" timeOffset="24132.7711">9712 5567 0,'0'0'15,"0"0"-15,0 0 0,0 0 0,0 0 16,-30-15-16,30 15 0,-34 2 16,34-2-16,-40 6 0,14-2 15,0 1-15,2-1 0,-9 6 16,-1-1-16,3 2 0,2 1 16,4 1-16,3 0 0,3-1 15,4 0-15,1 2 0,6 1 16,3-4-16,5-1 0,6 1 15,4-2-15,1 1 0,3 1 0,0-1 16,4 0-16,-1 1 16,-1-1-16,6 1 0,0 4 0,-2-3 15,-2 0-15,-5 0 0,-2-1 16,-3 2-16,-3-2 0,-7 1 16,-7 1-16,-1-2 0,-1-1 15,-4 1-15,-3 3 0,-3-3 0,-2-1 16,-7 1-16,0-2 15,5 0-15,3-1 0,4-2 0,4-5 16,2 2-16,2-3 0,2 1 16</inkml:trace>
  <inkml:trace contextRef="#ctx0" brushRef="#br0" timeOffset="24867.179">9851 5704 0,'0'0'0,"0"0"16,0 0-16,0 0 0,0 0 0,1 29 15,-1-29-15,-5 22 0,5-22 16,-8 29-16,0-12 0,0-1 16,2 0-16,-2-1 0,0 2 15,-1-1-15,1-3 0,-2 5 16,1-4-16,1-2 0,1-1 0,2-2 15,1-2-15,0-3 0,2 0 16,2-4-16,-2 0 0,2 0 16,0-4-16,2 0 0,1-2 15,2 1-15,0-2 0,3-2 16,2 0-16,1-1 0,1 0 16,3-5-16,0 1 0,-2 1 15,-1 0-15,0 1 0,2 0 16,-1 2-16,0 2 0,0 1 0,0 3 15,1 0-15,-1 2 0,-1 1 16,-1 1-16,-1 1 0,-1 2 16,-1 1-16,-1 0 0,-1 3 15,-1 0-15,-1 3 0,-1 0 16,-2-2-16,-1 2 0,0 2 16,-1 1-16,0-2 0,1-1 0,-1-2 15,-1 2-15,0-5 16,1 1-16,0-2 0,0-1 15,0 1-15,0-4 0,1 0 0,0 0 16,1-4-16,0 1 0,1-4 16,2-1-16,-1-2 0,1 0 15,3-2-15,1 1 0,-1-3 16,1 3-16,2-3 0,1 0 16,5 0-16,-1-3 0,0 2 15,0 2-15,-2 1 0,-2 1 0,1 2 16,0 2-16,-1 0 0,-1 2 15,0 1-15,0 4 16,0 3-16,-1-2 0,-1 4 16,-2 4-16,0-1 0,-2 1 0,2 4 15,-2 0-15,-1 1 0,1 1 16,-2 2-16,0-3 0,-1 4 16,-1-4-16,0 1 0,0-1 15,0-4-15,0 1 0,0-4 16,0 0-16,0-2 0,-1-1 0,1-4 15,-2-1-15,0 1 0,-2-4 16,1 2-16,0 0 0,0 2 16</inkml:trace>
  <inkml:trace contextRef="#ctx0" brushRef="#br0" timeOffset="25037.7352">10248 5508 0,'0'0'0,"0"0"0,0 0 16,0 0-16,0 0 0,22 14 15,-22-14-15,14 17 0,-14-17 16,11 19-16,-11-19 0,0 0 0</inkml:trace>
  <inkml:trace contextRef="#ctx0" brushRef="#br0" timeOffset="25250.3747">10592 5773 0,'0'0'0,"0"0"0,23-1 16,-9 1-16,2 0 0,6 0 15,5 0-15,12 0 0,1 0 0,10 0 16,1 0-16,-2-3 0,-3 3 15,5 0-15,-5 3 16,-7-3-16,-5 2 0,-8 0 16,-5-2-16,-5 0 0</inkml:trace>
  <inkml:trace contextRef="#ctx0" brushRef="#br0" timeOffset="25620.0506">10649 6026 0,'0'0'0,"0"0"0,0 0 15,28-4-15,-13 4 0,5-3 16,3 3-16,7 0 0,1 3 0,0-1 16,1 3-16,-5 0 15,-2 1-15,-2 2 0,-5 2 16,-4 1-16,-4 0 0,-8 2 15,-5 2-15,-6-3 0,-6 1 0,-2 1 16,-5 1-16,-2 0 0,1-2 16,0 1-16,0 0 0,2-3 15,2 1-15,4-2 0,3 0 16,2-6-16,2 3 0,4 0 16,1-3-16,7 0 0,4-1 0,5-6 15,5 0-15,1-1 16,1 0-16,4-3 0,4 1 15,3-3-15,-3-1 0,1-5 0,0-2 16,-6 5-16,-4 0 0,-4 3 16</inkml:trace>
  <inkml:trace contextRef="#ctx0" brushRef="#br0" timeOffset="26233.4373">10908 5212 0,'0'0'0,"0"0"0,0 0 15,0 0-15,0 0 0,0 0 16,0 0-16,-15 28 0,15-28 0,-12 22 15,12-22-15,-18 34 0,8-14 16,-1 1-16,-1 1 0,1 0 16,0-1-16,-2 7 0,2-1 15,1-2-15,1-3 0,3 0 16,2-2-16,1-3 0,1-1 0,0-3 16,4-1-16,1-1 15,2-4-15,3-1 0,2-4 16,1-2-16,0-1 0,2-4 15,2-4-15,-1 2 0,0-4 0,3-1 16,0-2-16,0-2 16,-2-1-16,0 0 0,-1-1 0,2-5 15,-3 0-15,-1 2 0,-1-1 16,-2 0-16,-3 1 0,-1 1 16,-3 0-16,-1 2 0,0 1 15,-3 4-15,-3 2 0,-2 1 0,-1 1 16,-3 3-16,-3 2 15,-2 0-15,0 3 0,0 3 0,1 1 16,1 1-16,-1-1 0,1 3 16,0 0-16,1 3 0,2-2 15,3 1-15,0 1 0,4 1 16,2 0-16,5 3 0,1-1 16,2 0-16,1 0 0,6 0 15,4 2-15,3-3 0,2-2 0,1 1 16,2 1-16,1 0 0,-5-2 15,-5-3-15</inkml:trace>
  <inkml:trace contextRef="#ctx0" brushRef="#br0" timeOffset="26466.727">11410 5610 0,'0'0'0,"9"0"16,5-1-16,3 1 0,2 0 0,11 0 15,8 0-15,1-1 16,-1 1-16,11 0 0,-1 0 16,-3 0-16,-3-3 0,2 1 15,-5 0-15,-6 0 0,-4 2 16,-6 0-16,-5 0 0,-4 0 0</inkml:trace>
  <inkml:trace contextRef="#ctx0" brushRef="#br0" timeOffset="26716.6725">11802 5488 0,'0'0'0,"0"0"0,0 0 16,0 0-16,-9 22 0,9-22 0,-13 23 15,13-23-15,-17 32 0,7-13 16,0 5-16,0-4 0,1 0 0,-2 8 16,3 1-16,0-1 15,1-1-15,3-3 0,0 0 16,1-4-16,1-4 0,0-1 0</inkml:trace>
  <inkml:trace contextRef="#ctx0" brushRef="#br0" timeOffset="27516.8604">12614 5551 0,'0'0'16,"0"0"-16,0 0 0,0 0 15,0 0-15,0-21 0,0 21 16,0 0-16,-4-18 0,4 18 15,-11-7-15,3 5 0,-1 0 0,-2 2 16,-1 2-16,0 1 16,0 2-16,-1 1 0,-2 3 0,0-1 15,-1 2-15,-2 6 0,1 0 16,2 2-16,1 0 0,2 3 16,1 0-16,3 1 0,0-4 0,2 0 15,3-1-15,2 1 16,1-3-16,3 1 0,3-2 15,1-1-15,2 1 0,2-5 0,1 0 16,2-2-16,0-3 0,5 0 16,3-2-16,0-4 0,0-1 15,4-4-15,0-2 0,-1 2 16,0 0-16,1-4 0,0-2 16,-3 1-16,-3-2 0,-1 0 15,-1-1-15,-3 3 0,-3 0 0,-1 2 16,-2 1-16,-1 2 0,-2 0 15,-1 3-15,-3 2 16,-2 2-16,0 0 0,-2 3 0,-1 0 16,-1-1-16,1 3 0,0-1 15,0 3-15,1-2 0,1 1 16,1 1-16,1 0 0,2 0 16,2-5-16,5 3 0,4 0 15,2-3-15,0-1 0,10 2 0,2-2 16,1 1-16,0-1 0,-1-1 15,1-2-15,-2 0 0,1 2 16,3 0-16,-4 0 16,-3 0-16,-6 0 0,-1 0 0,-4 1 15,-2 1-15,-2 2 0,-4 0 16,0-1-16,-3 1 0,-1 1 16,-1 1-16,-2 4 0,-2-3 15,-2 1-15,-2 2 0,-2-1 16,-1 1-16,0 0 0,0 0 15,0-4-15,0 3 0,1-5 0,-1 2 16,0 0-16,0-1 0,0-3 16,2 3-16,2-4 0,0 2 15</inkml:trace>
  <inkml:trace contextRef="#ctx0" brushRef="#br0" timeOffset="27701.8255">13405 5695 0,'0'0'0,"10"-1"16,4-1-16,4 0 0,3-1 0,13 1 16,6 0-16,7 2 0,-1 0 15,3 0-15,3 0 0,4 2 16,-5 0-16,-3 3 0,-1 1 16,-11 1-16,-5 0 0,-6 0 15,-7 2-15,-7-3 0,-2-3 0,-3 2 16</inkml:trace>
  <inkml:trace contextRef="#ctx0" brushRef="#br0" timeOffset="28033.3926">13448 5922 0,'0'0'0,"0"0"16,0 0-16,33 0 0,-16 0 0,2 0 15,4 0-15,5 4 16,1-1-16,-3 1 0,0 3 0,-5 0 16,-4 2-16,1 4 0,-5 4 15,-6-6-15,-4 3 0,-5-1 16,-6 3-16,-2-2 0,-2 1 16,-4 3-16,-3 3 0,-1-3 15,0-4-15,-1 0 0,1 1 16,4-4-16,3 2 0,2-5 15,3-1-15,3 0 0,5 1 0,8-2 16,6-6-16,1 0 0,2-3 16,7 0-16,3-2 15,5-5-15,-2-1 0,-6 2 0,-4 4 16,-5-2-16</inkml:trace>
  <inkml:trace contextRef="#ctx0" brushRef="#br0" timeOffset="28633.0996">13849 5158 0,'0'0'0,"0"0"0,0 0 0,0 0 15,0 0-15,0 0 0,-19 16 16,19-16-16,-20 22 0,20-22 0,-26 33 16,11-13-16,-2 2 0,1 1 15,-1 2-15,-1 5 0,1-3 16,3 1-16,2-1 0,2-3 16,2-2-16,0 2 0,4-2 15,2-8-15,0 0 0,6-3 16,2 0-16,5-3 0,4 0 0,1-6 15,3-3-15,1-3 0,1-2 16,3-2-16,1-2 16,4-3-16,-4-3 0,-1-2 0,-2-1 15,-2-1-15,-2-2 0,-1-2 16,-2-3-16,-3 4 0,-2 1 16,-3 0-16,-4 0 0,-4 2 15,-3 0-15,-4 2 0,-1 1 16,-2 4-16,-1 3 0,-5 3 15,-2 0-15,-1 2 0,0 1 0,1 3 16,3 2-16,0 3 0,2 2 16,1 0-16,2 0 0,2 1 15,2 4-15,3-1 0,2 1 16,2-3-16,2 2 0,2 2 16,3 1-16,2 0 0,2 0 15,2-1-15,3 2 0,0-2 0,-2-1 16,3 2-16,-3-1 15,-3-5-15,-2 0 0,0-1 16,1-2-16,-3 1 0,0-3 0,-2 1 16</inkml:trace>
  <inkml:trace contextRef="#ctx0" brushRef="#br0" timeOffset="28983.0657">14319 5112 0,'0'0'0,"0"0"0,20 11 16,-7-3-16,0 0 0,3 3 16,3 3-16,4 7 0,-1 1 0,-1 3 15,-2 4-15,0 10 16,-2-2-16,-5 6 0,-2 3 15,-2-3-15,-3-2 0,-1 11 16,-3 1-16,-4-3 0,0-7 0,-7 11 16,-3-1-16,-2-3 0,-3-6 15,-1-2-15,-1-3 0,2-3 16,-1-4-16,-8 0 0,-4-3 16,7-5-16,1-2 0,-1-1 15,-2-3-15,1-3 0,0-1 0,-2-3 16,0-1-16,5-6 15,4-4-15,5 0 0,3 0 0,2 0 16</inkml:trace>
  <inkml:trace contextRef="#ctx0" brushRef="#br0" timeOffset="29433.6182">15517 5087 0,'0'0'0,"0"0"0,0 0 16,0 0-16,0 0 0,-29-7 16,29 7-16,-28 4 0,13-1 0,-6 4 15,-4 2-15,0 1 0,1 2 0,-11 7 16,-4 4-16,3-1 16,1 3-16,-7 8 0,1 3 15,5-3-15,2-2 0,1 11 16,6 0-16,5-2 0,4-3 0,2 6 15,3-2-15,6 0 0,2-2 16,4 1-16,3-1 0,3-6 16,0-4-16,11 5 15,7 6-15,-1-7 0,0-2 0,1-3 16,1-2-16,6-2 0,6-5 16,-10-2-16,-6-6 0,-6-1 15</inkml:trace>
  <inkml:trace contextRef="#ctx0" brushRef="#br0" timeOffset="29982.8123">18424 5208 0,'0'0'0,"13"7"15,6 5-15,-2 3 0,1-1 0,6 8 16,6 7-16,-3 3 0,0 0 15,3 7-15,-2 2 0,-4-3 16,-6 0-16,-2 1 0,-4 0 16,-7-2-16,-2-2 0,-7 4 15,-5-3-15,-3-1 0,-2-3 16,-5-3-16,-2 2 0,-3-6 16,-2 0-16,-5-3 0,-5 0 0,-4 0 15,-5-2-15,-1-1 16,0-1-16,-3-3 0,-1-3 0,12-3 15,9 0-15,8-5 0</inkml:trace>
  <inkml:trace contextRef="#ctx0" brushRef="#br0" timeOffset="30433.6463">16456 5602 0,'0'0'0,"0"0"15,0 0-15,20-1 0,-20 1 0,21-6 16,-21 6-16,34-4 15,-13 3-15,2 0 0,4-3 16,-3 4-16,0 1 0,6-1 0,-1 0 16,-2 1-16,0-1 0,-2 2 15,1-1-15,-3 0 0,-2 0 0,0 2 16,-2 3-16,-2-4 0,-3 3 16,-2-4-16</inkml:trace>
  <inkml:trace contextRef="#ctx0" brushRef="#br0" timeOffset="32900.1527">5296 7215 0,'0'0'16,"0"0"-16,0 0 0,0 0 0,0 0 0,0 0 15,0 0-15,31-1 16,-31 1-16,27 0 0,-27 0 16,39 1-16,-16 1 0,2 0 15,6-2-15,1 0 0,0 0 0,15 0 16,7 0-16,10 0 0,-2 0 15,18 0-15,5 0 16,-5 0-16,-4-4 0,22 0 0,5-2 16,2 2-16,-11 0 0,53-3 15,-2 0-15,-20 4 0,-18 4 0,8-6 16,4-2-16,-13 0 16,-8 1-16,17 8 0,15 5 15,-16-7-15,-8-3 0,13-1 16,10 2-16,-14 4 0,-10 2 0,16-2 15,11-2-15,-15-2 0,-11 2 16,20 2-16,13 1 16,-19-1-16,-12-2 0,20 3 0,14 4 15,-16-3-15,-13 0 0,18 1 16,10-3-16,-14 0 0,-11-1 0,21 3 16,12 1-16,-20 0 15,-14-1-15,16 3 0,12 2 16,-17-3-16,-11-1 0,16 1 0,12-3 15,-18 4-15,-13-3 0,14 1 16,10 1-16,-16-3 0,-12 1 16,13-1-16,9 2 0,-17 5 15,-13 2-15,15-4 0,10-3 16,-20 0-16,-11 0 0,14 0 16,11 1-16,-15-2 0,-9-2 0,15 6 15,10 7-15,-17-9 0,-13-5 16,2 4-16,0 2 15,-10-2-15,-7-1 0,6-1 0,1-4 16,-13 1-16,-11 0 0,6 1 16,3 0-16,-9 0 0,-9 1 15,3-3-15,1-1 0,-11 2 16,-7 0-16,2 0 0,0-2 16,-7 0-16,-6 2 0,-4-4 15,-3-3-15,-5 6 0,-4 2 0,-1-6 16,-1-6-16,-2-1 0,-2 1 15,-3 4-15,-2 2 0,-5-1 16,-3-1-16,-7 0 16,-7-2-16,7 3 0,5 1 0,4 0 15</inkml:trace>
  <inkml:trace contextRef="#ctx0" brushRef="#br0" timeOffset="34149.9202">7303 7704 0,'0'0'0,"0"0"0,0 0 16,0 0-16,0 0 0,-9-17 16,9 17-16,0 0 0,0 0 0,-3-18 15,3 18-15,6-4 0,-1 1 16,2 1-16,4 2 15,1 0-15,2 0 0,3 2 0,1 1 16,-1 1-16,2-1 0,6 5 16,3 2-16,-3-2 0,-3-3 0,0 2 15,-2 2-15,1-2 16,-1-1-16,-1 1 16,0 2-16,-7-1 0,-1 2 15,-6-2-15,-4 2 0,-4 1 0,-5 2 16,-4 1-16,-3 0 0,-5 1 0,-2 0 15,-12 3-15,-2 0 0,-2-1 16,-2-1-16,-1 0 0,-1 0 16,-4 2-16,4-2 0,7-1 15,5-2-15,7-2 0,6-2 16,2-2-16,5-4 0,1 0 16,3 0-16,3-1 0,3-2 15,4 3-15,1 0 0,7-2 16,4 0-16,0-1 0,5 1 0,2-1 15,3-1 1,8 3-16,2 4 0,4-5 0,0-1 0,1 0 16,-2 0-16,0 0 0,-8 0 15,-9 0-15</inkml:trace>
  <inkml:trace contextRef="#ctx0" brushRef="#br0" timeOffset="34733.7507">9392 7781 0,'0'0'0,"0"0"15,0 0-15,0 0 0,0 0 0,0-23 16,0 23-16,0 0 0,0-23 16,0 23-16,-3-18 0,1 11 15,-2-1-15,-2 3 0,-4-2 16,0 2-16,-1 2 0,-2 0 16,-2 0-16,1 2 0,-2 1 0,-1 2 15,-4 3-15,-5 0 0,2 1 16,0 3-16,0 2 15,0 2-15,2-2 0,-5 7 0,0 3 16,3-2-16,3-2 0,2 4 16,4 1-16,2-1 0,2-1 15,3 1-15,1 0 0,3 0 16,2-2-16,4 0 16,5-1-16,1-2 0,2 1 0,5-3 15,2-3-15,2-3 0,1-1 16,2-3-16,1 0 0,-4-1 15,-4 0-15,-3-2 0</inkml:trace>
  <inkml:trace contextRef="#ctx0" brushRef="#br0" timeOffset="35503.0504">9549 7789 0,'0'0'0,"0"0"0,0 0 16,0 0-16,0 0 0,0 0 0,-24 5 15,24-5-15,0 0 0,-27 14 16,27-14-16,-22 18 0,12-8 16,1 1-16,0 0 0,2 0 15,0 1-15,1 2 0,2 2 16,0-2-16,1-2 0,1 1 15,1-2-15,1 0 0,1-2 0,4 0 16,1 1-16,2-4 0,2 0 16,2-2-16,2-2 15,0-1-15,-1 0 0,6-2 0,2-2 16,-2-2-16,1 0 0,-1-3 16,-1-2-16,-3 0 0,-1 0 0,-1 1 15,-4-1-15,-1 1 16,-1 0-16,-3-2 0,-2-1 0,-1 1 15,-1 1-15,-3-1 0,-2 0 16,-3 1-16,-2 1 0,-2 0 16,-1 2-16,1 1 0,-2-2 15,2 2-15,-1 2 0,1-1 16,1 1-16,1 1 0,1 0 16,2 2-16,3 1 0,2 0 15,2 0-15,0 0 0,4-2 0,4 2 16,3 1-16,2 0 15,3 0-15,1 0 0,3 1 16,7 1-16,0 0 0,3 1 0,1-1 16,-3 1-16,0 1 0,5 3 15,0 2-15,-2 1 0,-2 2 16,-4-2-16,-3 0 0,-3 1 16,-4 1-16,0 2 0,-2 0 15,-2 1-15,-2 0 0,-3 0 16,-1 1-16,-2 0 0,0-1 0,-1-1 15,-2 0-15,0 0 0,-2-1 16,0-1-16,-1-1 0,0-2 16,-2 1-16,-4-2 0,-2-2 15,-1-1-15,-1 0 0,-2 0 16,-3-1-16,-1-1 0,0-1 16,-4 0-16,-2-3 0,0 0 15,0 0-15,-5-3 0,2 1 16,2-3-16,3 1 0,2-2 15,3 1-15,3-1 0,4 1 0,9-3 16,8-1-16,-3 3 0,0 1 16,0 1-16</inkml:trace>
  <inkml:trace contextRef="#ctx0" brushRef="#br0" timeOffset="36050.0324">10367 7934 0,'0'0'0,"0"0"0,0 0 16,0 0-16,0 0 0,0 0 0,0 0 15,32-1-15,-32 1 0,32 2 16,-12 1-16,3-1 0,2-2 16,4 2-16,3 1 0,1 0 15,1-2-15,14 2 0,1 0 16,7 1-16,-4-1 0,2 0 0,1-1 15,5 1-15,-6 0 0,-2 1 16,0-2-16,-8 3 0,-6 2 16,4 0-16,-3 0 0,-13-3 15,-5 0-15,-7 2 0,-8 3 16,-5-3-16,-4-1 0,1 0 16,0-3-16,0 0 0</inkml:trace>
  <inkml:trace contextRef="#ctx0" brushRef="#br0" timeOffset="36450.5548">10566 8222 0,'0'0'16,"0"0"-16,0 0 0,28-2 15,-28 2-15,32-1 0,-11 2 16,2 1-16,1-1 0,7 2 0,1-1 15,-3 1-15,-1 2 0,-2 1 16,-1 0-16,-4 2 0,-2 0 16,-5 1-16,-4-1 0,-5 2 15,-6 1-15,-6 1 0,-4-2 16,-2 1-16,-2-2 0,-6 4 16,-4 2-16,-6 2 0,0-1 0,0-1 15,-1-1-15,3 0 16,1-3-16,2 2 0,4-1 15,7-2-15,4-3 0,4 0 0,2 0 16,4-2-16,3-1 0,10-2 16,10-2-16,2-2 0,1-2 15,7-2-15,4-2 0,2-2 16,-1 1-16,7-6 0,-1-4 16,-6 1-16,-6 3 0,-7 1 15,-5 5-15,-4 0 0</inkml:trace>
  <inkml:trace contextRef="#ctx0" brushRef="#br0" timeOffset="37100.0785">11057 7502 0,'0'0'0,"0"0"0,0 0 0,0 0 16,0 0-16,-22 2 0,22-2 15,-23 9-15,23-9 0,-30 17 16,13-7-16,-1 4 0,0-1 0,1 1 16,-2 2-16,-4 2 15,2 2-15,1 1 0,2 3 16,3-2-16,2-2 0,0 0 0,4 0 15,1-1-15,1 0 0,3 3 16,3-4-16,3-4 0,1-3 16,5 0-16,3-3 0,2 1 15,2-3-15,0-1 0,2-1 16,2-3-16,3-1 0,6-3 16,0-1-16,-3-3 0,-1-1 0,0-2 15,1-3-15,-2 0 16,-2-3-16,-2 1 0,-3 2 15,-2 0-15,-1 1 0,-3-3 0,-2-2 16,-1 1-16,-2 1 0,-2 0 16,-3-1-16,-3 4 0,-1 0 15,-6 2-15,-3 0 0,1 1 16,-1 0-16,-6 1 0,-1 4 16,0 0-16,1 2 0,-2-1 15,-2 0-15,2 2 0,1 1 0,3 1 16,1 4-16,2 0 15,0 0-15,3 2 0,2 0 16,3-1-16,2-1 0,2 1 0,2 1 16,1 0-16,0 0 0,3 0 15,3 1-15,3-2 0,2 1 16,2 0-16,4 3 0,-2-1 16,1-2-16,1 1 0,0-2 15,2 4-15,0-1 0,0 2 16,0 1-16,-4-1 0,-1-2 0,-3-2 15</inkml:trace>
  <inkml:trace contextRef="#ctx0" brushRef="#br0" timeOffset="38033.4144">8703 7547 0,'0'0'0,"0"0"15,0 0-15,-11 22 0,11-22 0,-9 27 16,3-9-16,-1 2 0,1 1 15,-3 12-15,-1 7 0,2-1 16,1 1-16,-4 13 0,2 6 16,1-5-16,2-1 0,-4 12 15,-1 3-15,-2-1 0,1-10 0,-1 0 16,0 0-16,3-7 16,3-6-16,-2 7 0,0 0 15,2-9-15,2-4 0,-2 2 16,-1 0-16,4-6 0,1-5 0,-1-2 15,1 0-15,1-4 0,1-3 16,2 0-16,2-2 16,1-6-16,1-2 0,5-5 0,3 0 15,-4-3-15,-2-1 0,-2 0 16</inkml:trace>
  <inkml:trace contextRef="#ctx0" brushRef="#br0" timeOffset="38616.7352">11862 7565 0,'0'0'0,"0"0"0,0 0 0,-1 27 16,1-27-16,-3 32 0,1-10 15,-2 2-15,1 3 0,-1 11 16,-2 4-16,1 0 0,-2 2 0,-2 13 15,-1 4-15,-3 4 0,-1-7 16,-2 0-16,-1-1 16,-1 5-16,2-3 0,2-1 0,2-1 15,1-5-15,1-4 0,-2 6 16,1-2-16,0-6 0,1-5 0,1-4 16,1-3-16,1-4 15,-1-2-15,1-1 0,2-1 16,0-7-16,2-3 0,-1-1 15,-1 1-15,-1-3 0,-2-2 0,2-3 16,2-1-16,1-2 0</inkml:trace>
  <inkml:trace contextRef="#ctx0" brushRef="#br0" timeOffset="42233.7119">8679 7613 0,'0'0'0,"0"0"0,7-14 16,-2 7-16,0 0 0,0-2 0,-1 0 15,0 0-15,1 3 0,-2-3 16,-1 1-16,-1 3 0,1 1 16,-5 2-16,-2 4 15,-3 2-15,-2 3 0,-4 3 0,-4 3 16,-7 7-16,-2 2 0,0 3 16,-1 4-16,-4 1 0,5-5 0,-2 5 15,4 1-15,6-4 16,4-2-16,8-3 0,6-4 15,3-6-15,4-2 0,7-3 0,7-1 16,3-1-16,-1-1 0,4-3 16,4 1-16,0-1 0,1-1 15,0 0-15,-3-2 0,-6 2 16,-4 1-16,-5 1 0,-3 1 16,-4 1-16,-3 0 0,-7 6 15,-6 4-15,-6 0 16,-4 3-16,-11 6 0,-9 8 0,2-5 15,4 1-15,-8 3 0,0-1 16,-2 3-16,4 0 0,11-4 16,3-1-16,10-2 0,5-1 0,8-7 15,8-2-15,11-1 0,10-1 16,1-5-16,5-5 0,5 1 16,2-1-16,0 2 0,0 0 15,0 1-15,-2 1 0,-10 2 16,-6 0-16,-8 7 0,-5 4 0,-12 0 15,-10 3-15,-4 2 0,-7 0 16,-9 7-16,-8 2 16,-12 10-16,-3 5 0,3-3 0,0-1 15,-2 4-15,4-5 0,12-2 16,8-3-16,7 3 0,5-1 16,9 3-16,10-8 0,3-15 15,4-1-15,12 4 0,10-1 16,3-6-16,2-4 0,11-4 15,9-3-15,-15-2 0,-10-1 16,-8 0-16</inkml:trace>
  <inkml:trace contextRef="#ctx0" brushRef="#br0" timeOffset="42916.9874">12068 8034 0,'0'0'0,"0"0"16,0 0-16,0 0 0,0 0 0,0 0 15,-35 16-15,35-16 0,-43 12 0,12-2 16,-6 3-16,-1 0 16,0 2-16,-13 5 0,-1 0 15,-4 3-15,6-2 0,2 4 16,9 0-16,10-4 0,9-2 0,12 1 15,10 1-15,6 4 0,5 0 16,11 0-16,8 1 0,1-2 16,3 0-16,0 0 0,0 0 15,-7-1-15,-6-1 0,-4 3 16,-7 1-16,-6-3 0,-5-2 16,-16-2-16,-9 2 0,-1-3 15,-4 3-15,-12-2 0,-7 2 16,-9 0-16,1 0 0,2-5 15,2-2-15,9 0 0,7 0 0,2 2 16,6-1-16,9-1 0,7-1 16,17 1-16,10 0 0,6 0 15,5-2-15,14-2 0,13-1 16,5 1-16,2-1 0,6 2 16,4 0-16,-5 3 0,-11-1 15,-9 2-15,-6-2 0,-12-2 0,-6-4 16,-10 2-16,-6-2 15,-9 1-15,-5-1 0,-9 2 0,-7 1 16,-6 2-16,-6-1 0,-5 2 16,-4-2-16,2 0 0,3 0 15,5 0-15,3 0 0,8-1 16,7-5-16,3 1 0</inkml:trace>
  <inkml:trace contextRef="#ctx0" brushRef="#br0" timeOffset="45217.5957">9338 6564 0,'0'0'0,"0"0"16,0 0-16,0 0 0,0 0 0,0 0 15,0 0-15,23-3 0,-23 3 16,0 0-16,27-6 15,-27 6-15,22-4 0,-7 3 0,4-1 16,-1 1-16,0-2 0,2 2 16,4-1-16,1 1 0,-1-2 15,10 3-15,2-1 0,0-2 16,-2 3-16,11-1 0,3-1 16,-4 2-16,-3 0 0,5-1 15,5 1-15,3-3 0,-7 3 0,7 0 16,4-3-16,-2 2 0,-2 1 15,12-3-15,2 3 16,-6 0-16,-6-3 0,13 2 0,3 0 16,-6 1-16,-5 1 0,33 0 15,-4 2-15,-15-6 0,-11 2 0,8 0 16,6 2-16,-7 3 16,-6 3-16,9-3 0,5-4 15,-8 0-15,-6 0 0,11 2 16,8-1-16,-15-1 0,-9 0 0,10 3 15,10 1-15,-10 0 16,-4 3-16,8-7 0,5-4 16,-7 4-16,-2 0 0,6 4 0,6 4 15,-10-2-15,-4 0 0,9-5 16,7-1-16,-7 4 0,-4 2 0,6-5 16,6-2-16,-11-1 15,-7 4-15,11-1 0,8-1 16,-10 4-16,-6-1 0,8 0 15,7 1-15,-12 0 0,-9-1 0,13-2 16,9-1-16,-11 3 0,-7-2 16,11 1-16,6-2 0,-10 1 15,-9 3-15,12-1 0,8 0 16,-11-2-16,-8-2 0,9 2 16,8-1-16,-9 0 0,-5 0 0,6 3 15,4 1-15,-8-1 0,-6 0 16,11 1-16,8 2 15,-10-4-15,-7 1 0,5 0 0,6-6 16,-11 7-16,-7-1 0,5 1 16,6 0-16,-7-1 0,-5 1 15,9 2-15,3 2 16,-8-4-16,-6 1 0,6-4 0,4-1 16,-8 1-16,-5 2 0,6-3 15,6 0-15,-11 2 0,-5 2 0,-1 1 16,2-2-16,-4-3 0,-4-1 15,-1-1-15,0 1 16,-5 2-16,-3 1 0,-1-4 0,1-2 16,-2 4-16,0 0 0,-1 3 15,-1 1-15,-8-4 0,-4-3 0,5 3 16,4-4-16,-6 4 16,-3 0-16,-11-3 0,2 1 15,-2 0-15,-1 5 0,-1-6 16,2-1-16,-3 1 0,0-2 0,-1 3 15,1 4-15,-2-2 0,0 0 16,0-2-16,-1-1 16,0 2-16,0 1 0,0-3 0,1-1 15,-3 4-15,2-3 0,-2 3 16,2 0-16,-2 0 0,0-1 16,0 1-16,0 0 0,0 0 0,-1 1 15,1-1-15,-3 2 16,0-1-16,1 1 0,0 0 0,2-2 15,-2 3-15</inkml:trace>
  <inkml:trace contextRef="#ctx0" brushRef="#br0" timeOffset="47317.6947">9733 4720 0,'0'0'0,"0"0"0,0 0 0,0 0 16,0 0-16,0 0 0,0 0 15,0 0-15,30 4 0,-30-4 16,29-2-16,-29 2 0,33-5 0,-11 0 15,5 2-15,-1 0 0,0-1 16,10 0-16,5-1 16,-5 3-16,-1 1 0,9 1 15,1 1-15,-7 0 0,-3 0 0,-8-1 16,-4 1-16,-4-1 0</inkml:trace>
  <inkml:trace contextRef="#ctx0" brushRef="#br0" timeOffset="48501.8396">11081 4432 0,'0'0'0,"0"0"0,0 0 16,0 0-16,0 0 0,0 0 16,0 0-16,-22-4 0,22 4 0,0 0 15,-32 3-15,18-1 0,-1 0 16,-2 3-16,-2 1 0,2 2 16,-1 2-16,0 1 0,0 1 15,-7 2-15,1 0 0,1 0 16,1 2-16,2 1 0,2 0 0,1 3 15,0 2-15,3-3 0,1-2 16,-2 5-16,3-3 16,3 0-16,4-3 0,4 0 0,3 1 15,1-6-15,2-1 0,1 0 16,4 2-16,2-2 0,2 0 16,3-3-16,4-1 0,1-3 15,0-1-15,9-2 0,3-3 16,-2-3-16,-1 0 0,2-1 15,3 0-15,-3 1 0,0 2 0,5-7 16,-1-3-16,-3 2 0,-2 1 16,-2-1-16,-2-1 0,-2-1 15,-3 0-15,-2-1 16,-2-1-16,-4 3 0,-1 2 0,0-1 16,-2 0-16,-3 5 0,-3 0 15,0 0-15,-2 1 0,-2 0 16,-1-2-16,-1 4 0,-1-1 15,-2 3-15,-1-1 0,-3 2 16,-1 1-16,-2 3 0,0-1 0,-2 3 16,-2 0-16,0 1 15,-2 0-15,-1 1 0,-2 1 16,3 2-16,4 1 0,0 1 0,0 2 16,1-2-16,1-2 0,2 4 15,2 1-15,0-2 0,2-3 0,2-1 16,0 1-16,2 0 15,2-2-15,2-1 0,4-1 16,0-3-16,4-1 0,1 1 0,2-2 16,1-1-16,-2 0 0,3-2 15,0-2-15,0-2 0,-1 1 0,1-2 16,-1 1-16,-1-1 16,-2 1-16,-2-3 0,-1-1 15,-2 2-15,-3-1 0,-2 2 16,-2-3-16,-3 1 0,-1 0 15,-3 0-15,-1 0 0,-1 1 16,-1 1-16,0 0 0,-1 0 16,2 0-16,0 2 0,1 1 15,2 0-15,0 1 0,2-1 0,2 2 16,1-2-16,2 1 0,1 0 16,4 1-16,3 0 0,2 1 15,1 1-15,2 0 0,1 0 16,1 1-16,0-1 0,8 4 15,1 2-15,-3 0 0,-2-1 16,-1 2-16,-1 1 0,-1 1 0,-2-1 16,-2 0-16,-1-1 15,-4 2-15,0 0 0,-3 2 0,-3 1 16,-3-1-16,-3 0 0,-4 0 16,-3 1-16,-2 1 0,-2-2 15,-3 2-15,0-2 0,0-3 16,2-1-16,-1-2 0,2-2 15,2-1-15,1 2 0,4-4 16,4-3-16,2-1 0,3-2 0,-1 2 16,0-1-16,0 2 0</inkml:trace>
  <inkml:trace contextRef="#ctx0" brushRef="#br0" timeOffset="49149.7024">12235 4422 0,'0'0'0,"0"0"0,0 0 15,0 0-15,0 0 0,0 0 0,0 0 16,0 0-16,-23 20 16,23-20-16,-21 23 0,21-23 0,-28 27 15,13-13-15,-3 0 0,1 2 16,0-1-16,-4 8 0,0-1 15,0 0-15,1 0 0,3-1 16,0-1-16,3 0 0,2-1 0,2-1 16,1-2-16,2 0 0,3 0 15,2-3-15,-1-1 0,3-1 16,3-2-16,1-3 0,2 0 16,1-2-16,3-1 0,2-2 15,3-1-15,-1-2 0,1-2 16,3-4-16,1-1 0,0-2 15,-1-1-15,2-3 0,0 0 0,1-1 16,1 1-16,3-3 16,0 1-16,-4-2 0,-3-2 0,-1 3 15,-2 0-15,-1 1 16,-2 1-16,-1-1 0,-2 0 0,-3 1 16,0 2-16,-3-1 0,-1 1 15,-3 1-15,-1 5 16,-4-2-16,-2 2 15,-2 0-15,-1 4 0,-3-1 0,-1 1 16,-3 2-16,0 1 0,-2 2 0,0 1 16,-1 3-16,-1 0 0,-4 3 15,2 2-15,4 1 0,4 1 16,3-1-16,2-2 0,2-1 16,1-1-16,5 0 0,1 0 15,2-3-15,1 1 0,3 0 0,3 1 16,3-2-16,3 1 0,1-2 15,0 0-15,3 0 0,2-1 16,3 1-16,4 1 0,1-1 16,-1-1-16,-4-1 0,-3 2 0,-2-2 15</inkml:trace>
  <inkml:trace contextRef="#ctx0" brushRef="#br0" timeOffset="49297.3689">12614 4601 0,'0'0'0,"0"0"15,0 0-15,0 0 0,0 0 16,0 0-16,-14 27 0,14-27 16,0 0-16,0 0 0</inkml:trace>
  <inkml:trace contextRef="#ctx0" brushRef="#br0" timeOffset="50400.5102">8966 7340 0,'0'0'0,"0"0"16,0 0-16,22 10 0,-22-10 15,27 13-15,-8-2 0,2-2 16,3 3-16,3 3 0,8 6 16,8 6-16,-1 0 0,15 11 15,5 2-15,-1-3 0,2-2 16,17 13-16,12 10 15,-7-4-15,-7-3 0,15 6 0,10 5 16,6 10-16,-20-10 0,-2 2 16,-1 0-16,-12-10 0,-8-4 15,2-4-15,1-3 0,-8-4 0,-7-2 16,-2 1-16,-3 2 0,-4-8 16,-3-4-16,-7-2 0,-6-3 15,-4-3-15,-6-1 0,2-1 16,3-2-16,-7-4 0,-4-3 0,-5-4 15,-5-2-15,-3-3 0,-2-2 16,-4-5-16,-5-3 0,-10-4 16,-6-1-16,11 5 0,3 2 15,4 2-15</inkml:trace>
  <inkml:trace contextRef="#ctx0" brushRef="#br0" timeOffset="50899.2466">6532 5660 0,'0'0'0,"0"0"15,0 0-15,0 0 0,0 0 0,0 0 16,16 34-16,-16-34 16,24 23-16,-2-7 0,7 2 15,-1 0-15,0-2 0,14 11 0,5-2 16,11 8-16,2 1 0,11 6 16,1-1-16,-5-3 0,-3-1 0,10 8 15,-1 0-15,3 1 16,-7-2-16,0 2 0,0 4 15,16 10-15,-11-7 0,-8-2 0,-4-3 16,-15 1-16,-8 0 0,-8-1 16,-4 0-16,-8-14 15,-6-10-15,-4-8 0</inkml:trace>
  <inkml:trace contextRef="#ctx0" brushRef="#br0" timeOffset="51216.5119">7417 7828 0,'0'0'15,"7"12"-15,0 1 0,1-1 16,2 0-16,8 9 0,4 2 15,0 0-15,-1-1 0,8 8 0,5 1 16,-2-1-16,1-2 0,4 4 16,1-2-16,-3-2 0,-2-2 15,-3-3-15,-3-2 0,-4-3 16,-3-4-16,-4-1 0,-3-1 16,-3-4-16,-2-3 0,-7-3 15,-5-2-15,-2-7 0,-6-6 16,3 2-16,2 2 0,2 2 0</inkml:trace>
  <inkml:trace contextRef="#ctx0" brushRef="#br0" timeOffset="51600.3392">5357 5737 0,'0'0'0,"0"0"0,0 0 15,0 0-15,18 25 0,-18-25 0,22 25 16,-7-10-16,4 5 16,3-1-16,4 3 0,9 9 15,-1 1-15,4 1 0,1 5 16,11 12-16,-3 0 0,-3-3 0,-9-11 15,-7-5-15</inkml:trace>
  <inkml:trace contextRef="#ctx0" brushRef="#br0" timeOffset="52119.5573">4282 10029 0,'0'0'0,"0"0"0,0 0 0,30 0 0,-17-1 16,2 1-16,6-2 0,9 0 15,2-1-15,2 2 0,5 0 16,-2-1-16,-1 0 0,8 1 15,0 4-15,-3-3 0,-6 2 0,-3-1 16,-5 0-16,-7-1 0</inkml:trace>
  <inkml:trace contextRef="#ctx0" brushRef="#br0" timeOffset="52350.1604">4257 10395 0,'0'0'0,"0"0"15,0 0-15,24 7 0,-24-7 0,28 0 16,-8-3-16,5 1 0,1 1 16,17-3-16,4-3 0,1 1 15,-1 1-15,16-2 0,0 3 16,-11 1-16,-9-1 0,-8 1 15</inkml:trace>
  <inkml:trace contextRef="#ctx0" brushRef="#br0" timeOffset="52616.9426">5842 10160 0,'0'0'0,"0"0"0,0 0 16,0 0-16,0 0 0,0 0 0,26 4 16,-26-4-16,29 3 0,-7-5 15,6 1-15,3 0 0,1 1 16,5-3-16,8 3 0,12-3 15,-2 2-15,14-2 0,2 1 16,-4 2-16,-16-2 0,-10 2 0</inkml:trace>
  <inkml:trace contextRef="#ctx0" brushRef="#br0" timeOffset="53466.781">7467 10160 0,'0'0'0,"0"0"0,0 0 0,15-14 16,-15 14-16,0 0 0,23-26 16,-14 14-16,0-1 0,-1-1 15,-2-3-15,1 2 0,-1-2 16,0-3-16,-3 0 0,-2 2 15,-1 0-15,-3 2 0,-4 1 16,0 2-16,-1 0 0,-3 1 0,-2 4 16,0 0-16,-2 4 0,-2-1 15,-4 3-15,0 3 16,1 1-16,-3 4 0,-1 5 16,0-1-16,0-1 0,-5 6 0,-2 4 15,6 1-15,3 1 0,0 4 16,0 2-16,3-2 0,1 2 0,1 2 15,1 2-15,6-2 16,7-2-16,2-1 0,3-1 16,3-6-16,1-1 0,4 0 0,2-1 15,0-6-15,3-4 0,6-3 16,4-1-16,2 0 0,0-6 16,5 1-16,6 0 0,0-5 15,0-4-15,0-2 0,2 2 16,-5-4-16,-6-2 0,-1-1 15,-2 0-15,-4 0 0,-2 3 0,-2 1 16,-5 0-16,-1 0 0,-5 3 16,-2 2-16,-2 0 15,-3-1-15,-2 2 0,-2 1 0,-2 3 16,1 3-16,-1 2 0,0-1 16,-2-3-16,2 3 0,1 0 15,0 0-15,2 0 0,0 0 16,1 2-16,2 0 0,3 3 15,1 0-15,3-5 0,3 1 0,4 0 16,2 1-16,0 0 0,10-1 16,1-2-16,1-1 0,-2 0 15,1 1-15,-1 1 16,-1 0-16,1 1 0,4 1 0,-2-2 16,-2 1-16,-4-1 0,-4 2 15,-1 3-15,-4 1 0,-1-2 16,-6 3-16,-1 0 0,0 0 15,-2 0-15,-3 2 0,-3 2 16,-3 1-16,-1-3 0,-4 2 0,-3 0 16,1 1-16,1-3 0,-4 2 15,1-1-15,1-1 0,2-3 16,2-1-16,2 2 0,1-3 16,2 0-16,5-4 0,2-4 15,2 1-15,4-3 0,-3 1 16,-1 1-16,0 1 0</inkml:trace>
  <inkml:trace contextRef="#ctx0" brushRef="#br0" timeOffset="54067.9332">8690 9851 0,'0'0'0,"0"0"0,0 0 16,0 0-16,0 0 0,0 0 15,0 0-15,0 0 0,0 0 16,0 0-16,-18 17 0,18-17 16,-17 17-16,17-17 0,-21 23 15,9-11-15,-1 1 0,-2 5 0,-2 1 16,1 3-16,0-3 0,-3 8 16,3-2-16,-2 1 0,4-3 15,2 3-15,-1 0 0,0 6 16,2-2-16,4 0 0,0 2 15,3-7-15,0-3 0,4-4 16,3 0-16,-1-4 0,1-4 0,4-2 16,1-1-16,2-2 0,-1-2 15,6 0-15,2-3 0,0-1 16,-1-4-16,1-4 0,-1-1 16,1-1-16,2-3 0,3-6 15,-1 0-15,-3-1 0,-2 0 16,-2-1-16,-2-3 0,-2 2 15,-2-2-15,-3 0 0,-1-1 16,-3 2-16,-1 1 0,-2 1 16,-2 1-16,-1 1 0,-3 4 15,-3-2-15,-2 0 0,0 2 0,-1 4 16,-2-3-16,-2 5 16,-2 0-16,-2 2 0,-1 4 15,-1 1-15,2 3 0,2 0 0,1 5 16,2 1-16,2 1 0,2 0 0,1 0 15,2 0-15,2 2 16,5 0-16,3 1 0,3 2 16,2-2-16,1-1 0,6 3 0,5 1 15,4-1-15,3-4 0,16 6 16,4-3-16,0 1 0,0-1 16,14 1-16,-1-5 0,-11 1 15,-11-1-15,-6-4 0</inkml:trace>
  <inkml:trace contextRef="#ctx0" brushRef="#br0" timeOffset="54208.2687">9319 10164 0,'0'0'0,"0"0"0,0 0 16,0 0-16,0 0 0,0 0 16,0 0-16,0 0 0,0 0 0,0 0 15,0 0-15,0 0 16,-28 0-16,28 0 0</inkml:trace>
  <inkml:trace contextRef="#ctx0" brushRef="#br0" timeOffset="57882.1401">9951 3809 0,'0'0'0,"0"0"0,0 0 15,0 0-15</inkml:trace>
  <inkml:trace contextRef="#ctx0" brushRef="#br0" timeOffset="58053.5014">9931 3836 0,'0'0'0,"0"0"0,0 0 0,0 0 15</inkml:trace>
  <inkml:trace contextRef="#ctx0" brushRef="#br0" timeOffset="58214.0439">9948 3792 0,'0'0'0,"0"0"0,0 0 0,0 0 16,0 0-16,0 0 0,0 0 15,2 22-15</inkml:trace>
  <inkml:trace contextRef="#ctx0" brushRef="#br0" timeOffset="59900.2201">12867 9746 0,'0'0'0,"0"0"16,0 0-16,0 0 0,-8 21 0,8-21 15,-10 22-15,4-8 0,-1 2 16,-2 4-16,-2 3 16,0 1-16,-1 0 0,-6 11 0,-2 5 15,2-4-15,0-1 0,-2 9 16,1 3-16,3-2 0,2-5 16,0 6-16,3 0 0,4-7 15,1-6-15,4-1 0,2 0 16,1-4-16,1-6 0,4-3 15,0-2-15,2-3 0,1-3 0,4-4 16,4 0-16,0-4 0,2-3 16,-7-6-16,-1-2 0,-2 2 15,-2 1-15,-2-1 0</inkml:trace>
  <inkml:trace contextRef="#ctx0" brushRef="#br0" timeOffset="61149.8666">12301 10113 0,'0'0'0,"0"0"0,0 0 16,0 0-16,0 0 0,35-1 15,-35 1-15,43-1 0,-18 2 0,4-1 16,7 0-16,0-2 15,1 2-15,13 0 0,14 2 16,-8 0-16,-4 1 0,10-1 16,0 3-16,-9-4 0,-7 0 0,5-1 15,-4 0-15,-12-2 0,-1-1 16,-1 0-16,-6-2 0,-4 2 16,-4 1-16,-5-3 0,0-4 15,-3-2-15,-1 2 0,-3-3 16,-1-1-16,-3 1 0,-1 3 0,-3 0 15,-3 0-15,-1 2 0,1 0 16,-3 3-16,0-3 16,-2 2-16,-1 3 0,-5 4 15,-6 0-15,4 1 0,2 1 0,-6 6 16,-1 5-16,1 2 0,1-2 16,-1 3-16,0 3 0,2-3 15,3 0-15,2 5 0,6 2 16,0-2-16,2-2 0,4 1 15,2-1-15,1-1 0,0-3 0,5-2 16,2-2-16,0 1 0,2-3 16,2-1-16,2-2 15,-1-1-15,-1-4 0,2-6 0,2-4 16,-1 0-16,2-3 0,1-2 16,3-6-16,-2 4 0,-1 1 0,-3-3 15,0-2-15,-3 0 16,0 1-16,0 2 0,1 1 15,-3 0-15,-1 0 0,0 3 16,1 0-16,-4 0 0,-1 1 0,-2 2 16,-1 3-16,-1 3 0,0-3 15,-1 5-15,0 0 0,-1 5 16,0-4-16,0 5 0,0 2 16,-1 0-16,0 1 0,-1 2 15,0 4-15,1-1 0,0 0 0,1 0 16,0 4-16,-1-3 0,1 2 15,1-3-15,0-1 16,0 0-16,0-1 0,0-3 16,0-2-16,0 0 0,0 0 0,1-5 15,3 0-15,-1-2 0,1-3 0,2-1 16,1-6-16,-1 2 16,1-1-16,3-3 0,0 1 15,0 0-15,0-2 0,-1-2 16,2 0-16,0 1 0,1 0 0,-1 3 15,0-2-15,-2 3 16,1 4-16,-1-3 0,-1 4 16,-1-2-16,-2 0 0,1 5 0,-2 2 15,0 0-15,2 2 0,-3-1 16,1 3-16,-1 2 0,0-1 16,-1 2-16,1 2 0,-2-1 15,1 0-15,-1 1 0,-1 5 16,0-3-16,0 0 0,-1 4 15,1 0-15,0-6 0,-1 0 0,0 0 16,1-2-16,0-3 0,-1-1 16,1-3-16,1 2 15,-1-2-15,2-2 0,0-5 0,1 0 16,1 0-16,-1-1 0,0-2 16,2-1-16,-1 0 0,2-1 15,-1 1-15,2-1 0,-1 1 16,1 0-16,1 0 0,-1 1 15,-1 1-15,0 0 0,-2 3 16,0 1-16,0 2 0,-2 1 0,1 1 16,2 2-16,-2 1 0,0 3 15,0 0-15,1 0 16,-1 3-16,-1 1 0,1 2 0,-1 3 16,0 0-16,-1-3 0,0 4 15,0 2-15,0 4 0,0-3 0,2 2 16,0 0-16,-1-3 0,-1-4 15,1 0 1,1 0 0,-1-5-16,-1 0 0,0-2 0,1-6 0,-1 4 0,0-1 0,1-2 15,-2-1-15,2 6 0</inkml:trace>
  <inkml:trace contextRef="#ctx0" brushRef="#br0" timeOffset="61349.7747">13925 10249 0,'0'0'0,"0"0"0,0 0 16,27-4-16,-27 4 0,39-3 0,-12 3 15,2 0-15,1 3 0,11-3 16,6 0-16,-4 0 0,-2 0 16,10 0-16,2 0 0,-6 4 15,-7-4-15,5 4 0,-5-1 16,-3-3-16,-3 0 0,-8-3 15,-5 3-15,-5 0 0</inkml:trace>
  <inkml:trace contextRef="#ctx0" brushRef="#br0" timeOffset="61733.214">14023 10481 0,'0'0'15,"0"0"-15,19-3 0,-19 3 16,33-1-16,-11 1 0,4-3 16,7 3-16,0 0 0,0 3 0,-1-1 15,1 4-15,-4-1 0,-6 4 16,-4-1-16,-4 2 0,-3 2 0,-6 1 16,-7 4-16,-4-2 15,-4-1-15,-7 5 0,-7 3 16,-1 1-16,-2-3 0,-3 3 15,-2-1-15,2-1 0,5 1 16,-2-1-16,5 0 0,6-3 0,3 0 16,3-3-16,3-4 0,5-4 15,3-1-15,6-6 0,4-3 16,7-4-16,4 0 0,5-4 16,3-2-16,1-2 0,0-3 15,6-6-15,0-2 0,-4-3 16,-3 2-16,-1-3 0,-2-2 15,-4-1-15,-3-2 0,-2 3 16,-6 10-16,-3 5 0</inkml:trace>
  <inkml:trace contextRef="#ctx0" brushRef="#br0" timeOffset="62283.3211">14481 9591 0,'0'0'0,"0"0"0,0 0 15,-18 13-15,18-13 0,-18 13 0,4-2 16,-1-1-16,0 5 0,-6 5 16,0 4-16,3-1 0,2 1 15,1 1-15,2 0 0,-1 5 0,2 2 16,2-1-16,2 1 15,4 2-15,1-5 0,3-1 16,1-7-16,2-1 0,0-4 0,2-2 16,4-3-16,1-2 0,1-2 15,4-2-15,2-4 0,0-1 16,-1-1-16,2-6 0,1-5 16,-1-1-16,1-1 0,0-2 15,2-2-15,-3-2 0,-2-1 16,-2-2-16,-1-1 0,-4 3 15,0-2-15,-3 1 0,-3 0 16,-1 0-16,-2-2 0,-3 3 0,-2 4 16,-3 2-16,-2 0 0,-4 3 15,-4 1-15,0 3 0,1 0 16,-4 3-16,-2 3 0,-1 2 16,2 2-16,1 2 0,1 3 15,4 0-15,2 1 0,3 2 16,3 1-16,2-1 0,4 1 0,5 0 15,6 3-15,7-3 0,4 0 16,7 3-16,7-3 16,2 3-16,1-3 0,7 1 0,6-1 15,-4 1-15,-9-5 0,-9-1 16</inkml:trace>
  <inkml:trace contextRef="#ctx0" brushRef="#br0" timeOffset="62500.0863">15071 10131 0,'0'0'0,"0"0"0,0 0 0,0 0 16,33 2-16,-33-2 0,37-2 15,-15 2-15,2-2 0,2 1 16,3-1-16,5 1 0,-2 1 0,-1-1 15,-2-2-15,-5 1 0,-3 0 16,-3 0-16</inkml:trace>
  <inkml:trace contextRef="#ctx0" brushRef="#br0" timeOffset="62666.7672">15144 10388 0,'0'0'0,"0"0"0,29-3 16,-8 0-16,3 2 0,16 1 16,7 0-16,11-3 0,1-1 0,13 1 15,-1 2-15,-14-2 0,-13 3 0,-10-3 16</inkml:trace>
  <inkml:trace contextRef="#ctx0" brushRef="#br0" timeOffset="63266.8943">16219 10289 0,'0'0'0,"0"0"16,0 0-16,0 0 0,0 0 0,0 0 15,0 0-15,31-6 0,-31 6 16,31-2-16,-31 2 0,44-3 16,-19 1-16,6-2 0,5-1 15,8 1-15,-1 4 0,4-2 16,5 2-16,11-1 0,-1-3 0,17 1 15,4 0-15,-11 2 16,-6-5-16,16 6 0,5 3 16,0 0-16,-8 1 0,39-1 0,-4-6 15,-17 3-15,-11 1 0,7-2 16,4 1-16,-11 0 0,-8 3 16,14-3-16,9 0 0,-18-3 15,-12-1-15,14 4 0,8 4 16,-8-1-16,-8 2 0,11-2 15,5 3-15,-10-4 0,-8-2 0,8 2 16,4 0-16,-9 0 0,-6-2 16,8 3-16,6 1 15,-14-1-15,-10-3 0,7 1 0,6 0 16,-11 1-16,-6-2 0,0 3 16,0 1-16,-9 0 0,-6 3 0,1-7 15,1-7-15,-8 3 16,-8 1-16,-2-3 0,-2-1 15,-6 3-15,-4 3 0,-4-3 16,-3-3-16,-12 0 0,-7-2 0,3 3 16,3 1-16,1 3 0</inkml:trace>
  <inkml:trace contextRef="#ctx0" brushRef="#br0" timeOffset="63933.1495">17786 9216 0,'0'0'15,"0"0"-15,0 0 0,-30-7 0,30 7 16,-28-2-16,6-1 0,-4 2 16,-1 1-16,-15 0 0,-7 2 15,2 0-15,0 0 0,-12 4 16,2 2-16,-1 0 0,10 1 0,9 0 15,8 1-15,10 2 0,8 3 16,10-2-16,6 0 16,6-5-16,4-2 0,12 2 0,8 2 15,1-1-15,0 0 0,6 0 16,4 3-16,1 0 0,0 2 16,6 4-16,-3 2 0,-8-3 15,-5-3-15,-7 1 0,-7 1 16,-7-1-16,-4 1 0,-9 0 15,-6 2-15,-4-4 0,-3 1 0,-9-2 16,-8-1-16,1 0 0,-2-2 16,-6 0-16,-2 1 0,2-2 15,1-1-15,-1-2 0,4-3 16,8-3-16,6-2 0,5 0 16,3 0-16,2 1 0</inkml:trace>
  <inkml:trace contextRef="#ctx0" brushRef="#br0" timeOffset="64667.2111">18025 9354 0,'0'0'0,"0"0"0,0 0 0,0 0 15,0 0-15,-2 33 0,2-33 16,-4 29-16,1-16 0,-2 2 15,-1 0-15,-1 1 0,-1 1 0,-2 1 16,-2 2-16,-3 1 0,0-2 16,2-1-16,0-1 15,1-3-15,1-2 0,2-1 0,2-2 16,2-2-16,1-2 0,2-2 16,2-3-16,0 0 0,0-4 0,4 0 15,1-3-15,2 0 16,2-2-16,4-5 0,1-1 15,0 1-15,1 2 0,1-1 16,3-1-16,0 1 0,-2-1 0,1 0 16,1 0-16,-3 2 0,0 0 15,3-2-15,-2 1 0,0 3 16,-2 2-16,1 4 0,-1 2 16,-5 3-16,-1 1 0,0 3 15,-1 2-15,0 0 0,-1-2 0,-2 3 16,0 3-16,-3-1 15,-1 1-15,-3 0 0,-3 0 16,1 0-16,0-1 0,-2 1 0,1-1 16,-1-1-16,2 0 0,-1-3 15,2 0-15,1-1 0,0-1 16,2-2-16,0-2 0,4 0 16,0-2-16,3-1 0,1-3 15,1 0-15,-1-3 0,2 0 16,2 0-16,3-3 0,-1 1 0,3 0 15,2 0-15,-1 1 16,-1 2-16,-2-1 0,1 0 16,-3 2-16,-2 1 0,-1 1 0,-1 1 15,-2 2-15,0 1 0,-2 3 16,1 2-16,-1 2 0,0 1 16,-2 0-16,-2 2 0,0-2 15,-1 2-15,0 3 0,-1 0 16,-1 0-16,0 0 0,0 0 15,-1 2-15,1-2 0,0-1 0,-1-1 16,-2 0-16,2-3 0,1-3 16,1 0-16,1-4 0,-3 1 15,3-1-15,-2-1 0,1-8 16,0 3-16,0 0 0,1 2 16</inkml:trace>
  <inkml:trace contextRef="#ctx0" brushRef="#br0" timeOffset="64839.6955">18504 9058 0,'0'0'0,"0"0"0,0 0 16,0 0-16,0 0 0,0 0 15,0 0-15,7 26 0,-7-26 16,0 0-16,0 0 0,11 21 0</inkml:trace>
  <inkml:trace contextRef="#ctx0" brushRef="#br0" timeOffset="65433.4273">19111 9186 0,'0'0'0,"0"0"0,0 0 16,0 0-16,0 0 0,0 0 0,-15 20 15,15-20-15,0 0 0,-24 22 16,24-22-16,-24 25 0,11-12 16,-1 3-16,0 2 0,1 2 15,-1 0-15,-2 6 0,1 2 16,-1-3-16,2-2 0,0 1 15,1 1-15,2-1 0,2-1 0,-1 6 16,2-1-16,1-4 0,2-4 16,0-2-16,3-2 0,1-3 15,0-2-15,3-5 0,2-4 16,5-1-16,2-1 0,4-3 16,1-3-16,1-2 0,-1-2 0,4-3 15,3 0-15,-1-5 16,-1 1-16,3-7 0,0 1 15,-5 0-15,-1 2 0,-1-3 16,-2-2-16,-1 1 0,0 3 0,-2-1 16,-2-2-16,-3 3 0,-1 2 15,-4 1-15,-1 2 0,-3 1 16,-1 3-16,-5 2 0,-4 0 16,-1 3-16,-1 3 0,-4 1 15,-7 4-15,2 1 0,1 2 16,1 1-16,0 1 0,1 2 15,3 2-15,-1 1 0,0 3 16,5-1-16,3 0 0,5 1 0,4 2 16,3 0-16,2 0 0,7 2 15,6-1-15,5 1 0,3 1 0,4-10 16,2-10-16,-6 0 16,-4 1-16,-4 0 0</inkml:trace>
  <inkml:trace contextRef="#ctx0" brushRef="#br0" timeOffset="66067.1994">20704 10021 0,'0'0'16,"0"0"-16,0 0 0,33-7 0,-16 6 0,6 0 16,7-1-16,8-2 15,0 1-15,14 1 0,2 2 16,-5 2-16,-4-2 0,6 1 16,-5 1-16,-9 0 0,-8 0 15,-7-2-15</inkml:trace>
  <inkml:trace contextRef="#ctx0" brushRef="#br0" timeOffset="66252.3185">20780 10246 0,'0'0'0,"0"0"0,26 3 16,-8 1-16,3-1 0,7-1 15,5 1-15,12-1 0,1 2 0,13 0 16,0 1-16,-10-3 0,-9 1 16,-8 1-16</inkml:trace>
  <inkml:trace contextRef="#ctx0" brushRef="#br0" timeOffset="66921.4701">22177 10186 0,'0'0'0,"0"0"16,0 0-16,0 0 0,0 0 0,22-5 16,-22 5-16,27-3 0,-11 1 0,4 0 15,3-2-15,3 1 16,1-1-16,15 1 0,6 0 15,-1 0-15,1 0 0,19-1 16,6 2-16,8-3 0,-5 0 0,18-1 16,3 2-16,-8 0 0,-5 0 15,19-1-15,4 1 16,28-1-16,-19 1 0,1 1 0,0 1 16,-12 2-16,-8 1 0,10-1 15,6-1-15,-9-1 0,-7 0 16,6 4-16,2 0 0,-6-1 15,-6 3-15,10-7 0,7-1 16,-10 2-16,-6 4 0,10-2 0,6 3 16,-7-2-16,-6 2 0,6-6 15,5 2-15,-13 1 0,-9 1 16,5-3-16,1-3 0,-8 3 16,-7 2-16,4 1 0,2 1 15,-10 0-15,-5 1 0,2-3 16,3-3-16,-7 3 0,-3 3 0,-1 2 15,0 3-15,-7-6 16,-5-2-16,-2 0 0,-3 3 16,-5-2-16,-5 2 0,-7-2 0,-5 5 15,-9-4-15,-6 3 16,-13-5-16,-7 2 0,3-2 0,4 0 16,1 0-16</inkml:trace>
  <inkml:trace contextRef="#ctx0" brushRef="#br0" timeOffset="67517.0081">24321 10731 0,'0'0'0,"0"0"0,0 0 0,19-20 15,-14 12-15,0 1 0,-2-1 16,-2-2-16,-2 2 0,-6-2 0,-5 2 16,-3-2-16,-4 3 0,-13-3 15,-5 2-15,-2 4 0,-1-2 16,-11 2-16,-2 3 16,3-1-16,5 2 0,-3 2 0,9 0 15,8 3-15,7-1 0,8 0 16,8 3-16,7-3 0,5 0 15,7 6-15,7 1 0,4-1 16,5-2-16,4 3 0,3 2 0,6-2 16,-2 0-16,0 1 0,-1 5 15,-4-3-15,-2 4 0,-5-1 16,-6-2-16,-5 3 0,-6 0 16,-9 0-16,-6-1 0,-5 0 15,-4-2-15,-8 3 0,-7 0 16,0-3-16,-1-1 0,-2-1 15,-2-4-15,2-3 0,2-2 0,4-2 16,5-1-16,9-4 0,7-1 16,2-2-16,1 2 0,1 3 15</inkml:trace>
  <inkml:trace contextRef="#ctx0" brushRef="#br0" timeOffset="68250.1833">24757 10825 0,'0'0'16,"0"0"-16,0 0 0,0 0 0,-7 24 15,7-24-15,-13 22 16,4-8-16,-1 1 0,-2 2 0,0-2 16,-1 2-16,-1-3 0,-3 4 15,-2-1-15,2-2 0,3-1 16,1-2-16,2-2 0,2 0 15,1-5-15,4 1 0,2-2 16,2-4-16,0 0 0,3-3 0,4 1 16,0-3-16,2 1 0,5-7 15,2-3-15,0 0 0,1-1 16,2 1-16,0-4 0,-2 4 16,0-1-16,-1-2 0,2 2 15,-2 1-15,0 0 0,4 0 16,0 0-16,-3 5 0,-1-1 0,-2 3 15,-2 0-15,-3 7 16,-1-3-16,-1 6 0,0-3 16,0 4-16,-2 4 0,0-1 0,-3 3 15,-1-3-15,0 4 0,-2 3 16,-1 0-16,-3 0 0,1 1 16,-3 0-16,-2 2 0,2-3 15,1 0-15,1-6 0,-1 2 16,1-3-16,-1 1 0,3-2 15,1-2-15,0 0 0,1-2 16,1-2-16,5-5 0,-1 3 16,3-4-16,1-4 0,1-1 15,1 0-15,1 0 0,6-3 0,2-3 16,-1 2-16,1 1 0,0-1 16,0 1-16,-2 0 0,0 3 15,-2 0-15,1 3 0,-3-1 0,-2 2 16,0 3-16,0 0 15,-3 4-15,-3 0 0,1 3 16,-2 2-16,0 4 0,-1-1 0,-1 0 16,0 2-16,-1 4 0,-1-3 15,-2 3-15,-1 1 0,0-1 16,-1 0-16,0 0 0,-1 1 16,1-2-16,0-2 0,0-1 15,2-2-15,0-1 0,0-3 0,-1-4 16,1-1-16,0-4 15,0 1-15,1-4 0,0 1 16,1-3-16,0 5 0,0-1 0</inkml:trace>
  <inkml:trace contextRef="#ctx0" brushRef="#br0" timeOffset="68422.4866">25279 10607 0,'0'0'0,"0"0"0,0 0 16,0 0-16,0 0 0,0 0 0,10 24 15,-10-24-15,0 0 0,14 22 16,-6-15-16,0 0 0,0 0 16,-2 0-16</inkml:trace>
  <inkml:trace contextRef="#ctx0" brushRef="#br0" timeOffset="69033.6184">25949 10647 0,'0'0'0,"0"0"0,0 0 0,0 0 0,0 0 16,-22 20-16,22-20 15,-22 18-15,22-18 0,-29 19 0,11-6 16,1 1-16,0-2 16,-2 5-16,0 2 0,-6 5 0,2 1 15,2 0-15,1 3 16,3-2-16,1 1 0,0 2 0,1 0 16,4-3-16,3-2 0,0 1 15,2 0-15,3-5 0,1-4 0,3-2 16,1-4-16,5-2 15,4-4-15,5-1 0,6 1 16,-3-4-16,0 0 0,8-5 16,4-5-16,-2 0 0,-1-4 0,-1 2 15,2-2-15,-4-1 0,-2 1 16,5-7-16,-2 0 0,-6 0 16,-2 2-16,-1-5 0,-2 2 15,-3-3-15,-1 0 0,-4-3 16,-4 0-16,-2 5 0,-1 2 15,-4 3-15,-4 0 0,-2 1 16,-2 0-16,-6 1 0,-2 2 0,4 4 16,-1 2-16,-2 1 15,0 0-15,-1 6 0,1 1 0,1 1 16,2 3-16,0 3 16,1 1-16,2 2 0,2-2 0,2 1 15,2 1-15,5 1 0,3 3 16,4 1-16,2 0 0,8 3 15,3 4-15,2-2 0,1-2 0,6 3 16,4 1-16,-3-1 0,-1-3 16,0 1-16,-3-2 15,-5-3-15,-4-3 0,-4-4 0</inkml:trace>
  <inkml:trace contextRef="#ctx0" brushRef="#br0" timeOffset="69716.2014">16434 10985 0,'0'0'0,"0"0"0,-12 14 15,4-6-15,1 5 0,-3 2 16,-2 9-16,-5 5 0,1-1 0,-5 12 16,-1 6-16,1 1 15,0 0-15,0 6 0,-1 10 16,1-5-16,4-13 0,4-9 15</inkml:trace>
  <inkml:trace contextRef="#ctx0" brushRef="#br0" timeOffset="70499.3202">19143 11132 0,'0'0'0,"0"0"16,0 0-16,0 0 0,-6-22 0,6 22 16,-5-18-16,0 11 0,1-1 15,-4 0-15,-3-1 0,-2 1 16,-2-2-16,-1 3 0,-3 2 15,-2 2-15,-1 0 0,-9 3 16,-2 0-16,0 4 0,0 3 0,-8 4 16,0 3-16,5 1 0,4 2 15,1 1-15,2 0 0,5 2 16,4-1-16,4 8 0,5 0 16,5-2-16,4-2 0,4 0 15,5-1-15,0-5 0,1-2 16,9 6-16,5-3 0,-1-7 15,2 1-15,10 0 0,2-1 16,-7-2-16,-6-3 0,-5 0 0</inkml:trace>
  <inkml:trace contextRef="#ctx0" brushRef="#br0" timeOffset="70966.7706">19336 11176 0,'0'0'16,"0"0"-16,0 0 0,0 0 0,0 0 15,0 0-15,-25-5 16,25 5-16,0 0 0,-21 3 0,9 3 16,0-1-16,-1 2 0,-1 3 15,-1 1-15,2 0 0,2 2 0,-2 3 16,2 1-16,2-2 15,1-2-15,5 2 0,3-1 16,1-2-16,2 2 0,6-3 16,4 1-16,1-3 0,-1-2 0,3-3 15,3-1-15,1-3 0,0 2 16,1-4-16,1-5 0,-1 0 16,-1 0-16,2-4 0,-1-3 15,-3 0-15,-2-1 0,-3-1 16,-2-1-16,-3 0 0,-2 2 15,-3-2-15,-6 1 0,-1 0 0,-2 0 16,-1 0-16,-4 2 16,0-1-16,-1 4 0,-6 1 0,-3 2 15,0 0-15,1-1 0,1 1 16,1 1-16,2 0 16,3 4-16,2 2 0,3-2 0,4 3 15,4 0-15,4-7 16,6 0-16,-1 3 0,-1 1 0,-2-1 15</inkml:trace>
  <inkml:trace contextRef="#ctx0" brushRef="#br0" timeOffset="71316.3121">19918 11031 0,'0'0'0,"0"0"16,0 0-16,0 0 0,0 0 15,0 0-15,0 0 0,0 0 16,0 0-16,0 0 0,0 0 15,-20 15-15,20-15 0,-32 10 16,32-10-16,-34 14 0,15-6 0,0 3 16,1 0-16,1 3 0,3-3 15,-1 8-15,4-3 0,3 2 16,2 0-16,5 3 0,4 1 16,3-2-16,0-3 0,2 2 15,1 2-15,1-2 0,1 1 16,1-1-16,1-1 0,-1 0 15,-1-1-15,0 2 0,-3-2 16,-6-4-16,-3-1 0,-5-1 16,-5 0-16,-5 3 0,-3-5 15,-5 2-15,-5-2 0,-9 1 16,-3-6-16,1 0 0,2-4 16,7-1-16,7-2 0,0 2 0,6 0 15,3 0-15</inkml:trace>
  <inkml:trace contextRef="#ctx0" brushRef="#br0" timeOffset="71834.8989">20235 10978 0,'0'0'0,"0"0"0,0 0 16,0 0-16,0 0 0,-5 25 15,5-25-15,-11 18 0,11-18 0,-18 25 16,5-8-16,0-2 16,0 3-16,-2 3 0,0 4 0,-6 6 15,-1-2-15,1 0 0,1 3 16,3-3-16,2-1 0,2 5 16,4-1-16,2-2 0,3-4 0,4-4 15,3-4-15,4-3 16,3-1-16,5-7 0,5 0 15,0-7-15,0 0 0,4-7 16,5-4-16,-1-3 0,0 0 16,2-1-16,1-3 0,2-3 0,-4-2 15,-3-2-15,-4-2 0,-2-1 16,-3 1-16,-5-3 0,-3 1 16,-3 4-16,-4 0 15,-3-3-15,-4 2 0,0 1 0,-2 7 16,-4-3-16,-4 3 0,-6 4 15,-3 0-15,-3 7 0,-1 3 16,-2 0-16,-1 4 0,2 0 16,3 1-16,4 2 0,3 1 0,2 3 15,3 0-15,5 3 0,4 1 16,5 0-16,3 0 0,8-1 16,6 1-16,8 0 0,9-4 15,6 4-15,4-1 0,-2 1 16,-10-4-16,-7 0 0</inkml:trace>
  <inkml:trace contextRef="#ctx0" brushRef="#br0" timeOffset="72318.6215">22679 9165 0,'0'0'0,"0"0"15,0 0-15,-4 20 0,4-20 0,-7 28 16,2-8-16,-2 0 16,0 3-16,-4 10 0,-1 3 15,0 1-15,0-1 0,-2 11 16,-1 1-16,3-1 0,1-1 0,1 5 16,1-3-16,4-5 0,2-4 15,-1-9-15,2-5 0,0-7 16</inkml:trace>
  <inkml:trace contextRef="#ctx0" brushRef="#br0" timeOffset="73287.7864">25747 9040 0,'0'0'0,"0"0"0,0 0 16,0 0-16,0 0 0,0 0 0,-29-9 16,29 9-16,-26 2 0,26-2 15,-38 7-15,16-4 0,-1 0 16,-2 5-16,-3 2 0,-7 4 15,0 2-15,2 1 0,-1 1 16,-1 5-16,3-1 0,2 3 16,3 1-16,4-2 0,5 0 0,4-2 15,4-1-15,4 0 0,5-2 16,7 2-16,4 0 0,2-5 16,2-4-16,8-2 0,7 0 15,-1-3-15,2-2 0,10-3 16,3-3-16,-2 0 0,-2-1 0,3-3 15,1-5-15,-3 0 0,-2 0 16,3-3-16,0-1 16,-5 1-16,-6 0 0,-4-2 0,-4-1 15,-3-1-15,-3 0 0,-4 4 16,-1 0-16,-3 1 0,-4 2 16,-1 0-16,-3 0 15,-3 2-15,0 1 0,-1 4 0,-3 2 16,-1 0-16,1-1 0,-2 2 15,0 3-15,0 0 0,-1 1 16,-1 0-16,-1 4 0,1-2 0,1 0 16,1 2-16,2 2 15,0-2-15,1 0 0,4 2 0,3 0 16,2-1-16,1-2 0,4-2 16,3-1-16,1-1 0,1 1 0,5-3 15,2 0-15,1 1 16,1-1-16,2-2 0,1-3 15,1 1-15,-1 1 0,7-3 16,0-1-16,-2 0 0,-3 1 0,1 2 16,0-2-16,-2 3 0,-4 2 15,-1 1-15,-2 0 0,-4 2 16,-2 0-16,-2 3 0,-2 5 16,-2-4-16,-2 0 0,-3 2 15,-2 0-15,-2 3 0,-2-1 16,-5 1-16,-2 1 0,-2-1 15,-2-1-15,0 2 0,-2 0 16,1-3-16,0-1 0,-2-2 0,-1-2 16,6-1-16,1-1 0,1-3 15,1-2-15,3 0 0,4 0 16,1 0-16,-1 1 0,1 0 16</inkml:trace>
  <inkml:trace contextRef="#ctx0" brushRef="#br0" timeOffset="73882.8254">27171 9055 0,'0'0'0,"0"0"15,0 0-15,0 0 0,-19 18 0,19-18 16,-23 21-16,23-21 0,-30 25 15,11-9-15,-3 2 16,0 3-16,-1 2 0,-7 5 0,-1-1 16,1-1-16,2 1 0,-3 6 15,3-2-15,5-3 0,4-2 0,4-1 16,2 1-16,3-4 16,3-1-16,3-1 0,2-1 15,3-5-15,2-4 0,8-2 16,7-2-16,0-2 0,1-4 0,4-3 15,4-1-15,0-3 0,1 1 16,0-6-16,0-1 16,-2-2-16,-2 0 0,6-5 0,1-2 15,-5 0-15,-3-1 0,-3-1 16,-3-2-16,-2 2 0,-2 2 16,-2-2-16,-2 1 0,-3 2 15,-4 2-15,-3-2 0,-2-2 16,-1 2-16,-1 2 0,-5 0 15,-5-1-15,1 7 0,-3 2 0,-4 1 16,-3 2-16,0 1 0,1 0 16,-7 2-16,-1 0 15,5 2-15,1 1 0,3 5 0,4 2 16,3 1-16,3 1 0,2 3 16,1 3-16,4 0 0,2 0 15,5 0-15,3 2 0,3-1 16,2 1-16,6 3 0,5 3 15,1-1-15,1 1 0,2 1 16,4 0-16,-3 2 0,0-1 0,-1-1 16,-5-6-16,-5-2 0</inkml:trace>
  <inkml:trace contextRef="#ctx0" brushRef="#br0" timeOffset="77867.0128">17104 11106 0,'0'0'16,"0"0"-16,26-3 0,-7 3 15,3 0-15,12 0 0,6-3 16,1 2-16,-1 1 0,15-3 0,4 3 16,5-1-16,-6 1 0,-5 0 15,-4-3-15,-8 3 0,-7 2 0,2-5 16,-3-3-16,-8-1 0,-9 0 15,-5 3-15,-3 1 16,-2-1-16</inkml:trace>
  <inkml:trace contextRef="#ctx0" brushRef="#br0" timeOffset="78118.047">17569 10927 0,'0'0'0,"0"0"0,0 0 0,-6 29 16,6-29-16,-5 29 0,2-8 16,-1 0-16,2 0 0,-2 12 15,-2 5-15,1-1 0,-2 1 16,-2 13-16,-1 0 0,1-1 15,2-1-15,-1-3 0,3-11 16,0-8-16</inkml:trace>
  <inkml:trace contextRef="#ctx0" brushRef="#br0" timeOffset="78800.6047">23579 9464 0,'0'0'16,"11"-1"-16,7 0 0,4 1 0,3 1 16,15 0-16,5 1 15,7 1-15,-4-1 0,11 3 0,-2 1 16,-12-2-16,-9 0 0,-9-2 16</inkml:trace>
  <inkml:trace contextRef="#ctx0" brushRef="#br0" timeOffset="89017.0425">12298 11188 0,'0'0'0,"0"0"16,0 0-16,23 4 0,-23-4 0,37 0 15,-6-1-15,4-1 0,1-2 16,21 0-16,9 1 15,12-2-15,-5 1 0,26 1 16,5 1-16,4 2 0,-13 0 0,19 2 16,14-1-16,9-1 0,-23 0 0,-8 4 15,-6 1 1,-11 0-16,-9-2 0,2 5 0,0 3 16,-19-1-16,-12-2 0,-2-1 15,-2-4-15,-8 1 0,-7 2 16,-8-2-16,-5 0 0,-8-2 0,-5 0 15,-6-2-15,0 0 0,-12-4 16,-6 1-16,-1 2 0,-8-2 16,7 2-16,6 1 0,4-2 15</inkml:trace>
  <inkml:trace contextRef="#ctx0" brushRef="#br0" timeOffset="89203.8051">14080 11182 0,'0'0'0,"0"0"0,0 0 16,0 0-16,0 0 0,0 0 15,0 0-15,0 0 0,0 0 0,0 0 16</inkml:trace>
  <inkml:trace contextRef="#ctx0" brushRef="#br0" timeOffset="89392.438">14075 11232 0,'0'0'0,"0"0"16,0 0-16,0 0 0,0 0 0,0 0 16,0 0-16,0 0 15,0 0-15,0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7:14:28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5508 10631 0,'0'0'0,"0"0"15,0 0-15,0 0 0,0 0 0,8-21 16,-8 21-16,0 0 0,7-25 0,-4 17 16,-2-2-16,1-1 15,-2 1-15,0-2 0,0-1 16,0 2-16,-2 0 0,-1 0 16,-2-3-16,0 4 0,-5 3 0,-6 0 15,-2 2-15,-2-2 0,1 1 16,-13 1-16,-2 0 0,2 3 15,2-1-15,-6 3 0,-2 3 16,3-1-16,4 1 0,6 3 16,3-2-16,4-1 0,5 2 15,3 4-15,2-1 0,3 3 0,2-1 16,7 1-16,4 0 16,2-1-16,3-2 0,5 6 15,2 0-15,1 1 0,1 2 0,0 1 16,4 0-16,-3 1 0,-1-1 15,-3 2-15,-3-2 16,-2 1-16,-1-1 0,-6 2 0,-3-2 16,-2-3-16,-4 2 0,-5 1 15,-5 0-15,-6 2 0,-3-1 16,-4 2-16,-4-3 0,0 0 0,1-3 16,-5-1-16,3-4 15,5-2-15,3 2 0,3-5 0,1-2 16,7-1-16,1-4 0,10-9 15,7-4-15,-3 1 0,1 4 0,-2 0 16</inkml:trace>
  <inkml:trace contextRef="#ctx0" brushRef="#br0" timeOffset="783.273">5788 10538 0,'0'0'0,"0"0"0,0 0 0,0 0 0,7 22 15,-7-22-15,0 26 16,-3-9-16,-1-2 0,-1 3 16,-2 2-16,1-2 0,-3 3 0,-3 4 15,-1 1-15,2-5 0,1 0 16,-2-2-16,2-1 0,-2-1 15,2-3-15,0 0 0,3-3 16,0-7-16,0 3 0,2-6 16,1-2-16,-2-3 0,2 1 15,4-4-15,3 0 0,4-4 16,-3-3-16,4-2 0,2-4 16,1 5-16,1-2 0,5 0 0,3-1 15,0 2-15,0-1 0,4-5 16,0 1-16,0 3 0,-2 3 15,-1 1-15,-3 3 0,-2 1 16,-1 3-16,0 0 0,-3 3 16,0 2-16,-4 1 0,-1 4 15,0 1-15,-3-1 0,2 1 0,-4 4 16,0 2-16,0 1 16,0-1-16,-2 1 0,-2 1 15,1 0-15,0-1 0,0-3 0,-1 2 16,1-2-16,-2 0 0,0-2 15,2 1-15,1-3 0,-2 0 0,1-1 16,1-3-16,0 3 16,0-3-16,3-4 0,1-2 15,-1 2-15,2 0 0,5-3 16,0-3-16,2 0 0,0 1 0,5-5 16,2-2-16,-5 1 0,0 4 15,1-3-15,-2 3 16,0 3-16,-3-2 0,0 3 0,0 0 15,-1 3-15,0-2 0,1 4 16,-4 0-16,3 4 0,-1 0 0,-1 4 16,0 1-16,-3 0 15,2 0-15,-3 8 0,2 0 16,-2 1-16,1-1 0,-4 0 16,0 2-16,0-2 0,0 2 0,0-2 15,0 2-15,0-2 0,0-2 16,-2-1-16,1-1 15,0-4-15,1 1 0,-1-2 0,0-2 16,-1-1-16,-1-3 0,1-4 16,0-6-16,0 0 0,1 2 0,-2 1 15</inkml:trace>
  <inkml:trace contextRef="#ctx0" brushRef="#br0" timeOffset="953.013">6150 10260 0,'0'0'0,"0"0"15,0 0-15,0 0 0,0 0 0,0 0 16,0 0-16,4 21 0,-4-21 16,0 0-16,17 22 0,-17-22 15,0 0-15,15 15 0</inkml:trace>
  <inkml:trace contextRef="#ctx0" brushRef="#br0" timeOffset="1350.2492">6816 10274 0,'0'0'0,"0"0"16,0 0-16,0 0 0,0 0 15,0 0-15,0 0 0,0 0 16,-14 27-16,14-27 0,-15 27 16,15-27-16,-21 28 0,11-13 15,-1 3-15,3 0 0,-3 0 0,0 9 16,2 2-16,1-3 0,3 2 16,-2 0-16,2 4 15,3-3-15,0-4 0,1 8 0,2-1 16,-1-1-16,0-5 0,1 2 15,2-3-15,0-1 0,-1-1 16,-1-2-16,1 0 0,-2-6 16,0-1-16,0-3 0,0-1 15,0-2-15,0-1 0,-2-4 16,1-3-16,-4 0 0,0-3 0,-4-1 16,-3-3-16,-3 0 0,-4-1 15,-1-5-15,-4 1 16,5-2-16,2 6 0,4-1 0</inkml:trace>
  <inkml:trace contextRef="#ctx0" brushRef="#br0" timeOffset="1516.6145">6680 10552 0,'0'0'0,"0"0"0,0 0 15,0 0-15,24-7 0,-24 7 0,33-3 16,-11 0-16,1 2 0,2 1 15,3 0-15,-1 1 0,0 0 16,7 1-16,-2-2 0,-7 0 16,-3 0-16,-3 0 0</inkml:trace>
  <inkml:trace contextRef="#ctx0" brushRef="#br0" timeOffset="1849.979">7341 10446 0,'0'0'0,"0"0"0,0 0 16,0 0-16,0 0 0,-8 21 16,8-21-16,-11 21 0,11-21 0,-15 22 15,4-4-15,-1-1 0,-1 1 16,1 1-16,0 2 15,2-3-15,1-1 0,1 6 0,2 1 16,1-5-16,4 1 0,1-2 16,4 1-16,4-2 0,3-3 15,2-3-15,2-1 0,3-2 16,3 2-16,2-3 0,2-4 16,0-2-16,-1 2 0,7-2 0,0-1 15,-5-3-15,-3-2 0,-4 2 16,-3-1-16,-3 3 0</inkml:trace>
  <inkml:trace contextRef="#ctx0" brushRef="#br0" timeOffset="2083.5327">7460 10578 0,'0'0'0,"0"0"0,0 0 15,0 0-15,-15 19 0,15-19 0,-19 24 16,19-24-16,-26 28 0,14-10 16,0 3-16,0 1 0,1-1 15,-3 7-15,-1 1 0,2-1 0,0 1 16,-1 1-16,-1-2 16,5-7-16,4-2 0,1-2 15,1-6-15,1-1 0</inkml:trace>
  <inkml:trace contextRef="#ctx0" brushRef="#br0" timeOffset="2517.0878">7794 10375 0,'0'0'0,"0"0"0,0 0 0,0 0 16,0 0-16,0 0 0,0 0 15,0 0-15,0 0 0,-17 17 16,17-17-16,0 0 0,-17 21 0,17-21 16,0 0-16,-9 22 0,9-22 15,0 0-15,3 25 16,1-18-16,0-2 0,3 0 0,4-1 15,-1-1-15,3-2 0,0-1 16,2 0-16,-2 0 0,0-3 16,-1 0-16,-1-1 0,0 0 15,0 0-15,-1-2 0,-2 1 16,0-1-16,-2 1 0,1-2 16,-4 0-16,-1 0 0,-1 1 15,-4 1-15,-3-2 0,-3 0 0,-1 0 16,-6 3-16,-1-2 15,-1 2-15,2 4 0,-7-3 0,1 2 16,4 1-16,2 0 0,3-3 16</inkml:trace>
  <inkml:trace contextRef="#ctx0" brushRef="#br0" timeOffset="2767.0509">8226 10649 0,'0'0'0,"0"0"16,0 0-16,31-3 0,-31 3 0,33-1 15,-11-2-15,2 3 0,0 0 16,9 3-16,-1-1 0,-3 3 15,-4-4-15,0 2 0,-6-2 16,-3 1-16,-4-1 0,-2-1 16</inkml:trace>
  <inkml:trace contextRef="#ctx0" brushRef="#br0" timeOffset="2932.6647">8110 10856 0,'0'0'0,"0"0"0,0 0 0,0 0 16,0 0-16,40 0 0,-18 0 16,4 0-16,2 0 0,3 0 15,2 0-15,9 4 0,0-1 16,-1 0-16,-1-2 0,-1 2 0,-7-2 16,-5-1-16</inkml:trace>
  <inkml:trace contextRef="#ctx0" brushRef="#br0" timeOffset="4035.6511">9287 10496 0,'0'0'0,"0"0"16,0 0-16,0 0 0,0 0 0,-11-18 15,11 18-15,0 0 0,0 0 16,-21-11-16,21 11 0,-21 5 16,8 0-16,-2 0 0,-3 5 15,2 0-15,0 1 0,-2 3 16,0 1-16,-4 3 0,1 3 0,1 0 16,2 1-16,2 0 15,1 2-15,1 2 0,4 2 16,1-6-16,5-1 0,3-3 15,3 0-15,3 0 0,3-1 0,4-2 16,4-1-16,0 0 0,1-3 16,6-4-16,6-4 0,-1-2 15,-2-1-15,-4-1 0,-6 1 16,-1-2-16</inkml:trace>
  <inkml:trace contextRef="#ctx0" brushRef="#br0" timeOffset="4499.9405">9535 10666 0,'0'0'0,"0"0"15,0 0-15,-19 8 0,19-8 0,-19 11 16,19-11-16,-22 17 0,12-8 0,1 3 15,0 0-15,3-1 16,-1 3-16,1 0 0,2 3 16,1-5-16,2 2 0,3-3 15,3 0-15,2-1 0,2-3 0,4-3 16,4-1-16,-2-3 0,-1 1 16,4-2-16,2-2 15,0-1-15,1-3 0,-2 0 16,1-3-16,-3 2 0,-3-3 0,-1 1 15,-2-1-15,-1-2 0,-1 2 16,-2-1-16,-3 2 0,0-2 16,-2 1-16,-1-1 0,-1 0 15,-2-2-15,-2 3 0,-3-2 16,-4 4-16,0-4 0,1 5 16,-2-2-16,-2 2 0,2 1 0,1 0 15,1 0-15,1 0 16,2 3-16,1 0 0,3-1 0,1 1 15,4-1-15,2 1 0,0 1 16,-1 0-16,-1-1 0</inkml:trace>
  <inkml:trace contextRef="#ctx0" brushRef="#br0" timeOffset="4832.7624">9982 10546 0,'0'0'0,"0"0"0,0 0 15,0 0-15,0 0 0,0 0 0,21 11 16,-21-11-16,0 0 0,0 0 15,0 0-15,12 21 0,-12-21 16,0 0-16,3 25 0,-3-18 16,0 4-16,2-1 0,-1 1 15,0-1-15,0-2 0,0 3 16,1-1-16,0 2 0,1 1 16,0-2-16,0 3 0,2-3 0,-1 3 15,0-3-15,0 1 16,0 1-16,1-2 0,-2 0 0,0-1 15,-1 1-15,1-4 0,-3 3 16,-3-5-16,-1 4 0,-2-2 16,-3-2-16,-5-1 0,0 2 15,0-2-15,-1 0 0,1-1 16,0 1-16,0-1 0,-2 1 16,1-3-16,2-2 0,2-4 0,1-1 15,3 3-15,0 0 0</inkml:trace>
  <inkml:trace contextRef="#ctx0" brushRef="#br0" timeOffset="5349.9185">10361 10588 0,'0'0'0,"0"0"0,0 0 15,0 0-15,0 0 0,25 8 16,-25-8-16,26 11 0,-26-11 0,27 14 16,-15-4-16,-1-3 15,-1 1-15,-2 0 0,-1 2 16,-1 0-16,-2-2 0,-4 2 16,-2 1-16,-4-3 0,-1 1 0,-6-1 15,-1 2-15,0-3 0,-1 1 16,-7-1-16,-1 3 0,2-5 15,3 1-15,1-2 0,4-1 16,2 0-16,1-2 0,2 3 16,1-1-16,4-3 0,3 0 15,5 0-15,7 0 0,-2 0 0,1 0 16,7 0-16,4 0 16,1 0-16,0 1 0,-1 2 0,0-3 15,-2 3-15,-2 1 0,4 0 16,-2 3-16,-5 0 0,-2-4 15,-3 4-15,-3 3 0,-3-2 16,-3 2-16,-4 1 0,-4 0 16,-2 0-16,-2 0 0,-7 0 15,-5 2-15,1-4 0,2 1 0,-4 0 16,1-2-16,1-1 16,0 0-16,1 0 0,2-3 15,3-1-15,2-3 0,7-3 0,2-1 16,3 0-16,0 1 0,0 0 15</inkml:trace>
  <inkml:trace contextRef="#ctx0" brushRef="#br0" timeOffset="5832.9365">11124 10420 0,'0'0'16,"0"0"-16,0 0 0,0 0 15,0 0-15,-20 18 0,20-18 16,-23 18-16,23-18 0,-27 28 16,8-13-16,-1 0 0,0 2 0,-6 8 15,0 1-15,1 2 0,3-3 16,-2 1-16,0 1 15,-3 6-15,5-4 0,3 0 0,5 1 16,2-4-16,3-1 0,5-4 16,3 1-16,1-4 0,2-1 0,4-3 15,5-4-15,3-1 16,1 1-16,1-3 0,-1-4 16,2-2-16,-1 3 0,3-4 0,2 0 15,-4-4-15,0 1 0,-3-4 16,0-1-16,-3 0 0,-1-2 15,-3 0-15,-1-1 0,-3 3 16,-1-2-16,-2 0 0,-3-1 16,-3 1-16,-2 1 0,-3-2 15,-3-2-15,1 2 0,0 1 0,0 2 16,-1-3-16,0 4 16,0 0-16,1 0 0,-1 1 0,3 1 15,2 2-15,2-2 0</inkml:trace>
  <inkml:trace contextRef="#ctx0" brushRef="#br0" timeOffset="6349.5874">11529 10338 0,'0'0'0,"0"0"15,0 0-15,0 0 0,0 0 16,0 0-16,0 0 0,-31 7 16,31-7-16,-21 8 0,21-8 15,-23 11-15,13-4 0,1 3 16,2-3-16,1 1 0,2-1 0,2 3 16,1-2-16,2-1 0,1 0 15,3 0-15,4 0 16,0-2-16,1-2 0,1 1 0,1-2 15,0-1-15,1-1 0,2-1 16,-1-2-16,0 0 0,1 0 16,0-2-16,0-1 0,-3 1 15,-2-1-15,-3-1 0,0-1 16,-3 1-16,-1-4 0,-9 4 16,-5-3-16,-7-1 0,-3 0 0,-4-3 15,-4-3-15,5 5 0,4 1 16,4 1-16</inkml:trace>
  <inkml:trace contextRef="#ctx0" brushRef="#br0" timeOffset="8000.206">4332 11226 0,'0'0'0,"0"0"0,0 0 15,0 0-15,0 0 0,0 0 0,0 0 16,0 0-16,0 0 0,0 0 16,0 0-16,23-14 0,-23 14 15,31-7-15,-7 5 16,4 1-16,2 1 0,7 0 0,5 0 15,12 0-15,-1 0 0,19 1 16,4-1-16,9 3 0,-4 3 16,16-4-16,-1 1 0,-6-1 15,-5 0-15,17 1 0,-1-1 16,31 0-16,-19 0 0,0 3 0,2 2 16,-16 0-16,-10 0 0,2-3 15,4 3-15,-9-3 0,-4 1 16,2-3-16,4-2 0,-7 3 15,-4 1-15,-2 3 0,-1 0 16,-13-3-16,-11-1 0,4 1 16,3-4-16,-10 3 0,-4-2 0,-2-1 15,-1 0-15,-8 3 16,-6 0-16,0-3 0,-2-1 16,-6-1-16,-4 2 0,-6 3 15,-5 1-15,-1 0 0,-1 3 0,-1-3 16,1 3-16,-5-2 0,-3 2 15,-7-1-15,-6 3 0,5-4 16,4 1-16,2-3 0</inkml:trace>
  <inkml:trace contextRef="#ctx0" brushRef="#br0" timeOffset="9186.8961">8857 11314 0,'0'0'0,"0"0"0,0 0 16,0 0-16,0 0 0,0 0 15,24-4-15,-24 4 0,32-2 0,-8-1 16,1-1-16,6 2 16,4-1-16,8 1 15,8 0-15,12-1 0,-4 3 0,15 0 16,11 0-16,-4 0 0,-3 0 15,10 0-15,-3 3 0,7-3 16,-6 0-16,-4 3 0,-2 1 16,3 0-16,-4-1 0,20 1 0,-7 0 15,-13-1-15,-8-1 0,-9 0 16,-5 0-16,-3 1 0,0-1 16,-5-2-16,-1-1 0,-4-3 15,-3 0-15,-4 2 0,0 2 16,-4 0-16,-1 0 0,-8 0 15,-4-1-15,-4-1 0,-1 2 0,-8 0 16,1 0-16,0-1 16,-2-2-16,0 3 0,-2-2 15,0 0-15,-1 4 0,0 0 0,2 1 16,-4-2-16,-2 2 0,0 1 16,1-4-16,0 3 0</inkml:trace>
  <inkml:trace contextRef="#ctx0" brushRef="#br0" timeOffset="14300.1864">15733 10474 0,'0'0'0,"0"0"0,0 0 15,8-18-15,-6 11 0,0 0 0,0-4 16,-1 1-16,0-1 0,-3 0 16,-2 0-16,-3 1 0,-2 2 0,-6-2 15,-6 3-15,-8-1 0,0 1 16,-5 2-16,-1 3 16,2 2-16,1 0 0,-3 1 0,2 5 15,5-2-15,5 0 0,5 3 16,4 1-16,5 2 0,5 0 15,8 1-15,7 3 0,4-3 16,1 3-16,8 1 0,6 2 16,1 1-16,-1-3 0,3 2 15,2 5-15,0 0 0,-4 2 0,-4-1 16,-4 2-16,-5-1 0,-4-3 16,-5 2-16,-5 1 15,-4-4-15,-2-1 0,-9-1 0,-7-1 16,-2-3-16,-3-2 0,-4 2 15,-4-3-15,-1-1 0,-1 1 16,2-3-16,1-1 0,3-1 16,1-5-16,4-2 0,3-2 15,6-4-15,3-4 0,3 4 16,0 2-16,2-1 0</inkml:trace>
  <inkml:trace contextRef="#ctx0" brushRef="#br0" timeOffset="15033.5444">15981 10453 0,'0'0'0,"0"0"0,0 0 16,0 0-16,15 21 0,-15-21 16,7 19-16,-7-19 0,6 24 0,-5-10 15,-1 4-15,-3 0 0,0-3 16,-3 5-16,-3-1 0,-5 3 15,0-1-15,1-1 0,0-2 16,1-3-16,1-1 0,2 0 16,1-3-16,0-4 0,2 0 15,0-4-15,3-2 0,1-4 16,1 2-16,2-5 0,2-1 16,2-1-16,2-2 0,5-1 15,5-4-15,-1 2 0,1 1 0,0-4 16,1 1-16,0 0 0,-2 1 15,3 0-15,2 3 0,-1 0 16,-3 4-16,3 0 0,-2 3 16,-5 4-16,-1 0 0,0 0 15,-1 3-15,1-1 0,-3 4 0,-1 1 16,-1 4-16,-1-1 0,0-2 16,-2 3-16,-1 2 0,-1-2 15,0 0-15,-1 0 0,0-1 16,0-2-16,-1 0 0,0-1 15,0-1-15,0-2 0,0-1 16,0-3-16,2 0 0,-2 0 16,0-3-16,2-1 0,0-3 15,0 0-15,0 0 0,1-4 16,2-2-16,-1 1 0,2 1 0,-1-2 16,2 1-16,0 1 0,-1 1 15,3-5-15,0 2 16,-1 1-16,-2 2 0,1 2 0,-2 1 15,0 1-15,-1 5 0,2-1 16,-1 2-16,1 2 0,-1 1 0,1 1 16,-1 3-16,1 1 15,-2 2-15,1 1 0,-2 3 16,-1 1-16,0-1 0,-1 4 16,-1 3-16,0-3 0,-1-3 0,0 2 15,0 1-15,0-4 0,0-3 16,0 0-16,0-3 15,1-1-15,0-1 0,0-3 0,0-3 16,0 0-16,0-5 0,-1-3 16,-2-2-16,1 2 0,1 0 0,0 1 15</inkml:trace>
  <inkml:trace contextRef="#ctx0" brushRef="#br0" timeOffset="15188.6435">16198 10128 0,'0'0'0,"0"0"15,0 0-15,0 0 0,0 0 0,0 0 16,0 0-16,0 0 0,31 7 16,-31-7-16,0 0 0,22 7 15</inkml:trace>
  <inkml:trace contextRef="#ctx0" brushRef="#br0" timeOffset="15650.0131">16568 10260 0,'0'0'0,"0"0"16,0 0-16,0 0 0,28 1 15,-28-1-15,27 6 16,-27-6-16,28 9 0,-11-7 0,1 1 15,-2-1-15,1 3 0,-1-4 16,2 2-16,-2 1 0,1-3 16,3 2-16,0 0 0,-4 0 15,0 1-15,-3-1 0,-1 1 16,-4-1-16,-2 1 0,1 0 0,-1 1 16,-2 1-16,-1 1 0,-3 0 15,-2 0-15,0 1 16,0 2-16,-3 0 0,-1 5 0,-2-3 15,1 4-15,-5 5 0,-1 2 16,-3 4-16,1 0 0,-3 4 16,0 1-16,-3 7 0,1 0 15,-1 1-15,-1 0 0,-1 1 0,-1-1 16,-2 7-16,2 2 0,3-6 16,2-1-16,0 5 0,2-3 15,1-5-15,3-5 0,-1-3 16,-1 1-16,4-7 0,2-1 15,3-6-15,0-3 0,3-5 16,1-3-16,1-3 0,1-4 16,4-7-16,4-4 0,-4 4 15,1 3-15,-2-3 0</inkml:trace>
  <inkml:trace contextRef="#ctx0" brushRef="#br0" timeOffset="15999.6081">16961 10550 0,'0'0'15,"0"0"-15,0 0 0,26-4 16,-26 4-16,35-4 0,-12 2 16,0 0-16,0 0 0,7 1 0,1 4 15,-6-1-15,-2 3 0,-5-1 16,-1 4-16,-4 2 0,-3-3 15,-6 5-15,-4 1 0,-3 1 16,-4 0-16,-4-2 0,-3 5 16,-2-2-16,-1 2 0,-6 5 15,-2-1-15,1-3 0,3-4 0,4 1 16,1-2-16,5-2 0,4-2 16,2 0-16,3-5 15,3 0-15,2 0 0,9-1 16,8 0-16,0-2 0,1 2 0,9-6 15,3-5-15,-2-2 0,-2-4 0,-6 3 16,-5 3-16,-2 1 0</inkml:trace>
  <inkml:trace contextRef="#ctx0" brushRef="#br0" timeOffset="16383.6186">17534 10242 0,'0'0'16,"0"0"-16,0 0 0,0 0 15,0 0-15,-10 22 0,10-22 16,0 0-16,-11 25 0,11-25 0,-4 21 16,4-7-16,0 0 0,3-3 15,1 0-15,2-3 0,1 2 16,3-3-16,2 0 15,0-3-15,1-1 0,-1 1 0,0-4 16,-1-1-16,0-2 0,0 0 16,0-1-16,-1 0 0,-1 1 0,-2-4 15,0-1-15,-3-1 0,0 1 16,-2 0-16,-2-6 16,-2 4-16,-2-1 0,-3-2 0,-3 1 15,-3 1-15,-3 4 0,-2-2 16,-1 1-16,1 3 0,3-2 15,-1 5-15,2 4 0,3-2 0,2 0 16,1 0-16,2 0 16,0 0-16</inkml:trace>
  <inkml:trace contextRef="#ctx0" brushRef="#br0" timeOffset="16635.5722">18002 10549 0,'0'0'0,"0"0"16,0 0-16,29-4 0,-29 4 15,39-5-15,-11 3 16,1 2-16,-1 0 0,10 0 0,3 0 15,-5 1-15,-3 2 0,2 0 16,-8-2-16,-5 2 0,-3 0 0,-5-2 16</inkml:trace>
  <inkml:trace contextRef="#ctx0" brushRef="#br0" timeOffset="16802.2123">18067 10792 0,'0'0'0,"0"0"0,24 0 0,-7 3 16,4-2-16,12-1 0,5 3 15,1-3-15,2 3 0,12-2 16,2-1-16,-11 3 0,-7-3 0,-7 0 16</inkml:trace>
  <inkml:trace contextRef="#ctx0" brushRef="#br0" timeOffset="17232.9821">19344 10477 0,'0'0'0,"0"0"16,6-13-16,-4 9 0,-1-3 0,0 0 15,0-4-15,-2 0 0,-1 1 16,-5-1-16,-2 0 0,-5 0 15,-2 1-15,-11-1 0,-4 2 16,1 4-16,-1-3 0,-7 5 16,3 0-16,6 3 0,5 0 0,4 4 15,4 2-15,3 1 0,5 2 16,7 3-16,5 0 16,6 1-16,5-2 0,5 4 0,4 3 15,3-1-15,2 1 0,0 0 16,2 3-16,-1 0 0,-1-2 15,-1 6-15,-3 0 0,-7-4 16,-3-3-16,-8 1 0,-4 2 16,-7-4-16,-2-3 0,-8 0 15,-4 1-15,-1-5 0,-2-2 0,-8-1 16,-2 0-16,8-2 0,1-3 16,-4 1-16,-1-3 0,4-3 15,2 1-15,6-7 0,5-5 16,3 4-16,2 3 0,0 0 15</inkml:trace>
  <inkml:trace contextRef="#ctx0" brushRef="#br0" timeOffset="17934.3481">19617 10521 0,'0'0'0,"0"0"16,0 0-16,0 0 0,4 24 15,-4-24-15,0 19 0,0-19 16,-2 28-16,0-14 0,-2 0 16,1 1-16,-1-1 0,-2 0 15,0 0-15,-1-2 0,1 1 0,1-2 16,-1-1-16,2-2 0,0-1 16,0 0-16,2-2 15,0-2-15,2-3 0,0 0 0,0-7 16,2 3-16,1-3 0,2 0 15,0-1-15,2-2 0,0 0 0,3-1 16,2 0-16,-1 0 16,0 0-16,4 0 0,2-2 15,-2 2-15,-1 3 0,0-2 16,-1-1-16,-1 4 0,0 0 0,1 4 16,3 2-16,-2 1 0,-2 0 15,0 4-15,-1 0 16,0 3-16,-1 1 0,-1 2 0,-2 3 15,-2-2-15,1 1 0,-2 1 16,0-2-16,-2 0 0,-1-1 16,-1-1-16,0 0 0,0-1 15,-1 1-15,0-4 0,0 2 16,0-3-16,-1-1 0,2 1 0,0-4 16,0 3-16,0-3 0,3-3 15,-2-1-15,0 0 0,0-2 16,1 1-16,3-4 0,-1 1 15,1 1-15,3-3 0,2 2 16,0-2-16,0 2 0,1 1 16,1 0-16,0-1 0,-1 1 0,0 1 15,1 2-15,-1 0 0,-1 1 16,0 2-16,0 2 16,-1 2-16,0 1 0,0-1 0,-2 1 15,0 3-15,0 0 0,-2 0 16,1 1-16,-2 0 0,0 2 15,1 0-15,-1 1 0,0-1 16,-2 0-16,0-2 0,0-1 16,0 0-16,1-2 0,-2 1 15,-1-5-15,0-1 0,-2 0 0,-2-5 16,0-5-16,1 3 0,-1 0 16,1 0-16</inkml:trace>
  <inkml:trace contextRef="#ctx0" brushRef="#br0" timeOffset="18117.1385">19956 10226 0,'0'0'16,"0"0"-16,0 0 0,0 0 0,0 0 15,0 0-15,19 23 16,-19-23-16,11 22 0,-11-22 0,5 28 15,-4-14-15,0-3 0,0-3 16</inkml:trace>
  <inkml:trace contextRef="#ctx0" brushRef="#br0" timeOffset="18482.7955">20549 10378 0,'0'0'0,"0"0"16,0 0-16,0 0 0,0 0 0,-11 28 15,11-28-15,-13 29 16,7-15-16,-2 7 0,-1-2 16,0 5-16,2-2 0,-3 7 15,0 4-15,2-2 0,2-2 0,-1 9 16,3-1-16,0-2 0,2-4 16,2-1-16,1 2 15,1-4-15,1-3 0,2-4 0,4-6 16,1-1-16,1-3 15,-2-4-15,-2 1 0,-1-2 0</inkml:trace>
  <inkml:trace contextRef="#ctx0" brushRef="#br0" timeOffset="18899.9423">20767 10538 0,'0'0'0,"0"0"16,0 0-16,0 0 0,0 0 0,0 0 16,0 0-16,0 0 15,-28 11-15,28-11 0,0 0 0,-28 21 16,28-21-16,-21 19 0,11-6 16,1-2-16,1 0 0,3 0 15,1 0-15,3 0 0,1 2 16,3-5-16,2 3 0,2-1 15,0-3-15,2-2 0,1 1 16,1-2-16,1-1 0,2 0 16,0-3-16,4 0 0,-1-4 0,0-2 15,-2 2-15,-1-3 0,-1 0 16,-2-1-16,-1-2 0,-3 0 16,0-1-16,-3 0 0,0-2 15,-3 1-15,-1-2 0,-2 1 16,-3 1-16,0 1 0,-1 0 0,-4 1 15,-2-1-15,0 4 16,0 0-16,1-1 0,1-1 16,3 4-16,4-1 0,1 2 15,-1 0-15,1 0 0</inkml:trace>
  <inkml:trace contextRef="#ctx0" brushRef="#br0" timeOffset="19402.9993">21340 10517 0,'0'0'15,"0"0"-15,0 0 0,0 0 16,0 0-16,0 0 0,-5-18 16,5 18-16,0 0 0,-19-17 0,19 17 15,-23-10-15,12 5 0,0 1 16,0 1-16,0 0 0,1 2 0,-1 1 15,0 1-15,2 2 16,1 0-16,3 4 0,0 0 16,2 1-16,1 0 0,3 5 15,2 1-15,1 1 0,0 0 0,4 7 16,1 2-16,-1-2 0,1 2 16,1-2-16,1 2 0,-2-1 15,-1-2-15,-4 3 0,-4-2 16,-2-8-16,-1 3 0,-3-5 15,-1-2-15,0 1 0,-1-4 16,-3 0-16,-2 0 0,-3-6 16,-1-1-16,-1-1 0,0-2 15,2 0-15,2-1 0,0-1 16,1-4-16,1 2 0,0-1 0,2 1 16,1-3-16,2 2 0,2-2 15,3 2-15,3-2 0,2 0 16,2 1-16,7-1 0,5 3 15,3 1-15,2 1 0,6-1 16,3 1-16,0 2 0,-1-4 0,6-3 16,-3-1-16,-6 3 0,-5 0 15,-4 2-15</inkml:trace>
  <inkml:trace contextRef="#ctx0" brushRef="#br0" timeOffset="19800.2456">21511 10235 0,'0'0'16,"0"0"-16,0 0 0,0 0 0,0 0 15,0 0-15,-17 25 0,17-25 16,0 0-16,-12 22 0,12-22 15,-9 19-15,6-7 0,2-4 16,2 2-16,2 1 0,0-4 16,3 1-16,2-2 0,1 1 15,0-3-15,3-1 0,2 1 16,1 0-16,-1-4 0,0 0 0,0-4 16,-1 2-16,-1 0 0,2-4 15,-1-2-15,-6 2 0,0-2 16,-1-2-16,0-1 0,-4 4 15,-2-3-15,-5-1 0,-5 0 16,-3 0-16,-4 3 0,-6-1 16,-5 2-16,1 2 0,-1-1 0,-1 1 15,0 2-15,-1-1 0,6 1 16,4-1-16</inkml:trace>
  <inkml:trace contextRef="#ctx0" brushRef="#br0" timeOffset="21283.2679">20167 11094 0,'0'0'16,"0"0"-16,0 0 0,0 0 0,0 0 15,0 0-15,0 0 0,0 0 16,0 0-16,20 2 0,-20-2 15,31 2-15,-9-4 0,5 2 16,5 0-16,4-1 0,1 1 0,15-1 16,3-1-16,12 5 15,-2-2-15,13 2 0,-2-3 16,-8 1-16,-5 2 0,11-3 0,-1-3 16,-6 2-16,-4 1 0,3 0 15,-7 0-15,-7 0 0,-5 0 16,-5 0-16,-5 1 0,-5 2 15,-3-3-15,-4-3 0,-2 2 16,-4-2-16,-5 3 0,-4-1 16,-2 0-16,-4-1 0,-1 2 15,-3 0-15,2 0 0,-2 0 0</inkml:trace>
  <inkml:trace contextRef="#ctx0" brushRef="#br0" timeOffset="22083.4075">20718 11692 0,'0'0'0,"0"0"15,0 0-15,0 0 0,2-26 0,-4 18 16,1-1-16,0-2 0,-1 0 15,-2 1-15,-3-1 0,-1 2 16,-1 1-16,-2 0 0,-2 5 16,-1-1-16,0 3 0,-7 2 15,-3 6-15,3 0 0,2 0 0,0 1 16,1 2-16,3 0 0,2 1 16,2 2-16,2 3 0,2-1 15,2-2-15,2 0 0,3 0 16,4 0-16,0-1 0,5-3 15,2 0-15,1-2 0,1 2 16,2-4-16,0 2 0,-1-5 16,2 0-16,1-2 0,3-2 15,-1 0-15,-1 0 0,-2-3 16,0 0-16,-2 0 0,-2 1 16,1-3-16,1-4 0,-3 3 0,-1-2 15,-2 3-15,-1-2 0,-1 2 16,-2 2-16,-1 0 0,-1 1 15,0 1-15,-2 1 0,-3 1 16,0 2-16,-1 1 0,-2 2 16,0 2-16,-2 3 0,-2 2 15,-1 1-15,-6 7 0,-1 3 16,0 2-16,1 0 0,0 3 0,-2 3 16,-5 8-16,-1-1 0,1 3 15,0 5-15,2-2 0,2-1 16,-6 14-1,-2 3-15,-1-2 0,1 0 0,-2 1 16,5-5-16,4-7 0,3-6 16,-1 2-16,3-4 0,2-6 0,4-5 15,3-4-15,1-2 0,3-7 16,2-2-16,1-12 16,3-11-16,-2 5 15,0 0-15,0 2 0</inkml:trace>
  <inkml:trace contextRef="#ctx0" brushRef="#br0" timeOffset="22566.5164">20864 11724 0,'0'0'0,"0"0"0,0 0 0,0 0 16,0 0-16,0 0 0,0 0 15,0 0-15,0 0 0,-15 25 16,15-25-16,-10 18 0,10-18 0,-11 23 16,5-9-16,2-1 0,0 1 15,2 0-15,1-1 0,2 1 16,2-1-16,1-1 0,0-1 15,1-1-15,0-4 0,1 2 16,0-4-16,1 0 0,-1-1 16,1-2-16,0 1 0,-1-4 15,1 0-15,0-1 16,0-2-16,1 1 0,0-2 0,-2 0 0,1-3 16,-2-1-16,0 0 0,-3-3 15,-2 0 1,-1-1-16,-1 3 0,0-1 0,-2-1 15,-1-1-15,-1 1 0,0 1 16,-2 3-16,0 0 0,0 1 0,0-1 16,-1 1-16,2 4 15,-1-1-15,4 0 0,2 1 16,0-3-16,1 0 0,-1 3 16,1-1-16,0 0 0</inkml:trace>
  <inkml:trace contextRef="#ctx0" brushRef="#br0" timeOffset="22917.7856">21160 11476 0,'0'0'0,"0"0"16,0 0-16,0 0 0,0 0 15,0 0-15,0 0 0,-25 5 0,25-5 16,0 0-16,-15 15 15,15-15-15,0 0 0,-12 17 0,12-17 16,0 0-16,-4 22 0,5-17 16,2 0-16,0-1 0,0 0 15,3-1-15,2 0 0,0-2 16,1 2-16,0-3 0,0-3 16,-1 3-16,-1-2 0,0 0 15,-1-1-15,0 1 0,0 0 0,-2-2 16,-1-1-16,-1 0 0,1 1 15,-2-1 1,-1 1-16,-6 1 0,-4 1 16,-1 1-16,0 0 0,-2 1 15,-1 0-15,0 0 0,1-1 16,2 0-16,1 1 0,1-1 0</inkml:trace>
  <inkml:trace contextRef="#ctx0" brushRef="#br0" timeOffset="23183.7323">21448 11820 0,'0'0'16,"0"0"-16,26 1 0,-6 0 0,2-2 15,10 1-15,2 1 16,0-1-16,1 1 0,7 0 0,-2-1 15,-3 2-15,-1 0 16,-3-2-16,-2-1 0,-7-2 0,-4-1 16,-5 0-16,-3-2 0,-5 0 15,-4-3-15,0 2 16,-1 0-16,-1 3 16</inkml:trace>
  <inkml:trace contextRef="#ctx0" brushRef="#br0" timeOffset="23417.7411">21763 11563 0,'0'0'0,"0"0"16,0 0-16,0 0 0,0 0 0,-4 29 16,4-29-16,-2 22 15,2-22-15,-4 28 0,0-8 16,2-1-16,0 2 0,-1 1 0,-1 0 15,0 6-15,0-3 0,-1 2 16,2 0-16,0-3 0,-1-2 16,2-1-16,0 0 0,1-2 15,0-1-15,0-4 0,1-1 16,0-2-16</inkml:trace>
  <inkml:trace contextRef="#ctx0" brushRef="#br0" timeOffset="23685.47">22229 11658 0,'0'0'0,"0"0"0,0 0 16,0 0-16,-2 23 0,2-23 0,-3 25 15,3-25-15,-5 27 0,2-9 16,0 5-16,-2-2 0,1 0 0,-3 8 16,-1 2-16,1-1 15,0 0-15,1 0 16,0-1-16,3-3 0,1-4 0,-1 0 16,2-4-16,0-4 0</inkml:trace>
  <inkml:trace contextRef="#ctx0" brushRef="#br0" timeOffset="24204.8391">22682 11645 0,'0'0'0,"0"0"16,0 0-16,0 0 0,0 0 15,0 0-15,-11-17 0,11 17 16,0 0-16,-25-7 16,25 7-16,-24 1 0,13-1 0,1 2 15,1 0-15,1 3 0,1 3 16,1 2-16,2 3 16,1-1-16,2 2 0,2-3 0,3 3 15,0 0-15,2 1 0,2 8 16,2 2-1,0 1-15,1 0 0,-2-3 0,-2-2 16,-2-1-16,1-2 0,-3 0 16,0-2-16,-3-2 0,-2-1 15,-2-4-15,-3-1 0,-4-1 16,-4-1-16,0-4 0,1-1 0,-1-3 16,-1-1-16,1-2 0,0 1 15,0-2-15,-2-3 16,3 1-16,1 1 0,2 0 15,2 0-15,1 1 0,2 0 0,2-1 16,4-2-16,3 1 0,1-1 0,5 0 16,4-1-16,0 2 15,-1 0-15,6 1 0,3-2 16,0 3-16,0 1 0,4-2 16,0-1-16,-8 3 0,1-1 0,-1 1 15,-2 0-15,-3 2 0</inkml:trace>
  <inkml:trace contextRef="#ctx0" brushRef="#br0" timeOffset="24593.6591">22996 11635 0,'0'0'0,"0"0"16,0 0-16,0 0 0,0 0 16,0 0-16,0 0 0,0 0 15,-22-7-15,22 7 0,-23 3 16,23-3-16,-23 7 0,23-7 16,0 0-16,-27 11 0,19-6 0,1 0 15,3 1-15,1-1 16,1-1-16,2 1 0,3 0 0,1 0 15,3-2-15,2 3 0,3-2 16,-1 0-16,0-2 0,0 0 16,0-2-16,0-1 0,-1 0 15,0-1-15,-1 2 0,-1-3 16,0 1-16,-1-2 0,-2-2 16,-1 0-16,-2 2 0,-2-3 15,-4 0-15,-1 2 0,-3-3 0,2 1 16,0 1-16,1 0 15</inkml:trace>
  <inkml:trace contextRef="#ctx0" brushRef="#br0" timeOffset="24884.4638">23325 11522 0,'0'0'0,"0"0"0,14 17 16,-6-7-16,2 4 0,1 1 16,3 5-16,1 6 0,-2-1 15,-2 5-15,-1 0 0,-1 1 16,-2-1-16,-2 8 0,0 2 16,-4-3-16,-2-1 0,-6 1 15,-4 0-15,-7 4 0,-2-3 0,-6 1 16,-6 0-16,-4-5 15,-5-2-15,-15-1 16,-11 1-16,-2-5 0,7-7 0,9-3 16,16-5-16,9-2 0</inkml:trace>
  <inkml:trace contextRef="#ctx0" brushRef="#br0" timeOffset="25285.5474">20470 11321 0,'0'0'15,"-12"5"-15,-1 0 0,-4 2 0,-1 3 16,-9 6-16,0 4 0,-9 6 16,0 6-16,2 0 15,1 4-15,5-1 0,5 1 0,0 5 16,4 0-16,6 0 0,3 1 0,3 7 15,4-2-15,3 0 0,3-4 16,6 4 0,4 3-16,7 5 15,4 4-15,-5-15 0,-4-11 0,-6-9 16</inkml:trace>
  <inkml:trace contextRef="#ctx0" brushRef="#br0" timeOffset="27333.4715">15064 11338 0,'0'0'0,"0"0"0,0 0 16,0 0-16,26 1 0,-26-1 0,33 0 15,-10-2-15,5 0 0,4 0 16,4 0-16,14-1 0,2 3 0,3-1 16,3-2-16,16 0 0,0-1 15,14 3-15,-1-1 0,11 2 16,-5-4-16,10 4 0,-5 0 16,-6 3-16,-3-2 0,32 4 15,-12 4-15,-12-6 0,-10-4 0,-8-3 16,-8-2-16,-7 3 15,-6 6-15,-4-6 0,-1 0 16,-13 3-16,-6 0 0,-3 0 0,-2-4 16,-6 4-16,-4-1 0,-7 2 15,-4 3-15,-4-4 0,-2 0 16,-2 0-16,0 0 16,-3 0-16,-1 0 0,-12 0 0,-7-5 15,8 2-15,3 0 0,2 2 16</inkml:trace>
  <inkml:trace contextRef="#ctx0" brushRef="#br0" timeOffset="27810.0504">14868 11631 0,'0'0'0,"0"0"16,0 0-16,0 0 0,0 0 0,33-7 15,-33 7-15,46-7 16,-20 4-16,8-1 0,6 0 0,1 0 15,2 1-15,19 1 0,19-1 16,-1 1-16,-2 0 0,21 2 16,5 2-16,0 1 0,-13 0 0,10 2 15,-2 2-15,28 5 16,-13-3-16,-6 0 0,-4 0 16,-8 0-16,-6 0 0,-4-2 15,-2-2-15,-8 1 0,-6 1 0,-1-2 16,-1 1-16,-10-1 15,-9 0-15,-6-1 0,-5-2 16,-7 0-16,-5-1 0,-2 1 0,0-2 16,-6 2-16,-2-1 0,-5 0 15,-3 0-15,-2-1 0,0 0 16,-4 0-16,0 0 0,-2 0 16,2 2-16,-2-2 0</inkml:trace>
  <inkml:trace contextRef="#ctx0" brushRef="#br0" timeOffset="43602.914">16206 5851 0,'0'0'0,"0"0"16,0 0-16,0 0 0,0 0 0,0 0 15,0 0-15,0 0 0</inkml:trace>
  <inkml:trace contextRef="#ctx0" brushRef="#br0" timeOffset="43789.037">16205 5915 0,'0'0'0,"0"0"16,0 0-16,0 0 0,0 0 0,0 0 15,0 0-15,0 0 0,0 0 16,0 0-16</inkml:trace>
  <inkml:trace contextRef="#ctx0" brushRef="#br0" timeOffset="43951.865">16249 5929 0,'0'0'0,"0"0"16,0 0-16,0 0 0,0 0 0,0 0 15,0 0-15,-3 25 0</inkml:trace>
  <inkml:trace contextRef="#ctx0" brushRef="#br0" timeOffset="44122.2829">16116 5969 0,'0'0'0,"0"0"16,0 0-16,0 0 0,0 0 0,0 0 15,0 0-15,-19 17 0,19-17 16,0 0-16</inkml:trace>
  <inkml:trace contextRef="#ctx0" brushRef="#br0" timeOffset="45368.5658">11140 8267 0,'0'0'0,"0"0"15,0 0-15,0 0 0,0 0 0,0 0 16,0 0-16,0 0 0,24 5 16,-24-5-16,32 1 15,-32-1-15,40 0 0,-14 0 16,5-1-16,1-1 0,0 4 0,10-4 15,2 2-15,-7-1 0,-7 1 0,-3-1 16</inkml:trace>
  <inkml:trace contextRef="#ctx0" brushRef="#br0" timeOffset="46099.8569">12118 8085 0,'0'0'16,"0"0"-16,0 0 0,0 0 15,0 0-15,23 1 0,-23-1 16,22-1-16,-22 1 0,34 1 16,-15 1-16,1 1 0,1 1 0,1 0 15,0 1-15,5 3 0,-3 0 16,-3 3-16,-4 1 0,-2 0 16,-4 2-16,-6-1 0,-2 0 15,-8 1-15,-5-1 0,-4 3 16,-5-1-16,-4 1 0,-4-2 0,-7 3 15,-1 0-15,-1-1 16,-1-1-16,3 0 0,1 0 0,0 4 16,5-4-16,6 0 0,5-1 15,2 0-15,5-3 0,6-3 16,3-1-16,4-1 0,4-1 0,9-1 16,9 0-16,2-3 0,4-3 15,4 0-15,4 0 16,-8-1-16,-6 1 0,-4 0 0</inkml:trace>
  <inkml:trace contextRef="#ctx0" brushRef="#br0" timeOffset="46883.8394">12888 8133 0,'0'0'0,"0"0"16,0 0-16,0 0 0,0 0 0,0 0 16,0 0-16,-18-17 0,18 17 15,0 0-15,-22 2 0,22-2 16,-20 10-16,7-1 0,-4 3 15,2-1-15,1 2 0,-1 1 16,1 1-16,-3 5 0,4 0 0,2 0 16,2 2-16,2-4 15,0 0-15,4 2 0,1-2 16,2-2-16,3 0 0,2-2 16,3-1-16,1-2 0,1-1 0,2-4 15,1 0-15,0-3 0,0-1 16,3-2-16,3-3 0,1-1 15,1 0-15,0-3 0,0-3 16,-3 2-16,-1-1 0,4-3 16,0-2-16,-4 3 0,-1 1 0,-4 1 15,-2 0-15,-5 0 0,-2 1 16,-3 3-16,-3-1 16,0 2-16,0-1 0,-3 2 15,1 0-15,-1 1 0,1 1 0,-1 1 16,1 1-16,0 1 0,2 2 15,0-1-15,0 1 0,3-4 16,-1 3-16,5-2 0,1 0 16,2 0-16,2 0 0,4-2 15,4-2-15,0 1 0,-2 0 0,8-2 16,1 0-16,0 0 0,-1 0 16,-1-2-16,-2 1 0,-2 0 15,-3 1-15,1 1 0,-2 2 16,-1-2-16,-2 2 0,-1 1 15,-1 2-15,-2 0 0,-2 0 0,0 3 16,-2 2-16,-1 1 16,-2-1-16,-1 4 0,-1 0 15,0-4-15,-1 1 0,0 5 16,0 1-16,-2-1 0,1 0 0,-2-1 16,1 1-16,-1-2 15,1-3-15,-1 1 0,0-2 16,0 0-16,1 0 0,-2-3 0,-1 0 15,3-3-15,-1 1 0,2-2 16,-1 1-16,2-1 0</inkml:trace>
  <inkml:trace contextRef="#ctx0" brushRef="#br0" timeOffset="47133.5849">13514 8249 0,'0'0'0,"0"0"0,24-2 0,-6 2 16,2 0-16,14 0 0,7-2 15,1 1-15,1-1 0,15 0 16,5 0-16,8 0 0,-5 1 0,-2 1 16,0-1-16,2 2 0,-7 0 15,-7 1-15,-5 1 0,-4 0 16,-3-2-16,0 2 0,-7 0 15,-12-3-15,-5 0 0,-6 0 16,-6 1-16,-1 0 16,1-1-16,-2 2 0</inkml:trace>
  <inkml:trace contextRef="#ctx0" brushRef="#br0" timeOffset="47499.9495">13996 8349 0,'0'0'0,"0"0"16,0 0-16,0 0 0,-20 15 0,20-15 15,-11 17-15,11-17 0,-11 23 16,6-8-16,-1 1 0,3 0 16,1 0-16,0 0 0,2 2 15,0-1-15,2 1 0,1 4 16,2 0-16,2-4 0,1 0 0,2 0 15,3 1-15,0 0 16,0-2-16,1 0 0,-2-1 16,-1-1-16,-1-2 0,0 0 15,-2-2-15,0 0 0,-2-3 0,-2 0 16,-1-3-16,-3 2 0,-1-1 16,-6 1-16,-7 0 0,-2-2 15,-5-1-15,-5-1 0,-3-1 16,-2 0-16,-1-1 0,-11-1 15,-2-2-15,4-1 0,3 0 0,7-1 16,7 1-16,4 1 0</inkml:trace>
  <inkml:trace contextRef="#ctx0" brushRef="#br0" timeOffset="47717.6485">13983 8533 0,'0'0'0,"0"0"0,0 0 0,22 0 16,-22 0-16,0 0 0,32 0 16,-20 1-16,1 0 0,0 1 15,2 1-15,-1 0 0,0 0 16,-1-2-16,-2 0 0,-3-1 0,0-1 16,-3-1-16,-3-2 0,-1 1 15,0 0-15,0 1 0</inkml:trace>
  <inkml:trace contextRef="#ctx0" brushRef="#br0" timeOffset="48117.0002">13601 7826 0,'0'0'0,"0"0"0,0 0 16,0 0-16,0 0 0,21-14 16,-21 14-16,22-5 0,-7 2 0,0 1 15,0 2-15,2 2 0,0 0 16,-1 1-16,2 3 0,-2 1 16,0-1-16,0 3 0,-1 0 15,-5 0-15,-5 3 0,-5 0 16,-4 0-16,-4 0 0,-2-2 0,-2 1 15,-2 1-15,-4 0 0,-3 0 16,0 0-16,1 0 0,1-1 16,2 1-16,1-2 0,3-1 15,2-1-15,1-1 0,3 0 16,3 0-16,3-2 0,2 1 0,5-2 16,4 0-16,5-1 0,5-1 15,3-1-15,2-2 0,3-1 16,2 0-16,4-3 0,-2-1 15,-7 1-15,-4 2 0,-4-1 16</inkml:trace>
  <inkml:trace contextRef="#ctx0" brushRef="#br0" timeOffset="48366.8265">13992 7820 0,'0'0'0,"0"0"0,0 0 0,25-5 16,-25 5-16,29-3 0,-9 2 15,2 0-15,1 1 0,9 0 16,2 0-16,-1 1 0,-2 0 0,-2 0 16,-3 0-16,-3 0 0,-2-1 15,1 0-15,-4 0 0,-7 0 16,-3-2-16,-3 1 0,1-1 15,-2 1-15</inkml:trace>
  <inkml:trace contextRef="#ctx0" brushRef="#br0" timeOffset="48583.323">14100 7886 0,'0'0'0,"0"0"15,0 0-15,0 0 0,0 0 0,-8 24 16,8-24 0,0 0-16,-10 27 0,7-17 0,-2 1 15,2-2-15,0 1 0,-1-2 16,1 2-16,1 0 0,0-3 16,1-1-16,2 0 0,0-2 0,1-3 15,0 0-15,-2-1 0,2 3 16</inkml:trace>
  <inkml:trace contextRef="#ctx0" brushRef="#br0" timeOffset="48732.8425">14255 7890 0,'0'0'0,"0"0"16,0 0-16,0 0 0,0 0 0,-2 29 15,2-29-15,-3 31 0,3-31 0,-7 42 16,2-11-16,-1-4 15,2-3-15,-1-3 0</inkml:trace>
  <inkml:trace contextRef="#ctx0" brushRef="#br0" timeOffset="51060.6212">16193 7226 0,'0'0'0,"0"0"16,0 0-16,0 0 0</inkml:trace>
  <inkml:trace contextRef="#ctx0" brushRef="#br0" timeOffset="51232.7728">16249 7207 0,'0'0'0,"0"0"0,0 0 15,0 0-15,0 0 0,0 0 16,0 0-16,0 0 0,0 0 0,0 0 15,0 0-15,0 0 0</inkml:trace>
  <inkml:trace contextRef="#ctx0" brushRef="#br0" timeOffset="51385.7779">16339 7201 0,'0'0'0,"0"0"0,0 0 15,0 0-15,0 0 0,0 0 16,0 0-16,0 0 0,0 0 0,0 0 16</inkml:trace>
  <inkml:trace contextRef="#ctx0" brushRef="#br0" timeOffset="51537.7488">16372 7180 0,'0'0'0,"0"0"0,0 0 15,0 0-15,0 0 0,0 0 16,0 0-16,0 0 0</inkml:trace>
  <inkml:trace contextRef="#ctx0" brushRef="#br0" timeOffset="51701.8773">16369 7175 0,'0'0'0,"0"0"16,0 0-16,0 0 0,0 0 0,0 0 15,0 0-15,0 0 0</inkml:trace>
  <inkml:trace contextRef="#ctx0" brushRef="#br0" timeOffset="51852.7784">16441 7164 0,'0'0'16,"0"0"-16,0 0 0,0 0 0,0 0 15,0 0-15</inkml:trace>
  <inkml:trace contextRef="#ctx0" brushRef="#br0" timeOffset="54802.1091">15777 8076 0,'0'0'0,"0"0"0,0 0 16,0 0-16,0 0 0,0 0 16,0 0-16,28-10 0,-28 10 0,0 0 15,29-4-15,-29 4 0,28-5 16,-10 1-16,2 2 0,1-1 15,-1 1-15,6 0 0,2-1 16,9 0-16,-3 2 0,6 0 16,4 0-16,-2 0 0,-2 1 0,14-1 15,5 1-15,-2-2 16,-1 2-16,15-1 0,2 1 16,2-2-16,-9 0 0,17 0 0,2 1 15,-10 3-15,-7 1 0,37 0 16,-5-1-16,-13-1 0,-9-1 15,5 1-15,3-1 0,-6 3 16,-5 3-16,5-8 0,6-3 16,-11 1-16,-8-1 0,6 2 15,3 2-15,-13 1 0,-10 1 0,7-3 16,4-3-16,-8-1 0,-4-1 16,-4 1-16,-2 1 0,-5 2 15,-3 1-15,-3 0 16,-1-3-16,-7 2 0,-5 0 0,1-1 15,1 3-15,-4-1 0,-5 2 16,-2-1-16,-5-1 0,-4 1 16,-1-1-16,-1 2 0,-2 0 15,1 3-15,-2 0 0,-5 2 16,-7 1-16,6-3 0,1 1 0,2-2 16</inkml:trace>
  <inkml:trace contextRef="#ctx0" brushRef="#br0" timeOffset="55167.1811">15928 8656 0,'0'0'0,"0"0"15,0 0-15,0 0 0,0 0 0,0 0 16,32-7-16,-32 7 0,40-7 15,-14 2-15,4 0 0,3-2 16,2 1-16,13-1 0,0 3 16,-1 0-16,-2 2 0,7-2 15,-4 3-15,-8-1 0,-8 1 0,-6 0 16</inkml:trace>
  <inkml:trace contextRef="#ctx0" brushRef="#br0" timeOffset="55983.1455">17053 8549 0,'0'0'0,"0"0"15,0 0-15,0 0 0,0 0 0,4-25 16,-4 25-16,0 0 0,-5-23 16,5 23-16,-10-17 0,10 17 15,0 0-15,-22-17 0,10 15 16,-3 0-16,0 2 0,-2 3 15,0 1-15,-1 4 0,0 1 16,-5 1-16,-1-1 0,1-1 16,1 1-16,1 3 0,2 4 15,3-1-15,1 0 0,2 0 16,2-1-16,1 2 0,1-1 0,4 2 16,2-2-16,2 1 15,1-2-15,4 2 0,1-1 16,3-5-16,1-3 0,4 0 15,5 0-15,-1-2 0,1 1 0,3-4 16,2-3-16,0-1 0,1-3 0,7-3 16,-1-2-16,-2-1 15,-4 1-15,-2 1 0,-1 2 16,-3-1-16,-3-1 0,-1 0 0,-2 0 16,-1-2-16,-2-2 0,-2 2 15,-2 1-15,-1 5 0,-1 0 0,-1 0 16,0-2-16,-2 3 15,0-1-15,0 3 0,0 2 16,0 0-16,2-5 0,-2 5 16,3 2-16,0 1 0,2-1 0,1 2 15,2-2-15,2 2 0,1-1 16,1 2-16,2-1 16,1 2-16,-1 0 0,4 5 0,-1 0 15,-1-2-15,-2 0 0,-2 1 16,-1 0-16,-2 1 0,-1-1 15,-4 1-15,-2-1 0,-2 1 16,-1-2-16,-2 1 0,-1-1 16,-2 0-16,-1-1 0,-4 1 15,-2-1-15,0-2 0,1-2 16,1 0-16,2 1 0,1-2 16,2 2-16,-1-3 0,0-3 15,3 0-15,2-2 0,2-1 0,2-1 16,0 0-16,0 1 0,1 1 15</inkml:trace>
  <inkml:trace contextRef="#ctx0" brushRef="#br0" timeOffset="56218.5778">17490 8653 0,'0'0'0,"0"0"0,0 0 15,22-1-15,-22 1 0,34-1 16,-11 0-16,3-1 0,4-1 16,13 0-16,5-1 0,-4 3 15,-2 2-15,12 0 0,2-1 16,-5 1-16,-6 0 0,7 1 16,-3 0-16,-8 1 0,-6-2 0,-7 0 15,-6 0-15,-5-1 0,-5 1 0,-3-1 16,-2 0-16,-1 0 15</inkml:trace>
  <inkml:trace contextRef="#ctx0" brushRef="#br0" timeOffset="56583.4729">17794 8845 0,'0'0'0,"0"0"0,0 0 15,0 0-15,-10 22 0,10-22 16,-7 21-16,4-9 0,0 1 0,-1 2 16,1 1-16,0-1 0,0 2 15,0 5-15,2 0 16,1 0-16,2-1 0,1-1 0,0 0 16,1-1-16,1 0 0,0 0 15,1-1-15,-1-1 0,1-3 16,-1 2-16,0-1 0,-1-2 15,-1 1-15,1-3 0,-2-1 16,-1-1-16,0 0 0,-2-2 16,-2-1-16,-3-2 0,-1 1 15,-7-1-15,-3-3 0,-2-1 16,0 1-16,-4-1 0,-3-1 16,-1-2-16,1 0 0,-1-1 15,1-3-15,-1 0 0,6 2 0,4 0 16</inkml:trace>
  <inkml:trace contextRef="#ctx0" brushRef="#br0" timeOffset="56766.2057">17774 8971 0,'0'0'0,"0"0"0,0 0 15,23-4-15,-12 2 0,5 1 0,4 0 16,-2 0-16,0-1 0,3 0 15,0-1-15,-2 0 0,-2 0 0,0-4 16,-1-4-16,-2 3 16,-3 1-16,-2 0 0</inkml:trace>
  <inkml:trace contextRef="#ctx0" brushRef="#br0" timeOffset="57066.9011">17609 8314 0,'0'0'0,"0"0"0,0 0 15,22-5-15,-22 5 0,29-4 0,-5 2 16,1 1-16,1 1 0,11-1 15,0 0-15,-2 0 0,-2 1 16,6 1-16,1 0 0,-6 0 16,-4 0-16,-5 0 0,-4-2 15,-4 1-15,-4 0 0,-4-1 16,-2 1-16,-6-3 0,-2-1 0,-1 0 16,1 1-16,0 1 0</inkml:trace>
  <inkml:trace contextRef="#ctx0" brushRef="#br0" timeOffset="57293.7607">17829 8437 0,'0'0'0,"0"0"16,0 0-16,-6 19 0,6-19 0,-8 20 15,2-11-15,1 3 0,-1-1 0,0 1 16,-2 1-16,0-2 15,2 0-15,-1-1 0,2 0 16,-1-1-16,1 0 0,0-3 16,2-1-16,-1 0 0,1-2 0,3-3 15,0 0-15,1-3 0,-1 3 16,2-3-16</inkml:trace>
  <inkml:trace contextRef="#ctx0" brushRef="#br0" timeOffset="57532.9805">17955 8393 0,'0'0'0,"0"0"15,0 0-15,0 0 0,0 0 0,0 0 16,-4 23-16,4-23 0,0 0 16,-7 24-16,7-24 15,-5 22-15,2-11 0,0 1 0,0 1 16,-1-1-16,1 0 0,1-1 15,0 0-15,-1 0 0,0-1 16,0 0-16,-1-1 0,1 0 16,-1 0-16,-1-2 0,1-2 15,-1 0-15,2-1 0,0-1 0</inkml:trace>
  <inkml:trace contextRef="#ctx0" brushRef="#br0" timeOffset="58468.7241">17551 7269 0,'0'0'0,"0"0"0,0 0 15,0 0-15,-10 21 0,10-21 16,-8 25-16,3-10 0,1 2 0,-3 1 16,-1 3-16,0 1 0,-1 2 15,-8 7-15,-4 1 0,4-5 16,2-4-16,3-3 0</inkml:trace>
  <inkml:trace contextRef="#ctx0" brushRef="#br0" timeOffset="59451.9026">11906 7644 0,'0'0'0,"0"0"0,0 0 16,35-6-16,-20 4 0,7-1 15,6 0-15,11-1 0,5 1 16,7-2-16,6 0 0,14 0 16,-1 1-16,18-1 0,3 3 15,9 1-15,-7 3 0,18-3 16,0 0-16,-2-1 0,-13-2 0,34 4 16,-5 4-16,-18-2 0,-15 0 15,4 3-15,1 1 0,-15-3 16,-10-3-16,-6-2 0,-2 1 15,-8 2-15,-4 3 0,-9-3 16,-7-1-16,-8-2 0,-6-1 0,-5 2 16,-1 0-16,-5 0 0,-3 1 15,-3-4-15,-2-1 16,-3-1-16,-2-1 0,-10 0 0,-7-2 16,0-4-16,-5-3 0,7 4 15,3 2-15,5 3 0</inkml:trace>
  <inkml:trace contextRef="#ctx0" brushRef="#br0" timeOffset="59701.5309">13466 7065 0,'0'0'0,"0"0"16,0 0-16,0 0 0,0 0 0,-13 25 16,13-25-16,-8 28 0,3-11 15,1 3-15,-1 5 16,1 0-16,1 3 0,-1 7 0,2 2 16,1-7-16,0-5 0,0-2 15</inkml:trace>
  <inkml:trace contextRef="#ctx0" brushRef="#br0" timeOffset="60169.0826">14756 7692 0,'0'0'16,"0"0"-16,25-2 0,-25 2 0,38-2 15,-13 1-15,6-1 16,10 0-16,1 0 0,0 1 0,1 3 15,6-2-15,-3 0 0,-2 0 16,-4-1-16,0 1 0,-7 1 16,-5-1-16,-5-1 0,-6 0 15,-3-2-15,-5 2 0,-2 1 0,-1-1 16</inkml:trace>
  <inkml:trace contextRef="#ctx0" brushRef="#br0" timeOffset="60453.6015">15121 7493 0,'0'0'0,"0"0"0,0 0 15,0 0-15,-11 26 0,6-14 16,1 4-16,0 2 0,-1 1 0,1 4 16,-2 3-16,0 8 15,-1 3-15,0 0 0,1 2 16,-2 7-16,3-1 0,0 1 0,3 1 16,0-2-16,0-10 0,-1-7 15</inkml:trace>
  <inkml:trace contextRef="#ctx0" brushRef="#br0" timeOffset="61666.2148">16827 7376 0,'0'0'0,"0"0"15,0 0-15,0 0 0,3-20 0,-3 20 16,0 0-16,-3-30 0,0 21 16,-1-2-16,1-1 0,0 1 15,-1 1-15,0 0 0,-2 2 16,-1 2-16,-2-1 0,-2 4 15,-1 2-15,-2 3 0,0 2 16,-4 2-16,0 0 0,-7 2 16,1 0-16,1 3 0,0 6 15,1 0-15,2-1 0,0 2 16,1 1-16,-1 4 0,4-1 0,4 3 16,3-3-16,2-1 0,3 0 15,4-1-15,2 0 0,3-3 16,0-3-16,4-1 0,2-2 15,1-1-15,1-4 0,6-1 16,5-2-16,1-2 0,0 0 16,4-3-16,3-4 0,-2 1 15,2-3-15,0-2 0,2-3 0,-4-1 16,0-1-16,3-2 0,-2 1 16,-6 2-16,-4 3 0,-5 0 15,-4 2-15,-1-2 0,0 1 16,-4 0-16,-2-1 0,-3 1 15,0 1-15,-4 1 0,0 2 16,-1 0-16,-2 1 0,1 2 16,-1 1-16,0 2 0,2-2 15,0 2-15,0-1 0,3 1 16,1 3-16,5-1 0,4-1 16,1-1-16,3-1 0,9 1 0,5 0 15,1 1-15,0-1 0,2 1 16,0 2-16,7 1 0,-2-1 15,-2 1-15,-1 0 0,-5 1 16,-5 0-16,-3 5 0,-4-2 16,-2 1-16,-3-2 0,-4 2 15,-1 3-15,-3-1 0,-2 0 0,-3 2 16,-2 1-16,-3-4 0,-2-1 16,-3 1-16,-1 0 0,0 1 15,1-2-15,-3 0 0,2-1 16,3-2-16,0 0 0,1-1 15,0-2-15,3-1 0,0 1 16,2-3-16,2 0 0,0-2 16,0-1-16,4-2 0,1-2 15,-1 2-15,0 2 0,0-2 0</inkml:trace>
  <inkml:trace contextRef="#ctx0" brushRef="#br0" timeOffset="61917.2671">17669 7269 0,'0'0'16,"0"0"-16,28-2 0,-8-1 0,2-1 0,14-1 16,8-1-1,1 1-15,3 1 0,15 1 0,15-1 16,-10 1-16,-7 2 0,9 1 15,-2 0-15,-12 1 0,-8-1 16,0 2-16,-4 2 0,-11-2 16,-8 0-16,-10 2 0,-5 0 15,-7-4-15,-2-4 0,0 2 0,-1 2 16,0-4-16</inkml:trace>
  <inkml:trace contextRef="#ctx0" brushRef="#br0" timeOffset="62233.0216">18017 7451 0,'0'0'0,"0"0"15,0 0-15,0 0 0,-6 23 0,6-23 16,-2 23-16,1-10 0,0 0 16,0 2-16,0 1 0,-1-1 15,1 1-15,-1 5 0,0 0 16,1-1-16,0 0 0,0 1 15,0 0-15,-1-2 0,1 0 16,0 0-16,1 0 0,0-2 16,0 0-16,0-1 0,0-2 15,0-1-15,0-2 0,-1-3 16,0 2-16,0-4 0,-1 0 0,-4-1 16,-2 0-16,-1-2 0,-4-2 15,-2-2-15,-2 0 0,-5-2 16,0 0-16,4 0 0,1 1 15,4 0-15</inkml:trace>
  <inkml:trace contextRef="#ctx0" brushRef="#br0" timeOffset="62417.0362">17980 7598 0,'0'0'0,"8"-1"0,3-1 16,2-1-16,3 1 0,5-1 15,1 1-15,0-2 0,0 1 0,-1-1 16,-1-1-16,-4 1 16,-3-1-16,-4-1 0,-3-4 15,-2 4-15,1-1 0,-2 3 0</inkml:trace>
  <inkml:trace contextRef="#ctx0" brushRef="#br0" timeOffset="62767.3866">17732 6848 0,'0'0'0,"0"0"0,0 0 0,0 0 15,19-9-15,-19 9 16,21-3-16,-21 3 0,27-3 0,-10 3 15,1 4-15,-2-2 0,0 0 0,-3 4 16,-2 2-16,-3 2 16,-3-3-16,-3 6 0,-4-1 15,-2-2-15,-4 0 0,-3 3 16,-1 1-16,1 0 0,1-3 0,0 2 16,1-3-16,1-1 0,2-2 15,1-1-15,3-1 16,1-2-16,2 1 0,4-1 0,2-2 15,4 1-15,4-4 0,3 0 16,2-4-16,-3 3 0,-3-1 0,-2 1 16</inkml:trace>
  <inkml:trace contextRef="#ctx0" brushRef="#br0" timeOffset="62966.8701">18171 6815 0,'0'0'16,"0"0"-16,0 0 0,27-4 16,-27 4-16,28-6 0,-11 5 15,1-2-15,3 2 0,1-1 16,1 1-16,2 1 0,-3-3 0,-2 3 16,-1 3-16,-3-3 0,-3-3 15,-2 3-15,-1 0 0,-1-1 16</inkml:trace>
  <inkml:trace contextRef="#ctx0" brushRef="#br0" timeOffset="63153.4717">18268 6892 0,'0'0'0,"0"0"16,0 0-16,0 0 0,-8 23 0,8-23 15,-6 18-15,1-7 0,1 0 16,0 3-16,-2-3 0,1-1 15,0 1-15,1-1 0,0 0 16,1-2-16,1 0 0,0-3 16,-1 0-16,3-2 0,0-3 0,3 1 15,-3-1-15,2 0 0</inkml:trace>
  <inkml:trace contextRef="#ctx0" brushRef="#br0" timeOffset="63316.1953">18449 6914 0,'0'0'0,"0"0"0,0 0 16,0 0-16,0 0 0,0 0 15,-3 30-15,3-30 0,-7 23 0,7-23 16,-15 30-16,4-12 0,-2 0 16,4-2-16,0-3 0,1-1 15</inkml:trace>
  <inkml:trace contextRef="#ctx0" brushRef="#br0" timeOffset="66951.7712">7568 13546 0,'0'0'0,"0"0"16,0 0-16,0 0 0,-21-9 15,21 9-15,0 0 0,-16-7 16,10 7-16,2-2 0,0-1 16,1 2-16,3 1 0,1-4 15,2 2-15,3-1 0,2 1 0,4-2 16,3 0-16,5 1 16,3 0-16,6-2 0,4 1 15,10-3-15,-3 0 0,15-1 0,4 0 16,2 2-16,1 1 0,18 0 15,2 0-15,-2 1 16,-1 1-16,13-1 0,12 0 0,-6 2 16,-3-1-16,40 2 0,-12 0 15,-8 2-15,-7 2 0,16-3 16,13-3 0,15 4-16,12 3 0,-40 0 0,-26 1 0,17 2 15,11 2 1,-22-5-16,-12-3 0,18 3 0,14 3 15,-8-2-15,-5-1 0,6 2 16,4 2-16,-16-1 0,-11 0 0,20-3 16,16-1-16,-15 0 15,-10 0-15,17 0 0,13-1 16,-16 0-16,-11-1 0,14 1 0,12-1 16,-16 2-16,-10 0 0,15 2 15,12 1-15,-18 0 0,-11 0 16,16 0-16,10-1 15,-16-1-15,-11 0 0,16 4 0,14 3 16,-19-2-16,-12 0 0,12-4 16,8 0-16,-16 1 0,-12 0 0,22-1 15,14 0 1,-14 0-16,-10 4 0,0-4 16,1-1-16,17 3 15,12 3-15,-38-2 0,-26-1 0,11 0 16,7-1-16,-19-2 0,-11-1 0,-4-2 15,-4 0-15,-4-2 16,-1 0-16,-7-1 0,-5-1 16,-7-2-16,-7-3 0,1-2 15,1 0-15,-7 2 0,-3 1 0,-8-3 16,-5-2-16,-9-2 0,-4 0 16,3 4-16,3 3 0,1 2 15</inkml:trace>
  <inkml:trace contextRef="#ctx0" brushRef="#br0" timeOffset="69202.0807">4404 13208 0,'0'0'0,"0"0"16,0 0-16,0 0 0,0 0 0,0 0 15,0 0-15,0 0 0,0 0 16,26-3-16,-26 3 15,34-4-15,-15 1 0,6-2 0,1 1 16,5 0-16,4 0 0,12 0 16,4 1-16,0 1 15,6 2-15,2 1 0,-5 2 0,-2-1 16,-12-1-16,-8 1 16</inkml:trace>
  <inkml:trace contextRef="#ctx0" brushRef="#br0" timeOffset="70800.1656">8346 13983 0,'0'0'0,"0"0"16,0 0-16,25-5 0,-25 5 0,27-3 16,-4 1-16,-1 1 0,1 0 15,1 2-15,5 2 16,5 2-16,-2 0 0,-1 2 0,-2 0 15,-3 1-15,-4 1 0,0 4 16,-4 2-16,-6 1 0,-6 0 0,-9 0 16,-8 5-16,-7-1 15,-4-1-15,-11 5 0,-9 2 16,3-1-16,-2-1 0,-11 8 16,-4 0-16,0 0 0,8-3 0,6-4 15,5 1-15,8-5 0,7-4 16,8 3-16,7-1 15,6-4-15,4-5 0,13-4 0,9-3 16,4-1-16,3 0 0,17-4 16,9-5-16,-7 3 0,-3 1 15,8-4-15,6-2 0,-16 4 0,-12 1 16,-7 1-16</inkml:trace>
  <inkml:trace contextRef="#ctx0" brushRef="#br0" timeOffset="71552.6261">9642 13985 0,'0'0'15,"0"0"-15,0 0 0,0 0 0,0 0 16,0 0-16,-17-16 16,17 16-16,0 0 0,-26 6 15,26-6-15,-27 16 0,8-5 16,-1 2-16,-2 2 0,0 2 15,-1 0-15,-6 8 0,2 1 0,2 1 16,1 0-16,1 7 0,3 0 16,5-2-16,4-2 0,3-2 15,2 0-15,5-4 0,4-1 16,1-3-16,3-1 0,5-5 16,3 0-16,3-6 0,2-4 15,1-4-15,1-3 0,3-3 16,4-4-16,-1 0 0,2-2 0,2-4 15,2-2-15,4-4 0,-3 0 16,-4 2-16,-3-1 0,-2 2 16,-1 2-16,-4 1 0,-2 0 15,-6 0-15,-3 2 0,-2 3 16,-3 0-16,0 2 0,-2 2 0,-1 2 16,1 2-16,-1 2 0,-2 1 15,2 0-15,-1 3 16,1 1-16,1-2 0,1 0 0,3 3 15,4 0-15,4 1 0,6-1 16,4-1-16,5 1 0,3 0 16,2-1-16,3 0 0,7 1 15,0 0-15,-4 1 0,-4 1 16,0 3-16,-4 1 0,-6 2 16,-5-2-16,-6 1 0,-4-1 0,-6 1 15,-5-1-15,-3 0 0,-4-1 16,-3-2-16,-3 2 0,-4 1 15,-4-2-15,-2 3 0,-1-3 16,0 1-16,-1 0 0,2-3 16,1 1-16,3-2 0,1 1 15,5-3-15,2-2 0,6-2 16,4 0-16,1-2 0,-1 2 16,0 0-16</inkml:trace>
  <inkml:trace contextRef="#ctx0" brushRef="#br0" timeOffset="71783.3271">10886 14112 0,'0'0'0,"16"0"0,8-2 15,11 2-15,4 2 0,16-2 0,6 4 16,11 1-16,0 3 0,9 0 15,-4 1-15,-10-2 0,-7-2 16,5 6-16,-4-1 0,-12-2 16,-10-3-16,-9-2 0,-4 0 15,-9 0-15,-3-1 0,-5-1 16</inkml:trace>
  <inkml:trace contextRef="#ctx0" brushRef="#br0" timeOffset="72133.4184">11169 14305 0,'0'0'0,"0"0"15,0 0-15,-6 24 0,3-15 0,1 4 16,-1 3 0,1 2-16,1 2 0,-1 6 0,-1 1 15,-1-1-15,0 0 0,-2 4 16,0-1-16,0 0 0,2 2 0,-2 6 15,0 5 1,0-8-16,1-3 0,0 1 0,2 1 16,1-1-16,-1-1 0,1-2 15,0-3-15,0-2 0,0-2 0,-2-2 16,1 2-16,-1-7 16,-1 1-16,1-4 0,-1-2 0,0-2 15,-1-4-15,-2 1 0,-3-4 16,-3-1-16,-1-3 0,-4-4 15,-2-1-15,-2-2 0,-1-1 16,-2 0-16,5 3 0,5-1 16</inkml:trace>
  <inkml:trace contextRef="#ctx0" brushRef="#br0" timeOffset="72317.109">11163 14623 0,'0'0'0,"0"0"0,0 0 0,35 0 16,-16-1-16,2 1 0,2 0 16,8-3-16,0 3 0,-1-2 15,-3 0-15,-2-3 16,-4-4-16,-5 0 0,-4-3 0,-1 2 16,-2 2-16,-1 1 0</inkml:trace>
  <inkml:trace contextRef="#ctx0" brushRef="#br0" timeOffset="72583.6828">11047 13639 0,'0'0'15,"0"0"-15,27-2 0,-5 1 0,3 0 16,14-1-16,4 1 0,1 1 16,1 0-16,12 3 0,1 1 15,-6-1-15,-6 1 0,5-1 16,-5 0-16,-5 0 0,-5-1 0,-7-3 16,-7-4-16,-9 2 15,-7-1-15,-2 2 0,-1-1 0,0 1 16</inkml:trace>
  <inkml:trace contextRef="#ctx0" brushRef="#br0" timeOffset="72800.4071">11336 13673 0,'0'0'0,"0"0"0,0 0 15,-10 24-15,6-11 0,-2 0 16,0 3-16,-2 0 0,0 3 0,-3 3 15,0 1-15,0-3 0,0-1 16,2 0-16,2-1 16,0-2-16,2-2 0,1-3 0,2-1 15,3-5-15,4-2 0,-2-2 16,0 1-16,0 0 0</inkml:trace>
  <inkml:trace contextRef="#ctx0" brushRef="#br0" timeOffset="72983.8058">11580 13799 0,'0'0'0,"0"0"0,0 0 16,0 0-16,-7 27 0,7-27 16,-7 27-16,1-9 0,1 1 0,-1 4 15,-1 2-15,2 1 16,0 2-16,1 7 0,2 0 15,0-5-15,-1-5 0,2-4 0</inkml:trace>
  <inkml:trace contextRef="#ctx0" brushRef="#br0" timeOffset="73716.9469">12633 13971 0,'0'0'15,"0"0"-15,0 0 0,0 0 0,0 0 16,0 0-16,0 0 0,0 0 16,0 0-16,-19-14 0,19 14 15,-27 12-15,27-12 0,-32 18 16,15-3-16,0 2 0,-1-3 16,-4 7-16,2 2 0,2 1 0,4 1 15,2 0-15,2-2 16,1 7-16,3-1 0,2 0 0,4-4 15,5-2-15,2-4 0,4-2 16,3-1-16,0-5 0,3-1 16,5-6-16,4-1 0,0-3 15,1-2-15,2-2 0,0-4 16,1-1-16,0 0 0,-2-5 16,-3-4-16,-1 0 0,-2 4 0,1-4 15,-4 1-15,-2 2 0,-3 4 16,-5 0-16,-1 1 0,-3 1 15,-1 2-15,1 1 0,-2 1 16,-1 3-16,-2 2 0,3-2 16,-3 2-16,3 2 0,-1 0 15,3 2-15,0 3 0,3-1 16,1 0-16,3 1 0,3 1 16,4 2-16,3-1 0,0 0 15,0 2-15,0-1 0,0 3 0,0-1 16,0 3-16,1 1 0,-4-2 15,-3-2-15,-5-1 0,-3 0 16,-1-3-16,-6 2 0,-4-2 16,-4 2-16,-3 0 0,-1-3 15,-1 1-15,-4 0 0,-3-1 16,-1 1-16,-1 1 0,2-2 16,2-2-16,-4 4 0,2-2 15,5-3-15,0-1 0,3-2 0,1 2 16,3-2-16</inkml:trace>
  <inkml:trace contextRef="#ctx0" brushRef="#br0" timeOffset="73932.914">13790 14281 0,'0'0'0,"20"2"15,12 3-15,10 3 0,2 0 0,24 7 16,25 3-16,-7-3 16,-5 0-16,8 1 0,3-2 0,18 6 15,-18-4-15,-19 0 0,-13 0 16,-19-14-16,-12-9 0,-9 3 16,-7 1-16,-4 1 0</inkml:trace>
  <inkml:trace contextRef="#ctx0" brushRef="#br0" timeOffset="74284.8839">14091 14533 0,'0'0'0,"0"0"0,0 0 0,-8 30 15,6-16-15,1 3 0,1 4 0,0-1 16,0 3-16,0 9 15,0 1-15,0 2 0,0 1 0,1 7 16,1 0-16,0-1 0,1-5 16,-1 1-16,0 1 0,0 2 15,1-2-15,0 0 0,-1-1 16,-1-5-16,0-1 0,0-4 16,-1-2-16,0-1 0,-1-4 0,-1-1 15,0-4-15,-1-2 16,1-3-16,-1-2 0,-1 0 0,-5-5 15,-2 1-15,-7-7 0,-6-5 16,0-4-16,-2-3 0,-5-4 16,-4 3-16,1-9 0,1-5 15,1 3-15,6 5 16,8 4-16</inkml:trace>
  <inkml:trace contextRef="#ctx0" brushRef="#br0" timeOffset="74451.0474">14071 14851 0,'0'0'0,"11"0"16,3 1-16,4 1 0,3-2 0,10 1 15,3-1-15,-2 0 16,-1-3-16,0-2 0,-5-2 0,-5-4 16,-4-5-16,-4 4 15,-2 4-15,-2-2 0</inkml:trace>
  <inkml:trace contextRef="#ctx0" brushRef="#br0" timeOffset="74816.4712">13782 13781 0,'0'0'0,"0"0"0,0 0 0,0 0 16,0 0-16,31 1 0,-31-1 16,33 7-16,-33-7 0,38 11 15,-15-3-15,-1 1 0,-1 0 16,-3 2-16,-1 0 0,0 3 16,-3 0-16,-4 2 0,-4-1 15,-6 3-15,-5 1 0,-5-2 16,-3 0-16,0-1 0,0-2 0,0 1 15,-1-1-15,-4 2 0,2-2 16,2-2-16,3-1 0,5-3 16,0-2-16,5 0 0,3-2 15,4-1-15,3-1 0,7-1 16,8-1-16,1-3 0,-1-2 0,-3 1 16,-3 1-16,-4 1 15</inkml:trace>
  <inkml:trace contextRef="#ctx0" brushRef="#br0" timeOffset="75033.6029">14246 13764 0,'0'0'0,"0"0"16,0 0-16,28 6 0,-28-6 0,40 6 15,-12 0-15,1-1 16,1 0-16,13 3 0,3 0 15,-4 0-15,-3 0 0,6-1 16,-3 0-16,-6-2 0,-4 0 0,-3-3 16,-8-2-16,-7-1 0,-3 1 15,-2 0-15</inkml:trace>
  <inkml:trace contextRef="#ctx0" brushRef="#br0" timeOffset="75233.4788">14327 13926 0,'0'0'0,"0"0"16,0 0-16,-16 19 0,10-9 0,-1 2 15,1 1-15,-1 1 0,0 2 16,1-2-16,-1 0 0,-2 2 16,2 0-16,0-1 0,3-1 15,1-1-15,2-6 0,3 0 16,3-5-16,-3 0 0,0 1 0,0-2 15</inkml:trace>
  <inkml:trace contextRef="#ctx0" brushRef="#br0" timeOffset="75416.4975">14550 14037 0,'0'0'0,"0"0"0,0 0 16,0 0-16,0 0 0,-13 20 15,13-20-15,0 0 0,-18 21 0,9-11 16,-1 3-16,0 0 0,0 1 16,0-1-16,0 1 0,1-2 15,2-1-15,0-2 0</inkml:trace>
  <inkml:trace contextRef="#ctx0" brushRef="#br0" timeOffset="77085.2513">9373 12125 0,'0'0'0,"0"0"15,0 0-15,-21-7 0,21 7 0,-19-6 16,5 5-16,0 2 0,0 0 15,-6 4-15,-5 2 0,2 1 16,0 3-16,-8 5 0,-2 2 16,1 3-16,2 1 0,-3 8 15,5 2-15,5-1 0,5-2 16,1 4-16,5 1 0,6-4 16,-1-1-16,7-2 0,4-2 15,4-5-15,3-4 0,7 0 16,4-3-16,0-3 0,0-2 0,6-5 15,2-3-15,1-3 0,0-2 16,2-4-16,3-2 0,-1-1 16,-1-1-16,0-3 0,0-4 15,-1 1-15,1-2 0,-6 4 16,-1 0-16,-5 1 0,-1 0 0,-7 1 16,-1 0-16,-3 2 15,0 1-15,-7 2 0,0 3 16,-3 2-16,-3 0 0,0 3 0,-1 2 15,-1 2-15,1 2 0,2-2 16,-1 1-16,2 1 0,1 0 16,4 1-16,1 0 0,6-1 15,5 0-15,5 0 0,4-1 16,4 0-16,3-2 0,1 2 16,2-2-16,8 2 0,1 2 0,-3 0 15,-2-1-15,-5-1 0,-3 0 16,2 4-16,-4 3 0,-4 1 15,-5 0-15,-5-1 0,-3 2 16,-6-4-16,-4 1 0,-5 2 16,-5 0-16,-2-1 0,-2-1 15,0 0-15,1-2 0,0-2 16,0 1-16,0-4 0,-1-1 16,5-1-16,0-1 0,5-1 15,3-1-15,-1 0 0,0 0 0,0 1 16</inkml:trace>
  <inkml:trace contextRef="#ctx0" brushRef="#br0" timeOffset="77300.4488">10498 12254 0,'0'0'0,"10"0"16,7 1-16,2 0 0,6-1 0,12 0 15,7 0-15,14-2 0,1-1 16,11 3-16,-3 3 0,-5-1 15,-5 0-15,8 1 16,-1-1-16,-12 0 0,-8 0 16,-10-3-16,-5-1 0,-8 0 0,-6 0 15,-3 1 1</inkml:trace>
  <inkml:trace contextRef="#ctx0" brushRef="#br0" timeOffset="77599.7324">10817 12461 0,'0'0'0,"0"0"16,0 0-16,-6 21 0,5-10 0,0 1 15,0 2-15,1 2 0,1 0 16,0 7-16,1 0 0,1 1 16,0-2-16,0 2 0,2 1 15,-1 0-15,0 1 0,1-2 16,-1-1-16,2 5 0,-1-3 0,-1 0 15,-1-2-15,-1-2 0,0-1 16,-1-2-16,1-2 0,-2-1 16,-2-2-16,0-5 15,-1 1-15,-1-2 0,-3 0 16,-3-3-16,-3-2 0,-3-1 0,-1 0 16,-2-2-16,-1-3 15,-3-2-15,-2-3 0,-2 0 0,6 2 16,3 2-16</inkml:trace>
  <inkml:trace contextRef="#ctx0" brushRef="#br0" timeOffset="77766.9614">10946 12644 0,'0'0'16,"8"-1"-16,3 0 0,3-1 15,4 0-15,3 0 16,2-1-16,5-1 0,0-1 15,-4 0-15,-3 1 0,-3-2 0,-3-1 16,-3-2-16,-1-1 0,-2 2 16,-1 1-16,-1 1 0</inkml:trace>
  <inkml:trace contextRef="#ctx0" brushRef="#br0" timeOffset="78034.9546">10673 11767 0,'0'0'0,"0"0"0,0 0 0,0 0 16,0 0-16,34-6 0,-15 4 15,1-1-15,1 1 0,5 1 16,2 1-16,0 0 0,-2 0 15,8 1-15,2 1 0,-4 1 0,-3-1 16,3 1-16,-4-2 16,-6 0-16,-3 0 0,-6-3 0,-4-2 15,-2 2-15,-2-1 0,-1 3 16</inkml:trace>
  <inkml:trace contextRef="#ctx0" brushRef="#br0" timeOffset="78250.0256">10857 11833 0,'0'0'0,"0"0"15,0 0-15,-9 22 0,9-22 16,-10 22-16,4-9 0,1 2 16,-2 0-16,-1 1 0,1-1 15,-1-1-15,1-1 0,0 3 16,-1 0-16,1-3 0,1-3 0,3-3 15,5-1-15,-1-2 16,0 0-16,-1-1 0</inkml:trace>
  <inkml:trace contextRef="#ctx0" brushRef="#br0" timeOffset="78433.0021">11149 11947 0,'0'0'0,"0"0"15,0 0-15,0 0 0,-4 25 0,4-25 16,-3 21-16,3-21 0,-6 29 16,1-13-16,1 2 0,0 2 15,2 1-15,-1 4 0,-2-1 16,2-3-16,1-5 0,0-2 16</inkml:trace>
  <inkml:trace contextRef="#ctx0" brushRef="#br0" timeOffset="78917.1014">11931 12294 0,'0'0'0,"0"0"16,0 0-16,24-1 0,-24 1 0,32 0 16,-8 2-16,1-1 15,3 2-15,3 0 0,3 1 16,10 1-16,1-1 0,8 0 15,-2 2-15,-2-2 0,-3 1 0,4 0 16,-6-1-16,-6-1 16,-4 0-16,-5-2 0,-4-1 0,-5 0 15,-4 0-15,-4 0 0</inkml:trace>
  <inkml:trace contextRef="#ctx0" brushRef="#br0" timeOffset="79187.4845">12441 12084 0,'0'0'16,"0"0"-16,0 0 0,-10 19 15,10-19-15,-13 23 0,6-5 16,1 0-16,-1 1 0,-3 10 0,-1 2 16,1 0-16,3-1 0,-1 3 15,1 3-15,1 7 0,0-3 16,1-2-16,0-2 0,2-7 16,0-5-16,0-5 0</inkml:trace>
  <inkml:trace contextRef="#ctx0" brushRef="#br0" timeOffset="80916.8044">13215 12235 0,'0'0'0,"0"0"16,0 0-16,0 0 0,0 0 0,0 0 15,0 0-15,0 0 0,0 0 16,28 2-16,-28-2 0,24 4 16,-24-4-16,34 6 0,-12-3 15,2 1-15,1-1 0,1 3 16,2-1-16,4 4 0,-3 0 0,-2 1 15,-1 1-15,-4 0 16,-3 0-16,-4 1 0,-4 0 16,-5 2-16,-1 0 0,-9 2 0,-4 2 15,-7-1-15,-2-1 0,-11 5 16,-4 3-16,-2-4 0,-2 0 16,0 0-16,2 0 0,-5 0 15,4-1-15,4-1 0,5-1 16,6-4-16,6-1 0,6-2 15,6 0-15,6-3 0,7 0 0,8-5 16,7 0-16,6-1 16,5-1-16,12-1 0,12-1 15,7 1-15,-4 1 0,-6 1 0,-15-1 16,-11 0-16</inkml:trace>
  <inkml:trace contextRef="#ctx0" brushRef="#br0" timeOffset="81767.2227">14357 12318 0,'0'0'0,"0"0"0,0 0 15,0 0-15,0 0 0,0 0 0,-18-12 16,18 12-16,0 0 0,-23 1 16,23-1-16,-23 10 0,23-10 15,-29 11-15,11-4 0,1 2 16,0 3-16,1 0 0,-1 2 15,-2 5-15,2 2 0,1 0 0,3 0 16,2-1-16,2 0 0,4-1 16,2 0-16,2 0 0,2-2 15,2-1-15,1 0 0,2-2 16,1-1-16,4-1 0,4-1 16,0-3-16,2-1 0,0-3 15,3-1-15,0 0 0,1-1 0,5-7 16,2-3-16,-4-2 15,-2 0-15,0 0 0,0-1 0,0-1 16,1 1-16,-4-2 16,-1-1-16,-3 0 0,-1 1 0,-4 0 15,-2-1-15,-1 2 0,-1 0 16,-2 1-16,-1 2 16,-1 2-16,0 3 0,-1 1 0,0 0 15,-1 3-15,0 0 0,0 0 16,0 0-16,0 3 0,1 1 0,1-1 15,1 2-15,2 0 0,0-1 16,4 0-16,3-1 0,3 2 16,2-1-16,2-1 0,2 0 15,7 0-15,-1 1 0,1 0 16,0-2-16,0 0 0,-1 1 0,5 0 16,0-1-16,-4 1 15,-4 0-15,-2 0 0,-1 1 16,-3 0-16,-3 0 0,-1 2 15,-3-1-15,-4 1 0,0 1 0,-2 0 16,-1 0-16,-2 1 0,-1 1 16,-1 0-16,-1 2 15,-2 0-15,-2 1 0,-2-1 0,-2 1 16,-1 0-16,-1-2 0,-1 1 16,-2 0-16,1-1 0,0-1 0,2-1 15,0 1-15,1 0 16,2 1-16,1-2 0,0-1 15,1-3-15,1-1 0,2-1 16,1 0-16,2-2 0,-2 4 0,2-4 16</inkml:trace>
  <inkml:trace contextRef="#ctx0" brushRef="#br0" timeOffset="83016.5265">15384 12564 0,'0'0'16,"0"0"-16,0 0 0,0 0 0,0 0 16,37-3-16,-15 2 15,4-2-15,4 2 0,5 0 0,6 0 16,10 1-16,-3 1 0,15 0 16,0 1-16,-1 0 0,-1-1 15,5 0-15,-6 2 16,-10 0-16,-9 0 0,2 0 0,-6 0 15,-7-4-15,-6-4 0,-12 1 16,-7-1-16,-2 0 0,0 2 0,0 0 16</inkml:trace>
  <inkml:trace contextRef="#ctx0" brushRef="#br0" timeOffset="83366.7819">15792 12696 0,'0'0'16,"0"0"-16,0 0 0,-7 19 16,5-12-16,-1 5 0,0 3 0,0 1 15,-1 1-15,1 7 0,0 1 16,1 0-16,-1 0 0,2 0 16,1 0-16,0 1 0,1-1 15,0 1-15,1 3 0,0 2 16,0-2-16,0-2 0,0-1 15,2-3-15,-1-2 0,-2 0 16,0 0-16,-1-3 0,0-3 0,-1-2 16,0-2-16,1-4 0,0-1 15,-1 0-15,-1 0 0,-1-3 16,0 0-16,-3-2 16,-3-2-16,-2-1 0,-1-1 15,-5-3-15,-2-1 0,-2-5 0,-1 0 16,0-2-16,-1 0 15,4 3-15,3 1 0,3 1 0</inkml:trace>
  <inkml:trace contextRef="#ctx0" brushRef="#br0" timeOffset="83550.0348">15796 12901 0,'0'0'16,"0"0"-16,0 0 0,31 0 0,-16 0 15,4 1-15,2 0 0,0 0 16,-1-1-16,5 1 0,-1 0 16,-1-1-16,-1 0 0,-2-1 15,-2-1-15,-5-2 0,-4-1 0,-1 0 16,-2 1-16,0 1 0</inkml:trace>
  <inkml:trace contextRef="#ctx0" brushRef="#br0" timeOffset="83966.5199">15446 12095 0,'0'0'15,"0"0"-15,0 0 0,0 0 0,0 0 16,33 2-16,-33-2 0,28 6 16,-28-6-16,32 9 0,-13-3 15,-2 2-15,0 1 0,-3 0 16,-1 3-16,-2-1 0,-2-1 0,-2 5 16,-4-1-16,-5 0 15,-5 0-15,-5-1 0,-3 1 16,-2-1-16,-1-1 0,-2 1 15,-4 0-15,3-2 0,3-1 16,-1 2-16,2 0 0,5-2 0,2-2 16,5 0-16,4 0 0,4-3 15,5-2-15,5-1 16,6-1-16,3-2 0,4 0 0,12-3 16,3-1-16,0 0 15,2 0-15,-2 2 0,-9-1 0,-6 1 16</inkml:trace>
  <inkml:trace contextRef="#ctx0" brushRef="#br0" timeOffset="84183.9194">15995 12156 0,'0'0'0,"0"0"0,0 0 16,23 1-16,-23-1 0,27 1 15,-8 0-15,1 1 0,-1 0 0,10 0 16,1 1-16,-1-1 16,-1-1-16,0 2 0,-2-1 15,-3 1-15,-2-1 0,-3-2 0,-3-1 16,-1 0-16,-3 0 0,-2 1 16</inkml:trace>
  <inkml:trace contextRef="#ctx0" brushRef="#br0" timeOffset="84399.5224">16030 12250 0,'0'0'0,"0"0"0,0 0 16,0 0-16,-10 21 0,10-21 0,-10 18 16,10-18-16,-12 21 0,5-10 15,0 0-15,1-1 0,0 1 0,1-1 16,0 1-1,2-1-15,0-1 0,0-2 16,1 0-16,1-3 0,2 0 0,3-2 16,0-3-16,0 1 0,0 0 0,-1 0 15</inkml:trace>
  <inkml:trace contextRef="#ctx0" brushRef="#br0" timeOffset="84582.9084">16187 12303 0,'0'0'0,"0"0"0,0 0 0,0 0 16,0 0-16,0 0 0,0 0 16,-2 30-16,2-30 0,0 0 15,-8 28-15,8-28 0,-6 23 0,6-23 16,-10 30 0,2-14-16,-1 2 0,1-2 15,1-2-15,0-2 0,2-1 16,0-1-16</inkml:trace>
  <inkml:trace contextRef="#ctx0" brushRef="#br0" timeOffset="85100.4421">14804 11906 0,'0'0'0,"0"0"15,0 0-15,0 0 0,0 0 0,32-3 16,-32 3-16,27 0 16,-12 0-16,3 1 0,2 3 0,-2-1 15,0 0-15,-1 1 0,-2 1 16,-2 1-16,-1 0 0,1 3 16,-5 0-16,-3-1 0,-2 1 0,-5 4 15,-5 0-15,-4 1 16,-2-1-16,-2 0 0,-2-1 15,2-1-15,0-1 0,1 3 16,0-1-16,2 1 0,2-2 0,3 1 16,3-1-16,1 0 0,4-2 15,5-1-15,3-2 0,5 0 16,4-1-16,5-1 0,4 0 16,1 1-16,2 0 0,5 0 15,-2-1-15,-5-2 0,-6 1 16,-5-2-16</inkml:trace>
  <inkml:trace contextRef="#ctx0" brushRef="#br0" timeOffset="93578.4967">15437 11751 0,'0'0'16,"-8"-4"-16,-7-5 0,-2 2 0,-3-1 16,-13-3-16,-6-2 0,-10-1 15,0 3-15,-8-1 16,-9-1-16,-6 2 0,4 0 0,-13 1 16,-3 5-16,-9-1 0,5 2 15,-2 4-15,-3 3 0,-27 5 16,17 1-16,2-3 0,3 1 15,8 9-15,8 0 0,2 9 16,2 3-16,10-2 0,6-5 0,2 11 16,3 4-16,3 0 0,3 0 15,3 1-15,1 1 0,9 0 16,5 2-16,5 8 16,4 6-16,7-10 0,6-6 0,5-1 15,1-4-15,9 5 0,3 2 0,5 4 16,5 2-16,0-4 15,0-4-15,10 0 0,6 0 16,2 0-16,3 0 0,8 5 16,7 3-16,-5-7 0,-1-5 0,10 0 15,8-1-15,0-4 16,0-2-16,5 0 0,2 1 0,0 3 16,-1 2-16,14 0 15,9-1-15,-1-4 0,-3-5 16,0-1-16,-2-2 0,-2 0 0,-2 1 15,10-6 1,8-1-16,12-4 0,8-2 16,-28-1-16,-19 0 0,8-5 0,4-1 15,-11-2-15,-7 0 0,6-7 16,3-4-16,-14 2 0,-10 0 0,12-5 16,6-2-16,-4-1 15,-6 0-15,0-7 0,0-3 16,-16 6-16,-9 5 0,5-7 15,2-5-15,-8-2 0,-5-1 0,0-5 16,0-4-16,-8 5 0,-4 4 16,-5-6-16,-3-4 0,-2-2 15,-3-2-15,-6 2 0,-3 0 16,-2 2-16,-3 0 0,-8 0 16,-5-3-16,-1 8 0,0 7 0,-2-10 15,-3-7-15,-4 7 16,-1 6-16,-11-2 0,-7-3 15,3 6-15,1 3 0,-10 0 0,-7-1 16,8 6-16,4 6 0,-10 1 16,-9 1-16,4 4 0,2 3 15,-8 0-15,-4 2 0,10 3 16,8 1-16,-5 6 0,-2 4 16,10 1-16,5 2 0,16-4 15,11-1-15,7-2 0</inkml:trace>
  <inkml:trace contextRef="#ctx0" brushRef="#br0" timeOffset="94482.9931">16085 13696 0,'0'0'0,"0"0"0,0 0 0,0 0 16,0 0-16,0 0 0,7-20 15,-7 20-15,0 0 0,0 0 16,0 0-16,27-12 0,-27 12 0,22-6 15,-7 4-15,2 1 16,1 0-16,1 2 0,3 0 0,2 0 16,0 2-16,10 1 15,4 2-15,-3 0 0,-1 0 0,16 2 16,4 3-16,0 0 16,0-1-16,14 3 0,4 0 15,-3 1-15,0 2 0,10-1 0,-2-4 16,7 3-16,-6 1 0,4 1 15,2 2-15,28 4 0,-14-3 16,-3-3-16,-3-3 0,-7 0 16,-4 0-16,13 4 15,10 4-15,-10-2 0,-4-2 0,-2 2 16,-1 1-16,1-4 0,1-4 16,2 4-16,4 2 0,-5 0 15,-3 0-15,3 0 0,1 0 16,-4-2-16,-3 0 0,3-4 15,2-1-15,-6 0 0,-1 0 0,2 5 16,2 4-16,-2 1 0,-3-7 16,3 4-16,1-2 0,-5-3 15,-3-2-15,-1 1 0,1 2 16,-3-4-16,-2 0 0,2 5 16,0 6-16,-2-2 0,-1-3 15,-2-5-15,-2-1 0,-9-4 16,-9 3-16,5-1 0,4 2 15,-8 1-15,-4 3 0,-6 0 0,-2 0 16,0-7-16,2-3 0,-5 3 16,-3-2-16,-5 4 0,-5-1 15,2-4-15,2-2 16,-6-4-16,-2 1 0,-5 1 0,-3 0 16,-3 0-16,-2-2 0,-5 2 15,-3-1-15,-6 0 0,-5-2 0,4 0 16,2 2-1,3-1-15</inkml:trace>
  <inkml:trace contextRef="#ctx0" brushRef="#br0" timeOffset="96149.9502">17347 12749 0,'0'0'0,"-1"9"0,-1 4 15,0 1-15,-2 2 0,0 11 16,-1 2-16,-3 8 0,0 2 0,0 2 16,0 2-16,-1-3 0,-1-2 15,-1 6-15,1-1 0,2-4 16,3-4-16,-1-5 0,2-4 15,0 0-15,2-2 0,6-6 16,3-6-16,-1-3 0,-2-2 16,-1-1-16</inkml:trace>
  <inkml:trace contextRef="#ctx0" brushRef="#br0" timeOffset="96400.2173">17568 12856 0,'0'0'0,"0"0"16,0 0-16,31-2 0,-31 2 0,35 3 16,-9-2-16,3 1 0,3 1 15,10 1-15,0-1 0,1 1 16,1 1-16,8 2 0,-4-1 15,-1 1-15,-4 1 0,3-1 0,-4 0 16,-7-2-16,-6-3 0,-6 1 16,-5-2-16,-5 1 0</inkml:trace>
  <inkml:trace contextRef="#ctx0" brushRef="#br0" timeOffset="96649.8634">18060 12706 0,'0'0'0,"0"0"16,0 0-16,0 0 0,-16 23 0,16-23 15,-12 29-15,5-10 16,0 1-16,-2 4 0,-1 2 15,1 1-15,0 0 0,-1 10 16,2 1-16,-1 6 0,3-4 0,2-7 16,-1-7-1,2-5-15</inkml:trace>
  <inkml:trace contextRef="#ctx0" brushRef="#br0" timeOffset="97500.7653">18914 12853 0,'0'0'0,"0"0"0,0 0 16,0 0-16,-7-19 0,7 19 0,0 0 15,-19-12-15,19 12 0,-26-1 16,10 4-16,-2 1 0,1 0 16,-3 3-16,-1 2 0,-5 5 15,2 2-15,0 3 16,-1 1-16,4 2 0,3 1 0,1 5 15,5-1-15,2-1 0,4 0 16,2-2-16,6-2 0,0-2 0,2-2 16,2-2-16,0-1 15,2 0-15,1-2 0,5-3 16,5-3-16,2-4 0,2-2 0,1-4 16,2-2-16,0-2 0,3-1 15,-3-1-15,0-2 0,-3 0 16,-2-1-16,-2-2 0,-2-2 15,-1 0-15,-2-1 0,-1 3 16,-1 3 0,-2 0-16,-2 3 0,-3 1 0,-1 1 0,-2 2 15,0 1 1,0 3-16,1 2 0,-1 2 0,0 2 16,0-1-16,0 2 0,0 1 15,-2 2-15,-2 0 0,1-1 0,4 1 16,0 0-16,0-1 15,2-1-15,0 0 0,3 0 16,-1-1-16,1-2 0,3-1 16,4-1-16,1 0 0,2 0 0,2 0 15,1 0-15,-2 0 0,-1-1 0,2 1 16,1-1 0,-3-1-16,-3-1 0,-1 1 0,0 1 15,-2 0-15,-2 0 0,-3 0 16,-2 0-16,-2 1 0,-2 0 0,-3 1 15,-4 1-15,0-1 0,-2 1 16,-3 3-16,-1 0 16,-1 0-16,-1-1 0,-1 1 15,-3 2-15,3-3 0,2 0 0,-1-1 16,2 1-16,1 0 0,2 0 0,2 0 16,-1-1-16,1-1 15,2 0-15,0 0 0,2-1 16,2-1-16,1 0 0,2-3 15,4 0-15,-2-1 0,1 0 0,-2 1 16</inkml:trace>
  <inkml:trace contextRef="#ctx0" brushRef="#br0" timeOffset="97916.814">19688 13157 0,'0'0'0,"0"0"0,27 3 0,-6-1 16,4 2-16,17 1 15,8 2-15,14 2 0,1 3 0,11 1 16,-1 0-16,-9 2 0,-6 1 0,9 0 15,-1 1-15,-3-3 0,-12-2 16,-4 1-16,-4 1 16,-13-5-16,-10 0 0,-7-8 0,-7-5 15,-2 2-15,-2 0 0,0 1 16</inkml:trace>
  <inkml:trace contextRef="#ctx0" brushRef="#br0" timeOffset="98283.2826">20076 13432 0,'0'0'0,"0"0"16,0 0-16,0 0 0,-5 25 0,5-25 15,-2 25-15,1-10 16,0 2-16,0 1 0,-1 3 15,2 0-15,0 1 0,3 8 16,0 2-16,0-2 0,1-1 0,-1 5 16,1 0-16,1-4 0,-2-3 15,1 1-15,1 1 16,-1-3-16,0 0 0,-2-2 0,-1-3 16,-1-2-16,0-3 0,-1-1 15,-1-4-15,-2 1 0,0-3 16,-3-2-16,-2-3 0,-2-2 15,-3-2-15,-5-6 16,-3-3-16,-2-5 0,-2 1 0,-9-10 16,1-4-16,7 6 0,5 2 0,4 4 15</inkml:trace>
  <inkml:trace contextRef="#ctx0" brushRef="#br0" timeOffset="98450.2383">19940 13503 0,'0'0'0,"0"0"0,0 0 16,40-2-16,-23 1 0,4 1 0,3 0 15,6 0-15,0 0 0,-4-1 16,-1-1-16,-4-1 0,-3-1 16,-2 0-16,-3 1 0,-2 1 15</inkml:trace>
  <inkml:trace contextRef="#ctx0" brushRef="#br0" timeOffset="98783.7265">20009 12644 0,'0'0'0,"0"0"0,0 0 16,0 0-16,-24 16 0,24-16 0,-18 17 15,18-17-15,-16 20 0,8-6 16,0 2-16,2 1 0,0 0 0,4 0 16,2-1-16,2 3 15,3 0-15,6 3 0,4 0 16,2-2-16,-1-4 0,2 0 15,1-2-15,-1-2 0,1-1 0,5-1 16,1-3 0,-7-6-16,0-1 0,1 0 0,-5 0 15,-2 0-15</inkml:trace>
  <inkml:trace contextRef="#ctx0" brushRef="#br0" timeOffset="98999.7822">20119 12767 0,'0'0'16,"0"0"-16,0 0 0,-13 19 15,13-19-15,-15 20 16,15-20-16,-24 27 0,9-12 0,1-1 16,0 1-16,0 0 0,2-1 0,-1 2 15,1 0-15,2-3 0,2 0 16,3-2-16,0-3 15,3-2-15,1 0 0,1-3 0,0 0 16,0 0-16</inkml:trace>
  <inkml:trace contextRef="#ctx0" brushRef="#br0" timeOffset="99201.747">20402 12755 0,'0'0'0,"0"0"16,23 4-16,-23-4 0,33 6 0,-13-2 16,2 1-16,9 1 0,2 1 15,0 1 1,1 2-16,-2-2 16,-1-1-16,-1 1 0,-7-3 0,-4-1 15,-4 1-15,-3-3 0</inkml:trace>
  <inkml:trace contextRef="#ctx0" brushRef="#br0" timeOffset="99433.3668">20421 12929 0,'0'0'15,"0"0"-15,0 0 0,0 0 16,-9 24-16,9-24 0,-10 18 15,4-7-15,2-1 0,0 1 16,-2 0-16,2 0 0,-1 0 0,2-2 16,1 0-16,0-2 0,-1-1 0,2-3 15,1 0 1,2-3-16,2-2 0,-1-1 0,-1 2 16,0-1-16</inkml:trace>
  <inkml:trace contextRef="#ctx0" brushRef="#br0" timeOffset="99633.7002">20649 12906 0,'0'0'0,"0"0"0,0 0 16,0 0-16,0 0 0,-7 29 0,7-29 15,-12 22-15,6-11 0,-1 4 16,-1 2-16,1 1 0,-2 3 0,0-2 15,0 3 1,1-4-16,2-2 0,0-2 0</inkml:trace>
  <inkml:trace contextRef="#ctx0" brushRef="#br0" timeOffset="104083.7641">18742 12031 0,'0'0'15,"0"0"-15,17 13 0,-4-7 16,3-1-16,8 12 0,3 8 15,3 3-15,2 0 0,8 8 16,6 7-16,10 6 0,-2-5 16,11 11-16,9 8 0,-2 1 15,-3 1-15,8 9 0,-4-4 16,22 21-16,-13-13 0,-5-5 16,-3-2-16,-11-4 0,-8-4 0,2-1 15,2-2-15,-7-5 0,-5-4 16,-3 1-16,-2 3 0,1-7 15,0-5-15,-4 2 0,-4 4 16,-1-5-16,0-2 0,-3-3 16,-2-3-16,-3-8 0,0-7 0,-5 5 15,-2 3-15,-1-2 0,0-4 16,2-2 0,1-1-16,-5-5 0,-3-2 0,-1-4 15,-1-3-15,-1-4 0,-1-2 0,-4 2 16,-1 3-16,-1-2 15,1 1-15,-1-2 0,0 0 0,-1-1 16,1 1-16,-1-2 16,0 0-16,-2 0 0,2 0 15,-2 0-15,0 0 0,0-5 16,-1 3-16,0-2 0,-1 1 16,-6-1-16,-5-1 0,2 1 15,2-1-15,1 1 0</inkml:trace>
  <inkml:trace contextRef="#ctx0" brushRef="#br0" timeOffset="105217.3231">9162 11396 0,'0'0'15,"0"0"-15,0 0 0,0 0 16,0 0-16,0 0 0,0 0 15,0 0-15,0 0 0,0 0 16,0 0-16,0 0 0,0 0 0,0 0 16,0 0-16,0 0 0,22 5 15,-22-5-15,24 23 0,-8-7 16,4-1-16,7 4 0,4 5 16,15 6-16,4 2 15,8 7-15,7 3 0,10 9 0,-5-1 16,10 9-16,9 5 0,5 3 15,-8-4-15,25 25 0,-11-4 16,-12-19-16,-6-9 0,-9-1 16,-3 1-16,-8-5 0,-6-1 0,0-5 15,1-2-15,-9-2 0,-6-1 16,-1-2-16,-2-3 0,-2-3 16,-4 1-16,-3-5 0,-3-2 15,-4-7-15,-3-5 0,-4-1 16,-3-1-16,-3-2 0,-3-1 15,0-7-15,-1-4 0,-4 1 16,0 0-16,0 0 0,0 1 16,-2 0-16,0 0 0,2-3 15,-2 0-15,0 3 0,0-2 0,-3 1 16,0 0-16,-3-2 0,-1-1 16,-3-4-16,-1-5 0,3 4 15,1 2-15,2 1 16</inkml:trace>
  <inkml:trace contextRef="#ctx0" brushRef="#br0" timeOffset="109832.9942">20563 5504 0,'0'0'0,"0"0"0,0 0 16,0 0-16,0 0 0,31 0 15,-31 0-15,35-3 0,-35 3 0,42-2 16,-14-2-16,-1 1 15,2 0-15,9-1 0,2-1 0,-2 3 16,-3 1-16,8 1 0,0 1 16,-5 1-16,-2 1 0,-3 0 15,-1 0-15,-1 2 0,0 0 16,-6 0-16,-5-1 0,-4-2 16</inkml:trace>
  <inkml:trace contextRef="#ctx0" brushRef="#br0" timeOffset="111116.835">22333 5304 0,'0'0'0,"0"0"0,0 0 15,0 0-15,0 0 0,0 0 0,0 0 16,0 0-16,0 0 0,0 0 16,30-8-16,-30 8 0,0 0 15,34-2-15,-34 2 0,33-4 16,-17 3-16,5 1 0,4 0 16,-2 0-16,0 0 0,10 0 15,3 0-15,0-1 0,-2 0 0,6 1 16,5 0-16,6-1 15,-5-1-15,6-2 0,3 0 16,8-1-16,-3 3 0,12-2 0,0-1 16,-8 1-16,-6 1 0,15 0 15,2 2-15,-7-1 0,-3-1 16,16 1-16,3-2 0,7-2 16,-16 2-16,6 2 0,1 0 15,-7 0-15,-5 0 0,22 0 16,18-1-16,-21 0 0,-13 1 15,-3 0-15,-3-2 0,6 0 16,5 1-16,4 3 0,2 1 16,-3 0-16,-3 0 0,2-1 15,1-1-15,0-2 0,-2-2 0,7 1 16,2 0-16,-3 3 0,-2 1 16,2-3-16,2-2 0,-3 3 15,-1 4-15,1-5 0,3-1 16,-2 0-16,-1 3 0,1 3 15,1 4-15,-3-7 0,-2-6 0,3 2 16,3 0-16,-1 4 0,0 2 16,6 4-16,3 0 0,-2-2 15,-3-1-15,-2-4 0,0 1 16,-1 0-16,2 0 0,-1 3 16,2 2-16,-3-3 0,0-2 15,-2 0-15,0-1 0,-4 5 16,-2 1-16,-1-1 0,1 1 15,-2-1-15,0 0 0,-3 1 16,-1 0-16,-5-1 0,-4-1 0,0 3 16,0 3-16,-1-4 0,-2-2 15,-3 0-15,-5 0 0,-1 1 16,-2 0-16,0-1 0,-1 1 16,-6 2-16,-4 1 0,2 0 15,2-1-15,-8 0 0,-5 1 0,-3 1 16,-2 1-16,-3 1 15,-2 1-15,-7-5 0,-5-1 0,-4-1 16</inkml:trace>
  <inkml:trace contextRef="#ctx0" brushRef="#br0" timeOffset="111951.2612">23079 6069 0,'0'0'0,"0"0"15,0 0-15,0 0 0,0 0 0,26-2 16,-26 2-16,0 0 0,30 0 16,-30 0-16,34 5 0,-16-3 15,2 3-15,1-4 0,0 2 16,2 1-16,2 3 0,3 0 15,0 1-15,-3 2 0,0-3 0,-6 4 16,-2-4-16,-4 3 16,-3 1-16,-6 0 0,-4 0 15,-6 3-15,-6 4 0,-6 0 0,-5 6 16,-5-5-16,-4 2 0,-11 4 16,-2-1-16,1-2 0,2-1 15,-4 1-15,4 0 0,7-4 16,4-1-16,5-6 0,5 0 15,6-1-15,4-2 0,7 2 16,5 0-16,4-2 0,4-5 0,4 1 16,6-1-16,5-2 15,6-2-15,6-1 0,6 1 16,1-2-16,1 3 0,13-3 16,1 2-16,-12 1 0,-10-3 0,-9 3 15</inkml:trace>
  <inkml:trace contextRef="#ctx0" brushRef="#br0" timeOffset="112700.4225">24241 6354 0,'0'0'15,"0"0"-15,0 0 0,0 0 0,2-24 16,-2 24-16,2-21 0,-2 21 16,2-22-16,-2 11 0,0 0 15,-2 0-15,-1 0 0,-2 1 16,1-1-16,-3 1 0,0 2 0,-2 1 16,-2 4-16,0 3 15,0 0-15,-3 0 0,-1 3 16,-2 0-16,1 1 0,-5 4 15,0 2-15,1 2 0,1 2 0,-2 3 16,0 4-16,4-3 0,3 1 16,-2 5-16,4-2 0,2-1 15,2-2-15,4 1 0,3-2 16,4 0-16,3-1 0,2-2 16,3 3-16,0-4 0,2-6 0,2-1 15,3 0-15,0-7 0,3-3 16,1 2-16,2-2 15,-1-1-15,0-2 0,2-2 16,3-2-16,-4 1 0,-2-1 0,-1 0 16,0-1-16,-2 3 0,-2-2 15,-3 0-15,-4 2 0,-3-3 16,-1 1-16,-3 3 0,-1 0 16,-1 2-16,-1-1 0,-1 0 15,0 1-15,-1 1 0,0 1 0,-1 3 16,-2 0-16,2 0 0,0 1 15,3-1-15,2 2 0,3-2 16,3 0-16,4-2 0,5 1 16,1-3-16,3 1 0,10-1 15,3-3-15,1 3 0,0 0 0,7-2 16,-3 3-16,-3 2 16,-5-2-16,-4 3 0,-1 3 15,-5 1-15,-4 3 0,-3 0 16,-1 1-16,-7-2 0,-2 1 0,-7 1 15,-3 2-15,-2 0 0,-1-1 16,-6 4-16,-6-2 16,-6 4-16,2-1 0,-3 0 0,0 1 15,2-4-15,3-4 0,4-1 16,4 1-16,3-6 0,2 2 0,2-2 16,2 1-16,1-1 0</inkml:trace>
  <inkml:trace contextRef="#ctx0" brushRef="#br0" timeOffset="112899.9313">25104 6261 0,'0'0'0,"10"-3"16,5 1-16,4 0 0,3 2 0,14-6 15,4 2-15,12 0 16,2-2-16,1 1 0,0 2 15,6 0-15,-6 2 0,9 1 0,-1 0 16,-11 0-16,-7 0 0,-3 0 16,-3 0-16,-11 0 0,-6 0 0,-5 0 15</inkml:trace>
  <inkml:trace contextRef="#ctx0" brushRef="#br0" timeOffset="113273.6415">25523 6386 0,'0'0'0,"0"0"0,0 0 0,0 0 15,0 0-15,-22 19 0,22-19 16,-12 21-16,5-10 0,2 0 16,0 3-16,1 0 0,0 0 0,-1 4 15,2 0-15,0 0 16,0 3-16,0 3 0,1-1 15,0-2-15,1 1 0,-1-1 0,2 0 16,0-2-16,0-2 0,2 1 16,0 2-16,0-4 0,0 0 15,0-1-15,-1 0 0,1-1 16,-2-3-16,-2 0 0,0-2 16,-1-1-16,-1 0 0,-4-1 15,-3 0-15,-4 0 0,-1 0 0,-2-3 16,-2 0-16,1 1 0,-1-3 15,-2-2-15,-2 0 16,1 0-16,1-2 0,2-3 0,3-3 16,2 1-16,3 0 0,1 4 15</inkml:trace>
  <inkml:trace contextRef="#ctx0" brushRef="#br0" timeOffset="113450.2811">25224 6683 0,'0'0'0,"0"0"16,0 0-16,0 0 15,25-18-15,-25 18 0,31-17 0,-12 9 16,1 1-16,3 0 0,3 0 16,7-1-16,0 1 0,-2-3 15,-2 3-15,1 3 0,0 1 16,3-1-16,-3-3 0,-5 2 16,-3-1-16,-4 2 0,-4 1 0,-2-1 15</inkml:trace>
  <inkml:trace contextRef="#ctx0" brushRef="#br0" timeOffset="113783.356">25255 5844 0,'0'0'0,"0"0"0,0 0 0,0 0 16,28-11-16,-28 11 0,35-9 16,-13 7-16,1-1 0,4-1 15,2 1-15,1 1 0,0-2 16,9 1-16,-1 1 0,-4 2 15,-4 0-15,2 0 0,-3 0 16,-6 0-16,-4 0 0,-6 0 0,-4 0 16,-3 0-16,0 0 0,-2 0 15</inkml:trace>
  <inkml:trace contextRef="#ctx0" brushRef="#br0" timeOffset="114000.4484">25440 5876 0,'0'0'0,"0"0"0,0 0 15,0 0-15,-10 18 0,10-18 16,-9 22-16,2-9 0,-1 2 16,0-3-16,0 4 0,-2-2 0,0-2 15,0 5-15,2 1 16,2-4-16,0-3 0,3 0 15,2-4-15,0 0 0,-1 0 0,1-3 16</inkml:trace>
  <inkml:trace contextRef="#ctx0" brushRef="#br0" timeOffset="114170.9166">25701 5969 0,'0'0'0,"0"0"0,0 0 15,0 0-15,0 0 0,-10 23 0,10-23 16,-9 23-16,4-9 0,0 1 16,-2 3-16,2 1 0,0 1 15,2-1-15,0-2 0,0-5 16</inkml:trace>
  <inkml:trace contextRef="#ctx0" brushRef="#br0" timeOffset="115049.9421">26865 6144 0,'0'0'0,"0"0"0,0 0 15,0 0-15,-4-21 0,4 21 16,0 0-16,-10-15 0,4 9 16,0 2-16,-2 0 0,-1 0 15,-1 1-15,-1 3 0,-2 1 16,-1 4-16,-2-1 0,-3 3 0,-2 1 15,2 2-15,0-1 0,-5 7 16,2 2-16,1 0 0,2 0 0,2 3 16,2 0-16,3-1 15,2 0-15,2 5 0,5-3 16,2-2-16,3-5 0,2 2 16,2-2-16,2 0 0,0-1 15,7-3-15,2-4 0,-1 0 0,1-3 16,7-2-16,0-4 15,1-2-15,3 0 0,2-3 0,2 0 16,-3-4-16,0 1 0,1-2 16,1-1-16,-4-2 0,-3 1 15,3-4-15,-3 0 0,-5 0 16,-5 1-16,-3 3 0,-3 3 16,-4 1-16,1 2 0,-3 1 15,-2-1-15,-1 1 0,0 0 0,-1 4 16,-2-1-16,1 4 0,-1 3 15,-4-2-15,-1 3 0,1 2 16,2-1-16,-2 2 0,0 0 16,2 0-16,-1 3 0,4-3 15,2 3-15,1-2 0,1 0 16,2 1-16,3-1 0,0-4 16,3-1-16,3-3 0,4 0 15,1-3-15,3 0 0,2-1 16,1 1-16,0-4 0,1-1 0,0 0 15,0-2-15,-1 4 0,-1-1 16,4 2-16,-3-2 16,-3 0-16,-4 3 0,0 0 0,-2 1 15,-4 3-15,-1-1 0,0 2 16,-1 2-16,-1 2 0,-1 1 16,-2-2-16,-1 3 0,-1-3 15,1 4-15,-4-1 0,-3 2 16,-1-1-16,-3-1 0,-1 0 15,0 3-15,-2-1 0,-1 1 0,-1 0 16,0-2-16,0-1 0,-1-1 16,2-2-16,0 1 0,3-2 15,2 0-15,0 0 0,1-3 16,2 3-16</inkml:trace>
  <inkml:trace contextRef="#ctx0" brushRef="#br0" timeOffset="115250.1738">27707 6215 0,'0'0'16,"0"0"-16,24-3 0,-5-1 0,2 1 15,8-1-15,8 1 0,11 0 16,2 1-16,13-3 0,1 3 16,-5-1-16,-4-1 0,9 2 15,-1 2-15,-1 2 0,-10-1 16,-4 2-16,-1-3 0,-10 4 0,-6-3 15,-7 1-15,-4 1 0,-6-2 16,-3-1-16,-3 1 0</inkml:trace>
  <inkml:trace contextRef="#ctx0" brushRef="#br0" timeOffset="115616.7127">28116 6397 0,'0'0'0,"0"0"0,0 0 0,0 0 16,-19 19-16,13-9 0,2 0 15,-2 1-15,1 3 0,1 1 16,0 4-16,1 0 0,0-1 16,-1 5-16,2 2 0,1 0 15,2-1-15,0-2 0,1-1 16,0-2-16,-2 2 0,0-1 15,0-1-15,1-1 0,0-1 0,-1-2 16,0 0-16,-1 1 0,0-2 16,-3-2-16,-1 2 0,-1-3 15,0 0-15,-4 0 0,-4-1 16,0-3-16,-2 0 0,-3-3 16,-2-1-16,0-2 0,-1 4 0,-2-3 15,-3-2-15,3 0 16,1-2-16,-3-7 0,4-2 15,5 1-15,2 2 0,3 1 0</inkml:trace>
  <inkml:trace contextRef="#ctx0" brushRef="#br0" timeOffset="115785.1025">28100 6593 0,'0'0'0,"0"0"0,0 0 16,23-4-16,-13 4 0,2-2 15,3 1-15,0-2 0,2 6 0,4-3 16,1-3-16,-2 3 0,-2 0 16,0 0-16,0 0 0,-4-1 15,-1-5-15,-2 3 0,-2 1 16,-1 0-16</inkml:trace>
  <inkml:trace contextRef="#ctx0" brushRef="#br0" timeOffset="116249.9053">27829 5728 0,'0'0'0,"0"0"16,0 0-16,0 0 0,0 0 0,25-2 15,-25 2-15,21 3 0,-21-3 16,26 8-16,-26-8 0,27 11 16,-14-1-16,-2-3 0,-2 2 15,-2 0-15,-2 0 0,-3 2 16,-5 1-16,-3-1 0,-4 0 15,-2 0-15,-3 1 0,-6 4 0,-1 0 16,0-2-16,1-1 16,1-2-16,2 1 0,1-3 15,4-1-15,2 0 0,2 1 0,2-2 16,2-2-16,3 1 0,2-3 16,5 1-16,6-4 0,4 0 15,1 0-15,4-4 0,2 2 16,5-3-16,1-1 0,3-1 15,2-1-15,7-1 0,-2 0 0,-6 0 16,-6 4-16,-5-2 0</inkml:trace>
  <inkml:trace contextRef="#ctx0" brushRef="#br0" timeOffset="116499.8946">28216 5733 0,'0'0'16,"0"0"-16,0 0 0,0 0 0,30-4 15,-30 4-15,34-3 0,-12-1 16,2 1-16,2 1 0,0 2 16,6-1-16,-2 0 0,0 1 15,-2 0-15,-2 0 0,-3 0 0,-3 0 16,-4-3-16,-1 3 0,-3 0 15,-2 0-15,-2-2 0,0 2 16</inkml:trace>
  <inkml:trace contextRef="#ctx0" brushRef="#br0" timeOffset="116721.2801">28427 5776 0,'0'0'0,"0"0"16,0 0-16,0 0 0,-19 18 0,19-18 15,-14 18-15,6-8 0,1 1 16,0 3-16,0-3 0,0 1 16,1 3-16,-1-1 0,0 2 15,1-2-15,-1-3 0,1 3 16,-2-3-16,2-3 0,2 2 0,0-1 16,0 0-16,1-4 15,1 1-15,1-3 0,1-3 16,2 1-16,-2-1 0,2 3 0</inkml:trace>
  <inkml:trace contextRef="#ctx0" brushRef="#br0" timeOffset="117000.4253">28521 5804 0,'0'0'15,"0"0"-15,0 0 0,0 0 0,0 0 16,0 0-16,0 0 0,-11 22 15,11-22-15,-7 22 0,7-22 16,-10 24-16,4-13 0,0 5 16,-1 1-16,-1 0 0,1-1 15,-1 0-15,0-2 0,0 1 16,2 2-16,-1-2 16,1-1-16,0 0 0,1-3 0,-1 0 15,1-1-15,1-2 0,2-3 16,-1 1-16,-2 0 0,1-5 15,0 2-15,-2-6 0,-1 0 16,2 2-16,0-3 0,1 1 0</inkml:trace>
  <inkml:trace contextRef="#ctx0" brushRef="#br0" timeOffset="117583.527">27057 3686 0,'0'0'15,"0"0"-15,0 0 0,0 0 0,0 0 16,-3 28-16,3-28 0,-5 27 16,5-27-16,-7 38 0,1-16 15,-1 2-15,0-1 0,-2 4 16,-2 2-16,-3 7 0,-2-3 0,2 2 16,1 0-16,-3 5 15,2-2-15,-1-2 0,2 0 16,1-4-16,1-3 0,-1 3 0,1-4 15,3-7-15,2-1 0,-1-3 16,-1-2-16,2-1 0,0-3 16,1 0-16,0-1 0,1-2 15,0 0-15,2-4 0,-1 2 16,1-1-16,0 1 0,-3 0 16,0 1-16,0-1 0,1-2 0,0 1 15</inkml:trace>
  <inkml:trace contextRef="#ctx0" brushRef="#br0" timeOffset="142201.0101">24455 3707 0,'0'0'0,"0"0"16,0 0-16,0 0 0,-30-11 0,30 11 16,-31-6-16,12 4 0,-2 2 15,-3 0-15,-4 1 16,-7 2-16,0-1 15,-1 4-15,0 1 0,5 3 0,5-1 16,-1 3-16,7-1 0,5-1 16,3 2-16,5 0 0,6 1 0,3 0 15,4-1-15,4 2 16,3-1-16,1-2 0,2 0 0,-2 1 16,-1-1-16,0 0 0,-2 0 15,-2 0-15,-1 2 0,-5-2 16,0-1-16,-4-1 0,-2 1 15,-2 1-15,-3 0 0,-4-1 16,-5 1-16,-1 0 0,-2 0 0,-1 1 16,-1-2-16,-3 2 15,0-1-15,3-4 0,2-3 0,5-1 16,3-2-16,5-5 0,5-2 16,0 2-16,1 1 0,0 1 15</inkml:trace>
  <inkml:trace contextRef="#ctx0" brushRef="#br0" timeOffset="142917.0325">24588 3827 0,'0'0'15,"0"0"-15,0 0 0,0 0 0,-7 24 16,7-24-16,-7 18 0,1-5 15,0-1-15,-2 2 0,0 1 16,-1 0-16,-1 0 0,1-1 16,1-1-16,0-1 0,1-1 15,0 0-15,0-1 0,3-3 16,0-2-16,2-1 0,0 0 16,1-1-16,1-3 0,2 0 15,1-4-15,3-1 0,0-1 0,3-2 16,2-1-16,1 1 0,2-3 15,-2 0-15,1 0 0,2-2 16,1 1-16,0 1 0,1-1 16,-1 2-16,1 1 0,-2 1 15,0 1-15,-2 1 0,-1 2 16,-1 3-16,0-1 0,-2 5 0,-1-1 16,-2 3-16,0 1 15,-3-1-15,-1 2 0,0 0 0,-2 1 16,-2 1-16,-1 0 0,0 0 15,-2 0-15,1 1 0,-2 1 16,0 1-16,-1-2 0,3-4 16,1 0-16,0-1 0,1-1 15,0 0-15,0-1 0,2-3 16,0 0-16,3-3 0,1-1 0,2-3 16,1 0-16,0-2 0,2 0 15,2-1-15,1-2 16,1 0-16,2-3 0,5-3 0,0-1 15,-2 2-15,0 1 0,-3 1 16,0-2-16,-1 3 0,-1 0 16,0 2-16,1 0 0,-3 1 15,-1 3-15,-2 1 0,0 2 16,-1 1-16,-1 3 0,0 0 16,-1 2-16,-1 1 0,-2 2 0,-1 2 15,-2 1-15,0 2 0,1-1 16,-2 2-16,-2 1 0,0-1 15,0 0-15,-2 4 0,2-2 16,-2-2-16,2 0 0,-1-3 16,2-1-16,1-1 0,0-2 15,-1-1-15,1 1 0,1 0 16</inkml:trace>
  <inkml:trace contextRef="#ctx0" brushRef="#br0" timeOffset="143086.228">24843 3543 0,'0'0'16,"0"0"-16,0 0 0,0 0 16,0 0-16,0 0 0,0 0 0,18 22 15,-18-22-15,15 15 0,-15-15 16,0 0-16</inkml:trace>
  <inkml:trace contextRef="#ctx0" brushRef="#br0" timeOffset="143417.9861">25417 3889 0,'0'0'0,"0"0"16,0 0-16,30 0 0,-13 0 0,6 0 15,5-1-15,10-1 0,0 0 16,5 1-16,5 1 15,6 0-15,-4 1 0,7-1 0,-2-1 16,-9 1-16,-6 0 0,-5 0 16,-2-1-16,-8 1 0,-8-1 0,-2-1 15,-4 2-15,-2-1 16</inkml:trace>
  <inkml:trace contextRef="#ctx0" brushRef="#br0" timeOffset="143733.5991">25709 4114 0,'0'0'16,"0"0"-16,0 0 0,-5 18 15,5-18-15,-4 21 0,0-7 16,2 2-16,1 1 0,1 1 16,1 1-16,1 2 0,0-1 0,2 6 15,-1 2-15,0-4 16,2 1-16,-2-3 0,0-1 0,1-2 15,-2-1-15,0-1 16,-1-3-16,-1 0 0,-1-3 0,-1 0 16,0 0-16,-2-2 0,0 0 0,-4-1 15,-2-1-15,-1 0 16,-2-1-16,-2-3 0,-4-1 16,-2-2-16,-1-1 0,-2-2 15,-2 0-15,1-3 0,1-2 0,-5-3 16,1-1-16,6 2 0,5 2 15,2 2-15</inkml:trace>
  <inkml:trace contextRef="#ctx0" brushRef="#br0" timeOffset="143887.0479">25657 4264 0,'0'0'0,"0"0"15,18-4-15,-6 2 16,1 0-16,3-1 0,6 0 0,6-1 15,-1-1-15,1 0 0,-1 1 16,-1 0-16,-3-2 0,1 2 16,-5 0-16,-4 1 0</inkml:trace>
  <inkml:trace contextRef="#ctx0" brushRef="#br0" timeOffset="144201.0253">25661 3371 0,'0'0'0,"0"0"0,23-4 16,-6 3-16,1 0 0,10 1 0,3 1 15,3 0-15,2 0 0,9 1 16,-2 0-16,-4 0 0,-2-1 0,-3 1 16,-2 0-16,-4 0 15,-2-2-15,-6 0 0,-5 0 0,-3 0 16,-2 0-16,-4 0 0,-6 0 16,-3-5-16,-4 1 0,1 2 15,2 0-15,1 0 0</inkml:trace>
  <inkml:trace contextRef="#ctx0" brushRef="#br0" timeOffset="144451.0588">25874 3475 0,'0'0'15,"0"0"-15,0 0 0,-12 17 0,12-17 16,-16 19-16,6-5 0,0 1 15,0-1-15,2 1 0,-1-1 16,-2 6-16,1 1 0,1-3 16,0-3-16,1-3 0,2 0 15,1-4-15,2 0 0,2-2 16,2-2-16,2-3 0,3-3 16,-2 1-16,1-1 0,-2 1 0</inkml:trace>
  <inkml:trace contextRef="#ctx0" brushRef="#br0" timeOffset="144601.1192">26036 3525 0,'0'0'0,"0"0"15,0 0-15,0 0 0,0 0 0,-12 28 16,12-28-16,-15 29 16,5-11-16,-1 4 0,0 3 0,-2 3 15,-1 4-15,-3 2 16,4-5-16,2-5 0</inkml:trace>
  <inkml:trace contextRef="#ctx0" brushRef="#br0" timeOffset="145951.1919">24169 7190 0,'0'0'0,"0"0"16,0 0-16,0 0 0,0 0 0,-27-10 16,27 10-16,-29-5 0,11 5 15,-4 1-15,-3 2 0,-2-2 16,-2 2-16,-9 1 0,-3 3 15,1 0-15,3 0 0,-5 2 16,4-2-16,8 1 0,4-2 16,5 0-16,6-1 0,4 0 15,3-1-15,7 0 0,4-1 16,3-1-16,3 0 0,5 0 16,6 0-16,0 1 0,0-3 0,7 5 15,2-1-15,-3 1 0,0-1 16,-4 3-16,-2-1 0,-5 0 15,-3 0-15,-3 5 16,-4-1-16,-5 1 0,-4-4 0,-7 4 16,-7-1-16,0 1 0,-1 0 15,-11 3-15,-5-3 0,4 0 16,3-4-16,2 0 0,1 2 16,4-4-16,4 1 0,3-2 0,3-1 15,2 0-15</inkml:trace>
  <inkml:trace contextRef="#ctx0" brushRef="#br0" timeOffset="146583.7911">24150 7329 0,'0'0'0,"0"0"16,0 0-16,0 0 0,-6 22 0,6-22 15,-10 24-15,3-10 0,-1 1 16,-2-2-16,-1 1 0,0 0 15,1-1-15,0-2 0,1 0 16,0-1-16,1-1 0,0-2 16,2-1-16,2-3 0,2-1 15,4-4-15,4-1 0,2-3 16,2-1-16,2-2 0,2-1 16,3-1-16,1 0 0,7-2 0,0 1 15,-2 1-15,-2-1 0,-1 3 16,-1 0-16,-4 3 0,-1 1 15,-1 2-15,-2 1 0,-2 2 16,-1 3-16,-2 1 0,-2 3 16,-2 1-16,-1 2 0,-2 1 15,-1 1-15,-1 0 0,-2-1 0,0 0 16,-1 3-16,1-3 16,-1-1-16,2-2 0,1-3 15,-1 1-15,2-1 0,0 0 0,1-3 16,1-2-16,1-2 0,3-3 15,3-1-15,1-1 0,0-2 16,3-1-16,4-1 0,4-5 16,-1 4-16,1-3 0,1 1 15,-1 2-15,-2 1 0,0 2 16,-1 0-16,0 4 0,-2 1 0,-1 0 16,0 3-16,-2 2 15,-2 3-15,-1 0 0,-2 3 0,-2 0 16,-1 2-16,-1 4 0,-4 2 15,-1-1-15,-1 1 0,-3 0 16,-2 2-16,0-1 0,1-1 16,-1-3-16,0 1 0,1-3 0,3-1 15,-1-2-15,2 0 16,1-2-16,0-3 0,3-2 0,1-6 16,2-4-16,0-4 0,0 2 15,1 1-15,-2 5 0</inkml:trace>
  <inkml:trace contextRef="#ctx0" brushRef="#br0" timeOffset="146731.3591">24652 7226 0,'0'0'0,"0"0"0,0 0 16,0 0-16,0 0 0,0 0 0,0 0 15,-7 25-15,7-25 0,0 0 16,-9 27-16,9-27 0,0 0 0,-6 22 15</inkml:trace>
  <inkml:trace contextRef="#ctx0" brushRef="#br0" timeOffset="146952.7225">24925 7473 0,'0'0'0,"9"0"16,3 0-16,4 0 0,3 1 0,9 1 16,5 1-16,0-1 0,0-1 0,10 0 15,2 1-15,-5 0 16,-2-1-16,0 0 0,-3-2 16,-7 2-16,-3 0 0,-6-1 0,-3 0 15,-4 2-15</inkml:trace>
  <inkml:trace contextRef="#ctx0" brushRef="#br0" timeOffset="147250.8718">25112 7670 0,'0'0'16,"0"0"-16,0 0 0,-6 18 16,6-18-16,-5 22 0,0-6 15,1 0-15,1 3 0,0 0 16,1 1-16,1 6 0,0-1 0,2 1 15,1 1-15,1-1 0,-1-2 0,0-1 16,0-2-16,-1-1 16,0-1-16,0 3 0,1-1 15,-2-6-15,-2-1 0,0 0 16,-2 0-16,-3-2 0,-1-1 0,-4-1 16,-4-3-16,-2-1 15,1 0-15,-7-2 0,-3 0 0,-1-4 16,0-2-16,-9-3 0,0-4 15,4-5-15,2 0 0,5 2 16,7 2-16,2 1 0</inkml:trace>
  <inkml:trace contextRef="#ctx0" brushRef="#br0" timeOffset="147417.8345">25172 7777 0,'0'0'0,"0"0"0,0 0 15,27-1-15,-16 1 0,1 0 0,2 0 16,1 0-16,-1 0 0,3-2 16,-3 1-16,-2-1 0,-2-2 0,-2 2 15,-2-1-15,0 1 0</inkml:trace>
  <inkml:trace contextRef="#ctx0" brushRef="#br0" timeOffset="147800.7404">24930 7068 0,'0'0'15,"0"0"-15,0 0 0,0 0 0,0 0 16,0 0-16,0 0 15,32 6-15,-32-6 0,22 9 0,-22-9 16,21 14-16,-12-7 0,-2-1 16,0 2-16,-3 0 0,-1 1 15,-3 0-15,-3 1 0,-1 0 16,-2 0-16,0-1 0,-2 1 16,2-2-16,-1-1 0,1-1 15,2 1-15,0-3 0,0 1 0,1-2 16,1 1-16,0-1 0,2-3 15,-3 4-15,3-4 0,0 4 16,1-3-16,2 1 0,0-2 16,0 0-16,2 0 0,-1 0 15,0-1-15,0 0 0,-1 1 0,0 0 16</inkml:trace>
  <inkml:trace contextRef="#ctx0" brushRef="#br0" timeOffset="148101.5413">24889 7104 0,'0'0'0,"0"0"0,0 0 16,26 1-16,-26-1 0,30 3 0,-7-3 15,3 3-15,1-2 0,11 4 16,0-3-16,1 1 0,0-3 16,7 4-16,-1-4 0,-4 3 15,-4-1-15,4 0 0,-3 0 16,-7-1-16,-6-1 0,-6 1 16,-5-1-16,-5 0 0,-2 0 0,-7 0 15,-9 0-15,-2 0 0,-3 0 16,3 2-16,3-1 0,0-1 15</inkml:trace>
  <inkml:trace contextRef="#ctx0" brushRef="#br0" timeOffset="148301.6">25106 7193 0,'0'0'0,"0"0"15,0 0-15,0 0 0,0 0 0,0 0 16,-7 26-16,7-26 0,0 0 15,-9 29-15,9-29 0,-7 20 16,4-9-16,-1-1 0,2 1 16,1-1-16,0-1 0,3 0 15,3-4-15,0-3 0,2-4 0,-2 2 16,0 0-16,-1 0 0</inkml:trace>
  <inkml:trace contextRef="#ctx0" brushRef="#br0" timeOffset="148424.0441">25279 7226 0,'0'0'0,"0"0"0,0 0 16,0 0-16,0 0 0,0 0 16,0 0-16,-6 30 0,6-30 0,-11 27 15,3-9-15,-3 4 16,-1-1-16,1-3 0,1-1 16,1-4-16</inkml:trace>
  <inkml:trace contextRef="#ctx0" brushRef="#br0" timeOffset="149884.3888">25583 5599 0,'0'0'15,"-14"-8"-15,-7-4 0,-4 0 0,-5 0 16,-16-4-16,-18-7 0,-18-1 16,-2 1-16,-21 1 0,-2 3 15,-11 2-15,5 3 0,-49 4 0,11 8 16,9 6-16,7 5 0,3 6 15,3 4-15,11 4 0,7 2 16,-2 9-16,1 4 0,8 1 16,7 3-16,1 5 0,2 6 15,4-2-15,3 0 0,3 6 16,2 6-16,5-1 0,3 0 16,5 3-16,2 3 0,12 0 0,11-1 15,5 2-15,2 1 16,9 2-16,4 0 0,10 3 15,6-1-15,6-6 0,4 0 0,5 0 16,4 3-16,7-6 0,4-3 16,2 1-16,2 5 0,2-1 15,0-2-15,10 3 0,9 1 16,-1-3-16,-1-4 0,9-2 16,6 1-16,3-4 0,2-3 0,6-1 15,6-1-15,-4-3 16,-2-1-16,4-2 0,3-1 15,0-5-15,0-2 0,3-8 16,3-5-16,0-2 0,-2-1 0,6-4 16,3-3-16,-4-3 0,-2-2 15,3-4-15,3-1 0,-3-5 16,-1-2-16,1-7 0,2-3 16,-8-6-16,-3-4 0,0 2 15,2 1-15,-3-5 0,-2-3 0,-3-9 16,-3-5-16,-6-4 0,-5 0 15,-4-7-15,-2-4 0,-2 0 16,-3 0-16,-7-3 0,-5-5 16,0 0-16,-2-1 0,-3-6 15,-2-5-15,-2 2 0,-2 5 16,-1-4-16,0-2 0,-5 1 16,-2 1-16,-4-3 0,-3-5 15,-2 5-15,-1 5 0,-1-3 16,0-2-16,-5 1 0,-3 4 0,-3-4 15,-1-1-15,-1 5 0,0 4 16,-6 2-16,-5-3 0,-5 1 16,-2 6-16,-5-3 0,-4-3 15,-5 9-15,-3 1 0,-7 0 16,-5 0-16,-6 10 0,-4 4 0,-9 3 16,-6-1-16,-1 4 15,-2 4-15,-17 6 0,-13 4 16,-3 7-16,-3 4 0,-14 11 15,-9 6-15,4 5 0,4 5 0,41-5 16,30-2-16,19-4 0</inkml:trace>
  <inkml:trace contextRef="#ctx0" brushRef="#br0" timeOffset="153136.3108">27776 7590 0,'0'0'0,"0"0"0,0 0 16,0 0-16,0 0 0,0 0 15,0 0-15,0 0 0,0 0 0,0 0 16,0 0-16,0 0 0,0 0 16,0 0-16</inkml:trace>
  <inkml:trace contextRef="#ctx0" brushRef="#br0" timeOffset="153660.4136">25811 4147 0,'0'0'0,"0"0"0,0 0 16,0 0-16,0 0 0,0 0 0,19 15 15,-19-15-15,0 0 0,0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7:17:42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4370 3734 0,'0'0'0,"0"0"0,0 0 0,0 0 15,29-17-15,-29 17 0,39-9 16,-15 5-16,3 0 0,14-3 16,6-2-16,1 2 0,-1 1 0,17-5 15,6 0-15,8 1 16,-2 3-16,15 0 0,-1-2 16,-5 2-16,-9 1 0,19 0 15,0-1-15,29 2 0,-17 1 16,3-1-16,3-1 0,-19-1 0,-13 2 15,14 1-15,10 2 0,-15-3 16,-9-1-16,13 1 0,9 3 16,-15-2-16,-8-1 0,8-1 15,7 1-15,-14 1 0,-8-1 16,8-3-16,6-1 0,-14 4 0,-10 4 16,4 3-16,2 2 15,-9-6-15,-5 0 0,9 3 16,5 5-16,-16 4 0,-12 3 0,-12-3 15,-9-4-15,-6-2 0</inkml:trace>
  <inkml:trace contextRef="#ctx0" brushRef="#br0" timeOffset="1110.4302">20383 3292 0,'0'0'16,"0"0"-16,0 0 0,-16-18 0,16 18 0,0 0 15,-12-19-15,8 13 0,2 0 0,1-1 16,1 2-16,2-2 0,3 3 15,3-2-15,6-2 0,3 3 16,5 0-16,6-1 16,4 2-16,12-1 0,1 0 15,16 0-15,13 1 0,12 2 16,-4-3-16,18-1 0,14-3 16,9-1-16,-10-1 0,44 8 15,-13 8-15,-11-7 0,-9-5 0,-5 1 16,-4-2-16,-6 6 0,-4 5 15,3-4-15,3-4 0,-4 2 16,-4 0-16,-3 7 0,0 2 16,-8-6-16,-2-3 0,3 1 15,5 1-15,-6 4 0,-5 4 0,-3-4 16,-1-2-16,-13-1 0,-6-1 16,-2 0-16,-1-1 0,-7 0 15,-4 0-15,-6-2 0,-5-2 16,-5 3-16,-3 2 0,-1-4 15,-1 0-15,-7-1 0,-4 1 0,-6-2 16,-4-1-16,-2 5 16,-2 6-16,-1-6 0,0-4 15,-3 7-15,0 0 0,0 0 16,-5 0-16,1 4 16,-2 1-16,-6-2 0,-7 1 0,5-2 0,3 1 15,2-1-15</inkml:trace>
  <inkml:trace contextRef="#ctx0" brushRef="#br0" timeOffset="2387.9707">13004 3336 0,'0'0'0,"0"0"0,0 0 16,0 0-16,0 0 0,0 0 16,29-1-16,-29 1 0,25 6 0,-25-6 15,32 15-15,-14-4 16,2 1-16,0 5 0,1 3 16,4 4-16,0-1 0,1 6 15,3 3-15,3 5 0,-4-2 16,1 4-16,0 2 0,-4-4 0,-3-3 0,7 7 15,1 0-15,-5-5 16,-3-4-16,4 5 0,0-2 16,-3-4-16,-2-6 0,4-2 15,4-3-15,-5-2 0,-2-5 0,6-4 16,4-3-16,-2-5 0,-2-2 16,8-4-16,3-1 15,-2-5-15,-3-2 0,7-6 0,4-5 16,-2 1-16,-1 0 0,4-7 15,4-6-15,-4 4 0,-3 1 16,12-9-16,4-3 0,-4 4 16,-3 2-16,25-19 0,-7 2 15,-10 9-15,-8 6 0,0 0 16,-2-1-16,-8 5 0,-6 5 0,-2-3 16,-1 1-16,-2 7 0,-3 5 15,0 2-15,-2-1 16,-6 5-16,-5 1 0,1 7 0,1 5 15,-5-1-15,-5 2 0,-1 0 16</inkml:trace>
  <inkml:trace contextRef="#ctx0" brushRef="#br0" timeOffset="3966.6291">27111 2142 0,'0'0'0,"0"0"15,0 0-15,0 0 0,0 0 0,0 0 16,0 0-16,0 0 16,-21 21-16,21-21 0,-36 18 15,14-8-15,-1-2 0,-4 3 0,-3 0 16,-8 6-16,-1-2 0,-1-1 16,0 3-16,-7 2 0,4 2 0,1-2 15,2 0-15,2-1 16,3 0-16,-2 1 0,5-1 15,4-1-15,3-5 0,5 2 16,2 0-16,4-3 0,3-1 0,4-2 16,2-1-16,4 3 0,2-4 15,6-1-15,4 2 0,8-3 16,6 0-16,6 3 0,3 2 16,3-1-16,1 0 0,3-2 15,2-2-15,8 0 0,-2 0 0,2 1 16,0-3-16,-5 4 0,-2-2 15,5 0-15,-3-2 0,-5-1 16,-4-1-16,-6 3 0,-4 1 16,-3-4-16,-1-3 0,-4-1 15,-5 1-15,-2-1 0,1 0 16,-5 0-16,0 2 0,-3-2 16,-3 0-16,-2-3 0,-2-3 15,-1 2-15,2 1 0,0 3 16</inkml:trace>
  <inkml:trace contextRef="#ctx0" brushRef="#br0" timeOffset="4249.9991">26991 2296 0,'0'0'0,"0"0"0,0 0 16,0 0-16,0 0 0,0 0 0,-19 20 15,19-20-15,-14 19 0,14-19 16,-17 28-16,8-13 0,-1 3 16,-1 0-16,-2 6 0,-1 1 15,-2-1-15,-3 10 0,-1 1 16,1 0-16,1 1 0,-6 8 16,-1 2-16,-1 0 0,2-3 0,-5 10 15,2 1-15,0-4 0,1-5 16,-6 14-16,-1 2 0,9-15 15,5-12-15,6-8 0</inkml:trace>
  <inkml:trace contextRef="#ctx0" brushRef="#br0" timeOffset="6900.409">4669 4656 0,'0'0'0,"0"0"16,0 0-16,0 0 0,0 0 0,-6 22 15,6-22-15,-18 26 16,4-9-16,-3 2 0,-3 3 16,-4 2-16,1-2 0,-13 10 15,2 1-15,-10 4 0,2-3 0,-4-1 16,-3-3-16,-1 2 0,5-5 15,2-6-15,3-2 16,3-5-16,4-4 0,-2-4 0,3-5 16,10-2-16,3-2 0,3-5 15,0-4-15,6-2 0,4-2 16,0-4-16,1-1 0,3 0 16,6 1-16,-1-3 0,4-3 15,-1 0-15,3 1 0,0 2 16,4 1-16,-3 3 0,0 3 0,2 2 15,1 3-15,-2 4 0,-1 0 0,0 3 16,2 3-16,-2 2 16,-1 3-16,1 3 0,2 3 15,1 1-15,3 1 0,-1 1 16,5 3-16,-4 0 0,0 0 16,1 0-16,0-1 0,-3 0 0,-1-2 15,1 2-15,2-1 16,-2 0-16,0-2 0,-1-2 0,1-1 15,-2 0-15,0-1 0,-2-1 16,-1-2-16,-3-2 0,1 0 0,-4 0 16</inkml:trace>
  <inkml:trace contextRef="#ctx0" brushRef="#br0" timeOffset="7100.8495">4809 4816 0,'0'0'0,"9"-2"16,5-1-16,4 0 0,2 1 0,13 1 15,6 0-15,8 2 16,-3 0-16,13 1 0,-1 1 16,-5 0-16,-6 0 0,5 1 15,-3-1-15,-8 0 0,-5-2 0,-8 2 16,-8-2-16,-4-1 0</inkml:trace>
  <inkml:trace contextRef="#ctx0" brushRef="#br0" timeOffset="7350.3749">5306 4663 0,'0'0'0,"0"0"15,0 0-15,0 0 0,0 0 0,0 0 16,-14 22-16,14-22 16,-12 24-16,12-24 0,-17 35 15,9-13-15,-1 1 0,-1 13 16,0 5-16,0-1 0,1-2 0,-1 15 16,2 3-16,2-9 15,1-8-15,2-3 0,0-7 16,0-6-16</inkml:trace>
  <inkml:trace contextRef="#ctx0" brushRef="#br0" timeOffset="8066.7593">5460 6183 0,'0'0'0,"0"0"0,0 0 0,0 0 16,0 0-16,0 0 0,14-28 15,-14 28-15,12-26 0,-4 9 16,2-5-16,1-3 0,0-3 0,2-5 16,-1-2-16,4-12 15,-2-3-15,4-14 0,-4 0 16,0 1-16,-1 5 0,3-12 15,-1 1-15,0-7 0,-1 4 0,3-7 16,0 5-16,0 12 0,-1 8 0,0-2 16,-1-1-16,-2 6 15,-2 3-15,9-17 0,-1 8 16,1 11-16,0 8 0,3 2 16,2 4-16,-5 6 0,-3 7 0,-9 11 15,1 1-15,-1 0 0,1 0 16,3 3-16,1 4 0,-1 1 15,2 1-15,-2 2 0,0 3 16,-2 0-16,-3 0 0,-2 5 16,-2 5-16,-7 2 0,-4 1 15,-2 2-15,-6 0 0,-1-1 0,-1 0 16,-9 1-16,-5 2 16,1-4-16,2-3 0,0 2 15,-2 1-15,3-3 0,3-3 0,5-2 16,0-4-16,6-1 0,4 1 15,1-5-15,5 0 0,1-1 16,3 1-16,6-3 0,5-2 16,3-1-16,1-3 0,5 1 15,5 1-15,0 1 0,2-2 0,0 0 16,2 3-16,0 0 16,-4 5-16,0-1 0,2 2 15,-5 1-15,-5 0 0,-3 4 0,-2 3 16,-8 1-16,-2-2 0,-6 1 15,-5 1-15,-2 1 0,-2 0 16,-4 2-16,-1 1 0,-3-2 16,-3 1-16,0-2 0,0-1 15,3-1-15,4-1 0,2-3 16,5-2-16,0-2 0,2 0 0,4-1 16</inkml:trace>
  <inkml:trace contextRef="#ctx0" brushRef="#br0" timeOffset="8216.5062">6358 4789 0,'0'0'0,"0"0"0,22-5 0,-6 2 15,2 0-15,10-1 0,7 1 16,0 0-16,-2 2 0,8 2 16,-2 2-16,-5 2 0,-4 0 0,-4-2 15,-8 1-15,-3-2 0</inkml:trace>
  <inkml:trace contextRef="#ctx0" brushRef="#br0" timeOffset="8372.7929">6369 5043 0,'0'0'16,"0"0"-16,0 0 0,25 1 0,-25-1 15,33-2-15,-8-1 16,2-1-16,1 1 0,15-4 0,1-1 15,-5 2-15,-7 0 0,-4 2 16</inkml:trace>
  <inkml:trace contextRef="#ctx0" brushRef="#br0" timeOffset="8700.1524">7297 4453 0,'0'0'0,"0"0"0,0 0 16,0 0-16,-16 29 0,16-29 15,-19 35-15,8-13 0,1 3 0,-1 5 16,-2 7-16,-1 10 0,1-3 15,-4 13-15,1 2 0,0-5 16,2-5-16,0 9 0,-2-3 16,2-1-16,1-9 0,3-7 15,3-5-15,4-6 0,0-2 16,3-4-16,3-2 0,5-5 0,3-4 16,-5-4-16,0-1 15,-2-2-15</inkml:trace>
  <inkml:trace contextRef="#ctx0" brushRef="#br0" timeOffset="8967.2479">7550 4714 0,'0'0'0,"0"0"15,0 0-15,-29 5 0,29-5 0,-31 14 16,9-3-16,0 2 0,2-1 0,-9 6 15,2 1-15,2-1 16,3 0-16,-1 3 0,3 2 16,3-3-16,5-4 0,5-1 15,5 1-15,5-5 0,5-3 16,2-2-16,3-3 0,3-1 0,3 0 16,7-5-16,1-1 15,-5 1-15,-3 0 0,-5 1 0</inkml:trace>
  <inkml:trace contextRef="#ctx0" brushRef="#br0" timeOffset="9200.238">7655 4730 0,'0'0'0,"0"0"15,0 0-15,30-5 0,-15 1 0,7 2 16,6 0-16,2-3 0,-1 1 15,12-1-15,6 1 0,-3 1 16,-1 0-16,9 0 0,-5-1 16,-7 1-16,-4 1 0,1-1 15,-3 0-15,-6 1 0,-3-1 0,-7 1 16,-2-1-16,-5 2 0,-2 0 16,-3 0-16</inkml:trace>
  <inkml:trace contextRef="#ctx0" brushRef="#br0" timeOffset="9399.8507">7934 4793 0,'0'0'0,"0"0"16,0 0-16,-12 16 0,12-16 0,-15 20 16,5-5-16,-1 1 0,0 0 15,0 1-15,1 2 16,-2 4-16,2 0 0,2-1 0,-2-1 15,2-2-15,4-1 0,-2-2 16,3-2-16,1-3 0,1 0 16,1-2-16,0-2 0,0-1 0</inkml:trace>
  <inkml:trace contextRef="#ctx0" brushRef="#br0" timeOffset="9634.9062">8099 4871 0,'0'0'0,"0"0"0,0 0 0,0 0 16,0 0-16,0 0 0,-10 21 15,10-21-15,-13 22 0,13-22 16,-14 27-16,6-11 0,2-1 16,-1 1-16,2 0 0,-2-1 0,2-1 15,0 0-15,3-1 0,-1-2 16,-1 0-16,3-3 0,1-1 15,0-1-15,0-1 0,0 0 16</inkml:trace>
  <inkml:trace contextRef="#ctx0" brushRef="#br0" timeOffset="9791.5327">8365 4932 0,'0'0'0,"0"0"0,0 0 0,25-7 15,-14 5-15,3 0 0,5 1 16,0 1-16,-1 0 0,5 1 16,1 1-16,-1 1 0,0 1 0,-3-2 15,-4 1-15,-1-1 0</inkml:trace>
  <inkml:trace contextRef="#ctx0" brushRef="#br0" timeOffset="10034.3015">9004 4847 0,'0'0'0,"0"0"15,20-4-15,-5 3 0,4-2 0,6 2 16,6 0-16,10 0 0,2 0 16,12-1-16,2 0 0,-3 0 15,-3 2-15,10-1 16,0 0-16,-9 1 0,-3 0 0,5-2 15,-3-1-15,-12 2 0,-7-1 16,-4 2-16,-5 0 0,-4-2 16,-4-1-16,-5 0 0,-2 1 0,-3 0 15</inkml:trace>
  <inkml:trace contextRef="#ctx0" brushRef="#br0" timeOffset="10383.9596">9393 5016 0,'0'0'0,"0"0"0,0 0 0,-23 20 15,11-11-15,-1 2 0,-3 1 16,1 2-16,-1-1 0,-4 5 16,1 0-16,0-3 0,1-1 0,4 0 15,2-2-15,2-2 0,2-2 16,5 2-16,3 0 0,3-2 15,4 0-15,4-3 0,3-1 16,4-2-16,2 0 0,3-2 16,3 0-16,2 0 0,-1 0 0,9-2 15,-1 1-15,-4 0 16,-4 0-16,1-1 0,0-1 16,-5 0-16,-3 2 0,-3 0 0,-1 0 15,-5 1-15,-3 0 0,-3-2 16,-4-3-16,-3 1 0,-3-2 15,0 0-15,-1-1 0,2 1 0,0 1 16,0 1-16</inkml:trace>
  <inkml:trace contextRef="#ctx0" brushRef="#br0" timeOffset="10683.7653">9508 5043 0,'0'0'0,"0"0"0,0 0 0,0 0 15,0 0-15,0 0 0,-9 21 16,9-21-16,0 0 0,-11 33 16,7-15-16,-2 2 0,-1 0 15,1 5-15,-2 3 0,0 0 16,1 0-16,-2 10 0,-2 2 16,1-2-16,-1-3 0,-3 9 0,-2-2 15,2-6-15,1-1 0,-4 4 16,0-1-16,3-7 0,2-3 15,1-2-15,1 0 0,1-6 16,1 1-16,3-7 0,1-3 16,0-6-16,1-1 0,0-6 15,0-8-15,2-1 0,0-3 0,1 6 16,0-3-16,0 5 0</inkml:trace>
  <inkml:trace contextRef="#ctx0" brushRef="#br0" timeOffset="11019.9689">9251 4324 0,'0'0'0,"0"0"16,0 0-16,30-5 0,-30 5 0,35-3 16,-11 4-16,2 0 15,1 0-15,13 0 0,0 0 16,-2 0-16,-1 3 0,4-2 16,0-1-16,-5 2 0,-4 0 0,-3-1 15,-1-1-15,-5-1 0,-3-1 16,-5-1-16,-3 2 15,-2-1-15,-2 2 0,-4 1 0,-2 0 16,-5 1-16,-1-3 0,1 1 16,-1-1-16,2 1 0</inkml:trace>
  <inkml:trace contextRef="#ctx0" brushRef="#br0" timeOffset="11250.0416">9529 4381 0,'0'0'0,"0"0"16,0 0-16,0 0 0,0 0 0,-21 26 16,21-26-16,-14 27 15,6-12-15,-1 0 0,0 2 16,0 0-16,2-1 0,0 1 16,0 1-16,2-2 0,-2 0 0,1 0 15,-1-1-15,3-2 16,0 1-16,2-2 0,2-3 0,1-4 15,1 0-15,1-1 0,-1 0 16,-1-1-16</inkml:trace>
  <inkml:trace contextRef="#ctx0" brushRef="#br0" timeOffset="11419.3537">9696 4454 0,'0'0'0,"0"0"0,0 0 0,0 0 16,0 0-16,0 0 0,0 0 15,-10 24-15,10-24 0,-13 28 16,4-10-16,1 1 0,-1 0 16,-1 5-16,-1 3 0,0 0 15,-1-2-15,-2 3 0,3-4 16,1-4-16</inkml:trace>
  <inkml:trace contextRef="#ctx0" brushRef="#br0" timeOffset="12666.8197">11001 4936 0,'0'0'15,"0"0"-15,0 0 0,0 0 16,22-3-16,-22 3 0,31-1 0,-12 0 16,1-1-16,5-1 0,4-1 15,8 1-15,1 1 0,2-2 16,2 2-16,11-1 0,1 1 0,0 0 15,0 0-15,9 1 16,-2 0-16,1-2 0,1 2 16,-3-1-16,-4 2 0,8-1 15,-3-1-15,-2 1 0,0-2 0,0 2 16,-6 0-16,-4 0 0,-4-1 16,-4 1-16,-4 0 0,-4 2 15,-4 0-15,-1-1 0,-2-1 16,-6-1-16,-2 2 0,-5-1 15,-2 2-15,-2-2 0,-3-1 0,-3 2 16,-3 0-16,-6 3 0,-3-3 16,-4 0-16,-5 0 15,4 0-15,3 0 0,2 0 0</inkml:trace>
  <inkml:trace contextRef="#ctx0" brushRef="#br0" timeOffset="13070.5288">11025 5107 0,'0'0'16,"0"0"-16,0 0 0,0 0 0,0 0 15,30-2-15,-30 2 16,33 3-16,-33-3 0,44 0 0,-14-2 16,3 1-16,2 0 0,17-1 15,4 1-15,1-1 0,-2-1 16,18 1-16,14-2 0,-7 1 16,-5 1-16,13-1 0,-2-1 15,-7 1-15,-8 1 0,10 0 16,-3-1-16,-12 2 0,-8 1 0,20 0 15,-9-1-15,-16-1 0,-10-1 16,-7 3-16,-7-1 0,-5 1 16,-5-2-16,-11 1 0,0 0 15,-3-1-15,-1-2 0,-3 1 16,-1 1-16,-2-5 0,-2-3 16,2 4-16,0 1 0,1 0 0</inkml:trace>
  <inkml:trace contextRef="#ctx0" brushRef="#br0" timeOffset="13434.0326">12490 4746 0,'0'0'0,"0"0"16,0 0-16,0 0 0,23 3 0,-23-3 15,27 9-15,-27-9 0,31 10 16,-11-2-16,3 0 16,-1 1-16,0-2 0,7 5 0,-1 2 15,-3-1-15,-1 1 0,-1 0 16,1 2-16,-5-2 0,-1-1 0,0 2 16,-3 0-16,-3-1 15,-2 2-15,-5 1 0,-4 3 16,-3-1-16,-3-2 0,-6 2 15,-4 1-15,-2-2 0,-1-1 0,-6 1 16,-6 4-16,-2-1 0,-2-1 16,-5-1-16,-6 0 0,-10 1 15,-2-2-15,13-3 0,10-4 16,6-3-16</inkml:trace>
  <inkml:trace contextRef="#ctx0" brushRef="#br0" timeOffset="13817.498">11332 4772 0,'0'0'0,"0"0"0,0 0 16,0 0-16,-27-3 0,27 3 0,-35 13 16,13-5-16,-2 0 0,-4 3 15,-2 2-15,-7 4 0,1 0 0,-9 5 16,2 0-16,7-2 16,5-1-16,-2 2 0,3-2 15,9-4-15,4-1 16,5 4-16,4 1 0,5-3 0,4-1 15,4-1-15,3 0 0,3 1 16,3-1-16,6 1 0,5 0 16,0 1-16,-1 1 0,5-1 15,3 2-15,0 1 0,1-2 0,-2 0 16,-7-4-16,-5-2 0</inkml:trace>
  <inkml:trace contextRef="#ctx0" brushRef="#br0" timeOffset="14616.9646">14435 4626 0,'0'0'0,"-8"2"0,-3 3 16,-3 1-16,-3 1 0,-7 7 0,-4 4 15,1 1-15,-1 2 0,-5 8 16,1 2-16,5 0 0,2-1 16,-1 9-16,2 2 0,5 0 15,4-1-15,2-1 0,3 0 16,6-3-16,3-2 0,5 5 16,6 1-16,0-6 0,1-1 0,9-3 15,7 2-15,1-4 0,4-3 16,9-2-16,6 0 0,-11-6 15,-10-4-15,-6-4 0</inkml:trace>
  <inkml:trace contextRef="#ctx0" brushRef="#br0" timeOffset="15167.055">18381 4635 0,'0'0'0,"0"0"0,0 0 16,26 11-16,-16-5 0,1 3 0,2 4 15,0 2-15,2 0 0,1 11 16,1 2-16,-4 1 0,-2 0 16,-3 8-16,-6 0 0,-3-3 15,-2-1-15,-5-1 0,-4 3 16,-3-3-16,0-3 0,-9 8 16,-5-1-16,3-5 0,0-3 0,1-2 15,0 0-15,0-3 0,2-3 16,-1-2-16,0 2 15,4-6-15,3-2 0,3-1 0,2-1 16,2-3-16,2-2 0,3-2 16,2 0-16,3-3 0,-2 4 0,2-4 15</inkml:trace>
  <inkml:trace contextRef="#ctx0" brushRef="#br0" timeOffset="15484.1263">18966 4646 0,'0'0'0,"0"0"0,0 0 15,-21 15-15,10-9 0,-3 6 0,-3 3 16,1 3-16,-1 2 0,-6 6 16,-1-1-16,2 1 0,2 1 0,0 10 15,3 0-15,4-1 16,2-3-16,5 4 0,2 0 16,5 5-16,4-4 0,5 1 15,5 0-15,0-3 0,-2-3 0,-2-6 16,-3-6-16,-2-5 0</inkml:trace>
  <inkml:trace contextRef="#ctx0" brushRef="#br0" timeOffset="16335.8155">23163 4756 0,'0'0'0,"0"0"0,0 0 0,15 22 15,-10-13-15,3 3 0,2 4 16,-1 1-16,-1 0 0,2 9 16,-1 5-16,-1-2 0,-2-1 0,0 9 15,-4 1-15,-2-3 16,-2-3-16,-7 3 0,-4-1 15,0-3-15,-1-4 0,-3 5 16,-2-2-16,-2-3 0,-1-1 0,1-3 16,0-3-16,2-5 0,3 0 15,2-2-15,1-2 0,3-2 16,3-2-16,2-3 0,3-3 16,2-1-16,2 0 0,-2 0 15,3 0-15,-3 0 0</inkml:trace>
  <inkml:trace contextRef="#ctx0" brushRef="#br0" timeOffset="16567.5952">24095 4920 0,'0'0'0,"8"-2"0,3-1 16,3 2-16,3 0 0,11 0 16,7 1-16,-1 2 0,1 1 0,8 2 15,0 2-15,-4 0 16,-4 1-16,-2 1 0,-8-3 16,-5-1-16</inkml:trace>
  <inkml:trace contextRef="#ctx0" brushRef="#br0" timeOffset="16742.8676">24161 5221 0,'0'0'0,"0"0"0,0 0 15,38 1-15,-38-1 0,41 0 16,-11 2-16,10 0 0,1 1 0,1 1 15,-9-1-15,-6-1 0</inkml:trace>
  <inkml:trace contextRef="#ctx0" brushRef="#br0" timeOffset="17533.8758">25761 4843 0,'0'0'15,"0"0"-15,0 0 0,31-4 16,-16 2-16,1 1 0,4 0 16,2 1-16,1 0 0,8 0 0,0-1 15,0 3-15,0 1 0,4 3 16,-1 0-16,-4 1 0,-5-2 16,-3 3-16,-2 1 0,-2 1 0,-3 1 15,-4 1-15,-3 1 16,-4-2-16,-3 0 0,-3 2 0,-3 3 15,-2-5-15,-1 1 0,-7 4 16,-5 1-16,0-1 0,0 0 16,-4-1-16,-3 1 0,-1-1 15,0 0-15,0 0 0,-1 1 16,-1-3-16,1 0 0,-6 4 16,2-1-16,5 0 0,1 0 0,0-3 15,-2-2-15,2 1 0,3 1 16,3-3-16,3-1 15,3-1-15,3 1 0,2-1 0,2 0 16,3-4-16,0-2 0,3 1 16,1 1-16,1-2 0,0-2 15,5 5-15,2-5 0,3 0 16,1 0-16,5 0 0,2 0 16,2 0-16,0-2 0,4 0 0,5 2 15,-1 0-15,-1 2 0,11-2 16,3 0-16,-4-2 0,-2 4 15,3-2-15,1-2 0,-1 2 16,-3 2-16,5 0 0,-1-2 16,-6 1-16,-4 0 0,-1 0 15,-2 1-15,-4-2 0,-3 0 0,-3 1 16,-3-1-16,-3 0 16,-1 0-16,-1 1 0,0 1 15,-2-1-15,-2-1 0,-1 1 0,1-1 16,-2 0-16,0 1 0,1 0 15,1 2-15,-2-1 0,0 2 16,1-1-16,2 0 0,-2 1 16,1-2-16,-1 0 0</inkml:trace>
  <inkml:trace contextRef="#ctx0" brushRef="#br0" timeOffset="17695.4591">26995 5295 0,'0'0'0,"0"0"0,0 0 16,0 0-16,0 0 0,0 0 15,0 0-15,0 0 0,0 0 16,0 0-16,0 0 0,0 0 0,0 0 16,0 0-16</inkml:trace>
  <inkml:trace contextRef="#ctx0" brushRef="#br0" timeOffset="19336.1633">14760 4738 0,'0'0'0,"0"0"0,0 0 16,-12 20-16,12-20 0,-19 23 15,3-4-15,0 0 0,1 2 0,-5 7 16,1 4-16,1-2 16,0 0-16,-2 3 0,-1 3 15,-2 3-15,1-3 0,3-3 16,2-1-16,-1-1 0,2-4 0,2-1 15,1-2-15,2-4 0,2-2 16,2-7-16,1-1 0,0 0 16,2-2-16,-1-1 0,2-1 15,1-3-15,1 1 0,0-2 16,0 2-16,1-4 0,0 2 16,3-2-16,2-1 0,-1 1 15,-1-1-15,0 1 0</inkml:trace>
  <inkml:trace contextRef="#ctx0" brushRef="#br0" timeOffset="20184.9683">19937 4604 0,'0'0'0,"0"0"15,0 0-15,0 0 0,0 0 0,-6 24 16,6-24-16,-11 25 0,11-25 0,-19 33 16,5-11-16,0-1 15,-1 0-15,0 4 0,-2 0 16,-4 8-16,0-2 0,-5 9 16,-1 2-16,4-8 0,2-3 15,1 1-15,2-3 0,0-2 0,2-3 16,-5 3-16,0-5 15,7-4-15,6-3 0,-1 0 0,-1-3 16,2-1-16,2-3 0,0 0 16,0-1-16,2-1 0,0 1 15,-1-2-15,1-2 0,-2 0 16,0-1-16,0 0 0,1-1 16,0 0-16</inkml:trace>
  <inkml:trace contextRef="#ctx0" brushRef="#br0" timeOffset="22403.6103">16805 4590 0,'0'0'0,"0"0"16,0 0-16,-12 21 0,12-21 0,-16 25 15,5-5-15,-1 2 0,0 2 16,-6 6-16,0 2 0,-2-2 15,0 0-15,-4 8 16,0 2-16,5-2 0,2 0 0,-2 5 16,3-3-16,1-4 0,3-3 15,2-4-15,4-1 16,2-3-16,3-1 0,3-4 0,3-2 16,-1-5-16,1-3 0,1-1 15,2-3-15,0-2 0,1-1 16,2-3-16,1-5 0,-1 2 15,0 2-15,-1-9 0,-1-3 16,-3 3-16,0 0 0,-2-6 0,-3 0 16,0 3-16,0 3 0,1 1 15</inkml:trace>
  <inkml:trace contextRef="#ctx0" brushRef="#br0" timeOffset="23650.9968">16371 4914 0,'0'0'0,"0"0"0,0 0 15,28-1-15,-28 1 0,32 0 16,-11 0-16,2 0 0,1 1 16,12 0-16,1 1 0,-2 0 15,0 1-15,8 0 0,1 0 16,-4 1-16,-1 1 0,-3 0 15,0-1-15,-4 0 0,-4 0 0,4-1 16,-2-6-16,-9 2 0,-2-2 16,-2 2-16,0 1 0,-3-1 15,-2 0-15,0-2 0,-3 0 16,-1-3-16,-1 1 0,-3-1 16,1 1-16,-1-1 0,-1 0 0,0 0 15,-1-1-15,-1 0 16,-1 2-16,-1-1 0,-1 1 15,-2 0-15,1 2 0,-3 1 0,-1 2 16,-2 0-16,0 1 0,-2 2 16,-2 1-16,-2 2 0,0 0 15,-5 5-15,0 1 0,2 2 16,0 1-16,1 2 0,1 1 16,0-1-16,3-3 0,1 4 15,1 1-15,2 0 0,1-3 0,2 2 16,1-2-16,2-4 0,1 0 15,4-2-15,3-2 0,0-2 16,2-1-16,1-2 0,5-1 16,-1-3-16,1-3 0,0-1 15,2 0-15,-1-1 0,1-2 16,1-2-16,0-3 0,1-1 0,0 2 16,-1 0-16,-2 1 15,-1 2-15,-1-2 0,-4-1 16,0-1-16,-1 1 0,-1 3 15,0 0-15,-2 0 0,0 1 0,-2 2 16,-1 2-16,0 2 16,-1 2-16,0 0 0,-2 1 0,-2 3 15,1 1-15,0-2 0,-2 3 16,1 4-16,-2-1 0,1-1 16,-1 3-16,1 1 0,-1 3 0,0 1 15,-1 1-15,2-5 0,0 1 16,3-1-16,0-1 0,1 0 15,0-2-15,1 0 0,0-4 16,0-1-16,0-1 0,1 1 16,1-2-16,2-1 0,3 0 15,1-2-15,1-1 0,0-4 16,0 0-16,-1-4 0,1 2 16,2-2-16,0-1 0,0 0 0,3-3 15,1 0-15,-2 1 0,0 1 16,-1 3-16,-1 3 0,-2 0 15,-2 0-15,-1 1 16,0 2-16,-2 2 0,-1 0 0,1 1 16,-2 0-16,-2 0 0,2 2 0,-2 3 15,-1-1-15,0 3 16,-1 2-16,-2 0 0,0 0 16,1 1-16,-1 0 0,1 0 15,-1 1-15,0-1 0,1-1 16,1-2-16,0-2 0,-1 1 15,2-2-15,0-1 0,1-3 16,2 3-16,3-3 0,0-2 0,3-1 16,-1-2-16,-1-2 0,3-2 15,1-1-15,0 0 0,0 1 0,1-2 16,0 1-16,0-2 16,0 1-16,2-4 0,1 0 15,-3 1-15,0 3 0,-3 0 16,1 0-16,-1 2 0,-1 4 0,-2 1 15,1 1-15,-2 3 16,-1 0-16,2 4 0,-1 2 16,-1 1-16,1-1 0,-2 0 0,-1 2 15,0 0-15,-1 0 0,0 2 16,-1 2-16,0 0 0,0 1 16,0-2-16,-1 0 0,-2 1 0,1 2 15,-1 2-15,-1-2 16,1-2-16,-1-1 0,1 0 15,-1 0-15,2-2 0,0-3 0,1 1 16,1-2-16,1 0 0,1-1 16,0-1-16,0 0 0,0 0 0</inkml:trace>
  <inkml:trace contextRef="#ctx0" brushRef="#br0" timeOffset="24684.1229">21665 4646 0,'0'0'0,"0"0"15,0 0-15,0 0 0,-13 25 0,13-25 16,-16 26-16,6-11 0,-1 2 16,-1 2-16,-1 1 0,-2 1 15,0 0-15,-6 9 0,0 2 16,2-1-16,3-2 0,-3 8 16,2-1-16,4-4 0,2-3 0,3 0 15,2-1-15,1-1 16,2-2-16,2-2 0,3-2 0,0-3 15,2-4-15,3 0 0,3-3 16,0-1-16,1-1 0,1-2 16,2-1-16,-1-2 0,-1-5 15,-2-3-15,-1-3 0,-4 3 16,0 2-16,-1-3 0</inkml:trace>
  <inkml:trace contextRef="#ctx0" brushRef="#br0" timeOffset="25970.8453">21158 4940 0,'0'0'0,"0"0"16,0 0-16,0 0 0,28 1 0,-28-1 15,33 1-15,-13-1 16,0 1-16,4 2 0,5 1 15,-1-1-15,0 0 0,8-1 0,1 1 16,6 1-16,-1 3 0,-4-4 16,-1-2-16,-2 0 0,-1 2 0,-1-1 15,-1-2-15,-4-2 16,-4-1-16,-2-2 0,-2 1 16,-1-3-16,-2 0 0,-1 0 0,-3 0 15,-1-1-15,-2 2 0,-2-1 16,-2-2-16,-1 3 15,-3 1-15,-2 0 0,-2 0 0,-2 0 16,-1 0-16,-3 1 0,-1 1 16,-1 0-16,1 2 0,-4 1 15,0 3-15,-2 0 0,-2 1 16,1 2-16,-1 1 0,2 3 16,0 0-16,2 3 0,1 1 15,1 1-15,0 0 16,1 2-16,0-1 0,2 1 0,2 0 15,1-2-15,2-1 0,2-1 0,1 0 16,1-1-16,1-3 16,2-2-16,0 0 0,3-3 0,0-4 15,2-1-15,2-2 0,1 0 16,3-1-16,-1-1 0,0-1 16,1-1-16,-1-3 0,-1 0 15,-1 2-15,0-1 0,-1 0 16,-1-2-16,-1-2 0,0 2 15,-1 2-15,-2 0 0,0 1 0,-1 2 16,0 1-16,-2 1 16,0 2-16,0 1 0,-3 1 0,2 2 15,-1 0-15,-1 4 16,0 1-16,0 0 0,-1 1 0,-1 2 16,-1 1-16,0 0 0,-1 1 15,0 1-15,1 0 0,0 2 16,-1 0-16,0 1 0,0-4 15,-1-1-15,2 0 0,1-5 16,1 1-16,0-1 0,-1 0 16,1-2-16,0-1 0,1 0 0,1 1 15,3-4-15,0-2 0,2 0 16,0-1-16,2-1 0,1-2 16,1-2-16,0-1 0,1 0 15,0-1-15,0 0 0,0 1 16,0-2-16,0-1 0,3-2 15,0 3-15,1 0 0,-1 1 16,-1 0-16,-1 2 0,-1 0 16,-1 1-16,-1 3 0,-1 1 0,-3 2 15,1-1-15,-1 4 0,0 2 16,-2 0-16,-1 1 0,-1 1 16,1 3-16,-2-1 0,0 2 15,-2-1-15,0 4 0,-1-2 16,-3 1-16,2 0 0,0 1 15,-1-2-15,1-1 0,-1 0 16,1-1-16,1-1 0,-1-1 16,1-1-16,1 0 0,0-2 0,1-1 15,1-3-15,0 0 0,0 0 16,2-3-16,2 0 0,2-1 16,0-2-16,2-1 0,0-2 15,1-1-15,-1 0 0,2-2 16,0-2-16,0 2 0,2 0 15,0 0-15,5-2 0,-1 0 0,0-1 16,-2 1-16,0 0 0,-2 2 16,-1 2-16,-1 0 15,-2 1-15,0 2 0,-1 1 0,-2 3 16,1 2-16,-1 3 0,0 0 16,-1 2-16,-1-1 0,1 1 15,-2 1-15,0 3 0,-1 2 16,0 1-16,-1 1 0,-1 1 15,0-1-15,-1 1 0,0 0 16,0-1-16,-1 4 0,1-2 16,-1 0-16,-2 0 0,2-2 0,0 0 15,1-4-15,-1 0 0,1 0 16,1-1-16,-1-1 0,0-1 16,1 0-16,1-1 0,1-1 15,1 0-15,0-2 0,0 0 0,-2-1 16</inkml:trace>
  <inkml:trace contextRef="#ctx0" brushRef="#br0" timeOffset="27151.8501">18110 4855 0,'0'0'0,"0"0"16,0 0-16,0 0 0,0 0 0,0 0 15,-3 26-15,3-26 16,-8 21-16,8-21 0,-17 28 16,6-12-16,-1-2 0,-4 4 15,-2 3-15,0-2 0,-2 1 0,-7 2 16,1-5-16,0 1 0,0-1 15,-5 0-15,0-3 16,5-2-16,2-2 0,3-4 0,2-3 16,2-3-16,3-3 0,0 1 15,1-3-15,3 1 0,2-3 16,1-3-16,2-3 0,1 0 16,2-2-16,3-1 0,3 1 15,0-1-15,0 0 0,4-1 0,1-1 16,1 1-16,1 2 0,4 0 15,3 1-15,-5 3 16,-1 1-16,3 1 0,-2 3 0,-2 3 16,0 3-16,0 0 0,1 0 15,0 3-15,2 0 0,-1 4 16,1 0-16,-1 1 0,1 2 0,-2 1 16,0 1-16,0 0 0,-1-1 15,-1 0-15,-1 0 0,0 0 16,-2 1-16,2 0 0,0 1 15,0 1-15,-2-2 0,4-1 16,3 1-16,-1-4 0,0-3 16,-2 0-16,-1-1 0,-2-2 0</inkml:trace>
  <inkml:trace contextRef="#ctx0" brushRef="#br0" timeOffset="28527.9493">22334 6190 0,'0'0'0,"0"0"15,0 0-15,0 0 0,0 0 0,0 0 16,0 0-16,0 0 0,0 0 16,0 0-16,-4-22 0,4 22 15,0 0-15,5-37 0,-5 37 16,7-34-16,-4 17 0,0-4 16,2-4-16,-1-1 0,2-2 15,1-10-15,2-3 0,1 2 0,0-1 16,4-10-16,2-1 0,-1 4 15,1 2-15,1-8 0,1-1 16,0 4-16,-1 4 0,6-8 16,2 1-16,-3 5 0,-1 2 15,-1 0-15,-2-1 0,-1 7 16,-3 3-16,7-6 0,3 3 16,-6 11-16,-1 3 0,0-6 15,0 1-15,-5 6 0,-1 2 0,2 3 16,1 0-16,0 3 15,-3 1-15,1 4 0,1 1 16,-1 7-16,-1 4 0,-4 1 0,-2 1 16,1 0-16,-2 1 0,0 3 15,-1 3-15,0 0 0,-1 2 16,0 4-16,-2 0 0,0 0 16,0 0-16,-4 0 0,-1 1 15,-2-1-15,-2-1 0,-2 3 0,-2 0 16,1-1-16,0-3 0,-1 1 15,-2 0-15,1 1 0,-2-2 16,-1-1-16,-3-1 0,2-1 16,2-1-16,-1-2 0,2-1 15,0-2-15,1 0 0,1 0 16,1-2-16,4-2 0,1 0 0,1-1 16,0 0-16,2-1 0,1-2 15,1 1-15,2 0 16,3-1-16,1 0 0,2 2 0,1-1 15,1 1-15,1-1 0,2 2 16,2-1-16,1 1 0,1-1 16,2 2-16,0 2 15,-1 2-15,0 0 0,-2 2 0,-1 2 16,-2-1-16,-2 1 0,0 1 16,-2 0-16,-3 1 0,-1 1 0,-3 0 15,-2 3-15,-1-3 16,-1-1-16,-4 1 0,-2 0 15,-1 0-15,0 0 0,-5-1 16,-2 1-16,1-2 0,2 1 0,-2-1 16,2-2-16,0 1 0,2-1 0,0 1 15,1-1-15,1-1 16,2-1-16,2-1 0,2 0 16,0-2-16,2-1 0,1 0 15,2-1-15,-3 0 0,0 3 0,3-3 16,-1-3-16,1 3 0,0 0 15,0-2-15,0 2 0,2-4 16,-2 4-16,0 0 0,0 0 16,0 4-16,0-4 0,0 0 15</inkml:trace>
  <inkml:trace contextRef="#ctx0" brushRef="#br0" timeOffset="31407.3723">20223 4992 0,'0'0'0,"0"0"16,0 0-16,0 0 0,0 0 0,0 0 15,0 0-15,0 0 0,25 6 16,-25-6-16,0 0 16,29 3-16,-29-3 0,27 3 0,-11-1 15,0-1-15,0-1 0,2 0 16,2 1-16,0-1 0,-2-1 15,7 2-15,-1 1 0,-1-1 16,-2 0-16,1 1 0,1-1 16,-3-1-16,-2 0 0,-1 2 15,1 1-15,-4-2 0,0-3 0,-2 2 16,-1 2-16,-2-2 16,-3 0-16,1 0 0,-2 1 15,0-1-15,-2 0 0,0 0 16,1 2-16,-2-2 0,-2 0 0,2-4 15,-2 4-15,2-2 0,-2 2 16,0 0-16,0 0 0,0-2 16,-2 0-16,0 0 0,0 1 15,2 1-15</inkml:trace>
  <inkml:trace contextRef="#ctx0" brushRef="#br0" timeOffset="32267.7054">15260 5082 0,'0'0'0,"0"0"16,0 0-16,0 0 0,0 0 0,0 0 15,0 0 1,0 0-16,0 0 0,0 0 16,0 0-16,0 0 0,0 0 0,25-10 15,-25 10-15,0 0 0,33-4 16,-33 4-16,30-2 0,-13 0 15,0 2-15,2-2 0,1 1 16,0 0-16,-1-1 0,1 1 16,0 0-16,6-1 0,-2 1 0,-2-2 15,-1 0-15,-1 2 0,-2 1 16,-1-1-16,-3 1 0,-2-1 16,-2-1-16,-1 0 0,0 4 15,-3-2-15,-1 0 0,-1-2 16,0 1-16,-2 1 0,0 0 0,0-1 15,1 1-15,-3 0 0,2 0 16,-2 0-16,2 1 0,-2-1 16</inkml:trace>
  <inkml:trace contextRef="#ctx0" brushRef="#br0" timeOffset="33818.5117">13483 6047 0,'0'0'0,"0"0"0,0 0 0,30 4 16,-30-4-16,33 1 0,-8-1 16,1 0-16,-1 0 15,17 0-15,8 0 0,-1 2 0,1-2 16,12 4-16,12-1 0,-5-3 16,-2-3-16,15-3 0,0 1 15,-3 5-15,-1 0 0,15-3 0,1 0 16,-6 2-16,-2 1 0,42 4 15,-8 3-15,-12-7 0,-6-4 16,-1-1-16,2 3 0,-8 2 16,-2 2-16,6 1 0,5 0 15,-9-6-15,-6-5 0,12 5 16,7 5-16,-4-1 0,0 3 0,-1-3 16,-1-1-16,1 0 0,-1 0 15,12 2-15,7 2 0,-8 3 16,-6 1-16,3-1 0,3-1 15,-2-6-15,-3-6 0,4 3 16,4 1-16,-2 6 0,-2-1 16,23 1-16,16 0 15,-29 3-15,-19 3 0,3-9 0,3-5 16,5 3-16,5-1 0,5-2 16,2-2-16,-3 6 0,-1 5 0,5-1 15,7 3-15,-7-6 0,-5-1 16,4 0-16,1 0 0,-3 6 15,-1 2-15,5-8 0,3 0 16,-8-4-16,-4 0 0,7 5 16,4 2-16,-7 1 0,-6-1 15,6 1-15,4 3 0,-7-7 16,-4 1-16,5 1 0,4 2 16,-7 0-16,-5-3 0,5 4 15,4-1-15,-8-2 0,-3 3 0,-1-5 16,1 0-16,-6 1 15,-5 2-15,26 1 16,16 2-16,-29-1 0,-21 1 0,-1-2 16,-2-3-16,3 2 0,0 0 0,-3 4 15,-3 2-15,-6-3 0,-2 0 16,2-1-16,0 1 0,-1-5 16,-2-1-16,1-4 0,3-3 15,-6 6-15,-4 5 0,1-1 16,1-1-16,-6 0 0,-3-5 15,-2 6-15,-2 1 0,-1-4 0,-1-3 16,-8 3-16,-7 3 16,0-7-16,0-6 0,-3 4 15,-4 1-15,-5 1 0,-5 0 0,1-2 16,-1-5-16,-3 7 0,-3-2 16,-4 5-16,-3-1 0,1-3 15,1-6-15,0 5 0,2 2 16,-11 1-16,2-1 0,-2 0 15,1 1-15,-2 2 0,-1 1 0,-2-3 16,0 3-16,-2 0 16,3 0-16,-3 0 0,0 0 0,-3 3 15,-1-1-15,-4 4 16,-2 0-16,4-2 0,0 0 0,2-1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7:18:47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12559 6319 0,'0'0'0,"0"0"0,0 0 15,0 0-15,16-22 0,-11 15 0,1-4 16,-1 1-16,1-1 0,-2 0 16,0 0-16,0 0 0,-1-1 15,-2 3-15,-2-1 0,-3-1 0,-3 4 16,-4 0-16,-3 3 16,-2 1-16,0 0 0,-12 2 0,-5 2 15,3 2-15,2 4 16,-2-3-16,-1 2 0,-3 1 0,4-3 15,4 0-15,3 0 0,6 3 16,4 0-16,4-1 0,3-1 16,4 1-16,3 2 0,7-2 15,6-1-15,1 2 0,0 1 0,5-1 16,3 2-16,1-1 16,1-1-16,3 3 0,0-2 15,-4 3-15,-2 2 0,0-5 0,0 2 16,-4 1-16,-3-3 0,-4 2 15,-4 1-15,-4 2 0,-4-2 16,-5 0-16,-6 4 0,3-5 16,-2 1-16,-9 3 0,-6-3 15,2 0-15,0 0 0,1-1 16,1 1-16,0-4 0,-1-3 0,3-1 16,1-3-16,3 0 15,4-3-15,2 0 0,3 2 0,0-2 16</inkml:trace>
  <inkml:trace contextRef="#ctx0" brushRef="#br0" timeOffset="719.8625">12823 6262 0,'0'0'0,"0"0"15,0 0-15,0 0 0,-2 25 0,2-25 16,-5 25-16,5-25 0,-7 28 16,2-13-16,-2 2 15,0-2-15,-2 2 0,-4 1 16,-2 0-16,3-4 0,1-3 0,2 0 16,2-3-16,0-1 15,1-1-15,2-1 0,1-2 0,3-3 16,-1-1-16,4-2 0,4-4 15,1 0-15,2-4 0,0 1 16,0 1-16,3-4 0,1-2 0,2 2 16,3-2-16,-1 1 15,-2-1-15,1 2 0,-1 1 16,0 1-16,-2 0 0,1 1 16,1 3-16,-2 1 0,-1 2 0,-1 3 15,0-2-15,-1 4 0,1 1 16,-2 5-16,0 0 15,-3 1-15,-1 3 0,-4 0 0,-2 2 16,-1-1-16,0 1 0,-1-2 16,-2 3-16,0-3 0,-2 1 0,1 0 15,0-3-15,1 1 16,1-3-16,-1-3 0,2 0 16,0 0-16,1 2 0,1-6 0,-2 1 15,2-1-15,0 0 0,5-4 16,3-3-16,1-1 0,1 0 15,1-2-15,0 0 0,0 0 16,0 1-16,4-5 0,2-3 16,-1 3-16,1 3 0,0-1 15,1-1-15,-1 3 0,-2 2 0,-1 1 16,0 0-16,-2 6 16,-1-1-16,0 2 0,0 2 15,-1 2-15,-1 0 0,-3 3 0,1 4 16,-3-1-16,0 1 0,-2 3 15,-1-2-15,-2 1 0,-1 1 16,-2 0-16,0-2 0,1 2 16,-1-4-16,0 0 0,-1-2 15,1 0-15,-2-1 0,1 0 16,-1-4-16,2 1 0,-1-4 16,-1 1-16,2-1 0,0 2 0</inkml:trace>
  <inkml:trace contextRef="#ctx0" brushRef="#br0" timeOffset="877.4792">13255 6072 0,'0'0'0,"0"0"16,0 0-16,0 0 0,0 0 0,0 0 15,0 0-15,0 0 0,0 0 16,10 21-16,-10-21 15,0 0-15</inkml:trace>
  <inkml:trace contextRef="#ctx0" brushRef="#br0" timeOffset="1332.7976">14009 6158 0,'0'0'0,"0"0"16,0 0-16,0 0 0,12 18 16,-12-18-16,0 0 0,-3 28 15,-2-17-15,-4 3 0,-2 2 16,-1 1-16,-2 0 0,-8 1 0,-3 4 16,1-5-16,1-3 0,-3-2 15,-1 2-15,0-2 0,0 1 16,-4-2-16,1-1 15,2-3-15,3-6 0,1-2 0,-1-1 16,5-2-16,1 0 0,3-4 16,3-2-16,4 2 0,3-3 15,2-2-15,3-1 0,3 2 0,3-1 16,3 2-16,2 0 16,-2 0-16,1 1 0,1 2 15,0 4-15,0-2 0,1 0 0,2 5 16,2 1-16,0 0 0,2 1 15,-1 4-15,1-1 0,-2 0 16,0 1-16,3 4 0,1 3 16,2-2-16,1 1 0,5 3 15,1 3-15,0-3 0,0-2 0,-5-2 16,-4-2-16,-3-1 0</inkml:trace>
  <inkml:trace contextRef="#ctx0" brushRef="#br0" timeOffset="2041.6222">14755 6183 0,'0'0'0,"0"0"16,0 0-16,0 0 0,0 0 0,3-18 16,-3 18-16,0 0 15,0 0-15,0 0 0,-13-21 16,13 21-16,0 0 0,-30 0 16,30 0-16,-29 10 0,15-6 0,0 4 15,-1 2-15,0-3 0,-2 4 16,-2 3-16,0 3 0,2-2 15,2 0-15,2 3 0,2-1 16,2-2-16,1 0 0,4-2 16,2 2-16,4-4 0,1 0 15,5-2-15,4-1 0,0-2 0,1-4 16,6 0-16,4-2 16,0 0-16,0 0 0,2-3 0,-1-3 15,7-3-15,0 2 0,-3-3 16,0-1-16,-5 0 0,-2 3 15,-2-2-15,-2 0 0,-1 3 16,-3 0-16,-3 2 0,-3-1 16,-2 2-16,-2 1 0,-3 2 15,-2-2-15,0 2 0,0-1 16,0 2-16,-1 0 0,1 0 16,0 2-16,2-2 0,-2 4 15,2-4-15,1 1 0,4 2 0,4-3 16,2 0-16,2 0 0,3 0 15,2-2-15,0 1 0,2 0 16,8-2-16,0 3 0,-1 0 16,-3 0-16,0 0 0,0 3 15,-4 1-15,-1 0 0,-3 0 16,-3 2-16,-3-1 0,-1 1 16,-4 1-16,-2 3 0,-3-2 0,-1 3 15,-3-1-15,-3 1 16,1-3-16,-2 2 0,-1 0 0,-1 1 15,1-3-15,1 3 0,0-1 16,1 0-16,2-5 0,0 2 0,2 0 16</inkml:trace>
  <inkml:trace contextRef="#ctx0" brushRef="#br0" timeOffset="2800.2431">15386 7149 0,'0'0'16,"0"0"-16,0 0 0,0 0 0,0 0 15,0 0-15,0 0 0,1-31 16,-1 31-16,3-31 0,0 11 15,2-3-15,-1 0 0,2-8 16,0-4-16,2-8 0,1 3 0,1-14 16,0-5-16,-1 5 15,1 6-15,3-12 0,-1 0 16,-1 9-16,-1 2 0,0-5 16,-1 1-16,0 10 0,-1 7 0,4-3 15,4 3-15,0 4 0,3 8 16,1-2-16,1 2 15,-4 2-15,-1 3 0,3 2 16,3 2-16,-3 5 0,1 6 16,1 1-16,0 6 0,-6 0 0,-2-1 0,-2 5 15,-1 2-15,-4 2 0,-1 3 16,-3 1-16,-2 0 16,-1 0-16,-1 2 0,-5 0 0,-3-2 15,-2 2-15,-2-3 0,-3 1 16,-2-4-16,3 3 0,0-4 15,1-2-15,-1 2 0,1-5 16,0 4-16,2-5 0,5 1 16,0-2-16,2 1 0,2-2 15,1-1-15,3-1 0,2 3 0,3-3 16,4-3-16,1 2 16,1-1-16,5 1 0,3-2 15,1 3-15,0 3 0,0 0 0,-1-1 16,-2 4-16,0-3 0,-2 4 15,1 0-15,-3-3 0,-1 3 16,-3 0-16,-3 4 0,-3-4 16,-3 4-16,-3-1 0,-3-2 15,-2 2-15,-1-2 0,-4 0 16,-4 1-16,-2-1 0,-1-1 0,0 0 16,0 0-16,-1 0 0,0-3 15,-4 3-15,1-3 0,2 0 16,1-1-16,3 0 0,2 1 15,5-4-15,1 0 0,0-4 16,0-3-16,2 3 0,1 0 0,2 1 16</inkml:trace>
  <inkml:trace contextRef="#ctx0" brushRef="#br0" timeOffset="3783.0002">12631 7387 0,'0'0'0,"0"0"0,0 0 0,0 0 16,0 0-16,-24-8 0,24 8 15,-22 1-15,22-1 0,-28 7 16,14 0-16,-3 2 0,-1 1 0,0 2 16,-2 3-16,1 0 0,0 2 15,-3 6-15,2 2 0,3-3 16,0-1-16,2 5 0,4-1 15,2-3-15,2-2 0,5-2 16,3 0-16,3-7 0,0-1 0,7-2 16,4-3-16,3-2 15,2-2-15,7-5 0,4-3 16,0-2-16,1 0 0,0-2 0,-1-2 16,0 0-16,0 1 0,4-2 15,-2 0-15,-6 2 0,-5 1 16,-6 2-16,-2 3 0,-5 1 15,0 1-15,-4 1 0,-3 2 16,-2 1-16,2-3 0,-2 3 16,0 0-16,-2 2 0,0-1 0,1 2 15,-1 0-15,2-1 16,0 2-16,3-1 0,1-1 16,4-2-16,2 0 0,4-1 0,6-3 15,2 0-15,2-1 0,9-1 16,3-1-16,-2 2 0,0 1 15,8 0-15,0 0 0,-5 2 16,-3 2-16,-2 1 0,-2 4 16,-6 1-16,-3 0 0,-5 2 15,-4 0-15,-4-1 0,-4 2 0,-5 3 16,-5 1-16,-1 2 16,-2-2-16,-3 3 0,-3 0 0,-1-2 15,-3-2-15,0-1 0,0-1 16,2-1-16,4-2 0,2-4 15,1-3-15,2 0 0,2 0 0,0 0 16</inkml:trace>
  <inkml:trace contextRef="#ctx0" brushRef="#br0" timeOffset="4166.4805">13914 7451 0,'0'0'16,"0"0"-16,0 0 0,-4 19 15,4-19-15,-10 20 0,10-20 16,-21 29-16,9-15 0,-1 2 16,-2 0-16,-1-2 0,-2 1 0,-6 1 15,-1 0-15,1-2 0,4-3 16,-1-4-16,0 0 0,1-3 15,1 0-15,0-4 0,2-3 16,1-2-16,3 2 0,2-5 16,3-1-16,4-1 0,3-1 0,2-1 15,2 0-15,3 2 16,0 0-16,2 0 0,1 0 0,1 2 16,1 2-16,2 2 0,2 2 15,1 0-15,-1 2 0,2 1 16,0 2-16,2 2 0,0 0 15,3 1-15,3 3 0,0-2 16,-2 2-16,1-2 0,-5 0 16,-4-1-16</inkml:trace>
  <inkml:trace contextRef="#ctx0" brushRef="#br0" timeOffset="4750.4671">14744 7433 0,'0'0'0,"0"0"0,0 0 16,0 0-16,0 0 0,0 0 0,-32-2 15,32 2-15,-32 2 0,32-2 16,-37 9-16,18-4 0,-1 1 0,1 1 15,0 3-15,2-1 16,1 1-16,0 4 0,1 0 16,4 0-16,2 0 0,3-1 15,2 5-15,3-4 0,1 0 0,4 1 16,0 0-16,0-3 0,0 0 16,0-1-16,1 2 0,-2-2 15,-1-1-15,-2 0 0,-3-1 16,-3-1-16,0-1 0,-3-2 15,-2 3-15,-1-4 0,0 0 16,-5-1-16,-3-1 0,0 1 16,0-2-16,1-1 0,-1 0 15,0 0-15,0-1 0,1 0 16,1-1-16,1 1 0,3 0 0,3 0 16,2-1-16,2 0 0,3 1 15,6-3-15,6 1 0,1-2 16,0 2-16,7 0 0,4-1 15,2 0-15,3-1 0,5 1 16,3-1-16,0 1 0,1 1 16,12-1-16,2 1 0,-5 0 15,-3 0-15,6 0 0,0 0 16,-4-1-16,-4 1 0,-4 0 0,-3-1 16,-4 1-16,-2-2 0,-5-6 15,-4-5-15,-3 6 0,-3 0 0,-2 3 16</inkml:trace>
  <inkml:trace contextRef="#ctx0" brushRef="#br0" timeOffset="4904.0903">14972 7358 0,'0'0'0,"0"0"0,0 0 0,0 0 16,0 0-16,0 0 0,0 0 15,0 0-15,18 18 0,-18-18 16,0 0-16,0 0 0</inkml:trace>
  <inkml:trace contextRef="#ctx0" brushRef="#br0" timeOffset="5633.2433">15194 8451 0,'0'0'0,"0"0"0,0 0 0,-9-24 16,9 24-16,-5-24 0,3 4 15,0-1-15,1 0 0,0-15 16,1-3-16,1 0 0,0 0 0,1-12 16,0-1-16,1 3 15,-1 4-15,0-8 0,0 2 16,0 4-16,2 4 0,0-3 16,2 6-16,-1 6 0,1 6 0,5-1 15,4-1-15,2 5 0,-1 3 16,5 1-16,5 0 0,-7 5 15,1 3-15,8-1 0,3 3 16,-7 6-16,-1 1 0,-1 6 16,-1 0-16,-2 2 0,-4 1 0,-3 4 15,-2 6-15,-3 0 16,-4 3-16,-5 0 0,-5-2 16,-2 0-16,-2-1 0,-8-2 0,-4 0 15,5-2-15,0-1 0,-3 1 16,0-2-16,5-1 0,0-2 0,-2 0 15,-1 1-15,6-2 16,2-1-16,2 0 0,2-2 16,1-1-16,0-1 0,6 0 15,0 0-15,5-3 0,3-1 0,4 2 16,3 0-16,1 0 0,2 1 16,4-3-16,5 3 15,-2 1-15,-1 1 0,8 1 0,2 3 16,-3-1-16,-4 2 0,-5 2 15,-4 0-15,-2 0 0,-4 0 16,-3 1-16,-4 2 0,-2-1 16,-5 0-16,-3 2 0,-4 1 15,-2-3-15,-2-1 0,-4-1 16,-4-1-16,-4 3 0,0-3 0,-3-2 16,-1-2-16,3 0 0,1 0 15,4-7-15,4-3 0,6-4 16,6-4-16,0 3 0,2 2 15,0 3-15</inkml:trace>
  <inkml:trace contextRef="#ctx0" brushRef="#br0" timeOffset="6333.4488">17458 5535 0,'0'0'0,"0"0"15,0 0-15,35-6 0,-15 3 16,7 3-16,6-2 0,14 0 16,1 1-16,22-1 0,7-1 15,0 2-15,0-2 0,24 1 16,19 0-16,-10 0 0,-6 1 0,52 0 16,16 1-16,-27 0 0,-18 1 15,3 2-15,1 3 16,-12-1-16,-9-3 0,3 3 15,0 2-15,-10 4 0,-8 3 0,7-5 16,6 0-16,-19-2 0,-14 0 0,-1-1 16,-1-1-16,-11-1 0,-7 1 15,-1 0-15,0 0 16,-13 1-16,-9-3 0,-6-4 0,-4-3 16,-5 4-16,-2 2 0,-6 0 15,-1-1-15,-4-1 0,-4 0 16,1-3-16,-1 3 0,0-2 15,-3 2-15,0-2 0,-1-1 16,0-1-16,2 0 0,-10 1 16,-7 0-16,1 1 0,-2 1 15,-7 2-15,-5 1 0,7 1 0,6-3 16,4 2-16</inkml:trace>
  <inkml:trace contextRef="#ctx0" brushRef="#br0" timeOffset="7133.5125">11997 6836 0,'0'0'0,"0"0"0,0 0 16,0 0-16,0 0 0,30-3 0,-30 3 16,34-3-16,-34 3 0,44-8 15,-13 5-15,4-1 0,4-3 16,18 0-16,6 3 0,13-6 15,-1 5-15,20-5 0,3 2 16,11-1-16,-5 0 0,22-4 16,5-1-16,36-1 0,-23 5 0,-3 2 15,0 2-15,-13-1 0,-9 2 16,6-5-16,4-1 16,-10 3-16,-8 1 0,3 1 0,1-2 15,-10 1-15,-7 0 0,4 3 16,0 1-16,-13 0 0,-11-1 0,0 1 15,2-2-15,-14 3 16,-8 2-16,1-4 0,-1-1 16,-12-7-16,-6-3 0,-5 11 0,-3 4 15,-7 1-15,-8-1 0,-7-1 16,-5 1-16,-2-3 0,-3 3 16,1-3-16,-1 3 0,-2 0 15,0 2-15,-6 2 0,-4 3 16,7-4-16,2-2 0,0 0 15</inkml:trace>
  <inkml:trace contextRef="#ctx0" brushRef="#br0" timeOffset="10117.0659">19763 6669 0,'0'0'0,"0"0"0,0 0 16,0 0-16,0 0 0,-34-11 0,34 11 15,-36 0-15,14 1 0,-4 2 16,-3 1-16,-2 2 0,-2-2 15,-9 4-15,1 4 0,5 0 16,3-1-16,-2 6 0,7-2 16,6-1-16,5 1 0,6-4 0,6-1 15,2 1-15,4-1 0,7 1 16,5 0-16,3 0 0,3-1 16,3 3-16,3-1 0,3-2 15,0-2-15,1 3 0,0-1 16,-4 1-16,-2 0 0,-2-1 15,-2-2-15,-5 3 0,-3-4 0,-4 3 16,-4-2-16,-4 4 0,-3 0 16,-9-1-16,-5 3 15,-4-1-15,-3 0 0,0-3 16,-3 1-16,1-4 0,-2 0 0,3 0 16,1-3-16,7-1 0,3-3 15,3-1-15,2-1 0,3 2 16</inkml:trace>
  <inkml:trace contextRef="#ctx0" brushRef="#br0" timeOffset="10766.5295">19938 6918 0,'0'0'0,"0"0"0,0 0 0,-10 22 15,10-22-15,-13 21 0,3-10 16,-1 3-16,0-2 0,-2 2 16,1 3-16,-1-2 0,1-4 0,2 1 15,1-3-15,3-2 16,0 0-16,3-3 0,1 1 0,2-5 16,1-5-16,3 1 0,4-3 15,1-2-15,2 0 0,4-5 16,2-1-16,-1 0 0,2-1 0,1 1 15,1-2-15,0 2 16,0 1-16,2 0 0,-2 1 16,-6 4-16,1 2 0,0 0 0,0 3 15,-4 1-15,0 3 0,0 5 16,0 0-16,-3 3 0,0 2 16,-2 1-16,-3 3 0,-1-1 15,1-1-15,-3 3 0,-3-3 16,-1 1-16,-1-1 0,0-1 15,-1-2-15,2 1 0,1-2 16,-1-2-16,1 0 0,1-4 16,0 1-16,2-3 0,-3 2 0,3-2 15,1-5-15,3-2 16,1-2-16,3 0 0,1-2 0,3 0 16,2-1-16,3-4 0,-2 1 15,2-2-15,0 1 0,2 3 16,0 3-16,-1-1 0,-1 3 15,-1 0-15,-2 2 0,-1 3 16,-1 3-16,-1 2 0,0 3 0,-1 2 16,0 0-16,-1 3 0,-1-2 15,-3 6-15,0 1 16,-3-1-16,-1 0 0,-1-3 0,0 3 16,-1-5-16,0 0 0,0 1 15,0-2-15,0-2 0,-1-2 16,2-4-16,-3 1 0,3-1 15,-2 0-15,2 0 0</inkml:trace>
  <inkml:trace contextRef="#ctx0" brushRef="#br0" timeOffset="10946.2606">20267 6637 0,'0'0'0,"0"0"16,0 0-16,0 0 0,0 0 0,0 0 16,0 0-16,3 28 0,-3-28 15,2 19-15,-2-19 0,0 0 16</inkml:trace>
  <inkml:trace contextRef="#ctx0" brushRef="#br0" timeOffset="11267.1296">21021 6555 0,'0'0'0,"0"0"15,0 0-15,0 0 0,-22 11 0,22-11 16,-25 17-16,25-17 0,-33 22 0,13-5 15,-1 1-15,0 3 16,2 1-16,-5 6 0,3 1 16,3 0-16,1 3 0,1 6 15,2-4-15,3 0 0,1-6 0,5-1 16,3 1-16,1-4 0,2-2 16,1-5-16,1-1 0,2-2 15,0 0-15,5-4 0,3-5 16,-2 2-16,-2-2 0,-1-1 15</inkml:trace>
  <inkml:trace contextRef="#ctx0" brushRef="#br0" timeOffset="11686.8959">21398 6740 0,'0'0'0,"0"0"16,0 0-16,2 21 0,-2-21 0,-1 21 16,1-21-16,-6 29 0,6-29 15,-13 33-15,3-12 0,-2-3 16,-2 0-16,-6 3 16,0-3-16,0-3 0,1 1 0,-2-4 15,-1-1-15,0-4 0,2-3 16,2-1-16,0-1 15,3-2-15,0-2 0,2-2 0,1-3 16,1-3-16,2 2 0,2-4 16,3 0-16,2-1 0,1 1 0,1 1 15,2 0-15,0 1 16,0 1-16,1 0 0,0 5 16,1-3-16,2 4 0,2-1 0,1 3 15,2 0-15,1-1 0,1 4 16,1 0-16,0 1 0,1-2 15,3 2-15,5 1 0,-2 2 16,-1-2-16,1 3 0,0 3 16,-1-2-16,-2-2 0,-3-1 15,-1-1-15,-3 1 0</inkml:trace>
  <inkml:trace contextRef="#ctx0" brushRef="#br0" timeOffset="11884.8405">21753 6862 0,'0'0'0,"0"0"0,23 0 15,-8 0-15,2 0 0,4 3 16,5-3-16,6 1 0,-1 1 0,1-2 16,0 1-16,2-1 0,-4 2 15,-5-4-15,-1 1 0,-6-5 16,-3-1-16,-3 3 0,-2-1 15,-2 0-15</inkml:trace>
  <inkml:trace contextRef="#ctx0" brushRef="#br0" timeOffset="12083.6184">21946 6730 0,'0'0'0,"0"0"0,0 0 0,0 0 15,-10 21-15,10-21 0,-10 24 16,10-24-16,-13 36 0,6-14 16,-1 5-16,1 0 0,-1 3 0,-4 11 15,-1 2-15,2-7 0,2-4 16,1-7-16</inkml:trace>
  <inkml:trace contextRef="#ctx0" brushRef="#br0" timeOffset="12833.6724">21992 8236 0,'0'0'0,"0"0"15,0 0-15,7-21 0,-7 21 16,6-30-16,-1 9 0,0-3 16,1-4-16,3-15 0,1-4 15,-1 2-15,2 0 0,2-12 16,-1-1-16,1-9 0,-1 2 16,0-8-16,-2 1 0,-1 12 0,-2 5 15,0-8-15,2 1 0,0 10 16,0 5-16,2 0 15,1-2-15,2 11 0,3 4 0,5-1 16,4-1-16,-1 7 0,-3 1 0,5 3 16,4 0-16,-2 6 15,-3-2-15,-2 7 0,0 2 16,-1 5-16,2 4 0,-4 3 0,0 1 16,-4 2-16,-3 5 0,-3 1 15,-1 1-15,-7-2 0,-2 0 16,-5 5-16,-5 3 0,-3-2 15,-2 0-15,-3 0 0,-2 1 16,4-5-16,-1-2 0,-8 4 16,-4-3-16,5-2 0,3-1 0,-1-1 15,4 2-15,5-3 0,2-1 16,2 0-16,2-2 16,1 2-16,2-3 0,0 0 0,0 0 15,3 0-15,1-3 0,6-1 16,3-3-16,3 3 0,3-1 15,1 0-15,3 1 0,2 1 16,3 3-16,1 0 0,2 2 16,-3 2-16,-2-1 0,6 2 15,-1 2-15,-2 3 0,-3 1 0,-5 4 16,-4-1-16,-4 3 0,-4 1 16,-4-3-16,-7 1 15,-1-1-15,-2-3 0,-3 4 0,-1-2 16,-4-1-16,-1 0 0,-4-2 15,-4 0-15,4 0 0,2-4 16,-2-1-16,0-3 0,0-1 16,0-2-16,0-2 0,0-5 15,3-2-15,3-2 0,3 1 16,2 3-16,2 1 0</inkml:trace>
  <inkml:trace contextRef="#ctx0" brushRef="#br0" timeOffset="13136.9403">23160 6672 0,'0'0'0,"0"0"16,0 0-16,16 25 0,-8-14 0,-1 6 15,-1 2-15,2 12 0,0 2 16,-6 0-16,-5 4 0,-4 4 15,-2-2-15,-2 0 0,0-6 16,-2-1-16,-1-2 0,-5 4 16,-2-3-16,1-5 0,1-4 0,1-1 15,-2-3-15,2-2 0,2-5 16,0-2-16,1-2 16,4-2-16,1 0 0,0-3 0,0-1 15,0-1-15,0-1 0,1-4 16,0 0-16,4 1 0,1 0 0,-1 2 15</inkml:trace>
  <inkml:trace contextRef="#ctx0" brushRef="#br0" timeOffset="15050.2552">24635 3976 0,'0'0'0,"0"0"16,0 0-16,0 0 0,0-25 0,0 25 15,-1-16-15,0 7 16,-1 2-16,-2 0 0,-3 1 16,-2 0-16,-2 2 0,-3 3 0,-5 3 15,-1 1-15,-1 2 0,-9 4 16,-3 3-16,1 2 0,3 0 15,-9 6-15,1 0 0,4 3 16,3-2-16,6 2 0,4 3 16,3-3-16,4-1 0,2 2 0,3-1 15,5-3-15,2-7 0,5-2 16,5-1-16,2-1 0,3-2 16,4-3-16,3-3 0,3-1 15,2-1-15,2-2 0,4-1 16,0-2-16,0-1 0,7-4 15,-1-3-15,-5 1 0,-3 1 0,-1-2 16,-2 0-16,-2 1 16,-3 0-16,-6 0 0,-2 0 15,-3 2-15,-3 2 0,-2 2 0,-3 1 16,-1 0-16,0 0 0,0 1 16,0 1-16,-1 1 0,0 0 15,-1 3-15,3-3 16,3 3-16,1 0 0,2 2 0,3 0 15,0 2-15,1-2 0,2 4 16,3-1-16,0 2 0,-2 0 0,0 3 16,-2 0-16,-2 1 15,-1-1-15,-3 1 0,-3 2 16,0 1-16,-2-3 0,-1 2 0,-2-1 16,-1 0-16,-1 0 0,-5-1 15,-2-2-15,-2-1 0,-2-1 16,-1 1-16,-2-1 0,3-2 15,0-3-15,0-1 0,0-1 16,0-1-16,2 0 0,1 0 0,3 0 16,0 0-16</inkml:trace>
  <inkml:trace contextRef="#ctx0" brushRef="#br0" timeOffset="15349.9832">25322 3825 0,'0'0'0,"0"0"16,19-3-16,-7 2 0,0 0 0,4 2 16,1 3-16,6 1 0,-1 1 15,-3 1-15,0 3 16,-4 0-16,-4 2 0,-6 1 0,-4 2 16,-4 0-16,-5 1 0,-4 0 15,-6 1-15,-1-2 0,-2 0 16,-7 3-16,-1 0 0,3-1 15,3-1-15,2-1 0,2 0 16,4-2-16,2-1 0,5-2 16,2-1-16,5 1 0,4 0 0,7-2 15,6 0-15,4-1 0,4-2 16,6-2-16,4 0 16,-7 0-16,-5 0 0,-3-1 0</inkml:trace>
  <inkml:trace contextRef="#ctx0" brushRef="#br0" timeOffset="15701.0706">26254 3590 0,'0'0'0,"0"0"16,0 0-16,0 0 0,-22 14 0,22-14 15,-30 20-15,14-7 0,-1 3 16,-1 2-16,-3 5 16,-5 6-16,2 0 0,2 2 0,2 1 15,-1 6-15,5-4 0,3 1 16,5-2-16,1 0 0,4-3 0,2 6 15,2 0-15,3-7 16,2-4-16,2-3 0,2 0 16,-2-7-16,0-3 0,1-3 15,1-5-15,-2-1 0,-1-1 0,-1 0 16</inkml:trace>
  <inkml:trace contextRef="#ctx0" brushRef="#br0" timeOffset="16000.7452">26624 3797 0,'0'0'0,"0"0"0,0 0 16,0 0-16,0 0 0,-4 25 0,4-25 15,-13 24-15,13-24 0,-20 29 16,4-11-16,-1-1 0,0-1 0,-8 5 15,0-1-15,2-5 16,1-1-16,-3-2 0,0-2 16,2-2-16,1-1 0,-4 1 0,2-2 15,3-3-15,4-1 0,0-3 16,2-1-16,4-1 0,1-3 16,3-2-16,4-3 0,1-2 15,2-1-15,0 2 0,0 2 16,0 1-16</inkml:trace>
  <inkml:trace contextRef="#ctx0" brushRef="#br0" timeOffset="16118.0959">26277 3916 0,'0'0'0,"0"0"16,0 0-16,0 0 0,24-2 16,-24 2-16,23 0 15,-23 0-15,27 0 0,-9 1 0,3 1 16,0 0-16,0 1 0,1 0 16,2 3-16,3-1 0,-3 1 15,-4-2-15,-4 1 0,-1-2 16</inkml:trace>
  <inkml:trace contextRef="#ctx0" brushRef="#br0" timeOffset="16291.4698">26921 3896 0,'0'0'0,"0"0"15,26-2-15,-10 2 0,3 0 16,10 0-16,4 1 0,-3 1 15,-2 0-15,5-2 0,-1-1 16,-6 0-16,-5 0 0,-4 1 0</inkml:trace>
  <inkml:trace contextRef="#ctx0" brushRef="#br0" timeOffset="16516.5917">27124 3739 0,'0'0'0,"0"0"16,0 0-16,0 0 0,0 0 0,-16 24 16,16-24-16,-11 25 15,11-25-15,-11 32 0,5-13 16,1 2-16,-1 2 0,0 2 0,-2 3 16,-1 8-16,1-1 0,-1 1 15,1 2-15,-3 7 0,0-2 16,2-8-16,1-7 0,3-4 15</inkml:trace>
  <inkml:trace contextRef="#ctx0" brushRef="#br0" timeOffset="17200.2168">27153 4855 0,'0'0'0,"0"0"0,0 0 15,0 0-15,0 0 0,0 0 16,8-22-16,-8 22 0,0 0 0,6-34 16,-6 34-16,7-34 0,-4 16 15,2-5-15,-1-4 16,0 1-16,1-2 0,0-11 0,1-4 16,-1 1-16,0 1 0,1-15 15,1-1-15,0 3 0,-1 2 0,4-10 16,1 1-16,2-1 15,1 8-15,2 1 0,4 0 16,-1 10-16,0 7 0,6-2 16,4 3-16,-1 5 0,0 4 0,1 4 15,0 3-15,-4 8 0,-1 3 16,6 4-16,0 1 16,-6 3-16,-3 0 0,3 6 15,3 4-15,-6 1 0,-4 0 0,-6 2 16,-6 1-16,-3-4 0,-4-1 15,-5 3-15,-5 2 0,-4-4 16,-1 0-16,-4-1 0,-3 0 16,-1 0-16,-1 1 0,0-3 15,2-1-15,0-1 0,-1 0 16,2-1-16,2 0 0,5-2 0,3 1 16,4-2-16,2 0 15,2 1-15,1-2 0,2-2 16,2 2-16,7 0 0,6 0 0,3 3 15,4-1-15,3 2 0,4 2 16,1 1-16,1 1 0,9 1 16,0 2-16,-1 0 0,-3 2 15,-4 2-15,-4 1 0,2 3 16,-5 1-16,-5-4 0,-4 0 0,-6-5 16,-4-2-16,-4 4 0,-2 1 15,-4-3-15,-2-2 16,-5-1-16,-2 1 0,-6-4 0,-3 0 15,-4-4-15,-1 0 0,-4-3 16,-2-3-16,0 1 0,1-2 16,-1 0-16,1-1 0,1-1 15,8 2-15,5 2 0</inkml:trace>
  <inkml:trace contextRef="#ctx0" brushRef="#br0" timeOffset="17417.4723">28198 3854 0,'0'0'15,"0"0"-15,0 0 0,18 23 16,-10-12-16,-1 4 0,1 0 0,-2 5 16,-2-1-16,-2 8 0,-2 0 15,-3 2-15,-3 2 0,-2-1 16,-4 2-16,-7 3 0,-4-3 15,-6-1-15,-5 1 0,-3-1 0,-1-1 16,0-3-16,10-4 16,4-6-16</inkml:trace>
  <inkml:trace contextRef="#ctx0" brushRef="#br0" timeOffset="30834.5798">5410 9778 0,'0'0'0,"0"0"0,0 0 15,0 0-15,2-25 0,-2 25 0,-2-22 16,1 10-16,1-1 0,-2 0 15,0-1-15,-1 1 0,0 0 16,-1-1-16,-1 1 0,0-1 16,-1 0-16,-2-2 0,0 3 15,-3 2-15,-2 1 0,-4 4 16,-3 1-16,0 0 0,0 0 0,-2 4 16,-1 2-16,-2 4 0,-1 0 15,1 4-15,1 3 0,-1 1 16,1 0-16,-5 6 0,2 2 15,4 2-15,-1 3 0,4-1 16,3 1-16,5-1 0,0 2 0,3 0 16,1-2-16,5 0 15,2 0-15,2-3 0,2 2 16,4-3-16,2 1 0,4-4 0,1-2 16,2-3-16,1 1 0,0-5 15,2-2-15,2-2 0,2-1 16,-1-4-16,3-4 0,-1-2 15,2-2-15,1-2 0,3-2 16,-3-2-16,0 0 0,4-4 16,-1-3-16,-3 1 0,0 1 0,-2-2 15,0 2-15,-3 0 0,-6 4 16,-2 0-16,-3 0 16,-2 1-16,-1 1 0,-4 4 15,0 2-15,-1 1 0,-2 0 0,1 1 16,-1 1-16,-1 2 0,0 0 15,0 2-15,-1 0 0,-2 2 16,0 2-16,-1 0 0,0 2 16,1-1-16,2-1 0,-2 0 15,2 2-15,1-2 0,1 0 0,2 1 16,0 0-16,0 0 0,3-2 16,0 1-16,4-1 0,2-3 15,3-3-15,1 1 0,2-1 16,0 0-16,0-2 0,9 0 15,0-1-15,0 0 0,-2 0 16,-1 0-16,0 1 0,-2 0 16,0 1-16,-1 2 0,1 1 15,-6 1-15,0 0 0,-3 0 16,-1 2-16,-3 1 0,1 2 0,-2 2 16,-1 0-16,0 2 0,-4 0 15,-2 2-15,-2 2 0,-5 1 16,-2 0-16,-3 2 0,-2 0 15,-2-2-15,0 0 0,-3-2 16,-1 1-16,1-2 0,0 0 16,3 0-16,1-4 0,3-2 0,3-1 15,2-4-15,5-6 16,-2 1-16,1 1 0,1 1 0</inkml:trace>
  <inkml:trace contextRef="#ctx0" brushRef="#br0" timeOffset="31334.5076">6522 9492 0,'0'0'0,"0"0"16,0 0-16,0 0 0,3 25 15,-3-25-15,-3 28 0,-2-12 16,1 1-16,-3 5 0,-2 1 15,-5 7-15,-3-3 0,-1 1 16,-3-1-16,-1-2 0,0 0 0,-7 0 16,-2 0-16,4-7 0,1-1 15,3-4-15,2-4 0,0-2 16,1-2-16,-1-2 0,0-5 16,3 0-16,1-5 0,4-2 15,-2-4-15,4-3 0,3-2 16,4-3-16,4-2 0,3 1 0,1 1 15,5-2-15,0-2 16,2 3-16,1-1 0,-1 4 16,0 1-16,-5 3 0,1 2 0,2 5 15,-3 1-15,2 3 0,0 1 16,0 3-16,3 3 0,-1 0 16,0 3-16,2 3 0,3 2 15,-4 2-15,1-1 0,1 4 16,2 4-16,0 2 0,1 0 15,1-1-15,4 3 0,-1-1 16,0-1-16,-1 0 0,-1 1 16,1-4-16,0-2 0,3 1 15,2-3-15,-1-3 0,-2-3 0,-3-2 16,-4-3-16,-3 3 0</inkml:trace>
  <inkml:trace contextRef="#ctx0" brushRef="#br0" timeOffset="31735.0615">7050 9543 0,'0'0'0,"0"0"16,0 0-16,0 0 0,0 0 0,3-22 16,-3 22-16,0 0 0,0 0 15,-21-13-15,10 12 0,-4 2 16,-1 0-16,0 3 0,-3 0 15,1 2-15,1 1 0,-4 3 16,2 3-16,2-3 0,4 1 16,3 2-16,3 3 0,2-3 0,3-1 15,4 0-15,3 1 16,1 0-16,3 1 0,5 0 0,6 0 16,-1 1-16,-3-1 0,4 0 15,0-1-15,2 4 0,-2-2 16,-3 0-16,-4-2 0,-5 0 15,-6-2-15,-6 1 0,-3 1 16,-2-3-16,-2-1 0,-7 0 16,-5 0-16,-4 1 0,-1-2 0,-2-1 15,-3 0-15,4-4 0,4 1 16,4-7-16,3-1 0,4 1 16,3 0-16,2 2 0</inkml:trace>
  <inkml:trace contextRef="#ctx0" brushRef="#br0" timeOffset="32451.5534">7264 9669 0,'0'0'0,"0"0"0,0 0 15,0 0-15,4 24 0,-4-24 0,1 24 16,-1-24-16,-1 26 0,-1-13 15,-1 3-15,-2-1 0,0 1 0,-1-2 16,1-1-16,-1-1 16,3-1-16,-4 3 0,3-7 15,1-1-15,-1 0 0,3-2 16,-2 0-16,3-4 0,0 0 0,0-6 16,3-1-16,-1 0 0,3 0 0,1-4 15,3-1-15,0 0 16,1 0-16,2-3 0,5-1 15,-3 0-15,1 1 0,3 0 16,1 0-16,-3 2 0,0 3 0,-1 3 16,-2 3-16,1 0 0,-1 2 15,0 1-15,1 2 16,-1 1-16,-2 2 0,0 5 0,-1 1 16,-1 0-16,0 2 0,-1-1 15,0 3-15,-4 1 0,1 0 0,-2 1 16,0 2-16,-2-2 15,-1-1-15,0-2 0,-1-1 16,0 0-16,0-4 0,0 0 16,1-2-16,0 0 0,0 0 0,0-2 15,1-1-15,-1-3 0,2 0 16,0-3-16,3-3 0,-2-1 16,2 0-16,0-2 0,1-3 15,0 1-15,-1 0 0,3-3 16,5-1-16,-5 1 0,2 2 0,-1 0 15,0-2-15,0 4 16,1 4-16,-2-1 0,2 2 16,-1 1-16,0 1 0,-2 1 15,1 4-15,-1 1 0,-1 1 0,-1 1 16,1 3-16,-1 0 0,0 2 16,0 4-16,1 3 15,-2-2-15,2 1 0,-3 0 16,-1 2-16,1-4 0,1-1 0,-1 0 15,0-1-15,-1-2 0,1-1 0,-1-1 16,-2-2-16,1-1 16,1-2-16,-2-3 0,0-7 15,-2 0-15,1-2 0,1 0 0,-2 2 16,1 1-16</inkml:trace>
  <inkml:trace contextRef="#ctx0" brushRef="#br0" timeOffset="32635.1743">7612 9325 0,'0'0'0,"0"0"0,0 0 16,0 0-16,0 0 0,0 0 0,0 0 16,0 0-16,8 31 0,-8-31 15,10 28-15,-2-11 0,-3 0 16,1-2-16,-1-3 0,1-1 15</inkml:trace>
  <inkml:trace contextRef="#ctx0" brushRef="#br0" timeOffset="33451.5479">7782 11000 0,'0'0'0,"0"0"0,0 0 16,0 0-16,0 0 0,0 0 0,-19-26 16,19 26-16,-14-25 0,6 6 15,2-4-15,0 1 0,1 0 16,0-10-16,2-3 0,1-5 15,2 0-15,3-13 0,2-4 16,2 3-16,-2 1 0,1-11 16,2 0-16,0 6 0,-2 6 0,2-10 15,0 1-15,-1 8 0,1 5 16,4-8-16,3-1 16,-2 9-16,0 10 0,1-5 0,2 1 15,-3 4-15,-1 8 0,-1 0 16,1 1-16,-2 6 0,0 4 0,-2 2 15,1 1-15,-4 5 0,0 4 16,1 2-16,3 3 16,-1 2-16,-1 1 0,2 6 0,1 4 15,-2 2-15,-3 0 0,1 3 16,-4 0-16,0-2 0,-1 1 16,-3 3-16,-3 2 0,-2-1 15,-1-2-15,-3-1 0,-2 0 16,0-1-16,1-2 0,-3 0 15,-1 0-15,-1-2 0,1-2 0,-1-1 16,1 0-16,0-3 0,3 0 16,2-1-16,2-1 15,2-2-15,1 1 0,2-2 0,-1 0 16,3-2-16,1 1 0,1-2 16,3-1-16,3 1 0,0-2 15,6-1-15,5-1 0,-2 2 16,1 0-16,2 1 0,1 1 15,2 2-15,1 1 0,0 1 16,-1 0-16,-2 1 0,-2 0 0,3 5 16,-2 1-16,-4 0 0,-2-1 15,-4 3-15,0 2 16,-2-1-16,-3-1 0,-2 0 0,-2 3 16,-1 0-16,-2 1 0,-1-3 15,-4 3-15,-2 0 0,-3-1 0,-2-1 16,-4-1-16,4-1 15,2 1-15,-6-2 0,2 0 16,3-2-16,1-3 0,3-1 16,2-3-16,4-3 0,2-1 0,-1-1 15,2 1-15,0 2 0</inkml:trace>
  <inkml:trace contextRef="#ctx0" brushRef="#br0" timeOffset="33593.147">8425 9735 0,'0'0'0,"0"0"16,0 0-16,24-7 0,-24 7 0,33-5 16,-10 3-16,2 1 0,0 1 15,7 3-15,1 2 16,-4 2-16,-3-1 0,1-1 16,-4 2-16,-7-4 0</inkml:trace>
  <inkml:trace contextRef="#ctx0" brushRef="#br0" timeOffset="33752.2867">8444 9957 0,'0'0'0,"0"0"16,0 0-16,0 0 0,31-8 0,-31 8 16,36 0-16,-12 2 0,2 0 15,2-2-15,2 0 0,3 0 0,-5 0 16,-5 0-16</inkml:trace>
  <inkml:trace contextRef="#ctx0" brushRef="#br0" timeOffset="34918.1507">8998 9889 0,'0'0'0,"0"0"0,0 0 15,0 0-15,0 0 0,0 0 16,0 0-16,0 0 0,0 0 0,0 0 16,0 0-16,0 0 0,24-15 15,-24 15-15,23-2 0,-23 2 16,27-1-16,-9 1 0,2-1 16,0 1-16,1-1 0,2 1 15,3 0-15,0 0 0,-1 0 16,8 0-16,1 0 0,0 0 15,-1-1-15,7 1 0,-1 1 16,-3 0-16,-1 2 0,0-2 16,-2 1-16,-4 0 0,-1-4 0,1 4 15,-1-2-15,-1 1 0,-2 1 16,-3 0-16,-2-2 16,-3 0-16,-3-3 0,0 2 0,0 1 15,-2 0-15,-2 0 0,-2-1 16,0 1-16,-2 0 0,-2 1 15,-4-1-15,0 2 0,-3 0 0,-3-2 16,1 0-16,0 0 16,2 0-16</inkml:trace>
  <inkml:trace contextRef="#ctx0" brushRef="#br0" timeOffset="35534.7427">9240 10053 0,'0'0'0,"0"0"16,0 0-16,0 0 0,0 0 0,0 0 15,0 0-15,0 0 0,0 0 16,24 7-16,-24-7 0,0 0 16,34 4-16,-34-4 0,28 10 15,-15-6-15,0-3 0,2 3 16,0 0-16,1 1 0,0-3 0,0 0 15,-1 1-15,-1 1 16,-2 0-16,-1-1 0,1 1 16,-4 1-16,0 0 0,-1 2 15,-2 0-15,1-1 0,-5 1 0,-2 2 16,-6-2-16,-2 2 0,-2 0 16,-3 0-16,-3 1 15,-4 3-15,0-2 0,-3-1 0,-3 1 16,0 0-16,3 0 0,-7 1 15,0 0-15,6-4 0,3 0 0,3-1 16,2-1-16,4 1 0,3-5 16,3 3-16,0-4 15,3 2-15,0-3 0,4 0 0,0 4 16,2-4-16,2 0 0,5 0 16,4 0-16,1 0 0,0-1 15,6-2-15,5 1 0,-2 0 16,0-1-16,1 1 0,2 0 15,-1 0-15,-1 1 0,6-2 16,-1 2-16,-4-2 0,-3 3 0,-1-1 16,-1-1-16,-4 1 0,-1-2 15,-3 2-15,-1 1 16,-3-2-16,-3 1 0,-1-1 0,1 0 16,-2 2-16,1-3 0,-2 1 15,0-3-15,-1 2 0,-1 0 16,-3-2-16,-3-2 0,1-1 15,-1 1-15,2 0 0,-1 0 16,2 1-16</inkml:trace>
  <inkml:trace contextRef="#ctx0" brushRef="#br0" timeOffset="35854.1225">9495 9299 0,'0'0'0,"0"0"15,0 0-15,0 0 0,0 0 0,0 0 16,0 0-16,-6 25 15,6-25-15,-3 24 0,3-24 16,-5 29-16,4-16 0,-3 4 16,1 0-16,-1 1 0,0-1 0,-1 1 15,1 0-15,1 1 0,-1-1 16,2 5-16,1 0 16,1-1-16,2-2 0,-1-3 0,1-3 15,-1-2-15</inkml:trace>
  <inkml:trace contextRef="#ctx0" brushRef="#br0" timeOffset="36801.248">10890 8967 0,'0'0'0,"0"0"0,0 0 16,0 0-16,0 0 0,-30-9 15,30 9-15,-30 0 0,12 1 0,0-1 16,-2 1-16,0 1 0,-1 2 15,-7 0-15,0-1 16,2 0-16,4 0 0,0 1 16,0-1-16,2 0 0,2 1 0,0 0 15,1-2-15,3 1 0,1 0 16,1 1-16,1 2 16,1-1-16,0 2 0,2 0 0,2 1 15,0-1-15,2 2 0,0 2 16,1 1-16,0-2 0,-1 1 0,2 2 15,1 1-15,0 2 16,1 2-16,-1 2 0,-1 1 16,-1 1-16,1 0 0,0 5 0,0 4 15,0 0-15,-1-1 0,1 11 16,0 2-16,0-2 0,0 1 16,-1 9-16,1 1 0,0-4 15,1-2-15,-1 2 0,-1 2 16,0-1-16,0-3 0,-2 4 15,1 0-15,-1-6 0,0-4 16,0-1-16,0-1 0,2-4 0,1-4 16,-2-1-16,0-1 15,0-2-15,-2-2 0,3-5 0,1-2 16,0-3-16,4 0 0,-2-3 16,0 0-16,0 0 0,0-4 15,1 3-15,1-5 0,-1 1 16,0-2-16,1 0 0,2 0 15,-2-1-15,0 1 0,0-1 16,0 0-16,2 0 0,-1-1 0,1 1 16,2 1-16,-1-1 15,1-2-15,-2 1 0,2 2 16,-1-1-16,2-2 0,2 2 0,2 2 16,2 0-16,1-1 0,2 0 15,0 3-15,6 1 0,1 1 16,2 0-16,4 4 0,-2-2 15,1 4-15,3-2 0,2 1 16,2 0-16,-4-2 0,-6-2 0,-4-2 16,-4-2-16</inkml:trace>
  <inkml:trace contextRef="#ctx0" brushRef="#br0" timeOffset="38902.1435">20728 9038 0,'0'0'16,"0"0"-16,0 0 0,0 0 16,0 0-16,29 5 0,-29-5 15,32 3-15,-32-3 0,39 3 0,-16 0 16,1-1-16,0 0 0,8 2 16,0 0-16,-1 1 0,-1-1 15,-1 0-15,-2 0 16,-2 0-16,-1 2 0,2-2 0,-2 0 15,-5-2-15,-2 0 0,-2 1 16,1 1-16,-2-2 0,-1 1 16,-2 1-16,-1-1 0,-1 1 0,-1-1 15,-3 1-15,0 0 16,-1-1-16,-1 0 0,-1 0 0,0 1 16,-4-1-16,0 2 0,-1-1 15,-1 1-15,-2 0 0,0 1 16,0-1-16,-2 2 0,0 0 15,2 0-15,-2 2 0,1 1 16,1 0-16,-1 0 0,0 2 16,-1 0-16,0 3 0,0 1 0,-3 7 15,0 2-15,1-1 0,2 1 16,-2 2-16,0 3 0,0-2 16,1-2-16,-1 10 0,1 1 15,2 0-15,0-4 0,0 3 16,2-1-16,-1 1 0,1 1 15,-1 9-15,3 2 0,-1-5 16,-1-2-16,2 2 0,-1 3 16,1-5-16,0-3 0,-2 9 15,1 0-15,0-6 0,-2-2 0,-1-1 16,0 3-16,-1-2 0,1-7 16,0 1-16,-2 3 0,1-1 15,0-5-15,0 0 0,-1-4 16,1 2-16,1-3 0,0 0 15,-1 3-15,1-6 0,2-4 16,-2-3-16,2 1 0,-1-4 16,1-1-16,-3 3 0,-1-3 15,0 0-15,1-1 0,-5 0 16,-1-2-16,1-1 0,-1 0 0,-4-3 16,-2-3-16,-4 1 0,-5-2 15,-9 0-15,-9-3 0,-2 0 16,-3 2-16,-28-5 0,-11 1 15,9-2-15,22 1 0,13 4 16</inkml:trace>
  <inkml:trace contextRef="#ctx0" brushRef="#br0" timeOffset="40585.0856">11343 9587 0,'0'0'0,"0"0"16,0 0-16,0 0 0,0 0 0,-5-19 15,5 19-15,0 0 0,-22-13 16,22 13-16,-33-6 0,12 5 15,-2 1-15,-3 1 0,-3 3 16,-8-1-16,-1 2 0,1 0 16,0 1-16,-1 2 0,4 2 0,6 0 15,2-1-15,5 1 0,4-1 16,3-2-16,4 0 0,4 1 16,4 0-16,2 0 0,3 2 15,2-1-15,0-4 0,5 4 16,3 2-16,4-4 0,3 0 15,1 2-15,1 2 0,-1 1 0,0 2 16,5 1-16,0 0 16,-2-1-16,-4 0 0,-4-2 15,-2 3-15,-1-2 0,-4 0 0,-3 2 16,-3-1-16,-1 0 0,-2-3 16,-5 0-16,-4 4 0,-2-4 15,-2 0-15,-6 1 0,-2 1 16,0-2-16,0-2 0,-2 1 15,-2-3-15,0-1 0,3-1 16,3-1-16,1-1 0,1 1 0,3-4 16,0 0-16,0 0 15,6-5-15,3-1 0,2 3 0,1-1 16,0 0-16</inkml:trace>
  <inkml:trace contextRef="#ctx0" brushRef="#br0" timeOffset="41343.6195">11448 9770 0,'0'0'0,"0"0"0,0 0 16,0 0-16,0 0 0,3 22 15,-3-22-15,-3 20 0,3-20 0,-8 23 16,1-9-16,1-1 0,-1-2 16,0 1-16,0 2 15,-1-3-15,0 0 0,2-1 0,-1 1 16,1-4-16,2 1 0,0-1 16,-1-1-16,2-2 0,0-2 0,-1-2 15,2-1 1,1 0-16,0-4 0,1 0 0,1-1 15,1-1-15,0-2 0,4 0 16,2-3-16,-1 1 0,1 0 0,2-1 16,2-1-16,-1 1 0,0 1 15,2-2-15,0 3 16,-2-1-16,-1 5 0,-1-2 0,2 3 16,-1 0-16,0 4 0,0 1 15,1 0-15,-3 2 0,-1 0 0,-1 3 16,1 2-16,-2-1 15,0 2-15,-1 2 0,-2 2 16,0-3-16,-2-1 0,-2 2 16,0 2-16,1-6 0,0 1 0,1 1 15,0 1-15,0-4 0,-1 1 16,0-5-16,1 2 16,0-1-16,0-2 0,-1 3 0,1-3 15,4 0-15,1-1 0,2-2 16,3-1-16,-1-2 0,0-1 0,1-2 15,1-2-15,0 0 16,0 1-16,2 1 0,1 0 16,4-4-16,-1 1 0,-3 3 15,-1 1-15,-1 1 0,-2 2 0,-1 1 16,0 1-16,-1 0 0,-2 3 16,0 3-16,-2-1 0,0 2 15,0-1-15,-1 3 0,-1 1 16,1 2-16,-1-1 0,-1 3 15,-1 0-15,0-1 0,0 0 0,0 2 16,-1-3-16,0 0 16,0 1-16,-1 1 0,1-3 15,0-1-15,0 0 0,0-2 0,0-3 16,1-2-16,-3 0 0,0-4 16,3 4-16,-2-3 0</inkml:trace>
  <inkml:trace contextRef="#ctx0" brushRef="#br0" timeOffset="41534.5405">11663 9400 0,'0'0'0,"0"0"0,0 0 16,0 0-16,0 0 0,-1 24 15,1-24-15,-2 22 0,2-22 0,0 23 16,0-23-16,0 17 0</inkml:trace>
  <inkml:trace contextRef="#ctx0" brushRef="#br0" timeOffset="41886.66">12297 9573 0,'0'0'16,"0"0"-16,0 0 15,-27 17-15,27-17 0,-23 17 0,9-5 16,1 2-16,-1 2 0,-3 8 16,-2 1-16,2-2 0,4 1 0,2 1 15,2 1-15,2 6 0,1-4 0,5 3 16,4 1-16,3-2 16,0-3-16,4 0 0,4-2 15,1-2-15,3 0 0,4-5 16,3-2-16,-4-4 0,-3-1 0,-4-3 15</inkml:trace>
  <inkml:trace contextRef="#ctx0" brushRef="#br0" timeOffset="42351.5763">14147 9731 0,'0'0'15,"0"0"-15,0 0 0,23 18 0,-13-11 16,1 4-16,0 3 16,0 0-16,0 2 0,3 8 0,-1 1 15,-2 0-15,-2-3 0,-2 8 16,-1 2-16,-4-2 0,-1-4 16,-3 2-16,-4 0 15,1-3-15,-1-5 0,-2 0 0,-3 1 16,-2-3-16,0-2 0,-1 0 15,-2-1-15,2-2 0,1-2 0,1 0 16,1-2-16,1-2 16,2 0-16,1-1 0,3-2 15,1-1-15,1-3 0,2 0 0,4-4 16,3-2-16,1 1 0,-1-2 16,-1 2-16,-1 1 0</inkml:trace>
  <inkml:trace contextRef="#ctx0" brushRef="#br0" timeOffset="42818.8033">14862 9920 0,'0'0'16,"0"0"-16,0 0 0,0 0 0,0 0 16,0 0-16,36-3 0,-36 3 15,35 0-15,-14 0 0,2-3 16,2 2-16,0 0 0,2 1 15,-1 0-15,6 0 0,-1 1 0,-1 0 16,-2 0-16,-1 1 0,-3 1 16,-1 1-16,-2-2 15,-3 0-15,-3 1 0,-3-1 0</inkml:trace>
  <inkml:trace contextRef="#ctx0" brushRef="#br0" timeOffset="43618.6596">16493 9719 0,'0'0'0,"0"0"16,0 0-16,0 0 0,-18-11 0,18 11 15,-25-5-15,10 1 16,0 3-16,-4 0 0,-2 2 15,0 0-15,0 3 0,-3-1 16,1 3-16,3 1 0,2 0 0,4 2 16,2 2-16,2-1 0,2-2 15,4 4-15,2 1 16,2 1-16,1 0 0,3 1 0,3 1 16,1-1-16,-1-2 0,3 3 15,1 4-15,0-2 0,0 1 0,2 3 16,1 1-16,-3-3 15,-2-3-15,-2 1 0,-1 0 16,-2-4-16,-1-1 0,-1 3 16,-2 2-16,-3-8 0,-1-1 0,-5 0 15,-4-1-15,-1 2 0,-2-6 16,-1 3-16,-2 0 16,-1-6-16,-1 0 0,-7-1 0,0-2 15,3-1-15,5 0 0,-3-2 16,1-5-16,1 3 0,2 0 0,1-1 15,1-3-15,4 4 0,2 0 16,0-3-16,1 2 16,2 1-16,2 0 0,3 2 0,0 1 15,3 0-15,1-1 0,7 1 16,7 1-16,0-1 0,1 2 16,8 1-16,5-1 0,0 1 15,-1 0-15,12 1 0,7 0 16,-4 0-16,-4 0 0,12 2 15,3 1-15,-6-1 0,-5 2 0,2-4 16,2 3-16,-5 1 16,-3 3-16,6-2 0,-1 1 15,-7-1-15,-7-1 0,1-2 16,0-2-16,-5 3 0,-4-3 0,1-3 16,1-1-16,-9-1 0,-1 0 15,-4 1-15,-3 1 0,-1 2 16</inkml:trace>
  <inkml:trace contextRef="#ctx0" brushRef="#br0" timeOffset="43827.4215">16839 9491 0,'0'0'0,"0"0"0,0 0 16,0 0-16,0 0 0,0 0 16,0 0-16,14 21 0,-14-21 0,0 0 15,20 28-15,-20-28 0,12 18 0,-12-18 16</inkml:trace>
  <inkml:trace contextRef="#ctx0" brushRef="#br0" timeOffset="44219.1986">17684 9659 0,'0'0'15,"0"0"-15,0 0 0,-20 10 0,20-10 16,-23 11-16,6-3 16,1 1-16,-1-1 0,-1 4 0,0 2 15,-4 3-15,3 1 0,0 1 16,1 3-16,3 0 0,2 0 0,1 8 15,3 1-15,3-1 16,3-3-16,5-1 0,5 3 16,1-3-16,0-2 0,4 2 15,3 0-15,-1-3 0,2-3 0,7 0 16,4-1-16,-6-3 0,-4-5 16,-4-3-16</inkml:trace>
  <inkml:trace contextRef="#ctx0" brushRef="#br0" timeOffset="44610.7166">19623 9974 0,'0'0'0,"0"0"15,0 0-15,22 25 0,-13-12 0,3 8 16,2 2-16,-3 2 15,-1-3-15,-3 3 0,-1 3 16,-1 4-16,-1-3 0,-5 3 16,-4 0-16,-3-3 0,-2-4 0,-4 3 15,-5-3-15,-2 0 0,-1-7 16,-16 7-16,-10-3 16,2-4-16,1-1 0,5-3 0,10-5 15,8 0-15</inkml:trace>
  <inkml:trace contextRef="#ctx0" brushRef="#br0" timeOffset="45568.7733">12726 9685 0,'0'0'0,"0"0"0,0 0 15,0 0-15,0 0 0,0 0 0,3 29 16,-3-29-16,0 0 0,4 33 16,-4-33-16,-4 29 0,0-13 15,-4 2-15,-2 0 0,0-1 16,0 0-16,-6 6 0,-5-1 15,0 0-15,-1 0 0,-2-4 16,0-2-16,1-2 0,1-3 0,-6 1 16,0-3-16,2-2 0,4-3 15,1-3-15,1-2 16,4-2-16,2-1 0,0-5 16,3-3-16,3 1 0,0 1 0,3-5 15,3 0-15,1 1 0,1 0 0,2-2 16,2 0-16,-1 2 15,0 3-15,3 0 0,-1-1 16,1 5-16,0 1 0,2 1 16,2 0-16,1 1 0,0 4 0,2-2 15,2 0-15,-1 4 0,-1 0 16,3-2-16,0 4 0,1 1 16,-2 0-16,3 1 0,2 2 15,-3-2-15,0 0 0,-3-1 16,-1 1-16,0 0 0,-2 1 0,-1-2 15,-2 1-15,0-1 16,-1 0-16,-2-1 0,1-2 16,-3-1-16,-3-1 0,2 0 15,-2 0-15,2 0 0</inkml:trace>
  <inkml:trace contextRef="#ctx0" brushRef="#br0" timeOffset="45768.4258">12866 9829 0,'0'0'0,"0"0"0,22-5 16,-22 5-16,30-3 0,-9 1 16,5 0-16,6 0 0,0 1 0,1 0 15,1 0-15,4 0 0,-4 1 16,-1-1-16,-1 1 0,-2 0 16,-3 0-16,-2-2 0,-2-1 15,-5 3-15,-2 0 0,-4-2 16,-3-1-16,-4-1 0,0 0 0,-2 1 15,-1 1-15,0 0 0</inkml:trace>
  <inkml:trace contextRef="#ctx0" brushRef="#br0" timeOffset="45986.6526">13252 9685 0,'0'0'16,"0"0"-16,0 0 0,0 0 15,0 0-15,-3 25 0,3-25 16,0 0-16,2 26 0,-2-26 16,2 26-16,-2-10 0,0-1 15,0 4-15,-1 2 0,0 1 0,-1 1 16,1 9-16,-1 0 16,0-4-16,1-4 0,0-5 0</inkml:trace>
  <inkml:trace contextRef="#ctx0" brushRef="#br0" timeOffset="46818.5766">13413 11027 0,'0'0'0,"0"0"15,0 0-15,0 0 0,0 0 0,0 0 16,-8-25-16,8 25 16,-2-24-16,2 24 0,-1-39 15,1 20-15,0-5 0,0-2 16,1-3-16,0-9 0,0-1 0,1-1 16,3-6-16,-1-7 0,0 3 15,1-1-15,0-3 0,1-9 16,-2 6-16,2 0 0,-1 0 15,3-5-15,0 5 0,-1 0 16,2 0-16,-1 7 0,-1 2 0,3-2 16,1 2-16,-2 8 0,0 8 15,0 0-15,0 2 16,0 5-16,0 5 0,-1-4 0,0 2 16,-2 8-16,-2 4 0,3 2 15,1 3-15,1 2 0,1 1 16,2 2-16,3 4 0,-1 1 15,0 4-15,-1 0 0,-4 4 16,-2-3-16,-1 0 0,-4 3 0,-1 5 16,-4-1-16,-4-1 0,-3 3 15,-1 1-15,-1-5 0,0 0 16,0 1-16,-2-1 0,2 0 16,0-2-16,0-1 0,-1-2 15,2-2-15,2-1 0,1-1 16,3-1-16,0-3 0,2 1 15,1-2-15,2-1 0,-1 3 16,1-3-16,3-1 0,4-3 16,-2 2-16,2 2 0,0-2 15,2 0-15,0 1 0,1 1 0,1 0 16,1 0-16,0 0 0,2 0 16,1 1-16,-1 0 0,0 3 15,-3 2-15,-2 1 0,0 1 16,-2-1-16,0 0 0,-1 2 15,0 1-15,-3-3 0,-1 1 0,-2 1 16,-1 2-16,-2-1 16,-2 1-16,-6 3 0,-3-1 15,-1-1-15,-2-1 0,0-2 0,1 3 16,-1-4-16,1 0 0,-2-2 16,-1 1-16,3-4 0,2 2 15,1-2-15,2 0 0,3-1 16,0-1-16,2 0 0,2-1 15,1 0-15,0 0 0,7 1 16,2 1-16,4-4 0,2 0 0,6 0 16,3 1-16,2-3 0,-3 2 15,-3 1-15</inkml:trace>
  <inkml:trace contextRef="#ctx0" brushRef="#br0" timeOffset="47602.1137">18070 9886 0,'0'0'0,"0"0"0,0 0 15,-6 20-15,6-20 0,-11 19 16,3-5-16,1 0 0,-2 0 0,-4 4 16,-2-2-16,1 0 0,-2 2 15,-1-4-15,-2-3 0,1-1 16,2 1-16,0-3 0,2 0 16,1-2-16,0-2 0,-3-1 15,1-1-15,-1-3 0,2-2 0,1-2 16,1 1-16,0-3 0,0-2 15,3 0-15,0-2 0,1-1 16,2-1-16,2 0 0,1 0 16,1 1-16,0 1 0,2 0 15,2 2-15,0 0 0,1-2 16,3 4-16,-1-3 0,3 2 16,1 1-16,1 2 0,0 3 15,-1-1-15,1 1 0,1 3 16,0 1-16,2 0 0,0 2 0,3 0 15,2 2-15,0-4 0,-1 2 16,1 2-16,-2 2 0,1-1 16,0-1-16,0 1 0,1-1 15,-1-2-15,0 0 0,0 0 16,-2 0-16,-2-1 0,-2 1 16,-2-2-16</inkml:trace>
  <inkml:trace contextRef="#ctx0" brushRef="#br0" timeOffset="47752.6087">18299 10003 0,'0'0'0,"0"0"0,0 0 16,0 0-16,25 3 0,-25-3 15,30 4-15,-30-4 0,35 7 16,-15-4-16,1-1 0,0 2 16,0-1-16,-1 1 0,0 0 15,3 1-15,-2 2 0,-3-3 0,-3-1 16,-3-1-16</inkml:trace>
  <inkml:trace contextRef="#ctx0" brushRef="#br0" timeOffset="48669.2782">18718 10995 0,'0'0'0,"0"0"0,0 0 15,0 0-15,0 0 0,0 0 0,0 0 16,0 0-16,0-24 0,0 24 15,0 0-15,0-36 0,0 36 16,0-32-16,0 11 0,0-1 16,1 0-16,0-6 0,0 0 15,0-8-15,1 1 0,0-5 16,0-4-16,0-6 0,0 2 0,1 0 16,0-2-16,1-3 15,2 4-15,-1 1 0,2-1 16,0 3-16,-1 4 0,3-6 0,0 3 15,1 5-15,0 5 0,1 1 16,2-1-16,1 6 0,3 4 16,-1 2-16,0 1 0,-3 3 15,-2 3-15,-1 3 0,0 3 16,-1 4-16,0 4 0,-1-1 16,2 2-16,0 2 0,-1 2 0,1 2 15,1 3-15,-2 0 0,-1 2 16,-3 2-16,-2 2 0,-2 0 15,-1 1-15,-4-1 0,-3 4 16,0-4-16,-1-1 0,-1 0 16,-2-1-16,1 0 0,1-3 0,-2 0 15,-2 2-15,2-6 0,0 4 16,-1-2-16,0-3 16,1 3-16,0-4 0,2 2 15,1-2-15,3 0 0,1-1 0,1 0 16,1-1-16,0 0 0,-1 0 15,3-1-15,0 0 0,0 0 16,3-1-16,1 1 0,2 0 16,0 1-16,2 1 0,1 0 15,1-2-15,0 4 0,0 2 0,1-1 16,0 1-16,0 1 0,1 0 16,0 1-16,0 1 15,-1 0-15,0 1 0,0 3 0,-2 0 16,-1 0-16,-2 0 0,-2 0 15,-3 1-15,-2-3 0,-2-1 0,-3 1 16,-4 0-16,0-3 16,0 2-16,-2 0 0,-1-3 15,-2 0-15,1 1 0,-3-1 16,-1-4-16,0 1 0,1-1 0,2-1 16,1 0-16,0 2 0,3-4 15,1 1-15,2 1 0,1-1 16,2 0-16,0-1 0,1 0 15,0-1-15,2 0 0,0 1 16,0 0-16,2 0 0</inkml:trace>
  <inkml:trace contextRef="#ctx0" brushRef="#br0" timeOffset="48818.7799">19279 10310 0,'0'0'16,"0"0"-16,0 0 0,0 0 16,0 0-16,0 0 0,0 0 15,-16 21-15,16-21 0,0 0 0</inkml:trace>
  <inkml:trace contextRef="#ctx0" brushRef="#br0" timeOffset="50785.4011">4661 10838 0,'0'0'0,"0"0"15,0 0-15,0 0 0,0 0 0,0 0 16,0 0-16,0 0 0,5-21 15,-5 21-15,26-7 0,-6 4 16,4-1-16,7-3 0,9 2 16,15-5-16,3-1 0,25-3 15,8 4-15,13-5 0,-2 1 0,19-1 16,1 2-16,10 2 16,-12 4-16,54-3 0,-12 3 15,-24 2-15,-17 2 0,11 3 0,1 6 16,-12-5-16,-8-1 0,6 1 15,6 2-15,-13 0 0,-7-2 0,0 2 16,0 0-16,-10 1 16,-8-1-16,2 4 0,0-2 15,-11 1-15,-7 1 0,-3-2 16,-2 2-16,-17-5 0,-12-2 0,-3 1 16,-2 2-16,-7-3 0,-8 3 15,-7-6-15,-5 0 0,-5 3 16,0 0-16,-18 0 0,-7-1 15,-8-5-15,-4 1 0,12-1 16,7 3-16,6 1 0</inkml:trace>
  <inkml:trace contextRef="#ctx0" brushRef="#br0" timeOffset="51335.7688">4479 11163 0,'0'0'0,"0"0"16,0 0-16,0 0 0,0 0 16,0 0-16,27 4 0,-27-4 15,34-1-15,-9-1 0,5 1 16,6-2-16,2 0 0,19-1 0,7 0 16,2 1-16,3-1 0,23-1 15,19-1-15,9 0 0,-9 2 16,12-1-16,-9-1 0,34 2 15,-21 3-15,-6-5 0,-3 2 16,-9 0-16,-5 0 0,0-1 16,-3 1-16,-11 1 0,-7-1 0,0 0 15,0 1-15,-9-2 16,-7-2-16,-9 1 0,-5-1 0,-3 3 16,-2-1-16,-9-1 0,-7 2 15,-9 1-15,-5 0 0,-4 2 16,-1 1-16,-4-1 15,-3 1-15,-6 0 0,0-2 16,-2 1-16,-1 1 0,1-2 0,-1 1 16,-5 2-16,-3 2 0,-2 1 15,-3 3-15,-5-3 0,-4 1 16,5-4-16,6 3 0,1-4 0</inkml:trace>
  <inkml:trace contextRef="#ctx0" brushRef="#br0" timeOffset="52541.2561">16056 10806 0,'0'0'0,"0"0"16,0 0-16,28-7 0,-28 7 0,40-3 15,-9 2-15,5-2 16,3 3-16,21 0 0,6 0 16,16 4-16,-1-1 0,23 4 15,3 1-15,12 2 0,-7-3 0,21 0 16,-2 1-16,35 3 0,-24 5 15,-5 3-15,0-1 0,-14 0 16,-11-3-16,-5 5 0,-3-1 16,-12-5-16,-6-4 0,5-3 15,1 4-15,-12 0 0,-10 3 0,0 0 16,-1-2-16,-14-6 16,-10-2-16,-2 0 0,-2 6 0,-10-6 15,-6-1-15,-8 1 0,-5-4 16,-5 0-16,-4-4 0,-9 5 15,-6 2-15,-6-3 0,-3-5 16,7 0-16,4 4 0,3-2 16</inkml:trace>
  <inkml:trace contextRef="#ctx0" brushRef="#br0" timeOffset="52952.2577">16355 11131 0,'0'0'0,"0"0"0,0 0 15,25-3-15,-25 3 0,40 3 0,-9-3 16,3 0-16,3 0 0,23 0 15,8 4-15,18 0 0,0-1 16,20 4-16,2 0 0,8 1 16,-10-1-16,19 3 0,14 5 15,11 3-15,-25-1 0,-7 1 16,-5 0-16,-20-4 0,-11-4 0,-4 2 16,-3-1-16,-16 2 0,-12-2 15,-2-4-15,0-4 0,-10-3 16,-8-3-16,-10 2 15,-7-1-15,-4 2 0,-2 0 0,-4 0 16,0 0-16,-7 0 0,-1 0 0,-8-4 16,-11-3-16,-1 2 15,-5-1-15,7 0 0,8 2 16,3 3-16</inkml:trace>
  <inkml:trace contextRef="#ctx0" brushRef="#br0" timeOffset="54135.9178">12514 11013 0,'0'0'15,"0"0"-15,0 0 16,0 0-16,0 0 0,0 0 0,0 0 15,0 0-15,-34 15 0,34-15 16,-37 14-16,18-4 0,-2 1 0,-5 0 16,-2 4-16,-1-1 0,0 0 15,-9 4-15,-2 3 0,2-3 16,3 2-16,-7 3 0,4-5 16,3 0-16,5-2 0,3-4 15,5 2-15,4-3 0,3 0 16,4-1-16,2-2 0,2-1 0,3 0 15,3 0-15,2-3 16,2 0-16,2 2 0,5-5 16,4 1-16,1-1 0,2 2 0,3-2 15,3 2-15,1 0 0,2 0 16,1-1-16,3 1 0,6 1 16,0 1-16,-2 0 0,-1 1 15,1-1-15,0 5 0,-2-2 16,-3-1-16,-3-1 0,-1-1 0,-3 2 15,-1-2-15,-4 0 16,-2-2-16,-4 0 0,-2-1 0,-2 0 16,-1-2-16,-1-2 15,1 0-15,-2-3 0,1-2 16,-3-2-16,-1-2 0,-1-2 0,-1-3 16,-1 0-16,-1-2 0,1-3 15,0 3-15,-2-5 0,-2-1 16,1-1-16,0 1 0,0-8 15,-1 3-15,1 1 0,-1 2 0,1 1 16,-1 0-16,1 1 0,-2 2 16,1 0-16,2 1 15,0 3-15,-1 0 0,2 4 16,0 0-16,0 3 0,2-1 0,-1 3 16,0 6-16,0 2 0,-1 1 15,2 3-15,1 1 0,-1 4 16,1 5-16,0-5 0,0-1 15,0-3-15</inkml:trace>
  <inkml:trace contextRef="#ctx0" brushRef="#br0" timeOffset="55572.3862">24397 5740 0,'0'0'0,"0"0"16,0 0-16,0 0 0,0 0 0,-6 27 16,6-27-16,-10 20 15,10-20-15,-12 23 0,6-14 16,2-2-16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7:20:36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16817 3686 0,'0'0'0,"0"0"0,0 0 16,0 0-16,27-12 0,-27 12 0,32-6 16,-12 4-16,3-1 0,5 0 15,4 0-15,10 0 0,1 0 16,15 2-16,4 0 0,-1-2 16,-2 0-16,21 2 0,4 1 15,-4 1-15,-3-1 0,24 2 16,17 2-16,-10-2 0,-8 2 0,46 4 15,-12 0-15,-17-4 0,-11-1 16,7 2-16,5 1 16,-15-2-16,-10-3 0,7 4 0,6-1 15,-9 3-15,-7 0 0,3-2 16,3-2-16,-10-2 0,-6-1 16,9 5-16,4 2 0,-12-4 15,-10-1-15,1-1 0,1 1 16,-5 2-16,-4 0 0,-4 1 15,-4 0-15,-6-5 0,-5-3 16,1-1-16,1 1 0,-11 1 16,-5 2-16,-10 0 0,-6-1 15,-3 1-15,-2 0 0,-2-1 0,0-2 16,-4 2-16,-1-1 0,0 1 16,-3 1-16,4 1 0,2-1 0,1 5 15,4 3-15,-2-2 16,-2-1-16,-3-2 0</inkml:trace>
  <inkml:trace contextRef="#ctx0" brushRef="#br0" timeOffset="700.0613">23175 3721 0,'0'0'0,"0"0"0,0 0 16,0 0-16,0 0 0,0 0 16,20-14-16,-20 14 0,30-8 0,-7 3 15,6 0-15,2 0 16,2 0-16,19 0 0,7-1 0,1 2 16,-1-2-16,24 3 0,22 1 15,-5 2-15,-2 0 0,20 2 16,15 0-16,-13 1 0,-9 1 0,56 1 15,-9 1-15,-22 3 16,-16 1-16,-1 1 0,2-1 16,-16-1-16,-8 0 0,3 0 0,0 1 15,-13 1-15,-7 1 0,-3-2 16,-1-4-16,-13 0 0,-9-3 16,-1-1-16,-1-1 0,-7-1 15,-4-1-15,-6 1 0,-4 1 16,-10 0-16,-6 1 0,-4-6 15,-3-2-15,-3-1 0,-1-1 0,-4 3 16,-4 2-16,-2 8 16,-3 4-16,-7-10 0,-6-5 15,9 2-15,3 1 0,3 1 0</inkml:trace>
  <inkml:trace contextRef="#ctx0" brushRef="#br0" timeOffset="953.5115">24904 3255 0,'0'0'0,"0"0"0,0 0 0,0 0 0,0 0 16,0 0-16,0 0 0,0 0 16,13 21-16,-13-21 0,0 0 15,-10 25-15,10-25 0,-19 18 16,19-18-16,0 0 0</inkml:trace>
  <inkml:trace contextRef="#ctx0" brushRef="#br0" timeOffset="1276.5056">19763 3414 0,'0'0'0,"0"0"0,0 0 15,0 0 1,0 0-16,0 0 0,0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07:20:50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7535 5100 0,'0'0'0,"0"0"0,0 0 0,0 0 0,0 0 16,20-10-16,-20 10 16,0 0-16,24-10 0,-24 10 0,22-5 15,-10 3-15,0 0 0,4 0 16,3 0-16,-3 1 0,1 1 16,3 0-16,2 1 0,1-1 15,0 1-15,9 0 0,1 1 16,1-1-16,1 1 0,4 0 15,1-1-15,8 0 0,0-1 0,2 0 16,4 0-16,6-2 0,-4-1 16,5 1-16,0 0 0,-1 2 15,-1 0-15,12 0 0,3 2 16,-4-2-16,-3-2 0,12 0 16,3 1-16,-7-1 0,-3 0 15,36-2-15,-6 0 0,-12 4 16,-10 1-16,6-1 0,3-1 15,-9 0-15,-6-2 0,7 2 16,6 0-16,-7-1 0,-5-1 0,8 0 16,6 2-16,-8 4 0,-4 2 15,7-5-15,8-3 0,-9 2 16,-4 1-16,8 0 0,6 0 16,-7-1-16,-5-1 0,11 0 15,5 0-15,-7 0 0,-4 0 0,4 3 16,2 4-16,-4-3 0,-6 1 15,10 0-15,5 1 0,-8-5 16,-5-4-16,7 3 0,7 0 16,-9 2-16,-4 2 0,8-1 15,8 0-15,-12 1 0,-7 1 0,10-4 16,8-2-16,-11 0 16,-7-1-16,6 4 0,4 2 15,-4 3-15,-7 3 0,8-7 16,6-4-16,-5 3 0,-5 2 0,5-2 15,5 0-15,-8-2 0,-4 1 16,8 2-16,6 2 16,-8-2-16,-5-1 0,5 1 0,1 0 15,-8-1-15,-7-1 0,8 3 16,7 3-16,-7-2 0,-3-3 0,6 2 16,5 1-16,-10-1 15,-6 1-15,7 0 0,5 1 16,-9 3-16,-7 3 0,3-3 15,3-2-15,-8-4 0,-4-2 0,7 2 16,4 0-16,-11 4 0,-7 4 16,1-4-16,-1 1 0,2 2 15,0 3-15,7-8 0,2-4 16,-9-1-16,-7-3 0,0 7 16,-1 4-16,-5 0 0,-6-1 15,2-1-15,1-1 0,-7-2 16,-4-1-16,3 1 0,0 1 15,-5 1-15,-4 0 0,-2-1 16,-4-1-16,-2 1 0,-1 1 0,2-1 16,1 0-16,-11-2 0,-1-1 15,-2 0-15,1 1 0,-1-2 16,-1-1-16,0 1 0,-2 0 16,-2 2-16,1 1 0,-1 0 15,-2-1-15,2 2 0,-2-2 0,0 0 16,0 0-16,1 3 15,-1-3-15,-3 2 0,0 0 16,-2-1-16,0-1 0,-6-1 0,-6-2 16,4 1-16,2 0 0,1 0 15</inkml:trace>
  <inkml:trace contextRef="#ctx0" brushRef="#br0" timeOffset="1349.4153">7961 5498 0,'0'0'0,"0"0"16,20 3-16,-6-5 0,2-1 0,12 2 15,2 0-15,2 1 16,2 0-16,13-2 0,5-1 15,-3 2-15,-4 2 0,14-1 16,3 0-16,-1-2 0,-2 0 0,14-1 16,0-2-16,-4 4 0,-1 2 15,14-2-15,3-1 0,-9 0 16,-6 2-16,38 0 0,-3 2 16,-17-9-16,-10-3 0,12 4 15,6 4-15,-8 4 0,-6 1 16,9-4-16,5-1 0,-9-5 15,-7-4-15,11 6 0,7 3 16,-5 2-16,-5-2 0,8-3 16,4-5-16,-4 2 0,-4 1 0,10 3 15,6 4-15,-10 1 0,-6 2 16,9-3-16,9-4 0,-9 0 16,-5 0-16,12 2 0,7 2 15,-8 2-15,-7 2 0,8-5 16,6-2-16,-7 2 0,-6 0 0,12 0 15,7 1-15,-11 0 16,-8 0-16,12 1 0,7 1 16,-10 0-16,-7 0 0,12 2 0,7 0 15,-10-2-15,-6 1 16,7 3-16,5 3 0,-7-1 0,-4-2 16,6-5-16,2-4 0,-10 3 15,-7 2-15,9 5 0,7 4 16,-12-3-16,-7-2 0,6 3 15,3 1-15,-8-2 0,-5-1 0,7-6 16,6 0-16,-10 0 0,-4 1 16,2 3-16,3 1 15,-10 3-15,-8-2 0,-1 0 0,-1-4 16,-7-2-16,-7-2 0,3 5 16,1 5-16,-7-3 0,-6 0 0,3 0 15,2 1-15,-8-2 16,-8-1-16,5 0 0,1 1 15,-6 4-15,-6 0 0,0-6 0,1-3 16,-6-2-16,-4 1 0,-6-1 16,-6-4-16,-3 5 0,-3-3 15,0-1-15,0-4 0,0 2 16,-1 4-16,-5 2 0,1 0 16,-3 1-16,3-2 0,-3 2 15,3-3-15,-3 3 0,0 0 0,-5 5 16,-3 0-16,0-5 15,-1 0-15,1 0 0,3-2 0,0 2 16</inkml:trace>
  <inkml:trace contextRef="#ctx0" brushRef="#br0" timeOffset="9399.5891">11971 6719 0,'0'0'0,"0"0"0,0 0 0,0 0 15,0 0-15,0 0 0,20-22 16,-20 22-16,21-3 0,-21 3 15,33-5-15,-15 2 0,1 0 0,4 3 16,3-3-16,0 2 0,-2-2 16,12 3-16,4 0 15,-3-1-15,-1-1 0,11 2 0,4 0 16,-5 2-16,-3-1 0,12 2 16,3-2-16,-4 2 0,-1 0 0,11-2 15,1-1-15,-5 0 0,-2 2 16,5-1-16,4-1 15,1 4-15,-7 3 0,5-4 0,5 1 16,-7-4-16,-5 0 0,34 0 16,-5 3-16,-11-2 0,-6 2 15,5 0-15,3 1 0,-14-1 16,-10-2-16,8 3 0,7-1 16,-6 1-16,-5 0 0,10-1 15,5-3-15,-11 2 0,-6-1 0,7 5 16,4 0-16,-8 0 0,-6-2 15,4-1-15,3 1 16,-12 2-16,-6 1 0,7-3 16,5-3-16,-5-1 0,-4-1 0,0 5 15,1 3-15,-5-6 0,-4-1 16,4 3-16,2 0 0,-2-2 16,-2-1-16,0 3 0,-2 3 15,-3-4-15,-4 3 0,6-3 16,2-2-16,-6 3 0,-4-3 15,-1 0-15,-2-3 0,-13 6 16,2 4-16,-1-7 0,0-1 16,1-1-16,-1-2 0,-1 4 15,3 0-15,-1 0 0,2-3 0,-3 3 16,-1-1-16,-1 0 0,1-1 16,-4 2-16,0-4 0,-2 3 15,0-1-15,-1 2 0,1 0 16,-2 0-16,1-3 0,-2 2 15,1 1-15,-2-3 0,0 3 0,-1 0 16,-2 0-16,3 0 16,-3 0-16,0 0 0,0 0 15,-5 0-15,2 0 0,0 0 0,-1 0 16,2 0-16</inkml:trace>
  <inkml:trace contextRef="#ctx0" brushRef="#br0" timeOffset="14350.111">1848 5003 0,'0'0'0,"0"0"16,0 0-16,0 0 0,0 0 0,0 0 15,0 0-15,0 0 16,0 0-16,29-14 0,-29 14 16,27-7-16,-27 7 0,32-6 0,-10 2 15,0 2-15,3-1 0,0 0 16,7 0-16,6 0 0,0-2 16,4 2-16,4 0 0,11-1 15,-3 1-15,3-1 0,3 0 16,9 2-16,-4 1 0,3-3 15,2 1-15,8-2 0,-1-2 0,2 4 16,0 2-16,6 1 0,-3 1 16,30 0-16,-8 2 0,-11-4 15,-6-2-15,-3-3 0,2-2 16,-4 4-16,-3 0 0,6 3 16,1 1-16,-4-1 0,-5 0 15,4-2-15,2 0 0,-4 0 0,-4-1 16,5 2-16,4 2 15,-3 0-15,-3 0 0,0 0 0,2 1 16,-7-5-16,-3-2 0,3-1 16,2 1-16,-3 5 0,0 3 15,0 1-15,1-2 0,-5-6 16,-2-4-16,-2 2 0,1 3 16,-7 1-16,-7 0 0,2 0 15,1 1-15,-3-1 0,-4 3 0,0-3 16,-3 0-16,-2-2 0,0 2 15,-3 1-15,-1 0 16,-6-2-16,-3-2 0,0 4 0,1 0 16,-5-2-16,-3-2 0,-7 2 15,-4-1-15,-7 1 0,3-1 16,-1 2-16,2-1 0,-4 2 16,-4 0-16,3 0 0,-2 0 15,-1 2-15,1-4 0,-1 4 16,-2 1-16,-5 2 0,-1 0 0,-3 1 15,-2 3-15,2-3 0,3 1 16,1-2-16</inkml:trace>
  <inkml:trace contextRef="#ctx0" brushRef="#br0" timeOffset="15351.505">1999 8328 0,'0'0'0,"0"0"16,0 0-16,0 0 0,0 0 0,0 0 15,0 0-15,0 0 0,0 0 16,0 0-16,0 0 0,0 0 16,0 0-16,19-13 0,-19 13 15,25-5-15,-25 5 0,32 2 16,-7-2-16,-2 0 0,2 1 16,6-1-16,3-1 0,8 1 15,2 1-15,12 0 0,2 0 16,-1 0-16,-1 0 0,15 1 15,2 1-15,-5-1 0,-6 1 0,18 3 16,3 3-16,-5-4 0,-5-3 16,15 3-16,5-1 15,-2 1-15,-9-1 0,27 1 0,-3-1 16,-11 0-16,-8-1 0,1-1 16,1 0-16,-11 1 0,-5-1 0,3 1 15,5 2-15,-8-2 0,-3 0 16,-1-1-16,2-1 15,-13-4-15,-6 0 0,1 0 0,-2 1 16,-4-2-16,-3 0 0,-5 1 16,-5 0-16,-6 2 0,-5 1 15,-1-1-15,-4 0 0,-2 1 16,-3 1-16,-6-1 0,-3-1 16,-4 1-16,2-1 0,-2 1 15,0 0-15,0 0 0,0 0 0,0 0 16,0 0-16,-3 0 15,1 1-15,2-1 0,-1 2 0,1-2 16,-4 1-16,4-1 0</inkml:trace>
  <inkml:trace contextRef="#ctx0" brushRef="#br0" timeOffset="16385.8657">6972 8310 0,'0'0'0,"0"0"15,0 0-15,0 0 0,0 0 0,0 0 16,0 0-16,27-5 0,-27 5 16,28-2-16,-28 2 0,36-3 15,-14 2-15,2 0 0,5 0 16,0 0-16,2 1 0,12 0 15,3 0-15,0 0 0,2 0 0,13 0 16,3 0-16,-2 0 0,-1 0 16,14 0-16,1-1 0,5 2 15,-4 0-15,11 0 0,0-2 16,-6 1-16,-5 1 0,33 0 16,-5 2-16,-13 0 0,-3 0 15,-1-1-15,0 0 0,-5-2 16,-4-2-16,3 4 0,3 2 15,-7 2-15,-2-2 0,5-1 0,1-1 16,-6 0-16,-3-2 0,7 1 16,4 0-16,-7 0 0,-8 1 15,3 1-15,2-2 0,-8 0 16,-4 2-16,5 0 0,4 2 16,-3-3-16,-3 1 0,2 1 15,3 2-15,-8-5 0,-3 0 0,0 0 16,2 0-16,-5 2 15,-3 2-15,3-1 0,3 1 16,-12-1-16,-7 0 0,5-3 0,4-1 16,-10 1-16,-5 1 0,2 5 15,3 2-15,-7-5 0,-4-3 16,-2 0-16,-2 1 0,-3 0 16,-2 1-16,0-1 0,2-1 15,-12-2-15,0-1 0,-2 1 16,-1-1-16,-1 2 0,-1 0 0,-2 1 15,-2-1-15,2 1 0,-2-1 16,0 0-16,0 0 16,-1 4-16,-2 1 0,-6 0 0,-4 2 15,2-2-15,2-1 0,1-1 16</inkml:trace>
  <inkml:trace contextRef="#ctx0" brushRef="#br0" timeOffset="20233.9571">1720 9988 0,'0'0'0,"0"0"15,0 0-15,0 0 0,26-1 0,-26 1 16,26-2-16,-26 2 0,38-2 16,-19 0-16,6-1 0,0-1 15,6 0-15,10 3 0,1-1 16,-1 0-16,3-1 0,11-1 16,6 1-16,-3 1 0,-4-4 0,15 2 15,2 0-15,6 0 0,-4 0 16,16 1-16,8-1 15,-14-3-15,-7 2 0,44-4 0,-6 2 16,-16 0-16,-12 3 0,11-1 16,7-1-16,-15 1 0,-11 0 0,14 2 15,9 2-15,-13-4 16,-7 1-16,13-2 0,8 1 16,-8 2-16,-9 1 0,11 0 15,7 1-15,-10 1 0,-6 1 0,12-1 16,14-1-16,-15 0 0,-10-1 15,15 1-15,9-1 0,-14 2 16,-12 2-16,19-2 0,14 0 16,-16 0-16,-7 0 0,12 2 15,10 3-15,-14-2 0,-10 1 0,14-4 16,12 0-16,-16 0 16,-6 1-16,15 2 0,9 2 15,-16-1-15,-11 1 0,12-1 0,9 2 16,-14 2-16,-7 1 0,14-1 15,10-2-15,-14 1 0,-10-1 16,11 4-16,9 3 0,-18-7 16,-11-4-16,10 6 0,11 3 15,-15-1-15,-8 1 0,3-2 16,4-2-16,-13-3 0,-8-3 0,7 3 16,2 0-16,-12 2 0,-8 0 15,7-1-15,4-1 16,-7-2-16,-5-2 0,0 0 15,3 0-15,-13 2 0,-6 4 0,4-2 16,4-4-16,-10 0 0,-7-4 0,1 3 16,1 1-16,-5 1 15,-3 3-15,-6-4 0,-5-3 16,-3 1-16,-1-2 0,2 1 16,1-3-16,-3 3 0,-2 3 0,-4 1 15,-3 1-15,-3-2 0,0 0 16,-2-3-16,-2 3 15,-2 3-15,-2 1 0,-4-4 0,-5 2 16,4-2-16,3 1 0,3-1 16</inkml:trace>
  <inkml:trace contextRef="#ctx0" brushRef="#br0" timeOffset="31651.2039">10754 11863 0,'0'0'0,"0"0"0,0 0 15,0 0-15,0 0 0,0 0 16,-27-2-16,27 2 0,0 0 16,-39-1-16,39 1 0,-35 0 15,18 1-15,0 0 0,1 0 16,-1-1-16,2 1 0,-1 0 16,0 0-16,-1 1 0,2 0 15,1 1-15,0 0 0,2 0 0,1-2 16,2 1-16,2 1 15,0 2-15,2 1 0,1 0 0,3 0 16,3 3-16,3-2 0,1 4 16,4 1-16,0 2 0,1-1 15,5 5-15,1 0 0,1 0 0,1 1 16,2 1-16,1 1 16,-2-1-16,-2 0 0,4-1 15,3 1-15,0-1 0,-3-2 0,-3-4 16,-2-3-16,-1 1 0,-3-2 15,-3-2-15,-1-5 0,-3 1 16,0 2-16,-2-3 0,1-1 16,-1-1-16,0-1 0,-1-3 15,0-1-15,-1-1 0,1-2 16,-1-5-16,0-3 0,-1 0 16,0-3-16,-1 1 0,0-1 15,0 0-15,0 0 0,-1 0 16,0-2-16,0 2 0,0 1 0,-1-1 15,-1 2-15,1 1 0,0 1 16,0-2-16,0-1 0,-2 3 16,0 0-16,-4 0 15,-2-1-15,-1 1 0,0 0 0,1 2 16,2 2-16,2 1 0</inkml:trace>
  <inkml:trace contextRef="#ctx0" brushRef="#br0" timeOffset="34001.8268">7211 10274 0,'0'0'0,"0"0"15,0 0-15,0 0 0,20-6 16,-20 6-16,0 0 0,27 10 16,-27-10-16,28 18 0,-7-3 15,1 2-15,2-3 0,10 11 16,6 4-16,-1 2 0,0-2 0,14 17 16,5 2-16,5 8 0,-2-3 15,14 15-15,1 4 16,-1-1-16,-10-7 0,27 29 0,-7-4 15,-10-13-15,-7-9 0,-1 2 16,-1 2-16,-14-14 0,-10-5 16,7 7-16,4 7 0,-7-10 15,-4-7-15,2 5 0,3 1 16,-10-6-16,-9-3 0,3-6 16,4-3-16,-8-6 0,-4-6 0,-8-3 15,-5-1-15,-5-4 0,-3-5 16,-4-1-16,-2-2 15,-5-4-15,-3-1 0,-13-12 0,-8-10 16,16 8-16,-1-2 0,5 3 16,4 3-16,2 1 0</inkml:trace>
  <inkml:trace contextRef="#ctx0" brushRef="#br0" timeOffset="35817.8427">6704 11672 0,'0'0'0,"0"0"0,0 0 15,0 0-15,0 0 0,-30-16 0,30 16 16,-31-10-16,9 3 0,-5-1 16,-8 0-16,-2-1 0,-6 0 0,-19-4 15,-7-1-15,-15-1 0,-1-2 16,-18 1-16,-3 3 0,-15 1 16,3 3-16,-20-2 0,2 7 15,-44-1-15,21 2 0,6 1 16,1 0-16,9 4 0,4 1 0,-10 7 15,-6 2 1,-17-2-16,-10-2 0,43-1 16,29 0-16,-13 3 0,-8 5 15,17-4-15,13-1 0,-6 1 16,-3 2-16,15-5 0,13 0 16,-7 0-16,-8 0 0,21-3 0,15 2 15,-2 0-15,0-1 16,12-5-16,3-1 0,5 0 0,5 2 15,7-1-15,8 0 0,2-3 16,4 0-16,4-1 0,4-1 0,3 1 16,5-3-16,1 4 15,4-1-15,9 1 0,6-4 16,3 0-16,2-1 0,15 3 16,11-1-16,-19 3 0,4 0 0,11-2 15,10-3-15,3 0 0,2 2 16,39-3-16,2 2 0,-11-2 15,-6 1-15,13 0 0,7 0 16,-10 3-16,-10 1 0,21-1 16,14 1-16,-11 1 0,-10 0 0,15 2 15,12-3-15,-18 2 0,-8-2 16,14 5-16,9 0 16,-11-2-16,-9-2 0,15 4 15,11 4-15,-17-2 0,-12 0 0,14 3 16,5-2-16,-13 0 0,-9-1 15,5 3-15,7 3 0,-17-3 16,-9 1-16,5-1 0,8 0 16,-18 1-16,-12 1 0,4-1 15,0-4-15,-10 0 0,-7 2 0,2-1 16,3 2-16,-11 0 0,-11-2 16,0-1-16,1-3 15,-8-1-15,-5-3 0,-7 5 16,-2 1-16,-8-1 0,-2-2 0,-2 0 15,-2-3-15,-3 4 0,-2 4 16,-11-5-16,-6-1 0,7-3 16,-1-3-16,-10 3 0,-4 2 15,2-1-15,-4 0 0,-13-2 16,-7-1-16,9 2 0,-2-1 0,-18-1 16,-7-4-16,5 5 0,2-1 15,-43-5-15,-3-3 0,15 5 16,9-1-16,-9 1 0,-8 1 15,8-4-15,6 0 0,-18 0 16,-10-1-16,13 5 0,10 1 0,-15 0 16,-10-1-16,8 2 15,6 1-15,-14-1 0,-13 3 16,16-3-16,12 0 0,-19 3 16,-13 3-16,17 0 0,10 0 0,-15 4 15,-12 3-15,18-1 16,11-1-16,-11 2 0,-5 5 0,20-6 15,19-3-15,-13 8 0,-7 5 16,14 0-16,9 2 0,0-2 16,0 2-16,14-6 0,13 1 0,-4-1 15,0-1-15,7 0 0,7 1 16,1 1-16,4-1 16,5-5-16,3-3 0,7 0 15,1-1-15,11-1 0,4 3 0,6-5 16,3 1-16,3 0 0,3 2 15,17-6-15,11-4 0,5 1 16,-1-2-16,15-1 0,8-2 16,-26 9-16,3 2 0,41-11 15,10-3-15,-13 0 0,-5 3 0,13-1 16,6-3-16,-6 3 0,-8 1 16,19 1-16,13-1 15,-15 4-15,-8 0 0,16 3 16,7 2-16,-10-3 0,-6-2 0,19 0 15,12-1-15,-16 5 0,-9 1 16,11 0-16,8 1 16,-14-1-16,-11 2 0,17-1 0,12 1 15,-19-1-15,-10-1 0,11 2 16,11 0-16,-18 0 0,-12-3 0,5-2 16,3-1-16,-8 2 15,-8 1-15,3 2 0,5-2 16,-11 3-16,-7 4 0,6-1 15,5 1-15,-18-1 0,-14-1 0,6 0 16,5 1-16,-6-2 0,-3 2 0,-6-3 16,-4 3-16,-9-2 15,-6-1-15,0 0 0,-2 2 16,-7-1-16,-2-1 0,-9 4 16,-7-1-16,1 1 0,-5 3 0,-9-3 15,-8-4-15,5 3 0,7-3 16,3 0-16</inkml:trace>
  <inkml:trace contextRef="#ctx0" brushRef="#br0" timeOffset="37218.8782">3295 13054 0,'0'0'0,"0"0"16,25 6-16,-25-6 0,25 8 0,-9 0 16,6 2-16,0 1 0,0 2 15,5 5-15,-3 2 16,-5 1-16,-6 3 0,-1 4 0,-5-2 16,-13 1-16,-7-2 0,-7 1 15,-9 2-15,-5-3 0,-7-3 16,-13 3-16,-7-1 0,7-2 15,6-3-15,-4 2 0,5-4 16,9-3-16,8-3 0,10-3 16,4-2-16,6-2 0,2-3 0,4-1 15,4 0-15,6-3 0,7-2 16,2 0-16,9 0 0,3 0 16,2-1-16,6 2 0,6 1 15,9-1-15,-3 1 0,-3 3 16,-1 3-16,-7 2 0,-4 4 15,3 3-15,-7 2 0,-6 0 0,-6 0 16,-6 1-16,-6 1 16,-2 3-16,-4 1 0,-6 2 15,-3 2-15,-3 0 0,-1-2 0,-7 2 16,-3 1-16,-1-2 0,-3 0 16,1-3-16,2-1 0,4-1 15,3-3-15,7-4 0,2-5 16,8-5-16,5-4 0,0-1 15,-2 2-15,-1 2 0</inkml:trace>
  <inkml:trace contextRef="#ctx0" brushRef="#br0" timeOffset="37586.0117">3861 13464 0,'0'0'0,"0"0"16,0 0-16,0 0 0,0 0 0,0 0 16,-22 16-16,22-16 0,-17 21 15,17-21-15,-14 28 0,9-13 16,-1 1-16,1 0 0,2 2 16,2-1-16,4 0 0,-1-2 15,5 1-15,0-3 0,0 0 0,5-1 16,1-1-16,0-3 0,1-3 15,3-1-15,-2-3 0,2-2 16,1-3-16,-2-3 0,0-1 16,0-2-16,-4-1 0,-1-2 15,0-2-15,-4 0 0,-1-4 16,0 0-16,-3 0 16,-5-1-16,-1 2 0,-6-1 0,-4-1 15,-3 0-15,0 0 0,-7-4 16,1 1-16,0 2 0,3 3 15,3 4-15,3 2 16,2 3-16</inkml:trace>
  <inkml:trace contextRef="#ctx0" brushRef="#br0" timeOffset="37951.2312">4274 13101 0,'0'0'0,"0"0"0,0 0 0,0 0 15,0 0-15,-19 16 0,19-16 16,0 0-16,-14 20 16,14-20-16,0 0 0,-4 21 0,4-21 15,0 12-15,1-7 0,5-1 16,3-1-16,4-1 15,5-1-15,4-2 16,0-1-16,0 1 0,-3-1 0,6-2 16,-3-2-16,-2 1 0,-3-1 15,-3 1-15,-2 0 0,-2-1 0,-2 0 16,-5-1-16,-3 2 16,-4-1-16,-8-1 0,-4 3 0,-4-2 15,4 3-15,2 0 0,1 0 16</inkml:trace>
  <inkml:trace contextRef="#ctx0" brushRef="#br0" timeOffset="38101.0295">4553 13493 0,'0'0'15,"0"0"-15,31 9 0,-9-3 0,3 1 16,11 4-16,5 3 0,-3-1 15,3-1-15,0 1 0,-8-2 16,-6-2-16</inkml:trace>
  <inkml:trace contextRef="#ctx0" brushRef="#br0" timeOffset="38605.2793">5970 13353 0,'0'0'0,"0"0"16,0 0-16,0 0 0,18 24 0,-18-24 16,12 26-16,-12-26 0,7 31 15,-7-12-15,-3 3 0,-1 0 16,-3 0-16,-8 7 0,-4-1 15,-2-1-15,1-2 0,-7 4 16,-3-3-16,0-5 0,2-3 0,1-1 16,3-2-16,2-4 0,2-3 15,0-3-15,1-2 0,-2-2 16,4-1-16,-1-6 0,2-3 16,0-5-16,3 0 0,2-7 15,3-2-15,0-1 0,4 0 16,1-1-16,1 0 0,2 2 15,2 1-15,1 2 0,1 2 16,2 1-16,3 2 0,-3 1 16,3 1-16,1 2 0,-1 2 0,2 2 15,1 1-15,1 2 16,1 2-16,4 2 0,7 3 0,1 3 16,4 2-16,4 4 0,8 3 15,-3 0-15,-1 3 0,11 6 16,0 3-16,-4-4 0,-2-2 0,1 2 15,0 3-15,0 2 16,-5-4-16,-9-6 0,-8-5 16,-5-3-16</inkml:trace>
  <inkml:trace contextRef="#ctx0" brushRef="#br0" timeOffset="38803.5135">6611 13430 0,'0'0'16,"0"0"-16,23-4 0,-5 4 15,3 0-15,14 4 0,7 2 16,-2 1-16,-1-1 0,11 5 16,1 2-16,-11 0 0,-3 1 0,-3-1 15,-6-4-15,-9-1 0</inkml:trace>
  <inkml:trace contextRef="#ctx0" brushRef="#br0" timeOffset="38978.6927">6731 13699 0,'0'0'0,"0"0"0,0 0 0,0 0 0,0 0 15,39 8 1,-10 2-16,5-1 0,2 0 0,5 3 15,4 2-15,10 3 0,-3-3 0,0 0 16,-10-2-16,-8-3 0</inkml:trace>
  <inkml:trace contextRef="#ctx0" brushRef="#br0" timeOffset="39651.7837">7950 12913 0,'0'0'0,"0"0"15,0 0-15,0 0 0,0 0 16,0 0-16,0 27 0,0-27 16,0 30-16,-1-8 0,-1 5 15,1 2-15,0 1 0,-2 13 16,-3 5-16,1 0 0,-2 0 0,-2 13 16,1 2-16,-1 8 0,2-2 15,-3 9-15,0-3 16,-2-11-16,2-7 0,-2 8 15,2-1-15,4-11 0,1-9 16,1-2-16,-1-1 0,3-8 16,-1-4-16,1-8 0,2-4 15,5-9-15,2-2 0,6-9 0,6-3 16,-5 1-16,-3 2 0,-3 0 16</inkml:trace>
  <inkml:trace contextRef="#ctx0" brushRef="#br0" timeOffset="39951.5821">8188 13368 0,'0'0'0,"0"0"0,0 0 0,0 0 16,-32 10-16,32-10 0,-34 14 15,14-6-15,-1 2 0,1 1 16,1 0-16,3 0 0,0 0 16,-1 6-16,1-1 0,5 2 15,2 1-15,6 0 0,3-1 16,4 1-16,4 1 0,8 1 16,5 1-16,2-1 0,0-2 0,9-3 15,2-5-15,-5-3 16,-6 0-16,-4-2 0</inkml:trace>
  <inkml:trace contextRef="#ctx0" brushRef="#br0" timeOffset="40134.9191">8416 13468 0,'0'0'0,"0"0"16,0 0-16,0 0 0,0 0 15,0 0-15,42 5 0,-42-5 16,35 12-16,-15-4 0,-2 2 16,1-2-16,-1-1 0,-1-1 15,-3 0-15,-2-2 0</inkml:trace>
  <inkml:trace contextRef="#ctx0" brushRef="#br0" timeOffset="40970.7372">9085 13466 0,'0'0'0,"0"0"15,0 0-15,28 7 0,-28-7 0,28 13 16,-14-3-16,-1 2 0,0 2 16,-2 0-16,-1 0 0,-1 4 0,-3 0 15,-2-1-15,-4 0 0,-3-1 16,-2-2-16,-5-1 0,-4-2 15,-1 0-15,-2-2 0,1 0 16,-1 1-16,-2-2 0,-1 0 0,2-2 16,0-1-1,3-1-15,1 1 0,3-1 0,3 0 16,0-2-16,1 0 0,2-1 0,0 1 16,1 1-16,1-2 0,0-1 15,1 0-15,2 0 0,0 0 16,0 0-16,2 0 0,1 0 15,0 0-15,0 0 0,1-1 16,-1-1-16,0 1 0,2-1 16,-1 2-16,-1-1 0,1-1 15,-1 0-15,0 1 0,1 0 0,-1 2 16,-1-2-16,0 0 16,0 0-16,1 0 0,-1 1 15,-2 0-15,2-1 0,-2 1 0,2 1 16,-2-1-16,0 0 0,0 0 15,0 0-15,0 0 0,0 0 16,0 0-16,0 0 0,0 0 16,0 0-16,0 0 0,0 0 15,0 0-15,0 0 0,0 0 0,0 0 16,0 0-16,5-3 0,-5 3 16,0 0-16,0 0 15,0 0-15,0 0 0,0 0 16,0 0-16,0 0 0,0 0 0,0 0 15,0 0-15,0 0 0,0 0 16,0 0-16,0 0 0,0 0 16,0 0-16,0 0 0,0 0 15,0 0-15,0 0 0,0 0 16,0 0-16,0 0 0,0 0 0,0 0 16,0 0-16,0 0 0,0 0 15,0 0-15,0 0 0,0 0 16,0 0-16,0 0 0,0 0 15,0 0-15,0 0 0,0 0 16,0 0-16,0 0 0,0 0 0,0 0 16,0 0-16,0 0 15,0 0-15,0 0 0,0 0 16,0 0-16,0 0 0,0 0 16,0 0-16,0 0 0,0 0 0,0 7 15,0-7-15,0 0 0,-3 5 16,3-5-16,0 0 0,0 0 15,0 0-15,-6 1 0,6-1 16,0 0-16</inkml:trace>
  <inkml:trace contextRef="#ctx0" brushRef="#br0" timeOffset="41352.6717">9219 13247 0,'0'0'15,"0"0"-15,0 0 0,0 0 0,0 0 16,0 0-16,-2 22 0,2-22 15,0 0-15,-8 38 16,4-18-16,-2 0 0,-2 1 0,0 3 16,-3 2-16,-4 10 0,1 0 15,1 4-15,0 1 0,-3 8 16,-1-1-16,1 0 0,-2-1 16,-1 8-16,1-3 0,1-1 15,3-3-15,1-4 0,2-2 0,0 4 16,2-5-16,2-7 0,2-6 15,0-6-15,2-6 0,1-4 16</inkml:trace>
  <inkml:trace contextRef="#ctx0" brushRef="#br0" timeOffset="42220.1051">9715 13710 0,'0'0'0,"1"-7"15,0-3-15,0 1 0,1 0 0,-2-3 16,0-2-16,-2-3 16,0 0-16,-3 0 0,-4-2 0,-1 3 15,-1 2-15,-2 1 0,-3 2 16,2 1-16,0 1 0,-1 3 15,2 1-15,1 2 0,0 1 0,1 6 16,1 6-16,1 2 16,1 2-16,3 3 0,1 6 15,3 0-15,2 2 0,3 13 16,1 5-16,0-1 16,-1-1-16,-1 3 0,0-2 0,-2-4 15,-2-3-15,-4-5 0,-1-3 16,-4-6-16,-1-4 0,-5-5 15,-3-3-15,1-5 0,0-4 0,-1-5 16,-1-3-16,1-1 0,-3-2 16,-4-5-16,2-2 15,4 2-15,5-2 0,3-2 16,2 1-16,3 0 0,3 1 0,1 2 16,3 1-16,4 1 0,1 1 15,10-1-15,2 1 0,4 0 16,1 1-16,6 2 0,4 0 15,0 3-15,0 1 0,7 0 16,3 0-16,-3 2 0,-2 3 0,0 0 16,-2 1-16,0 0 0,1 0 15,-5 0-15,-4 0 0,-3 0 16,-2-1-16,0 0 0,2 0 16,-8 0-16,-4-1 0,-2 1 15,-1 1-15,-3-1 0,-2 1 16,-2 0-16,-2 0 0,0 0 15,-3 3-15,-3 0 0,-1 1 16,-3 1-16,-1 1 0,-1 0 16,-2 2-16,-1 0 0,-1 1 0,1 2 15,0 3-15,0 2 0,2 0 16,2-1-16,2 2 0,3-2 16,2 0-16,4 2 15,4 2-15,1-2 0,4 1 0,4 3 16,3-2-16,-2-2 0,1-3 15,2-2-15,2-2 0,-2-3 16,1-3-16,-2-1 0,1-3 16,-3-2-16,0-2 0,-3-5 15,-2-4-15,-1 0 0,-1-1 0,-2-5 16,0-2-16,-3-2 0,-1-2 16,-3-1-16,-4 0 0,-2-3 15,-5-2-15,-2-2 0,-3-1 16,3 0-16,2 1 0,2-6 15,4 0-15,1 7 0,3 9 16,0 4-16</inkml:trace>
  <inkml:trace contextRef="#ctx0" brushRef="#br0" timeOffset="42585.4305">10213 13352 0,'0'0'0,"0"0"0,0 0 0,0 0 16,0 0-16,0 0 0,0 0 15,0 0-15,-2 26 0,2-26 16,0 0-16,-4 28 0,4-28 0,-3 22 16,3-22-16,-6 22 0,5-11 15,0 0-15,1-3 16,1 1-16,0-1 0,2 0 0,2 1 16,2-3-16,1-1 0,3-1 15,3-1-15,-1-2 0,0-1 16,0-3-16,1-2 0,-1 1 15,0-1-15,0 0 0,2-1 16,-2 1-16,0-3 0,2-1 16,-1 0-16,-4 2 0,-2 0 15,1-2-15,-2 1 0,-3 0 0,-2-1 16,-5 3-16,-3 0 16,-2-1-16,0 1 0,-3 2 0,0 1 15,-2 3-15,-1 2 0,-2 3 16,1 4-16,1-2 0,3-2 15,3 0-15</inkml:trace>
  <inkml:trace contextRef="#ctx0" brushRef="#br0" timeOffset="42969.1774">10917 13750 0,'0'0'0,"10"0"16,4 0-16,5 1 0,3 1 0,15 3 15,7 1-15,0 2 16,1 2-16,13 4 0,3 0 16,4 0-16,-6-3 0,2 0 0,-4-1 15,-13-6-15,-8-4 0,-4-6 16,-3-5-16,-8 4 0,-6 1 0,-3 2 15</inkml:trace>
  <inkml:trace contextRef="#ctx0" brushRef="#br0" timeOffset="43168.7618">11474 13535 0,'0'0'0,"0"0"16,0 0-16,-7 23 0,7-23 0,-9 28 15,2-9-15,-1 3 0,-1 2 16,1 3-16,-1 2 0,-3 8 16,-1 2-16,0 0 0,0 3 15,-4 4-15,1-2 0,3 3 16,2 1-16,1-2 16,2-9-16,1-9 0</inkml:trace>
  <inkml:trace contextRef="#ctx0" brushRef="#br0" timeOffset="43835.6353">12282 13992 0,'0'0'0,"5"-7"0,0-3 15,2 0-15,0-1 0,1-8 0,1-4 16,-1-3-16,-3 0 0,-1-1 15,-2-1-15,-3 1 0,-4 1 16,-1 2-16,-3 2 0,-2 5 16,-1 4-16,-4 2 0,-1 2 15,-2 2-15,0 2 0,3 5 16,0 5-16,2 3 0,1 2 0,2 5 16,0 3-16,2 3 0,2 0 15,4 2-15,3 4 16,1-1-16,1-1 0,1 1 0,3-1 15,0 2-15,0-1 0,3 0 16,3-2-16,1-2 0,2-6 16,-1-1-16,1-2 0,-1 0 15,-3-4-15,0-2 0,0-2 16,-1-1-16,-2-4 0,1-3 16,1 1-16,-2 0 0,0-2 0,1-3 15,0-2 1,-1-1-16,-2-1 0,-2 2 0,-1 0 15,1 0-15,-1 3 0,-1 1 16,0 1-16,0 1 0,-2 3 0,-4 0 16,-1 4-16,-1 3 0,0-1 15,-3 5-15,-1 2 16,-2 3-16,-3 3 0,-6 9 0,-1 4 16,-3 9-16,1 1 0,-4 4 15,-3 4-15,-5 11 0,1-1 16,-3 4-16,0 2 0,-6 11 15,3-8-15,-6 16 0,3 0 16,3-3-16,4-7 0,-12 33 16,9-9-16,2-14 0,4-8 0,2-2 15,0 0-15,9-12 0,6-10 16,1-6-16,0-4 16,2-7-16,1-1 0,3-10 0,2-6 15,3-10-15,0-11 0,18-10 16,12-10-16,2-12 0,3-7 15,-20 25-15,-4 5 0,0 2 16</inkml:trace>
  <inkml:trace contextRef="#ctx0" brushRef="#br0" timeOffset="44272.4084">12741 14119 0,'0'0'0,"0"0"15,0 0-15,0 0 0,0 0 0,0 0 16,0 0-16,0 0 0,0 0 16,0 0-16,-29 14 15,29-14-15,-19 15 0,19-15 0,-19 24 16,19-24-16,-17 25 0,11-10 15,0 2-15,3-2 0,1 1 16,1 3-16,1 0 16,1-5-16,0-3 0,2 3 0,3-3 15,2 0-15,5-1 0,0-3 16,1-3-16,0 1 0,1 0 16,-1-5-16,0 0 0,1-3 15,0-1-15,1-3 0,-1-3 16,1 0-16,-2-2 0,-2-2 15,-2-1-15,-1 1 0,-2 0 0,-2-6 16,-4-2-16,-3 0 0,-4 1 16,-3-2-16,-3-1 0,-2-5 15,1-1-15,2 6 16,2 5-16,1 3 0</inkml:trace>
  <inkml:trace contextRef="#ctx0" brushRef="#br0" timeOffset="44651.737">13187 13949 0,'0'0'0,"0"0"16,0 0-16,0 0 0,0 0 0,0 0 15,-18 15-15,18-15 0,0 0 0,-17 23 16,17-23-16,-9 20 15,9-20-15,-8 17 0,4-8 16,2-2-16,1 1 0,1-1 16,2 2-16,4 1 0,3 0 15,3 0-15,2 0 0,-1 0 0,1-2 16,-1 0-16,0 0 16,0-2-16,1-2 0,2-1 15,0-1-15,-2-1 0,-1 0 0,-1-2 16,-1 0-16,-4-1 0,-2 0 15,0 0-15,-2 0 0,-3-4 16,-3 0-16,-4-5 0,-3-3 16,-4 0-16,-4-4 0,-16-7 15,-9 3-15,7 3 16,5 3-16,5 1 0</inkml:trace>
  <inkml:trace contextRef="#ctx0" brushRef="#br0" timeOffset="47204.3886">5441 14004 0,'0'0'16,"0"0"-16,0 0 0,0 0 15,0 0-15,0 0 0,0 0 16,20-6-16,-20 6 0,0 0 15</inkml:trace>
  <inkml:trace contextRef="#ctx0" brushRef="#br0" timeOffset="47385.5963">5470 13901 0,'0'0'0,"0"0"16,0 0-16,0 0 0,0 0 0,0 0 16,0 0-16,0 0 0,0 0 0,0 0 15</inkml:trace>
  <inkml:trace contextRef="#ctx0" brushRef="#br0" timeOffset="47536.3689">5586 13911 0,'0'0'0,"0"0"0,0 0 15,0 0-15,0 0 0,0 0 0,0 0 16,-25 4-16,25-4 0,0 0 16,-29-2-16,29 2 0</inkml:trace>
  <inkml:trace contextRef="#ctx0" brushRef="#br0" timeOffset="52649.5863">927 19017 0,'0'0'0,"0"0"16,0 0-16,-6-28 0,6 28 15,-2-22-15,2 22 0,-2-25 16,2 25-16,0 0 0</inkml:trace>
  <inkml:trace contextRef="#ctx0" brushRef="#br0" timeOffset="56106.2834">10169 4730 0,'0'0'16,"0"0"-16,0 0 0,0 0 16,0 0-16,0 0 0,0 0 15,0 0-15,0 0 0,0 0 16,0 0-16,0 0 0,0 0 0,0 0 15,0 0-15,0 0 0,0 0 16,0 0-16,0 0 0,0 0 16</inkml:trace>
  <inkml:trace contextRef="#ctx0" brushRef="#br0" timeOffset="57467.5297">15082 4629 0,'0'0'0,"0"0"0,0 0 15,0 0-15,0 0 16,0 0-16,0 0 0,0 0 0,0 0 0,0 0 16,0 0-16,0 0 0,0 0 15,0 0-15,0 0 0,0 0 16,0 0-16,0 0 0,0 0 15,0 0-15,0 0 0,0 0 16,0 0-16,0 0 0,0 0 0,0 0 16,0 0-16,0 0 0,0 0 15,0 0-15,0 0 0,0 0 16,0 0-16,0 0 0,0 0 16,0 0-16,0 0 0,0 0 15,0 0-15,0 0 0,0 0 0,0 0 16,0 0-16,0 0 0,0 0 15,-25-10-15,25 10 0,0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7.xml"/><Relationship Id="rId13" Type="http://schemas.openxmlformats.org/officeDocument/2006/relationships/slide" Target="../slides/slide48.xml"/><Relationship Id="rId18" Type="http://schemas.openxmlformats.org/officeDocument/2006/relationships/slide" Target="../slides/slide56.xml"/><Relationship Id="rId3" Type="http://schemas.openxmlformats.org/officeDocument/2006/relationships/tags" Target="../tags/tag41.xml"/><Relationship Id="rId21" Type="http://schemas.openxmlformats.org/officeDocument/2006/relationships/slide" Target="../slides/slide62.xml"/><Relationship Id="rId7" Type="http://schemas.openxmlformats.org/officeDocument/2006/relationships/slide" Target="../slides/slide36.xml"/><Relationship Id="rId12" Type="http://schemas.openxmlformats.org/officeDocument/2006/relationships/slide" Target="../slides/slide44.xml"/><Relationship Id="rId17" Type="http://schemas.openxmlformats.org/officeDocument/2006/relationships/slide" Target="../slides/slide55.xml"/><Relationship Id="rId2" Type="http://schemas.openxmlformats.org/officeDocument/2006/relationships/tags" Target="../tags/tag40.xml"/><Relationship Id="rId16" Type="http://schemas.openxmlformats.org/officeDocument/2006/relationships/slide" Target="../slides/slide53.xml"/><Relationship Id="rId20" Type="http://schemas.openxmlformats.org/officeDocument/2006/relationships/slide" Target="../slides/slide60.xml"/><Relationship Id="rId1" Type="http://schemas.openxmlformats.org/officeDocument/2006/relationships/tags" Target="../tags/tag39.xml"/><Relationship Id="rId6" Type="http://schemas.openxmlformats.org/officeDocument/2006/relationships/slide" Target="../slides/slide35.xml"/><Relationship Id="rId11" Type="http://schemas.openxmlformats.org/officeDocument/2006/relationships/slide" Target="../slides/slide42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1.xml"/><Relationship Id="rId10" Type="http://schemas.openxmlformats.org/officeDocument/2006/relationships/slide" Target="../slides/slide40.xml"/><Relationship Id="rId19" Type="http://schemas.openxmlformats.org/officeDocument/2006/relationships/slide" Target="../slides/slide58.xml"/><Relationship Id="rId4" Type="http://schemas.openxmlformats.org/officeDocument/2006/relationships/tags" Target="../tags/tag42.xml"/><Relationship Id="rId9" Type="http://schemas.openxmlformats.org/officeDocument/2006/relationships/slide" Target="../slides/slide39.xml"/><Relationship Id="rId14" Type="http://schemas.openxmlformats.org/officeDocument/2006/relationships/slide" Target="../slides/slide50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9.em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customXml" Target="../ink/ink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0.emf"/><Relationship Id="rId5" Type="http://schemas.openxmlformats.org/officeDocument/2006/relationships/customXml" Target="../ink/ink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7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2.png"/><Relationship Id="rId5" Type="http://schemas.openxmlformats.org/officeDocument/2006/relationships/tags" Target="../tags/tag7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2.emf"/><Relationship Id="rId5" Type="http://schemas.openxmlformats.org/officeDocument/2006/relationships/customXml" Target="../ink/ink8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Relationship Id="rId5" Type="http://schemas.openxmlformats.org/officeDocument/2006/relationships/image" Target="../media/image13.emf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em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customXml" Target="../ink/ink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2.png"/><Relationship Id="rId5" Type="http://schemas.openxmlformats.org/officeDocument/2006/relationships/tags" Target="../tags/tag8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1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40.png"/><Relationship Id="rId5" Type="http://schemas.openxmlformats.org/officeDocument/2006/relationships/tags" Target="../tags/tag9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53.xml"/><Relationship Id="rId7" Type="http://schemas.openxmlformats.org/officeDocument/2006/relationships/image" Target="../media/image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4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73.png"/><Relationship Id="rId5" Type="http://schemas.openxmlformats.org/officeDocument/2006/relationships/tags" Target="../tags/tag137.xml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41.xml"/><Relationship Id="rId7" Type="http://schemas.openxmlformats.org/officeDocument/2006/relationships/image" Target="../media/image77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0.xml"/><Relationship Id="rId5" Type="http://schemas.openxmlformats.org/officeDocument/2006/relationships/image" Target="../media/image55.png"/><Relationship Id="rId10" Type="http://schemas.openxmlformats.org/officeDocument/2006/relationships/image" Target="../media/image79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9.png"/><Relationship Id="rId5" Type="http://schemas.openxmlformats.org/officeDocument/2006/relationships/tags" Target="../tags/tag55.xml"/><Relationship Id="rId4" Type="http://schemas.openxmlformats.org/officeDocument/2006/relationships/image" Target="../media/image8.png"/><Relationship Id="rId9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emf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customXml" Target="../ink/ink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简单的三角恒等变换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692049"/>
            <a:ext cx="12190413" cy="26353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三角函数式的求值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6527260" y="2000441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27818" y="801882"/>
                <a:ext cx="11589417" cy="5688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给角求值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兰州调研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8" y="801882"/>
                <a:ext cx="11589417" cy="5688673"/>
              </a:xfrm>
              <a:prstGeom prst="rect">
                <a:avLst/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559520" y="1211400"/>
              <a:ext cx="9392040" cy="4349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0160" y="1202040"/>
                <a:ext cx="9410760" cy="436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201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3986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98634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25701"/>
            <a:ext cx="12190413" cy="48324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13°)(1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17°)(1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28°)·(1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32°)=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638750" y="540918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326381"/>
                <a:ext cx="11589417" cy="4491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45°=tan(13°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28°)=2.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32°)=4.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326381"/>
                <a:ext cx="11589417" cy="4491742"/>
              </a:xfrm>
              <a:prstGeom prst="rect">
                <a:avLst/>
              </a:prstGeom>
              <a:blipFill rotWithShape="0">
                <a:blip r:embed="rId4"/>
                <a:stretch>
                  <a:fillRect l="-947" b="-2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396440" y="771120"/>
              <a:ext cx="8428320" cy="1473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7080" y="761760"/>
                <a:ext cx="8447040" cy="14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518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72806"/>
            <a:ext cx="12190413" cy="32954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2426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给值求值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42630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622681" y="149541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81942" y="2345081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42" y="2345081"/>
                <a:ext cx="11589417" cy="200843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42099" y="4267673"/>
                <a:ext cx="11589417" cy="1934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99" y="4267673"/>
                <a:ext cx="11589417" cy="1934376"/>
              </a:xfrm>
              <a:prstGeom prst="rect">
                <a:avLst/>
              </a:prstGeom>
              <a:blipFill rotWithShape="0">
                <a:blip r:embed="rId6"/>
                <a:stretch>
                  <a:fillRect l="-947" b="-2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1612440" y="1292400"/>
              <a:ext cx="8558280" cy="2840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3080" y="1283040"/>
                <a:ext cx="8577000" cy="285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304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35106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863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积化和差公式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863639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8887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079784"/>
            <a:ext cx="12190413" cy="424430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393384"/>
                <a:ext cx="11589417" cy="1636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为第一象限角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为第三象限角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93384"/>
                <a:ext cx="11589417" cy="1636474"/>
              </a:xfrm>
              <a:prstGeom prst="rect">
                <a:avLst/>
              </a:prstGeom>
              <a:blipFill rotWithShape="0">
                <a:blip r:embed="rId4"/>
                <a:stretch>
                  <a:fillRect l="-947" b="-8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4818421" y="885598"/>
                <a:ext cx="887935" cy="105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2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818421" y="885598"/>
                <a:ext cx="887935" cy="1059072"/>
              </a:xfrm>
              <a:prstGeom prst="rect">
                <a:avLst/>
              </a:prstGeom>
              <a:blipFill rotWithShape="0">
                <a:blip r:embed="rId6"/>
                <a:stretch>
                  <a:fillRect l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09750" y="1941669"/>
                <a:ext cx="11589417" cy="4382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是第四象限角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0" y="1941669"/>
                <a:ext cx="11589417" cy="4382738"/>
              </a:xfrm>
              <a:prstGeom prst="rect">
                <a:avLst/>
              </a:prstGeom>
              <a:blipFill rotWithShape="0">
                <a:blip r:embed="rId7"/>
                <a:stretch>
                  <a:fillRect l="-947" b="-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46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教考衔接　   </a:t>
            </a:r>
            <a:r>
              <a:rPr lang="zh-CN" altLang="zh-CN" sz="2800" b="1" smtClean="0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zh-CN" sz="2800" b="1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差化积与积化和差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697051"/>
                <a:ext cx="11589417" cy="4676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教材母题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P225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练习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题给出了两组公式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积化和差公式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97051"/>
                <a:ext cx="11589417" cy="4676986"/>
              </a:xfrm>
              <a:prstGeom prst="rect">
                <a:avLst/>
              </a:prstGeom>
              <a:blipFill rotWithShape="0">
                <a:blip r:embed="rId2"/>
                <a:stretch>
                  <a:fillRect l="-947" b="-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16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42225"/>
                <a:ext cx="11589417" cy="4764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和差化积公式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应用上述公式可实现三角函数式的积与和的相互转化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2225"/>
                <a:ext cx="11589417" cy="4764125"/>
              </a:xfrm>
              <a:prstGeom prst="rect">
                <a:avLst/>
              </a:prstGeom>
              <a:blipFill rotWithShape="0">
                <a:blip r:embed="rId2"/>
                <a:stretch>
                  <a:fillRect l="-947" b="-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908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745617"/>
            <a:ext cx="12190413" cy="353869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17697"/>
                <a:ext cx="11589417" cy="5557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典例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厦门模拟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17697"/>
                <a:ext cx="11589417" cy="5557612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924665" y="138767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6054120" y="1171800"/>
              <a:ext cx="3457440" cy="198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4760" y="1162440"/>
                <a:ext cx="347616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489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136321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09411"/>
                <a:ext cx="11589417" cy="5471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=2cos(30°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9411"/>
                <a:ext cx="11589417" cy="547143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30120" y="1662840"/>
              <a:ext cx="6084720" cy="5183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60" y="1653480"/>
                <a:ext cx="6103440" cy="52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858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会根据相关公式进行化简和求值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会利用三角函数式的化简与求值解决一些简单的问题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674200"/>
            <a:ext cx="12190413" cy="2500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3933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给值求角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九江模拟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93357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618255" y="221785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6577" y="3869848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7" y="3869848"/>
                <a:ext cx="11589417" cy="200843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807200" y="3366000"/>
              <a:ext cx="8385120" cy="1281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7840" y="3356640"/>
                <a:ext cx="8403840" cy="13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381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94759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258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58577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117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172277"/>
            <a:ext cx="12190413" cy="40740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1490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中的较小角等于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490857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1366675" y="1166366"/>
                <a:ext cx="420308" cy="823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366675" y="1166366"/>
                <a:ext cx="420308" cy="8234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21600"/>
                <a:ext cx="11589417" cy="3748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21600"/>
                <a:ext cx="11589417" cy="3748014"/>
              </a:xfrm>
              <a:prstGeom prst="rect">
                <a:avLst/>
              </a:prstGeom>
              <a:blipFill rotWithShape="0">
                <a:blip r:embed="rId7"/>
                <a:stretch>
                  <a:fillRect l="-947" b="-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34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2836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564065"/>
                <a:ext cx="11589417" cy="177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4065"/>
                <a:ext cx="11589417" cy="177356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872259"/>
                <a:ext cx="11589417" cy="4043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不为锐角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中的较小角为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872259"/>
                <a:ext cx="11589417" cy="4043928"/>
              </a:xfrm>
              <a:prstGeom prst="rect">
                <a:avLst/>
              </a:prstGeom>
              <a:blipFill rotWithShape="0">
                <a:blip r:embed="rId4"/>
                <a:stretch>
                  <a:fillRect l="-947" b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2868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给值求值问题一般是将待求式子化简整理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看需要求相关角的哪些三角函数值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然后根据角的范围求出相应角的三角函数值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代入即可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给角求值问题一般所给出的角都是非特殊角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从表面上来看是很难的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但仔细观察非特殊角与特殊角之间总有一定的关系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要利用观察得到的关系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结合公式转化为特殊角并且消除特殊角三角函数而得解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281012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1309593"/>
                <a:ext cx="11411052" cy="3689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给值求角问题一般先求角的某一三角函数值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再求角的范围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最后确定角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遵照以下原则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已知正切函数值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选正切函数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已知正、余弦函数值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选正弦或余弦函数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若角的范围是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选正、余弦皆可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若角的范围是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选余弦较好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若角的范围为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选正弦较好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1309593"/>
                <a:ext cx="11411052" cy="3689343"/>
              </a:xfrm>
              <a:prstGeom prst="rect">
                <a:avLst/>
              </a:prstGeom>
              <a:blipFill rotWithShape="0">
                <a:blip r:embed="rId3"/>
                <a:stretch>
                  <a:fillRect l="-962" r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96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81562"/>
            <a:ext cx="12190413" cy="38600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45507"/>
                <a:ext cx="11589417" cy="5284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泰安模拟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题易知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5507"/>
                <a:ext cx="11589417" cy="5284588"/>
              </a:xfrm>
              <a:prstGeom prst="rect">
                <a:avLst/>
              </a:prstGeom>
              <a:blipFill rotWithShape="0">
                <a:blip r:embed="rId4"/>
                <a:stretch>
                  <a:fillRect l="-947" b="-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533738" y="85936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1121"/>
            <a:ext cx="12190413" cy="61809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3587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5873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2192445"/>
            <a:ext cx="12190413" cy="40336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1414" y="201421"/>
                <a:ext cx="11589417" cy="2060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成都诊断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写出符合条件的一个角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14" y="201421"/>
                <a:ext cx="11589417" cy="2060179"/>
              </a:xfrm>
              <a:prstGeom prst="rect">
                <a:avLst/>
              </a:prstGeom>
              <a:blipFill rotWithShape="0">
                <a:blip r:embed="rId4"/>
                <a:stretch>
                  <a:fillRect l="-947" r="-736" b="-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1211349" y="1149750"/>
                <a:ext cx="2888932" cy="959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答案不唯一</a:t>
                </a:r>
                <a:r>
                  <a:rPr lang="en-US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211349" y="1149750"/>
                <a:ext cx="2888932" cy="959237"/>
              </a:xfrm>
              <a:prstGeom prst="rect">
                <a:avLst/>
              </a:prstGeom>
              <a:blipFill rotWithShape="0">
                <a:blip r:embed="rId6"/>
                <a:stretch>
                  <a:fillRect r="-2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3814" y="2097552"/>
                <a:ext cx="11589417" cy="409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4" y="2097552"/>
                <a:ext cx="11589417" cy="4096634"/>
              </a:xfrm>
              <a:prstGeom prst="rect">
                <a:avLst/>
              </a:prstGeom>
              <a:blipFill rotWithShape="0">
                <a:blip r:embed="rId7"/>
                <a:stretch>
                  <a:fillRect l="-947" b="-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097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265576"/>
            <a:ext cx="12190413" cy="39725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三角恒等变换的综合应用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165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上的最值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上的最大值为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16545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99339" y="2338773"/>
            <a:ext cx="3104980" cy="913327"/>
            <a:chOff x="4999339" y="2962903"/>
            <a:chExt cx="3104980" cy="913327"/>
          </a:xfrm>
        </p:grpSpPr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3" action="ppaction://hlinksldjump"/>
            </p:cNvPr>
            <p:cNvSpPr txBox="1"/>
            <p:nvPr/>
          </p:nvSpPr>
          <p:spPr>
            <a:xfrm>
              <a:off x="4999339" y="2962903"/>
              <a:ext cx="813043" cy="9133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smtClean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348679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4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4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smtClean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538241"/>
            <a:ext cx="12190413" cy="46633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85347"/>
                <a:ext cx="11589417" cy="5550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5347"/>
                <a:ext cx="11589417" cy="555062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2181729"/>
                <a:ext cx="11615487" cy="1941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进行三角恒等变换要抓住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变角、变函数名称、变结构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尤其是角之间的关系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注意公式的逆用和变形使用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形如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可进一步研究函数的性质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2181729"/>
                <a:ext cx="11615487" cy="1941685"/>
              </a:xfrm>
              <a:prstGeom prst="rect">
                <a:avLst/>
              </a:prstGeom>
              <a:blipFill rotWithShape="0">
                <a:blip r:embed="rId6"/>
                <a:stretch>
                  <a:fillRect l="-944" b="-6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68944"/>
            <a:ext cx="12190413" cy="42216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81603"/>
                <a:ext cx="11589417" cy="5457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81603"/>
                <a:ext cx="11589417" cy="545745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526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若锐角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2683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187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4063906"/>
            <a:ext cx="12190413" cy="22016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81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1753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497145" y="150247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108684"/>
            <a:ext cx="12190413" cy="4018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019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宝鸡模拟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135°=(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105°=sin(90°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135°=sin(180°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45°=sin(15°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1964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8801977" y="6313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3590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江西红色十校联考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59027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111012" y="16994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10302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335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35243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22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9392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300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呼和浩特联考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	B.20°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C.70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D.80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func>
                          <m:func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=70°.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00169"/>
              </a:xfrm>
              <a:prstGeom prst="rect">
                <a:avLst/>
              </a:prstGeom>
              <a:blipFill rotWithShape="0">
                <a:blip r:embed="rId4"/>
                <a:stretch>
                  <a:fillRect l="-947" b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0115497" y="65536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en-US" altLang="zh-CN" sz="8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448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湖北重点高中联考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著名数学家华罗庚先生被誉为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中国现代数学之父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他倡导的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0.618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优选法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在生产和科研实践中得到了非常广泛的应用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黄金分割比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≈0.618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现给出三倍角公式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和二倍角公式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的关系式正确的为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89499"/>
              </a:xfrm>
              <a:prstGeom prst="rect">
                <a:avLst/>
              </a:prstGeom>
              <a:blipFill rotWithShape="0">
                <a:blip r:embed="rId3"/>
                <a:stretch>
                  <a:fillRect l="-947" r="-210" b="-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9251388" y="276805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42665"/>
            <a:ext cx="12190413" cy="65369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28597"/>
                <a:ext cx="11589417" cy="5346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54°=sin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18°)=sin(2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8597"/>
                <a:ext cx="11589417" cy="5346207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5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845698"/>
            <a:ext cx="12190413" cy="33295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13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广东名校大联考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en-US" altLang="zh-CN" sz="2600" b="1" dirty="0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3159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126585" y="148555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2633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633157"/>
              </a:xfrm>
              <a:prstGeom prst="rect">
                <a:avLst/>
              </a:prstGeom>
              <a:blipFill rotWithShape="0">
                <a:blip r:embed="rId3"/>
                <a:stretch>
                  <a:fillRect l="-947" b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05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973080"/>
            <a:ext cx="12190413" cy="32049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117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龙岩模拟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1755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30627" y="142873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17806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1563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分子分母同时除以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6337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0218" y="1365232"/>
                <a:ext cx="11589417" cy="2382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18" y="1365232"/>
                <a:ext cx="11589417" cy="238238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0376" y="3550374"/>
                <a:ext cx="11589417" cy="1835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76" y="3550374"/>
                <a:ext cx="11589417" cy="183569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05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777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分子分母同时除以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将其代入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77270"/>
              </a:xfrm>
              <a:prstGeom prst="rect">
                <a:avLst/>
              </a:prstGeom>
              <a:blipFill rotWithShape="0">
                <a:blip r:embed="rId3"/>
                <a:stretch>
                  <a:fillRect l="-947" b="-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80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304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0497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76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4085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为参数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若对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恒为定值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满足题意的一组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满足题意的一组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085221"/>
              </a:xfrm>
              <a:prstGeom prst="rect">
                <a:avLst/>
              </a:prstGeom>
              <a:blipFill rotWithShape="0">
                <a:blip r:embed="rId3"/>
                <a:stretch>
                  <a:fillRect l="-947" r="-684" b="-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4211122" y="11957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8687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80469"/>
                <a:ext cx="11589417" cy="5696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两式平方相加可得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0469"/>
                <a:ext cx="11589417" cy="5696303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84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492953"/>
            <a:ext cx="12190413" cy="380135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三角函数式的化简</a:t>
            </a:r>
            <a:endParaRPr lang="zh-CN" altLang="zh-CN" sz="280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741187"/>
                <a:ext cx="11589417" cy="1350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41187"/>
                <a:ext cx="11589417" cy="1350306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940558" y="837470"/>
                <a:ext cx="1276311" cy="956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558" y="837470"/>
                <a:ext cx="1276311" cy="956416"/>
              </a:xfrm>
              <a:prstGeom prst="rect">
                <a:avLst/>
              </a:prstGeom>
              <a:blipFill rotWithShape="0">
                <a:blip r:embed="rId6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4545" y="2144518"/>
                <a:ext cx="11589417" cy="3133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144518"/>
                <a:ext cx="11589417" cy="3133678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墨迹 1"/>
              <p14:cNvContentPartPr/>
              <p14:nvPr/>
            </p14:nvContentPartPr>
            <p14:xfrm>
              <a:off x="332640" y="1056600"/>
              <a:ext cx="11552040" cy="5802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280" y="1047240"/>
                <a:ext cx="11570760" cy="5821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816319"/>
            <a:ext cx="12190413" cy="34433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7350" y="480469"/>
                <a:ext cx="11589417" cy="5569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岳阳质检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计算下列各式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结果为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15°)=tan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50" y="480469"/>
                <a:ext cx="11589417" cy="5569473"/>
              </a:xfrm>
              <a:prstGeom prst="rect">
                <a:avLst/>
              </a:prstGeom>
              <a:blipFill rotWithShape="0">
                <a:blip r:embed="rId4"/>
                <a:stretch>
                  <a:fillRect l="-947" t="-1095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115182" y="1099996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3213767"/>
            <a:ext cx="12190413" cy="30805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79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则下列结论一定正确的是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B.sin(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C.cos(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95433"/>
              </a:xfrm>
              <a:prstGeom prst="rect">
                <a:avLst/>
              </a:prstGeom>
              <a:blipFill rotWithShape="0">
                <a:blip r:embed="rId4"/>
                <a:stretch>
                  <a:fillRect l="-947" r="-2420" b="-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476537" y="1483922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3366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)=±1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36611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5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601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以下判断正确的是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B.cos(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60194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774666" y="1591666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16565"/>
                <a:ext cx="11589417" cy="5583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)=cos[2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𝟐𝟗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𝟐𝟗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6565"/>
                <a:ext cx="11589417" cy="55837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23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318643"/>
            <a:ext cx="12190413" cy="39756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648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64878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558953" y="1425162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8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318643"/>
                <a:ext cx="11589417" cy="3463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318643"/>
                <a:ext cx="11589417" cy="346338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124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124309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6507379" y="652653"/>
                <a:ext cx="679994" cy="820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07379" y="652653"/>
                <a:ext cx="679994" cy="8208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677514"/>
                <a:ext cx="11589417" cy="4630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677514"/>
                <a:ext cx="11589417" cy="4630242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1053497"/>
                <a:ext cx="11589417" cy="268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053497"/>
                <a:ext cx="11589417" cy="268637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16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47761"/>
            <a:ext cx="12190413" cy="41465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655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β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655261"/>
              </a:xfrm>
              <a:prstGeom prst="rect">
                <a:avLst/>
              </a:prstGeom>
              <a:blipFill rotWithShape="0">
                <a:blip r:embed="rId5"/>
                <a:stretch>
                  <a:fillRect l="-947" b="-44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8159220" y="384538"/>
                <a:ext cx="665567" cy="956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8159220" y="384538"/>
                <a:ext cx="665567" cy="956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854581" y="1142685"/>
                <a:ext cx="679994" cy="889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854581" y="1142685"/>
                <a:ext cx="679994" cy="8898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1782" y="2074017"/>
                <a:ext cx="11589417" cy="394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074017"/>
                <a:ext cx="11589417" cy="3945311"/>
              </a:xfrm>
              <a:prstGeom prst="rect">
                <a:avLst/>
              </a:prstGeom>
              <a:blipFill rotWithShape="0">
                <a:blip r:embed="rId10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1269524"/>
                <a:ext cx="11589417" cy="324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269524"/>
                <a:ext cx="11589417" cy="324460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40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49843"/>
            <a:ext cx="12190413" cy="43444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1328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132856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5761125" y="459845"/>
                <a:ext cx="1290738" cy="1070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761125" y="459845"/>
                <a:ext cx="1290738" cy="1070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49843"/>
                <a:ext cx="11589417" cy="385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49843"/>
                <a:ext cx="11589417" cy="3856248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墨迹 1"/>
              <p14:cNvContentPartPr/>
              <p14:nvPr/>
            </p14:nvContentPartPr>
            <p14:xfrm>
              <a:off x="668520" y="309240"/>
              <a:ext cx="10979280" cy="59583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160" y="299880"/>
                <a:ext cx="10998000" cy="597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68701"/>
            <a:ext cx="12190413" cy="35458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504533"/>
                <a:ext cx="11589417" cy="557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化简并求值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533"/>
                <a:ext cx="11589417" cy="5572808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485321"/>
            <a:ext cx="12190413" cy="476670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44373"/>
                <a:ext cx="11589417" cy="5623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44373"/>
                <a:ext cx="11589417" cy="562301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960725"/>
            <a:ext cx="12190413" cy="42904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4867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舟山调研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600" b="1" baseline="30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6774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1004942"/>
                <a:ext cx="11589417" cy="5468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effectLst/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</a:rPr>
                  <a:t>.</a:t>
                </a:r>
                <a:br>
                  <a:rPr lang="en-US" altLang="zh-CN" sz="2600" b="1" dirty="0">
                    <a:latin typeface="Times New Roman" panose="02020603050405020304" pitchFamily="18" charset="0"/>
                  </a:rPr>
                </a:br>
                <a:endParaRPr lang="zh-CN" altLang="zh-CN" sz="1050" kern="100" dirty="0">
                  <a:effectLst/>
                  <a:latin typeface="宋体"/>
                  <a:cs typeface="Courier New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004942"/>
                <a:ext cx="11589417" cy="546861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三角函数式的化简要遵循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原则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一看角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二看名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三看式子结构与特征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三角函数式的化简要注意观察条件中角之间的联系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和、差、倍、互余、互补等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寻找式子和三角函数公式之间的共同点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873950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6269484" y="77915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97644"/>
                <a:ext cx="11589417" cy="5201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B.2sin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C.4sin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D.2sin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97644"/>
                <a:ext cx="11589417" cy="5201745"/>
              </a:xfrm>
              <a:prstGeom prst="rect">
                <a:avLst/>
              </a:prstGeom>
              <a:blipFill rotWithShape="0">
                <a:blip r:embed="rId4"/>
                <a:stretch>
                  <a:fillRect l="-947" b="-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74080" y="546840"/>
              <a:ext cx="10799280" cy="5543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720" y="537480"/>
                <a:ext cx="10818000" cy="55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013679"/>
            <a:ext cx="12190413" cy="43122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1151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151021"/>
              </a:xfrm>
              <a:prstGeom prst="rect">
                <a:avLst/>
              </a:prstGeom>
              <a:blipFill rotWithShape="0">
                <a:blip r:embed="rId4"/>
                <a:stretch>
                  <a:fillRect l="-947"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110203" y="930542"/>
            <a:ext cx="1473480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701578"/>
                <a:ext cx="11589417" cy="4367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701578"/>
                <a:ext cx="11589417" cy="436741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863280" y="590040"/>
              <a:ext cx="9039240" cy="3575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920" y="580680"/>
                <a:ext cx="9057960" cy="35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1136</Words>
  <Application>Microsoft Office PowerPoint</Application>
  <PresentationFormat>自定义</PresentationFormat>
  <Paragraphs>377</Paragraphs>
  <Slides>64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8" baseType="lpstr"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Courier New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49</cp:revision>
  <dcterms:created xsi:type="dcterms:W3CDTF">2024-01-05T07:50:57Z</dcterms:created>
  <dcterms:modified xsi:type="dcterms:W3CDTF">2025-09-28T07:47:56Z</dcterms:modified>
</cp:coreProperties>
</file>