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ink/ink2.xml" ContentType="application/inkml+xml"/>
  <Override PartName="/ppt/tags/tag66.xml" ContentType="application/vnd.openxmlformats-officedocument.presentationml.tags+xml"/>
  <Override PartName="/ppt/tags/tag67.xml" ContentType="application/vnd.openxmlformats-officedocument.presentationml.tags+xml"/>
  <Override PartName="/ppt/ink/ink3.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ink/ink4.xml" ContentType="application/inkml+xml"/>
  <Override PartName="/ppt/tags/tag74.xml" ContentType="application/vnd.openxmlformats-officedocument.presentationml.tags+xml"/>
  <Override PartName="/ppt/ink/ink5.xml" ContentType="application/inkml+xml"/>
  <Override PartName="/ppt/tags/tag75.xml" ContentType="application/vnd.openxmlformats-officedocument.presentationml.tags+xml"/>
  <Override PartName="/ppt/tags/tag76.xml" ContentType="application/vnd.openxmlformats-officedocument.presentationml.tags+xml"/>
  <Override PartName="/ppt/ink/ink6.xml" ContentType="application/inkml+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336" r:id="rId8"/>
    <p:sldId id="337" r:id="rId9"/>
    <p:sldId id="264" r:id="rId10"/>
    <p:sldId id="265" r:id="rId11"/>
    <p:sldId id="313" r:id="rId12"/>
    <p:sldId id="268" r:id="rId13"/>
    <p:sldId id="338" r:id="rId14"/>
    <p:sldId id="339" r:id="rId15"/>
    <p:sldId id="269" r:id="rId16"/>
    <p:sldId id="270" r:id="rId17"/>
    <p:sldId id="271" r:id="rId18"/>
    <p:sldId id="314" r:id="rId19"/>
    <p:sldId id="352" r:id="rId20"/>
    <p:sldId id="353" r:id="rId21"/>
    <p:sldId id="355" r:id="rId22"/>
    <p:sldId id="354" r:id="rId23"/>
    <p:sldId id="315" r:id="rId24"/>
    <p:sldId id="275" r:id="rId25"/>
    <p:sldId id="276" r:id="rId26"/>
    <p:sldId id="277" r:id="rId27"/>
    <p:sldId id="278" r:id="rId28"/>
    <p:sldId id="279" r:id="rId29"/>
    <p:sldId id="280" r:id="rId30"/>
    <p:sldId id="281" r:id="rId31"/>
    <p:sldId id="282" r:id="rId32"/>
    <p:sldId id="283" r:id="rId33"/>
    <p:sldId id="357" r:id="rId34"/>
    <p:sldId id="295" r:id="rId35"/>
    <p:sldId id="296" r:id="rId36"/>
    <p:sldId id="297" r:id="rId37"/>
    <p:sldId id="298" r:id="rId38"/>
    <p:sldId id="299" r:id="rId39"/>
    <p:sldId id="358" r:id="rId40"/>
    <p:sldId id="300" r:id="rId41"/>
    <p:sldId id="301" r:id="rId42"/>
    <p:sldId id="302" r:id="rId43"/>
    <p:sldId id="303" r:id="rId44"/>
    <p:sldId id="359" r:id="rId45"/>
    <p:sldId id="304" r:id="rId46"/>
    <p:sldId id="305" r:id="rId47"/>
    <p:sldId id="360" r:id="rId48"/>
    <p:sldId id="306" r:id="rId49"/>
    <p:sldId id="362" r:id="rId50"/>
    <p:sldId id="363" r:id="rId51"/>
    <p:sldId id="364" r:id="rId52"/>
    <p:sldId id="365" r:id="rId53"/>
    <p:sldId id="307" r:id="rId54"/>
    <p:sldId id="308" r:id="rId55"/>
    <p:sldId id="309" r:id="rId56"/>
    <p:sldId id="310" r:id="rId57"/>
    <p:sldId id="343" r:id="rId58"/>
    <p:sldId id="311" r:id="rId59"/>
    <p:sldId id="335" r:id="rId60"/>
    <p:sldId id="351" r:id="rId61"/>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30" d="100"/>
          <a:sy n="30" d="100"/>
        </p:scale>
        <p:origin x="428"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06:17.414"/>
    </inkml:context>
    <inkml:brush xml:id="br0">
      <inkml:brushProperty name="width" value="0.05292" units="cm"/>
      <inkml:brushProperty name="height" value="0.05292" units="cm"/>
      <inkml:brushProperty name="color" value="#FF0000"/>
    </inkml:brush>
  </inkml:definitions>
  <inkml:trace contextRef="#ctx0" brushRef="#br0">5090 11492 0,'0'0'16,"0"0"-16,0 0 15,-17 18-15,17-18 0,-28 25 16,7-11-16,-7 7 0,-5 4 16,-3 4-16,-3 7 15,-9 8-15,-2 0 0,-17 16 16,-9 6-16,-15 17 16,2 2-16,-9 5 15,10-7-15,-9 7 0,-1 3 0,-6 10 16,20-14-16,0-7 0,4-3 15,14-13-15,9-9 0,-7 8 16,-5 6-16,12-12 16,13-6-16,-4-2 0,1-2 15,-1-4-15,1-5 0,1 9 0,0 7 16,10-17-16,6-12 0,-4 2 16,2 0-16,3 0 0,4-1 0,0-6 15,-4-2-15,-2 5 16,0 5-16,8-8 0,4-5 15,4 0-15,3 0 0,-7-4 16,-4-2-16,6-4 0,2-3 0,5 3 16,1 2-16,6-6 0,3-3 0,0 2 15,0-2-15,1 1 16,-1-1-16,0 0 0,-1-2 16,4 1-16,0-1 0,6 0 15,2 0-15,4 0 0,-1-2 0,4 0 16,1-1-16,2-1 0,1 2 15,4-3-15,2-2 0,3-2 16,5-2-16,-1 2 0,-1 1 16,2 1-16,2 0 0,13-3 15,3 1-15,-2 1 0,-2 0 0,13 1 16,2 0-16,-3 3 16,-5 1-16,6-2 0,3 0 0,14 0 15,1 0-15,3 0 16,1-1-16,-2 2 0,-2 0 15,42 0-15,-10 0 0,1 0 16,-3 1-16,3-1 0,-3 1 16,6-1-16,3-1 0,-18 3 15,-12 1-15,12-1 0,11 0 16,-11 1-16,-7 2 0,15-6 16,8-1-16,-11 1 0,-10 1 0,11 2 15,7 2-15,14-2 16,10-3-16,6 5 15,4 1-15,-29-3 0,-18-1 0,-2 2 16,0 2-16,-3-2 0,-1 0 16,2 0-16,4 1 0,-2-1 15,3 0-15,5 0 16,4 0-16,-8-2 0,-4-2 16,-28 0-16,-19 0 0,5 3 15,9 0-15,-8 2 0,-4 1 0,-1 0 16,-1-1-16,-5-2 15,-6-4-15,-19-5 16,-13-5-16,-3 6 0,-2 3 0,-2 4 16</inkml:trace>
  <inkml:trace contextRef="#ctx0" brushRef="#br0" timeOffset="1138.2376">5112 11592 0,'0'0'0,"16"-3"0,1-1 15,4 0-15,6-1 0,16-2 16,6-2-16,16 0 0,2-1 0,21-3 16,7 0-16,-2 1 15,-1 1-15,22-3 0,1 0 16,1 1-16,-13 3 0,50-7 15,-5 5-15,-15-1 0,-9 3 16,-5 2-16,-1-2 0,21-3 16,12 1-16,-11 1 0,-8 0 15,-6 6-15,-5 0 0,-24 4 16,-14-3-16,26-2 0,21-2 16,-6 1-16,-6 0 0,16 2 15,13 0 1,-21 5-16,-14 0 0,-8 0 0,-4-2 15,-14-1-15,-8 0 0,3-1 0,-1-2 16,10 2-16,7 0 0,-11 0 16,-6-2-16,-16 1 0,-11-1 15,8 3-15,5-1 0,-1008 4 16,2000 0-16,-993 0 16,5 0-16,-7-3 0,-4-5 15,-15 1-15,-9 0 0,3 4 16,1-1-16,-3 0 0,-4-1 15,0 7-15,0 4 0,-6-2 0,-3-3 16,5-1-16,2 0 16,-2 3-16,0 1 0,-5-1 15,-3-6-15,-5 3 0,-2 3 0,-2-1 16,-2 0-16,-5 0 0,-1-1 16,-1 0-16,-2-1 0,1 6 15,-1-2-15,-2 3 0,-2 0 16,-2 1-16,-1 2 0,0 1 15,-2 0-15,-2 3 0,-1 0 0,-5 0 16,-1-1-16,-3 0 0,0 3 16,-6 3-1,-4 3-15,0-1 0,2 4 0,-10 7 16,-2 2-16,0-2 0,2-1 16,-12 4-16,-2 4 0,2-3 15,3 3-15,-5 4 0,-3 2 16,-5 3-16,6-5 0,-1 7 15,-3 2-15,-17 19 0,10-12 16,3-2-16,2-3 0,8-7 0,5-2 16,-8 0-16,-6 0 0,2 3 15,3 2-15,0 1 0,0-2 16,1-3-16,1-4 0,-1 7 16,1 5-16,7-9 0,6-4 0,-2-1 15,-3-1-15,6-5 16,5-3-16,-1 5 0,0 2 15,1-5-15,2-3 0,1-4 16,5-3-16,1-2 0,3-3 0,-3 4 16,1 0-16,4 0 0,3 0 15,6-7-15,4-4 0,2-4 16</inkml:trace>
  <inkml:trace contextRef="#ctx0" brushRef="#br0" timeOffset="2084.09">5109 12635 0,'0'0'0,"0"0"0,0 0 16,0 0-16,0 0 0,0 0 15,0 0-15,0 0 0,0 0 16,0 0-16,22-16 0,-22 16 15,0 0-15,33-2 16,-33 2-16,43-5 0,-18 4 16,3-1-16,1 0 0,13 1 15,2-1-15,0-1 0,0-1 0,14-1 16,4-1-16,1 3 16,-1 2-16,12-2 0,-3 0 15,-6 0-15,-4-1 0,17 1 16,1 0-16,-2 1 0,-2-1 15,8 3-15,-2 0 0,-11 0 0,-5 0 16,27-1-16,-6-3 0,-9 2 16,-5 2-16,10 1 15,7 0-15,-11-1 0,-10 1 16,0 0-16,0 0 0,-12-1 0,-9 0 16,9 0-16,6 0 15,-12 4-15,-9 0 0,5-2 0,1-2 16,-1-1-16,0 0 0,-8 3 15,-4 2-15,-3-3 0,-2-2 16,2 2-16,3 0 16,-9-4-16,-7-1 0,-12 3 0,-2 0 15,-1 0-15,1 1 16,-1-1-16,0-2 0,-3 3 0,4-3 16,-4 3-16,1-1 0,-1 1 15,0 0-15,-1 1 16,-4 0-16,-4 1 0,-4 0 15,2 0-15,2-1 0,3 0 0</inkml:trace>
  <inkml:trace contextRef="#ctx0" brushRef="#br0" timeOffset="3555.0489">8784 12610 0,'0'0'0,"0"0"15,0 0-15,0 0 16,18-24-16,-18 24 0,13-19 15,-6 7-15,0-1 0,-1 2 0,2-2 16,-1 1-16,-1-2 0,0 0 16,-1 1-16,0-1 15,-1-1-15,-1 1 16,1 0-16,-3 3 0,-1 1 0,-3 1 16,0 0-16,-1 1 15,-1 1-15,-3 2 0,-5-1 16,1 3-16,0 1 0,-1 2 0,0 2 15,-7 3-15,-2 2 0,0 1 32,0 1-32,2 2 0,1 0 0,3 4 0,0 0 0,2 2 15,-1 1-15,2 0 0,1 0 16,1-1-16,2 0 0,1 4 16,4 0-16,1-6 0,1-1 0,0 2 15,5 0-15,-1-6 0,2 1 16,0-2-16,0-1 0,2-1 15,0-3 1,4-1-16,3-1 16,3-1-16,1-2 0,-1 0 0,-2-2 15,0-1-15,-2-3 0,1 0 16,0 0-16,0 0 0,0-1 16,1 1-16,-1 0 0,-1 1 15,0-2-15,-1 0 0,-1-1 0,-1 3 16,0-1-16,-2 0 0,0 0 15,-1 1-15,-2-1 0,-1 3 16,1 0-16,-2 3 16,-2 1-16,0 0 15,0 0-15,-3 2 0,-1 0 16,0 0-16,-2 0 0,1 2 16,-3 2-16,0-1 0,2 1 15,-3 0-15,1 2 31,2 1-31,-1 2 16,1 0-16,2 2 16,1-2-16,-1-1 0,3 1 15,1 0-15,0-3 0,1-1 0,3-1 16,0 1 0,2-2-16,1 1 0,-2-1 0,0 1 15,1 0-15,-2-2 0,2 0 16,-4 0-16,1-2 0</inkml:trace>
  <inkml:trace contextRef="#ctx0" brushRef="#br0" timeOffset="4540.7921">4455 12907 0,'0'0'16,"0"0"-16,0 0 0,0 0 16,0 0-16,0 0 0,-7 21 15,7-21-15,-15 18 0,15-18 16,-20 23-16,9-9 0,0-1 0,-4 2 16,-6 0-16,1 1 15,-1 0-15,-9 1 0,-1-2 16,1-1-16,3-1 0,-2-2 15,-2-3-15,2-2 16,-2-3-16,3 0 0,5-2 16,-5-3-16,6-2 0,4 0 0,3 1 15,3-6-15,-1-3 0,5 0 16,4-2-16,0 1 0,1 1 16,3-1-16,1 1 0,5-2 15,0 0-15,7 1 16,-1-1-16,2 2 0,4 1 15,-1 1-15,3 2 16,0 2-16,-1 3 0,-1 3 16,5 3-16,-1 4 15,0 5-15,3 1 16,0 3-16,7 5 0,-1 0 16,-4-1-16,-5 0 0,-1 0 0,-1 3 15,-2-4-15,-1 0 0,0-1 16,3 2-16,-3-1 0,0 0 15,-1-3-15,0 1 0,-4-3 16,-1-1-16,-3-1 0,0-2 0,-1-1 16,-2-2-16,0 0 15,-2-1-15,1-1 0,-3-1 16,2 1-16,0-2 0,-3-1 16,0-2-16,1 3 0,-1-3 15,0 0-15</inkml:trace>
  <inkml:trace contextRef="#ctx0" brushRef="#br0" timeOffset="8169.6127">5030 12104 0,'0'0'0,"0"0"0,0 0 0,0 0 15,0 0-15,0 0 0,25-4 16,-25 4-16,25-3 0,-25 3 16,32 0-16,-12-1 0,2-1 0,2 0 15,2 0-15,2 0 16,1 1-16,13-2 0,4 0 16,0-1-16,1 1 0,16-2 15,2 1-15,0 1 0,0 0 0,16-1 16,0 0-16,14 0 0,-1 1 15,10 2-15,1-2 0,-12 3 16,-8 0-16,39-1 0,-6-1 16,-14 0-16,-12-1 0,12-1 15,10-1-15,-17 0 0,-12 2 16,-1-2-16,-3 1 0,-1-1 16,-5 0-16,1 3 0,0 1 15,-2-5-15,-3-4 0,0 4 16,-2 4-16,-16-3 0,-13-1 15,3-3-15,3 0 0,-4-1 16,-1-1-16,-16 5 0,-10 1 16,7 4-16,4 0 15,-7 4-15,-5 2 0,-3 0 16,-1 0-16,-2 6 0,-1 3 0,-5-4 16,-1 2-16,0-4 0,0-1 15,1-3-15</inkml:trace>
  <inkml:trace contextRef="#ctx0" brushRef="#br0" timeOffset="11754.7075">8998 11491 0,'0'0'0,"0"0"0,0 0 16,0 0-16,0 0 0,0 0 15,0 0-15,10 28 0,-10-28 0,1 23 16,-2-6-16,0 1 0,-1 0 16,-2 4-16,-2 1 15,1 2-15,0 1 0,1-2 16,-1 0-16,-1 4 0,-2 2 15,1-4-15,2-2 0,0-1 16,2-1-16,2-1 0,1-2 16,0-2-16,1-1 0,1-2 15,2-1-15,1-4 0,3 0 16,2-2-16,1-1 0,2 0 16,1-1-16,2-1 15,0 0-15,4-2 16,4-1-16,0 0 0,-2 0 15,-4 1-15,-1-1 0,-2 0 16,1 1-16,-2-1 0,-1 0 0,-2 0 16,-1-1-1,-2 1-15</inkml:trace>
  <inkml:trace contextRef="#ctx0" brushRef="#br0" timeOffset="12107.922">7371 13189 0,'0'0'0,"0"0"16,0 0-16,0 0 0,0 0 15,0 0-15,0 0 16,24 9-16,-24-9 0,0 0 16</inkml:trace>
  <inkml:trace contextRef="#ctx0" brushRef="#br0" timeOffset="12589.7516">6328 12633 0,'0'0'0,"0"0"0,0 0 16,0 0-16,0 0 0,0 0 15,-12 22-15,12-22 16,0 0-16,-16 16 0</inkml:trace>
  <inkml:trace contextRef="#ctx0" brushRef="#br0" timeOffset="19855.4129">6333 11885 0,'0'0'0,"-7"-2"0,-1 1 15,-8 0-15,-5 0 16,-6 2-16,-8 3 0,-10 1 15,-1 1-15,2 0 0,1 1 0,-10 4 16,-1 2-16,-6 2 16,7-2-16,-2 4 15,-1 3-15,9-2 0,6 1 0,2 3 16,7 1-16,11-4 0,5-3 16,2 3-16,7-1 0,6-3 15,4-2-15,9-1 16,7-1-16,7-3 0,8-2 15,2-3-15,3-1 0,6 1 16,3 0-16,2-3 0,0 0 0,18-3 16,3-1-16,3-2 15,2 1-15,16-2 0,2-2 16,-8-2-16,-6 0 0,43-5 16,-7 2-16,-17 3 0,-13 3 0,-3-3 15,-3-2-15,-2-3 16,-2 0-16,0-2 0,4-1 15,-12 3-15,-6 2 0,-5-1 16,-4-2-16,-6 3 0,-4 2 16,-4 1-16,-4-1 0,-6 3 0,-4 0 15,-3-3-15,-2-4 16,-5 3-16,-7 0 0,-4 2 16,-4 2-16,-2 3 0,-3 2 0,-7 0 15,-7-2-15,-2 2 16,-4-1-16,-10 2 0,-7 0 15,-5 1-15,-3 2 0,5 2 16,-1 2-16,8 5 0,1 3 16,8 2-16,4-1 0,3 3 15,1 0-15,8 1 0,6 0 0,9 1 16,6-2-16,9 3 0,6-1 16,8 1-16,10 1 15,2-2-15,1-1 0,15 2 0,5 0 16,-1-1-16,1-1 0,18 0 15,2-1-15,-6 1 0,-5-1 0,28 2 16,-10-4-16,-10-4 16,-3-2-16,-6-6 15,-4-4-15,-19 0 0,-13-1 16,-8-5-16,-7-3 0,-8 1 16,-4-1-16,-8-2 0,-4-1 0,-5 2 15,-2-2-15,-8-2 0,-5-1 16,-5-1-16,-7-2 0,-9 0 15,-4 0-15,-4 0 0,-3-1 16,-7 1-16,1 2 0,9 2 16,4 2-16,14 5 0,9 2 15,7 3-15,6 1 16,5 1-16,4-1 0,4-1 16,3 0-16,6 0 0,6 1 0,7 0 15,7 0 1,-1 0-16,1 3 0,1 0 15,1 0-15,-5-2 0,-5-5 16,-6 2-16,-3 1 0,-3 1 16</inkml:trace>
  <inkml:trace contextRef="#ctx0" brushRef="#br0" timeOffset="20640.6356">5656 10192 0,'0'0'0,"8"0"16,4-3-16,2 2 0,4 1 0,10-3 15,7 0-15,1 0 0,4 0 16,14 1-16,4 2 0,2-3 16,3 0-16,14-1 0,1 0 15,10 0-15,-1-1 0,1 1 16,-5 1-16,4 1 0,-8 2 0,54-3 31,7 0-31,11 0 16,8 1-16,-18 2 0,-15 0 15,-30 0-15,-21 4 0,10-1 0,7-5 16,-9 4-16,-7-1 0,4 2 16,1-3-16,-6 5 0,-5 2 15,6-5-15,3-2 16,-3-5-16,-4 0 0,-1 1 16,-1 0-16,-6 1 15,-3 3-15,-17-2 0,-11 2 0,-3-2 16,-3-1-16,-4 1 0,-2 1 0,-3 0 15,-3 1-15,-5 1 16,-4 0-16,-4 1 16,-2-2-16,-3 3 0,-1-3 0,-2 2 15,-3 1-15,1 1 0,2 2 0,-1-3 16,3 1-16,0-3 0</inkml:trace>
  <inkml:trace contextRef="#ctx0" brushRef="#br0" timeOffset="21305.4017">10036 9426 0,'0'0'0,"0"0"16,0 0-16,0 0 0,0 0 15,0 0-15,-8 24 0,8-24 16,-10 20-16,10-20 16,-14 33-16,4-12 15,-1 6-15,0 0 0,0 1 16,0 3-16,1 1 0,-2 7 15,1-2-15,-3 10 0,0-2 16,2-1-16,0 1 0,3-4 16,3-4-16,1-3 0,2-2 0,0 5 15,0-2-15,3-7 0,2-4 16,1-1-16,2-4 16,2-4-16,1-3 15,-1-1-15,1-4 0,7 0 0,4-3 16,2-1-16,1-2 0,3-2 15,0-2-15,1-1 0,2-1 16,2 0-16,1 1 16,0-3-16,-1 1 0,6-2 0,-2-3 15,-5 0-15,-6 1 0,-2 2 16,-1-2-16,-4 1 0,-3 0 16,-4 2-16,-2-2 0,-4 0 15,-1-2-15,-1 1 0,0 4 16,1-1-16</inkml:trace>
  <inkml:trace contextRef="#ctx0" brushRef="#br0" timeOffset="24554.5832">7091 12997 0,'0'0'0,"0"0"0,0 0 15,0 0-15,0 0 0,0 0 16,0 0-16,0 0 0</inkml:trace>
  <inkml:trace contextRef="#ctx0" brushRef="#br0" timeOffset="24764.7963">7168 13051 0,'0'0'16,"0"0"-16,0 0 15,0 0-15,0 0 0,0 0 0,0 0 16,0 0-16,0 0 0,0 0 0</inkml:trace>
  <inkml:trace contextRef="#ctx0" brushRef="#br0" timeOffset="24959.7402">7163 13109 0,'0'0'15,"0"0"-15,0 0 0,0 0 16,0 0-16,0 0 0,0 0 0,0 0 15,0 0-15,0 0 0,0 0 16,0 0-16</inkml:trace>
  <inkml:trace contextRef="#ctx0" brushRef="#br0" timeOffset="25167.0737">7142 13125 0,'0'0'15,"0"0"1,0 0-16,0 0 16,0 0-16,0 0 15,0 0-15,0 0 0</inkml:trace>
  <inkml:trace contextRef="#ctx0" brushRef="#br0" timeOffset="25548.0928">7189 13142 0,'0'0'16,"0"0"-16,0 0 0,0 0 15,0 0-15,0 0 0,0 0 16,0 0-16,0 0 0,0 0 16,0 0-16,0 0 0,0 0 15,0 0-15,0 0 0,0 0 0,0 0 16,0 0-16,0 0 0,0 0 16,0 0-16,0 0 0,0 0 15,0 0-15,0 0 0,0 0 16,0 0-16,0 0 0,0 0 15,0 0-15,0 0 0,0 0 16,0 0-16,0 0 0,0 0 16,0 0-16,0 0 0,0 0 15,0 0-15,0 0 0,0 0 0,0 0 16,0 0-16,0 0 16,0 0-16,0 0 0,0 0 15,0 0-15,0 0 0,-25 6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15:16.59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2173 6473 0,'0'0'0,"0"0"0,0 0 15,0 0-15,26-4 0,-26 4 16,27 0-16,-27 0 0,30 3 0,-11-3 15,2 0-15,2-3 0,1 3 16,12-1-16,2-2 16,2 0-16,-2 3 0,7-1 15,0-2-15,10 3 0,-4-1 0,15-2 16,4 1-16,-3 1 16,-7 1-16,12 0 0,1-1 0,-7-2 15,-6 1-15,15 1 0,2 1 16,-7 0-16,-2 0 0,34 1 15,-9-1-15,-6 0 0,-5 0 16,3 2-16,5 2 0,-9-4 16,-5-3-16,9 2 0,7-2 15,-8 3-15,-4 0 0,19-1 16,15-2-16,1 3 16,0-1-16,-26 2 0,-23-1 0,8-1 15,4-4-15,4 4 0,0 2 16,-1 2-16,0-1 0,2-4 15,2 1-15,7-2 0,5 0 16,-15 3-16,-7 3 0,9-6 16,6-1-16,-1 1 0,-5 2 15,11 1-15,10-3 16,-10 3-16,-3 0 0,-1-3 16,0-2-16,-2 1 0,0-2 15,-16 5-15,-12-2 0,17 0 16,8-1-16,-8 1 0,-8-2 15,11 2-15,10 0 0,-12-1 16,-8 2-16,11 1 16,10 0-16,-1 1 0,1 0 0,-12-3 15,-7 3-15,-10 0 0,-7 0 16,5 3-16,3-2 0,5 0 16,5-1-1,11-1-15,9-3 0,-12 1 16,-7 3-16,-17 0 0,-11-3 0,7 3 15,4 2-15,-9-1 0,-4-1 16,2 0-16,4-3 0,-9 3 16,-5 0-16,6 2 0,5-1 15,-10-1-15,-5 0 0,4 3 16,2-3-16,-6 0 0,-3 0 16,-9 1-16,-4 2 0,-3-3 15,0 0-15,0 0 0,-1 3 16,-10-3-1,-1 0-15,0 0 16,2 0-16,-2-2 0,-2 2 16,0 0-16,0 0 0,-1 3 15,1-3-15,0 3 0,-3-3 0,-2 1 16,1 1-16,0-2 0,2 0 16,0 0-16</inkml:trace>
  <inkml:trace contextRef="#ctx0" brushRef="#br0" timeOffset="16016.8538">11100 7446 0,'0'0'0,"0"0"0,0 0 15,0 0-15,0 0 0,0 0 16,0 0-16,5 25 0,-5-25 0,-4 23 16,4-23-16,-8 30 0,1-15 15,-2 2-15,-1 1 0,-2 0 16,-2-1-16,-3 0 0,-3 1 15,-4 3-15,1-1 0,0 0 16,-2-1-16,4-2 0,3-2 16,0-2-16,2-1 15,2-2-15,3-2 0,2-1 0,3-3 16,3 2-16,0-2 0,4 1 16,3-1-16,0 2 0,2 0 15,-1-1-15,2 1 0,-1-1 0,0 2 0,2 3 16,-2 2-1,1 0-15,0 2 0,-3 3 0,-2-1 16,-2 1-16,0 0 0,-2 1 16,0 0-16,-2 1 0,-1 0 0,-1 4 15,0 0-15,-1-2 0,1-4 16,-1 0-16,0 0 0,2-1 16,-1-2-16,1-2 15,-1-1-15,3-2 0,1-1 0,1-1 16,1-2-16,-1 0 0,1-1 15,0-4-15,0 0 0,3-1 16,1-2-16,2-5 0,0-3 16,1-4-16,0-3 15,-1 0-15,1 1 0,3-4 16,2 2-16,1 0 0,1-1 16,3 0-16,1-2 0,-2 2 15,1 0-15,3-1 16,2-1-16,4-3 0,1 3 0,3 0 15,6 3-15,1-2 0,3 2 0,13-3 16,3-1 0,-2 3-16,-1 3 0,7 0 0,-4 3 15,-5 3-15,-5 1 0,-4 4 16,-2 4-16,-7 0 0,-6 0 0,-7 2 16,-5 2-16,-5 2 0,-3 3 15,-8 0-15,-6 3 0,-6 1 16,-5-1-16,-7 4 0,-6 1 15,-1 0-15,-1-1 0,-2 1 16,-3 2-16,0 0 0,-2 0 0,-3 1 16,2-2-16,7-1 0,4 0 15,4-6-15,2-1 0,6-3 16,5-1-16,5-1 16,5-1-16,7-1 0,6-1 0,6-1 15,8 0-15,0-1 0,1 0 16,13-5-16,5-1 0,0 0 15,1 2-15,0-1 16,0 0-16,-6 1 0,-6 0 0,0-3 0,-4 0 16,-6 0-16,-5 1 15,-7-1-15,-3-2 0,-2 0 0,-3 0 16,-6-1-16,-5-1 16,-1 3-16,-2-1 0,2 3 0,1 1 15,2 1-15</inkml:trace>
  <inkml:trace contextRef="#ctx0" brushRef="#br0" timeOffset="16383.5983">11263 7407 0,'0'0'16,"0"0"-16,0 0 0,0 0 15,0 0-15,17 22 0,-17-22 16,15 29-16,-6-10 0,2 3 16,2 2-16,1 2 0,0 2 0,7 13 15,2 5-15,-2-1 0,0-2 16,6 11-16,-1-1 0,5 9 16,0-3-16,-3 2 15,0 1-15,5 5 0,1-5 16,-5-10-16,-4-8 0,1 4 15,-3-1-15,-6-12 0,-2-7 0,-2-4 16,0 0-16,-4-9 16,-2-1-16,-2-5 0,0-1 15,-3-5-15,-2-3 0,-3-5 16,-6-8-16,-1-3 0,0-2 16,2 5-16,2 2 0,1 2 0</inkml:trace>
  <inkml:trace contextRef="#ctx0" brushRef="#br0" timeOffset="16616.8843">11679 7919 0,'0'0'0,"0"0"16,0 0-16,0 0 15,0 0 1,-8 25-16,8-25 0,-21 35 15,7-18-15,0 0 0,1 0 0,-1 0 16,1 0-16,-8 5 16,-2 0-1,-3-7-15,-3-5 0,4-9 16,2-8-16,5 2 0,2 0 0,3 2 16</inkml:trace>
  <inkml:trace contextRef="#ctx0" brushRef="#br0" timeOffset="16790.8543">11613 7531 0,'0'0'0,"0"0"15,0 0-15,23 16 0,-23-16 16,20 23-16,-20-23 0,17 20 15,-11-11-15,0-1 0</inkml:trace>
  <inkml:trace contextRef="#ctx0" brushRef="#br0" timeOffset="17183.8905">12096 7715 0,'0'0'0,"0"0"0,0 0 0,3 24 16,-3-24-16,1 38 0,-1-8 16,0 0-16,0 2 15,0 7-15,0 1 0,0-4 0,2-2 16,-1 4-16,1-4 0,0-3 16,0-4-16,0-2 0,1-1 15,0-6-15,0-3 0,1-4 16,-2-3-16,0-2 0,0-4 0,0-6 15,1-5-15,-1 2 16,-1 0-16,0 3 0</inkml:trace>
  <inkml:trace contextRef="#ctx0" brushRef="#br0" timeOffset="17584.2637">12239 7758 0,'0'0'16,"0"0"-16,0 0 0,30-14 15,-16 8-15,7-2 0,6 1 16,0 1-16,1 1 0,8 1 0,2 0 16,3 0-16,-5 2 0,-5 2 15,-5 0-15,-5 2 0,-4 2 16,-7 2-16,-5 1 0,-4 2 16,-4-2-16,-7 0 0,-6 2 15,-3 1-15,-2 1 0,-8 7 16,0 0-16,-6 0 15,-1 1 1,2 0-16,1 0 0,6-4 16,6-3-16,6-1 0,5-4 0,6-1 15,6-3-15,9 0 0,8-1 16,5-3-16,4-3 0,2 1 0,2-2 16,0 0-16,1-2 0,4-2 15,-2-1-15,-4-1 16,-5 0-16,-5 0 0,-3 0 0,-8-2 15,-6-2-15,-6-1 16,-5-1-16,2 3 0,0 3 16,2 1-16</inkml:trace>
  <inkml:trace contextRef="#ctx0" brushRef="#br0" timeOffset="17967.0368">12264 7297 0,'0'0'0,"0"0"0,0 0 16,0 0-16,0 0 0,16 20 0,-16-20 16,14 27-16,-5-11 0,2 5 15,3 3-15,0 4 0,1 2 16,7 15-16,2 3 0,-1 0 15,0 0-15,7 15 0,5 12 16,-4-3-16,-4-5 0,6 13 16,2 1-16,-2-2 15,0-4-15,-7-6 16,-5-6-16,1 1 0,-1-5 0,2 8 16,-4-13-16,-5-11 0,-1-5 15,-1-4-15,0-2 0,-7-16 16,0 0-16,-3-6 15,-1-3-15,-1-7 0,-2-1 0,-4-13 16,-2-10 0,0 3-16,0-2 0,3 5 0,0 4 15,2 3-15</inkml:trace>
  <inkml:trace contextRef="#ctx0" brushRef="#br0" timeOffset="18237.2974">12814 8001 0,'0'0'0,"0"0"15,0 0-15,0 0 16,0 0-16,-23 17 0,23-17 16,-27 20-16,12-7 0,-3 5 15,-2 3-15,-1-3 0,-1 1 0,-7 8 16,-2 3-1,0-4-15,-1-5 0,2-3 0,2-1 16,-2 1-16,2-2 16,6-3-16,3-3 0,4-7 0,2-4 15,3-9-15,3-7 0,3 5 16,-1 2-16,2 2 16</inkml:trace>
  <inkml:trace contextRef="#ctx0" brushRef="#br0" timeOffset="18407.7331">12829 7490 0,'0'0'0,"0"0"16,0 0-16,0 0 0,0 0 16,0 0-16,0 0 0,29 5 15,-29-5-15,22 15 0,-22-15 0,19 21 16,-11-12-16,-2-2 0</inkml:trace>
  <inkml:trace contextRef="#ctx0" brushRef="#br0" timeOffset="20250.3047">6029 8645 0,'0'0'0,"0"0"15,0 0-15,0 0 0,0 0 16,23-14-16,-23 14 0,21-3 16,-21 3-16,28-3 0,-12 1 15,2 1-15,-1-1 0,6 1 16,6-1-1,5 0-15,7 0 0,-1 0 16,-1 0-16,15-1 0,15 0 16,-5 1-16,-4 0 0,16 0 15,2-1-15,-8 1 0,-4 0 0,14-1 16,0 1-16,-6 0 0,-5-1 16,7-3-16,-4-1 0,0 3 15,-1 1-15,30 2 0,-6 1 16,-20 0-16,-13 0 0,4-1 15,3 1-15,2-4 0,1-1 16,3 2-16,2-2 0,-3 7 16,-2 3-16,3-5 15,3-3-15,1-1 0,3 0 16,-16 0-16,-10-2 0,-1 4 16,0 3-16,-7 1 0,-5 3 0,-4-5 15,-2-3-15,-5 1 16,-1 2-16,1 1 15,3 0 1,1-5-16,3 0 0,-10 1 16,-8 3-16,-16 3 0,0 1 0,-2-1 15,0 1-15,-5-4 16,-4-3-16,3 1 0,0 1 0,1 0 16</inkml:trace>
  <inkml:trace contextRef="#ctx0" brushRef="#br0" timeOffset="21100.9097">6185 8837 0,'0'0'0,"0"0"16,0 0-16,23 0 0,-12-2 0,5 0 16,4-1-1,5 1-15,5 1 16,0-1-16,-1-2 0,18-1 16,5-2-1,8 3-15,7 2 16,14-4-16,-5 0 0,3-1 0,-9 1 0,10 0 15,4 0-15,-8 4 16,-6 4-16,19-2 16,6-2-1,5 0-15,3-3 0,-16 1 16,-12 2-16,28-2 0,-14 3 0,-16 0 16,-12 0-16,2 2 0,5 0 0,-6 0 15,-2-2-15,-2-1 16,2-3-16,-4 2 0,-4 1 0,3 1 15,2-1-15,-8 1 0,-5 0 0,1-1 16,2-2-16,-4 2 0,-4 0 16,1 2-16,-4 1 15,-5 1-15,-3-1 0,-5-4 16,-1-4-16,-2 6 0,0 4 0,-10-3 16,1 0-16,-2-2 0,-4 2 15,-2-2-15,1 0 0,-1 0 16,0-2-16,-2 2 0,-1 2 15,0-4-15,0 4 0,0 0 16,0 3-16,-2-2 0,-1 0 0,-3 3 16,0 0-16,-2-1 0,3 1 15,0-2-15</inkml:trace>
  <inkml:trace contextRef="#ctx0" brushRef="#br0" timeOffset="22601.7393">4303 8752 0,'0'0'0,"0"0"16,0 0-16,0 0 0,0 0 0,0 0 15,0 0-15,-29 4 0,29-4 16,0 0-16,-25 13 16,25-13-16,-21 15 0,9-7 15,-1 2-15,-1 1 0,1 2 0,-1 0 16,-1 1-16,0-1 16,-1-2-16,-6 4 0,-2-1 15,4-2-15,0-1 0,5 1 16,0 2-1,-1-1-15,4-2 0,2-1 16,3-2-16,-1-3 0,1 0 0,3 0 16,1-1-16,1 0 0,2 0 15,0-4-15,2-1 0,1-2 16,1 1-16,2 0 0,-2 0 16,3 1-16,1 1 0,2 0 15,1-1-15,0-1 0,2 0 16,2-1-16,0-1 0,1 2 15,1 2-15,1 0 0,-2-1 0,6 0 16,-3 0-16,4 0 0,0 2 16,1 0-1,1 0 1,0 0-16,-2 1 0,-2-2 16,-1 1-16,-2 0 0,-2 2 0,0 0 15,-3 1-15,-1-2 0,-3-2 0,1 2 16,-2 2-16,-2-4 15,-4-2-15,-1-1 0,-1 1 16,0 0-16,0-1 0,-1-1 16,-3-2-16,1 1 0,0-1 0,-2 1 15,1-2-15,-1-1 16,0-1-16,-1 1 0,0-1 16,-1-1-16,-1-1 0,-2-1 0,0-2 15,-1 2-15,1 1 0,-2-3 16,1-3-16,-2 2 0,4 1 15,-1 1-15,1 1 16,2 1-16,-1 1 0,1 0 0,0 1 16,-1-1-16,4-1 0,-3 2 0,4 1 15,0 2-15</inkml:trace>
  <inkml:trace contextRef="#ctx0" brushRef="#br0" timeOffset="39935.1569">27021 5307 0,'0'0'0,"0"0"0,0 0 15,0 0-15,0 0 0,0 0 0,0 0 16,7-22-16,-7 22 0,0 0 16,0 0-16,7-19 0,-7 19 15,0 0-15,0 0 0,8-21 16,-8 18-16,1-2 0,0 1 15,0 0-15,-1 2 0,0 2 0,0-3 16,0 3-16,-3 1 0,-1 1 16,0 1-16,0 2 15,-1 2 1,-1 0-16,-2 1 0,1 1 0,2 0 16,0-1-16,2-2 0,0 1 0,-1 0 15,3 0-15,2-2 0,0 1 16,2-2-16,0 0 15,0 0-15,2-2 0,0 0 16,1 0-16,-1-4 0,1-1 16,-1-1-16,1 0 0,-1 0 0,1 1 15,-1-3-15,1 0 0,-2 0 16,1-1-16,-1-3 0,-1 1 16,0 1-16,-2-1 15,0 0-15,-2 2 0,-2 0 0,0 0 16,0 1-16,-2 0 0,0 1 15,-2 2-15,0 0 0,-1 2 16,0 1-16,-2 1 16,-1 4-16,1 0 0,1 0 15,2 2-15,0 2 0,4-2 16,1 1-16,1-1 0,1 0 0,1 0 16,2 1-16,0-1 15,1 0-15,1-2 0,3-3 16,-2 0-16,1-1 0,0 0 0,-1-1 15,1-1-15,-1 0 0,2-1 16,0 0-16,0-1 0,-2 1 16,2-4-16,1 0 0,-1-1 15,-3 1-15,-1-2 0,-1 1 16,-2 1-16,-1 1 0,-1 0 16,-2 0-16,-1 0 0,-1 2 15,-4 0-15,-2 2 0,0 1 0,-2-1 16,1 2-16,0 2 15,1 0-15,1-1 0,1 4 16,1-1-16,1 0 0,2 0 16,0 0-16,2-2 0,1 1 15,0 1-15,4-1 0,1-1 0,0-1 16,1 0-16,1-1 16,2-1-16,-1 1 0,1-1 0,-2 0 15,1-1-15,-1 1 0,0-1 16,-1 0-16,0-1 15,-1-1-15,-1 0 0,0 1 0,0 0 16,-2 2-16</inkml:trace>
  <inkml:trace contextRef="#ctx0" brushRef="#br0" timeOffset="41551.1578">27920 5238 0,'0'0'16,"0"0"-16,0 0 0,31-5 16,-11 5-16,2 2 0,3-2 15,0 1 1,1 1-16,-2-1 15,-4 0-15,-2 1 0</inkml:trace>
  <inkml:trace contextRef="#ctx0" brushRef="#br0" timeOffset="41851.3117">29164 5290 0,'0'0'0,"0"0"0,0 0 16,0 0-16,0 0 0,27-2 15,-27 2-15,22 1 0,-22-1 0,27 0 16,-12 1-16,-2 1 15,0 0-15,1-2 0,0 0 16,-1 0-16,-2 0 16,-1-2-16,-1 0 0,-1 1 15,-2-1-15,0 1 0</inkml:trace>
  <inkml:trace contextRef="#ctx0" brushRef="#br0" timeOffset="45685.4685">25736 7499 0,'0'0'0,"0"0"0,0 0 0,-14 23 15,6-12-15,0 0 0,0 0 16,2 1-16,-1 1 0,-1 3 15,1-2-15,0 3 0,1 0 16,-2 2-16,-1-1 16,1 1-16,1 1 0,-1-2 15,0-2-15,-1 0 0,-1 0 16,0 0-16,-1 0 0,0-1 16,0-2-16,1 0 0,1 1 15,0-2-15,0 1 16,1-1-16,0 0 0,1 0 0,-1-2 15,1-1-15,2-1 0,0-2 0</inkml:trace>
  <inkml:trace contextRef="#ctx0" brushRef="#br1" timeOffset="91423.0952">32101 6590 0,'0'0'0,"0"0"16,0 0-16,0 0 0,0 0 15,0 0 1,0 0-16,0 0 15,0 0-15,0 0 0,-23-3 16,23 3-16,0 0 0,-28 3 16,28-3-16,-20 1 0,20-1 15,0 0-15,-26 9 0,26-9 16,-17 9-16,10-3 0,-1 0 0,0 0 16,2 3-16,-1-1 0,0-1 0,1 4 15,0 0-15,2 0 16,1 1-16,-1-1 0,2 1 15,1 1-15,1 1 16,1-2-16,1-1 0,4 0 16,2-4-16,1 3 0,4 1 15,0-4-15,1 0 0,-1 1 0,1-2 16,4-2-16,3 2 16,-1-1-16,-1-1 0,1-4 15,0 0-15,-3 0 0,-1-1 16,-2-2-16,0 0 0,0-1 15,-2 1-15,0-1 16,1-5-16,-2-3 0,-2 1 16,-1 0-16,-2 3 0,-1-5 15,-3 2-15,-2-3 0,-1 3 0,-3-1 16,-1 2-16,-1 0 16,1-1-16,-3 0 0,-1 0 15,-3 1-15,-3 2 16,-4 1-16,-2 4 15,3-1-15,3 1 0,2 2 0</inkml:trace>
  <inkml:trace contextRef="#ctx0" brushRef="#br1" timeOffset="124500.4201">26384 8062 0,'0'0'0,"0"0"15,0 0 1,0 0 0,0 0-16,0 0 0,0 0 15,0 0-15,0 0 0,-13 22 0,13-22 16,0 0-16,0 0 0,0 0 16,0 0-16,0 0 0</inkml:trace>
  <inkml:trace contextRef="#ctx0" brushRef="#br1" timeOffset="125091.195">28204 6737 0,'0'0'16,"0"0"-16,0 0 0,0 0 16,0 0-16,0 0 15</inkml:trace>
  <inkml:trace contextRef="#ctx0" brushRef="#br1" timeOffset="125269.3911">28184 6705 0,'0'0'0,"0"0"15,0 0-15,0 0 0,0 0 0,0 0 16,0 0-16,0 0 0,0 0 0,0 0 16,0 0-16,0 0 15,0 0-15,0 0 0</inkml:trace>
  <inkml:trace contextRef="#ctx0" brushRef="#br1" timeOffset="125458.9975">28136 6733 0,'0'0'0,"0"0"0,0 0 16,0 0-16,0 0 0,0 0 15,0 0-15,0 0 16,0 0-16,0 0 0,0 0 0,0 0 16,0 0-16,0 0 0</inkml:trace>
  <inkml:trace contextRef="#ctx0" brushRef="#br1" timeOffset="130460.0116">27756 8070 0,'0'0'16,"0"0"-16,0 0 15,0 0-15,0 0 0,0 0 0,0 0 16,0 0-16,0 0 0,0 0 15,0 0-15,0 0 0,0 0 0,0 0 16,0 0-16,0 0 16,0 0-16,0 0 0,0 0 15,0 0-15</inkml:trace>
  <inkml:trace contextRef="#ctx0" brushRef="#br1" timeOffset="131011.0692">24855 9133 0,'0'0'16,"0"0"-16,0 0 15,0 0-15,0 0 0,0 0 16,23 11-16,-23-11 16,0 0-16,31 4 0,-31-4 15,0 0-15</inkml:trace>
  <inkml:trace contextRef="#ctx0" brushRef="#br1" timeOffset="131558.6166">31078 8083 0,'0'0'15,"0"0"-15,0 0 0,0 0 0,0 0 16,0 0-16,0 0 0,2 19 15,-2-19-15,0 0 0,-14 15 16,14-15-16</inkml:trace>
  <inkml:trace contextRef="#ctx0" brushRef="#br0" timeOffset="180024.6175">10370 8405 0,'0'0'0,"0"0"0,0 0 16,0 0-16,0 0 0,0 0 15,0 0-15,0 0 0,0 0 0,2 19 16,-2-19-16,6 21 0,-6-21 16,15 32-16,-5-17 0,4 4 15,2 3-15,4-2 0,3 3 16,11 7-16,5 2 0,-1-3 16,0-1-16,15 5 15,5-3-15,10 3 16,7 1-16,4 0 0,-7-6 0,7 0 15,-4-4-15,7 0 0,-6-2 16,3-4-16,2-3 16,9-3-16,7-4 15,21 1-15,-26-3 0,-3-5 0,0-3 16,-5-4-16,-5 0 0,1-5 16,0-2-16,-5-1 15,-4-2-15,6-11 0,5-6 16,-19 3-16,-14 5 0,1-3 15,-2-2-15,-5-6 0,-4-3 0,-4-1 16,-3-2-16,-2 1 16,-2 2-16,1-12 0,2-7 15,-8 4-15,-3 6 0,-3-2 16,-3-3-16,-3 0 0,-3-2 0,-4-2 16,-2 0-16,-2 2 0,-2 4 15,-4-8-15,-4-6 16,-9-5-16,-5-6 0,-1 12 15,2 8-15,-4-1 0,-3 0 16,-2 3-16,-1 8 0,-8-4 16,-5-4-16,-2 9 0,0 4 15,-10-5-15,-4-6 0,4 13 16,5 7-16,-6-2 0,-5 0 16,-7 3-16,-4 6 0,-11 4 15,-7 0-15,7 9 0,6 2 16,-5 9-16,-4 5 15,-16 7-15,-11 3 0,16 4 16,11 3-16,0 5 0,0 6 16,9 0-16,5 1 0,3 5 0,2 2 15,4 5-15,2 1 0,1 5 16,1 5-16,4-11 0,5-3 16,6 2-16,4 2 15,0 16 1,-1 10-16,9 13 15,6 9-15,15-16 0,9-12 0,7-16 16,5-12-16,5 4 0,2 4 0,7-2 16,4-2-16,5 2 0,6 1 15,1-2-15,2-1 0,10 20 16,10 12-16,-9-21 0,-7-15 16,-14-12-16,-9-8 0,-5-6 15</inkml:trace>
  <inkml:trace contextRef="#ctx0" brushRef="#br0" timeOffset="203342.199">29461 6636 0,'0'0'0,"0"0"0,0 0 0,0 0 16,0 0-16,0 0 0,0 0 16,0 0-16,0 0 0,0 0 15,-8-24-15,8 24 0,0 0 16,0 0-16,0 0 0,0 0 16,-27 14-1,27-14-15,-17 15 0,17-15 16,-11 21-16,7-11 0,0-2 15,3 2-15,2-2 0,1 1 16,0-1-16,2-2 0,3-1 16,-1-1-16,1 0 0,0-1 15,-1 0-15,2 1 0,0-2 0,1-1 16,0-2-16,0-1 0,0 1 16,0-2-16,-1 0 0,0-2 15,1-1-15,0 2 16,-1-3-16,-2 3 0,0-2 0,-1 2 15,0-3-15,-1 0 0,0 0 0,-3 2 16,-2-1-16,-2 2 16,0 0-16,-1 1 0,-2 0 15,0 3-15,-1-1 0,-1 2 16,0 1-16,1 0 16,-1 3-16,0 0 0,2-1 0,0 3 15,1-1-15,-1-1 16,1 1-16,0 2 0,3-1 0,0-3 15,0 2-15,2-2 0,1 0 16,0 0-16,0-1 0,1 0 16,0-3-16,1 0 15,0 0-15,0-3 0,2-1 16,-1 1-16,0-1 0,1 0 16,-1-2-16,1 2 0,-1-3 0,-1 3 15,1 0-15,-2-3 0,0 1 16,-1 1-16,-1-2 0,-1 1 15,0-1-15,-1 3 0,-2 0 16,0 0-16,0 1 0,-1 6 16,1 7-16,0-2 0,1-1 0,0 0 15</inkml:trace>
  <inkml:trace contextRef="#ctx0" brushRef="#br0" timeOffset="204426.8478">29322 5403 0,'0'0'0,"0"0"0,0 0 16,0 0-16,0 0 0,0 0 16,0 0-16,0 0 0,0 0 15,0 0-15,0 0 0,2 25 16,-2-25-16,0 21 0,0-21 15,-1 31-15,1-31 0,-3 37 16,1-17-16,-1 1 0,2 1 0,-1 6 16,0 0-16,0-2 15,0 0-15,0 1 0,2 2 16,0-4-16,0-2 0,3 0 16,0-3-16,-1 0 0,-1 1 0,1-3 15,1 3-15,0-1 0,1-1 16,0 0-16,-2 2 0,1-2 15,2-2-15,-2 4 0,0-2 16,1 2-16,-1 0 0,2 5 16,3 1-16,-2-2 0,-2 0 15,-1 0-15,1 3 0,-2-5 16,0 1-16,2-2 0,2-5 16,-2 1-16,0-2 0,0 1 0,2 1 15,-3-1-15,-1 1 0,1-3 16,2 2-16,-3-5 0,-1 1 15,2 2-15,1 2 0,-1-3 16,-1 1-16,0-1 0,0 1 16,0-4-16,0-1 0,0 3 15,0-1-15,1-1 0,-1 3 0,-1-6 16,0-1-16,0-1 0,0 1 16,0 0-16,0-3 0,1 0 15,-1-1-15,-1 0 0,0-2 16,1 3-16,0-1 0,-1 0 15,0-2-15,0-1 0,1 4 16,-1-4-16,0 3 0,0-3 16,0 0-16,0 0 0,0 0 15,0 0-15,0 0 0,0 0 16,0-3-16,0 3 0,0 0 0,0-4 16,0 1-16,0-1 15,0-1-15,-1-1 0,0 1 16,0-4-16,0 1 0,-1 1 0,1 0 15,0 0-15</inkml:trace>
  <inkml:trace contextRef="#ctx0" brushRef="#br0" timeOffset="205461.9722">29431 6828 0,'0'0'0,"0"0"16,0 0-16,0 0 0,0 0 0,0 0 16,21-20-16,-21 20 15,5-19-15,-5 19 0,0 0 0,4-24 16,-2 17-16,-1 3 0,0-3 15,-1 3-15,-1-2 0,-1 2 16,-1 1-16,-2 3 0,0 0 16,-4 3-16,-3 0 0,-1 1 15,-3 3-15,-2 1 0,-3 2 16,-3 4-16,0-2 16,0 2-16,1 0 0,-10 7 15,-2 1-15,2-1 0,1 1 0,-7 2 16,-1 1-16,1-3 0,2-1 15,-9 8-15,-2 3 16,6-3-16,4-1 0,-5 4 0,1 0 16,-1 1-16,-1 3 0,3-5 15,1-4-15,3 0 0,1-3 16,-1 4-16,-2 2 0,3-1 0,2-3 16,-4 3-16,2 0 0,2-2 15,2-3-15,-1 0 0,-2 1 16,5-1-16,3-3 0,-1 0 15,0 0-15,6-6 0,1-1 0,-3 1 16,0-1-16,8-2 16,2 0-16,0 2 0,2 1 15,-1-3-15,-1-2 0,3-2 16,0-1-16,3-1 0,2 0 0,0 0 16,-1 0-16,3-1 0,0-2 15,1-1-15,0-1 16,3-1-16,-2 1 0,2-1 0,0 0 15,0 3-15,0-3 0,0 0 16,3 0-16,0 0 0,2 0 16,-1 0-16,-1 0 0,1 0 0</inkml:trace>
  <inkml:trace contextRef="#ctx0" brushRef="#br0" timeOffset="209495.7713">30327 6429 0,'0'0'0,"0"0"15,0 0-15,0 0 16,0 0-16,0 0 0,0 0 16,0 0-16,0 0 0,-3 25 0,3-25 15,0 22-15,0-22 0,-3 32 16,0-10-16,0-1 0,-1 4 16,0 0-16,-1 0 0,-2 7 15,-1 4-15,-1 0 16,-1-1-16,0 1 15,1-1-15,1-6 0,-1-4 0,-1 7 16,1-3-16,2-4 0,2-4 0,1-3 16,-1-3-16,2-1 15,1-3-15,1-1 0,1-4 16,0-1-16,0-2 0,0 0 0</inkml:trace>
  <inkml:trace contextRef="#ctx0" brushRef="#br0" timeOffset="209909.1565">30629 6586 0,'0'0'0,"0"0"0,0 0 15,0 0-15,0 0 16,0 0-16,-28 4 0,28-4 16,-33 11-16,16-5 0,0-1 0,-2 4 15,-2 0-15,3-2 16,0 0-16,0 0 0,2 1 16,-3 2-16,1-1 0,4 0 0,2 1 15,1-2-15,2 2 0,4 0 16,0 1-16,4-3 0,2-1 15,2 3-15,3-2 16,2 2-16,2-3 0,3 1 0,1-1 16,-1 0-16,1 0 0,-1-3 15,0-1-15,-1 1 0,-2-2 0,-1 0 16,-1 1-16,-3 0 16,0-2-16,-2-1 0,0 0 15,-1-4-15,0 0 0,-1 1 0,0-1 16,0 1-16</inkml:trace>
  <inkml:trace contextRef="#ctx0" brushRef="#br0" timeOffset="210526.1137">29331 5490 0,'0'0'16,"0"0"-16,0 0 15,0 0-15,0 0 0,0 0 16,0 0-16,0 0 0,0 0 0,0 0 16,20 20-16,-20-20 0,12 30 15,-5-10-15,-1 3 0,0 2 16,-1 3-16,1 5 15,-1 3-15,2 12 0,-1 1 16,0-2-16,-1 1 0,2 6 16,0 1-16,-1 2 0,1-5 0,0-2 15,-1 1-15,-1-5 0,-1-4 16,1 5-16,2-1 16,-1-6-16,-2-4 0,2-1 0,-1 0 15,-2-5-15,-2 1 0,3-6 16,0-3-16,-2-1 15,1-3-15,-1-3 0,0-1 0,-1-3 16,-1-1-16,1-3 16,0-1-16,-1-4 0,0 1 0,0-3 15,4 0-15,-4 0 0,-1 6 16,1-6-16,-3-2 0,-1-2 16,-3-1-16,2-1 0,-1 3 0,2-1 15</inkml:trace>
  <inkml:trace contextRef="#ctx0" brushRef="#br0" timeOffset="211376.1827">27037 4206 0,'0'0'0,"0"0"15,0 0-15,0 0 0,0 0 16,0 0-16,0 0 0,0 0 0,0 0 16,0 0-1,0 0-15,0 0 0,0 0 16,1 29-16,-1-29 0,-1 39 16,-1-14-16,0 5 0,-2 3 15,0 11-15,-1 0 0,0-1 16,2 0-16,-3 10 0,0 2 15,0 7-15,2-6 0,0 1 16,2 0-16,0 0 0,0 0 0,1 8 16,1-1-16,-2-3 15,-2-4-15,1 12 0,1 3 16,3 1-16,2 5 16,2-12-16,0-7 0,5 21 0,0-12 15,-2-8-15,-3-7 0,3 1 16,1 6-16,-1-9 15,0-2-15,1-5 0,0-2 16,-1-6-16,-2 0 0,0-3 0,-2 1 16,1-6-16,0-5 0,-1-9 15,1 0-15,0 0 0,2 1 16,-5-1-16,-2 1 16,0-2-16,0-3 0,0-2 15,0 0-15,1-4 0,2 2 16,-2-3-16,1 1 0,0-1 15,0 2-15,-1-2 16,0 1-16,1-2 0,-2-2 0,2 2 16,-1 1-16,0 0 0,0 4 15,-3-3-15,-4 0 0,2-1 16,0 1-16,0-1 0</inkml:trace>
  <inkml:trace contextRef="#ctx0" brushRef="#br0" timeOffset="212446.4028">29867 6151 0,'0'0'15,"0"0"-15,0 0 0,0 0 16,0 0-16,0 0 0,0 0 16,0 0-16,0 0 0,0 0 15,0 0-15,0 0 16,0 0-16,0 0 0,0 0 16,0 0-16,0 0 0,-3 22 15,3-22-15,0 0 0,0 0 16,0 0-16,0 0 0,-19 21 15,19-21-15,0 0 0,0 0 0,-24 7 16,24-7-16,0 0 0</inkml:trace>
  <inkml:trace contextRef="#ctx0" brushRef="#br0" timeOffset="213281.408">26451 6190 0,'0'0'0,"0"0"16,0 0-16,0 0 0,0 0 15,0 0-15,0 0 0,0 0 16,0 0-16,0 0 0,0 0 16,0 0-16,0 0 15,0 0-15,0 0 0,0 0 16,0 0-16,0 0 16,0 0-16,0 0 0,0 0 0,0 0 31,0 0-31,0 0 15,0 0-15,0 0 0,0 0 0,0 0 16,0 0-16,0 0 0,0 0 16,0 0-16,0 0 0,0 0 0,0 0 15,0 0-15,0 0 0,0 0 16,0 0-16,0 0 0,0 0 0,0 0 16,0 0-16,3 22 15,-3-22-15,0 0 0,0 0 16,0 0-16</inkml:trace>
  <inkml:trace contextRef="#ctx0" brushRef="#br0" timeOffset="214611.355">29496 6737 0,'0'0'0,"0"0"0,0 0 16,0 0-16,0 0 0,0 0 16,0 0-16,0 0 15,0 0-15,0 0 0,0 0 16,0 0-16,0 0 15,-25 14-15,25-14 0,-24 14 16,6-4-16,-1 1 0,1 1 0,-4 2 16,-4 2-16,1 0 15,-1 5-15,-10 3 0,-4 2 0,2-1 16,0 0-16,-11 8 0,-2 2 16,-3 4-16,6-3 0,-3 5 15,-6 3-15,-3 1 0,3-4 16,-2 2-16,-4 0 0,9-4 15,6-6-15,-8 9 0,1 1 16,-14 7-16,9-9 0,8-6 0,7-1 16,-1-4-16,1 0 15,3-4-15,1-2 0,7-4 16,4-3-16,17-6 0,0 1 16,1-1-16,4-3 15,2 0-15,2-4 0,2-1 0,-1-1 16,1 0-16,2-2 0,-2-2 15,2 2-15,-2 0 0,1 3 16,1-3-16,0 0 0,2 0 16,0-3-16,0 0 0,2-1 15,1 2-15,3-2 0,-2 2 0,0-1 16,-1 1-16</inkml:trace>
  <inkml:trace contextRef="#ctx0" brushRef="#br0" timeOffset="215147.9029">25912 7192 0,'0'0'0,"0"0"16,0 0-16,0 0 16,0 0-16,0 0 0,0 0 15,0 0-15,0 0 0,0 0 16,0 0-16,0 0 0,0 0 0,4 23 16,-4-23-16,0 0 15,0 28-15,0-28 0</inkml:trace>
  <inkml:trace contextRef="#ctx0" brushRef="#br0" timeOffset="217636.2799">29046 7396 0,'0'0'0,"0"0"16,0 0-16,0 0 16,0 0-16,20-6 15,-20 6-15,0 0 16,0 0-16,-1 22 16,1-22-16,0 0 0</inkml:trace>
  <inkml:trace contextRef="#ctx0" brushRef="#br0" timeOffset="218059.5897">26034 7299 0,'0'0'0,"0"0"0,0 0 0,0 0 16</inkml:trace>
  <inkml:trace contextRef="#ctx0" brushRef="#br0" timeOffset="219184.6526">29379 5515 0,'0'0'0,"0"0"16,0 0-16,0 0 0,0 0 0,0 0 16,21 2-16,-21-2 0,0 0 15,0 0-15,22 17 16,-22-17-16,0 0 0,5 24 0,-5-24 15,0 0-15,-5 22 0,4-16 16</inkml:trace>
  <inkml:trace contextRef="#ctx0" brushRef="#br0" timeOffset="219579.2907">29411 7055 0,'0'0'0,"0"0"16,0 0-16,0 0 0,0 0 16,0 0-16,0 0 0,0 0 15,0 0-15,0 0 0,0 0 16,0 0-16,0 0 0,0 0 15,0 0-15,0 0 0,0 0 0,0 0 16,0 0-16,0 0 16</inkml:trace>
  <inkml:trace contextRef="#ctx0" brushRef="#br0" timeOffset="220694.9267">29550 6619 0,'0'0'0,"0"0"15,0 0-15,0 0 16,0 0-16,0 0 0,0 0 16,-2-21-16,2 21 15,0 0-15,0 0 0,-24-11 0,24 11 16,0 0-16,-25 3 0,25-3 15,-21 8-15,10-2 0,1-2 16,-1 3-16,0 1 0,0 2 16,1 1-16,1-1 0,1-2 15,0 2-15,1 1 0,1 0 16,3 0-16,0-1 0,0 0 0,4-2 16,4 3-16,-1-4 15,2 0-15,0 0 0,1 0 16,1 0-16,1-3 0,0 3 0,2-3 15,2-1-15,0-2 16,1-1-16,3-1 0,0-2 16,1-1-1,-1 1-15,-3-1 0,5 0 16,-1-4-16,-2-1 0,-2-2 16,-3 1-16,-2 2 0,-1 0 15,-2-1-15,-1 5 0,-2-3 16,-2 0-16,-1 0 0,-2 3 15,-2 0-15,-2 1 0,-1 1 16,0 0-16,-2 2 0,-1 0 0,-1 0 16,-1 2-16,-1 0 0,0 1 15,1-2-15,1 2 0,1 0 16,2 1-16,0 0 16,0-1-16,1 1 0,1-1 15,0 1-15,0-1 0,0 0 0,0 0 16,-1 1-1,0 1-15,1 2 0,0-3 0,2 2 16,-1-2-16</inkml:trace>
  <inkml:trace contextRef="#ctx0" brushRef="#br0" timeOffset="222076.6729">28993 6940 0,'0'0'15,"0"0"-15,0 0 0,0 0 16,0 0-16,0 0 0,0 0 15,0 0-15,0 0 0,-6 25 16,6-25-16,0 0 0,0 0 0,-27 14 16</inkml:trace>
  <inkml:trace contextRef="#ctx0" brushRef="#br0" timeOffset="222406.5599">25319 6930 0,'0'0'0,"0"0"0,0 0 16,0 0-16,0 0 0,-9 23 15,9-23-15,0 0 0,0 0 16,0 23-16</inkml:trace>
  <inkml:trace contextRef="#ctx0" brushRef="#br0" timeOffset="223496.6952">28800 6566 0,'0'0'0,"0"0"16,0 0-16,0 0 0,0 0 15,0 0-15,0 0 0,0 0 16,0 0-16,0 0 0,0 0 0,0 0 16,0 0-16,0 0 15,0 0-15,0 0 0,-19 20 16,19-20-16,0 0 0,0 0 0</inkml:trace>
  <inkml:trace contextRef="#ctx0" brushRef="#br0" timeOffset="223985.9076">25859 6229 0,'0'0'0,"0"0"16,0 0-1,0 0-15,0 0 16,-9 22-16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19:43.15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3883 3647 0,'0'0'0,"0"0"0,0 0 15,0 0-15,0 0 0,0 0 0,20-14 16,-20 14-16,25-4 0,-25 4 16,32-5-16,-13 1 0,2 0 15,4 1-15,3-1 16,4 1-16,-1 0 0,18-2 15,6-2-15,2 2 16,3-1-16,10 2 0,-5 2 0,14-1 16,-1 2-16,-3 0 0,-5 1 0,11-4 15,2-2-15,4 3 16,-6 3-16,0-4 0,5-1 16,6 1-16,-3 2 0,25 1 0,-11 1 15,-13-1-15,-9 0 16,17-2-16,16 1 0,-13 2 15,-8 1-15,12-1 0,7-1 16,-13 1-16,-9-1 0,10 3 16,8 2-16,-15-2 0,-14 0 0,17-1 15,10 2-15,1-2 16,2-1-16,-1 2 0,0 1 16,-2 1-16,-1-1 0,4-1 0,0 0 15,-12 2-15,-8 0 0,6 0 16,4 1-16,7-4 0,3-2 15,2 2-15,2 0 0,-13 4 16,-7 2-16,3-2 0,2-1 16,-1-3-16,-1-1 0,-1 5 15,-1 3-15,-8-1 0,-5-3 0,4-5 16,2-4-16,-9 4 0,-6 2 16,0 1-16,-1-2 0,-2 2 15,-3 3-15,9-1 0,5 1 16,-16-3-16,-11-4 0,0 1 15,0-1 1,11-2-16,8 0 0,-14 1 16,-9-1-16,-7 0 0,-6 0 15,-8 4-15,-6 3 0,-1-3 0,1-1 16,-5-1-16,-2-1 0,-4 2 16,-1 0-16,-4 1 0,-3-1 15,0 2-15,-2 4 0,-2-2 16,-2 2-16,2-1 0,0-2 15,1-2-15</inkml:trace>
  <inkml:trace contextRef="#ctx0" brushRef="#br0" timeOffset="2150.3624">8096 9012 0,'0'0'0,"18"0"0,7-2 16,11 2-16,1 0 0,22 2 15,10 1-15,29-2 0,11-3 16,4 0-16,-13-1 0,16 2 16,0-1-16,35-2 0,-19 0 15,3 1-15,0 0 0,-13 2 16,-10 0-16,18-3 0,15-5 15,-22 2-15,-11 2 0,4 5 16,6 5-16,-3-6 0,0-3 0,17 3 16,11 2-16,-15-1 15,-13 0-15,3 1 0,3 1 16,-17 3-16,-12 3 0,21-1 16,14 0-1,11 1-15,8 2 0,-40-4 0,-26-2 0,3-1 16,4 1-16,-19 1 15,-10 1-15,8-4 0,5-1 16,-11 0-16,-9 0 0,-8-2 16,-6-2-16,-8 4 0,-5 1 15,-4 0-15,-2-1 0,-1-1 16,-1 0-16,-1 0 16,-1 1-16,-4-1 0,-5 2 15,-1-2-15,-2-2 0,-6 2 16,0 0-16,-8 3 0,-3 0 15,-2-2-15,-4 1 16,6-1-16,3 0 0,3-1 0</inkml:trace>
  <inkml:trace contextRef="#ctx0" brushRef="#br0" timeOffset="2883.6287">7610 9356 0,'0'0'0,"0"0"0,0 0 15,0 0-15,0 0 0,0 0 16,0 0-16,30 14 0,-30-14 15,34 7-15,-10-6 0,7-1 16,6 0-16,4-2 0,7-1 16,16-1-16,2 0 0,20-4 15,2 1-15,17-2 0,0 2 16,27-1-16,6 1 0,17-1 16,-7 2-16,46 0 15,-28 5-15,-3-1 0,0-1 16,-16 2-16,-13 2 0,16-4 15,12-4-15,-28 0 0,-20 1 16,25 5-16,17 2 16,27-1-16,20 1 0,-41 0 15,-28 1-15,8-1 0,4-1 16,-20 2-16,-14 3 0,3-3 16,1-2-16,-9 3 0,-7 3 0,-5 0 15,-3 3-15,-13-3 16,-9 1-16,-12-2 0,-6 0 15,-10-4-15,-6-3 0,-7 1 0,-5 0 16,-6 1-16,-5 0 0,0 2 16,0 1-16,0-1 15,-2 1-15,-3-1 0,-1-1 16,-5-2-16,-2 1 0,0-2 0,0 2 16,0 0-16,0 0 0,0 0 15,-2 2-15,2-2 0,0 0 16,-4 1-16,-3 2 0,-4 1 15,-6 2-15,4 0 16,3-3-16,2 0 0</inkml:trace>
  <inkml:trace contextRef="#ctx0" brushRef="#br0" timeOffset="28841.7818">28015 4822 0,'0'0'0,"0"0"0,0 0 16,0 0-16,0 0 0,0 0 15,0 0-15,0 0 0,0 0 0,0 0 16,0 0-16,0 0 0,-24 16 15,24-16-15,0 0 0,-25 17 16,25-17-16,-20 14 16,8-5-16,-2 2 15,0 2-15,-2 2 16,-4 1-16,1 2 0,1 0 0,-4 3 16,0 1-16,4-2 15,2-5-15,3-1 0</inkml:trace>
  <inkml:trace contextRef="#ctx0" brushRef="#br0" timeOffset="29001.4061">27259 5596 0,'0'0'0,"0"0"15,0 0-15,-14 15 0,14-15 0,-10 20 16,3-7-16,-1 1 15,-2-1-15,3-1 0,-1-1 0,1-1 16</inkml:trace>
  <inkml:trace contextRef="#ctx0" brushRef="#br0" timeOffset="29160.456">26818 6063 0,'0'0'0,"0"0"16,0 0-16,0 0 0,-19 11 15,19-11-15,-13 13 0,6-9 0,2 2 16,0-2 0,1 0-16,0 0 15</inkml:trace>
  <inkml:trace contextRef="#ctx0" brushRef="#br0" timeOffset="29269.4646">26582 6312 0,'0'0'0,"0"0"15,0 0-15,0 0 0,-12 21 16,12-21-16,-13 18 0,7-10 15,-1 2-15,0-2 0,-2 2 16,1-3-16,1 3 16,2-6-16</inkml:trace>
  <inkml:trace contextRef="#ctx0" brushRef="#br0" timeOffset="29523.3378">26352 6616 0,'0'0'0,"0"0"0,0 0 16,0 0-16,0 0 0,-14 17 15,14-17-15,-9 11 0,6-8 0,0 4 16,-1-3-16,1 0 16,0 0-16,-1-1 0,2 1 15,0-1-15,0 1 0,0-1 0,0 0 16,1 1-16,0 0 0,0-1 16,0 1-16,0-2 15,1-2-15,-2 2 0,0 1 16,-1 0-16,0 0 0,2-2 15,1 3-15,0-4 0,-2 0 16,2 0-16,-3-1 0,3 1 16,0 0-16,0 0 0</inkml:trace>
  <inkml:trace contextRef="#ctx0" brushRef="#br0" timeOffset="30152.1889">26342 6672 0,'0'0'0,"0"0"15,0 0-15,0 0 16,0 0-16,0 0 0,0 0 0,0 0 16,0 0-16,0 0 15,0 0-15,-27 4 0,27-4 0,0 0 16,0 0-16,-21 18 0,21-18 15,0 0-15,-11 21 16,9-11-16,-1-2 0,2-1 0,1 0 16,1 1-16,2-4 0,1 2 15,2-2-15,0-2 0,2 0 0,0 1 16,-1-3 0,1 0-16,0 0 0,0-3 0,-1 2 15,1-2-15,-1-1 0,-1 1 16,0-1-16,-1 0 0,0-3 0,-2 1 15,-1-2-15,-1 4 0,0-3 16,-1 1-16,-2 2 0,-2-1 16,-3-1-16,-3 2 0,-2 1 15,-1-1-15,0 1 0,-1-1 16,1 1-16,0 3 16,0-1-1,1 0-15,1-1 0,1 2 0,1 2 16,1-1-16,3 0 0,-1-1 15,2 3-15,1-2 0,2 2 0,2 0 16,2-3-16,-1 1 0,-2-1 16,2 3-16</inkml:trace>
  <inkml:trace contextRef="#ctx0" brushRef="#br0" timeOffset="31394.6593">26387 6773 0,'0'0'0,"0"0"16,0 0-16,0 0 15,0 0-15,0 0 0,0 0 0,0 0 16,0 0-16,0 0 0,16 17 16,-16-17-16,0 0 0,23 22 15,-23-22 1,32 25-16,-8-7 0,0-2 0,-2 0 0,9 8 15,2-2 1,-2-4-16,-3 0 0,2 0 0,-6-4 16,-5-3-16</inkml:trace>
  <inkml:trace contextRef="#ctx0" brushRef="#br0" timeOffset="31534.7648">27262 7401 0,'0'0'16,"11"9"-16,6 3 0,4 2 15,3 1-15,6 6 0,-1-1 0,8 5 16,0 1-16,0-1 0,-1-3 16,-2 0-16,-6-5 0,-7-4 15</inkml:trace>
  <inkml:trace contextRef="#ctx0" brushRef="#br0" timeOffset="31651.9306">28031 7937 0,'0'0'0,"0"0"15,0 0-15,28 14 16,-18-7-16,5 2 0,3 5 0,2 0 15,0 1-15,10 4 16,3 0-16,-5-3 0,-5-3 0,-3 0 16</inkml:trace>
  <inkml:trace contextRef="#ctx0" brushRef="#br0" timeOffset="31984.7316">28823 8442 0,'0'0'0,"0"0"15,0 0 1,29 20-16,-29-20 0,36 26 16,-21-15-16,2-1 0,-1-1 15,1 0-15,-1 1 0,8 4 16,3-2-16,-5-1 0,-2-1 0,-1 0 16,-2-1-16,1 1 0,0 1 15,-2-1-15,-1 0 16,1-2-16,-1 0 0,-1 0 0,-3 2 15,0-3-15,0 1 0,-1 0 16,0-1-16,-2 2 0,1-2 16,-1 0-16,0-2 0,-1 1 0,1 2 15,-1-1-15,-1-2 0,0-1 16,-1 2-16,1-1 16,-1 3-16,0-2 0,-1-2 0,1 2 15,-1-1-15,-1-1 0,0-1 16,-1 0-16,-1 0 0,-1-3 0</inkml:trace>
  <inkml:trace contextRef="#ctx0" brushRef="#br0" timeOffset="35935.3783">27858 7742 0,'0'0'0,"0"0"0,0 0 16,0 0-16,0 0 0,3-22 15,-3 22-15,0 0 0,0 0 0,0 0 16,-2-22-16,2 22 0,0 0 16,0 0-16,0 0 0,-23-9 15,14 9-15,-3 3 0,-3 0 16,1 1-16,0 2 15,-2 1-15,1 4 16,-1-1-16,2 0 0,2-1 0,2 0 16,1 2-16,0 2 15,2-1-15,-1-1 0,3 1 0,4 1 16,2-5-16,3 0 0,0-1 16,2-3-16,1 1 0,2-1 15,3 0-15,2-4 0,1 1 16,3-1-16,-1-2 0,1-4 15,0 0-15,-1 0 0,0-2 16,-2-3-16,-2 0 0,-2 3 0,0-1 16,1 0-16,-5-1 0,0 0 15,-3-1-15,0 0 0,-3 3 16,-1-1-16,-4 0 0,-2 2 16,-1-1-16,1 1 0,-3 1 15,-2 1-15,-3 2 0,0 1 0,0 2 16,-1 1-16,0 1 15,0 2-15,1 2 0,1 0 16,2 2-16,1 0 0,0 0 16,1 1-16,3-1 0,0 0 0,2-1 15,1 3-15,0-4 16,2 0-16,1-3 0,0 0 16,0 0-16,1 0 0,-1-3 0,3 4 15,-3-4-15,2 0 0,-2 0 16,3 0-16,0 0 15,1 0-15,-1-3 0,-1 1 16,-2 2-16,2-1 0,-2 1 16,-1-3-16,-1 2 0,-1 1 0,-2-1 15,0-1-15,0 1 0,1 0 16,1 0-16</inkml:trace>
  <inkml:trace contextRef="#ctx0" brushRef="#br0" timeOffset="36568.9816">27696 8235 0,'0'0'0,"0"0"15,0 0-15,0 0 0,0 0 0,0 0 16,0 0-16,-16-18 0,16 18 16,0 0-16,-20-8 0,20 8 15,-19 0-15,7 2 16,-1 2-16,1 0 0,1 0 0,-1 2 16,0 2-16,-2 2 15,0 1-15,1 3 16,0 2-1,3 4-15,3 2 0,3 0 0,0-3 0,2 5 16,2-2-16,2-2 0,3-2 16,0-3-16,2-1 0,3-2 15,2-3-15,5-1 0,2 1 16,1-3-16,0 0 0,2-4 16,1 0-16,0-2 0,1 0 0,4-4 15,0-3-15,-4-1 16,-2-1-16,-3-4 0,-1-3 0,-4 1 15,-2-1-15,-3 0 0,-3 2 16,-1-2-16,-3 0 16,-3-2-16,-5-3 0,0 2 15,-1 1-15,-3 0 0,-3 0 0,-3 2 16,-4 3-16,3 1 16,4 3-16,2 1 0</inkml:trace>
  <inkml:trace contextRef="#ctx0" brushRef="#br0" timeOffset="37618.8594">27195 5653 0,'0'0'0,"0"0"15,0 0-15,0 0 0,0 0 16,0 0-16,0 0 0,0 0 15,5-22-15,-5 22 0,0 0 16,0 0-16,0 0 0,0 0 16,0 0-16,-18 23 0,18-23 0,-19 17 15,19-17-15,-17 19 16,17-19-16,-14 22 16,7-13-16,2 0 0,0 1 15,2-3-15,1 0 0,0 1 16,1-3-16,0 1 0,-1-2 15,4-1-15,1 0 0,0-2 0,2 0 16,0-1-16,3 0 0,0-1 16,-1-3-16,0 0 0,-1 0 15,1-3-15,-1 0 0,-1 0 16,0 0-16,-1 0 0,-1 0 16,-1 1-16,1-2 0,-2 0 15,0 1-15,-2 0 0,-1 1 16,-2 1-16,0 2 0,-3 1 15,0 1-15,-2 0 0,-1 1 16,0 1-16,1 1 0,0 2 0,0-1 16,1 1-16,0 3 0,0 0 15,2-1-15,1 0 0,1-1 16,0 1-16,2 0 0,2-2 16,2 3-16,2-4 0,0-2 0,4 2 15,1-3-15,1 1 0,1 1 16,0-2-16,-1 0 0,-1 0 15,0 0-15,-1-1 16,0 1-16,-2-2 0,0 2 16,-1-4-16,0 2 0,-2-1 0,0 1 15,1-1-15,-2 1 0,0 0 16,-1-2-16,-2 2 0,-1-1 16,-1 1-16,-2 2 0,-3 0 15,-1 1-15,-1 2 0,1-2 16,1 1-16,1 2 0,1-4 15</inkml:trace>
  <inkml:trace contextRef="#ctx0" brushRef="#br0" timeOffset="38501.761">29222 5496 0,'0'0'15,"0"0"-15,0 0 0,0 0 0,0 0 16,-22-2-16,22 2 0,0 0 16,-27 9-16,27-9 0,-28 13 15,12-5-15,0 1 0,-1-1 16,-1 5-16,1 0 0,-2 0 0,-4 6 16,1 1-16,1-2 15,0 3-15,2-1 16,3 0-16,1 2 15,3 2-15,2-6 0,2 0 0,3-1 16,1 1-16,0-2 0,2 0 0,2-5 16,2 0-16,3-1 15,1-2-15,3 2 0,2-3 16,1 1-16,1-3 0,2-2 0,0-1 16,2-1-16,0-2 0,2-2 15,2-1-15,-1-1 0,-1-1 16,-1-1-16,2-3 0,-2-1 15,-1 0-15,3-2 0,1-2 16,-5 4-16,-3 0 0,1-6 16,0 2-16,-3-3 0,-1 0 15,-3 0-15,-2 1 16,-2 3-16,-1 1 0,-2-3 0,-1 1 16,-2 5-16,-3 2 15,-6 0-15,-4 0 16,-2 3-16,-1 0 0,4 3 15,2-3-15,2 3 0</inkml:trace>
  <inkml:trace contextRef="#ctx0" brushRef="#br0" timeOffset="38923.281">28739 5762 0,'0'0'16,"0"0"-16,0 0 0,0 0 15,23-10-15,-23 10 0,22-8 16,-8 4-16,3 1 0,2 1 16,0 0-16,1-2 0,1 1 0,7 0 15,-1 3-15,0 0 0,-2 0 16,-1-1-16,0 0 0,-5 1 16,0 1-16,-2 3 0,-2 3 15,-2-3-15,-2-1 0,-2 4 16,-2 1-16,-2 0 0,0 2 15,-3 0-15,-1-2 0,-1 2 16,1-3-16,-1 2 0,-1 2 16,0 1-16,1-1 15,1-4-15,1 0 0,2 0 16,0 0-16,2-1 0,0-1 0,3 2 16,2-3-16,-1 1 15,0 1-15,2-2 0,2-1 16,0 0-16,-2-3 0,4 4 15,2-1-15,-3 1 0,0 0 0,-2-1 16,0-1-16,-5-2 0,-5-2 16,-1 2-16,1 0 0,-1-2 15</inkml:trace>
  <inkml:trace contextRef="#ctx0" brushRef="#br0" timeOffset="39501.8763">27097 5762 0,'0'0'0,"0"0"16,0 0-16,0 0 0,0 0 0,0 0 16,16 18-16,-16-18 15,17 18-15,-17-18 0,17 26 16,-8-10-16,0 2 16,-1-3-16,0 3 0,0 3 0,2 2 15,2 7-15,1-1 0,-1 0 16,-1 6-16,0-6 15,0-4-15,0 3 0,-2-6 0,-3-4 16</inkml:trace>
  <inkml:trace contextRef="#ctx0" brushRef="#br0" timeOffset="39618.5466">27446 6583 0,'0'0'16,"0"0"-16,0 0 0,7 22 16,-3-11-16,3 5 0,2 0 15,0 4-15,-1-2 0,3 8 16,2 2-16,-4-4 0,0-5 15,-2-1-15</inkml:trace>
  <inkml:trace contextRef="#ctx0" brushRef="#br0" timeOffset="39852.2631">27658 7367 0,'0'0'15,"0"0"1,0 0-16,9 31 15,-5-12-15,1 0 0,-1 1 16,-1 1-16,2 0 0,-1-2 16,1 1-16,0 3 0,1 0 0,-1 0 15,2 0-15,-2-3 16,1-2-16,-1-1 0,0-1 0,-2-1 16,1-3-16,1 1 0,-1 1 15,1-3-15,-2-2 0,0-1 16</inkml:trace>
  <inkml:trace contextRef="#ctx0" brushRef="#br0" timeOffset="44885.8684">26902 6240 0,'0'0'0,"0"0"15,0 0-15,0 0 0,0 0 0,0 0 16,0 0-16,0 0 0,0 0 0,0 0 16,0 0-16,0 0 0,0 0 15,0 0-15,0 0 0,0 0 16,0 0-16,0 0 0,-3 23 16,3-23-16,0 0 0,-4 28 15,4-28-15,-4 18 0,1-8 16,1 0-16,0-2 0,0 2 15,-1-2-15,1 2 0,0-2 16,0 2-16,1-3 0,0-3 16,-2 3-16,2-1 0,0-1 15,1 1-15,0-2 16,0 0-16,0-1 0,0 1 16,0-3-16,0-1 0,0 3 0,0-3 15,0 3-15,0-3 0,0 0 16,1-3-1,2-1-15,-2 0 16,0 1-16,0 0 0</inkml:trace>
  <inkml:trace contextRef="#ctx0" brushRef="#br0" timeOffset="45509.9927">27879 5386 0,'0'0'0,"0"0"15,0 0-15,0 0 16,0 0-16,0 28 15,0-28-15,-2 25 0,2-25 16,0 22-16,0-22 0,3 18 0,-2-9 16,0 0-16,-1 2 0,1-3 15,0 0-15,0 1 0,0-3 16,0 0-16,1 0 16,-1-3-16,0 1 0,0 1 0,0-2 15,-1 0-15,0 0 0,0-1 16,-1 0-16,1-2 0,-2 4 0,2-4 15,-4 3-15,4-3 0,-2 2 16,2-2-16</inkml:trace>
  <inkml:trace contextRef="#ctx0" brushRef="#br0" timeOffset="50118.9075">18292 9343 0,'0'0'0,"0"0"15,0 0-15,0 0 0,0 0 16,0 0-16,0 22 15,0-22-15,3 21 0,-2-6 0,0 3 16,0 1-16,0 1 0,0 6 16,1 4-16,-1 1 0,0 2 15,1 12-15,-1 5 0,1 9 16,0 1-16,0 3 0,1 2 16,0 8-16,1-4 0,2 18 15,-1 4-15,1-10 0,-1-6 0,2 13 16,0-1-16,2 31 0,0-8 15,0 1-15,0 4 16,-4-6-16,-1-5 0,0-4 16,3-3-16,0 5 0,2 1 15,1 6-15,0 8 16,-1 3-16,0 4 0,-5-28 0,-2-19 16,4 12-16,2 7 15,0 2-15,1 2 0,3 21 16,4 17-1,2 1 1,0 1-16,-3-23 0,-5-15 16,-2-30-16,-1-20 0,-3 2 15,0 1-15,-2-1 16,0-1-16,-1-5 16,-1-3-1,-1-20-15,0-12 0,-1-25 16,0-15-16,-1 8 0,2 7 0,0 2 15</inkml:trace>
  <inkml:trace contextRef="#ctx0" brushRef="#br0" timeOffset="51085.2098">18269 9256 0,'0'0'16,"0"0"-16,0 0 0,0 0 0,0 0 16,26 16-16,-26-16 0,24 12 15,-9-4-15,3 1 0,1 3 16,1 1-16,2 0 0,11 8 15,5 3-15,-1-2 0,-1-2 16,11 8-16,4 2 0,3 1 16,2 0-16,14 11 15,2 3-15,0 0 0,1-2 16,8 6-16,-5-2 16,13 6-16,10 8 0,10 5 15,-5-5-15,22 12 0,-29-19 16,3 3-16,3 2 0,-13-7 15,-8-6-15,22 11 16,16 8-16,-9-1 0,-4-3 16,-7-1-16,-5-3 0,-10-10 15,-7-8-15,10 14 0,6 7 16,3 1-16,4 3 0,5-2 16,3 1-16,-7-4 0,-3-3 15,1 1-15,2 1 16,11 10-16,6 10 0,-12-15 0,-8-8 15,15 6-15,10 6 16,-17-8-16,-12-5 0,12 12 16,9 5-16,-17-8 0,-9-6 15,1 0-15,4 0 0,-5-5 16,-1-2-16,2 2 0,1 2 16,-2 3-16,-2 2 0,9 6 15,7 4-15,3-1 16,2 0-16,-23-14 0,-15-10 0,3 6 15,2 3-15,7 1 16,7 0-16,-11-6 0,-6-2 16,1 3-16,1 2 15,0-1-15,0 1 16,-16-7-16,-10-6 0,-15-12 16,-9-10-16,-8-4 0,-5-4 15,-4-2-15</inkml:trace>
  <inkml:trace contextRef="#ctx0" brushRef="#br0" timeOffset="52296.0076">18588 13904 0,'0'0'0,"0"0"16,0 0-16,0 0 0,0 0 15,0 0-15,0 0 0,0 0 16,0 0-16,0 0 0,0 0 16,29 1-16,-29-1 0,0 0 0,32 0 15,-32 0-15,29-1 0,-10 1 16,2-1-16,5-1 16,6 0-1,5-1-15,4 0 0,3-1 16,2 1-16,11-3 0,-3 1 0,17-2 15,1-1-15,5-1 0,-8 1 16,12-2-16,-3 2 0,-2 0 16,0 1-16,13-1 0,-1 2 15,-5 0-15,-5 3 0,39 1 16,-8 0-16,-5 1 0,-5-1 0,0 1 16,1 0-16,-6-1 0,-6-2 15,4 1-15,0 2 0,-1 0 16,-3 1-16,8-5 0,6-2 15,-3 6-15,-1 4 0,9-3 16,6-3-16,-6 1 0,-3 0 16,-1 1-16,-2-1 0,12 1 15,7 0-15,13 2 16,8 0-16,-9-1 0,-8 1 16,-28-2-16,-19-1 0,9-1 0,8-2 15,11 4-15,7 2 16,-2 1-16,-5-2 0,-13 0 15,-9 0-15,6 1 0,6 3 16,-15 1-16,-10-1 0,0-3 0,2-1 16,1 0-16,0 1 0,-2 1 15,1-1-15,-6 3 0,-4 1 16,-4-3-16,-3 0 0,-6 3 16,-5 3-16,-1-6 0,0-2 15,-1-1-15,-2 0 0,-4 1 16,-1 1-16,-4-2 0,-2-1 15,-3 2-15,1 1 0,-5 1 16,-3 0-16,-5 0 0,-1-2 0,0-2 16,1-1-16,-2 1 0,0 2 15,-5 0-15,-1 0 0,2-1 16,0 1-16,-2-1 0,0 1 16,-3 0-16,0 0 0,1 0 15,0-1-15,-2 0 0,0-1 16,1 0-16,-1 1 0,0-1 15,0 0-15,-1 1 0,0-3 0,-1 4 16,0 0-16,0 0 0,0 0 16,-2-1-16,-1 0 0,0 1 15,-1-1-15,2 1 0</inkml:trace>
  <inkml:trace contextRef="#ctx0" brushRef="#br0" timeOffset="53002.4012">26905 13754 0,'0'0'0,"0"0"0,0 0 16,0 0-16,22 17 15,-22-17-15,27 28 0,-12-10 16,-1 2-16,2 0 0,0 1 16,1 1-16,0 1 15,5 6-15,0-1 0,-3-1 16,-2-5-16,-3-3 0,-2-2 16,-2 0-16,-1 0 0,-1-4 15,-3-4-15,0-2 0,-1 0 0,-2-2 16,-1 1-16,-3-4 0,-2 1 15,-4-7-15,-4-1 16,-3 0-16,-1-4 0,-7-3 16,-1 0-16,-1 0 0,1 1 15,-7-1-15,0-1 0,-1 3 0,-2-1 16,0 4-16,1 3 16,0 1-16,1 3 0,-1 3 15,-3 2-15,6 5 16,1 4-16,3 0 0,3-1 0,-1 8 15,3 4-15,3 0 16,5 0-16,6 2 0,4 5 16,7-4-16,3 3 15,5 1-15,5 1 0,6 5 16,3-2-16,-3-4 0,-1-5 16,2 0-16,2 1 15,3-5-15,2 1 0,-1-6 0,0-1 16,-7-4-16,-6-4 0,-2 1 15</inkml:trace>
  <inkml:trace contextRef="#ctx0" brushRef="#br0" timeOffset="53135.8322">27410 14562 0,'0'0'0,"0"0"0,0 0 16,0 0-16,21 1 0,-21-1 15,0 0-15,0 0 16,0 0-16,0 0 0</inkml:trace>
  <inkml:trace contextRef="#ctx0" brushRef="#br0" timeOffset="54035.926">17512 9399 0,'0'0'0,"0"0"0,0 0 0,-4 27 16,3-15-16,0 5 0,-1 3 15,0 3-15,-1 3 0,1 11 16,-1 2-16,0-2 0,-1 0 0,0 8 15,0 0-15,-1-2 0,2 0 16,0 4-16,-1-2 0,1-2 16,1-6-16,-1-1 15,1-2-15,0-8 0,0-4 0,0-2 16,-1-5-16,2-2 0,0-5 16,-1-5-1,-2-6-15,-2-5 16,1-5-16,-2-2 0,0 0 0,2-5 0,-1-2 15,-1-5-15,-2-4 0,2 7 16,2 4 0,0 4-16</inkml:trace>
  <inkml:trace contextRef="#ctx0" brushRef="#br0" timeOffset="54336.2209">17330 9398 0,'0'0'15,"0"0"-15,0 0 0,13-18 0,-5 10 16,3 1-16,3-2 0,4 2 15,1 0-15,10 0 0,2 1 16,-1 3-16,-2 1 0,2 4 16,1 3-16,4 2 0,-2 3 15,-3 0-15,-2 2 0,-5 2 0,-4 1 16,-4 3-16,-3 2 0,-3-1 16,-3-2-16,-4 0 15,-2-1-15,-5 1 0,-1-2 0,-6 0 16,-6 0-16,0-1 0,0-1 15,-4-2-15,-3 0 0,1 0 16,-1-3-16,0 0 0,1-2 16,2 0-16,2-3 0,2 0 15,0-2-15,2 0 0,2 1 16,1-2-16,1 1 0,1-1 0,2-1 16,1 1-16,2 0 0,1 0 15</inkml:trace>
  <inkml:trace contextRef="#ctx0" brushRef="#br0" timeOffset="55553.0009">17802 14340 0,'0'0'0,"0"0"0,0 0 0,5-25 15,-2 13-15,1-1 0,0-5 16,2 4-16,-1-4 0,3-2 16,-1 1-16,0 1 0,2-1 15,-2 4-15,-3 1 0,1 3 16,-1 1-16,-1 4 0,-1 2 15,-2 4-15,3-1 0,-3 1 16,2 5-16,0 1 0,0 3 0,-2 3 16,-1 2-16,-1 2 0,-1 2 15,-1 9-15,1 1 0,0 1 16,-1 1-16,0 1 16,0 1-16,-1 4 0,1-4 0,0 2 15,1 1-15,0-5 16,1 1-16,-1-6 0,2-4 15,0-3-15,0-3 0,0-4 16,0-1-16,0-6 0,1-4 16,-3-4-16,0-3 0,-1-10 15,-2-5-15,2 4 0,0 0 16,0 4-16</inkml:trace>
  <inkml:trace contextRef="#ctx0" brushRef="#br0" timeOffset="55902.6828">17707 13981 0,'0'0'16,"0"0"-16,0 0 0,0 0 15,32-1-15,-32 1 0,34 4 0,-13 0 16,3 2-16,3 4 0,1 1 16,10 6-16,0 0 0,2 3 15,0 1-15,3 4 0,-5-1 0,-2 1 16,-4 3-16,-1 3 15,-7-1-15,-7 0 0,-4 2 16,-7-3-16,-4-2 0,-8-4 16,-6-1-16,-9-1 15,-6-3-15,-3-1 0,0-4 16,-6-1-16,-1-6 0,2 3 16,1-2-16,0-3 0,1-1 0,5-6 15,2 2-15,5-1 16,2-1-16,5-2 0,2 2 0,4-7 15,3-4 1,7 1-16,6-1 0,-3 4 0,0 3 16,-2 1-16</inkml:trace>
  <inkml:trace contextRef="#ctx0" brushRef="#br0" timeOffset="57619.5511">20704 10667 0,'0'0'0,"0"0"16,0 0-16,0 0 0,0 0 0,0 0 15,0 0-15,0 0 0,0 0 16,0 0-16,0 0 0,0 0 16,0 0-16,0 0 15,0 0-15,0 0 0,0 0 16,-31 3-16,31-3 0,0 0 15,-20 11-15,20-11 0,0 0 16,-15 12-16,15-12 0,0 0 16,0 0-16,-12 17 0,12-17 15,0 0-15,0 0 0,0 0 16,0 0-16,-8 18 0,8-18 16,0 0-16,0 0 15,-1 10-15,1-10 16,1 3-16,-1-3 0,0 2 0,0-2 15,0 0-15,0 0 0,0 0 16,0 0-16,0 0 0,0 0 16,-1 6-16,1-6 0,0 0 0,-3 7 15,0-3-15,0 3 16,0-3-16,0 3 0,-2-1 16,1 2-16,-2 2 0,1-2 0,-3 3 15,-1 3-15,-1 0 0,-1 0 16,-2 1-16,0 3 15,-1-1-15,1 1 0,-5 7 16,-2 4-16,-1-1 0,0 1 0,-1 3 16,0 0-16,-5 11 0,3 0 15,-3 0-15,1-1 0,-5 2 16,1-1-16,-3 8 16,-2 8-16,2-7 0,3-4 15,-5 5-15,0-1 0,1-3 0,2 1 16,-5 5-16,-2 0 0,5-2 15,2-1-15,-6 6 16,-5 4-16,4 1 0,3 3 16,-13 15-16,8-19 0,0 1 15,0-1-15,3-9 0,4-6 0,-7 11 16,-4 7 0,3-3-16,2-1 0,3-7 0,0-3 15,9-8-15,6-5 0,-5 4 16,-3 5-16,-5 3 15,-5 4-15,1-8 0,0-7 16,6 5-16,4 3 0,10-12 0,4-9 16,-2 3-16,-2 2 15,2-2-15,2-1 0,-2 5 16,0 2-16,1-2 0,2-1 16,2-5-16,2-4 0,2-4 15,4-4-15,1-4 0,0 4 16,0-2-16,0 0 0,-3 0 15,-1-2-15,3-3 0,0 1 16,0-2-16,2 0 0,0-2 16,1 0-16,0-2 0,0 0 15,1-3-15,-3 2 0,3-2 16,-1 3-16,1-3 0,0 0 0,0-4 16,1 1-16,0 0 15,2 0-15,-1-4 0,1-2 16,1 2-16,-2 2 0,0-1 0</inkml:trace>
  <inkml:trace contextRef="#ctx0" brushRef="#br0" timeOffset="58223.6295">21364 9722 0,'0'0'0,"0"0"16,0 0-16,0 0 0,22-2 0,-22 2 15,30 5-15,-9 0 0,3 2 16,2 0-16,3 2 0,6 1 15,0-2-15,3 2 0,0 1 16,6 1-16,-4 1 0,-1-2 0,-2 1 16,-3 1-16,-2-2 15,-4 0-15,-5-1 16,-5 0-16,-4-2 0,-3-1 0,-3-3 16,-5 1-16,-2 0 0,0-4 15,-1 2-15,0-3 16</inkml:trace>
  <inkml:trace contextRef="#ctx0" brushRef="#br0" timeOffset="58519.6664">21550 9880 0,'0'0'0,"0"0"16,0 0-16,0 0 0,-17 21 0,17-21 15,-16 23-15,16-23 0,-18 25 16,8-9-16,0 4 0,-1-1 15,0 2-15,-1 4 0,-1 4 16,-4 6-16,2 0 0,-1 1 16,1 0-16,-3 4 0,3-4 0,1-1 15,-1 0-15,1-3 0,0-3 16,-2 4-16,3-1 0,2-4 31,2-3-31,0-1 0,-1-2 0,3-8 0,0-3 16,-2-4-1,-2-3 1,2-3-16,3 1 0,0-1 16</inkml:trace>
  <inkml:trace contextRef="#ctx0" brushRef="#br0" timeOffset="58702.9262">21493 10219 0,'0'0'0,"9"1"16,7 0-16,2 2 0,3-1 0,12 4 16,5 1-1,7 7 1,5 3-16,1-2 0,-10-1 0,-8-3 16</inkml:trace>
  <inkml:trace contextRef="#ctx0" brushRef="#br0" timeOffset="60303.1857">19696 12074 0,'0'0'0,"0"0"15,0 0-15,0 0 0,0 0 16,0 0-16,3-25 0,-3 25 16,0 0-16,0 0 0,3-23 15,-3 23-15,0 0 0,0 0 16,0 0-16,0 0 0,0 0 16,0 0-16,0 0 0,0 0 15,0 0-15,0 0 0,0 0 16,0 0-16,-21 4 0,21-4 0,0 0 15,-4 19-15,4-19 0,0 0 16,8 20-16,-8-20 16,0 0-16,16 17 0,-16-17 0,0 0 15,19 6-15,-19-6 0,0 0 16,20 5-16,-20-5 0,0 0 16,20-9-16,-20 9 15,0 0-15,20-17 0,-15 11 0,0-1 16,-2 1-16,1-1 0,-2 0 15,-1 0-15,-1 0 0,0 0 16,-1 0-16,0 1 0,0 1 16,-2 0-16,0 1 15,0 2-15,-1 0 0,1 1 16,-1 1-16,-1 1 0,1 1 16,-1 1-16,1 2 0,0-1 15,0 2-15,2-1 0,0 1 16,1-1-16,1 0 0,0-1 15,1 0-15,0 0 0,1 1 0,0-2 16,2 0-16,-1 0 16,0 0-16,1-1 0,-2 0 15,1-2-15,0-2 0,1 0 0,-2 0 16,0-1-16,0-1 16,-1 1-16,1-2 0,-2 1 15,0-2-15,-2 2 0,1 0 16,0 0-16,0 1 0,0-1 15,0 1-15,0 0 0,1 3 16,-3-3-16,0 3 0,3 0 16,-2 1-16,1 2 0,1 1 0,0 0 15,0-1-15,0-1 0</inkml:trace>
  <inkml:trace contextRef="#ctx0" brushRef="#br0" timeOffset="61451.1778">18331 11419 0,'0'0'0,"0"0"16,0 0-16,0 0 0,0 0 0,0 0 15,0 0-15,0 0 0,0 0 16,0 0-16,0 0 0,0 0 15,0 0-15,0 0 16,0 0-16,0 0 0,0 0 16,0 0-16,0 0 0,0 0 15,0 0-15,0 0 0,0 0 0,25 1 16,-25-1-16,0 0 16,0 0-1,0 0-15,0 0 16,0 0-16,0 0 0,0 0 15,0 0-15,0 0 0,0 0 16,0 0-16,0 0 0,0 0 16,0 0-16,23 6 0,-23-6 15,0 0-15,0 0 0,0 0 16,0 0-16,0 0 0,0 0 0,0 0 16,0 0-16,0 0 15,0 0-15,0 0 0,0 0 16,0 0-16,0 0 0,0 0 15,0 0-15,0 0 0,0 0 0,0 0 16,0 0-16,0 0 16,0 0-16,0 0 0,0 0 0,0 0 15,0 0-15,0 0 16,0 0-16,0 0 0,0 0 0,0 0 16,0 0-16,0 0 0</inkml:trace>
  <inkml:trace contextRef="#ctx0" brushRef="#br0" timeOffset="63130.4523">18407 11438 0,'0'0'0,"0"0"16,0 0-16,0 0 15,0 0-15,0 0 0,0 0 16,0 0-16,0 0 0,0 0 15,0 0-15,0 0 16,0 0-16,0 0 16,0 0-16,6 22 15,-6-22-15,0 0 0,0 0 16,0 0-16,0 0 0,0 0 16,0 0-16,0 0 0,0 0 15,4 23-15,-4-23 0,0 0 16,0 0-16,0 0 15,0 0-15,0 0 16,0 0-16,0 0 0,0 0 16,0 0-16,0 0 15,0 0-15,0 0 0,0 0 0,0 0 16,0 0-16,0 0 0,0 0 16,0 0-16,0 0 15,0 0 1,0 0-16,0 0 15,0 0-15,12 13 0,-12-13 16</inkml:trace>
  <inkml:trace contextRef="#ctx0" brushRef="#br0" timeOffset="63713.842">18430 11642 0,'0'0'0,"0"0"0,0 0 0,0 0 16,0 0-16,0 0 0,0 0 16,0 0-16,0 0 0,0 0 15,0 0-15,0 0 0,23 7 0,-23-7 16,0 0-16,0 0 15,0 0-15,0 0 0,0 0 16,0 0-16,0 0 0,0 0 16,0 0-16,0 0 0,0 0 0,0 0 15,0 0-15,0 0 0,0 0 16,0 0-16,0 0 16,0 0-16,0 0 0,0 0 0,0 0 15,-4 21-15</inkml:trace>
  <inkml:trace contextRef="#ctx0" brushRef="#br0" timeOffset="66262.939">18517 11748 0,'0'0'16,"0"0"-16,0 0 0,0 0 16,0 0-16,0 0 15,0 0-15,0 0 0,0 0 16,-22-15-16,22 15 0,0 0 15,0 0-15,0 0 16,0 0-16,-14-16 0,14 16 16,0 0-16,0 0 15,0 0-15,-14-16 0,11 14 16,0-1-16,1-1 16,0 4-1,2 0-15,-7-5 16,7 5-16,0 0 0,-8-3 15,8 3-15,-4-3 16,4 3-16,-4-3 0,4 3 0,0 0 16,0 0-16,0 0 0,0 0 15,0 0-15,-7 0 0,7 0 16,0 0-16,0 0 0,0 0 0,0 0 16,0 0-16,0 0 15,0 0-15,0 0 0,0 0 16,0 0-16,0 0 0,0 0 15,0 0-15,0 0 0,0 0 16,0 0-16,0 0 16,8-4-16,-8 4 0,6 0 15,-6 0-15,7-2 0,-7 2 16,8 0-16,-8 0 0,9 2 16,-2-2-16,1 0 15,2 0-15,0 2 16,1 0-1,1 0-15,1-1 0,-1 3 16,0-2-16,0 1 0,-1-1 16,3 2-16,1-1 0,3 4 15,2-3 1,-3 3-16,0-3 0,-1 1 0,1 0 16,-1-1-16,1 3 0,1-1 0,0 1 15,0-1-15,0-2 0,4 5 16,-1-2-16,0 1 0,0-1 15,1 0-15,0-2 0,0 1 16,-1 1-16,2 0 16,1-1-16,0 0 15,2 0-15,-3 1 0,-2 0 0,1 1 16,1 3-16,2-2 16,3-4-16,-2 3 0,0 1 15,-2 0-15,-2 1 0,6-1 0,-2-3 16,1-1-16,-1 3 0,2-2 15,-1 0-15,-1-1 0,-2 1 0,0 1 16,2-1-16,-1 1 16,0-1-16,1-1 0,-1 1 15,0 2-15,2 0 0,1 2 16,3-1-16,-1-1 16,-1-1-16,2 1 0,3 0 15,3 1-15,4 2 16,-2-1-16,-3 0 0,6 1 15,-2-1-15,-3-2 0,-1 0 0,1 1 16,3 2 0,3 3-16,2 3 0,-4-4 15,-4-5-15,2 0 0,2 1 16,1-1-16,-5 0 0,3 1 0,2 1 16,0 0-16,-2-1 0,2 0 15,1 1-15,-2-1 0,-1 0 16,7 4-16,7 2 15,-7-2-15,-7-2 0,3-1 16,3 1-16,0 0 16,1 1-16,5 0 0,3 3 15,4 0-15,1 2 0,-7-2 16,-5-3-16,5 5 0,-2 1 16,2-4-16,0-2 0,2 1 15,2-1-15,-5 2 0,-4 0 16,2 3-16,0 2 0,-4-6 15,-6-5-15,22 7 0,-3 1 16,-5 3-16,-4 1 0,4-3 0,4-3 16,-6 0-16,-5 0 0,0 2 15,0 2-15,2-3 0,2 0 16,5-1-16,5 1 16,-9-4-1,12 0-15,-5 5 16,3 4-16,-9 0 0,-6-1 15,29 5-15,-2-7 0,-15-3 16,-13-2-16,-4 0 0,-2 0 0,2 1 16,1 0-16,4 4 15,2 1-15,5 1 0,4 1 16,-7-2-16,-5-3 0,17 3 31,11 2-31,-30-7 16,3 3-16,-6-4 0,-4-3 0,20 6 15,-3-1-15,-2 2 16,-1 3-16,-13-7 0,-7-5 0,5 5 16,5 5-16,-19-8 0,1-1 15,19 10-15,-1-3 16,-14-6-16,2 0 0,3 1 16,4 1-16,-3-1 15,-1-2-15,-7-1 0,-1-2 16,2 2-16,-1 2 0,-1-2 15,1-2-15,1-2 16,2-4 0,-5 4-16,1 6 0,-2-2 15,-2 0-15,-4-2 0,-1-1 16,-3 1-16,-1-1 0,1 0 16,1-1-16,-1-2 0,3 1 15,-4 1-15,-2 1 0,-1 0 16,1-1-16,-1 0 0,-1-1 0,-2 1 15,1 0-15,-2-1 16,0 0-16,1-1 0,-1 1 16,0 0-16,-1-1 15,-1 0-15,0-1 0,0 0 16,1 0-16,-3 0 16,2 1-16,-2-1 0,2 1 15,-2-1-15,2 1 0,-2-1 0,0 0 16,0 0-16,-2 1 0,0-2 15,0-1-15,-1 0 0,1 0 16,2 2-16</inkml:trace>
  <inkml:trace contextRef="#ctx0" brushRef="#br0" timeOffset="67403.2184">17528 11547 0,'0'0'0,"0"0"15,0 0-15,0 0 16,-15 20-16,15-20 16,-15 25-1,5-11-15,-1 3 0,-1 2 16,-1 2-16,-1-3 16,-1 2-16,2-2 0,1-2 0,-3 5 15,0 1-15,1-3 0,0-1 16,0 0-16,1 0 0,1-2 15,1-3-15,1-1 0,1-2 16,1 0-16,2 0 16,0-1-16,2-1 15,0-1-15,0-4 0,2 2 16,1-1-16,2 0 0,1 0 16,3 0-16,1 0 0,4-2 15,2 0-15,0 1 16,2 1-16,0-1 0,3-1 15,-2 1-15,0 0 0,5 1 0,0-1 16,1 1-16,0 2 16,0-2-16,1 0 0,-1-1 15,-1 1-15,-3-1 0,0-1 16,-3-1-16,-1-1 0,-1-1 16,-1-1-16,-3-1 15,1 0-15,-3-1 16,-1 0-16,0 0 0,-2-1 0,0-1 15,0-2-15,-2 1 0,-1-2 16,0 1-16,0 2 0,0 0 16</inkml:trace>
  <inkml:trace contextRef="#ctx0" brushRef="#br0" timeOffset="67636.7058">17464 11488 0,'0'0'0,"0"0"0,0 0 16,0 0-16,23-5 0,-23 5 16,30 4-16,-30-4 0,33 8 0,-15-4 15,1 0-15,0 3 16,1 0-16,-1 2 0,-1 0 15,-3-2-15,-2 0 0,-1-3 16</inkml:trace>
  <inkml:trace contextRef="#ctx0" brushRef="#br0" timeOffset="67802.4829">17311 11681 0,'0'0'0,"0"0"0,0 0 15,0 0-15,0 0 0,34 17 0,-34-17 16,41 16-16,-15-6 16,5 4-16,5-3 0,-1 3 0,0-5 15,4 3-15,-6-2 0,-6-1 16</inkml:trace>
  <inkml:trace contextRef="#ctx0" brushRef="#br0" timeOffset="68770.0632">20456 12544 0,'0'0'0,"0"0"0,0 0 16,0 0-16,0 0 0,0 0 15,0 0-15,3-22 0,-3 22 0,0 0 16,-13-17 0,13 17-1,-28-12-15,13 8 0,0 1 0,-2 2 0,-1 0 16,-3 2-16,-2 0 0,-1 3 16,0 0-16,-4 2 0,4 2 15,1 1-15,1 3 0,1 0 16,1 1-16,1 5 15,0 3-15,6-2 16,3 1-16,1-2 0,3 1 0,3 5 16,5 0-16,3-6 15,4-1-15,0-2 0,0-1 0,7 2 16,4 0-16,1-1 16,0-2-16,0-5 0,0-6 15,0 1-15,1 0 0,0-3 16,0 0-16,-1-4 0,-1 0 0,-1-3 15,-1-2-15,-1 0 16,-2-1-16,1-3 0,0-3 16,-1 2-16,-3 0 0,-1 0 15,0-1-15,-2-1 0,-3 1 0,0 0 16,-2 0-16,-1 2 0,-1 0 16,-4 2-16,-2 0 15,-1 2-15,-3-2 0,-2 1 16,-1 0-16,0 2 0,0 2 0,-5 1 15,-2-1-15,1 1 0,2-1 16,1 1-16,3 2 0,3 0 16</inkml:trace>
  <inkml:trace contextRef="#ctx0" brushRef="#br0" timeOffset="69386.5429">20020 12665 0,'0'0'0,"0"0"15,0 0-15,0 0 0,0 0 0,11-17 31,-11 17-31,0 0 16,22-10-16,-22 10 0,0 0 16,30-6-16,-18 4 0,2 2 15,1 0-15,0 3 0,0 1 16,0 2-16,1 0 0,-1 0 16,2 1-16,-1 2 15,0 1-15,-2 1 0,-1 1 16,-1 0-16,-1-1 0,2 5 15,-2 1-15,-3 0 0,-2 2 16,-2-2-16,0 0 16,-1-3-16,0 0 0,-1-1 0,1 1 15,0 0 1,0-1-16,1 1 16,0-3-16,-1-2 0,2-1 15,0 0-15,3-1 16,0 0-16,-1-1 0,3-2 0,1 0 15,0 1-15,1-2 0,2 0 16,0-1-16,0 0 0,0-1 16,3 0-16,1-1 0,-2-1 15,1-1-15,-1-1 0,1 0 16,-2 1-16,0 0 0,-2-1 16,-1-1-1,-3 1-15,-2 0 16,-3-1-16,-2 0 0,0 0 15,1 2-15,-2-1 0</inkml:trace>
  <inkml:trace contextRef="#ctx0" brushRef="#br0" timeOffset="70269.8009">20522 11442 0,'0'0'0,"0"0"0,0 0 16,0 0-16,0 0 0,0 0 0,0 0 15,0 0-15,-11 23 0,11-23 16,0 0-16,-10 20 0,10-20 0,0 0 15,-11 24 1,8-16-16,0 2 0,-1-2 16,1 1-16,0-2 0,-1 0 15,2 0-15,0-3 0,0 1 16,-1-1-16,2-1 0,0 0 0,0 0 16,0 0-16,1-1 15,0-2-15,-1 4 0,0-1 16,1-3-16,0 0 0,-3 2 15,-2 0-15,2 0 16,0-1-16,0-1 0</inkml:trace>
  <inkml:trace contextRef="#ctx0" brushRef="#br0" timeOffset="70847.7681">19816 12841 0,'0'0'0,"0"0"0,0 0 0,0 0 16,0 0-16,0 0 0,0 0 15,-16 20-15,16-20 0,0 0 16,-10 22 0,10-22-16,-8 20 0,4-11 15,-1 1-15,2 0 0,0 0 16,-1 1-16,1-3 0,0 0 0,-2 0 15,2 0-15,0-1 0,-1-1 16,1-1 0,1-1-16,1 0 15,0-2-15,0 1 0,1-3 0,-1 2 16,1-2-16,0 0 0,1-2 16,-1 2-16,-3-2 15,3 2-15,0-3 16</inkml:trace>
  <inkml:trace contextRef="#ctx0" brushRef="#br0" timeOffset="71588.813">18205 12557 0,'0'0'0,"0"0"0,0 0 16,0 0-16,0 0 0,0 0 16,0 0-16,0 0 15,0 0-15,0 0 0,23 9 16,-23-9-16,0 0 15,0 0-15,30 11 0,-30-11 16,18 11-16,-9-6 0,-2 0 0,2 1 16,0 2-1,0-1-15,-1 1 0,-2 0 16,0 0-16,-4 0 16,-2 0-16,-3-1 15,-3-1 1,-4 1-16,-3 1 15,-3-2-15,0 0 0,0-2 16,2 0-16,0 0 16,-1 1-16,2-1 0,1 0 15,1 0-15,1-1 16,2 0-16,2-1 0,0 1 0,2 1 16,1-1-16,0 1 15,1-1-15,1 1 0,1 0 16,1 0-16,2 2 15,2-2-15,0 0 16,3 2-16,0-2 16,0 1-16,-1 0 15,1-3-15,-1 1 0,-2-1 0,1 0 16,-1 0-16,1-2 0,-1 0 0,0-1 16,-1 0-1,-1 1-15</inkml:trace>
  <inkml:trace contextRef="#ctx0" brushRef="#br0" timeOffset="72353.2933">17666 10717 0,'0'0'0,"0"0"16,0 0-16,0 0 16,0 0-16,0 0 15,26 12-15,-26-12 0,0 0 16,31 20-16,-31-20 0,21 18 15,-13-11-15,-1 3 16,-2 2-16,-2-5 0,0 0 0,-4 3 16,-5-2-16,-1-1 15,-1 0-15,-2-1 0,-2-1 16,-1-1-16,1 2 0,0-2 0,-1 0 16,0-1-16,-1 0 15,1-2-15,1 2 0,1-3 16,1 1-1,2 2-15,2 0 0,1 1 16,2-3-16,2 2 0,1 1 16,2 1-16,3-3 0,0 4 0,3-2 15,0 3-15,0 0 0,1-2 16,1 2-16,-1 0 0,0 0 0,0 0 16,-2 0-16,0 0 15,0-3-15,-2 2 0,-1-2 16,0 3-16,-2-3 15,-1 3-15,-2-4 0,-1 2 16,-2 1-16,0-3 16,-1-2-16,-1-1 0,1 2 15,-1-1-15,0-1 0,2 0 16,0-1-16,0 1 0,2 0 0,2 0 16,0 0-16,0 0 0,7 1 15,-3-2-15,1-1 0,-2 1 16</inkml:trace>
  <inkml:trace contextRef="#ctx0" brushRef="#br0" timeOffset="73077.1926">19615 10061 0,'0'0'0,"0"0"16,0 0-16,0 0 16,0 0-16,0 0 15,0 0-15,0 0 0,0 0 16,-15 24-16,15-24 0,0 0 16,0 0-16,-13 21 0,13-21 15,0 0-15,0 0 0,-13 19 16,9-15-16,1 2 0,1-3 0,0 1 15,1-2-15,-2 0 16,1 1-16,0-1 16,2-2-16,-2 5 15,1-4-15,1-1 0,0 0 0,0 0 16,0 0-16,-2 6 0,2-6 16,0 0-16</inkml:trace>
  <inkml:trace contextRef="#ctx0" brushRef="#br0" timeOffset="74036.2081">19679 9958 0,'0'0'0,"0"0"15,0 0-15,0 0 16,0 0-16,0 0 0,0 0 0,-17 24 15,17-24-15,0 0 0,-15 21 16,15-21-16,0 0 0,-15 25 16,10-18-16,-1 1 0,1 0 15,-2 1 1,0-1-16,1 2 16,-2-2-16,0 0 15,2-1-15,-2-2 0,0-1 16,3 0-16,-1 1 0,2 0 0,-1-1 15,2-1-15,0 1 0,2-1 16,0-2-16,2 3 0,1 0 16,0-2-16,0 2 0,-1-1 15</inkml:trace>
  <inkml:trace contextRef="#ctx0" brushRef="#br0" timeOffset="74728.9737">22520 11729 0,'0'0'0,"0"0"15,0 0-15,0 0 0,0 0 16,0 0-16,0 0 0,0 0 16,-11 23-16,11-23 0,0 0 15,0 0-15,-15 20 0,15-20 16,0 0-16,-12 18 0,8-11 15,1 0-15,0-1 0,-1 0 16,2 0-16,0 0 0,0-1 0,0 1 16,-2-1-16,2 0 0,0 0 15,0-1-15,1 1 16,-2-2-16,1-1 0,0-1 16,2-1-16,-2 4 0,2-4 0,0 1 15,0-1 1,0 0-16</inkml:trace>
  <inkml:trace contextRef="#ctx0" brushRef="#br0" timeOffset="75069.6886">22951 11903 0,'0'0'0,"0"0"16,0 0-16,0 0 0,0 0 0,0 0 15,0 0-15,0 0 0,-12 21 16,12-21-16,0 0 0,-17 20 15,17-20-15,-15 15 16,15-15-16,-16 15 0,8-4 16,0-2-16,2 0 0,-2 2 15,-1-1-15,-1-1 0,0 0 16,2-2-16,0 0 0,1-2 0</inkml:trace>
  <inkml:trace contextRef="#ctx0" brushRef="#br0" timeOffset="103769.8878">4518 10402 0,'0'0'0,"0"0"0,0 0 0,0 0 16,-19-17-16,19 17 0,-16-11 16,7 7-16,-3-2 0,2 3 15,-4 0-15,0 2 0,-1 2 0,-3 4 16,-1-1-16,-2 4 15,3 3-15,-9 6 0,0 0 16,1-1-16,3 2 0,-1 6 0,4 4 16,1-3-16,0 1 0,7 2 15,5 1-15,1-1 0,3-4 16,4-2-16,4-3 0,4 2 16,4 0-16,1-3 15,0-4-15,8-3 0,7-1 16,-1-6-16,1-1 0,6-6 15,6-4-15,-2 0 0,-8 3 0,-9-2 16</inkml:trace>
  <inkml:trace contextRef="#ctx0" brushRef="#br0" timeOffset="104185.9593">4870 10379 0,'0'0'0,"0"0"15,0 0-15,0 0 0,0 0 0,-8 24 16,8-24-16,-9 28 0,3-13 16,-1 2-16,-2 4 0,2-2 15,-1 5-15,-2 5 0,1 0 16,-2-1-16,0-3 15,0-2-15,2 1 16,-1-3-16,2 0 0,2-3 0,1-3 16,-1-1-16,1-2 15,2-2-15,2 0 0,-2-3 0,3 1 16,0-2-16,0-2 0,1 0 16,2-1-16,2 1 0,2-3 15,3 1-15,4-1 0,-1-1 16,0-1-16,0 1 0,0-2 15,5 1-15,1 1 0,2-3 16,2 2-16,-1-2 0,-1-1 0,-3 0 16,0 1-16,-1-3 0,-1-1 15,-1 2-15,-4 1 0,0 0 16</inkml:trace>
  <inkml:trace contextRef="#ctx0" brushRef="#br0" timeOffset="104403.0918">4909 10399 0,'0'0'16,"0"0"-16,0 0 0,0 0 0,0 0 15,20-7-15,-20 7 0,26-3 16,-26 3-16,30-1 15,-10 2-15,-1-1 0,0-1 16,-4 1-16,-3 0 0,2 0 0</inkml:trace>
  <inkml:trace contextRef="#ctx0" brushRef="#br0" timeOffset="104570.2785">4815 10629 0,'0'0'0,"0"0"16,0 0-16,0 0 0,0 0 0,35-5 16,-35 5-16,38-7 0,-17 3 15,3 1-15,0-1 0,1 1 16,1-1-16,0 0 0,-2-2 16,-5 3-16</inkml:trace>
  <inkml:trace contextRef="#ctx0" brushRef="#br0" timeOffset="104986.184">4391 10146 0,'0'0'0,"0"0"0,0 0 16,0 0-16,0 0 0,36-8 15,-36 8 1,48-7-16,-14 4 0,0-1 0,-3-1 0,12 3 16,1-1-16,-1 0 0,-2-1 15,8-2-15,-2 1 0,-6 3 16,-4-2-16,-1 0 0,-4-1 15,-8 3-15,-2 1 0,-3-5 16,-4 1-16,-2 0 0,-3 3 0,-2-5 16,0-2-1,-2 0-15,-5-1 0,-2 2 0,-2 1 16,-4-4-16,-1 1 16,-6 2-16,-7-1 0,1 4 15,-2 1-15,3 3 0,3 2 0,-1-1 16,2 1-16,4-1 15</inkml:trace>
  <inkml:trace contextRef="#ctx0" brushRef="#br0" timeOffset="105205.4278">5502 10413 0,'0'0'0,"0"0"0,0 0 16,0 0-16,0 0 0,27-3 15,-27 3-15,34-4 0,-34 4 0,46 4 16,-22 1-16,-1 1 0,-1 0 16,-3-2-16,-3 0 0,-1 0 15</inkml:trace>
  <inkml:trace contextRef="#ctx0" brushRef="#br0" timeOffset="105370.4299">5476 10739 0,'0'0'0,"0"0"0,0 0 16,38 0-16,-16 2 0,10-1 15,10 2-15,4-2 0,2 2 16,6 0-16,2-1 0,-12 0 15</inkml:trace>
  <inkml:trace contextRef="#ctx0" brushRef="#br0" timeOffset="107187.4559">6681 10763 0,'0'0'0,"0"0"15,0 0-15,0 0 0,0 0 0,0 0 16,0 0-16,28-7 0,-28 7 16,25-6-16,-25 6 0,35-4 15,-12 0-15,2 1 16,3 2-16,-1-2 0,2 2 0,7-2 15,4-1-15,2 0 0,4 1 16,13 0-16,2 3 0,2-1 16,0-1-16,19 1 15,4-1-15,-7 1 0,-5-2 0,14 2 16,10-1-16,1 1 0,-1 2 16,37 1-16,-12-2 0,-27 0 15,-17-3-15,14 3 0,8 3 0,-8-2 16,-7 3-16,14 2 15,10 1-15,-14-2 0,-8 1 0,3-3 16,4 1-16,-5 0 0,-3-1 16,1 1-16,0 0 0,-2-1 15,-1 1-15,3 2 0,2 2 16,-4-4-16,-3 2 0,-2-3 16,-4 1-16,5 0 0,6 0 15,-6 3-15,-1 1 0,-18-2 16,-14-5-16,3 5 0,1 1 15,2 1-15,1 2 0,-7-3 16,-5-3-16,-9 0 0,-6 2 0,-6 1 16,-3 2-16,-6 1 15,-3-3-15,-13-7 0,-10-7 0,4 3 16,3 1-16,1 2 0</inkml:trace>
  <inkml:trace contextRef="#ctx0" brushRef="#br0" timeOffset="108303.6103">8800 10995 0,'0'0'15,"0"0"-15,0 0 0,0 0 0,0 0 16,0 0-16,0 0 0,0 0 15,8 22-15,-8-22 0,-5 22 16,5-22-16,-9 28 0,9-28 16,-15 36-16,5-15 0,-2-1 0,-2 0 15,-2 0-15,-4 2 0,0 2 16,2-5-16,-1 1 16,0-1-16,-1-2 0,2-1 0,-1-2 15,3-3-15,3-1 0,3-2 16,-1-1-16,3-2 0,2 0 15,0-1-15,3 0 0,1-1 16,0 0-16,2-3 0,4-3 16,2 3-16,1-3 0,2 1 15,1 0-15,0 0 0,1 0 0,4-2 16,3 1-16,1 0 0,0 3 16,0 0-16,1-1 0,1 2 15,1-1-15,0 3 0,1-1 16,0 3-16,-1 2 0,-3 1 15,0 2-15,-1 3 16,-1-1-16,0 2 0,-3 4 16,-2 2-16,-2 3 0,-3-3 15,-4 0-15,-2 1 0,-3 0 16,-2-3-16,-2 0 0,-5 0 16,-5 2-16,-3-4 0,-2-2 0,-1 2 15,-2-3-15,-3-3 16,-3 1-16,3-4 0,-2-3 15,5-1-15,2 0 0,-6-2 0,0-1 16,2-6-16,-1-3 16,1-8-16,4-5 0,4 6 15,3 0-15,3 6 0</inkml:trace>
  <inkml:trace contextRef="#ctx0" brushRef="#br0" timeOffset="108486.6036">8610 11039 0,'0'0'0,"0"0"0,0 0 15,35-4-15,-15 0 0,6 1 16,5 2-16,7-2 0,0 3 0,1 3 16,3 1-16,8 4 0,-4-1 15,-8 0-15,-7 0 0,-6-3 16</inkml:trace>
  <inkml:trace contextRef="#ctx0" brushRef="#br0" timeOffset="109336.0799">7116 9813 0,'0'0'0,"0"0"16,0 0-16,0 0 0,0 0 0,29 8 16,-29-8-16,32 10 0,-32-10 15,34 15-15,-19-4 16,0-1-16,-1-2 0,-4 3 0,0 2 15,-1 1-15,-5 1 0,-2-1 16,-2 0-16,-3 4 0,-3 0 0,-5-2 16,-4-2-16,-2 1 0,0-3 15,-2-1-15,2-2 0,-1 0 16,1-1-16,3 0 0,1-3 16,3 2-16,0-3 0,2-2 15,4-1-15,-3 1 0,3 0 16,4-2-16,0 0 0,3 2 15,2-2-15,4 0 0,2 0 16,4 0-16,1 0 0,2 1 16,1 3-16,4-2 15,0 5-15,-3 0 16,-3 2-16,-1 2 0,-4-1 16,-2-1-16,-1 0 0,-6-2 0,-1 1 15,-4 0-15,-4 2 16,-3 0-16,-5-1 0,0 0 0,0-5 15,-2 3-15,-1 0 0,1-2 16,2 1-16,1-1 0,0 0 16,3-1-16,2 0 0,1-1 15,0-1-15,4 0 0,3-2 16,3 3-16,7-6 0,-3 0 16,0 2-16,-2 1 0</inkml:trace>
  <inkml:trace contextRef="#ctx0" brushRef="#br0" timeOffset="109836.663">8447 10028 0,'0'0'0,"0"0"15,0 0-15,-4-23 0,4 23 0,-6-18 16,2 9-16,-4 1 0,-2 1 16,-3-1-16,-3-1 0,1 5 15,-1-1-15,-7 3 0,-2 0 16,-2 4-16,1 2 0,-2 3 0,1 4 16,-1 2-16,2 2 0,-5 6 15,3 2 1,4 1-16,5 2 0,5-2 0,3 1 15,7 0-15,1-2 0,7 0 16,3-1-16,4-1 0,3 0 0,0-3 16,1 0-16,8-4 15,4 1-15,3-5 16,0-2-16,4-5 0,3-1 16,-4-4-16,-3-1 0,-1-1 0,-7 0 15,-4 2-15</inkml:trace>
  <inkml:trace contextRef="#ctx0" brushRef="#br0" timeOffset="110093.9048">8642 10081 0,'0'0'0,"0"0"15,0 0-15,0 0 0,0 0 0,0 0 16,-3 25-16,3-25 0,-2 22 15,2-22-15,-5 28 16,3-10-16,-1-3 0,-1 2 0,2-2 16,-1 2-16,0-1 15,0 0-15,1-1 0,0-4 0,0 1 16,1-3-16,-2-1 0,2-2 16,0-5-16,0 2 0,1-3 0,-2 3 15</inkml:trace>
  <inkml:trace contextRef="#ctx0" brushRef="#br0" timeOffset="110386.041">8654 10032 0,'0'0'0,"0"0"0,0 0 16,0 0-16,0 0 0,26-6 15,-26 6-15,28 2 0,-13-2 0,1 4 16,3 2-16,0 0 0,-2 3 15,0-1-15,-2 1 0,2 6 16,-3-1-16,-4 1 0,-2 2 16,-3-1-16,-1 1 0,-8 0 15,-6-1-15,-4 1 16,-4 0-16,1-2 0,-1 2 0,-6-2 16,-3 0-16,1-2 0,0-6 15,1 0-15,3-3 0,-1-4 16,0-3-16,2-5 15,0-2-15,4 0 0,4 5 0,2-2 16</inkml:trace>
  <inkml:trace contextRef="#ctx0" brushRef="#br0" timeOffset="110720.1611">8317 9787 0,'0'0'16,"0"0"-16,0 0 0,0 0 16,24 1-16,-24-1 0,34-1 15,-12 1-15,3-1 0,0 1 16,3 0-16,7 0 0,1-1 0,-2 1 16,0-2-16,-4 1 15,-2 0-15,3-2 0,-2-1 16,-10 2-16,-1 0 0,2-1 0,-3-1 15,-5-1-15,-3 0 0,-1-3 16,-1 0-16,-3-1 0,0-2 16,-4 0-16,-4 0 0,-2 1 15,-4-4-15,-2 3 0,-4 2 16,-2 0-16,0 2 0,-1 3 16,-3 1-16,3 1 15,4-1-15,1 1 0</inkml:trace>
  <inkml:trace contextRef="#ctx0" brushRef="#br0" timeOffset="111003.2812">9246 10149 0,'0'0'0,"0"0"16,34 4-16,-10-4 0,2 1 15,3 1-15,3 2 0,11 0 16,3 1 0,-6 0-16,-3-4 15,-6-1-15,-4-1 0,-1-3 0,-5 1 16,-3 3-16</inkml:trace>
  <inkml:trace contextRef="#ctx0" brushRef="#br0" timeOffset="111186.4029">9554 9960 0,'0'0'0,"0"0"16,0 0-16,0 0 0,0 0 0,0 28 15,0-28-15,0 31 0,0-31 16,0 34-16,0-13 0,0 1 16,-1 1-16,0 4 0,0 2 15,0 6-15,0-3 0,0-7 0,-1-2 16,1-3-16</inkml:trace>
  <inkml:trace contextRef="#ctx0" brushRef="#br0" timeOffset="111702.8643">10238 10074 0,'0'0'0,"0"0"15,0 0-15,0 0 0,0 0 16,0 0-16,0 0 0,0 0 16,24-6-16,-24 6 0,27 6 15,-27-6-15,34 5 0,-14 1 16,2 1-16,-2 0 0,-2 1 0,0-1 15,-2 3-15,-1-1 16,-3 0-16,0 2 0,-3 0 16,-4 0-16,-2-1 0,-8-2 15,-6 0-15,-2 1 0,-4-2 0,-2 2 16,-4 0-16,1-2 0,0-3 0,0 3 16,-1 1-1,3-1-15,3-1 0,-2 1 0,3 0 16,4-3-16,2 0 0,5 0 15,1 2-15,0-2 0,3 0 16,6 0-16,3-1 0,8 0 16,4 1-16,5-1 0,4-3 15,2 2-15,2 3 0,1-1 16,1 3-16,7 0 0,-2 0 0,-8-3 16,-6 0-16,-5 0 0</inkml:trace>
  <inkml:trace contextRef="#ctx0" brushRef="#br0" timeOffset="112269.4961">11268 10078 0,'0'0'0,"0"0"0,0 0 16,0 0-16,-9-20 0,9 20 0,0 0 15,-13-16-15,5 9 0,-2 3 16,-2 1-16,-3-1 0,-4 4 15,-1 0-15,-1 2 0,-1 3 16,0-1-16,-6 6 0,1 1 16,0 0-16,3 0 0,3 3 15,3 2-15,3 2 0,3 0 16,3 5-16,5-1 0,4-1 16,4-3-16,6-1 0,3 1 15,2 0-15,0-3 0,5-1 16,2 0-16,2-3 0,2-4 0,1 1 15,3-1-15,-1-4 0,-1-3 16,-4 0-16,-5 0 0,-3 0 16</inkml:trace>
  <inkml:trace contextRef="#ctx0" brushRef="#br0" timeOffset="112603.6273">11557 10050 0,'0'0'16,"0"0"-16,0 0 0,0 0 15,0 0-15,0 0 0,-2 26 16,2-26-16,-7 25 0,7-25 16,-11 37-16,4-17 15,1 0-15,-2 5 0,-1 3 0,-4 8 16,-3 0-16,2 3 15,-1-2-15,1-1 0,3-2 0,-2 6 16,0 2-16,2-6 0,2-6 16,0 2-16,2-2 0,2-8 15,1-1-15,0-5 0,2 1 16,0-6-16,0-3 0,1-2 0,1-6 16,0 0-16,-1-8 0,1 2 15,0 2-15,0 0 16</inkml:trace>
  <inkml:trace contextRef="#ctx0" brushRef="#br0" timeOffset="112886.6607">11577 10094 0,'0'0'15,"0"0"-15,0 0 16,0 0-16,0 0 0,32 0 15,-32 0-15,19 7 0,-19-7 0,24 12 16,-12-1-16,0 0 0,-1 0 16,-2 1-16,-2 1 0,-1 1 15,-2 0-15,-3 1 0,-3-1 16,-3 3-16,-3-1 0,-4-3 16,-4 1-16,0-6 0,-2 2 0,-2-3 15,-1-2-15,-3-2 0,-2-3 16,-7-4-16,0-3 0,4-3 15,5-2-15,4 0 0,3 3 16,4 2-16</inkml:trace>
  <inkml:trace contextRef="#ctx0" brushRef="#br0" timeOffset="113219.7634">11192 9736 0,'0'0'0,"0"0"16,0 0-16,0 0 16,34-6-16,-34 6 0,39-2 0,-14 4 15,5 0 1,1 1-16,1 1 0,8 0 0,2-1 16,-3 2-16,-3-1 0,7 1 15,-2-3-15,-6 0 0,-5 0 16,-5-1-16,-2-1 0,-5-1 15,-1 1-15,-3-2 0,-1 0 16,-1-4-16,1-1 0,-6 0 16,0-3-16,-3-1 0,0 0 0,-3-2 15,-2 1-15,-3-5 0,0 0 16,-9-1-16,-7-1 16,-4 0-16,-5 0 0,0-1 15,6 4-15,4 2 0</inkml:trace>
  <inkml:trace contextRef="#ctx0" brushRef="#br0" timeOffset="116486.5196">4505 12538 0,'0'0'0,"0"0"0,0 0 0,-1-20 15,1 20-15,-5-18 16,2 10-16,-3-3 0,-1 1 16,-1 0-16,0 2 0,-2 2 15,-2-1-15,-1 4 16,1 2-16,-4 3 0,-2 0 15,-1 2-15,-1 1 0,-4 4 0,1 3 16,0 0-16,5 1 0,-3 3 16,2 2-16,5 2 0,2-3 15,-1 7-15,6 1 16,2 0-16,4 2 0,6-1 16,3 2-16,1-2 0,1 0 0,7-5 15,5-1-15,2-5 0,-1-4 16,-2-3-16,-5 0 0,-3-3 15</inkml:trace>
  <inkml:trace contextRef="#ctx0" brushRef="#br0" timeOffset="117036.1213">5031 12441 0,'0'0'0,"0"0"16,0 0-16,0 0 0,0 0 0,0 0 16,-20 3-16,20-3 0,-24 11 15,24-11-15,-32 20 16,15-9-16,-2 2 0,1 2 0,-5 3 15,-4 4-15,4 1 0,1 3 16,3 2-16,2-1 0,3-2 0,0 7 16,5 0-16,2-1 15,4-2-15,4 3 16,8 1 0,3-5-16,4-3 0,0-6 15,-1-4-15,0-3 0,-1-1 0,2-4 16,0-1-16,4-3 0,2-1 15,-1-5-15,1-2 0,-4-4 16,-1-2-16,0-1 0,-2-1 0,1-3 16,-1-2-16,1 1 0,-2-2 15,0-2-15,-2-4 0,-2 1 16,-3 1-16,1-3 0,-1 1 16,0 0-16,-4 0 15,-3 2-15,-3 2 16,-4 0-16,-1 1 0,1 4 15,-2 2-15,-3 6 0,-3 1 16,-2 3-16,0 0 0,-2 2 0,0 2 16,3-1-16,4 1 0,2-1 15</inkml:trace>
  <inkml:trace contextRef="#ctx0" brushRef="#br0" timeOffset="117386.3928">4690 12829 0,'0'0'0,"0"0"16,0 0-16,0 0 0,0 0 15,0 0-15,33-5 0,-33 5 16,23-5-16,-23 5 0,28-5 16,-15 4-16,0 0 0,0 1 15,2 0-15,-3 1 0,-2 0 16,0 2-16,0 2 0,-2 2 15,1-1-15,-1 2 0,0 2 16,-2-1-16,1 2 0,1 1 16,3-1-16,-1 1 0,-2 0 0,4 0 15,-1-1-15,2 0 16,-1-2-16,7 2 0,0-2 16,4-2-16,-4 0 0,-1-3 15,-3-1-15,2-2 16,-2-3-16,0-1 0,-1 0 15,-6-7-15,-3-6 0,0 3 16,-1 1-16,-1 2 0</inkml:trace>
  <inkml:trace contextRef="#ctx0" brushRef="#br0" timeOffset="117802.8365">4335 12197 0,'0'0'0,"0"0"15,0 0-15,0 0 0,0 0 16,35 4-16,-35-4 15,41 2-15,-19 0 0,6 0 16,0 0-16,1-2 0,0 0 0,6 0 16,0-1-16,2-1 0,-2 1 15,2-1-15,-2-2 0,-4 1 16,-1-2-16,-4 0 16,-5 1-16,-3-2 15,-4 1-15,-6 1 0,-1-1 0,-3-3 16,0-2-16,-3 1 0,-1 0 15,-5 1-15,-2 2 16,-2 0-16,-1 0 0,-3 2 0,-3 1 16,-1 1-16,0 1 0,4 0 15,1 0-15,2-1 0</inkml:trace>
  <inkml:trace contextRef="#ctx0" brushRef="#br0" timeOffset="118069.61">5356 12607 0,'0'0'0,"0"0"0,0 0 0,0 0 16,0 0-16,25 12 0,-25-12 15,31 7-15,-16-4 0,3-1 16,3 0-16,1 1 0,4 0 16,-4 1-16,0 0 0,1 2 15,-2-1-15,-6-2 0,-1 0 0,-3 0 16</inkml:trace>
  <inkml:trace contextRef="#ctx0" brushRef="#br0" timeOffset="118219.7845">5390 12925 0,'0'0'0,"0"0"16,0 0-16,0 0 15,29 13-15,-29-13 0,41 8 16,-13-5-16,3 1 16,1-1-16,0-1 0,2 2 0,-4-1 15,-6-1-15</inkml:trace>
  <inkml:trace contextRef="#ctx0" brushRef="#br0" timeOffset="124736.7781">6923 13347 0,'0'0'0,"0"0"0,0 0 16,0 0-16,0 0 0,0 0 16,0 0-16,0 0 0,0 0 0,-8-19 15,8 19-15,0 0 16,16-14-16,-16 14 0,0 0 16,29-11-16,-29 11 0,36-6 15,-19 2-15,1 2 16,1 2-16,-3-1 0,2 1 0,5 0 15,1 0-15,-2 1 0,-1 2 16,-2 2-16,-1 2 0,-4-2 16,-2 2-16,-1 0 0,-1 1 0,-5 2 15,-1 3-15,-9 5 16,-9 1 0,-6 4-16,-5 1 0,0-1 15,0-2-15,-5 4 0,-1-1 16,1-2-16,2-1 0,2 0 15,-1-3-15,4-1 0,3-4 0,5-2 16,0-3-16,4-1 0,2-1 16,3 1-16,3-1 0,3 0 15,0 1-15,3-5 0,6 0 16,1-1-16,1 1 0,3-2 16,5 0-16,1-2 0,1 1 0,2-1 15,2 0-15,6 0 0,-2 1 16,1 0-16,3-2 15,-3 2-15,-5-1 0,0 2 0,2 0 16,-4 1-16,-1 0 0,0 0 16,-3 0-16,-4 1 15,-2 1-15,-3-2 0,-1-1 0,-4-1 16,0-1 0,-5-5-16,-3-4 0,1 1 15,0 2-15,-1 2 16</inkml:trace>
  <inkml:trace contextRef="#ctx0" brushRef="#br0" timeOffset="125020.7486">7280 12307 0,'0'0'0,"0"0"16,0 0-16,0 0 0,0 0 16,-4 31-16,4-31 15,-8 42-15,3-15 0,0 1 16,-1 1-16,-1 13 0,-1 2 15,2 1-15,0 1 0,1 1 16,0-10-16,2-6 0</inkml:trace>
  <inkml:trace contextRef="#ctx0" brushRef="#br0" timeOffset="125940.0401">8614 12718 0,'0'0'0,"0"0"15,0 0-15,0 0 0,0 0 0,-23 2 16,23-2-16,-34 18 15,12-3-15,0 1 0,-1 0 0,-9 8 16,0 3 0,3 1-16,5 1 0,4 2 15,5-1-15,0 6 0,6-2 16,3-5-16,4-4 0,7-2 16,7 0-16,1-5 15,2-2-15,5-3 0,0-1 16,2-3-16,0-5 0,3-1 0,3-1 15,0-3-15,1-2 0,2-2 16,2-3-16,-3 1 0,-4-1 16,9-4-16,-3-4 0,-5 0 15,-4 1-15,-3-2 0,-2-1 0,-3 1 16,1 2-16,-4-1 16,-1-1-16,-2 0 0,-2 0 0,-1 1 15,-2 0-15,0 3 0,-2 1 16,0 1-16,-1 1 15,0 1-15,-1 1 0,0 1 0,1 1 16,-1 2-16,0 0 0,0 4 16,0 0-16,0 0 0,-1 2 0,-1 4 15,0 2-15,0 1 16,-1-1-16,-1 5 0,0 2 0,-2 1 16,0 1-16,2 0 0,0 1 15,-1 1-15,1 1 0,-1 0 16,2 1-16,0-1 0,0 0 15,-1-3-15,1-1 16,2-1-16,-3-2 0,3-1 16,0-2-16,1-2 0,0-2 0,0-6 15,-3 0-15,0-4 0,-1 0 0,2 1 16,0 1-16,0 1 16</inkml:trace>
  <inkml:trace contextRef="#ctx0" brushRef="#br0" timeOffset="126236.4973">8895 12912 0,'0'0'15,"0"0"-15,0 0 16,0 0-16,28-2 0,-28 2 16,31 1-16,-31-1 0,40 7 15,-20-1-15,0 0 0,0 3 16,-1 2-16,0 1 0,-2 2 15,-3-1-15,-2-1 0,0 6 0,-3-1 16,-3 2-16,-4 0 0,-4 0 16,-5 1-16,-3-2 0,-1-1 15,-6 0-15,-2-1 0,-3-1 16,-2 0-16,-6-1 0,-2-3 16,-2-2-16,1-2 0,1-6 15,2-4-15,2-5 0,1-4 0,3 1 16,5 2-16,4 3 0</inkml:trace>
  <inkml:trace contextRef="#ctx0" brushRef="#br0" timeOffset="126603.4615">8397 12533 0,'0'0'15,"0"0"-15,0 0 16,0 0-16,32-12 16,-32 12-16,39-8 0,-14 6 0,5 0 15,0 0-15,1 1 0,12-1 16,2-1-16,-3 2 0,-1 1 16,9 0-16,2 0 15,-4 0-15,-5 0 16,-7-1-16,-5 1 0,-5-3 0,-2 0 15,-7-1-15,-2 0 0,-4-2 16,-4-1-16,-1-2 16,-1-4-16,-5 1 0,-4-2 15,-1 3-15,0 1 0,-5-2 0,-3 1 16,-7 0-16,-5 3 0,-2 1 16,1 2-16,-1-1 0,2 1 15,4 1-15,3 1 0,4 0 16</inkml:trace>
  <inkml:trace contextRef="#ctx0" brushRef="#br0" timeOffset="127220.4429">6765 12966 0,'0'0'0,"0"0"16,0 0-16,0 0 0,0 0 16,0 0-16,0 0 0,0 0 15,22-18-15,-22 18 0,29-6 16,-29 6-16,41-7 0,-19 4 15,3 0-15,3 1 0,0 0 16,8-1-16,-4 1 0,2 0 16,1 1-16,-1 0 0,-1 2 15,11 0-15,-4 2 0,-1 0 16,-2-1-16,2-2 0,0-2 16,-2 2-16,-1 0 0,0 0 15,-8 0-15,-8 0 0</inkml:trace>
  <inkml:trace contextRef="#ctx0" brushRef="#br0" timeOffset="127753.3647">9627 12978 0,'0'0'16,"0"0"-16,0 0 15,37-1-15,-37 1 0,50 0 0,-25 0 16,7 2-16,6 2 16,10 0-16,1 1 15,-3-1-15,-1 0 16,-4-1-16,-4-1 0,-3-3 0,-8-2 15,-5 1-15,-3 0 0,-4 1 16</inkml:trace>
  <inkml:trace contextRef="#ctx0" brushRef="#br0" timeOffset="127986.0945">10032 12847 0,'0'0'0,"0"0"0,0 0 0,0 21 15,0-21-15,0 22 0,0-5 16,0 2-16,1 0 0,-1 4 0,0 2 16,1 9-16,0 1 15,0 0-15,0-1 0,0-5 0,0-5 16,-1-3-16</inkml:trace>
  <inkml:trace contextRef="#ctx0" brushRef="#br0" timeOffset="128537.2422">10707 13129 0,'0'0'0,"0"0"0,0 0 16,0 0-16,0 0 0,0 0 0,0 0 16,0 0-16,0 0 0,2-23 15,-2 23-15,0 0 0,0 0 0,0 0 16,26-12-16,-26 12 15,30-4-15,-30 4 0,43-1 16,-18 1-16,3 0 0,4 0 16,3-1-16,10 1 0,0 0 0,0 1 15,2 0-15,8 1 0,-3-1 16,11 2-16,-1 0 0,-5-1 16,-3 2-16,-1 0 0,-1 0 15,3 0-15,-4 0 0,-4 3 16,-2 4-16,-2-1 15,-2-1-15,-8-1 0,-4-2 0,-6 0 16,-4-2-16,-7 0 16,-4-2-16,-4-1 0,-1 0 0,1 1 15</inkml:trace>
  <inkml:trace contextRef="#ctx0" brushRef="#br0" timeOffset="128986.4712">11035 13314 0,'0'0'0,"0"0"0,0 0 16,0 0-16,34 3 0,-34-3 15,40 2-15,-17 1 0,1-1 0,2 2 16,1 2-16,-1 0 15,-2 1-15,7 3 0,0 2 16,-5 1-16,-3-1 0,-1 4 0,-4-1 16,-7 0-16,-5 1 0,-11-1 15,-8-2-15,-4 0 0,-2 1 0,-8-1 16,-4 1-16,-2 1 16,-1 1-16,-1-2 0,-1-2 15,0 1-15,5 0 0,6 2 16,5 3-1,6-3-15,3 0 0,4-6 0,3-2 16,4 0-16,2 0 0,4 0 16,6-1-16,6-1 0,5-2 15,3-2-15,0 0 0,3 1 0,2-2 16,-3-3-16,0-2 0,-1 0 16,2-1-16,-3-4 15,-2-5-15,-4 3 0,-4 1 16,-3 3-16</inkml:trace>
  <inkml:trace contextRef="#ctx0" brushRef="#br0" timeOffset="129253.5749">11400 12593 0,'0'0'0,"0"0"16,0 0-16,0 0 0,0 0 0,0 0 15,0 0-15,-15 26 16,15-26-16,-15 30 0,8-8 16,0 0-16,2 2 0,0 3 15,3 2-15,0 0 0,1 1 0,0 3 16,-1-5-1,2-5-15</inkml:trace>
  <inkml:trace contextRef="#ctx0" brushRef="#br0" timeOffset="129608.7636">12529 12967 0,'0'0'15,"0"0"-15,0 0 16,0 0-16,0 0 0,-17-21 0,17 21 16,-23-6-16,23 6 0,-38-1 15,17 4-15,-2 2 0,-1 2 0,-8 4 16,-1 2-16,4 2 15,5 2-15,2 2 0,3 6 16,3-1-16,5-1 0,2 5 16,3 0-16,4-2 0,2-2 0,10 0 15,8 1-15,10-1 16,7-1-16,1-4 16,-1-2-16,9-1 0,1-3 0,-2-6 15,-2-6-15,-9-1 16,-7 0-16,-5 0 0</inkml:trace>
  <inkml:trace contextRef="#ctx0" brushRef="#br0" timeOffset="129836.6265">12822 12924 0,'0'0'0,"0"0"0,0 0 16,0 0-16,0 0 0,23-16 15,-23 16-15,38-4 0,-12 4 0,4 1 16,4 1-16,-1 1 16,0 1-16,10 1 0,-1 2 15,-4-2-15,-2-1 0,2 0 16,-4-2-16,-4 0 0,-4-1 0,-7-1 16,-2 1-16,-4 0 0</inkml:trace>
  <inkml:trace contextRef="#ctx0" brushRef="#br0" timeOffset="130104.7406">12961 12994 0,'0'0'0,"0"0"16,0 0-1,-7 32-15,3-8 0,0-1 0,2 1 16,-2 8-16,-2 1 0,1 5 0,-1 1 15,-2 14 1,1 3-16,0-6 0,3-4 0,-1 5 16,3-2-16,-1-2 0,-1-1 15,4-3-15,4-3 0,0-2 16,1-2-16,-1-5 16,0-5-16,0-7 0,-2-6 15,0-6-15,-2-7 0,1 3 16,-1-3-16,0 2 0</inkml:trace>
  <inkml:trace contextRef="#ctx0" brushRef="#br0" timeOffset="130319.8912">12817 13235 0,'0'0'16,"0"0"-16,0 0 15,42-9-15,-12 7 16,2 2-16,1 2 0,2 0 0,3 2 16,7 0-16,-3 1 0,10 0 15,0 0-15,-8-1 0,-6-2 16,-6-1-16,-6 1 0,-5-1 0</inkml:trace>
  <inkml:trace contextRef="#ctx0" brushRef="#br0" timeOffset="130753.1821">12378 12466 0,'0'0'0,"0"0"16,0 0-16,0 0 0,0 0 15,33-6-15,-33 6 0,47-3 16,-21 3-16,5 1 0,4 1 16,1 2-16,-2 0 0,11 3 15,2 0-15,6 1 0,-4 1 0,-4-3 16,-1-3-16,-5 2 0,-4-1 15,1-2-15,-5 0 16,-3-4-16,-3-1 0,-5-2 0,-1-2 16,-4-4-16,-1 0 0,-3-3 15,-1-2-15,-2-1 0,-1-1 0,-5-5 16,-4-6-16,-5 2 16,-3 0-16,-11-6 0,-8-6 15,-10-2-15,-2 2 0,-12-3 16,-8-3-16,5 5 15,16 9-15,9 9 0</inkml:trace>
  <inkml:trace contextRef="#ctx0" brushRef="#br0" timeOffset="132536.8468">5397 14576 0,'0'0'0,"0"0"16,0 0-16,0 0 0,0 0 16,0 0-16,25-7 15,-25 7-15,34-7 0,-12 3 16,5-3-16,5 3 0,5 1 15,-1-1-15,-3 4 0,6-2 16,-1 2-16,-7 2 0,-6-2 16,2 1-16,-6 0 15,-3-1-15</inkml:trace>
  <inkml:trace contextRef="#ctx0" brushRef="#br0" timeOffset="132719.9733">5322 14969 0,'0'0'0,"0"0"16,0 0-16,28 1 0,-28-1 15,40-1-15,-11 0 0,3-2 16,5 3-16,16-3 0,8 0 16,15 0-16,0 2 0,-3 0 15,-16-2-15,-13 3 0</inkml:trace>
  <inkml:trace contextRef="#ctx0" brushRef="#br0" timeOffset="133186.822">6294 14843 0,'0'0'0,"0"0"0,0 0 15,0 0-15,0 0 0,0 0 16,0 0-16,30-3 0,-30 3 0,34 0 16,-8-3-16,1-1 15,2 1-15,5-1 0,6 0 0,10-2 16,-3 2-16,15-3 0,2 3 16,-6-2-16,-2 4 0,14-1 15,0 3-15,-7 0 0,-4 3 16,8-1-16,-1 4 15,0 1-15,0 0 16,-10 0-16,-7 0 0,-10 1 16,-7 2-16,-12-6 0,-9 0 15,-4-1-15,0 1 0,-3-4 16</inkml:trace>
  <inkml:trace contextRef="#ctx0" brushRef="#br0" timeOffset="133569.6806">6643 15063 0,'0'0'0,"0"0"16,0 0-16,38-1 0,-11-3 15,2 1-15,0 2 0,18-1 16,3 1-16,-2 5 15,-4-1-15,9 5 0,-2 2 0,-7 1 16,-6 3-16,-2 0 0,-9 4 16,-7-1-16,-7-1 0,-11 8 15,-8 5-15,-7-2 0,-6-4 0,-2 2 16,-1 0-16,-5-1 0,-1-1 16,0 1-16,3 1 0,3-3 15,6-5-15,4 0 0,3 1 16,4-2-16,2 1 0,6-4 15,5-1-15,5-4 0,4-1 16,6-7-16,2-4 0,2 0 16,3-3-16,12-7 0,4-5 15,-4-5-15,-2-1 16,-8 3-16,-9 5 0,-4 5 0</inkml:trace>
  <inkml:trace contextRef="#ctx0" brushRef="#br0" timeOffset="133802.766">7287 14291 0,'0'0'0,"0"0"16,0 0-16,0 0 0,-7 28 15,7-28-15,-4 37 0,1-14 16,0 3-16,1 9 0,1 1 16,0 14-16,1 1 0,0-6 15,0-9-15,0-6 0</inkml:trace>
  <inkml:trace contextRef="#ctx0" brushRef="#br0" timeOffset="134453.0127">8411 14833 0,'0'0'0,"0"0"0,0 0 16,-3-18-16,3 18 0,0 0 15,0 0-15,-15-22 0,4 16 0,-2 3 16,-4 2-16,1 2 16,-2 2-16,-2 5 0,-5 3 15,3 2-15,1-2 0,-4 10 0,3 4 16,4 1-16,2-1 0,4 7 15,6 0-15,1 0 0,5-1 16,6-5-16,5-1 0,5-1 16,1-3-16,4-2 0,2-1 15,2-4-15,4-3 0,8-2 16,3-4-16,-1-1 0,-3-1 16,0-6-16,-1-1 0,-1-7 15,0 0-15,0-6 0,0 0 16,-3-6-16,-2-2 15,-3 0-15,-1 4 16,-4 0-16,-3 2 0,-3 2 0,-3 5 16,-2-1-16,-3-1 0,1 4 15,-1 5-15,-3 1 0,0 1 16,-2 0-16,-2 3 0,1 3 16,-1 4-16,-1 0 0,0 1 0,-2 6 15,1 0-15,-1 4 16,-2 0-16,1 3 15,0 0-15,-1 0 0,1 1 0,-1 4 16,1 2-16,0-3 0,-1 0 0,2-3 16,0-2-16,0-5 0,0-4 15,1-4-15,1 0 16,1-7-16,-4 1 0,2-2 0,2 1 16,-2 0-16</inkml:trace>
  <inkml:trace contextRef="#ctx0" brushRef="#br0" timeOffset="134736.3461">8762 14865 0,'0'0'0,"0"0"0,0 0 16,33-3-16,-33 3 0,45-4 16,-21 4-16,3 4 15,4-1-15,0 1 0,0 3 0,5 4 16,1 4-16,-5 2 0,-5 1 0,4 3 15,-4 1-15,-5-1 16,-8 3-16,-6-2 0,-5-3 16,-7 2-16,-4 0 0,-9-3 15,-7-1-15,-4-2 0,-6 0 0,-10 2 16,-4-3-16,-2-3 0,-2-4 16,1-7-16,0-7 15,1-4-15,7-3 0,11 6 0,8 1 16,6 1-16</inkml:trace>
  <inkml:trace contextRef="#ctx0" brushRef="#br0" timeOffset="135053.3072">8568 14560 0,'0'0'15,"0"0"-15,0 0 0,0 0 0,0 0 16,0 0-16,37-2 0,-37 2 15,36 0-15,-12-2 0,5 1 16,2 1-16,1 0 0,10 0 16,2 0-16,-4 0 15,-4 0-15,6 0 0,-4-1 16,-3 1-16,-4-3 0,-6 0 16,-5-1-16,-3 0 0,-2-3 15,-4 0-15,-2-4 0,-5 2 16,-1 0-16,-4-5 0,-2 0 15,-6-1-15,-3 1 0,0 0 0,0 0 16,-9 0-16,-6 1 0,0 4 16,-1 2-16,6 1 0,3 1 15,5 2-15</inkml:trace>
  <inkml:trace contextRef="#ctx0" brushRef="#br0" timeOffset="135353.3082">9766 15182 0,'0'0'16,"16"1"-16,10-1 16,4 3-16,3-2 0,11 2 15,2 1-15,6-4 0,-5-3 16,3 2-16,-5-3 0,-8 1 16,-9-1-16,-8-6 0,-8-7 15,-2 5-15,-2 2 0,-3 3 0</inkml:trace>
  <inkml:trace contextRef="#ctx0" brushRef="#br0" timeOffset="135553.3091">10022 14890 0,'0'0'0,"0"0"16,0 0-16,-7 25 15,2-9-15,0 3 0,1 0 0,-2 6 16,0 8-1,-1 2-15,2 4 0,-1 14 16,3 1-16,0 0 16,3-4-16,0 0 0,0-8 15,0-9-15</inkml:trace>
  <inkml:trace contextRef="#ctx0" brushRef="#br0" timeOffset="135886.3478">10516 15186 0,'0'0'16,"0"0"-16,0 0 0,23-7 0,-23 7 15,35-7-15,-8 5 0,4-2 16,3 0-16,14 0 0,5 1 16,3 2-16,4 1 0,16 1 15,1 2-15,10 1 0,-4 0 16,6 5-16,-7-1 0,-11-1 16,-10 0-16,8 1 0,-4 3 15,-13 2-15,-9-2 0,-10 0 16,-9 0-16,-9-1 0,-6-5 15,-2 1-15,-2-3 0,-1-2 0</inkml:trace>
  <inkml:trace contextRef="#ctx0" brushRef="#br0" timeOffset="136270.3138">10879 15337 0,'0'0'0,"0"0"16,0 0-16,25 2 0,-25-2 0,35 2 16,-8 4-16,0 1 15,2 1-15,12 5 0,3 2 16,-4 3-16,-3-4 0,-4 4 16,-3 4-16,-3 7 15,-7 3-15,-8-2 0,-5-4 16,-8 0-16,-7 1 0,-4-4 0,-3 0 15,-7 4-15,-3 4 16,5-5-16,3-1 0,1 0 0,2 3 16,3 0-16,3-2 15,7-5-15,6 1 0,1-3 0,3-1 16,11 0-16,7-2 16,7-1-16,3-5 0,-3-3 15,-2-2-15,1-10 0,3-9 16,-6 0-16,-2-4 0,-7 7 15,-4 1-15,-4 2 16</inkml:trace>
  <inkml:trace contextRef="#ctx0" brushRef="#br0" timeOffset="136489.3398">11491 14622 0,'0'0'0,"0"0"0,0 0 0,0 0 15,0 0-15,-5 23 16,5-23-16,-9 34 16,4-12-16,-1 0 0,1 3 0,-2 6 15,1 2-15,-1 10 0,3 2 16,-1-8-16,2-8 15,0-1-15</inkml:trace>
  <inkml:trace contextRef="#ctx0" brushRef="#br0" timeOffset="137502.934">12444 15294 0,'0'0'0,"0"0"0,0 0 15,6-25-15,-6 25 0,8-22 0,-3 8 16,3 0-16,1-1 0,3-2 16,2-1-16,3-4 0,-1 1 0,0 0 15,-2 2-15,2-1 16,-1 1-16,2 2 0,0-1 15,-3 3-15,-1 1 0,-1 0 16,0 3-16,-2 0 16,-1 4-16,-1 3 0,1 4 15,0 1-15,1 6 16,-1 1-16,-1 5 0,0 2 16,1 2-16,0 1 0,0 0 0,0 3 15,1 1-15,0 3 0,-1 3 16,5 5-16,0 5 15,1-4-15,1 0 0,-1-1 16,0 2-16,-1-6 0,-1 0 0,5 2 16,0-1-16,-1-2 15,1-1-15,-2-7 0,1-2 16,-4-4-16,-1-4 16,-4-4-16,0-4 0,-2-3 0,2-6 15,-2-4-15,-3-7 0,-1-3 16,-1-7-16,0 6 0,0 5 15,0 3-15</inkml:trace>
  <inkml:trace contextRef="#ctx0" brushRef="#br0" timeOffset="137786.1073">13091 14926 0,'0'0'0,"0"0"16,0 0-16,0 0 0,0 0 0,-18 22 15,18-22-15,-19 18 16,19-18-16,-28 28 16,8-10-16,-2 3 15,-4 3-15,3-2 0,1 0 0,-7 6 16,1-2-16,0-1 0,1 0 16,-5 3-16,3-3 0,5-3 0,4-1 15,1-3-15,2-1 0,1-2 16,3-1-16,1-3 0,1 0 15,2-4-15,2 2 0,6-4 16,4 1-16,3-4 0,2 1 16,-3 0-16,1-3 0,-2 1 15</inkml:trace>
  <inkml:trace contextRef="#ctx0" brushRef="#br0" timeOffset="139153.6162">13801 15090 0,'0'0'16,"0"0"-16,0 0 0,0 0 15,4-21-15,-4 21 16,0 0-16,2-22 0,-3 15 16,0 0-16,0 0 0,-1 0 15,-2 0-15,-1 2 0,0-1 0,-3 0 16,-2 2-16,-3 3 0,-3 2 16,0 2-16,-2 3 15,2-1-15,0 1 0,-4 2 0,0 3 16,-2 4-16,-2 2 0,3 1 15,2-1-15,3 1 0,2-1 16,-1 6-16,3 4 16,3-1-16,3-1 0,3 3 15,5-2-15,5 1 16,8-2-16,0-3 0,3-3 0,2-1 16,0 0-16,4-2 15,0-4-15,1-1 16,1-1-16,-1-3 0,0 0 15,2-4-15,0-2 0,1-2 16,-2-2-16,-2-1 0,-3-2 0,-1 2 16,1-3-16,-1 0 15,0-3-15,-1 2 0,-3-3 0,0 0 16,-2 0-16,-2 0 0,-2 0 16,-1 1-16,-1 0 0,0-1 15,-1-4-15,1-1 0,-1 1 16,-2 4-16,1 1 0,-2-1 15,0 3-15,0-3 0,-1 1 16,0 0-16,1-1 0,-1 4 16,0 0-16,-1 0 0,0 3 0,-1 0 15,0 1-15,0-1 0,-1 4 16,0-3-16,0 3 16,0 0-16,0 0 0,2 0 15,0 3-15,-1 3 0,1-1 0,-1 5 16,0 1-16,-1 1 15,0 1-15,-1 2 0,0-1 16,-2 1-16,1 2 0,-1 5 16,-2 6-16,1-3 0,0 4 0,-1 3 15,1 7 1,-3 0-16,0 4 0,-2 7 16,-1-3-16,1 3 15,1 3-15,-1-5 0,-1-3 0,0 7 16,3-1-16,-1-2 0,0-1 0,-1 11 15,1-2-15,1-1 16,2 0-16,-1-5 16,0 0-16,2-4 15,0-2-15,1-6 16,3-3-16,-1-8 0,1-6 16,0-8-16,0-5 0,-1-6 15,1-3-15,-1-4 0,1-4 16,-1-9-16,0-8 15,0-3-15,0-2 0,1-16 0,0-7 16,0 12-16,0 9 16,0 7-16</inkml:trace>
  <inkml:trace contextRef="#ctx0" brushRef="#br0" timeOffset="139486.7134">14177 15129 0,'0'0'16,"0"0"-16,0 0 0,20-6 15,-11 5-15,6 2 0,6 2 16,2 3-16,1-1 16,1 3-16,-1 2 0,7 7 0,-1 1 15,-4 3-15,-2-2 0,1 6 16,-6 0-16,-3-1 0,-4-2 15,-5 2-15,-5-2 0,-4 0 16,-4-4-16,-5-1 0,-3-2 16,-2-1-16,0 0 0,-5-3 15,-2-3-15,-3-1 0,1-1 0,-3-5 16,0-3-16,-3-3 16,-1 1-16,-6-4 0,2-6 15,5 2-15,5-1 0,5 3 0,4 1 16,4 3-16</inkml:trace>
  <inkml:trace contextRef="#ctx0" brushRef="#br0" timeOffset="139838.0948">13691 14705 0,'0'0'16,"0"0"-16,0 0 0,33 3 15,-33-3-15,43 4 0,-20-1 0,2 1 16,3-1-16,7 4 0,0 0 0,1-2 16,-1 2-16,7-1 15,-1-1-15,-5-2 0,-3 0 16,-4-3-16,-3 0 0,-3-3 15,-2-4-15,-3 1 0,-3-1 0,1-2 16,-1-2-16,-4 0 0,-2-3 16,-4-4-16,-4-7 0,-5 4 15,-3 0-15,-5-6 0,-5-2 16,-7-1-16,-7-2 0,-6-6 16,-3-2-16,1 2 15,9 8-15,7 8 0</inkml:trace>
  <inkml:trace contextRef="#ctx0" brushRef="#br0" timeOffset="142552.774">5052 9751 0,'0'0'15,"-5"-7"-15,1-2 0,-8-4 0,-4 1 16,-4 0-16,-5 1 16,-7-2-16,-4 2 0,-13 1 15,-7 2-15,2 1 0,1 3 0,-14 3 16,-3 3-16,-6 5 0,3 4 15,-3 6-15,0 7 16,7-2-16,6 1 0,-3 12 0,6 6 16,-13 20-16,14-2 0,10 2 15,8 5-15,15-2 16,7-1-16,10-7 0,6-8 16,6 8-16,3 5 0,1-8 15,0-5-15,14 11 0,8 3 16,8-1-16,3-4 0,13 2 15,10 0 1,1-10-16,1-10 0,-13-14 0,-9-10 0,12 1 16,10 3-16,-2-5 15,1-6-15,5-2 0,5-6 16,-9-3-16,-10-4 0,4-4 16,0-6-16,-4-1 0,-2-4 0,1-10 15,3-4-15,-10 1 0,-7 2 16,-1-13-16,2-4 15,-9-2-15,-4 4 0,-3-5 16,-3-3-16,-5 5 0,-6 4 0,-2-16 16,-3-6-16,0 8 0,0 8 15,-6 1-15,-4 0 16,-5 2-16,-2 1 0,-7-9 0,-6-7 16,1 14-16,1 10 0,-16-12 15,-9-8 1,-20 0-16,-14-1 0,15 22 15,9 13-15,-9 8 0,-7 4 16,3 8-16,4 2 0,0 8 16,1 4-16,21-1 0,13-3 0,11-1 15</inkml:trace>
  <inkml:trace contextRef="#ctx0" brushRef="#br0" timeOffset="143386.9128">5172 11748 0,'0'0'0,"0"0"0,0 0 16,-18-22-16,18 22 0,-22-12 15,4 4-15,-2-2 0,-4-1 0,-12 0 16,-3 0-16,-4 2 0,0 2 16,-16 1-16,-4 3 0,2 3 15,4 0-15,-15 7 0,1 6 16,6 2-16,5 1 0,-12 9 15,5 6-15,-6 10 0,7 5 16,7 5-16,5 5 16,12-2-16,9-2 0,-1 31 0,12-5 15,9-13-15,8-9 0,8 8 16,6 4-16,4-3 0,2-1 16,21 8-16,11 8 15,9-1-15,4 1 0,-10-23 16,-7-16-16,6 2 0,6 1 0,5 0 15,1-1-15,7-4 16,6-5-16,-6-6 0,-6-4 16,3-9-16,4-6 0,-12-5 0,-7-4 15,8-6-15,5-6 16,-6-2-16,-6 0 0,-2-10 0,0-3 16,10-14-16,5-9 15,-6-6-15,-8-4 0,-7 1 16,-7-1-16,-11 6 0,-7 6 15,-2-14-15,-3-6 16,-4-6-16,-1-3 0,-7 0 16,-3 1-16,-10-6 15,-7-4-15,-3 13 0,-1 8 16,-6 9-16,-1 5 0,-3 4 0,-4 3 16,-7-5-16,-4 0 15,1 3-15,2 8 0,-8 1 16,-1 5-16,15 7 0,13 11 0,8 3 15</inkml:trace>
  <inkml:trace contextRef="#ctx0" brushRef="#br0" timeOffset="148936.3275">1600 14091 0,'0'0'0,"0"0"15,0 0-15,0 0 0,0 0 16,0 0-16,0 0 0,0 0 16,0 0-16,0 0 0,0 0 15,25-3-15,-25 3 0,36-8 16,-14 2-16,6-1 0,7 1 0,12-2 15,7 1-15,2 0 16,3 1-16,19-1 0,4 0 16,9-2-16,-8 2 0,13 1 0,1 3 15,2-1-15,-5 0 0,35 3 16,-12 2-16,-21-1 0,-13-1 16,-10 2-16,-5 3 0,-20 0 15,-8-1-15,-6 1 0,-2 2 16,-3-2-16,-4-1 0,-3 2 15,-3-4-15,-8 0 0,-2-1 16,-13 1-16,-5-1 0,-5 1 16,-4 0-16,7-1 15,3 1-15,1-1 0</inkml:trace>
  <inkml:trace contextRef="#ctx0" brushRef="#br0" timeOffset="149320.2989">2596 14153 0,'0'0'0,"0"0"15,0 0-15,-16 21 0,16-21 0,-13 24 16,4-5-16,-1 1 15,-1 2-15,1 4 16,1 4-16,-1 4 0,3 1 0,4 0 16,3 0-16,1 8 0,4-5 15,2 1-15,5-1 0,-2-6 16,0-4-16,2 4 0,0-3 16,-2-1-16,0-5 0,-3-2 15,-2-3-15,0-1 0,-2-2 0,-1-5 16,1-2-16,-3-1 15,0 0-15,-3-1 0,0-2 16,-11 0-16,-4-1 0,-3-3 16,-1 0-16,-7-3 0,-5-1 15,-6-3-15,3-3 0,5 5 16,7-1-16,6 0 0</inkml:trace>
  <inkml:trace contextRef="#ctx0" brushRef="#br0" timeOffset="149503.6116">2448 14404 0,'0'0'0,"0"0"0,0 0 15,0 0-15,22-3 0,-22 3 0,28-2 16,-12 1-16,4 1 0,4-1 16,2 0-16,-1 0 0,1 1 0,9-1 15,0-1 1,-2-3-16,-4 1 0,1-3 0,-6 2 15,-4 1-15</inkml:trace>
  <inkml:trace contextRef="#ctx0" brushRef="#br0" timeOffset="149971.9203">2438 13079 0,'0'0'0,"0"0"0,0 0 16,0 0-16,0 0 0,0 0 0,38 2 16,-38-2-16,32 4 0,-32-4 15,35 15-15,-15-4 0,1 2 16,-5 0-16,2 1 0,-4 7 15,-3 3-15,-7 1 0,-7 1 16,-1-2-16,-4-2 0,-3 3 16,-3 0-16,-5 1 0,1-2 15,-3-4-15,2-1 16,3-4-16,3-1 0,1-4 16,3-4-16,2-1 0,4-1 15,0-2-15,1-1 0,5-1 16,5 1-16,2-1 0,5-1 15,4 0-15,6 0 16,4 2-16,-1 1 16,-2 1-16,-4 3 0,-3 2 0,-1 3 15,-1 6-15,-2 3 16,-8 0-16,-4 5 0,-6 7 16,-7 3-16,-1-3 0,-3-2 15,3-5-15,3-5 16,-1-4-16</inkml:trace>
  <inkml:trace contextRef="#ctx0" brushRef="#br0" timeOffset="151989.3642">3722 13946 0,'0'0'16,"0"0"-16,0 0 0,0 0 15,0 0-15,0 0 0,0 0 0,25 6 16,-25-6-16,28 5 16,-28-5-16,29 4 0,-11-3 0,-1 0 15,1 0-15,4 0 0,0 1 16,-3 0-16,-3-2 15,-2 0-15</inkml:trace>
  <inkml:trace contextRef="#ctx0" brushRef="#br0" timeOffset="152187.4839">3715 14242 0,'0'0'0,"0"0"15,0 0-15,0 0 16,34 6-16,-34-6 0,39 3 16,-16-1-16,5-1 0,-2-2 15,2-1-15,-4-1 0,-3 2 16,-2-1-16</inkml:trace>
  <inkml:trace contextRef="#ctx0" brushRef="#br0" timeOffset="152686.5227">4230 14117 0,'0'0'0,"0"0"0,0 0 15,0 0-15,0 0 16,0 0-16,0 0 15,25-1-15,-25 1 16,32-2-16,-8 2 0,2 0 0,3 0 16,6-1-16,6 0 15,10 1-15,3-2 0,8 2 0,0-1 16,-3 2-16,-4 1 0,8-1 16,-3 2-16,-1-2 0,-3 1 15,9 0-15,0 3 0,-11-1 16,-9 3-16,-2-4 0,-2-1 15,-6 1-15,-6 0 0,-5 0 16,-4 0 0,-12-6-16,-6-3 0,-5 0 15,-4-1-15,1 1 0,2 2 0,1 1 16</inkml:trace>
  <inkml:trace contextRef="#ctx0" brushRef="#br0" timeOffset="153053.4191">4778 14266 0,'0'0'0,"0"0"0,0 0 0,0 0 16,-13 26-16,10-13 15,-1 4-15,1-2 0,1 1 16,1 2-16,2 1 0,4 10 15,2 0-15,5 2 16,3 0-16,-1-1 0,1-1 16,-2-4-16,3-2 0,3 5 15,0-1-15,0-1 0,-1-2 16,-2-2-16,-4 0 16,-2-1-16,-5-4 0,0-2 15,0-5-15,-6 2 0,-5 1 16,-2-5-16,-6-1 0,-5 0 15,-5 0-15,-7 0 16,-6-3-16,-13-4 0,-2-4 16,5-2-16,3-2 15,8 0-15,8 2 0,3 0 0</inkml:trace>
  <inkml:trace contextRef="#ctx0" brushRef="#br0" timeOffset="153236.7037">4898 14544 0,'0'0'0,"0"0"0,0 0 0,0 0 15,0 0-15,27 4 16,-27-4-16,26 1 0,-26-1 0,25 2 16,-12-2-16,-1-3 0,-1 2 15,-2-9-15,0-4 0,-3 3 16,-1 0-16,0 2 0</inkml:trace>
  <inkml:trace contextRef="#ctx0" brushRef="#br0" timeOffset="153636.8799">4565 13497 0,'0'0'0,"0"0"0,0 0 16,0 0-16,0 0 0,19-18 16,-19 18-16,25-17 15,-6 10-15,3 1 0,0 1 16,4 3-16,-1 1 16,-3 3-16,-1 1 15,-3 2-15,-3 0 0,-1 3 0,-5 0 16,-9 0-1,-6 3-15,-8 2 0,-4 2 16,-1 1-16,0 0 0,3-2 0,0-2 16,-3 5-16,0 1 15,3-1-15,6-2 0,1 1 16,6 2-16,3-1 0,3-1 0,6-3 16,6-2-16,3-1 0,4 0 15,6 2-15,4 0 16,0 0-16,0 1 0,-3 0 15,-2-1-15,-5-2 0,-4-2 0,-4-1 16</inkml:trace>
  <inkml:trace contextRef="#ctx0" brushRef="#br0" timeOffset="154403.2642">1483 15323 0,'0'0'0,"0"0"16,0 0-16,0 0 0,0 0 16,0 0-16,0 0 0,0 0 0,0 0 15,25-11-15,-25 11 0,37-7 16,-10 3-16,1 0 0,1 1 16,13-4-16,7 3 0,5-6 15,4 2-15,17 1 0,2-3 16,-6 6-16,-7 0 0,18 3 15,13-2-15,-9 0 0,-5 0 16,9 3-16,-5 0 0,25 6 16,-14-1-16,-2 1 0,-5-3 0,-10-2 15,-5-1-15,-4 6 16,-3 2-16,-10 0 0,-4-1 0,-2 0 16,-4 3-16,-8-2 0,-8-1 15,2 3-15,1 1 0,-6-4 16,-5 0-16,-9 0 15,-4-2-15,-3 0 16,-4-3-16,0 1 0</inkml:trace>
  <inkml:trace contextRef="#ctx0" brushRef="#br0" timeOffset="156086.126">2789 16175 0,'0'0'0,"0"0"16,0 0-16,0 0 0,0 0 15,0 0-15,0 0 0,6-26 16,-6 26-16,0 0 0,22-16 15,-22 16-15,17-10 16,-8 6-16,-4 0 0,2 2 0,-4 0 16,2-1-16,0 2 0,-2 0 15,0 1-15,-3 0 0,1 0 16,-1 0-16,3-3 0,-3 3 16,-1-4-16,1 4 15,0 0-15,-2 2 0,1-2 0,-2 0 16,0-2-16,0 2 0,0-1 15,-1 1-15,-2-1 0,2 1 16,2 0-16,0-1 16,1 0-16,1 1 0,-3-1 15,3 1-15,0 0 0,6 1 16,1-1-16,2 0 0,0 0 0,7-3 16,3-1-16,3 1 15,1 1-15,6-2 0,5 1 16,0-1-16,-2 1 0,12-1 15,1 1-15,8-1 0,-5 1 0,-4 4 16,0 1-16,3 1 0,-6-1 16,-6 0-16,-1 5 0,-2-3 15,-5 2-15,-3 0 0,-4 1 16,-8-2-16,-6-2 0,-3-1 16,-2-1-16,1 1 0</inkml:trace>
  <inkml:trace contextRef="#ctx0" brushRef="#br0" timeOffset="156454.749">3121 16270 0,'0'0'0,"0"0"0,0 0 15,0 0-15,23 0 0,-12 0 0,3 0 16,1 1-16,-1 0 0,4 1 16,0 3-16,-1 0 0,-1 1 15,3 4-15,-1 2 0,-5 2 16,-3 0-16,-7 4 0,-4 1 16,-7 2-16,-3 3 0,-4 4 15,-7 3-15,-1-1 16,1 0-16,0 4 0,0-3 0,3 3 15,7-2 1,3-5-16,8-3 0,5-3 0,8-2 0,0-7 16,2-3-16,3-3 0,4-3 15,4-5-15,1-3 0,4-5 16,-2-6-16,1 3 0,-7 1 16,-3 4-16</inkml:trace>
  <inkml:trace contextRef="#ctx0" brushRef="#br0" timeOffset="156686.7605">3399 15801 0,'0'0'0,"0"0"15,0 0 1,0 0-16,0 0 0,-7 32 15,7-32-15,-2 34 0,2-34 16,-2 40-16,2-17 0,2 3 16,-1 1-16,3 9 0,0 1 0,0-6 15,-1-6-15,1-4 16</inkml:trace>
  <inkml:trace contextRef="#ctx0" brushRef="#br0" timeOffset="157203.6601">4402 15644 0,'0'0'0,"0"0"16,0 0-16,0 0 0,0 0 15,0 0-15,0 0 0,0 0 16,0 0-16,0 0 16,33 0-16,-33 0 0,40 0 0,-15 0 15,4 0-15,11 0 16,7 0-16,10 0 0,0 3 16,12-2-16,4 6 0,7-2 15,-2-1-15,9 1 0,0 2 16,-12 0-16,-7-1 0,7 3 0,-4 1 15,-5 1-15,-1 0 0,18 5 16,-12 0-16,-21-5 0,1-4 16,8 3-16,-9-1 0,-15-2 15,-11-1-15,-9-1 16,-9 2-16,-10-8 0,-5-3 0,3 0 16,1 4-16,2-3 0</inkml:trace>
  <inkml:trace contextRef="#ctx0" brushRef="#br0" timeOffset="157504.6609">4623 16165 0,'0'0'0,"0"0"16,0 0-16,0 0 0,31 4 0,-31-4 15,44 5-15,-16-2 16,4 0-16,2 0 0,3 2 16,10 1-1,1 0-15,10 2 0,-3 4 0,-2 1 0,-3 0 0,4 4 16,-6 0-16,-6 2 0,-5 2 15,-9-6-15,-4-2 16,-7-4-16</inkml:trace>
  <inkml:trace contextRef="#ctx0" brushRef="#br0" timeOffset="157903.2055">4797 16421 0,'0'0'0,"0"0"0,0 0 16,0 0-16,24 3 0,-24-3 15,27 1-15,-27-1 0,39 8 0,-17-3 16,5-1-16,-2 1 0,-1 0 16,6 3-16,-2 3 0,-4 1 15,-3 2-15,-3-1 0,-5 2 16,-4 0-16,-3 0 0,-9 4 15,-9 2-15,0-1 0,-3-2 0,-4 7 16,-2 2-16,0-2 16,1 0-16,1-1 0,0 0 15,6-4-15,3-2 0,5 0 0,-1 1 16,6-2-16,3 0 0,5-3 16,3-4-16,2-2 0,3-1 15,8-5-15,7-3 16,-2-3-16,-4-1 0,4-4 0,-1-1 15,1-7-15,-2-7 0,0-6 16,-4-4-16,-5 9 0,-5 5 0,-2 4 16</inkml:trace>
  <inkml:trace contextRef="#ctx0" brushRef="#br0" timeOffset="158119.6118">5065 15792 0,'0'0'0,"0"0"0,0 0 15,0 0-15,0 0 0,1 23 16,-1-23-16,4 31 16,-4-31-16,7 36 0,-4-15 15,2 2-15,0 2 0,-3-2 16,2-3-16,-2-2 0</inkml:trace>
  <inkml:trace contextRef="#ctx0" brushRef="#br0" timeOffset="158521.5246">5419 16186 0,'0'0'0,"0"0"15,0 0-15,10-17 0,-10 17 0,16-16 16,-16 16-16,23-21 0,-9 11 16,0 0-16,0 1 0,3 0 15,2 1-15,1 2 16,0 0-16,6 2 0,-2 3 0,1 3 16,2 3-16,-3 2 0,-1 4 15,-1 3-15,-2 2 0,1 4 16,1 3-16,1 8 0,-4 1 15,-1 0-15,-2-2 0,0 5 16,-2 1-16,-2-2 0,-2-2 0,1 2 16,0-3-16,1 2 15,2 0-15,0-2 0,-2-3 16,0-5-16,1-6 0,0-3 0,0-2 16,-1-6-16,1-2 15,-5-6-15,1-5 16,-3-7-16,0-8 0,-3 0 0,0 0 15,1-4-15,-1-3 0,-1 5 16,2 5-16,-3 3 16</inkml:trace>
  <inkml:trace contextRef="#ctx0" brushRef="#br0" timeOffset="158686.7444">6115 16135 0,'0'0'0,"0"0"15,0 0-15,0 0 0,0 0 16,0 0-16,-28 9 0,28-9 15,-27 21-15,8-7 16,-3 1-16,-6 6 0,-4 4 16,-9 5-16,2-1 0,-14 12 15,-2 8-15,9-11 0,10-6 0,6-7 16</inkml:trace>
  <inkml:trace contextRef="#ctx0" brushRef="#br1" timeOffset="173469.9562">18274 10108 0,'0'0'0,"0"0"0,0 0 16,0 0-16,0 0 0,0 0 16,0 0-16,0 0 0,-25-2 15,25 2-15,0 0 16,0 0-16,0 0 0,0 0 0,0 0 16,0 0-16,0 0 0,0 0 0,-16-12 15,16 12-15,0 0 0,0 0 16,0 0-16,0 0 15,0 0-15,0 0 0,0 0 16,24 5-16,-24-5 0,0 0 16,23 7-16,-23-7 0,21 5 15,-21-5-15,26 7 0,-26-7 0,26 10 16,-26-10-16,32 10 16,-15-3-16,0-3 0,2 1 0,1 1 15,1 1-15,1 0 16,8 1-16,-1 2 15,2-1-15,0 1 0,-3 0 0,-3 0 16,1-3-16,2 1 0,4 2 16,-1-1-16,-1 0 0,-2 0 15,1 0-15,0 0 0,-1 0 16,1-1-16,-1 2 0,-3-2 0,1 2 16,1-3-16,-1 3 15,1-2-15,-1-1 0,2 1 16,-3-2-16,1 1 0,-1 0 0,1 0 15,1 0-15,-1 0 0,3-2 16,1 5-16,-2-3 0,0-2 16,2 4-16,2-1 15,-2-1-15,-1 3 0,6-2 16,-2-1-16,-5 0 0,-2 0 0,2 3 16,2-2-16,-2-1 0,-2-3 15,2 2-15,-1-1 0,-1 1 16,-2 1-16,-1-2 0,1 2 15,-1 0-15,1 0 0,0 0 16,1 0-16,-6 0 0,-1-3 0,5 3 16,2 0-16,-5 0 0,-1-3 15,0-1-15,-1 1 16,1 0-16,1 2 0,0-2 16,1 0-16,-1 0 15,-1 2-15,-2-2 0,-2 0 0,0 2 16,-1-2-16,3-1 15,0 1-15,0 0 0,-2 2 16,-4-2-16,-1 0 0,0 0 0,-1-1 16,0 1-16,-2-1 0,1-3 15,-1 0-15,-1 1 0,0-1 0,-2 3 16,1-3-16,-2 1 16,0 2-16,0-3 0,-1 2 15,0-1-15,-2-1 0,2 1 0,-2-1 16,2 2-16,-2-2 15,3 1-15,-3-1 16,2 0-16,-2 0 0,0 0 16,0 0-16,0 0 0,0 0 15,0 0-15,0 0 0,0 0 16,0 0-16,0 0 0,0 3 0,0-3 16,-2 1-16,2-1 0,0 0 0,-9 3 15,7-3-15,-1 0 16</inkml:trace>
  <inkml:trace contextRef="#ctx0" brushRef="#br1" timeOffset="175253.6959">18384 10078 0,'0'0'0,"0"0"16,0 0-16,0 0 16,-6-22-16,6 22 15,0 0-15,-14-18 16,14 18-16,0 0 0,-26-12 0,13 10 16,-2 4-16,-2 0 0,1 1 15,-1 3-15,2-1 0,1 2 16,0-3-16,1 5 0,0 0 15,1 1-15,1 1 0,-1 3 0,2-3 16,2 1-16,2 1 0,2-1 16,2-1-16,1 0 0,2-1 15,2-1 1,3 0-16,1-3 16,4-3-16,0 1 0,0-4 0,6 0 15,1 2 1,-1-4-16,1-1 0,-2-1 15,0 0-15,-1 1 0,0-5 16,-1 1-16,-1 0 0,-1 0 16,-1 0-16,-2-2 0,-1 0 0,-1 2 15,-2-4-15,-2 4 16,0-3-16,-3 4 0,-4-1 0,0 2 16,-2 1-16,-2-1 15,-3 3-15,0 0 0,-1 1 16,3 0-16,0 1 0,1 0 15</inkml:trace>
  <inkml:trace contextRef="#ctx0" brushRef="#br1" timeOffset="175887.1602">19508 10308 0,'0'0'0,"0"0"16,0 0-16,0 0 0,0 0 15,0 0-15,0 0 0,0 0 0,0 0 16,0 0-1,0 0-15,0 0 0,-9 30 16,9-30-16,-9 22 0,9-22 16,-9 25-16,9-25 15,-9 25-15,5-11 0,-1 0 16,2 0-16,0-3 0,0 0 0,0 0 16,0 0-16,1-1 0,-1 1 15,-1 0-15,2-3 0,0 2 0,0-3 16,-1 0-16,2 0 15,0-3-15,0 2 0</inkml:trace>
  <inkml:trace contextRef="#ctx0" brushRef="#br1" timeOffset="176469.9635">19069 11764 0,'0'0'0,"0"0"16,0 0-16,-12 21 15,12-21-15,-11 24 0,4-10 16,0 0-16,1 0 0,-1-1 15,0-1-15,1 2 0,0-2 16,1 0-16,0 0 0,1-1 0,0 0 16,-1 0-16,1-1 0,0-1 15,1 0-15,0-1 0,0 0 0,0-1 16,1 0-16,0-2 0,0 1 16,0-4-16,2-2 15,-3 0-15,3 0 0,-2 0 0</inkml:trace>
  <inkml:trace contextRef="#ctx0" brushRef="#br1" timeOffset="177135.2197">20439 11702 0,'0'0'0,"0"0"16,0 0-16,0 0 16,17-21-16,-17 21 0,0 0 0,0 0 15,0 0-15,0 0 0,0 0 16,0 0-16,0 0 15,0 0-15,0 0 0,0 0 16</inkml:trace>
  <inkml:trace contextRef="#ctx0" brushRef="#br1" timeOffset="177417.1325">19577 13297 0,'0'0'0,"0"0"15,0 0-15,0 0 16,0 0-16,0 0 0,0 0 15,0 0-15,0 0 0,0 0 16,0 0-16,0 0 0,0 0 0,0 0 16,0 0-16,0 0 0,-18 18 15,18-18-15</inkml:trace>
  <inkml:trace contextRef="#ctx0" brushRef="#br1" timeOffset="178671.2172">18140 12426 0,'0'0'0,"0"0"0,0 0 15,0 0-15,0 0 0,0 0 16,0 0-16,0 0 0,0 0 0,2-23 16,-2 23-16,0 0 0,0 0 15,0 0-15,0 0 16,0 0-16,0 0 0,0 0 0,16-17 16,-16 17-16,0 0 0,28 3 15,-28-3-15,27 7 0,-27-7 16,28 8-16,-13-3 15,2 0-15,-1 1 0,2-1 0,-1 1 16,-1 0-16,-2 0 0,-1 0 16,-1 1-16,1 0 0,-2-1 15,0 1-15,-1 0 0,0 0 16,-2 0-16,0 1 0,-1-2 0,-2 0 16,1 0-16,-2 0 0,-1 1 15,1 0-15,-2 0 16,-1 1-16,-1 1 0,0-1 15,-1 2-15,0-2 0,-1 1 16,-1 0-16,0-1 0,0 1 16,-1-2-16,-2 1 15,-4 1-15,0-1 0,-1 0 16,-1-1-16,-1-3 0,1 2 0,-1-1 16,0 1-16,0-1 0,-1 0 15,-3-1-15,-4 2 0,0-1 16,1 1-16,3-2 0,0 0 15,2 1-15,1-1 0,2-1 0,0 0 16,1 0-16,1-1 0,1 0 16,2 1-16,0 0 15,3-1-15,-1 1 0,2-2 0,0 2 16,0-1-16,1-1 0,2 2 16,1 0-16,2 0 0,0 1 15,2 1-15,2 1 0,2-2 0,1 0 16,2 0-16,3-1 15,1 2-15,-1 0 0,2 0 16,0-2-16,0 1 0,-1 1 0,5-1 16,1 0-16,-1 1 0,-1-1 15,-1 0-15,-1 0 16,-4-1-16,-2-1 0,-1 1 0,-1-1 16,-1 0-16,-1 1 0,-2-3 15,1 0-15,-3 0 0,0 2 16,-1 1-16,-1-1 15,0-1-15,0-1 0,1 0 0,-3 0 16,2-3-16,-2 3 0,1-3 0,-2 0 16,0-1-16,0 2 15,1-1-15</inkml:trace>
  <inkml:trace contextRef="#ctx0" brushRef="#br1" timeOffset="179637.0833">18172 10824 0,'0'0'0,"0"0"16,0 0-16,0 0 0,0 0 16,0 0-16,0 0 0,23-17 15,-23 17-15,0 0 16,27-4-16,-27 4 0,0 0 0,31 3 15,-20 0-15,2-2 0,2 2 16,3 1 0,2 3-1,-1 0-15,-2 0 16,0 1-16,-2-1 0,0 0 0,-2 0 16,-2 0-16,-1 1 0,-3 2 0,0-3 15,-1 0-15,-1 3 0,-3-2 16,-1 0-16,-2 1 0,-1-1 15,-2-1-15,-2 3 0,-4-2 16,-3-2-16,-2-1 16,-3 2-16,-2 0 15,-2 0-15,-6 0 0,2 1 16,3-1-16,3-3 0,1 2 0,3-2 16,1 2-16,2-2 0,2 0 15,1 0-15,2 0 0,1 2 16,1-2-16,2 0 0,-1 0 15,3 1-15,1-3 0,1 3 16,0-3-16,1 2 0,3 1 16,1 0-16,4-1 15,3-1-15,2 1 0,2-1 16,-1 4-16,1-3 0,-1 0 16,-1-1-16,4 1 0,0-1 15,-2 1-15,-1-2 0,-2 0 16,-1 1-16,-2 1 0,-2-1 0,-3-1 15,1-1-15,-1 0 16,0 1-16,-1-1 0,-1-1 0,1 0 16,-1 0-16,-1 0 0,0 0 15,-2 0-15,2 2 0,-2-2 16,3 1-16,-3-1 16,2 0-16,-2 0 0,2 0 15,-2 0-15,0 0 0,0 0 0,2 1 16,-2-1-16,0 3 15,0-3-15,-2 0 0,2 0 0,0 0 16,0 0-16</inkml:trace>
  <inkml:trace contextRef="#ctx0" brushRef="#br1" timeOffset="180987.3248">18038 9576 0,'0'0'0,"0"0"16,0 0-16,0 0 0,0 0 16,0 0-16,0 0 0,0 0 0,0 0 15,0 0-15,0 0 0,0 0 16,0 0-16,-1 29 16,1-29-16,-3 19 0,3-19 0,-1 22 15,1-22-15,-4 23 0,2-12 16,-2 1-16,1-1 15,0 0-15,0-3 0,1 2 0,0 1 16,0-3-16,0-1 0,-1-1 16,2 1-16,0-2 15,0 2-15,0-2 16,0 1-16,0-1 0,0-1 16,0 3-16,0-4 0,-1 3 0,0-1 15,0-1-15,1 1 0,0-1 16</inkml:trace>
  <inkml:trace contextRef="#ctx0" brushRef="#br1" timeOffset="182720.2956">18479 10219 0,'0'0'0,"0"0"0,0 0 16,0 0-16,0 0 0,0 0 15,0 0-15,0 0 0,0 0 0,0 0 16,0 0-16,0 0 0,0 0 15,26-13-15,-26 13 16,0 0-16,37 0 0,-37 0 0,32 4 16,-16-1-16,2 4 0,0-3 15,3 3-15,2-2 0,0 4 16,2-1-16,4 2 0,7 3 16,0-1-16,4 1 15,2 0-15,0 2 0,0-2 16,8 3-16,-2 0 0,-1-2 15,1 1-15,-4-3 0,-3 0 16,6 0-16,0 2 0,-2-2 16,0 1-16,-2 1 0,-2-3 15,-4-3-15,-1 1 0,-2-1 16,-1-1-16,0 0 16,0 0-16,1 0 0,1 0 15,-3 1-15,-1-1 0,-2 3 16,0-2-1,-2 2-15,1-2 0,-5-1 0,-3 0 16,-1-3-16,-2 2 0,0 2 16,-2 2-16,-2-2 15,1-1-15,-3-1 16,-1-2-16,-3 0 0,-1-1 0,-2 5 16,-2 0-16,0-2 0,-2-6 15,0 3-15,0-3 0,0 1 16</inkml:trace>
  <inkml:trace contextRef="#ctx0" brushRef="#br1" timeOffset="183787.1576">18334 11740 0,'0'0'15,"0"0"-15,0 0 0,0 0 16,0 0-16,0 0 0,0 0 15,0 0-15,16-16 0,-16 16 16,0 0-16,23-7 0,-23 7 0,22-3 16,-22 3-16,29 1 15,-12-1-15,4 2 0,3 0 16,2 0-16,0 1 0,12 1 16,1 3-16,10 0 15,7 4 1,5 2-16,3 1 0,6 2 15,-7-2-15,9 0 0,-5 2 0,7 2 16,-4-2-16,-3 3 0,-1-1 16,0 0-16,-1-1 0,14 4 15,1 2-15,-10-4 0,-9-2 16,35 8-16,-4-1 0,-5-2 16,-2-1-16,-5 1 0,0-2 15,1 0-15,4-1 16,-4-1-16,-3-3 0,-15-3 0,-10-2 15,6 3-15,6 2 0,3 3 16,0 1-16,8 4 0,6 2 16,-7-9-16,-6-4 0,4 1 15,2-1-15,-4 4 0,-3-1 0,12 10 16,9 5-16,-2-5 16,0-3-16,-21-4 0,-15-4 15,15 5-15,10 4 16,2 2-16,3 2 0,7-3 15,6-2-15,-21-3 0,-15-4 16,6 9-16,3 6 0,-3-6 16,-1-3-16,2-1 0,1-1 15,-4 1-15,-4 0 0,1 5 16,-1 3-16,1-4 0,-2-2 0,2 0 16,2 1-16,-6-1 0,-3 1 0,1-1 15,2-1-15,-9-2 16,-7-1-16,3-3 0,2-1 15,-2-2-15,-1-1 0,-1 2 16,-2-1-16,3 2 0,1 1 16,-6-3-16,-1-2 0,-10-5 15,-5-2 1,-4-2-16,-2 2 0,-5-6 0,0 0 16,-4 1-16,0 1 0,-1 3 15,-2 1-15,-1-1 0,0 1 0,-1-3 16,2-1-16,-3-2 0,-1 1 15,-1 0-15,-2 1 0,-2 0 16,-1 1-16,-8-2 0,-4-2 16,7 1-16,2 1 0,1 0 15</inkml:trace>
  <inkml:trace contextRef="#ctx0" brushRef="#br1" timeOffset="184399.2882">18013 9559 0,'0'0'16,"0"0"-1,0 0 1,0 0-16,0 0 0,0 0 15,0 0-15,21 2 0,-21-2 0,0 0 16,25 24-16,-25-24 0,16 16 0,-16-16 16</inkml:trace>
  <inkml:trace contextRef="#ctx0" brushRef="#br1" timeOffset="184702.1034">18248 11351 0,'0'0'0,"0"0"0,0 0 16,0 0-16,0 0 16,0 0-16,0 0 0,0 0 15,0 0-15,0 0 0,0 0 16,0 0-16,0 0 0,0 0 16,0 0-16,0 0 0</inkml:trace>
  <inkml:trace contextRef="#ctx0" brushRef="#br1" timeOffset="185272.1732">19760 9664 0,'0'0'16,"0"0"-16,0 0 0,0 0 15,0 0-15,0 0 16,-5 27-1,5-27-15,-11 27 0,11-27 16,-17 33-16,8-15 0,-1-2 0,0 0 16,0 0-16,1-1 0,0-1 15,0 0-15,0 0 0,0-1 16,2-1-16,-3 3 16,0 1-16,2-4 0,1-1 15,1-3-15,-1 1 0,2 1 16,-1-3-16,2 1 0,0 0 0,1-1 15,0-4-15,2 4 16,1-2-16,0 1 0,0-2 0,0 0 16</inkml:trace>
  <inkml:trace contextRef="#ctx0" brushRef="#br1" timeOffset="186219.9481">22961 11388 0,'0'0'0,"0"0"15,0 0-15,20-5 0,-12 3 16,3 2-16,2 2 0,2 0 15,0 1-15,3 1 0,2 3 16,-1 0-16,1 0 0,7 4 16,0 3-16,-1 0 0,-3 1 15,0 1-15,0 2 0,-1 1 16,-2-1-16,1 4 0,-3-1 16,-4 1-16,-2-3 0,-5-1 15,-5 1-15,-5 1 16,-4 0-16,-1-3 0,-1-3 0,-6 1 15,-6 0-15,-1-1 0,-1-3 0,-5 0 16,-3-1-16,-1-1 16,0-1-16,-14 2 0,-5-2 15,5-1-15,3-1 0,-1 0 16,-1-1-16,6 4 0,5 0 0,0 1 16,4-1-16,4-1 0,2-1 15,2 4 1,0 0-16,9-2 0,3-1 15,5-3-15,5 0 0,4 0 16,4 2-16,4 2 16,4 1-16,3 0 0,2 0 15,2 1-15,3 0 0,0 1 16,3 1-16,-2-1 0,0 0 0,6 3 16,1 1-16,-1-2 0,-2-1 15,0-1-15,0 0 0,-5-1 0,-3 0 16,1-2-16,-1 1 15,-3-3-15,-3-3 0,0 0 0,-1 1 16,-4-3 0,-1-1-16,-1 0 0,-1 0 15,-1-1-15,-2 0 0,-1 0 16,-3 0-16,-2-4 0,-2-2 16,1-1-16,0 3 0,0 0 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23:34.990"/>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29186 5210 0,'0'0'0,"0"0"0,0 0 16,0 0-16,0 0 0,0 0 0,0 0 15,0 0-15,0 0 0,-18-9 16,18 9-16,0 0 0,0 0 16,-16 14-16,16-14 0,0 0 15,-18 22-15,11-14 0,1 1 16,1-1-16,0 1 0,2-1 0,1 1 15,1-1-15,2-1 0,0 0 16,0 0-16,2-1 0,2-1 16,0-2-16,2-1 0,0-1 15,0-2-15,2-2 0,1-1 16,0 2-16,1-1 0,-1 1 16,0-3-16,1 2 0,0-2 15,-1-1-15,-2-2 0,-1 0 0,0 1 16,0 1-16,-2 0 0,-1-1 15,0 2-15,-2-2 16,-1 0-16,-1 3 0,-1 1 0,-5 0 16,-2 2-16,-1 0 0,0 2 15,-1 0-15,0 2 0,0 1 16,1 0-16,2 1 0,0 0 16,2 1-16,-1-1 0,2 1 15,0-1-15,2 1 0,0-1 0,0-1 16,1 1-16,-1-2 0,1 1 15,0-2-15,0 1 0,1-1 16,0 0-16,0-2 0,0 0 16,0 3-16,0-3 0,0 0 15,2-3-15,1 0 0,-1-1 16,1 2-16,0-3 0,0 1 16,-1 0-16,0 2 0</inkml:trace>
  <inkml:trace contextRef="#ctx0" brushRef="#br1" timeOffset="4303.231">29935 3836 0,'0'0'0,"0"0"0,0 0 16,0 0-16,0 0 0,0 0 15,0 0-15,0 0 0,0 0 16,0 0-16,-12 28 16,12-28-16,-13 24 0,13-24 15,-16 27-15,8-11 0,-3 2 16,0 1-16,0 3 0,-2-1 15,1-1-15,-4 7 0,-1 1 0,-2 1 16,1 3-16,0-1 0,3-3 16,-5 10-16,0 3 15,0 0-15,1 0 0,-4 4 16,-1-5-16,2-2 0,0-1 16,2-2-16,1 2 0,2-1 0,1-2 15,-3 0-15,-1 0 16,4-5-16,3-1 0,-1-3 15,2 1-15,-1-3 0,1 1 0,1-2 16,1 1 0,1-1-16,1-2 15,0 1-15,-1 3 16,2-9-16,2 0 0,0-3 0,2-3 16,0 1-16,-1-2 0,1-1 15,-1-1-15,0-1 0,2-1 16,0-1-16,1-1 0,0 1 15,1 0-15,-1 0 16,-2-2-16,3-1 0,-2 2 0,2-2 16,-2-2-16,0 2 15,0 0-15,-1 0 0,3 0 16,-2 0-16,2 0 0,-2 0 16,2 0-16,0 0 0,0 0 15,0 0-15,-2 0 0,2 0 16,0 0-16,0 0 0,0 3 0,0-3 15,0 0-15,0 3 16,0-3-16,-1 5 0,0-3 0,-1 1 16,1-1-16,0 1 0,1-1 15,-1 0-15,0 1 0,1-3 16,0 2-16,0-2 0,0 0 16,0 0-16,-1 8 0,1-8 0,0 0 15,-2 4-15,2-4 16,0 0-16,0 0 0,0 7 15,0-7-15,0 0 0,0 0 0,-4 4 16,4-4-16,0 0 16,-5 3-16,5-3 0,0 0 15,0 0-15,0 0 0,-2 3 16,2-3-16,0 0 0,0 0 0,0 0 16,0 0-16,0 7 0,0-7 15,0 0-15,0 0 16,0 0-16,0 0 0,0 0 15,0 0-15,0 0 0,0 0 0,0 0 16,0 0-16,0 0 0</inkml:trace>
  <inkml:trace contextRef="#ctx0" brushRef="#br1" timeOffset="4835.7334">29289 5204 0,'0'0'0,"0"0"0,0 0 0,0 0 15,0 0-15,0 0 0,0 0 16,0 0-16,0 0 16,0 0-16,-25-7 0,25 7 15,0 0-15,-24 11 0,24-11 0,0 0 16,-24 18-16,17-12 0,0 2 15,1-1 1,1 0-16,0-1 0,2 0 0,0 0 16,1 0-16,-1-1 0,2-2 15,0 0-15,1 0 0,0-3 16,0 2-16,0-2 0,4-6 16,-2 2-16,0-1 0,1 0 15,1 0-15,-1 1 16,0-1-16,0 0 15,0-2-15,-1 1 0,-1 1 0,0 0 16,0 1-16,-1 1 0,-1 0 16,-2 1-16,-2 0 0,2 1 15,0-1-15,-1 2 0</inkml:trace>
  <inkml:trace contextRef="#ctx0" brushRef="#br1" timeOffset="6125.9254">27084 6840 0,'0'0'0,"0"0"16,0 0-16,0 0 0,0 0 15,0 0-15,0 0 0,0 0 0,0 0 16,0 0-16,0 0 0,0 0 15,0 0-15,0 0 0,0 0 16,11-24-16,-11 24 0,0 0 16,30-19-16,-30 19 15,25-17-15,-12 6 0,1-3 0,3 2 16,0-2-16,2-1 0,0-1 16,6-6-16,1 1 0,0-1 15,2 4-15,-1-3 0,1 0 16,7-4-16,0 2 0,2-5 15,0 0-15,5-4 16,3-1-16,-3 1 0,-3 0 0,8-4 16,1 0-16,-4 2 0,-3 6 15,6-5-15,0 3 0,-2-4 16,-4 1-16,11-7 16,1 1-16,-12 7 0,-3 0 0,9 0 15,1 3-15,-6-1 0,-4 1 16,3 0-16,2 3 0,-4-2 15,0 4-15,4-4 0,-1 1 16,-7 4-16,-1-2 0,1 0 16,-1-2-16,-3 4 0,-3 5 0,0-2 15,-1 0-15,-2 4 0,-2 4 16,-1-2-16,-1-1 0,-1 4 16,-2 1-16,-1 0 0,0-3 15,-3 2-15,-1 3 0,0-2 16,1-2-16,-5 5 0,0 0 0,0 1 15,1 1-15,1 1 16,1 0-16,-3-1 0,0 1 16,0 0-16,0-2 0,-2 2 0,-1 1 15,-1 3-15,1 0 0,-3 0 16,0 0-16,1-2 0,-1 1 16,-1-1-16,-1-1 15,-1 3-15,3-1 0,-3 1 0,2 0 16,-2 0-16,0 0 0,0 0 15,0 0-15,0 0 0,0 0 16,0 0-16,0 0 16,1-3-16,-1 3 0,0 0 0,1-3 15,-1 3-15,0 0 0,0 3 16,0-3-16,0 0 0,0 0 0,0 0 16,2 1-16,-2-1 0,2 3 15,-2-3-15</inkml:trace>
  <inkml:trace contextRef="#ctx0" brushRef="#br1" timeOffset="6999.6375">30122 5047 0,'0'0'15,"0"0"-15,0 0 16,0 0-16,0 0 0,-36 11 16,36-11-16,-33 15 0,17-5 0,-3 0 15,-1 1-15,0 2 0,0 1 16,-5 5-16,1 0 16,3 2-16,3 1 0,4-2 15,2-2-15,3 1 0,1-2 16,3-1-16,1 1 0,3-4 15,2-1-15,3-1 0,1-1 0,3-1 16,3 0-16,1-1 0,1 0 16,2-3-16,1-2 0,1-3 15,0-2-15,-1 1 16,-4 0 0,-1 1-16</inkml:trace>
  <inkml:trace contextRef="#ctx0" brushRef="#br1" timeOffset="7318.639">29940 5295 0,'0'0'0,"0"0"15,0 0-15,0 0 0,0 0 0,0 0 16,0 0-16,15-18 0,-15 18 16,25-11-16,-25 11 0,34-8 15,-18 4-15,3 0 16,1 0-16,-1 1 0,1-1 0,-1 3 15,-1 0-15,-3 0 0,-2-2 16,2 2-16,-2 2 0,-4 2 16,-1-1-16,-3 3 0,-1 2 15,-1 1-15,-2 1 16,-5 1-16,-1 2 0,-3 1 16,-2 1-16,0 0 0,0 0 0,-3 7 15,0 0-15,0 0 16,-2-2-16,0-1 0,0 2 15,-2-1-15,2 2 0,-3 1 0,2 1 16,3 0-16,1-1 0,2-3 16,2-3-16,2-4 0</inkml:trace>
  <inkml:trace contextRef="#ctx0" brushRef="#br1" timeOffset="8787.3271">29547 4454 0,'0'0'0,"0"0"0,0 0 16,0 0-16,0 0 0,0 0 15,0 0-15,0 0 0,0 0 0,0 0 16,6 28-16,-6-28 0,0 0 15,0 0-15</inkml:trace>
  <inkml:trace contextRef="#ctx0" brushRef="#br1" timeOffset="9820.0424">27398 6194 0,'0'0'15,"0"0"-15,0 0 0,0 0 0,0 0 16,0 0-16,0 0 0,0 0 16,0 0-16,0 0 0</inkml:trace>
  <inkml:trace contextRef="#ctx0" brushRef="#br1" timeOffset="22916.3355">4132 5248 0,'0'0'0,"-11"-4"15,0 2-15,-8-2 0,0 2 16,-9 1-16,-4 2 0,-2 0 15,-2 0-15,-3 5 0,-6 4 16,-6 0-16,-2 0 0,4 4 16,0 4-16,-8 6 0,2 3 15,-1 3-15,-1 3 0,6 0 16,7 1-16,-10 5 0,3 0 0,8 1 16,9 2-16,-13 19 0,10-2 15,1-4-15,3-5 0,7 9 16,7 5-16,5-8 15,6-9-15,3 9 0,4 1 16,4-6-16,0-5 0,9 0 16,3-3-16,12 11 0,8 7 15,-3-12-15,-3-9 0,9-5 16,5-5-16,-2 0 0,1-3 0,-1 1 16,4 1-16,4-8 0,5-1 15,0-8-15,4-4 0,-4-2 16,1-3-16,-1-3 0,3-2 15,4-6-15,4-4 16,8-13-16,3-7 16,-17 5-16,-8 4 0,-10-8 0,-6-4 15,1 1-15,2 2 0,2-9 16,2-2-16,-2-11 0,2-4 16,-8-6-16,-3-2 15,-4-10-15,-2-7 16,-9 16-16,-8 13 0,-8-3 15,-6-2-15,-1 11 0,2 5 0,-9-11 16,-1-3-16,-13-4 16,-7 3-16,4 15 0,6 9 0,-11-2 15,-9 0-15,2 4 16,1 7-16,-8 4 0,-6 2 16,-1 2-16,2 3 0,-13 10 0,-6 5 15,0 4-15,3 2 0,-15 12 16,-11 7-16,9 8 0,8 6 15,23-11-15,19-11 16,10-5-16</inkml:trace>
  <inkml:trace contextRef="#ctx0" brushRef="#br1" timeOffset="24017.9443">2653 7255 0,'0'0'0,"0"0"0,0 0 16,29-7-16,-29 7 0,35-8 16,-14 4-16,8 0 0,4-2 15,3 2-15,3 1 0,17-5 0,4-2 16,16-1-16,3 2 0,25-4 16,10 0-16,10 0 0,-7 4 15,25-5-15,6-1 16,36 1-16,-26 7 0,-1-4 0,0 0 15,-6-1-15,-3 0 0,16 1 16,10 4-16,-18 0 0,-14 5 16,14-3-16,7 4 0,-11-6 0,-8 0 15,6 3-15,7 3 0,1 2 16,-1 0-16,2-1 0,-2 0 16,-1 3-16,0 4 0,7 0 15,6 1-15,-25-1 0,-16-4 16,1-1-16,0 0 0,-3-2 15,-3-2-15,10 4 16,5 2-16,-13 3 0,-7 5 16,-31-7-16,-19-5 0,-3 1 15,-5-1-15,-13 2 0,-12 1 0,-11-3 16,-4-2-16,-10 4 0,-7 3 16,-22-9-16,-19-3 15,-6 2-15,-5 0 0,15 1 16,11 1-16,9 3 0</inkml:trace>
  <inkml:trace contextRef="#ctx0" brushRef="#br1" timeOffset="24668.6218">2709 7660 0,'0'0'0,"24"-7"16,6-3-16,2 3 0,9 0 15,19-2-15,8-1 0,24-4 0,20-4 16,13-2-16,-8 5 0,39-5 15,15-1 1,34 2 0,26 1-16,121-5 0,-19 6 15,-89 4-15,-63 2 0,10 3 16,6 2-16,-10 2 0,-5 0 0,0 1 16,-2 1-16,-5 0 0,-4-1 15,18 4-15,15 4 0,-25 0 16,-15 2-16,17 2 0,11 1 15,-18 3-15,-13 1 0,30 8 16,20 6-16,-5-3 16,-3-5-16,-58-8 0,-40-2 0,-9-2 15,-4 3-15,-19-3 16,-10-2-16,-8-6 0,-4-3 16,-14 2-16,-11 1 0,-8-3 15,-7 0-15,-7 2 0,-4 1 0,-9-2 16,-8 1-16,5 0 0,4 0 0,2 1 15</inkml:trace>
  <inkml:trace contextRef="#ctx0" brushRef="#br1" timeOffset="29814.0895">3554 6641 0,'0'0'16,"0"0"-16,0 0 0,0 0 15,-7-22-15,7 22 0,0 0 16,-2-18-16,2 18 0,0 0 16,0 0-16,0-19 0</inkml:trace>
  <inkml:trace contextRef="#ctx0" brushRef="#br1" timeOffset="30038.1294">3466 6569 0,'0'0'0,"0"0"0,0 0 16,0 0-16,0 0 0,0 0 16,0 0-1,0 0-15,0 0 0,0 0 16,0 0-16,0 0 0,0 0 15,0 0-15,0 0 0,0 0 0</inkml:trace>
  <inkml:trace contextRef="#ctx0" brushRef="#br1" timeOffset="30235.1293">3424 6623 0,'0'0'0,"0"0"15,0 0-15,0 0 0,0 0 16,0 0-16,0 0 0,0 0 16,0 0-16,0 0 15,0 0-15,0 0 0,0 0 0,-7-22 16,7 22-16,0 0 0,-12-19 16,12 19-16</inkml:trace>
  <inkml:trace contextRef="#ctx0" brushRef="#br1" timeOffset="30377.9157">3343 6576 0,'0'0'16,"0"0"-16,0 0 0,0 0 0,0 0 15,0 0-15,0 0 16,0 0-16,0 0 0,0 0 16,0 0-16,0 0 15,0 0-15,0 0 0</inkml:trace>
  <inkml:trace contextRef="#ctx0" brushRef="#br1" timeOffset="30548.029">3336 6612 0,'0'0'16,"0"0"-16,0 0 0,0 0 15,0 0-15,0 0 0,0 0 16,0 0-16,0 0 15,0 0-15,0 0 0,0 0 0,0 0 16,0 0-16</inkml:trace>
  <inkml:trace contextRef="#ctx0" brushRef="#br1" timeOffset="30731.0269">3343 6641 0,'0'0'0,"0"0"0,0 0 15,0 0-15,0 0 16,0 0-16,0 0 0,0 0 16,0 0-16,0 0 0,0 0 15,0 0-15,0 0 0,0 0 16,0 0-16,0 0 0,0 0 16,0 0-16</inkml:trace>
  <inkml:trace contextRef="#ctx0" brushRef="#br1" timeOffset="31664.2601">8260 7361 0,'0'0'0,"0"0"16,0 0-16,0 0 15,0 0-15,0 0 0,0 0 16,0 0-16,0 0 0,13-21 0,-13 21 15,0 0-15,0 0 0,0 0 0</inkml:trace>
  <inkml:trace contextRef="#ctx0" brushRef="#br1" timeOffset="31873.2316">8279 7328 0,'0'0'0,"0"0"0,0 0 16,0 0-16,0 0 0,0 0 15,0 0-15,0 0 0,0 0 0,0 0 16,0 0-16,0 0 16,0 0-16,0 0 0,0 0 0,-17-17 15</inkml:trace>
  <inkml:trace contextRef="#ctx0" brushRef="#br1" timeOffset="32062.7655">8265 7368 0,'0'0'0,"0"0"0,0 0 15,0 0-15,0 0 0,0 0 16,0 0-16,0 0 0,0 0 0,0 0 15,0 0-15,0 0 16,0 0-16,-14-24 0,14 24 16,0 0-16</inkml:trace>
  <inkml:trace contextRef="#ctx0" brushRef="#br1" timeOffset="32227.7959">8199 7321 0,'0'0'0,"0"0"16,0 0-16,0 0 0,0 0 0,0 0 16,0 0-16,0 0 0,0 0 0,0 0 15,0 0-15,0 0 16,0 0-16,0 0 0,0 0 16,0 0-16</inkml:trace>
  <inkml:trace contextRef="#ctx0" brushRef="#br1" timeOffset="32424.913">8193 7385 0,'0'0'0,"0"0"16,0 0-16,0 0 0,0 0 15,0 0-15,0 0 0,0 0 16,0 0-16,0 0 15,0 0-15,0 0 16,0 0-16,0 0 0</inkml:trace>
  <inkml:trace contextRef="#ctx0" brushRef="#br1" timeOffset="39167.1956">16674 3375 0,'0'0'0,"-4"-7"0,-1-2 15,-3-2-15,-2 0 0,-1 2 0,0-1 16,-9-2-16,-4 1 15,-5 1-15,-3 3 0,-5 1 16,-5 1-16,-12 3 0,-1 2 0,-8 6 16,-7 3-16,-10 6 15,2 3-15,-17 7 0,0 4 16,12-1-16,10-1 0,-28 18 0,-3 5 16,11 1-16,7-1 15,-5 16-15,0 8 16,1 4-16,2 0 15,20-14-15,14-11 0,5 9 16,5 5-16,1 5 0,1 5 16,12-15-16,10-10 0,6 4 15,5 3-15,3-4 0,0-4 16,4 9-16,1 5 0,2-11 16,1-10-16,1 0 0,3-2 15,2 4-15,1 3 0,7 3 16,6 0-16,-2-7 0,-1-4 0,4-1 15,4-1-15,4-2 16,2 0-16,6-4 16,3-3-16,2-5 0,2 0 0,-2-5 15,-1-3-15,2 0 0,-1-3 0,0-3 16,0-4-16,4-2 16,4 1-16,6-5 0,3-2 15,-3-10-15,-3-3 0,18-7 16,12-1-1,10-8-15,9-6 0,-29 4 16,-19 0-16,-1 0 0,1-2 0,-2 3 16,-1 2-16,3-8 0,1-3 15,-1 0-15,1 0 0,0-5 16,0-3-16,-10 6 0,-10 3 0,2-5 16,0-2-16,-1 4 15,-2 2-15,0-5 0,-1-4 16,-8 4-16,-3 4 15,0-21-15,1-13 16,-7 3-16,-6 4 0,0 12 0,0 10 16,-8-4-16,-7 0 15,-4-5-15,-3-1 0,2 13 16,1 8-16,0-9 0,-1-7 16,0 10-16,1 4 0,-9 0 15,-5-1-15,1 4 0,2 3 0,-5-6 16,-1 0-16,-2-7 15,-3-2-15,-7 13 0,-5 9 16,6 4-16,4 4 0,-10-3 16,-5-3-16,4 6 0,2 2 0,-7 3 15,-6 2-15,-6 2 16,-4 2-16,-14 8 0,-11 5 16,-2 9-16,-3 5 15,-17 16-15,-13 11 0,39-14 16,27-11-16,17-9 15</inkml:trace>
  <inkml:trace contextRef="#ctx0" brushRef="#br1" timeOffset="41400.7974">27939 5350 0,'0'0'0,"0"0"16,0 0 0,0 0-16,0 0 0,0 0 0,0 0 15,0 0-15,-23 12 0,23-12 16,-15 12-16,15-12 0,-17 20 16,17-20-16,-18 16 0,10-7 0,-1 0 15,0 2-15,0 1 0,3-1 16,0 3-16,2-1 0,-1 1 15,4-2-15,2-1 0,1 0 16,2 1-16,2 2 0,3 2 16,0-6-16,2-3 0,6 1 15,2-1-15,1-3 0,-1 1 16,2-4-16,2-1 0,1-1 16,2-2-1,-2-3-15,0-1 0,-3-2 16,-2-2-16,-4 1 0,0 0 0,-3-2 15,-2-3-15,-4 2 0,-1-1 16,-3 0-16,-2 0 0,-1 1 16,-1-2-16,-5 2 0,-4 2 15,-2 0-15,-2 0 0,0 0 16,-1 3-16,-2 1 0,0 3 16,-2 0-16,-1 0 15,3 4-15,0 2 0,4 1 0,2-2 16,1 2-16</inkml:trace>
  <inkml:trace contextRef="#ctx0" brushRef="#br1" timeOffset="42084.0756">31727 5457 0,'0'0'0,"0"0"0,0 0 16,0 0-16,-22 8 0,22-8 0,-23 9 16,23-9-16,-26 15 0,10-3 15,0-1-15,0 3 0,2-4 16,-1 7-16,3-1 0,2 1 15,3-1-15,1 1 0,4-5 16,1 1-16,2-3 0,2 1 16,3-2-16,0 0 0,1-4 0,4 1 15,3-4-15,1 0 16,-1 1-16,3-3 0,0-2 0,0 0 16,-1-1-16,1-5 0,-1-2 15,2 0-15,1-1 0,-6 2 16,-3-1-16,-1 0 0,-3-1 15,-2-2-15,-4-2 0,-4 1 16,-2-1-16,-7-3 0,-6 0 16,-3 2-16,-4 4 0,1-4 0,4 4 15,4 3-15</inkml:trace>
  <inkml:trace contextRef="#ctx0" brushRef="#br1" timeOffset="42750.0157">27850 2161 0,'0'0'0,"0"0"16,0 0-16,-14 20 0,8-5 16,1-2-16,0-1 0,3 2 15,3 0-15,0 1 0,0-1 0,3 0 16,1-3 0,2-1-16,-1 1 0,1-4 0,0-3 15,1 0-15,3-2 0,3-2 16,1 0-16,-3-2 0,0-2 15,3 0-15,-2-3 0,-1 3 0,-1-3 16,-1 1-16,0 4 0,-2 0 16,-3-2-16,1 1 0,-2 0 15,-2 3-15,-2 0 0,1 6 16,-3 1-16,0 1 16,-1 2-16,-1-2 0,2-1 0,0 0 15</inkml:trace>
  <inkml:trace contextRef="#ctx0" brushRef="#br1" timeOffset="47938.2274">20218 5089 0,'0'0'0,"0"0"15,0 0-15,0 0 0,0 0 0,0 0 16,0 0-16,0 0 0,0 0 0,0 0 16</inkml:trace>
  <inkml:trace contextRef="#ctx0" brushRef="#br1" timeOffset="48119.9303">20403 5096 0,'0'0'0,"0"0"0,0 0 15,0 0-15,0 0 0,0 0 16,0 0-16,0 0 0,21 6 0,-21-6 16</inkml:trace>
  <inkml:trace contextRef="#ctx0" brushRef="#br1" timeOffset="48280.7688">20536 5099 0,'0'0'0,"0"0"15,0 0-15,0 0 0,0 0 0,0 0 16,0 0-16,19 14 0,-19-14 0,0 0 15</inkml:trace>
  <inkml:trace contextRef="#ctx0" brushRef="#br1" timeOffset="50566.6267">26228 2424 0,'0'0'0,"0"0"15,0 0-15,0 0 0,0 0 0,0 0 16,0 0-16,0 0 0,0 0 16,12-28-16,-12 28 15,15-15-15,-15 15 0,23-11 16,-23 11-16,40-17 16,-13 6-16,2 1 0,6-1 0,8-4 15,-1 2-15,9-2 0,2 1 16,2 2-16,2-2 0,17-3 15,3-1-15,-4 1 0,-4 2 16,29-4-16,11-2 0,-15 3 0,-10 0 16,43-7-16,7-3 0,-8 6 15,-7 1-15,0 0 0,1-1 16,-11 1-16,-6 0 0,5 6 16,6 0-16,-5-2 15,-2 0-15,44-9 16,31-6-16,-16 3 0,-9 1 15,-41 6-15,-29 9 0,-1 2 16,-1 1-16,20-6 16,14-7-16,-31 7 0,-21 6 0,-11-1 15,-6 1-15,-7 0 16,-4 1-16,-6-1 0,-4 4 16,-8 1-16,-5 1 0,-7 4 15,-4 0-15,-1 0 0,-2 0 16,-4 0-16,-4 0 0,-2 7 15,-2 2-15,-2-4 0,-1-4 16,9-1-16,0 0 0,1 0 16</inkml:trace>
  <inkml:trace contextRef="#ctx0" brushRef="#br1" timeOffset="51133.1264">31014 780 0,'0'0'16,"0"0"-16,0 0 0,0 0 16,0 0-16,0 0 0,0 0 15,0 0-15,0 0 0,-10 32 0,10-32 16,-10 26-16,3-7 0,0 1 15,-2 5-15,0 0 0,-1 3 0,-5 11 16,-3 2-16,-1-1 16,-1 2-16,-4 13 15,0 2 1,2 6-16,2 5 0,1-2 16,5-14-16,4-6 0,3-5 0,4-7 15,1-2-15,2-3 0,1-4 16,2-8-16,3-2 0,1-5 15,2-8-15,11-2 16,10-2-16,-6-5 0,-1 1 0,13-5 16,4-3-16,-1-1 0,-3 1 15,3-1-15,2-2 16,-2 0-16,0 1 0,6-1 0,0 2 16,-5 1-16,-3 0 0,-10 3 15,-6 1-15,-6 4 0</inkml:trace>
  <inkml:trace contextRef="#ctx0" brushRef="#br1" timeOffset="51908.2791">28810 2182 0,'0'0'0,"0"0"16,0 0-16,0 0 16,0 0-1,-6 21-15,1 4 0,2-4 16,0-3-1,3-18-15</inkml:trace>
  <inkml:trace contextRef="#ctx0" brushRef="#br1" timeOffset="52326.9677">28612 5055 0,'0'0'0,"0"0"16,0 0-16,0 0 0,0 0 15,0 0-15</inkml:trace>
  <inkml:trace contextRef="#ctx0" brushRef="#br1" timeOffset="90567.0551">13165 6573 0,'0'0'0,"0"0"16,0 0-16,-5 28 0,3-14 0,0 1 16,-2 5-16,2-1 15,0 2-15,0 8 0,0 3 0,-1 0 16,1 1-16,-1 12 0,0-1 15,-1-5-15,1-1 0,0-8 16,0-5-16,1-7 0</inkml:trace>
  <inkml:trace contextRef="#ctx0" brushRef="#br1" timeOffset="90700.1778">13049 7726 0,'0'0'0,"0"0"0,-6 28 15,3-9-15,1 5 0,0 1 16,0 0-16,0 8 0,0 0 16,0-4-16,0-5 0,-1-3 0</inkml:trace>
  <inkml:trace contextRef="#ctx0" brushRef="#br1" timeOffset="90867.1774">12966 8694 0,'0'0'0,"0"0"0,0 0 16,-5 24-16,5-24 0,-3 30 0,2-12 16,0 1-16,1 0 0,0 2 15,0 1-15,-1 5 0,0 0 16,0-5-16,1-4 16,0-2-16</inkml:trace>
  <inkml:trace contextRef="#ctx0" brushRef="#br1" timeOffset="91000.2132">12964 9372 0,'0'0'0,"0"0"16,0 0-16,-2 30 0,2-15 15,0-1-15,0 1 0,0 1 16,0 1-16,0-1 0,0-2 0,0 1 16,0-2-16,0-2 0</inkml:trace>
  <inkml:trace contextRef="#ctx0" brushRef="#br1" timeOffset="91883.674">12968 9810 0,'0'0'0,"0"0"16,0 0-16,0 0 0,0 0 0,0 0 15,0 25-15,0-25 16,0 26-16,0-26 0,0 33 16,0-15-16,0 2 15,0 1-15,1-5 0,-1 2 0,0-1 16,0-1-16,0-3 0,0-2 16</inkml:trace>
  <inkml:trace contextRef="#ctx0" brushRef="#br1" timeOffset="92065.0029">12969 10631 0,'0'0'15,"0"0"-15,0 0 0,0 0 16,0 0-16,0 0 0,6 28 15,-6-28-15,0 0 0,0 0 16,9 22-16,-9-22 16,0 0-16,0 0 0</inkml:trace>
  <inkml:trace contextRef="#ctx0" brushRef="#br1" timeOffset="93588.4683">12884 10613 0,'0'0'15,"0"0"-15,0 0 0,0 0 16,0 0-16,0 0 0,0 0 15,-24 18-15,24-18 0,-22 18 16,22-18-16,-30 25 0,15-14 16,-3 3-16,0 0 0,0 0 0,0 0 15,0 1-15,1-1 0,4-3 16</inkml:trace>
  <inkml:trace contextRef="#ctx0" brushRef="#br1" timeOffset="93749.977">12086 11206 0,'0'0'16,"0"0"-16,-23 15 0,7-4 16,0 5-16,-11 6 0,-2 0 15,0 3-15,1 0 0,-9 4 0,-3-1 16,3-3-16,8-3 16,6-6-16</inkml:trace>
  <inkml:trace contextRef="#ctx0" brushRef="#br1" timeOffset="94033.9792">11057 12039 0,'0'0'0,"-8"6"0,-3 3 15,-2 0-15,-2 3 0,-7 6 16,-3 4-16,-2 4 0,0-2 0,-1 2 16,-4 1-16,-2 2 0,2-1 15,-4-1-15,-1 0 16,3-2-16,2-1 0,1 0 0,1 2 15,-1-1-15,-1 0 0,-3 3 16,2 0-16,3-2 0,4-5 0,-4 3 16,-2 1-16,2-1 15,1 0-15,3-2 0,2 0 16,-1-1-16,2-3 0,2 2 16,0 2-16,5-4 0,1-2 0,3-3 15,2-2-15,4-4 16,0-2-16,2-1 0</inkml:trace>
  <inkml:trace contextRef="#ctx0" brushRef="#br1" timeOffset="94650.0251">13115 10547 0,'0'0'0,"0"0"16,0 0-16,0 0 16,0 0-16,0 0 15,0 0-15,40-5 16,-40 5-16,46-2 0,-23 1 0,2 0 16,3-1-16,0 1 0,0 1 0,10-1 15,0-4-15,-5 3 0,-5-1 16,-5 0-16</inkml:trace>
  <inkml:trace contextRef="#ctx0" brushRef="#br1" timeOffset="94800.187">14190 10553 0,'0'0'0,"0"0"0,0 0 16,33 0-16,-15 3 0,4-3 16,3 0-16,9 0 0,2 0 0,11 0 15,3 0-15,1 1 0,0 2 16,1-3-16,2-3 15,-3 2-15,-11-2 16,-9 2-16</inkml:trace>
  <inkml:trace contextRef="#ctx0" brushRef="#br1" timeOffset="95350.6768">15477 10567 0,'0'0'16,"11"0"-16,6 0 0,2 0 16,5 1-16,16 1 15,9-1-15,-3-1 0,-1 3 0,10-3 16,6 1-16,0 2 0,-3-3 15,9 3-15,-5-2 0,-3-1 16,-4-1-16,-2 2 0,-1 5 16,-3-5-16,-1 2 0,10-6 15,2 0-15,-10 5 0,-5 0 16,3-4-16,4-1 0,-8 0 0,-6 3 16,6 0-16,4 3 0,-2-3 15,1-3-15,-1 6 0,0 4 16,-3-3-16,-2-1 0,1-3 15,2 0-15,-3-2 0,-1 1 16,1 0-16,0 1 0,-2-3 16,-1 0-16,3 2 0,5-2 15,-3 3-15,-1-3 0,2 0 16,1-1-16,1 3 0,1-2 16,-2 4-16,0 1 0,-3 1 15,-2-2-15,-1-1 0,1-3 16,-1 5-16,-1-1 0,1-2 0,-2-5 15,2 6-15,1 3 0,0-5 16,2 1-16,1 1 0,1 3 16,-1 0-16,0-3 0,0 0 15,2 0-15,-2 0 0,0 1 16,-3-1-16,-2 0 0,-1-3 16,1 2-16,0-2 0,2 3 15,-1 0-15,-2-1 0,-9-2 0,-4 3 16,4-3-16,-1 3 0,-4 0 15,0 0-15,0-1 16,-3 1-16,0 0 0,-2 0 0,-3 1 16,0 6-16,-3-7 0,0-4 15,-3 1-15,-3 2 0,0-2 0</inkml:trace>
  <inkml:trace contextRef="#ctx0" brushRef="#br1" timeOffset="96583.4361">10199 12867 0,'0'0'0,"0"0"0,0 0 16,0 0-16,0 0 0,0 0 0,0 0 15,34-2-15,-34 2 16,28 0-16,-28 0 0,36 2 16,-17-1-16,4 0 0,5-1 15,4 1-15,3-1 16,7-1-16,-1 1 0,3-2 15,3-1-15,7 1 0,-4 0 0,1 0 16,1 1-16,12-3 16,2 1-16,1 0 0,1 0 15,-7-1-15,-7-4 0,13 1 0,3 3 16,7 0-16,-2 1 0,1-1 16,0 0-16,11-2 0,-1 0 15,27-2-15,-8-1 0,-11 3 16,-5 0-16,2-2 0,4-2 15,-5 3-15,-3 3 0,8-1 16,5-1-16,-13 2 16,-8 0-16,14 2 0,9-1 15,6-2-15,5-1 0,-8 4 16,-5 1-16,6 0 16,4 0-16,-18-3 0,-14-1 15,7 1-15,5 2 0,7 0 16,6 1-16,-20-2 0,-14-2 15,13 2-15,9 1 16,-10 2-16,-9 0 0,10 1 16,6 1-16,-5-2 0,-4 0 0,2 0 15,-1 0-15,-7 0 0,-6 1 0,6-2 16,3 1-16,-5-1 16,-5 1-16,4-2 0,1 0 15,-7 3-15,-7 1 0,6 0 16,4-1-16,-11 1 0,-8-1 0,1 2 15,-2 0-15,-2 1 0,-2 0 16,2-2-16,0 0 16,-13-6-16,-8-5 0,-7 3 0,-6 2 15,-4 1-15</inkml:trace>
  <inkml:trace contextRef="#ctx0" brushRef="#br1" timeOffset="97383.3561">19386 10735 0,'0'0'0,"0"0"16,0 0-16,0 0 0,10-18 0,-10 18 15,0 0-15,0 0 0,0 0 16,0 0-16,0 0 0,0 0 15,0 0-15,0 0 0,-23 7 16,23-7-16,-26 18 0,6-6 16,-6 4-16,1 0 0,0 4 15,-13 5-15,-3 4 0,-9 7 16,-2 0-16,-1 3 0,-1-1 16,-12 10-16,0 1 15,-4 1-15,-2 1 16,-9 9-16,1-3 0,6-5 0,14-7 15,-25 19-15,6 0 0,1-5 16,3-4-16,3-1 0,1 1 16,8-3-16,6-2 0,-3 2 15,0 2-15,-4-4 0,-4-3 16,9 1-16,5 2 0,6-8 16,4-5-16,-2 0 0,0 0 15,0 0-15,2 1 16,-6 8-16,-4 5 0,9-13 15,9-11-15,14-9 0,11-7 0,-8 3 16,-5 3-16,3-1 16,2 1-16,7-6 0,7-1 15,0-3-15,1-2 0,0-4 16,0 0-16,-1-1 0,-2 1 0,0-5 16,-2-4-16,3 2 0,1 1 15,2 2-15</inkml:trace>
  <inkml:trace contextRef="#ctx0" brushRef="#br1" timeOffset="98400.8147">12210 6387 0,'0'0'0,"0"0"16,0 0-16,0 0 0,0 0 0,0 0 16,0 0-16,0 0 0,0 0 15,5 25-15,-5-25 16,2 28-16,-2-28 0,1 36 0,-2-7 16,-1-1-16,0-2 0,-1 12 15,-1-1-15,0 2 0,-1 2 16,0 7-16,-1 1 0,1-5 15,-1-3-15,1 5 0,0-3 16,2-4-16,1-3 0,0-2 16,1-3-16,0-5 0,1-1 0,0-2 15,0-3-15,1-6 0,0-3 16,-1-4-16,0 0 0,0-3 16,0-2-16,0-6 0,0-5 15,0-2-15,-1-3 0,0 3 16,-1 2-16,1 0 0</inkml:trace>
  <inkml:trace contextRef="#ctx0" brushRef="#br1" timeOffset="98784.1298">12139 6340 0,'0'0'0,"0"0"15,0 0-15,0 0 0,17-21 0,-9 15 16,5 2-16,1 3 0,1-3 16,2 4-16,-1 4 0,3 0 15,2 3 1,1 3-16,1 1 0,3 7 16,-5 0-16,-4-1 0,-2-3 15,-4 1-15,-3 3 16,-2-1-16,-2-2 0,-5 0 15,-5 3-15,-7-4 16,-3 3-16,1-3 0,1-2 0,-4 2 16,-2-4-16,2-3 0,0 0 15,-5-2-15,1-1 0,2-1 16,3-3-16,0 0 0,2-4 16,-1 0-16,0 0 0,0-2 15,2 2-15,3 0 0,0 0 0,3-2 16,3 1-16,0-1 0,1 0 15,1 2-15</inkml:trace>
  <inkml:trace contextRef="#ctx0" brushRef="#br1" timeOffset="100917.2802">12517 10067 0,'0'0'15,"0"0"-15,0 0 0,0 0 16,0 0-16,0 0 0,1-25 0,-1 25 16,0 0-16,0 0 15,0 0-15,0 0 0,0 0 16,0 0-16,-26 16 0,26-16 16,-24 23-16,8-9 0,0 3 15,-1 2-15,2-1 0,-6 8 16,0 2-16,-1 0 0,-1 1 15,-1-1-15,2 1 0,-1 3 16,3-4-16,2-2 0,0-4 16,1 0-16,3-2 0,2 1 15,1-6-15,2 0 0,1-2 0,2-5 16,0-1-16,3 0 16,1-3-16,2-4 0,2-1 15,1-2-15,2-1 0,0-6 0,2-2 16,-2-1-16,0 5 15,-1 1-15</inkml:trace>
  <inkml:trace contextRef="#ctx0" brushRef="#br1" timeOffset="101183.5678">12457 10046 0,'0'0'0,"0"0"0,0 0 16,0 0-16,0 0 0,0 0 15,0 0 1,14 32 0,-14-32-16,11 46 15,-6-19-15,0 1 0,-2 1 0,-1 1 16,0-1-16,-2 4 0,-2-2 0,1-2 16,-1-1-16,1 5 0,0-5 15,-1-3-15,-1 0 16,0-4-16,0-3 0,-2-7 0,-1 0 15,-2-3-15,-1-4 0,2 1 16,1-4-16,1 2 0</inkml:trace>
  <inkml:trace contextRef="#ctx0" brushRef="#br1" timeOffset="101333.8277">12233 10385 0,'0'0'0,"0"0"16,0 0-16,0 0 0,0 0 15,27-7-15,-27 7 0,27 0 16,-27 0-16,30 3 0,-14-2 16,-2 2-16,0-3 0,-3 1 0</inkml:trace>
  <inkml:trace contextRef="#ctx0" brushRef="#br1" timeOffset="101967.5484">9430 12745 0,'0'0'16,"0"0"-16,0 0 0,0 0 0,0 0 16,0 0-16,0 0 0,-5 24 15,5-24-15,-4 27 16,2-9-16,-1 1 0,1 1 0,0 3 16,0 2-16,-1 0 0,1 0 0,-1 7 15,0-3-15,-1 2 16,1 1-16,0-3 0,1-1 15,-3 4-15,1-3 0,-1-4 16,1-4-16,1-2 0,-1-1 0,2-4 16,1-4-16,1-6 15,0-4-15,0 3 0,0-3 16,0 0-16</inkml:trace>
  <inkml:trace contextRef="#ctx0" brushRef="#br1" timeOffset="102546.2431">9409 12797 0,'0'0'0,"0"0"15,0 0-15,0 0 0,0 0 0,0 0 16,21-18-16,-21 18 16,24-8-16,-24 8 0,33-5 0,-14 4 15,-1 1-15,2 3 16,0 3-16,-2-1 0,-2 1 15,-2 2-15,-3 3 0,-8 2 16,-3 2-16,-6 3 0,-4 1 16,-2-2-16,-1 2 0,-4-2 15,0-2-15,-6 3 0,-4-1 16,6-4-16,0-3 0,5-1 16,1 0-16,4-4 0,4-1 0,0-2 15,2 2-15,1-3 16,2 0-16,2-1 0,0 0 15,6-2-15,0-1 0,6 1 0,5 0 16,1 0-16,1 2 16,3 0-16,2 2 0,-1 0 15,0 0-15,-1 4 0,-1 2 16,-2 3-16,-3 0 0,-1 3 16,-3 1-16,-2 0 0,-2-2 0,0 5 15,-3 0-15,-3-3 16,-2 0-16,-2 2 0,-4-1 0,-1-4 15,-3 1-15,-1-2 16,-1-1-16,0-2 0,-1-1 16,0-2-16,1 1 15,-2-3-15,1-1 0,0 0 16,0-1-16,-2-3 0,1-2 0,1 0 16,1 0-16,-1 0 0,2-1 15,0 0-15,3-1 0,0-1 16,1 0-16,3 0 0,-1 1 15,3 1-15,0 0 0,0 2 16</inkml:trace>
  <inkml:trace contextRef="#ctx0" brushRef="#br1" timeOffset="103450.2791">17366 13327 0,'0'0'0,"0"0"16,0 0-16,27-19 0,-18 11 15,1-1-15,0-3 16,0-1-16,-1-2 16,-1 0-16,-2 1 0,0-3 0,-3-1 15,-3 0-15,-2 2 0,-5-1 16,-4-1-16,-2 2 0,-2 2 16,-5 2-16,-4 3 0,-2 0 15,-1 3-15,-11 0 16,-2 2-16,4 2 0,3 3 0,0 9 15,0 6-15,2 0 0,3 2 0,0 5 16,2-1-16,6 1 16,4 1-16,5 0 0,3 2 0,6-1 15,4 0-15,6 4 0,5 2 16,1-1-16,3-1 16,6 1-16,5 0 0,2-2 15,3 0 1,4-5-16,5-2 0,-3-3 15,-2-3-15,-3-1 0,-2-1 0,6-7 16,-2-6-16,-8 0 0,-7 0 0,-6 0 16</inkml:trace>
  <inkml:trace contextRef="#ctx0" brushRef="#br1" timeOffset="103951.2827">20289 10542 0,'0'0'0,"0"0"15,0 0-15,0 0 0,0 0 0,0 0 16,-8 32 0,8-32-16,-9 32 0,3-11 0,1-2 15,-2 2-15,1-2 0,-3 5 16,-1-2-16,-1 7 0,2-2 16,-1-2-16,-1 0 0,2 0 15,0-3-15,2-1 0,0-3 16,1 0-1,1-3-15,1-1 0,-1-7 0,1-1 16,-1-5-16,2 2 0,0-3 16,1 1-16</inkml:trace>
  <inkml:trace contextRef="#ctx0" brushRef="#br1" timeOffset="104288.2272">20096 10479 0,'0'0'0,"0"0"16,0 0-16,25-12 0,-25 12 0,24-7 16,-7 3-16,1 4 0,3 0 0,8 1 15,2 5-15,2 3 16,1 3-16,0 0 0,2 5 16,3 5-16,-1 6 15,-3 1-15,-2 3 0,-5-3 16,-5 0-16,-6-1 0,-3-3 0,-9 3 15,-7 0-15,-4-3 16,-2-2-16,-8 1 0,-6-2 16,-1-2-16,-1-5 0,-8-4 15,-5 0-15,-1-1 0,-1 1 0,-7-4 16,0-6-16,0 1 16,2-4-16,5-2 0,1-1 15,6-1-15,3-1 0,3-3 0,3 2 16,3-2-16,3-5 0,5 7 15,3 2-15,3-1 0</inkml:trace>
  <inkml:trace contextRef="#ctx0" brushRef="#br1" timeOffset="104464.1848">20885 10849 0,'0'0'0,"0"0"16,0 0-16,0 0 0,0 0 0,0 0 16,-30-3-16,30 3 0,-38-7 15,20 4-15,2-1 0,2 3 16</inkml:trace>
  <inkml:trace contextRef="#ctx0" brushRef="#br1" timeOffset="105917.4561">13126 6511 0,'0'0'0,"0"0"0,0 0 16,0 0-16,0 0 0,0 0 0,0 0 16,0 0-16,0 0 0,-12 22 15,12-22-15,-14 25 0,14-25 16,-20 31-16,5-12 0,2 0 16,0 1-16,-3 5 0,-1 1 15,-7 12-15,-1-1 0,-3 12 0,-1 2 16,-2-2-16,-1-2 15,-9 16-15,0 6 16,-9 15 0,-8 12-16,1 4 0,7-10 0,-4 6 15,4-7-15,-11 22 0,10-16 0,-2-8 16,-1-2-16,2-2 0,2 1 16,-6 13-16,-4 10 15,-3 3-15,-2 2 16,9-15-16,6-12 0,-2 13 0,1 9 15,5-18-15,6-9 0,-2 3 16,-1 6-16,-4-4 0,-1-2 0,-3 8 16,-1 5-16,6-5 0,4-4 15,-9 17-15,-6 7 16,7-1-16,6 1 0,0-11 16,1-7-16,9-11 0,5-6 0,-12 26 15,-8 14 1,-4 4-16,-2-1 0,6-13 15,6-10-15,1 5 16,0 2-16,9-24 0,7-17 0,2 3 16,0 2-16,1-2 15,-1-3-15,-2-4 0,-3-3 16,-4 16 0,-3 12-1,-1-6-15,-3-6 0,13-21 0,8-15 16,1 3-16,3 0 0,3-9 0,3-6 15,-1-4-15,-1-2 0,0-1 16,0-2-16,-5 4 0,-2 1 16,2-4-16,4-3 0,6-1 15,2-1-15,1-6 0,1-4 16,2 0-16,-4 0 0,4 0 16,0 5-16,0-5 0,0 0 15,5-4-15,0-1 0,7-2 16,6-3-16,-7 3 15,-2 2-15,-1 1 0</inkml:trace>
  <inkml:trace contextRef="#ctx0" brushRef="#br1" timeOffset="107200.4909">12987 6569 0,'0'0'0,"0"0"16,0 0-16,0 0 0,0 0 16,0 0-16,0 0 0,18 20 0,-18-20 15,12 19-15,-12-19 16,14 25-16,-5-12 0,1 3 16,2 8-16,1 2 15,2 2-15,-1 1 0,0 0 0,7 10 16,2 3-16,3 5 0,-3-2 15,3 3-15,4 2 16,2 3-16,-3-6 0,6 15 0,0 1 16,-2-6-16,1-2 0,4 10 15,2 1-15,0-4 0,0 1 16,1 7-16,0 5 0,22 35 16,-3-8-1,-3-15-15,12 16 16,14 24-16,-13-14 0,-18-28 0,-12-21 15,3 7-15,3 5 16,1 0-16,0 2 0,8 13 16,7 10-16,0-1 0,-1 1 15,-10-17-15,-8-13 0,7 9 16,3 6-16,-9-7 0,-6-5 16,9 4-16,5 2 0,-5-8 0,-3-1 15,0 0-15,-1 4 0,-1 0 16,-1 0-16,6 12 15,5 9-15,-4-17 0,-3-8 0,-1-3 16,1 3-16,0 0 16,2 1-16,-3 0 0,-2-1 0,-3-7 15,-2-7-15,2 7 0,3 6 16,-2-4-16,-2-3 0,2 6 16,3 4-16,-5-12 0,-5-8 0,6 10 15,2 6 1,-3-10-16,-5-7 0,0-2 0,-1-3 15,-7-4-15,-5-2 0,3 0 16,3 1-16,-3-4 0,-2-3 0,-1-2 16,0-3-16,-5 1 0,-2-3 15,2-1-15,-1 0 0,1-7 16,1-4-16,-1 3 16,0 2-16,-3-7 0,-2-4 0,-2-2 15,0 1-15,-2 1 0,-3 0 16,-3-6-16,0-4 15,-8-2-15,-3-5 16,0-11-16,1-7 0,4 9 0,0 2 16,3 5-16</inkml:trace>
  <inkml:trace contextRef="#ctx0" brushRef="#br1" timeOffset="109717.6504">13019 6612 0,'0'0'0,"0"0"15,0 0-15,0 0 16,0 0-16,-6-21 0,6 21 0,0 0 16,0 0-16,0 0 0,0 0 15,-7-19-15,7 19 0,0 0 16,0 0-16,0 0 0,0 0 16,0 0-16,0 0 0,0 0 15,25 11-15,-25-11 0,19 11 0,-19-11 16,23 15-16,-23-15 15,28 17-15,-10-7 0,3 0 16,0-1-16,0 2 0,10 6 16,3-3-16,2 3 0,-1-1 15,1 0-15,3 0 0,6 5 16,-1-1-16,7 5 0,-1-2 16,-2 5-16,1-2 0,2 2 15,3 1-15,-3-1 0,-3-6 0,12 9 16,4-2-16,-4 0 0,-4-1 15,9 5-15,0 2 16,-6-3-16,-5-5 0,26 16 0,-3-3 16,-4-4-16,-3-3 0,-2 2 15,0 2-15,-6-2 0,-5 4 0,4-3 16,3 4-16,2-1 16,4 0-16,6 2 15,4 2-15,8 6 0,6 3 16,-16-10-16,-10-5 0,0 0 15,2 1-15,-10-4 0,-5-3 0,8 8 16,4 5-16,-5-7 0,-4-3 16,8 2-16,5 5 15,-2-3-15,-4-2 0,4 3 0,3 2 16,-9-2-16,-7-1 0,4 0 16,3 1-16,-1-6 0,1-5 15,7 11-15,2 8 0,-13-8 16,-11-3-16,5 3 0,3 2 15,-1-3-15,1-2 0,6 4 16,3 4-16,-6-2 0,-4 1 16,5-2-16,3 0 15,-10-6-15,-6-3 0,-2 6 0,-1 4 16,-1-9-16,-1-5 0,-1 2 16,-2 4-16,-1-5 0,1-3 15,-2 1-15,1 1 0,-1 1 16,1 1-16,-1 0 0,1 2 15,-7-3-15,-5-6 0,6 0 16,5-4-16,-4 3 0,-2 0 0,2 1 16,1-2-16,-1 1 0,-1-2 15,-4 3-15,-4 2 0,2-4 16,3-3-16,0-2 0,-2-3 16,-14-1-16,2 2 0,2 2 15,4 0-15,0 0 0,1 2 16,-1-3-16,0 2 15,-3 1-15,0-2 0,-4-3 0,-2-2 16,6 3-16,4 1 16,-4 0-16,-2-2 0,-2-2 15,-1 3-15,-3-6 16,-1-2-16,1 2 16,1 0-16,3 1 15,4 2-15,-8-4 0,-2 3 0,1-5 16,0 1-16,0 1 0,0-3 0,-1 0 31,0 2-31,-2-2 0,1 4 16,-2-4-16,0 0 0,-1-1 15,-1 1-15,1-2 0,-1-1 0,-1 2 16,0-2-16,1 2 0,-1-3 16,0 0-16,0 1 15,-2-1-15,4 2 0,-4-2 0,2 4 16,-2-4-1,1 1-15,-1-1 16,2 2-16,-2-2 0,0 0 0,0 1 16,0-1-16,0 0 0,0 0 15,0 0-15,0 0 16,0 0-16,0 0 0,0 0 0,0 0 16,0 0-16,0 0 0,0 0 15,0 0 1,0 0-16,0 0 15,0 0-15,0 0 0,0 0 0,0 0 16,0 0-16,0 0 0,0 0 16,0 0-16,0 0 0,0 0 0,0 0 15,0 0-15,0 0 0,0 0 16,0 0-16,0 0 0,0 0 16,0 0-16,0 6 0,0-6 15,0 0-15,0 0 0,0 0 16,0 0-16,0 0 0,0 0 0,0 0 15,-6 1-15,6-1 16,-8 1-16,8-1 0,-12 3 16,4 0-16,0 0 0,0 0 0,1 1 15,-2-3-15,0 2 0,0 1 16,0 3-16,2 0 0,0 0 16,1 0-16,-1 0 0,1 1 15,2-1-15,1 0 0,0-1 16,1-2-16,1 0 0,1 0 15,1 2-15,1-5 0,2 2 0,0-3 16,3-3-16,-1 3 16,2-4-16,0 0 0,0 0 15,-1-2-15,2 2 0,-1-3 0,-2 3 16,1-3-16,-1 0 0,-2 0 16,0 0-16,1 0 0,-2 0 15,-1 3-15,-1-2 16,-1 1-16,-1-1 0,-3 2 15,-2 3-15,0-2 0,-2 3 0,-1 0 16,-1 0-16,0 3 0,2-2 0,-1 2 16,1 1-16,0 2 0,2-1 15,0 2-15,1 0 0,0 0 16,2 0-16,1 0 0,1 1 16,0-2-16,1 1 0,1-2 15,1 1-15,2-1 0,2-2 16,2 0-16,0 0 0,1-2 15,1 2-15,0-3 0,1 0 16,-1-2-16,-1 1 0,-2-3 16,1 1-16,-1 0 0,-2-1 0,1 0 15,-2 1-15,0-1 0,-2 0 16,-2 1-16,-1 2 16,-3-2-16,0 0 0,-3 2 0,0-2 15,-2 3 1,-1 1-1,1 1-15,0 2 0,2 0 16,0 3-16,2-1 0,2-2 0,3 3 0,2-3 16,2 0-16,1 2 0,3-4 15,2 3-15,0-1 0,0-1 16,1-2 0,1 2-16,-1-2 0,-1-2 15,-1-2-15,-1 2 0,0-2 16,-1-3-16,-3 2 0,0-4 0,-4-1 15,-3 1-15,0 0 0,-1-2 16,-4 3-16,-2 0 0,-2-1 16,-3 1-16,-7-2 0,-2 4 15,4-1-15,4 2 0,1 0 16</inkml:trace>
  <inkml:trace contextRef="#ctx0" brushRef="#br1" timeOffset="114500.8019">2683 8610 0,'0'0'15,"0"0"-15,0 0 0,0 0 16,-1 35-16,1-35 0,-7 39 15,4-13-15,-3 5 0,2 1 16,0-2-16,-1 17 0,2 6 16,0 7-16,-4-3 0,1 16 15,0 5-15,-1-5 0,2-2 16,-1 8-16,3-2 16,0-8-16,-1-6 0,1 1 0,2-6 15,-1-7-15,0-6 0,2-4 16,-2-7-16,1-6 0,0-1 0,-2-7 15,-2-5-15,3-5 0,1-3 16,-1-6-16,1-2 0,-1-7 16,0-4-16,2-8 15,0-8-15,2-4 0,0 0 0,-2-8 16,-4-6-16,2 8 0,1 10 16,1 5-16</inkml:trace>
  <inkml:trace contextRef="#ctx0" brushRef="#br1" timeOffset="114834.7578">2567 8665 0,'0'0'16,"0"0"-16,0 0 0,0 0 16,0 0-16,3-23 0,-3 23 15,0 0-15,26-12 0,-7 9 16,1 3-16,5 1 0,0 2 15,3 3-15,1 2 0,8 2 0,-2 0 16,6 5-16,-6 3 16,-4 0-16,-6-1 0,-7 5 15,-7 4 1,-11 3 0,-11 3-16,-11-2 0,-8-1 15,2-2-15,0-4 0,-4 4 0,-3-3 16,3-1-16,2-3 0,0 1 15,2-1-15,9-7 0,3-4 0,3-6 16,4-4-16,4-4 0,5-1 16,0 1-16,0 1 0,0 1 15</inkml:trace>
  <inkml:trace contextRef="#ctx0" brushRef="#br1" timeOffset="115117.2261">3332 8570 0,'0'0'0,"0"0"0,0 0 16,0 0-16,0 0 0,0 0 0,0 0 15,0 0-15,16 21 16,-16-21-16,-6 28 0,1-9 16,-3 6-1,-4 9-15,-1 6 16,-6 0-16,0-1 0,-6 6 15,3-5-15,1-2 0,4-4 0,1 3 16,0-5-16,4-5 0,2-3 16,0-5-16,2-4 0,1-2 15,4-4-15,-1-6 0,4-3 16,0 3-16,1 2 0,2 1 16,-3-3-16,1 1 0</inkml:trace>
  <inkml:trace contextRef="#ctx0" brushRef="#br1" timeOffset="115400.6888">3432 8576 0,'0'0'0,"0"0"0,0 0 0,0 0 15,7 23-15,-7-23 0,10 25 16,-10-25-16,12 31 0,-5-10 15,-4 1-15,2 2 0,0 2 0,0 9 16,-1 1-16,1-5 0,0-1 16,-2-1-16,-2 1 15,2-1-15,-1-4 0,-1-1 0,-2 1 16,1-7-16,0-2 0,-2-3 16,-2-3-16,-2-6 15,-5-2-15,0-6 0,-5-6 0,4 2 16,2 1-16,1 2 0</inkml:trace>
  <inkml:trace contextRef="#ctx0" brushRef="#br1" timeOffset="115549.8734">3289 8856 0,'0'0'0,"0"0"16,0 0-16,0 0 0,37-6 15,-37 6-15,42-2 0,-19 2 16,3-1-16,4 1 0,4 1 15,7-1-15,-3 0 0,-6 0 16,-4 0-16,-6 0 0</inkml:trace>
  <inkml:trace contextRef="#ctx0" brushRef="#br1" timeOffset="115816.968">4078 8558 0,'0'0'16,"0"0"-16,0 0 15,0 0-15,0 0 0,-2 24 0,2-24 16,-3 24-16,3-24 0,-1 35 16,-1-13-16,1 3 0,1-1 0,0 2 15,0 0-15,-2 7 16,2 0-16,-1-2 0,-1-1 15,0-1-15,-1-3 0,-2-4 16,-2-5-16,0-3 0,1-1 0,1-4 16</inkml:trace>
  <inkml:trace contextRef="#ctx0" brushRef="#br1" timeOffset="116017.3012">3775 9029 0,'0'0'0,"0"0"15,0 0-15,0 0 0,0 0 16,0 0 0,29 1-16,-4 2 0,4 1 15,1 1-15,-1-1 0,4 1 16,4-1-16,11 0 0,-2 0 0,5-1 16,0-2-16,-13-1 0,-4 2 15,-8-2-15</inkml:trace>
  <inkml:trace contextRef="#ctx0" brushRef="#br1" timeOffset="116500.52">4549 8524 0,'0'0'15,"0"0"-15,0 0 0,0 0 16,0 0-16,25-15 0,-25 15 0,32-8 16,-10 3-16,1 0 0,5 1 15,-3 1-15,1-1 0,6 1 16,-2-2-16,0 2 0,-1 1 16,-4 1-16,0 1 0,-7 0 15,-2 0-15,-3 3 0,-4 2 16,-3 0-16,-2 0 0,-8 2 15,-6 1-15,-2 2 0,-4 1 0,-4 3 16,-4 0-16,-3 3 16,1 1-16,-12 4 0,0 0 0,0 3 15,3 3-15,-5 7 0,4 1 16,4-4-16,2-2 0,10 1 16,5 2-16,5-5 0,3-5 15,8 5-15,8 1 0,0-7 16,1-1-16,5 0 0,5-1 15,1-4-15,2-2 0,4-2 16,3-2-16,-2-3 0,-2-1 0,0-3 16,4-2-16,-4-2 15,-1-3-15,0-2 0,0-5 16,-5-1-16,-4-1 0,-4-3 0,-2-2 16,-5 4-16,2 3 0,-4 3 15</inkml:trace>
  <inkml:trace contextRef="#ctx0" brushRef="#br1" timeOffset="117166.7168">4723 8757 0,'0'0'0,"0"0"16,0 0-16,22-17 0,-22 17 0,29-11 16,-9 6-16,4 1 0,2 1 15,5 2-15,2 3 0,10 0 16,-1 0-16,10 4 0,1 3 15,-5 2-15,-3 4 16,-7 0-16,-6 2 0,-5 2 16,-5 1-16,-7 0 0,-4-1 0,-8 1 15,-1 0-15,-4-1 0,-1-2 16,-7 0-16,-5 0 0,-3-2 16,-2-1-16,-2-2 0,-2-1 15,-3-2-15,-1-1 16,-5-6-16,-3-2 0,3-2 0,2-1 15,-6-6 1,2-5 0,-1-9-16,6-7 0,7 4 0,6 5 15,4 4-15,3 3 0,5 0 16,5-2-16,0 4 0,0 4 16,0 0-16,1-1 0,-1 6 15,0 3-15,0 0 0,0 0 16,0 0-16,0 0 0,-1 7 15,1 2-15,-1-1 0,0 2 16,-1 0-16,4 1 0,-2 1 16,1-1-16,1 2 0,2-2 15,-1-1-15,0-2 0,3-2 16,-2 0 0,7-3-16,5-3 15,0-3-15,3-5 0,1 0 16,0 0-16,0-2 15,-3-1-15,-1 2 0,-3 2 0,1 3 16,-3 2-16,0 1 16,-3 1-16,-1 0 15,-2 1-15,1 3 16,0 4-16,-4-2 0,0 2 0,-2 2 16,0-1-16,0 0 0,-2-1 15,4 2-15,1-1 0,-1 0 0,1-2 16,1-4-16,3-3 15,0-1-15,-1 0 0,-1 1 0</inkml:trace>
  <inkml:trace contextRef="#ctx0" brushRef="#br1" timeOffset="117484.2925">5858 8574 0,'0'0'0,"0"0"0,0 0 0,0 0 16,0 0-16,-12 24 0,12-24 16,-20 26-16,8-8 15,-4 5-15,-3 2 0,3 0 16,-3-2-16,-5 9 0,-1 1 16,-2 3-16,1 2 0,-2 5 15,5-5-15,1-4 0,1-1 16,0-4-16,1-2 0,1-3 15,5-6-15,6-6 16,3-3-16,1-2 0,3 0 0,2-5 16,5-4-16,6-10 15,5-7-15,-2 1 0,-1-3 0,4 0 16,-6 5-16,-1 2 0</inkml:trace>
  <inkml:trace contextRef="#ctx0" brushRef="#br1" timeOffset="117717.3161">5837 8665 0,'0'0'0,"0"0"16,0 0-16,0 0 0,0 0 16,0 0-16,0 0 0,0 0 15,0 0-15,0 0 0,3 34 16,-3-34-16,6 35 0,-4-14 16,2 2-16,2 4 0,-3 1 15,0 4-15,1 3 16,-1 6-16,0-2 0,1 5 0,-1-4 15,0-5-15,1-5 0,-2-1 16,-4-1-16,2-6 0,0-4 0,-4-7 16,-1-4-1,0-2-15,1-1 0,2 0 16</inkml:trace>
  <inkml:trace contextRef="#ctx0" brushRef="#br1" timeOffset="117901.38">5618 8949 0,'0'0'0,"0"0"16,0 0-16,0 0 0,0 0 15,0 0-15,31-1 0,-31 1 16,33-1-16,-11 1 0,4 1 16,0 0-16,2 2 0,-1-2 15,1-1-15,3-1 0,-6 1 0,-3 0 16</inkml:trace>
  <inkml:trace contextRef="#ctx0" brushRef="#br1" timeOffset="118166.764">6219 8676 0,'0'0'0,"0"0"16,0 0-16,0 0 15,0 0-15,-7 25 0,7-25 16,-10 40-16,4-16 16,1 1-16,-2-1 0,1 3 0,-1-1 15,-2 10-15,1 0 0,1-2 16,-1-3-16,-2 5 0,1-5 16,0-4-16,4-6 15,-3-8-15,-1-6 16,3-5-16,-1-1 0,2 0 0,0 0 15,2-1-15</inkml:trace>
  <inkml:trace contextRef="#ctx0" brushRef="#br1" timeOffset="118650.7029">6175 8706 0,'0'0'0,"0"0"0,0 0 15,0 0-15,22-11 0,-22 11 16,28-4-16,-13 3 0,1 1 15,1 3-15,4 2 0,-2-1 16,0 1-16,2 6 0,0 2 16,-5 2-16,-1-2 0,-6 3 0,-4 0 15,-4 0-15,-3 0 0,-5 1 16,-6-1-16,1-2 0,-3-3 16,-3 0-16,-2 0 0,1-2 15,2-1-15,-5 1 0,0-1 16,3-1-16,3-3 0,2-1 15,3-1-15,2 0 0,1-4 0,3 1 16,-2 1-16,4-1 0,2-4 16,4-1-16,5-3 15,3 1-15,3 1 0,6-3 16,8-1 0,4 4-16,3 2 15,-4 3-15,-4 1 0,-3 1 16,-6 1-16,1 3 0,-3 5 15,-5 0-15,-4 1 0,-2 4 0,-4 0 16,-5 1-16,-2 2 0,-5-2 16,-4 2-16,0-1 0,-2 0 0,2 1 15,1 0-15,2-1 16,1-1-16,3-2 0,-1-2 0,5-3 16,1 0-16,9-1 0,4-1 15,1-6-15,5-5 0,-1 1 16,-4 2-16,-1-1 0</inkml:trace>
  <inkml:trace contextRef="#ctx0" brushRef="#br1" timeOffset="119500.6759">7082 8856 0,'0'0'16,"0"0"-16,0 0 0,0 0 16,0 0-16,0 0 0,6-21 0,-6 21 15,0 0-15,0 0 16,-30-5-1,9 9-15,-5 4 0,2-1 16,1 3-16,2 1 0,2 1 16,-3 6-16,3-1 0,4 2 15,2 1-15,3-3 0,2 0 0,2 1 16,4 0-16,4-2 0,4-2 16,7 0-1,7-3-15,9-4 16,7-4-16,-3-2 0,-2-1 0,8-4 15,-1-3-15,2-4 0,-1-4 16,5-2-16,-4-1 16,-1-1-16,-3-1 0,-6 3 0,-5 1 15,-5 1-15,-2-1 16,-5 2-16,-2 1 0,-2 2 16,-1 2-1,-4 3-15,1 2 0,-3 0 0,0 3 16,-2 1-16,1 4 0,-2-1 15,-1 4-15,-2 2 16,-3 5-16,0 0 0,1 1 0,-2 3 16,-2 0-16,1 0 0,1 1 15,-4 6-15,2 1 0,3-4 16,1-2-16,2-4 0,-1-2 16,2 0-16,0-2 0,-1-3 15,1-2-15,1-3 0,1 0 16,1-4-16,-2-7 15,-1-2-15,0-5 0,-1-4 0,-2-2 16,1-2-16,-1-1 16,1 2-16,1 1 15,1-3-15,2-2 0,1 2 16,0 4-16,1-5 0,2 0 16,-2 8-16,2 2 0,2-4 15,3 1-15,4 4 16,2 1-1,10 3-15,7 3 0,-3 2 0,-1 3 16,7 5-16,0 4 0,-3 1 16,-3 1-16,7 7 0,-1 3 15,-9-2-15,-3 3 16,-5 1-16,-5 3 0,-3-2 0,-3-2 16,-5 5-16,-5 1 15,-6-1-15,-3-2 0,-5-4 0,-2-3 16,-5 1-16,-4-1 0,-3-3 15,-1 1-15,5-3 0,2-3 16,2 0-16,0-3 16,1 0-16,-1-3 0,7 0 15,2-3-15,4-1 16,0-1-16,5-5 0,0-2 0,2 1 16,1 3-16,0 0 0</inkml:trace>
  <inkml:trace contextRef="#ctx0" brushRef="#br1" timeOffset="119854.2621">6285 9150 0,'0'0'0,"0"0"16,0 0-1,0 0-15,0 0 0,0 0 0,0 0 16,0 0-16,6-23 0,-6 23 0,0 0 15,0 0-15,0 0 0,0 0 16,-32 11-16,32-11 16,-34 7-16,11-3 0,-5 0 0,-7-1 15,-3-1-15,-11 0 0,4-2 16,4 0-16,9 0 0,3 0 16</inkml:trace>
  <inkml:trace contextRef="#ctx0" brushRef="#br1" timeOffset="120567.4171">3197 10163 0,'0'0'0,"0"0"15,0 0-15,0 0 0,0 0 0,0 0 16,0 0-16,0 0 0,-24 8 15,24-8-15,-27 32 16,5-7-16,-2 7 0,1 0 16,-2 0-16,-10 15 15,-4 7 1,-8 14-16,3 2 0,5-13 0,5-7 16,0 0-16,6-6 0,2-2 15,2-12-15,9-3 16,3-5-16,6-8 0,-1-7 0,7 0 15,7-7-15,3-8 0,2-9 16,-5 4-16,0 4 16,-2 0-16</inkml:trace>
  <inkml:trace contextRef="#ctx0" brushRef="#br1" timeOffset="120837.4156">3136 10272 0,'0'0'0,"0"0"16,0 0-16,0 0 0,0 0 16,0 25-16,0-25 15,3 38-15,1-10 0,-1-2 0,0 3 16,1 13 0,1 2-16,2-1 0,-3-1 0,2 11 15,-2 0 1,-2-9-16,-2-4 0,-1-5 15,-1-1-15,-5-11 16,-5-5-16,-1-11 0,-5-10 16,4 2-16,0-3 0,3 1 15,2 2-15,2-2 0</inkml:trace>
  <inkml:trace contextRef="#ctx0" brushRef="#br1" timeOffset="120967.5391">2917 10677 0,'0'0'0,"0"0"16,0 0-16,0 0 0,0 0 0,0 0 15,0 0-15,0 0 0,29-21 16,-29 21-16,42-14 16,-16 10-16,1-3 0,-1 0 0,0-4 15,5-3-15,-6 3 0,-5 1 16</inkml:trace>
  <inkml:trace contextRef="#ctx0" brushRef="#br1" timeOffset="121250.6004">3478 10346 0,'0'0'16,"0"0"-16,0 0 16,-6 21-16,6-21 0,-7 29 0,2-7 15,1 2-15,1-1 0,-4 11 16,2-1-16,-1 3 0,2-1 0,-2 1 31,2 0-31,0-4 16,2-1-16,0-2 0,1-4 0,-1-8 15,1-6-15,1-7 0,0-4 16,-4-7-16,4-8 0,-2-6 16,2 0-16,0 0 0,0 3 15,0 4-15</inkml:trace>
  <inkml:trace contextRef="#ctx0" brushRef="#br1" timeOffset="121683.8875">3417 10389 0,'0'0'0,"0"0"0,0 0 16,0 0-16,0 0 15,17-18-15,-17 18 0,19-8 16,-7 5-16,1 3 0,0 1 0,3 3 16,-1 2-16,1 1 0,0 3 15,-4 1-15,-1 0 16,-2 1-16,0 2 0,-5 4 0,-1-1 15,-7 0-15,-1-3 0,-5 1 16,-2-1-16,-4 0 0,-1-3 16,-1 0-16,-1-3 0,4-1 0,1-1 15,2-2-15,1 0 0,3-4 16,1 3-16,1-3 16,2 0-16,2 0 0,2 0 0,6-3 15,7-1 1,0 2-16,4 0 0,7-1 15,0 3-15,-2 0 0,0 0 16,-2 0-16,0 3 0,-3 5 16,-4 2-16,0 0 0,-6 1 15,-2 0-15,-5 4 0,-2-2 16,-3 2-16,-3-1 0,-3-2 16,0 2-16,1-1 0,1-2 15,-4-2-15,5 0 0,1-1 0,6-5 16,1-3-16,4 0 15,4-4-15,2-6 0,5-1 0,-1 0 16,-2 1-16,-2 3 0</inkml:trace>
  <inkml:trace contextRef="#ctx0" brushRef="#br1" timeOffset="122466.51">4107 10460 0,'0'0'0,"0"0"0,0 0 15,0 0-15,0 0 0,0 0 16,0 0-16,0 0 0,0 0 0,0 0 15,-31 4-15,31-4 0,-22 14 16,22-14-16,-32 18 0,32-18 16,-32 25-16,20-10 0,-2 5 15,5-4-15,0 1 0,-1 7 16,2-6-16,4 3 0,4-6 16,3 2-16,7-5 0,2 2 15,-1-3-15,7-4 0,0-3 16,8-1-16,0-3 0,11-3 0,-1-2 15,0-5-15,0 0 0,-2-1 16,1-4-16,-4-2 16,-1 2-16,4-6 0,-4-1 0,-3 1 15,-3 3-15,-1 1 16,-7 2-16,0 2 0,-5 2 0,-4 2 16,0-1-16,-4 6 0,2-2 15,-3 5-15,-2 1 0,2-3 16,-2 3-16,-2 4 0,-1 2 15,-1-2-15,-2 4 0,-1 2 16,-1 1-16,1 3 0,0 0 16,-2 5-16,-1 1 0,4 1 0,-3-3 15,2 1-15,0-1 0,0 3 16,2-3-16,2 3 0,0 1 16,1-8-16,0-1 0,-1-5 15,1 0-15,1-1 0,0-1 16,0-5-16,1-1 15,-1-3-15,2-5 0,0-3 16,1-3-16,0-1 0,-2-2 16,-2-1-16,0 3 0,0-5 0,-1 1 15,1 1-15,1 1 0,-1 2 16,1 1-16,1 0 16,0 1-16,3 1 0,3 1 15,0 0-15,2 1 0,4-1 16,5 1-16,1 3 0,3 3 15,8 1 1,2 5-16,7 3 16,3 5-16,-4 1 0,-3 4 15,1 2-15,-6 1 0,-4 7 0,-6 3 16,-5-3-16,-6 0 0,-6-2 16,-9 3-16,-2-4 0,-4 0 15,-3-4-15,-5 0 0,2-3 16,0-2-16,1-2 0,-1 3 15,0-7-15,2-7 0,1 0 16,3-3-16,2-1 0,1-4 0,9-8 16,4-6-16,7 0 0,5-3 15,-2 4-15,-3 6 0,-3 1 16</inkml:trace>
  <inkml:trace contextRef="#ctx0" brushRef="#br1" timeOffset="123184.0132">5352 10238 0,'0'0'16,"0"0"-16,0 0 0,0 0 0,0 0 15,0 0-15,6 33 0,-6-33 16,1 32-16,-1-32 0,-3 42 16,-3-20-16,0 3 0,-4 1 15,-2 5-15,-4 5 0,2-4 16,-1 0-16,-2 0 0,-1 1 0,3-1 15,1-4-15,-1-2 0,3-3 16,1-4-16,0-5 0,0-3 16,3 0-16,4-1 0,-2-3 15,2-4-15,1-2 0,-1-1 16,2-3-16,0-1 0,0-3 16,0 0-16,2-4 0,1 1 15,1-1-15,1-4 0,3 1 16,-2-1-16,3-1 0,0 1 0,4 0 15,4-3 1,4 1-16,6-1 16,-2 1-16,-2 2 0,2 3 0,3-1 15,6 2-15,1 0 0,-2 1 16,-2 3-16,0 3 0,-4 0 0,-2 1 16,2 3-16,-5 4 0,1 2 15,-5 1-15,0 2 16,-4 3-16,-2 0 0,-3 5 0,1 2 15,-5 2-15,1 3 0,-3-2 16,-1 3-16,-1-3 0,-3-2 16,-1 2-16,0 0 0,0-3 15,-2-2-15,2 0 0,0-2 16,2-1-16,1-3 0,0-1 0,1-3 16,-3-2-16,-1 1 0,-2-6 15,-2-3-15,-1-1 0,-2-3 16,-1-5-16,-2-5 15,2 0-15,3-1 0,3 0 16,-1 0-16,4 4 0,-3 3 0,4 0 16,3 4-16,1 1 0,4 5 15,-1-2-15,-1 2 0,-1-2 16,0 3-16,-2 0 0,3-3 16,0 3-16,2 0 0,3 3 15,3-2-15,-1 1 16,-1 1-16,1-2 0,-4 0 15,0-2-15,-3 0 0,1-2 16,-1 3-16,-2-3 0</inkml:trace>
  <inkml:trace contextRef="#ctx0" brushRef="#br1" timeOffset="123367.2628">5194 10378 0,'0'0'16,"0"0"-16,0 0 16,0 0-16,0 0 0,0 0 0,0 0 15,29-1-15,-29 1 0,32 0 16,-32 0-16,34 0 0,-20 0 0,0 0 16</inkml:trace>
  <inkml:trace contextRef="#ctx0" brushRef="#br1" timeOffset="123567.2136">6032 10220 0,'0'0'0,"0"0"0,0 0 0,22-6 16,-22 6-16,34-1 0,-11 3 15,1 0-15,-2 1 0,1 1 16,1 0-16,5 3 0,-3 1 15,-3 2-15,-2 0 0,-5 1 16,-5-2-16,-2 0 0,-2-1 16,0-2-16</inkml:trace>
  <inkml:trace contextRef="#ctx0" brushRef="#br1" timeOffset="123750.2932">5881 10545 0,'0'0'0,"0"0"15,0 0-15,0 0 0,34 4 16,-34-4-16,44 4 0,-17-1 16,4-3-16,3 1 0,3 1 0,11-2 15,-2-2-15,4 1 0,-9-2 16,-4-1-16,-5-3 0,-8 0 16,-3 3-16,-3 0 0</inkml:trace>
  <inkml:trace contextRef="#ctx0" brushRef="#br1" timeOffset="123984.228">6174 10418 0,'0'0'0,"0"0"0,0 0 16,0 0-16,0 0 0,0 0 16,-13 24-16,13-24 0,-4 21 15,0-3 1,0 4-1,-3 3-15,1 3 0,-1-3 16,-1-2-16,3-2 0,0-4 0,1 1 16,0-4-16,-1-2 0,2-2 0,3-7 15,3-3-15,-3 0 0,1-3 16,-1 3 0</inkml:trace>
  <inkml:trace contextRef="#ctx0" brushRef="#br1" timeOffset="124150.4081">6237 10586 0,'0'0'15,"0"0"-15,0 0 0,0 0 16,0 0-16,0 0 0,0 0 16,10 20-16,-10-20 0,12 19 15,-4-6-15,0 2 0,-2-2 16,2-1-16,0 1 0,-1-2 16,2-2-16,0-3 0,1 0 15,1-5-15,0-4 0,-1 0 0,-1 2 16,-2-2-16</inkml:trace>
  <inkml:trace contextRef="#ctx0" brushRef="#br1" timeOffset="124400.4206">6589 10153 0,'0'0'0,"0"0"0,0 0 0,27-8 15,-12 8-15,4-1 0,3 0 16,8 0-16,5 1 0,-3 0 16,2 0-16,-2 0 0,-4 0 15,7 2-15,-3 0 16,-7 1-16,-6-1 0,-4 0 0,-2 2 16,-6-12-16,-5-12 0,0 4 15,0 4 1,-1 1-16</inkml:trace>
  <inkml:trace contextRef="#ctx0" brushRef="#br1" timeOffset="124634.1075">6656 10392 0,'0'0'0,"0"0"16,0 0-16,-3 18 16,3-18-16,-5 32 0,2-11 15,-2 5-15,0 3 0,2 5 16,0 2-16,-2 8 0,1 2 15,0 8-15,0 2 0,3-6 16,2 0 0,0-6-16,2-2 15,-1-7-15,0-5 0,-2-6 0,3-5 0,-2-2 16,0-3-16,-2-10 16,0-7-16,1-8 0,0-11 15,1 5-15,0 3 0,-1 3 0</inkml:trace>
  <inkml:trace contextRef="#ctx0" brushRef="#br1" timeOffset="125083.86">6674 10520 0,'0'0'16,"0"0"-16,0 0 0,22-13 0,-22 13 16,20-7-16,-6 3 0,1 3 15,2 1-15,2 1 0,3 3 16,-3-1-16,-3 1 0,3 3 15,-6 3-15,-4 1 0,-6 3 16,-5 0-16,-6 1 0,-2-1 16,-2-3-16,-1 0 0,-1 2 15,0-4-15,-1 1 0,2-2 16,1 1-16,2-2 0,1-3 16,2 0-16,2 2 0,1-4 15,3 0-15,5 2 0,6-1 16,2 1-16,0 0 0,5-1 0,4 1 15,1-1-15,1 1 0,-6 0 16,0-1-16,-3 1 0,-2 3 16,-3 0-16,-2 1 0,-4 2 15,-2 0-15,-5 1 0,-6 0 16,-1 0-16,-3 2 0,1-1 16,0-1-16,2 2 0,0-2 0,2-3 15,2 2-15,1-2 0,1-1 16,2-1-16,1-3 0,6-2 15,8 0-15,5-2 0,7 0 16,3-5-16,1 0 0,3-2 16,2-3-16,0 0 0,-6 1 0,-5 5 15</inkml:trace>
  <inkml:trace contextRef="#ctx0" brushRef="#br1" timeOffset="125300.804">7457 10231 0,'0'0'0,"0"0"16,0 0-16,44-11 0,-14 8 16,0 1-16,2 4 0,10 0 15,0 0-15,-5 3 0,-4 1 16,0 1-1,-6 0-15,-5 0 16,-4-4-16,-4 1 0</inkml:trace>
  <inkml:trace contextRef="#ctx0" brushRef="#br1" timeOffset="125484.2191">7323 10561 0,'0'0'0,"0"0"16,0 0-1,43 2-15,-9-2 0,-2-3 0,2 3 16,11-3-16,1 2 0,-1-2 16,-1 2-16,7-4 0,-2 0 15,-10-2-15,-7-4 0,-6 4 16,-5 0-16,-4 1 0</inkml:trace>
  <inkml:trace contextRef="#ctx0" brushRef="#br1" timeOffset="125717.2749">7612 10339 0,'0'0'0,"0"0"15,0 0-15,0 0 0,0 0 0,-13 29 16,13-29-16,-4 28 16,0-11-16,1 1 0,2 0 15,-2 0-15,0 3 0,1 1 0,0-1 16,0 4-16,0-2 0,0-3 15,1-2-15,0-4 0,0-2 16,1-2-16,1-3 0,3-3 16,0-1-16,-1 0 0,1-2 15,-1 0-15</inkml:trace>
  <inkml:trace contextRef="#ctx0" brushRef="#br1" timeOffset="125935.3884">7740 10432 0,'0'0'0,"0"0"16,0 0-16,0 0 0,0 0 16,0 0-16,-3 24 0,3-24 15,0 29-15,0-29 0,-2 30 16,2-10-16,0 1 16,0-2-16,0 1 0,0-2 0,1-3 15,0-1-15,0 0 0,1 1 16,1 0-16,1-5 0,-1-3 0,1-4 15,2 1-15,2-7 16,4-1-16,-3 0 0,-2 1 16,2 2-16</inkml:trace>
  <inkml:trace contextRef="#ctx0" brushRef="#br1" timeOffset="126316.671">8212 10056 0,'0'0'0,"0"0"15,0 0-15,0 0 0,0 0 16,0 0-16,0 0 0,-7 29 0,7-29 16,-15 25-16,6-7 15,-2 1-15,1 1 0,-1 5 0,0 2 16,-1 3-16,0 2 0,-6 15 15,0 4 1,1 5-16,2 5 0,-2 10 16,3-4-16,-1 12 0,3-4 15,2-7-15,2-10 0,-1 12 16,-1 5-16,1-10 0,0-7 0,0-1 16,-1-4-16,-2-3 0,-2-3 15,-14 24-15,-3-3 0,-21 5 16,-17 5-16,1-26 15,-17 4-15,-52 15 0,-7-11 16,44-19-16,32-12 0,22-10 16</inkml:trace>
  <inkml:trace contextRef="#ctx0" brushRef="#br0" timeOffset="136284.3653">2116 11598 0,'0'0'0,"0"0"16,0 0-16,0 0 0,0 0 0,0 0 15,31-10-15,-31 10 0,41-4 16,-9 1 0,9-4-16,10 0 15,12 0-15,10-2 0,-3 2 0,21-2 16,9 2-16,15-1 16,-5-2-16,29-1 0,7 1 15,8-1-15,-14 4 0,69-5 16,-14 2-16,-8-4 15,-4-2-15,-24 3 0,-13 3 0,26 3 16,19 3 0,14 3-16,6 2 15,-40-1-15,-28 0 0,-1 4 0,0 3 16,-18-4-16,-13-1 0,4 0 16,3 0-16,-1 1 0,-3 2 0,0-1 15,-1 2-15,-9-5 0,-6-1 16,-3 4-16,-3 6 0,-7-2 15,-5-1-15,7 0 16,6-3-16,-6-1 16,-3-1-16,-23-1 0,-13 0 0,-13-1 15,-8 3-15,-5-3 0,-1 0 16,-8 0-16,-1 0 16,-7 2-16,0 2 0,-7 1 15,-5 6-15,-15-8 0,-11-1 16,10-1-16,7 0 0,5-1 15</inkml:trace>
  <inkml:trace contextRef="#ctx0" brushRef="#br0" timeOffset="137033.772">2151 12139 0,'0'0'0,"0"0"0,0 0 0,0 0 16,0 0-16,0 0 0,0 0 15,0 0-15,0 0 0,0 0 16,0 0-16,0 0 0,21-10 0,-21 10 16,39-3-16,-15 2 15,3-1-15,5 1 0,5 0 16,17-2-16,6-2 0,18-1 16,5-1-16,17 0 0,-1-1 15,28 0-15,8 0 16,-17 1-16,-11 0 0,39-2 0,4 2 15,-10 4-15,-5 2 0,6 0 16,6 0-16,-6 2 0,-3 1 16,23 0-16,18-1 15,9 3-15,5 0 16,-20 4-16,-14 2 0,4-4 0,2-3 16,-20-1-16,-19 0 0,3 1 15,2-1-15,-8 0 0,-1 0 16,9 0-16,5-1 0,-22 0 0,-10 0 15,-2-2-15,0 0 0,0-1 16,3-1-16,-13 1 16,-10-2-16,-12-3 0,-11-4 15,-6 3-15,-3 2 16,-16 1-16,-10-1 16,-8 2-16,-5 3 0,-2-1 0,-3 2 15,0 2-15,-1 2 0,-5 9 16,-3 6-16,1-5 0,0-6 0,1-1 15</inkml:trace>
  <inkml:trace contextRef="#ctx0" brushRef="#br0" timeOffset="146146.1477">13117 6497 0,'0'0'15,"0"0"-15,0 0 16,0 0-16,0 0 0,0 0 15,0 0-15,0 0 0,0 0 0,0 0 16,0 0-16,0 0 0,0 0 16,0 0-16,0 0 0,0 0 15,0 0-15,0 0 16,0 0-16,0 0 0,0 0 16,0 0-16,0 0 15,0 0-15,0 0 0,0 0 0,0 0 16,0 0-16</inkml:trace>
  <inkml:trace contextRef="#ctx0" brushRef="#br0" timeOffset="146757.0459">10195 12665 0,'0'0'0,"0"0"0,-8 13 16,6-5-16,1-1 0,2 3 16,1 2-16,1-2 0,2 0 15,-2-2-15,0-1 0,1 0 0</inkml:trace>
  <inkml:trace contextRef="#ctx0" brushRef="#br0" timeOffset="148200.5538">13073 6572 0,'0'0'15,"0"0"-15,0 0 0,0 0 16,0 0-16,6 22 0,-6-22 0,11 25 15,-11-25-15,12 32 0,-5-15 16,0-2-16,-1-2 0,-2-1 16</inkml:trace>
  <inkml:trace contextRef="#ctx0" brushRef="#br0" timeOffset="149316.7892">19613 11106 0,'0'0'0,"0"0"32,0 0-32,31 0 15,-31 0-15,26 0 0,-15 0 16,-2 1-16,-2 2 0,0-3 0,-2 0 15,1 0-15,-2 0 0,0 0 16,-1 4-16,0-2 0,-1 1 16,1-1-16,-1 1 15,0 1-15,0-1 0,0 1 16,1 0-16,-2-1 0,0 0 16,0-2-16,-1-1 0,2 3 15,-1 1-15,-1-4 0,3 3 0,-3-3 16,2 4-16,-2-4 15,1 3-15,-1-3 0,0 0 0,0 0 16,1 1-16,-1-1 16,0 0-16,0 0 0,0 0 15,0 0-15,0 0 0,0 0 16,0 0-16,0 0 0,0 0 16,0 0-16,0 0 0,0 0 15,0 0-15,0 0 0,0 0 16,0 0-16,0 0 0,-2 6 15,2-6-15,-9-3 16,2 0-16,1 2 0,6 1 16,-10-3-16</inkml:trace>
  <inkml:trace contextRef="#ctx0" brushRef="#br0" timeOffset="151274.2406">14252 5869 0,'0'0'0,"0"0"16,0 0-16,0 0 0,0 0 0,0 0 15,0 0-15,0 0 0,0 0 16,0 0-16,-14-22 16,14 22-16,-20 5 0,20-5 15,-27 10-15,27-10 0,-32 14 0,11-2 16,-3 4-16,-1-1 16,-2 4-16,-6 3 15,-5 5-15,-14 5 0,-1 0 16,-5 4-16,8-7 0,-11 9 0,0 3 15,5-3-15,4-2 0,-8 4 16,0-1-16,2-1 0,0-5 16,-9 10-16,0 0 15,8-1-15,8-7 0,-31 20 16,1-2-16,13-6 0,9-1 16,1-3-16,3-4 0,4-3 15,4 0-15,-3-1 0,-2 1 0,-1 3 16,1-3-16,-6 3 15,-1 1-15,2 3 0,3 3 0,-5-3 16,-4-1-16,2-4 16,2-4-16,-1 7 0,2 5 15,0-2-15,2-2 16,9-8-16,4-7 0,-9 10 16,-5 5-16,0 3 15,1 2-15,12-13 0,9-10 16,1 0-16,2 2 15,5-4-15,4 0 0,0-6 0,1-3 16,4-3-16,5-5 0,3-1 16,2-1-16,5-2 0,-2 0 0,1 0 15,1 0-15,1 1 0,2-2 16,-2 2-16,2-2 16,3-1-16,0-2 0,2-2 15,4-4-15,5-5 0,3-1 16,0 1-16,-1 2 0,5-4 15,3 0-15,2-5 0,0-1 16,5-2-16,3-2 16,-3 4-16,-2 1 0,7-6 0,3 1 15,1-1-15,0 1 16,3-4-16,4-4 0,-5 4 16,-4 2-16,9-6 0,-1 1 15,2-1-15,2 0 16,5-3-16,4-2 0,9-7 15,0-2 1,-1 3-16,5-2 16,12-7-16,0-1 0,-18 10 15,-11 6-15,26-15 0,-7 4 16,-8 8-16,-4 9 0,6-6 16,5-4-16,-10 4 0,-7 4 15,-7 2-15,-3 2 16,-2 2-16,1 3 0,0-3 15,1-1-15,5 0 0,2 2 16,-7-1-16,-3 5 0,-2 2 16,-1-3-16,-1 0 15,-1 1-15,12-2 16,7-3-16,-6 4 0,-5 0 16,-11 8-16,-8 9 0,6-5 15,6-2 1,1-5-16,3-3 0,-25 15 15,-1 1-15,10-7 0,-3 3 0,-9 4 16,-1-3 0,5-1-16,2-3 15,-4 6-15,2 1 0,-6 0 16,-3 1-16,-2 1 0,-1 2 16,-3-1-16,0 1 15,0 1-15,-1 1 0,-1 0 0,0 1 16,1-3-16,-3 3 0,0 0 15,0 0-15,0 0 16,0 0-16,0 0 0,0 0 16,0 0-16,1-2 0,-1 2 15,0 0-15,0 0 16,0 0-16,-2 5 0,0-4 16,-1 2-16,-1 4 15,-1-3-15,0 3 0,-2-11 0,0-3 16,0 0-16,1 3 0,1-3 0</inkml:trace>
  <inkml:trace contextRef="#ctx0" brushRef="#br0" timeOffset="152883.4025">10074 8124 0,'0'0'0,"0"0"16,0 0-16,0 0 15,-6 27 1,2-3-16,-2 12 16,-5 11-1,-4 9-15,-3 7 16,-2 9-16,-3 14 16,1-6-16,0 6 0,4-13 0,1 6 15,0 2-15,6-16 0,3-11 0,7-4 16,5-8-16,3-12 15,4-3-15,12-6 16,9-4-16,7-6 0,4-6 16,-3-1-16,-3-1 0,7-8 15,6-4-15,5 0 0,5-4 16,-3-2-16,-2-5 0,-9 5 16,-11 3-16,-11 3 15</inkml:trace>
  <inkml:trace contextRef="#ctx0" brushRef="#br0" timeOffset="154500.5773">5656 14164 0,'0'0'0,"-3"19"16,-4 2 0,1 12-16,1 6 0,1 11 0,-3 0 15,1 15-15,1 4 16,-2 8-16,1-6 0,-2 15 15,0-1-15,1 12 0,-3-7 16,2-5-16,1-3 0,0-10 16,-1-9-16,0 19 15,5-14-15,1-17 0,2-8 16,2-15-16,-2-11 0,0-9 16,0-8-16,0-5 0,-2-5 0,2-10 15,0-9-15,2-4 0,1-2 16,0-22-16,1-11 15,-4-3-15,0 3 0,0-3 16,-4-4-16,1-3 0,0 6 16,-2-33-16,1 4 0,2 32 15,1 22-15,-6-32 16,-1-24-16,1 17 0,0 12 16,-2 18-16,1 13 15,1 7-15,0 6 16,7 2-1,6 3-15,1 6 16,4 6-16,0 5 0,2 6 0,1 3 16,7 2-16,3 2 0,1 2 0,1 4 15,1 5-15,3-1 16,4 2-16,-4 0 0,0 4 16,-5 0-16,-2 3 0,-4 0 0,-3 1 15,-8 2-15,-3-2 0,-6 7 16,-7 4-16,-3 0 15,-8 0-15,-6-1 0,-10-1 16,-2-3-16,-1 0 0,0-4 16,1 0-16,0-2 15,1-2 1,6-12-16,8-11 0,13-9 16,15-11-16,-3 8 0,-2 2 15,1 2-15</inkml:trace>
  <inkml:trace contextRef="#ctx0" brushRef="#br0" timeOffset="154786.7988">6251 14076 0,'0'0'15,"0"0"-15,0 0 0,0 0 16,-7 22-16,7-22 0,-15 32 15,8-11-15,-2 0 0,0 2 0,-1 4 16,-6 10-16,-4 2 16,-1 0-16,-1 2 0,-3 5 15,4-1-15,3-4 0,-3 3 16,2-4-16,1-5 16,3-3-16,1-7 0,3-3 15,1-6-15,9-11 16,3-11-16,0 2 0,0 0 15,-1 2-15</inkml:trace>
  <inkml:trace contextRef="#ctx0" brushRef="#br0" timeOffset="155033.7319">6308 14026 0,'0'0'0,"0"0"15,0 0-15,5 24 16,-5-24-16,3 32 0,1-11 16,0 2-16,4 4 0,-1 3 0,-2 1 15,4 9-15,0 1 0,0-3 16,-1-2-16,1 11 0,1 2 16,-2-6-16,-3-4 0,1 4 15,-2-4-15,0-7 16,-2-7-16,1-7 0,-3-3 15,1-4-15</inkml:trace>
  <inkml:trace contextRef="#ctx0" brushRef="#br0" timeOffset="155223.5383">6142 14452 0,'0'0'0,"0"0"0,0 0 15,0 0-15,0 0 0,0 0 16,0 0-16,38-5 0,-12 2 16,1-1-16,2-1 0,1 0 15,3-1-15,4 1 0,-6-2 16,-5 3-16</inkml:trace>
  <inkml:trace contextRef="#ctx0" brushRef="#br0" timeOffset="155500.2274">6748 14164 0,'0'0'16,"0"0"-16,0 0 0,0 0 15,-10 30-15,5-11 0,0 8 16,-1 4-16,2 2 15,-3-2-15,0 0 0,-1 11 0,1 1 16,-1 5-16,1 0 0,1-8 16,3-3-16,2-5 0,-1-5 15,4-9-15,-1-7 16,2-8-16,3-6 0,-2 0 16,-1 2-16,0-2 0</inkml:trace>
  <inkml:trace contextRef="#ctx0" brushRef="#br0" timeOffset="156001.4552">6668 14097 0,'0'0'16,"0"0"-16,0 0 16,0 0-16,0 0 15,0 0-15,32-9 0,-32 9 0,33 1 16,-33-1-16,41 5 0,-19-2 15,2 4-15,0 1 0,-1 4 16,4 4-16,-1 1 16,-8 0-16,-4-2 0,-6 1 0,-2 1 15,-7 1-15,-7 4 16,-3-4-16,-3 1 0,-7 1 16,-2-1-16,-4-2 0,-3-1 15,0-3 1,-1-1-1,6-3-15,7-1 16,6-2-16,1-2 0,6-1 0,5-3 16,8 2-16,5-3 0,4 0 0,2 1 15,9 2 1,7 1-16,3 3 16,-3 1-16,3 4 0,-6 1 0,-6 0 15,-3 3-15,-6 0 0,-5-1 16,-5 5-16,-4 1 0,-5 1 15,-2-3-15,-3 3 0,-6 1 0,0-1 16,-1 1-16,-6-1 16,-2 0-16,0-2 0,3-2 15,2-2-15,3-1 0,11-7 16,6-3-16,12-8 0,8-10 16,-4 4-16,-4 2 0,-3 1 0</inkml:trace>
  <inkml:trace contextRef="#ctx0" brushRef="#br0" timeOffset="156450.5833">9106 14194 0,'0'0'0,"0"0"16,0 0-16,-5 29 15,3-6-15,0 1 0,-1 1 0,1 6 16,0 1-16,-3 13 0,1 3 16,-3 11-16,1 3 0,-2 1 15,-1-1-15,-2 13 0,0 1 16,-3 27 0,0 5-16,5-5 0,4-4 15,3-14-15,3-9 0,4-7 16,1-13-16,8 2 0,0-19 15,-4-25 1,-3-18-16,-5-7 0,-1-6 0,0 6 16,-1 4-16,0 0 0</inkml:trace>
  <inkml:trace contextRef="#ctx0" brushRef="#br0" timeOffset="156767.0534">9057 14392 0,'0'0'0,"0"0"15,0 0-15,0 0 0,0 0 0,0 0 16,37-5-16,-16 5 16,4 1-16,5 5 0,7 1 15,11 5-15,2 4 16,-7-1-16,-6 1 0,3 5 15,-2-1-15,-7 2 0,-5 2 16,-5 5-16,-8 1 0,-7-7 16,-4-1-16,-5 0 0,-6 0 15,-6-5-15,-4 0 0,-10 3 16,-3 0-16,-1-2 0,0-1 0,-1-5 16,-2-1-16,8-2 0,6-5 15,2 0-15,5-1 16,4 1-16</inkml:trace>
  <inkml:trace contextRef="#ctx0" brushRef="#br0" timeOffset="157091.4265">10330 14406 0,'0'0'0,"0"0"0,0 0 0,0 0 16,0 0-16,0 0 0,-34 13 15,34-13-15,-25 18 0,25-18 0,-30 28 16,15-15-16,-1 3 0,1 2 16,1 3-16,-1 8 15,4-1-15,7 1 0,5-1 16,3-2-16,3-1 0,3-1 15,2-2-15,4 2 0,2-4 0,4-3 16,4-3-16,0-7 16,3-7-16,-6 3 15,-4-3-15,-4 1 0</inkml:trace>
  <inkml:trace contextRef="#ctx0" brushRef="#br0" timeOffset="157350.4274">10518 14453 0,'0'0'0,"0"0"0,0 0 15,0 0-15,0 0 0,0 0 0,0 0 16,0 0-16,12 23 0,-12-23 16,13 25-16,-13-25 0,17 32 15,-9-11-15,-1 1 16,0 3-16,0 3 15,-2 1-15,1-4 0,-1 7 16,-2 0-16,0-3 0,-2-4 16,-1-4-16,0-3 0,-1-7 15,-2-4-15,-1-3 0,-2-1 0,2-3 16,1 1-16,-1 1 0</inkml:trace>
  <inkml:trace contextRef="#ctx0" brushRef="#br0" timeOffset="157750.8979">10392 14433 0,'0'0'0,"0"0"0,0 0 16,0 0-16,0 0 16,25-13-16,-25 13 0,33-5 15,-12 5-15,0 0 0,1 0 16,1 1-16,0 2 0,1 1 15,1 1-15,9 4 0,-1 1 16,-4 1-16,-2 1 0,-2 1 16,-2 1-16,-3 1 0,-2-1 0,1 7 15,-4 1-15,-4 0 0,-3 2 16,-4-2-16,-3-1 16,-2 0-16,-3-1 0,-2 1 0,-1 1 15,-6-2-15,-4-3 0,-3 1 16,-2-2-16,2 0 15,2-4-15,-1 1 0,-2-2 16,0 0-16,1-4 0,1 0 16,1-7-16,2 4 0,2-1 15,1-3-15,2-3 0,0-4 16,0-4-16,5 3 16,0 2-16,1-1 0</inkml:trace>
  <inkml:trace contextRef="#ctx0" brushRef="#br0" timeOffset="157922.0831">11341 14884 0,'0'0'0,"0"0"0,0 0 16,0 0-16,0 0 0,0 0 0,-5 21 15,5-21-15,0 0 16,0 0-16</inkml:trace>
  <inkml:trace contextRef="#ctx0" brushRef="#br0" timeOffset="159441.5459">7618 14479 0,'0'0'0,"0"0"0,0 0 0,0 0 16,0 0-16,0 0 0,0 0 16,0 0-16,0 0 0,26-2 15,-26 2-15,0 0 0,28 14 16,-28-14-16,20 15 0,-12-6 15,2 2-15,-3-2 0,0 3 0,-2-3 16,0 0-16,-1-2 16</inkml:trace>
  <inkml:trace contextRef="#ctx0" brushRef="#br0" timeOffset="160134.2725">7721 14969 0,'0'0'0,"0"0"15,0 0-15,6-18 0,-6 18 16,7-21-16,-7 21 0,7-29 31,-2 11-31,0 0 0,2-6 16,-2-2-16,3-3 0,1-8 0,0 3 0,1-2 15,0-2-15,1 1 0,0 0 16,1-8-16,-1 0 0,0 5 0,0 1 16,1-4-16,-1 3 0,0-1 15,-1 4-15,1 2 16,2 6-16,-2 1 0,0 2 0,1-1 16,3 2-16,-1 4 15,1 2-15,0 3 0,-1 0 16,-1 4-16,-4 3 0,1 4 0,1 5 15,-1 2-15,1 0 0,1 3 16,0 2-16,0 3 16,1 3-16,-1 3 0,-1 2 15,0 2-15,-1 3 16,-3-1-16,0 1 0,0 5 16,-4 6-16,1 3 15,0 1-15,-3 3 0,-1-1 16,-1 0-16,-3 0 15,1-3-15,0-1 0,2 7 0,-3-4 16,2-3-16,-1-4 0,1-4 16,-1 2-16,0-1 15,-1 1-15,0-5 0,3-6 16,-2 2-16,0 0 0,0-5 16,2 0-16,1-5 15,0-2-15,0 0 0,0-2 0,0 0 16,0-3-16,0 0 15,1 0-15,-1-1 0,0-3 16,-1 3-16,1-3 16,0 0-16,0 0 0,0 0 0,-2-3 15,-3-4-15,-3 0 16,-1-1 0,2 2-1,2 2-15</inkml:trace>
  <inkml:trace contextRef="#ctx0" brushRef="#br0" timeOffset="162684.5001">4030 13693 0,'0'0'0,"0"0"16,0 0-16,0 0 15,0 0-15,0 0 0,0 0 16,0 0-16,0 0 0,0 0 16,0 0-16,0 0 0,0 0 15,21-14-15,-21 14 16,40-1-16,-15 2 0,1 0 0,-1 1 15,1-1-15,1 1 0,10 0 16,-1 2-16,0 0 0,1 1 16,5 0-16,-2 0 0,-2-1 15,1 1-15,-8 1 0,0 1 0,-5 2 16,-3 0-16,-2-2 0,-5-2 16,0 0-16,-1 0 15,-3 0-15,-2 0 0,-6 3 0,-4 3 16,-4-2-16,1-1 0,-7 2 15,-2 1-15,-3-1 0,-3-2 0,-3 3 16,-4 0 0,-6 4-16,0-1 0,-2 3 0,-1 2 15,-2-1-15,0 1 0,-6 5 16,1 3-16,3-4 0,-2 0 0,3 2 16,0 0-16,6 0 0,6 0 15,-2 7-15,5 0 0,3 2 16,1 0-16,6 0 15,3-6-15,8-2 16,4 2-16,2-3 0,2 0 0,4 0 16,5 1-16,-1-2 0,2-3 15,3 1-15,3-1 0,-1-2 16,-4 1-16,2-2 0,4 0 16,0-7-16,0-1 0,-3-2 15,0-1-15,-1-2 0,-2 0 16,3-4-16,-1-5 15,-2 0-15,-2-6 0,-4 3 0,-4 3 16,-1 0-16</inkml:trace>
  <inkml:trace contextRef="#ctx0" brushRef="#br0" timeOffset="163633.6575">4314 14158 0,'0'0'0,"0"0"16,0 0-16,0 0 0,23-13 16,-23 13-16,32-11 0,-14 6 15,3 2-15,3-1 0,5 1 16,-3 3-16,3 0 0,10 1 16,0 3-16,8 2 0,-2 1 0,-7 4 15,0 3-15,-6 0 16,-4 0-16,0 1 0,0 3 15,-5 0-15,-4 1 0,-1 8 16,-5 1-16,-4-5 0,-4-1 16,-3 5-16,-2 1 0,-10-1 15,-2 0 1,-3 1-16,1-3 0,-1 1 0,-4 0 16,-3 1-16,2-2 0,-2-6 15,1-1-15,1-5 0,1-6 0,1 0 16,-2-2-16,1-2 15,-3 0-15,3-9 0,-3-6 16,2-1-16,5 1 0,-4-6 16,0-3-16,2-8 15,-1-7 1,3 4-16,0 0 0,2-3 0,1 0 16,-1-2-16,3 3 0,3 7 15,0 4-15,1 1 16,0 0-16,3 4 0,0 0 0,1 7 15,2 1-15,-2 2 0,2 1 16,-3 0-16,1 3 0,2 4 16,-2 1-16,2 4 0,1 2 15,-1 2-15,-1 0 0,1 5 16,0 2-16,-1 5 16,-2 2-16,2-2 0,-2 0 15,0-3-15,-1 0 0,2-1 16,1 1-16,-3 0 0,1 1 15,1-6-15,0-5 0,1 2 16,1-3-16,-2-2 0,1 1 0,1-5 16,0-1-16,1-1 15,1-5-15,-1 1 0,2-4 16,2 1-16,1 0 0,1-6 0,2-3 16,1 0-16,1 1 0,0-1 15,0 2-15,0 0 0,0 3 16,0 0-16,0 1 15,0 4-15,-1-1 0,0 2 16,3 2-16,-1 0 16,0 3-16,-1 0 0,0 2 0,-2 7 15,1 5-15,-2 1 0,0 2 16,-2 2-16,-3 0 0,1 0 16,-1-2-16,-5 2 15,-1 2-15,1-1 0,-1 1 0,0 1 16,-2-1-16,1-4 0,1-2 0,-4 7 15,-1-3 1,4-3-16,-3-4 16,4-1-16,0-1 0,-2-4 15,2-1-15,0-4 0,-1-3 0,1-3 16,0-6-16,2 1 0,1-4 16,0 2-16,0 2 0,0 3 15</inkml:trace>
  <inkml:trace contextRef="#ctx0" brushRef="#br0" timeOffset="164836.8716">8492 14160 0,'0'0'0,"0"0"15,0 0-15,0 0 0,0 0 0,0 0 16,0 0-16,29-13 0,-29 13 16,22-5-16,-22 5 0,31-3 15,-14 2-15,3 1 16,1 1-16,2-1 0,2 1 15,-2 0-15,-1 2 0,4-1 16,0 0-16,-5 1 0,-3-1 0,-2-1 16,-3 0-16,-2 1 0,0 1 15,-3-1-15,-2 0 0,-1 1 16,-2 2-16,-3-1 16,-2 3-16,-2-1 0,-3 1 15,-4 0-15,-3 2 0,-2-1 16,1 2-16,-7 4 0,-3 1 0,0 2 15,2 1-15,-1 0 0,2-1 16,-7 6-16,-1 1 0,1 1 16,1 0-16,4 0 0,3 2 15,2 1-15,2 3 0,3-2 16,2 0-16,1 2 0,2-1 16,3-3-16,3-1 0,3 2 15,2 0-15,3-6 0,1-1 16,9 1-16,6 2 15,-4-9-15,1 0 0,4 2 0,2-5 16,-6-3-16,0-2 0,8-6 16,5-4-16,-10 2 15,-5-2-15,-2 2 0</inkml:trace>
  <inkml:trace contextRef="#ctx0" brushRef="#br0" timeOffset="165733.9622">8605 14483 0,'0'0'15,"0"0"-15,0 0 0,0 0 16,34-11-16,-34 11 0,30-3 0,-30 3 16,38 3-16,-17-1 15,0 3-15,0 1 0,0 1 16,-2-1-16,-2 1 0,4 3 15,-2 1-15,-2 3 0,-2 0 0,-3 2 16,-2 5-16,-2 0 0,-4-4 16,-3 2-16,-3 2 15,-1-3-15,-2 3 0,-1-3 16,-2 0-16,-2 0 0,-1-3 0,-3 1 16,-3-4-16,3 1 15,2-2-15,-2-2 0,1 0 0,5-5 16,-1 0-16,0-3 0,0-1 15,1-1-15,1-3 0,0-6 16,0-2-16,2-4 0,-1 0 16,2-2-16,1 1 0,-1-3 15,2-5-15,-1 2 16,0-1-16,-1 5 0,1 3 0,0 0 16,-1-1-16,0 2 0,0 2 15,0 4-15,1-1 0,0 3 16,1 3-16,-1-2 0,1 3 15,0 2-15,-2 4 0,1-2 16,0 3-16,-2 1 0,2 2 16,-2 1-16,0 2 0,2 3 15,0 0-15,-2 5 0,1-1 0,0 1 16,2-2-16,-1 0 16,0-2-16,-1 0 0,1-3 0,1 0 15,1-2-15,-2 0 0,2-4 16,0 0-16,1-1 15,0-4-15,0 0 0,0 0 16,0 0-16,2-4 0,1-1 16,-1 0-16,1 1 0,3-5 15,0 0 1,3 0-16,2-3 0,-1 3 16,-1 2-16,1 1 0,0-1 15,0 0-15,0 2 0,0 1 0,-1 2 16,1-1-16,0 3 0,0 4 15,0 1-15,-2 0 0,-1 2 0,-2-2 16,-2 3-16,-2 1 16,-1-2-16,-2 4 0,-3-1 15,0 1-15,-1-3 0,-4 3 16,-1-1-16,0 0 16,2-3-16,-1 0 0,2-3 15,3 0-15,-1-1 0,2-2 16,-1 2-16,1-3 0,1 0 15,0 0-15,3 0 0,0-4 16,3 1-16,3-1 0,4-3 16,7 1-16,6 2 15,0 0-15,-1 0 0,9 0 16,2-2-16,-5 2 0,-5 0 0,-3-1 16</inkml:trace>
  <inkml:trace contextRef="#ctx0" brushRef="#br0" timeOffset="166836.8798">11216 14724 0,'0'0'0,"0"0"0,0 0 16,24-4-16,-24 4 0,37-3 15,-11 1-15,4 2 0,3 1 0,1 2 16,3-2-16,8 5 0,-1-2 16,4 3-16,-5-4 0,-7 1 15,-8-1-15,-4-1 0</inkml:trace>
  <inkml:trace contextRef="#ctx0" brushRef="#br0" timeOffset="167033.5629">11175 14961 0,'0'0'0,"0"0"16,0 0-16,0 0 0,0 0 15,29 4-15,-29-4 16,45 5-16,-17-3 0,8-1 16,8 2-16,5-3 0,4 1 15,8-2-15,-4-6 0,0 3 16,-11 0-16,-8 1 0</inkml:trace>
  <inkml:trace contextRef="#ctx0" brushRef="#br0" timeOffset="167500.8318">12480 14069 0,'0'0'0,"0"0"16,0 0-16,0 0 16,0 0-16,0 0 0,-6 35 15,6-35-15,-10 37 0,5-16 0,-2 4 16,-1 0-16,0 5 15,-4 8-15,0 1 0,1 4 16,0 3-16,-2 11 0,1-3 0,-1 12 16,2 0-16,1-2 15,2 0-15,3-3 0,1 1 16,3 1-16,2-10 0,2-5 16,0-2-16,2-4 0,2-2 0,3-2 15,1-5-15,0-8 0,2-3 16,3-4-16,1-1 15,0-5-15,-1-2 0,5-3 16,5-4-16,0-6 16,4-1-16,-4-3 0,-2-3 0,2-4 15,3-4-15,-2-1 0,0-5 16,-7 8-16,-5 2 0,-3 4 16</inkml:trace>
  <inkml:trace contextRef="#ctx0" brushRef="#br0" timeOffset="186001.3934">11100 6194 0,'0'0'0,"5"-1"16,-1-2 0,0 0-16,1 0 0,-1 2 15,0 1-15,-1-3 0,-1 2 0,0-1 16,-2 2-16,3-4 16,-3 4-16,1-1 0,-1 1 0,0 0 15</inkml:trace>
  <inkml:trace contextRef="#ctx0" brushRef="#br0" timeOffset="187089.872">18597 12693 0,'0'0'0,"0"0"16,0 0-16,0 0 0,0 0 0,15 18 15,-15-18-15,0 0 16,0 0-16,0 0 0,0 0 16,0 0-16,0 0 0,0 0 15,0 0-15,0 0 16</inkml:trace>
  <inkml:trace contextRef="#ctx0" brushRef="#br0" timeOffset="187317.1117">18634 12982 0,'0'0'0,"0"0"15,0 0-15,0 0 0,0 0 0,0 0 16,0 0-16,0 0 0,0 0 16,-14-21-16</inkml:trace>
  <inkml:trace contextRef="#ctx0" brushRef="#br0" timeOffset="194653.8193">17675 11592 0,'0'0'15,"0"0"-15,0 0 0,0 0 16,0 0-16,33 4 16,-33-4-16,29 7 15,-12-2-15,1 1 0,0 2 0,2-2 16,5 4-16,0-1 15,0 2-15,10 3 0,0-1 0,-2 1 16,-2 1-16,4 1 0,-1 0 16,-1-2-16,-1 0 0,-2-3 15,-2 0-15,-3 0 0,-1 2 16,0 0-16,-2 0 16,-4-2-16,-1 0 0,-5 0 15,-3-1-15,-4-5 0,-2-3 16,-3-2-16,2 3 0,-2-3 0</inkml:trace>
  <inkml:trace contextRef="#ctx0" brushRef="#br0" timeOffset="195000.3265">17468 11815 0,'0'0'15,"0"0"-15,0 0 0,0 0 16,31 7-16,-31-7 0,38 17 16,-15-7-16,1 2 0,3 1 15,2 1-15,9 5 0,2 2 0,1-1 16,-1 2-16,7 1 0,-5-2 15,5 1-15,-3 0 0,-5-4 16,-5-3-16,-2 1 0,-2 1 16,-3-1-16,-2 0 0,-2-2 15,-2-1-15,-5 2 0,-3 0 16,-2-1-16,-1 0 0,-4-4 16,-4-1-16,0-1 0,1-2 15,-2-1-15</inkml:trace>
  <inkml:trace contextRef="#ctx0" brushRef="#br0" timeOffset="196133.5699">11778 11396 0,'0'0'16,"0"0"-16,0 0 0,0 0 0,0 0 15,0 0-15,-2-18 0,2 18 16,0 0-16,0 0 0,-12-15 15,12 15-15,-15-10 0,5 8 16,-1 0-16,0-1 0,0 3 16,-3 0-16,-1 0 15,0 3-15,-2 1 0,2 1 16,-1 1-16,2 1 0,2 5 16,1-3-16,1 2 0,2 0 15,1-1 1,2 4-16,2-1 0,1 3 0,4 2 15,2-4-15,3 1 0,2-1 0,4 0 16,0 0-16,1 0 0,3-3 16,0-2-16,3 0 0,2-2 15,0 0-15,0-3 0,-2 2 16,-2-1-16,1-3 0,-1-4 16,0 1-16,-1-2 0,-2-1 15,-1-6-15,-2-1 16,-1 1-16,-2-2 15,-1-1-15,0-3 0,-2-1 0,-2 3 16,-3-2-16,-3 0 0,-4 0 16,-2 0-16,0 5 0,-6-4 15,-2 0-15,-4-1 16,-2 4-16,-6-2 0,1 0 0,4 4 16,4 2-16,3 1 15</inkml:trace>
  <inkml:trace contextRef="#ctx0" brushRef="#br0" timeOffset="198836.3258">17998 12801 0,'0'0'0,"0"0"0,0 0 15,0 0-15,0 0 0,0 0 16,0 0-16,14 16 15,-14-16-15,0 0 0,0 0 0,0 0 16,0 0 0,0 0-16,0 0 0,0 0 15,0 0-15,0 0 16,0 0-16,0 0 0,0 0 16,0 0-16,0 0 0,0 0 15,0 0-15,0 0 0,0 0 16,0 0-16,0 0 0,0 0 15,0 0-15,0 0 16,-3 22-16,3-22 0,0 0 16,0 0-16,0 0 0,0 0 15</inkml:trace>
  <inkml:trace contextRef="#ctx0" brushRef="#br0" timeOffset="204488.0351">17239 12708 0,'0'0'0,"0"0"16,0 0-16,0 0 0,0 0 15,0 0-15,0 0 0,20 13 16,-20-13-16,0 0 16,0 0-16,0 0 0,0 0 15,0 0-15,0 0 16,0 0-16,0 0 0,0 0 16,0 0-16,0 0 0,0 0 15,0 0-15,0 0 0,0 0 16,0 0-16,0 0 0,0 0 15,0 0-15,11 19 0,-11-19 16,0 0-16,0 0 0,0 0 16,0 0-16,0 0 0,0 0 15,0 0-15,0 0 0,0 0 16,0 0-16,0 0 16,0 0-16,0 0 0,0 0 15,0 0-15,0 0 0,0 0 16,0 0-16,0 0 15,0 0-15,16-16 0,-16 16 0,0 0 16,0 0-16,0 0 16,0 0-16,0 0 0,0 0 0,0 0 15,0 0-15,0 0 0,-20-20 16,20 20-16,0 0 0,0 0 16,-15-19-16</inkml:trace>
  <inkml:trace contextRef="#ctx0" brushRef="#br0" timeOffset="205214.9692">12743 6515 0,'0'0'0,"0"0"0,0 0 15,4-18-15,-4 18 0,0 0 16,6-24-16,-6 24 0,0 0 15,6-19-15,-5 13 16,-1 3-16,-1 2 16,-1-3-16,-2 4 0,0 0 0,-2 4 15,2-3-15,-1 1 0,2-1 16</inkml:trace>
  <inkml:trace contextRef="#ctx0" brushRef="#br0" timeOffset="205837.8175">16254 13496 0,'0'0'0,"0"0"16,19 11-16,-8-4 16,1 0-16,2 2 0,1 0 0,3 3 15,-2 0-15,2 0 16,1 0-16,-1 0 0,2-1 15,-2-1-15,-2-1 0,2-3 16,1-4-16,0-1 0,-2-2 16,-1 0-16,-3 0 0,-2 1 0</inkml:trace>
  <inkml:trace contextRef="#ctx0" brushRef="#br0" timeOffset="206370.7656">18704 10878 0,'0'0'0,"0"0"0,0 0 16,0 0-16,0 0 0,0 0 16,23 0-16,-23 0 0,0 0 15,0 0-15,0 0 16,0 0-16,0 0 0,0 0 15,0 0-15,0 0 0,0 0 16,0 0-16,0 0 0,0 0 16,-17-18-16,17 18 0,0 0 15,-24-18-15,24 18 0,-19-14 16,19 14-16,-21-12 0,9 6 16,1 3-16,2-1 0,2 0 15</inkml:trace>
  <inkml:trace contextRef="#ctx0" brushRef="#br0" timeOffset="207063.3631">11895 9616 0,'0'0'0,"0"0"16,0 0-16,0 0 0,0 0 15,0 0 1,25 0-16,-25 0 16,0 0-16,0 0 0,0 0 0,0 0 15,0 0-15,0 0 16,6 21-16,-6-21 0,0 0 15,-13 16-15,13-16 0,0 0 16,-25 4-16,25-4 16,0 0-16,-24-4 0</inkml:trace>
  <inkml:trace contextRef="#ctx0" brushRef="#br0" timeOffset="207274.075">11808 9582 0,'0'0'0,"0"0"16,0 0-16,0 0 0,16-13 15,-16 13-15,0 0 0,0 0 16,0 0-16,0 0 0,0 0 16,-8-19-16,8 19 0,0 0 15,-30-5-15,30 5 0,0 0 16,-30-1-16,30 1 0,0 0 15</inkml:trace>
  <inkml:trace contextRef="#ctx0" brushRef="#br0" timeOffset="207624.4385">11694 9609 0,'0'0'16,"0"0"-16,0 0 15,0 0-15,0 0 0,0 0 16,0 0-16,0 0 15,0 0-15,0 0 0,0 0 0,0 0 16,-3 21-16,3-21 0,0 0 16,0 0-16,0 0 0,0 0 15,-16 16-15,16-16 0,0 0 16,0 0-16,0 0 0,0 0 16,0 0-16,0 0 15,0 0 1,22 7-16,-22-7 0,0 0 15,0 0-15,0 0 0,0 0 0,0 0 16,20 3-16,-20-3 0,0 0 16,0 0-16,0 0 0,13 14 15,-10-10-15,-1-2 0,0 0 16,-2-2-16,-2 3 16,2-3-16,-3-3 0,2 1 0,1 2 15,-2-3-15</inkml:trace>
  <inkml:trace contextRef="#ctx0" brushRef="#br0" timeOffset="208162.4511">10343 7720 0,'0'0'15,"0"0"-15,0 0 16,0 0-16,0 0 0,0 0 16,0 0-16,8-18 0,-8 18 15,0 0-15,0 0 0,0 0 16,-17-15-16,17 15 0,0 0 0,-20-7 15,20 7-15,0 0 0</inkml:trace>
  <inkml:trace contextRef="#ctx0" brushRef="#br0" timeOffset="208387.5126">10199 7635 0,'0'0'0,"0"0"15,0 0-15,0 0 16,0 0-16,0 0 0,0 0 0,0 0 16,21-13-16,-21 13 15,0 0-15,0 0 0,0 0 0,0 0 16,0 0-16,0 0 16,0 0-1,-19 20-15,19-20 16,0 0-16</inkml:trace>
  <inkml:trace contextRef="#ctx0" brushRef="#br0" timeOffset="222167.5878">6689 8101 0,'0'0'0,"-10"-8"16,-2-1-16,-10-6 0,-5-1 15,-10-3-15,-6-5 0,-10-4 16,1 0-16,-17-6 0,-16-3 16,-1 1-16,-2 2 0,-24-2 15,-3 3-15,0 4 0,1 2 16,-57-4-16,7 6 0,17 8 15,16 6-15,-8 9 16,-3 6-16,-28-1 0,-17 1 16,38 2-16,25 2 0,-5 5 15,-4 6-15,12 3 0,8 1 0,-13 14 16,-8 8-16,16-7 16,10-5-16,2 4 0,1 2 15,21-5-15,15-2 0,-1 6 0,1 5 16,-1 2-16,1 0 0,-4 8 15,0 7 1,22-7-16,15-5 0,3 0 0,0 0 16,1 3-16,0 2 0,12-10 15,8-7-15,6 10 0,0 7 16,5-9-16,4-4 0,2-1 16,3 2-16,1-7 0,1-3 0,19 9 15,13 7-15,-5-8 16,-3-5-16,8-2 0,6 0 15,1-5-15,3-3 0,7 1 16,5 0-16,12 1 0,9 0 16,19 7-16,19 3 15,-25-9-15,-14-7 0,3-8 0,1-4 16,7 7-16,6 3 16,30-4-16,21-3 0,0-3 15,-1-4-15,-32 0 0,-24-4 0,33 2 16,23-2-1,-21 5-15,-13 4 0,0-8 0,2-5 16,-4-3-16,0-3 0,10 0 16,10 0-16,-12 2 0,-6 1 0,6-6 15,5-5-15,-12 6 0,-9 7 16,7-8-16,3-1 0,-5-4 16,-1-2-16,-1 1 0,-2-1 15,-8 1-15,-6 1 0,4-3 16,3-2-16,-7-2 0,-5-1 0,-7 0 15,-5 0-15,-8 4 16,-8 3-16,-4-12 0,-4-7 16,-12 5-16,-5 5 0,-1-3 15,1-4-15,-5-2 0,-4-2 0,-5 4 16,-3 1-16,-8 1 0,-6-1 16,-3-1-16,-4-1 15,-5 3-15,-2 4 0,-14-7 16,-7-5-16,-16-9 15,-10-7-15,0 4 0,-1 2 0,3 13 16,2 8-16,-13-8 0,-9-6 16,2 4-16,3 2 0,-12 0 15,-6 2-15,-5 4 0,-1 3 0,-20-3 16,-14 0-16,11 2 0,5 3 16,-34 3-16,-23 4 15,-22 6-15,-15 7 16,49 8-16,31 5 0,40-2 0,28-1 15,16-2-15</inkml:trace>
  <inkml:trace contextRef="#ctx0" brushRef="#br0" timeOffset="226250.9197">13090 6504 0,'0'0'0,"0"0"0,0 0 16,0 0-16,-7-24 0,7 24 15,0 0-15,-7-18 0,7 18 16,0 0-16,-10-14 0,5 13 16,-3-1-16,-2 2 0,-1 2 15,-1 2-15,-1 3 16,0 1-16,-1 1 0,-1 2 15,-3 0-15,2 4 0,0-1 16,-2 8-16,1 2 0,4-2 0,2 0 16,2 2-16,2-2 0,3 0 15,2-1-15,3 0 16,3 0-16,2-3 0,1 3 0,5 1 16,-1 0-16,1-4 0,2-1 0,0-3 15,2-3-15,-1 0 16,2 0-16,0-4 0,2 0 0,0-4 15,1-2-15,-1-2 0,-2-2 16,1-1-16,-1-3 0,0 0 16,0-1-16,-1-2 0,1 0 15,-2-2-15,-1-1 0,-3-1 16,-1 2-16,-2-5 0,-2 2 16,-1-2-16,-1 2 0,-1-6 0,-3 3 15,-4-1-15,-1-2 16,-5 0-16,-3 0 0,-2 0 15,0 5-15,-5 0 0,-3 2 16,-4 2-16,-2 2 0,-3 2 16,-2 1-16,-3 4 0,0 0 0,-6 6 15,2 1-15,2 3 0,3 6 16,2 5-16,1 7 16,4-6-16,5 2 0,2-3 0,5-5 15,5-4-15</inkml:trace>
  <inkml:trace contextRef="#ctx0" brushRef="#br0" timeOffset="227034.3215">13069 10288 0,'0'0'0,"0"0"15,0 0-15,0 0 0,0 0 16,-25-5-1,25 5-15,-26 2 16,9 1-16,1 1 0,0 0 0,-1 1 16,-2 2-16,0 2 0,1-1 0,-8 6 15,-1 3-15,2-2 0,4 2 16,3 2-16,1 2 0,3 0 16,3 1-16,1 3 0,3 1 15,5 1-15,4-2 0,5-2 16,4 0-16,0-4 0,1-1 15,2-1-15,4-3 0,3 0 0,2-5 16,-1-2-16,0-1 0,1-2 16,0-1-16,3-3 15,0 0-15,-1-4 0,-3 0 0,-1-5 16,0 1-16,-2-2 0,1-1 16,1-3-16,0-3 0,-2 1 15,-3-1-15,-1-1 16,-2-4-1,-4-2-15,-4-2 0,-1 1 0,-3 4 0,-5-1 16,-1-2-16,-4 2 0,-1 0 16,-2 1-16,-2-2 0,-1 3 15,1 6-15,-3-3 0,0 2 16,-1 2-16,2 2 0,2 3 16,3 0-16,5 2 0,1 3 0,11 2 15,7-2 1,-3 2-16,-1-2 0,-3 3 15</inkml:trace>
  <inkml:trace contextRef="#ctx0" brushRef="#br0" timeOffset="227867.708">19480 10188 0,'0'0'0,"0"0"0,0 0 16,0 0-16,0 0 0,0 0 15,-15-14-15,15 14 16,-26-11-16,4 8 0,-7-1 15,-1 4-15,-3 0 0,2 1 16,3 2-16,-11 4 0,-1 4 16,-4 3-16,4-3 0,5 3 15,2 4-15,3 0 0,3 1 0,-1 5 16,2 1-16,5 0 0,4-4 16,3 4-16,6 3 15,3-9-15,4-1 0,3 3 0,4 1 16,3-7-16,4 1 0,2-1 15,2-1-15,2 0 0,2-6 16,4 2-16,4 1 16,-3-1-16,-1 1 0,8-4 0,4-2 15,-4 1-15,-1-2 0,1-1 16,0-6-16,-1 0 0,-1-2 16,-3-2-16,-3 0 0,-2 0 15,-2-1-15,0-4 0,-1 0 16,-4-2-16,-2 2 0,-2-4 15,-2 1-15,-4 0 0,0 2 0,-5-2 16,-3 1-16,-4-1 0,0-2 16,-8-4-1,-4-4-15,-14-1 0,-11-3 16,0 8-16,0 0 0,2 3 0,9 3 16,6 3-16</inkml:trace>
  <inkml:trace contextRef="#ctx0" brushRef="#br0" timeOffset="229875.933">17480 12577 0,'0'0'0,"0"0"16,0 0-16,0 0 16,0 0-16,0 0 0,0 0 15,0 0-15</inkml:trace>
  <inkml:trace contextRef="#ctx0" brushRef="#br0" timeOffset="232598.7341">17838 12531 0,'0'0'0,"0"0"15,0 0-15,0 0 0,17 15 16,-17-15-16,0 0 0,0 0 15,11 17-15,-10-12 0,0 0 16,-2-2-16,-2 0 16,-2-2-16,-4-2 15,-2-2-15,-1-1 0,1 0 16,1 0-16,2 1 0</inkml:trace>
  <inkml:trace contextRef="#ctx0" brushRef="#br0" timeOffset="233014.8862">16816 10935 0,'0'0'16,"0"0"-16,0 0 0,0 0 16,0 0-16,0 0 0,15-14 15,-15 14-15,0 0 0,0 0 16,0 0-16,0 0 16,-20-8-16,20 8 0,-19-3 0,19 3 15,0 0-15,-24-4 16</inkml:trace>
  <inkml:trace contextRef="#ctx0" brushRef="#br0" timeOffset="233711.4189">17193 12964 0,'0'0'0,"0"0"16,0 0-16,0 0 0,0 0 0,0 0 15,0 0-15,0 0 16,0 0-16,25 0 15,-25 0-15,0 0 0,0 0 16,0 0-16,0 0 0,0 0 16,-16-21-16,16 21 0,0 0 15,0 0-15</inkml:trace>
  <inkml:trace contextRef="#ctx0" brushRef="#br0" timeOffset="234267.6083">12684 8998 0,'0'0'0,"0"0"16,0 0-1,-4-20-15,3 13 16,0 3-16</inkml:trace>
  <inkml:trace contextRef="#ctx0" brushRef="#br0" timeOffset="236638.9419">11267 7235 0,'0'0'16,"0"0"-16,0 0 0,0 0 16,-4-20-16,4 20 0,0 0 15,0 0-15,0 0 0,0 0 16,0 0-16,0 0 16,0 0-16,0 0 0,0 0 15,0 0-15</inkml:trace>
  <inkml:trace contextRef="#ctx0" brushRef="#br0" timeOffset="237256.1148">14005 10064 0,'0'0'0,"0"0"0,0 0 15,0 0-15,0 0 0,0 0 0,0 0 16,18-18-16,-18 18 16,0 0-16,0 0 0,0 0 15,0 0-15,0 0 0,0 0 0,-6-20 16,6 20-16,0 0 16,-25-9-16,25 9 15,0 0-15,-24-7 0</inkml:trace>
  <inkml:trace contextRef="#ctx0" brushRef="#br0" timeOffset="237669.1177">14083 10324 0,'0'0'0,"0"0"15,0 0-15,0 0 0</inkml:trace>
  <inkml:trace contextRef="#ctx0" brushRef="#br0" timeOffset="237934.2889">14125 10465 0,'0'0'0,"0"0"0,0 0 0,0 0 0,0 0 16,0 0-16,0 0 0,20-8 16,-20 8-16,0 0 15,0 0-15,0 0 0,0 0 16,-20-18-16,20 18 15,0 0-15,-23-12 16,23 12-16,0 0 0,-17-14 0</inkml:trace>
  <inkml:trace contextRef="#ctx0" brushRef="#br0" timeOffset="238113.8702">14034 10417 0,'0'0'0,"0"0"16,0 0-16,0 0 15,0 0 1,0 0-16,0 0 16,23 10-16,-23-10 0,0 0 15,0 0-15,0 0 0,0 0 16,-27 5-16,27-5 0,0 0 16,0 0-16,-22-4 0</inkml:trace>
  <inkml:trace contextRef="#ctx0" brushRef="#br0" timeOffset="241617.4725">14082 7231 0,'0'0'0,"0"0"15,0 0-15,0 0 0,0 0 16,0 0-16,0 0 0,0 0 16,0 0-16,0 0 0,0 0 15,0 0-15,0 0 0,0 0 16,0 0-16,0 0 0,20 17 15,-20-17-15,0 0 0,0 0 16,0 0-16,2 24 0,-2-24 16,0 0-16,0 0 0,-2 24 0,2-24 15,-2 12-15,1-3 0,-2-2 16,1 2-16,0 0 0,-1 0 16,-3 0-1,-2 3-15,-1-3 0,-4 2 16,2 0-16,1-2 0,1 0 0,-3 2 15,1 1-15,2 0 0,-4 1 16,0 0-16,-1 0 16,-1 0-16,-4 3 0,-2-1 0,1 0 15,1-2-15,0-1 0,2-1 16,-2 3-16,0-3 0,-1 1 16,-1-1-16,2 0 15,0 0-15,0 1 0,0-1 0,1 0 16,-1 0-16,-1-1 0,-1-1 15,1 0-15,1-1 0,1 1 16,-1 1-16,1-2 0,2 1 16,-2-2-16,0 0 0,0 0 15,-1 0-15,0 0 0,2 1 16,0 0-16,3-1 0,-3-2 16,0 0-16,0 1 0,0-1 0,1 1 15,-2-2-15,2 0 0,1-1 16,1-1-16,1 0 0,1 1 15,0-2-15,-1-1 0,1 1 16,0 0-16,1-1 0,0 2 16,0 0-16,1 1 0,0-1 15,1-2-15,2 0 0,1-1 0,1 1 16,-1 0-16,1 1 0,-1 0 16,2 0-16,-1-1 0,1-1 15,-1 1-15,2-1 0,0 1 16,1 0-16,-1-1 0,1 1 15,2 0-15,-2-1 0,2 1 16,-2-2-16,2 2 0,-2 0 16,2 0-16,-3 0 0,3 0 15,0 0-15,0 0 16,-1-2-16,1 2 0,0 0 0,0 0 16,0 0-16,0 0 15,0 0-15,0 0 0,0 0 16,0 0-16,0 0 0,0 0 15,0 0-15,0 0 0,0 0 0,0 0 16,0 0-16,0 0 0,0 0 16,0 0-16,0 0 0,0 0 15,0 0-15,0 0 0,0 0 16,0 0-16,0 0 0,0 0 16,-1 7-16,1-7 0</inkml:trace>
  <inkml:trace contextRef="#ctx0" brushRef="#br0" timeOffset="243486.0439">12918 10581 0,'0'0'0,"0"0"16,0 0-16,0 0 0,0 0 0,0 0 15,0 0-15,0 0 0,0 0 16,0 0-16,0 0 0,0 0 16,0 0-16,0 0 0,0 0 15,0 0-15,0 0 16,0 0-16,-9-24 0,9 24 16</inkml:trace>
  <inkml:trace contextRef="#ctx0" brushRef="#br0" timeOffset="244039.8699">12736 6764 0,'0'0'0,"0"0"15,0 0 1,0 0-16,0 0 16,0 0-16,19-9 0,-19 9 15,0 0-15,0 0 0,0 0 16,24 14-16,-24-14 0,0 0 0,19 21 15,-19-21-15,0 0 0,21 15 0</inkml:trace>
  <inkml:trace contextRef="#ctx0" brushRef="#br0" timeOffset="244707.0487">19744 10506 0,'0'0'16,"4"4"-16,0-1 0,1 1 0,-1 0 15,1-1-15,-1 1 0,0-1 16,2 1-16,-2-1 0,1 1 16,-2-1-16,0-2 0,1 2 15,-1 0-15,-2-2 0,-1 2 0,-1 0 16,-2-1-1,-1 1-15,1 1 0,-1-1 16,-2 0-16,-2-3 0,-1 0 16,0 0-16,1 0 0,1-2 15</inkml:trace>
  <inkml:trace contextRef="#ctx0" brushRef="#br0" timeOffset="246866.7972">12975 6505 0,'0'0'0,"0"0"16,0 0-16,0 0 0,0 0 0,0 0 15,0 0-15,0 0 0,0 0 0,16 17 16,-16-17-16,0 0 16,0 0-16,0 0 0</inkml:trace>
  <inkml:trace contextRef="#ctx0" brushRef="#br0" timeOffset="247517.121">10074 12701 0,'0'0'0,"0"0"16,0 0-16,0 0 0,0 0 15,0 0-15,0 0 0,0 0 16,0 0-16,14-21 0,-14 21 16,0 0-16,15-18 0,-15 18 15,20-22-15,-10 11 0,-1 1 16,-1 1-16</inkml:trace>
  <inkml:trace contextRef="#ctx0" brushRef="#br0" timeOffset="247938.0757">12809 10256 0,'0'0'0,"0"0"0,0 0 15,0 0-15,0 0 0,0 0 16,0 0-16,0 0 0,0 0 15,0 0-15,0 0 0,0 0 16,0 0-16,0 0 0,-22 7 16,22-7-16</inkml:trace>
  <inkml:trace contextRef="#ctx0" brushRef="#br0" timeOffset="248749.3453">12932 6701 0,'0'0'0,"0"0"16,0 0-16,0 0 0,0 0 15,0 0-15,0 0 0,0 0 0,0 0 16,15 18-16,-15-18 0,0 0 16,0 0-16,0 0 15</inkml:trace>
  <inkml:trace contextRef="#ctx0" brushRef="#br0" timeOffset="249303.8822">16517 13006 0,'0'0'0,"0"0"16,0 0-16,0 0 0,0 0 16,15 20-16,-15-20 15,10 10-15,-4-6 0,0 0 0,2 0 16,0-1-16,-2-2 0,1-2 15,1-3-15,-2-1 0,1-2 0,0 0 16,-2 2-16,0 0 0</inkml:trace>
  <inkml:trace contextRef="#ctx0" brushRef="#br0" timeOffset="249760.9735">19446 10549 0,'0'0'0,"0"0"15,0 0-15,0 0 0,0 0 0,-29-3 16</inkml:trace>
  <inkml:trace contextRef="#ctx0" brushRef="#br0" timeOffset="271045.2109">9804 12908 0,'0'0'0,"0"0"0,0 0 15,0 0-15,0 0 16,0 0-16,0 0 0,0 0 16,0 0-16,0 0 15,0 0-15,0 0 0,0 0 16,0 0-16,0 0 0,0 0 0,0 0 16,0 0-16,0 0 0,0 0 15,0 0-15,0 0 0,0 0 16,0 0-16,0 0 15,26-5-15,-26 5 0,0 0 16</inkml:trace>
  <inkml:trace contextRef="#ctx0" brushRef="#br0" timeOffset="272034.9035">16462 13086 0,'0'0'0,"0"0"0,0 0 16,0 0-16,0 0 0,0 0 15,0 0-15,0 0 16,0 0-16,0 0 0,0 0 0,0 0 16,0 0-16,0 0 0,5 18 15,-5-18 1,0 0-16,0 0 15,0 0-15,0 0 16,0 0-16,0 0 16,0 0-16,0 0 15,0 0-15,0 0 16,0 0-16,0 0 16,0 0-16,0 0 0,0 0 0,0 0 15,0 0-15,0 0 0,0 0 0,0 0 16,0 0-1,0 0-15,0 0 0,0 0 0,0 0 16,0 0-16,0 0 16,0 0-16,0 0 0,0 0 15,0 0-15,0 0 0,0 0 16,0 0-16,0 0 16,0 0-16,0 0 0,0 0 0,0 0 15,0 0-15,0 0 0,0 0 16,-3-29-16,3 29 0,0 0 15,0 0-15</inkml:trace>
  <inkml:trace contextRef="#ctx0" brushRef="#br0" timeOffset="272551.3716">12590 5976 0,'0'0'0,"0"0"0,0 0 15,0 0-15,11-14 0,-9 12 16,0 0-16,-2 2 0,3 2 0,0 0 15,1 2-15,1-1 0,-2 0 16,0-1-16</inkml:trace>
  <inkml:trace contextRef="#ctx0" brushRef="#br0" timeOffset="273116.8875">16722 13833 0,'0'0'0,"0"0"16,0 0-16,24-3 15,-24 3-15,22-1 0,-12 0 0,-1-1 16,-1 0-16,-2 0 0,0-1 16,-1 1-16,0 0 15,-2-1-15,1 1 0,-2-3 0,0-1 16,0-1-16,1-2 0,0 2 16,-1 0-16,0 2 0</inkml:trace>
  <inkml:trace contextRef="#ctx0" brushRef="#br0" timeOffset="274018.9073">20163 11401 0,'0'0'0,"0"0"0,0 0 15,0 0-15,0 0 0,0 0 16,0 0-16,0 0 0,0 0 0,0 0 16,0 0-1,0 0-15,0 0 0,0 0 0,0 0 16,0 0-16,0 0 0,0 0 16,0 0-16,0 0 0,0 0 15,0 0-15,0 0 0,0 0 16,0 0-16,0 0 0,0 0 15,0 0-15,0 0 16,0 0-16,0 0 0,0 0 16,0 0-16,0 0 0,0 0 0,0 0 15,0 0-15,0 0 0,0 0 16,0 0-16,0 0 16,0 0-16,0 0 15,0 0-15,0 0 16,0 0-16,0 0 15,0 0-15,0 0 16,0 0-16,0 0 0,0 0 0,0 0 16,0 0-16,0 0 0,0 0 15,0 0-15,0 0 0,0 0 16,0 0-16,0 0 0,0 0 16,0 0-1,0 0-15,0 0 0,0 0 0,0 0 16,0 0-16</inkml:trace>
  <inkml:trace contextRef="#ctx0" brushRef="#br0" timeOffset="274594.8078">16779 12988 0,'0'0'0,"0"0"15,0 0-15,0 0 0,0 0 16,0 0-16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32:41.151"/>
    </inkml:context>
    <inkml:brush xml:id="br0">
      <inkml:brushProperty name="width" value="0.05292" units="cm"/>
      <inkml:brushProperty name="height" value="0.05292" units="cm"/>
      <inkml:brushProperty name="color" value="#FF0000"/>
    </inkml:brush>
  </inkml:definitions>
  <inkml:trace contextRef="#ctx0" brushRef="#br0">1686 18917 0,'0'0'0,"0"0"15,19 7-15,-19-7 0,0 0 16,25 11-16,-25-11 0,0 0 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7T08:28:45.29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5257 6976 0,'0'0'16,"0"0"-16,0 0 0,0 0 15,0 0-15,25-7 0,-25 7 16,29-5-16,-12 2 16,7-3-16,3 4 0,3 0 15,2-1-15,-1 2 0,1 1 0,13-3 16,8 3-1,8-4-15,-1 1 0,2 1 0,2 0 16,12-1-16,-1 2 0,13-3 16,3-2-16,-8 2 0,-6 1 0,12-1 15,0-1-15,32-2 0,-10-2 16,8 1 0,5-5-16,28 5 15,17 4-15,-36 0 0,-26 2 0,-6-2 16,-4 0-16,1 1 0,-3 2 15,15-5-15,12-2 0,-18 1 16,-10 4-16,20-1 0,9 1 16,-12 2-16,-10 1 0,13-3 15,8 2-15,-12-2 0,-7 0 16,31 2-16,23-2 0,-27 0 16,-17-1-16,-6 1 0,-4 2 15,10-2-15,5 0 0,10 2 16,6 1-16,-25-3 0,-16-2 0,7-1 15,6 2-15,-3 1 0,-3 3 16,13 0-16,8 0 16,-14 0-16,-10 0 0,10-3 15,6-1-15,-14 4 0,-11 0 0,13 0 16,10-3-16,-12-1 16,-8 0-16,-5 1 0,-3 2 0,-2 1 15,-1 0-15,6 0 16,4 0-16,0 0 0,-2 0 15,-19-3-15,-11 2 0,1-2 16,2 2-16,-8 2 0,-5 0 0,3 1 16,3-1-16,-9-2 15,-4-2-15,-1 2 0,-1 2 16,-6 2-16,-3-2 0,-2-1 16,-3-1-1,1 2-15,-2 3 16,-7 2-16,-6-2 0,-1 3 0,-2 1 15,-2-1-15,-3-3 16,0-1-16</inkml:trace>
  <inkml:trace contextRef="#ctx0" brushRef="#br1" timeOffset="26200.2979">29739 4095 0,'0'0'0,"0"0"15,0 0-15,0 0 0,0 0 16,0 0-16,13-20 16,-13 20-16,0 0 0,0 0 0,0 0 15,0 0-15,12-18 0,-12 18 16,0 0-16,0 0 15,0 0-15,0 0 0,0 0 0,0 0 16,4 20 0,-4-20-16,-5 23 0,5-23 0,-4 27 15,4-27-15,-7 27 0,7-27 16,-9 28-16,6-17 0,2-1 0,0 1 16,1 0-16,-1 0 0,-1 1 15,0-1-15,1 1 0,0-1 16,0-1-16,1-2 0,0 0 15,0-1-15,1 0 0,-1-1 16,0 0-16,0-1 0,-1 0 16,0-2-16,1 1 15,0 0-15,0-4 0,0 3 0,-2-1 16,0-1-16,2-1 0,-3 2 0</inkml:trace>
  <inkml:trace contextRef="#ctx0" brushRef="#br1" timeOffset="26867.0779">29789 3164 0,'0'0'0,"0"0"16,0 0-16,0 0 0,0 0 0,0 0 15,0 0-15,0 0 0,0 0 16,0 0-16,0 0 0,0 0 15,0 28-15,0-28 0,0 23 16,0-23-16,0 24 0,0-11 16,0 2-16,0-2 0,0 0 0,0-2 15,0 0-15,0-2 16,0-2-16,0 4 0,0-1 16,0 1-16,0-2 0,0 0 15,0 0-15,0 1 0,0 0 0,-2 1 16,0-3-16,0 1 0,1-2 0,0-1 15</inkml:trace>
  <inkml:trace contextRef="#ctx0" brushRef="#br1" timeOffset="28784.7043">29220 6505 0,'0'0'0,"0"0"16,0 0 0,0 0-16,0 0 15,8-22-15,-8 22 0,0 0 0,0 0 16,0 0-16,0 0 0,-17-11 15,17 11-15,-23 1 0,23-1 16,-36 7-16,14-3 0,-1 2 16,-1 1-16,0-2 0,-1 2 15,-5 3-15,2-3 0,2 1 0,6 2 16,2-2-16,2 2 16,4 0-16,2-2 0,3 2 15,1 1-15,6-1 16,6-2-16,1-1 0,2 0 0,4 0 15,4-3-15,0-1 0,0 1 16,5-4-16,5 0 0,-3 0 16,-2-3-16,9 1 15,1-4-15,-1 2 0,-3-2 0,-1 2 16,-3-3-16,-3 0 0,-2-1 16,-3 1-1,0-1 1,-4-1-16,-3-2 0,-5 1 0,-3 2 0,-4 0 15,-5-2-15,-4 3 0,-3 0 16,-7 2-16,-6-1 0,4 3 16,4 0-16,3 2 0</inkml:trace>
  <inkml:trace contextRef="#ctx0" brushRef="#br1" timeOffset="29383.1254">27700 6844 0,'0'0'0,"0"0"16,0 0-16,0 0 0,0 0 0,0 0 16,0 0-16,0 0 0,-13-18 15,13 18-15,0 0 16,-23 0-16,23 0 0,-26 3 0,11-2 15,-2 2-15,0 3 0,-2-1 16,-2 5-16,0-2 0,0 2 16,-4 5-16,1-1 0,5 0 15,1 0-15,4-3 0,1 4 16,4-5-16,0 1 0,4 0 16,4-1-16,2-2 15,4-1-15,0 2 0,3-4 0,4 1 16,4-1-16,0-2 15,2 0-15,-1-3 0,2-3 16,0 3-16,0-3 0,2 2 16,2-5-16,-2 1 0,-3-1 0,1-1 15,-1 0-15,-3-1 0,0 1 16,-4-3-16,-1-1 0,-3 3 16,-1-2-16,-4-1 0,-3 0 15,-1-1-15,-2 0 16,-9 3-16,-9 0 0,-1 2 15,-1 3-15,-7-3 0,-6 3 16,1-3-16,6 3 0,6 0 0</inkml:trace>
  <inkml:trace contextRef="#ctx0" brushRef="#br1" timeOffset="62269.4973">25298 4396 0,'0'0'0,"0"0"16,0 0-16,0 0 16,0 0-16,0 0 0,27-6 15,-27 6-15,0 0 16,24-7-16,-24 7 16,0 0-16,27-2 0,-17 3 15,0-1-15,0 0 0,-1 0 16,0 0-16,0 1 15,0-1-15,-1 1 0,1-1 16,0 0-16,-1 0 0,-2 0 0,0 0 16</inkml:trace>
  <inkml:trace contextRef="#ctx0" brushRef="#br1" timeOffset="63443.328">27173 3672 0,'0'0'0,"0"0"16,0 0-16,0 0 0,0 0 0,0 0 16,0 0-16,0 0 15,0 0-15,0 0 0,0 0 16,0 0-16,0 0 0,0 0 16,0 0-16,0 0 0,0 0 15,0 0-15,0 0 0,0 0 16,0 0-16,0 0 0,0 0 0,0 0 15,0 0-15,0 0 16,0 0-16,0 0 16,0 0-16,0 0 0,0 0 15,0 0-15,0 0 0,0 0 16,0 0-16,0 0 0,0 0 16,0 0-16,0 0 0,0 0 0</inkml:trace>
  <inkml:trace contextRef="#ctx0" brushRef="#br1" timeOffset="68317.805">26062 3444 0,'0'0'0,"0"0"0,0 0 16,0 0-16,0 0 0,0 0 15,0 0-15,0 0 0,0 0 0,0 0 16,0 0-16,0 0 16,0 0-16,0 0 0,0 0 15,0 0-15,0 0 0,0 0 16,0 0-16,0 0 0,0 0 0,0 0 16,0 0-16,0 0 0</inkml:trace>
  <inkml:trace contextRef="#ctx0" brushRef="#br1" timeOffset="69097.8638">27951 9149 0,'0'0'0,"0"0"15,0 0-15,0 0 0,0 0 16,0 0-16,0 0 0,0 0 15,0 0-15,19 10 0,-19-10 16,0 0-16,0 0 0,0 0 16,0 0-16,0 0 0,0 0 0,0 0 15,0 0-15,0 0 0,0 0 16,0 0-16,27-1 16,-27 1-16,0 0 0,0 0 0,0 0 15,0 0-15,0 0 0,16-20 16,-16 20-16,0 0 0</inkml:trace>
  <inkml:trace contextRef="#ctx0" brushRef="#br1" timeOffset="69714.5911">29671 10442 0,'0'0'0,"0"0"16,0 0-16,0 0 0,19 4 0,-19-4 15,0 0-15,0 0 0,20 4 16,-20-4-16,8 2 15,-5-1-15,-1-1 0,1 1 0,-1-1 16,0 0-16,0 0 0,-2 0 16,3 0-16,-3 0 0,2-1 15,-2 1-15,2-3 0,-2 3 16,0-4-16,0 1 0,1-1 16,0 0-16,1 0 0,1 1 15,-1-1-15,-1 2 16</inkml:trace>
  <inkml:trace contextRef="#ctx0" brushRef="#br1" timeOffset="73087.9291">26884 6730 0,'0'0'0,"0"0"16,0 0-16,0 0 15,0 0-15,0 0 0,0 0 0,0 0 16,0 0-16,0 0 0,0 0 0,0 0 16,0 0-16,0 0 15,0 0-15,0 0 0,0 0 0,0 0 16</inkml:trace>
  <inkml:trace contextRef="#ctx0" brushRef="#br1" timeOffset="75415.4392">29247 7172 0,'0'0'0,"0"0"0,0 0 16,0 0-16,0 0 0,0 0 15,0 0-15,0 0 0,0 0 16,0 0-16,0 0 0,0 0 16,22-10-16,-22 10 0,0 0 15,0 0-15,0 0 0,0 0 16,0 0-16,0 0 0,0 0 16,0 0-16,0 0 15,0 0-15,0 0 0,0 0 16,0 0-16,0 0 0,0 0 0,0 0 15,0 0-15,0 0 16,0 0-16,0 0 0,0 0 16,0 0-16,0 0 0,0 0 15,0 0-15,0 0 0,0 0 16,0 0-16,0 0 0,0 0 16,0 0-16,0 0 0,0 0 0,0 0 15,0 0-15,0 0 16,0 0-16,0 0 0,0 0 15,0 0-15,0 0 0,0 0 16,0 0-16,0 0 16,0 0-16,0 0 15,0 0-15,0 0 16</inkml:trace>
  <inkml:trace contextRef="#ctx0" brushRef="#br1" timeOffset="78250.6339">28649 6541 0,'0'0'16,"0"0"-16,0 0 0,0 0 16,0 0-16,0 0 0,0 0 0,0 0 15,0 0-15,0 0 16,0 0-16,0 0 16,0 0-16,20-8 0,-20 8 0,0 0 15,0 0-15,0 0 0,0 0 16,0 0-16,0 0 15,0 0-15,23-4 0,-18 1 0,-1 2 16,0-1-16</inkml:trace>
  <inkml:trace contextRef="#ctx0" brushRef="#br1" timeOffset="78926.8929">29487 4275 0,'0'0'15,"0"0"-15,0 0 16,0 0-16,0 0 0,0 0 16,0 0-16,0 0 15,0 0-15,0 0 0,0 0 0,0 0 16,0 0-16,0 0 0,0 0 15,0 0-15,0 0 16,-3 23-16,3-23 0,0 0 16,0 0-16,0 0 0,-8 24 15,8-24-15,0 0 0,0 0 0,0 0 16,0 0-16</inkml:trace>
  <inkml:trace contextRef="#ctx0" brushRef="#br1" timeOffset="90334.4053">1129 19053 0,'0'0'0,"0"0"0,0 0 15,0 0-15,0 0 0,0 0 0,0 0 16,0 0-16,0 0 0,0 0 16,0 0-16,0 0 0,0 0 15,0 0-15</inkml:trace>
  <inkml:trace contextRef="#ctx0" brushRef="#br1" timeOffset="115435.969">9905 9678 0,'0'0'0,"0"0"0,0 0 16,0 0-16,0 0 0,0 0 16,0 0-16,0 0 0,0 0 15,0 0-15,0 0 0,0 0 16,25-12-16,-25 12 0,0 0 15,0 0-15,0 0 16,30-7-16,-30 7 0,0 0 16,24-4-16,-15 2 0,0 0 15,1 0-15,1-1 0,1 2 16,2-2-16,1 1 0,-1 1 16,0 0-16,2 0 0,-2 1 15,0 0-15,2 0 0,0 0 16,0 0-16,0 0 0,2 1 15,0 1-15,-1 0 0,0 0 0,4 0 16,0-1-16,-1 1 0,-2 0 16,2 0-16,1 1 15,-1-1-15,-1 0 0,-2 1 0,1 0 16,0 0-16,-1-1 0,2 0 16,1-1-16,-1-1 0,1 0 15,-2-1-15,1 1 0,-1-2 16,-1 1-16,3 0 0,1 1 15,1 0-15,1-1 0,0-1 16,1 0-16,-1 0 0,0 0 16,1 1-16,2 0 0,-1 0 15,0-1-15,11-2 16,2-1-16,-3 1 0,0 0 16,-4 1-16,-3 2 0,4 0 15,3 0-15,-3 0 16,-3-1-16,5 2 15,4 0 1,0-1-16,1 1 0,-3 0 0,-3 0 16,1 0-16,0 0 0,0 0 15,1-2-15,2 0 0,-7 2 0,1 0 16,1-1 0,-1 1-16,0-1 0,1 1 0,2 1 15,-5-1-15,-4 0 0,3 0 16,2-1-16,2 1 0,1 0 15,1 0-15,1-1 0,-3 1 16,-2 1-16,1 0 0,1-1 16,2-2-16,1 1 0,4 1 15,2 0-15,1 0 16,1 0-16,-5 0 0,-3 0 16,3 0-16,1-1 0,-3 1 15,-1 0-15,2 0 0,0 1 16,-2 0-16,0 1 0,8-1 15,0 1-15,-3 0 0,0-2 0,1 1 16,1-2-16,-3 3 0,0 1 16,2-1-16,0-2 15,-3 2-15,0 1 0,0 1 0,3-2 16,-1 1-16,0-1 0,-1 2 16,1 0-16,-1 0 0,-2-1 0,2 0 15,0-1-15,-1 1 16,-1-1-16,0 0 0,-2 1 15,4 1-15,1 1 0,-1 0 0,-3-1 16,2 0-16,-1 1 0,0 0 16,-1-1-16,-1 1 0,0 1 15,1-1-15,3-1 16,-2 2-16,0 0 0,-1-1 16,0-1-16,-5-2 0,-3 2 0,3-2 15,3-1-15,-1 2 16,0-1-16,-2 2 0,-1 1 15,1-1-15,2 0 16,-8-1-16,-2 0 0,-2-2 16,-1 1-16,-1-1 0,-1-1 0,0 1 15,0 2-15,-1-3 16,2 0-16,-5 0 0,0 0 16,-3 0-16,-1-2 0,-2 2 15,0 2-15,-1-2 0,-2 0 16,-1 0-16,-1 0 15,0 1-15,-1 0 0,1-1 16,-1-1-16,-2 1 0,0 0 0,0 0 16,2 2-16,-3 2 0,-1-2 15,-3 3-15,-1-2 0,0 1 16,2 0-16,-1-1 0</inkml:trace>
  <inkml:trace contextRef="#ctx0" brushRef="#br1" timeOffset="117752.8924">2761 9599 0,'0'0'15,"0"0"-15,0 0 0,0 0 16,0 0-16,0 0 0,0 0 0,0 0 16,0 0-16,0 0 0,21-12 15,-21 12-15,0 0 0,0 0 16,26-9-16,-26 9 0,0 0 0,23-4 15,-14 2-15,0 0 16,4 1 0,-1-1-16,2 0 0,0 0 0,0 1 15,1 1-15,0 0 0,0-1 16,-1 1-16,0-2 0,1-2 16,0 2-16,2-1 0,2 2 15,3 2-15,-4-2 0,1-2 0,4 2 16,-1 2-16,4-1 15,1-1 1,5 0-16,-1-2 0,2 0 16,1 1-16,-3 1 0,-1 2 15,6-2-15,0-1 0,-4 0 0,-1 1 16,1-2-16,1 0 16,0 2-16,-4 1 0,3 0 0,2 0 15,-1 0 1,0-2-16,6 1 15,6-3-15,-2-1 0,-5 0 16,0 1-16,-4 0 0,4 2 0,1 2 16,1-1-16,-1-2 0,1 1 15,1 0-15,0 2 16,4 2-16,-7-1 0,-2-2 0,0-1 16,3 1-16,-2 1 0,-4 3 15,10-3 1,1-3-16,1 0 15,2-1-15,-5 2 0,-4 1 0,7 0 16,-1 0-16,-3-3 0,-3 2 16,3 0-16,2 1 15,-6 1-15,-1 0 0,1 0 0,4-1 16,0-1-16,1 1 0,-1-1 16,2 1-16,-4 1 0,-5-1 0,2 2 15,2 2-15,-2-3 0,-2-2 16,4 4-16,5 0 0,-5-2 15,-2 0-15,4 0 16,1 0-16,-5-2 0,-2-1 0,6 2 16,5 1-1,-3 0-15,-2-2 0,0 2 0,-1 1 16,0 0-16,-1-1 0,8 0 16,4-1-16,1 0 15,0 1-15,-7-1 0,-4 1 16,6 1-1,6 1 1,1-2-16,1-1 0,-8 0 0,-5 1 0,2 2 16,-3-1-16,-4 0 0,1-2 15,0 2-15,-1 2 0,-5-2 16,0-1-16,4 1 0,3 0 16,-5-1-16,-4 0 0,4 0 0,3-1 15,-3 2-15,-4 2 0,1 1 16,-1-2-16,4 0 0,4 0 15,-1-1 1,-1 0-16,1-1 0,2 1 16,-5 1-16,-4 1 0,9-2 15,1-2-15,-2 1 0,-4 1 16,0 2-16,1-1 16,-4-2-16,2-1 0,-5 1 15,-2 2-15,5-1 16,6 1-1,1-1-15,2 0 0,-4 1 16,-3 0-16,0 0 0,-1 0 16,-3 0-16,-6-1 0,3 1 0,0 0 15,-3-1-15,0 0 0,-1-1 16,1-1-16,-3 1 0,-1 1 0,-3 2 16,-1-1-16,-5 0 15,0-3-15,0 0 0,1 0 16,-1 1-16,-1 0 0,-1 0 15,2 3-15,-3-3 16,-1 0-16,-2-1 0,0 0 16,-1 1-16,1 0 0,-3 0 15,2 1-15,-2-1 0,0 0 16,0 0-16,0 0 0,0 0 16,0 0-16,0 0 0,0 0 0,0 0 15,-2 2-15,-1 1 16,0 0-16,-2 1 15,-4 2-15,3-1 0,0 0 16,2-1-16</inkml:trace>
  <inkml:trace contextRef="#ctx0" brushRef="#br1" timeOffset="119519.441">17862 8098 0,'0'0'0,"0"0"16,0 0-16,0 0 0,25-4 0,-25 4 16,22-1-16,-7 2 15,4 0 1,4 0-16,5 0 0,2-1 16,3 1-16,1 0 0,-1 1 15,10 0-15,0 1 16,8 1-16,0 1 0,3-1 15,2 0-15,6 1 16,4 1-16,5 2 0,-8-3 0,6 2 16,-4-1-16,-2-1 0,-1 0 15,13 0-15,3 1 16,-7-4-16,2 0 0,-6 1 16,-12 1-16,24-2 0,-6-2 15,-4-1-15,-4 0 0,-1 3 16,-3 1-16,-6-1 0,-5 1 0,0-2 15,-2-2-15,5 1 16,3 0-16,4 1 0,2 2 16,-13 2-16,-9 0 0,3-4 15,2-1-15,0 0 0,1 2 0,-4-1 16,-3 1-16,0-1 0,-3-1 16,1 1-16,-2 1 0,-2-1 15,-1 1-15,-12-1 0,4-1 16,0 0-16,0-1 0,2 3 15,5 5-15,-2-1 0,-1-1 0,-1-2 16,-3-4-16,0 5 16,2 1-1,1-1-15,3 0 0,-5-2 16,-4 1 0,-4-1-16,-1 0 0,-1 0 15,-3-2-15,0 0 0,0 1 0,-2 0 0,-3 2 16,-2-3-16,2 0 15,-2-1-15,1 1 0,-2 0 16,1 0-16,-2 0 0,-1 0 16,0 0-16,-2 0 15,4 1-15,-2-1 0,0 0 0,0-1 16,-2 1-16,2 0 0,-2 0 16,3 0-16,-3 0 15,2 0-15,-2 0 0,2 1 16,-2-1-16,0 0 0,0 0 15,0 0-15,-3 2 0,-1-1 16,0 1-16,-1 0 0,0-1 0,1 2 16,0-2-16</inkml:trace>
  <inkml:trace contextRef="#ctx0" brushRef="#br1" timeOffset="121404.5721">2230 11171 0,'0'0'0,"0"0"16,0 0-16,0 0 0,0 0 16,0 0-16,0 0 0,0 0 15,0 0-15,0 0 16,0 0-16,0 0 0,0 0 16,0 0-16,0 0 0,31 10 0,-31-10 15,22 4-15,-22-4 0,25 0 16,-7 3-16,-1-2 0,-1 2 15,6-1-15,1 0 16,4 1-16,3-3 16,1-3-16,3 3 0,10 0 15,4 3-15,-4-6 0,-2 1 0,12 0 16,2 2-16,-5-1 0,-4-1 16,13 2-16,0-4 0,-3 0 15,-3 1-15,9-1 0,-2 3 16,1-1-16,-3-2 0,3 1 15,3 3-15,6-4 0,-5 4 0,9-4 16,8 1-16,-14-1 16,-6-1-16,32-4 0,-6-2 15,-7 3-15,-9 2 0,-3 2 0,2 3 16,2-1-16,3-1 16,3-1-16,0 0 0,-6 0 0,-4 1 15,9-1-15,7 1 16,-9 2-16,-3-2 0,9-1 15,3-3-15,-5 3 0,-2 0 0,8 2 16,7 5-16,-14-4 16,-12-2-16,3 0 0,3 2 0,2-1 15,-2-3-15,3-1 0,1-1 16,15 0-16,9 4 16,2-1-16,2 3 0,-7-2 15,-6-1-15,-11 1 16,-7 0-16,3 3 0,0 3 15,-14-3-15,-9-1 0,3-1 0,6 4 16,7-2-16,4-2 0,-4 1 16,-5-2-16,-13 3 0,-9 0 15,5 3-15,5-3 0,6-1 16,3-1-16,1 1 16,1-1-16,0 5 0,2 0 15,-5 1-15,-4-1 16,0-3-16,1 0 15,-10-3-15,-5 3 0,-12-1 0,-8-1 16,4 4-16,3-1 16,-4-1-16,1 3 0,-6-3 0,-2-3 15,-3 2-15,-1-2 0,-11 0 16,1 2-16,-2-2 0,1-1 16,-1 0-16,0 0 15,-1 2-15,-1 2 0,-2 0 0,3 0 16,-3 0-16,2 0 0,-2 0 15,4-4-15,-4 4 0,0 0 16,-5 4-16,2-2 0,0-1 16,-2 0-16,2 1 0,1-1 15,-1-1-15</inkml:trace>
  <inkml:trace contextRef="#ctx0" brushRef="#br1" timeOffset="138389.8357">10541 15767 0,'0'0'0,"0"0"0,0 0 0,0 0 15,-15-24-15,15 24 0,-27-19 16,11 9-16,-2 0 0,-5-2 16,-7-2-16,-4-3 15,-5-4-15,-9-2 0,1 0 16,-13-2-16,-3 3 0,1 1 0,2 3 16,-12 0-16,1 1 15,-4 2-15,7 3 0,-2-1 16,2 2-16,5 1 0,7 3 0,-10 2 15,1 1-15,4 2 0,5 2 0,-29 3 16,4 0-16,11 2 16,7 1-16,-3-1 0,-2 2 15,1 3-15,4 3 0,2-1 16,1-1-16,9 0 0,6-1 16,-7 8-16,-4 4 15,9-1-15,3-3 0,-2 6 0,-1 2 16,2-2-16,1 2 0,3-1 15,1 0-15,6-1 0,4 0 0,-6-1 16,-5 1-16,2 6 16,2 6-16,-5-1 0,-2 1 15,6 1-15,6-1 0,7-4 16,4-1-16,2 2 0,3 2 16,2-2-16,0-1 0,3 3 15,4 2-15,4-19 0,2 1 0,1 4 16,0 4-16,1-1 15,0-2-15,5 8 0,2 5 16,-1-2-16,3-2 0,4 1 16,4-1-16,-1-6 0,-1-4 0,5 6 15,4 5 1,0-4-16,5 0 0,5 1 0,1-1 16,-1-7-16,1-3 0,4 3 0,2 1 15,2-3-15,2-2 0,5-1 16,2 0-16,-4-4 0,-1-4 0,8 3 15,6 1-15,25 4 16,-8-4-16,-4-4 0,-4-2 16,-2-4-16,0-1 0,3-2 0,5-1 15,-3 2-15,0 0 0,-1-6 16,1-4-16,-2-2 0,-1 1 16,11-8-16,7-4 15,-11 2-15,-9 3 0,-5 4 16,-4 1-16,-3-5 0,-1-3 0,4-5 15,1-3-15,-4 2 16,-4 0-16,1-11 0,0-8 16,-1 3-16,-1 2 15,-4 2-15,-5 3 0,-4-2 16,-4-1-16,-10 3 0,-5 2 0,2-2 16,2-2-16,3-2 0,0 0 15,-5 0-15,-2-1 0,-6 6 16,-7 3-16,-1-9 0,-2-4 15,1 6-15,-1 5 0,-1 0 16,-1 0-16,1 3 0,-1 4 0,-4-4 16,-3-2-16,2 13 0,-1 0 15,-3 0-15,0-3 16,1 3-16,-1 0 0,-5-2 0,-5-1 16,-2 1-16,-5 2 0,-2 2 15,-3 0-15,-4 2 0,-2 5 16,-14-4-16,-8-4 15,4 6-15,3 0 0,9 4 0,11 0 16,9 3-16</inkml:trace>
  <inkml:trace contextRef="#ctx0" brushRef="#br1" timeOffset="139299.0636">7259 16920 0,'0'0'15,"0"0"-15,0 0 0,0 0 16,0 0-16,0 0 0,0 0 0,0 0 15,-35-10-15,35 10 16,-32 0-16,10-1 0,-4 1 16,-2-1-16,-1 1 0,-5-1 15,-3 0-15,-14 0 0,-2 2 0,-18-1 16,-4 1-16,3-2 16,1-2-16,-17 4 0,0 1 0,-5-2 15,9-4-15,-12 0 0,1 0 16,8 1-16,7 1 0,-43-1 15,9 0-15,0 0 0,-2-1 16,7 1-16,2 2 0,6-1 16,6 0-16,-8-1 15,-1-2-15,21 4 0,16 2 0,-12-3 0,-3-4 16,-3 6-16,-4 4 0,3 0 16,2-1-16,4-3 0,2 0 15,-5 2-15,-6 2 16,15-2-16,10 0 0,-3-1 0,-5 2 15,5-2-15,2 1 0,-3 2 16,-1 1-16,1 0 0,3-1 16,-2 1-16,-2 0 0,16-1 15,11-3-15,-4 3 0,-3 0 16,10 0-16,7 1 0,-6-2 16,-2-2-16,4 3 0,3 2 15,5 1-15,8 1 0,-1-1 0,2 0 16,-2-2-16,4 0 0,4-1 15,1-2-15,6 0 0,0 1 16,2 1-16,3 0 0,5 0 16,0 0-16,10-3 0,7-2 0,-6 0 15,-5 1-15,-2-1 16</inkml:trace>
  <inkml:trace contextRef="#ctx0" brushRef="#br1" timeOffset="140049.5534">7141 16999 0,'0'0'0,"0"0"0,0 0 0,0 0 16,0 0-16,0 0 0,0 0 16,0 0-16,0 0 0,0 0 0,-36-8 15,36 8 17,-36-1-32,7-1 0,-5 1 0,-2-1 0,-2 1 0,38 1 0,-53-1 0,-7 0 0,-9 0 15,0 0-15,-14-1 0,-3 2 16,4 0-16,0 0 0,-21 0 15,-5 0-15,-3 4 0,16 4 16,-43 1-16,14-1 0,9-1 16,5 0-16,-1-1 0,-2 0 15,13-1-15,7 1 0,-26 5 16,-17 2-16,-8 0 16,-7 1-16,31-4 15,22-2-15,-7 2 0,-5 1 16,1 2-16,3 0 0,27-3 15,22-2-15,-9-5 0,-7-1 16,-18 2-16,-11 2 16,14-2-16,10 0 0,19-1 15,13 1-15,-3-2 0,-4 1 0,11-1 16,8 1-16,-4-5 16,-3-5-16,7 4 0,5 3 0,8 0 15,7 2-15,-5-5 0,-3-1 16,3 0-1,-2 1-15,5 4 0,2 2 0,5-2 0,3-3 16,3 3-16,3-1 0,-4 3 16,1-2-16,0 2 0,-1 2 0,6 0 15,3 0-15,-2-1 0,-1-1 16,0 0-16</inkml:trace>
  <inkml:trace contextRef="#ctx0" brushRef="#br1" timeOffset="143169.9339">17270 15487 0,'0'0'0,"0"0"0,0 0 16,0 0-16,0 0 0,0 0 0,0 0 15,0 0-15,0 0 0,20-21 16,-20 21-16,0 0 0,25-15 16,-25 15-16,30-11 0,-12 4 15,0 3-15,5-3 0,2 1 16,4 2-16,3 0 0,14-3 16,5 0-16,5 0 15,7 0-15,8-1 0,-3 1 16,4 0-16,6 0 0,3 3 15,-8 0-15,14-2 0,0 2 16,7 0-16,-7 0 0,-2 2 16,-1 4-16,22-1 0,-17-1 0,-1 0 15,0 0-15,6 0 16,5 0-16,0 0 0,-1 0 16,-19-1-16,-13-1 0,10 4 15,7-1-15,-4 3 0,0 0 0,7-1 16,5-3-16,-2 3 0,-5-2 15,4 1-15,1-1 0,11 3 16,7 3-16,16 0 16,9-1-16,-14-1 15,-10 4-15,-15-2 0,-12-2 16,15 6-16,10-1 16,-13 1-16,-10 0 0,5-1 0,1 1 15,-9-1-15,-7 0 0,2-1 16,3 1-16,-5-2 0,-4-1 15,-7 0-15,-2-1 0,-11-2 0,-8-3 16,10 2-16,7 0 16,-11-2-16,-7 2 0,2-2 0,1 1 15,-3-4-15,-1 1 0,-2-3 16,1 1-16,-7 0 0,-5 1 16,-3-3-16,0 1 0,-1-3 15,0 0-15,-3 2 16,-1 1-16,-8 1 15,1 0-15,-4 0 0,-3 2 0,2-5 16,-1 2 0,1-1-16,-1 0 15,-2 4-15,1 1 0,-2-3 0,0 3 16,-2 0-16,2-4 0,-2 4 16,4-3-16,-4 3 15,0 0-15,0 0 0,1-2 16,-1 2-16,0 0 0,-1-2 15,1 2-15,-4 0 0,1 3 16,0 0-16,-2 1 0,-2 0 16,-4-1-16,-4 0 0,-2-1 0,1 1 15,3 0-15,1-2 16</inkml:trace>
  <inkml:trace contextRef="#ctx0" brushRef="#br1" timeOffset="145387.22">10753 10489 0,'0'0'0,"0"0"0,0 0 16,0 0-16,0 0 0,0 0 0,0 0 16,-32 15-16,32-15 0,-41 16 15,14-5-15,-4 0 0,-4 3 16,-2 1-16,-4 2 0,-11 5 15,3-1-15,-13 4 0,1 0 16,-5 1-16,7 2 0,3-3 16,6-1-16,1 2 0,11-5 0,9 1 15,7-4-15,5-1 0,6 0 16,8-8-16,5 1 16,5 0-16,3-2 0,7-1 0,8 0 15,1-1-15,2-2 0,6 0 16,6-1-16,4 2 15,3-2-15,5 4 0,3-2 16,-3 2-16,-4 0 0,10 3 0,-2 1 16,-4 0-16,-3-1 0,3 1 15,-5 3-15,-7-7 0,-2 1 0,-9-1 16,-6-3-16,-9 2 16,-4-2-16,-3-4 0,-3 2 15,-1-4-15,0-2 0,-3-3 16,-2-7-16,0 0 0,-1 2 0,-4-5 15,-3-1-15,-4-7 0,-4 0 16,0-3-16,-2-1 0,-6-4 16,1-2-16,-3 0 0,0-1 15,1 0-15,2 1 0,-3-5 16,2 1-16,-1 0 0,1 3 16,1 0-16,0 7 0,6-2 15,1 5-15,1-2 0,2-1 16,1 4-16,-1 2 15,3 5-15,2 5 0,2 3 0,2-1 16,0 4-16,2 1 0,-2 3 16,1 3-16,0 2 0,0 3 15,-2 8-15,0 1 0,0 4 16,0 0-16,3 7 0,2 7 16,0 0-16,0 1 0,2 16 15,3 2-15,-1-2 0,1-2 0,-1 9 16,1-1-16,-2 1 15,-1-2-15,0 0 0,1 2 16,-1-12-16,-1-5 0,1-3 16,1-1-16,-1-10 0,0-3 15,1-5-15,1-6 0,-1-3 16,0-2-16,2-5 0,0-1 16,1-4-16,2-1 0,4-8 15,3-8-15,-1 3 0,0-3 0,3-6 16,1-4-16,1 2 0,0-2 15,6-9-15,2-3 0,-4 0 16,-2 0-16,5-9 0,-1 4 16,-3 2-16,-2 0 0,1 3 15,1 3-15,-3 3 0,-3 7 0,-2-6 16,-3 0-16,-3 8 16,0 3-16,-3-2 0,1 0 0,-2 6 15,0 3-15,0 4 16,-1 1-16,0 6 0,-1 0 0,1 2 15,1 4-15,0 5 0,0 1 16,-1 1-16,0-3 0,0 1 16</inkml:trace>
  <inkml:trace contextRef="#ctx0" brushRef="#br1" timeOffset="147120.6877">24936 14872 0,'0'0'15,"0"0"-15,0 0 0,0 0 16,0 0-16,0 0 16,-34 22-16,34-22 0,-35 14 15,14-7-15,-1 0 0,-2 1 16,-3-1-16,1 0 0,-1-3 0,-10 3 15,-3-1-15,-2-1 16,-2 2-16,-7 1 0,4-2 16,3 1-16,3-4 0,-5 1 15,4 0-15,8-1 0,6 0 0,6-2 16,4 2-16,6-2 0,3 3 16,2-2-16,1-2 15,2 0-15,0 1 0,7 5 0,3-2 16,5 7-16,6 3 0,5 1 15,5 3-15,3 3 0,1-3 16,10 10-16,2 0 0,9 5 16,0-1-16,-2 0 0,1-1 15,-7-4-15,-3 1 0,6 0 16,0 1-16,-9-5 0,-5-3 0,-4-5 16,-5 0-1,-5-7-15,-4-2 0,-2-4 0,-3-7 16,-4-2-16,-1-1 0,-3-4 15,-2-5-15,-1-4 0,-2-2 0,0-6 16,-2-4-16,-2-1 16,-1-2-16,-1-1 0,0-2 15,-5-3-15,-2-5 0,1 4 16,2 2-16,-3-9 0,-1 2 16,4 4-16,1 7 0,-3 0 15,0 0-15,2 5 0,2 6 16,-2 3-16,-2-2 0,1 2 15,0 2-15,1 4 0,2 0 16,1 5-16,0 4 0,-1 5 16,-1 2-16,-3 4 0,-2 5 0,-1 7 15,-3 2-15,3 3 0,1 4 16,0 4-16,-2 4 16,-1 1-16,0-2 0,-3 4 0,-2 4 15,-3 6-15,2 4 0,0-3 16,1 2-16,3-5 0,2-2 15,4-2-15,0-1 0,4-7 16,3-7-16,2 4 0,1-4 16,4-7-16,1-4 0,1 0 0,1-3 15,1-1-15,1-3 0,4-3 16,4 0-16,2-1 0,3-3 16,1 0-16,5-6 15,3-2-15,0-3 0,5-6 16,3-5-16,5-3 15,4-5-15,5-4 0,-4 2 16,-5 3-16,-1 1 0,-4 3 0,-3 4 16,5-2-16,1-1 15,-2 2-15,-2 1 0,-2 4 16,-1 5-16,-4 1 16,-2 1-16,-8 6 0,-4 0 15,-6 5-15,-3 3 16,-3 3-16,-2 3 0,1-5 0,1 1 15,0-3-15</inkml:trace>
  <inkml:trace contextRef="#ctx0" brushRef="#br1" timeOffset="148071.0263">25187 17562 0,'0'0'0,"0"0"0,0 0 0,0 0 15,0 0-15,0 0 0,0 0 16,0 0-16,0 0 0,0 0 16,-28-3-16,28 3 0,-35-6 0,13 2 15,-4-1-15,-4-2 0,-6-1 16,-17-4-16,-5-2 16,-3-1-16,-2-1 0,-16-5 0,-16-6 15,6 4-15,4 4 0,-13-4 16,-11-5-16,5 4 0,6 2 0,-53-9 15,1 3 1,28 7-16,20 4 0,0 7 0,1 5 16,-15-2-16,-9-1 0,-27 0 15,-15 0 1,-11 7-16,-5 4 0,51 1 16,34 0-16,0 3 0,-2 1 15,-8 0-15,-6-1 0,-8-1 0,-2 0 16,3 1-16,4 0 0,-6 1 15,-3 2-15,11-2 0,5-2 16,-11 2-16,-9 3 0,-34 8 16,-25 5-1,23-5-15,15-3 0,18 0 16,15 1-16,19-4 0,14-1 0,-10 2 16,-6 1-16,-1-1 0,1-1 15,-11-2-15,-6 0 16,12-6-16,6-3 0,7-1 0,3 0 15,12 1-15,7 1 0,2 0 16,-1 0-16,1 2 0,-1-1 16,9 2-16,4 1 0,12-2 15,7-1-15,-1 1 0,3 1 0,4 0 16,3 1-16,1-3 0,3-2 16,1 0-16,2-1 15,6 1-15,6 1 0,5-1 16,3 0-16,2-2 0,0 0 15,0 0-15,0 0 0,0 0 16,0 0-16,0 0 16,0 0-16,1-3 0,-1 3 15,1-3-15,0 0 16,1-4-16,1-3 0,0 2 16,-1 2-16,0 0 0</inkml:trace>
  <inkml:trace contextRef="#ctx0" brushRef="#br1" timeOffset="243373.2878">26543 2955 0,'0'0'0,"0"0"0,0 0 16,0 0-16,0 0 0,-15-17 16,15 17-16,0 0 0,-23-7 0,23 7 15,-25 2-15,10 2 0,-2 1 16,-4 2-16,-3 7 0,1-3 15,0 3-15,-8 6 16,-1 2-16,2 1 0,0 0 0,-3 7 16,2 3-16,3-3 0,1-1 0,2-1 15,2-1-15,0 5 16,3-2-16,5 2 16,5-2-16,5-1 0,4 0 15,3-6-15,2 0 0,6-1 0,4-2 16,-2-5-16,0-5 0,4 0 15,5-3-15,-2-2 0,0-1 16,5-6-16,4-2 16,-1-2-16,1 1 0,2-5 15,2-2-15,2-4 0,-4-1 0,2-1 16,1-1-16,-4 1 0,-2 2 16,-3-4-16,-2 1 15,-3-2-15,-3 0 0,0 0 0,-2-2 16,-2-2-16,-2 5 0,-3-5 15,-4 0-15,-3 4 0,-3 5 16,-4-5-16,0-2 16,-2 3-16,1 1 0,-5 0 0,-4 1 15,2 5-15,-3 0 0,-6-1 16,-3 2-16,-2 2 0,-3 3 16,-2 3-16,-2 0 0,3 3 15,1-1-15,-1 6 0,0 2 16,4 2-16,5 1 0,5 0 15,4-4-15,4 0 0</inkml:trace>
  <inkml:trace contextRef="#ctx0" brushRef="#br1" timeOffset="244256.7995">32104 3128 0,'0'0'16,"0"0"-16,0 0 0,0 0 16,0 0-16,0 0 0,0 0 15,-11-17-15,11 17 0,0 0 16,-23 3-16,23-3 0,-34 8 16,14-2-16,0 1 0,-4 3 15,-2 1-15,0 0 16,3 1-16,-7 4 0,2 3 0,2-2 15,4-1-15,-2 5 0,3 0 16,3-4-16,5-2 0,4 0 16,5 1-16,3-1 15,3-1-15,5 0 0,2-1 16,4-5-16,3-3 0,4 1 0,3-1 16,4-2-16,-2 0 0,4-1 15,4 0-15,-2-4 0,-2 1 16,3-3-16,1-2 15,-1-2-15,0-3 0,-5 0 16,-5 1-16,-1-1 16,0 0-16,-5-2 0,-1 0 0,-4-2 15,-2 0-15,-2-1 0,-1-1 16,-5-3-16,-4 1 0,-4 3 16,-2 1-16,-7 1 0,-6 1 15,-2-1-15,0 2 0,-10 4 16,-9 1-16,2 5 0,3 1 15,0 0-15,9 1 0,6-1 16</inkml:trace>
  <inkml:trace contextRef="#ctx0" brushRef="#br1" timeOffset="245133.2295">28152 8801 0,'0'0'0,"0"0"0,0 0 0,0 0 16,-23 14-16,23-14 0,-20 13 15,20-13-15,-20 22 0,10-7 16,0 3-16,2-1 0,0 0 15,1 1-15,2 3 0,0 6 16,2-1-16,3-1 16,3-2-16,2-2 0,0-3 0,6 0 15,4-2-15,1-2 0,2-2 16,7 1-16,4-3 16,-1-4-16,1-3 0,0-1 0,-1-2 15,0 0-15,-1 0 0,0-5 16,2-1-16,-2-3 0,0-1 0,-1 0 15,1 0-15,-4-1 0,-3 1 16,-2-5-16,-4-1 0,-5 1 16,-3-1-16,-6-3 0,-3-2 15,-5 1-15,-4 2 0,-2 0 16,-3 1-16,-6-1 0,-6 1 16,-3 3-16,-2 3 15,-8 0-15,-1 3 0,0 2 0,1-1 16,9 3-16,8 0 15,5 2-15</inkml:trace>
  <inkml:trace contextRef="#ctx0" brushRef="#br1" timeOffset="249990.1963">31195 8958 0,'0'0'0,"0"0"0,0 0 0,0 0 15,0 0-15,0 0 0,0 0 16,-19-14-16,19 14 0,0 0 15,0 0-15,-26-7 0,26 7 16,0 0-16,-23 8 0,14-5 0,1 2 16,-2 1-16,-1 0 0,0-1 15,0 1-15,1 2 0,1 0 16,1 1-16,0 2 0,3 0 16,1-1-16,0 0 0,1-1 15,3-1-15,2 2 16,0-3-16,1-1 0,0-1 0,1 0 15,2-2 1,1 0-16,1-3 0,1-3 16,0 0-16,0-2 0,-1 1 15,2-2-15,-1 0 0,-1-1 16,-1 0-16,-1 1 0,0-1 16,-2 2-16,1-1 0,-1 1 0,-1 0 15,-2 0-15,-1-1 0,-1-1 16,-2 2-16,-3-1 15,0 1-15,-1 2 0,-3 1 16,-2 2-16,0 1 0,0 0 0,-2 1 16,-2 1-16,3 2 0,2 1 15,1 4 1,2 1-16,4-1 16,2 0-16,4 1 15,4 1-15,1-2 0,0-2 0,3 1 16,1-2-16,-1-2 0,-1 0 0,1-3 15,0-2-15,1 0 16,1-2-16,-1-1 16,2-4-16,-1 0 0,0 0 0,-3 0 15,-3-2-15,0 1 0,-3 0 0,0-1 16,0 0-16,-3 1 16,-1 0-16,-5 1 15,-3-1-15,0 4 16,-1 0-16,2 1 0,-1 2 15,0 1-15,0 1 0,1 1 16,1 0-16,-1 4 0,1 1 16,2 0-16,0 1 0,4 0 15,2 2-15,2 1 0,0 0 16,2-1-16,2-1 0,3 1 16,1-1-16,-3-3 15,-2 0-15,1 0 0,-1-2 16,-1 0-16,-1-1 0,1 0 15,-1-1-15,1-2 0,-1 0 0,-3-2 16,-2-4-16,1 1 16,2-2-16,-3-1 0,-3 0 0,-2 0 15,0-1-15,-2 0 0,0-1 16,-1 2-16,-1 1 0,-2 0 16,-2 3-16,0 0 15,-2 4-15,2 1 0,1 3 16,-2-1-16,3 0 0,2 1 0</inkml:trace>
  <inkml:trace contextRef="#ctx0" brushRef="#br1" timeOffset="265527.2818">8970 5025 0,'0'0'0,"-11"-4"0,-5-1 0,-4-3 16,-3 0-16,-13-2 0,-6 2 15,-8-3-15,-2-1 0,-16 0 16,-5 0-16,1 1 0,-1 2 16,-20 1-16,-16 1 0,8 4 15,1 3-15,-40 6 0,11 1 0,13 2 16,11 1-16,-1 4 0,0 4 16,8-3-16,5-2 0,-2 2 15,0 0-15,-3 2 16,-2 2-16,-7 8 0,-6 6 15,19-2-15,11 1 0,3-3 16,4 0-16,-5-3 0,-3-2 16,2 4-16,5 2 0,5 1 0,4-1 15,3 0-15,2-3 0,6 1 16,5 1-16,0 3 0,1 0 16,1 4-16,-1-3 0,0 5 15,2 2-15,7-3 0,2-3 0,-1 2 16,-1 3-16,7-5 15,4-4-15,1 3 0,1 2 0,5 1 16,1 0-16,2-1 16,0-3-16,4-3 0,1 3 15,6-3-15,7 3 0,0-1 0,1-2 16,1 1-16,-1 1 16,6-3-16,1-3 0,2 1 0,-1 2 15,1-13-15,1-1 0,3 8 16,3 6-16,-2-3 0,2 0 0,4 0 15,4 0-15,-1-4 16,6-2-16,1 2 0,7 3 16,3-3-16,6 1 15,7 0 1,3 0-16,9 2 16,7 1-16,-1 0 0,-5-1 0,0-5 15,-8-5-15,29 1 0,0-1 16,-9 0-16,-3 1 0,4-5 15,7-2-15,-8-3 0,-1 0 16,2-1-16,2 6 0,2-2 16,2-1-16,2-5 0,4-1 15,-9-1-15,-1 4 0,11 0 16,12-1-16,-10-3 0,-3-3 0,2 5 16,0-1-16,-9 3 0,-11 1 15,15-7-15,10-5 0,-3 4 16,-1-1-16,10 2 15,10-3-15,0 5 0,1-2 16,-20 0-16,-15 2 0,18-3 0,12-4 16,-14 3-16,-8 0 0,15-3 15,7-3-15,-1-1 16,-1 3-16,-1-2 0,-2-1 16,-5 6-16,-3-1 0,5 0 0,5 2 15,-1-3-15,0-4 16,14 0-16,8 1 0,-20-1 0,-14 2 15,2-3-15,1 1 0,4-1 0,-1-1 16,8 4-16,5 0 16,-8-2-16,-8 0 0,4-3 15,0 3-15,-3-3 0,-2 0 0,5 0 16,4-1-16,-8 4 0,-5 0 16,0-6-16,3-1 0,-3 4 15,-1-1-15,5-2 16,3 2-16,-17 4 0,-12-2 0,7 2 15,3-4-15,-3 1 0,-2 2 0,1-1 16,-1-1-16,-4 3 0,-3 1 16,8-2-1,4-5-15,-10 0 0,-8 1 0,-4-1 16,-4 2-16,-1 2 0,0 1 16,0-6-16,-1-3 0,-13 3 15,-11 4-15,2-4 0,0 0 16,1 0-16,1-6 0,-7 5 0,-5-1 15,2-2-15,1-2 16,-3 1-16,0-5 0,-6 7 16,-3 6-16,-4-10 0,-1-4 15,-2-2-15,-2 2 0,-2 15 16,-1 1-16,-3-7 0,-4-3 16,-3 1-16,-3 0 0,-1 2 15,-4 0-15,-5-4 16,-1 2-16,-5-5 0,-2 0 0,-3-1 15,0 2-15,-13-4 0,-3 1 16,4 3-16,1 2 0,-4-1 16,-4-1-16,2 1 0,2 0 0,-31-14 15,4 3-15,2 7 0,2 5 16,-7-4-16,-3 0 16,7 1-16,4 3 0,-6 2 0,-5 3 15,-1-2-15,0 0 0,-2-1 16,-2-2-16,5 3 0,3 0 15,-6 1-15,-2 0 0,1 3 16,2 1-16,-10 2 0,-6-1 16,6 1-16,3-1 0,-4 1 15,-3 0-15,1 4 0,3 2 0,-10-3 16,-5-1 0,-3 2-16,-1 0 0,-3 6 0,-1 1 15,7 0-15,4-2 0,-3 5 16,-3 2-16,2-4 0,-1-2 15,2 3-15,-1 2 0,2 3 16,1 2-16,0 0 0,2 1 16,8 1-16,5 2 0,-14 0 15,-10 0-15,6-1 0,6 0 16,-5 5-16,-4 2 0,18-2 0,11-2 16,-4 1-16,-2 2 15,0 1-15,2 0 0,-1 0 0,0 0 16,8-3-16,2 1 0,-6 0 15,-5 2-15,17 1 0,12 1 0,-1-1 16,-1 1-16,-15 0 16,-9-2-1,-17 8-15,-10 5 0,18-3 16,11-2-16,30-4 0,17-4 0,3-2 16,0 2-16,2 4 15,1 6-15,-1-7 0,2-1 16,11 2-16,3 2 0,1 11 0,1 6 15,6-13-15,2-7 0,4-5 16</inkml:trace>
  <inkml:trace contextRef="#ctx0" brushRef="#br1" timeOffset="274823.7123">31159 4146 0,'0'0'0,"0"0"16,0 0-16,0 0 0,0 0 0,0 0 15,0 0-15,0 0 16,0 0 0,0 0-1,0 0-15,0 0 16,-11 22-16,8-2 16,0 0-16,0 3 0,1-1 0,-2 8 0,-2 1 15,2 0-15,-1 1 16,1 3-16,0 3 15,-2 3-15,0 4 16,-4 9-16,-1-1 0,-4 7 0,1-3 0,1-1 16,-1-1-16,1 3 15,0 4-15,1 4 0,2-6 0,0 9 16,1 1-16,1-7 0,2-4 16,-3 11-16,0 10 15,-5 0-15,-3-1 0,-6 17 16,3-27-16,-1 12 0,0 10 15,5-14-15,3-6 0,-1 1 16,1-1-16,0-3 0,0-4 16,-6 8-16,-2 3 0,0-7 15,1-8-15,1 5 0,2 6 16,-1-10-16,2-11 0,-4 10 16,-2 5-16,5-1 0,4 0 15,-1 15-15,-1 10 16,5-15-16,3-10 0,1 0 0,3 2 15,-2 0-15,2 0 0,-2 9 16,-2 4-16,-3 1 16,-3 0-16,2-12 0,1-8 15,-3-2-15,-3 0 0,2 6 16,2 4-16,-2 4 0,0 2 16,1-13-16,1-11 0,-1 6 15,-1 4-15,2-3 0,1-1 0,1-2 16,0 0-16,-1-1 0,-1-2 15,-1-1-15,0-1 0,4 2 16,2 0-16,2-4 0,-1-2 16,2-3-16,-1-2 0,2 2 15,0 2-15,1-5 16,2-2-16,-4 1 0,-1-1 16,-1-3-16,1-3 0,2-3 15,5-5-15,-4-4 0,0-5 16,1-8-16,0 2 0,2-5 15,1 1-15,-1 1 0,1 4 16,-2-2-16,-2 0 0,2-3 0,0-2 16,0-2-16,2-5 15,-2 5-15,0 0 0,3-3 16,2-7-16,3-6 0,1-7 0,-2 5 16,-2 3-16,0 3 0</inkml:trace>
  <inkml:trace contextRef="#ctx0" brushRef="#br1" timeOffset="277357.2398">32049 3442 0,'0'0'0,"0"0"0,0 0 16,0 0-16,0 0 0,0 0 15,0 0-15,1 30 0,-1-30 16,0 22-16,0-22 0,-3 30 16,2-13-16,-1 4 15,-1 4-15,1 1 0,0 0 0,-3 11 16,-3 2-16,-1 3 0,-1 2 0,-2 11 15,0 2-15,0-1 16,0 3-16,-3 12 0,2 4 16,0 5-16,2-6 0,-6 10 0,0-3 15,0 1-15,0-2 0,-6 36 16,3-8-16,3-12 0,0-10 16,4 0-16,1 2 0,0-1 15,0 0-15,-4 3 0,-3 2 16,-1 4-16,-3 1 0,2 9 15,2 5-15,2-18 0,4-15 0,-6 4 16,-2 1-16,2-2 16,3-2-16,0 25 15,2 21-15,1-4 0,0 1 16,4-36-16,4-22 0,0 10 0,-2 2 16,-4 2-16,-2-3 0,-2 4 15,-3 3-15,0-7 0,1-5 16,-2 16-1,0 10 1,3 18-16,1 13 0,2-23 16,0-17-16,6-28 0,5-19 0,-4 14 15,-1 6 1,-1-6-16,0-8 0,2-5 0,0-4 16,1 0-16,-1 3 0,1-3 15,-1-2-15,2-4 0,2-3 0,-2-2 16,1-1-16,3-3 0,3-2 15,1-1-15,-2-1 0,-2 0 16,-1 1-16,0-4 16,-1-1-16,1-10 0,1 0 0,-1 2 15,0 0-15,2-2 0,1-2 16,-2-2-16,3 2 0,-3-2 16,-3 1-16,3-1 0,0 0 15,2-3-15,-4 0 0,2 1 16,2-1-16,-2-2 0,1-3 0,-1 0 15,0-3-15,0 0 0,0-2 16,0-1-16,0 0 0,2-3 16,1-2-16,0-3 15,1-5-15,0-1 0,2 0 0,-1-3 16,2-4-16,2-9 16,1 1-16,-2 3 0,0 3 0,0-11 15,0-1-15,-2 2 16,0 3-16,0-2 0,2-3 15,-1 2-15,-1 2 0,3-14 16,0-4-16,1 2 0,1-1 16,2-6-16,1-4 15,-1 5-15,-2 4 0,1-9 16,0-2-16,2-18 0,-2 15 0,0 3 16,1 2-16,1 2 0,2-1 15,0 0-15,-1-1 0,-3 7 16,-2 5-16,2-7 0,3-1 15,-3 7-15,-1 4 0,-2-11 16,0-11-16,1 14 0,2 8 0,-1-2 16,1 1-16,1 1 0,3 3 15,-3-6-15,-1-1 0,-2 3 16,-1 1-16,4-10 0,2-5 16,-3 11-16,-2 8 0,-1-1 15,1 1-15,1-17 16,2-8-16,2 15 0,-1 11 15,-3-3-15,-2-3 0,-4 8 0,-1 4 16,-1-2-16,1 0 16,3 0-16,1 1 0,-2-1 15,1 0-15,-3 3 0,0 3 0,-1-5 16,-1-3-16,2 5 0,-1 4 16,1-3-16,1-2 0,-1 4 15,0 3-15,5-2 16,2-2-16,-3 4 0,-4 3 0,0 1 15,-1-2-15,6-1 0,5 0 0,-7 1 16,-6 1-16,2 1 16,2-3-16,-2 9 0,1-7 15,1 9-15,0 3 0,2-15 16,-2 5-16,0 13 0,0 1 0,1-6 16,-1-3-1,3-8-15,2-4 0,-3 9 16,-3 3-16,3 0 15,0 2-15,2 4 0,2 2 0,-2 1 16,0 2-16,-1 0 0,-1 2 16,1-3-16,-1 2 0,-2 3 15,1 3-15,-1 0 0,1-1 16,-3 2-16,-2 2 0,0 0 16,0 2-16,0 1 0,2 3 0,-3 0 15,0 2-15,0 0 16,0 0-16,2 1 0,-2-1 0,0 3 15,0-1-15,-1 3 0,0 0 16,1 1-16,0 1 0,-1 0 16,-2 2-16,1 2 0,0 3 15,-1 0-15,-2 4 0,0 5 16,0-2-16,0 2 0,-2 2 16,1 1-16,0 1 0,-2 3 15,-1 2-15,0 7 0,0 1 16,-1 8-16,0 9 15,-1 0-15,-2 1 0,-3 2 0,2-8 16,-4 8-16,-2 4 16,1 4-16,2-6 0,2 5 15,0 5-15,-2 8 0,-1-4 16,-1 6-16,-1 3 0,-1-8 16,0-5-16,-6 33 0,4-9 15,4-1-15,3-4 0,-4 11 16,-5 1-16,1 8 15,0 0-15,5-24 0,4-17 0,0 13 16,3 9-16,0 1 16,0 6-16,-6-6 0,-3-3 15,-1-8-15,1-6 0,1 19 16,2 10-16,3-13 0,3-8 0,-2 0 16,-2-2-16,-1 0 15,-1 0-15,0 11 0,1 11 16,2-18-16,3-12 0,0 2 15,1-1-15,1 3 0,1 0 0,-4 8 16,-2 4-16,-3 7 16,-1 4-16,3-25 0,2-16 15,0 6-15,3 5 0,1-9 16,3-6-16,-1-4 0,-1-1 16,1-1-16,1-3 0,1-1 15,2 0-15,-1-10 0,0-6 0,-1-1 16,2-1-16,1-3 15,0-2-15,0 3 16,-1 3-16,-6-9 16,-2-4-16,5-9 0,5-4 0,2-3 15,1-3-15,-1 3 16,2-1-16,-5-3 0,-3-3 16,3-2-16,0-1 0,-2-12 0,0-9 15,0 7-15,2 6 0,0 4 16</inkml:trace>
  <inkml:trace contextRef="#ctx0" brushRef="#br1" timeOffset="278273.7175">31069 4294 0,'0'0'16,"0"0"-16,0 0 0,0 0 15,0 0-15,0 0 0,0 0 16,-1 32-16,1-32 0,-5 29 16,1-5-16,0 0 0,-1 2 15,-2 3-15,-1 7 0,-4 10 16,-2 0-16,-1 13 0,1 2 0,-3 0 16,0 1-16,-4 15 0,-1-1 15,-1 11-15,2-3 0,0 13 16,3-1-16,1-4 0,4-4 15,-5 40-15,5-8 0,-6-7 16,-2-3-16,-3 15 16,-2 11-16,3-22 0,5-17 0,-4 20 15,-4 11 1,1 9-16,0 10 0,4-23 0,4-14 16,-3 7-1,-1 7-15,-13 38 16,-9 26-16,10-50 0,7-33 0,8-5 15,6-5-15,0-1 0,0 0 16,-7 1-16,-3 2 0,5-10 16,5-9-16,-1 7 0,-2 3 15,1-1-15,1-2 16,-1 17-16,-1 12 0,3-14 16,2-11-16,0-24 0,0-16 15,-2 9-15,-2 3 16,3-8-16,3-9 0,4-2 0,2-3 15,-3-6-15,0-2 0,1-1 16,3 1-16,-1-8 0,-1-2 16,-2-4-16,0-3 0,0-3 0,2 0 15,2-3-15,1-1 16,-1-3-16,-1-2 0,2-2 16,0 0-16,0-3 0,1 0 0,-1 3 15,0 0-15,0 0 16,0 0-16,0 0 0,0 0 15,0 0-15,1-1 0,2-6 0,3-1 16,-2 3-16,-1 0 0,1 2 16</inkml:trace>
  <inkml:trace contextRef="#ctx0" brushRef="#br1" timeOffset="283179.2345">31461 10253 0,'0'0'0,"0"0"15,0 0-15,0 0 0,0 0 16,6 19 0,-6-19-16,0 0 15,-6 20-15,6-20 0,0 0 0,-15 14 16,15-14-16,0 0 0</inkml:trace>
  <inkml:trace contextRef="#ctx0" brushRef="#br1" timeOffset="285082.6725">31403 10142 0,'0'0'0,"0"0"0,0 0 0,0 0 15,0 0-15,0 0 16,0 0 0,0 0-16,11-22 0,-11 22 15,0 0-15,0 0 0,0 0 16,0 0-16,0 0 0,0 0 16,-18-21-16,18 21 0,0 0 15,0 0-15</inkml:trace>
  <inkml:trace contextRef="#ctx0" brushRef="#br1" timeOffset="285271.2888">31230 10012 0,'0'0'0,"0"0"15,0 0-15,0 0 0,0 0 16,0 0-16,0 0 0,0 0 0,0 0 16,0 0-16</inkml:trace>
  <inkml:trace contextRef="#ctx0" brushRef="#br1" timeOffset="285436.7316">31073 10156 0,'0'0'0,"0"0"15,-2 0-15,1-2 0,0-1 16,0 1-16,0-1 0,0 0 16</inkml:trace>
  <inkml:trace contextRef="#ctx0" brushRef="#br1" timeOffset="288643.0714">26069 3464 0,'0'0'0,"0"0"15,0 0-15,0 0 0,0 0 16,0 0-16,0 0 15,0 0-15,15-18 16,-15 18-16,0 0 0,21-8 0,-21 8 16,0 0-16</inkml:trace>
  <inkml:trace contextRef="#ctx0" brushRef="#br1" timeOffset="289394.4438">31761 3708 0,'0'0'0,"0"0"31,0 0-31,0 0 16,0 0 0,0 0-16,0 0 15,0 0-15,0 0 0,0 0 16,0 0-16,0 0 0,0 0 15,0 0-15,0 0 0,0 0 16,-11-23-16,11 23 0,0 0 16,0 0-16</inkml:trace>
  <inkml:trace contextRef="#ctx0" brushRef="#br1" timeOffset="292832.5431">29964 10249 0,'0'0'0,"0"0"0,0 0 16,0 0-16,0 0 0,0 0 16,0 0-16,0 0 0,0 0 0,0 0 15,0 0-15,0 0 0,0 0 16,0 0-16,14-18 0,-14 18 16,0 0-16,0 0 0,-10-21 15,10 21-15</inkml:trace>
  <inkml:trace contextRef="#ctx0" brushRef="#br1" timeOffset="293412.071">29501 5585 0,'0'0'0,"0"0"15,0 0-15,0 0 0,0 0 16,15-19-16,-15 19 0,0 0 0,0 0 15,17-17-15,-17 17 0,0 0 16,0 0-16,14-21 16,-11 15-16,1 1 0,-2 0 0,0 1 15</inkml:trace>
  <inkml:trace contextRef="#ctx0" brushRef="#br1" timeOffset="293958.5452">31579 3321 0,'0'0'0,"0"0"16,0 0 0,0 0-16,13-20 15,-13 20-15,0 0 0,9-17 16,-5 13-16,-2 0 0,-2 4 16,2-2-16,-2 2 0,0 0 0,0-2 15,0 2-15</inkml:trace>
  <inkml:trace contextRef="#ctx0" brushRef="#br1" timeOffset="298247.4307">23330 12604 0,'0'0'0,"0"0"16,0 0-16,0 0 0,0 0 0,0 0 0,0 0 15,0 0-15,0 0 16,0 0-16,0 0 0,0 0 16,0 0-16,0 0 0,0 0 15,0 0-15,0 0 0,0 0 16,0 0-16,-9 24 0,9-24 0,-16 29 15,16-29-15,-12 21 0</inkml:trace>
  <inkml:trace contextRef="#ctx0" brushRef="#br1" timeOffset="299512.1499">31121 6582 0,'0'0'0,"0"0"16,0 0-16,0 0 0,0 0 0,0 0 15,14-17-15,-14 17 16,0 0-16,25-7 0,-25 7 16,25-3-16,-13 3 0,3 0 15,3 0-15,1 3 0,-1-3 0,1 1 16,0 2-16,2 0 15,2 1-15,7 0 0,-2 2 0,1-3 16,0 1-16,2-3 16,1 1-16,0 0 0,-2 1 15,8 3-15,-2-2 0,0-3 16,-1 2 0,-4 1-16,-3 3 0,-4 0 15,-6-3-15,-4 2 0,-4-1 16,-6 1-16,-3-3 0,-1-3 15,0 4 1,0-4-16</inkml:trace>
  <inkml:trace contextRef="#ctx0" brushRef="#br1" timeOffset="299792.7821">31178 6841 0,'0'0'0,"0"0"0,0 0 15,0 0-15,0 0 0,31-4 16,-31 4 0,40-1-16,-12-2 0,1 3 0,1 3 15,2-2-15,1-1 0,10 2 16,0-1-16,1 0 0,1 2 15,8 1-15,-3 3 0,-3 3 16,-2 4-16,6 4 0,-2 0 16,-12-3-16,-8-2 0,-6-3 0</inkml:trace>
  <inkml:trace contextRef="#ctx0" brushRef="#br1" timeOffset="304141.6706">30696 6572 0,'0'0'0,"0"0"16,0 0-16,0 0 0,0 0 16,-1-21-16,1 21 0,0 0 15,0 0-15,0 0 0,-21-15 16,21 15-16,0 0 0,-28-6 16,17 6-16,-1 0 0,-2 0 0,-3 2 15,0-1-15,-1 2 0,2-3 16,-2 4-16,-1 0 0,0 3 15,1 0-15,-3 4 0,2 0 16,1-1-16,2-2 0,3 5 16,2-1-16,3 2 0,3-4 0,3 1 15,2 3-15,4-3 16,1 2-16,4-1 0,2-1 16,0 0-16,1-1 0,4-2 15,1 3-15,1-1 0,-1-3 0,2 0 16,1 0-16,0-3 0,0 0 15,0-2-15,1-4 16,-2 2-16,1-1 0,3-2 0,-1 0 16,-1-1-16,-2 3 0,-1-6 15,-1-3-15,-2 3 0,-2-1 0,-2-2 16,-1-2-16,-2-1 0,-2 2 16,1-3-16,0-2 15,-5 0-15,-3 0 0,-6-3 16,-4 1-16,-2 0 15,-2 3-15,-10-2 0,-9-1 16,0 0-16,6 6 0,5-1 16</inkml:trace>
  <inkml:trace contextRef="#ctx0" brushRef="#br1" timeOffset="308272.8712">30203 7451 0,'0'0'0,"0"0"0,0 0 16,0 0-16,0 0 0,22-9 0,-22 9 16,0 0-16</inkml:trace>
  <inkml:trace contextRef="#ctx0" brushRef="#br1" timeOffset="312978.2769">31463 3807 0,'0'0'16,"0"0"-16,0 0 0,0 0 15,0 0-15,0 0 0,0 0 16,0 0-16,0 0 0,0 0 16,0 0-16,0 0 0,0 0 0,0 0 15,0 0-15,-20 15 0,20-15 16,0 0-16</inkml:trace>
  <inkml:trace contextRef="#ctx0" brushRef="#br1" timeOffset="313675.6569">30653 9749 0,'0'0'0,"0"0"15,0 0-15,0 0 0,0 0 0,0 0 16,0 0-16,0 0 0,0 0 16,0 0-16,0 0 0,0 0 15,0 0-15,11 23 0</inkml:trace>
  <inkml:trace contextRef="#ctx0" brushRef="#br1" timeOffset="316921.8067">31106 4220 0,'0'0'15,"0"0"-15,0 0 0,0 0 0,0 0 16,0 0-16,0 0 0,0 0 16,0 0-16,0 0 0,0 0 15,0 0-15,0 0 0,0 0 0</inkml:trace>
  <inkml:trace contextRef="#ctx0" brushRef="#br1" timeOffset="317093.9664">31083 4224 0,'0'0'0,"0"0"0,0 0 15,0 0-15,0 0 0,0 0 0,0 0 16,0 0-16,0 0 0,0 0 16,0 0-16,0 0 0,0 0 15,0 0-15</inkml:trace>
  <inkml:trace contextRef="#ctx0" brushRef="#br1" timeOffset="317226.2261">31160 4231 0,'0'0'15,"0"0"-15,0 0 0,0 0 16,0 0-16,0 0 0,0 0 16,0 0-16,0 0 15,0 0-15,-10 17 16,10-17-16</inkml:trace>
  <inkml:trace contextRef="#ctx0" brushRef="#br1" timeOffset="318404.3915">30132 10049 0,'0'0'0,"0"0"16,0 0-16,0 0 0,0 0 15,0 0-15,0 0 16,0 0-16,0 0 16,0 0-16</inkml:trace>
  <inkml:trace contextRef="#ctx0" brushRef="#br1" timeOffset="318731.8442">30962 9313 0,'0'0'0,"0"0"16,0 0-16,0 0 0,0 0 0,0 0 16,0 0-16,0 0 15,0 0-15,0 0 16,0 0-16,0 0 0</inkml:trace>
  <inkml:trace contextRef="#ctx0" brushRef="#br1" timeOffset="319379.716">32219 3725 0,'0'0'0,"0"0"0,0 0 16,0 0-16</inkml:trace>
  <inkml:trace contextRef="#ctx0" brushRef="#br1" timeOffset="328625.769">29784 3371 0,'0'0'0,"0"0"15,-26 3-15,6-1 0,-4 0 16,-8 3-16,-8 2 0,-14 3 15,-1 1-15,-19 4 0,-4-2 0,-14 5 16,3 3-16,-19 7 0,-3 2 16,-1 3-16,10-2 0,-35 15 15,13 0-15,21-10 0,15-7 16,8 0-16,5 0 16,9 2-16,5 2 0,12-7 15,9-4-15,18-7 0,11-5 16,17-5-16,13-1 0,-7-3 15,-3 0-15,-4 0 0</inkml:trace>
  <inkml:trace contextRef="#ctx0" brushRef="#br1" timeOffset="328942.7798">30729 3707 0,'0'0'16,"-23"4"-16,-8-1 0,-5 2 16,-12 2-16,-12 0 0,-1-1 15,-27 2-15,-27 5 16,-3 2-16,13 0 0,-50 8 0,-12 1 15,27 0-15,18 1 0,16 1 16,13 1-16,24-5 0,15-3 16,24-3-16,17-3 0,21-8 15,14-6-15,-7 0 0,-4 0 16,-3 1-16</inkml:trace>
  <inkml:trace contextRef="#ctx0" brushRef="#br1" timeOffset="329094.7837">30597 4269 0,'0'0'0,"0"0"0,0 0 16,0 0-16,0 0 15,-24 24-15,24-24 0,-41 23 16,7-10-16,-6 3 0,-4 1 16,-25 10-16,-8 3 0,-20 8 15,1-1-15,6-2 0,8-4 0,22-7 16</inkml:trace>
  <inkml:trace contextRef="#ctx0" brushRef="#br1" timeOffset="329592.2572">28889 9165 0,'0'0'15,"-16"2"-15,-8 2 16,-4 1-16,-1 0 0,-21 5 16,-18 6-16,5-2 0,3 0 0,-4 2 15,-3 2-15,17-1 0,13-1 16,18-6-16,16-5 0,1-1 16,-1-1-16,2-1 0</inkml:trace>
  <inkml:trace contextRef="#ctx0" brushRef="#br1" timeOffset="329825.3296">30120 9192 0,'0'0'0,"0"0"15,0 0-15,0 0 0,-35-13 0,10 7 16,-9 0-16,-7-2 15,-7 1-15,-22-1 0,-7 1 16,-18 0-16,2 4 0,-16 3 16,2 3-16,1 4 0,16 0 0,-18 4 15,7 0-15,30-5 0,18-2 16,16-2-16,13 0 0,6-1 16</inkml:trace>
  <inkml:trace contextRef="#ctx0" brushRef="#br1" timeOffset="330046.6961">30412 9366 0,'0'0'0,"0"0"16,0 0-16,0 0 0,0 0 15,0 0-15,-36 2 0,12-3 16,-8 0-16,-13-2 15,-11 1-15,-7-2 0,-6 0 16,-20-3-16,-19-1 16,5 0-16,6 0 15,6 0-15,19 3 0,16 0 16</inkml:trace>
  <inkml:trace contextRef="#ctx0" brushRef="#br1" timeOffset="330208.8183">30138 9528 0,'0'0'0,"0"0"15,-24 5-15,1-3 0,-6 2 16,-12 1-16,-8 2 0,-21 3 0,-3 1 16,1 1-16,2-1 0,16-3 15</inkml:trace>
  <inkml:trace contextRef="#ctx0" brushRef="#br1" timeOffset="332758.7123">26605 2810 0,'0'0'0,"-5"-4"0,0 1 15,-1-1-15,1 4 0,-5 0 16,-4 2-16,-9 3 16,-3 4-16,1 0 0,-1 5 0,-3 1 15,-4 6-15,-6 4 0,1 2 16,0 3-16,-2 4 15,6 0-15,4 0 0,-2 6 16,2-2-16,6-2 0,5-2 0,4 9 16,4 0-16,6-6 0,3-5 15,6 0-15,3 0 0,1-6 16,0-1-16,5-1 16,5-1-16,5-5 0,4-3 15,1-7-15,4-2 0,2-4 0,3 0 16,7-7-16,5-4 15,3-2-15,-6-2 0,3-4 16,2-2-16,-1-6 16,1-3-16,-9 3 0,-8 3 0,3-8 15,-3-3-15,-4 0 0,-4 1 16,-5-1-16,-3-1 0,-7 3 16,-4 2-16,-2 1 0,-4-1 15,-3 4-15,-4 1 0,-6-5 16,-4 0-16,-3 1 0,0 1 15,-7 4-15,-6 0 0,-1 3 16,-3 6-16,-5 1 0,-5 1 16,-1 3-16,-1 0 0,-10 5 15,-2 1-15,3 3 0,1 5 0,-3 2 16,0 5-16,1 3 16,2 3-16,-1 7 0,-1 7 15,-14 14-15,13-3 0,8 2 16,7 0-16,8-1 0,5 2 15,10-14-15,7-12 0,4-4 16</inkml:trace>
  <inkml:trace contextRef="#ctx0" brushRef="#br1" timeOffset="333625.5754">28381 8740 0,'0'0'0,"0"0"0,0 0 16,0 0-16,0 0 0,-23-14 0,23 14 15,-23 1-15,7 0 0,-3 4 16,-1 0-16,-3 4 0,-4 2 0,-9 5 16,-3 2-1,-4 7-15,-2 4 0,5-2 16,5-2-16,-6 13 16,3 6-16,10 1 15,11 1-15,1 2 0,5-7 0,10-4 16,8-3-16,3-6 0,3-4 15,10-3-15,9-2 0,2-4 16,2-3-16,14-4 0,4-6 16,-2-2-16,-1 0 0,5-9 15,5-4-15,-7-2 16,-5-3-16,1-6 0,-7-1 16,-7-1-16,-4 1 0,-6-4 0,-5-3 15,-6 1-15,-3 0 0,-5-3 16,-4-1-16,-3-1 0,-2-1 15,-7 5-15,-3-1 16,-6 1-16,-4 2 0,0 3 16,1 3-16,-3-3 0,-3 1 15,0 6-15,-2 3 0,-2 3 16,-1 1-16,-2 2 0,-2 3 16,-2 6-16,0 6 15,1 5-15,3 5 0,10 0 16,6-1-16,5-4 0,3-2 15,3-2-15</inkml:trace>
  <inkml:trace contextRef="#ctx0" brushRef="#br1" timeOffset="334258.5828">31422 8823 0,'0'0'0,"0"0"16,0 0-16,0 0 0,-10-22 16,10 22-16,-27-13 15,9 8-15,-3-1 0,-5 1 16,-4-1-16,0 3 0,-3 3 0,-16 4 15,-4 7 1,1 3-16,2 4 0,-2 5 16,9-1-16,-1 5 0,6 1 0,7-1 15,5 0-15,4 1 16,4 3-16,8-3 0,6-1 0,5 1 16,4-1-16,10-4 0,6-2 15,6-6-15,5-1 0,-1-3 16,-1-1-16,13-6 0,5-4 15,-1-1-15,-3-2 0,3-3 16,2-3-16,-3-5 0,-2-3 0,-4 1 16,-5-2-16,-5-2 0,-4-1 15,-1-2-15,-2-2 0,-7 0 16,-4-2-16,-4-3 0,-2-2 16,-5-1-16,-3 0 0,-9-4 15,-7-8-15,-4 5 16,-4 0-16,-4 1 0,-6-1 15,2 3-15,1 2 0,5 5 0,9 8 16,4 7-16</inkml:trace>
  <inkml:trace contextRef="#ctx0" brushRef="#br1" timeOffset="335043.697">32186 2888 0,'0'0'0,"0"0"16,0 0-16,-29 4 15,14-1-15,-7 1 0,-6 3 16,1 1-16,-2 2 0,-11 8 0,-1 0 15,2 1-15,0 1 16,-7 10-16,0 1 0,7-1 0,6-3 16,0 7-16,5 3 0,6-4 15,4-3-15,4 0 16,2 2-16,7 1 16,5 0-16,2-6 0,2-1 0,9-4 15,8-2-15,2-4 16,3-5-16,9-2 0,8-2 15,0-5-15,-1-1 0,4-2 16,4-1-16,2-2 0,-6-2 0,-1-2 16,-1-3-16,-3-2 0,-2 0 15,-3-3-15,0-3 0,-6-2 16,-1 2-16,-4-1 0,-1 0 16,-6-6-16,-2-4 15,-6 6-15,-4 4 0,-3 4 16,-5-1-16,-2-2 0,-3 0 0,-10 2 15,-9 0-15,-3 3 0,-4 0 0,-14 3 16,-9 3-16,-11 1 16,-1 2-16,19 3 0,11 0 15,10-1-15</inkml:trace>
  <inkml:trace contextRef="#ctx0" brushRef="#br1" timeOffset="336794.3786">26120 3369 0,'0'0'0,"0"0"0,0 0 16,0 0-16,0 0 0,0 0 16,0 0-16,0 0 0,25-11 0,-25 11 15,30-2-15,-30 2 16,43-2-16,-14 1 0,5-1 16,3 0-16,3 0 0,16 0 15,6-2-15,11 0 0,-4-2 0,19 3 16,3 1-16,15-1 15,-2-2-15,21 0 0,1 0 0,35 1 16,-25 4-16,1-5 0,0-3 16,-6 2-16,-3 2 0,11 1 15,8-3-15,-12 5 0,-7 2 16,2-2-16,4 0 0,1-2 16,4 0-16,18 4 0,12 2 15,9 0-15,7-2 16,-42-1-16,-27-1 0,8-3 15,8 0-15,-9 3 0,-5 2 0,1 7 16,1 5-16,-13-9 0,-9-7 16,2 3-16,1 0 0,-3 3 15,-1-1-15,-1 3 0,-1-1 16,-17-1-16,-10-1 0,-7 2 16,-2-2-16,-10 3 0,-4 1 15,-7-5-15,-3-3 0,-6 0 16,-5-1-16,-7-2 15,-7-1 1,-13 8-16,-10 4 16,-8-1-16,-6 0 0,0-14 0,2-11 15,-19 12-15,-13 6 16,-10-7-16,-4-4 0,-4 1 0,-3 3 16,0 4-16,2 3 0,-9-2 15,-6-1-15,-8-1 0,-4-1 16,-22 2-16,-14 0 0,16-1 15,10-2-15,-16 0 0,-11 0 16,10 4-16,7 3 0,-18-2 16,-13-2-16,9 1 0,4-1 0,-8 5 15,-6 5 1,4 4-16,3 0 0,-3-5 0,0-4 16,8 3-16,6 4 0,-5 0 15,-4-1-15,7 6 0,5 0 16,-3 0-16,-1 0 0,16 2 0,9-1 15,-5 1-15,-3 0 16,8-2-16,5-2 0,6 1 16,6-1-16,-4-1 0,-4 2 15,25-2-15,18-4 0,4 2 16,2-1-16,8-1 0,9 1 0,3-5 16,6-2-16,9-2 15,7 2-15,5 0 0,6 1 16,2 0-16,-1-3 0,8 1 15,7-2-15,10 2 0,7 0 16,18-4-16,14-3 0,0 2 16,1 0-16,29-1 15,19-2-15,-3-3 0,-2 0 16,-23 7-16,-14 3 0,19-5 16,14-6-16,0 4 0,0-1 0,12 0 15,11 2-15,0 3 0,1 1 16,8 0-16,6 2 0,-13-4 15,-9-3-15,19 4 0,13 3 16,-9-2-16,-8 2 0,15-1 16,10 2-16,-18 2 0,-13 0 0,12 2 15,8 0-15,-5-1 16,-2-1-16,7-3 0,6 1 16,-15 2-16,-10 2 0,8-1 15,5 1-15,-13-1 0,-9 0 16,15 6-16,9 2 0,-28 0 15,-20-1-15,-5-3 0,-5 0 16,1-2-16,1-1 16,13 4-16,10-1 15,-28 2-15,-16 1 16,-32-7-16,-21-3 0,1-3 0,-1 1 16,-5 1-16,-3 5 15,-6-2-15,0 0 0,-3 1 16,3-1-16,-9 0 15,-3 1-15,-18 4 0,-12 2 16,1 2-16,-1 1 0,-2-1 0,-1-1 16,15-3-16,9 0 0,6-2 15</inkml:trace>
  <inkml:trace contextRef="#ctx0" brushRef="#br1" timeOffset="338942.7923">27920 9130 0,'0'0'0,"0"0"0,0 0 15,0 0-15,0 0 0,0 0 0,10-21 16,-10 21-16,0 0 0,16-14 16,-5 10-16,3 0 0,4 0 15,6 1-15,7-3 0,5 3 16,6-2-16,24 1 0,11 1 16,22 0-16,4 2 0,39 0 15,11 1 1,28 0-16,0 0 0,-6 1 15,-10 0-15,51 7 16,-6 3-16,12 1 16,6 1-16,-30 2 0,-20 1 15,-53-1-15,-37-1 0,1-4 16,2-3-16,-19-3 0,-12 1 0,1-3 16,0-3-16,-14-1 15,-12 0-15,-6-10 0,-5-7 16,-10 5-16,-6 3 0,-5 3 15,-4 4-15,-4-3 0,-3-5 0,-14 2 16,-9 1-16,-9 3 0,-6 1 16,-11-5-16,-10-3 0,-1 3 15,-1 2-15,-13-3 0,-6-2 16,-9 0-16,-6 1 0,-5 5 16,-2 3-16,11-1 0,8 1 0,-18 0 15,-12 2-15,-8 2 16,-5 2-16,-25 4 15,-17 5-15,35-3 0,24 1 0,-1 0 16,-1 0-16,-8 5 0,-4 3 16,2-1-16,2-4 0,16-1 15,10-1-15,0 5 16,-1 3-16,14 3 0,9 0 16,31-9-16,22-6 0,13-5 15,10-2-15,2-3 0,1 0 0,20-4 16,12-2-16,12-1 15,9-1-15,24-2 0,17-2 16,-11 1-16,-7 3 0,20 0 0,14-1 16,5 0-16,3 1 0,17 3 15,14-2-15,-14 2 16,-11 2-16,10 2 0,6 3 0,0 1 16,0 0-16,2 6 0,3 4 15,-13 0-15,-7-1 0,4-2 16,3-2-16,-23 6 0,-14 5 0,21 0 31,14 2-31,-4-1 16,-4-1-16,-45-7 0,-30-5 15,-21-3-15,-13-2 16,-7 7-16,-6 6 0,-9-4 0,-5-4 16,-18-9-16,-11-5 0,-9 1 0,-6 3 15,-32-5-15,-22-2 16,-8 4-16,-3 2 0,-22-5 15,-12-2-15,-2-5 16,-1-4-16,-1 9 0,0 5 16,-19 4-16,-13 2 15,29 5-15,21 2 0,-11 3 16,-6 3-16,-18 8 16,-15 5-16,57-6 0,40-4 0,28-6 15,18-4-15,22 3 16,14 1-16,14-6 0,8 1 15,16-5-15,13-2 0,32-2 16,24 0-16,-3 0 0,-2 1 0,21-8 16,12-4-16,22 6 15,16 4-15,25 8 0,18 6 16,-36 1-16,-22 1 0,3 1 16,4 2-16,-10 7 0,-7 7 0,-2-6 15,-3-4-15,-6-1 16,-3-2-16,-9 10 0,-7 5 15,-29-6-15,-18-4 0,-14-8 16,-8-5-16,-16 1 0,-13 0 16,-9-2-16,-8-3 0,-16-8 15,-9-6-15,-18-1 16,-12-1-16,-30 2 0,-20 2 16,0-2-16,2-3 15,-23 4-15,-14 2 0,-4-2 0,-2-2 16,-10 5-16,-5 3 0,22 3 15,16-1-15,-40 10 16,-24 6-16,-8 5 16,-6 3-16,65-4 0,45-3 0,19 0 15,15-2-15,19 0 0,16 0 0,20-1 16,13-2-16,8-3 0,5-2 16,25-5-16,19-3 15,20-5-15,16-3 0,39 3 16,28 2-16,56 1 15,38 2-15,-27 8 0,-18 5 16,-14 4-16,-9 3 0,-19 0 16,-11 1-16,-4 8 0,-1 4 15,-35 0-15,-22-2 0,-15-9 0,-10-6 16,-15-6-16,-11-4 0,-17 0 16,-15-2-16,-10-1 0,-8 0 15,-18-6-15,-15-5 0,-21-3 16,-17-2-16,-25-3 0,-18-2 15,10 9-15,5 7 0,-18-2 16,-14 0-16,-3-3 0,-4-2 16,-13 2-16,-8-2 0,16 15 0,11 8 15,-30 3-15,-18 0 16,35 1-16,24 0 0,3-1 16,3 0-16,20-2 0,15 1 0,29-2 31,20-1-31,42-4 15,26-5-15,51-7 0,35-4 16,6-2-16,6 1 0,20 2 16,14 5-16,-13 2 0,-8 1 0,38 7 15,26 5-15,-17 2 0,-11-1 16,8 5-16,7 3 16,-27 3-16,-18 3 0,-29 1 0,-20-1 15,-32-8-15,-22-6 0,-19-9 16,-15-7-16,-7 5 0,-3 3 0,-12-7 15,-5-6-15,-23-4 0,-15-3 16,-36-1-16,-26-3 16,-2 5-16,-1 5 0,-36 0 15,-24 2-15,57 3 0,38 4 16,26 0-16</inkml:trace>
  <inkml:trace contextRef="#ctx0" brushRef="#br1" timeOffset="340494.5556">28395 9739 0,'0'0'0,"12"2"15,2-1 1,-1 1-16,2-1 0,-2 1 16,-1 0-16,-1 0 0,0 1 15,-1-2-15,0-1 16,-2 0-16,-1 0 0,0 0 0</inkml:trace>
  <inkml:trace contextRef="#ctx0" brushRef="#br1" timeOffset="342780.2631">28064 3300 0,'0'0'0,"0"0"16,0 0-16,0 0 16,0 0-16,0 0 0,0 0 0,0 0 15,0 0-15,0 0 0,14-20 16,-14 20-16,0 0 15,0 0-15,0 0 0,0 0 0,0 0 16,0 0-16,0 0 16,0 0-16,0 0 0,0 0 15</inkml:trace>
  <inkml:trace contextRef="#ctx0" brushRef="#br1" timeOffset="343474.6237">26996 7984 0,'0'0'0,"0"0"16,0 0-16,0 0 0,0 0 15,0 0-15,0 0 0,0 0 16,0 0-16,0 0 0,21-13 16,-21 13-16,0 0 0,0 0 15,0 0-15,0 0 16</inkml:trace>
  <inkml:trace contextRef="#ctx0" brushRef="#br1" timeOffset="343675.7277">27001 7990 0,'0'0'0,"0"0"16,0 0-16,0 0 0,0 0 15,0 0-15,0 0 0,0 0 16,0 0-16,0 0 0,0 0 16,0 0-16,11-20 0,-11 20 0</inkml:trace>
  <inkml:trace contextRef="#ctx0" brushRef="#br1" timeOffset="343862.8893">27069 7999 0,'0'0'0,"0"0"0,0 0 15,0 0-15,0 0 0,0 0 16,0 0 0,0 0-16,0 0 0,6-19 0,-6 19 15,0 0-15,0 0 0,0 0 16,-15-15-16,15 15 0</inkml:trace>
  <inkml:trace contextRef="#ctx0" brushRef="#br1" timeOffset="344005.0103">27043 7994 0,'0'0'16,"0"0"-16,0 0 0,0 0 0,0 0 16,0 0-16,0 0 0,0 0 15,0 0-15,0 0 16,0 0-16,0 0 0,0 0 15,0 0-15,0 0 0,0 0 16</inkml:trace>
  <inkml:trace contextRef="#ctx0" brushRef="#br1" timeOffset="345409.6728">27821 9259 0,'0'0'0,"0"0"16,0 0-16,0 0 0,22 0 15,-22 0-15,21-3 16,-21 3-16,26-4 0,-14 1 0,0 1 16,2-1-16,2 1 15,0 1-15,1 0 0,0-2 0,2 1 16,0 0-16,0 0 0,6 1 15,1-1 1,4 2-16,2-1 0,-1 1 16,-2 0-16,-1 0 0,1 0 0,0 0 15,-1-1-15,10 1 16,1 0-16,-3 0 0,-1 1 0,3 0 16,1 0-16,-1 0 0,-3-1 15,8 1-15,1-1 16,-1 0-16,-1 0 0,0-1 0,1 0 15,-1 0-15,-1 0 0,2 1 16,1 1-16,-2-1 0,-2 0 0,7 0 16,0 2-16,-1-3 0,-2 0 15,2 0-15,1 1 16,-2-1-16,-5 0 0,4-1 0,3 0 16,-1 1-16,0 1 0,1-2 15,-1 0-15,-2 1 16,-2 1-16,10-1 15,1 0-15,-2-2 0,3 0 16,-7 0-16,-3 0 0,6 0 16,-1 0-16,-11 2 0,-4-1 15,8 0-15,1-1 16,1 1-16,6 1 16,-8 0-16,-6-1 0,0 1 15,1 0-15,-4 1 0,-3 0 16,-2 0-16,0 0 0,-1 0 15,2 1-15,-2 0 16,-1 1-16,-5-2 0,0 2 16,-3-1-16,-4 0 0,-1 0 15,-1 2-15,-1 0 0,-1-1 0,-2-1 16,0 0-16,-3 0 16,0 1-16,-2 0 0,-1-1 0,-2-1 15,1 3-15,-3-1 16,-1 1-16,-3 0 15,-2 0-15,-1-1 0,-2-1 16,-4-2-16,-2-2 0,-3 0 16,-2-1-16,3 1 0,3-1 15,3 2-15</inkml:trace>
  <inkml:trace contextRef="#ctx0" brushRef="#br1" timeOffset="346842.7194">26141 8398 0,'0'0'16,"0"0"-16,0 0 15,0 0-15,26-13 0,-13 6 16,3-1-16,1 0 15,3-1-15,1 1 0,2 1 0,3 0 16,0 0-16,10-2 16,0 2-16,4 0 15,3-2-15,7 1 0,7-1 16,7 0-16,-6 0 0,11-1 16,1 1-16,-4 0 15,-3 0-15,8 0 0,6 0 16,12-2-16,-1 2 15,-12 0-15,-7 1 0,10-2 0,-1 0 16,29-2-16,-10 4 0,5-2 16,2 1-16,-13 2 0,-8 1 15,5 3-15,5-1 16,-6 1-16,-3-1 0,6 2 0,5 1 16,-9 0-16,-6 1 0,12 1 15,6 1-15,-11 3 0,-6-1 16,6 0-16,4 0 0,-3-1 15,-2 1-15,7 0 0,5 3 16,-13-1-16,-10 0 0,6 1 16,5 1-16,-4-2 0,0 1 15,6 1-15,5 1 0,-10-2 16,-6 0-16,0-1 0,0-1 16,-6 0-16,-4-1 0,4 1 15,2-2-15,10 0 0,6-2 16,-9-1-16,-7 0 15,2 2-15,2 1 16,2-1-16,2-1 16,-23 1-16,-16-4 0,0 1 0,0-2 15,-6-1-15,-2 0 0,0 1 16,-1-2-16,-5 2 0,-1 0 16,-4 0-16,-3 2 0,-3 1 15,0 1-15,-3-1 0,1 0 16,-9 0-16,2 0 0,2 2 15,2 0-15,0 0 0,0 0 16,0 2-16,1 1 0,-4-2 16,1-1-16,-1 0 0,-1 1 15,-1-2-15,-3 0 0,-1 1 16,1-1-16,-1 0 16,-1 0-1,0 0-15,0-1 0,-2 0 0,3 1 16,-3-1-16,0 3 0,0-3 15,0 0-15,0 0 0,1 2 16,-1-2-16,0 0 0,0 0 16,1 3-16,-1-3 0,0 0 15,0 0-15,0 0 0,0 0 0,0 0 16,0 2-16,0-2 16,0 0-16,0 0 0,0 0 15,0 0-15,0 0 0,0 0 16,0 0-16,0 0 0,0 0 15,0 0-15,0 0 16,0 0-16,0 0 0,0 0 16,0 0-16,0 0 0,0 0 15,0 0-15,0 0 16,-1-6-16,1 6 16,0 0-16,0 0 15,0 0-15,0 0 0,0 0 0,0 0 16,0 0-16,0 0 0,0 0 15,0 0-15,0 0 16,0 0-16,0 0 0,0 0 16,0 0-16,-6-2 15,6 2-15,0 0 0,-9 6 16,5 2-16,0 2 16,-1 1-16,0 1 15,0-1-15,2-2 0,0-1 0</inkml:trace>
  <inkml:trace contextRef="#ctx0" brushRef="#br1" timeOffset="347445.1107">27819 9015 0,'0'0'15,"0"0"-15,0 0 16,0 0-16,0 0 0,0 0 15,0 0 1,0 0-16,0 0 16,0 0-16,0 0 0,0 0 15,0 0-15,0 0 0,0 0 16,0 0-16,0 0 0,0 0 16,0 0-16,23 6 15,-23-6-15,0 0 0,0 0 0,29-2 16,-29 2-1,23-3 1,-23 3-16,31-2 0,-17 1 0,4 0 16,2-1-16,-2 1 0,0 1 0,4 1 15,5 1-15,-4-1 16,-3-1-16,-3 1 16</inkml:trace>
  <inkml:trace contextRef="#ctx0" brushRef="#br1" timeOffset="352025.7533">8801 7026 0,'0'0'0,"0"0"15,0 0-15,0 0 0,0 0 0,0 0 16,0 0-16,17-14 16,-17 14-16,0 0 0</inkml:trace>
  <inkml:trace contextRef="#ctx0" brushRef="#br1" timeOffset="352231.8802">8883 7058 0,'0'0'16,"0"0"-16,0 0 0,0 0 16,0 0-16,0 0 0,0 0 15,0 0-15,0 0 0,0 0 16,19-11-16,-19 11 0</inkml:trace>
  <inkml:trace contextRef="#ctx0" brushRef="#br1" timeOffset="352424.8866">8963 6875 0,'0'0'15,"0"0"-15,0 0 0,0 0 16,0 0-16,0 0 0,0 0 16,0 0-16,0 0 0,0 0 15,0 0-15,0 0 0</inkml:trace>
  <inkml:trace contextRef="#ctx0" brushRef="#br1" timeOffset="352565.0313">8846 6998 0,'0'0'0,"0"0"16,0 0-16,-16 21 0,16-21 15,-20 25-15,20-25 16,-15 21-16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2025/11/27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3.xml"/><Relationship Id="rId18" Type="http://schemas.openxmlformats.org/officeDocument/2006/relationships/slide" Target="../slides/slide54.xml"/><Relationship Id="rId3" Type="http://schemas.openxmlformats.org/officeDocument/2006/relationships/tags" Target="../tags/tag41.xml"/><Relationship Id="rId21" Type="http://schemas.openxmlformats.org/officeDocument/2006/relationships/slide" Target="../slides/slide58.xml"/><Relationship Id="rId7" Type="http://schemas.openxmlformats.org/officeDocument/2006/relationships/slide" Target="../slides/slide36.xml"/><Relationship Id="rId12" Type="http://schemas.openxmlformats.org/officeDocument/2006/relationships/slide" Target="../slides/slide42.xml"/><Relationship Id="rId17" Type="http://schemas.openxmlformats.org/officeDocument/2006/relationships/slide" Target="../slides/slide53.xml"/><Relationship Id="rId2" Type="http://schemas.openxmlformats.org/officeDocument/2006/relationships/tags" Target="../tags/tag40.xml"/><Relationship Id="rId16" Type="http://schemas.openxmlformats.org/officeDocument/2006/relationships/slide" Target="../slides/slide48.xml"/><Relationship Id="rId20" Type="http://schemas.openxmlformats.org/officeDocument/2006/relationships/slide" Target="../slides/slide56.xml"/><Relationship Id="rId1" Type="http://schemas.openxmlformats.org/officeDocument/2006/relationships/tags" Target="../tags/tag39.xml"/><Relationship Id="rId6" Type="http://schemas.openxmlformats.org/officeDocument/2006/relationships/slide" Target="../slides/slide35.xml"/><Relationship Id="rId11" Type="http://schemas.openxmlformats.org/officeDocument/2006/relationships/slide" Target="../slides/slide41.xml"/><Relationship Id="rId5" Type="http://schemas.openxmlformats.org/officeDocument/2006/relationships/slideMaster" Target="../slideMasters/slideMaster1.xml"/><Relationship Id="rId15" Type="http://schemas.openxmlformats.org/officeDocument/2006/relationships/slide" Target="../slides/slide46.xml"/><Relationship Id="rId10" Type="http://schemas.openxmlformats.org/officeDocument/2006/relationships/slide" Target="../slides/slide40.xml"/><Relationship Id="rId19" Type="http://schemas.openxmlformats.org/officeDocument/2006/relationships/slide" Target="../slides/slide55.xml"/><Relationship Id="rId4" Type="http://schemas.openxmlformats.org/officeDocument/2006/relationships/tags" Target="../tags/tag42.xml"/><Relationship Id="rId9" Type="http://schemas.openxmlformats.org/officeDocument/2006/relationships/slide" Target="../slides/slide38.xml"/><Relationship Id="rId14" Type="http://schemas.openxmlformats.org/officeDocument/2006/relationships/slide" Target="../slides/slide45.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5.png"/><Relationship Id="rId5" Type="http://schemas.openxmlformats.org/officeDocument/2006/relationships/image" Target="../media/image14.TIF"/><Relationship Id="rId10" Type="http://schemas.openxmlformats.org/officeDocument/2006/relationships/image" Target="../media/image16.emf"/><Relationship Id="rId4" Type="http://schemas.openxmlformats.org/officeDocument/2006/relationships/slideLayout" Target="../slideLayouts/slideLayout4.xml"/><Relationship Id="rId9" Type="http://schemas.openxmlformats.org/officeDocument/2006/relationships/customXml" Target="../ink/ink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customXml" Target="../ink/ink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emf"/><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customXml" Target="../ink/ink4.xml"/><Relationship Id="rId5" Type="http://schemas.openxmlformats.org/officeDocument/2006/relationships/image" Target="../media/image24.TI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8.emf"/><Relationship Id="rId5" Type="http://schemas.openxmlformats.org/officeDocument/2006/relationships/customXml" Target="../ink/ink6.xml"/><Relationship Id="rId4" Type="http://schemas.openxmlformats.org/officeDocument/2006/relationships/image" Target="../media/image27.TI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Layout" Target="../slideLayouts/slideLayout3.xml"/><Relationship Id="rId4" Type="http://schemas.openxmlformats.org/officeDocument/2006/relationships/tags" Target="../tags/tag8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4.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slideLayout" Target="../slideLayouts/slideLayout3.xml"/><Relationship Id="rId4" Type="http://schemas.openxmlformats.org/officeDocument/2006/relationships/tags" Target="../tags/tag9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92.xml"/><Relationship Id="rId5" Type="http://schemas.openxmlformats.org/officeDocument/2006/relationships/image" Target="../media/image320.png"/><Relationship Id="rId4" Type="http://schemas.openxmlformats.org/officeDocument/2006/relationships/image" Target="../media/image34.TIF"/></Relationships>
</file>

<file path=ppt/slides/_rels/slide34.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Layout" Target="../slideLayouts/slideLayout3.xml"/><Relationship Id="rId4" Type="http://schemas.openxmlformats.org/officeDocument/2006/relationships/tags" Target="../tags/tag9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8.xml"/><Relationship Id="rId1" Type="http://schemas.openxmlformats.org/officeDocument/2006/relationships/tags" Target="../tags/tag9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35.T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2.xml"/><Relationship Id="rId1" Type="http://schemas.openxmlformats.org/officeDocument/2006/relationships/tags" Target="../tags/tag101.xml"/></Relationships>
</file>

<file path=ppt/slides/_rels/slide38.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slideLayout" Target="../slideLayouts/slideLayout8.xml"/><Relationship Id="rId1" Type="http://schemas.openxmlformats.org/officeDocument/2006/relationships/tags" Target="../tags/tag103.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37.png"/><Relationship Id="rId4" Type="http://schemas.openxmlformats.org/officeDocument/2006/relationships/image" Target="../media/image37.T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38.T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slideLayout" Target="../slideLayouts/slideLayout8.xml"/><Relationship Id="rId1" Type="http://schemas.openxmlformats.org/officeDocument/2006/relationships/tags" Target="../tags/tag11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49.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slideLayout" Target="../slideLayouts/slideLayout8.xml"/><Relationship Id="rId1" Type="http://schemas.openxmlformats.org/officeDocument/2006/relationships/tags" Target="../tags/tag119.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slideLayout" Target="../slideLayouts/slideLayout8.xml"/><Relationship Id="rId1" Type="http://schemas.openxmlformats.org/officeDocument/2006/relationships/tags" Target="../tags/tag12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7.TIF"/><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47.png"/><Relationship Id="rId5" Type="http://schemas.openxmlformats.org/officeDocument/2006/relationships/tags" Target="../tags/tag128.xml"/><Relationship Id="rId4" Type="http://schemas.openxmlformats.org/officeDocument/2006/relationships/image" Target="../media/image58.png"/><Relationship Id="rId9"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131.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1.jpg"/><Relationship Id="rId5" Type="http://schemas.openxmlformats.org/officeDocument/2006/relationships/slideLayout" Target="../slideLayouts/slideLayout3.xml"/><Relationship Id="rId4"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空间直线、平面的平行</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634440" y="16253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98938" y="908590"/>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思考辨析</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在括号内打</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或</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若一条直线和平面内一条直线平行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那么这条直线和这个平面平行</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则过点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且平行于直线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的直线有无数条</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如果一个平面内的两条直线平行于另一个平面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那么这两个平面平行</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如果两个平面平行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那么分别在这两个平面内的两条直线平行或异面</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7" name="矩形 6"/>
          <p:cNvSpPr/>
          <p:nvPr/>
        </p:nvSpPr>
        <p:spPr>
          <a:xfrm>
            <a:off x="10199719"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11031770" y="28384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11026489" y="3417983"/>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798088"/>
            <a:ext cx="11589417" cy="309315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若一条直线和平面内的一条直线平行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那么这条直线和这个平面平行或在平面内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且平行于</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的直线只有一条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如果一个平面内的两条直线平行于另一个平面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则这两个平面平行或相交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81376"/>
            <a:ext cx="12190413" cy="251522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0755089" y="721709"/>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19826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P143T1</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如果直线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无数条直线不相交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任意一条直线都不相交</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无公共点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因此直线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内的任意一条直线都不相交</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451026"/>
            <a:ext cx="12190413" cy="371936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168439" y="1871730"/>
            <a:ext cx="1859805" cy="492443"/>
          </a:xfrm>
          <a:prstGeom prst="rect">
            <a:avLst/>
          </a:prstGeom>
        </p:spPr>
        <p:txBody>
          <a:bodyPr wrap="none">
            <a:spAutoFit/>
          </a:bodyPr>
          <a:lstStyle/>
          <a:p>
            <a:r>
              <a:rPr lang="zh-CN" altLang="zh-CN" sz="2600" b="1" smtClean="0">
                <a:solidFill>
                  <a:srgbClr val="C00000"/>
                </a:solidFill>
                <a:latin typeface="Times New Roman" panose="02020603050405020304" pitchFamily="18" charset="0"/>
                <a:cs typeface="Times New Roman" panose="02020603050405020304" pitchFamily="18" charset="0"/>
              </a:rPr>
              <a:t>平行四边形</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36367" y="621443"/>
            <a:ext cx="8486731"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必修二</a:t>
            </a:r>
            <a:r>
              <a:rPr lang="en-US" altLang="zh-CN" sz="2600" b="1" dirty="0" err="1">
                <a:latin typeface="Times New Roman" panose="02020603050405020304" pitchFamily="18" charset="0"/>
                <a:cs typeface="Times New Roman" panose="02020603050405020304" pitchFamily="18" charset="0"/>
              </a:rPr>
              <a:t>P138</a:t>
            </a:r>
            <a:r>
              <a:rPr lang="zh-CN" altLang="zh-CN" sz="2600" b="1" dirty="0">
                <a:latin typeface="Times New Roman" panose="02020603050405020304" pitchFamily="18" charset="0"/>
                <a:cs typeface="Times New Roman" panose="02020603050405020304" pitchFamily="18" charset="0"/>
              </a:rPr>
              <a:t>例</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改编</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如图是长方体被一平面所截得的几何体</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为截面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的形状为</a:t>
            </a:r>
            <a:r>
              <a:rPr lang="zh-CN" altLang="zh-CN" sz="2600" b="1" u="sng"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pic>
        <p:nvPicPr>
          <p:cNvPr id="1025" name="image101.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5928" y="790093"/>
            <a:ext cx="2519953" cy="2890533"/>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416826" y="2420310"/>
            <a:ext cx="8486731" cy="309315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ABFE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DCGH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EFGH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DCGH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EFGH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ABFE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EFGH</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942449"/>
            <a:ext cx="12190413" cy="326296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6124234" y="1614583"/>
                <a:ext cx="955711" cy="1067215"/>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𝟐𝟕</m:t>
                        </m:r>
                      </m:num>
                      <m:den>
                        <m:r>
                          <a:rPr lang="en-US" altLang="zh-CN" sz="3200" b="1" i="1">
                            <a:solidFill>
                              <a:srgbClr val="C00000"/>
                            </a:solidFill>
                            <a:latin typeface="Cambria Math" panose="02040503050406030204" pitchFamily="18" charset="0"/>
                            <a:cs typeface="Times New Roman" panose="02020603050405020304" pitchFamily="18" charset="0"/>
                          </a:rPr>
                          <m:t>𝟒</m:t>
                        </m:r>
                      </m:den>
                    </m:f>
                  </m:oMath>
                </a14:m>
                <a:endParaRPr lang="zh-CN" altLang="zh-CN" sz="32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6124234" y="1614583"/>
                <a:ext cx="955711" cy="1067215"/>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03122" y="447273"/>
            <a:ext cx="8971141" cy="2492990"/>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必修四</a:t>
            </a:r>
            <a:r>
              <a:rPr lang="en-US" altLang="zh-CN" sz="2600" b="1">
                <a:latin typeface="Times New Roman" panose="02020603050405020304" pitchFamily="18" charset="0"/>
                <a:cs typeface="Times New Roman" panose="02020603050405020304" pitchFamily="18" charset="0"/>
              </a:rPr>
              <a:t>P108T3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a:t>
            </a:r>
            <a:r>
              <a:rPr lang="zh-CN" altLang="zh-CN" sz="2600" b="1" smtClean="0">
                <a:latin typeface="Times New Roman" panose="02020603050405020304" pitchFamily="18" charset="0"/>
                <a:cs typeface="Times New Roman" panose="02020603050405020304" pitchFamily="18" charset="0"/>
              </a:rPr>
              <a:t>平面</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0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α</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外</a:t>
            </a:r>
            <a:r>
              <a:rPr lang="zh-CN" altLang="zh-CN" sz="2600" b="1">
                <a:latin typeface="Times New Roman" panose="02020603050405020304" pitchFamily="18" charset="0"/>
                <a:cs typeface="Times New Roman" panose="02020603050405020304" pitchFamily="18" charset="0"/>
              </a:rPr>
              <a:t>的一点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分别与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相交于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若</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0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pic>
        <p:nvPicPr>
          <p:cNvPr id="2049" name="image102.jpe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6558" y="311974"/>
            <a:ext cx="2839887" cy="2720313"/>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矩形 7"/>
              <p:cNvSpPr/>
              <p:nvPr/>
            </p:nvSpPr>
            <p:spPr>
              <a:xfrm>
                <a:off x="580497" y="2904072"/>
                <a:ext cx="8971141" cy="275806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由平面与平面平行的性质定理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𝑷𝑨</m:t>
                        </m:r>
                      </m:num>
                      <m:den>
                        <m:r>
                          <a:rPr lang="en-US" altLang="zh-CN" sz="2600" b="1" i="1">
                            <a:latin typeface="Cambria Math" panose="02040503050406030204" pitchFamily="18" charset="0"/>
                            <a:cs typeface="Times New Roman" panose="02020603050405020304" pitchFamily="18" charset="0"/>
                          </a:rPr>
                          <m:t>𝑷𝑩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𝑷𝑪</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80497" y="2904072"/>
                <a:ext cx="8971141" cy="2758063"/>
              </a:xfrm>
              <a:prstGeom prst="rect">
                <a:avLst/>
              </a:prstGeom>
              <a:blipFill rotWithShape="0">
                <a:blip r:embed="rId5"/>
                <a:stretch>
                  <a:fillRect l="-122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3200052"/>
            <a:ext cx="12190413" cy="30797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直线与平面平行的判定与性质</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2" y="752072"/>
            <a:ext cx="11589417"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直线与平面平行的判定</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PD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CD</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04.jpeg"/>
          <p:cNvPicPr/>
          <p:nvPr/>
        </p:nvPicPr>
        <p:blipFill>
          <a:blip r:embed="rId5">
            <a:clrChange>
              <a:clrFrom>
                <a:srgbClr val="FFFFFF"/>
              </a:clrFrom>
              <a:clrTo>
                <a:srgbClr val="FFFFFF">
                  <a:alpha val="0"/>
                </a:srgbClr>
              </a:clrTo>
            </a:clrChange>
          </a:blip>
          <a:stretch>
            <a:fillRect/>
          </a:stretch>
        </p:blipFill>
        <p:spPr>
          <a:xfrm>
            <a:off x="8960532" y="1216360"/>
            <a:ext cx="2898267" cy="1997407"/>
          </a:xfrm>
          <a:prstGeom prst="rect">
            <a:avLst/>
          </a:prstGeom>
        </p:spPr>
      </p:pic>
      <p:sp>
        <p:nvSpPr>
          <p:cNvPr id="7" name="矩形 6"/>
          <p:cNvSpPr/>
          <p:nvPr/>
        </p:nvSpPr>
        <p:spPr>
          <a:xfrm>
            <a:off x="465324" y="2536131"/>
            <a:ext cx="11589417"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073" name="image105.jpe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5157" y="3524693"/>
            <a:ext cx="2989355" cy="2065371"/>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811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3" name="矩形 12"/>
              <p:cNvSpPr/>
              <p:nvPr/>
            </p:nvSpPr>
            <p:spPr>
              <a:xfrm>
                <a:off x="421782" y="3616586"/>
                <a:ext cx="11589417" cy="27569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PDC</a:t>
                </a:r>
                <a:r>
                  <a:rPr lang="zh-CN" altLang="zh-CN" sz="2600" b="1">
                    <a:latin typeface="Times New Roman" panose="02020603050405020304" pitchFamily="18" charset="0"/>
                    <a:cs typeface="Times New Roman" panose="02020603050405020304" pitchFamily="18" charset="0"/>
                  </a:rPr>
                  <a:t>的中位线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ABEF</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BE</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21782" y="3616586"/>
                <a:ext cx="11589417" cy="2756909"/>
              </a:xfrm>
              <a:prstGeom prst="rect">
                <a:avLst/>
              </a:prstGeom>
              <a:blipFill rotWithShape="0">
                <a:blip r:embed="rId8"/>
                <a:stretch>
                  <a:fillRect l="-947" b="-2208"/>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9">
            <p14:nvContentPartPr>
              <p14:cNvPr id="2" name="墨迹 1"/>
              <p14:cNvContentPartPr/>
              <p14:nvPr/>
            </p14:nvContentPartPr>
            <p14:xfrm>
              <a:off x="782280" y="1514160"/>
              <a:ext cx="10839600" cy="1779480"/>
            </p14:xfrm>
          </p:contentPart>
        </mc:Choice>
        <mc:Fallback>
          <p:pic>
            <p:nvPicPr>
              <p:cNvPr id="2" name="墨迹 1"/>
              <p:cNvPicPr/>
              <p:nvPr/>
            </p:nvPicPr>
            <p:blipFill>
              <a:blip r:embed="rId10"/>
              <a:stretch>
                <a:fillRect/>
              </a:stretch>
            </p:blipFill>
            <p:spPr>
              <a:xfrm>
                <a:off x="772920" y="1504800"/>
                <a:ext cx="10858320" cy="1798200"/>
              </a:xfrm>
              <a:prstGeom prst="rect">
                <a:avLst/>
              </a:prstGeom>
            </p:spPr>
          </p:pic>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3"/>
                                        </p:tgtEl>
                                        <p:attrNameLst>
                                          <p:attrName>style.visibility</p:attrName>
                                        </p:attrNameLst>
                                      </p:cBhvr>
                                      <p:to>
                                        <p:strVal val="visible"/>
                                      </p:to>
                                    </p:set>
                                    <p:animEffect transition="in" filter="blinds(horizontal)">
                                      <p:cBhvr>
                                        <p:cTn id="12" dur="500"/>
                                        <p:tgtEl>
                                          <p:spTgt spid="30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linds(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blinds(horizontal)">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98731"/>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a:t>
            </a:r>
            <a:r>
              <a:rPr lang="en-US" altLang="zh-CN" sz="2600" b="1" i="1">
                <a:latin typeface="Times New Roman" panose="02020603050405020304" pitchFamily="18" charset="0"/>
                <a:cs typeface="Times New Roman" panose="02020603050405020304" pitchFamily="18" charset="0"/>
              </a:rPr>
              <a:t>DA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CB</a:t>
            </a:r>
            <a:r>
              <a:rPr lang="zh-CN" altLang="zh-CN" sz="2600" b="1">
                <a:latin typeface="Times New Roman" panose="02020603050405020304" pitchFamily="18" charset="0"/>
                <a:cs typeface="Times New Roman" panose="02020603050405020304" pitchFamily="18" charset="0"/>
              </a:rPr>
              <a:t>相交于点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6.jpeg"/>
          <p:cNvPicPr/>
          <p:nvPr/>
        </p:nvPicPr>
        <p:blipFill>
          <a:blip r:embed="rId3">
            <a:clrChange>
              <a:clrFrom>
                <a:srgbClr val="FFFFFF"/>
              </a:clrFrom>
              <a:clrTo>
                <a:srgbClr val="FFFFFF">
                  <a:alpha val="0"/>
                </a:srgbClr>
              </a:clrTo>
            </a:clrChange>
          </a:blip>
          <a:stretch>
            <a:fillRect/>
          </a:stretch>
        </p:blipFill>
        <p:spPr>
          <a:xfrm>
            <a:off x="7795355" y="837470"/>
            <a:ext cx="2964116" cy="2178826"/>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63726" y="1340408"/>
                <a:ext cx="11589417" cy="3069815"/>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𝑯𝑩</m:t>
                        </m:r>
                      </m:num>
                      <m:den>
                        <m:r>
                          <a:rPr lang="en-US" altLang="zh-CN" sz="2600" b="1" i="1">
                            <a:latin typeface="Cambria Math" panose="02040503050406030204" pitchFamily="18" charset="0"/>
                            <a:cs typeface="Times New Roman" panose="02020603050405020304" pitchFamily="18" charset="0"/>
                          </a:rPr>
                          <m:t>𝑯𝑪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𝑪𝑫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HC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63726" y="1340408"/>
                <a:ext cx="11589417" cy="3069815"/>
              </a:xfrm>
              <a:prstGeom prst="rect">
                <a:avLst/>
              </a:prstGeom>
              <a:blipFill rotWithShape="0">
                <a:blip r:embed="rId4"/>
                <a:stretch>
                  <a:fillRect l="-947" b="-17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法三</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smtClean="0">
                <a:latin typeface="Times New Roman" panose="02020603050405020304" pitchFamily="18" charset="0"/>
                <a:cs typeface="Times New Roman" panose="02020603050405020304" pitchFamily="18" charset="0"/>
              </a:rPr>
              <a:t>BH</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HE</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7.jpeg"/>
          <p:cNvPicPr/>
          <p:nvPr/>
        </p:nvPicPr>
        <p:blipFill>
          <a:blip r:embed="rId3">
            <a:clrChange>
              <a:clrFrom>
                <a:srgbClr val="FFFFFF"/>
              </a:clrFrom>
              <a:clrTo>
                <a:srgbClr val="FFFFFF">
                  <a:alpha val="0"/>
                </a:srgbClr>
              </a:clrTo>
            </a:clrChange>
          </a:blip>
          <a:stretch>
            <a:fillRect/>
          </a:stretch>
        </p:blipFill>
        <p:spPr>
          <a:xfrm>
            <a:off x="8241619" y="828870"/>
            <a:ext cx="3254262" cy="2168870"/>
          </a:xfrm>
          <a:prstGeom prst="rect">
            <a:avLst/>
          </a:prstGeom>
        </p:spPr>
      </p:pic>
      <p:sp>
        <p:nvSpPr>
          <p:cNvPr id="9" name="矩形 8"/>
          <p:cNvSpPr/>
          <p:nvPr/>
        </p:nvSpPr>
        <p:spPr>
          <a:xfrm>
            <a:off x="276639" y="1340410"/>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PC</a:t>
            </a:r>
            <a:r>
              <a:rPr lang="zh-CN" altLang="zh-CN" sz="2600" b="1" dirty="0">
                <a:latin typeface="Times New Roman" panose="02020603050405020304" pitchFamily="18" charset="0"/>
                <a:cs typeface="Times New Roman" panose="02020603050405020304" pitchFamily="18" charset="0"/>
              </a:rPr>
              <a:t>的中点</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EH</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smtClean="0">
                <a:latin typeface="宋体" panose="02010600030101010101" pitchFamily="2" charset="-122"/>
                <a:cs typeface="Times New Roman" panose="02020603050405020304" pitchFamily="18" charset="0"/>
              </a:rPr>
              <a:t>,</a:t>
            </a:r>
            <a:endParaRPr lang="zh-CN" altLang="zh-CN" sz="1150" dirty="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又由题意知</a:t>
            </a:r>
            <a:r>
              <a:rPr lang="en-US" altLang="zh-CN" sz="2600" b="1" i="1" dirty="0" smtClean="0">
                <a:latin typeface="Times New Roman" panose="02020603050405020304" pitchFamily="18" charset="0"/>
                <a:cs typeface="Times New Roman" panose="02020603050405020304" pitchFamily="18" charset="0"/>
              </a:rPr>
              <a:t>AB</a:t>
            </a:r>
            <a:r>
              <a:rPr lang="zh-CN" altLang="zh-CN" sz="2600" b="1" dirty="0" smtClean="0">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smtClean="0">
                <a:latin typeface="Times New Roman" panose="02020603050405020304" pitchFamily="18" charset="0"/>
                <a:cs typeface="Times New Roman" panose="02020603050405020304" pitchFamily="18" charset="0"/>
              </a:rPr>
              <a:t>DH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四边形</a:t>
            </a:r>
            <a:r>
              <a:rPr lang="en-US" altLang="zh-CN" sz="2600" b="1" i="1" dirty="0" err="1">
                <a:latin typeface="Times New Roman" panose="02020603050405020304" pitchFamily="18" charset="0"/>
                <a:cs typeface="Times New Roman" panose="02020603050405020304" pitchFamily="18" charset="0"/>
              </a:rPr>
              <a:t>ABHD</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BH</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smtClean="0">
                <a:latin typeface="宋体" panose="02010600030101010101" pitchFamily="2" charset="-122"/>
                <a:cs typeface="Times New Roman" panose="02020603050405020304" pitchFamily="18" charset="0"/>
              </a:rPr>
              <a:t>,</a:t>
            </a:r>
            <a:endParaRPr lang="zh-CN" altLang="zh-CN" sz="1150" dirty="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又</a:t>
            </a:r>
            <a:r>
              <a:rPr lang="en-US" altLang="zh-CN" sz="2600" b="1" i="1" dirty="0" smtClean="0">
                <a:latin typeface="Times New Roman" panose="02020603050405020304" pitchFamily="18" charset="0"/>
                <a:cs typeface="Times New Roman" panose="02020603050405020304" pitchFamily="18" charset="0"/>
              </a:rPr>
              <a:t>AD</a:t>
            </a:r>
            <a:r>
              <a:rPr lang="en-US" altLang="zh-CN" sz="2600" b="1" dirty="0" smtClean="0">
                <a:latin typeface="Cambria Math" panose="02040503050406030204" pitchFamily="18" charset="0"/>
                <a:cs typeface="Cambria Math" panose="02040503050406030204" pitchFamily="18" charset="0"/>
              </a:rPr>
              <a:t>⊂</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PAD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BH</a:t>
            </a:r>
            <a:r>
              <a:rPr lang="en-US" altLang="zh-CN" sz="2600" b="1" dirty="0" smtClean="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smtClean="0">
                <a:latin typeface="Times New Roman" panose="02020603050405020304" pitchFamily="18" charset="0"/>
                <a:cs typeface="Times New Roman" panose="02020603050405020304" pitchFamily="18" charset="0"/>
              </a:rPr>
              <a:t>PAD</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BH</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EH</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EH</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BE</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BHE</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PAD</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linds(horizontal)">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blinds(horizontal)">
                                      <p:cBhvr>
                                        <p:cTn id="4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621443"/>
                <a:ext cx="8202121" cy="275690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直线与平面平行的性质</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宜荆荆恩联考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分别为线段</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𝑷𝑬</m:t>
                        </m:r>
                      </m:num>
                      <m:den>
                        <m:r>
                          <a:rPr lang="en-US" altLang="zh-CN" sz="2600" b="1" i="1">
                            <a:latin typeface="Cambria Math" panose="02040503050406030204" pitchFamily="18" charset="0"/>
                            <a:cs typeface="Times New Roman" panose="02020603050405020304" pitchFamily="18" charset="0"/>
                          </a:rPr>
                          <m:t>𝑬𝑫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8202121" cy="2756909"/>
              </a:xfrm>
              <a:prstGeom prst="rect">
                <a:avLst/>
              </a:prstGeom>
              <a:blipFill rotWithShape="0">
                <a:blip r:embed="rId2"/>
                <a:stretch>
                  <a:fillRect l="-1337"/>
                </a:stretch>
              </a:blipFill>
            </p:spPr>
            <p:txBody>
              <a:bodyPr/>
              <a:lstStyle/>
              <a:p>
                <a:r>
                  <a:rPr lang="zh-CN" altLang="en-US">
                    <a:noFill/>
                  </a:rPr>
                  <a:t> </a:t>
                </a:r>
              </a:p>
            </p:txBody>
          </p:sp>
        </mc:Fallback>
      </mc:AlternateContent>
      <p:pic>
        <p:nvPicPr>
          <p:cNvPr id="5" name="image108.jpeg"/>
          <p:cNvPicPr/>
          <p:nvPr/>
        </p:nvPicPr>
        <p:blipFill>
          <a:blip r:embed="rId3">
            <a:clrChange>
              <a:clrFrom>
                <a:srgbClr val="FFFFFF"/>
              </a:clrFrom>
              <a:clrTo>
                <a:srgbClr val="FFFFFF">
                  <a:alpha val="0"/>
                </a:srgbClr>
              </a:clrTo>
            </a:clrChange>
          </a:blip>
          <a:stretch>
            <a:fillRect/>
          </a:stretch>
        </p:blipFill>
        <p:spPr>
          <a:xfrm>
            <a:off x="8638810" y="1030894"/>
            <a:ext cx="2952242" cy="239890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114656" y="2177174"/>
                <a:ext cx="6162375" cy="884409"/>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114656" y="2177174"/>
                <a:ext cx="6162375" cy="884409"/>
              </a:xfrm>
              <a:prstGeom prst="rect">
                <a:avLst/>
              </a:prstGeom>
              <a:blipFill rotWithShape="0">
                <a:blip r:embed="rId4"/>
                <a:stretch>
                  <a:fillRect/>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mc:Choice xmlns:p14="http://schemas.microsoft.com/office/powerpoint/2010/main" Requires="p14">
          <p:contentPart p14:bwMode="auto" r:id="rId5">
            <p14:nvContentPartPr>
              <p14:cNvPr id="4" name="墨迹 3"/>
              <p14:cNvContentPartPr/>
              <p14:nvPr/>
            </p14:nvContentPartPr>
            <p14:xfrm>
              <a:off x="533880" y="1271520"/>
              <a:ext cx="10048320" cy="4824720"/>
            </p14:xfrm>
          </p:contentPart>
        </mc:Choice>
        <mc:Fallback>
          <p:pic>
            <p:nvPicPr>
              <p:cNvPr id="4" name="墨迹 3"/>
              <p:cNvPicPr/>
              <p:nvPr/>
            </p:nvPicPr>
            <p:blipFill>
              <a:blip r:embed="rId6"/>
              <a:stretch>
                <a:fillRect/>
              </a:stretch>
            </p:blipFill>
            <p:spPr>
              <a:xfrm>
                <a:off x="524520" y="1262160"/>
                <a:ext cx="10067040" cy="4843440"/>
              </a:xfrm>
              <a:prstGeom prst="rect">
                <a:avLst/>
              </a:prstGeom>
            </p:spPr>
          </p:pic>
        </mc:Fallback>
      </mc:AlternateContent>
    </p:spTree>
    <p:extLst>
      <p:ext uri="{BB962C8B-B14F-4D97-AF65-F5344CB8AC3E}">
        <p14:creationId xmlns:p14="http://schemas.microsoft.com/office/powerpoint/2010/main" val="3411721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以立体几何的定义、基本事实和定理为出发点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认识和理解空间中线面平行、面面平行的有关性质与判定定理</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能运用基本事实、定理和已获得的结论证明一些有关空间图形的平行关系的简单命题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587008" y="808442"/>
            <a:ext cx="8202121"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0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6911" y="871930"/>
            <a:ext cx="3288291" cy="2663245"/>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724894" y="1490453"/>
                <a:ext cx="8202121" cy="422679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CE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由于直线</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𝑶𝑩</m:t>
                        </m:r>
                      </m:num>
                      <m:den>
                        <m:r>
                          <a:rPr lang="en-US" altLang="zh-CN" sz="2600" b="1" i="1">
                            <a:latin typeface="Cambria Math" panose="02040503050406030204" pitchFamily="18" charset="0"/>
                            <a:cs typeface="Times New Roman" panose="02020603050405020304" pitchFamily="18" charset="0"/>
                          </a:rPr>
                          <m:t>𝑶𝑫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𝑮𝑫</m:t>
                        </m:r>
                      </m:den>
                    </m:f>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en-US" altLang="zh-CN" sz="2600" b="1" i="1" smtClean="0">
                    <a:latin typeface="Times New Roman" panose="02020603050405020304" pitchFamily="18" charset="0"/>
                    <a:cs typeface="Times New Roman" panose="02020603050405020304" pitchFamily="18" charset="0"/>
                  </a:rPr>
                  <a:t>F</a:t>
                </a:r>
                <a:r>
                  <a:rPr lang="zh-CN" altLang="zh-CN" sz="2600" b="1" smtClean="0">
                    <a:latin typeface="Times New Roman" panose="02020603050405020304" pitchFamily="18" charset="0"/>
                    <a:cs typeface="Times New Roman" panose="02020603050405020304" pitchFamily="18" charset="0"/>
                  </a:rPr>
                  <a:t>作</a:t>
                </a:r>
                <a:r>
                  <a:rPr lang="en-US" altLang="zh-CN" sz="2600" b="1" i="1" smtClean="0">
                    <a:latin typeface="Times New Roman" panose="02020603050405020304" pitchFamily="18" charset="0"/>
                    <a:cs typeface="Times New Roman" panose="02020603050405020304" pitchFamily="18" charset="0"/>
                  </a:rPr>
                  <a:t>FH</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交</a:t>
                </a:r>
                <a:r>
                  <a:rPr lang="en-US" altLang="zh-CN" sz="2600" b="1" i="1" smtClean="0">
                    <a:latin typeface="Times New Roman" panose="02020603050405020304" pitchFamily="18" charset="0"/>
                    <a:cs typeface="Times New Roman" panose="02020603050405020304" pitchFamily="18" charset="0"/>
                  </a:rPr>
                  <a:t>PD</a:t>
                </a:r>
                <a:r>
                  <a:rPr lang="zh-CN" altLang="zh-CN" sz="2600" b="1" smtClean="0">
                    <a:latin typeface="Times New Roman" panose="02020603050405020304" pitchFamily="18" charset="0"/>
                    <a:cs typeface="Times New Roman" panose="02020603050405020304" pitchFamily="18" charset="0"/>
                  </a:rPr>
                  <a:t>于点</a:t>
                </a:r>
                <a:r>
                  <a:rPr lang="en-US" altLang="zh-CN" sz="2600" b="1" i="1" smtClean="0">
                    <a:latin typeface="Times New Roman" panose="02020603050405020304" pitchFamily="18" charset="0"/>
                    <a:cs typeface="Times New Roman" panose="02020603050405020304" pitchFamily="18" charset="0"/>
                  </a:rPr>
                  <a:t>H</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𝑬𝑫</m:t>
                        </m:r>
                      </m:num>
                      <m:den>
                        <m:r>
                          <a:rPr lang="en-US" altLang="zh-CN" sz="2600" b="1" i="1">
                            <a:latin typeface="Cambria Math" panose="02040503050406030204" pitchFamily="18" charset="0"/>
                            <a:cs typeface="Times New Roman" panose="02020603050405020304" pitchFamily="18" charset="0"/>
                          </a:rPr>
                          <m:t>𝑬𝑯</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𝑮𝑫</m:t>
                        </m:r>
                      </m:num>
                      <m:den>
                        <m:r>
                          <a:rPr lang="en-US" altLang="zh-CN" sz="2600" b="1" i="1">
                            <a:latin typeface="Cambria Math" panose="02040503050406030204" pitchFamily="18" charset="0"/>
                            <a:cs typeface="Times New Roman" panose="02020603050405020304" pitchFamily="18" charset="0"/>
                          </a:rPr>
                          <m:t>𝑮𝑭</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由于</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𝑷𝑬</m:t>
                        </m:r>
                      </m:num>
                      <m:den>
                        <m:r>
                          <a:rPr lang="en-US" altLang="zh-CN" sz="2600" b="1" i="1">
                            <a:latin typeface="Cambria Math" panose="02040503050406030204" pitchFamily="18" charset="0"/>
                            <a:cs typeface="Times New Roman" panose="02020603050405020304" pitchFamily="18" charset="0"/>
                          </a:rPr>
                          <m:t>𝑬𝑫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𝑷𝑯</m:t>
                        </m:r>
                      </m:num>
                      <m:den>
                        <m:r>
                          <a:rPr lang="en-US" altLang="zh-CN" sz="2600" b="1" i="1">
                            <a:latin typeface="Cambria Math" panose="02040503050406030204" pitchFamily="18" charset="0"/>
                            <a:cs typeface="Times New Roman" panose="02020603050405020304" pitchFamily="18" charset="0"/>
                          </a:rPr>
                          <m:t>𝑯𝑬</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𝑷𝑯</m:t>
                        </m:r>
                      </m:num>
                      <m:den>
                        <m:r>
                          <a:rPr lang="en-US" altLang="zh-CN" sz="2600" b="1" i="1">
                            <a:latin typeface="Cambria Math" panose="02040503050406030204" pitchFamily="18" charset="0"/>
                            <a:cs typeface="Times New Roman" panose="02020603050405020304" pitchFamily="18" charset="0"/>
                          </a:rPr>
                          <m:t>𝑯𝑬</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724894" y="1490453"/>
                <a:ext cx="8202121" cy="4226798"/>
              </a:xfrm>
              <a:prstGeom prst="rect">
                <a:avLst/>
              </a:prstGeom>
              <a:blipFill rotWithShape="0">
                <a:blip r:embed="rId4"/>
                <a:stretch>
                  <a:fillRect l="-1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11587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927514"/>
            <a:ext cx="12190413" cy="430930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02278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10534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12376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1862268"/>
            <a:ext cx="11589417" cy="422493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利用线面平行的判定定理证明直线与平面平行的关键是在平面内找到一条与已知直线平行的直线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即证明线线平行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一般利用中位线定理、线面平行的性质、构造平行四边形、寻找比例式证明两直线平行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而判定直线与平面平行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主要有三种方法</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线面平行的定义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无公共点</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线面平行的判定定理</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面面平行的性质定理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应用线面平行的性质定理的关键是确定交线的位置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有时需要经过已知直线作辅助平面确定交线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29218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65800"/>
            <a:ext cx="12190413" cy="38320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3" y="621443"/>
            <a:ext cx="8850202"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为长方形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证明</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121" name="image110.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06492" y="520091"/>
            <a:ext cx="2399819" cy="2693676"/>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421783" y="2565700"/>
                <a:ext cx="8850202" cy="3441904"/>
              </a:xfrm>
              <a:prstGeom prst="rect">
                <a:avLst/>
              </a:prstGeom>
            </p:spPr>
            <p:txBody>
              <a:bodyPr wrap="square">
                <a:spAutoFit/>
              </a:bodyPr>
              <a:lstStyle/>
              <a:p>
                <a:pPr>
                  <a:lnSpc>
                    <a:spcPct val="13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取</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Times New Roman" panose="02020603050405020304" pitchFamily="18" charset="0"/>
                    <a:cs typeface="Times New Roman" panose="02020603050405020304" pitchFamily="18" charset="0"/>
                  </a:rPr>
                  <a:t>中点</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因为点</a:t>
                </a:r>
                <a:r>
                  <a:rPr lang="en-US" altLang="zh-CN" sz="2600" b="1" i="1" dirty="0">
                    <a:latin typeface="Times New Roman" panose="02020603050405020304" pitchFamily="18" charset="0"/>
                    <a:cs typeface="Times New Roman" panose="02020603050405020304" pitchFamily="18" charset="0"/>
                  </a:rPr>
                  <a:t>F</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PC</a:t>
                </a:r>
                <a:r>
                  <a:rPr lang="zh-CN" altLang="zh-CN" sz="2600" b="1" dirty="0">
                    <a:latin typeface="Times New Roman" panose="02020603050405020304" pitchFamily="18" charset="0"/>
                    <a:cs typeface="Times New Roman" panose="02020603050405020304" pitchFamily="18" charset="0"/>
                  </a:rPr>
                  <a:t>的中点</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因为四边形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为长方形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AD</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DE</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DE</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所以四边形</a:t>
                </a:r>
                <a:r>
                  <a:rPr lang="en-US" altLang="zh-CN" sz="2600" b="1" i="1" dirty="0" err="1">
                    <a:latin typeface="Times New Roman" panose="02020603050405020304" pitchFamily="18" charset="0"/>
                    <a:cs typeface="Times New Roman" panose="02020603050405020304" pitchFamily="18" charset="0"/>
                  </a:rPr>
                  <a:t>DEGF</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DF</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GE</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DF</a:t>
                </a:r>
                <a:r>
                  <a:rPr lang="en-US" altLang="zh-CN" sz="2600" b="1" dirty="0">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GE</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DF</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PBE</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3" y="2565700"/>
                <a:ext cx="8850202" cy="3441904"/>
              </a:xfrm>
              <a:prstGeom prst="rect">
                <a:avLst/>
              </a:prstGeom>
              <a:blipFill rotWithShape="0">
                <a:blip r:embed="rId4"/>
                <a:stretch>
                  <a:fillRect l="-1240" t="-177" b="-2128"/>
                </a:stretch>
              </a:blipFill>
            </p:spPr>
            <p:txBody>
              <a:bodyPr/>
              <a:lstStyle/>
              <a:p>
                <a:r>
                  <a:rPr lang="zh-CN" altLang="en-US">
                    <a:noFill/>
                  </a:rPr>
                  <a:t> </a:t>
                </a:r>
              </a:p>
            </p:txBody>
          </p:sp>
        </mc:Fallback>
      </mc:AlternateContent>
      <p:pic>
        <p:nvPicPr>
          <p:cNvPr id="11" name="image111.jpeg"/>
          <p:cNvPicPr/>
          <p:nvPr/>
        </p:nvPicPr>
        <p:blipFill>
          <a:blip r:embed="rId5">
            <a:clrChange>
              <a:clrFrom>
                <a:srgbClr val="FFFFFF"/>
              </a:clrFrom>
              <a:clrTo>
                <a:srgbClr val="FFFFFF">
                  <a:alpha val="0"/>
                </a:srgbClr>
              </a:clrTo>
            </a:clrChange>
          </a:blip>
          <a:stretch>
            <a:fillRect/>
          </a:stretch>
        </p:blipFill>
        <p:spPr>
          <a:xfrm>
            <a:off x="9342307" y="3463551"/>
            <a:ext cx="2369601" cy="2558567"/>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753480" y="280800"/>
              <a:ext cx="10693800" cy="5356440"/>
            </p14:xfrm>
          </p:contentPart>
        </mc:Choice>
        <mc:Fallback>
          <p:pic>
            <p:nvPicPr>
              <p:cNvPr id="2" name="墨迹 1"/>
              <p:cNvPicPr/>
              <p:nvPr/>
            </p:nvPicPr>
            <p:blipFill>
              <a:blip r:embed="rId7"/>
              <a:stretch>
                <a:fillRect/>
              </a:stretch>
            </p:blipFill>
            <p:spPr>
              <a:xfrm>
                <a:off x="744120" y="271440"/>
                <a:ext cx="10712520" cy="5375160"/>
              </a:xfrm>
              <a:prstGeom prst="rect">
                <a:avLst/>
              </a:prstGeom>
            </p:spPr>
          </p:pic>
        </mc:Fallback>
      </mc:AlternateContent>
    </p:spTree>
    <p:extLst>
      <p:ext uri="{BB962C8B-B14F-4D97-AF65-F5344CB8AC3E}">
        <p14:creationId xmlns:p14="http://schemas.microsoft.com/office/powerpoint/2010/main" val="10146358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linds(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linds(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linds(horizont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linds(horizont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linds(horizontal)">
                                      <p:cBhvr>
                                        <p:cTn id="3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264015"/>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606929"/>
            <a:ext cx="115894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PBE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606960" y="6810120"/>
              <a:ext cx="16200" cy="6840"/>
            </p14:xfrm>
          </p:contentPart>
        </mc:Choice>
        <mc:Fallback>
          <p:pic>
            <p:nvPicPr>
              <p:cNvPr id="2" name="墨迹 1"/>
              <p:cNvPicPr/>
              <p:nvPr/>
            </p:nvPicPr>
            <p:blipFill>
              <a:blip r:embed="rId4"/>
              <a:stretch>
                <a:fillRect/>
              </a:stretch>
            </p:blipFill>
            <p:spPr>
              <a:xfrm>
                <a:off x="597600" y="6800760"/>
                <a:ext cx="34920" cy="25560"/>
              </a:xfrm>
              <a:prstGeom prst="rect">
                <a:avLst/>
              </a:prstGeom>
            </p:spPr>
          </p:pic>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464629"/>
            <a:ext cx="12190413" cy="37666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平面与平面平行的判定与性质</a:t>
            </a:r>
            <a:endParaRPr lang="zh-CN" altLang="zh-CN" sz="1200">
              <a:latin typeface="Calibri" panose="020F0502020204030204" pitchFamily="34" charset="0"/>
              <a:cs typeface="Times New Roman" panose="02020603050405020304" pitchFamily="18" charset="0"/>
            </a:endParaRPr>
          </a:p>
        </p:txBody>
      </p:sp>
      <p:sp>
        <p:nvSpPr>
          <p:cNvPr id="12" name="矩形 11"/>
          <p:cNvSpPr/>
          <p:nvPr/>
        </p:nvSpPr>
        <p:spPr>
          <a:xfrm>
            <a:off x="269382" y="781100"/>
            <a:ext cx="11589417" cy="5493812"/>
          </a:xfrm>
          <a:prstGeom prst="rect">
            <a:avLst/>
          </a:prstGeom>
        </p:spPr>
        <p:txBody>
          <a:bodyPr wrap="square">
            <a:spAutoFit/>
          </a:bodyPr>
          <a:lstStyle/>
          <a:p>
            <a:pPr marL="355600" indent="-355600">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潍坊质检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a:t>
            </a:r>
          </a:p>
          <a:p>
            <a:pPr marL="355600" indent="-355600">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分别</a:t>
            </a:r>
            <a:r>
              <a:rPr lang="zh-CN" altLang="zh-CN" sz="2600" b="1">
                <a:latin typeface="Times New Roman" panose="02020603050405020304" pitchFamily="18" charset="0"/>
                <a:cs typeface="Times New Roman" panose="02020603050405020304" pitchFamily="18" charset="0"/>
              </a:rPr>
              <a:t>为棱</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GBF</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112.jpeg"/>
          <p:cNvPicPr/>
          <p:nvPr/>
        </p:nvPicPr>
        <p:blipFill>
          <a:blip r:embed="rId4">
            <a:clrChange>
              <a:clrFrom>
                <a:srgbClr val="FFFFFF"/>
              </a:clrFrom>
              <a:clrTo>
                <a:srgbClr val="FFFFFF">
                  <a:alpha val="0"/>
                </a:srgbClr>
              </a:clrTo>
            </a:clrChange>
          </a:blip>
          <a:stretch>
            <a:fillRect/>
          </a:stretch>
        </p:blipFill>
        <p:spPr>
          <a:xfrm>
            <a:off x="9135171" y="968918"/>
            <a:ext cx="2718117" cy="2892930"/>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406440" y="1006560"/>
              <a:ext cx="11268360" cy="5852880"/>
            </p14:xfrm>
          </p:contentPart>
        </mc:Choice>
        <mc:Fallback>
          <p:pic>
            <p:nvPicPr>
              <p:cNvPr id="2" name="墨迹 1"/>
              <p:cNvPicPr/>
              <p:nvPr/>
            </p:nvPicPr>
            <p:blipFill>
              <a:blip r:embed="rId6"/>
              <a:stretch>
                <a:fillRect/>
              </a:stretch>
            </p:blipFill>
            <p:spPr>
              <a:xfrm>
                <a:off x="397080" y="997200"/>
                <a:ext cx="11287080" cy="5871600"/>
              </a:xfrm>
              <a:prstGeom prst="rect">
                <a:avLst/>
              </a:prstGeom>
            </p:spPr>
          </p:pic>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blinds(horizontal)">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linds(horizontal)">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animEffect transition="in" filter="blinds(horizontal)">
                                      <p:cBhvr>
                                        <p:cTn id="27" dur="500"/>
                                        <p:tgtEl>
                                          <p:spTgt spid="1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8" end="8"/>
                                            </p:txEl>
                                          </p:spTgt>
                                        </p:tgtEl>
                                        <p:attrNameLst>
                                          <p:attrName>style.visibility</p:attrName>
                                        </p:attrNameLst>
                                      </p:cBhvr>
                                      <p:to>
                                        <p:strVal val="visible"/>
                                      </p:to>
                                    </p:set>
                                    <p:animEffect transition="in" filter="blinds(horizontal)">
                                      <p:cBhvr>
                                        <p:cTn id="32" dur="500"/>
                                        <p:tgtEl>
                                          <p:spTgt spid="1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Effect transition="in" filter="blinds(horizontal)">
                                      <p:cBhvr>
                                        <p:cTn id="3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374654"/>
            <a:ext cx="12190413" cy="49295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621443"/>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有公共点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经过点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的直线交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872693"/>
            <a:ext cx="12190413" cy="426664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991818"/>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074386"/>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092806"/>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833386"/>
            <a:ext cx="11411052" cy="422493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证明面面平行可以通过线面平行来证明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而判定面面平行主要有四种方法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常与反证法结合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面面平行的判定定理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垂直于同一条直线的两个平面平行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面面平行的传递性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即两个平面同时平行于第三个平面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则这两个平面平行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当已知两平面平行时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可以得出线面平行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如果要得出线线平行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必须是与第三个平面的交线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830309"/>
            <a:ext cx="12190413" cy="4349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四棱柱</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是正方形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由题设知</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BD</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CD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Cambria Math" panose="02040503050406030204" pitchFamily="18" charset="0"/>
                <a:cs typeface="Cambria Math" panose="02040503050406030204" pitchFamily="18" charset="0"/>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CD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baseline="-25000" smtClean="0">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113.jpe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44443" y="621443"/>
            <a:ext cx="2912182" cy="2020698"/>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1049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linds(horizont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50006"/>
            <a:ext cx="12190413" cy="49788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113560"/>
            <a:ext cx="12190413" cy="41101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平行关系的综合应用</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5221622"/>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在斜三棱柱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zh-CN" altLang="zh-CN" sz="2600" b="1">
                    <a:latin typeface="Times New Roman" panose="02020603050405020304" pitchFamily="18" charset="0"/>
                    <a:cs typeface="Times New Roman" panose="02020603050405020304" pitchFamily="18" charset="0"/>
                  </a:rPr>
                  <a:t>等于何值时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baseline="-25000" smtClean="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棱柱的性质知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当</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5221622"/>
              </a:xfrm>
              <a:prstGeom prst="rect">
                <a:avLst/>
              </a:prstGeom>
              <a:blipFill rotWithShape="0">
                <a:blip r:embed="rId4"/>
                <a:stretch>
                  <a:fillRect l="-947" t="-583"/>
                </a:stretch>
              </a:blipFill>
            </p:spPr>
            <p:txBody>
              <a:bodyPr/>
              <a:lstStyle/>
              <a:p>
                <a:r>
                  <a:rPr lang="zh-CN" altLang="en-US">
                    <a:noFill/>
                  </a:rPr>
                  <a:t> </a:t>
                </a:r>
              </a:p>
            </p:txBody>
          </p:sp>
        </mc:Fallback>
      </mc:AlternateContent>
      <p:pic>
        <p:nvPicPr>
          <p:cNvPr id="6" name="image114.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5401" y="775759"/>
            <a:ext cx="2313774" cy="2654035"/>
          </a:xfrm>
          <a:prstGeom prst="rect">
            <a:avLst/>
          </a:prstGeom>
          <a:extLst>
            <a:ext uri="{909E8E84-426E-40DD-AFC4-6F175D3DCCD1}">
              <a14:hiddenFill xmlns:a14="http://schemas.microsoft.com/office/drawing/2010/main">
                <a:solidFill>
                  <a:srgbClr val="FFFFFF"/>
                </a:solidFill>
              </a14:hiddenFill>
            </a:ext>
          </a:extLst>
        </p:spPr>
      </p:pic>
      <p:pic>
        <p:nvPicPr>
          <p:cNvPr id="7" name="image115.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3096" y="3579292"/>
            <a:ext cx="2290866" cy="262775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blinds(horizontal)">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xEl>
                                              <p:pRg st="8" end="8"/>
                                            </p:txEl>
                                          </p:spTgt>
                                        </p:tgtEl>
                                        <p:attrNameLst>
                                          <p:attrName>style.visibility</p:attrName>
                                        </p:attrNameLst>
                                      </p:cBhvr>
                                      <p:to>
                                        <p:strVal val="visible"/>
                                      </p:to>
                                    </p:set>
                                    <p:animEffect transition="in" filter="blinds(horizontal)">
                                      <p:cBhvr>
                                        <p:cTn id="42"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569726"/>
            <a:ext cx="12190413" cy="46171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1620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𝑫𝑪</m:t>
                        </m:r>
                      </m:den>
                    </m:f>
                  </m:oMath>
                </a14:m>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由已知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num>
                      <m:den>
                        <m:r>
                          <a:rPr lang="en-US" altLang="zh-CN" sz="2600" b="1" i="1">
                            <a:latin typeface="Cambria Math" panose="02040503050406030204" pitchFamily="18" charset="0"/>
                            <a:cs typeface="Times New Roman" panose="02020603050405020304" pitchFamily="18" charset="0"/>
                          </a:rPr>
                          <m:t>𝑶𝑩</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𝑫𝑪</m:t>
                        </m:r>
                      </m:num>
                      <m:den>
                        <m:r>
                          <a:rPr lang="en-US" altLang="zh-CN" sz="2600" b="1" i="1">
                            <a:latin typeface="Cambria Math" panose="02040503050406030204" pitchFamily="18" charset="0"/>
                            <a:cs typeface="Times New Roman" panose="02020603050405020304" pitchFamily="18" charset="0"/>
                          </a:rPr>
                          <m:t>𝑨𝑫</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num>
                      <m:den>
                        <m:r>
                          <a:rPr lang="en-US" altLang="zh-CN" sz="2600" b="1" i="1">
                            <a:latin typeface="Cambria Math" panose="02040503050406030204" pitchFamily="18" charset="0"/>
                            <a:cs typeface="Times New Roman" panose="02020603050405020304" pitchFamily="18" charset="0"/>
                          </a:rPr>
                          <m:t>𝑶𝑩</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𝑫𝑪</m:t>
                        </m:r>
                      </m:num>
                      <m:den>
                        <m:r>
                          <a:rPr lang="en-US" altLang="zh-CN" sz="2600" b="1" i="1">
                            <a:latin typeface="Cambria Math" panose="02040503050406030204" pitchFamily="18" charset="0"/>
                            <a:cs typeface="Times New Roman" panose="02020603050405020304" pitchFamily="18" charset="0"/>
                          </a:rPr>
                          <m:t>𝑨𝑫</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𝑫𝑪</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16205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362477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解决面面平行问题的关键点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在解决线面、面面平行的判定时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一般遵循从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线线平行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面面平行</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而在应用性质定理时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其顺序恰好相反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但也要注意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转化的方向总是由题目的具体条件而定</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绝不可过于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模式化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解答探索性问题的基本策略是先假设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再严格证明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先猜想再证明是学习和研究的重要思想方法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039951"/>
            <a:ext cx="12190413" cy="321779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3" y="621443"/>
            <a:ext cx="11226498"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双鸭山模拟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在正四面体</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SB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SF</a:t>
            </a:r>
            <a:r>
              <a:rPr lang="zh-CN" altLang="zh-CN" sz="2600" b="1">
                <a:latin typeface="Times New Roman" panose="02020603050405020304" pitchFamily="18" charset="0"/>
                <a:cs typeface="Times New Roman" panose="02020603050405020304" pitchFamily="18" charset="0"/>
              </a:rPr>
              <a:t>的中点</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p>
          <a:p>
            <a:pPr marL="355600" indent="-355600">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为</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SBC</a:t>
            </a:r>
            <a:r>
              <a:rPr lang="zh-CN" altLang="zh-CN" sz="2600" b="1">
                <a:latin typeface="Times New Roman" panose="02020603050405020304" pitchFamily="18" charset="0"/>
                <a:cs typeface="Times New Roman" panose="02020603050405020304" pitchFamily="18" charset="0"/>
              </a:rPr>
              <a:t>内一点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SA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SF</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MR</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MN</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MR</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9217" name="image11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1902" y="755288"/>
            <a:ext cx="2618774" cy="289053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09521" y="1571625"/>
            <a:ext cx="134094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232635"/>
            <a:ext cx="12190413" cy="49888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536099"/>
                <a:ext cx="11589417" cy="378142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求线段</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的最小值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MNR</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RQ</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上移动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AE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RMN</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536099"/>
                <a:ext cx="11589417" cy="3781420"/>
              </a:xfrm>
              <a:prstGeom prst="rect">
                <a:avLst/>
              </a:prstGeom>
              <a:blipFill rotWithShape="0">
                <a:blip r:embed="rId3"/>
                <a:stretch>
                  <a:fillRect l="-947" b="-1290"/>
                </a:stretch>
              </a:blipFill>
            </p:spPr>
            <p:txBody>
              <a:bodyPr/>
              <a:lstStyle/>
              <a:p>
                <a:r>
                  <a:rPr lang="zh-CN" altLang="en-US">
                    <a:noFill/>
                  </a:rPr>
                  <a:t> </a:t>
                </a:r>
              </a:p>
            </p:txBody>
          </p:sp>
        </mc:Fallback>
      </mc:AlternateContent>
      <p:pic>
        <p:nvPicPr>
          <p:cNvPr id="5" name="image117.jpeg"/>
          <p:cNvPicPr/>
          <p:nvPr/>
        </p:nvPicPr>
        <p:blipFill>
          <a:blip r:embed="rId4">
            <a:clrChange>
              <a:clrFrom>
                <a:srgbClr val="FFFFFF"/>
              </a:clrFrom>
              <a:clrTo>
                <a:srgbClr val="FFFFFF">
                  <a:alpha val="0"/>
                </a:srgbClr>
              </a:clrTo>
            </a:clrChange>
          </a:blip>
          <a:stretch>
            <a:fillRect/>
          </a:stretch>
        </p:blipFill>
        <p:spPr>
          <a:xfrm>
            <a:off x="8906285" y="1454150"/>
            <a:ext cx="1849062" cy="283023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279495" y="4171982"/>
                <a:ext cx="11589417" cy="2082750"/>
              </a:xfrm>
              <a:prstGeom prst="rect">
                <a:avLst/>
              </a:prstGeom>
            </p:spPr>
            <p:txBody>
              <a:bodyPr wrap="square">
                <a:spAutoFit/>
              </a:bodyPr>
              <a:lstStyle/>
              <a:p>
                <a:pPr>
                  <a:spcAft>
                    <a:spcPts val="0"/>
                  </a:spcAft>
                  <a:tabLst>
                    <a:tab pos="2970530" algn="l"/>
                  </a:tabLst>
                </a:pPr>
                <a:r>
                  <a:rPr lang="en-US" altLang="zh-CN" sz="2600" b="1" i="1" dirty="0" err="1">
                    <a:latin typeface="Times New Roman" panose="02020603050405020304" pitchFamily="18" charset="0"/>
                    <a:cs typeface="Times New Roman" panose="02020603050405020304" pitchFamily="18" charset="0"/>
                  </a:rPr>
                  <a:t>RM</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AE</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smtClean="0">
                    <a:latin typeface="宋体" panose="02010600030101010101" pitchFamily="2" charset="-122"/>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RN</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AF</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MN</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dirty="0" err="1">
                    <a:latin typeface="Times New Roman" panose="02020603050405020304" pitchFamily="18" charset="0"/>
                    <a:cs typeface="Times New Roman" panose="02020603050405020304" pitchFamily="18" charset="0"/>
                  </a:rPr>
                  <a:t>RQ</a:t>
                </a:r>
                <a:r>
                  <a:rPr lang="zh-CN" altLang="zh-CN" sz="2600" b="1" dirty="0">
                    <a:latin typeface="Times New Roman" panose="02020603050405020304" pitchFamily="18" charset="0"/>
                    <a:cs typeface="Times New Roman" panose="02020603050405020304" pitchFamily="18" charset="0"/>
                  </a:rPr>
                  <a:t>的最小值为</a:t>
                </a:r>
                <a:r>
                  <a:rPr lang="en-US" altLang="zh-CN" sz="2600" b="1" i="1" dirty="0">
                    <a:latin typeface="Times New Roman" panose="02020603050405020304" pitchFamily="18" charset="0"/>
                    <a:cs typeface="Times New Roman" panose="02020603050405020304" pitchFamily="18" charset="0"/>
                  </a:rPr>
                  <a:t>R</a:t>
                </a:r>
                <a:r>
                  <a:rPr lang="zh-CN" altLang="zh-CN" sz="2600" b="1" dirty="0">
                    <a:latin typeface="Times New Roman" panose="02020603050405020304" pitchFamily="18" charset="0"/>
                    <a:cs typeface="Times New Roman" panose="02020603050405020304" pitchFamily="18" charset="0"/>
                  </a:rPr>
                  <a:t>到线段</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的距离</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RMN</a:t>
                </a:r>
                <a:r>
                  <a:rPr lang="zh-CN" altLang="zh-CN" sz="2600" b="1" dirty="0">
                    <a:latin typeface="Times New Roman" panose="02020603050405020304" pitchFamily="18" charset="0"/>
                    <a:cs typeface="Times New Roman" panose="02020603050405020304" pitchFamily="18" charset="0"/>
                  </a:rPr>
                  <a:t>是等腰三角形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i="1" dirty="0" err="1">
                    <a:latin typeface="Times New Roman" panose="02020603050405020304" pitchFamily="18" charset="0"/>
                    <a:cs typeface="Times New Roman" panose="02020603050405020304" pitchFamily="18" charset="0"/>
                  </a:rPr>
                  <a:t>RQ</a:t>
                </a:r>
                <a:r>
                  <a:rPr lang="zh-CN" altLang="zh-CN" sz="2600" b="1" dirty="0">
                    <a:latin typeface="Times New Roman" panose="02020603050405020304" pitchFamily="18" charset="0"/>
                    <a:cs typeface="Times New Roman" panose="02020603050405020304" pitchFamily="18" charset="0"/>
                  </a:rPr>
                  <a:t>的最小值为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79495" y="4171982"/>
                <a:ext cx="11589417" cy="2082750"/>
              </a:xfrm>
              <a:prstGeom prst="rect">
                <a:avLst/>
              </a:prstGeom>
              <a:blipFill rotWithShape="0">
                <a:blip r:embed="rId5"/>
                <a:stretch>
                  <a:fillRect l="-947" b="-2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689544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linds(horizont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linds(horizont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blinds(horizontal)">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4083744"/>
            <a:ext cx="12190413" cy="20589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南京模拟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的一个充要条件是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内有一条直线与</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内有无数条直线与</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任意一条与</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垂直的直线都垂直于</a:t>
            </a:r>
            <a:r>
              <a:rPr lang="en-US" altLang="zh-CN" sz="2600" b="1" i="1">
                <a:latin typeface="Times New Roman" panose="02020603050405020304" pitchFamily="18" charset="0"/>
                <a:cs typeface="Times New Roman" panose="02020603050405020304" pitchFamily="18" charset="0"/>
              </a:rPr>
              <a:t>l</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存在一个与</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平行的平面经过</a:t>
            </a:r>
            <a:r>
              <a:rPr lang="en-US" altLang="zh-CN" sz="2600" b="1" i="1">
                <a:latin typeface="Times New Roman" panose="02020603050405020304" pitchFamily="18" charset="0"/>
                <a:cs typeface="Times New Roman" panose="02020603050405020304" pitchFamily="18" charset="0"/>
              </a:rPr>
              <a:t>l</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都可能在</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9219152" y="1184156"/>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blinds(horizontal)">
                                      <p:cBhvr>
                                        <p:cTn id="1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907883"/>
            <a:ext cx="12190413" cy="330902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如果</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是不在同一平面内的三条线段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则经过它们中点的平面和直线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的位置关系是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相交</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在此平面内</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平行或相交</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把这三条线段放在正方体内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3344386" y="119637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119.jpeg"/>
          <p:cNvPicPr/>
          <p:nvPr/>
        </p:nvPicPr>
        <p:blipFill>
          <a:blip r:embed="rId4">
            <a:clrChange>
              <a:clrFrom>
                <a:srgbClr val="FFFFFF"/>
              </a:clrFrom>
              <a:clrTo>
                <a:srgbClr val="FFFFFF">
                  <a:alpha val="0"/>
                </a:srgbClr>
              </a:clrTo>
            </a:clrChange>
          </a:blip>
          <a:stretch>
            <a:fillRect/>
          </a:stretch>
        </p:blipFill>
        <p:spPr>
          <a:xfrm>
            <a:off x="8471503" y="3213767"/>
            <a:ext cx="2376043" cy="2475627"/>
          </a:xfrm>
          <a:prstGeom prst="rect">
            <a:avLst/>
          </a:prstGeom>
        </p:spPr>
      </p:pic>
      <p:sp>
        <p:nvSpPr>
          <p:cNvPr id="6" name="矩形 5"/>
          <p:cNvSpPr/>
          <p:nvPr/>
        </p:nvSpPr>
        <p:spPr>
          <a:xfrm>
            <a:off x="627697" y="3513179"/>
            <a:ext cx="11589417" cy="1892826"/>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505335"/>
            <a:ext cx="12190413" cy="26640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下列命题中正确的是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是两条直线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平行于经过</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的任何平面</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和平面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满足</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内的任何直线平行</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平行于同一条直线的两个平面平行</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若直线</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和平面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满足</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可以在过</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的平面内</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B</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内的直线也可能异面</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两平面可能相交</a:t>
            </a:r>
            <a:r>
              <a:rPr lang="en-US" altLang="zh-CN" sz="2600" b="1" dirty="0"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由直线与平面平行的判定定理知</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3800824" y="625483"/>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3" y="492501"/>
            <a:ext cx="8418148"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济南质检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下列条件中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不能证明</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zh-CN" altLang="zh-CN" sz="2600" b="1">
                <a:latin typeface="Times New Roman" panose="02020603050405020304" pitchFamily="18" charset="0"/>
                <a:cs typeface="Times New Roman" panose="02020603050405020304" pitchFamily="18" charset="0"/>
              </a:rPr>
              <a:t>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871605" y="1795661"/>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20.jpeg"/>
          <p:cNvPicPr/>
          <p:nvPr/>
        </p:nvPicPr>
        <p:blipFill>
          <a:blip r:embed="rId3">
            <a:clrChange>
              <a:clrFrom>
                <a:srgbClr val="FFFFFF"/>
              </a:clrFrom>
              <a:clrTo>
                <a:srgbClr val="FFFFFF">
                  <a:alpha val="0"/>
                </a:srgbClr>
              </a:clrTo>
            </a:clrChange>
          </a:blip>
          <a:stretch>
            <a:fillRect/>
          </a:stretch>
        </p:blipFill>
        <p:spPr>
          <a:xfrm>
            <a:off x="8822297" y="688113"/>
            <a:ext cx="3227558" cy="239357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07329" y="2349659"/>
                <a:ext cx="8418148" cy="302647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的中点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𝑬𝑩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𝑨𝑯</m:t>
                        </m:r>
                      </m:num>
                      <m:den>
                        <m:r>
                          <a:rPr lang="en-US" altLang="zh-CN" sz="2600" b="1" i="1">
                            <a:latin typeface="Cambria Math" panose="02040503050406030204" pitchFamily="18" charset="0"/>
                            <a:cs typeface="Times New Roman" panose="02020603050405020304" pitchFamily="18" charset="0"/>
                          </a:rPr>
                          <m:t>𝑯𝑫</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𝑪𝑭</m:t>
                        </m:r>
                      </m:num>
                      <m:den>
                        <m:r>
                          <a:rPr lang="en-US" altLang="zh-CN" sz="2600" b="1" i="1">
                            <a:latin typeface="Cambria Math" panose="02040503050406030204" pitchFamily="18" charset="0"/>
                            <a:cs typeface="Times New Roman" panose="02020603050405020304" pitchFamily="18" charset="0"/>
                          </a:rPr>
                          <m:t>𝑭𝑩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𝑪𝑮</m:t>
                        </m:r>
                      </m:num>
                      <m:den>
                        <m:r>
                          <a:rPr lang="en-US" altLang="zh-CN" sz="2600" b="1" i="1">
                            <a:latin typeface="Cambria Math" panose="02040503050406030204" pitchFamily="18" charset="0"/>
                            <a:cs typeface="Times New Roman" panose="02020603050405020304" pitchFamily="18" charset="0"/>
                          </a:rPr>
                          <m:t>𝑮𝑫</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EFGH</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𝑩𝑬</m:t>
                        </m:r>
                      </m:num>
                      <m:den>
                        <m:r>
                          <a:rPr lang="en-US" altLang="zh-CN" sz="2600" b="1" i="1">
                            <a:latin typeface="Cambria Math" panose="02040503050406030204" pitchFamily="18" charset="0"/>
                            <a:cs typeface="Times New Roman" panose="02020603050405020304" pitchFamily="18" charset="0"/>
                          </a:rPr>
                          <m:t>𝑬𝑨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𝑫𝑯</m:t>
                        </m:r>
                      </m:num>
                      <m:den>
                        <m:r>
                          <a:rPr lang="en-US" altLang="zh-CN" sz="2600" b="1" i="1">
                            <a:latin typeface="Cambria Math" panose="02040503050406030204" pitchFamily="18" charset="0"/>
                            <a:cs typeface="Times New Roman" panose="02020603050405020304" pitchFamily="18" charset="0"/>
                          </a:rPr>
                          <m:t>𝑯𝑨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𝑫𝑮</m:t>
                        </m:r>
                      </m:num>
                      <m:den>
                        <m:r>
                          <a:rPr lang="en-US" altLang="zh-CN" sz="2600" b="1" i="1">
                            <a:latin typeface="Cambria Math" panose="02040503050406030204" pitchFamily="18" charset="0"/>
                            <a:cs typeface="Times New Roman" panose="02020603050405020304" pitchFamily="18" charset="0"/>
                          </a:rPr>
                          <m:t>𝑮𝑪</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07329" y="2349659"/>
                <a:ext cx="8418148" cy="3026470"/>
              </a:xfrm>
              <a:prstGeom prst="rect">
                <a:avLst/>
              </a:prstGeom>
              <a:blipFill rotWithShape="0">
                <a:blip r:embed="rId4"/>
                <a:stretch>
                  <a:fillRect l="-1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92543"/>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3" y="504693"/>
                <a:ext cx="11921030" cy="5616281"/>
              </a:xfrm>
              <a:prstGeom prst="rect">
                <a:avLst/>
              </a:prstGeom>
            </p:spPr>
            <p:txBody>
              <a:bodyPr wrap="square">
                <a:spAutoFit/>
              </a:bodyPr>
              <a:lstStyle/>
              <a:p>
                <a:pPr>
                  <a:lnSpc>
                    <a:spcPct val="135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r>
                  <a:rPr lang="en-US" altLang="zh-CN" sz="2600" b="1" i="1" dirty="0" err="1">
                    <a:latin typeface="Times New Roman" panose="02020603050405020304" pitchFamily="18" charset="0"/>
                    <a:cs typeface="Times New Roman" panose="02020603050405020304" pitchFamily="18" charset="0"/>
                  </a:rPr>
                  <a:t>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a:t>
                </a:r>
                <a:r>
                  <a:rPr lang="zh-CN" altLang="zh-CN" sz="2600" b="1" dirty="0">
                    <a:latin typeface="Times New Roman" panose="02020603050405020304" pitchFamily="18" charset="0"/>
                    <a:cs typeface="Times New Roman" panose="02020603050405020304" pitchFamily="18" charset="0"/>
                  </a:rPr>
                  <a:t>分别为</a:t>
                </a:r>
                <a:r>
                  <a:rPr lang="en-US" altLang="zh-CN" sz="2600" b="1" i="1" dirty="0" err="1">
                    <a:latin typeface="Times New Roman" panose="02020603050405020304" pitchFamily="18" charset="0"/>
                    <a:cs typeface="Times New Roman" panose="02020603050405020304" pitchFamily="18" charset="0"/>
                  </a:rPr>
                  <a:t>AB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i="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𝑬𝑩</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𝑨𝑯</m:t>
                        </m:r>
                      </m:num>
                      <m:den>
                        <m:r>
                          <a:rPr lang="en-US" altLang="zh-CN" sz="2600" b="1" i="1">
                            <a:latin typeface="Cambria Math" panose="02040503050406030204" pitchFamily="18" charset="0"/>
                            <a:cs typeface="Times New Roman" panose="02020603050405020304" pitchFamily="18" charset="0"/>
                          </a:rPr>
                          <m:t>𝑯𝑫</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𝑪𝑭</m:t>
                        </m:r>
                      </m:num>
                      <m:den>
                        <m:r>
                          <a:rPr lang="en-US" altLang="zh-CN" sz="2600" b="1" i="1">
                            <a:latin typeface="Cambria Math" panose="02040503050406030204" pitchFamily="18" charset="0"/>
                            <a:cs typeface="Times New Roman" panose="02020603050405020304" pitchFamily="18" charset="0"/>
                          </a:rPr>
                          <m:t>𝑭𝑩</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𝑪𝑮</m:t>
                        </m:r>
                      </m:num>
                      <m:den>
                        <m:r>
                          <a:rPr lang="en-US" altLang="zh-CN" sz="2600" b="1" i="1">
                            <a:latin typeface="Cambria Math" panose="02040503050406030204" pitchFamily="18" charset="0"/>
                            <a:cs typeface="Times New Roman" panose="02020603050405020304" pitchFamily="18" charset="0"/>
                          </a:rPr>
                          <m:t>𝑮𝑫</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FG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i="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EFGH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且平面</a:t>
                </a:r>
                <a:r>
                  <a:rPr lang="en-US" altLang="zh-CN" sz="2600" b="1" i="1" dirty="0">
                    <a:latin typeface="Times New Roman" panose="02020603050405020304" pitchFamily="18" charset="0"/>
                    <a:cs typeface="Times New Roman" panose="02020603050405020304" pitchFamily="18" charset="0"/>
                  </a:rPr>
                  <a:t>ABD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EFGH</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EH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EH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同理</a:t>
                </a:r>
                <a:r>
                  <a:rPr lang="zh-CN" altLang="zh-CN" sz="2600" b="1" dirty="0">
                    <a:latin typeface="Times New Roman" panose="02020603050405020304" pitchFamily="18" charset="0"/>
                    <a:cs typeface="Times New Roman" panose="02020603050405020304" pitchFamily="18" charset="0"/>
                  </a:rPr>
                  <a:t>可得</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中条件可以证明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𝑩𝑬</m:t>
                        </m:r>
                      </m:num>
                      <m:den>
                        <m:r>
                          <a:rPr lang="en-US" altLang="zh-CN" sz="2600" b="1" i="1">
                            <a:latin typeface="Cambria Math" panose="02040503050406030204" pitchFamily="18" charset="0"/>
                            <a:cs typeface="Times New Roman" panose="02020603050405020304" pitchFamily="18" charset="0"/>
                          </a:rPr>
                          <m:t>𝑬𝑨</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𝑩𝑭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𝑫𝑯</m:t>
                        </m:r>
                      </m:num>
                      <m:den>
                        <m:r>
                          <a:rPr lang="en-US" altLang="zh-CN" sz="2600" b="1" i="1">
                            <a:latin typeface="Cambria Math" panose="02040503050406030204" pitchFamily="18" charset="0"/>
                            <a:cs typeface="Times New Roman" panose="02020603050405020304" pitchFamily="18" charset="0"/>
                          </a:rPr>
                          <m:t>𝑯𝑨</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𝑫𝑮</m:t>
                        </m:r>
                      </m:num>
                      <m:den>
                        <m:r>
                          <a:rPr lang="en-US" altLang="zh-CN" sz="2600" b="1" i="1">
                            <a:latin typeface="Cambria Math" panose="02040503050406030204" pitchFamily="18" charset="0"/>
                            <a:cs typeface="Times New Roman" panose="02020603050405020304" pitchFamily="18" charset="0"/>
                          </a:rPr>
                          <m:t>𝑮𝑪</m:t>
                        </m:r>
                      </m:den>
                    </m:f>
                  </m:oMath>
                </a14:m>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HG</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HG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a:t>
                </a:r>
                <a:r>
                  <a:rPr lang="en-US" altLang="zh-CN" sz="2600" b="1" i="1" dirty="0" err="1">
                    <a:latin typeface="Times New Roman" panose="02020603050405020304" pitchFamily="18" charset="0"/>
                    <a:cs typeface="Times New Roman" panose="02020603050405020304" pitchFamily="18" charset="0"/>
                  </a:rPr>
                  <a:t>EF</a:t>
                </a:r>
                <a:r>
                  <a:rPr lang="zh-CN" altLang="zh-CN" sz="2600" b="1" dirty="0">
                    <a:latin typeface="Times New Roman" panose="02020603050405020304" pitchFamily="18" charset="0"/>
                    <a:cs typeface="Times New Roman" panose="02020603050405020304" pitchFamily="18" charset="0"/>
                  </a:rPr>
                  <a:t>不一定等于</a:t>
                </a:r>
                <a:r>
                  <a:rPr lang="en-US" altLang="zh-CN" sz="2600" b="1" i="1" dirty="0">
                    <a:latin typeface="Times New Roman" panose="02020603050405020304" pitchFamily="18" charset="0"/>
                    <a:cs typeface="Times New Roman" panose="02020603050405020304" pitchFamily="18" charset="0"/>
                  </a:rPr>
                  <a:t>HG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所以四边形</a:t>
                </a:r>
                <a:r>
                  <a:rPr lang="en-US" altLang="zh-CN" sz="2600" b="1" i="1" dirty="0" err="1">
                    <a:latin typeface="Times New Roman" panose="02020603050405020304" pitchFamily="18" charset="0"/>
                    <a:cs typeface="Times New Roman" panose="02020603050405020304" pitchFamily="18" charset="0"/>
                  </a:rPr>
                  <a:t>EFGH</a:t>
                </a:r>
                <a:r>
                  <a:rPr lang="zh-CN" altLang="zh-CN" sz="2600" b="1" dirty="0">
                    <a:latin typeface="Times New Roman" panose="02020603050405020304" pitchFamily="18" charset="0"/>
                    <a:cs typeface="Times New Roman" panose="02020603050405020304" pitchFamily="18" charset="0"/>
                  </a:rPr>
                  <a:t>不一定是平行四边形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不一定平行于</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中条件不能证明</a:t>
                </a:r>
                <a:r>
                  <a:rPr lang="en-US" altLang="zh-CN" sz="2600" b="1" i="1" dirty="0">
                    <a:latin typeface="Times New Roman" panose="02020603050405020304" pitchFamily="18" charset="0"/>
                    <a:cs typeface="Times New Roman" panose="02020603050405020304" pitchFamily="18" charset="0"/>
                  </a:rPr>
                  <a:t>EH</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FG</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3" y="504693"/>
                <a:ext cx="11921030" cy="5616281"/>
              </a:xfrm>
              <a:prstGeom prst="rect">
                <a:avLst/>
              </a:prstGeom>
              <a:blipFill rotWithShape="0">
                <a:blip r:embed="rId3"/>
                <a:stretch>
                  <a:fillRect l="-920" r="-2301" b="-17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6086835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458394"/>
            <a:ext cx="12190413" cy="3841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56682" y="378201"/>
            <a:ext cx="8202121" cy="1652760"/>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所在平面外一点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分别交线段</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2"/>
            </p:custDataLst>
          </p:nvPr>
        </p:nvSpPr>
        <p:spPr>
          <a:xfrm>
            <a:off x="5879179" y="14779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121.jpeg"/>
          <p:cNvPicPr/>
          <p:nvPr/>
        </p:nvPicPr>
        <p:blipFill>
          <a:blip r:embed="rId4">
            <a:clrChange>
              <a:clrFrom>
                <a:srgbClr val="FFFFFF"/>
              </a:clrFrom>
              <a:clrTo>
                <a:srgbClr val="FFFFFF">
                  <a:alpha val="0"/>
                </a:srgbClr>
              </a:clrTo>
            </a:clrChange>
          </a:blip>
          <a:stretch>
            <a:fillRect/>
          </a:stretch>
        </p:blipFill>
        <p:spPr>
          <a:xfrm>
            <a:off x="9260973" y="514604"/>
            <a:ext cx="2723270" cy="245977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21782" y="1828705"/>
                <a:ext cx="11589417" cy="4381392"/>
              </a:xfrm>
              <a:prstGeom prst="rect">
                <a:avLst/>
              </a:prstGeom>
            </p:spPr>
            <p:txBody>
              <a:bodyPr wrap="square">
                <a:spAutoFit/>
              </a:bodyPr>
              <a:lstStyle/>
              <a:p>
                <a:pPr>
                  <a:lnSpc>
                    <a:spcPct val="150000"/>
                  </a:lnSpc>
                  <a:spcAft>
                    <a:spcPts val="0"/>
                  </a:spcAft>
                  <a:tabLst>
                    <a:tab pos="2970530" algn="l"/>
                  </a:tabLst>
                </a:pPr>
                <a:r>
                  <a:rPr lang="en-US" altLang="zh-CN" sz="2600" b="1" dirty="0" err="1">
                    <a:latin typeface="Times New Roman" panose="02020603050405020304" pitchFamily="18" charset="0"/>
                    <a:cs typeface="Times New Roman" panose="02020603050405020304" pitchFamily="18" charset="0"/>
                  </a:rPr>
                  <a:t>A.2</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3            </a:t>
                </a:r>
                <a:r>
                  <a:rPr lang="en-US" altLang="zh-CN" sz="2600" b="1" dirty="0" err="1" smtClean="0">
                    <a:latin typeface="Times New Roman" panose="02020603050405020304" pitchFamily="18" charset="0"/>
                    <a:cs typeface="Times New Roman" panose="02020603050405020304" pitchFamily="18" charset="0"/>
                  </a:rPr>
                  <a:t>B.2</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5	                  </a:t>
                </a:r>
                <a:r>
                  <a:rPr lang="en-US" altLang="zh-CN" sz="2600" b="1" dirty="0" err="1" smtClean="0">
                    <a:latin typeface="Times New Roman" panose="02020603050405020304" pitchFamily="18" charset="0"/>
                    <a:cs typeface="Times New Roman" panose="02020603050405020304" pitchFamily="18" charset="0"/>
                  </a:rPr>
                  <a:t>C.4</a:t>
                </a:r>
                <a:r>
                  <a:rPr lang="zh-CN" altLang="zh-CN" sz="2600" b="1" dirty="0">
                    <a:latin typeface="Calibri" panose="020F0502020204030204" pitchFamily="34" charset="0"/>
                    <a:cs typeface="宋体" panose="02010600030101010101" pitchFamily="2" charset="-122"/>
                  </a:rPr>
                  <a:t>∶</a:t>
                </a:r>
                <a:r>
                  <a:rPr lang="en-US" altLang="zh-CN" sz="2600" b="1" dirty="0" smtClean="0">
                    <a:latin typeface="Times New Roman" panose="02020603050405020304" pitchFamily="18" charset="0"/>
                    <a:cs typeface="Times New Roman" panose="02020603050405020304" pitchFamily="18" charset="0"/>
                  </a:rPr>
                  <a:t>9	</a:t>
                </a:r>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D.4</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25</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由题意知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AB</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又平面</a:t>
                </a:r>
                <a:r>
                  <a:rPr lang="en-US" altLang="zh-CN" sz="2600" b="1" i="1" dirty="0">
                    <a:latin typeface="Times New Roman" panose="02020603050405020304" pitchFamily="18" charset="0"/>
                    <a:cs typeface="Times New Roman" panose="02020603050405020304" pitchFamily="18" charset="0"/>
                  </a:rPr>
                  <a:t>α</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PAB</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同理可得</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BCA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B′C′A</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i="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AA′</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3</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PA</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5</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A′B</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5</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r>
                              <a:rPr lang="en-US" altLang="zh-CN" sz="2600" b="1" i="1" baseline="25000">
                                <a:latin typeface="Cambria Math" panose="02040503050406030204" pitchFamily="18" charset="0"/>
                                <a:cs typeface="Times New Roman" panose="02020603050405020304" pitchFamily="18" charset="0"/>
                              </a:rPr>
                              <m:t>′</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𝑨𝑩𝑪</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r>
                                  <a:rPr lang="en-US" altLang="zh-CN" sz="2600" b="1" i="1" baseline="25000">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r>
                                  <a:rPr lang="en-US" altLang="zh-CN" sz="2600" b="1" i="1" baseline="25000">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𝑨𝑩</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𝟓</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1782" y="1828705"/>
                <a:ext cx="11589417" cy="4381392"/>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333498"/>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过四棱锥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任意两条棱的中点作直线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其中与平面</a:t>
            </a:r>
            <a:r>
              <a:rPr lang="en-US" altLang="zh-CN" sz="2600" b="1" i="1">
                <a:latin typeface="Times New Roman" panose="02020603050405020304" pitchFamily="18" charset="0"/>
                <a:cs typeface="Times New Roman" panose="02020603050405020304" pitchFamily="18" charset="0"/>
              </a:rPr>
              <a:t>PBD</a:t>
            </a:r>
            <a:r>
              <a:rPr lang="zh-CN" altLang="zh-CN" sz="2600" b="1">
                <a:latin typeface="Times New Roman" panose="02020603050405020304" pitchFamily="18" charset="0"/>
                <a:cs typeface="Times New Roman" panose="02020603050405020304" pitchFamily="18" charset="0"/>
              </a:rPr>
              <a:t>平行的直线有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A.4</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B.5</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C.6</a:t>
            </a:r>
            <a:r>
              <a:rPr lang="zh-CN" altLang="zh-CN" sz="2600" b="1">
                <a:latin typeface="Times New Roman" panose="02020603050405020304" pitchFamily="18" charset="0"/>
                <a:cs typeface="Times New Roman" panose="02020603050405020304" pitchFamily="18" charset="0"/>
              </a:rPr>
              <a:t>条</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D.7</a:t>
            </a:r>
            <a:r>
              <a:rPr lang="zh-CN" altLang="zh-CN" sz="2600" b="1">
                <a:latin typeface="Times New Roman" panose="02020603050405020304" pitchFamily="18" charset="0"/>
                <a:cs typeface="Times New Roman" panose="02020603050405020304" pitchFamily="18" charset="0"/>
              </a:rPr>
              <a:t>条</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I</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J</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为相应棱的中点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2"/>
            </p:custDataLst>
          </p:nvPr>
        </p:nvSpPr>
        <p:spPr>
          <a:xfrm>
            <a:off x="948658" y="11983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122.jpeg"/>
          <p:cNvPicPr/>
          <p:nvPr/>
        </p:nvPicPr>
        <p:blipFill>
          <a:blip r:embed="rId4">
            <a:clrChange>
              <a:clrFrom>
                <a:srgbClr val="FFFFFF"/>
              </a:clrFrom>
              <a:clrTo>
                <a:srgbClr val="FFFFFF">
                  <a:alpha val="0"/>
                </a:srgbClr>
              </a:clrTo>
            </a:clrChange>
          </a:blip>
          <a:stretch>
            <a:fillRect/>
          </a:stretch>
        </p:blipFill>
        <p:spPr>
          <a:xfrm>
            <a:off x="9054909" y="2656901"/>
            <a:ext cx="3009837" cy="2069055"/>
          </a:xfrm>
          <a:prstGeom prst="rect">
            <a:avLst/>
          </a:prstGeom>
        </p:spPr>
      </p:pic>
      <p:sp>
        <p:nvSpPr>
          <p:cNvPr id="6" name="矩形 5"/>
          <p:cNvSpPr/>
          <p:nvPr/>
        </p:nvSpPr>
        <p:spPr>
          <a:xfrm>
            <a:off x="656558" y="2908840"/>
            <a:ext cx="11589417" cy="3093154"/>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NE</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NE</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NE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PBD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同理可得</a:t>
            </a:r>
            <a:r>
              <a:rPr lang="en-US" altLang="zh-CN" sz="2600" b="1" i="1" dirty="0" err="1">
                <a:latin typeface="Times New Roman" panose="02020603050405020304" pitchFamily="18" charset="0"/>
                <a:cs typeface="Times New Roman" panose="02020603050405020304" pitchFamily="18" charset="0"/>
              </a:rPr>
              <a:t>HE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NH</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GF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MF</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MG</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平行</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由图可知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其他的任意两条棱的中点的连线与平面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相交或在平面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内</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所以与平面</a:t>
            </a:r>
            <a:r>
              <a:rPr lang="en-US" altLang="zh-CN" sz="2600" b="1" i="1" dirty="0" err="1">
                <a:latin typeface="Times New Roman" panose="02020603050405020304" pitchFamily="18" charset="0"/>
                <a:cs typeface="Times New Roman" panose="02020603050405020304" pitchFamily="18" charset="0"/>
              </a:rPr>
              <a:t>PBD</a:t>
            </a:r>
            <a:r>
              <a:rPr lang="zh-CN" altLang="zh-CN" sz="2600" b="1" dirty="0">
                <a:latin typeface="Times New Roman" panose="02020603050405020304" pitchFamily="18" charset="0"/>
                <a:cs typeface="Times New Roman" panose="02020603050405020304" pitchFamily="18" charset="0"/>
              </a:rPr>
              <a:t>平行的直线有</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条</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linds(horizontal)">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184387"/>
            <a:ext cx="12190413" cy="399554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517901"/>
            <a:ext cx="11589417" cy="5493812"/>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北京朝阳区测试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的交线为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D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	D.</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2829401" y="111699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blinds(horizontal)">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blinds(horizontal)">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blinds(horizontal)">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492501"/>
            <a:ext cx="8765017"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8.(2025·</a:t>
            </a:r>
            <a:r>
              <a:rPr lang="zh-CN" altLang="zh-CN" sz="2600" b="1">
                <a:latin typeface="Times New Roman" panose="02020603050405020304" pitchFamily="18" charset="0"/>
                <a:cs typeface="Times New Roman" panose="02020603050405020304" pitchFamily="18" charset="0"/>
              </a:rPr>
              <a:t>深圳调研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AM</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MA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BN</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NB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作一平面分别交底面</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702274" y="17956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23.jpeg"/>
          <p:cNvPicPr/>
          <p:nvPr/>
        </p:nvPicPr>
        <p:blipFill>
          <a:blip r:embed="rId3">
            <a:clrChange>
              <a:clrFrom>
                <a:srgbClr val="FFFFFF"/>
              </a:clrFrom>
              <a:clrTo>
                <a:srgbClr val="FFFFFF">
                  <a:alpha val="0"/>
                </a:srgbClr>
              </a:clrTo>
            </a:clrChange>
          </a:blip>
          <a:stretch>
            <a:fillRect/>
          </a:stretch>
        </p:blipFill>
        <p:spPr>
          <a:xfrm>
            <a:off x="9175636" y="709973"/>
            <a:ext cx="2752299" cy="2396709"/>
          </a:xfrm>
          <a:prstGeom prst="rect">
            <a:avLst/>
          </a:prstGeom>
        </p:spPr>
      </p:pic>
      <p:sp>
        <p:nvSpPr>
          <p:cNvPr id="6" name="矩形 5"/>
          <p:cNvSpPr/>
          <p:nvPr/>
        </p:nvSpPr>
        <p:spPr>
          <a:xfrm>
            <a:off x="621394" y="2260632"/>
            <a:ext cx="876501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MF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为平行四边形</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为梯形</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8019"/>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05416"/>
            <a:ext cx="11442526" cy="5765361"/>
          </a:xfrm>
          <a:prstGeom prst="rect">
            <a:avLst/>
          </a:prstGeom>
        </p:spPr>
        <p:txBody>
          <a:bodyPr wrap="square">
            <a:spAutoFit/>
          </a:bodyPr>
          <a:lstStyle/>
          <a:p>
            <a:pPr>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三点共面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M</a:t>
            </a:r>
            <a:r>
              <a:rPr lang="en-US" altLang="zh-CN" sz="2600" b="1">
                <a:latin typeface="MS Mincho" panose="02020609040205080304" pitchFamily="49" charset="-128"/>
                <a:cs typeface="MS Mincho" panose="020206090402050803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r>
              <a:rPr lang="zh-CN" altLang="zh-CN" sz="2600" b="1">
                <a:latin typeface="Times New Roman" panose="02020603050405020304" pitchFamily="18" charset="0"/>
                <a:cs typeface="Times New Roman" panose="02020603050405020304" pitchFamily="18" charset="0"/>
              </a:rPr>
              <a:t>不过点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EB</a:t>
            </a:r>
            <a:r>
              <a:rPr lang="zh-CN" altLang="zh-CN" sz="2600" b="1">
                <a:latin typeface="Times New Roman" panose="02020603050405020304" pitchFamily="18" charset="0"/>
                <a:cs typeface="Times New Roman" panose="02020603050405020304" pitchFamily="18" charset="0"/>
              </a:rPr>
              <a:t>为异面直线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三点共面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MS Mincho" panose="02020609040205080304" pitchFamily="49" charset="-128"/>
                <a:cs typeface="MS Mincho" panose="020206090402050803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r>
              <a:rPr lang="zh-CN" altLang="zh-CN" sz="2600" b="1">
                <a:latin typeface="Times New Roman" panose="02020603050405020304" pitchFamily="18" charset="0"/>
                <a:cs typeface="Times New Roman" panose="02020603050405020304" pitchFamily="18" charset="0"/>
              </a:rPr>
              <a:t>不过点</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NE</a:t>
            </a:r>
            <a:r>
              <a:rPr lang="zh-CN" altLang="zh-CN" sz="2600" b="1">
                <a:latin typeface="Times New Roman" panose="02020603050405020304" pitchFamily="18" charset="0"/>
                <a:cs typeface="Times New Roman" panose="02020603050405020304" pitchFamily="18" charset="0"/>
              </a:rPr>
              <a:t>为异面直线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在平行四边形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BN</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故四边形</a:t>
            </a:r>
            <a:r>
              <a:rPr lang="en-US" altLang="zh-CN" sz="2600" b="1" i="1">
                <a:latin typeface="Times New Roman" panose="02020603050405020304" pitchFamily="18" charset="0"/>
                <a:cs typeface="Times New Roman" panose="02020603050405020304" pitchFamily="18" charset="0"/>
              </a:rPr>
              <a:t>AMNB</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MNEF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MNEF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MNEF</a:t>
            </a:r>
            <a:r>
              <a:rPr lang="zh-CN" altLang="zh-CN" sz="2600" b="1">
                <a:latin typeface="Times New Roman" panose="02020603050405020304" pitchFamily="18" charset="0"/>
                <a:cs typeface="Times New Roman" panose="02020603050405020304" pitchFamily="18" charset="0"/>
              </a:rPr>
              <a:t>为梯形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214787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539448"/>
            <a:ext cx="12190413" cy="365328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530601"/>
            <a:ext cx="11589417" cy="5550302"/>
          </a:xfrm>
          <a:prstGeom prst="rect">
            <a:avLst/>
          </a:prstGeom>
        </p:spPr>
        <p:txBody>
          <a:bodyPr wrap="square">
            <a:spAutoFit/>
          </a:bodyPr>
          <a:lstStyle/>
          <a:p>
            <a:pPr>
              <a:lnSpc>
                <a:spcPct val="125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平行的充分条件可以是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内有无数条直线都与</a:t>
            </a:r>
            <a:r>
              <a:rPr lang="en-US" altLang="zh-CN" sz="2600" b="1" i="1">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内的任何一条直线都与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两条相交直线同时与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两条异面直线同时与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内有无数条直线与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可能平行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也可能相交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内的任何直线与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必有两条相交直线与</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两条相交直线同时与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设两相交直线确定平面</a:t>
            </a:r>
            <a:r>
              <a:rPr lang="en-US" altLang="zh-CN" sz="2600" b="1" i="1">
                <a:latin typeface="Times New Roman" panose="02020603050405020304" pitchFamily="18" charset="0"/>
                <a:cs typeface="Times New Roman" panose="02020603050405020304" pitchFamily="18" charset="0"/>
              </a:rPr>
              <a:t>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γ</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γ</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2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两条异面直线同时与</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平行</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可在一条直线上取一点作另一条直线的平行线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问题转化为</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项的条件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6057233" y="1040797"/>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linds(horizontal)">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blinds(horizontal)">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animEffect transition="in" filter="blinds(horizontal)">
                                      <p:cBhvr>
                                        <p:cTn id="3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246623"/>
            <a:ext cx="12190413" cy="397882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338518" y="405416"/>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pc="-130" dirty="0">
                <a:latin typeface="Times New Roman" panose="02020603050405020304" pitchFamily="18" charset="0"/>
                <a:cs typeface="Times New Roman" panose="02020603050405020304" pitchFamily="18" charset="0"/>
              </a:rPr>
              <a:t>10.(2025·</a:t>
            </a:r>
            <a:r>
              <a:rPr lang="zh-CN" altLang="zh-CN" sz="2600" b="1" spc="-130" dirty="0">
                <a:latin typeface="Times New Roman" panose="02020603050405020304" pitchFamily="18" charset="0"/>
                <a:cs typeface="Times New Roman" panose="02020603050405020304" pitchFamily="18" charset="0"/>
              </a:rPr>
              <a:t>金华十校模拟</a:t>
            </a:r>
            <a:r>
              <a:rPr lang="en-US" altLang="zh-CN" sz="2600" b="1" spc="-130" dirty="0">
                <a:latin typeface="Times New Roman" panose="02020603050405020304" pitchFamily="18" charset="0"/>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在正方体</a:t>
            </a:r>
            <a:r>
              <a:rPr lang="en-US" altLang="zh-CN" sz="2600" b="1" i="1" spc="-130" dirty="0" err="1">
                <a:latin typeface="Times New Roman" panose="02020603050405020304" pitchFamily="18" charset="0"/>
                <a:cs typeface="Times New Roman" panose="02020603050405020304" pitchFamily="18" charset="0"/>
              </a:rPr>
              <a:t>ABCD</a:t>
            </a:r>
            <a:r>
              <a:rPr lang="en-US" altLang="zh-CN" sz="2600" b="1" spc="-130" dirty="0" err="1">
                <a:latin typeface="宋体" panose="02010600030101010101" pitchFamily="2" charset="-122"/>
                <a:cs typeface="Times New Roman" panose="02020603050405020304" pitchFamily="18" charset="0"/>
              </a:rPr>
              <a:t>-</a:t>
            </a:r>
            <a:r>
              <a:rPr lang="en-US" altLang="zh-CN" sz="2600" b="1" i="1" spc="-130" dirty="0" err="1">
                <a:latin typeface="Times New Roman" panose="02020603050405020304" pitchFamily="18" charset="0"/>
                <a:cs typeface="Times New Roman" panose="02020603050405020304" pitchFamily="18" charset="0"/>
              </a:rPr>
              <a:t>A</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B</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C</a:t>
            </a:r>
            <a:r>
              <a:rPr lang="en-US" altLang="zh-CN" sz="2600" b="1" spc="-130" baseline="-25000" dirty="0" err="1">
                <a:latin typeface="Times New Roman" panose="02020603050405020304" pitchFamily="18" charset="0"/>
                <a:cs typeface="Times New Roman" panose="02020603050405020304" pitchFamily="18" charset="0"/>
              </a:rPr>
              <a:t>1</a:t>
            </a:r>
            <a:r>
              <a:rPr lang="en-US" altLang="zh-CN" sz="2600" b="1" i="1" spc="-130" dirty="0" err="1">
                <a:latin typeface="Times New Roman" panose="02020603050405020304" pitchFamily="18" charset="0"/>
                <a:cs typeface="Times New Roman" panose="02020603050405020304" pitchFamily="18" charset="0"/>
              </a:rPr>
              <a:t>D</a:t>
            </a:r>
            <a:r>
              <a:rPr lang="en-US" altLang="zh-CN" sz="2600" b="1" spc="-130" baseline="-25000" dirty="0" err="1">
                <a:latin typeface="Times New Roman" panose="02020603050405020304" pitchFamily="18" charset="0"/>
                <a:cs typeface="Times New Roman" panose="02020603050405020304" pitchFamily="18" charset="0"/>
              </a:rPr>
              <a:t>1</a:t>
            </a:r>
            <a:r>
              <a:rPr lang="zh-CN" altLang="zh-CN" sz="2600" b="1" spc="-130" dirty="0">
                <a:latin typeface="Times New Roman" panose="02020603050405020304" pitchFamily="18" charset="0"/>
                <a:cs typeface="Times New Roman" panose="02020603050405020304" pitchFamily="18" charset="0"/>
              </a:rPr>
              <a:t>中</a:t>
            </a:r>
            <a:r>
              <a:rPr lang="en-US" altLang="zh-CN" sz="2600" b="1" spc="-130" dirty="0">
                <a:latin typeface="宋体" panose="02010600030101010101" pitchFamily="2" charset="-122"/>
                <a:cs typeface="Times New Roman" panose="02020603050405020304" pitchFamily="18" charset="0"/>
              </a:rPr>
              <a:t>,</a:t>
            </a:r>
            <a:r>
              <a:rPr lang="en-US" altLang="zh-CN" sz="2600" b="1" i="1" spc="-130" dirty="0">
                <a:latin typeface="Times New Roman" panose="02020603050405020304" pitchFamily="18" charset="0"/>
                <a:cs typeface="Times New Roman" panose="02020603050405020304" pitchFamily="18" charset="0"/>
              </a:rPr>
              <a:t>AC</a:t>
            </a:r>
            <a:r>
              <a:rPr lang="zh-CN" altLang="zh-CN" sz="2600" b="1" spc="-130" dirty="0">
                <a:latin typeface="Times New Roman" panose="02020603050405020304" pitchFamily="18" charset="0"/>
                <a:cs typeface="Times New Roman" panose="02020603050405020304" pitchFamily="18" charset="0"/>
              </a:rPr>
              <a:t>与</a:t>
            </a:r>
            <a:r>
              <a:rPr lang="en-US" altLang="zh-CN" sz="2600" b="1" i="1" spc="-130" dirty="0">
                <a:latin typeface="Times New Roman" panose="02020603050405020304" pitchFamily="18" charset="0"/>
                <a:cs typeface="Times New Roman" panose="02020603050405020304" pitchFamily="18" charset="0"/>
              </a:rPr>
              <a:t>BD</a:t>
            </a:r>
            <a:r>
              <a:rPr lang="zh-CN" altLang="zh-CN" sz="2600" b="1" spc="-130" dirty="0">
                <a:latin typeface="Times New Roman" panose="02020603050405020304" pitchFamily="18" charset="0"/>
                <a:cs typeface="Times New Roman" panose="02020603050405020304" pitchFamily="18" charset="0"/>
              </a:rPr>
              <a:t>交于点</a:t>
            </a:r>
            <a:r>
              <a:rPr lang="en-US" altLang="zh-CN" sz="2600" b="1" i="1" spc="-130" dirty="0">
                <a:latin typeface="Times New Roman" panose="02020603050405020304" pitchFamily="18" charset="0"/>
                <a:cs typeface="Times New Roman" panose="02020603050405020304" pitchFamily="18" charset="0"/>
              </a:rPr>
              <a:t>O</a:t>
            </a:r>
            <a:r>
              <a:rPr lang="en-US" altLang="zh-CN" sz="2600" b="1" spc="-130" dirty="0">
                <a:latin typeface="宋体" panose="02010600030101010101" pitchFamily="2" charset="-122"/>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则</a:t>
            </a:r>
            <a:r>
              <a:rPr lang="en-US" altLang="zh-CN" sz="2600" b="1" spc="-130" dirty="0">
                <a:latin typeface="Times New Roman" panose="02020603050405020304" pitchFamily="18" charset="0"/>
                <a:cs typeface="Times New Roman" panose="02020603050405020304" pitchFamily="18" charset="0"/>
              </a:rPr>
              <a:t>(</a:t>
            </a:r>
            <a:r>
              <a:rPr lang="zh-CN" altLang="zh-CN" sz="2600" b="1" spc="-130" dirty="0">
                <a:latin typeface="Times New Roman" panose="02020603050405020304" pitchFamily="18" charset="0"/>
                <a:cs typeface="Times New Roman" panose="02020603050405020304" pitchFamily="18" charset="0"/>
              </a:rPr>
              <a:t>　</a:t>
            </a:r>
            <a:r>
              <a:rPr lang="en-US" altLang="zh-CN" sz="2600" b="1" spc="-130" dirty="0" smtClean="0">
                <a:latin typeface="Times New Roman" panose="02020603050405020304" pitchFamily="18" charset="0"/>
                <a:cs typeface="Times New Roman" panose="02020603050405020304" pitchFamily="18" charset="0"/>
              </a:rPr>
              <a:t>    </a:t>
            </a:r>
            <a:r>
              <a:rPr lang="zh-CN" altLang="zh-CN" sz="2600" b="1" spc="-130" dirty="0">
                <a:latin typeface="Times New Roman" panose="02020603050405020304" pitchFamily="18" charset="0"/>
                <a:cs typeface="Times New Roman" panose="02020603050405020304" pitchFamily="18" charset="0"/>
              </a:rPr>
              <a:t>　</a:t>
            </a:r>
            <a:r>
              <a:rPr lang="en-US" altLang="zh-CN" sz="2600" b="1" spc="-130" dirty="0">
                <a:latin typeface="Times New Roman" panose="02020603050405020304" pitchFamily="18" charset="0"/>
                <a:cs typeface="Times New Roman" panose="02020603050405020304" pitchFamily="18" charset="0"/>
              </a:rPr>
              <a:t>)</a:t>
            </a:r>
            <a:endParaRPr lang="zh-CN" altLang="zh-CN" sz="1150" spc="-13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a:t>
            </a:r>
            <a:r>
              <a:rPr lang="en-US" altLang="zh-CN" sz="2600" b="1" i="1" dirty="0" err="1" smtClean="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BA</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C</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baseline="-25000"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B.</a:t>
            </a:r>
            <a:r>
              <a:rPr lang="en-US" altLang="zh-CN" sz="2600" b="1" i="1" dirty="0" err="1" smtClean="0">
                <a:latin typeface="Times New Roman" panose="02020603050405020304" pitchFamily="18" charset="0"/>
                <a:cs typeface="Times New Roman" panose="02020603050405020304" pitchFamily="18" charset="0"/>
              </a:rPr>
              <a:t>D</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ACD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BA</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i="1" dirty="0" err="1" smtClean="0">
                <a:latin typeface="Times New Roman" panose="02020603050405020304" pitchFamily="18" charset="0"/>
                <a:cs typeface="Times New Roman" panose="02020603050405020304" pitchFamily="18" charset="0"/>
              </a:rPr>
              <a:t>C</a:t>
            </a:r>
            <a:r>
              <a:rPr lang="en-US" altLang="zh-CN" sz="2600" b="1" baseline="-25000" dirty="0" err="1" smtClean="0">
                <a:latin typeface="Times New Roman" panose="02020603050405020304" pitchFamily="18" charset="0"/>
                <a:cs typeface="Times New Roman" panose="02020603050405020304" pitchFamily="18" charset="0"/>
              </a:rPr>
              <a:t>1</a:t>
            </a:r>
            <a:r>
              <a:rPr lang="en-US" altLang="zh-CN" sz="2600" b="1" baseline="-25000"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ODD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在正方体</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易得</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又</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交</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于点</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10329386" y="550299"/>
            <a:ext cx="99578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1265" name="image12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3699" y="3390550"/>
            <a:ext cx="2470541" cy="238070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708302" y="4665043"/>
            <a:ext cx="7915728" cy="124264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易得</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OB</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blinds(horizontal)">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265"/>
                                        </p:tgtEl>
                                        <p:attrNameLst>
                                          <p:attrName>style.visibility</p:attrName>
                                        </p:attrNameLst>
                                      </p:cBhvr>
                                      <p:to>
                                        <p:strVal val="visible"/>
                                      </p:to>
                                    </p:set>
                                    <p:animEffect transition="in" filter="blinds(horizontal)">
                                      <p:cBhvr>
                                        <p:cTn id="32" dur="500"/>
                                        <p:tgtEl>
                                          <p:spTgt spid="1126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338518" y="202089"/>
            <a:ext cx="11589417" cy="5980420"/>
          </a:xfrm>
          <a:prstGeom prst="rect">
            <a:avLst/>
          </a:prstGeom>
        </p:spPr>
        <p:txBody>
          <a:bodyPr wrap="square">
            <a:spAutoFit/>
          </a:bodyPr>
          <a:lstStyle/>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OBO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ABC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由选项</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ODD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即为平面</a:t>
            </a:r>
            <a:r>
              <a:rPr lang="en-US" altLang="zh-CN" sz="2600" b="1" i="1">
                <a:latin typeface="Times New Roman" panose="02020603050405020304" pitchFamily="18" charset="0"/>
                <a:cs typeface="Times New Roman" panose="02020603050405020304" pitchFamily="18" charset="0"/>
              </a:rPr>
              <a:t>BDD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而平面</a:t>
            </a:r>
            <a:r>
              <a:rPr lang="en-US" altLang="zh-CN" sz="2600" b="1" i="1">
                <a:latin typeface="Times New Roman" panose="02020603050405020304" pitchFamily="18" charset="0"/>
                <a:cs typeface="Times New Roman" panose="02020603050405020304" pitchFamily="18" charset="0"/>
              </a:rPr>
              <a:t>BDD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ODD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244409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南昌模拟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在下列底面为平行四边形的四棱锥中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是四棱锥的顶点或棱的中点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6799902" y="1213620"/>
            <a:ext cx="71846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AB</a:t>
            </a:r>
            <a:endParaRPr lang="zh-CN" altLang="en-US" sz="3000" b="1" dirty="0">
              <a:solidFill>
                <a:srgbClr val="C00000"/>
              </a:solidFill>
            </a:endParaRPr>
          </a:p>
        </p:txBody>
      </p:sp>
      <p:pic>
        <p:nvPicPr>
          <p:cNvPr id="5" name="image125.jpeg"/>
          <p:cNvPicPr/>
          <p:nvPr/>
        </p:nvPicPr>
        <p:blipFill>
          <a:blip r:embed="rId3"/>
          <a:stretch>
            <a:fillRect/>
          </a:stretch>
        </p:blipFill>
        <p:spPr>
          <a:xfrm>
            <a:off x="3060025" y="1695516"/>
            <a:ext cx="4990224" cy="4758656"/>
          </a:xfrm>
          <a:prstGeom prst="rect">
            <a:avLst/>
          </a:prstGeom>
        </p:spPr>
      </p:pic>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269382" y="492501"/>
            <a:ext cx="8202121" cy="129266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BEFC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126.jpeg"/>
          <p:cNvPicPr/>
          <p:nvPr/>
        </p:nvPicPr>
        <p:blipFill>
          <a:blip r:embed="rId3">
            <a:clrChange>
              <a:clrFrom>
                <a:srgbClr val="FFFFFF"/>
              </a:clrFrom>
              <a:clrTo>
                <a:srgbClr val="FFFFFF">
                  <a:alpha val="0"/>
                </a:srgbClr>
              </a:clrTo>
            </a:clrChange>
          </a:blip>
          <a:stretch>
            <a:fillRect/>
          </a:stretch>
        </p:blipFill>
        <p:spPr>
          <a:xfrm>
            <a:off x="8769445" y="635888"/>
            <a:ext cx="2950464" cy="3153263"/>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300577" y="1666978"/>
                <a:ext cx="8202121" cy="3126625"/>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即四边形</a:t>
                </a:r>
                <a:r>
                  <a:rPr lang="en-US" altLang="zh-CN" sz="2600" b="1" i="1">
                    <a:latin typeface="Times New Roman" panose="02020603050405020304" pitchFamily="18" charset="0"/>
                    <a:cs typeface="Times New Roman" panose="02020603050405020304" pitchFamily="18" charset="0"/>
                  </a:rPr>
                  <a:t>PMNC</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00577" y="1666978"/>
                <a:ext cx="8202121" cy="3126625"/>
              </a:xfrm>
              <a:prstGeom prst="rect">
                <a:avLst/>
              </a:prstGeom>
              <a:blipFill rotWithShape="0">
                <a:blip r:embed="rId4"/>
                <a:stretch>
                  <a:fillRect l="-1337" b="-1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9666522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直线与平面平行</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直线与平面平行的定义</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没有公共点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946080" y="3393360"/>
              <a:ext cx="3038760" cy="1582200"/>
            </p14:xfrm>
          </p:contentPart>
        </mc:Choice>
        <mc:Fallback>
          <p:pic>
            <p:nvPicPr>
              <p:cNvPr id="2" name="墨迹 1"/>
              <p:cNvPicPr/>
              <p:nvPr/>
            </p:nvPicPr>
            <p:blipFill>
              <a:blip r:embed="rId4"/>
              <a:stretch>
                <a:fillRect/>
              </a:stretch>
            </p:blipFill>
            <p:spPr>
              <a:xfrm>
                <a:off x="936720" y="3384000"/>
                <a:ext cx="3057480" cy="1600920"/>
              </a:xfrm>
              <a:prstGeom prst="rect">
                <a:avLst/>
              </a:prstGeom>
            </p:spPr>
          </p:pic>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376777" y="405416"/>
            <a:ext cx="8202121"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BCFE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7.jpeg"/>
          <p:cNvPicPr/>
          <p:nvPr/>
        </p:nvPicPr>
        <p:blipFill>
          <a:blip r:embed="rId3">
            <a:clrChange>
              <a:clrFrom>
                <a:srgbClr val="FFFFFF"/>
              </a:clrFrom>
              <a:clrTo>
                <a:srgbClr val="FFFFFF">
                  <a:alpha val="0"/>
                </a:srgbClr>
              </a:clrTo>
            </a:clrChange>
          </a:blip>
          <a:stretch>
            <a:fillRect/>
          </a:stretch>
        </p:blipFill>
        <p:spPr>
          <a:xfrm>
            <a:off x="8428578" y="530493"/>
            <a:ext cx="2984117" cy="289930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40404" y="1536351"/>
                <a:ext cx="8202121" cy="395723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PM</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CN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即四边形</a:t>
                </a:r>
                <a:r>
                  <a:rPr lang="en-US" altLang="zh-CN" sz="2600" b="1" i="1">
                    <a:latin typeface="Times New Roman" panose="02020603050405020304" pitchFamily="18" charset="0"/>
                    <a:cs typeface="Times New Roman" panose="02020603050405020304" pitchFamily="18" charset="0"/>
                  </a:rPr>
                  <a:t>PMNC</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40404" y="1536351"/>
                <a:ext cx="8202121" cy="3957237"/>
              </a:xfrm>
              <a:prstGeom prst="rect">
                <a:avLst/>
              </a:prstGeom>
              <a:blipFill rotWithShape="0">
                <a:blip r:embed="rId4"/>
                <a:stretch>
                  <a:fillRect l="-1337" b="-13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8275538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374779" y="621443"/>
            <a:ext cx="8109551" cy="1292662"/>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i="1">
                <a:latin typeface="Times New Roman" panose="02020603050405020304" pitchFamily="18" charset="0"/>
                <a:cs typeface="Times New Roman" panose="02020603050405020304" pitchFamily="18" charset="0"/>
              </a:rPr>
              <a:t>BEFG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NP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8.jpeg"/>
          <p:cNvPicPr/>
          <p:nvPr/>
        </p:nvPicPr>
        <p:blipFill>
          <a:blip r:embed="rId3">
            <a:clrChange>
              <a:clrFrom>
                <a:srgbClr val="FFFFFF"/>
              </a:clrFrom>
              <a:clrTo>
                <a:srgbClr val="FFFFFF">
                  <a:alpha val="0"/>
                </a:srgbClr>
              </a:clrTo>
            </a:clrChange>
          </a:blip>
          <a:stretch>
            <a:fillRect/>
          </a:stretch>
        </p:blipFill>
        <p:spPr>
          <a:xfrm>
            <a:off x="9215101" y="824643"/>
            <a:ext cx="2712834" cy="289930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7704" y="1663478"/>
                <a:ext cx="11400756" cy="4557401"/>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设</a:t>
                </a:r>
                <a:r>
                  <a:rPr lang="en-US" altLang="zh-CN" sz="2600" b="1" i="1" dirty="0">
                    <a:latin typeface="Times New Roman" panose="02020603050405020304" pitchFamily="18" charset="0"/>
                    <a:cs typeface="Times New Roman" panose="02020603050405020304" pitchFamily="18" charset="0"/>
                  </a:rPr>
                  <a:t>NP</a:t>
                </a:r>
                <a:r>
                  <a:rPr lang="zh-CN" altLang="zh-CN" sz="2600" b="1" dirty="0">
                    <a:latin typeface="Times New Roman" panose="02020603050405020304" pitchFamily="18" charset="0"/>
                    <a:cs typeface="Times New Roman" panose="02020603050405020304" pitchFamily="18" charset="0"/>
                  </a:rPr>
                  <a:t>交</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于</a:t>
                </a:r>
                <a:r>
                  <a:rPr lang="en-US" altLang="zh-CN" sz="2600" b="1" i="1" dirty="0">
                    <a:latin typeface="Times New Roman" panose="02020603050405020304" pitchFamily="18" charset="0"/>
                    <a:cs typeface="Times New Roman" panose="02020603050405020304" pitchFamily="18" charset="0"/>
                  </a:rPr>
                  <a:t>H</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PN</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FE</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而</a:t>
                </a:r>
                <a:r>
                  <a:rPr lang="en-US" altLang="zh-CN" sz="2600" b="1" i="1" dirty="0">
                    <a:latin typeface="Times New Roman" panose="02020603050405020304" pitchFamily="18" charset="0"/>
                    <a:cs typeface="Times New Roman" panose="02020603050405020304" pitchFamily="18" charset="0"/>
                  </a:rPr>
                  <a:t>FE</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a:latin typeface="Times New Roman" panose="02020603050405020304" pitchFamily="18" charset="0"/>
                    <a:cs typeface="Times New Roman" panose="02020603050405020304" pitchFamily="18" charset="0"/>
                  </a:rPr>
                  <a:t>GB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i="1" dirty="0" err="1">
                    <a:latin typeface="Times New Roman" panose="02020603050405020304" pitchFamily="18" charset="0"/>
                    <a:cs typeface="Times New Roman" panose="02020603050405020304" pitchFamily="18" charset="0"/>
                  </a:rPr>
                  <a:t>PN</a:t>
                </a:r>
                <a:r>
                  <a:rPr lang="zh-CN" altLang="zh-CN" sz="2600" b="1" dirty="0">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dirty="0">
                    <a:latin typeface="Times New Roman" panose="02020603050405020304" pitchFamily="18" charset="0"/>
                    <a:cs typeface="Times New Roman" panose="02020603050405020304" pitchFamily="18" charset="0"/>
                  </a:rPr>
                  <a:t>MB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即四边形</a:t>
                </a:r>
                <a:r>
                  <a:rPr lang="en-US" altLang="zh-CN" sz="2600" b="1" i="1" dirty="0" err="1">
                    <a:latin typeface="Times New Roman" panose="02020603050405020304" pitchFamily="18" charset="0"/>
                    <a:cs typeface="Times New Roman" panose="02020603050405020304" pitchFamily="18" charset="0"/>
                  </a:rPr>
                  <a:t>PNMB</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MN</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PNMB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MN</a:t>
                </a:r>
                <a:r>
                  <a:rPr lang="en-US" altLang="zh-CN" sz="2600" b="1" dirty="0">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PNMB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假设</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即在平面</a:t>
                </a:r>
                <a:r>
                  <a:rPr lang="en-US" altLang="zh-CN" sz="2600" b="1" i="1" dirty="0" err="1">
                    <a:latin typeface="Times New Roman" panose="02020603050405020304" pitchFamily="18" charset="0"/>
                    <a:cs typeface="Times New Roman" panose="02020603050405020304" pitchFamily="18" charset="0"/>
                  </a:rPr>
                  <a:t>PNMB</a:t>
                </a:r>
                <a:r>
                  <a:rPr lang="zh-CN" altLang="zh-CN" sz="2600" b="1" dirty="0">
                    <a:latin typeface="Times New Roman" panose="02020603050405020304" pitchFamily="18" charset="0"/>
                    <a:cs typeface="Times New Roman" panose="02020603050405020304" pitchFamily="18" charset="0"/>
                  </a:rPr>
                  <a:t>内过点</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有两条直线和</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都平行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显然是不可能的</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故此时</a:t>
                </a:r>
                <a:r>
                  <a:rPr lang="en-US" altLang="zh-CN" sz="2600" b="1" i="1" dirty="0">
                    <a:latin typeface="Times New Roman" panose="02020603050405020304" pitchFamily="18" charset="0"/>
                    <a:cs typeface="Times New Roman" panose="02020603050405020304" pitchFamily="18" charset="0"/>
                  </a:rPr>
                  <a:t>MN</a:t>
                </a:r>
                <a:r>
                  <a:rPr lang="zh-CN" altLang="zh-CN" sz="2600" b="1" dirty="0">
                    <a:latin typeface="Times New Roman" panose="02020603050405020304" pitchFamily="18" charset="0"/>
                    <a:cs typeface="Times New Roman" panose="02020603050405020304" pitchFamily="18" charset="0"/>
                  </a:rPr>
                  <a:t>与平面</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不平行</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7704" y="1663478"/>
                <a:ext cx="11400756" cy="4557401"/>
              </a:xfrm>
              <a:prstGeom prst="rect">
                <a:avLst/>
              </a:prstGeom>
              <a:blipFill rotWithShape="0">
                <a:blip r:embed="rId4"/>
                <a:stretch>
                  <a:fillRect l="-963" b="-9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273028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04286"/>
            <a:ext cx="12190413" cy="63080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75177" y="596043"/>
            <a:ext cx="2268570" cy="692497"/>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29.jpeg"/>
          <p:cNvPicPr/>
          <p:nvPr/>
        </p:nvPicPr>
        <p:blipFill>
          <a:blip r:embed="rId3">
            <a:clrChange>
              <a:clrFrom>
                <a:srgbClr val="FFFFFF"/>
              </a:clrFrom>
              <a:clrTo>
                <a:srgbClr val="FFFFFF">
                  <a:alpha val="0"/>
                </a:srgbClr>
              </a:clrTo>
            </a:clrChange>
          </a:blip>
          <a:stretch>
            <a:fillRect/>
          </a:stretch>
        </p:blipFill>
        <p:spPr>
          <a:xfrm>
            <a:off x="9011888" y="945801"/>
            <a:ext cx="2916047" cy="2916047"/>
          </a:xfrm>
          <a:prstGeom prst="rect">
            <a:avLst/>
          </a:prstGeom>
        </p:spPr>
      </p:pic>
      <p:sp>
        <p:nvSpPr>
          <p:cNvPr id="5" name="矩形 4"/>
          <p:cNvSpPr/>
          <p:nvPr/>
        </p:nvSpPr>
        <p:spPr>
          <a:xfrm>
            <a:off x="325977" y="1180624"/>
            <a:ext cx="9746579" cy="4893647"/>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设底面为平行四边形</a:t>
            </a:r>
            <a:r>
              <a:rPr lang="en-US" altLang="zh-CN" sz="2600" b="1" i="1">
                <a:latin typeface="Times New Roman" panose="02020603050405020304" pitchFamily="18" charset="0"/>
                <a:cs typeface="Times New Roman" panose="02020603050405020304" pitchFamily="18" charset="0"/>
              </a:rPr>
              <a:t>ANEF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H</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FN</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MF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NMF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NMF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假设</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即在平面</a:t>
            </a:r>
            <a:r>
              <a:rPr lang="en-US" altLang="zh-CN" sz="2600" b="1" i="1">
                <a:latin typeface="Times New Roman" panose="02020603050405020304" pitchFamily="18" charset="0"/>
                <a:cs typeface="Times New Roman" panose="02020603050405020304" pitchFamily="18" charset="0"/>
              </a:rPr>
              <a:t>NMF</a:t>
            </a:r>
            <a:r>
              <a:rPr lang="zh-CN" altLang="zh-CN" sz="2600" b="1">
                <a:latin typeface="Times New Roman" panose="02020603050405020304" pitchFamily="18" charset="0"/>
                <a:cs typeface="Times New Roman" panose="02020603050405020304" pitchFamily="18" charset="0"/>
              </a:rPr>
              <a:t>内过点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有两条直线和</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都平行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显然是不可能的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故此时</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33377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787027"/>
            <a:ext cx="12190413" cy="23878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2501"/>
                <a:ext cx="11589417" cy="320350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考查下列两个命题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处都缺少同一个条件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补上这个条件就可以使其构成真命题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为直线</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为平面</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则此条件为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𝒎</m:t>
                              </m:r>
                              <m:r>
                                <m:rPr>
                                  <m:nor/>
                                </m:rPr>
                                <a:rPr lang="en-US" altLang="zh-CN" sz="2600" b="1">
                                  <a:latin typeface="Cambria Math" panose="02040503050406030204" pitchFamily="18" charset="0"/>
                                  <a:cs typeface="Cambria Math" panose="02040503050406030204" pitchFamily="18" charset="0"/>
                                </a:rPr>
                                <m:t>⊂</m:t>
                              </m:r>
                              <m:r>
                                <a:rPr lang="en-US" altLang="zh-CN" sz="2600" b="1" i="1">
                                  <a:latin typeface="Cambria Math" panose="02040503050406030204" pitchFamily="18" charset="0"/>
                                  <a:cs typeface="Times New Roman" panose="02020603050405020304" pitchFamily="18" charset="0"/>
                                </a:rPr>
                                <m:t>𝜶</m:t>
                              </m:r>
                            </m:e>
                          </m:mr>
                          <m:mr>
                            <m:e>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𝒍</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e>
                          </m:mr>
                          <m:mr>
                            <m:e>
                              <m:bar>
                                <m:bar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zh-CN" altLang="zh-CN" sz="2600" b="1" i="1">
                                      <a:latin typeface="Cambria Math" panose="02040503050406030204" pitchFamily="18" charset="0"/>
                                      <a:cs typeface="Times New Roman" panose="02020603050405020304" pitchFamily="18" charset="0"/>
                                    </a:rPr>
                                    <m:t>　　　　</m:t>
                                  </m:r>
                                </m:e>
                              </m:bar>
                            </m:e>
                          </m:mr>
                        </m:m>
                      </m:e>
                    </m:d>
                  </m:oMath>
                </a14:m>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l</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𝒍</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e>
                          </m:mr>
                          <m:mr>
                            <m:e>
                              <m:r>
                                <a:rPr lang="en-US" altLang="zh-CN" sz="2600" b="1" i="1" smtClean="0">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𝒎</m:t>
                              </m:r>
                              <m:r>
                                <m:rPr>
                                  <m:nor/>
                                </m:rPr>
                                <a:rPr lang="zh-CN" altLang="zh-CN" sz="2600" b="1">
                                  <a:latin typeface="Times New Roman" panose="020206030504050203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𝜶</m:t>
                              </m:r>
                            </m:e>
                          </m:mr>
                          <m:mr>
                            <m:e>
                              <m:bar>
                                <m:bar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zh-CN" altLang="zh-CN" sz="2600" b="1" i="1">
                                      <a:latin typeface="Cambria Math" panose="02040503050406030204" pitchFamily="18" charset="0"/>
                                      <a:cs typeface="Times New Roman" panose="02020603050405020304" pitchFamily="18" charset="0"/>
                                    </a:rPr>
                                    <m:t>　　　　</m:t>
                                  </m:r>
                                </m:e>
                              </m:bar>
                            </m:e>
                          </m:mr>
                        </m:m>
                      </m:e>
                    </m:d>
                  </m:oMath>
                </a14:m>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3203506"/>
              </a:xfrm>
              <a:prstGeom prst="rect">
                <a:avLst/>
              </a:prstGeom>
              <a:blipFill rotWithShape="0">
                <a:blip r:embed="rId4"/>
                <a:stretch>
                  <a:fillRect l="-947" r="-263"/>
                </a:stretch>
              </a:blipFill>
            </p:spPr>
            <p:txBody>
              <a:bodyPr/>
              <a:lstStyle/>
              <a:p>
                <a:r>
                  <a:rPr lang="zh-CN" altLang="en-US">
                    <a:noFill/>
                  </a:rPr>
                  <a:t> </a:t>
                </a:r>
              </a:p>
            </p:txBody>
          </p:sp>
        </mc:Fallback>
      </mc:AlternateContent>
      <p:sp>
        <p:nvSpPr>
          <p:cNvPr id="9" name="矩形 8"/>
          <p:cNvSpPr/>
          <p:nvPr>
            <p:custDataLst>
              <p:tags r:id="rId2"/>
            </p:custDataLst>
          </p:nvPr>
        </p:nvSpPr>
        <p:spPr>
          <a:xfrm>
            <a:off x="8903557" y="1556631"/>
            <a:ext cx="705642" cy="627801"/>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l</a:t>
            </a:r>
            <a:r>
              <a:rPr lang="en-US" altLang="zh-CN" sz="2600" b="1">
                <a:solidFill>
                  <a:srgbClr val="C00000"/>
                </a:solidFill>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solidFill>
                  <a:srgbClr val="C00000"/>
                </a:solidFill>
                <a:latin typeface="Times New Roman" panose="02020603050405020304" pitchFamily="18" charset="0"/>
                <a:cs typeface="Times New Roman" panose="02020603050405020304" pitchFamily="18" charset="0"/>
              </a:rPr>
              <a:t>α</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421782" y="3692465"/>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由线面平行的判定定理知</a:t>
            </a:r>
            <a:r>
              <a:rPr lang="en-US" altLang="zh-CN" sz="2600" b="1" i="1">
                <a:latin typeface="Times New Roman" panose="02020603050405020304" pitchFamily="18" charset="0"/>
                <a:cs typeface="Times New Roman" panose="02020603050405020304" pitchFamily="18" charset="0"/>
              </a:rPr>
              <a:t>l</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由线面平行的判定定理知</a:t>
            </a:r>
            <a:r>
              <a:rPr lang="en-US" altLang="zh-CN" sz="2600" b="1" i="1">
                <a:latin typeface="Times New Roman" panose="02020603050405020304" pitchFamily="18" charset="0"/>
                <a:cs typeface="Times New Roman" panose="02020603050405020304" pitchFamily="18" charset="0"/>
              </a:rPr>
              <a:t>l</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87749"/>
            <a:ext cx="12190413" cy="38235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3" y="577027"/>
            <a:ext cx="9156492"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空间图形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是三棱台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在点</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中取</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个点确定平面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r>
              <a:rPr lang="en-US" altLang="zh-CN" sz="2600" b="1" i="1" smtClean="0">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所取的这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个点可以是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4290790" y="1676178"/>
            <a:ext cx="3196709" cy="623953"/>
          </a:xfrm>
          <a:prstGeom prst="rect">
            <a:avLst/>
          </a:prstGeom>
        </p:spPr>
        <p:txBody>
          <a:bodyPr wrap="none">
            <a:spAutoFit/>
          </a:bodyPr>
          <a:lstStyle/>
          <a:p>
            <a:pPr>
              <a:lnSpc>
                <a:spcPct val="150000"/>
              </a:lnSpc>
              <a:spcAft>
                <a:spcPts val="0"/>
              </a:spcAft>
              <a:tabLst>
                <a:tab pos="2970530" algn="l"/>
              </a:tabLst>
            </a:pPr>
            <a:r>
              <a:rPr lang="en-US" altLang="zh-CN" sz="2600" b="1" i="1">
                <a:solidFill>
                  <a:srgbClr val="C00000"/>
                </a:solidFill>
                <a:latin typeface="Times New Roman" panose="02020603050405020304" pitchFamily="18" charset="0"/>
                <a:cs typeface="Times New Roman" panose="02020603050405020304" pitchFamily="18" charset="0"/>
              </a:rPr>
              <a:t>A</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B</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C</a:t>
            </a:r>
            <a:r>
              <a:rPr lang="en-US" altLang="zh-CN" sz="2600" b="1" baseline="-25000">
                <a:solidFill>
                  <a:srgbClr val="C00000"/>
                </a:solidFill>
                <a:latin typeface="Times New Roman" panose="02020603050405020304" pitchFamily="18" charset="0"/>
                <a:cs typeface="Times New Roman" panose="02020603050405020304" pitchFamily="18" charset="0"/>
              </a:rPr>
              <a:t>1</a:t>
            </a:r>
            <a:r>
              <a:rPr lang="en-US" altLang="zh-CN" sz="2600" b="1">
                <a:solidFill>
                  <a:srgbClr val="C00000"/>
                </a:solidFill>
                <a:latin typeface="Times New Roman" panose="02020603050405020304" pitchFamily="18" charset="0"/>
                <a:cs typeface="Times New Roman" panose="02020603050405020304" pitchFamily="18" charset="0"/>
              </a:rPr>
              <a:t>(</a:t>
            </a:r>
            <a:r>
              <a:rPr lang="zh-CN" altLang="zh-CN" sz="2600" b="1">
                <a:solidFill>
                  <a:srgbClr val="C00000"/>
                </a:solidFill>
                <a:latin typeface="Times New Roman" panose="02020603050405020304" pitchFamily="18" charset="0"/>
                <a:cs typeface="Times New Roman" panose="02020603050405020304" pitchFamily="18" charset="0"/>
              </a:rPr>
              <a:t>答案不唯一</a:t>
            </a:r>
            <a:r>
              <a:rPr lang="en-US" altLang="zh-CN" sz="2600" b="1">
                <a:solidFill>
                  <a:srgbClr val="C00000"/>
                </a:solidFill>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2289" name="image130.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6961" y="770172"/>
            <a:ext cx="2766100" cy="2227568"/>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623873" y="2336959"/>
            <a:ext cx="9156492" cy="36933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由空间图形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是三棱台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当平面</a:t>
            </a:r>
            <a:r>
              <a:rPr lang="en-US" altLang="zh-CN" sz="2600" b="1" i="1">
                <a:latin typeface="Times New Roman" panose="02020603050405020304" pitchFamily="18" charset="0"/>
                <a:cs typeface="Times New Roman" panose="02020603050405020304" pitchFamily="18" charset="0"/>
              </a:rPr>
              <a:t>ABC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所以由面面平行的性质定理可知</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所取的这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个点可以是</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610590"/>
            <a:ext cx="12190413" cy="36379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3" y="492501"/>
                <a:ext cx="8418148" cy="215668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14.(2025·</a:t>
                </a:r>
                <a:r>
                  <a:rPr lang="zh-CN" altLang="zh-CN" sz="2600" b="1">
                    <a:latin typeface="Times New Roman" panose="02020603050405020304" pitchFamily="18" charset="0"/>
                    <a:cs typeface="Times New Roman" panose="02020603050405020304" pitchFamily="18" charset="0"/>
                  </a:rPr>
                  <a:t>河南重点中学联考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的底面为平行四边形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上的点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3" y="492501"/>
                <a:ext cx="8418148" cy="2156681"/>
              </a:xfrm>
              <a:prstGeom prst="rect">
                <a:avLst/>
              </a:prstGeom>
              <a:blipFill rotWithShape="0">
                <a:blip r:embed="rId4"/>
                <a:stretch>
                  <a:fillRect l="-1303" r="-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4577131" y="1335564"/>
                <a:ext cx="437940" cy="1133131"/>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m:t>
                          </m:r>
                        </m:num>
                        <m:den>
                          <m:r>
                            <a:rPr lang="en-US" altLang="zh-CN" sz="2400" b="1" i="1">
                              <a:solidFill>
                                <a:srgbClr val="C00000"/>
                              </a:solidFill>
                              <a:latin typeface="Cambria Math" panose="02040503050406030204" pitchFamily="18" charset="0"/>
                              <a:cs typeface="Times New Roman" panose="02020603050405020304" pitchFamily="18" charset="0"/>
                            </a:rPr>
                            <m:t>𝟑</m:t>
                          </m:r>
                        </m:den>
                      </m:f>
                    </m:oMath>
                  </m:oMathPara>
                </a14:m>
                <a:endParaRPr lang="zh-CN" altLang="zh-CN" sz="240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4577131" y="1335564"/>
                <a:ext cx="437940" cy="1133131"/>
              </a:xfrm>
              <a:prstGeom prst="rect">
                <a:avLst/>
              </a:prstGeom>
              <a:blipFill rotWithShape="0">
                <a:blip r:embed="rId6"/>
                <a:stretch>
                  <a:fillRect/>
                </a:stretch>
              </a:blipFill>
            </p:spPr>
            <p:txBody>
              <a:bodyPr/>
              <a:lstStyle/>
              <a:p>
                <a:r>
                  <a:rPr lang="zh-CN" altLang="en-US">
                    <a:noFill/>
                  </a:rPr>
                  <a:t> </a:t>
                </a:r>
              </a:p>
            </p:txBody>
          </p:sp>
        </mc:Fallback>
      </mc:AlternateContent>
      <p:pic>
        <p:nvPicPr>
          <p:cNvPr id="5" name="image131.jpeg"/>
          <p:cNvPicPr/>
          <p:nvPr/>
        </p:nvPicPr>
        <p:blipFill>
          <a:blip r:embed="rId7">
            <a:clrChange>
              <a:clrFrom>
                <a:srgbClr val="FFFFFF"/>
              </a:clrFrom>
              <a:clrTo>
                <a:srgbClr val="FFFFFF">
                  <a:alpha val="0"/>
                </a:srgbClr>
              </a:clrTo>
            </a:clrChange>
          </a:blip>
          <a:stretch>
            <a:fillRect/>
          </a:stretch>
        </p:blipFill>
        <p:spPr>
          <a:xfrm>
            <a:off x="8903557" y="344456"/>
            <a:ext cx="2988119" cy="2285671"/>
          </a:xfrm>
          <a:prstGeom prst="rect">
            <a:avLst/>
          </a:prstGeom>
        </p:spPr>
      </p:pic>
      <p:sp>
        <p:nvSpPr>
          <p:cNvPr id="6" name="矩形 5"/>
          <p:cNvSpPr/>
          <p:nvPr/>
        </p:nvSpPr>
        <p:spPr>
          <a:xfrm>
            <a:off x="625109" y="2488087"/>
            <a:ext cx="8418148"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3721184" y="0"/>
            <a:ext cx="19632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8433" name="image132.jpe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0664" y="3605062"/>
            <a:ext cx="2897271" cy="220102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21184" y="1390650"/>
            <a:ext cx="19632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2" name="矩形 11"/>
              <p:cNvSpPr/>
              <p:nvPr/>
            </p:nvSpPr>
            <p:spPr>
              <a:xfrm>
                <a:off x="694531" y="3073940"/>
                <a:ext cx="8418148" cy="275973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EBF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𝑶𝑨</m:t>
                        </m:r>
                      </m:num>
                      <m:den>
                        <m:r>
                          <a:rPr lang="en-US" altLang="zh-CN" sz="2600" b="1" i="1">
                            <a:latin typeface="Cambria Math" panose="02040503050406030204" pitchFamily="18" charset="0"/>
                            <a:cs typeface="Times New Roman" panose="02020603050405020304" pitchFamily="18" charset="0"/>
                          </a:rPr>
                          <m:t>𝑶𝑪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𝑨𝑬</m:t>
                        </m:r>
                      </m:num>
                      <m:den>
                        <m:r>
                          <a:rPr lang="en-US" altLang="zh-CN" sz="2600" b="1" i="1">
                            <a:latin typeface="Cambria Math" panose="02040503050406030204" pitchFamily="18" charset="0"/>
                            <a:cs typeface="Times New Roman" panose="02020603050405020304" pitchFamily="18" charset="0"/>
                          </a:rPr>
                          <m:t>𝑩𝑪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𝑷𝑭</m:t>
                        </m:r>
                      </m:num>
                      <m:den>
                        <m:r>
                          <a:rPr lang="en-US" altLang="zh-CN" sz="2600" b="1" i="1">
                            <a:latin typeface="Cambria Math" panose="02040503050406030204" pitchFamily="18" charset="0"/>
                            <a:cs typeface="Times New Roman" panose="02020603050405020304" pitchFamily="18" charset="0"/>
                          </a:rPr>
                          <m:t>𝑭𝑪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𝑶𝑨</m:t>
                        </m:r>
                      </m:num>
                      <m:den>
                        <m:r>
                          <a:rPr lang="en-US" altLang="zh-CN" sz="2600" b="1" i="1">
                            <a:latin typeface="Cambria Math" panose="02040503050406030204" pitchFamily="18" charset="0"/>
                            <a:cs typeface="Times New Roman" panose="02020603050405020304" pitchFamily="18" charset="0"/>
                          </a:rPr>
                          <m:t>𝑶𝑪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694531" y="3073940"/>
                <a:ext cx="8418148" cy="2759730"/>
              </a:xfrm>
              <a:prstGeom prst="rect">
                <a:avLst/>
              </a:prstGeom>
              <a:blipFill rotWithShape="0">
                <a:blip r:embed="rId9"/>
                <a:stretch>
                  <a:fillRect l="-13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3"/>
                                        </p:tgtEl>
                                        <p:attrNameLst>
                                          <p:attrName>style.visibility</p:attrName>
                                        </p:attrNameLst>
                                      </p:cBhvr>
                                      <p:to>
                                        <p:strVal val="visible"/>
                                      </p:to>
                                    </p:set>
                                    <p:animEffect transition="in" filter="blinds(horizontal)">
                                      <p:cBhvr>
                                        <p:cTn id="17" dur="500"/>
                                        <p:tgtEl>
                                          <p:spTgt spid="184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linds(horizont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linds(horizont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linds(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887180"/>
            <a:ext cx="12190413" cy="32762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3" name="矩形 12"/>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与四边形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均为平行四边形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分别是</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为平行四边形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必过</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GN</a:t>
            </a:r>
            <a:r>
              <a:rPr lang="zh-CN" altLang="zh-CN" sz="2600" b="1">
                <a:latin typeface="Times New Roman" panose="02020603050405020304" pitchFamily="18" charset="0"/>
                <a:cs typeface="Times New Roman" panose="02020603050405020304" pitchFamily="18" charset="0"/>
              </a:rPr>
              <a:t>的交点</a:t>
            </a:r>
            <a:r>
              <a:rPr lang="en-US" altLang="zh-CN" sz="2600" b="1" i="1">
                <a:latin typeface="Times New Roman" panose="02020603050405020304" pitchFamily="18" charset="0"/>
                <a:cs typeface="Times New Roman" panose="02020603050405020304" pitchFamily="18" charset="0"/>
              </a:rPr>
              <a:t>O</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MO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MO</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ABE</a:t>
            </a:r>
            <a:r>
              <a:rPr lang="zh-CN" altLang="zh-CN" sz="2600" b="1">
                <a:latin typeface="Times New Roman" panose="02020603050405020304" pitchFamily="18" charset="0"/>
                <a:cs typeface="Times New Roman" panose="02020603050405020304" pitchFamily="18" charset="0"/>
              </a:rPr>
              <a:t>的中位线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BE</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DMF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9457" name="image133.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4156" y="933482"/>
            <a:ext cx="3328084" cy="2388870"/>
          </a:xfrm>
          <a:prstGeom prst="rect">
            <a:avLst/>
          </a:prstGeom>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9460" name="image13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20622" y="3663874"/>
            <a:ext cx="3025531" cy="224594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6185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linds(horizont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linds(horizontal)">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blinds(horizontal)">
                                      <p:cBhvr>
                                        <p:cTn id="22" dur="5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blinds(horizontal)">
                                      <p:cBhvr>
                                        <p:cTn id="27" dur="500"/>
                                        <p:tgtEl>
                                          <p:spTgt spid="1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8" end="8"/>
                                            </p:txEl>
                                          </p:spTgt>
                                        </p:tgtEl>
                                        <p:attrNameLst>
                                          <p:attrName>style.visibility</p:attrName>
                                        </p:attrNameLst>
                                      </p:cBhvr>
                                      <p:to>
                                        <p:strVal val="visible"/>
                                      </p:to>
                                    </p:set>
                                    <p:animEffect transition="in" filter="blinds(horizontal)">
                                      <p:cBhvr>
                                        <p:cTn id="32"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55525"/>
            <a:ext cx="12190413" cy="51257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分别为平行四边形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的边</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DE</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NG</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ABD</a:t>
            </a:r>
            <a:r>
              <a:rPr lang="zh-CN" altLang="zh-CN" sz="2600" b="1">
                <a:latin typeface="Times New Roman" panose="02020603050405020304" pitchFamily="18" charset="0"/>
                <a:cs typeface="Times New Roman" panose="02020603050405020304" pitchFamily="18" charset="0"/>
              </a:rPr>
              <a:t>的中位线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BD</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DE</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内的两条相交直线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MNG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021516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316680"/>
            <a:ext cx="12190413" cy="387556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20481" name="image135.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5435" y="515614"/>
            <a:ext cx="2537919" cy="1706918"/>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269383" y="492501"/>
            <a:ext cx="7986094"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在三棱柱</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由题意可得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20484" name="image136.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3557" y="3372958"/>
            <a:ext cx="2654092" cy="1785052"/>
          </a:xfrm>
          <a:prstGeom prst="rect">
            <a:avLst/>
          </a:prstGeom>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0" y="11811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28122711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linds(horizontal)">
                                      <p:cBhvr>
                                        <p:cTn id="12" dur="5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752378"/>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492501"/>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上是否存在一点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使得平面</a:t>
            </a:r>
            <a:r>
              <a:rPr lang="en-US" altLang="zh-CN" sz="2600" b="1" i="1">
                <a:latin typeface="Times New Roman" panose="02020603050405020304" pitchFamily="18" charset="0"/>
                <a:cs typeface="Times New Roman" panose="02020603050405020304" pitchFamily="18" charset="0"/>
              </a:rPr>
              <a:t>GHP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指出点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的具体位置并证明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存在</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是线段</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理由如下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BF</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GH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HP</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HP</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GHP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故平面</a:t>
            </a:r>
            <a:r>
              <a:rPr lang="en-US" altLang="zh-CN" sz="2600" b="1" i="1">
                <a:latin typeface="Times New Roman" panose="02020603050405020304" pitchFamily="18" charset="0"/>
                <a:cs typeface="Times New Roman" panose="02020603050405020304" pitchFamily="18" charset="0"/>
              </a:rPr>
              <a:t>GHP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34655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382" y="609403"/>
            <a:ext cx="11589417" cy="492443"/>
          </a:xfrm>
          <a:prstGeom prst="rect">
            <a:avLst/>
          </a:prstGeom>
        </p:spPr>
        <p:txBody>
          <a:bodyPr wrap="square">
            <a:spAutoFit/>
          </a:bodyPr>
          <a:lstStyle/>
          <a:p>
            <a:pPr marL="356400"/>
            <a:r>
              <a:rPr lang="en-US" altLang="zh-CN" sz="2600" b="1" smtClean="0">
                <a:latin typeface="Times New Roman" panose="02020603050405020304" pitchFamily="18" charset="0"/>
              </a:rPr>
              <a:t>(</a:t>
            </a: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直线与平面平行的判定定理与性质定理</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838172391"/>
              </p:ext>
            </p:extLst>
          </p:nvPr>
        </p:nvGraphicFramePr>
        <p:xfrm>
          <a:off x="681831" y="1205896"/>
          <a:ext cx="10598023" cy="4790822"/>
        </p:xfrm>
        <a:graphic>
          <a:graphicData uri="http://schemas.openxmlformats.org/drawingml/2006/table">
            <a:tbl>
              <a:tblPr firstRow="1" firstCol="1" bandRow="1"/>
              <a:tblGrid>
                <a:gridCol w="1102519">
                  <a:extLst>
                    <a:ext uri="{9D8B030D-6E8A-4147-A177-3AD203B41FA5}">
                      <a16:colId xmlns:a16="http://schemas.microsoft.com/office/drawing/2014/main" val="20000"/>
                    </a:ext>
                  </a:extLst>
                </a:gridCol>
                <a:gridCol w="4327058">
                  <a:extLst>
                    <a:ext uri="{9D8B030D-6E8A-4147-A177-3AD203B41FA5}">
                      <a16:colId xmlns:a16="http://schemas.microsoft.com/office/drawing/2014/main" val="20001"/>
                    </a:ext>
                  </a:extLst>
                </a:gridCol>
                <a:gridCol w="2792149">
                  <a:extLst>
                    <a:ext uri="{9D8B030D-6E8A-4147-A177-3AD203B41FA5}">
                      <a16:colId xmlns:a16="http://schemas.microsoft.com/office/drawing/2014/main" val="20002"/>
                    </a:ext>
                  </a:extLst>
                </a:gridCol>
                <a:gridCol w="2376297">
                  <a:extLst>
                    <a:ext uri="{9D8B030D-6E8A-4147-A177-3AD203B41FA5}">
                      <a16:colId xmlns:a16="http://schemas.microsoft.com/office/drawing/2014/main" val="20003"/>
                    </a:ext>
                  </a:extLst>
                </a:gridCol>
              </a:tblGrid>
              <a:tr h="635673">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7424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判定</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如果平面外一条直线与此平面内</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那么该直线与此平面平行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MS Gothic" panose="020B0609070205080204" pitchFamily="49" charset="-128"/>
                          <a:cs typeface="MS Gothic" panose="020B0609070205080204" pitchFamily="49" charset="-128"/>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p>
                    <a:p>
                      <a:pPr>
                        <a:lnSpc>
                          <a:spcPct val="150000"/>
                        </a:lnSpc>
                        <a:spcAft>
                          <a:spcPts val="0"/>
                        </a:spcAft>
                        <a:tabLst>
                          <a:tab pos="2970530" algn="l"/>
                        </a:tabLst>
                      </a:pP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090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一条直线和一个平面平行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如果过该直线的平面与此平面相交</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那么该直线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561" marR="7561"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altLang="zh-CN" sz="2500" b="1" smtClean="0">
                          <a:effectLst/>
                          <a:latin typeface="Times New Roman" panose="02020603050405020304" pitchFamily="18" charset="0"/>
                          <a:ea typeface="+mn-ea"/>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p>
                    <a:p>
                      <a:pPr algn="ct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p>
                    <a:p>
                      <a:pPr algn="ctr">
                        <a:lnSpc>
                          <a:spcPct val="150000"/>
                        </a:lnSpc>
                        <a:spcAft>
                          <a:spcPts val="0"/>
                        </a:spcAft>
                        <a:tabLst>
                          <a:tab pos="2970530" algn="l"/>
                        </a:tabLst>
                      </a:pP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574" marR="6574" marT="7561" marB="756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image201.jpeg"/>
          <p:cNvPicPr/>
          <p:nvPr/>
        </p:nvPicPr>
        <p:blipFill>
          <a:blip r:embed="rId3">
            <a:clrChange>
              <a:clrFrom>
                <a:srgbClr val="FFFFFF"/>
              </a:clrFrom>
              <a:clrTo>
                <a:srgbClr val="FFFFFF">
                  <a:alpha val="0"/>
                </a:srgbClr>
              </a:clrTo>
            </a:clrChange>
          </a:blip>
          <a:stretch>
            <a:fillRect/>
          </a:stretch>
        </p:blipFill>
        <p:spPr>
          <a:xfrm>
            <a:off x="6527260" y="2099782"/>
            <a:ext cx="2122035" cy="1380353"/>
          </a:xfrm>
          <a:prstGeom prst="rect">
            <a:avLst/>
          </a:prstGeom>
        </p:spPr>
      </p:pic>
      <p:pic>
        <p:nvPicPr>
          <p:cNvPr id="7" name="image202.jpeg"/>
          <p:cNvPicPr/>
          <p:nvPr/>
        </p:nvPicPr>
        <p:blipFill>
          <a:blip r:embed="rId4">
            <a:clrChange>
              <a:clrFrom>
                <a:srgbClr val="FFFFFF"/>
              </a:clrFrom>
              <a:clrTo>
                <a:srgbClr val="FFFFFF">
                  <a:alpha val="0"/>
                </a:srgbClr>
              </a:clrTo>
            </a:clrChange>
          </a:blip>
          <a:stretch>
            <a:fillRect/>
          </a:stretch>
        </p:blipFill>
        <p:spPr>
          <a:xfrm>
            <a:off x="6565360" y="3874548"/>
            <a:ext cx="2122035" cy="1910393"/>
          </a:xfrm>
          <a:prstGeom prst="rect">
            <a:avLst/>
          </a:prstGeom>
        </p:spPr>
      </p:pic>
      <p:sp>
        <p:nvSpPr>
          <p:cNvPr id="2" name="矩形 1"/>
          <p:cNvSpPr/>
          <p:nvPr/>
        </p:nvSpPr>
        <p:spPr>
          <a:xfrm>
            <a:off x="2488787" y="2556097"/>
            <a:ext cx="1524776" cy="492443"/>
          </a:xfrm>
          <a:prstGeom prst="rect">
            <a:avLst/>
          </a:prstGeom>
        </p:spPr>
        <p:txBody>
          <a:bodyPr wrap="none">
            <a:spAutoFit/>
          </a:bodyPr>
          <a:lstStyle/>
          <a:p>
            <a:r>
              <a:rPr lang="zh-CN" altLang="zh-CN" sz="25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一条直线</a:t>
            </a:r>
            <a:endParaRPr lang="zh-CN" altLang="en-US" sz="25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791796" y="5186521"/>
            <a:ext cx="854721"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交线</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22929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平面与平面平行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平面与平面平行的定义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没有</a:t>
            </a:r>
            <a:r>
              <a:rPr lang="zh-CN" altLang="zh-CN" sz="2600" b="1">
                <a:latin typeface="Times New Roman" panose="02020603050405020304" pitchFamily="18" charset="0"/>
                <a:cs typeface="Times New Roman" panose="02020603050405020304" pitchFamily="18" charset="0"/>
              </a:rPr>
              <a:t>公共点的两个平面叫做平行平面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r>
              <a:rPr lang="en-US" altLang="zh-CN" sz="2600" b="1" smtClean="0">
                <a:latin typeface="Times New Roman" panose="02020603050405020304" pitchFamily="18" charset="0"/>
              </a:rPr>
              <a:t>	(</a:t>
            </a: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平面与平面平行的判定定理与性质定理</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203.jpeg"/>
          <p:cNvPicPr/>
          <p:nvPr/>
        </p:nvPicPr>
        <p:blipFill>
          <a:blip r:embed="rId3">
            <a:clrChange>
              <a:clrFrom>
                <a:srgbClr val="FFFFFF"/>
              </a:clrFrom>
              <a:clrTo>
                <a:srgbClr val="FFFFFF">
                  <a:alpha val="0"/>
                </a:srgbClr>
              </a:clrTo>
            </a:clrChange>
          </a:blip>
          <a:stretch>
            <a:fillRect/>
          </a:stretch>
        </p:blipFill>
        <p:spPr>
          <a:xfrm>
            <a:off x="6641687" y="4052349"/>
            <a:ext cx="2040691" cy="1327440"/>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199189688"/>
              </p:ext>
            </p:extLst>
          </p:nvPr>
        </p:nvGraphicFramePr>
        <p:xfrm>
          <a:off x="694529" y="2974613"/>
          <a:ext cx="11017378" cy="3047505"/>
        </p:xfrm>
        <a:graphic>
          <a:graphicData uri="http://schemas.openxmlformats.org/drawingml/2006/table">
            <a:tbl>
              <a:tblPr firstRow="1" firstCol="1" bandRow="1"/>
              <a:tblGrid>
                <a:gridCol w="833795">
                  <a:extLst>
                    <a:ext uri="{9D8B030D-6E8A-4147-A177-3AD203B41FA5}">
                      <a16:colId xmlns:a16="http://schemas.microsoft.com/office/drawing/2014/main" val="20000"/>
                    </a:ext>
                  </a:extLst>
                </a:gridCol>
                <a:gridCol w="4998936">
                  <a:extLst>
                    <a:ext uri="{9D8B030D-6E8A-4147-A177-3AD203B41FA5}">
                      <a16:colId xmlns:a16="http://schemas.microsoft.com/office/drawing/2014/main" val="20001"/>
                    </a:ext>
                  </a:extLst>
                </a:gridCol>
                <a:gridCol w="2400201">
                  <a:extLst>
                    <a:ext uri="{9D8B030D-6E8A-4147-A177-3AD203B41FA5}">
                      <a16:colId xmlns:a16="http://schemas.microsoft.com/office/drawing/2014/main" val="20002"/>
                    </a:ext>
                  </a:extLst>
                </a:gridCol>
                <a:gridCol w="2784446">
                  <a:extLst>
                    <a:ext uri="{9D8B030D-6E8A-4147-A177-3AD203B41FA5}">
                      <a16:colId xmlns:a16="http://schemas.microsoft.com/office/drawing/2014/main" val="20003"/>
                    </a:ext>
                  </a:extLst>
                </a:gridCol>
              </a:tblGrid>
              <a:tr h="680449">
                <a:tc>
                  <a:txBody>
                    <a:bodyPr/>
                    <a:lstStyle/>
                    <a:p>
                      <a:pPr>
                        <a:lnSpc>
                          <a:spcPct val="150000"/>
                        </a:lnSpc>
                        <a:spcAft>
                          <a:spcPts val="0"/>
                        </a:spcAft>
                        <a:tabLst>
                          <a:tab pos="2970530" algn="l"/>
                        </a:tabLst>
                      </a:pP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67056">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判定定理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如果一个平面内的两</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p>
                    <a:p>
                      <a:pP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另一个平面平行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那么这两个平面平行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矩形 3"/>
          <p:cNvSpPr/>
          <p:nvPr/>
        </p:nvSpPr>
        <p:spPr>
          <a:xfrm>
            <a:off x="4722830" y="4039775"/>
            <a:ext cx="1524776"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相交直线</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953239177"/>
              </p:ext>
            </p:extLst>
          </p:nvPr>
        </p:nvGraphicFramePr>
        <p:xfrm>
          <a:off x="491204" y="735996"/>
          <a:ext cx="11017378" cy="4968621"/>
        </p:xfrm>
        <a:graphic>
          <a:graphicData uri="http://schemas.openxmlformats.org/drawingml/2006/table">
            <a:tbl>
              <a:tblPr firstRow="1" firstCol="1" bandRow="1"/>
              <a:tblGrid>
                <a:gridCol w="833795">
                  <a:extLst>
                    <a:ext uri="{9D8B030D-6E8A-4147-A177-3AD203B41FA5}">
                      <a16:colId xmlns:a16="http://schemas.microsoft.com/office/drawing/2014/main" val="20000"/>
                    </a:ext>
                  </a:extLst>
                </a:gridCol>
                <a:gridCol w="4674892">
                  <a:extLst>
                    <a:ext uri="{9D8B030D-6E8A-4147-A177-3AD203B41FA5}">
                      <a16:colId xmlns:a16="http://schemas.microsoft.com/office/drawing/2014/main" val="20001"/>
                    </a:ext>
                  </a:extLst>
                </a:gridCol>
                <a:gridCol w="2724245">
                  <a:extLst>
                    <a:ext uri="{9D8B030D-6E8A-4147-A177-3AD203B41FA5}">
                      <a16:colId xmlns:a16="http://schemas.microsoft.com/office/drawing/2014/main" val="20002"/>
                    </a:ext>
                  </a:extLst>
                </a:gridCol>
                <a:gridCol w="2784446">
                  <a:extLst>
                    <a:ext uri="{9D8B030D-6E8A-4147-A177-3AD203B41FA5}">
                      <a16:colId xmlns:a16="http://schemas.microsoft.com/office/drawing/2014/main" val="20003"/>
                    </a:ext>
                  </a:extLst>
                </a:gridCol>
              </a:tblGrid>
              <a:tr h="768688">
                <a:tc>
                  <a:txBody>
                    <a:bodyPr/>
                    <a:lstStyle/>
                    <a:p>
                      <a:pPr>
                        <a:lnSpc>
                          <a:spcPct val="150000"/>
                        </a:lnSpc>
                        <a:spcAft>
                          <a:spcPts val="0"/>
                        </a:spcAft>
                        <a:tabLst>
                          <a:tab pos="2970530" algn="l"/>
                        </a:tabLst>
                      </a:pP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文字语言</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符号表示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9803">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两个平面平行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则其中一个平面内的</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直线</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另一个平面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40130">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性质定理</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两个平面平行</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如果另一个平面与这两个</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平面</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那么两</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zh-CN" altLang="zh-CN" sz="2500" b="1" smtClean="0">
                          <a:effectLst/>
                          <a:latin typeface="Times New Roman" panose="02020603050405020304" pitchFamily="18" charset="0"/>
                          <a:ea typeface="+mn-ea"/>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γ</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β</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γ</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image204.jpeg"/>
          <p:cNvPicPr/>
          <p:nvPr/>
        </p:nvPicPr>
        <p:blipFill>
          <a:blip r:embed="rId3">
            <a:clrChange>
              <a:clrFrom>
                <a:srgbClr val="FFFFFF"/>
              </a:clrFrom>
              <a:clrTo>
                <a:srgbClr val="FFFFFF">
                  <a:alpha val="0"/>
                </a:srgbClr>
              </a:clrTo>
            </a:clrChange>
          </a:blip>
          <a:stretch>
            <a:fillRect/>
          </a:stretch>
        </p:blipFill>
        <p:spPr>
          <a:xfrm>
            <a:off x="6527260" y="2033643"/>
            <a:ext cx="1751872" cy="1167424"/>
          </a:xfrm>
          <a:prstGeom prst="rect">
            <a:avLst/>
          </a:prstGeom>
        </p:spPr>
      </p:pic>
      <p:pic>
        <p:nvPicPr>
          <p:cNvPr id="6" name="image205.jpeg"/>
          <p:cNvPicPr/>
          <p:nvPr/>
        </p:nvPicPr>
        <p:blipFill>
          <a:blip r:embed="rId4">
            <a:clrChange>
              <a:clrFrom>
                <a:srgbClr val="FFFFFF"/>
              </a:clrFrom>
              <a:clrTo>
                <a:srgbClr val="FFFFFF">
                  <a:alpha val="0"/>
                </a:srgbClr>
              </a:clrTo>
            </a:clrChange>
          </a:blip>
          <a:stretch>
            <a:fillRect/>
          </a:stretch>
        </p:blipFill>
        <p:spPr>
          <a:xfrm>
            <a:off x="6501860" y="3859733"/>
            <a:ext cx="1835785" cy="1501604"/>
          </a:xfrm>
          <a:prstGeom prst="rect">
            <a:avLst/>
          </a:prstGeom>
        </p:spPr>
      </p:pic>
      <p:sp>
        <p:nvSpPr>
          <p:cNvPr id="2" name="矩形 1"/>
          <p:cNvSpPr/>
          <p:nvPr/>
        </p:nvSpPr>
        <p:spPr>
          <a:xfrm>
            <a:off x="2757381" y="2603786"/>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3372569" y="444954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相交</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1479126" y="5024533"/>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交线</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154885"/>
            <a:ext cx="12190413" cy="5071548"/>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418116"/>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500684"/>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519104"/>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1136154"/>
            <a:ext cx="11589417" cy="2097369"/>
          </a:xfrm>
          <a:prstGeom prst="rect">
            <a:avLst/>
          </a:prstGeom>
        </p:spPr>
        <p:txBody>
          <a:bodyPr wrap="square">
            <a:spAutoFit/>
          </a:bodyPr>
          <a:lstStyle/>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平行关系中的三个重要结论</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垂直于同一条直线的两个平面平行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(2)</a:t>
            </a:r>
            <a:r>
              <a:rPr lang="zh-CN" altLang="zh-CN" sz="2400" b="1">
                <a:latin typeface="Times New Roman" panose="02020603050405020304" pitchFamily="18" charset="0"/>
                <a:cs typeface="Times New Roman" panose="02020603050405020304" pitchFamily="18" charset="0"/>
              </a:rPr>
              <a:t>平行于同一平面的两个平面平行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(3)</a:t>
            </a:r>
            <a:r>
              <a:rPr lang="zh-CN" altLang="zh-CN" sz="2400" b="1">
                <a:latin typeface="Times New Roman" panose="02020603050405020304" pitchFamily="18" charset="0"/>
                <a:cs typeface="Times New Roman" panose="02020603050405020304" pitchFamily="18" charset="0"/>
              </a:rPr>
              <a:t>垂直于同一个平面的两条直线平行</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2.</a:t>
            </a:r>
            <a:r>
              <a:rPr lang="zh-CN" altLang="zh-CN" sz="2400" b="1">
                <a:latin typeface="Times New Roman" panose="02020603050405020304" pitchFamily="18" charset="0"/>
                <a:cs typeface="Times New Roman" panose="02020603050405020304" pitchFamily="18" charset="0"/>
              </a:rPr>
              <a:t>三种平行关系的转化</a:t>
            </a:r>
            <a:endParaRPr lang="zh-CN" altLang="zh-CN" sz="2400">
              <a:latin typeface="Calibri" panose="020F0502020204030204" pitchFamily="34" charset="0"/>
              <a:cs typeface="Times New Roman" panose="02020603050405020304" pitchFamily="18" charset="0"/>
            </a:endParaRPr>
          </a:p>
        </p:txBody>
      </p:sp>
      <p:pic>
        <p:nvPicPr>
          <p:cNvPr id="10" name="image99.jpeg" descr="source:si_idp1010210992;FounderCES"/>
          <p:cNvPicPr/>
          <p:nvPr/>
        </p:nvPicPr>
        <p:blipFill>
          <a:blip r:embed="rId6">
            <a:clrChange>
              <a:clrFrom>
                <a:srgbClr val="FFFFFF"/>
              </a:clrFrom>
              <a:clrTo>
                <a:srgbClr val="FFFFFF">
                  <a:alpha val="0"/>
                </a:srgbClr>
              </a:clrTo>
            </a:clrChange>
          </a:blip>
          <a:stretch>
            <a:fillRect/>
          </a:stretch>
        </p:blipFill>
        <p:spPr>
          <a:xfrm>
            <a:off x="2206720" y="3225464"/>
            <a:ext cx="6938264" cy="1348210"/>
          </a:xfrm>
          <a:prstGeom prst="rect">
            <a:avLst/>
          </a:prstGeom>
        </p:spPr>
      </p:pic>
      <p:sp>
        <p:nvSpPr>
          <p:cNvPr id="12" name="矩形 11"/>
          <p:cNvSpPr/>
          <p:nvPr/>
        </p:nvSpPr>
        <p:spPr>
          <a:xfrm>
            <a:off x="262477" y="4700429"/>
            <a:ext cx="11589417" cy="1284839"/>
          </a:xfrm>
          <a:prstGeom prst="rect">
            <a:avLst/>
          </a:prstGeom>
        </p:spPr>
        <p:txBody>
          <a:bodyPr wrap="square">
            <a:spAutoFit/>
          </a:bodyPr>
          <a:lstStyle/>
          <a:p>
            <a:pPr>
              <a:lnSpc>
                <a:spcPct val="11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(1)</a:t>
            </a:r>
            <a:r>
              <a:rPr lang="zh-CN" altLang="zh-CN" sz="2400" b="1">
                <a:latin typeface="Times New Roman" panose="02020603050405020304" pitchFamily="18" charset="0"/>
                <a:cs typeface="Times New Roman" panose="02020603050405020304" pitchFamily="18" charset="0"/>
              </a:rPr>
              <a:t>平行的相互转化是解决与平行有关的证明题的指导思想</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解题过程中既要注意一般的转化规律</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又要看清题目的具体条件</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选择正确的转化方向</a:t>
            </a:r>
            <a:r>
              <a:rPr lang="en-US" altLang="zh-CN" sz="2400" b="1">
                <a:latin typeface="Times New Roman" panose="02020603050405020304" pitchFamily="18" charset="0"/>
                <a:cs typeface="Times New Roman" panose="02020603050405020304" pitchFamily="18" charset="0"/>
              </a:rPr>
              <a:t>.</a:t>
            </a:r>
            <a:endParaRPr lang="zh-CN" altLang="zh-CN" sz="24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400" b="1" spc="-130">
                <a:latin typeface="Times New Roman" panose="02020603050405020304" pitchFamily="18" charset="0"/>
                <a:cs typeface="Times New Roman" panose="02020603050405020304" pitchFamily="18" charset="0"/>
              </a:rPr>
              <a:t>(2)</a:t>
            </a:r>
            <a:r>
              <a:rPr lang="zh-CN" altLang="zh-CN" sz="2400" b="1" spc="-130">
                <a:latin typeface="Times New Roman" panose="02020603050405020304" pitchFamily="18" charset="0"/>
                <a:cs typeface="Times New Roman" panose="02020603050405020304" pitchFamily="18" charset="0"/>
              </a:rPr>
              <a:t>在应用判定定理与性质定理时</a:t>
            </a:r>
            <a:r>
              <a:rPr lang="en-US" altLang="zh-CN" sz="2400" b="1" spc="-130">
                <a:latin typeface="宋体" panose="02010600030101010101" pitchFamily="2" charset="-122"/>
                <a:cs typeface="Times New Roman" panose="02020603050405020304" pitchFamily="18" charset="0"/>
              </a:rPr>
              <a:t>,</a:t>
            </a:r>
            <a:r>
              <a:rPr lang="zh-CN" altLang="zh-CN" sz="2400" b="1" spc="-130">
                <a:latin typeface="Times New Roman" panose="02020603050405020304" pitchFamily="18" charset="0"/>
                <a:cs typeface="Times New Roman" panose="02020603050405020304" pitchFamily="18" charset="0"/>
              </a:rPr>
              <a:t>一定要写全定理满足的条件</a:t>
            </a:r>
            <a:r>
              <a:rPr lang="en-US" altLang="zh-CN" sz="2400" b="1" spc="-130">
                <a:latin typeface="宋体" panose="02010600030101010101" pitchFamily="2" charset="-122"/>
                <a:cs typeface="Times New Roman" panose="02020603050405020304" pitchFamily="18" charset="0"/>
              </a:rPr>
              <a:t>,</a:t>
            </a:r>
            <a:r>
              <a:rPr lang="zh-CN" altLang="zh-CN" sz="2400" b="1" spc="-130">
                <a:latin typeface="Times New Roman" panose="02020603050405020304" pitchFamily="18" charset="0"/>
                <a:cs typeface="Times New Roman" panose="02020603050405020304" pitchFamily="18" charset="0"/>
              </a:rPr>
              <a:t>否则可能是假命题</a:t>
            </a:r>
            <a:r>
              <a:rPr lang="en-US" altLang="zh-CN" sz="2400" b="1" spc="-130">
                <a:latin typeface="Times New Roman" panose="02020603050405020304" pitchFamily="18" charset="0"/>
                <a:cs typeface="Times New Roman" panose="02020603050405020304" pitchFamily="18" charset="0"/>
              </a:rPr>
              <a:t>.</a:t>
            </a:r>
            <a:endParaRPr lang="zh-CN" altLang="zh-CN" sz="2400" spc="-13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TotalTime>
  <Words>2260</Words>
  <Application>Microsoft Office PowerPoint</Application>
  <PresentationFormat>自定义</PresentationFormat>
  <Paragraphs>448</Paragraphs>
  <Slides>60</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60</vt:i4>
      </vt:variant>
    </vt:vector>
  </HeadingPairs>
  <TitlesOfParts>
    <vt:vector size="77" baseType="lpstr">
      <vt:lpstr>GBK_S</vt:lpstr>
      <vt:lpstr>MS Gothic</vt: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79</cp:revision>
  <dcterms:created xsi:type="dcterms:W3CDTF">2024-01-05T07:50:57Z</dcterms:created>
  <dcterms:modified xsi:type="dcterms:W3CDTF">2025-11-27T10:57:20Z</dcterms:modified>
</cp:coreProperties>
</file>