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ink/ink1.xml" ContentType="application/inkml+xml"/>
  <Override PartName="/ppt/tags/tag55.xml" ContentType="application/vnd.openxmlformats-officedocument.presentationml.tags+xml"/>
  <Override PartName="/ppt/tags/tag56.xml" ContentType="application/vnd.openxmlformats-officedocument.presentationml.tags+xml"/>
  <Override PartName="/ppt/ink/ink2.xml" ContentType="application/inkml+xml"/>
  <Override PartName="/ppt/tags/tag57.xml" ContentType="application/vnd.openxmlformats-officedocument.presentationml.tags+xml"/>
  <Override PartName="/ppt/ink/ink3.xml" ContentType="application/inkml+xml"/>
  <Override PartName="/ppt/tags/tag58.xml" ContentType="application/vnd.openxmlformats-officedocument.presentationml.tags+xml"/>
  <Override PartName="/ppt/ink/ink4.xml" ContentType="application/inkml+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ink/ink6.xml" ContentType="application/inkml+xml"/>
  <Override PartName="/ppt/tags/tag86.xml" ContentType="application/vnd.openxmlformats-officedocument.presentationml.tags+xml"/>
  <Override PartName="/ppt/ink/ink7.xml" ContentType="application/inkml+xml"/>
  <Override PartName="/ppt/tags/tag87.xml" ContentType="application/vnd.openxmlformats-officedocument.presentationml.tags+xml"/>
  <Override PartName="/ppt/tags/tag88.xml" ContentType="application/vnd.openxmlformats-officedocument.presentationml.tags+xml"/>
  <Override PartName="/ppt/ink/ink8.xml" ContentType="application/inkml+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258" r:id="rId4"/>
    <p:sldId id="259" r:id="rId5"/>
    <p:sldId id="260" r:id="rId6"/>
    <p:sldId id="261" r:id="rId7"/>
    <p:sldId id="336" r:id="rId8"/>
    <p:sldId id="337" r:id="rId9"/>
    <p:sldId id="352" r:id="rId10"/>
    <p:sldId id="264" r:id="rId11"/>
    <p:sldId id="353" r:id="rId12"/>
    <p:sldId id="265" r:id="rId13"/>
    <p:sldId id="268" r:id="rId14"/>
    <p:sldId id="338" r:id="rId15"/>
    <p:sldId id="339" r:id="rId16"/>
    <p:sldId id="269" r:id="rId17"/>
    <p:sldId id="270" r:id="rId18"/>
    <p:sldId id="271" r:id="rId19"/>
    <p:sldId id="314" r:id="rId20"/>
    <p:sldId id="354" r:id="rId21"/>
    <p:sldId id="315" r:id="rId22"/>
    <p:sldId id="316" r:id="rId23"/>
    <p:sldId id="317" r:id="rId24"/>
    <p:sldId id="275" r:id="rId25"/>
    <p:sldId id="276" r:id="rId26"/>
    <p:sldId id="355" r:id="rId27"/>
    <p:sldId id="356" r:id="rId28"/>
    <p:sldId id="357" r:id="rId29"/>
    <p:sldId id="358" r:id="rId30"/>
    <p:sldId id="359" r:id="rId31"/>
    <p:sldId id="360" r:id="rId32"/>
    <p:sldId id="362" r:id="rId33"/>
    <p:sldId id="361" r:id="rId34"/>
    <p:sldId id="363" r:id="rId35"/>
    <p:sldId id="366" r:id="rId36"/>
    <p:sldId id="364" r:id="rId37"/>
    <p:sldId id="280" r:id="rId38"/>
    <p:sldId id="281" r:id="rId39"/>
    <p:sldId id="282" r:id="rId40"/>
    <p:sldId id="283" r:id="rId41"/>
    <p:sldId id="367" r:id="rId42"/>
    <p:sldId id="291" r:id="rId43"/>
    <p:sldId id="295" r:id="rId44"/>
    <p:sldId id="296" r:id="rId45"/>
    <p:sldId id="297" r:id="rId46"/>
    <p:sldId id="298" r:id="rId47"/>
    <p:sldId id="299" r:id="rId48"/>
    <p:sldId id="300" r:id="rId49"/>
    <p:sldId id="301" r:id="rId50"/>
    <p:sldId id="302" r:id="rId51"/>
    <p:sldId id="303" r:id="rId52"/>
    <p:sldId id="368" r:id="rId53"/>
    <p:sldId id="369" r:id="rId54"/>
    <p:sldId id="370" r:id="rId55"/>
    <p:sldId id="304" r:id="rId56"/>
    <p:sldId id="305" r:id="rId57"/>
    <p:sldId id="371" r:id="rId58"/>
    <p:sldId id="372" r:id="rId59"/>
    <p:sldId id="306" r:id="rId60"/>
    <p:sldId id="373" r:id="rId61"/>
    <p:sldId id="374" r:id="rId62"/>
    <p:sldId id="307" r:id="rId63"/>
    <p:sldId id="308" r:id="rId64"/>
    <p:sldId id="309" r:id="rId65"/>
    <p:sldId id="375" r:id="rId66"/>
    <p:sldId id="376" r:id="rId67"/>
    <p:sldId id="310" r:id="rId68"/>
    <p:sldId id="343" r:id="rId69"/>
    <p:sldId id="311" r:id="rId70"/>
    <p:sldId id="335" r:id="rId71"/>
    <p:sldId id="377" r:id="rId72"/>
    <p:sldId id="351" r:id="rId73"/>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0" autoAdjust="0"/>
    <p:restoredTop sz="94614" autoAdjust="0"/>
  </p:normalViewPr>
  <p:slideViewPr>
    <p:cSldViewPr>
      <p:cViewPr varScale="1">
        <p:scale>
          <a:sx n="66" d="100"/>
          <a:sy n="66" d="100"/>
        </p:scale>
        <p:origin x="860" y="30"/>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3:34.545"/>
    </inkml:context>
    <inkml:brush xml:id="br0">
      <inkml:brushProperty name="width" value="0.05292" units="cm"/>
      <inkml:brushProperty name="height" value="0.05292" units="cm"/>
      <inkml:brushProperty name="color" value="#FF0000"/>
    </inkml:brush>
  </inkml:definitions>
  <inkml:trace contextRef="#ctx0" brushRef="#br0">24525 8057 0,'0'0'0,"0"0"0,0 0 15,-12-23-15,12 23 0,-19-22 16,3 9-16,-3-2 0,-3 0 16,-10-5-16,-10-5 0,-11-2 0,1 4 15,-19-8-15,-19-4 0,1 3 16,-1 0-16,-21 0 0,-14 1 15,4 9-15,7 6 0,-50-4 16,14 1-16,13 2 0,6 2 0,5 8 16,2 10-16,9 1 15,6 2-15,-8 1 0,-5 4 16,8-1-16,6 1 0,-5 5 16,-4 3-16,4 0 0,2 0 0,2 8 15,2 5-15,0-3 16,0-1-16,-19 14 0,-13 11 15,35-11-15,23-7 0,3 0 0,3 1 16,-2 3-16,-2 5 0,4-1 16,1 2-16,7-3 0,4-1 15,0 4-15,2 2 0,8-2 16,5-2-16,4 1 0,2 1 16,5-1-16,3 0 0,5 3 15,5 0-15,3 0 0,2-2 16,9-1-16,6-2 0,4-3 15,3-1-15,7 4 0,5 0 16,4-4-16,2-3 16,19 7-16,13 6 0,-6-12 15,-5-8-15,6-3 0,5-2 0,7 3 16,4 1-16,16 0 0,11-2 16,-14-6-16,-9-5 0,7 0 15,5 0-15,7-2 0,6 0 0,4 0 16,4 1-16,2-3 0,0-2 15,9-5-15,6-2 0,-4-3 16,0-1-16,6-1 0,5-1 16,-1-1-16,0 0 0,-1-5 15,2-4-15,-4 1 0,-2-1 0,7-1 16,3-1-16,-4 1 0,-3 0 16,2-5-16,-1-2 0,-4-4 15,-3-2-15,-4 0 0,-1-1 16,-8-1-16,-4-2 0,-6-2 15,-1 1-15,-8-2 0,-4 0 16,-3-2-16,-2-2 0,-10 0 16,-6 0-16,-5-2 0,-5 1 15,-2-2-15,-3 1 0,-7 2 16,-4 0-16,-3-1 0,-1-3 0,-7-1 16,-4-1-16,-7 5 15,-4 1-15,-3 0 0,-3-1 16,-9 2-16,-5 3 0,-10-2 15,-6-2-15,-5 0 0,-4-2 0,-10 0 16,-6 1-16,-7 0 0,-3 4 16,-4 5-16,-5 2 0,0 3 15,-1 3-15,-5 1 0,-5 1 16,1 5-16,2 4 0,-4 7 16,-3 6-16,-1 2 0,1 4 0,-2 5 15,-2 4-15,4 8 0,3 5 16,-1 6-16,0 5 0,27-14 15,18-7-15,12-6 0</inkml:trace>
  <inkml:trace contextRef="#ctx0" brushRef="#br0" timeOffset="1348.715">23481 11007 0,'0'0'16,"0"0"-16,0 0 0,0 0 15,-18-11-15,18 11 0,0 0 16,-20-15-16,20 15 0,-14-8 0,6 2 15,2 2-15,0 1 16,1-1-16,0 1 0,1-1 16,-1 1-16,2 2 0,1-2 15,2 3-15,-2-3 0,2 3 0,0 0 16,0 0-16,2 3 0,2-3 16,3 1-16,1 2 0,0 0 15,2 0-15,1-2 0,3-1 16,0 3-16,3-3 0,0 0 0,2 1 15,1 2-15,2-3 0,1 2 16,7-1-16,0-1 0,-1 3 16,1-2-16,1-1 0,1 3 15,1-2-15,1-1 0,8 2 16,0-1-16,1-1 0,0 3 16,1-3-16,1 1 0,9-2 15,-2-2-15,-1 0 0,0 2 0,0-2 16,2-1-16,-1 4 0,0-1 15,9-1-15,-1 2 0,1-3 16,0 2-16,0-2 0,2 2 16,6-2-16,-5 0 0,1-1 15,0 0-15,0-2 0,0-2 16,32 1-16,-4 3 16,-7 1-16,-4 0 0,3 2 0,1-2 15,1-1-15,0-2 0,4 6 16,3 3-16,-3-4 0,0-5 15,2 1-15,4-1 0,-2 2 16,-1 1-16,2-1 0,2 3 16,-2-2-16,-1-3 0,3 5 0,3 1 15,0 0-15,-2 0 0,0-3 16,2-1-16,0 1 0,2-1 16,-1-3-16,1 0 0,-7 0 15,-4-1-15,6 1 0,6 0 16,-6 3-16,-2 1 0,6-1 15,2 4-15,-11-7 0,-8 0 0,6 1 16,4 1-16,-2 1 16,-2 1-16,19 0 0,12 2 15,-22-1-15,-15 2 0,-4-2 0,-2-1 16,7 3-16,5 1 0,0 2 16,1-3-16,-6 0 0,-4 0 0,1 3 15,0 1-15,-4 1 0,-2-2 16,2 0-16,0 1 0,-6 0 15,-4 2-15,3 1 16,3-3-16,-7 0 0,-3 2 16,-3-2-16,-2-1 0,-2-2 0,-2-1 15,-3 0-15,-1 0 0,-8 3 16,-5 0-16,-3-1 0,0 1 16,-1-4-16,0-5 0,-3 5 15,-1-1-15,-3 2 0,-3 2 16,0-2-16,2-2 0,-5 1 15,-3-2-15,-2 2 0,0 1 16,-10-3-16,1 3 0,-1-3 0,-1 2 16,-1-2-16,-1 3 0,-2-1 15,-2 1-15,3-4 0,-3 1 16,0 3-16,2 0 0,-4 3 16,-4-2-16,-2 2 0,-3-2 15,4-1-15,0 0 0,2 0 16</inkml:trace>
  <inkml:trace contextRef="#ctx0" brushRef="#br0" timeOffset="7698.3014">20169 4030 0,'0'0'0,"0"0"15,0 0-15,5-26 0,-2 18 16,4-4-16,1 0 0,1-2 16,0 1-16,3-1 0,3-1 15,4-5-15,2 1 0,1 1 16,3 1-16,-3 1 0,-1 3 0,4-1 15,0 2-15,0 3 16,-2 1-16,-3 3 0,-2 3 16,-2 3-16,-2 2 0,0 4 0,1 5 15,-5-1-15,0 0 0,0 5 16,1 2-16,-4 1 0,0 1 16,0 7-16,-3 3 0,0-3 0,1 1 15,-2 1-15,0 2 16,0-3-16,-1-2 0,1 1 15,2 0-15,0-3 0,1-2 0,0 1 16,1-1-16,1-5 0,-1-3 16,1-1-16,0-1 0,1-3 15,0-2-15,5-4 0,2-4 16,-3-4-16,0-2 0,-5 0 16,0 1-16,-1 3 0</inkml:trace>
  <inkml:trace contextRef="#ctx0" brushRef="#br0" timeOffset="7981.7068">20928 3752 0,'0'0'0,"0"0"15,0 0-15,0 0 0,-21 16 0,21-16 16,-31 26-16,12-10 15,1 1-15,-7 3 0,-3 3 16,-8 8-16,2 0 0,-10 7 16,-1 1-16,3-4 0,3-1 0,-6 4 15,1 0-15,4-6 0,4-3 16,1 3-16,5-3 0,8-7 16,4-3-16,7-2 0,5-1 15,3-6-15,4-4 0,-1 0 16,0-3-16,0 0 0</inkml:trace>
  <inkml:trace contextRef="#ctx0" brushRef="#br0" timeOffset="8315.6207">21018 4121 0,'0'0'16,"0"0"-16,0 0 0,0 0 15,-17 25-15,17-25 0,-14 23 16,8-9-16,0-3 0,3 2 0,2 0 16,1-1-16,0 0 0,4-2 15,5-2-15,0-2 0,1-2 16,3-2-16,4-4 0,0-1 16,2-2-16,4-2 0,0-4 15,-2 0-15,0 1 0,0-3 16,1-3-16,-3 3 0,-3-1 0,-1 0 15,-3 1-15,-3 0 16,-4 1-16,-5 3 0,-3 0 16,-4 3-16,-1 0 0,-4 1 0,-3 1 15,0 2-15,-1 1 0,3-2 16,2 2-16,1 0 0</inkml:trace>
  <inkml:trace contextRef="#ctx0" brushRef="#br0" timeOffset="8632.505">21630 3804 0,'0'0'0,"6"-2"16,2-1-16,-1 1 0,2-2 0,2 3 15,2 2-15,2-1 16,0 1-16,5 5 0,1 4 15,-2 2-15,-3 1 0,-1 2 16,-3 2-16,-1 3 0,-2 1 0,-1 9 16,0-1-16,-1-2 0,-1-1 15,0 2-15,-1 2 0,0-4 16,-2-4-16,3-1 0,-1 0 16,1-3-16,0-1 0,1-1 15,1-3-15,-1-1 0,1-2 0,2-3 16,2-1-16,-2-4 0,-2-1 15,-3 0-15,0-1 16,-2 1-16</inkml:trace>
  <inkml:trace contextRef="#ctx0" brushRef="#br0" timeOffset="8915.5244">22135 3776 0,'0'0'0,"0"0"16,0 0-16,-20 10 0,20-10 0,-25 14 16,9-1-16,-4 1 0,-3 2 15,-3 2-15,-2 4 0,-8 5 16,2-2-16,-9 8 0,1 1 16,4-4-16,1-2 0,-4 4 15,4-3-15,6-4 0,6-2 16,3-2-16,3-3 0,4-2 15,1-3-15,7 0 0,3-2 16,4-3-16,4-2 0,5-9 16,7-5-16,-3 2 0,-3 0 0,-1 2 15</inkml:trace>
  <inkml:trace contextRef="#ctx0" brushRef="#br0" timeOffset="9082.5278">22424 3989 0,'0'0'15,"9"-3"-15,6-1 0,2 1 16,3 0-16,11 1 0,5 0 0,2 1 16,0-1-16,9 2 0,-2 2 15,-3-1-15,-4 1 0,3-1 16,-5 2-16,-8-3 0,-4-2 16,-5 0-16,-4 1 0,-4 0 15</inkml:trace>
  <inkml:trace contextRef="#ctx0" brushRef="#br0" timeOffset="9332.3043">22896 3782 0,'0'0'0,"0"0"0,0 0 15,0 0-15,0 0 0,0 0 16,-11 29-16,11-29 0,-11 29 0,6-9 15,-2 3-15,1 1 16,-2 0-16,-2 8 0,0 2 16,1-2-16,3-4 0,-2 4 0,0-2 15,4-5-15,1-4 0,5-4 16,2-6-16,2-4 0,1-3 0,-2-2 16,-1 0-16,-1 1 15</inkml:trace>
  <inkml:trace contextRef="#ctx0" brushRef="#br0" timeOffset="9848.758">23495 3718 0,'0'0'0,"0"0"16,0 0-16,-3 18 0,3-18 0,-5 25 15,5-25-15,-4 35 0,2-17 16,-1 0-16,0 1 16,1 0-16,1-1 0,0 2 0,0 0 15,1-4-15,0-3 0,2-2 16,1-1-16,2-3 0,0-1 16,4-3-16,3-4 0,0-2 15,3-3-15,3-4 0,1-3 16,0-1-16,0-1 0,0 0 15,2-1-15,-1 1 0,-2 0 0,2-3 16,-1 1-16,-4 3 0,-3 3 16,-2 2-16,-2 1 0,-3 4 15,0 0-15,-2 3 0,0 3 16,-1 2-16,0 2 0,-4 5 16,0 5-16,-2 2 0,-1 0 15,-2 4-15,-3 3 0,-2 1 16,-2 1-16,-2 9 0,-2 1 15,1-1-15,0-2 0,-7 7 16,-3-1-16,1-4 0,1-2 0,-1-1 16,2-2-16,1-3 0,0-2 15,-1-4-15,0-2 0,4-2 16,4-3-16,3-4 0,2-2 16,3-6-16,3-2 0,2 0 15,0-1-15,1 1 0</inkml:trace>
  <inkml:trace contextRef="#ctx0" brushRef="#br0" timeOffset="10148.4907">23994 3951 0,'0'0'0,"0"0"0,0 0 15,0 0-15,0 0 0,-11 23 16,11-23-16,-10 22 0,10-22 0,-12 23 15,6-10-15,0-2 0,2 0 16,1-1-16,1-2 16,2 1-16,2-2 0,2-2 0,3-1 15,1-3-15,0-5 0,4 0 16,4-1-16,-1-3 0,0 0 16,2-4-16,0-3 0,-3-1 15,-2 0-15,-1 2 0,-2 0 16,-2 0-16,-3-2 0,-2 0 15,-2 1-15,-2-2 0,0 0 0,0 2 16,0 4-16,0 1 0</inkml:trace>
  <inkml:trace contextRef="#ctx0" brushRef="#br0" timeOffset="10649.7153">24387 3553 0,'0'0'16,"0"0"-16,0 0 0,-7 19 0,7-19 15,-9 21-15,3-6 0,1 1 16,-1-1-16,1 1 0,-1 0 16,1 2-16,1 0 0,2-4 15,1-4-15,1-1 0,1 0 16,4-4-16,1-2 0,1-3 0,0 0 15,5-4-15,1-2 16,0 0-16,0-2 0,5-4 0,0-3 16,0 1-16,3-3 0,-1 3 15,-1 0-15,-3 2 0,-1-1 16,-1 1-16,-2 2 0,-4 3 16,-2 2-16,0 2 0,0 0 15,-2 3-15,-1 4 0,-2 3 16,0 4-16,-1 4 0,0 2 0,-1 5 15,-1 4-15,-1 2 0,-2 2 16,-3 10-16,-3 0 16,-2 1-16,1-1 0,-1 0 0,-1 2 15,-2 2-15,3-5 0,-2-1 16,-3-1-16,-1-4 0,-1-2 16,-3-1-16,-3-2 0,4-3 15,3-1-15,-5 0 0,-2-1 16,5-6-16,2-4 0,0-2 15,1-3-15,6-6 0,3-6 0,3 2 16,0 0-16,3 1 0</inkml:trace>
  <inkml:trace contextRef="#ctx0" brushRef="#br0" timeOffset="10815.704">25326 3900 0,'0'0'0,"10"-1"16,5 1-16,2 0 0,0 0 0,9 1 16,0 0-16,-3 1 0,-2-2 15,0-3-15,-4 0 0,-3 0 16,-3 1-16,-2-1 0</inkml:trace>
  <inkml:trace contextRef="#ctx0" brushRef="#br0" timeOffset="11016.694">25405 3782 0,'0'0'0,"0"0"15,0 0-15,0 0 0,0 0 0,-7 22 16,7-22-16,-7 28 16,7-28-16,-12 34 0,5-13 15,0-1-15,1 1 0,-1 1 16,1 2-16,-2 5 0,0 0 0,2-2 15,0-3-15,2-3 0,0-4 16,1-3-16</inkml:trace>
  <inkml:trace contextRef="#ctx0" brushRef="#br0" timeOffset="11749.2726">26360 3699 0,'0'0'0,"0"0"0,0 0 15,0 0-15,0 0 0,0 0 16,-10 33-16,10-33 0,-8 31 0,4-11 15,-3 3-15,1 0 16,-2 1-16,0 6 0,1 0 16,0-4-16,0-4 0,2 0 0,0 2 15,1-6-15,0-4 0,1 0 16,1 0-16,0-2 0,1-1 16,1-3-16,0-3 0,0-5 15,0 0-15,-1-6 0,1-2 16,0 1-16,0 2 0,0-1 0</inkml:trace>
  <inkml:trace contextRef="#ctx0" brushRef="#br0" timeOffset="12049.2828">26148 3657 0,'0'0'0,"0"0"16,0 0-16,17-12 0,-17 12 0,21-9 15,-6 4-15,3 1 16,2 1-16,3 3 0,3 0 15,7 2-15,1 1 0,-1 5 16,0 4-16,-1 0 0,-3 1 0,6 3 16,-3 4-16,-7-4 0,-5 2 15,-5 0-15,-3 1 0,-4 0 16,-2 1-16,-10 0 0,-6 3 16,-2-3-16,-1 0 0,-7 1 15,-5 1-15,0-1 0,-1-3 0,-8 6 16,-1 0-16,2-4 0,2-2 15,2-1-15,4-1 0,4-3 16,4-2-16,3-2 0,2-1 16,5-2-16,5-2 0,1-2 15,0 1-15,1-3 0</inkml:trace>
  <inkml:trace contextRef="#ctx0" brushRef="#br0" timeOffset="12498.2949">27056 3888 0,'0'0'16,"0"0"-16,0 0 0,29 0 15,-29 0-15,36-1 0,-10-1 16,4 0-16,2 2 0,16-1 16,5 0-16,2-1 0,2 0 0,19-1 15,18-3-15,-7 3 0,-5 1 16,14-1-16,-2-1 0,6 2 16,-9-1-16,36 0 0,-11-1 15,-16 2-15,-11 0 0,1 4 16,0 3-16,-10-1 0,-9 2 15,6 2-15,4 1 0,-14-2 0,-8-1 16,0 0-16,1 0 16,-5-2-16,-3-3 0,-6 0 15,-3 1-15,-7-2 0,-5-1 0,-5 2 16,-4 0-16,-8 2 0,-5-2 16,-8 1-16,-3 1 0,-9-1 15,-6-2-15,-6 2 0,-10 0 16,0 0-16,-4-1 0,10 0 0,7 0 15,5-1-15</inkml:trace>
  <inkml:trace contextRef="#ctx0" brushRef="#br0" timeOffset="12867.7992">27902 4281 0,'0'0'0,"0"0"0,0 0 15,27-5-15,-27 5 0,36-6 16,-9 1-16,3 1 0,1 3 0,12-1 16,3 0-16,-2 2 0,-1 1 15,6 2-15,-4 4 0,-8 0 16,-6 0-16,-3 4 0,-7 1 16,-9-2-16,-4 0 0,-12 3 15,-7 1-15,-4 2 0,-4 2 16,-5 2-16,-5 3 0,1-4 15,-1 1-15,-2 1 0,3 1 16,3-3-16,2-1 0,4-1 0,4 0 16,5-3-16,7-1 0,6-2 15,6-2-15,2-2 0,4-2 16,9-2-16,7-3 0,1 0 16,1-2-16,7-3 0,0 0 15,-7-4-15,-5-2 0,-5-3 16,-6-2-16,-2 2 0,-4 3 0,-3 3 15</inkml:trace>
  <inkml:trace contextRef="#ctx0" brushRef="#br0" timeOffset="13315.7235">27381 3389 0,'0'0'0,"1"-8"16,0-4-16,2-1 0,0 2 0,2-9 16,3-1-16,0 1 0,0 0 15,-1 1-15,1 0 0,1 4 16,0 0-16,2 0 0,1-1 15,-3 7-15,0 2 0,-1 3 16,0 1-16,0 3 0,-1 4 0,1 3 16,-1 4-16,-1 3 0,0 3 15,-2 4-15,0 3 0,-2 1 16,-1 1-16,1 7 0,0 2 16,1-2-16,-1-1 0,0-1 15,0-2-15,0-2 0,2-2 16,2 3-16,3-2 0,-3-6 15,-3-3-15,3-2 0,0-3 16,1-1-16,-1-2 0,0-1 0,-3-2 16,0-4-16,2 0 0,-3-8 15,0-2-15,1-4 0,-1-1 16,-1 0-16,0 4 0,0 0 16</inkml:trace>
  <inkml:trace contextRef="#ctx0" brushRef="#br0" timeOffset="13567.1625">27752 3158 0,'0'0'0,"0"0"16,0 0-16,0 0 0,-19 23 0,19-23 16,-22 30-16,8-12 15,-3 4-15,-1 1 0,-1 3 16,-7 5-16,0 2 0,-7 6 15,0 1-15,3-5 0,3-2 0,-1 3 16,1 0-16,5-5 16,3-6-16,6-1 0,3-5 0,5-4 15,4-2-15,6-8 0,7-1 16,-2 0-16,-2-2 0,-1 1 16</inkml:trace>
  <inkml:trace contextRef="#ctx0" brushRef="#br0" timeOffset="13865.1171">27857 3476 0,'0'0'0,"0"0"15,0 0-15,0 0 0,-15 19 0,15-19 16,-16 20-16,16-20 0,-20 20 16,11-9-16,1 0 0,2-1 15,1-1-15,2 0 0,1-1 16,1-2-16,1-1 0,3-1 15,4-3-15,0-1 0,2-1 0,0-2 16,1-2-16,1-1 0,0 0 16,0-2-16,0-2 0,-1 0 15,-1 1-15,0-4 0,-3-2 16,-1 3-16,-3 0 0,-6 2 16,-3 2-16,-2 0 0,-1 3 15,-3 0-15,-4 2 0,3-1 16,2 1-16,2 0 0</inkml:trace>
  <inkml:trace contextRef="#ctx0" brushRef="#br0" timeOffset="14065.664">28101 3341 0,'0'0'0,"8"-3"0,4 1 0,3 1 15,0-1-15,11 0 0,5 2 16,0 0-16,0 0 0,8 0 15,-2-1-15,-6-1 0,-5-1 0,-3-1 16,-4 0-16,-3 0 16,-3 4-16,-3-5 0,-3-3 15,-3-1-15,-2 1 0,0 3 0,0 0 16,-1 1-16</inkml:trace>
  <inkml:trace contextRef="#ctx0" brushRef="#br0" timeOffset="14298.9784">28300 3224 0,'0'0'16,"0"0"-16,0 0 0,0 0 0,-11 21 15,11-21-15,-11 23 0,5-10 16,1 2-16,-1 1 0,0 2 16,-1 1-16,1 1 0,0 6 15,0 0-15,1-3 0,0-2 16,2 0-16,1-2 0,1-3 0,1-2 15,2-2-15,2-2 16,2-3-16,1-2 0,1-5 0,3-4 16,-1 1-16,-2 0 0,-1 1 15</inkml:trace>
  <inkml:trace contextRef="#ctx0" brushRef="#br0" timeOffset="14565.344">28617 3181 0,'0'0'15,"0"0"-15,0 0 0,14-7 16,-9 3-16,2 1 0,1 2 0,-1 1 16,2 1-16,1 3 0,0 3 15,1 2-15,1 0 0,-1 3 16,0 4-16,0 2 0,-1 0 16,1 6-16,-1 3 0,-1 0 15,0 0-15,-1 0 0,2-1 16,0 3-16,-1-2 0,-1-2 15,0-2-15,-3-3 0,0-2 0,-1-4 16,0-2-16,0-2 16,-2-2-16,0-3 0,0-3 0,0 0 15,2-2-15,-1 0 0,-1 0 16,0 0-16</inkml:trace>
  <inkml:trace contextRef="#ctx0" brushRef="#br0" timeOffset="14756.0222">29106 3211 0,'0'0'0,"0"0"16,0 0-16,0 0 0,0 0 15,-31 11-15,31-11 0,-29 17 16,12-7-16,-5 5 0,-4 2 16,0 3-16,-2-1 0,-9 9 15,-1 2-15,3 0 0,3 0 16,-2 6-16,4 0 0,7-4 0,5-3 15,2-1-15,3-7 16,3-4-16</inkml:trace>
  <inkml:trace contextRef="#ctx0" brushRef="#br0" timeOffset="15532.0814">25461 5756 0,'0'0'0,"0"0"16,0 0-16,39-2 0,-39 2 0,40 0 15,-14 0-15,2 0 0,0 2 16,10 0-16,0 0 0,-1 0 16,-3-1-16,5 1 0,-5 0 15,-4-2-15,-5 0 0,-2-1 16,-3 0-16,-4-2 0,-1 1 15,-4-3-15,-3-2 0,-5 1 16,-2-3-16,0 2 0,0 0 16,0 3-16</inkml:trace>
  <inkml:trace contextRef="#ctx0" brushRef="#br0" timeOffset="15765.4569">25900 5438 0,'0'0'0,"0"0"0,0 0 0,0 0 15,0 0-15,-14 19 0,14-19 16,-16 26-16,16-26 0,-16 38 16,8-14-16,-1 3 0,-1 2 0,-2 10 15,1 2-15,1 0 16,3-1-16,-2 10 0,1-3 0,0-7 16,2-5-16,1-3 0,2-1 15,0-2-15,1-4 0,0-7 16,4-6-16,0-3 0,1-5 15,3-7-15,0-5 0,0-1 16,-2 4-16,1 1 0</inkml:trace>
  <inkml:trace contextRef="#ctx0" brushRef="#br0" timeOffset="16101.6168">26301 5615 0,'0'0'0,"0"0"0,0 0 16,0 0-16,9 21 0,-9-21 16,5 25-16,-5-25 0,-1 36 0,-4-16 15,-2 3-15,-2 2 0,0 0 16,-3 9-16,-1 1 16,-1-4-16,0 1 0,0-7 0,-1-3 15,2 3-15,2-2 0,3-3 16,2-3-16,2-2 0,4-1 15,5 0-15,3-3 0,2-4 16,3 1-16,6-2 0,5 2 16,1-5-16,3 4 0,7-6 15,3 0-15,-3-1 0,-1 0 0,-2-2 16,-2-2-16,-4-2 0,0-1 16,-5 0-16,-5-1 0,-4-3 15,-3 0-15,-1 1 0,-3 3 16,1 1-16</inkml:trace>
  <inkml:trace contextRef="#ctx0" brushRef="#br0" timeOffset="16298.5552">26294 5644 0,'0'0'0,"0"0"16,0 0-16,23-9 0,-23 9 0,30-9 15,-8 5-15,1 2 0,2 1 16,9 2-16,-1 2 16,-4 0-16,-3 0 0,-4-2 0,-3 2 15,-4-3-15</inkml:trace>
  <inkml:trace contextRef="#ctx0" brushRef="#br0" timeOffset="16451.6056">26336 5863 0,'0'0'0,"0"0"0,22 0 15,-4-1-15,4 1 0,11 0 0,5 3 16,2-1-16,1 1 0,1-1 16,-8 2-16,-7-4 0</inkml:trace>
  <inkml:trace contextRef="#ctx0" brushRef="#br0" timeOffset="16900.0294">27331 5965 0,'0'0'0,"0"0"0,0 0 0,24 0 15,-24 0-15,34 0 0,-8-3 16,4 3-16,3 0 0,18-3 16,6 2-16,-2-1 0,0 4 0,20-4 15,20 0-15,-6-1 16,-8 1-16,22 0 0,2-1 15,2 1-15,-12 0 0,43 6 16,-9 3-16,-19-3 0,-13-3 0,11 1 16,7 2-16,-15-1 0,-14-1 15,6 3-15,6 0 0,-13 1 16,-9-3-16,2 1 0,0 0 16,-14 0-16,-8 4 0,4-1 15,4 2-15,-12-2 0,-8 4 0,-6-4 16,-3 0-16,-11-3 0,-10 0 15,-11 4-15,-7 2 0,-9-4 16,-7-5-16,7 2 0,3-2 16,3 1-16</inkml:trace>
  <inkml:trace contextRef="#ctx0" brushRef="#br0" timeOffset="17300.6144">28533 6358 0,'0'0'0,"0"0"0,28-4 0,-12 4 16,1 0-16,6 0 0,6 0 16,7 4-16,1-1 0,7 5 15,0 2-15,-8-1 0,-6 0 16,-8 5-16,-5-2 0,-7 2 15,-6 0-15,-12 3 0,-10-2 16,-7 3-16,-3-3 0,-6 6 0,-6 1 16,-9 2-16,2 0 0,1-1 15,0 4-15,1-1 0,6-4 16,7 2-16,6-5 0,9 2 16,6-4-16,9-5 0,10 1 15,4-5-15,6-1 0,7-3 16,6-1-16,1-3 0,0 0 0,5-4 15,3-3-15,-4-3 16,-6-1-16,-1-7 0,-5-3 16,-6 0-16,-6 1 0,-7-10 0,-8-3 15,2 11-15,0 4 0,0 4 16</inkml:trace>
  <inkml:trace contextRef="#ctx0" brushRef="#br0" timeOffset="17832.6317">28048 5260 0,'0'0'0,"0"0"0,0 0 15,0 0-15,0 0 0,0 0 0,-1 34 16,1-34-16,-6 30 0,1-10 16,-1 0-16,-2 2 0,0 0 15,1-1-15,-2 1 0,-2 4 16,1-6-16,1-1 0,1-2 16,3-5-16,1-1 0,3-1 15,2 0-15,4-3 0,0-5 16,6-2-16,5-2 0,0-3 0,3-2 15,2-2-15,1 0 16,-1 0-16,-1-2 0,1 0 0,0-1 16,3-1-16,-2 2 0,-3 3 15,-2 1-15,-1 2 0,-3 1 16,-2 3-16,-2 4 0,-4 0 16,-1 2-16,-4 5 0,-2 3 15,-3 2-15,-1 1 0,-4 4 16,-2 5-16,-1-2 0,1 3 0,-9 5 15,-3 1-15,0-6 0,0-1 16,-1 1-16,1 1 16,-1-1-16,1-4 0,4-3 0,1-4 15,6-5-15,3-2 0,10-8 16,7-2-16,-1 0 0,-2 0 16,0 1-16</inkml:trace>
  <inkml:trace contextRef="#ctx0" brushRef="#br0" timeOffset="18131.8213">28399 5611 0,'0'0'0,"0"0"0,0 0 16,-14 18-16,14-18 0,-11 17 16,11-17-16,-11 23 0,6-13 0,2 1 15,1 0-15,1 0 16,1-3-16,2-1 0,2-1 15,3-2-15,2-1 0,3-3 16,3 0-16,1-3 0,-2-1 0,5-3 16,1-3-16,-2 2 0,0-2 15,-1 0-15,-1 0 0,-2 1 16,-1-1-16,-6 0 0,-2 2 16,-5 0-16,-4 3 0,-3-1 15,-4 3-15,0-1 0,0 2 0,-5-1 16,-1 1-16,2-2 0,3 2 15,1 1-15</inkml:trace>
  <inkml:trace contextRef="#ctx0" brushRef="#br0" timeOffset="18282.5478">28965 5460 0,'0'0'0,"11"0"0,4 2 15,3 0-15,2-2 0,11 1 16,11 0-16,-4 2 0,-3-3 0,4 2 15,-5-1-15,-5-2 0,-4-1 16,-3-2-16,-2-2 0,-4 1 16,-4 2-16,-2 0 0</inkml:trace>
  <inkml:trace contextRef="#ctx0" brushRef="#br0" timeOffset="18499.3692">29151 5415 0,'0'0'0,"0"0"16,0 0-16,-5 21 0,5-21 0,-8 20 15,4-5-15,-1-1 0,1 2 16,-1 0-16,2 0 0,0-2 16,0 0-16,2 1 0,2-1 15,1-2-15,-1 1 0,3-2 16,3-4-16,0-4 0,2 1 0,-1-3 15,0 2-15,-2-3 0</inkml:trace>
  <inkml:trace contextRef="#ctx0" brushRef="#br0" timeOffset="19018.228">29708 5295 0,'0'0'0,"0"0"15,0 0-15,0 0 0,-2 22 0,2-22 16,-6 22-16,6-22 0,-7 26 16,7-26-16,-9 31 15,5-18-15,1-1 0,0 0 0,1 1 16,1-3-16,-1 0 0,4-2 16,1-2-16,2 1 0,2-2 15,3-3-15,2-1 0,0 0 16,0-1-16,2-2 0,1-4 15,0 0-15,2 0 0,5-1 16,1-1-16,-3 1 0,-2 2 0,-2 3 16,0 1-16,-2-1 0,-1 2 15,0 3-15,1 1 0,-2 4 16,0 0-16,-2 4 0,-2 3 16,-3 1-16,0 2 0,-3 3 15,-2 2-15,-1-1 0,-3 1 16,-1-2-16,-3 1 0,-3 3 15,0-4-15,-3 0 0,-4-1 16,0-5-16,0 0 0,-1-2 0,-1-5 16,1-1-16,2 0 0,-1-4 15,-1-3-15,3 0 0,0-2 16,3-1-16,2-4 0,2 1 16,3-4-16,6-3 0,6-1 15,3 1-15,2-1 0,12-4 16,7 0-16,2 1 0,1 2 0,7-2 15,5 2-15,-1 4 0,-1 2 16,-2 0-16,-10 2 16,-7 2-16</inkml:trace>
  <inkml:trace contextRef="#ctx0" brushRef="#br0" timeOffset="19250.4773">30819 5926 0,'0'0'0,"13"0"0,9 0 16,1 3-16,2-1 0,8 4 15,3-3-15,6 1 0,-2 1 0,-1 0 16,-3-4-16,2-1 0,-5-1 15,-8-2-15,-5 1 0,-4 1 16</inkml:trace>
  <inkml:trace contextRef="#ctx0" brushRef="#br0" timeOffset="19498.7054">31227 5863 0,'0'0'16,"0"0"-16,0 0 0,0 0 16,-11 25-16,11-25 0,-13 24 0,6-7 15,-1 3 1,2 3-16,2 0 0,0-1 0,0-2 16,2 4-16,2-5 0,1-2 15,1-5-15,3-2 0,3-3 16,-2-4-16,0 1 0,-2 0 15</inkml:trace>
  <inkml:trace contextRef="#ctx0" brushRef="#br0" timeOffset="19716.8475">31774 5670 0,'0'0'0,"0"0"0,25-1 15,-6 1-15,0 0 0,12 1 0,5 1 16,1 2-16,4 0 0,9 3 16,-2-2-16,-3 1 0,-2 1 0,2 0 15,-4-2-15,-9-1 16,-5 1-16,-7-3 0,-5 0 16,-4-2-16,-3-3 0,-3 2 0,0-2 15,-2 2-15</inkml:trace>
  <inkml:trace contextRef="#ctx0" brushRef="#br0" timeOffset="19984.6057">31890 5960 0,'0'0'16,"0"0"-16,0 0 0,-15 30 16,7-12-16,-3 3 0,-2 5 15,-4 12-15,2 2 0,-2 4 16,0 4-16,-3 6 0,1 0 0,-4 7 15,1 0-15,3-8 0,2-6 16,0 3-16,4-4 0,2-7 16,2-6-16,2-5 0,3-6 15,1-2-15,0-5 0,1-7 16,1-1-16,0 0 0,0-4 0,1-3 16,2-3-16,1-5 0,3-6 15,1-7-15,-1-1 0,0 4 16,-2 3-16,1 2 0</inkml:trace>
  <inkml:trace contextRef="#ctx0" brushRef="#br0" timeOffset="20149.0359">31899 6226 0,'0'0'0,"0"0"0,0 0 15,29-14-15,-11 10 0,4-3 0,5 3 16,7 1-16,1 3 0,0 0 15,1 3-15,3-3 0,-6 1 16,-7-1-16,-4 2 0,-4-2 16</inkml:trace>
  <inkml:trace contextRef="#ctx0" brushRef="#br0" timeOffset="20315.3844">32504 6251 0,'0'0'0,"0"0"16,0 0-16,29 1 0,-13-1 16,1 2-16,3-2 0,-1 4 15,0 0-15,1 3 0,-4 3 16,-2-3-16,-1-2 0,-3 1 0</inkml:trace>
  <inkml:trace contextRef="#ctx0" brushRef="#br0" timeOffset="20452.3759">32365 6476 0,'0'0'0,"0"0"16,0 0-16,0 0 0,0 0 15,0 0-15,34 4 0,-34-4 16,38 3-16,-10-6 0,6-4 16,-4 2-16,-4 1 0,-2-2 0</inkml:trace>
  <inkml:trace contextRef="#ctx0" brushRef="#br0" timeOffset="20798.9909">32981 6425 0,'0'0'0,"0"0"15,0 0-15,-19 20 0,19-20 16,-14 17-16,14-17 0,-18 28 0,11-13 15,0-1-15,1 0 16,2 0-16,1 0 0,-2 1 16,2-1-16,3-3 0,1 3 0,4-3 15,0-4-15,2-3 0,0 3 16,3-4-16,2-2 0,1-1 16,-1-1-16,3-2 0,1-4 15,-2 0-15,0-1 0,-3-2 16,-2-1-16,-2-1 0,-3 0 15,-3 0-15,-2-2 0,-3 3 16,-4 1-16,-9-1 0,-6 0 16,-3 4-16,-3 0 0,-1 0 0,6 2 15,5 0-15</inkml:trace>
  <inkml:trace contextRef="#ctx0" brushRef="#br0" timeOffset="24999.3504">23576 2524 0,'0'0'0,"-12"-1"15,-5-5-15,-4 2 0,-3-3 0,-19 4 16,-19-2-16,-1 2 15,0 2-15,-28 2 16,-13 3-16,-4 2 0,12 2 0,-45 7 16,-5 3-16,11 0 0,7 3 0,1 7 15,2 5-15,4-1 0,3-1 16,-2 4-16,-3 2 0,11 3 16,6-1-16,-2 10 0,-1 5 15,5-7-15,5-1 0,-7 6 16,-3 5-16,10-1 0,6 1 0,-1 2 15,0 1-15,4 3 16,5 2-16,5 0 0,3 1 16,8-5-16,7-2 0,5 3 15,4 3-15,4-6 0,1-3 0,8 3 16,5 3-16,6-4 0,5-2 16,2 2-16,2 2 0,4-5 15,1 0-15,7 2 0,3 1 16,5-3-16,4-3 0,1 1 15,2 0-15,4-2 0,3-3 0,9-2 16,8-1-16,-2-1 16,-2-2-16,11-4 0,7-3 0,0-3 15,0-1-15,6 1 16,3-1-16,7-4 0,4-2 0,3 2 16,2 1-16,-3-8 0,-2-5 15,10 0-15,7 0 0,-2-2 16,1-3-16,13-4 15,12-4-15,2-2 0,0 0 16,4-1-16,3-1 0,-14-2 16,-8 0-16,7-1 0,6 0 15,-6 1-15,-3 2 0,9-3 0,5-1 16,-1 1-16,-1 1 0,6 3 16,4 0-16,-2-4 0,-2-2 15,3-2-15,1-3 0,-2 9 16,-3 4-16,-1 3 0,2 0 15,-5 4-15,-2-1 0,1-1 16,-2 0-16,-7 4 0,-4 2 0,1 4 16,2-2-16,-7 4 0,-6-3 15,-6 6-15,-3 0 0,-8 0 16,-6 1-16,2 3 16,2 0-16,-11 0 0,-7 1 0,-3 2 15,-2 4-15,-2-4 0,0 1 0,-4 0 16,-1 3-16,-7 1 15,-5 1-15,0 6 0,1 2 16,-9-2-16,-4-4 0,-7 3 16,-3 0-16,0 0 0,-1-3 0,-4 7 15,-3 3-15,0-6 0,-1 0 0,2 2 16,-1 2-16,0 1 16,-2-1-16,1 2 0,0-3 15,4 0-15,2-1 0,1 1 16,1 0-16,2 6 0,-1 2 0,5-5 15,3-3-15,4-4 0,3 0 16,0 5-16,2 6 0,6-4 16,2 0-16,5-6 15,4-3-15,-2-5 0,0-5 0,9 7 16,6 2-16,3-2 0,2-2 16,5-1-16,1-1 0,6-4 15,2-3-15,4-1 0,3 0 16,4-5-16,2-2 0,17 6 15,12 2-15,-11-2 0,-6-4 0,2 0 16,1-1-16,5-3 16,4 0-16,8-2 0,5-3 0,-3 0 15,-3-3-15,6 3 0,6 2 16,-4-1-16,-2-1 0,9-4 16,4-2-16,-1 0 0,-3 0 15,3 1-15,2 1 0,-3-3 16,-2-3-16,5-1 0,2-1 15,-5-4-15,-3-2 0,1 0 16,1-1-16,-4-2 0,-3 1 0,10-1 16,6 1-16,-6-3 0,-6-1 15,-1-3-15,0-1 0,-4-3 16,-2-2-16,-1 1 0,0-2 16,-8-2-16,-5-1 0,3 0 15,2 0-15,-3-2 0,-2-2 0,-5 3 16,-3 0-16,-2-2 15,-2-5-15,-4-1 0,-2-2 16,-6 1-16,-6 0 0,-6-5 0,-3-5 16,-5-1-16,-5-5 0,-5-4 15,-3-3-15,-3 6 0,-2 6 16,-5-4-16,-1-3 0,-8 0 16,-2 0-16,-5-11 0,-2-7 15,-7 7-15,-4 0 0,-11-7 16,-6-7-16,-4 0 0,-2 0 0,-5 0 15,-3 0-15,-4-4 16,-2-3-16,-10-7 0,-5-6 16,0 9-16,-1 5 0,-6 0 15,-4-2-15,-2 3 0,0 2 0,-4-8 16,-1-5-16,-2 9 0,-1 6 16,-6-5-16,-2-5 0,0 5 15,2 2-15,-7 2 0,-5 0 16,1 5-16,2 3 0,-12-2 15,-7-3-15,4 7 0,3 1 0,-11 1 16,-5-1-16,0 7 0,0 7 16,-14-6-16,-11-1 0,8 2 15,7 3-15,-11 0 0,-7 2 16,-4 4-16,-2 4 0,-16-5 16,-10-2-16,8 5 0,7 2 15,-15 6-15,-8 2 0,6 0 16,4-1-16,-12-2 0,-6-1 15,2 8-15,1 4 0,-11 7 16,-9 6-16,13-3 0,8 0 0,-10 0 16,-5 3-16,-1 1 0,0 4 15,-1 6-15,0 0 0,2 8 16,1 7-16,-12-1 0,-9 0 16,6 4-16,4 4 0,-9 10 15,-6 4-15,1 4 0,3 6 0,-13 9 16,-9 8-16,74-18 15,50-10-15,36-6 0</inkml:trace>
  <inkml:trace contextRef="#ctx0" brushRef="#br0" timeOffset="29615.7037">9785 9275 0,'0'0'15,"0"0"-15,31-10 16,3 5-16,16-2 15,23 1 1,19-1-16,18-2 16,16 1-16,51-3 15,50 1 1,49 3-16,0 4 16,35 5-16,24 3 15,73 9 1,-68 1-16,-70 1 15,-47-1-15,-60-5 16,-41-2 0,-50-5-16,-36-6 15,-43-3 1,-30 0-16,-54-5 16,-38-2-1,39 3-15,30 4 16,18 2-16</inkml:trace>
  <inkml:trace contextRef="#ctx0" brushRef="#br0" timeOffset="30048.6882">9689 9496 0,'0'0'0,"0"0"0,0 0 16,0 0-16,36-1 0,-14 0 0,7-2 15,7-2-15,6 1 0,25-3 16,11-1-16,21 0 0,3 0 0,28-1 16,5 2-16,19 3 0,16 1 15,64 2-15,-20 1 0,-25 0 16,-17 2-16,-3 3 0,1 2 15,-7 2-15,-5 1 16,49 10 0,34 5-16,3 2 15,3 0-15,-79-6 0,-53-5 16,-5 0-16,-2 0 16,-15 0-1,-10-3-15,-38-9 16,-26-7-16,-37 2 15,-25-1 1,13 0-16,10 2 16,7 0-16</inkml:trace>
  <inkml:trace contextRef="#ctx0" brushRef="#br0" timeOffset="31865.6642">18442 7805 0,'0'0'15,"17"3"1,3 4-16,0 3 16,5 5-16,-3-1 15,-3-3 1,-3 0-16</inkml:trace>
  <inkml:trace contextRef="#ctx0" brushRef="#br0" timeOffset="32419.7765">23116 12008 0,'0'0'0,"13"5"15,5-2 1,2-1-16,2-1 15,1-3-15,0-2 16,2-2 0,-3 2-16,-4 0 15</inkml:trace>
  <inkml:trace contextRef="#ctx0" brushRef="#br0" timeOffset="32962.5474">24914 6188 0,'0'0'0,"0"0"16,0 0-16,0 0 15,0 0 1,0 0-16,0 0 16,0 0-1</inkml:trace>
  <inkml:trace contextRef="#ctx0" brushRef="#br0" timeOffset="33158.1138">24986 6254 0,'0'0'0,"0"0"15,0 0-15,-14-18 16,14 18 0,0 0-16</inkml:trace>
  <inkml:trace contextRef="#ctx0" brushRef="#br0" timeOffset="33316.7971">24814 6129 0,'0'0'0,"0"0"16,0 0-1,0 0-15,0 0 16,-25-13-16</inkml:trace>
  <inkml:trace contextRef="#ctx0" brushRef="#br0" timeOffset="33476.5714">24632 6091 0,'0'0'0,"0"0"16,0 0 0,-21-19-16,21 19 15,0 0 1</inkml:trace>
  <inkml:trace contextRef="#ctx0" brushRef="#br0" timeOffset="33637.7814">24409 6091 0,'0'0'15,"0"0"-15,0 0 16,0 0-1,0 0-15,-24-10 16</inkml:trace>
  <inkml:trace contextRef="#ctx0" brushRef="#br0" timeOffset="39511.2993">19810 8305 0,'18'2'0,"7"3"0,3 2 15,-2 0-15,-4-2 0,-2 1 16</inkml:trace>
  <inkml:trace contextRef="#ctx0" brushRef="#br0" timeOffset="39982.4499">23353 11656 0,'0'0'16,"8"2"-16,3-4 16,3 0-16,4-3 15,-1-5-15,2-3 0,5-10 16,2-8-16,-5 6 16,-4 2-16,-1 7 0</inkml:trace>
  <inkml:trace contextRef="#ctx0" brushRef="#br0" timeOffset="40388.402">23929 5899 0,'0'0'0,"3"-11"16,0-4-16,-1 4 16,-1 1-1,-3 7-15,-3 6 16,0 0-1,1 0-15,1-1 16</inkml:trace>
  <inkml:trace contextRef="#ctx0" brushRef="#br0" timeOffset="43531.9463">13661 3136 0,'0'0'16,"-26"1"-1,-12 2-15,-28 11 16,-14 6-16,-30 16 16,-9 7-1,-7 16-15,-5 10 16,-22 24 0,-17 21-16,-5 28 15,17 5 1,23 6-16,18 2 15,-17 70 1,31-22-16,37-10 16,24-9-16,27-12 15,17-8 1,28-7 0,17-3-16,20-8 15,13-10-15,13-14 16,8-9-1,17-9-15,12-1 16,13-21 0,10-13-16,7-16 15,4-10 1,2-15-16,1-9 16,-1-17-1,0-12-15,-3-14 16,-1-6-16,-16-11 15,-11-4 1,-5-12-16,-2-7 16,-3-14-1,-3-11-15,-14-4 16,-9-7-16,-12-4 16,-7-6-1,-13-12-15,-8-5 16,-8-4-1,-7-2-15,-11-1 16,-8 2 0,-16-2-16,-10-1 15,-9 3 1,-7 0-16,-10 3 16,-7 0-1,-10 2-15,-7 2 16,-10 7-1,-5 7-15,-14 8 16,-11 9 0,-8 11-16,-8 6 15,-8 15 1,-5 10-16,-10 11 16,-7 8-16,-7 16 15,-6 14 1,6 23-16,5 15 15,43-12 1,31-5-16,20-6 16</inkml:trace>
  <inkml:trace contextRef="#ctx0" brushRef="#br0" timeOffset="44115.825">16801 6062 0,'0'0'15,"0"0"-15,-23 3 16,23-3 0,-20 14-16,20-14 15,-4 19-15,4-19 16,19 24-1,-19-24-15,37 15 16,-15-11-16,1 2 16,-2-4-1,-2 0-15,-6 1 16,-3-6 0,-11-1-16,-10-3 15,1 3-15,1-3 16,2 4-1</inkml:trace>
  <inkml:trace contextRef="#ctx0" brushRef="#br0" timeOffset="44851.4337">14402 3181 0,'0'0'0,"9"12"16,4 6-16,8 5 16,6 6-16,7 8 15,4 4-15,16 19 16,3 6-1,20 23-15,2 4 16,16 20-16,0 1 16,-3 0-16,0 1 15,17 21 1,-1-3-16,9 10 16,-8-10-16,44 52 15,-11-13-15,-2-8 16,0-5-16,-12-10 15,-7-6-15,-10-7 16,-5-6 0,1-5-16,0-2 15,-12-4 1,-8 2-16,-16-17 16,-12-12-16,-17-27 15,-13-22-15,-9-11 16</inkml:trace>
  <inkml:trace contextRef="#ctx0" brushRef="#br0" timeOffset="45531.8057">12673 7054 0,'0'0'0,"0"0"16,0 0-16,0 0 15,34-14 1,-9 4-16,9-1 15,16-4 1,12-3-16,11-4 16,8-2-16,37-9 15,11-2-15,25-4 16,-7 3-16,34-10 16,29-8-16,15-3 15,-16 7-15,87-25 16,-22 5-16,-16 2 15,-10 3-15,-50 15 16,-35 11-16,11 0 16,8 2-16,4-2 15,2 3-15,-3-2 16,-2 1-16,-13 2 16,-8 2-16,-41 9 15,-30 7-15,-10 1 16,-11 3-1,-8-2-15,-7-1 16,-17 3-16,-13 6 16,-7 2-16</inkml:trace>
  <inkml:trace contextRef="#ctx0" brushRef="#br0" timeOffset="46182.6947">15041 3558 0,'0'0'0,"0"0"16,-14-9-16,2 9 15,-5 3-15,-4 5 0,-3 4 16,0 4-16,0 1 16,-1 4-16,1 2 15,-3 7-15,1 1 0,5-3 16,5-3-16,0 1 0,5-6 0,5-3 15,2-4-15,7-2 16,4-4-16,5-4 16,5-4-16,2-2 0,1-2 0,5-4 15,1-3-15,0 0 16,-3-2-16,0 1 0,0-3 16,-3-1-16,-3 0 0,-3-2 15,-3 0-15,-2 2 0,-3 0 16,-3 2-16,-3-2 15,-10 5-15,-7 3 16,-3 4-16,-3 3 0,-6 6 0,-5 4 16,7-1-16,5-2 15,4 0 1</inkml:trace>
  <inkml:trace contextRef="#ctx0" brushRef="#br0" timeOffset="46732.0857">13780 6337 0,'0'0'0,"-6"10"15,0 4-15,0 7 16,2 5-1,3 3-15,3 0 16,5-1-16,4-2 16,5-3-1,5-4-15,11-5 16,4-4 0,0-13-16,-1-4 15,-1-7-15,-1-5 16,-4-2-1,-4 0-15,-6-4 0,-7 0 16,-8 0 0,-10-3-16,-7 2 15,-7-2-15,2-1 16,2-3-16,-2 1 16,4 5-1,3 6-15</inkml:trace>
  <inkml:trace contextRef="#ctx0" brushRef="#br0" timeOffset="47300.1676">15381 2995 0,'0'0'16,"-10"13"-16,-5 9 15,-7 15-15,-6 11 16,-13 30 0,-4 13-16,-7 15 15,-5 16-15,-15 41 16,-13 41-1,-15 41-15,1-1 16,-17 33 0,0-9-16,-46 99 15,13-35 1,4-14-16,0-8 16,15-14-1,11-10-15,5 4 16,3-1-1,7-28-15,7-21 16,30-75 0,21-51-16,14-37 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4:40.002"/>
    </inkml:context>
    <inkml:brush xml:id="br0">
      <inkml:brushProperty name="width" value="0.05292" units="cm"/>
      <inkml:brushProperty name="height" value="0.05292" units="cm"/>
      <inkml:brushProperty name="color" value="#FF0000"/>
    </inkml:brush>
  </inkml:definitions>
  <inkml:trace contextRef="#ctx0" brushRef="#br0">4150 12171 0,'0'0'0,"0"0"0,0 0 15,0 0-15,0 0 0,0 0 16,0 0-16,0 0 0,-15-20 0,15 20 16,0 0-16,0 0 0</inkml:trace>
  <inkml:trace contextRef="#ctx0" brushRef="#br0" timeOffset="205.3511">4030 12183 0,'0'0'0,"0"0"0,0 0 0,0 0 15,0 0-15,0 0 0,0 0 16,0 0-16,0 0 0,0 0 16,0 0-16,0 0 0,0 0 0,0 0 15</inkml:trace>
  <inkml:trace contextRef="#ctx0" brushRef="#br0" timeOffset="391.0772">3925 12221 0,'0'0'0,"0"0"16,0 0-16,0 0 0,0 0 0,0 0 16,0 0-16,0 0 0,-15-21 0,15 21 15,0 0 1,0 0-16</inkml:trace>
  <inkml:trace contextRef="#ctx0" brushRef="#br0" timeOffset="577.6673">3851 12200 0,'0'0'0,"0"0"0,0 0 16,0 0-16,0 0 0,0 0 0,0 0 15,0 0-15,0 0 0,0 0 16,0 0-16,0 0 0,0 0 16,0 0-16,0 0 0,0 0 15</inkml:trace>
  <inkml:trace contextRef="#ctx0" brushRef="#br0" timeOffset="758.9456">3825 12174 0,'0'0'0,"0"0"16,0 0-16,0 0 0,0 0 0,0 0 16,0 0-16,0 0 0,0 0 15,0 0 1,0 0-16,0 0 16,0 0-16,0 0 0,0 0 0,0 0 0,0 0 15,0 0-15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4:44.419"/>
    </inkml:context>
    <inkml:brush xml:id="br0">
      <inkml:brushProperty name="width" value="0.05292" units="cm"/>
      <inkml:brushProperty name="height" value="0.05292" units="cm"/>
      <inkml:brushProperty name="color" value="#FF0000"/>
    </inkml:brush>
  </inkml:definitions>
  <inkml:trace contextRef="#ctx0" brushRef="#br0">990 19053 0,'0'0'0,"0"0"16,0 0-16,0 0 0,0 0 15,0 0-15,0 0 0,0 0 16,0 0-16,0 0 0,0 0 0,0 0 15,0 0-15,0 0 0</inkml:trace>
  <inkml:trace contextRef="#ctx0" brushRef="#br0" timeOffset="555.9201">1063 19035 0,'0'0'0,"0"0"0,0 0 0,0 0 16,0 0-16,0 0 0,0 0 16,0 0-16,0 0 0,0 0 15,0 0-15,0 0 0,0 0 16,0 0-16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5:06.895"/>
    </inkml:context>
    <inkml:brush xml:id="br0">
      <inkml:brushProperty name="width" value="0.05292" units="cm"/>
      <inkml:brushProperty name="height" value="0.05292" units="cm"/>
      <inkml:brushProperty name="color" value="#FF0000"/>
    </inkml:brush>
  </inkml:definitions>
  <inkml:trace contextRef="#ctx0" brushRef="#br0">1458 18893 0,'0'0'16,"0"0"-16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7:54:00.50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0085CD"/>
    </inkml:brush>
  </inkml:definitions>
  <inkml:trace contextRef="#ctx0" brushRef="#br0">6034 3969 0,'0'0'0,"0"0"16,0 0-16,23-5 15,-23 5-15,31-7 16,-12 4-1,4 0-15,2-1 16,4 1-16,3 1 16,1 1-16,3 0 15,1 1-15,5 0 16,16-1-16,3-2 16,3 2-16,2 1 15,1 0-15,3 0 16,8-1-16,-5-1 15,4-2-15,4 0 16,18-1 0,1 0-16,-2 3 0,-2 0 15,1-1 1,0 1-16,18-2 16,-1 0-1,-12 0-15,-6 0 0,13 0 16,-2 2-16,-1-2 15,1 1-15,-1-2 16,0 0-16,2-1 16,2-1-16,51-2 15,-11 4 1,-32 2-16,-19 3 0,-3-1 16,-2-1-16,5 0 15,5-2 1,2 1-16,3 1 15,-5 2-15,-4 2 16,-16-4-16,-10 1 16,2-1-16,2-1 15,2 1-15,0-2 16,-6 2-16,-5 1 16,1 0-16,-1-2 15,-7 2 1,-7 1-16,-2-1 15,-3 0-15,-5 0 16,-3-1-16,-8-1 16,-4 2-16,-16 1 15,2 0-15,-3 4 16,-2 0-16,-3-1 16,-3 0-16,0-2 15</inkml:trace>
  <inkml:trace contextRef="#ctx0" brushRef="#br0" timeOffset="3189.8067">7350 4488 0,'0'0'15,"0"0"-15,0 0 0,0 0 16,0 0-16,-6 27 16,6-27-16,-5 38 15,1-12-15,0 7 0,-1 7 16,-1 2-16,-1 4 0,-4 18 15,-2 3-15,-7 20 16,-1 2-16,1-4 16,3-6-16,-5 9 15,3-9-15,-2 8 0,2-6 16,2-16-16,1-11 0,3-9 16,2-7-1,3-9-15,3-5 0,0-10 16,2-3-16,3-11 15,1-7-15,1-11 16,1-10-16,-1 6 0,-1 5 0,0 4 16</inkml:trace>
  <inkml:trace contextRef="#ctx0" brushRef="#br0" timeOffset="3550.9515">7219 4582 0,'0'0'0,"8"-6"0,6-1 16,7 0-16,4 2 0,4 4 16,1 2-16,9 2 15,-1 3-15,-3 3 16,-3 2-16,-5 6 15,-5 3-15,-5 0 0,-5 1 0,-3 6 16,-6 0-16,-6-3 0,-6-1 16,-7-1-16,-5-1 15,-4 0-15,0 1 0,-6-1 16,-3 1-16,-2-3 16,-2-1-16,5-1 15,1-2-15,1 0 0,7-5 16,11-8-16,8-5 15,2 1-15,1-1 0,-1 1 16</inkml:trace>
  <inkml:trace contextRef="#ctx0" brushRef="#br0" timeOffset="3900.8188">8123 4325 0,'0'0'15,"0"0"-15,0 0 0,0 0 16,-33 24-16,17-11 16,-1 4-16,-1 4 15,-2 3-15,-1 4 0,-2 5 16,-5 9-16,4 2 0,3 0 15,4 2-15,-1 8 16,5-1-16,4-5 16,3-6-16,5 0 15,5-5-15,4-2 16,6-2-16,-1-6 0,1-6 16,5-6-16,4-3 15,-4-3-15,-4-1 16,-3-2-16</inkml:trace>
  <inkml:trace contextRef="#ctx0" brushRef="#br0" timeOffset="4221.0336">8446 4467 0,'0'0'16,"0"0"-16,0 0 15,-11 25-15,11-25 16,-14 36-16,5-14 0,-1 3 16,-1 3-16,-1 2 15,1 0-15,-3 0 16,2 1-16,-1 5 15,1-2-15,1-5 16,1-2-16,2-4 16,2-3-16,3-4 15,4-4-15,1-1 16,-1-2-16,0-2 0</inkml:trace>
  <inkml:trace contextRef="#ctx0" brushRef="#br0" timeOffset="4436.6287">8670 4740 0,'0'0'0,"0"0"16,0 0-16,0 0 0,0 25 16,0-25-16,0 0 0,0 34 15,0-34-15,1 29 16,1-13-16,2-2 15,2 0-15,2-4 16,1-2-16,-2-1 0,0-1 16,-2-1-16</inkml:trace>
  <inkml:trace contextRef="#ctx0" brushRef="#br0" timeOffset="4750.251">9495 4449 0,'0'0'0,"0"0"16,0 0-16,0 0 16,-10 31-16,10-31 0,-9 28 0,9-28 15,-9 36-15,5-15 16,-1-1-16,0 3 0,-1 2 15,1-3-15,-1-1 0,0 6 16,0 0-16,1-4 0,0-2 16,1-2-16,0-2 15,1 0-15,0-2 0,1-2 16,-1-1-16,2-5 0,1-5 16,0-2-16,4-3 0,-3 1 15,0-1-15,0 0 0</inkml:trace>
  <inkml:trace contextRef="#ctx0" brushRef="#br0" timeOffset="5017.5192">9851 4279 0,'0'0'0,"0"0"15,0 0-15,16 18 16,-16-18-16,18 27 0,-9-11 0,1 5 16,1 3-1,-1 2-15,-1-1 0,-1 10 16,-1 1-16,-5 1 0,-4 3 16,-2-3-16,-4-3 0,-5 10 15,-3-1-15,-5-2 0,-5-1 0,1-2 16,7-8-16,2-7 0</inkml:trace>
  <inkml:trace contextRef="#ctx0" brushRef="#br0" timeOffset="8517.9121">9922 7111 0,'0'0'16,"-24"0"-16,-11 0 15,-29 1-15,-14 5 16,-30 9-16,-8 6 15,-14 6-15,8 3 0,-21 15 16,-18 14-16,-12 16 16,10 9-1,-27 31-15,27-2 0,16 9 16,12 3-16,22-9 16,17-7-16,6 9 15,6 5-15,3 9 16,6 4-16,11 9 15,7 5-15,11-19 16,6-15-16,7 11 16,3 8-16,10 4 0,6 1 15,6-14-15,6-8 0,4-2 16,0 3-16,11 10 16,4 7-16,0-15 15,0-13-15,10 13 16,7 11-16,4 7 15,1 4-15,1-28 0,1-21 16,3 7-16,3 4 16,14 5-16,7 8 15,0-20-15,-1-13 0,10 5 16,7 3-16,5 2 16,4-2-16,-10-14 0,-8-9 15,6 2-15,5 3 0,12 1 16,9 3-1,-16-16-15,-12-9 0,12 2 16,8 4-16,17 4 16,10 3-16,-11-14 15,-7-9-15,-2-6 0,-2-6 16,-8-6-16,-6-4 0,19-9 16,15-4-16,7 0 15,6 1-15,-4-5 16,-2-3-16,-14-7 15,-10-2-15,8-7 0,4-5 16,6-5-16,4-1 16,-17-1-16,-9 1 0,-4-5 15,-1-4 1,2-10-16,3-7 16,-14 3-16,-8 2 0,1-9 0,2-5 15,-9 3-15,-5 3 0,1-11 16,2-8-1,-1-9-15,-3-6 0,-16 9 16,-13 9-16,8-7 16,7-7-16,-3-8 0,0-5 15,-8 15-15,-5 11 0,-3-5 16,1-5-16,-4 4 16,-1 4-16,-3-7 0,-4-2 15,0-11-15,-1-7 16,0 14-16,-1 4 0,-6-5 15,-3-8-15,-4 9 0,-3 4 16,-1-4-16,-2-3 0,-2-4 16,0 0-16,-2 11 0,-2 12 15,0-9-15,-2-4 16,-3-1-16,-2 0 0,-1 2 16,-1 3-16,-4 3 15,-4 4-15,-6-24 16,-6-16-1,-6-7-15,-6-3 16,-4 3-16,-2 4 16,-9 2-1,-5 0-15,-7 4 16,-5 2-16,-5 8 16,-1 4-1,-4 1-15,-2 1 16,-5 4-16,-3 3 15,-6 7 1,-5 3-16,-4 3 16,-4 2-1,-3 3-15,-1 3 16,-2 5 0,-1 3-16,0 5 15,-2 8 1,-1-1-16,-2-2 15,-3 11 1,-4 4-16,0 7 16,0 7-1,-4 3-15,-3 2 16,-10 11-16,-7 6 16,50-2-1,33-2-15,24 3 16</inkml:trace>
  <inkml:trace contextRef="#ctx0" brushRef="#br0" timeOffset="12817.8528">9854 12210 0,'0'0'16,"0"0"-16,0 0 0,0 0 15,0 0-15,0 0 16,0 0-16,-1-24 15,1 24-15,0 0 0,0 0 16,0 0-16,0-29 16,0 29-16,0 0 15,-1-19-15,1 19 16,0 0-16,0 0 16,-5-21-1,4 17-15,-1 2 16,-1-1-16,3 3 15,-12-1-15,5 5 16,1 2 0,-1 3-16,0 1 15,1 1-15,0 1 0,2-1 16,2 0 0,0-2-16,2-1 15,3-1-15,1-1 16,3-2-1,1-1-15,1-3 16,0 0-16,-1-3 16,0 0-1,-3-1-15,1-3 16,-2 2-16,-1-3 16,0 2-16,-2 0 15,-1 1-15,-3 3 16,-1 0-1,-2 2-15,0 2 16,-2 3-16,2 0 16,0 1-1,4 0-15,2 1 16,3-1-16,4-1 16,0-1-1,2-3-15,0-1 16,2-3-16,-1 0 15,-1-3-15,-2-2 16,-3-1 0,-2 0-16,-1 2 15,-3-2-15,-2-1 16,-3 1-16,-2 1 16,-1 0-1,-1 1-15,1 1 16,1 0-16,2 2 15,0 2-15,2-1 16,0 1 0,1 0-16</inkml:trace>
  <inkml:trace contextRef="#ctx0" brushRef="#br0" timeOffset="15869.6659">12993 13589 0,'0'0'0,"-4"8"16,0 3-16,-2 3 0,1 3 0,-6 9 16,-2 5-1,-3 3-15,-2 5 0,-2 11 0,-1 3 16,-2 9-16,4-2 0,-2-3 16,0 0-16,-2 9 0,1-3 0,-2 8 15,3-7-15,5-6 0,3-3 16,2 0-16,2-1 0,1-6 15,1-3-15,1-3 0,0-1 16,1-5-16,0-5 0,1 1 16,0-4-16,-2-3 0,1-6 0,0-5 15,3-7 1,2-7-16,1-8 0,3-9 0,2-8 16,-3 10-16,1 5 0,-2-1 15</inkml:trace>
  <inkml:trace contextRef="#ctx0" brushRef="#br0" timeOffset="16300.7097">13051 13321 0,'0'0'0,"0"0"15,0 0-15,0 0 0,26-9 0,-26 9 16,28 0-16,-9 3 0,2 1 16,1 2-1,1 4-15,0 4 0,0 2 0,5 6 16,-2-1-16,-3 1 0,-3 2 0,0 7 16,-3-1-16,-6 1 15,-5 2 1,-9 3-16,-8 1 15,-4-5-15,-3-4 0,-5-5 16,-5-3 0,0-3-16,-3-4 0,1-2 15,0-3-15,-1-2 16,0-2 0,4-3-16,1-3 0,5-1 0,4-2 0,-1-4 15,-1-6 1,0-5-16,-1-4 0,3 4 15,4 4-15,2 3 16</inkml:trace>
  <inkml:trace contextRef="#ctx0" brushRef="#br0" timeOffset="16476.0188">13641 13649 0,'0'0'16,"0"0"-16,0 0 15,0 0-15,0 0 16,0 0 0</inkml:trace>
  <inkml:trace contextRef="#ctx0" brushRef="#br0" timeOffset="18051.0346">10238 10274 0,'0'0'0,"0"0"0,0 0 16,0 0-16,0 0 0,0 0 15,0 0-15,0 0 0,0 0 0,0 0 16,0 0-16,0 0 0,0 0 16,0 0-16,0 0 0,0 0 15,23-4-15,-23 4 0,0 0 16,0 0-16,0 0 0,0 0 15,0 0-15,0 0 0,0 0 16,0 0-16,9-25 0,-9 25 16,0 0-16,0 0 0,0 0 15,0 0-15,0 0 0,0 0 16,0 0-16,0 0 0,0 0 0,0 0 16,-26 4-16,26-4 0,0 0 15,0 0-15,0 0 0,0 0 16,-12 18-16,12-18 0,0 0 15,0 0-15,0 0 0,0 0 16,0 0-16,0 0 0,0 0 16,0 0-16,0 0 0,0 0 15,0 0-15,0 0 0,11 16 16,-11-16-16,0 0 0,0 0 0,0 0 16,0 0-16,0 0 0,0 0 15,0 0-15,0 0 0,0 0 16,0 0-16,0 0 0,0 0 15,0 0-15,0 0 0,0 0 16,0 0-16,0 0 0,0 0 16</inkml:trace>
  <inkml:trace contextRef="#ctx0" brushRef="#br0" timeOffset="18834.8307">11349 9428 0,'0'0'0,"0"0"0,0 0 16,0 0-16,19 16 0,-19-16 15,18 9-15,-8-4 0,0 0 0,0-2 16,0 1-16,-2 1 0,0 0 16,-1-2-16,-2-1 15,0-1-15,-1 0 0,-1 0 0,1 2 16,-1-3-16,0 0 0,-3 0 15,1-3-15,-2 1 0,-1-1 16,-3 0-16,-5 1 0,0 0 16,-1 2-16,0-1 0,-1 0 15,-1 0-15,2-1 0,-2 5 16,-2 0-16,-1 1 0,1-1 0,-2 3 16,0 0-16,-4 4 0,2 1 15,0 2-15,0 1 16,2 1-16,0-2 0,2 3 0,2 2 15,0 2-15,4-2 0,1 1 16,0 3-16,4-3 0,1 1 0,3 2 16,3 1-16,0-4 15,0-1-15,3 0 0,2 0 16,-1-2-16,1-5 0,2 1 16,2 2-16,-2-6 0,0-1 0,6 0 15,4 2-15,-3-4 0,-2 0 16,6-2-16,1 1 15,-5-2-15,-1 2 0,6-4 0,3 0 16,-4 0-16,-3-3 0,-1-3 16,-3-3-16,-2 2 0,-3 0 0,-1 3 15</inkml:trace>
  <inkml:trace contextRef="#ctx0" brushRef="#br0" timeOffset="18989.8794">11816 9793 0,'0'0'0,"0"0"0,0 0 16,0 0-16,0 0 0,0 0 0,0 0 16,0 0-16,0 0 0,0 0 15</inkml:trace>
  <inkml:trace contextRef="#ctx0" brushRef="#br0" timeOffset="22535.0143">1645 4651 0,'0'0'16,"0"0"-16,0 0 0,0 0 15,0 0-15,0 0 0,19 20 0,-19-20 16,22 19-16,-22-19 0,25 25 15,-11-10-15,0-1 0,3 6 16,1 3-16,2-2 0,1 2 16,1 7-16,0 1 0,-2-1 15,-1-1-15,1 7 0,-2-4 16,1 2-16,0-2 0,0-2 16,-1-1-16,-1-5 0,-2-6 0,-3-1 15,-1-2-15,1-2 0,-5-2 16,1-5-16,-1-3 0,2-5 15,4-4-15,0-4 0,6-3 16,3-9-16,1-5 0,2-4 16,3-5-16,0-2 0,1-2 15,12-15-15,3-4 0,-2 4 16,-1 4-16,8-12 0,3 1 16,8-7-16,-1 3 0,26-24 15,-2 8-15,-7 11 0,-9 7 0,5 3 16,-2 1-16,0 8 0,-1 4 15,-21 15-15,-15 11 16,-11 6-16</inkml:trace>
  <inkml:trace contextRef="#ctx0" brushRef="#br0" timeOffset="38351.8721">15556 6104 0,'0'0'16,"0"0"-1,0 0-15,0 33 16,0-33-1,-2 50-15,-2-12 16,-4 6 0,-2 9-16,-2 5 15,-1 5 1,2-1-16,1 5 16,-1 12-1,2-4-15,1-7 16,3-4-1,-1 3-15,2-9 16,2-16 0,2-12-16,0-5 15,0-4 1,0-4-16</inkml:trace>
  <inkml:trace contextRef="#ctx0" brushRef="#br0" timeOffset="38711.6026">15935 6369 0,'0'0'0,"-7"11"16,-3 6 0,-8 9-16,-6 8 15,-1 3 1,-3 3-16,-7 9 16,1-2-1,4-5-15,4-6 16,5-4-1,4-7-15,7-14 16,7-8 0,0-2-16,0 1 15,1-1-15</inkml:trace>
  <inkml:trace contextRef="#ctx0" brushRef="#br0" timeOffset="39002.1711">15991 6230 0,'0'0'15,"0"0"-15,7 25 16,-2 0 0,2 7-16,-1 10 15,0 5 1,-1 3-16,0 3 15,-1-5 1,1 0-16,0 3 16,1-5-1,-5-13-15,-4-8 16,1-4 0,0-3-16,1-2 15</inkml:trace>
  <inkml:trace contextRef="#ctx0" brushRef="#br0" timeOffset="39162.6365">15850 6619 0,'0'0'16,"0"0"0,0 0-16,41-4 15,-14 4-15,-3 1 16,-3-1-1,-2 2-15</inkml:trace>
  <inkml:trace contextRef="#ctx0" brushRef="#br0" timeOffset="39502.0008">16376 6305 0,'0'0'0,"-2"14"16,-3 10 0,-1 9-16,-3 7 15,1 2 1,0 2-16,1-2 15,0 0 1,-1 1-16,2-6 16,3-9-1,5-10-15,-1-1 16,0-5 0,0 0-16</inkml:trace>
  <inkml:trace contextRef="#ctx0" brushRef="#br0" timeOffset="39985.4378">16345 6297 0,'0'0'0,"0"0"16,0 0-16,40 0 16,-18 5-1,-1 5-15,0 4 16,-8 1-1,-5 2-15,-11 2 16,-8 1 0,-3 1-16,-4-2 15,1-2 1,-2-3-16,3-2 16,4-2-1,8-6-15,6-3 16,9-3-1,8-4-15,3-1 16,3 0 0,2 3-16,-1 0 15,-3 5 1,-3 8-16,-3 6 16,-9 7-1,-8 0-15,-6 6 16,-2 0-1,-2-2-15,-1-2 16,0-2 0,1-4-16,2-4 15,0-3-15,1-1 16,2 0 0</inkml:trace>
  <inkml:trace contextRef="#ctx0" brushRef="#br0" timeOffset="40335.7158">17013 6144 0,'0'0'0,"0"0"16,-3 39-1,-4-4-15,-3 9 16,-1 12 0,-1 8-16,-4 22 15,-2 1 1,3-2 0,1-3-16,1 6 15,2-15 1,4-13-16,3-11 15,4-22 1,2-16-16,0-1 16,1-3-1,-2-1-15</inkml:trace>
  <inkml:trace contextRef="#ctx0" brushRef="#br0" timeOffset="40517.9036">17284 6437 0,'0'0'0,"19"-1"15,10 2 1,3 2-16,3 4 16,-4 0-1,-5 0-15,-2-3 16</inkml:trace>
  <inkml:trace contextRef="#ctx0" brushRef="#br0" timeOffset="40684.7345">17125 6729 0,'0'0'16,"0"0"-1,34-6-15,0 2 16,11 0-1,-6 1-15,-5-1 16,-4 1 0</inkml:trace>
  <inkml:trace contextRef="#ctx0" brushRef="#br0" timeOffset="41101.4673">17964 6358 0,'0'0'0,"0"0"16,30-4 0,-6 4-16,6 7 15,-2 1 1,1 5-16,-8 2 15,-8 3 1,-12 1-16,-11 4 16,-7 0-16,-9 2 15,-2 0 1,-4 0-16,-4 7 16,5-4-1,10 1-15,8-4 16,17-3-1,14-2-15,15-8 16,14-2 0,-9-2-16,-5-1 15,-5 0 1</inkml:trace>
  <inkml:trace contextRef="#ctx0" brushRef="#br0" timeOffset="41686.773">19086 5919 0,'0'0'0,"20"0"16,12 0 0,16 0-16,13 0 15,33 0 1,11 0-16,30 0 16,4 0-1,26 0-15,-4 0 16,-5 3-1,-3 1-15,12-3 16,-13 1 0,-2-1-16,-20 0 15,-21-1-15,-13-1 16,-24 1 0,-17 1-16,-16 2 15,-12 1 1,-26 0-1,-17-2-15,6-2 16,2 3-16,3-3 16</inkml:trace>
  <inkml:trace contextRef="#ctx0" brushRef="#br0" timeOffset="42168.9351">19091 5947 0,'0'0'15,"0"0"1,-12 29-16,2-4 15,-2 10 1,-3 9-16,-1 9 16,-5 9-1,-2 5-15,-7 21 16,0-2 0,-5 14-16,1-6 15,4-13 1,4-13-16,5-15 15,5-10 1,2-11 0,3-9-16,-3-13 15,0-13-15,-4-11 16,0-9 0,-4-9-1,-3-6-15,5 6 16,4 7-16,3 6 15</inkml:trace>
  <inkml:trace contextRef="#ctx0" brushRef="#br0" timeOffset="42818.0182">19350 6429 0,'0'0'0,"-2"11"15,-3 7 1,0 6-16,-3 6 15,-1 2 1,-2 3-16,0 1 16,-1-3-1,1-1-15,0-4 16,-1 1 0,2-2-16,2-9 15,2-3 1,2-12-16,4-3 15,-1-9 1,3-3-16,2-5 16,0-1-1,1-1-15,0-5 16,2-5 0,-1 1-16,3 0 15,1 5 1,3 2-16,3 3 15,0 4 1,3 4-16,1 6 16,0 4-1,-2 0-15,3 3 16,0-2 0,0 1-16,4-1 15,-5-1-15,-5-3 16,-4-2-1,-1-1-15,-1 2 16,-2 1 0</inkml:trace>
  <inkml:trace contextRef="#ctx0" brushRef="#br0" timeOffset="43185.5754">19767 6059 0,'0'0'16,"11"-1"0,8 1-16,3 4 15,2 3 1,-1 0-16,0 4 16,-5-1-1,-6 1-15,-7 1 16,-5 1-16,-4-2 15,-4 3 1,-2-3 0,-2 3-16,1-3 15,1-1 1,8 1-16,5-1 16,12-1-16,9 1 15,8-2 1,7 2-16,-5-3 15,-4-1 1,-4-1-16</inkml:trace>
  <inkml:trace contextRef="#ctx0" brushRef="#br0" timeOffset="43359.0087">20134 6608 0,'0'0'16,"14"1"-16,9 1 15,-3-1 1,-2-1-16,-3 3 16</inkml:trace>
  <inkml:trace contextRef="#ctx0" brushRef="#br0" timeOffset="44168.3751">20956 6597 0,'0'0'16,"2"-8"-16,0-4 15,-1 0 1,-2-2-16,-3 3 16,-5-3-1,-5 3-15,-2 4 16,-5 4 0,-4 5-16,-3 6 15,-2 6 1,2 4-16,1 4 15,4 3 1,2 0-16,0 3 16,5-2-1,3-2-15,6-5 16,9-5 0,8-7-16,6-10 15,7-6 1,5-11-16,3-5 15,3-7 1,3-4-16,-2-3 16,-1-1-1,0-6-15,0 2 16,4-12 0,-4 6-16,-6 3 15,-5 4 1,-6 11-16,-2 7 15,-4 7 1,-4 4-16,-3 11 16,-4 6-1,-6 8-15,-4 3 16,-2 9 0,-1 8-16,-4 1 15,-1 7 1,-1 1-16,-1 2 15,2 2 1,4 1-16,1 5 16,5-7-1,7 0-15,5-7 16,6-3 0,5-3-16,6-7 15,5-6 1,-4-2-16,-4-4 15,-4-2 1</inkml:trace>
  <inkml:trace contextRef="#ctx0" brushRef="#br0" timeOffset="44518.7029">21521 6337 0,'0'0'16,"7"0"0,3 1-16,0 4 15,-1 2 1,-6 4-16,-4 1 16,-7 3-1,-5 1-15,-3-1 16,0 0-16,1-2 15,2 2 1,5-1-16,5 0 16,9-2-1,7 1-15,2 2 16,3-4 0,-3 0-16,-1-1 15,-2 0 1</inkml:trace>
  <inkml:trace contextRef="#ctx0" brushRef="#br0" timeOffset="44952.9945">19956 6605 0,'0'0'0,"0"0"15,0 0 1,0 0-16,28 3 15,-28-3-15,44 3 16,-15-2 0,3-1-1,3 0-15,3 0 16,-2 0-16,-1-3 16,-2 2-1,-2 0-15,-3-1 16,-4 2-1,-3 0-15,-2 0 16,-3 0 0,-1 0-16,-3 2 15</inkml:trace>
  <inkml:trace contextRef="#ctx0" brushRef="#br0" timeOffset="45324.8106">21339 6990 0,'0'0'0,"0"0"15,0 0 1,0 0-16,0 0 16,0 0-1</inkml:trace>
  <inkml:trace contextRef="#ctx0" brushRef="#br0" timeOffset="49541.1619">14897 7315 0,'0'0'0,"18"0"15,8 0-15,14 0 16,11 0 0,15 0-16,13 0 15,38 2 1,12 0-16,41 3 16,7-1-1,42-2-15,0-1 16,37 1-1,-2 5-15,30 0 16,-7 0 0,100-1-16,-38-1 15,-26-1 1,-18 1-16,-13 2 16,-11 2-1,-12 5-15,-9 4 16,-8-5-1,-7-3-15,-19 1 16,-12 2 0,-18-5-16,-12 0 15,-18-5 1,-13-3-16,-23-3 16,-14 0-1,-21-3-15,-13-1 16,-16-4-16,-10-1 15,-11-5 1,-10-6-16,-7 7 16,-5 9-1,-8 3-15,-2 4 16,-3 0 0,-5 2-16,0 5 15,-3 2 1,5-5-16,0-1 15,1-2 1</inkml:trace>
  <inkml:trace contextRef="#ctx0" brushRef="#br0" timeOffset="50935.1231">21467 6022 0,'0'0'15,"-15"-3"-15,-4-1 16,-7 4 0,-8 0-16,-7 4 15,-9 3 1,-4 3-16,-5 5 16,-16 7-1,2 7-15,3 6 16,4 0-1,-9 15-15,4 0 16,11 4-16,8 3 16,10 0-1,9 1-15,8 10 16,10-1 0,15-6-16,11-4 15,12-7 1,12-3-16,10-8 15,10-4 1,12-13-16,9-4 16,7-8-1,6-6-15,2-5 16,1-9 0,-5-8-16,-3-7 15,2-14 1,-10-7-16,-12-4 15,-10-7 1,-9 0-16,-9-1 16,-15 1-1,-11 1-15,-18-2 16,-13-3 0,-14 1-16,-13 2 15,-14 8 1,-15 4-16,21 13 15,13 6 1,11 8-16</inkml:trace>
  <inkml:trace contextRef="#ctx0" brushRef="#br0" timeOffset="54652.5542">10325 10293 0,'0'0'0,"0"0"16,0 0-16,0 0 15,0 0 1,-2-30-16,2 30 15,-15-17 1,15 17-16,-25-7 16,9 4-16,-3 2 15,-1 1-15,0 0 16,1 1 0,2 2-16,1 3 15,3 0 1,3 3-16,6-2 15,4 0-15,6 0 16,6 1 0,3-1-16,0 0 0,3-4 15,2-3 1,0-3-16,-2 1 16,0-3-1,-2-1-15,-1 1 16,-3-2-16,-3 3 15,-4 2-15,-5-3 16,-4 1 0,-7 1-16,-5-1 15,-2 4-15,-3 4 16,0-1-16,-1 5 16,2 0-1,1 2-15,4 0 16,1-2-16,3-1 15,4 0 1,4 1-16,7 1 16,2-1-16,5-1 15,3 0-15,1-4 16,2-2 0,0-2-16,-1-2 15,-3-1-15,-2-1 16,-2 0-1,-6 1-15,-4-3 16,-4 1-16,-4 1 16,-2 1-16,-1 2 15,-4 4-15,-2 2 16,2 4 0,-1 2-16,3-1 15,2 0-15,3 2 16,4 0-16,6 2 15,5-4 1,4 1-16,5 0 16,1-3-16,3-6 15,0-1 1,0-1-16,-1-6 16,-1-2-16,0-3 15,-2-5 1,-4 2-16,-3 0 15,-3-1-15,-4 4 16,-4-2-16,-6 3 16,0 7-1,-3 0-15,-1 4 16,-1 1-16,1 2 16,1 4-16,2-2 15,1 2 1,3-1-16,0 1 15,3-2-15,3 1 16,1-2 0,2-1-16,1-3 15,0 2 1,0 0-16,0-2 0,-4 0 16,-5-6-1,2 5-15,0-3 16,0 2-16</inkml:trace>
  <inkml:trace contextRef="#ctx0" brushRef="#br0" timeOffset="55654.7488">8187 3960 0,'0'0'15,"0"0"1,0 0-16,0 0 15</inkml:trace>
  <inkml:trace contextRef="#ctx0" brushRef="#br0" timeOffset="55812.6367">8159 3990 0,'0'0'0,"0"0"16,0 0-16,0 0 16</inkml:trace>
  <inkml:trace contextRef="#ctx0" brushRef="#br0" timeOffset="63318.8267">4398 11042 0,'0'0'0,"0"0"15,0 0-15,0 0 16,0 0-16,0 0 16,0 0-1,0 0-15,0 0 16,0 0-16,0 0 16,0 0-16,40-1 15,-40 1-15,44 4 16,-18-3-16,6 2 15,2 1 1,6 3-16,4 0 16,6 3-16,0 1 15,5 0-15,19 6 16,2-1-16,-2 2 16,1 3-16,20 2 15,-2 0-15,19 2 16,-3 4-16,1-1 15,-5-1 1,21 5-16,0 1 16,-5-3-16,0 1 15,6 0-15,-10-2 16,7 1-16,0 5 16,63 10-16,-10-7 15,-11 1-15,-9 2 16,-10-3-1,-8 0-15,5-1 16,5 0-16,-18-4 16,-9-3-16,5 3 0,1 0 15,10 0 1,9 0-16,-2 6 16,-3 6-16,-1-3 15,-1 0-15,2-6 16,3-1-1,-16-5-15,-10-2 0,-2 0 16,0 0-16,5 2 16,3 0-16,0 4 15,1 1-15,10 0 16,7 0 0,-20-4-16,-17-5 15,8 2-15,4 0 0,2 4 16,2 1-1,4 2-15,5 0 16,-5-1-16,-1 1 16,-19-7-16,-12-6 0,7 5 15,6 2-15,5 6 16,4 5 0,4-7-16,5-2 15,-11-4-15,-9-1 0,10 1 16,6 1-1,5 7-15,3 3 16,1 0-16,2-2 16,-6-1-1,-2-2-15,-2-1 16,2-1-16,-8-1 16,-5 2-16,-15-2 15,-10-2-15,0 1 16,0 0-16,-4-7 15,-2-4-15,-5-2 16,-3-1-16,-11-2 16,-5 0-16,-14-5 15,-9-5-15,-9-2 16,-4-1-16,-2-4 16,0-2-16,-8 1 15,-6 1 1,-11-4-16,-10-3 15,-7-3-15,-10-5 16,12 7-16,5 4 16,5 1-16</inkml:trace>
  <inkml:trace contextRef="#ctx0" brushRef="#br0" timeOffset="66785.9609">10372 10435 0,'0'0'15,"0"0"-15,0 0 16,0 0-16,-7 32 0,7-32 16,-9 25-16,2-8 0,0 2 15,-3 2-15,-3 4 16,1 0-16,0 3 0,0-1 16,0 3-16,-5 10 15,1 3-15,-1 0 16,2-4-16,-6 12 0,0 1 15,2-2-15,2-3 0,-1 4 16,1 5-16,-2 8 16,0-3-16,1-3 15,3-5-15,-3 4 16,-2 2-16,1 0 0,1 0 16,0 4-16,4-8 0,1 0 15,0-2-15,0 1 16,0 0-16,3-7 15,1-5-15,1 0 16,3 0-16,-3-4 0,-1-1 16,2-9-16,1-5 0,1-3 15,0-1-15,2-6 16,0 0-16,0-5 16,1-1-16,1-4 15,1-3-15,-1-4 16,2-3-16,1-3 0,1-3 15,0-5-15,1-3 16,1-1-16,0-3 16,2-4-16,1-1 0,0-11 15,0-1-15,0-4 16,1-3-16,-1-1 0,0 1 16,3-11-16,1 1 15,2 0-15,0-2 16,1 3-16,2 0 0,3-8 15,0 0-15,-3-2 16,1 4-16,-3 3 0,0 4 16,3-4-16,2 0 15,-4 5-15,-5 2 0,0 3 16,1-1-16,1 2 16,0 0-16,-2 6 0,-1 1 15,-1 4-15,-2 1 16,0 3-16,2 2 15,-1 7-15,0 1 16,-3 4-16,0 6 0,-1 1 16,-1 4-1,0 6-15,-1 0 16,-2 4-16,0 4 0,0 3 16,-1 4-16,0 3 15,-1 4-15,0 3 16,0 1-16,-1 6 15,-2 2-15,0 8 16,-1 3-16,-1 4 16,-2 5-16,-1-3 0,0 2 15,-4 9-15,-2 2 16,-2 4-16,0 1 16,-1 6-16,1 3 15,1-8-15,-1-4 0,-4 8 16,-2 3-16,-1-7 15,1 2-15,3-8 16,5-3-16,-2 5 16,2-4-16,1-2 15,1-1-15,1-14 0,-1-2 16,2-3-16,2-2 16,3-10-16,0-3 0,1-4 15,3-4-15,0-3 16,0-3-16,3-7 15,-2-6-15,1-5 16,0-3-16,2-2 0,3-4 16,0-5-16,2-5 15,2-6-15,5-5 16,-2-1-16,0 0 0,1-5 16,0-6-1,3-12-15,3-2 0,-2 6 16,0 1-16,2-3 15,1-3-15,2-13 16,-2 1-16,0 6 0,-2 5 16,2-1-16,1 0 15,4-10-15,2 6 16,-4 4-16,-2 1 16,-3 12-16,-1 5 15,-2 4-15,-1 0 16,-1 3-16,1 3 15,-4 2-15,0 8 16,-2 9-16,-2 5 16,-1 7-16,-2 2 15,-2 7-15,0 0 16,-1 14-16,-1 4 16,-3 4-16,0 3 15,-3 3-15,-1 1 0,-1 6 16,-1 5-1,-4 10-15,-4 4 16,-6 20-16,-2 1 16,4-6-16,2-2 0,-2 11 15,2-2-15,-1 2 16,0 1-16,1-4 0,1-5 16,-3 13-16,1 0 15,1-2-15,1-3 16,0-7-16,-1-5 0,-7 25 15,1-11 1,3-12-16,3-9 16,10-23-16,1 5 15,2-8-15,2-5 0,-1-8 16,1-8-16,2-3 16,1-3-1,1-4-15,2-2 0,-2-3 16,5-3-16,-1-6 15,1-4-15,2-5 16,-1-4-16,1 3 0,1-1 16,3-4-16,2-2 0,1-2 15,2-1 1,1-1-16,-1-1 0,0-1 16,1-1-16,0-7 15,-1 0-15,2 4 16,-1 1-16,1 3 15,-1 3-15,0 3 16,-2 1-16,-1 3 0,0 1 16,-4 10-16,-2 1 0,0 3 15,-2 1-15,0 3 16,-2 1-16,-2 5 16,2-1-16,-3 6 0,0 2 15,-1 5-15,-2 4 0,-1 2 16,-3 2-16,-2 6 15,-1 3 1,-1 5-16,0 6 16,0 0-16,0-4 0,-6 12 15,-1 2-15,-1 0 16,-1 1-16,3-5 16,1-2-16,-1 1 0,3-4 15,2-4-15,2-4 16,1-7-16,2-5 0,3-5 15,0-5-15,3-4 16,1-2 0,1-5-16,1-9 15,0 1-15,0-2 0,1-4 16,2-2-16,0-3 16,2-5-16,-1 2 15,1 0-15,0 0 0,1 0 16,-1-2-16,1 0 15,1 1-15,0 0 16,-1 3-16,1 3 16,-1 1-16,-2 2 15,0 3-15,-2 4 0,-2 2 16,-2 1-16,-1 6 16,-2 2-16,0 2 15,-4 2-15,0 4 0,0 0 16,-3 7-16,0 3 15,-2 5-15,0 3 16,1-1-16,1-1 16,1 0-16,0 0 15,5-2-15,2 0 0,3-4 16,3-2-16,0-2 16,0-3-16,2-2 15,0-5-15,5-1 16,2-3-16,2-2 0,0-1 15,0-5-15,2-6 16,-3-1-16,-2-1 16,-1-3-16,-1-1 0,-4-1 15,0-1-15,-3-1 16,-1-1-16,-3 1 16,-3 1-16,-4 2 0,-3 0 15,-1 2-15,-1 1 16,-1 2-16,2 3 0,-4 2 15,-4 2-15,0 4 16,0 2-16,2 3 16,3 1-16,3 2 0,2 4 15,4 0 1,2 2-16,3-1 0,3 0 16,6-1-16,4 0 15,3-1-15,3-3 0,-2-1 16,0-2-16,2-2 15,1-1-15,0-2 16,2-2-16,-2-1 0,-4-2 16,-2-3-16,-2-1 15,-2-2-15,-3-1 0,0 1 16,-3 1-16,-5-1 16,-5-3-16,-2 4 0,-1 1 0,-1 1 15,-1 1-15,-4 4 16,-2 2-16,3 3 0,0 0 15,1 2 1,1 2-16,0 5 16,3 2-16,3 2 0,1-1 15,5 3-15,4 0 16,5 2-16,4 2 16,0-1-16,0 0 0,5-2 15,5-1-15,-3-4 16,-4-1-16,-2-1 15</inkml:trace>
  <inkml:trace contextRef="#ctx0" brushRef="#br0" timeOffset="67658.7071">9937 12029 0,'0'0'0,"0"0"0,0 0 15,25 4-15,-25-4 16,33 6-16,-10-1 16,1-1-16,-1 2 15,2-2-15,3 1 16,0 0-16,2 1 0,-2-1 16,-2 2-16,6 3 15,-1 0-15,-2-2 16,-3 0-16,-4-1 15,-2-1-15,-3 0 0,-3 0 16,-2-1-16,-2-1 16,-2 0-16,-2-1 0,0 2 15,-1-2-15,0 1 16,-2 1-16,-1-2 16,-2 2-16,0 0 0,-1 1 15,-1 0-15,-1 2 16,-1-2-16,0 0 0,0 1 15,-2 1-15,0 1 0,1 2 16,-2 0-16,1 1 16,-1 2-16,1 2 15,0-1-15,0 0 0,1 0 16,-1 2 0,1 0-16,1-1 0,-2-2 15,2 2-15,-1-3 16,1 1-16,-1-1 0,2-1 15,0-1-15,1-1 0,-1-2 16,1 1-16,0-2 16,1-1-16,0-1 15,0-1-15,0-1 16,-1 1-16,1-1 16,1-3-16,0 0 15,0 0-15,-2-3 0,0 0 16,0 0-16,1 1 15,1 2-15</inkml:trace>
  <inkml:trace contextRef="#ctx0" brushRef="#br0" timeOffset="69602.9045">2919 11424 0,'0'0'16,"13"-3"-16,9 1 0,6-4 16,6-4-16,11-8 15,1-1-15,5-8 16,0-2-16,13-11 15,-1-2-15,4-8 0,-6 7 16,-5-8-16,-2-5 16,9-12-16,0-4 15,-9 8-15,-7 0 0,9-8 16,-2 2-16,-1 1 16,-2 2-16,-9 7 0,-5 8 15,14-22-15,-10 9 16,-4 10-16,-5 7 15,-19 23-15,0 0 0,-5-2 16,-1 1-16,-3 6 16,-3 3-16,-6 7 15,-4 6 1,-4 4-16,-1 4 0,-5 10 16,-4 5-16,-6 8 15,-3 4-15,-5 3 0,-1 1 16,-2 10-16,-2 5 15,-16 16-15,-1 2 16,8-4-16,8-2 0,-2 12 16,2 1-16,11 0 15,6 0-15,10-8 0,7-9 16,6 24-16,6-10 16,11-11-16,6-5 15,-7-30-15,3 1 0,4-4 16,3-2-16,9-3 15,5-1-15,-4-4 16,-2-4-16,4-3 16,3-1-16,-8-3 0,1-2 15,-7 0-15,-9 0 16,-1 0-16</inkml:trace>
  <inkml:trace contextRef="#ctx0" brushRef="#br0" timeOffset="77052.4854">17162 8439 0,'0'0'0,"0"0"0,-9-10 15,2 5-15,-3-1 0,-4 1 16,-1 1-16,-3-1 0,0 2 15,-13-1-15,-5 1 0,0 1 16,-2 0-16,3 0 16,0 2-16,-6 2 0,1 0 15,5 0-15,2-1 0,2 2 16,1 2-16,5 1 0,3 0 0,1 2 16,2 2-16,2 2 15,-1 0-15,1 2 0,2 2 16,2 2-16,2 0 0,1 3 15,1 5-15,1 1 0,3 1 16,-1 7-16,1 5 0,-1 5 16,2 5-16,-1 5 0,1-4 15,-2 7-15,-1 6 16,0 6-16,2-6 0,-1 15 0,-1 1 16,1-7-16,-1-6 0,-6 33 15,-4-5-15,1-15 0,-2-8 16,3-7-16,1-3 0,2-5 15,4-2-15,-4-5 0,-1-3 16,5-8-16,1-7 0,3-4 16,1-3-16,1-3 0,0-4 15,0-1-15,0-4 0,0 0 16,1-6-16,1-3 0,-1 0 16,1-1-16,0 0 0,1 1 0,-1-4 15,1 3-15,-1-3 0,2 3 16,-1-1-16,-1-2 0,3 3 15,0 0-15,2-2 16,0 1-16,2-1 0,2 2 0,1 1 16,2-1-16,1 1 0,2-3 15,3 2-15,1 0 0,1 2 0,3 1 16,2-2-16,-1 3 16,0 0-16,4 3 0,2 1 15,-2 0-15,-2-1 0,-1-1 16,1 0-16,-3-2 0,-1 0 0,0-2 15,0 1-15,-3-2 16,-4-5-16,-2-2 0,-2 3 16,-2-2-16</inkml:trace>
  <inkml:trace contextRef="#ctx0" brushRef="#br0" timeOffset="77527.298">16814 9321 0,'0'0'0,"0"0"0,0 0 15,0 0-15,0 0 0,0 0 16,29-1-16,-14-2 0,2 1 15,4 0-15,4 2 0,-1 1 16,0 0-16,7 1 0,0 3 16,-3 0-16,-1 1 0,-3 4 15,-2 4-15,-4 0 0,-4 0 0,-1 2 16,-4 0-16,-4-2 0,-6 1 16,-9 1-16,-7 2 15,1-2-15,-2 2 0,-11 2 0,-5-3 16,0-1-16,0 0 0,-7 2 15,0-1-15,4 2 16,2 2-16,8-3 0,5-3 16,4-1-16,5-3 0,4 1 15,4-1-15,4-2 0,2-1 16,3-2-16,4-1 0,5 0 16,5 1-16,4-2 0,4 1 15,7-3-15,7 1 0,0-1 16,0 3-16,-1-1 0,-8 1 15,-7-2-15</inkml:trace>
  <inkml:trace contextRef="#ctx0" brushRef="#br0" timeOffset="78186.4104">18110 8826 0,'0'0'0,"0"0"15,0 0-15,21-5 0,-21 5 16,36-4-16,-15 3 0,5-1 15,7 0-15,1 0 0,2 2 16,14-1-16,7 0 0,10 0 16,-3 0-16,15 0 0,3 1 15,-4 1-15,-1 1 0,12 0 16,-2 1-16,7-1 0,-3 0 0,2 4 16,2 3-16,31 0 15,-18-4-15,-2 1 0,-1 2 16,-14-2-16,-8 1 0,3 1 15,1 1-15,-8-3 0,-7-1 16,6 0-16,2 1 0,8 2 16,5 1-16,-15-1 15,-8 1-15,-1-2 0,1-1 16,-13-2-16,-7-2 0,-2 0 16,-1 0-16,-5 2 0,-4 0 0,-3-4 15,-1-3-15,-9 2 0,-8 1 16,-6 1-16,-3 2 0,-1 1 15,-3 0-15,-5-2 0,-3-1 16,-3 0-16,-2 1 0,4-1 16,1 0-16,1 0 0</inkml:trace>
  <inkml:trace contextRef="#ctx0" brushRef="#br0" timeOffset="78836.3105">18028 8890 0,'0'0'0,"0"0"0,0 0 15,0 0-15,0 0 0,0 0 16,0 0-16,0 0 15,0 0-15,0 0 0,0 0 0,0 0 16,-1 22-16,1-22 16,-8 30-16,1-8 0,0 4 15,-2 3-15,-1 1 0,-7 12 16,-1 2-16,0 1 0,1-1 0,-1 13 16,0 2-16,-1 6 0,2-6 15,-6 11-15,0 1 0,0-6 16,0-3-16,0 5 0,3-4 15,3-8-15,4-8 0,1-3 16,0-2-16,2-6 0,1-4 16,0-8-16,2-3 0,1-6 15,2-4-15,2-3 16,0-2-16,-1-6 0,-1-2 16,-1-3-16,0 1 0,-1-10 15,0-1-15,0 1 0,2-2 0,-2-4 16,1-3-16,-1 0 15,2-1-15,-2-2 0,1 1 16,-1-3-16,2 2 0,2-6 16,2 0-16,2 5 0,1 0 15,0 1-15,0 6 0,-1 4 16</inkml:trace>
  <inkml:trace contextRef="#ctx0" brushRef="#br0" timeOffset="79493.7137">18375 9234 0,'0'0'0,"0"0"16,0 0-16,0 0 0,8 19 15,-8-19-15,5 19 0,-2-6 16,-1 1-16,0 2 0,0 2 16,-2 1-16,-1 3 0,-2 1 15,-2 0-15,-1 9 0,-2 0 16,-1 0-16,0 0 0,-2 7 16,1-2-16,2-3 0,-1-3 15,-1 1-15,0 0 0,-1-6 16,1-1-16,0-3 0,0-4 15,3-2-15,3-5 0,1-1 16,1-1-16,-1-2 0,1-1 16,0-5-16,0-2 0,1-2 15,1-1-15,0-3 0,0-2 16,0-2-16,0-2 16,1-1-16,2 0 0,1-4 15,3-5-15,0 1 0,0 1 0,1-1 16,0-1-16,0 2 15,0-1-15,6-5 0,1 1 16,0-1-16,0 4 0,-1 0 16,0 2-16,0 3 0,-1 0 15,-1 0-15,-1 2 0,-1 3 16,-1 1-16,1 3 0,0-1 16,0 4-16,1 2 0,-1 2 15,2 2-15,0 1 0,1 2 0,0 0 16,-1 1-16,1 0 0,-2 1 15,0 0-15,0-1 16,-1 2-16,-1 0 0,0 0 0,0-1 16,-1 1-16,0-1 0,-1 0 15,1 2-15,-1-2 0,-2-1 16,1 0-16,-1-1 0,2-1 16,1-2-16,-2 0 0,0 0 15,-2 0-15</inkml:trace>
  <inkml:trace contextRef="#ctx0" brushRef="#br0" timeOffset="79902.7359">19011 9043 0,'0'0'0,"0"0"16,0 0-16,0 0 15,27 0-15,-27 0 0,26 3 0,-26-3 16,27 7 0,-14-2-16,-1 0 0,0 2 0,0 1 15,-3 1-15,-1 0 0,-5 1 16,-3-1-16,-3 0 0,-3 1 16,-2 1-16,-5 0 0,-2 1 15,-3-2-15,-4 3 0,1 1 16,3-3-16,1-1 0,2-1 15,0-2-15,2 2 0,2-3 16,2 1-16,3 0 0,0-2 16,3 0-16,1-2 0,2 0 15,1 0-15,1-1 0,5-1 0,2 1 16,5-1-16,2 2 0,3-1 16,1 0-16,7 1 0,2 1 15,-2 1-15,-2 1 16,-4-1-16,-4-1 0,-1-1 0</inkml:trace>
  <inkml:trace contextRef="#ctx0" brushRef="#br0" timeOffset="80119.1612">18947 9753 0,'0'0'15,"0"0"-15,0 0 0,0 0 16,0 0-16,26 0 0,-26 0 16,41 0-16,-14 0 15,2 0-15,1 2 0,5 1 0,5-1 16,6 0-16,-4 1 0,-7-1 16,-5 1-16,-5-2 0</inkml:trace>
  <inkml:trace contextRef="#ctx0" brushRef="#br0" timeOffset="80936.5349">20495 9451 0,'0'0'15,"0"0"-15,0 0 0,0 0 16,0 0-16,0 0 0,-31-7 0,31 7 16,-33 4-1,12 1-15,0 1 0,-1 3 0,-2 2 16,1 2-16,-1 1 0,-6 6 15,2 2-15,2-1 0,4 1 16,0 6-16,4-1 0,4 0 16,4-4-16,5-1 0,3 1 15,3-4-15,3-5 0,7 0 16,6-1-16,0-3 0,2-4 16,5-2-16,5-3 0,1-1 15,1-2-15,3-3 0,2 0 16,-1-4-16,0 0 0,5-5 15,1-2-15,-1 0 16,-1-2-16,-7 3 0,-6 1 0,-4 0 16,-3 0-16,-4 0 15,0 1-15,-2-3 0,-2 0 16,-2 4-16,-1-1 0,-1 0 16,-1 0-16,-1 1 0,1 3 15,-2 0-15,-1 2 0,0 2 16,-1 1-16,-2 1 0,-1 0 15,-3 2-15,0 1 0,0 2 16,-2 3-16,0 1 0,1 3 0,-1 1 16,1 1-16,-1 2 15,1 1-15,-3 2 0,-1 4 16,1 4-16,-2 4 16,-1 0-16,0-2 0,-2 3 0,0 3 15,-1 7-15,2-1 0,-1 3 16,-1 2-16,1-3 0,1-1 15,-5 9-15,0 2 0,1-2 16,3-5-16,-3 8 0,-2-2 16,2-6-16,3-6 0,1 1 15,1 1-15,2-10 0,3-4 16,0 0-16,1-4 0,0-3 16,2-3-16,1-5 0,1-4 15,-1-1-15,1-2 0,1-3 16,0-8-16,4-5 15,2-5-15,2-3 0,0-1 16,-2 1-16,0 6 0,-2 1 16</inkml:trace>
  <inkml:trace contextRef="#ctx0" brushRef="#br0" timeOffset="81336.0434">20733 9553 0,'0'0'16,"0"0"-16,0 0 0,0 0 15,12-23-15,-5 16 0,0 4 16,5-1-16,4 2 0,-2 0 16,0 1-16,2 3 0,0 2 15,1 1-15,1 1 0,4 5 16,-1 3-16,-3-3 0,-1 1 15,-4 1-15,-2 1 0,-2-1 16,-2-1-16,-5 1 0,-2 2 16,-2-1-16,-3 1 0,-4-2 15,-3-1-15,0-1 16,0-1-16,-3 1 0,-2-2 16,-3 0-16,-3-2 0,2-1 15,1-1-15,1-1 0,3 1 16,-1-2-16,2 1 0,1-2 15,0 0-15,2-2 0,0 0 16,1 0-16,2 0 0,2-2 16,1 0-16,3-3 0,3-2 15,0 3-15,0-1 0,0 2 16</inkml:trace>
  <inkml:trace contextRef="#ctx0" brushRef="#br0" timeOffset="82069.6534">21251 9350 0,'0'0'0,"0"0"16,0 0-16,0 0 0,0 0 16,0 0-16,14-18 0,-14 18 15,0 0-15,21-8 0,-21 8 16,22-3-16,-22 3 0,0 0 0,32 0 15,-20 1-15,1 0 0,0 1 16,1 1-16,-1 1 16,1-2-16,-2 3 0,-1 1 0,-1 0 15,-1 0-15,-2 0 0,0 1 16,-2 2-16,-1 0 0,-4-2 16,-2 1-16,-3-1 0,-2 1 0,-1 0 15,-2 1-15,-1 0 16,-1-1-16,-1 0 0,0 0 15,-6 2-15,0-1 16,0 0-16,2 0 0,2 0 0,2-2 16,1-1-16,2 0 0,2-1 15,0 1-15,3-2 0,-1-1 16,3-1-16,1 0 0,-1-1 16,3-1-16,-1 3 0,4-1 15,2-1-15,3 0 0,2-1 16,2 1-16,0 0 0,1 1 15,2 0-15,-1 0 0,0-1 16,2-1-16,0 0 0,3 2 16,-3 0-16,0-2 0,2 2 15,-2-2-15,-2 0 16,0 0-16,-4 0 0,-2 0 16,0 0-16,-1 0 0,-1 0 15,0 2-15,-2-1 0,0-1 16,-1 1-16,0 0 0,-1 0 15,1-1-15,-3 0 0,0 0 0,0 0 16,0 0-16,0 0 16,1 5-16,-1-3 0,0-2 15,0 3-15</inkml:trace>
  <inkml:trace contextRef="#ctx0" brushRef="#br0" timeOffset="85903.4656">21811 10757 0,'0'0'0,"0"0"15,0 0-15,0 0 0,20 24 0,-20-24 16,11 22-16,-8-5 0,-1 1 0,-8 1 16,-6 2-16,-8 1 15,-5 1-15,-4 0 16,5-2-16,4-4 0</inkml:trace>
  <inkml:trace contextRef="#ctx0" brushRef="#br0" timeOffset="104029.9649">6829 3861 0,'0'0'0,"0"0"0,0 0 16,0 0-16,0 0 0,0 0 15,0 0-15,0 0 0,0 0 0,0 0 16,0 0-16,0 0 0,0 0 15,0 0-15</inkml:trace>
  <inkml:trace contextRef="#ctx0" brushRef="#br0" timeOffset="104205.877">6737 3858 0,'0'0'0,"0"0"16,0 0-16,0 0 0,0 0 0,0 0 16,0 0-16,0 0 0,0 0 0,0 0 15,0 0-15,0 0 16</inkml:trace>
  <inkml:trace contextRef="#ctx0" brushRef="#br0" timeOffset="104386.156">6674 3854 0,'0'0'0,"0"0"0,0 0 0,0 0 16,0 0-16,0 0 0,0 0 15,-19-23-15,19 23 0,0 0 0,-10-18 16,10 18-16</inkml:trace>
  <inkml:trace contextRef="#ctx0" brushRef="#br0" timeOffset="104559.5425">6538 3782 0,'0'0'0,"0"0"0,0 0 0,0 0 15,0 0-15,0 0 0,0 0 16,0 0-16,0 0 0,0 0 15,0 0-15,0 0 0,0 0 0,0 0 16,0 0-16,-13-20 0,13 20 0,0 0 16</inkml:trace>
  <inkml:trace contextRef="#ctx0" brushRef="#br0" timeOffset="151571.3978">23501 9584 0,'0'0'0,"0"0"0,0 0 0,0 0 15,0 0-15,0 0 0,0 0 16,0 0-16,25-6 0,-25 6 15,26-2-15,-26 2 0,32 2 0,-11-2 16,4 2-16,0 1 0,0-1 16,11 3-16,1 1 0,-2 1 15,0-2-15,0 3 0,1 2 16,4 0-16,-6 1 0,-3 1 16,-3 0-16,-6 2 0,-5-3 0,-1 3 15,-4 1-15,-3 1 0,-4-2 16,-4 3-16,-4 1 15,-5 2-15,-4-4 0,-10 2 0,-7 0 16,-2 1-16,-5 1 0,-8 4 16,-2 0-16,-1-3 0,1 1 15,0-3-15,0 1 0,-2-2 16,7 0-16,7-2 0,5 2 16,5-5-16,4-3 0,5-1 15,3-4-15,3-1 0,2 0 0,4-1 16,2 1-16,1-1 0,0 1 15,3-1-15,3-2 16,3 2-16,1-2 0,7 0 0,5-2 16,-2 0-16,1 1 0,11-3 15,3-1-15,-1 0 0,1 1 16,0-1-16,0 2 0,-1 0 16,-2-1-16,4 1 0,-5 1 15,-4 0-15,-3-1 0,0 2 16,-2 2-16,-4-1 0,-1 3 0,-4-1 15,0 0-15,-1 1 0,0-1 16,-3-1-16,0 0 0,0 1 16,-1-1-16,-3 0 0,0-2 15,-2 2-15</inkml:trace>
  <inkml:trace contextRef="#ctx0" brushRef="#br0" timeOffset="152472.7558">24826 9471 0,'0'0'0,"0"0"0,0 0 0,0 0 0,0 0 15,0 0-15,0 0 16,0 0-16,0 0 0,-1 28 15,1-28-15,-4 27 0,4-27 0,-6 33 16,2-11-16,-1 1 0,1 1 16,-2 3-16,0 3 0,-3 5 15,1 1-15,-2 0 0,0 0 16,-1 7-16,1-2 0,1-2 16,0-2-16,0-4 0,1-3 0,-2 4 15,0 0-15,3-4 0,1-8 16,2-1-16,-1 0 15,2-6-15,0 2 0,0-9 0,2 2 16,0-6-16,0 1 0,0-3 16,1-2-16,0 0 0,0 0 0,-1-4 15,2-3-15,0-2 16,-1 0-16,2-3 0,2-2 16,-1-2-16,1 1 0,2-4 15,2-1-15,-1-1 0,0 3 0,0-6 16,-1-1-16,3-3 0,0 5 15,1-4-15,0-1 0,-3 3 16,0 0-16,1 3 0,-2-1 16,2 1-16,0 2 0,-1 1 15,1-2-15,0 3 0,-1 2 0,1 0 16,1 2-16,0 1 16,0 0-16,1 1 0,0 1 15,-2 2-15,1 1 0,1 0 0,1 2 16,-2 2-16,1 2 0,2-2 15,2 3-15,1-1 0,-1 2 16,2 2-16,1 1 0,-1 0 16,-2-1-16,1 1 0,1-1 15,-1 2-15,0 1 0,-1-2 16,0 2-16,0-3 0,-2 0 0,-1 0 16,-1 1-16,-2-2 0,0-1 15,-2 0-15,-2 2 16,-1 0-16,1 0 0,-2-2 15,0 1-15,0-1 0,-2 0 0,3-1 16,-3 1-16,2 0 0,-2 0 16,2 2-16,-2 1 0,-1 1 15,-1-1-15,1 1 0,-1-1 16,1 0-16</inkml:trace>
  <inkml:trace contextRef="#ctx0" brushRef="#br0" timeOffset="155371.6519">25525 8795 0,'0'0'0,"0"0"15,0 0-15,0 0 0,0 0 16,0 0-16,0 0 0,0 0 16,17-14-16,-17 14 0,0 0 15,29-5-15,-29 5 0,28 0 16,-9 1-16,-1 0 0,-1 2 0,4 2 15,2 1-15,-1 0 0,0 0 16,5 0-16,-2 0 16,-2-2-16,-2 0 0,0 0 0,0 2 15,-1 1-15,-2 0 0,1-1 16,-1-1-16,-1-1 0,-2-1 16,0 1-16,-2-1 0,-2 1 15,0 1-15,-1 0 0,0-1 16,-1 1-16,-1-1 0,0 2 0,0 1 15,-3-2-15,1 0 0,-2 1 16,1 0-16,-2 0 0,0 1 16,-1 1-16,0-1 0,-1 1 15,-1-1-15,-1 3 0,-1 3 16,1-1-16,0 2 0,-1 1 16,-1 1-16,-1 0 0,2 2 0,-1 6 15,-1 2-15,-1 0 0,2-3 16,-2 3-16,1 3 15,0 1-15,-2 2 0,-2 8 0,1 2 16,-1-2-16,0-1 0,-1 3 16,1 3-16,-3 5 0,1-3 0,1 3 15,1 2-15,0-2 16,2-2-16,-3 9 0,0 2 16,1-4-16,3-5 0,-2 12 15,2-2-15,0-3 0,1-7 0,-1 3 16,1 1-16,-1-4 0,-1-4 15,-1 8-15,1 3 0,1-14 16,2-6-16,-2 19 0,-1-3 16,2-20-16,-1 2 0,-4 12 15,2-5-15,2-20 0,2-1 16,-3 1-16,-1-1 0,0-1 16,1-4-16,-1 2 0,2-1 15,1-6-15,1 0 0,-2 0 16,0 0-16,0-2 0,1-1 0,0-1 15,0-3-15,0 0 0,-1 1 16,-1 0-16,-3-1 0,-3 0 16,-4-4-16,-6 3 0,-5-3 15,-5 0-15,-5 0 0,-15 2 16,-15-1-16,-16 0 0,-6 2 16,11 1-16,20-2 0,13-1 0</inkml:trace>
  <inkml:trace contextRef="#ctx0" brushRef="#br0" timeOffset="159572.0248">25955 8143 0,'0'0'0,"0"0"16,0 0-16,-22-2 0,12 2 0,-3 1 15,-2-1-15,-6 1 0,-1 1 16,-1 1-16,-2 2 0,1 1 15,-1 0-15,0 2 0,1 0 16,0 1-16,1 0 0,-6 2 16,0 2-16,2-1 0,0 1 15,4 0-15,2 1 0,1 2 16,2 1-16,0-1 0,0-2 16,3 2-16,1 0 0,-1 1 15,1 1-15,1-1 0,2 0 0,0-1 16,0 2-16,1-1 0,1-1 15,1 2-15,2-1 0,0 1 16,2 0-16,-1-1 0,2 1 16,1-2-16,1-1 0,-1 1 15,2-2-15,2 0 0,0-1 0,1 0 16,1 0-16,2 1 16,0 1-16,0-3 0,2-1 15,2 2-15,2 1 0,0 1 16,1-1-16,-2 1 0,-1 1 0,0-3 15,0 1-15,0 1 0,0 1 16,1 0-16,1-3 0,-1 3 16,-1 0-16,0 1 0,1-1 15,-1 2-15,0 0 0,-1 0 16,-1-2-16,1 2 0,-1 1 0,-1-1 16,-1 1-16,0 0 15,-2-1-15,-1 0 0,1 2 16,-2-1-16,0 1 0,-1 0 0,-1 1 15,0 5-15,-1 1 0,1-2 16,0 0-16,0-2 0,-1-1 16,1 1-16,0 1 0,0-1 15,0-1-15,0 0 0,0-2 16,-1 1-16,0 4 0,0-3 16,-1 1-16,-2 0 0,1 0 0,-4 0 15,-1 1-15,-2-1 0,0 0 16,-1-1-16,0 1 0,0 0 15,0 0-15,-2 1 0,0 0 16,0 2-16,-1-2 0,-2 1 16,0 0-16,-2 0 0,-1 0 15,2 1-15,-1 1 0,-3 6 16,0-3-16,0 0 0,-1 0 16,0-2-16,0 0 0,1 0 15,2-2-15,-1-1 0,-1 3 0,1 1 16,-3-1-16,4 1 0,1 0 15,1 0-15,1-1 0,2 0 16,0 0-16,2-1 0,0 1 16,2 0-16,1 0 0,0 1 15,1 0-15,-1 2 0,0-1 0,1 1 16,1-2-16,0 0 16,0-1-16,3 1 0,1-2 15,2 2-15,1 0 0,1 2 16,2 0-16,-1 1 0,0-1 0,2-2 15,0 0-15,2-1 0,-1-1 16,3 2-16,0 1 0,-1-1 16,1-1-16,0 1 15,1 1-15,2 4 16,2-2-16,1 0 0,0-7 0,3 2 16,2-4-16,-2 0 0,-1-3 15,0 1-15,1 1 0,-2-3 16,0-1-16,5 0 0,4-1 15,-2-4-15,-1-2 0,2 0 16,2 2-16,0-4 0,-1-1 0,2-3 16,3-3-16,-1-1 0,-1-2 15,5 0-15,3-2 16,-4-1-16,-4 0 0,5-2 0,4-2 16,-3-1-16,-2 0 0,2-6 15,4-4-15,-4 1 0,-1 0 16,5-5-16,1 0 0,-3 1 15,0-1-15,-1-2 0,-1-7 16,-2 5-16,-2 1 0,5-6 16,4-4-16,-5 4 0,-5 3 0,11-11 15,3-4-15,-8 7 0,-5 7 16,5-12-16,3-8 16,-2 10-16,-3 8 0,11-24 0,-7-1 15,-12 24-15,-1 1 0,13-21 16,-1 2-16,-10 4 0,-6 5 0,0-4 15,0-4-15,-1 10 16,0 2-16,2-2 0,0-6 16,-4 3-16,-1 3 0,-3-6 15,-1-4-15,0 5 0,0 4 0,3-5 16,3-1-16,-3 4 0,-1 4 16,-3-6-16,-2-1 0,-2 6 15,1 5-15,-4-6 0,-1-7 16,-2 7-16,-3 4 0,2-3 15,0-1-15,1 3 0,0 1 0,0-2 16,-1-1-16,-1 4 0,0 4 16,-4-4-16,-2-3 15,4 19-15,-2-1 0,-1-9 0,-2-6 16,0 7-16,0 3 0,-2-5 16,-1-1-16,2 0 0,1 3 15,-2-4-15,-2-2 0,0 6 16,0 4-16,-3-4 0,0-3 15,0 5-15,2 4 0,-2-5 16,1-2-16,3 4 0,0 3 0,-4-6 16,1 1-16,3 6 0,0-2 15,-5 0-15,-4-2 16,3 4-16,2 0 0,-1-1 0,0 0 16,0 2-16,2 3 0,-4-3 15,-2-3-15,1 5 0,1 2 0,1 2 16,-1 0-16,5 2 15,1 2-15,-4-2 0,-5-3 16,1 3-16,0 3 0,1-3 16,1-3-16,1 3 0,-1 0 0,-2 2 15,-2 1-15,2 2 0,1 0 16,1 1-16,1-1 0,1 1 16,-1-1-16,-1 2 0,1-2 15,2 3-15,2 1 0,0 1 16,-1 2-16,2 0 0,1 0 0,-2 3 15,-2 3-15,1 2 0,-1 2 16,1 0-16,-1 4 16,4-3-16,2-2 0,3-1 0</inkml:trace>
  <inkml:trace contextRef="#ctx0" brushRef="#br0" timeOffset="160101.2844">26410 11028 0,'0'0'15,"0"0"-15,0 0 0,0 0 16,0 0-16,0 0 0,0 0 0,0 0 16</inkml:trace>
  <inkml:trace contextRef="#ctx0" brushRef="#br0" timeOffset="160312.2345">26278 11002 0,'0'0'0,"0"0"0,0 0 15,0 0-15,0 0 0,0 0 16,0 0-16,0 0 0,0 0 16,0 0-16</inkml:trace>
  <inkml:trace contextRef="#ctx0" brushRef="#br0" timeOffset="160497.0038">26247 11025 0,'0'0'0,"0"0"0,0 0 16,0 0-16,0 0 0,0 0 16,0 0-16,0 0 15</inkml:trace>
  <inkml:trace contextRef="#ctx0" brushRef="#br0" timeOffset="160662.1223">26260 11035 0,'0'0'0,"0"0"15,0 0-15,0 0 0</inkml:trace>
  <inkml:trace contextRef="#ctx0" brushRef="#br0" timeOffset="160821.0471">26255 11013 0,'0'0'16,"0"0"-16,0 0 16,0 0-16,0 0 0,0 0 15</inkml:trace>
  <inkml:trace contextRef="#ctx0" brushRef="#br0" timeOffset="173147.3354">8044 3457 0,'0'0'0,"0"0"0,0 0 16,0 0-16,0 0 0,0 0 0,0 0 15,-12-21-15,12 21 0,0 0 16,0 0-16,-17-15 0,17 15 16,0 0-16,-26-7 0,16 6 15,1-1-15,0 1 0,2-1 16,0 0-16,2 2 0,1-1 0</inkml:trace>
  <inkml:trace contextRef="#ctx0" brushRef="#br0" timeOffset="173384.9291">7885 3415 0,'0'0'0,"0"0"16,0 0-16,0 0 0,0 0 0,0 0 15,0 0-15,0 0 16,-3-20-16,3 20 0,0 0 16,0 0-16,0 0 0,0 0 15,0 0-15,0 0 0</inkml:trace>
  <inkml:trace contextRef="#ctx0" brushRef="#br0" timeOffset="173588.3421">8061 3490 0,'0'0'0,"0"0"16,0 0-16,0 0 0,0 0 0,-4-18 15,4 18-15,0 0 0,0 0 16,0 0-16,0 0 0,0 0 16,-25-9-16,25 9 0,0 0 15,-27-2-15,19 1 0,3 1 16</inkml:trace>
  <inkml:trace contextRef="#ctx0" brushRef="#br0" timeOffset="173817.3409">8122 3484 0,'0'0'0,"0"0"0,0 0 0,0 0 16,0 0-16,0 0 0,0 0 15,0 0-15,0 0 0,0 0 16,0 0-16,0 0 0,0 0 0,0 0 15,0 0-15,0 0 0,0 0 16,10 17-16,-10-17 0,0 0 16,0 0-16,0 0 0</inkml:trace>
  <inkml:trace contextRef="#ctx0" brushRef="#br0" timeOffset="174961.3112">13930 3829 0,'0'0'0,"0"0"0,0 0 16,0 0-16,0 0 0,0-21 15,0 21-15,0 0 0,0 0 0,0 0 16,0 0-16,0 0 0,0 0 16,-20-8-16,20 8 0,0 0 15,0 0-15,0 0 0</inkml:trace>
  <inkml:trace contextRef="#ctx0" brushRef="#br0" timeOffset="175162.8856">13736 3866 0,'0'0'0,"0"0"15,0 0-15,0 0 0,0 0 0,0 0 16,0 0-16,-16-17 0,16 17 15,0 0-15,0 0 0,0 0 16</inkml:trace>
  <inkml:trace contextRef="#ctx0" brushRef="#br0" timeOffset="175351.6241">13669 3982 0,'0'0'0,"0"0"16,0 0-16,0 0 0,0 0 15,0 0-15,-13-20 0,13 20 16,0 0-16,0 0 0,-11-21 0,11 21 16</inkml:trace>
  <inkml:trace contextRef="#ctx0" brushRef="#br0" timeOffset="177315.9728">6172 3772 0,'0'0'0,"-1"-3"16,-2-1-16,-3 0 0,1-3 16,0 2-16,-1-1 15,-2 1-15,0 0 0,2 1 16,-1 1-16,-1 2 0,0 1 15,2 1-15,-3 1 0,2 0 16,-3 1-16,3 0 0,2 2 0,-1-2 16,2 0-16,-1 1 0</inkml:trace>
  <inkml:trace contextRef="#ctx0" brushRef="#br0" timeOffset="178456.9517">13321 4464 0,'0'0'0,"0"0"15,0 0-15,0 0 0,0 0 0,0 0 16,0 0-16,0 0 0,0 0 16,0 0-16,0 0 0,0 0 15,0 0-15,0 0 0</inkml:trace>
  <inkml:trace contextRef="#ctx0" brushRef="#br0" timeOffset="178655.7359">13362 4435 0,'0'0'16,"0"0"-16,0 0 0,0 0 16,0 0-16,0 0 0,0 0 0,0 0 15,0 0-15,0 0 0,0 0 16,-20-13-16,20 13 0,0 0 15</inkml:trace>
  <inkml:trace contextRef="#ctx0" brushRef="#br0" timeOffset="178825.7864">13188 4434 0,'0'0'15,"0"0"-15,0 0 0,0 0 0,0 0 16,0 0-16,0 0 16,0 0-16,0 0 0,0 0 0,0 0 15,0 0-15</inkml:trace>
  <inkml:trace contextRef="#ctx0" brushRef="#br0" timeOffset="179021.8606">13068 4490 0,'0'0'0,"0"0"0,0 0 0,0 0 16,0 0-16,0 0 0,0 0 15,-18-15-15,18 15 0,0 0 16,-21-14-16,21 14 0</inkml:trace>
  <inkml:trace contextRef="#ctx0" brushRef="#br0" timeOffset="179182.9774">12883 4473 0,'0'0'16,"0"0"-16,0 0 0,0 0 15,0 0-15,0 0 0,0 0 16,0 0-16,0 0 0,0 0 0,-19-17 16,19 17-16</inkml:trace>
  <inkml:trace contextRef="#ctx0" brushRef="#br1" timeOffset="216523.4417">7616 11767 0,'0'0'15,"0"0"-15,0 0 0,0 0 0,0 0 16,5-18-16,-5 18 0,0 0 16,9-19-16,-9 19 0,8-16 15,-6 8-15,0 1 0,0 0 16,0-2-16,0 0 0,-2 4 0,0-1 15,1 1-15,0 0 16,0 1-16,-1 0 0,-1 1 16,-3 1-16,1 0 0,-2 2 15,-6 0-15,1 0 0,-1 1 0,-3 1 16,0 1-16,1 2 0,-2-1 16,2 3-16,-1 2 0,1 1 15,-1-1-15,-3 2 0,-1 4 16,5-3-16,-1 1 0,4 1 15,3 0-15,2 2 0,-1-3 0,4 0 16,3-1-16,1 0 16,1-3-16,2 1 0,3-1 15,-4-3-15,3 0 0,1-3 16,2 0-16,1-3 0,0 0 0,3-2 16,0-1-16,-2 0 0,-1-1 15,0-2-15,-1-2 16,-1 0-16,-1 1 0,-1-2 0,0-3 15,-2 2-15,0-1 0,-2-2 16,-3 0-16,0 1 0,0 2 0,-2-3 16,-1 2-16,-2 2 0,1 0 15,-4 2-15,-1-3 16,-1 2-16,0 3 0,-2 3 0,0 1 16,0 2-16,1 4 0,-2 0 15,-3 2-15,3-2 0,2 0 0,1 0 16</inkml:trace>
  <inkml:trace contextRef="#ctx0" brushRef="#br1" timeOffset="217089.5549">6926 11983 0,'0'0'0,"0"0"16,0 0-16,0 0 0,0 0 0,-25 7 15,25-7-15,-24 12 16,24-12-16,-38 19 15,10-4 1,-7 5-16,-4 5 16,-2 0-16,-4 2 15,-7 7-15,7-4 0,-13 6 16,3-1 0,7-1-16,3-2 0,10-5 15,7-2-15,5-4 0,5-6 16,1-1-1,5-5-15,10-6 16,8-6-16,0 1 16,-2-1-16,0 2 15</inkml:trace>
  <inkml:trace contextRef="#ctx0" brushRef="#br1" timeOffset="217373.0305">6776 11983 0,'0'0'0,"0"0"15,0 0 1,0 30-16,0-30 16,-3 45-1,0-13-15,-4 4 16,-2 5-16,-1 2 15,0 5 1,1-2-16,0 0 16,-1 7-16,2-5 15,3-10-15,-2-8 16,0-5-16,3-4 16,1-3-1</inkml:trace>
  <inkml:trace contextRef="#ctx0" brushRef="#br1" timeOffset="217557.4798">6412 12276 0,'0'0'16,"0"0"-16,0 0 16,30 5-1,2 0-15,19 6 16,13 6-16,-7-3 15,-7-1 1,-6-2-16</inkml:trace>
  <inkml:trace contextRef="#ctx0" brushRef="#br1" timeOffset="218389.8291">13436 12707 0,'0'0'0,"0"0"15,0 0-15,-12 28 16,12-28 0,-23 39-16,7-16 15,1 1-15,0 1 16,1 1-1,0 0-15,2-2 16,1-1-16,2-4 16,2-2-1,5-8-15,3-5 16,0-2-16,0 1 16,0-1-16</inkml:trace>
  <inkml:trace contextRef="#ctx0" brushRef="#br1" timeOffset="218973.6579">13521 12594 0,'0'0'16,"0"0"-16,0 0 16,41 12-16,-19 0 15,0 3-15,0 5 16,-4 2-1,-2 2-15,-7-1 16,-6 0-16,-6-4 16,-7-3-1,-6-3-15,-3-3 16,-4-4-16,-1-2 16,-10-3-1,-1-1-15,3-3 16,2-2-16,6 1 15,4 1-15,4-2 16,4 1 0,7 1-16,6 1 15,8 4-15,5 4 16,8 6-16,5 4 16,1 5-1,2 4-15,-2 4 16,-3 2-16,-6 1 15,-5 1 1,-5-5-16,-6-2 16,-2-5-16,-3-2 15,-7-5-15,-4-3 16,-5-3-16,-4-3 16,0-5-1,-1-3-15,1 0 16,0-1-16,2-1 15,2-3 1,3-3-16,2-3 16,2 3-16,2 1 15,1 2-15</inkml:trace>
  <inkml:trace contextRef="#ctx0" brushRef="#br1" timeOffset="219107.8146">14011 13093 0,'0'0'16,"0"0"-16,0 0 15,0 0-15,0 0 16,0 0 0</inkml:trace>
  <inkml:trace contextRef="#ctx0" brushRef="#br2" timeOffset="228706.3068">6335 13589 0,'0'0'16,"0"0"-16,0 0 0,0 0 0,0 0 15,0 0-15,0 0 0,0 0 16,0 0-16,0 0 0,0 0 16,0 0-16,0 0 0,0 0 15,0 0-15,0 0 0,0 0 16,0 0-16,26 2 0,-26-2 16,0 0-16,19-4 0,-19 4 15,0 0-15,26 1 0,-26-1 0,0 0 16,28-6-16,-28 6 0,21-7 15,-8 2-15,1 0 0,1 0 16,2-1-16,1-1 0,-2 1 16,0-1-16,2 1 0,4-2 15,8-2-15,0-1 0,2-4 16,-1-1-16,1 2 0,0 2 0,6-5 16,0-1-16,0 2 15,1 2-15,1-2 0,2-1 16,-2 0-16,0 1 0,9-5 15,-1-1-15,-2 3 0,-1 0 0,11-5 16,2-1-16,-6 2 0,-5 1 0,5-2 16,5 0-16,-7 3 15,-2 1-15,12-4 0,4-1 16,-5 3-16,-6 2 0,24-11 16,-8-1-16,-6 7 0,-7 4 0,8-4 15,6-2-15,-11 0 16,-5-1-16,5 3 0,4-1 15,-5 4-15,-3 4 0,-2 0 16,-2-1-16,-2 0 0,-2-1 0,9 1 16,7 1-16,-5-1 0,-1-2 0,1 1 15,3-2-15,-3 0 16,-2 0-16,4 1 0,2 1 16,-6 1-16,-3-3 0,3 4 15,3-1-15,-1-1 0,1 0 0,2-1 16,3 0-16,-6 4 0,-4 1 15,3 0-15,3-2 0,-4 0 16,-2 1-16,3-2 0,3-1 16,-3 2-16,-2 2 0,5-1 15,3-2-15,-6-1 0,-3-1 16,2 2-16,0 1 0,2 3 16,-1 2-16,5-5 0,2-5 15,-6 3-15,-5 0 0,9 1 16,4 3-16,8-6 15,4-3-15,-6 2 0,-5 1 16,-3 1-16,-1 0 0,1 2 0,0 1 16,-3-2-16,-4 2 0,10-1 15,6-2 1,14-3-16,10-2 0,-22 5 0,-14 3 16,7 0-16,6 1 0,-3-1 0,-3 3 15,5-4-15,3-1 16,-6 3-16,-3-1 0,7 0 0,4 4 15,-10-1-15,-7-2 0,5-1 16,5-4-16,-6 4 0,-2 4 16,5 0-16,4 0 0,-5 2 15,-3-2-15,6 0 0,5 0 16,-12 0-16,-7-1 0,3 1 16,2-3-16,-4 5 0,-1-2 0,5 3 15,4 1-15,-11-4 16,-8-1-16,6 0 0,5-2 15,-7 3-15,-5 0 0,2 6 0,0 1 16,-5 0-16,-5 2 0,1-8 16,0-2-16,-9 1 0,-6 0 0,-1 3 15,1 1-15,-3 2 16,-3 1-16,-2-3 0,1-1 16,-10 8-16,1-1 0,-2 1 0,0 2 15,-2-2-15,1 2 0,-2-2 16,0 3-16,-2 0 0,2-3 15,-2 3-15,0 6 0,-1-4 16,-1 1-16,-5 3 0,-3-2 16,3 0-16,0-1 0,1 1 15</inkml:trace>
  <inkml:trace contextRef="#ctx0" brushRef="#br2" timeOffset="229756.029">8425 12964 0,'0'0'0,"0"0"15,0 0-15,0 0 0,-28 10 0,16-3 16,-2 2-16,0 3 16,-1 1-16,-2 4 0,-3 3 15,-5 8-15,1 1 0,0 2 16,1 3-16,-5 6 0,1-1 0,-6 10 16,0-1-16,3-1 0,1-2 15,4-4-15,3-1 0,0 1 16,0 2-16,-4 4 0,3-5 15,5-7-15,4-6 0,4-6 16,2-5-16,2-4 0,0-3 0,3-4 16,1-1-16,2-3 15,0-3-15,2-5 0,2-7 16,5-4-16,3-4 0,3-9 0,0-5 16,-1-4-16,1-2 0,-1 2 15,-5 8-15,-1 7 0</inkml:trace>
  <inkml:trace contextRef="#ctx0" brushRef="#br2" timeOffset="230011.5592">8247 12982 0,'0'0'0,"0"0"0,0 0 16,0 0-16,0 0 0,0 0 0,0 0 16,0 0-16,5 24 0,-5-24 15,3 27-15,-3-27 0,6 36 16,-3-13-16,0 1 0,3 2 15,-2 2-15,3 12 0,-2 4 16,1-5-16,-2-3 0,3 11 16,-1 1-16,0-6 0,-1-4 0,-1-1 15,1 0-15,-1 4 16,-4-3-16,0-9 0,1-5 16,-1-6-16,0-3 0,-1-6 0,-2-6 15,2-1-15,1-2 0,-2 4 16</inkml:trace>
  <inkml:trace contextRef="#ctx0" brushRef="#br2" timeOffset="230190.6885">8114 13430 0,'0'0'0,"0"0"15,0 0-15,0 0 0,33-6 16,-33 6-16,42-13 0,-13 5 15,5-4-15,9-1 0,8-1 16,19-6-16,5-2 0,1-1 16,-4 2-16,-16 5 0</inkml:trace>
  <inkml:trace contextRef="#ctx0" brushRef="#br2" timeOffset="230773.0296">14500 11278 0,'0'0'0,"0"0"0,0 0 0,0 0 15,0 0-15,0 0 0,0 0 0,6 24 16,-6-24-16,-2 24 0,2-24 16,-5 33-16,0-14 0,-1 4 15,-2 4-15,0 1 0,1 1 16,-3 10-16,0 0 15,1-3-15,0-2 0,-1 7 0,1 0 16,2-3-16,0-4 0,2-4 16,0-2-16,2-4 0,1-3 0,-1-5 15,2-4-15,0-2 0,0-3 16,1-3-16,0-4 0,0 0 16,2-6-16,1-5 0,-1-5 15,-1-2-15,-1-5 0,0 4 16,0 4-16,0 1 15</inkml:trace>
  <inkml:trace contextRef="#ctx0" brushRef="#br2" timeOffset="231172.7741">14310 11387 0,'0'0'0,"0"0"15,0 0-15,0 0 0,8-23 0,-8 23 16,0 0-16,19-19 16,-9 12-16,2 0 0,1 4 15,4-1-15,2 3 0,1-1 0,1 4 16,7 1-16,-2 2 0,2 3 15,1 6-15,-4 0 0,-3 3 16,-4-2-16,-4 1 0,-3 4 16,-4 1-16,-12 3 15,-8-1-15,-2-2 0,-3 0 0,-9-3 16,-6-3-16,1-1 16,1-1-16,-5-1 0,2-2 0,5-2 15,6 2-15,5-4 0,6-2 16,2-1-16,4 1 0,2-2 15,4 1-15,6-1 0,5 0 16,4-2-16,4 0 0,0 0 16,1 1-16,3 1 0,1 2 15,-2-1-15,-1 0 0,-2 2 0,-3-2 16,-2 4-16,-2 0 0,-3 0 16,-4 3-16,-3 0 0,-3-1 15,-12 3-15,-9 1 0,-6 3 16,-2-1-16,-17 3 0,-4-1 15,10-3-15,6-1 0,8-5 0</inkml:trace>
  <inkml:trace contextRef="#ctx0" brushRef="#br2" timeOffset="232122.3855">11305 11783 0,'0'0'0,"0"0"16,0 0-16,0 0 0,0 0 15,0 0-15,0 0 0,-21-17 16,21 17-16,0 0 0,0 0 0,-19-11 16,19 11-16,0 0 15,0 0-15,-27 4 0,19 0 0,0 3 16,-2 2-16,0 1 0,0 2 15,0 1-15,1 1 0,0 0 16,1 0-16,3 0 0,2 0 16,2-2-16,1-1 0,1-1 15,1-3-15,0 2 0,0-2 0,0-1 16,1-3-16,-1-1 0,1 0 16,0-3-16,1-2 0,1 0 15,3-3-15,-1-1 16,0-2-16,1 2 0,-1-3 0,-1 1 15,1 0-15,-3-1 0,-1-1 16,-2 0 0,-1 1-16,-3 2 15,0 2-15,-1-1 0,-1 3 0,0 2 0,-2 2 16,1 1-16,-1 1 0,-1 3 16,-1 1-16,1 1 0,-1 1 15,0 4-15,1 1 0,3-2 16,0 0-16,4 0 0,3 0 15,2 0-15,-1-1 0,1-2 16,1-2-16,0-1 0,1-2 0,-1-1 16,2 0-16,-1-2 0,-1-1 15,2-2-15,-1-1 16,2-2-16,1-1 16,-1-1-16,-2 1 0,0-1 0,-2 1 15,0-1-15,0 1 0,-2-2 0,-2 0 16,-1 0-16,-1 0 15,-3 2-15,0 0 0,-1 2 16,1-1-16,-1 0 0,1 1 0,-1 1 16,2 1-16,-1 0 0,2 3 15,1 0-15,1 4 16,1-1-16,1 0 0,5 2 0,5-1 16,-1 0-16,-1 0 0,-1-2 0</inkml:trace>
  <inkml:trace contextRef="#ctx0" brushRef="#br2" timeOffset="232574.0071">11943 11908 0,'0'0'0,"0"0"15,0 0-15,0 0 0,0 0 0,0 0 16,0 0-16,0 0 0,0 0 15,0 0-15,-25 21 0,25-21 16,-14 20-16,14-20 0,-18 34 16,10-15-16,-1 1 0,0 5 15,-1 3-15,-3 7 0,0-2 16,-1 2-16,0 1 0,2-3 0,1-2 16,-2 5-16,1 0 0,1-5 15,2-3 1,1-4-16,2-5 0,1-4 0,1-3 0,0-3 15,3-3 1,0-3-16,1-3 0,3-10 16,5-8-16,-2 3 0,-1 3 15,-1 1-15</inkml:trace>
  <inkml:trace contextRef="#ctx0" brushRef="#br2" timeOffset="232823.3214">11894 11987 0,'0'0'15,"0"0"-15,0 0 16,0 0-16,0 0 0,0 0 0,0 0 16,9 23-16,-9-23 0,10 22 15,-10-22-15,14 26 0,-6-9 0,2 1 16,1 2-16,0 0 0,1 1 16,1-1-16,2 0 15,2 5-15,1-2 0,-3-2 0,0-1 16,-3-2-16,-1-2 0,0-2 15,-1-3-15,0-3 0,1-3 16,-2 3-16,-3 1 0,0-1 16,-1-2-16,0 0 0</inkml:trace>
  <inkml:trace contextRef="#ctx0" brushRef="#br2" timeOffset="233056.5055">12248 12049 0,'0'0'16,"0"0"-16,0 0 0,0 0 0,0 0 16,0 0-16,0 0 0,0 0 0,-24 19 15,24-19-15,-14 21 16,14-21-16,-16 28 0,8-13 16,1 0-16,0 2 0,0-1 0,1 0 15,-1-1 1,2 0-16,-1-2 0,2-2 0,-1-1 15,3-4-15,2-4 0,0 1 16,0-1-16,0-2 0</inkml:trace>
  <inkml:trace contextRef="#ctx0" brushRef="#br2" timeOffset="233256.4336">12347 12047 0,'0'0'0,"0"0"16,0 0-16,0 0 0,0 0 0,0 0 15,0 0-15,11 29 0,-11-29 0,9 25 16,-4-8-16,1 0 0,2 1 16,0 2-16,-2 3 0,0 0 15,-2 2-15,-2 6 0,-2 1 16,-1-3-16,-1-1 0,-2-4 16,-3-2-16,2-3 15,0-4-15,1-2 0</inkml:trace>
  <inkml:trace contextRef="#ctx0" brushRef="#br2" timeOffset="234006.5335">10357 10332 0,'0'0'0,"0"0"15,0 0-15,0 0 0,0 0 0,0 0 16,8 29-16,-8-29 0,0 0 15,13 31-15,-13-31 0,12 32 16,-5-17-16,1 6 0,4 3 16,-3-1-16,1 2 0,4 11 15,-1 2-15,0-1 0,-1 1 0,5 9 16,0 2-16,1-5 0,-1-1 16,5 7-16,1 0 15,-3-4-15,-4-4 0,1 2 16,-2 4-16,2 3 0,-2-5 0,1 1 15,0 0-15,1-6 0,0-3 16,1 1-16,-2 0 0,-1-3 16,-2-4-16,2 5 0,1-1 15,-3-10-15,-1-2 0,0-1 0,1 2 16,0-4-16,0 1 0,-1-4 16,-1 2-16,-2-1 15,0-3-15,-4-1 0,1-3 16,-3 0-16,0-3 0,0-1 15,0-2-15,-1-1 0,-1-1 0,0-1 16,0 0 0,-1-3-16,2 2 0,-2-2 0,0 0 15,0 0-15,0 0 16,-3-5-16,3-1 0,-1 0 0,0 0 16,1 2-16,0-2 0,0 2 15,0 0-15,0 0 0</inkml:trace>
  <inkml:trace contextRef="#ctx0" brushRef="#br2" timeOffset="234840.9166">10865 11592 0,'0'0'0,"0"0"16,0 0-16,0 0 0,0 0 0,0 0 16,0 0-16,0 0 0,0 0 15,0 0-15,0 0 0,18-22 16,-18 22-16,0 0 15,31-21-15,-19 14 0,0 0 0,-1-1 16,0 1-16,0-3 0,1 3 0,0-1 16,2-2-16,-1 3 0,0-1 15,1 1-15,1-3 0,-2 3 16,-1 0-16,-1-1 0,0 1 16,-1 0-16,-1 2 0,0-1 15,-1 1-15,-1 0 0,0 4 16,-1-3-16,2 1 0,-1 0 15,-2 1-15,1 0 0,0-1 16,0 3-16,-1 0 0,0 0 16,0 0-16,0 3 0,-1-1 0,1 0 15,-1 2-15,-1 1 0,1 0 16,0-1-16,1 5 0,-1-2 16,0-2-16,2 2 15,-1 1-15,1-1 0,-2 3 0,1 1 16,-1 0-16,1 1 0,-1 0 15,0 1-15,1 0 16,-1 1-16,1-3 0,-1 3 0,0-3 16,1 1-16,-1-1 0,1 2 15,0-1-15,0 0 0,-1-1 0,-1 0 16,1 0-16,-1-1 16,0-1-16,0-2 0,1 2 15,-2-2-15,0 1 0,0-1 0,1-2 16,-2 1-16,0-3 0,0 3 15,0-3 1,0 0-16,0-1 0,-1-2 0,-1 4 16,-2-4-16,-3-2 15,2 0-15,-1 1 0,2 0 0</inkml:trace>
  <inkml:trace contextRef="#ctx0" brushRef="#br2" timeOffset="235756.6034">10360 10235 0,'0'0'0,"0"0"0,0 0 0,0 0 15,0 0-15,0 0 0,2 21 16,-2-21-16,0 0 0,5 25 15,-5-25-15,4 22 0,-1-8 0,0 0 16,1 1-16,1 2 16,0-2-16,1 4 0,0 1 0,2 1 15,0 1-15,3 6 0,0 2 16,0 1-16,1-2 0,-1 2 16,0 2-16,2 6 0,0-3 15,2 0-15,0-1 0,0 1 16,-2 0-16,4 7 0,3-3 15,-3-2-15,-2-6 0,-1 4 16,-2 0-16,-1-4 0,-1 1 0,1 2 16,1-1-16,1-2 0,1-2 15,0-1-15,-1 3 16,-1-3-16,-2-4 0,0 3 0,0 0 16,-3-2-16,1 2 0,-1-1 15,-1-1-15,0-2 16,-1-2-16,1-1 0,-1 0 15,1-3-15,-1-2 0,2-1 0,1-1 16,-2-2-16,0 1 0,-2-4 16,2 0-16,0 1 0,2-1 15,-1 0-15,-3-2 16,2-3-16,-1 3 0,0-3 0,-2 0 16,0 0-16,1 0 0,-2-2 15,0 1-15,0 0 0,0 0 0,1-1 16,-1-1-16,-2-1 0,0 0 15,1 3-15,-1-3 0,2 0 16,-2 0-16,0 0 0,0 0 16,0 0-16,2 1 0,-2-1 15,0 0-15,0 0 0,0 0 0,-2-4 16,2-1 0,0 2-16,0-1 15,0 1-15</inkml:trace>
  <inkml:trace contextRef="#ctx0" brushRef="#br2" timeOffset="236432.0107">10864 11530 0,'0'0'15,"0"0"-15,0 0 0,0 0 0,0 0 16,0 0-16,0 0 16,0 0-16,0 0 0,19-24 15,-19 24-15,21-16 0,-21 16 0,24-16 16,-11 6-16,0 1 0,-1 0 16,1-2-16,1 3 0,1-2 15,-2 3-15,1-4 0,2 1 16,-2 2-16,0 1 0,3-3 15,-2 2-15,0 0 0,-2-1 16,0 3-16,0 0 0,-3 0 0,-1 2 16,3 1-16,0-2 15,-3 2-15,-1 0 0,0 1 16,-1 0-16,1-1 0,-1 2 0,-1 0 16,1-1-16,-2 2 0,1 0 15,-1 3-15,0-2 0,-1 2 16,1-1-16,-1 0 15,0 4-15,0-1 0,-1-2 0,0 4 16,1-1-16,-1 1 0,-1 1 16,0 0-16,1 3 0,-2-1 15,1 1-15,0 0 0,0 1 16,1 1-16,-1-1 0,0 1 16,0 4-1,1-2-15,1 3 0,-1-1 0,0-2 0,2 4 16,-1 0-16,-1-4 15,1 0-15,-1-1 0,0-1 16,1-2-16,-1 0 0,-1-1 0,0-1 16,0-3-16,-1-2 0,0 2 15,1-1-15,-1-1 0,0-1 16,0 2-16,0-1 0,0-1 16,1-1-16,-2-2 0,0 3 15,0-3-15,0 3 0,0-3 16,0 0-16,0 2 0,0-2 0,0 0 15,-5 3-15,2-3 0,1 2 16,-1-2-16</inkml:trace>
  <inkml:trace contextRef="#ctx0" brushRef="#br2" timeOffset="239139.9414">16958 10971 0,'0'0'0,"0"0"16,0 0-16,0 0 0,0 0 0,0 0 15,0 0-15,0 0 0,0 0 16,0 0-16,0 0 0,24-4 16,-24 4-16,42-4 0,-14 4 15,2-1-15,3-1 0,12-2 16,2 0-16,-2 1 0,-2-1 0,8 1 16,-1-1-16,-6 4 15,-4-3-15,-1 3 0,-6 3 16,-7-2-16,-5 2 0,-9 4 15,-3-1-15,-4 2 0,-3 0 0,-9 5 16,-9-1-16,-4 2 0,-2 3 16,-7 1-16,-7 1 15,3-1-15,2 0 0,-9 6 0,-2 0 16,3-1-16,4-2 0,3 0 16,3-3-16,5-3 0,4-5 15,3 1-15,8-4 0,2-4 16,2-2-16,5-1 0,0 0 15,7-4-15,1-1 0,6-2 16,6-2-16,1-2 0,1 3 0,0-2 16,1 3-16,0-1 0,-1 0 15,0-1-15,1 2 0,-5 3 16,-1-1-16,-3 3 0,-1 4 16,-3 0-16,-2 1 0,-5 4 15,-3 1-15,-3 5 0,-4-1 16,-3 2-16,-3 2 0,-1 0 0,-2 2 15,-6 3-15,-2 1 16,0 1-16,0-1 0,0-3 16,2 2-16,4-4 0,2-2 0,1 0 15,0-1-15,7-3 16,0-4-16,4-3 0,0-4 16,4 0-16,2 0 0,2-4 0,1 0 15,3-1-15,3-1 0,3-2 16,4-3-1,1-1-15,-1-1 0,0 3 16,-1 1-16,0 1 0,2 1 16,2 0-16,-2 3 0,-1 1 0,0 3 15,-5 2-15,-1 0 0,-2 5 16,0 0-16,-2 3 0,-1 1 16,-2 3-16,0 1 0,-2 3 15,-1 2-15,-2 2 0,-2 2 16,-1-2-16,-2 0 0,-5 7 15,-3-4-15,-2 2 0,-2-2 0,-1-2 16,1 2-16,-1-4 0,-1 0 16,0-4-16,-1-1 0,0-4 15,0-1-15,1-2 16,2-4-16,-2-4 0,0-4 0,-2-6 16,-1-4-16,4-9 0,5-7 15,2 6-15,2 4 0,2 3 16</inkml:trace>
  <inkml:trace contextRef="#ctx0" brushRef="#br2" timeOffset="239356.1227">17819 10806 0,'0'0'0,"0"0"0,0 0 0,23 7 15,-23-7-15,28 11 0,-28-11 16,25 21-16,-15-10 0,-3 4 16,-3 2-16,-5-2 0,-4 2 0,-4-3 15,-3 1-15,-7 0 0,-2 2 16,3-3-16,4-3 0,2 0 16</inkml:trace>
  <inkml:trace contextRef="#ctx0" brushRef="#br2" timeOffset="240032.2111">17591 11214 0,'0'0'0,"0"0"16,0 0-16,0 0 0,0 0 15,0 0-15,0 0 0,26 3 16,-26-3-16,30 0 0,-30 0 16,43-4-16,-20 3 0,2-1 15,1-1-15,6 2 0,-1 0 0,-5-1 16,-2 2-16,-5 3 0,-1-3 16,-4 4-16,-3 3 0,-2-3 15,-3 5-15,-5 0 0,-4 1 16,-5 1-16,-4 2 0,-5-1 15,-2 2-15,-3 1 0,-2-2 0,-7 5 16,0-1-16,4-1 16,3-2-16,0 0 0,2-1 15,4-4-15,2 2 0,4-5 16,2-2-16,5 0 0,2-1 0,7 1 16,3-4-1,10 0-15,7-2 0,-1-1 16,-1 0-16,8 0 0,1 0 15,-3 2-15,-2 1 0,-3 0 16,-2 0-16,-3 1 0,-4 2 0,-3 1 16,-3 3-16,-3 0 0,-2 0 15,-11 4-15,-6 5 0,-1-3 16,0-1-16,-12 4 0,-3 2 16,0-1-16,1-2 0,-1-1 15,-1 3-15,3-5 0,0 0 0,-2 1 16,3-1-16,6-3 0,4-1 15,5-2-15,2-2 16,5 1-16,1-3 0,9-2 0,7-2 16,3-3-16,3-2 0,5 2 15,5-3-15,0 1 0,2 1 16,3-2-16,3-1 0,-3 2 16,-1 0-16,4-4 0,-2 0 15,-4 0-15,-3 1 0,0 1 16,1 0-16,-5 2 0,-3 0 0,-3 3 15,-1-1-15,-4 3 0,-2 1 16,-5 0-16,1 1 16,-2 2-16,1-2 0,-2 4 0,0 3 15,-1-1-15,0 0 0,-1 0 16,0 4-16,1-2 0,-1 1 0,1-1 16,0 2-16,1 0 15,-1-1-15,1-2 0,1-5 16,-2-2-16,0-2 0,-2 2 15,2-2-15,-2 2 0</inkml:trace>
  <inkml:trace contextRef="#ctx0" brushRef="#br2" timeOffset="240289.7848">18342 11242 0,'0'0'16,"0"0"-16,0 0 0,0 0 0,13 29 15,-13-29-15,16 32 0,-6-14 16,0 0-16,-2 1 16,1 1-16,-1 1 0,-2 1 0,1 3 15,-1-4-15,-2-3 0,-1-1 16,1-4-1</inkml:trace>
  <inkml:trace contextRef="#ctx0" brushRef="#br2" timeOffset="240689.7638">18589 11277 0,'0'0'0,"0"0"0,0 0 0,29-14 16,-29 14-16,38-14 0,-10 7 15,2 2-15,0-1 0,11-1 16,1 4-16,6-1 0,-3 0 0,-5 1 16,-4 2-16,-4 2 0,-3 3 15,-4 1-15,-2 0 0,-7 2 16,-7 0-16,-5 1 0,-6 5 16,-5-1-16,-3-1 0,-11 3 15,-8-4-15,-4 5 0,-2-1 0,-6 2 16,-3-1-16,-9 3 15,1-3-15,4 1 0,2-3 16,0 1-16,9-3 0,7-2 0,7-2 16,5-3-16,5 0 0,7-1 15,6-3-15,9-2 16,8-2-16,4 0 0,4-6 0,6 3 16,4-4-16,3 4 0,2-2 15,-2 0-15,0-2 0,-5 1 16,-5 2-16,-1-2 0,-2 3 15,-4-1-15,-4-2 0,-8-1 16,-6-1-16,-1 3 0,0 2 16,-1 2-16</inkml:trace>
  <inkml:trace contextRef="#ctx0" brushRef="#br2" timeOffset="241057.8819">18776 10731 0,'0'0'0,"0"0"15,0 0-15,0 0 0,0 0 16,0 0-16,8 25 0,-8-25 16,7 25-16,-4-6 0,2 5 15,-1 4-15,0-2 0,1 6 16,-1 3-16,2 12 0,0 0 0,2 14 15,0 3-15,-3-7 16,0-4-16,-2 12 0,-1 2 16,1 5-16,0-8 0,-1-1 0,-1-4 15,0-6-15,-1-3 0,1 0 16,0-1-16,-1-9 0,0-7 0,-1-5 16,-1-6-16,1-5 15,1-5-15,-2-5 0,-3-3 16,-1-7-16,-2-7 0,4-8 15,1-9-15,1 5 0,0 7 16,1 2-16</inkml:trace>
  <inkml:trace contextRef="#ctx0" brushRef="#br2" timeOffset="241306.1033">19350 10842 0,'0'0'0,"0"0"0,0 0 16,0 0-16,0 0 0,0 0 0,20 21 15,-20-21-15,13 29 0,-6-10 16,-1 4-16,0 0 0,-1 2 16,0 3-16,-2 1 0,0 6 15,1-3-15,-3 0 0,-1-6 16,-3 5-16,-1-5 0,0-8 15,-1-8-15,2-2 0,0-1 0,0-1 16</inkml:trace>
  <inkml:trace contextRef="#ctx0" brushRef="#br2" timeOffset="241456.6263">19512 11063 0,'0'0'0,"0"0"0,0 0 0,30-11 16,-18 8-16,3 0 0,4-1 15,-1 1-15,-1-1 0,3 1 16,-2-1-16,-3 0 0,-3 0 0,-4-2 16,-3 2-16,-2 0 0,0 1 15,-1 2-15</inkml:trace>
  <inkml:trace contextRef="#ctx0" brushRef="#br2" timeOffset="241674.9814">19273 11295 0,'0'0'0,"0"0"15,0 0-15,0 0 0,6 22 16,-6-22-16,7 25 0,-7-25 16,7 29-16,-5-12 0,-1-2 15,-1-1-15,-1 0 0,0-3 16,0-1-16,-1-4 0,1-4 0,1-2 15,-2-2-15,1 0 0,1 2 16,-2-3-16</inkml:trace>
  <inkml:trace contextRef="#ctx0" brushRef="#br2" timeOffset="242173.136">19372 11345 0,'0'0'0,"0"0"16,0 0-16,0 0 0,0 0 16,25-10-16,-25 10 0,23-7 0,-9 5 15,1-1-15,4 0 16,-1 0-16,-2 3 0,0 0 0,-1 0 15,-1 3-15,0 1 0,-1 0 16,-3 3-16,-6 0 0,-2 0 16,-3 0-16,-3 3 15,-4-2-15,-2 3 0,-6 0 0,-3-1 16,0 1-16,0-2 0,-2 0 16,-1-2-16,1 3 15,2-2-15,1-1 0,2 0 16,3-1-16,3-1 0,3-2 0,1-1 15,5 0-15,4 1 0,6-3 16,5-3-16,4 2 16,3-3-16,4 0 0,3 2 0,-2-1 15,0-1-15,1 3 0,-2-1 16,-7 2-16,-2 0 0,-6 0 16,-6 0-16,-4 6 0,-4 2 15,-7 3-15,-7 1 0,-4 1 0,-3 1 16,-12 4-16,-4 5 15,3-2-15,1 2 0,-3 2 0,1 0 16,6-5-16,5-4 0,7-1 16,6-1-16,6-4 0,5-2 15,13-2-15,8-1 0,5-2 16,6-1-16,7-2 0,7-2 16,12 0-16,2 0 0,6-5 15,5-2 1,4 1-16,3 0 0,-4-2 15,-12-2-15,-15 2 0,-11 5 16,-8 1-16</inkml:trace>
  <inkml:trace contextRef="#ctx0" brushRef="#br2" timeOffset="243422.8582">20073 11064 0,'0'0'0,"0"0"0,32-5 16,-10 2-16,3 2 0,7-1 15,6-2 1,15 1-16,1-1 15,-3 1-15,-4 3 0,5-4 16,-4-1-16,-10-1 0,-7 2 16,-8-2-16,-5 4 0,-13-4 15,-8-4-15,-8-1 16,-7 3 0,-3-2-16,-2 3 0,-1 2 15,0 3-15,1 2 0,2 0 16,2 4-16,1 2 0,3 2 15,0 2-15,1 1 16,1 3-16,0 8 16,-2 3-16,2 7 0,0 0 15,2 1-15,2 1 16,1-1-16,3-1 16,1 1-16,3 2 0,1-10 15,3-3-15,1-5 16,4 1-16,3-7 15,2 0-15,1-6 0,2-3 16,-1-6-16,1-3 0,0-4 16,3-3-16,-1 0 15,-2-4-15,-2 0 16,0-5-16,-3 2 16,-4-1-16,0 6 0,-1 2 15,-2 3-15,-1 4 0,-2 2 16,-2 3-1,-1 2-15,-1 3 0,-3 8 16,0 3-16,-2 7 16,0 4-16,0 0 0,2 1 15,-1 4-15,1 2 16,0 2-16,1-2 0,-1 11 16,1 4-16,-1-5 15,0 1-15,1-7 16,-2 0-16,1-8 0,-2-3 15,-2-7-15,-1-4 16,0-4-16,0-2 0,-4-6 16,-4-4-16,1 1 15,1-2-15,1-1 16,0-2-16,0 1 16,1-1-16,1-1 15,2-4-15,7-3 0,5-4 16,5-3-16,6-1 15,9-1-15,9-4 0,6 2 16,7-3 0,11-4-16,1 3 15,8 1-15,6-3 0,14-3 16,-2 4 0,-6 3-16,-4 6 0,2-1 15,-7 4-15,-9 4 16,-9 3-16,-11 1 15,-7 3-15,-10 7 16,-7 3-16,-8 4 16,-4 0-16,-5 7 0,-6 1 15,-7 5 1,-6 3-16,2 2 0,3 0 16,1 3-16,2 1 15,4 3-15,4-1 16,5-1-16,3 0 15,10-4-15,7-4 16,4-2-16,2-4 16,5-2-16,3-6 15,-2-5-15,-1-3 16,-6-7-16,-4 0 0,-9-11 16,-7-7-16,-9-7 15,-5-6-15,2 7 16,3 7-1,0 3-15</inkml:trace>
  <inkml:trace contextRef="#ctx0" brushRef="#br2" timeOffset="243672.6395">20910 11121 0,'0'0'16,"0"0"-16,0 0 15,0 0-15,4 27 16,-4-27-16,2 44 15,-3-16-15,-1 1 0,-2 2 16,0 3-16,-4 1 16,-2 3-16,-3 6 0,-1-4 15,-2-2-15,1-5 16,0-1-16,3-5 16,1-7-1,2-8-15,4-10 0,4-6 16,0-1-16,0 2 15,-1 1-15</inkml:trace>
  <inkml:trace contextRef="#ctx0" brushRef="#br2" timeOffset="243856.3511">21880 11025 0,'0'0'0,"12"6"0,8 4 16,-2 2-16,0 4 16,-5-3-16,-4 1 15,-1-4-15,-1 1 0,0-3 16</inkml:trace>
  <inkml:trace contextRef="#ctx0" brushRef="#br2" timeOffset="244055.7196">21544 11267 0,'0'0'0,"0"0"15,0 0-15,46-3 16,-14 2-16,1 1 0,1 0 16,3-1-16,3-1 15,6 1-15,-4-2 0,-3-2 16,-5 0-16,-5 0 15,-5 1-15,-3-1 16</inkml:trace>
  <inkml:trace contextRef="#ctx0" brushRef="#br2" timeOffset="244805.8112">21823 11431 0,'0'0'16,"0"0"-16,0 0 15,-16 34-15,7-14 16,1 0-16,2-1 0,0-1 15,2 3-15,2-3 16,-1 0-16,2 4 0,2-5 16,3-4-16,1-2 15,4-4-15,2-4 16,-2-4-16,1-4 0,2-5 16,3-2-16,7-8 15,3-1-15,-3 1 16,-2 2-16,-1 2 15,0 2-15,-1 3 0,-2 0 16,-1 1-16,-2 2 0,-2 1 16,-3 0-16,-2 4 0,1 1 15,-2 4-15,0 1 16,-3 5-16,-2 2 0,0 4 16,-1-1-16,-4 8 15,-1 3-15,-1 0 0,1 1 16,-2-1-16,-1-1 0,0 2 15,0-1-15,-5 5 0,-2-2 16,-4-2-16,-3-1 16,1-5-16,-1-5 0,-5-4 15,-7-2-15,-2-4 0,-1-1 16,-5-1-16,-4-1 0,1 2 16,0 2-16,-17-1 15,-3 3-15,3-2 16,3 0-16,6 1 0,4-2 15,9 1-15,4 1 16,10 0-16,6-1 16,9 1-16,6 1 15,15-1-15,12 2 16,14-4-16,15 3 16,9-1-16,10 0 15,12 0-15,1-3 0,24 2 16,6 1-16,0-1 15,-2 4-15,8 2 16,-9 3-16,-20-4 16,-14-3-16,10 2 0,-24-3 15,-21-1-15,-15-1 16,-16-5-16,-6-2 0,-8-14 16,-8-11-1,-16-6-15,-14-7 0,-4 1 16,0-1-16,-9-5 15,-7-4-15,10 10 16,14 10-16,12 9 0</inkml:trace>
  <inkml:trace contextRef="#ctx0" brushRef="#br2" timeOffset="245108.7398">21369 11469 0,'0'0'0,"0"0"16,0 0-16,0 0 15,0 0-15,0 0 16,0 0-16,0 0 0,0 0 15,25 4-15,-25-4 16,48 1-16,-12 1 16,6-4-16,3 2 0,1-3 15,-1 2-15,15 1 16,1 1-16,14 6 16,0 0-16,-5 7 0,-5 2 15,2 4-15,-9 0 16,-3 2-16,-2 0 15,-6 0-15,-7-2 0,-8-1 16,-5-1-16,-8-1 16,-6 0-16,-4-3 0,-5-3 0,-12-2 15,-10-4-15,-4-4 16,-5-4-16,5 0 0,4-1 16,4 4-16</inkml:trace>
  <inkml:trace contextRef="#ctx0" brushRef="#br2" timeOffset="245990.4281">16726 12408 0,'0'0'0,"0"0"16,0 0-16,39 0 15,-12 2-15,2 0 16,5 0-16,7-1 0,6 0 16,19 0-16,5 1 0,28-2 15,6-1-15,28-3 16,1-2-16,7 0 0,-13 1 0,57-5 15,11-1-15,-22 0 0,-15 0 16,0 3-16,-1 1 0,-10 1 16,-7-1-16,14 2 0,9-1 15,-8 2-15,-8 1 0,15 1 16,7 0-16,4 4 16,1 2-16,10-1 15,7-1-15,2 2 0,1 2 16,-38-1-16,-28 0 0,23 3 15,16 2-15,13 0 16,9 0-16,-42-2 16,-29 0-16,-15-1 0,-11-2 15,-10 4-15,-4 1 0,8 3 16,6 1-16,-12-3 16,-12 0-16,-17-3 0,-12-3 15,-14-2-15,-8-2 16,-7 0-16,-5 0 0,-3-2 15,-2-1-15,-1 2 16,-2 1-16,2-1 0,-3 2 0,3-2 16,-3-6-16,3 6 0,-2-2 0,-2-2 15,-3-3-15,-5-6 16,-5-4-16,6 6 0,4 3 16,1 2-16</inkml:trace>
  <inkml:trace contextRef="#ctx0" brushRef="#br2" timeOffset="246186.0811">23584 12371 0,'0'0'0,"0"0"15,0 0-15,0 0 16,0 0-16,0 0 0,0 0 0,0 0 16</inkml:trace>
  <inkml:trace contextRef="#ctx0" brushRef="#br2" timeOffset="251589.9013">3873 6948 0,'0'0'0,"0"0"0,0 0 0,13-18 16,-13 18-16,12-19 0,-2 5 15,-1 0-15,1-3 0,5-3 16,0-3-16,-1 0 0,-1-4 0,0 2 15,2 0-15,-5-1 0,-3 1 0,2-6 16,0 2 0,-2 3-16,-2 1 0,-2 1 0,-1 1 15,-4-1-15,-3 2 0,-4 1 16,-4 7-16,0-1 0,-4 4 0,2 4 16,-4 2-16,1 4 0,0 1 15,-6 6-15,-1-1 16,0 5-16,-1-2 0,-1 9 0,-2 4 15,3-2-15,-2 5 0,-1 5 16,1 3-16,3 1 0,7 1 0,1 0 16,4 4-16,3-6 15,2-3-15,5 3 0,2-1 16,1-1-16,3 2 0,4 0 16,5-3-16,3-8 0,2-3 0,2-7 15,0-4-15,4 0 0,-1 0 16,6-5-16,6-4 15,-3-1-15,-2-2 0,6-6 0,6-5 16,-3-2-16,-2 2 0,4-11 16,-3-1-16,-8 9 0,-7 2 0,-7 6 15</inkml:trace>
  <inkml:trace contextRef="#ctx0" brushRef="#br2" timeOffset="251873.0994">4430 6454 0,'0'0'0,"0"0"15,0 0-15,-10 18 0,10-18 0,-7 22 16,1-5-16,0-2 16,-3 3-16,-1 3 0,0 4 15,-7 4-15,-2 3 0,1-3 0,0 2 16,-1-2-16,0 0 0,-3 6 15,-2-2-15,4-5 0,3-3 16,0-3-16,2-5 0,4-4 16,4-1-16,-1-4 0,3-5 15,0 1-15,4-6 0,4-3 16,2-6-16,1 0 0,2-3 0,-4 3 16,2 3-16,-2-1 0</inkml:trace>
  <inkml:trace contextRef="#ctx0" brushRef="#br2" timeOffset="252124.7923">4379 6457 0,'0'0'0,"0"0"0,0 0 16,0 0-16,0 0 0,0 0 16,15 23-16,-15-23 0,0 0 0,22 25 15,-22-25-15,18 27 0,-9-12 16,0 0-16,0 2 0,0 1 15,-1 0-15,0 0 0,-1-3 16,0 6-16,1-3 0,-4-1 16,2-2-16,-3-1 0,1-3 15,-1-1-15,0-2 0,-1-1 16,2-4-16,2-3 0,3-1 16,2-4-16,1 1 0,-2 0 15,-1 1-15,0 2 0</inkml:trace>
  <inkml:trace contextRef="#ctx0" brushRef="#br2" timeOffset="252389.8981">4788 6426 0,'0'0'16,"0"0"-16,0 0 0,0 0 0,0 0 16,-25 13-16,25-13 15,-18 16-15,18-16 0,-22 25 16,8-11-16,0 4 0,1-1 0,-2 1 15,2 4-15,-5 2 16,2-5-16,2 2 0,2 1 0,-1-5 16,1-2-16,2 1 0,1-4 15,2-1-15,1 0 0,0-4 16,3-4-16,2 1 0,1-4 16,6 0-16,1-8 0,0-1 0,1 1 15,0-3-15,0 3 16,-2 2-16</inkml:trace>
  <inkml:trace contextRef="#ctx0" brushRef="#br2" timeOffset="252656.6528">4847 6469 0,'0'0'0,"0"0"16,0 0-16,0 0 0,6 25 0,-6-25 15,5 25-15,-5-25 0,4 31 16,-1-12-16,-2 2 15,2 1-15,0-1 0,-2 8 0,1-1 16,-2 1-16,3-1 0,-1 0 16,-1-2-16,0-1 0,1-3 15,1 3-15,-3-1 0,1-6 16,2-3-16,-2-1 0,2-3 16,3-4-16,-2-2 0,5-5 15,3-5-15,0-2 0,0-1 0,-1 3 16,-2-1-16,-1 0 0</inkml:trace>
  <inkml:trace contextRef="#ctx0" brushRef="#br2" timeOffset="252923.7559">5492 6408 0,'0'0'0,"0"0"0,0 0 0,0 0 15,0 0-15,3 29 0,-3-29 16,2 25-16,-2-25 0,1 35 16,-2-10-16,0-3 0,0 0 15,-1 9-15,1-1 0,-3-2 16,1 0-16,0-3 0,-1 4 16,-2-2-16,0-4 15,-3 2-15,2-1 0,-1-5 0,0-2 16,-3 1-16,0 0 0,0-4 15,3-1-15,2-4 0</inkml:trace>
  <inkml:trace contextRef="#ctx0" brushRef="#br2" timeOffset="253089.1729">5172 6930 0,'0'0'15,"0"0"-15,0 0 0,0 0 16,28-7-16,-28 7 0,38-4 15,-14 3-15,4 1 0,3 0 16,2-1-16,10 1 0,1 0 0,-2 1 16,1 0-16,9-1 0,-2 0 15,-7 0-15,-11 3 0,-4-3 16</inkml:trace>
  <inkml:trace contextRef="#ctx0" brushRef="#br2" timeOffset="253473.1791">6652 6373 0,'0'0'15,"0"0"-15,0 0 0,0 0 0,0 0 16,-17 17-16,17-17 0,-19 21 16,19-21-16,-27 26 0,11-6 15,1-1-15,0 3 0,-3 3 16,-1 3-16,-5 7 0,1-3 16,-5 8-16,5-1 0,-1-3 15,1 2-15,-2-1 0,0-1 16,-1 3-16,3-3 0,5-7 0,-1-1 15,4-7-15,2-1 0,3-4 16,3-2-16,1-6 0,3-1 16,0-4-16,3-6 0,1-1 15,1 0-15,1 0 0,-3 1 16,1-1-16</inkml:trace>
  <inkml:trace contextRef="#ctx0" brushRef="#br2" timeOffset="253789.9902">6583 6409 0,'0'0'0,"0"0"0,0 0 16,0 0-16,0 0 0,11 25 15,-11-25-15,7 27 0,-4-13 0,1 4 16,-1 4-16,0-1 0,1 1 15,-2 3-15,1 3 16,-2 5-16,0-1 0,0 0 0,0-3 16,-1 3-16,-1 0 0,1 3 15,1-3-15,-1-3 0,-1-4 16,0-3-16,-1-2 0,0-4 16,1-2-16,-3-3 0,-3-1 15,-3-4-15,-1-1 0,0-5 0,-2-4 16,3 4-16,-1-3 0,3 3 15</inkml:trace>
  <inkml:trace contextRef="#ctx0" brushRef="#br2" timeOffset="253923.1313">6299 6840 0,'0'0'16,"0"0"-16,0 0 0,0 0 15,26-3-15,-26 3 0,36-7 16,-17 6-16,2-2 0,5-1 0,2 1 15,-1 0-15,-1 2 0,4-3 16,-4 1-16,-6 0 0</inkml:trace>
  <inkml:trace contextRef="#ctx0" brushRef="#br2" timeOffset="254256.1492">7030 6504 0,'0'0'0,"0"0"0,0 0 0,0 0 16,0 0-16,-9 29 0,9-29 16,-10 29-16,6-14 0,-1 5 15,-1 2-15,-1 0 0,2 2 0,-2 7 16,-3-2-16,1 0 15,0-3-15,2 2 0,-1 1 0,1-4 16,3-4-16,-3 4 0,3-3 16,1-5-16,2-2 0,-2-5 15,3-2-15,0-5 0,0-3 16,3-3-16,1-5 0,-2 1 16,-1-3-16,0 1 0,0 3 15,1-1-15</inkml:trace>
  <inkml:trace contextRef="#ctx0" brushRef="#br2" timeOffset="254689.3766">7061 6448 0,'0'0'0,"0"0"16,0 0-16,0 0 0,0 0 0,24 3 16,-24-3-16,21 7 0,-21-7 15,28 11-15,-12 0 16,1-1-16,-3 1 0,-2 3 15,-2 3-15,-2-2 0,-5 3 0,-3 4 16,-6 0-16,-6-1 0,1-3 16,-6 0-16,-3 0 0,-1-1 15,-1-3-15,-5 1 0,1-1 16,2-3-16,1-1 0,3-3 16,3-3-16,4 0 0,1-2 0,3-1 15,2 2-15,6-2 0,1-1 16,6 0-16,3-1 15,2-2-15,2 3 0,3 0 0,5 3 16,-2-2-16,-2-1 0,-1 3 16,-1 1-16,-2-1 0,-1 1 15,-1 0-15,0 3 0,-6 0 16,0 0-16,-3 0 0,-3 1 16,-3 2-16,-3-1 0,-5 0 15,-5 2-15,-1-1 0,-1 0 0,-4 1 16,-4 0-16,1-3 15,0-1-15,-1 3 0,3-2 0,3-1 16,2 0-16,3-1 0,4-1 16,2-2-16</inkml:trace>
  <inkml:trace contextRef="#ctx0" brushRef="#br2" timeOffset="255085.9337">4001 6683 0,'0'0'0,"0"0"0,0 0 0,0 0 16</inkml:trace>
  <inkml:trace contextRef="#ctx0" brushRef="#br2" timeOffset="257544.729">4008 3681 0,'0'0'15,"0"0"-15,0 0 0,0 0 16,0 0-16,0 0 0,0 0 15,0 0-15,0 0 0,-8 22 0,8-22 16,0 0-16</inkml:trace>
  <inkml:trace contextRef="#ctx0" brushRef="#br2" timeOffset="257763.2796">4028 3922 0,'0'0'0,"0"0"15,0 0-15,0 0 0,0 0 16,0 0-16,0 0 0,0 0 16,0 0-16,0 0 0,0 0 15,0 0-15,-31 9 0,31-9 0,0 0 16,0 0-16</inkml:trace>
  <inkml:trace contextRef="#ctx0" brushRef="#br2" timeOffset="261309.4535">9981 12219 0,'0'0'0,"0"0"16,0 0-16,0 0 0,-20-18 0,20 18 16,-18-15-16,9 8 15,-3 0-15,0-1 0,-1-2 0,-1 2 16,-2 2-16,0-1 0,-1 2 15,-3-2-15,2 3 16,-3 3-16,-1 2 0,2 0 0,2 0 16,1 1-16,-1 2 0,1 3 15,3 2-15,2 0 0,1 1 16,2-1-16,1-1 0,3 1 16,0 2-16,3-2 0,2 0 0,3 0 15,4-1-15,2 0 16,2 0-16,4 0 15,4 2-15,1-2 0,0 0 0,0-3 16,2-1-16,-1 0 0,0-1 0,0-1 16,-2-1-16,1-1 0,0-1 15,6-4 1,0-3-16,-7 0 16,-3 0-16,-1 0 0,-3 1 0,-1-5 15,-2 0-15,-4 2 0,-2 0 0,-2-2 16,-2 0-16,-2 1 0,-2 2 15,-4-2-15,-2 0 0,-1 0 16,-2 1-16,0 1 16,-1 0-16,-3 3 0,-1 1 0,-2 1 15,-1 1-15,1 1 0,2 1 16,-5 5-16,-1 2 0,2 0 16,3 0-16,1 4 0,0 4 15,4 1-15,1 2 0,3 0 16,2 0-16,2 0 0,3 0 0,5-2 15,3-1-15,4 1 0,1-1 16,3 1-16,2-1 0,2-1 16,0-1-16,3-1 0,2-1 15,0-1-15,0-1 0,-1-2 16,0-3-16,-1-2 0,0-1 0,0-2 16,0-3-16,-3 0 0,1-3 15,-4-1-15,-1-2 16,-3-1-16,-3 0 0,-2-3 0,-2-1 15,-3 4-15,-1-1 0,-4-2 16,-2-2-16,0 1 0,-2-1 16,-4-4-16,1 3 15,-2 0-15,-2 2 0,-3 1 0,-2 3 16,1 0-16,2 2 0,-2 3 16,0 1-16,0 2 0,1 3 15,-1 3-15,-1 2 0,2 1 16,1 2-16,3 2 0,1 3 15,4 1-15,4 0 0,1 1 16,3 3-16,2-2 0,1 1 0,4 0 16,2 1-16,4-2 0,3-3 15,3 1-15,3 1 0,0-1 16,0 0-16,0-4 0,2-3 16,1-2-16,2 2 0,-2-2 15,0-1-15,-2-3 0,-1-1 0,0-2 16,0 0-16,-1-3 0,-2-2 15,-2 0-15,0-3 16,-3 1-16,-1-2 0,-3-2 16,-1-2-1,-6 2-15,-3-1 0,-2 3 16,1 0-16,-4 0 0,-2 1 0,0 1 0,0 0 16,-4-1-16,0 2 15,0 3-15,0 1 0,-8 2 16,-3 3-16,6 1 0,2 1 0,-4 4 15,0 2-15,3 1 16,0 1-16,0 5 0,2 1 0,3-1 16,2-2-16,4 1 15,2 1-15,3-2 0,2 0 0,7 2 16,4-1-16,0 0 0,0-3 16,3-1-16,4-1 0,1 1 15,-1-2-15,3-2 0,3-2 16,-3-2-16,-2-1 0,1-3 15,1-3-15,0-1 0,0-1 0,-2-2 16,0 1-16,-5-2 0,-3 1 16,-1-5-16,-1-4 0,-3 1 15,0 1-15,-5-2 0,-3-1 16,-3 2-16,-2 1 0,-4-1 16,-3-3-16,0 3 0,0 1 0,-3 0 15,-2 1-15,0 2 0,-2 3 16,-3 2-16,-1 2 15,3 2-15,1 2 0,-1 4 0,-2 2 16,1 0-16,0 1 0,1 4 16,1 4-16,5-1 0,3-1 15,2 4-15,3 2 0,2-1 16,3 0-16,4 2 16,4 2-16,1-4 0,2-1 0,6 0 15,5 1-15,-1-2 0,-2-3 0,3-2 16,1-1-16,-1-2 15,-1-2-15,1-2 0,2-3 16,-3-1-16,-3-2 0,-2-2 16,-1 0-16,-2-2 0,-1 0 0,-1-2 15,0 0-15,-3-1 0,0 0 0,-3-4 16,-2 1-16,-2 2 16,-1-1-16,-1 2 0,-3 0 15,1 0-15,-2 1 0,-3 1 16,-3 0-16,-1 2 0,2 2 0,-1 1 15,-1 1-15,2 0 0,2 2 16,-2 2-16,-1 2 0,0 2 16,2 1-16,2 1 0,1 3 15,2-1-15,-1-1 0,4 4 16,1 2-16,2-2 0,1-2 0,3 0 16,1 1-16,1 1 15,1 0-15,2 1 0,2-1 16,1 0-16,0-2 0,0-1 0,1-2 15,-2 0-15,-1-1 0,-3-1 16</inkml:trace>
  <inkml:trace contextRef="#ctx0" brushRef="#br2" timeOffset="261612.6816">11090 11940 0,'0'0'0,"0"0"15,0 0-15,0 0 0,0 0 0,0 0 16,0 0-16,0 0 16,0 0-16,0 0 0</inkml:trace>
  <inkml:trace contextRef="#ctx0" brushRef="#br2" timeOffset="261780.2781">11150 12004 0,'0'0'16,"0"0"-16,0 0 0,0 0 15,0 0-15,0 0 0,0 0 16,0 0-16,0 0 0,0 0 0,0 0 15,0 0-15</inkml:trace>
  <inkml:trace contextRef="#ctx0" brushRef="#br2" timeOffset="261948.5674">11176 11972 0,'0'0'15,"0"0"-15,0 0 0,0 0 0,0 0 16,0 0-16,0 0 0,0 0 16,0 0-16,0 0 0,0 0 15,0 0-15</inkml:trace>
  <inkml:trace contextRef="#ctx0" brushRef="#br2" timeOffset="274476.3354">18642 13011 0,'0'0'0,"0"0"16,0 0-16,0 0 0,-10 22 0,10-22 16,-13 28-16,3-10 15,-1 0-15,-2 4 0,-2 2 16,-1 7-16,0 0 0,0 3 16,-2 5-16,-4 7 0,0-2 15,-1 0-15,0 0 0,3-6 16,4-3-16,-1 6 0,1-1 0,3-6 15,2-4-15,2-5 16,1-3-16,3-6 0,-1-4 0,4-8 16,2-4-16,2-6 15,3-4-15,-2 2 0,-1 2 16,1 0-16</inkml:trace>
  <inkml:trace contextRef="#ctx0" brushRef="#br2" timeOffset="274742.379">18663 13059 0,'0'0'0,"0"0"0,0 0 0,0 0 0,9 25 16,-9-25-1,13 24-15,-5-8 0,0 3 0,0 2 16,0 1-16,-1 0 0,-1-2 15,1 9-15,-1 3 0,0-2 16,-2 0-16,1-1 0,-1-1 16,-1-2-16,1-5 0,0 3 0,1-2 15,-1-7-15,2-1 0,2-7 16,3-5-16,-2-4 0,0-5 16,-1 0-16,-2 1 0,0 2 15</inkml:trace>
  <inkml:trace contextRef="#ctx0" brushRef="#br2" timeOffset="274996.677">19097 13087 0,'0'0'0,"0"0"16,0 0-16,0 0 0,0 0 0,-22 27 15,22-27-15,-21 23 0,10-9 16,-1 4-16,-1 2 0,0 0 15,0 0-15,-7 8 16,-1 2-16,0 0 0,0-3 16,-1 4-16,3-5 0,4-3 0,2-3 15,2-4-15,4-4 16,1-6-16,2-7 16,2 1-16,-1 0 0,1 0 15</inkml:trace>
  <inkml:trace contextRef="#ctx0" brushRef="#br2" timeOffset="275223.839">19057 13187 0,'0'0'0,"0"0"0,0 0 15,3 20-15,-3-20 0,4 29 0,0-11 16,-1 2-16,0 2 0,-1 1 15,1 2-15,0 8 0,-1 2 16,0 0-16,1 1 0,0 6 16,0-3-16,2-2 0,-1-1 15,2-8-15,-1-6 0,-1-4 16,0-4-16,-1-2 0</inkml:trace>
  <inkml:trace contextRef="#ctx0" brushRef="#br2" timeOffset="275772.5574">19506 13032 0,'0'0'0,"0"0"0,0 0 15,0 0-15,0 0 0,21 15 0,-21-15 16,18 14-16,-18-14 0,19 15 16,-8-4-16,1-1 0,0 0 0,0-1 15,1 1-15,0 0 16,-2-2-16,-1 0 0,-2-1 16,0-1-16,0-2 0,-2 0 0,1-1 15,-1-1-15,-2 1 0,-2-1 16,-2-2-16,0 0 0,0 0 15,-3-5-15,-3 1 0,0-1 16,-3 2-16,-1-1 0,-1 1 16,-1 1-16,0 0 0,-3 1 15,-1 3-15,-1-1 0,2 0 0,-5 3 16,0 4-16,3 1 0,0 0 16,0 3-16,1 3 15,0 1-15,2 0 0,2 4 0,2 2 16,1 0-16,3 2 0,1 6 15,5 2-15,2-3 0,2-1 16,1-1-16,3 0 16,-1-3-16,-1-3 0,6 1 15,4 0-15,-1-4 0,1-2 0,0-2 16,2-2-16,-1-2 0,0-3 16,3-3-16,3-3 0,2-3 0,2-3 15,0-5-15,1-3 16,-5 1-16,-4 3 0,-4 2 0</inkml:trace>
  <inkml:trace contextRef="#ctx0" brushRef="#br2" timeOffset="279173.1047">19596 13303 0,'0'0'0,"0"0"0,0 0 0,-26-23 15,14 13-15,-2-2 0,-3-1 16,-6-4-16,-2 1 0,-3 0 16,0 2-16,-1-1 0,1 2 0,-12 0 15,-4 4-15,-4 4 0,-2 4 16,-1 5-16,-2 4 16,-7 2-16,4 0 0,-10 8 0,-1 3 15,9 1-15,9 1 16,1-1-16,1-2 0,9 0 0,7-2 0,5 6 15,7 0 1,8-2-16,6-3 0,7-3 16,7 0-16,5-4 0,5-1 0,4 0 15,2 1-15,4-5 0,6 0 16,4-1-16,4 1 0,4 2 16,-2 0-16,3-1 0,0-2 15,-1-1-15,-3-1 0,2-3 16,3-2-16,-6-1 0,-4 0 0,7-3 15,0-2-15,-6-3 0,-5-3 16,-4-2-16,-4-1 0,-6 1 16,-1-1-16,-1-5 0,0-4 15,-5 2-15,-3 0 0,-3-2 16,-3-2-16,-3 2 0,-2 1 0,-5 0 16,-4 0-16,-2 2 0,-1-1 15,-4 6-15,-2 1 16,-7 3-16,-2 4 0,-10 6 15,-4 6-15,-4 4 0,-1 6 16,-10 4-16,0 4 0,5 3 0,5 4 16,-2 1-16,6 0 0,11 2 15,9-1-15,14 2 0,8 0 16,6-8-16,7-5 0,5-1 16,5 0-16,7-2 15,5-4-15,3 1 0,1-3 16,3-2-16,0-3 0,3-3 15,3-1-15,-4-4 0,-2-1 0,8-4 16,-1-1-16,-6 0 0,-4 0 16,-4-1-16,-2 0 0,-3-2 15,-3-2-15,-3-3 0,-5-4 16,-4 4-16,-3 1 0,-4-3 16,-3-2-16,-3 2 0,-1 1 0,-3-1 15,-3 1-15,-3 3 0,-3 2 16,-2 2-16,-3 2 0,0 0 15,-3 1-15,5 2 16,3 1-16,2 0 0</inkml:trace>
  <inkml:trace contextRef="#ctx0" brushRef="#br2" timeOffset="279724.8223">21368 13129 0,'0'0'0,"0"0"15,0 0-15,0 0 0,-22-16 16,22 16-16,-29 0 0,12 4 16,-2 1-16,-4 4 0,-4 3 15,-4 5-15,3 1 0,28-18 0,-30 22 16,-1 2-16,-1 6 0,4 1 0,6 3 16,5 1-16,6 0 15,5 0-15,10 1 16,5 0-16,4 0 0,-1-5 0,6-4 0,6-3 15,1-1-15,1-1 16,4-4-16,2-3 0,2-3 16,4-3-16,8-4 0,3-5 15,-4-6-15,-2-6 0,-11 4 0,-8 1 16,-6 2-16</inkml:trace>
  <inkml:trace contextRef="#ctx0" brushRef="#br2" timeOffset="280022.8276">21903 13207 0,'0'0'0,"0"0"16,0 0-16,0 0 0,0 0 0,-22 17 16,22-17-16,-20 22 15,20-22-15,-28 32 0,13-11 0,-1 1 16,1 1-16,-5 9 15,1 1-15,1 0 0,-1-1 0,-2 7 16,2-2-16,2-1 0,1-4 16,3-2-16,3-3 0,2-3 15,2-5-15,1-2 16,1-4-16,0-3 0,2-1 0,3-7 16,3-2-16,2-7 0,4-5 15,1-6-15,0-6 0,0 1 0,-2 3 16,-1 5-16</inkml:trace>
  <inkml:trace contextRef="#ctx0" brushRef="#br2" timeOffset="280256.0192">21873 13210 0,'0'0'0,"0"0"15,0 0-15,0 0 0,0 0 0,4 29 16,-4-29-16,6 25 15,-6-25-15,11 31 16,-1-9-16,-2-1 0,-2 0 0,3 5 16,0 0-16,-1-1 0,-1-1 15,1-1-15,0-1 0,-2-3 16,1-4-16,0-1 0,-1-2 16,1-3-16,-1-5 0,0 0 15,-1-1-15,0-1 0</inkml:trace>
  <inkml:trace contextRef="#ctx0" brushRef="#br2" timeOffset="280508.6546">22248 13290 0,'0'0'0,"0"0"15,0 0-15,0 0 0,-16 20 0,16-20 16,-11 20-16,11-20 15,-13 26-15,4-11 0,-2 2 16,1-1-16,1 0 0,9-16 0,-10 16 0,-1-1 16,-3 3-16,2 0 0,1-2 15,2-2-15,2-2 0,0-4 0,2-1 16,0-3-16,5-4 16,0 0-16,1-5 0,4-5 15,-2 2-15,0 1 0,1 0 0</inkml:trace>
  <inkml:trace contextRef="#ctx0" brushRef="#br2" timeOffset="280724.0287">22302 13318 0,'0'0'0,"0"0"0,0 0 0,0 0 16,0 0-16,0 0 0,0 0 16,11 29-16,-11-29 0,7 27 15,-4-11-15,0 2 0,1 0 0,-1 3 16,0 4-1,0 0-15,1 2 0,0 8 16,2 2-16,-1-5 0,0-3 16,2 6-16,3-2 15,0-4-15,1-5 0,-2-4 0,-1-4 16,-2-4-16</inkml:trace>
  <inkml:trace contextRef="#ctx0" brushRef="#br2" timeOffset="281039.8013">23067 13187 0,'0'0'16,"0"0"-16,0 0 0,0 0 0,0 0 15,0 0-15,6 28 16,-6-28-16,0 25 0,0-25 0,-1 36 16,0-15-16,-1 3 0,0 2 15,0 2-15,0-3 0,0 0 16,-1 8-16,1-1 0,1 1 16,0-1-16,-1 7 0,0-3 15,-1-5-15,1-5 0,-2-6 16,-1-4-16,2-4 0,0-3 0,1 0 15</inkml:trace>
  <inkml:trace contextRef="#ctx0" brushRef="#br2" timeOffset="281274.8223">22789 13653 0,'0'0'0,"0"0"15,0 0-15,26 1 0,-26-1 0,35-3 16,-11 2 0,3 0-16,1 0 0,11 0 0,1 1 0,-1 1 15,1 0-15,6 2 0,-3 1 16,-4 0-16,-4 0 0,-2 2 16,-1 0-16,-3 1 0,-4-3 0,-4 2 15,-3 1-15,-5-2 16,-3 1-16,-1-2 0,-2-1 0,-2 0 15</inkml:trace>
  <inkml:trace contextRef="#ctx0" brushRef="#br2" timeOffset="284572.8632">9500 12719 0,'0'0'0,"0"0"0,0 0 15,0 0-15,0 0 0,0 0 16,-3 20-16,3-20 0,3 24 0,-3-24 15,8 39-15,-4-15 0,1 2 16,0 14-16,1 6 16,0 1-16,1 0 0,4 17 0,1 5 15,2 8-15,1-5 0,4 7 16,0-4-16,-2-6 0,-3-2 0,1 6 16,-2-4-16,-2-10 15,-2-6-15,1 22 0,-4-7 0,1-14 16,-2-10-16,1-9 0,2-5 15,-3-7-15,-1-6 0,-1-9 16,-1-1-16,1-4 0,3-3 16,-3-1-16,-1 1 0,0 0 15</inkml:trace>
  <inkml:trace contextRef="#ctx0" brushRef="#br2" timeOffset="285022.5825">9563 12779 0,'0'0'16,"0"0"-16,0 0 0,0 0 0,0 0 15,22-19-15,-22 19 16,20-11-16,-20 11 0,27-9 0,-11 6 16,-1 0-16,2 1 0,2 2 15,2 4-15,-2 0 0,0 1 0,3 4 16,-2 3-16,-2 0 16,-2-1-16,-1 1 0,-2 1 15,-1 1-15,-1-1 0,-4 2 16,-4-1-16,-2 1 0,-1-1 0,-3 1 15,-3 2 1,-2-2-16,-1 0 0,-4 0 0,-1 1 0,-1-2 16,-2-2-16,1 1 0,-2-1 15,-1-1-15,-1-2 0,-3 1 16,1-2-16,1-1 0,1-2 16,3-2-16,0-2 15,3-3-15,2-2 0,4 1 16,1 1-16,2-1 0</inkml:trace>
  <inkml:trace contextRef="#ctx0" brushRef="#br2" timeOffset="287089.379">23742 13110 0,'0'0'0,"0"0"16,0 0-16,0 0 0,-21-16 0,21 16 15,0 0-15,0 0 16,-19-12-16,17 11 0,0 2 16,0 2-16,0 3 0,-1 4 15,1 4-15,0 2 0,-1 1 0,-1 6 16,2 5-16,0 2 0,0 2 15,-2 13-15,1 5 0,-1 8 16,0-4-16,0 13 0,0 1 16,-1-7-16,1-4 0,-2 5 15,0-4-15,-2-5 0,0-5 16,-1 5-16,2-4 16,0-8-16,3-7 0,-1-6 0,1 1 15,1-11-15,-1-3 0,4-5 16,4-5-16,-4 0 0,-3-4 0,3-9 15,4-6-15,-1-5 16,1-3-16,3-8 0,1-6 16,-3-1-16,0-1 0,-2 8 15,0 6-15,-1 6 0</inkml:trace>
  <inkml:trace contextRef="#ctx0" brushRef="#br2" timeOffset="287406.3375">23707 13201 0,'0'0'0,"0"0"16,0 0-16,0 0 0,0 0 0,0 0 15,0 0-15,24-9 0,-24 9 16,23 4 0,-23-4-16,34 12 15,-11-3-15,-4 1 0,0 0 0,-1 3 16,-2-1-16,0 1 0,-2 1 0,2 5 15,-3 1-15,-4 2 0,-4 0 16,-2 2-16,-1-1 0,-5 2 16,-2-2-16,-5 2 0,-3 0 15,-5 2-15,-1-2 0,-1-1 16,-1 0-16,2-4 0,-1 0 0,-1-4 16,-1-2-16,2-4 15,2-2-15,5-6 0,4-5 0,5-6 16,3-6-16,0 4 0,-1 2 15,1 2-15</inkml:trace>
  <inkml:trace contextRef="#ctx0" brushRef="#br2" timeOffset="287672.7872">24313 13128 0,'0'0'15,"0"0"-15,0 0 0,0 0 0,0 0 0,-5 22 16,5-22-16,-7 26 16,7-26-16,-10 31 0,3-13 15,-2 1-15,0 1 0,-2 1 16,-2 2-16,-3 6 0,3-2 0,0-1 16,1 0-16,1-3 0,1-2 15,0-1-15,1-3 16,3-6-16,2-2 0,1-6 15,-1-4-15,2 1 0,0-1 0,0 1 16</inkml:trace>
  <inkml:trace contextRef="#ctx0" brushRef="#br2" timeOffset="287907.8959">24294 13165 0,'0'0'15,"0"0"-15,0 0 0,0 0 16,0 0-16,0 0 0,0 0 15,0 0-15,18 25 0,-18-25 0,15 18 16,-15-18-16,16 23 0,-6-11 16,2 1-16,-1-1 0,-1 2 15,0 0-15,0 2 0,-1 0 16,0-1-16,-1 1 16,1 0-16,-1-3 0,0-1 0,-1 2 15,0-3-15,1-2 0,0-3 0,-1-3 16,2-3-16,-1 0 0,-2 0 15,0 0-15</inkml:trace>
  <inkml:trace contextRef="#ctx0" brushRef="#br2" timeOffset="288172.8362">24731 13052 0,'0'0'15,"0"0"-15,0 0 0,0 0 0,0 0 16,0 0-16,0 0 15,0 0-15,-18 23 0,18-23 16,-15 30 0,6-10-16,-2 4 0,1-2 0,1-1 15,-2 1-15,-2 0 0,-1 5 16,1-1-16,1-3 0,1 0 16,1-4-16,1-2 0,2-3 15,3-2-15,2-4 0,2-4 0,0-7 16,1-6-16,0 2 0,0 2 15,0-1-15</inkml:trace>
  <inkml:trace contextRef="#ctx0" brushRef="#br2" timeOffset="288423.4478">24768 13103 0,'0'0'0,"0"0"16,0 0-16,0 0 0,0 0 0,0 0 15,0 0-15,0 0 0,15 26 16,-15-26-16,13 23 0,-4-8 15,1 1-15,1 1 16,0 2-16,0 1 0,0 0 0,0 4 16,0 3-1,1 6-15,-1 0 0,-2-2 0,-1-2 16,0 4-16,-2 0 0,0-3 16,-2 0-16,0-3 0,-2-2 0,-1-3 15,0 1-15,-1-3 0,0-1 16,0-3-16,0-3 0,0-1 15,0-4-15,0-1 16</inkml:trace>
  <inkml:trace contextRef="#ctx0" brushRef="#br2" timeOffset="293891.0138">11771 8873 0,'0'0'0,"0"0"0,0 0 0,0 0 16,0 0-16,-21 10 0,21-10 16,-10 17-16,3-6 0,2 4 15,0 3-15,0 0 0,-1 4 0,2 2 16,1 3-16,-2 9 0,1-1 15,0 5-15,2 2 16,-1 8-16,0-2 0,1 0 0,4 1 16,1 3-16,2-6 0,4-1 15,2 1-15,1-6 0,1-3 0,3 3 16,3-3-16,-3-7 16,0-4-16,4-3 0,3-2 15,-1-5-15,2-1 0,-2-1 0,-5-4 16,-5-2-16</inkml:trace>
  <inkml:trace contextRef="#ctx0" brushRef="#br2" timeOffset="294459.695">12163 8931 0,'0'0'0,"0"0"16,0 0-16,0 0 0,-9 21 0,9-21 15,-5 21-15,5-21 0,-7 28 16,3-12-16,-1 4 16,2-1-16,1 1 0,0 6 0,1 0 15,0 1-15,1-3 0,1-2 16,1 0-16,1-3 0,0 2 16,2-2-16,0-1 0,3-3 15,2-3-15,1-2 0,1-5 16,0-3-16,0-5 0,1 0 0,-1-2 15,-1-1-15,-1 0 0,-1-5 16,-1-1-16,0-1 0,-1 0 16,-1-2-16,0-1 0,-2 0 15,0 1-15,-2-1 0,-1-1 16,-1-2-16,0 1 0,-2-1 16,-2 0-16,0 2 0,-1 3 15,-2 1-15,-2 0 0,0 2 16,0 0-16,-1 1 0,0 3 0,-1 2 15,0 0-15,0 4 0,0 3 16,1 0-16,3 1 0,-1 4 16,0 3-16,2-1 0,0 1 15,2-3-15,-1 0 0,2-1 0</inkml:trace>
  <inkml:trace contextRef="#ctx0" brushRef="#br2" timeOffset="294673.2382">12487 9132 0,'0'0'0,"0"0"0,0 0 16,3 19-16,-3-19 0,0 0 16,0 23-16,0-23 0,2 21 0,-1-11 15,1 0-15,2 0 0,0 1 16,0-2-16,2-1 15,2-2-15,1 0 0,-1-2 0,0 0 16,-1 0-16</inkml:trace>
  <inkml:trace contextRef="#ctx0" brushRef="#br2" timeOffset="294973.0132">12914 8692 0,'0'0'0,"0"0"0,0 0 16,0 0-16,7 24 0,-7-24 16,3 22-16,-3-22 0,6 30 15,-4-11-15,0 2 0,-1 1 0,0-1 16,2 6-16,-1 1 15,-1-3-15,0-1 0,0-1 0,0 2 16,0-4-16,0-3 0,2-3 16,0-2-16,-1-3 0,0-3 15,0 0-15,1-2 0,-2-1 16</inkml:trace>
  <inkml:trace contextRef="#ctx0" brushRef="#br2" timeOffset="295240.8502">13208 8540 0,'0'0'0,"0"0"0,0 0 0,0 0 16,23 4-16,-23-4 0,0 0 15,30 9-15,-30-9 0,26 13 16,-9-4-16,-2 2 0,-1 2 0,0 2 15,-2 2-15,-2 3 0,-2 2 16,0 11-16,-2 3 16,-4 1-16,-3 0 0,-5 12 0,-4 3 15,-2-2-15,-2 0 0,-6 15 16,-1 4-16,-4-3 0,-3-2 16,3-7-16,6-14 0,5-11 0</inkml:trace>
  <inkml:trace contextRef="#ctx0" brushRef="#br2" timeOffset="296379.4319">8156 11206 0,'0'0'0,"-2"8"0,-2 4 16,2 1-16,1 1 0,-1 7 16,0 4-16,-1 2 0,1 0 0,2 1 15,1 4-15,2 4 0,0 0 16,3-4-16,3 0 15,-1 0-15,0 0 0,3 4 0,2-4 16,0-4-16,3-2 0,-4 0 16,1 0-16,1-3 0,1-1 15,0-5-15,1 1 0,-1-4 16,2-3-16,-4-4 0,0-3 16,-2 0-16,-1-1 0,-3-1 15</inkml:trace>
  <inkml:trace contextRef="#ctx0" brushRef="#br2" timeOffset="296706.1628">8508 11206 0,'0'0'16,"0"0"-16,0 0 0,0 0 0,-3 20 15,3-20-15,0 20 0,0-20 16,6 24-16,-2-12 0,2 5 16,-1 1-16,1 2 0,-1-1 15,2 1-15,0 7 0,-1-2 0,1 0 16,0 2-1,-2-4-15,2-2 0,-2-3 0,3-4 16,1-1-16,-3-4 0,5 0 16,4-4-16,-4 0 0,-1-1 0,-2 0 15</inkml:trace>
  <inkml:trace contextRef="#ctx0" brushRef="#br2" timeOffset="296900.5091">8814 11326 0,'0'0'0,"0"0"0,0 0 16,0 0-16,0 0 0,0 0 15,0 0-15,0 0 0,0 0 0,0 0 16,10 19-16,-10-19 0,0 0 16,0 0-16,14 25 0,-14-25 15,0 0-15,19 15 0,-19-15 16,0 0-16,0 0 0,23 10 15</inkml:trace>
  <inkml:trace contextRef="#ctx0" brushRef="#br2" timeOffset="297206.6436">9071 10877 0,'0'0'0,"0"0"16,0 0-16,0 0 0,3 22 0,-3-22 15,5 22-15,-5-22 16,3 25-16,2-11 0,2 0 16,0 3-16,0-2 0,-1 0 15,1 6-15,0-3 0,1 3 0,2 4 16,0 0-16,-2-1 0,-2-1 15,1 0-15,-1-3 0,-1 0 16,1-4-16,-1-2 0,-1-4 16,1-2-16,-2 1 0,1-4 15</inkml:trace>
  <inkml:trace contextRef="#ctx0" brushRef="#br2" timeOffset="297506.265">9293 10756 0,'0'0'0,"0"0"16,0 0-16,0 0 0,0 0 16,0 0-16,0 0 0,0 0 0,24 7 15,-24-7-15,0 0 16,29 4-16,-29-4 0,21 14 15,-9-7-15,1 4 0,0 3 16,-1 3-16,-1 2 0,0 3 0,-1 2 16,0 8-16,-3 3 0,-3 1 15,0 1-15,-5 10 0,-4 3 16,-1-1-16,-2 1 0,-2 14 16,0 1-16,0-4 0,0-6 15,1-5-15,3-12 0,1-10 0</inkml:trace>
  <inkml:trace contextRef="#ctx0" brushRef="#br2" timeOffset="301323.3363">19437 14659 0,'0'0'0,"0"0"0,0 0 16,0 0-16,0 0 0,0 0 16,0 0-16,-19 20 0,19-20 15,-16 19-15,16-19 0,-18 28 0,8-13 16,-1 5-16,-1 2 0,0 3 15,0 4-15,-5 13 16,1 1-16,-2-3 0,-1 2 0,-2 12 16,1 2-16,1 6 0,2 1 15,5-4-15,2 0 0,1 6 16,1-4-16,4-4 0,3-3 16,1-4-16,1-5 0,6 3 15,4-2-15,1-3 0,0-4 0,5-7 16,2-3-16,-1-4 0,-1-3 15,1-3-15,4-3 0,0-5 16,4-4-16,-7-1 0,-5-2 16,-3 0-16</inkml:trace>
  <inkml:trace contextRef="#ctx0" brushRef="#br2" timeOffset="301656.6741">19727 14990 0,'0'0'0,"0"0"15,0 0-15,0 0 0,0 0 0,0 0 16,15 18-16,-15-18 0,0 0 15,28 25-15,-14-11 0,1 1 16,-1-1-16,0 4 0,1 4 16,-1 2-16,-1 1 0,4 8 15,-1 2-15,-1 1 0,-2-3 0,1 9 16,0 0-16,-3-6 16,-3-3-16,4 2 0,1-3 15,-2-10-15,-1-4 0,-3-4 16,0-4-16,-2-2 0</inkml:trace>
  <inkml:trace contextRef="#ctx0" brushRef="#br2" timeOffset="301906.3025">20082 14969 0,'0'0'0,"0"0"15,0 0-15,-13 17 0,13-17 0,-16 15 16,5-4-16,-1 3 0,-1 4 16,0 3-16,-2 1 0,-4 10 15,-3 3-15,-2-2 0,-1 3 16,-1 7-16,2-4 0,-1 7 16,2-3-16,1-4 0,2 1 0,2-6 15,4-6-15,3-8 0,2-3 16,1-2-16</inkml:trace>
  <inkml:trace contextRef="#ctx0" brushRef="#br2" timeOffset="302139.8867">20085 15105 0,'0'0'0,"0"0"0,0 0 16,0 0-16,0 0 0,30 3 0,-30-3 16,31-4-16,-31 4 0,34-6 15,-12 3-15,0-1 0,2 1 16,5 1-16,1 0 0,-1 2 16,-2 0-16,2 0 0,1 2 15,-5-2-15,-4 1 0,-3-1 0</inkml:trace>
  <inkml:trace contextRef="#ctx0" brushRef="#br2" timeOffset="302656.6709">20738 14836 0,'0'0'0,"0"0"15,0 0-15,0 0 0,0 0 0,0 0 16,0 0 0,-6 26-16,6-26 0,-6 28 0,2-9 15,-2 2-15,1 0 0,0 4 16,1 3-16,2-3 0,1-3 0,1 7 15,1 2-15,2-3 0,0-2 16,2-1-16,0-3 0,2-4 16,1-4-16,0 0 0,2-3 15,0-4-15,0 0 0,2 0 16,2-3-16,-2-4 0,-1-4 16,-1 1-16,-2-4 0,1-1 15,-1-2-15,-1-1 0,-1-4 16,0-2-16,-1 0 0,0-1 15,-1-1-15,-1-1 0,0 1 0,-1-2 16,-1-1-16,-1 1 0,0-1 16,-1-2-16,-1 2 0,-3 0 15,-1 4-15,-4 1 16,-3 3-16,4 6 0,-2-2 0,-3 2 16,1 2-16,2 5 0,0-2 15,1 3-15,1 0 16,2-1-16,0 1 0,1-2 0</inkml:trace>
  <inkml:trace contextRef="#ctx0" brushRef="#br2" timeOffset="302942.3797">21081 14656 0,'0'0'0,"0"0"0,0 0 16,0 0-16,0 0 0,21 13 15,-21-13-15,18 14 0,-18-14 0,23 19 16,-11-4 0,0 1-16,1 2 0,2 1 0,-1 1 15,3 12-15,-2 1 0,-2 2 16,-1-2-16,-3 5 0,-3-2 0,-3 11 16,-2-1-16,-4 0 0,-3-3 15,-4 10-15,-2-1 16,-3 4-16,-3-2 15,1-4-15,-1-4 0,-2 4 0,1-7 16,5-11-16,4-8 0,2-6 16</inkml:trace>
  <inkml:trace contextRef="#ctx0" brushRef="#br2" timeOffset="303506.756">21786 14547 0,'0'0'0,"0"0"15,0 0-15,0 0 0,-25-6 0,25 6 16,0 0-16,-25 6 0,15-2 16,-1 5-16,-1 4 0,-2 4 15,-2 1-15,1 3 0,0 5 16,-3 7-16,2 1 0,0 9 16,2 7-16,3-7 0,1 0 15,2 3-15,2 2 0,3 4 16,2-5-16,3 4 0,1 1 0,5-9 15,3-4-15,1-6 0,3 1 16,-1-5-16,1-3 0,1-4 16,-1-4-16,-1-4 0,-2 0 0,0-7 15,2 0-15,3-7 16,1 0-16,1 3 0,1 2 16,-5 1-16,-2-2 0,-3-1 0</inkml:trace>
  <inkml:trace contextRef="#ctx0" brushRef="#br2" timeOffset="303790.216">21933 14737 0,'0'0'0,"0"0"0,0 0 15,0 0-15,0 0 0,0 0 0,0 0 16,0 0-16,22 11 0,-22-11 15,16 20-15,-16-20 0,18 25 16,-18-25-16,23 31 0,-10-11 16,0 4-16,2-2 15,0 3-15,2 7 0,-3 1 0,-1-2 16,-2-2-16,0 10 0,-2-4 16,-2-2-16,-2 3 0,0-7 0,-2-1 15,0-6-15,1-1 0,-2-8 16,-1-4-16,0-2 15,0-1-15,0-2 0</inkml:trace>
  <inkml:trace contextRef="#ctx0" brushRef="#br2" timeOffset="304023.0506">22321 14723 0,'0'0'0,"0"0"16,0 0-16,0 0 0,0 0 0,0 0 15,-27 13 1,27-13-16,-21 22 0,9-7 0,-1 5 16,-1 2-16,-2 3 0,-7 11 15,-2 1-15,0 1 0,2-1 0,-5 12 16,0-2-16,3-2 0,1-5 16,2-1-16,5-7 15,2-7-15,4-4 0,3-6 16</inkml:trace>
  <inkml:trace contextRef="#ctx0" brushRef="#br2" timeOffset="304228.5783">22324 14997 0,'0'0'0,"0"0"15,0 0-15,0 0 0,24-4 0,-24 4 16,26 1-16,-11-1 0,2 3 15,-1-3-15,2 1 0,1 2 16,-1 1-16,1-1 0,1 1 16,3 0-16,-2-1 0,-2 0 15,-2 1-15,0 0 0,-3-1 0,-2-2 16,-1 2-16,-2-3 0</inkml:trace>
  <inkml:trace contextRef="#ctx0" brushRef="#br2" timeOffset="304506.5771">22825 14719 0,'0'0'0,"0"0"16,0 0-16,0 0 0,0 0 0,4 28 15,-4-28-15,2 25 16,-2-25-16,2 36 0,1-15 15,-1 5-15,0 2 0,-1 1 16,0 3-16,-1 4 0,0-4 0,-1 3 16,0 1-16,0 4 0,-1-1 15,0-7-15,-2-5 0,2-4 16,1-3-16,0-8 0,0-5 16,0-3-16,1 0 0,0 1 15</inkml:trace>
  <inkml:trace contextRef="#ctx0" brushRef="#br2" timeOffset="304756.6643">23150 14672 0,'0'0'0,"0"0"0,0 0 15,0 0-15,0 0 0,0 0 0,20 18 16,-20-18-16,19 21 0,-19-21 15,22 31-15,-12-12 0,-1-1 16,-1 5-16,-1 4 0,-2 9 16,-1 1-16,-7 2 15,-3 3-15,-3 2 0,-1 1 16,-2 9-16,0-3 0,-3 5 0,1-6 16,3-14-16,2-5 0,3-9 15</inkml:trace>
  <inkml:trace contextRef="#ctx0" brushRef="#br2" timeOffset="305006.8343">23525 14901 0,'0'0'0,"0"0"16,0 0-16,27-8 0,-14 5 0,4-1 15,6 1-15,2-1 0,0 1 16,10-1-16,3 1 0,-3 0 16,-2 2-16,7-2 0,-3 3 15,-2 0-15,-3 0 0,-3 0 16,1 1-16,-6 1 0,-3-1 16,-2-2-16,-2-1 0,-4 1 15,-2 1-15,-2-1 0</inkml:trace>
  <inkml:trace contextRef="#ctx0" brushRef="#br2" timeOffset="305226.6478">23852 14751 0,'0'0'16,"0"0"-16,0 0 0,-15 29 15,11-15-15,-1 3 0,2 1 0,-2 11 16,2 0-16,1 3 0,1 3 16,1-2-16,1 0 0,3 9 15,5 1-15,2-5 0,4-2 0,-4-8 16,-3-5-16,0-5 0</inkml:trace>
  <inkml:trace contextRef="#ctx0" brushRef="#br2" timeOffset="305573.0403">24624 14415 0,'0'0'0,"0"0"15,0 0-15,0 0 0,0 0 0,-22 15 16,22-15 0,-27 26-16,12-10 0,0 6 0,-2 7 15,-4 8-15,1 0 0,-6 13 16,2 0-16,4-3 0,2 2 0,3 6 16,5 2-16,3-6 15,3-5-15,4 7 0,4-4 16,5-9-16,2-4 0,4-4 15,0-1-15,-1-6 0,0-6 0,3-5 16,4-7-16,1-3 0,0-5 0,-5-2 16,-5 3-16,-3-1 15</inkml:trace>
  <inkml:trace contextRef="#ctx0" brushRef="#br2" timeOffset="305856.1965">24865 14481 0,'0'0'0,"0"0"16,0 0-16,0 0 0,0 0 0,0 0 16,13 27-16,-13-27 0,14 25 15,-5-9-15,0 5 16,0 3-16,1-1 0,0 4 15,1 1-15,3 5 0,0-1 0,1-1 16,-1-1-16,1 6 0,0-4 16,-3-4-16,0-3 0,-2-7 0,-1-3 15,-1-2-15,-3-3 16,1-2-16</inkml:trace>
  <inkml:trace contextRef="#ctx0" brushRef="#br2" timeOffset="306139.7677">25203 14515 0,'0'0'16,"0"0"-16,0 0 0,0 0 15,-9 29-15,9-29 0,-6 37 16,1-13-16,1 4 0,-1 4 15,-3 4-15,-2 10 0,0 1 0,-5 10 16,-3 0-16,-5 10 0,-3-5 16,0 2-16,-1 4 0,-3 3 15,0-6-15,-6 9 0,1-6 16,7-10-16,5-5 0,-2 10 16,6-13-16,8-27 0,1-5 0,4-6 15,1-6-15,2 1 0</inkml:trace>
  <inkml:trace contextRef="#ctx0" brushRef="#br2" timeOffset="306389.8832">25437 14754 0,'0'0'0,"0"0"15,0 0-15,0 0 0,25 0 0,-25 0 16,29-2-16,-29 2 0,35-4 16,-13 3-16,4-1 0,-2 2 15,0 0-15,7-1 0,0 1 16,-2 0-16,-3-3 0,-1 2 16,-2-2-16,-2-1 0,-3 0 15,-2 1-15,-3-1 0,-2 2 16</inkml:trace>
  <inkml:trace contextRef="#ctx0" brushRef="#br2" timeOffset="306642.373">26126 14419 0,'0'0'0,"0"0"0,0 0 16,6 21-16,-6-21 0,3 29 0,-1-8 15,1 1-15,-2 0 0,0 6 16,0 4-16,-1 7 0,-1 0 16,0 1-16,-2 2 0,1 5 15,-1-3-15,1-2 0,1-3 16,-2 0-16,1-6 0,0-5 16,1-6-16,0-8 0,0-3 0,2-8 15,0-6-15,0 2 0,0-2 16,0-1-16</inkml:trace>
  <inkml:trace contextRef="#ctx0" brushRef="#br2" timeOffset="306939.4145">26511 14304 0,'0'0'0,"0"0"0,0 0 16,0 0-16,0 0 0,0 0 0,21 15 15,-21-15-15,17 18 0,-17-18 16,24 23-16,-11-7 0,0 2 16,0 3-16,-2 1 0,-3 3 15,0 0-15,-1 11 0,-4 3 16,-3 0-16,-3 0 0,-6 13 16,-4 1-16,-1-3 0,0-1 15,-7 5-15,-3-1 0,1-4 16,1-5-16,-3 6 0,2-3 0,2-5 15,3-6-15,3-8 16,4-9-16,3-2 0</inkml:trace>
  <inkml:trace contextRef="#ctx0" brushRef="#br2" timeOffset="307275.4144">27080 14229 0,'0'0'0,"0"0"16,0 0-16,0 0 0,0 0 0,-12 20 15,12-20-15,-12 31 16,3-10-16,-2 5 0,-2 3 0,0 2 15,-1 4-15,-2 12 0,2-3 16,-2 12-16,4-3 0,2-2 16,2 0-16,2 6 0,2-2 15,3-4-15,3-2 0,2-8 16,0-3-16,4-1 0,2-2 16,2-10-16,1-5 0,-1-9 15,0-4-15,-1-6 0,2-1 0,-5-1 16,0-1-16,-2 2 15</inkml:trace>
  <inkml:trace contextRef="#ctx0" brushRef="#br2" timeOffset="307539.8629">27275 14429 0,'0'0'15,"0"0"-15,0 0 0,0 0 0,13 22 16,-13-22-16,9 21 0,-9-21 16,14 26-16,-7-9 0,0 3 15,0 1-15,-1 2 0,2-1 16,1 1-16,0 8 0,-1 0 0,0-2 16,1-4-16,-1 0 0,-1-7 15,2 0-15,0-4 0,0-3 16,0-4-16,-3 0 15,0-3-15,-1 0 0</inkml:trace>
  <inkml:trace contextRef="#ctx0" brushRef="#br2" timeOffset="307822.8463">27711 14276 0,'0'0'0,"0"0"0,0 0 15,0 0-15,0 0 0,0 0 16,-2 34-16,2-34 0,-2 34 16,-1-9-16,0 2 0,-1 3 15,-1-2-15,-4 15 0,-2 2 0,-2 3 16,-1 2-16,-5 15 0,-1 3 16,-3 10-16,0-3 0,-5 7 15,0-3-15,-1-7 0,1-4 16,-2 6-16,0-6 0,1-1 15,3-6-15,-10 18 0,7-13 16,9-21-16,6-13 0,7 3 0,5 1 16,-1-11-16,2-7 0,0-7 15</inkml:trace>
  <inkml:trace contextRef="#ctx0" brushRef="#br2" timeOffset="308061.791">27934 14726 0,'0'0'0,"0"0"0,0 0 0,26-4 16,-26 4-16,23-6 0,-23 6 16,37-4-16,-15 4 0,3-1 15,3-1-15,-1 1 0,1-2 16,5-1-16,-3 0 0,-2-3 0,1 0 15,0 0 1,-6 0-16,-4 3 16</inkml:trace>
  <inkml:trace contextRef="#ctx0" brushRef="#br2" timeOffset="308323.22">28651 14281 0,'0'0'0,"0"0"0,0 0 0,0 0 16,-3 24-16,3-24 0,-2 28 15,2-28-15,-2 36 0,0-13 16,-1 2-16,0 2 0,0 1 0,-3 9 16,0 2-16,-1-2 0,1-2 15,-3 7-15,0-2 16,1-6-16,2-8 0,0-1 0,2-6 15,0-3-15,1-4 0,3-6 16,3-3-16,-1-2 0,1-1 0,-3 0 16</inkml:trace>
  <inkml:trace contextRef="#ctx0" brushRef="#br2" timeOffset="308606.1485">29017 14099 0,'0'0'0,"0"0"16,0 0-16,0 0 0,0 0 0,22 18 15,-22-18-15,24 20 16,-24-20-16,25 29 0,-9-8 16,-2 0-16,-1 1 0,3 14 15,-2 6-15,-3 1 0,-2-4 16,-4 15-16,-2 0 0,-3-3 15,-3-3-15,-3 10 0,-4 2 16,-1-3-16,-2 0 0,-8 1 16,-4-5-16,2-6 0,0-2 0,0-1 15,1-5-15,-1-3 0,0-4 16,6-10-16,5-5 0,3-5 16</inkml:trace>
  <inkml:trace contextRef="#ctx0" brushRef="#br2" timeOffset="308856.8297">29526 14376 0,'0'0'0,"0"0"0,0 0 15,28-11-15,-28 11 0,27-11 0,-8 8 16,2-2-16,3 1 0,7-1 15,1 2-15,-1 2 0,-1 1 16,-2 0-16,-1 4 0,-4-1 16,-2 1-16,2 0 0,-3 1 15,-7 0-15,-2-1 0,-4 1 16,-4 2-16,0-1 0,0-1 0,-1 0 16</inkml:trace>
  <inkml:trace contextRef="#ctx0" brushRef="#br2" timeOffset="309058.2619">29468 14681 0,'0'0'0,"0"0"0,0 0 16,0 0-16,0 0 0,23 2 0,-23-2 16,27 3-16,-27-3 0,43-3 15,-13 0-15,2 2 0,3-4 16,17-3-16,4-4 15,2 2-15,-1-3 0,2 1 16,-12 3-16,-8 3 0</inkml:trace>
  <inkml:trace contextRef="#ctx0" brushRef="#br2" timeOffset="309522.8449">30741 14212 0,'0'0'15,"0"0"-15,0 0 0,0 0 0,0 0 16,0 0-16,0 0 0,-14-16 16,14 16-16,0 0 0,-29 9 15,29-9-15,-23 16 0,23-16 16,-26 25-16,11-9 0,0 2 0,-4 8 16,2 1-16,0-2 15,2 2-15,2 0 0,5 1 0,1-1 16,3 0-16,5 5 0,4 0 15,3-3-15,2-1 0,2-3 16,2 0-16,3-7 0,2 0 16,3-4-16,3-2 0,-1-2 15,-1-3-15,3-2 0,0-3 16,2-2-16,-1 0 0,-1-4 16,-4-3-16,0-2 0,-1 0 0,-1-5 15,0-2-15,-2 0 0,0-2 16,-2-3-16,0-1 15,-4-3-15,-1 2 0,-3-4 0,-4-3 16,-4 3-16,-2-2 0,-4 1 16,-2-3-16,-3 3 0,-2 1 15,-1 2-15,-1-2 0,-3 3 16,-1 0-16,-3 3 0,-3 3 16,0 2-16,-1 3 0,-3 3 15,-4-1-15,1 5 0,0 5 0,7 1 16,5-2-16,5 1 0</inkml:trace>
  <inkml:trace contextRef="#ctx0" brushRef="#br1" timeOffset="315139.9544">11024 10317 0,'0'0'0,"0"0"15,0 0-15,0 0 0,0 0 16,-4-21-16,4 21 0,0 0 16,-7-18-16,7 18 0,0 0 15,-13-22-15,7 15 0,1 0 16,-2-2-16,0 2 0,-1 0 16,-1 1-16,-1-3 0,0 1 0,0 1 15,0-1-15,0 2 0,0-1 16,0 2-16,-2-2 0,-1 2 15,-1 0-15,-1 1 0,0-2 16,0 1-16,-1-1 0,2 2 16,-7 0-16,-1-1 0,-1 1 15,-1 2-15,1-3 0,0 3 16,1-2-16,1 3 0,-3-1 0,-3 0 16,2 1-16,1 1 0,1 1 15,-1 1-15,1 0 0,0 0 16,-7 3-16,1 0 0,1-3 15,4 2-15,-2 2 0,-1 1 16,2 1-16,0-2 0,1 4 16,0-3-16,1 1 0,1 2 15,-4-1-15,0 0 0,1 2 0,3-1 16,0-1-16,1 0 16,2 2-16,0 0 0,-2 3 0,-1 0 15,2 1-15,1-1 0,0 1 16,1 2-16,0-1 0,1 0 15,-1-2-15,-3 4 0,1-3 16,1 2-16,-1 1 0,0 0 16,3-2-16,0 1 0,1 4 15,-1-3-15,2 3 0,-1-3 0,0 3 16,-1-2-16,2 2 0,2-1 16,-1-1-16,1 2 15,1 1-15,1-1 0,0-2 0,0 2 16,0 1-16,0 2 0,0 1 15,0 3-15,-1-3 0,1-3 16,-1 6-16,0 0 0,5-6 16,-1 0-16,0 3 0,2 0 15,1-5-15,2-2 0,0 3 16,-2 2-16,2-1 0,0-1 0,2 4 16,-3 0-16,3-3 15,1 1-15,1 0 0,0 0 16,2 0-16,-2 2 0,1-3 0,0 3 15,0-1-15,0-2 0,1 3 16,-1 0-16,0-1 0,0 0 16,4 1-16,2 2 0,-3-4 15,-1 0-15,3 2 0,2 1 16,-2-5-16,0 0 0,0 2 16,-1 1-16,0-3 0,1 0 0,-2 0 15,2 1-15,-2-2 0,1 1 16,1 1-16,2 0 0,0-1 15,0-1-15,2 2 0,1 0 16,1-1-16,1-1 0,-1 0 16,0 0-16,-1-1 0,-2-1 0,1 0 15,0 1-15,1-1 16,0 0-16,2 1 0,0 1 16,1-4-16,1-1 0,-1 1 0,1 0 15,-2 0-15,-2 0 0,3-2 16,1 2-16,1-2 0,-1-1 15,2 1-15,2 0 0,-3 0 16,0-2-16,0 1 16,2-2-16,1 1 0,2 0 0,-1-1 15,0 0-15,-2 0 0,-2 0 16,1-1-16,0-1 0,-1 1 16,1 1-16,2-1 0,2-2 15,-1 1-15,-1-1 0,0 0 16,-2-1-16,2 1 0,1-1 0,2 1 15,2 0-15,-3-2 0,-1-1 16,-1-1-16,3-1 0,0 2 16,1-2-16,0 0 0,2 0 15,-2-1-15,-1 0 0,1 1 16,2-2-16,-1-1 0,-1 0 16,0-1-16,1-2 15,-3 0-15,0 2 0,1-2 0,1-1 0,-1 0 16,-1-1-16,1 0 15,-1-2-15,1 2 0,1-2 0,1 0 16,1-2 0,-3 0-16,-1-1 0,0 0 0,0-1 0,1 0 15,0-2-15,-1 2 0,-1-1 16,-2 1-16,-1-1 0,1 0 16,-1 1-16,1-1 0,-1 1 15,-1-2-15,1-2 0,-1 1 16,-2 3-16,-1-3 0,-2-2 15,-1 1-15,-1 1 0,2-1 16,1-1-16,1 0 0,1 1 0,0-2 16,-2 0-16,0 1 0,-1 0 15,0-1-15,-1-1 0,-1 0 16,-1 0-16,0 1 0,-1-3 16,-1 4-16,1 0 0,-1-2 15,-1 0-15,1-1 0,0 1 16,-1 0-16,1 0 0,1 1 15,-1 0-15,0 1 0,0-2 16,-1 2-16,1 2 0,-2 1 16,0-1-16,-1 0 0,-1 1 0,1 0 15,-1 0-15,0 1 0,1 1 16,-2-2 0,0 3-16,-1-1 0,0 0 15,0 2-15,2 0 0,-2 2 16,0 0-16,0 1 0,-1 1 15,1 3-15,-1 2 0,1-3 0,-1 0 16,0 3-16,0 0 0,-2-1 16,0 3-16,0-2 0,-2 3 15,1-2-15,0 2 0,-1 0 16,1-1-16,-1 0 0,-1 3 16,1-2-16,-1 0 0,1-3 0,1 3 15,-1-1-15,2-1 16,0 0-16</inkml:trace>
  <inkml:trace contextRef="#ctx0" brushRef="#br1" timeOffset="319908.0769">9341 10845 0,'0'0'0,"0"0"15,0 0-15,0 0 0,0 0 0,0 0 16,0 0-16,0 0 0,0 0 15,0 0-15,0 0 0,0 0 16,-25 4-16,25-4 0,0 0 16,0 0-16,0 0 0,0 0 15,0 0-15,0 0 0,-20-13 0,20 13 16,0 0-16,0 0 0,0 0 16,0 0-16,0 0 0,0 0 15,0 0-15,-13-22 0,13 22 16,0 0-16,0 0 0,0 0 15,0 0-15,2-22 0,-2 22 16,0 0-16,3-14 0,0 9 16,-2-1-16,1 0 0,1-1 15,1 1-15,-1-1 0,2 0 16,1 0-16,0 0 0,2-2 0,-1 1 16,-1 0-16,1-2 0,0 3 15,-1-4-15,2 0 16,0 1-16,1 0 0,0 1 0,1-4 15,0 3-15,1 2 0,1-3 16,2-3-16,-2 3 0,0-2 16,3-2-16,0 0 0,-1 2 15,0 1-15,2 1 0,0 0 16,1-2-16,-1 2 0,1 0 0,0 3 16,-3-2-16,-1 3 0,1-4 15,2 1-15,-1 2 0,0-2 0,1 2 16,3-2-16,-1-1 15,-2 1-15,0 2 0,-1 1 16,2-2-16,-1 2 0,1 2 16,-1-2-16,1 1 0,0 1 0,1-2 15,0 1-15,-3 2 0,-1 1 16,2-1-16,-1 1 16,1 1-16,-1-2 0,2 4 0,1-2 15,0 1-15,-1-1 0,-2 0 16,-1 2-16,1-3 0,0 3 15,1 0-15,0 0 0,1 0 16,-1 0-16,1 0 0,-1 0 16,-1 0-16,-2 0 0,0 3 15,0-3-15,1 2 0,-1 0 0,0 1 16,1-2-16,1 2 0,-1 1 16,0-3-16,0 3 15,-2-1-15,0 1 0,-1 2 0,0 1 16,0-4-16,0 4 0,0-3 15,0 3-15,-1 0 0,0 0 16,0-2-16,0 1 0,-1-1 16,-1 1-16,3 5 0,0-1 15,-2-5-15,0 1 0,2 1 16,-1 0-16,-2-2 0,-2 1 0,2 1 16,0 0-16,0 1 0,-1-1 15,1 0-15,0 1 0,-1 1 16,1-1-16,0 0 0,1 2 15,-2-2-15,1 1 0,0-1 16,1-1-16,-2 1 0,1 1 0,0-1 16,0 2-16,-2-1 15,1 1-15,-1 1 0,1 0 16,0-1-16,-1 0 0,1 1 16,0 0-16,-1-1 0,1 1 0,0 0 15,1-1-15,0 1 0,-1 0 16,0 0-16,2-1 0,0 1 15,0 0-15,1 6 0,-2-2 16,-1-4-16,-1-3 0,1 5 16,0-2-16,-2-3 0,0 2 0,0 4 15,1-1-15,-2-2 16,1 1-16,-1-1 0,2 3 16,-2-3-16,0 2 0,2 1 0,1-2 15,-2 2-15,1-1 0,0-1 16,1 2-16,-2-1 0,1-1 15,0-1-15,2 3 0,-2-4 16,-1 1-16,2 0 0,-1 3 16,0-3-16,-1 0 0,1 3 15,-2-1-15,1-1 0,-1-1 0,0 3 16,-1 1-16,0-2 16,0-1-16,1 2 0,-1 0 0,0-1 15,0-1-15,0 1 0,0-1 16,1 2-16,-2-3 0,0 3 15,0 1-15,-1-2 0,0-1 16,0 2-16,1 0 0,-1 0 16,0-1-16,0 0 0,-1 1 15,1 0-15,0-3 0,-1 3 16,0 2-16,0-3 0,0 0 0,-1-1 16,0 4-16,0-4 0,1 2 15,-1-3-15,-2 3 16,2-3-16,0 3 0,-1-1 0,0 1 15,0-1-15,-1 0 0,1-1 16,0 2-16,0-1 0,0-2 0,-2 2 16,1 0-16,0 1 15,-1-1-15,0 2 0,-2 1 16,1-2-16,-1 0 0,0-1 16,-1 0-16,1-1 0,-1 0 15,0 0-15,0 1 0,0-1 16,1-1-16,0-1 0,-1 1 15,1-1-15,-1 1 0,0 0 0,1 0 16,0 0-16,1-1 0,-2 1 16,-1 1-1,2-2-15,-2 0 0,0 1 16,1-1-16,-3 2 0,-1 1 16,1-2-16,1-1 0,-1 1 0,-1 0 15,1 0-15,1-1 0,-1-1 16,0 1-16,2 1 0,0-2 15,-3 1-15,-1 0 0,0 0 16,-1-1-16,0 0 0,-1 1 16,1-2-16,0-1 0,2 2 15,0-1-15,2-1 0,-1 0 0,-1-1 16,-2 1-16,1-1 0,1 0 16,-2-1-16,-2 1 15,0-1-15,1 0 0,0 1 16,-1-1-16,2 1 0,1 0 15,-1 0-15,-2 0 16,-1-2-16,-3 0 0,3 0 16,0-1-16,1 0 0,-1 2 15,3-1-15,0-1 0,-2 0 16,1 0-16,-1 0 16,-2 1-16,1-2 0,-1 1 0,0 0 15,2-2-15,1 0 0,0 1 16,1-1-16,1-1 0,0 1 15,-1 0-15,1 0 0,1-1 0,-3-1 16,0 1-16,0-1 0,0-1 16,1 2-16,0 0 15,1-1-15,0-1 0,0 1 0,-1-1 16,2 1-16,0 0 0,-1-1 16,0 1-16,0 0 0,0-2 15,-4 0-15,2 1 0,3 0 16,0-1-16,0 1 0,0-1 15,-1 0-15,0-1 0,-2 1 16,0-2-16,1 1 0,0 0 0,-4-1 16,2 1-16,1 0 0,2 1 15,2-2-15,2 1 0,-1-1 16,0 1-16,-1-1 0,0 1 16,-1-2-16,0 1 0,0-1 15,0 0-15,0 0 0,-1-1 16,1 0-16,0-1 0,1 1 15,1-1-15,0 1 0,0-2 16,1 2-16,-1 0 0,0-1 16,0-1-16,0 0 0,-1 1 0,0-2 15,0 0-15,2 0 0,-1 0 16,0 0-16,0-1 0,0 1 16,2 1-16,-1-2 0,0 2 15,1-1-15,0-1 0,0 0 16,1 0-16,0 1 0,1 2 15,-1-4-15,1 0 0,-1-1 16,1 0-16,-1 1 0,1 1 16,-1-1-16,1 2 0,-2-4 15,0 0-15,2 5 0,0-3 0,1 1 16,0 0-16,-1-1 0,2 0 16,-2 0-16,1-1 0,0 1 15,-1 0-15,1-1 16,0-1-16,1-1 15,-1 0-15,-1-1 0,2 0 0,-1-4 16,0 2-16,2 0 0,0-1 0,0 1 16,1 2-16,-1-1 0,2-2 15,0 1-15,0-1 16,0 1-16,-1 2 0,0-2 16,0 0-16,1-1 0,0 1 0,0-1 15,1-2-15,-1 3 0,0 1 16,2-1-16,2-1 0,-1 2 15,0-2-15,1 1 0,-2 0 16,0-2-16,0 2 0,2 0 16,-1 1-16,1 2 0,2-3 15,-1-1-15,2-1 0,0-1 0,-1 0 16,1 3-16,-1 0 0,1 0 16,-1-1-16,-1-2 0,1 3 15,-1-3-15,1 3 0,0-3 16,2-1-16,0 1 0,-2 3 15,3-4-15,0 1 0,0 0 16,0 3-16,2 0 0,1-3 16,-1 3-16,0 0 0,0-3 15,-1 3-15,1 1 0,-1-1 0,1 0 16,1 2-16,1-1 0,1-1 16,1 0-16,-1 3 0,0-2 15,1 3-15,-2-1 0,-1 1 16,0 0-16,-1 0 0,1 0 15,3 3-15,-1-3 0,0 3 16,2-3-16,0 2 0,-2 2 16,-1-1-16,3-3 0,0 3 15,-3 0-15,1 1 0,4-1 16,1-2-16,-4 5 0,2 0 0,-2 1 16,1 0-16,-2 1 0,0 1 15,2-2-15,0 2 0,2 0 16,1 1-16,-1-3 0,1 1 15,-1 1-15,-2 1 0,2 1 16,0 0-16,-1 2 0,1-2 0,1-1 16,1 4-16,-2-3 15,0 3-15,-1 0 0,-1 0 16,1 0-16,-1 0 0,3 1 16,1 1-16,0 0 0,-1 1 0,-1 0 15,-1 0-15,-2 0 0,1-1 16,0 4-16,2-3 0,-1 1 15,1 1-15,-1 1 0,-1 1 16,-1 0-16,0 0 0,-2 1 16,0 3-16,2-1 0,-1 2 0,0 0 15,1-1-15,-1 1 0,1-1 16,1 2-16,-2-2 16,-1 3-16,0-3 0,-2 3 15,0 0-15,0 1 0,1-1 16,0 0-16,1 0 0,0 1 0,1-1 15,-1 1-15,1 2 16,-1-1-16,0 0 0,-1 0 0,-1 1 16,0 1-16,-1-1 0,0 1 15,1 0-15,-1-1 0,-2-2 0,2 3 16,1-1-16,-1-1 0,-1 4 16,2 2-16,1 2 0,-2-2 15,-1 0-15,0 2 0,-2-2 16,0 0-16,0-1 15,-1 4-15,0-1 0,-1-2 16,0-4-16,-2 4 0,-1-1 0,0-3 16,1 2-16,-1-1 0,-1 2 15,0 1-15,0 0 0,0-1 16,-1 1-16,0-1 0,0 0 16,0 1-16,0 3 0,-1-4 15,0 3-15,-1-2 0,0-1 16,-1 1-16,0-2 0,0 2 15,0 1-15,-3 2 16,-2 3-16,1-3 0,-1-4 16,0 1-16,-1 3 15,2-2-15,-1-1 0,0 1 0,0 2 16,2-3-16,-1 1 0,0-1 16,-2 2-16,1-3 0,0-1 0,1-1 15,-2 2-15,-1-2 0,-1-1 16,-4 3-16,-2 0 15,1-1-15,3-5 0,-1 2 0,-1 2 16,1-1-16,1-1 0,-3-1 16,-1 3-16,0-1 0,1-1 0,-3-1 15,-2 0-15,2-2 0,2-2 16,-7 4-16,-3 2 16,0 0-16,1-2 0,-8 4 0,-3-1 15,3-2-15,1-3 0,-3 1 16,-4-1-16,9-2 0,7-4 0,5-1 15</inkml:trace>
  <inkml:trace contextRef="#ctx0" brushRef="#br1" timeOffset="328779.0855">4537 11010 0,'0'0'15,"0"0"-15,0 0 0,0 0 16,0 0-16,0 0 0,0 0 16,0 0-16,0 0 0,0 0 0,0 0 15,-22-11-15,22 11 0,0 0 16,-26 3-16,26-3 0,0 0 15,-25 11-15,25-11 0,0 0 16,-18 12-16,14-6 0,2 0 16,0-1-16,2-1 0,2 0 15,0 1-15,4-1 0,1 0 0,3-1 16,2-2-16,-2 2 16,2-2-16,0-1 0,2 0 15,-2 0-15,-1-2 0,1 0 0,-1-1 16,0 2-16,-1-2 15,-2 2-15,-2-3 0,1 1 16,-2 0-16,0 0 0,-2-1 0,-1 1 16,1-1-16,-3 0 0,-3 1 15,0-1-15,-2 1 0,1 0 16,-1-1-16,0 3 0,-1-2 16,0 2-16,0-1 0,2 1 15,-3 1-15,3 1 0,0 2 16,0 1-16,1 2 0,0-2 0,-1-1 15,2 0-15</inkml:trace>
  <inkml:trace contextRef="#ctx0" brushRef="#br1" timeOffset="329945.8254">10482 10146 0,'0'0'0,"0"0"0,0 0 15,0 0-15,0 0 0,0 0 16,0 0-16,0 0 0,0 0 16,0 0-16,-27 5 0,27-5 15,-23 5-15,23-5 0,-36 7 16,14-6-16,-2 3 0,-3 2 15,-4-4-15,0 3 0,-1-1 0,-14 0 16,-5 2-16,-10 2 0,3-3 0,-5 2 16,-3-1-16,-9 4 15,3-2-15,-13 6 0,0-3 16,6 1-16,4-3 0,-13 5 0,0 0 16,4 1-16,4-1 0,-40 7 15,5-3-15,14-4 0,9-2 16,-6-2-16,-4-3 0,6-3 15,7 3-15,-12 0 0,-7 3 16,10 1-16,8 3 0,-6-2 16,-5 3-16,10-5 0,5-2 0,-10 1 15,-6 2-15,11 0 0,7 0 16,-10 3-16,-5 0 0,7-3 16,9 3-16,-8-3 0,-4 3 15,10 0-15,4 1 0,-2 2 16,-4-1-16,10-4 15,5-5-15,-4-2 0,-2 2 16,7 1-16,7 5 0,-2 1 16,1 2-16,4-3 0,4-1 0,-6-2 15,-4-3-15,7 0 0,6 0 16,-3 3-16,1-5 0,2 1 16,1-2-16,8 3 0,0 0 15,5 4-15,3-4 0,4 1 0,1-2 16,1 1-16,4-3 0,0 3 15,0-2-15,8 1 0,5-2 16,2 2-16,-3-5 0,5 2 16,3 1-16,3-4 0,2-3 15,-1 3-15,-1 3 0,4-3 16,0 0-16,0 0 0,0 0 0,0 0 16,0 0-16,0 0 0,0 0 15,0 0-15,0 0 0,0 0 16,0 3-16,0-3 0,0 0 15,3 3-15,-2-2 0,0 3 16,0-1-16,0 3 0,1-1 16,-1-1-16,2 0 15,-3-1-15</inkml:trace>
  <inkml:trace contextRef="#ctx0" brushRef="#br1" timeOffset="360516.9773">17450 12996 0,'0'0'0,"0"0"16,0 0-16,0 0 0,0 0 0,0 0 16,-7 30-16,7-30 0,-2 21 15,2-21-15,-4 32 0,1-15 16,1-1-16,0 1 0,1 3 16,0-1-16,1 0 0,-1 2 15,0-4-15,-1-2 0,1-2 16,0-2-16</inkml:trace>
  <inkml:trace contextRef="#ctx0" brushRef="#br1" timeOffset="361123.3928">17185 13519 0,'0'0'0,"0"0"16,0 0-16,0 0 0,16 15 0,-16-15 16,23 7-16,-9-2 0,0 0 15,5 1-15,3-2 0,0 1 16,1-1-16,8 0 0,0-2 16,0-2-16,0 0 0,-1-2 15,-2-2-15,-1-1 0,-3-2 0,5-2 16,1-2-16,-3-2 0,0-1 15,-3-4-15,-2-3 16,-3-1-16,-3-1 0,0-4 16,-2-2-16,-2 1 0,-2 0 0,-1-5 15,-2 2-15,-3-1 0,-1 1 16,-2-1-16,-2-2 0,-2 2 16,0 3-16,-2-1 0,0-1 15,-3 3-15,-2 0 0,-5 0 16,-4-2-16,0 2 0,0 2 0,1 2 15,-1 4-15,-4 1 0,-4 1 16,-1 0-16,-2 2 16,2 3-16,2 3 0,-4 4 0,-3 2 15,2 2-15,1 2 0,-2 4 16,0 2-16,1 1 0,2 0 0,1 6 16,3 5-16,2 3 0,2 1 15,0 2 1,0 1-16,1 4 0,2 3 15,3 3-15,5-5 0,3-4 0,3 0 16,2 8 0,2 3-16,5-3 0,5 4 15,1-3-15,2-1 0,5 6 0,3 0 16,1-4-16,1-3 0,-5-8 16,-5-6-16,-3-5 0</inkml:trace>
  <inkml:trace contextRef="#ctx0" brushRef="#br2" timeOffset="540440.7002">18625 2889 0,'0'0'0,"0"0"16,0 0-16,0 0 0,0 0 15,0 0-15,0 0 0,-3-18 16,3 18-16,0 0 0,-15 14 16,15-14-16,-20 23 0,20-23 15,-27 32-15,14-12 0,0 3 0,-4 7 16,0-1-16,0 2 0,2-1 15,-1 7-15,4 0 16,2-6-16,2-1 0,4-5 0,2 0 16,2-4-16,1-2 0,1-4 15,1-2-15,2-1 0,0-2 16,2-3-16,1-3 0,-1-3 16,3-2-16,7-5 15,6-6-15,-2 1 0,-1-1 0,2-3 16,-2-1-16,-1-2 0,-2-2 15,-1-1-15,-2-1 0,-2 0 16,-1-2-16,-3 1 0,-3 1 16,-2-2-16,-3 2 0,-3 2 15,-1-1-15,-3 4 0,-1 0 0,-4 3 16,0 1-16,-3 3 0,-3 2 16,-2 5-16,-2 5 0,1-1 15,0 1-15,1 2 0,-3 6 16,0 0-16,-1 2 0,3 6 15,1 3-15,4-1 0,1 2 16,4 0-16,3 3 0,2-3 16,2 4-16,2-4 0,4-2 15,1-2-15,2-2 0,3-1 16,1-2-16,3 0 0,2-2 0,2-4 16,-1-5-16,3-1 0,1-3 15,4-2-15,3-2 0,-1-1 16,-3-1-16,0-1 0,0-5 15,0 0-15,0-4 0,-2 2 16,-2-2-16,-3-1 0,-3 0 0,-4 1 16,-4 0-16,-3 1 15,-3-1-15,-4 1 0,-2 2 16,-5 1-16,-1 3 0,-5 1 16,-3 0-16,-2 4 0,-2 0 0,1 2 15,3-1-15,0 5 16,0 2-16,0 2 0,-1 2 0,3-2 15,2 5-15,5-1 0,3 0 16,3-1-16,0 0 0,3-3 16</inkml:trace>
  <inkml:trace contextRef="#ctx0" brushRef="#br2" timeOffset="541173.2498">18784 1910 0,'0'0'0,"0"0"0,0 0 0,0 0 15,0 0-15,0 21 0,0-21 16,0 28-16,0-28 0,-1 33 16,0-11-16,-1 2 0,-2-2 0,1 6 15,-1 4-15,-4 5 0,-1 2 16,0-4-16,1 0 15,-3 4-15,1-3 0,1-3 0,1-1 16,0-7-16,1 0 0,0-3 16,2-1-16,0-7 0,3-1 15,0-4-15,1 0 0,-1-4 16,2-2-16,0-3 0,0 0 16,-1-6-16,1-2 0,0-2 15,0-1-15,1-3 0,1-4 0,-1 0 16,1-1-16,0-1 0,1-2 15,1-3-15,-1-3 16,1 3-16,2 3 0,2-7 0,-1-2 16,2 5-16,0 2 0,0-2 15,1 2-15,-1 1 0,-2 2 16,1 0-16,1 0 0,-1 3 0,-2 1 16,2 2-16,1 2 15,0 1-15,-1 1 0,2 1 16,2 5-16,-1-1 0,2 2 0,0 1 15,0 2-15,0 1 0,-1 1 16,2 0-16,0 2 0,0 0 16,1 3-16,-1-2 0,0 3 15,0-2-15,-2 1 0,0-1 16,-1 1-16,-1 1 0,-1 1 16,-1-1-16,1-1 0,-1 1 0,-1 1 15,-1-1-15,1-3 16,1-1-16,0 2 0,2-3 15,1-4-15,-3 2 0,-1-1 0,-1 1 16</inkml:trace>
  <inkml:trace contextRef="#ctx0" brushRef="#br2" timeOffset="541573.7644">19566 1611 0,'0'0'0,"0"0"0,0 0 15,0 0-15,25-1 0,-25 1 16,21 3-16,-21-3 0,26 7 16,-14-3-16,-1 3 0,0 0 15,-1-2-15,-2 5 0,-3 0 16,-2 1-16,-2 0 0,-3-1 0,-2 1 15,-3 0-15,0 0 0,-6 3 16,0 0-16,1-2 0,1 1 16,-1-2-16,-1 1 0,1 1 15,-1-2-15,5-1 0,0-2 16,2 2-16,1 1 0,3-1 16,3-3-16,1-2 0,1-1 0,4-1 15,2 1-15,-1-2 16,2-1-16,8-1 0,3 0 15,0 0-15,-1 3 0,2-3 0,2 0 16,0-3-16,1 3 0,-4 0 16,-4-1-16,-2 1 0</inkml:trace>
  <inkml:trace contextRef="#ctx0" brushRef="#br2" timeOffset="541719.4057">20239 1778 0,'0'0'0,"0"0"0,0 0 16,0 0-16,0 0 0,0 0 15,0 0-15,0 0 0,0 0 0,-23 17 16</inkml:trace>
  <inkml:trace contextRef="#ctx0" brushRef="#br2" timeOffset="545540.7311">11353 2430 0,'0'0'15,"-15"-6"-15,-6 1 0,-8-7 0,-3 0 16,-19-9-16,-10 0 0,-16-4 16,-2 0-16,-18-7 0,-3-1 15,-12-2-15,3 9 0,-53-13 16,7 4-16,15 3 0,9 3 0,-7-3 16,-4 0-16,7 13 0,5 6 15,-4 2-15,-4 0 16,1 4-16,2 0 15,-33 3-15,-21 4 0,38 1 0,24 3 16,6 3-16,3 3 0,-6-3 0,-5 0 16,-3 3-16,-3 1 15,5 7-15,3 4 0,1 3 0,-2 7 16,3-4-16,2-3 0,3 8 16,1 7-16,9-5 0,7-3 15,1 10-15,2 4 0,5-7 16,6-6-16,1 7 0,1 3 15,6-1-15,1-2 0,3 6 16,4 7-16,4-9 0,4-3 0,9 2 16,2 4-16,4-3 15,5-2-15,7 1 0,7 0 16,8 4-16,5 1 0,-1-4 16,0-4-16,6 1 0,3 1 0,5-3 15,1-1-15,4-5 0,4-2 16,4-1-16,6-2 0,4 5 15,4 1-15,4 2 0,4 1 16,-1-7-16,1-6 0,4 1 16,5 1-16,3 0 0,3-2 0,2 0 15,4-1-15,3-2 0,0-2 16,6 4-16,5 3 0,-3-9 16,-3-6-16,6 0 0,5 1 15,1 3-15,1 4 0,7-6 16,6-3-16,-2-1 0,0 0 15,8 2-15,6 2 0,1-4 16,2-2-16,0-3 0,-2-2 16,-2 3-16,-2 2 0,3-4 15,3-6-15,2 1 0,-2-2 0,7 8 16,4 4-16,-5-9 0,-2-5 16,4 0-16,4 1 15,0 2-15,-3-1 0,6-2 0,3-2 16,-7-3-16,-4-5 0,3 2 15,4 1-15,-3 1 0,-5-1 16,2 0-16,0 3 0,-3-3 16,-2-3-16,-1-5 0,2-2 15,-4 0-15,-3 3 0,2 0 0,3 1 16,-5-2-16,-1-1 0,3-7 16,3-4-16,-8 5 0,-3 5 15,3 0-15,2-1 0,-9-3 16,-6-4-16,-2 0 0,-3-3 15,-7 8-15,-4 6 0,0-10 16,1-6-16,-6 5 0,-6 4 0,-3-6 16,-3-2-16,-3 1 15,-2 1-15,-5-4 0,-4 1 16,-5 4-16,-4 7 0,-3-3 0,-2 1 16,-6-8-16,-4-4 0,-5 2 15,-4 3-15,-3-3 0,-3-4 16,-8 1-16,-5 1 0,-5 3 15,-3 3-15,-7-2 0,-3-1 16,-4-2-16,-5 1 0,-5 2 16,-7 0-16,3-1 0,2-3 0,-11 0 15,-7 2-15,1 5 0,-1 3 16,-7 1-16,-5 2 0,-2 2 16,-2 3-16,-5-1 0,-4 1 15,5-1-15,2-3 0,-6 4 16,-3 4-16,4 6 0,4 6 15,-4-1-15,-3-1 0,5 3 16,1 4-16,2 10 0,1 2 16,3-2-16,2-6 0,0 10 15,0 4-15,3 3 0,1-3 0,2 0 16,1 0-16,3 3 0,2-3 16,2 4-16,0 3 0,10 7 15,8 0-15,0 4 0,2 3 16,10 1-16,8 1 0,10-13 15,8-9-15,1-5 0</inkml:trace>
  <inkml:trace contextRef="#ctx0" brushRef="#br2" timeOffset="546840.7625">12689 3847 0,'0'0'0,"0"0"15,0 0-15,0 0 0,0 0 0,0 0 16,0 0-16,0 0 0,0 0 15,26-3-15,-26 3 0,27-2 16,-27 2-16,38-4 0,-13 3 16,2-1-16,-1 0 0,14 1 15,3 0-15,-1-1 0,-2-1 0,14-1 16,4 1-16,-4 0 0,-2 2 16,15-1-16,5-2 15,-7 2-15,-6-1 0,21 2 0,3 0 16,-6-1-16,-8 0 0,17-2 15,14 2-15,12 1 0,-16 2 0,5-3 16,3-2-16,-12 4 16,-7 0-16,12-1 0,9-1 15,-11 1-15,-8-1 0,16 2 16,10 0-16,-11 0 0,-10-1 0,18-3 16,10 0-16,-11 2 0,-9 1 15,13 3-15,8 0 16,-10 0-16,-6-2 0,11 1 15,9 2-15,-15-5 0,-8-1 0,19 1 16,12 1-16,-15 3 0,-11 4 16,8-2-16,5 0 0,-16-1 15,-11-2-15,20 2 0,14 3 16,-17-5-16,-11-3 0,15 0 16,8-3-16,-13 2 0,-9 0 0,15 3 15,12 2-15,-19 2 0,-13 1 16,11-2-16,8 1 15,-12-1-15,-7 0 0,13-2 0,9-2 16,-16 1-16,-10 0 0,10 4 16,7 2-16,-12 0 0,-10-2 0,11-1 15,7 0-15,-16-1 16,-11 1-16,10 1 0,8 0 16,-12 2-16,-8 0 0,7 2 15,4 2-15,-13 4 0,-5 0 0,3-7 16,4-6-16,-11 2 0,-6-1 15,0-3-15,2-4 0,-13 7 16,-7 4-16,2-5 0,0-2 16,-7 2-16,-4 3 0,-3-3 15,0-2-15,-3-13 0,0-9 0,-5 15 16,-5 9-16,-2 4 16,-3 3-16,-1-4 0,0-4 15,-3-4-15,1-2 0,-3 0 0,1-1 16,-3 6-16,0 2 0,-2-1 15,1 3-15,-1 1 0,0-2 16,-2 5-16,0 0 0,-1 2 16,-2 0-16,0 0 0,-2 3 15,2-4-15,0-1 0,2-2 16</inkml:trace>
  <inkml:trace contextRef="#ctx0" brushRef="#br2" timeOffset="565047.9437">6857 4372 0,'0'0'0,"0"0"15,0 0-15,0 0 0,0 0 0,0 0 16,0 0-16,0 0 16,0 0-16,0 0 0,0 0 15,0 0-15,0 0 0,0 0 0,0 0 16,0 0-16,14-17 0,-14 17 15,0 0-15,0 0 0,0 0 0,0 0 16</inkml:trace>
  <inkml:trace contextRef="#ctx0" brushRef="#br2" timeOffset="565244.6472">6876 4347 0,'0'0'0,"0"0"0,0 0 16,0 0-16,0 0 0,0 0 15,0 0-15,0 0 0,0 0 16,0 0-16,0 0 0,0 0 16,0 0-16,0 0 0,0 0 15,0 0-15</inkml:trace>
  <inkml:trace contextRef="#ctx0" brushRef="#br2" timeOffset="565436.8822">6869 4374 0,'0'0'0,"0"0"0,0 0 16,0 0-16,0 0 0,0 0 0,0 0 15,0 0-15,0 0 0,0 0 16,0 0-16,0 0 0,0 0 0,0 0 16</inkml:trace>
  <inkml:trace contextRef="#ctx0" brushRef="#br2" timeOffset="565617.8487">6860 4471 0,'0'0'0,"0"0"16,0 0-16,0 0 0,0 0 0,0 0 15,0 0-15,0 0 16,0 0-16,0 0 0,0 0 16,0 0-16,0 0 0,0 0 0</inkml:trace>
  <inkml:trace contextRef="#ctx0" brushRef="#br2" timeOffset="565792.9454">6807 4503 0,'0'0'0,"0"0"0,0 0 15,0 0-15,0 0 0,0 0 0,0 0 16,0 0-16,0 0 0,0 0 15,0 0-15,0 0 0</inkml:trace>
  <inkml:trace contextRef="#ctx0" brushRef="#br2" timeOffset="565967.2346">6733 4462 0,'0'0'16,"0"0"-16,0 0 0,0 0 16,0 0-16,0 0 0,0 0 0,0 0 15,0 0-15,0 0 0,0 0 16,0 0-16</inkml:trace>
  <inkml:trace contextRef="#ctx0" brushRef="#br2" timeOffset="569579.0598">15198 4405 0,'0'0'0,"0"0"15,0 0-15,0 0 0,0 0 0,0 0 16,0 0-16,0 0 0,0 0 15,0 0-15,0 0 0,0 0 16,0 0-16,0 0 0,-18 16 16,18-16-16,0 0 0,0 0 15,0 0-15,0 0 0</inkml:trace>
  <inkml:trace contextRef="#ctx0" brushRef="#br2" timeOffset="569761.399">15129 4361 0,'0'0'0,"0"0"16,0 0-16,0 0 0,0 0 0,0 0 15,0 0-15,0 0 16,0 0-16,0 0 0,0 0 16,0 0-16,0 0 0,0 0 15,0 0-15,0 0 0,0 0 0,0 0 16</inkml:trace>
  <inkml:trace contextRef="#ctx0" brushRef="#br2" timeOffset="569928.5423">15162 4375 0,'0'0'0,"0"0"0,0 0 15,0 0-15,0 0 0,0 0 0,0 0 16,0 0-16,0 0 0,0 0 15,0 0-15,0 0 0,0 0 16,-21-14-16,21 14 0,0 0 0</inkml:trace>
  <inkml:trace contextRef="#ctx0" brushRef="#br2" timeOffset="570108.5419">15101 4401 0,'0'0'0,"0"0"16,0 0-16,0 0 0,0 0 16,0 0-16,0 0 0,0 0 15,0 0-15,0 0 0,0 0 16,0 0-16,0 0 0,0 0 16,0 0-16,0 0 0</inkml:trace>
  <inkml:trace contextRef="#ctx0" brushRef="#br2" timeOffset="570283.5444">15048 4446 0,'0'0'15,"0"0"-15,0 0 0,0 0 16,0 0-16,0 0 0,0 0 16,0 0-16,0 0 0,0 0 0,0 0 15,0 0-15,0 0 0,0 0 16,0 0-16,0 0 0,0 0 0,0 0 15</inkml:trace>
  <inkml:trace contextRef="#ctx0" brushRef="#br2" timeOffset="570493.554">15019 4510 0,'0'0'0,"0"0"0,0 0 15,0 0-15,0 0 0,0 0 0,0 0 16,0 0-16,0 0 0,0 0 16,0 0-16,0 0 0,0 0 15,0 0-15,0 0 0,0 0 16,0 0-16,0 0 0,0 0 16,0 0-16,0 0 0,0 0 0</inkml:trace>
  <inkml:trace contextRef="#ctx0" brushRef="#br2" timeOffset="570652.5559">15008 4565 0,'0'0'0,"0"0"15,0 0-15,0 0 0,0 0 16,0 0-16,0 0 0,0 0 16,0 0-16,0 0 0,0 0 15,0 0-15,0 0 0,0 0 0,0 0 16,0 0-16,0 0 0,0 0 15</inkml:trace>
  <inkml:trace contextRef="#ctx0" brushRef="#br2" timeOffset="570837.5859">15001 4642 0,'0'0'0,"0"0"15,0 0-15,0 0 0,0 0 0,0 0 16,0 0-16,0 0 0,0 0 16,0 0-16,0 0 0,0 0 15,0 0-15,0 0 0,0 0 0,0 0 16</inkml:trace>
  <inkml:trace contextRef="#ctx0" brushRef="#br2" timeOffset="571029.027">15064 4682 0,'0'0'0,"0"0"0,0 0 15,0 0-15,0 0 0,0 0 16,0 0-16,0 0 0,0 0 0,0 0 16,0 0-16,0 0 0,0 0 15,0 0-15,0 0 16,0 0-16,0 0 0,0 0 0,0 0 15,0 0-15</inkml:trace>
  <inkml:trace contextRef="#ctx0" brushRef="#br2" timeOffset="571197.4896">15050 4748 0,'0'0'0,"0"0"0,0 0 16,0 0-16,0 0 0,0 0 15,0 0-15,0 0 0,0 0 16,0 0-16,0 0 0,0 0 16,0 0-16,0 0 0,0 0 15,0 0-15</inkml:trace>
  <inkml:trace contextRef="#ctx0" brushRef="#br2" timeOffset="571373.3398">15005 4737 0,'0'0'0,"0"0"16,0 0-16,0 0 0,0 0 16,0 0-16,0 0 0,0 0 15,0 0-15,0 0 0,0 0 16,0 0-16,0 0 0,0 0 16,0 0-16,0 0 0,0 0 0,0 0 15</inkml:trace>
  <inkml:trace contextRef="#ctx0" brushRef="#br2" timeOffset="571556.7435">15043 4849 0,'0'0'0,"0"0"0,0 0 15,0 0-15,0 0 0,0 0 16,0 0-16,0 0 0,0 0 0,0 0 15,0 0-15,0 0 0,0 0 16,0 0-16,0 0 0,-24-9 16</inkml:trace>
  <inkml:trace contextRef="#ctx0" brushRef="#br2" timeOffset="571717.7883">14948 4856 0,'0'0'0,"0"0"0,0 0 16,0 0-16,0 0 0,0 0 15,0 0-15,0 0 0,0 0 0,0 0 16</inkml:trace>
  <inkml:trace contextRef="#ctx0" brushRef="#br2" timeOffset="581340.694">14069 8038 0,'0'0'0,"0"0"0,0 0 16,0 0-16,0 0 0,10-19 0,-10 19 16,0 0-16,0 0 0,6-20 15,-6 20-15,0 0 0,0 0 16,0 0-16,0 0 0,0 0 15,0 0-15,0 0 0,0 0 16,0 0-16,0 0 0,0 0 16,-22-4-16,22 4 0,0 0 15,-25 18-15,25-18 0,-19 15 0,19-15 16,0 0-16,-19 17 16,19-17-16,0 0 0,0 0 0,-15 20 15,15-20-15,0 0 0,0 0 16,0 0-16,6 19 0,-6-19 15,0 0-15,22 7 0,-22-7 16,0 0-16,28 1 0,-28-1 16,22-2-16,-22 2 0,22-5 15,-22 5-15,22-9 0,-22 9 0,24-11 16,-24 11-16,21-13 0,-13 7 16,0-2-16,-1 1 15,-2-1-15,0 2 0,-2-1 0,0 3 16,-1-1-16,0 0 0,-5 1 15,-1 1-15,-3-1 0,0 0 16,-2 2-16,-1 0 0,1 1 16,-1 1-16,0 1 0,-1 0 15,-1 1-15,0 2 0,1 1 0,0 1 16,1 0-16,0 0 0,1 0 16,1-1-16,2 0 0,0 1 15,2-1-15,-1-1 0,2 0 16,0 0-16,2-2 0,1 1 15,2-2-15,1 0 0,3 1 16,2-2-16,-1-2 0,1 0 16,0 0-16,-1 0 0,0 0 15,0-1-15,0 1 0,1-1 0,-1 0 16,-1 0-16,0 0 0,-1-1 16,0 1-16,-1 0 0,-1 1 15,1 1-15,-2-1 0,0 1 16,-2 1-16,0-3 0,-2 3 15,-1 0-15,-2 0 0,0 0 16,-1 1-16,0 2 0,-3 0 16,-1 0-16,-1 2 0,0 1 0,1-1 15,1 0-15,1 0 0</inkml:trace>
  <inkml:trace contextRef="#ctx0" brushRef="#br2" timeOffset="582148.6133">9626 3708 0,'0'0'0,"0"0"0,0 0 0,0 0 15</inkml:trace>
  <inkml:trace contextRef="#ctx0" brushRef="#br2" timeOffset="582357.0681">9643 3632 0,'0'0'16,"0"0"-16,0 0 0,0 0 0,0 0 15,0 0-15,26 10 0,-26-10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1:33.128"/>
    </inkml:context>
    <inkml:brush xml:id="br0">
      <inkml:brushProperty name="width" value="0.05292" units="cm"/>
      <inkml:brushProperty name="height" value="0.05292" units="cm"/>
      <inkml:brushProperty name="color" value="#FF0000"/>
    </inkml:brush>
  </inkml:definitions>
  <inkml:trace contextRef="#ctx0" brushRef="#br0">22795 6058 0,'0'0'0,"-10"-4"15,-7-2-15,-1 2 0,-3 2 0,-12-3 16,-6 2-16,-12 0 16,-1 1-16,-14 4 15,-11 4-15,-7-2 0,10 2 0,-12 2 16,3 6-16,-10 4 0,5 4 0,-28 16 15,16-5-15,10 5 16,9-2-16,1 4 0,2 3 16,7 0-16,5 3 0,-2 0 15,0 1-15,0 6 0,2 1 0,2 3 16,2 0-16,8-3 0,6 3 16,-3 4-16,-1 0 0,6 3 15,4-4-15,2 8 0,2 5 16,8-7-16,6-5 0,-2 7 15,1 1-15,1-2 0,-1-1 16,2-1-16,2 2 0,5-3 0,4 0 16,-4 6-16,-2 4 15,2-3-15,3 0 0,10-1 0,6 1 16,1-3-16,3-3 0,3-2 16,1-3-16,3-3 0,2-1 15,0 6-15,2 5 0,-1-6 16,2-3-16,4 1 15,3 1-15,-3-2 0,-1-1 0,1-2 16,0 0-16,7 1 0,4 1 16,-1-2-16,0-2 0,6-4 15,4-3-15,0 2 0,1 2 0,2-5 16,3-2-16,5 1 16,3 1-16,-5-5 0,-4-1 0,6 0 15,3 4-15,0-7 0,-1-4 16,3 0-16,2-3 0,-1-1 15,1-3-15,3-4 0,2-6 16,-2 6-16,-1 0 0,0-2 16,1 2-16,-1-3 0,-1-4 0,2-4 15,1-5-15,-1 1 0,0-2 16,-3-1-16,-3 1 0,0-4 16,-2 3-16,1-9 0,3-1 15,-3-3-15,-2-2 0,2 1 16,0 0-16,-1-6 0,-1-1 0,4-3 15,0-3-15,-5 2 0,-2 3 16,1-6-16,1-4 16,-1 1-16,-2-2 0,-3-3 0,0-2 15,-3 1-15,-1 2 0,-1-4 16,-1-3-16,0 0 0,2-1 16,-2 1-16,-1-3 15,-3 2-15,1 1 0,-3-2 0,0-3 16,0-1-16,3 1 0,-5-4 15,-3-2-15,-3 6 0,0 0 16,4-4-16,3-5 0,-6 5 16,-5 1-16,0 0 0,2 2 15,0-5-15,3-4 0,-7 1 16,-3-1-16,-6 5 0,-3 2 0,3-2 16,2-2-16,1 1 0,-1 1 15,2 1-15,1-1 0,-6 0 16,-5 0-16,0 0 0,-2 0 15,1 1-15,0-1 0,-3-1 16,-1 0-16,-2 2 0,-2 1 0,-1-1 16,-1 0-16,-1 3 0,-1 2 15,1-1-15,-1-2 0,-3 3 16,-3 2-16,-2-2 0,-3 2 16,3-2-16,1-2 0,0 1 15,0 4-15,2 0 0,1 1 0,-2 0 16,0 0-16,-4 2 0,-4 0 15,0-1-15,-1-3 0,1 2 16,1 2-16,0 1 16,-1 2-16,4 12 0,-4-6 0,-4-1 15,-1-1-15,-2-1 16,1 3-16,-6-2 0,-5-5 0,2 7 16,1-1-16,-6 1 15,-4-4-15,0 2 0,0-1 0,-20-9 16,6 9-16,-3 8 0,-1 0 15,-1-2-15,0-2 0,4 4 16,2 8-16,-6 1 0,-3 3 16,-5 3-16,-3-1 0,-3 4 15,-3 2-15,4 6 0,3 2 0,0 1 16,0-2-16,23-1 0,16 1 16,10-4-16</inkml:trace>
  <inkml:trace contextRef="#ctx0" brushRef="#br0" timeOffset="731.925">22376 8242 0,'0'0'0,"0"0"0,0 0 16,0 0-16,0 0 0,0 0 15,0 0-15,0 0 0,0 0 16,0 0-16,0 0 0,0 0 0,0 0 16,0 0-16,0 0 15,-10 26-15,10-26 0,0 0 16,-1 28-16,1-28 0,0 20 0,0-20 16,0 0-16,5 24 0,-5-24 0,0 0 15,0 0-15,9 21 16,-7-17-16,1-2 15,0 0-15,0-2 0,0-2 0,2-1 16,0-1-16,0-1 0,-2-1 16,0-1-16,0 1 0,-1-2 15,0 0-15,-2 1 0,-2-1 16,-1 0-16,-2 0 0,-1 2 16,-1-1-16,0 3 0,2-1 0,-2-1 15,-1 1-15,2 1 0,0 1 16,1 1-16,-1 2 0,2 0 15,-1 0-15,2 2 0,0 1 16,0 0-16,0 0 0,1 2 16,1 2-16,1 1 0,2 0 0,0 2 15,1-1-15,-1 0 16,-1-1-16,0-3 0,0 1 0,0-1 16</inkml:trace>
  <inkml:trace contextRef="#ctx0" brushRef="#br0" timeOffset="1282.3707">22034 7665 0,'0'0'15,"0"0"-15,0 0 0,0 0 0,0 0 16,0 0-16,0 0 16,0 0-16,0 0 0,13 25 0,-13-25 15,0 0-15,21 23 0,-21-23 16,19 13-16,-9-9 0,1 0 15,-1 1-15,-1-2 0,-2 2 16,0-2 0,0 1-16,-2-2 0,1 0 0,-2 0 0,-1 0 0,1-1 15,-2 1-15,0-1 16,-2-1-16,-2 0 0,-3 0 0,-2 0 16,-5 1-16,-4-1 0,0 1 15,-1 0-15,-2 0 0,-2 2 16,2 1-16,-1-1 0,-5 6 15,3 0-15,3 2 0,0-1 0,1 4 16,2 0-16,0 1 16,3-1-16,2 2 0,1 0 15,3-1-15,3 0 0,3 2 0,4 1 16,2-1-16,0-1 0,6 0 16,5 0-16,2 2 0,4-1 15,7 4-15,1 0 0,-6-3 0,-4-4 16,-4-2-16</inkml:trace>
  <inkml:trace contextRef="#ctx0" brushRef="#br0" timeOffset="2616.2497">22364 8343 0,'0'0'0,"0"0"15,0 0-15,0 0 0,0 0 0,0 0 16,22 13-16,-22-13 0,0 0 16,27 9-16,-27-9 0,25 8 15,-13-3-15,1 2 0,1 2 16,3-1-16,0 2 0,2 0 15,1 2-15,0 1 0,-1-2 16,8 5-16,3 2 0,-1-2 16,-2 0-16,2 1 0,1 2 15,6 2-15,-1 0 32,1 0-32,-1 1 0,-1 0 0,-1-1 0,7 6 0,-1 0 0,-2-3 0,-1 0 15,2-1-15,1 0 16,-3 0-16,-3-2 0,8 5 0,1 2 15,-5-1-15,-3-1 0,3 0 16,0-1-16,-3-1 0,-2-1 16,0 0-16,0-3 0,-2 2 15,-1-2-15,-1 0 0,1 0 16,-5-1-16,-2-1 0,4-2 0,3-1 16,-3 0-16,-1 0 0,0-1 15,-3 1-15,-1 0 0,-2 0 16,2 0-16,1 0 0,-5-4 15,-2-1-15,0-1 0,-3 0 16,-1 1-16,-1-1 0,-1-1 0,-2-1 16,-1-2-16,-1-2 0,2 2 15,0 0-15,-2-1 0,0 0 16,-2-1-16,-1 0 16,0-1-16,1 0 0,-1 0 0,0 0 15,0 0-15,-2-2 0,2 2 16,-2-2-16,0 0 0,0 0 0,0 0 15,0 0-15,0 0 16,0 2-16,0-2 0,0 0 16,0 0-16,0 0 0,0 0 0,0 0 15,0 0-15,0 0 0,0 0 16,0 0-16,0 0 0,-1-3 16,1 3-16,0 0 0,0-3 15,1 1-15,2-1 0,0 0 16,0-1-16,0 1 0,2-1 15,0 0-15,0 1 0,-2 1 16,-1 0-16,1 0 0,-1 0 0,0 0 16,0-1-16,0 0 0,1 0 15,-1-2-15,0 1 0,-1 0 16,0 1-16,0 1 0,-1 0 16,0-1-16,0 3 0,-3 0 0,0 0 15,-3 0-15,1 2 16,-1-2-16,-2 1 0,0 1 15,-1 0-15,1 1 0,-1 0 16,0 1-16,1 1 0,-1 0 0,-1 1 16,0 0-16,1 1 15,1-1-15,2-2 0,0 1 16,2-2-16,-1 0 0,3 0 0,1 0 16,1-3-16,0 0 0,5 1 15,0-1-15,1-1 0,-1 1 0,1-2 16,0-1-16,1 1 15,-1 0-15,1 0 0,1-1 16,-2-2-16,0 2 0,-2 0 0,1-3 16,-2 3-16,0 0 0,0 0 15,-1-1-15,-1 1 0,0 1 16,-2 0-16,-1-2 16,-2 2-16,1 0 0,-1 2 0,-1-1 15,0 1-15,-1 1 0,0 0 16,-1 1-16,-1 1 0,-1 1 15,2 1-15,-1 1 0,1-1 16,3 0-16,0 0 0,0 1 16,2 1-16,1 0 0,2 0 15,2 0-15,2-1 0,0-1 0,0-1 16,-1-1-16,-1 1 0</inkml:trace>
  <inkml:trace contextRef="#ctx0" brushRef="#br0" timeOffset="3498.7336">25547 7610 0,'0'0'0,"0"0"0,0 0 0,0 0 16,0 0-16,-16 24 0,16-24 15,-15 19-15,15-19 0,-19 27 16,7-9-16,-2 1 0,1 2 0,-5 1 16,-1 1-16,-7 10 15,2 2-15,-4 0 0,-1 1 16,-7 9-16,2 0 0,-8 9 0,0 0 16,0-3-16,2-2 0,-8 11 15,2 0-15,2-7 0,2-2 16,-4 8-16,3 1 0,2-6 15,2-2-15,-14 25 0,6-6 16,3-6-16,3-5 0,2 3 16,3 2-16,1-8 0,0-4 0,-3 7 15,-3 5-15,0-7 0,2-3 16,-2 1-16,0 1 16,3-5-16,3-2 0,-5 9 0,-3 7 15,4-4-15,3-2 0,-2 5 16,-3 3-16,4-5 0,1-4 0,-6 2 15,-4 6-15,4-6 16,4 0-16,-5-1 0,-3 1 16,1 0-16,1-7 0,-1 7 15,-2 3-15,2-7 0,1-4 0,0 8 16,0 7-16,0-7 0,-1-7 16,-1 10-16,0 2 0,3-7 15,2-6-15,0 1 0,1 2 16,0-5-16,1-1 0,3 3 15,2 6-15,1-9 0,1-5 16,0 2-16,1 0 0,4-5 0,4-4 16,-4 2-16,-4 3 15,3-4-15,3-2 0,3-9 0,2-5 16,7-6-16,3-6 0,3-3 16</inkml:trace>
  <inkml:trace contextRef="#ctx0" brushRef="#br0" timeOffset="4232.5463">23941 9346 0,'0'0'0,"0"0"0,0 0 0,0 0 15,0 0-15,0 0 0,0 0 16,0 0-16,-14 21 0,14-21 16,-15 21-16,15-21 0,-21 23 0,9-10 15,-1 1-15,-1 0 0,1-1 16,-3 3-16,-2 1 0,-4 4 16,1-5-16,1 2 0,3-2 15,0-1-15,0-1 0,2-2 16,1-1-16,2-1 0,1 0 0,1-1 15,1 0-15,1-1 0,0-1 16,3 0-16,0-1 16,2-1-16,1 0 0,2 1 15,1-1-15,1 1 0,1-1 0,3 1 16,2 0-16,1 1 0,-1 1 16,5 0-16,2 1 0,5 2 15,0 0-15,-1-2 0,1 0 16,-1-1-16,-1 0 0,2 1 15,2 1-15,-3-2 0,1 1 0,-1-1 16,-1 2-16,-4 0 0,-1-1 16,-1-2-16,-1 2 15,-2 0-15,-1-1 0,-1-1 0,-2-1 16,0-1-16</inkml:trace>
  <inkml:trace contextRef="#ctx0" brushRef="#br0" timeOffset="4707.3005">24780 9733 0,'0'0'0,"0"0"0,0 0 16,0 0-16,-26 25 16,26-25-16,-31 34 15,6-11-15,-3 6 16,1-2-16,2 1 15,-6 4-15,-3 4 16,-12 14-16,0 3 16,1 1-16,1-4 15,-2 4-15,8-8 16,4-3-16,3-3 16,3-1-16,4-4 15,3-6 1,4-7-16,4-5 15,5-6-15,2-7 0,4-1 16,0-3-16,2 0 16,-3 1-1</inkml:trace>
  <inkml:trace contextRef="#ctx0" brushRef="#br0" timeOffset="5085.6699">24723 9685 0,'0'0'16,"9"3"-16,6 5 16,4 4-16,4 6 15,-2 3 1,-3 4-16,-2 3 15,-4 3-15,-7-1 16,-5 1 0,-6 1-16,-6-3 15,-2-7 1,-1-1-16,-2-4 16,0-2-16,-2-6 15,0-4 1,2-3-16,0-4 15,0-2-15,-1-5 16,4 4 0,1-2-16,2 2 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6:25.945"/>
    </inkml:context>
    <inkml:brush xml:id="br0">
      <inkml:brushProperty name="width" value="0.05292" units="cm"/>
      <inkml:brushProperty name="height" value="0.05292" units="cm"/>
      <inkml:brushProperty name="color" value="#FF0000"/>
    </inkml:brush>
  </inkml:definitions>
  <inkml:trace contextRef="#ctx0" brushRef="#br0">14890 9357 0,'0'0'0,"0"0"0,22-4 15,-7 2-15,0-1 0,9-3 16,4-1-16,1 2 0,-1-1 0,3 1 16,2-1-16,7 1 15,-2-2-15,2 2 0,3 1 16,-4 2-16,-4-1 0,8 1 0,0 2 15,-2 0-15,-1 1 0,2 1 16,1 1-16,-3 0 0,0 1 0,2 1 16,1 1-16,-1-2 0,-1 2 15,8 0-15,1 1 0,-4-1 16,-2-1-16,2 1 0,1-2 16,-3 1-16,-2-2 0,2 1 15,1-2-15,-3 0 0,-2 0 16,2-2-16,2 0 0,-2-1 15,-2 1-15,2-2 0,1 0 16,-3-1-16,0 2 0,1-1 16,1-1-16,-3 1 0,0 0 0,1 0 15,1 1-15,-2-1 0,-1-1 16,3 1-16,2 0 0,-6-1 16,-3 2-16,3-1 0,1 2 15,0-1-15,-3 0 0,5 1 16,2 1-16,-4-1 0,-1-1 0,1 2 15,2 2-15,0-3 0,-2-2 16,2 4-16,1-1 16,-2 1-16,1-2 0,2 1 15,1 0-15,-2-1 0,0-1 0,0 1 16,3 1-16,-4-1 0,0-1 16,6 1-16,2 1 0,-10-1 15,0-1-15,8 1 0,0 1 16,-1-2-16,-5 1 0,0 0 15,4 0-15,-3 0 0,-4 0 0,12 0 16,2 1-16,-6 0 16,-4 0-16,4 0 0,3 0 15,-2 2-15,-3-2 0,0 1 0,1-1 16,-1 1-16,0 1 0,2-2 16,1-1-16,0-1 0,-2 0 15,2-1-15,0-1 16,1 0-16,-1 0 0,1-1 0,2 0 15,-4-1-15,-2 0 0,3 1 16,3 1-16,-3-1 0,1 0 0,0 0 16,3 0-16,-3 0 0,-2-1 15,4 1-15,1-1 0,0 1 16,0 2-16,-1-2 16,2 1-16,0-1 0,0 1 0,22-4 15,-3 0-15,-30 5 16,-1 0-16,29-2 0,-2-1 0,-7 0 15,-2 0-15,4-1 16,3-2-16,-10 4 0,-6 2 0,1 0 16,2 0-16,1-2 0,0 0 0,3 1 15,1 0-15,-2 1 0,-1 0 16,2 1-16,3 1 0,-1-2 16,0 1-16,2 1 0,0 0 15,-4 1-15,-2 0 0,2-1 16,3-1-16,-2 3 0,-2 0 0,1-1 15,1-3-15,0 2 0,0 1 16,1-1-16,2 0 16,-4-1-16,-2 0 0,2 1 15,2 0-15,-1 1 0,-2 0 0,2-2 16,-1 1-16,-4-4 0,0-1 16,2 4-16,2 2 0,-3 0 15,-3-1-15,4-2 0,1-2 16,-1 3-16,-1 2 0,1-1 15,0 0-15,-1 0 0,0 0 16,1 1-16,2 1 0,-4 0 16,-3-1-16,4 0 0,2 2 0,-2 0 15,-2 1-15,0 0 16,1-1-16,0 1 0,0 0 0,-2 0 16,0 1-16,-1-1 0,2 1 15,-1-1-15,1 1 0,-4 0 16,-3 1-16,5-2 0,1 1 15,-3-3-15,-3-1 0,0-1 16,2 1-16,-3-2 0,-3 0 0,3-1 16,1-2-16,-16 2 0,2-1 15,1 0-15,6 2 0,-3-1 16,-1 1-16,3-1 0,4 1 16,-4-1-16,-2 1 0,2-1 15,1 0-15,-1 1 0,-1 1 16,-2 1-16,-1 0 0,-4 0 15,2-1-15,0-1 0,0 0 16,-3 1-16,-2 1 0,4 0 16,0 0-16,-1 0 0,-2-1 0,0 2 15,-2-1-15,-2 0 0,0 1 16,1-1-16,0 2 16,-1-1-16,-1 0 0,-1 0 0,2-1 15,0-1-15,0 0 0,-1 0 16,0 0-16,-5-1 15,1-1-15,-2 0 0,-1 0 0,0 1 16,-2-1-16,0 1 0,-2 0 0,0-1 16,0-1-16,-2 0 0,-2 1 15,1 1-15,-2 0 0,0 0 16,-1-1-16,-1 2 0,-2 0 16,2-1-16,-2 1 0,0 0 15,0 0-15,-1 3 0,-1-1 16,-1 0-16,-2 2 0,1 0 15,-2-2-15,0 2 0,-3-1 0,1 0 16,1 1-16,2-2 0</inkml:trace>
  <inkml:trace contextRef="#ctx0" brushRef="#br0" timeOffset="25165.9324">15123 8037 0,'0'0'15,"0"0"-15,2 32 16,-1-3-1,-1 10-15,0 9 16,0 8-16,-1 23 16,-1 6-1,0 2-15,-1 3 16,-3 18 0,1-4-16,-1 9 15,0-11-15,2-11 16,1-10-1,2-14-15,1-12 16,2-15-16,1-12 16,-1-5-16,1-7 15,-1-2 1</inkml:trace>
  <inkml:trace contextRef="#ctx0" brushRef="#br0" timeOffset="26482.7265">14954 7962 0,'0'0'0,"0"0"16,0 0-16,0 0 16,28-10-1,-28 10-15,57-3 16,-14 1-1,10-2-15,11 1 16,10 3-16,9-2 16,8 1-1,33-1-15,5 1 16,32-1 0,1-4-16,32 2 15,-2 2 1,25-1-16,-8 1 15,18-4-15,-12-2 16,80 0 0,-26 6-16,-14-1 15,-9 1 1,-9-1-16,-5 0 16,-5 2-1,-3-2-15,-2 3 16,0 0-16,6 1 15,4-1 1,0 2-16,-1-1 16,-2 1-1,0 0-15,-1 0 16,-1-2-16,-1 1 16,0 2-1,-5-6-15,-5-1 16,6 5-1,3 3-15,0-2 16,1-4 0,-11-2-16,-7-3 15,-4 4 1,-3 2-16,-6 1 16,-3 2-16,-7-4 15,-4-3 1,-17 0-16,-10-3 15,-10-1 1,-5-2-16,-3 3 16,-4 4-16,-11 5 15,-6 4 1,-15 4-16,-8 2 16,-12-1-1,-7 1-15,-14 3 16,-11 3-1,-8 8-15,-6 5 16,-9 12 0,-5 6-16,-10 11 15,-7 10-15,-7 4 16,-5 4 0,-7 8-16,-6 4 15,-5 8-15,-4 4 16,-1 6-1,-2 2-15,1 0 16,1 2 0,0-3-16,-1-2 15,6-8-15,4-8 16,5-7 0,1-6-16,2-10 15,0-8-15,4-15 16,1-9-16,0-13 15,2-5-15,1-9 16,4-5 0,3-3-16,1-3 15,-1 3-15,0 0 16,1-2 0,-1 2-16,-5-4 15,-3 0-15,1 0 16,1 1-16,3 2 15</inkml:trace>
  <inkml:trace contextRef="#ctx0" brushRef="#br0" timeOffset="28249.326">16988 5189 0,'0'0'0,"0"0"16,0 0 0,0 0-16,0 0 15,10 23 1,-10-23-16,33 27 16,-5-11-1,11 0-15,9 1 16,9 0-16,8 0 15,10-2 1,8 0-16,29 2 16,5-3-1,29-1-15,1-7 16,23-4-16,-7-4 16,19-8-1,-10-4-15,-8-6 16,-9-3-16,13-11 15,-13-6 1,-16-3-16,-13-3 16,25-27-1,-33 1-15,-30 1 16,-22 0 0,-24-2-16,-16-1 15,-33-2 1,-22 0-16,-13 23 15,-15-7 1,-10 6-16,-14-3 16,-22-1-1,-18 0-15,-75-23 16,2 14 0,-5 16-16,-2 11 15,-7 15 1,-3 10-16,-3 15 15,-1 9-15,4 21 16,4 10 0,7 12-16,6 8 15,21 8 1,14 5-16,21 4 16,15 3-1,19 4-15,14 3 16,22 0-1,18-1-15,25-7 16,19-7-16,22 2 16,17 0-1,23-6-15,13-6 16,24-11 0,14-9-16,19-9 15,16-4 1,11-5-16,9-6 15,0-4 1,1-5-16,-1-4 16,1-2-16,-1-5 15,0-2 1,-2 1-16,0-1 16,-11-1-1,-5 2-15,-23 6 16,-15 6-16,-33-3 15,-22-3 1,-17 0-16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8T08:28:07.84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28268 10070 0,'0'0'0,"0"0"0,0 0 0,0 0 16,8-20-16,-8 20 0,0 0 16,7-26-16,-3 16 0,-1 1 15,-1-1-15,0 0 0,1 3 0,0-2 16,0 0-16,-1 3 15,1-1-15,-1 2 0,0-1 16,-1 2-16,0 0 0,-1 1 16,0-1-16,0 4 0,-2-2 0,-1 3 15,-2 0-15,1 2 0,-1-1 16,-1 2-16,-2 2 0,0 0 16,2-1-16,0 2 0,1-1 15,0 3-15,1-2 0,1 2 16,0-1-16,1-2 0,1 1 0,1-2 15,0 1-15,2-3 0,2 1 16,0 0-16,2-1 16,-1-1-16,2 0 0,-1-2 15,2 0-15,0 0 0,-2 0 0,1-2 16,0 0-16,-1-1 0,0-1 0,-1 0 16,1-2-16,-2 2 15,1-1-15,-2 1 0,0-1 16,-1 2-16,1-1 0,-2 2 15,-1 0-15,0-1 0,-1-1 0,-3 0 16,-1 0-16,-1 3 0,1-1 16,-2 2-16,-1 2 15,2-2-15,0 1 0,0 0 0,-1 2 16,1 1-16,2 0 0,1 1 16,2 0-16,0-1 0,1 1 15,2 0-15,2 1 0,3-1 16,1 0-16,0-1 0,2 1 15,0-1-15,0-1 0,1 1 16,1-1-16,-1 1 0,0 0 0,-2-4 16,-1 0-16,-2 0 0,0 0 15,0 0-15</inkml:trace>
  <inkml:trace contextRef="#ctx0" brushRef="#br0" timeOffset="483.3175">29420 9892 0,'0'0'0,"0"0"0,0 0 16,0 0-16,0 0 0,0 0 0,0 0 16,0 0-16,0 0 0,0 0 15,-23 11-15,23-11 0,-22 14 0,22-14 16,-30 29-16,11-11 15,0-1-15,-9 8 0,1 4 16,-2-2-16,0 1 0,-5 6 16,1 0-16,4 0 0,5-5 0,2 0 15,1 0-15,1-2 0,1-5 16,0 3-16,1-4 16,5-5-16,2-2 0,4-4 0,1-2 15,2-2-15,1-1 0,3-5 16,0 0-16,2-2 0,1-5 0,4-4 15,2-5-15,1-2 16,0-3-16,-2 3 0,0 3 16,-2 3-16</inkml:trace>
  <inkml:trace contextRef="#ctx0" brushRef="#br0" timeOffset="766.188">29300 9847 0,'0'0'0,"0"0"0,0 0 16,0 0-16,0 0 0,0 0 16,0 0-16,6 25 0,-6-25 0,5 25 15,-5-25-15,9 34 16,-5-14-16,1-1 0,-2 4 16,0-2-16,0 0 0,0 7 0,1-1 15,0-4-15,-2-1 0,0-3 16,0 2-16,0-4 0,1 1 0,-1-6 15,0-1-15,-1-1 16,-1-2-16,3-3 0,4-1 16,-1-3-16,1-1 0,3-3 0,1-4 15,-1 2-15,-1 1 0,-1 0 16</inkml:trace>
  <inkml:trace contextRef="#ctx0" brushRef="#br0" timeOffset="1000.325">29749 9985 0,'0'0'15,"0"0"-15,0 0 0,0 0 0,-13 20 16,13-20-16,-18 19 16,18-19-16,-22 22 0,9-8 0,-3 0 15,1 1-15,-1-1 0,1 0 16,-1 0-16,-2 4 0,0-4 0,3-1 15,0-1-15,3-1 16,2 1-16,1-3 0,3-5 16,-1 0-16,2-4 0,1 0 0,1 0 15,1 0-15</inkml:trace>
  <inkml:trace contextRef="#ctx0" brushRef="#br0" timeOffset="1201.743">29830 9999 0,'0'0'0,"0"0"0,0 0 0,4 25 0,-4-25 16,2 29-16,-1-6 0,-1 0 16,0-1-16,-2 13 0,-4 2 15,-1 1-15,-3-2 0,-9 10 16,-5 1-16,-2-1 0,-1 1 15,1-4-15,7-10 0,3-6 0</inkml:trace>
  <inkml:trace contextRef="#ctx0" brushRef="#br0" timeOffset="9150.006">21903 7222 0,'0'0'0,"0"0"0,0 0 16,-24-5-16,9 3 0,-2 1 16,-6-1-16,0 1 0,-1 0 0,-10 2 15,-4 0-15,0 2 0,-3 1 16,-11 6-16,-1 1 16,1 0-16,3 3 0,-14 4 0,-1 4 15,8-1-15,5 2 0,-11 4 16,0 2-16,5-1 0,4 2 0,-5 7 15,2 0-15,5-2 16,4-2-16,-1 2 0,-1 5 16,4-3-16,2 0 0,-17 21 15,4-1-15,6-6 0,3-5 0,1 6 16,0 5-16,3-4 0,3 0 16,5 0-16,3 3 0,3-4 15,4-2-15,-5 6 0,-1 4 16,4-5-16,2-5 0,3 9 15,1 5-15,-2-4 0,-1-1 0,1-1 16,0 2-16,6-1 16,4 0-16,1 5 0,1 4 15,3-9-15,1-3 0,3 3 0,1 4 16,-1-3-16,1-2 0,4 3 16,2 4-16,1-7 0,-1-6 15,0 4-15,-1 4 0,3-3 16,1-2-16,0 9 0,0 4 15,-1-7-15,2-8 0,4 5 16,3 3-16,3-5 0,0-2 0,4 3 16,2 1-16,-2-5 0,-1-7 15,2 5-15,1 3 16,-1-2-16,0-2 0,5 3 0,3 2 16,-5-5-16,-2-4 0,6 1 15,4 9-15,-1-9 0,-1 0 16,3-1-16,1-3 0,-1-4 15,0-10-15,-1 12 0,1 3 16,1-3-16,1-7 0,3 2 16,2 1-16,0-3 0,-1-5 0,1 5 15,-1 2-15,1-3 0,1 0 16,4-4-16,3-1 16,-4-5-16,-2-2 0,1 3 0,1 1 15,1-2-15,1-1 0,9 1 16,6 0-16,-13-4 0,-9-3 0,7 1 15,6 1-15,3-4 16,1-3-16,5 1 0,2 1 16,-12-2-16,-7-3 0,3 3 15,4 0-15,-4-3 0,0-2 0,3 0 16,2-2-16,-2-1 0,0-1 16,2-1-16,0-2 15,2-1-15,1-1 0,-4-1 0,-2-3 16,-3 2-16,1-3 0,5 1 15,4-1-15,-5 0 0,-5-2 16,4-1-16,1-1 0,-3 0 16,-1 0-16,1 0 0,2 0 15,0-4-15,1-4 0,-5-1 16,-2-2-16,1 0 0,0 1 0,3-2 16,4-1-16,-7-1 15,-7-2-15,1 1 0,-1 2 0,-3-2 16,-1 2-16,-2-6 0,0-5 15,2 4-15,0 2 0,2-6 16,2-3 0,7-9-16,5-2 0,-12 6 15,-10 6-15,6-1 0,1-4 16,-7 3-16,-5 3 0,0-4 0,2 0 16,-3 0-16,0 2 0,1-2 15,1-2-15,-5 5 0,-2 2 16,1-6-16,1-5 0,2 7 15,2 1-15,-2-6 0,0-3 16,-5 5-16,-3 1 0,4-5 16,1-3-16,1 4 0,1 3 0,-1-4 15,-1-6-15,-4 7 0,0 3 16,-3 4-16,-1-1 16,-1 1-16,0 0 0,3-4 0,1-5 15,-3 6-15,-2 2 0,0-1 16,0 1-16,-4 3 0,-2 1 15,0-5-15,-2-3 0,0 1 0,0 1 16,-1-1-16,0 1 16,-2 5-16,-3 6 0,2-7 0,0-3 15,-2 17-15,-1-3 0,-2-5 16,0-3-16,-2 0 0,-1 0 16,0-2-16,0 0 0,1 1 15,1-1-15,-2 1 0,-2-1 16,-1 2-16,0 2 0,-4-4 15,-2-2-15,1 4 0,3 2 0,-1-4 16,1 0-16,-2 2 16,0 2-16,-3 1 0,-3-2 15,1 1-15,2 0 0,0-1 0,1-2 16,-3 4-16,-2 2 0,-3-4 16,0-2-16,3 6 0,4 4 15,-3-4-15,-2-2 0,-3 1 16,0 1-16,-1 2 0,2 1 15,0 2-15,2 2 0,-4-3 16,-2-1-16,2 0 0,3 1 16,-5 0-16,-2 0 0,2 2 15,3 1-15,-5 1 0,-5 0 16,4-1-16,2 1 0,-3-2 0,-1-2 16,2 3-16,0 2 0,-2 0 15,-2-1-15,2 4 0,2 0 16,-4-3-16,-1 2 0,-1-1 15,1 1-15,-1 0 0,1-1 16,2 3-16,0 2 0,-1-2 16,0-1-16,-2 0 0,0 5 0,-1-2 15,-1 0-15,2 3 0,2 2 16,-6-1-16,-4-2 0,4 2 16,3 0-16,-6 0 0,-4 1 15,4 2-15,5 1 0,-4 0 16,-4 0-16,5 2 0,3 0 15,-5 1-15,-2 2 0,-2 0 0,0 2 16,-32 2-16,0 3 16,11-1-16,8 2 0,-8 2 15,-7 6-15,6-6 0,5 2 0,20-4 16,16-2-16,10-1 0</inkml:trace>
  <inkml:trace contextRef="#ctx0" brushRef="#br0" timeOffset="10150.0738">22341 9869 0,'0'0'16,"0"0"-16,0 0 0,0 0 0,0 0 16,0 0-16,0 0 0,0 0 15,0 0-15,0 0 0,0 0 16,0 0-16,0 0 0,0 0 15,-5 18-15,5-18 0,0 0 0,0 0 16,0 20-16,0-20 0,0 0 16,0 0-16,0 0 15,0 0-15,0 0 0,0 0 0,0 0 16,0 0-16,0 0 0,0 0 16,0 0-16,0 0 15,0 0-15,0 0 0,0 0 0,13-22 16,-13 22-16,0 0 0,0 0 15,0-23-15,0 23 0,0 0 16,0 0-16,0 0 0,-10-18 0,10 18 16,0 0-16,-25 0 0,25 0 15,-20 6-15,20-6 0,-20 10 16,20-10-16,-15 10 0,9-4 16,1-2-16,1 1 0,0-3 15,1 3-15,1-2 0,1 1 16,-1 0-16,1-2 0,1 1 15,1 1-15,2-3 0,1 0 16,2-1-16,0 1 0,2 1 16,1-2-16,0 0 0,-1 1 0,1 0 15,0 0-15,-1 0 0,-2 2 16,0-3-16</inkml:trace>
  <inkml:trace contextRef="#ctx0" brushRef="#br0" timeOffset="10966.1617">21806 9031 0,'0'0'0,"0"0"16,0 0-16,0 0 0,0 0 0,12 24 15,-12-24-15,0 0 0,16 22 0,-16-22 16,11 14-16,-6-7 0,-1-2 16,1 1-16,0-2 0,0 1 15,-1-1-15,0 0 16,1-2-16,-2 1 0,-1 0 0,1-2 15,-3-1-15,2 0 0,-2 0 16,1-4-16,-2 1 0,0 1 16,-2-2-16,0-1 0,-1 1 15,-3 0-15,-2-2 0,-3 4 16,-2 0-16,-2 1 0,0 1 0,-4 1 16,-1 2-16,-1 1 0,-1 3 15,-5 3-15,2 2 0,0 0 16,2-1-16,-1 2 15,-2 5-15,4 0 0,2-1 0,-1 4 16,3-1-16,4 1 0,3 1 16,3-2-16,4 2 0,1-2 15,3 0-15,3-1 0,4 1 16,2-3-16,1-1 0,2-2 16,2 1-16,-1-2 0,0 0 0,3 0 15,2-3-15,2 1 0,2 1 16,1-1-16,0 2 15,-1-4-15,-2 0 0,-2-2 0,-4-2 16,-2-1-16</inkml:trace>
  <inkml:trace contextRef="#ctx0" brushRef="#br0" timeOffset="13018.7113">22279 9869 0,'0'0'0,"0"0"0,0 0 0,0 0 15,0 0-15,0 0 0,0 0 16,0 0-16,0 0 0,0 0 16,0 0-16,0 0 0,0 0 0,0 0 15,25 4-15,-25-4 0,0 0 16,29 3-16,-29-3 16,31 0-16,-31 0 0,39-3 0,-17 4 15,3-1-15,1 1 0,9 0 16,2 1-16,0-2 0,2 0 0,3-2 15,3 0-15,8 1 16,-3 0-16,5 0 0,3 0 16,9-1-16,-3 1 0,3-3 15,1 2-15,6-1 0,-6 1 0,13 1 16,0 1-16,-5-2 0,-3-3 16,11 0-16,-1 0 0,14 2 15,-12 3-15,3-2 0,2 2 16,-10-2-16,-7-1 0,4 3 15,4 2-15,-5-2 0,-4-2 16,5 2-16,5 0 0,-7 0 16,-5 0-16,8 0 0,2 0 15,-6 1-15,-6 5 0,8-4 0,6-1 16,-6-4-16,-3-1 0,2 6 16,3 2-16,-6-2 0,-5-2 15,9-1-15,5 0 0,-11 3 16,-7 5-16,9 0 0,5-2 15,-7 0-15,-8-1 0,2 1 16,3 2-16,-5-3 0,-2-1 0,5-2 16,3-3-16,-9 4 15,-6 0-15,3 4 0,4 0 16,-4-2-16,-3-1 0,5 1 0,5 1 16,-10 2-16,-7-3 0,3-2 15,0-1-15,-6 3 0,-5-3 16,5 2-16,4 2 0,-8-4 15,-6 0-15,3 2 0,3 2 16,-5-1-16,-3-1 0,-1-4 16,-1-5-16,-3 6 0,-2 4 0,2-2 15,1 0-15,-14-4 0,1 2 16,1-4-16,3 2 16,-2 3-16,1 2 0,-3-1 0,0 0 15,0 0-15,-2-1 0,-3-1 16,-1-1-16,0 1 0,-1 1 15,1-1-15,-1 0 0,-1 0 16,-1 0-16,0 0 0,-2 0 16,0 2-16,1-2 0,-1 0 15,0 0-15,-1 0 0,1 0 0,-1 0 16,0 0-16,-2 0 0,2 0 16,-2 0-16,0 0 0,0 0 15,2 0-15,-2 0 0,0 0 16,0 0-16,0 0 0,0 0 15,0 0-15,2 2 0,-2-2 16,0 0-16,0 0 0,0 0 0,1 5 16,-1-5-16,0 2 0,0 0 15,-1 2-15,-1-1 0,2 0 16,0 1-16,0-3 0,0 1 16</inkml:trace>
  <inkml:trace contextRef="#ctx0" brushRef="#br0" timeOffset="14106.949">28321 10029 0,'0'0'0,"0"0"16,0 0-16,0 0 0,0 0 0,0 0 15,0 0-15,0 0 0,0 0 16,0 0-16,0 0 16,0 0-16,0 0 0,0 0 0,0 0 15,0 0-15,0 0 0,0 0 16,0 0-16,0 0 0,0 0 0,0 0 15,0 0-15,0 0 16,0 0-16,0 0 0,-19 20 16,19-20-16,0 0 0,-30 11 0,30-11 15,-24 9-15,24-9 0,-28 13 16,10-5-16,-2 1 0,0-2 16,-1 0-16,-2 4 0,-1-2 15,-2 0-15,-8 5 0,-1-2 16,1 1-16,1 0 0,-10 7 15,-2 4-15,3-2 0,3-4 0,-4 3 16,-2 0-16,-7 1 16,3 1-16,0 0 0,-3 2 15,1-5-15,1 1 0,-10 6 0,-3 2 16,6-5-16,3-2 0,-8 3 16,0 4-16,5-5 0,3-2 0,-4 3 15,0 1-15,-5 2 16,6-3-16,-23 7 0,3 0 15,15-8-15,10-5 0,-7 10 16,-5 3-16,1-4 0,0 0 16,-2-5-16,-2-2 0,10-1 0,5-4 15,-4 7-15,-5 4 16,-1-6-16,0-3 0,1 3 0,-1 0 16,7 1-16,5 3 0,-7-4 15,-5-3-15,8 0 0,4-3 0,-4 5 16,-2 1-16,0-5 15,0 2-15,-4 1 0,-1 1 16,8 1-16,7-3 0,-5-1 16,-3 1-16,5 0 0,4 0 15,-2 4-15,1 3 0,-2-4 16,0 0-16,-3-1 0,-1 0 16,9-2-16,6 3 0,3-3 0,3 2 15,-6-4-15,-2-2 0,1 2 16,3 2-1,1 2-15,1 1 0,0-1 0,0-1 16,5-3-16,5 0 0,-4-1 16,-2-1-16,8-4 15,-5 3-15,5-2 0,5-2 0,-5 5 16,-3 1-16,0 0 0,2 0 16,0-2-16,0-2 0,3 1 15,1 1-15,-4 0 16,-3 2-16,6-3 0,2-1 0,-1 1 15,0 0-15,2-1 0,2 2 0,-3-2 16,0-1-16,0-2 16,2-1-16,-1 1 0,2 0 15,0-1-15,0 0 0,4-2 16,1 1-16,0 0 0,1-2 16,1 1-16,2 1 0,-2-2 0,2 0 15,0-1-15,1 0 0,-1 0 16,1 0-16,0-1 0,0 1 15,1-1-15,0 0 0,1 1 16,-1 0-16,3-3 0,0 0 16,-1 2-16,1-2 0,0 0 0</inkml:trace>
  <inkml:trace contextRef="#ctx0" brushRef="#br0" timeOffset="15133.0658">22330 9892 0,'0'0'0,"0"0"0,0 0 15,0 0-15,0 0 0,0 0 0,0 0 16,0 0-16,0 0 0,24 18 16,-24-18-16,17 14 0,-17-14 15,22 22-15,-9-5 0,0-2 16,0 1-16,1 2 0,1 2 16,1 2-16,2 2 0,4 6 15,-1 0-15,0 1 0,-1 3 0,3 5 16,-1 2-16,0-2 0,0 0 15,1 2-15,0-4 0,3 12 16,-3-3-16,-1-2 0,1 2 16,-1-3-16,0 3 0,4 8 15,-1-3-15,-2-2 0,-1-3 16,-1 1-16,0-1 0,-1-2 16,-1-2-16,4 10 0,0 0 15,-2-6-15,-1-3 0,-4-2 16,0-1-16,-1 0 0,1 0 0,1 1 15,2 0-15,-1-2 0,-2-4 16,0 1-16,-1 0 16,-2-2-16,-2 0 0,0-2 15,0 2-15,-1-3 0,-1-2 16,-1-2-16,0-3 0,-1 0 0,2 0 16,-1-4-16,0-1 0,-1-1 15,2 0-15,-1-3 0,0 0 16,-3-5-16,1-2 0,-1 3 15,1 3-15,-2-3 0,0-1 16,0-2-16,-1 2 16,0-1-16,1-1 15,-2-1-15,-1-2 0,0-1 0,0-1 16,0-1-16,0 0 0,-1-2 16,2 4-16,-2-4 0,0 3 0,0-3 15,0 0-15,0 0 16,0 2-16,0-2 0,0 0 15,0-4-15,0 2 0,-2-3 16,1 0-16,0 0 0,0-1 0,0-1 16,-1-2-16,0 1 0,-1 2 15,1 0 1</inkml:trace>
  <inkml:trace contextRef="#ctx0" brushRef="#br0" timeOffset="15766.6393">23354 11735 0,'0'0'0,"0"0"0,0 0 0,0 0 16,0 0-16,0 0 0,0 0 15,0 0-15,0 0 0,20-25 16,-20 25-16,19-11 0,-19 11 0,19-15 16,-9 9-16,0 0 0,-1 0 15,1 0-15,0 0 0,0-1 16,0-1-16,0 2 15,1-1-15,-1 1 0,0-1 0,-2 0 16,1 0-16,-1 2 0,-1-1 16,-1 1-16,0 0 0,-1 0 15,1-1-15,-2 4 0,1-3 16,-2 5-16,0-2 0,0 2 16,1 0-16,-1 0 0,0 2 0,1 1 15,-1 0-15,0 1 0,0 0 16,0 0-16,0 3 0,0 2 15,1-1-15,-2 2 16,1 2-16,0-1 0,-1 1 0,1 1 16,0-1-16,1 1 0,0 0 15,0 1-15,1 1 16,-1 0-16,2-1 0,-1 0 0,1 1 16,2 3-16,-2-1 0,1-2 15,-2-1 1,0-1-16,-1-3 0,1-1 0,-2-1 15,0-2-15,0 1 0,1-2 16,0 0-16,-1 0 0,0-1 16,-2-1-16,0 2 0,-2-2 15,-1-1-15,-1 0 0,1 0 0,0-1 16</inkml:trace>
  <inkml:trace contextRef="#ctx0" brushRef="#br0" timeOffset="16335.4912">23682 12375 0,'0'0'15,"0"0"-15,0 0 0,0 0 16,0 0-16,0 0 0,0 0 16,0 0-16,-10 27 0,10-27 0,-8 26 15,8-26-15,-11 35 0,3-16 16,-1 5-16,-1 1 0,-1 0 15,-4 9-15,1 1 0,0-1 16,1-1-16,2-1 0,1-2 16,-1 4-16,2-2 0,2-3 15,0-2-15,0-2 0,2-2 16,0-5-16,1-3 0,2-1 0,0-3 16,1-3-16,-1-1 0,1-3 15,0 1-15,1-10 16,1-5-1,3-9-15,-1-9 0,0 6 0,1 3 16,-2 2-16</inkml:trace>
  <inkml:trace contextRef="#ctx0" brushRef="#br0" timeOffset="16633.2266">23779 12430 0,'0'0'0,"0"0"16,0 0-16,8 26 0,-8-26 0,7 27 15,-3-10-15,1 0 0,-1 0 0,2 2 16,-1 3-16,2 6 16,1 0-16,-1 1 0,1 0 0,-1-1 15,-2-1-15,1 3 0,-1-1 16,1-3-16,-1-2 0,-1-4 15,-1-2-15,-1-3 0,0-2 16,-1-3-16,-1-2 0,-1-2 16,0-1-16,-7-3 0,-5-3 15,-1-3-15,0-2 0,1 0 16,2 1-16,3 2 0</inkml:trace>
  <inkml:trace contextRef="#ctx0" brushRef="#br0" timeOffset="16767.6752">23546 12750 0,'0'0'0,"0"0"0,0 0 0,0 0 16,0 0-16,0 0 0,0 0 16,0 0-16,0 0 0,19-15 15,-19 15-15,43-10 16,-15 6-16,-2 0 0,-4 1 0,-4-1 16</inkml:trace>
  <inkml:trace contextRef="#ctx0" brushRef="#br0" timeOffset="17747.1303">28263 10124 0,'0'0'0,"0"0"0,0 0 16,0 0-16,0 0 0,0 0 16,0 0-16,0 0 0,0 0 15,0 0-15,-3 23 0,3-23 0</inkml:trace>
  <inkml:trace contextRef="#ctx0" brushRef="#br0" timeOffset="20316.2897">4174 8083 0,'0'0'0,"0"0"0,0 0 15,0 0-15,0 0 0,0 0 16,0-21-16,0 21 0,0 0 15,0 0-15,0 0 0,0 0 16,-6-18-16,6 18 0,0 0 16,0 0-16,-13 16 0,13-16 15,-10 28-15,4-10 0,0 2 0,-1 4 16,1 4-16,-4 9 16,2-2-16,2 6 0,-1 3 0,0 9 15,2-2-15,-3 9 16,1 1-16,0-5 0,-1-3 0,1 0 15,1-1-15,-2 1 0,1-4 16,0-3-16,-2 0 0,0-6 16,2-4-16,2-4 0,1-5 15,0-3-15,1-1 0,0-5 16,-1-3-16,2-3 0,0-3 0,0-4 16,1-2-16,1-3 15,2 1-15,0-8 0,1-8 0,-2 3 16,2 3-16,-2 1 0</inkml:trace>
  <inkml:trace contextRef="#ctx0" brushRef="#br0" timeOffset="20633.3959">4490 8229 0,'0'0'16,"0"0"-16,0 0 0,0 0 16,0 0-16,-13 22 0,13-22 15,-13 25-15,13-25 0,-16 36 0,6-13 16,-2 1-16,0 0 0,-7 8 16,0 1-16,-3-1 0,0-2 15,-4 7-15,2-2 0,4-4 16,0-3-16,3-3 0,0-2 15,2-4-15,1-4 0,3-2 16,4-2-16,0-2 0,1-2 16,4-7-16,2-6 0,0-2 15,0-4-15,0 3 0,0 0 16,0 2-16</inkml:trace>
  <inkml:trace contextRef="#ctx0" brushRef="#br0" timeOffset="20866.7207">4416 8294 0,'0'0'0,"0"0"0,0 0 15,0 0-15,0 0 0,20 23 16,-20-23-16,16 23 0,-16-23 0,15 27 16,-5-11-16,-3-1 0,2 1 15,-3-2-15,0 0 0,0 0 16,1 0-16,0 2 0,-2-1 15,2-6-15,-3-1 0,2-2 16,0-4-16,3 0 0,-2-2 0,-1 1 16,1 0-16,-2-1 0</inkml:trace>
  <inkml:trace contextRef="#ctx0" brushRef="#br0" timeOffset="21099.9427">4758 8292 0,'0'0'16,"0"0"-16,0 0 0,0 0 16,0 0-16,-21 23 0,21-23 15,-17 22-15,17-22 0,-25 30 16,9-10-16,0-1 0,1-2 0,2 0 16,-2 0-16,-1 3 0,3-2 15,-2-3-15,4-1 0,-1-1 16,3-3-16,2-1 0,1-1 15,3-7-15,2-3 0,1-4 16,2-2-16,0 1 0,0 1 0,-1 0 16</inkml:trace>
  <inkml:trace contextRef="#ctx0" brushRef="#br0" timeOffset="21333.8005">4761 8270 0,'0'0'0,"0"0"0,0 0 0,0 0 0,0 0 16,0 0-16,0 0 0,19 20 15,-19-20-15,14 19 0,-14-19 16,12 29-16,-8-11 0,2 1 16,-1 3-16,0-2 0,0 2 0,-2-1 15,1 2-15,1 3 16,-1 0-16,-1-3 0,-2 0 16,1-2-16,0-4 0,1-2 0,-1 0 15,0-3-15,1-3 0,-2-2 16,2-4-16,1-3 0,3-3 15,-3 0-15,0 1 0,0 0 16</inkml:trace>
  <inkml:trace contextRef="#ctx0" brushRef="#br0" timeOffset="21599.8004">5186 8245 0,'0'0'0,"0"0"0,0 0 0,0 0 15,0 0-15,0 0 0,0 0 16,-11 28-16,11-28 0,-15 31 16,1-11-16,2 1 0,-3 3 0,-1 1 15,0 1-15,-6 5 0,0 1 16,-1-3-16,-1-1 16,0 2-16,4-3 0,3-3 0,2-4 15,3-2-15,2-5 0,3-3 16,1-3-16,2-5 0,-1-4 15,4 3-15,-1 1 0,4-14 16,1-12-16,0 5 0,-1 2 16,0 2-16</inkml:trace>
  <inkml:trace contextRef="#ctx0" brushRef="#br0" timeOffset="21849.9083">5186 8260 0,'0'0'0,"0"0"16,0 0-16,0 0 0,0 0 0,11 23 15,-11-23-15,10 26 0,-4-10 16,0 3-16,2 2 0,-1 1 16,-2 3-16,2 7 0,-2 1 15,-1-2-15,-1-2 0,-1-1 16,0-3-16,0-3 0,1-1 0,-2 2 16,-1-2-16,2-8 0,-2-2 15,0-2-15,-3-2 0,-5-4 16,0-1-16,-3-5 0,0-4 15,-1 0-15,-1-3 0,2 2 16,3 1-16,-1 1 0</inkml:trace>
  <inkml:trace contextRef="#ctx0" brushRef="#br0" timeOffset="21999.5718">5039 8491 0,'0'0'0,"0"0"0,0 0 16,0 0-16,34-8 0,-34 8 15,29-5-15,-11 3 0,1-1 16,2 0-16,-1 0 0,0-2 16,0 1-16,0-2 0,0-1 15,1 0-15,-3 0 0,-3 2 0</inkml:trace>
  <inkml:trace contextRef="#ctx0" brushRef="#br0" timeOffset="22316.1777">5624 8221 0,'0'0'0,"0"0"0,0 0 16,0 0-16,0 25 0,0-25 16,-2 29-16,2-29 0,-5 37 0,1-14 15,-3 5-15,1 2 0,0 1 16,-2 12-16,-1 1 0,-1 1 15,1-1-15,-1 11 0,2-1 16,0 5-16,0-5 0,1-4 16,1-5-16,2-3 0,1-4 0,-1 1 15,1-4-15,2-10 16,1-4-16,1-4 0,0-2 16,-1-1-16,0 0 0,0-5 0,1-3 15,-1-6-15,0-2 0,0-1 16,0 0-16,0 3 0</inkml:trace>
  <inkml:trace contextRef="#ctx0" brushRef="#br0" timeOffset="22516.6705">5824 8438 0,'0'0'0,"0"0"15,0 0-15,34-14 0,-18 10 0,6-1 16,4 1-16,8 1 16,-2-2-16,3 4 0,-3 2 15,-7-1-15,-4 1 0,-4 0 16,-4-1-16,-2 0 0</inkml:trace>
  <inkml:trace contextRef="#ctx0" brushRef="#br0" timeOffset="22667.9549">5829 8740 0,'0'0'0,"0"0"15,0 0-15,36-4 0,-18 3 0,4-3 16,4-1-16,0-1 0,3 1 16,2-2-16,-5 1 0,-4 2 15</inkml:trace>
  <inkml:trace contextRef="#ctx0" brushRef="#br0" timeOffset="23667.7045">7686 7847 0,'0'0'0,"0"0"0,0 0 16,24-2-16,-24 2 0,27-3 0,-6 2 15,-1-1-15,2 0 0,9 0 16,3 0-16,1-1 0,1 1 15,14 0-15,3 0 0,-1 0 16,-1-1-16,12 2 0,5-1 16,-4 0-16,-3 0 0,16-1 15,0 0-15,-3 2 0,-3 1 0,18-1 16,1-2-16,-5 1 16,-6 1-16,43-1 0,-8 0 15,-12 2-15,-9 1 0,4 0 0,4-1 16,-11 2-16,-6 2 0,10 0 15,6-3-15,-8 0 0,-7-1 16,11 1-16,7-1 0,-4-1 16,-4-1-16,7 1 0,4 1 15,-8 0-15,-6 0 0,12 1 16,9 1-16,-11 0 0,-5 0 0,5-4 16,2-1-16,-8 0 0,-6 1 15,7 1-15,6 1 16,-8 0-16,-7-2 0,7 1 0,6-2 15,-8-1-15,-2 1 0,2 1 16,3 1-16,-7 0 0,-8-2 16,9 1-16,4 2 0,-9-1 0,-8 0 15,2 2-15,-1 0 0,-6 0 16,-6 2-16,3-1 16,3 2-16,-4-3 0,-1 0 0,0 0 15,2 2-15,-10-1 0,-7-1 16,2 1-16,2 0 0,-9 1 15,-4 0-15,-2-2 0,-1 0 16,-8 2-16,-5 1 0,-2-2 16,-2-2-16,-4 1 0,-4 2 0,-4-6 15,-4 0-15,-4 1 16,-3 2-16,-5 3 0,-4-2 16,-4-1-16,-3 0 0,5 0 15,3 0-15,2 0 0</inkml:trace>
  <inkml:trace contextRef="#ctx0" brushRef="#br0" timeOffset="24316.8214">7687 7922 0,'0'0'0,"0"0"15,0 0-15,-16 27 0,9-14 16,-3 8-16,-1 7 0,-5 10 16,-3 3-16,-5 14 0,-3 4 15,4 0-15,2 0 0,-4 10 16,-1-1-16,0 3 0,0-9 0,0 6 16,2-2-16,5-9 15,4-7-15,0-6 0,3-4 0,2-8 16,2-5-16,2-6 0,0-3 15,2-6-15,1-5 0,-1-1 16,1-3-16,3-1 0,0-2 0,-4 0 16,-2-4-16,-2-3 15,-1-1-15,2-4 0,-2-4 16,-1-1-16,-1 0 0,1-3 0,0-5 16,2 2-16,1 0 0,1-1 15,2 1-15,-1 0 0,2-2 16,1 5-16,0 4 0,1 3 15</inkml:trace>
  <inkml:trace contextRef="#ctx0" brushRef="#br0" timeOffset="24834.1469">9145 8274 0,'0'0'0,"0"0"16,0 0-16,0 0 0,0 0 0,0 0 16,0 0-16,-19 23 0,19-23 15,-17 27-15,3-6 0,-1 1 16,-2 3-16,0 2 0,-2 3 15,-4 7-15,1 1 0,-5 7 16,2 0-16,1-5 0,2-3 0,-3 2 16,4-3-16,4-6 0,2-5 15,4-3-15,3-5 16,0-4-16,1-2 0,3-5 0,2-1 16,1-2-16,1-3 0,2-7 15,3-3-15,4-5 0,2-3 16,2-3-16,3-2 0,-1-1 15,-3 6-15,-2 2 0</inkml:trace>
  <inkml:trace contextRef="#ctx0" brushRef="#br0" timeOffset="25066.4732">9106 8372 0,'0'0'0,"0"0"15,0 0-15,0 0 0,0 0 0,0 0 16,20 31-16,-20-31 0,14 25 0,-7-9 15,1 0-15,0 1 16,-1 0-16,0 1 0,0 1 16,-2-1-16,0-2 0,0 4 15,1-1-15,-2-2 0,0-1 0,0-3 16,0-1-16,-2-2 0,1-1 16,-1-2-16,1-3 15,1-2-15,2-4 0,3-1 0,2-3 16,-1 1-16,-1 0 0,-2 1 15</inkml:trace>
  <inkml:trace contextRef="#ctx0" brushRef="#br0" timeOffset="25300.3855">9474 8384 0,'0'0'16,"0"0"-16,0 0 0,0 0 0,0 0 15,0 0-15,-11 21 0,11-21 16,-17 24-16,17-24 0,-24 33 15,9-16-15,0 1 0,-1 0 16,-2 1-16,2-2 0,2-1 0,-2 4 16,0-3-16,3-1 0,2-4 15,1-2-15,1-1 16,1-2-16,3-2 0,2-5 0,3-3 16,1-4-16,1-1 0,1 0 15,-1 1-15,1 0 0</inkml:trace>
  <inkml:trace contextRef="#ctx0" brushRef="#br0" timeOffset="25486.0423">9460 8431 0,'0'0'0,"0"0"16,0 0-16,0 0 0,0 0 0,0 0 15,21 18-15,-21-18 16,14 20-16,-14-20 0,14 25 16,-7-11-16,-1 2 0,1 3 0,-2 3 15,1 0-15,-1 0 0,2 7 16,-2 3-16,1-1 0,-1-3 15,2 0-15,0 0 0,-2-4 16,1 0-16,4 1 0,2-4 16,-2-4-16,-1-2 0,-3-4 15</inkml:trace>
  <inkml:trace contextRef="#ctx0" brushRef="#br0" timeOffset="25816.1733">10207 8440 0,'0'0'15,"0"0"-15,0 0 0,0 0 0,0 0 16,-6-18-16,6 18 0,0 0 16,-18-12-16,4 11 0,-2 1 15,1 2-15,-1 0 0,-3 4 16,-2 2-16,2 2 0,-1 1 0,-3 6 15,0-1-15,5 2 16,2-1-16,1 5 0,4 0 16,4-4-16,3 0 0,4 2 15,5-3-15,4 0 0,2-1 0,3-2 16,4-2-16,0-1 0,1-2 16,4-3-16,4-2 0,-1-3 15,-3-2-15,2-4 0,3-5 16,-6 3-16,-5 0 0,-2 2 15</inkml:trace>
  <inkml:trace contextRef="#ctx0" brushRef="#br0" timeOffset="26150.2009">10537 8217 0,'0'0'0,"0"0"0,0 0 16,0 0-16,3 28 0,-3-28 15,0 34-15,0-13 0,0 3 0,-1 5 16,-1 5-16,-2 9 0,1 0 16,-1 15-16,-2 7 0,1-7 15,-1-4-15,-4 12 0,-1 0 16,2-5-16,2-4 0,-3 8 15,-1-5-15,2-8 0,2-7 0,-2 3 16,2-2-16,-2-8 16,0-5-16,-1-2 0,0-4 15,-2-8-15,-1-6 0,-8-4 16,-4-5-16,8-2 0,5 0 0,3-1 16</inkml:trace>
  <inkml:trace contextRef="#ctx0" brushRef="#br0" timeOffset="26551.9264">8861 8145 0,'0'0'0,"0"0"0,-9 21 15,3-5-15,2 1 0,-7 12 16,0 5-16,1 4 0,0 3 0,-1 11 15,1 3-15,0-5 16,0-2-16,-2 12 0,0 1 16,-3 3-16,2-5 0,1-7 15,1-3-15,4-3 0,0-2 0,0 2 16,2-2-16,4-9 0,2-6 16,4-4-16,5-5 0,-1-5 15,1-3-15,-2-3 0,-4-1 16,0-4-16</inkml:trace>
  <inkml:trace contextRef="#ctx0" brushRef="#br0" timeOffset="27083.4217">10987 8018 0,'0'0'0,"0"0"0,0 0 15,0 0-15,24-2 0,-24 2 0,24 2 16,-8 0-16,0 1 0,0 1 16,-1-1-16,-1 1 0,1-1 0,1 4 15,0-2-15,-3 2 16,-2-1-16,-4 4 0,-4 2 16,-3-2-16,-2 0 0,-6 3 0,-4 1 15,-3-1-15,0-1 0,-3 1 16,0 0-16,0-1 0,1-3 0,0 3 15,-1-1-15,2 0 16,-1 0-16,4-2 0,1 0 16,2-1-16,2-1 0,4 1 15,3 0-15,3 0 0,2 0 0,4-2 16,2-1-16,2-1 0,2 1 16,7-1-16,6 0 15,-2-2-15,-1 1 0,4 0 0,2 1 16,3-3-16,-5-1 0,-3 0 15,-7 0-15,-2 0 0</inkml:trace>
  <inkml:trace contextRef="#ctx0" brushRef="#br0" timeOffset="27300.0763">11297 8677 0,'0'0'0,"0"0"15,19-1-15,-2 2 0,3-1 0,13 1 16,7-2-16,-2 1 0,1 1 16,13-1-16,2 2 0,-5-1 15,-1-1-15,-4 1 0,-9 0 16,-7-1-16</inkml:trace>
  <inkml:trace contextRef="#ctx0" brushRef="#br0" timeOffset="27950.4483">12916 8411 0,'0'0'0,"0"0"0,0 0 16,0 0-16,0 0 0,0 0 0,4 27 16,-4-27-16,0 24 0,-4-8 15,-1 4-15,-1 1 0,0 2 16,-1 2-16,1 4 0,-4 7 15,0-2-15,0 0 0,1 0 16,-1 4-16,1-5 0,2-1 16,0-2-16,0-5 0,1-4 0,0-1 15,3-1-15,0-3 0,0-3 16,1-2-16,1-2 16,0-3-16,0-1 0,0-3 0,1 0 15,0-2-15,1-4 0,0-5 16,1-2-16,0-1 0,2-1 15,-1-5-15,1-1 0,2 0 16,0 0-16,1-2 0,0-4 16,-1 2-16,1-1 0,1-3 15,-2 0-15,3 1 0,0 1 0,0 0 16,0 0-16,-1 3 0,1 2 16,0 0-16,0 1 0,-1 2 15,-2 1-15,1 2 0,-2 1 16,1 4-16,-1 1 0,3 2 15,1 2-15,-1 1 0,-1 1 16,3 1-16,1 2 0,0 1 16,0 2-16,1-1 0,2 2 15,-2 0-15,-1 1 0,1 0 0,0 1 16,-1-1-16,-1-1 0,1 1 16,2-1-16,1 0 0,-1-3 15,0-1-15,0 0 0,-1-4 16,1 0-16,-4-1 0,0 1 15,-2 0-15</inkml:trace>
  <inkml:trace contextRef="#ctx0" brushRef="#br0" timeOffset="28333.4118">13778 8200 0,'0'0'0,"0"0"0,0 0 16,22 0-16,-22 0 0,23 2 16,-10 1-16,-1 1 0,-1-1 0,0 2 15,-1 0-15,-1 0 16,-1 1-16,-2 0 0,0 1 16,-3 0-16,-1 0 0,-3 1 15,-2 1-15,-4 0 0,-1-3 0,-3 1 16,-3 1-16,1 0 0,1 0 0,-3 0 15,0 1-15,3-2 16,1 0-16,2 1 0,1 0 16,2-1-16,0 1 0,3 0 15,2-1-15,2-1 0,1 0 0,4 2 16,3-1-16,2-1 0,2 0 16,7 0-16,2 0 0,1-2 15,0-1-15,4-2 0,1 0 16,-1-3-16,-2-3 0,0 1 15,-4 0-15,-4 1 0</inkml:trace>
  <inkml:trace contextRef="#ctx0" brushRef="#br0" timeOffset="28470.3192">14523 8421 0,'0'0'0,"0"0"0,0 0 0,0 0 16,0 0-16,0 0 0,0 0 16,0 0-16</inkml:trace>
  <inkml:trace contextRef="#ctx0" brushRef="#br0" timeOffset="34133.5596">5363 10749 0,'0'0'0,"0"0"0,0 0 15,0 0-15,34-3 0,-34 3 0,38-1 16,-13-2-16,1 0 0,3 2 15,3 1-15,9 0 0,-1 0 16,1 0-16,1 0 0,5 1 0,-2 1 16,-6-1-16,-7-1 15,-4 1-15,-6 1 0,-4-2 0</inkml:trace>
  <inkml:trace contextRef="#ctx0" brushRef="#br0" timeOffset="34282.8511">5365 11088 0,'0'0'16,"0"0"-16,0 0 0,44-4 0,-21 1 15,9 0-15,8-1 0,14-6 16,3 3-16,21-4 0,7 0 16,-2 3-16,-21-1 0,-13 4 15</inkml:trace>
  <inkml:trace contextRef="#ctx0" brushRef="#br0" timeOffset="35300.0509">6917 10438 0,'0'0'0,"0"0"0,0 0 15,0 0-15,28-7 0,-28 7 16,30 0-16,-13 0 0,2-3 0,5 2 15,6-1-15,7 1 16,-1 1-16,6 0 0,5 0 16,10-3-16,-7-1 0,20 1 0,5 2 15,-7-4-15,-3 0 0,18-1 16,6 4-16,-8-4 0,-7 2 16,20 0-16,9 4 15,26-4-15,-21 1 0,7-3 0,2 1 16,-16 2-16,-10 0 0,11 0 15,8 2-15,-13-1 0,-7 2 0,15-2 16,13-1-16,-13-3 0,-6 4 16,12-1-16,12-1 15,-16 2-15,-10 1 0,14-1 16,8 4-16,-13-4 0,-9 0 0,16 3 16,12 3-16,-15-2 0,-8-4 0,12 1 15,11-3-15,-17 4 16,-11 2-16,16-2 0,9 0 15,-13-1-15,-9 0 0,11-1 16,7 2-16,-15 2 0,-9 2 0,12-1 16,8-2-16,-16 0 0,-9-2 15,12 0-15,9 1 16,-11 0-16,-8 1 0,9 2 0,6 0 16,-12-2-16,-4 5 0,10-5 15,9-1-15,-17-1 0,-12 1 0,10-3 16,4 3-16,-9-4 15,-7 1-15,4 4 0,5 2 16,-8 0-16,-7 1 0,9-3 16,5 1-16,-11 3 0,-9 5 0,6-3 15,5-4-15,-12-3 0,-7-4 16,5 11-16,2 4 16,-8 0-16,-7-6 0,2 1 0,1-2 15,-7 0-15,-4-1 0,0 0 16,0 1-16,-8-1 0,-6 1 0,-2 3 15,0 4-15,-5-8 16,-3-2-16,-2-2 0,-3 1 16,-4 1-16,-2 3 0,-3-1 15,0 0-15,-1 0 0,-3-3 0,-5 1 16,-5 2-16,-2-3 0,-2-2 16,-9 1-16,-8-3 0,11 1 15,4 2-15,4 1 0</inkml:trace>
  <inkml:trace contextRef="#ctx0" brushRef="#br0" timeOffset="36066.4087">7061 10457 0,'0'0'0,"0"0"0,0 0 0,0 0 16,-14 25-16,14-25 0,-12 31 15,7-10-15,-1 1 0,0 3 16,-2 4-16,0 8 0,0 1 0,-2 5 16,-2 7-16,-4 7 0,1 0 15,-2 7-15,2 1 0,1-5 16,1 1-16,-1 4 16,0-1-16,2-9 0,3-5 0,0-2 15,0 2-15,0-4 0,-2-10 16,1-7-16,0-4 0,1-9 15,2-3-15,-1-3 0,1-5 16,3 0-16,1-1 0,-6-8 16,-3-6-16,0-4 15,1-4-15,-2-2 0,3-3 0,1-2 16,-1 2-16,-1-5 0,0-5 16,-2 1-16,-2 0 0,2-2 15,1-2-15,1 3 0,0-1 0,2 7 16,2 7-16,2 2 15</inkml:trace>
  <inkml:trace contextRef="#ctx0" brushRef="#br0" timeOffset="36668.2003">7608 10688 0,'0'0'0,"0"0"16,-15 18-16,7-7 0,-2 4 0,-5 9 15,-1 5-15,0 3 16,2 4-16,-2 14 0,-1 3 15,3-2-15,2-2 0,2 9 0,3 1 16,3 6-16,4-4 0,4-5 16,3-5-16,3-4 0,1-4 15,10 3-15,5-7 0,0-4 16,0-5-16,0-4 0,3-3 16,-8-8-16,-6-3 0,-4-3 0</inkml:trace>
  <inkml:trace contextRef="#ctx0" brushRef="#br0" timeOffset="37035.5437">7824 10907 0,'0'0'0,"5"-5"0,2-2 0,1 0 15,1 0-15,2 1 0,1-2 16,3-3-16,2 3 0,2 1 16,1 2-16,3 4 0,-5 2 0,2 2 15,-1 4-15,-3 3 0,-1 0 16,-1 5-16,0 3 16,-1 0-16,-2 4 0,2 9 0,-1 2 15,-1-1-15,-1 0 0,0 1 16,2 5-16,-3-5 0,1-1 0,1 7 15,0-3-15,-1-1 16,-2-6-16,0 0 0,0-5 16,2-3-16,0-2 0,0-2 15,0-4-15,-4-4 0,0-5 0,0-1 16,3-3-16,-1-1 0,1-5 0,-3 3 16,0 2-16,-2-2 15</inkml:trace>
  <inkml:trace contextRef="#ctx0" brushRef="#br0" timeOffset="37283.2653">8435 10935 0,'0'0'0,"0"0"0,0 0 15,0 0-15,0 0 0,-20 21 16,20-21-16,-28 22 0,13-8 0,-3 1 15,-1 3-15,-4 2 16,1-2-16,-6 7 0,-1 4 16,4-1-16,0-2 0,-2 6 15,-2 0-15,5-3 0,2-4 0,5 0 16,4-4-16,6-3 0,5-4 16,1 0-16,0-6 0,0 2 15</inkml:trace>
  <inkml:trace contextRef="#ctx0" brushRef="#br0" timeOffset="37638.001">8687 11228 0,'0'0'0,"0"0"16,0 0-16,0 0 0,0 0 15,-24 18-15,24-18 0,-19 18 16,19-18-16,-17 18 0,8-6 15,0-1-15,0 1 0,2-1 16,1 3-16,2-3 0,0 0 16,3-1-16,1-1 0,2-3 15,2 1-15,2-1 0,4-2 0,2-2 16,3 0-16,0-2 0,2-4 16,-2 0-16,1-2 0,5-1 15,1 1-15,-3-3 0,-1-1 16,-2 1-16,-2-2 0,-3 0 0,-1-1 15,-4 0-15,-1-1 16,-4-1-16,-3 2 0,-6-1 16,-5 2-16,-2 3 0,0 1 0,-4 0 15,-3-3-15,5 3 0,1 2 16,3-1-16</inkml:trace>
  <inkml:trace contextRef="#ctx0" brushRef="#br0" timeOffset="37787.5556">9050 11203 0,'0'0'16,"12"0"-16,5 0 0,2 0 0,0 2 15,15 0-15,5 4 16,8 0-16,-3-1 0,6 3 0,-1 1 16,-12-4-16,-7 0 0,-7 0 15</inkml:trace>
  <inkml:trace contextRef="#ctx0" brushRef="#br0" timeOffset="38421.1576">10165 11221 0,'0'0'0,"0"0"0,0 0 0,6-18 16,-3 10-16,-1-3 0,1 0 15,0-2-15,-2-1 0,-1 0 16,-1 1-16,-2-1 0,0 1 0,-4-2 16,0 1-16,-2 0 15,-1 4-15,-2 2 0,-1 1 16,-1 3-16,1 2 0,-3 5 0,-3 3 16,0 2-16,-1-1 0,2 4 15,-1 5-15,2 0 0,3-1 16,-3 9-16,3 2 0,2 2 15,1 0-15,3-2 0,3-1 16,1-4-16,2 0 0,2 0 16,1-3-16,1-3 0,2-1 0,2 0 15,4-6-15,2-2 0,2-2 16,3-4-16,3 0 16,-1-4-16,-1 0 0,-1-3 0,2-6 15,-1 4-15,-1 0 0,2-5 16,0-1-16,-3 1 0,0-1 0,-3-2 15,-1 2-15,-2-2 16,-2 2-16,-2 3 0,0-1 16,-2 3-16,0 3 0,-1-1 15,-1 3-15,0 2 0,-1 1 0,-1 2 16,3 0-16,-2 3 0,0 1 16,-1 3-16,-1 3 0,1-2 15,-1 3-15,-2 6 0,1 5 16,0-4-16,0 0 0,0 3 15,-1 3-15,0-2 0,0-1 16,1-2-16,-1-2 0,2 0 0,0-1 16,0 1-16,0-3 15,0-3-15,0-3 0,0-1 16,1-4-16,0-3 0,1-5 0,0 2 16,0 1-16,-1-2 0</inkml:trace>
  <inkml:trace contextRef="#ctx0" brushRef="#br0" timeOffset="38733.2296">10573 10853 0,'0'0'0,"0"0"0,0 0 16,21 17-16,-21-17 0,19 22 15,-8-5-15,0 2 0,-1-1 16,1 13-16,-1-1 0,-3 2 16,-1 0-16,-2 13 0,-1 1 15,-3-3-15,-3-2 0,-3 0 0,-4-1 16,-3 4-16,-1-2 0,0-4 16,-1-4-16,0-3 0,2-5 15,1-3-15,1-3 0,0-6 16,1-3-16,-1-5 0,-2-2 15,-1-4-15,0-3 0,3-9 16,1-8-16,1 2 0,3 6 0,0 1 16</inkml:trace>
  <inkml:trace contextRef="#ctx0" brushRef="#br0" timeOffset="39066.377">10925 10507 0,'0'0'15,"0"0"-15,0 0 0,26 6 0,-26-6 16,24 4-16,-10 0 0,0 2 16,1-1-16,-3 5 0,-1-3 15,-4 4-15,-1 0 0,-6 3 16,-5 0-16,-2 1 0,-3-1 0,-4 3 15,-4-2-15,0 3 16,1-3-16,1-1 0,3 0 16,2 0-16,2-3 0,5 3 15,4-3-15,5 3 0,7-3 0,5-1 16,3 1-16,5-4 16,4 0-16,4 3 0,4 2 15,5-2-15,-4 0 0,-3-2 0,-7-1 16,-6-2-16</inkml:trace>
  <inkml:trace contextRef="#ctx0" brushRef="#br0" timeOffset="39266.4052">11012 11206 0,'0'0'0,"0"0"16,25 0-16,-7 0 0,1-1 0,14-1 15,7 2-15,-1 0 16,2 0-16,10 0 0,1 0 16,-3-1-16,-1 0 0,1-4 0,-5-2 15,-7-1-15,-6-4 0,-8 3 16,-4 2-16,-5 0 0</inkml:trace>
  <inkml:trace contextRef="#ctx0" brushRef="#br0" timeOffset="39516.2996">11420 11010 0,'0'0'0,"0"0"0,0 0 16,-14 22-16,8-9 0,0-1 0,-1 5 15,0 1-15,1 0 0,-3 10 16,1 1-16,2 0 0,-1-2 15,1 1-15,2 1 0,1 5 16,0-3-16,3-5 0,3-2 16,1-4-16,2-4 0,6-6 0,4-6 15,-1-3-15,-4 2 0,-3 0 16</inkml:trace>
  <inkml:trace contextRef="#ctx0" brushRef="#br0" timeOffset="39833.4752">12105 10889 0,'0'0'0,"0"0"16,-17 14-16,6-4 0,-2 1 0,-1 3 15,-2 5-15,-2 5 16,0 1-16,0 4 0,1 3 16,-1 7-16,4 0 0,3 0 0,2 1 15,3-4-15,4-4 0,3 4 16,5-1-16,0-4 0,3-4 16,1-2-16,1-4 0,-1-7 15,0-3-15,3-4 0,4-5 16,-4-4-16,1-1 0,-3-1 15,-2 2-15,-1 0 0</inkml:trace>
  <inkml:trace contextRef="#ctx0" brushRef="#br0" timeOffset="40117.2143">12324 10936 0,'0'0'0,"0"0"0,0 0 16,11 27-16,-5-16 0,2 4 15,3 2-15,-2 1 0,1 3 0,4 5 16,-1 6-16,-2-4 0,-1 1 16,-1 0-16,-1-1 0,1 3 15,-1-3-15,-2-3 0,-1-2 16,-1-5-16,0-2 0,-2-3 15,-1-3-15,-1-6 0,-1-1 0,1-6 16,0-5-16,0 2 0,0-1 16,0 3-16</inkml:trace>
  <inkml:trace contextRef="#ctx0" brushRef="#br0" timeOffset="40385.572">12678 11012 0,'0'0'0,"0"0"0,0 0 16,0 0-16,-9 27 0,9-27 0,-12 35 15,2-15-15,-2 3 0,-4 2 16,-4 4-16,-6 7 0,2 3 16,-4 2-16,-3 2 0,-6 8 15,2-5-15,-6 8 0,3 0 16,1-4-16,4-7 0,0 8 15,5-7-15,6-4 0,4-4 0,2-4 16,3-3 0,5-7-16,5-6 0,5-4 0,6-3 15,4-7-15,3-6 0,-2 0 16,-3 1-16,-3 0 0</inkml:trace>
  <inkml:trace contextRef="#ctx0" brushRef="#br0" timeOffset="40718.2283">12750 11426 0,'0'0'16,"0"0"-16,0 0 0,-23 7 16,23-7-16,-20 9 0,20-9 0,-21 11 15,11-4-15,0 2 16,0 0-16,2 1 0,2 0 15,1 1-15,3 0 0,2-3 0,2 1 16,5-4-16,4 2 16,3-3-16,4-1 0,6 1 0,2-4 15,-1 3-15,0-6 0,0 3 16,-3-4-16,-2 1 16,-4-4-16,2-1 0,-4-2 0,-5 3 15,-1-1-15,-5-2 0,-3-1 16,-8 0-16,-5 1 0,-5-3 15,-1 0-15,-4-1 0,1 0 0,-1-2 16,5 4-16,2 1 0</inkml:trace>
  <inkml:trace contextRef="#ctx0" brushRef="#br0" timeOffset="40900.3594">12965 11224 0,'0'0'0,"0"0"0,0 0 15,35-3-15,-15 2 0,3 0 16,5-1-16,6 2 0,-1-3 0,0 1 16,0-4-16,0 2 0,0-2 15,5-5-15,-4 2 0,-6 0 16,-5 2-16,-4 3 0</inkml:trace>
  <inkml:trace contextRef="#ctx0" brushRef="#br0" timeOffset="41435.9833">13730 10857 0,'0'0'0,"0"0"0,0 0 0,-5 24 16,5-24-16,-8 28 0,1-9 15,0 2-15,-1 1 0,-1 2 16,0 2-16,-2 8 0,0 0 0,0 2 15,0 2-15,-2 5 0,1-4 16,1-3-16,1-3 16,0-3-16,1-3 0,1 1 0,2-6 15,0-2-15,2-5 0,1-2 16,0-2 0,1-6-16,0-5 0,2 0 15,-1-1-15,1-3 0,1-5 0,0 1 16,1-3-16,1 0 0,-1-2 15,1 0-15,1 1 0,2-2 16,1 2-16,0-1 0,1 2 0,3-3 16,2 3-16,0 3 15,1 1-15,1 0 0,2 2 16,-1 2-16,0 1 0,-1 4 16,2-1-16,-2 3 0,-1 2 0,2 2 15,-1 2-15,0 1 0,-3 2 16,-3 3-16,-3 2 0,-1 2 15,-4-1-15,-5 6 0,-3 0 16,-3 0-16,-1-3 0,-5-1 16,-2 0-16,-2-3 0,-1-1 0,-1-2 15,0-4-15,1 0 16,2 0-16,-2-4 0,0-2 16,1-3-16,3 0 0,0-4 0,2-4 15,1-3-15,3-3 0,2 2 16,3 1-16,0 3 0</inkml:trace>
  <inkml:trace contextRef="#ctx0" brushRef="#br0" timeOffset="41766.8597">14058 11021 0,'0'0'0,"0"0"0,0 0 16,0 0-16,20 11 0,-20-11 15,16 17-15,-6-3 0,0-2 0,-2 5 16,-2 7-16,0-1 16,-2 1-16,-1 9 0,-5 3 15,-1-1-15,-2 0 0,-3 8 0,-1 1 16,-1-5-16,-1 0 0,-7 2 16,-3-1-16,3-5 0,-1-5 15,2-3-15,3-3 0,1-4 16,2-5-16,2 0 0,2-3 15,2-5-15,2-3 0,-1-6 16,1-4-16,0-3 0,0-5 0,0-3 16,0-7-16,0-3 0,0-6 15,1 6-15,1 7 16,0 4-16</inkml:trace>
  <inkml:trace contextRef="#ctx0" brushRef="#br0" timeOffset="42066.1633">14238 10738 0,'0'0'0,"0"0"0,0 0 15,0 0-15,29 0 0,-14 0 16,1 1-16,1 2 0,-2 1 0,0 2 16,-1 2-16,1 3 0,-3 0 15,-4 3-15,-5-1 0,-3-1 16,-4 2-16,-7 0 0,-6-3 15,0 0-15,-1 0 0,-1 2 16,1-2-16,-1 0 0,1-1 0,2-2 16,4 2-16,2-2 0,2-1 15,4 0-15,1-3 16,4 3-16,4-4 0,5 1 0,4-1 16,3 1-16,1-1 0,4 1 15,3 0-15,0-1 0,0-3 16,1 0-16,-5 1 0,-5 2 15</inkml:trace>
  <inkml:trace contextRef="#ctx0" brushRef="#br0" timeOffset="43366.3399">21915 8238 0,'0'0'0,"0"0"0,0 0 16,0 0-16,0 0 0,-35 9 15,35-9-15,-35 13 0,16-4 0,-3 5 16,-3 1-16,1 3 0,0 2 16,-7 9-16,0 1 15,1 1-15,0-1 0,-3 10 0,2 0 16,7-1-16,5-3 0,5 7 15,6 0-15,7-5 0,6-1 16,6-5-16,5-1 0,3-5 16,2-3-16,-4-5 0,-4-4 15,-3-3-15</inkml:trace>
  <inkml:trace contextRef="#ctx0" brushRef="#br0" timeOffset="43850.9688">22194 8519 0,'0'0'0,"0"0"0,0 0 15,0 0-15,0 0 0,-25-10 0,25 10 16,-28 2-16,13 0 0,-3 3 15,-2 1-15,-1 0 0,0 1 16,-5 4-16,-1 0 0,4 1 16,3 1-16,1 1 0,2 0 15,1 0-15,3-2 0,3 1 16,2 1-16,4-2 0,3-1 0,1-1 16,2-1-16,1-1 0,2-3 15,4 0-15,3-1 0,0-3 16,1 0-16,2-2 0,1-2 15,-2-1-15,1-1 0,-1 0 16,0 1-16,0 0 0,-2 0 16,-1-2-16,0 0 0,-2 0 15,-2 1-15,-1 1 0,-2 1 16,0 2-16,-2 3 0,-2-2 0,1 2 16,-1-2-16,-1 4 0,-1-2 15,-2 1-15,1-1 0,1 2 16,0 1-16,0 1 0,0 2 15,0 1-15,2-2 0,1 2 16,4-3-16,2 1 0,0-1 16,-2-1-16,1 0 0</inkml:trace>
  <inkml:trace contextRef="#ctx0" brushRef="#br0" timeOffset="44045.9507">22451 8840 0,'0'0'0,"0"0"16,0 0-16,0 0 0,0 0 0,0 0 15,-11 21-15,11-21 0,0 0 0,0 0 16,0 0-16,0 0 0,0 0 16,0 0-16,0 0 0,0 0 15,0 0-15,0 0 0</inkml:trace>
  <inkml:trace contextRef="#ctx0" brushRef="#br0" timeOffset="44566.9472">22939 8583 0,'0'0'16,"0"0"-16,0 0 0,0 0 0,0 0 15,-2 30-15,2-30 0,-8 26 16,8-26-16,-11 32 0,4-11 16,-1 0-16,0-1 0,1-1 15,-2 2-15,-2 1 0,1 0 0,0 0 16,0-1-16,1-2 0,0-2 16,0-1-16,1-2 0,0-3 15,2-2-15,2 0 0,1-2 16,-1 0-16,2-2 0,2-5 15,0 0-15,0 0 0,2-4 16,3 0-16,0-2 0,1 1 16,0-2-16,3 1 0,2 0 15,1 1-15,2 1 0,4-3 16,2 0-16,-2 2 0,-2-1 0,0 2 16,-2 2-16,1 1 0,-1 1 15,0 3-15,1 0 16,-1 1-16,-1 0 0,-1 3 0,-1 1 15,-2 2-15,-1 1 0,-5 0 16,-2-1-16,-1 0 0,0 1 0,-3 1 16,-3 1-16,0-2 15,-3-1-15,-1-1 0,0 0 16,-2-3-16,-1 0 0,-2-2 16,-1-1-16,-1-3 0,1-3 0,-1-1 15,1-3-15,-1 0 0,2-1 16,1 1-16,3 1 0,2 2 15</inkml:trace>
  <inkml:trace contextRef="#ctx0" brushRef="#br0" timeOffset="44816.1911">23484 8595 0,'0'0'0,"0"0"0,0 0 0,18 20 16,-18-20-16,20 24 0,-8-7 16,-1 1-16,-1 3 0,1 7 15,-2 3-15,-4 0 0,-1 0 0,-6 2 16,-4 2-16,-6 7 0,-4-4 16,-9 1-16,-9 2 15,-9 0-15,-2-4 0,-8-1 0,-7-2 16,6-2-16,13-9 0,11-5 15</inkml:trace>
  <inkml:trace contextRef="#ctx0" brushRef="#br0" timeOffset="45633.4503">14707 11339 0,'0'0'0,"0"0"0,0 0 16,0 0-16,0 0 0,0 0 0,0 0 15,0 0-15,23 7 0,-23-7 16,30 3-16,-30-3 0,39 4 15,-16-2-15,5-1 0,-2 1 16,1-2-16,6 2 0,0-2 16,-1 2-16,-1-1 0,-4-4 15,-2 2-15,-2-2 0,-5 2 0,-2-1 16</inkml:trace>
  <inkml:trace contextRef="#ctx0" brushRef="#br0" timeOffset="46217.4779">15497 11114 0,'0'0'16,"0"0"-16,0 0 0,0 0 0,0 0 15,9 28-15,-9-28 0,7 25 16,-3-8-16,-1 2 0,-1 4 15,0-1-15,0 0 0,-4 9 16,0 1-16,-2 1 0,-2-3 0,1 2 16,-1 3-16,-1 3 15,-2-1-15,0-5 0,0-3 16,1-2-16,2-4 0,-1-1 0,1-2 16,1-5-16,2 0 0,0-5 15,0-2-15,1-1 0,1-4 16,1-3-16,-2 2 0,1-4 15,1-3-15,0-4 0,1 0 16,0-2-16,0-1 0,2 0 16,2-3-16,0 1 0,2-3 0,2-2 15,1-1-15,0-1 16,1 1-16,0-1 0,0-1 16,-1 1-16,-1 1 0,6-5 0,0 2 15,1 2-15,-1 1 0,1 2 16,-1 2-16,-2 0 0,-1 2 15,-1 0-15,-1 3 16,-2 2-16,-1 0 0,-2 2 0,1 5 16,-2 0-16,0 2 0,1 3 15,0 1-15,1 0 0,1 2 0,-2 1 16,1 1-16,-1 0 0,1-1 16,-1 3-16,1 1 15,0-2-15,1 0 0,-1-2 0,2 4 16,0-4-16,0 2 0,-1-2 15,1 2-15,-1-5 0,0-2 16,0-1-16,-1 2 0,-2-2 0</inkml:trace>
  <inkml:trace contextRef="#ctx0" brushRef="#br0" timeOffset="46549.8178">16204 11042 0,'0'0'16,"0"0"-16,0 0 0,0 0 15,26 0-15,-26 0 0,22 6 16,-22-6-16,23 8 0,-12-4 16,-1 3-16,-1 0 0,-1 0 15,-3 3-15,0-1 0,-3 1 0,-1 1 0,-4-1 16,-3 1-16,0-3 15,-1 2-15,0 1 0,1-1 16,0 0-16,1 0 0,0 1 16,3-2-16,3-2 0,3 0 15,3-1-15,4-1 0,2-2 16,0 1-16,7-1 0,2-6 0,-4-1 16,-2-4-16,-3-1 0,-2 5 15,-1-3-15</inkml:trace>
  <inkml:trace contextRef="#ctx0" brushRef="#br0" timeOffset="46966.8573">15722 10453 0,'0'0'0,"0"0"0,0 0 16,38 0-16,-20 0 0,5 3 0,5-3 15,8 4-15,1-1 0,5 1 16,3 1-16,9 1 0,-1 0 15,11 2-15,-1 2 0,-5-5 16,-2 1-16,7 1 0,-3 1 16,-7-5-16,-6 0 0,-3-2 15,-2-1-15,-8 0 0,-5 0 0,-2 0 16,1 0-16,-6-1 16,-3-2-16,-5 3 0,-2-3 15,-3 3-15,-1 1 0,-2-1 0,0 0 16,-4 0-16,-2 0 0,-3-7 15,-4 0-15,3 2 0,-1 1 0,2 0 16</inkml:trace>
  <inkml:trace contextRef="#ctx0" brushRef="#br0" timeOffset="48249.9262">5245 13236 0,'0'0'0,"0"0"16,0 0-16,0 0 0,32-2 0,-32 2 15,34-3-15,-12 1 0,2-2 16,6 1-16,4-1 0,9-1 15,1-1-15,4 0 0,1 1 16,12-1-16,-2 1 0,-9 3 16,-5 4-16,-4-1 0,-8 0 0,-8-1 15</inkml:trace>
  <inkml:trace contextRef="#ctx0" brushRef="#br0" timeOffset="48400.3613">5336 13808 0,'0'0'0,"11"-3"15,10-1-15,2 0 0,5 0 0,3-2 16,1 1-16,-7 1 16</inkml:trace>
  <inkml:trace contextRef="#ctx0" brushRef="#br0" timeOffset="49470.9613">6681 12950 0,'0'0'0,"0"0"15,0 0-15,30-5 0,-30 5 0,31-6 16,-8 2-16,2 0 0,2 1 15,14-1-15,5-2 0,-2 2 16,2 1-16,14-2 0,5 1 16,9-1-16,0-2 0,9 2 15,7 2-15,4-1 0,-10 1 0,12-1 16,-1 1-16,32 0 0,-10 2 16,-6-1-16,-6 1 15,-5 1-15,-5 1 0,2-1 0,2-2 16,-2 1-16,-3 0 0,7 0 15,6-2-15,0 2 0,0 0 16,7 0-16,4-1 0,-3 0 16,-1-1-16,3 0 0,3-2 15,-2 1-15,-1 2 0,14-2 16,9 1-16,-12 1 0,-9 0 16,4 2-16,1 0 0,3-1 0,1 0 15,19 2 1,11 2-16,-8 0 0,-6-1 0,-12 3 15,-6 1-15,-1-1 0,2-1 0,3-1 16,3-1-16,-5 4 16,-4 1-16,2-1 0,2-1 0,-3 0 15,-2 1-15,3 2 0,2 2 16,-7-2-16,-4-1 0,4 1 16,3-1-16,-6-1 0,-5-1 15,4 0-15,3 0 0,-5 0 16,-4 1-16,4-1 0,2 0 15,-3 1-15,-3-2 0,3-1 16,1-2-16,-3 5 0,-5 3 0,5-2 16,4 1-16,-6-2 15,-2-1-15,-2-3 0,-1 1 0,-6 6 16,-3 6-16,-3-11 0,-3-6 16,-5 1-16,-3 0 0,-2 6 15,0 5-15,-10-3 0,-5-1 16,-4-3-16,-3-1 0,-5-1 15,-1 2-15,-5-1 0,0 0 16,-6 0-16,-3-1 0,-4 0 16,-3 1-16,-6-1 0,-7 0 0,-1 0 15,-2 0-15,-2-2 0,0-1 16,-6 1-16,-2 1 0,-3-1 16,-2 1-16,-3 0 15,0 2-15,-8 3 16,-5 3-16,3-5 0,-1-5 0,-7 2 15,-5 0-15,0-1 16,-4 1-16,3-1 0,7 1 0,5 0 16</inkml:trace>
  <inkml:trace contextRef="#ctx0" brushRef="#br0" timeOffset="50366.9564">6701 12981 0,'0'0'0,"0"0"0,0 0 15,-12 24-15,12-24 0,-10 28 0,5-7 16,-2 4-16,-1 3 0,-5 11 16,-1 3-16,0 1 0,-1 1 0,-4 14 15,1 3-15,-1 10 16,0-2-16,-2 12 0,0 0 16,3-5-16,0-3 0,-4 11 0,-1 0 15,2-7-15,1-5 0,-5 26 16,6-12-16,0-10 0,-1-6 15,-2-8-15,-2-6 0,5-10 16,5-8-16,2-9 0,0-7 16,5-5-16,1-3 0,4-9 15,2-5-15,0 0 0,-2-9 16,1 2-16,-1-4 0,-2-1 16,0-1-16,0-8 0,-5-8 15,2 1-15,1-1 0,-6-14 0,3-1 16,4 1-16,2-1 0,-2-2 15,-2-1-15,1-5 0,2 0 16,0-3-16,2 3 0,0 7 16,1 13-16,0 9 0</inkml:trace>
  <inkml:trace contextRef="#ctx0" brushRef="#br0" timeOffset="51049.7573">7418 13746 0,'0'0'0,"6"-10"0,-1 0 16,1 0-16,0-2 0,9-4 16,4-1-16,1 0 0,-1 0 0,4-1 15,0 0-15,-1 4 0,-1 1 16,0 3-16,1 3 15,-1 3-15,-2 2 0,-1 5 0,-2 3 16,-1 3-16,-3 0 0,0 5 16,0 5-16,-1 3 0,0 3 0,1 4 15,0 4-15,-2 1 16,-1 1-16,2 8 0,0 1 16,-1-2-16,0 0 0,2-1 0,0 2 15,1 2-15,0-5 0,1 0 16,2-1-16,-2-7 0,-3-1 15,3-3-15,3 0 0,-4-7 16,-1-4-16,-3-6 0,-3-3 16,1-2-16,-4-2 0,3-4 15,-1-7-15,0-2 0,-1-2 0,-2-5 16,1-6-16,-2 2 0,-1 1 16,0 2-16,0 4 15,0 4-15</inkml:trace>
  <inkml:trace contextRef="#ctx0" brushRef="#br0" timeOffset="51335.7415">8279 13642 0,'0'0'0,"0"0"16,0 0-16,-6 25 0,6-25 15,-11 29-15,0-10 16,-3 2-16,-1 1 0,-6 7 0,1-1 16,-4 2-16,-1 2 0,-7 8 15,0 0-15,3-3 0,0 0 0,-7 6 16,-2-3-16,5-3 16,5-5-16,0-2 0,5 1 15,1-4-15,1-3 0,0 2 0,2-3 16,8-8-16,5-2 0,6-2 15,5-4-15,0 0 0,-1-2 16,-1-1-16</inkml:trace>
  <inkml:trace contextRef="#ctx0" brushRef="#br0" timeOffset="51717.091">8427 14251 0,'0'0'16,"0"0"-16,0 0 0,0 0 15,0 0-15,-20 18 0,20-18 16,-23 21-16,23-21 0,-25 25 16,12-12-16,0 3 15,3-2-15,1 1 0,1 0 0,2 0 16,2-1-16,2 2 0,2 0 15,4 0-15,4-3 0,2-1 16,2-4-16,0-1 0,0-2 16,-1-2-16,0-1 0,-1-2 15,0 0-15,0-3 0,1 0 16,-1-3-16,-1 0 0,0-4 0,-2 0 16,0 2-16,-2-3 0,-1 0 15,-2 1-15,-3-1 0,0-2 16,-6-2-16,-1 0 0,0-3 15,-3 1-15,2 2 0,1 3 16,1 3-16</inkml:trace>
  <inkml:trace contextRef="#ctx0" brushRef="#br0" timeOffset="52116.5774">8697 13436 0,'0'0'0,"0"0"0,0 0 16,0 0-16,28 3 0,-28-3 15,27 6-15,-10-2 0,1 0 16,-2 1-16,1 2 0,-4 1 0,-1-1 15,1 4-15,-2 0 0,-2 0 16,-2-2-16,-5 2 0,-2 1 16,-3-3-16,-3-1 0,-7 4 15,-5-1-15,2-2 0,0 0 16,2 0-16,0 1 0,0-2 16,3 1-16,1 1 0,2-1 15,2 0-15,3-1 0,4 1 16,4-1-16,9 1 0,4 0 15,11 0 1,7 2-16,1-1 16,0-3-16,1 0 0,-7 0 0,-7-1 0</inkml:trace>
  <inkml:trace contextRef="#ctx0" brushRef="#br0" timeOffset="52316.9556">8985 14074 0,'0'0'0,"0"0"0,0 0 16,40 2-16,-17-2 0,5 1 15,4 1-15,12 0 0,1-1 16,4 0-16,4 1 0,9 0 16,-2-1-16,6 0 0,-3 0 15,-13-2-15,-8-1 0,-4-2 16,-11 3-16,-6-1 0</inkml:trace>
  <inkml:trace contextRef="#ctx0" brushRef="#br0" timeOffset="52567.2276">9321 13967 0,'0'0'0,"0"0"0,0 0 16,-8 27-16,8-27 0,-7 28 0,4-8 16,-2 1-16,1 3 0,1 5 15,-3 0-15,3 2 0,1-3 0,-1 8 16,1-3-16,1-2 16,1-5-16,6-5 15,2-3-15,0-7 0,-1 0 0,-2-1 16</inkml:trace>
  <inkml:trace contextRef="#ctx0" brushRef="#br0" timeOffset="53283.8364">10243 13680 0,'0'0'0,"0"0"16,0 0-16,0 0 0,0 0 0,-10 23 16,10-23-16,-7 22 15,7-22-15,-9 28 0,5-10 16,-1 1-16,1 1 0,0 0 16,1 1-16,0 0 0,-1 0 0,2 5 15,1 2-15,1-4 0,1-3 16,0-2-16,2-2 15,0-1-15,-1-5 0,4-1 0,1-1 16,2-4-16,2-1 0,2 0 16,3-4-16,-1-2 0,1-1 0,-2-2 15,0-3-15,1-1 16,-1-2-16,0-2 0,2-2 16,-2 1-16,-1-1 0,2-3 15,-2-1-15,-4 5 0,-2-1 0,1-3 16,0 0-16,-3 5 0,0 2 15,-1-1-15,0 4 0,-2 2 16,0 2-16,-2 4 0,0 0 16,-3 0-16,0 3 0,-1 4 15,-1 3-15,-2 2 0,0 2 0,0 5 16,-2 5-16,0 1 0,0-1 16,-1 13-16,0 5 15,-1-1-15,0-3 0,-4 13 16,-2 5-16,1-3 0,-1-5 0,-5 13 15,-1-2-15,3-7 0,4-2 16,-6 4-16,-2 0 16,2-9-16,1-6 0,-1-6 0,1-1 15,4-7-15,2-7 0,3 0 16,1-4-16,2-3 0,3-3 0,-4-6 16,-5-5-16,1-3 0,0-3 15,-2-2-15,-1-6 16,1 2-16,3-2 0,0-5 0,1-3 15,0 1-15,1 2 0,2-5 16,1-4-16,2 3 0,2 3 0,4-4 16,3-3-1,3 4-15,2 3 0,8 0 0,7 0 16,3 0-16,0 3 0,-2 1 16,-6 5-16,-5 4 0</inkml:trace>
  <inkml:trace contextRef="#ctx0" brushRef="#br0" timeOffset="53633.3364">10696 14417 0,'0'0'0,"0"0"0,0 0 16,0 0-16,0 0 0,-12 23 0,12-23 15,-14 20-15,14-20 0,-19 23 16,8-12-16,1 1 0,2 1 15,0-3-15,1 3 0,2-1 16,0-1-16,2 0 0,2 0 16,2-3-16,3 1 0,3-1 15,2-1-15,0-2 0,0 0 16,0-4-16,3 0 0,-1-2 16,0 0-16,1-2 0,0-1 15,3-3-15,0 0 0,-3 0 0,-1 0 16,-2-4-16,-3 0 0,-4-3 15,-2-2-15,-3 1 0,-2 0 0,-4 0 16,-2-1-16,-3 0 16,0-2-16,-1-1 0,-2-1 15,3 2-15,2 4 0,2 0 16</inkml:trace>
  <inkml:trace contextRef="#ctx0" brushRef="#br0" timeOffset="54016.3351">10820 13445 0,'0'0'0,"0"0"16,0 0-16,0 0 0,0 0 0,17-13 15,-17 13-15,22-4 0,-22 4 16,31 2-16,-14 1 0,0 0 16,-2 1-16,1 2 0,-1 1 15,4 3-15,-2 2 16,-4 0-16,-6 2 0,-1-2 0,-3-1 16,-4 0-16,-2 1 0,-4-1 15,-2 0-15,-3-2 0,-3-1 16,-1 0-16,1-1 0,1 2 15,0-1-15,2 1 0,1-1 0,2 0 16,2-1-16,1 3 0,3-1 16,4 4-16,3 0 0,7-1 15,7 1-15,3-1 0,2 0 16,-3-1-16,-4-2 0,-1-2 16</inkml:trace>
  <inkml:trace contextRef="#ctx0" brushRef="#br0" timeOffset="54249.7281">11314 14147 0,'0'0'0,"0"0"15,23 4-15,-6-3 0,3 1 0,8 2 16,4 0-16,0 1 0,1-2 15,10 3-15,0-3 0,-2 1 16,-2-2-16,-3-2 0,-2-2 16,-6-1-16,-6 2 0,-3 0 15</inkml:trace>
  <inkml:trace contextRef="#ctx0" brushRef="#br0" timeOffset="54483.1169">11569 14058 0,'0'0'0,"0"0"0,0 0 16,-11 24-16,6-14 0,1 2 16,0 4-16,-1 1 0,1 0 0,-1 7 15,1 1-15,1 1 0,-1-2 16,2-1-16,1-1 0,1-1 15,0-3-15,2-4 0,3 0 16,1-7-16,4-1 0,-2-1 16,-1-1-16,-2-1 0</inkml:trace>
  <inkml:trace contextRef="#ctx0" brushRef="#br0" timeOffset="54816.5891">12341 13874 0,'0'0'16,"0"0"-16,0 0 0,0 20 15,0-20-15,-2 21 0,2-21 0,-6 36 16,3-15-16,-1 4 15,1 2-15,0 0 0,-2-1 0,0 9 16,-1-3-16,1 7 0,0-1 16,1-1-16,1-3 0,1-3 15,0-3-15,2-1 16,0-2-16,2-2 0,-1-4 0,-1-2 16,0-6-16,0-3 0,0-4 0,-3-6 15,0-3-15,1-4 0,-1-5 16,0 3-16,1 0 0,0 4 15</inkml:trace>
  <inkml:trace contextRef="#ctx0" brushRef="#br0" timeOffset="55150.1864">12158 13786 0,'0'0'0,"0"0"0,0 0 16,0 0-16,33-5 0,-33 5 15,35 0-15,-13 0 0,2 2 0,2 1 16,1 1-16,10 6 0,0 2 16,0 2-16,-2 3 0,2 5 15,-3 0-15,-6 3 0,-2 2 16,-7 1-16,-3 0 0,-6 2 16,-6 0-16,-3 0 15,-3-1-15,-3 2 0,-3-3 0,-4 0 16,-3-3-16,-3 0 0,-3 0 15,2-4-15,1-3 0,1-4 16,0 1-16,2-3 0,-1-2 16,0-3-16,-2-1 0,1-2 0,3 0 15,2-7-15,0-1 16,2-2-16,3-1 0,2 2 0,0 1 16,2 0-16</inkml:trace>
  <inkml:trace contextRef="#ctx0" brushRef="#br0" timeOffset="55549.6452">12873 13944 0,'0'0'0,"0"0"16,17-14-16,-7 7 0,0-1 0,2 0 16,2 0-16,5-2 0,1-1 15,0 2-15,-2 0 0,-1 1 16,-3 0-16,-1 1 0,-2 1 15,-3 1-15,0 3 0,-1 0 16,-1 2-16,0 3 0,-2 1 0,0 1 16,-1 3-16,-1 1 15,0 2-15,-1 2 0,2 4 16,-1 4-16,0 3 0,0 3 16,0 1-16,1 2 0,0 1 0,1-1 15,1 2-15,2 7 0,2 1 16,2-4-16,1 1 0,1-5 15,0-2-15,2 3 0,0-1 16,-2-3-16,0-1 0,0-7 16,0-3-16,0-7 0,-1-2 0,-1-6 15,1-1-15,-1-5 0,0-4 16,-2-4-16,-3-4 0,-1-4 16,-3-4-16,0 5 0,-1 4 15,0 3-15</inkml:trace>
  <inkml:trace contextRef="#ctx0" brushRef="#br0" timeOffset="55799.9727">13410 13944 0,'0'0'0,"0"0"16,0 0-16,0 0 0,0 0 0,-20 27 15,20-27-15,-20 23 0,20-23 16,-26 29-16,12-11 15,-1 0-15,-1 0 0,-6 6 0,-1 1 16,2 0-16,1 0 0,1 0 16,1 0-16,-3 7 0,2-5 0,1 0 15,3-2-15,2-4 0,2-3 16,2-4-16,2-2 16,7-2-16,7-3 0,-3 0 0,-1-4 15,1 1-15</inkml:trace>
  <inkml:trace contextRef="#ctx0" brushRef="#br0" timeOffset="56116.3124">13598 14315 0,'0'0'15,"0"0"-15,0 0 0,0 0 0,0 0 16,-22 22-16,22-22 15,-22 19-15,11-8 16,2-2-16,1-1 0,2 0 16,0 1-16,2-1 0,0 0 0,4 1 15,3-2-15,1-3 0,3 3 16,0-4-16,3-2 0,-1 2 16,0-3-16,1-2 0,0 0 15,0-1-15,-1 0 0,-1-3 16,1 0-16,0 0 0,1-2 0,-1-4 15,-3-1-15,-3 1 0,-3 3 16,-5-9-16,-4 0 0,1 2 16,-1 0-16,1 2 0,1 3 15,2 2-15</inkml:trace>
  <inkml:trace contextRef="#ctx0" brushRef="#br0" timeOffset="56316.6908">14027 14174 0,'0'0'0,"11"2"0,4-2 15,3 2-15,2 0 0,9 2 0,1 1 16,8 0-16,-1-2 0,-1-2 16,-3 0-16,-5 1 0,-2-2 0,4-6 15,-2-4-15,-9 4 0,-4 1 16,-2 0-16</inkml:trace>
  <inkml:trace contextRef="#ctx0" brushRef="#br0" timeOffset="56567.9959">14249 13932 0,'0'0'16,"0"0"-16,0 0 0,0 0 15,-7 24-15,7-24 0,-10 27 0,3-10 16,0 3-16,-1 2 16,0 0-16,-1 6 0,2-3 0,0 4 15,0 3-15,2-2 16,1-1-16,-1 4 0,1-4 0,2-2 16,0-2-16,5-5 0,1-3 15,2-3-15,0-3 0,5-5 16,2-6-16,-2 0 0,-2 0 0,-1 0 15</inkml:trace>
  <inkml:trace contextRef="#ctx0" brushRef="#br0" timeOffset="56967.9274">14894 13941 0,'0'0'0,"0"0"16,0 0-16,0 21 0,0-21 0,-4 25 15,1-8-15,-1 1 0,-2 4 16,-2-1-16,0 4 0,-3 5 16,0-2-16,0 2 0,-2 0 15,1 4-15,1-4 0,1-3 16,1-4-16,3-1 0,0-3 0,2-2 15,1-2-15,0-2 16,2-2-16,0-4 0,1 1 0,1-1 16,2-1-16,3 0 0,5-1 15,4 0-15,3 1 0,3-3 16,2 1-16,3-2 0,2 0 16,1 1-16,1-3 0,6 0 15,1 0-15,-3-5 0,-1-1 16,-6-1-16,-2 1 0,-3-4 15,-1-2-15,-5 1 0,-2 2 0,-3 4 16</inkml:trace>
  <inkml:trace contextRef="#ctx0" brushRef="#br0" timeOffset="57171.3293">14781 13843 0,'0'0'0,"0"0"0,0 0 16,0 0-16,26-1 0,-26 1 0,28 3 15,-8 1-15,2 2 0,1 1 16,2 1-16,-3 1 0,-1 0 16,2 1-16,-3-2 0,-4-1 15</inkml:trace>
  <inkml:trace contextRef="#ctx0" brushRef="#br0" timeOffset="57350.343">14911 14112 0,'0'0'0,"0"0"16,0 0-16,31 4 0,-31-4 0,33 3 15,-13-3-15,1 0 0,2 0 16,7-2-16,0-2 15,0-2-15,-1 0 0,-3 1 16,-4 0-16,-5 1 0</inkml:trace>
  <inkml:trace contextRef="#ctx0" brushRef="#br0" timeOffset="57983.5095">15588 13922 0,'0'0'16,"0"0"-16,0 0 0,0 0 0,-6 24 16,6-24-16,-8 32 0,1-14 15,1 1-15,-4 8 0,0 0 16,0-2-16,1 0 0,2 0 16,1 0-16,2 0 0,0-4 0,4 6 15,4-2-15,0-4 16,0-3-16,3-3 0,1-2 0,-1-3 15,2-6-15,3-1 16,3-3-16,-1 0 0,2-3 0,-1-1 16,2-7-16,-3 0 15,-1 1-15,5-8 16,0 0-16,-3 1 16,-2 0-16,2-3 0,-1 2 0,-3 3 15,-1 2-15,-4 2 0,0 0 0,-1 2 16,2-1-16,-3 3 0,0 2 15,-2 3-15,-2 2 16,0 0-16,-2 5 0,-1-1 0,1 5 16,-1-1-16,-1 2 0,-3 6 15,0 2-15,1 3 0,-1 4 16,-1 1-16,1 5 16,-1 1-16,0 0 0,-3 8 0,-1 2 15,1 1-15,0 0 0,-4 7 16,-3-2-16,1-3 0,2-2 15,-1-1-15,2-2 0,-1 4 0,0-2 16,-2-7-16,-3-2 16,-2-6-16,-1-5 0,1-4 15,0-4-15,-1-3 0,3-4 0,-4-4 16,-3-6-16,0 0 0,2-4 16,1 0-16,-1-4 0,2-3 15,1-1-15,4-5 16,1-3-16,5-1 0,4 2 0,9-2 15,8 1-15,3-1 0,4 2 16,-4 7-16,-3 1 0,-3 3 16</inkml:trace>
  <inkml:trace contextRef="#ctx0" brushRef="#br0" timeOffset="58299.9442">15919 14642 0,'0'0'0,"0"0"0,0 0 16,0 0-16,26 5 0,-26-5 0,0 0 15,0 0-15,0 0 0,0 0 16,10 18 0,-17-11-16,-2 0 0,0 1 0,2-1 15,-2 0-15,0 0 16,1 2-16,2 0 0,0 1 0,2-1 16,0 1-16,1 0 0,2-3 15,2 0-15,2 0 0,2 0 16,2-3-16,4 0 0,2 0 15,0 0-15,0-1 0,0-3 16,3 0-16,-2 0 0,2-4 0,-1 0 16,-1-3-16,0 0 0,-2-3 15,-2-1-15,-3 0 0,-1 0 0,-6-5 16,-5-2-16,-2-1 16,-3 1-16,-2 0 0,-2-3 15,3 3-15,1 3 0,3 5 16</inkml:trace>
  <inkml:trace contextRef="#ctx0" brushRef="#br0" timeOffset="58516.8495">16353 14303 0,'0'0'0,"8"0"0,6 0 16,1 1-16,3 1 0,12 4 0,5 1 15,-1-2-15,-2 0 0,11 3 16,3 2-16,-5-2 0,-4-1 16,2-4-16,-1-1 0,-7-2 15,-6-2-15,-5 2 0,-5 0 16,-3-2-16</inkml:trace>
  <inkml:trace contextRef="#ctx0" brushRef="#br0" timeOffset="58766.9255">16704 14103 0,'0'0'0,"0"0"0,0 0 0,0 0 16,0 0-16,-3 23 0,3-23 16,-5 25-16,5-25 0,-8 28 15,2-11-15,1 0 0,-2 1 0,-1 3 16,0 3-16,-2 4 0,1-1 15,1 0-15,0-4 16,2-1-16,0-3 0,4-1 0,3-2 16,1 0-16,2-4 0,3-4 15,5-3-15,-4-4 0,0 2 0,-1-1 16</inkml:trace>
  <inkml:trace contextRef="#ctx0" brushRef="#br0" timeOffset="59016.4571">17522 14002 0,'0'0'16,"0"0"-16,19-2 0,-5 2 15,1 0-15,10 1 0,5 2 16,-1 0-16,1 0 0,1 1 0,-1 1 15,6 0-15,-4 0 0,-4-1 16,-1-1-16,-6-1 16,-4 0-16,-3 0 0,-4 0 0,-3-2 15,-1-2-15,-3 0 0,0 1 16,1 1-16</inkml:trace>
  <inkml:trace contextRef="#ctx0" brushRef="#br0" timeOffset="59300.0122">17591 14139 0,'0'0'0,"0"0"16,-11 14-16,3-4 0,-1 3 0,0 3 16,-1 4-16,-5 7 0,0 4 15,-3 2-15,-2 4 0,-4 8 16,1-1-16,1 5 0,2 3 16,-3 6-16,0-4 0,0 1 15,0-1-15,1 7 0,5-3 16,0-5-16,1-4 0,2-2 0,5-4 15,-2 3-15,2-6 0,2-1 16,2-4-16,-1-3 0,2-6 16,1-6-16,1-5 0,1-5 15,0-3-15,0-2 0,1-2 16,0-3-16,1-7 0,1-3 16,2-5-16,-2 4 0,0 4 15,0 0-15</inkml:trace>
  <inkml:trace contextRef="#ctx0" brushRef="#br0" timeOffset="59468.329">17418 14631 0,'0'0'0,"6"-2"0,3-1 16,1-1-16,1 1 0,7 1 15,5 2-15,7 2 0,1 1 0,3 1 16,3 0-16,8 4 0,-4 2 15,1 0-15,1 2 0,-7-2 16,-8-3-16,-5 0 0</inkml:trace>
  <inkml:trace contextRef="#ctx0" brushRef="#br0" timeOffset="89123.0069">8233 15273 0,'0'0'0,"0"0"16,0 0-16,0 0 0,0 0 0,0 0 16,0 0-16,0 0 0,0 0 0,0 0 15,0 0-15,0 0 0</inkml:trace>
  <inkml:trace contextRef="#ctx0" brushRef="#br0" timeOffset="89470.0732">8279 15479 0,'0'0'0,"0"0"0,0 0 15,0 0-15,0 0 0,0 0 16,0 0-16,0 0 0,0 0 0,0 0 15,0 0-15,0 0 0,0 0 16,0 0-16,0 0 0,0 0 16</inkml:trace>
  <inkml:trace contextRef="#ctx0" brushRef="#br0" timeOffset="90361.0272">8341 15704 0,'0'0'16,"0"0"-16,0 0 0,0 0 15,0 0-15,0 0 0,0 0 0,0 0 16,0 0-16,0 0 0,0 0 16,0 0-16,0 0 0,0 0 15,0 0-15,0 0 0,0 0 16,0 0-16,0 0 0,0 0 15,0 0-15,0 0 0,0 0 16,0 0-16,0 0 0,0 0 0,0 0 16,0 0-16,0 0 0,0 0 15,0 0-15,0 0 0,0 0 16,0 0-16,0 0 0,0 0 16,0 0-16,0 0 0,0 0 15,0 0-15,0 0 0,0 0 16,0 0-16,0 0 0,0 0 0,0 0 15,0 0-15,0 0 0,0 0 16,0 0-16,0 0 0,0 0 16,0 0-16,0 0 0,0 0 15,0 0-15,0 0 0,0 0 16,0 0-16,0 0 0,0 0 16,0 0-16,0 0 0,0 0 15,0 0-15,0 0 0,0 0 16,0 0-16,0 0 0,0 0 15,0 0-15,0 0 0,0 0 0,0 0 16,0 0-16,0 0 0,0 0 16,0 0-16</inkml:trace>
  <inkml:trace contextRef="#ctx0" brushRef="#br0" timeOffset="90845.5201">8605 16405 0,'0'0'0,"0"0"0,0 0 16,0 0-16,0 0 0,0 0 15,0 0-15,0 0 0,0 0 16,0 0-16,0 0 0,0 0 0,0 0 15,0 0-15,0 0 0,0 0 16,0 0-16,0 0 0</inkml:trace>
  <inkml:trace contextRef="#ctx0" brushRef="#br0" timeOffset="91020.5205">8475 16350 0,'0'0'0,"0"0"0,0 0 0,0 0 16,0 0-16,0 0 0,0 0 15,0 0-15,0 0 0,0 0 16,0 0-16,0 0 0,0 0 0,0 0 16</inkml:trace>
  <inkml:trace contextRef="#ctx0" brushRef="#br0" timeOffset="91229.8482">8424 16360 0,'0'0'15,"0"0"-15,0 0 0,0 0 0,0 0 16,0 0-16,0 0 15,0 0-15,0 0 0,16-20 0,-16 20 16,0 0-16,9-20 0,-9 20 16</inkml:trace>
  <inkml:trace contextRef="#ctx0" brushRef="#br0" timeOffset="91406.9828">8393 16326 0,'0'0'0,"0"0"0,0 0 0,0 0 16,0 0-16,0 0 0,0 0 16,0 0-16,0 0 0,0 0 15,0 0-15,0 0 0,0 0 16,0 0-16,0 0 0,0 0 16,0 0-16,0 0 0,0 0 0,0 0 15</inkml:trace>
  <inkml:trace contextRef="#ctx0" brushRef="#br0" timeOffset="91579.051">8258 16413 0,'0'0'0,"0"0"15,0 0-15,0 0 0,0 0 0,0 0 16,0 0-16,0 0 0,11-21 15,-11 21-15,0 0 0,0 0 16</inkml:trace>
  <inkml:trace contextRef="#ctx0" brushRef="#br0" timeOffset="91749.786">8223 16315 0,'0'0'0,"0"0"16,0 0-16,0 0 0,0 0 0,0 0 16,0 0-16,0 0 0,0 0 15,7-22-15,-7 22 0,0 0 0</inkml:trace>
  <inkml:trace contextRef="#ctx0" brushRef="#br0" timeOffset="91920.7548">8140 16298 0,'0'0'0,"0"0"0,0 0 0,0 0 15,0 0-15,0 0 0,0 0 16,0 0-16,0 0 0,0 0 16,0 0-16,0 0 0,0 0 0,0 0 15,0 0-15,0 0 0</inkml:trace>
  <inkml:trace contextRef="#ctx0" brushRef="#br0" timeOffset="92092.7006">8042 16349 0,'0'0'0,"0"0"15,0 0-15,0 0 0,0 0 0,0 0 16,0 0-16,0 0 0,0 0 15,0 0-15,0 0 0,9-28 16,-9 28-16,0 0 0</inkml:trace>
  <inkml:trace contextRef="#ctx0" brushRef="#br0" timeOffset="92273.1032">7993 16349 0,'0'0'15,"0"0"-15,0 0 0,0 0 16,0 0-16,0 0 0,0 0 16,0 0-16,0 0 0,0 0 0,0 0 15,0 0-15,0 0 0,-21-17 16,21 17-16,0 0 0,0 0 0,0 0 16</inkml:trace>
  <inkml:trace contextRef="#ctx0" brushRef="#br0" timeOffset="92427.3269">7893 16332 0,'0'0'0,"0"0"16,0 0-16,0 0 0,0 0 0,0 0 15,0 0-15,0 0 0,0 0 16,0 0-16,0 0 0,0 0 16,0 0-16,0 0 15,0 0 1,0 0-16</inkml:trace>
  <inkml:trace contextRef="#ctx0" brushRef="#br0" timeOffset="92583.1181">7875 16270 0,'0'0'0,"0"0"16,0 0-16,0 0 0,0 0 0,0 0 16,0 0-16,0 0 0,0 0 15,0 0-15,0 0 0,0 0 16,0 0-16,0 0 0,1-24 15,-1 24-15,0 0 0,3-22 16</inkml:trace>
  <inkml:trace contextRef="#ctx0" brushRef="#br1" timeOffset="100550.7098">22956 7331 0,'0'0'15,"0"0"-15,0 0 0,0 0 0,0 0 16,0 0-16,0 0 16,0 0-16,0 0 0,0 0 0,0 0 15,-20-10-15,20 10 0,0 0 16,0 0-16,0 0 0,0 0 16,0 0-16,0 0 0,0 0 15,0 0-15,0 0 0,0 0 16,0 0-16,0 0 0,0 0 15,0 0-15,0 0 0,0 0 0,0 0 16,19-16-16,-19 16 0,0 0 16,0 0-16,25 7 0,-25-7 15,0 0-15,24 11 0,-24-11 16,22 10-16,-22-10 0,26 7 16,-26-7-16,29 11 0,-16-5 15,3-1-15,3 2 0,0 0 16,1 0-16,6 4 0,2-1 15,-1-1-15,1 0 0,2 1 16,2 3-16,-3-2 0,-1 0 0,10 4 16,3 2-16,-5-1 0,-4-3 15,4-1-15,4 3 0,-4-2 16,-2-1-16,11 4 0,4 0 16,-6-2-16,-4-2 0,5 5 15,3 1-15,-5-2 0,-5-2 0,14 7 16,4 4-16,-6-6 15,-6-3-15,5 4 0,5 2 16,-4-1-16,-4-1 0,7 4 16,0-2-16,-2-1 0,0-1 0,0 0 15,-2 0-15,2 1 0,1-2 16,4 3-16,-3 0 0,-4 2 16,-1-1-16,19 11 0,-2-3 15,-7-3-15,-4-1 0,1 0 16,0-3-16,-2-2 0,-3-2 15,2 6-15,1 2 0,0-2 0,-2 0 16,2 3-16,1 3 16,-3-3-16,-2-4 0,4 1 0,2 1 15,-4-4-15,-3 0 0,1-1 16,1 3-16,0 1 0,-2 5 16,-2-2-16,0-1 0,1 1 15,1 1-15,3-1 0,0 1 16,-2-4-16,-1-1 0,-1 1 15,-3 1-15,2 1 0,2-2 0,0 5 16,-2 2-16,0-7 0,-1-3 16,4 2-16,0 0 0,-3-1 15,-3-2-15,2 4 0,2 3 16,-2 0-16,-1-1 0,2 0 16,1 1-16,-4-5 0,-3-1 15,3-2-15,1-1 0,-3 1 16,-1 0-16,-2 2 0,1 1 15,-1 0-15,2 0 0,3 2 16,2-2-16,-6-1 0,-4-2 16,1-3-16,1-4 0,-2 1 0,-4-1 15,1 2-15,-1 3 16,-12-10-16,2-1 0,-1 0 0,2 3 16,-1-2-16,0 1 0,-1 1 15,0 2-15,-2-4 0,2 0 16,-1 0-16,-1 0 0,-2-2 15,-3-2-15,-2 2 0,0 0 16,-2-1-16,1-4 0,-1 0 0,-1 1 16,-3 0-16,-2-2 0,0 2 15,-2-3-15,3 0 0,-3 0 16,0 0-16,-3-3 0,-2 1 16,-3-3-16,1 1 0,2 0 15,1 1-15</inkml:trace>
  <inkml:trace contextRef="#ctx0" brushRef="#br1" timeOffset="101929.4958">23462 7451 0,'0'0'0,"0"0"0,0 0 0,0 0 16,0 0-16,0 0 0,0 0 16,0 0-16,-14 19 0,14-19 15,-12 20-15,12-20 0,-15 27 16,6-11-16,1 3 0,-2-1 0,1-1 15,-1 4-15,-1 1 16,-3 7-16,-2 0 0,-2 3 0,-1 2 16,0-1-16,0-2 0,-4 9 15,0 1-15,1 0 0,1-2 16,-8 8-16,-1 1 0,5-5 16,3-2-16,-2 1 0,-3 2 15,0 6-15,1-3 0,2 1 16,0 1-16,3-4 0,2-2 0,-4 8 15,1 2-15,0-9 0,1-3 16,-1 2-16,0 2 16,3-6-16,2-5 0,-1 2 0,-2 2 15,1-1-15,3-1 0,-4-1 16,-2 0-16,2-1 0,2-3 0,2 2 16,0 2-16,2-5 15,1-2-15,-1 2 0,1 1 16,-1-3-16,-3-2 0,3-2 15,1 0-15,3-5 0,0-1 0,0 1 16,1 1-16,3-2 16,0-1-16,-1-3 0,1-2 0,-1 0 15,1 1-15,0-1 0,1-1 16,0-2-16,2-1 0,-1 0 16,1-1-16,1 0 0,0 0 0,0 0 15,-1-3-15,0 2 16,0 0-16,1-3 0,-1 1 15,1 1-15,0-1 0,1 0 0,1 1 16,0-1-16,-1-2 0,0 1 16,-2 1-16,2 1 0,0-2 15,0 1-15,-1 0 0,1 1 16,0-3-16,0 2 0,-1 0 16,1-1-16,1 2 0,0 0 15,-1 0-15,0 1 0,0-1 16,0 0-16,0 1 0,0-2 0,0 2 15,0-2-15,-1 0 16,1 1-16,0-1 0,0-1 0,0-1 16,1 0-16,0-2 0,0 4 15,0-4-15,0 2 0,0-2 16,0 0-16,-2 1 0,2-1 16,-2 0-16,2 0 0,-3 0 15,3 0-15,0 0 0,0 0 16,0 0-16,0 0 0</inkml:trace>
  <inkml:trace contextRef="#ctx0" brushRef="#br1" timeOffset="103419.0699">24676 6533 0,'0'0'0,"0"0"0,0 0 15,0 0-15,0 0 0,-1 32 16,1-32-16,-4 29 0,4-29 0,-8 39 16,2-14-16,1 1 15,-1 2-15,-1 7 0,-3 4 16,0-3-16,-1 0 0,-4 6 15,1-2-15,2-4 0,1 0 0,1-4 16,2-2-16,1-3 0,0-2 16,1-5-16,2-2 15,1-3-15,1-2 0,-1-2 0,2-3 16,0-4-16,1 0 0,0-8 16,1-4-16,3-2 0,0-1 0,-1 1 15,1 2-15,-2 2 0</inkml:trace>
  <inkml:trace contextRef="#ctx0" brushRef="#br1" timeOffset="103984.0909">24618 6564 0,'0'0'16,"0"0"-16,0 0 0,0 0 0,0 0 15,20-3-15,-20 3 16,26 1-16,-26-1 0,30 7 0,-15 0 15,1 3-15,-2-2 0,0 3 16,2 3-16,-4 0 0,-1-1 16,0 5-1,-3 1-15,-4-1 0,-3-3 0,-3 2 16,-5-2-16,0 2 0,-3 0 0,-5-2 16,-3 0-16,-2 1 0,-1-4 15,-7 3-15,1-2 0,1-3 16,2-2-16,3 0 0,2-1 15,3-3-15,2 2 0,3-5 16,2 2-16,1-3 0,1 0 0,4 0 16,2-3-16,2-1 0,2 3 15,6-2-15,6 0 0,-1-1 16,1 1-16,4 3 0,3 0 16,0 3-16,0 1 0,0 3 15,0 0-15,-1 3 0,-1 0 0,5 6 16,0 0-16,-5 0 15,-3 2-15,-5 0 0,-3 0 0,-3 0 16,-2-1-16,-6 1 0,-6 0 16,-1 0-16,-2-2 0,-4 0 15,-3 5-15,0-6 0,-2-1 16,-1-1-16,-1-3 0,3-1 16,2-2-16,0-3 0,-1 3 15,2-5-15,0-2 0,2-2 16,1 0-16,2 0 0,1-1 0,1-4 15,1 0-15,7 2 16,3-1-16,0 1 0,-1 1 0,1 1 16</inkml:trace>
  <inkml:trace contextRef="#ctx0" brushRef="#br1" timeOffset="105300.1613">28498 9954 0,'0'0'0,"0"0"0,0 0 15,0 0-15,0 0 0,0 0 0,0 0 16,-15-12-16,15 12 0,0 0 16,-34 2-16,34-2 0,-29 9 0,14-2 15,-2 2-15,2 0 16,0 1-16,-3 5 0,-1-1 16,2-2-16,3-1 0,2 2 15,3-2-15,1 1 0,3-3 0,1 0 16,2-2-16,2-2 0,2-1 15,4-2-15,3-2 16,-2 0-16,2-2 0,3 0 16,2-3-16,-2-1 0,-1 1 0,1-6 15,1-2-15,-1 1 0,-1-2 0,-1 0 16,-1-1 0,-2 2-16,-3 0 0,-1 2 0,-1-1 15,-4 1-15,0 0 0,-3 0 16,-3 4-16,-1 0 0,0 0 0,-2 2 15,-2 3-15,0 2 0,-1 1 16,-3 2-16,-1 2 16,3 0-16,1 2 0,1 2 0,2 4 15,1 1-15,3 0 0,1-1 16,3 3-16,1 0 0,1-2 0,3-1 16,2 1-16,2-4 15,1 1-15,2-5 0,1 1 16,0-2-16,0-1 0,0-1 0,0-2 15,-1 0-15,-2-1 0,1-1 16,0-3-16,0 0 0,-1 2 16,0-3-16,-2-2 0,0 0 15,-2-1-15,-1-1 0,-1-2 16,-2 0-16,-2 3 0,-7-2 16,-6 1-16,-2 0 0,-2-1 0,4 2 15,2 1-15,2 0 0</inkml:trace>
  <inkml:trace contextRef="#ctx0" brushRef="#br1" timeOffset="106216.4928">30524 9945 0,'0'0'0,"0"0"15,0 0-15,0 0 0,0 0 0,-31 15 16,31-15-16,-35 21 0,15-8 15,-3 3-15,-5 5 16,1-2-16,-2 2 0,-8 11 0,0 3 16,-5 8-16,5-3 0,-5 13 15,3-3-15,8 0 0,6-7 0,2 12 16,5 2-16,5-8 16,4-6-16,4 6 0,3-2 15,2 0-15,3-1 0,10 4 16,8 0-16,0-14 0,0-5 0,-6-12 15,-4-2-15,-3-6 16</inkml:trace>
  <inkml:trace contextRef="#ctx0" brushRef="#br1" timeOffset="106783.7704">30433 10332 0,'0'0'16,"0"0"-16,0 0 0,0 0 15,0 0-15,0 0 0,19-14 0,-19 14 16,0 0-16,26 3 0,-16 2 16,0 1-16,0 1 0,-1 3 15,1 4-15,-1-2 0,-1-1 16,0 5-16,-2-1 0,0 1 16,-1 0-16,1 7 0,-2 0 15,1-1-15,-1 1 0,-1 0 0,1-1 16,-1-4-16,0 3 0,1-3 15,-1 0-15,1 0 0,1-3 16,-1-2-16,1 1 0,-1-3 16,0-3-16,3 1 0,2-4 15,0-2-15,-1 0 0,1-6 16,0-4-16,-1 0 0,-2 3 0,0 0 16</inkml:trace>
  <inkml:trace contextRef="#ctx0" brushRef="#br1" timeOffset="107050.3024">30771 10308 0,'0'0'0,"0"0"16,0 0-16,0 0 0,0 0 0,0 0 15,0 0-15,-23 23 0,23-23 16,-23 18-16,23-18 15,-33 25-15,16-14 0,-3 0 0,-3 3 16,0-2-16,1 1 0,-7 5 16,1 0-16,1-4 0,2 1 15,-6 5-15,1-1 0,5-1 16,4-1-16,3 1 0,4-1 16,4-5-16,3-2 0,2 1 15,0-6-15,2 1 0</inkml:trace>
  <inkml:trace contextRef="#ctx0" brushRef="#br1" timeOffset="107417.3668">30894 10703 0,'0'0'0,"0"0"0,0 0 15,0 0-15,0 0 0,-23 21 0,23-21 16,-15 14-16,15-14 0,-17 15 16,10-9-16,0 2 0,2-2 15,-1 0-15,2 0 0,0 0 16,2-1-16,3-2 0,3 4 16,2-4-16,4-1 0,2 0 15,1-1-15,1 1 0,-2-1 0,2-2 16,2-2-16,-2 0 0,0-1 15,3 0-15,-2-2 0,-4 2 16,-1-3-16,1 1 0,-2 1 16,-3-1-16,-1 1 0,-3-1 15,-2 2-15,-4-1 0,-4-1 16,-2-1-16,-1-1 0,1 2 16,1-1-16,2 3 0</inkml:trace>
  <inkml:trace contextRef="#ctx0" brushRef="#br1" timeOffset="108033.0878">31661 10496 0,'0'0'0,"0"0"16,0 0-16,0 0 0,-14 18 0,14-18 15,-11 18-15,11-18 0,-11 21 16,5-11-16,2 1 0,-1 0 16,1 0-16,1-1 0,0 1 15,1-1-15,0-2 0,0-1 16,1 0-16,2-2 0,1 1 0,3 0 15,4-2-15,1 0 0,0 0 16,2-1-16,2-3 16,-2 0-16,-1 0 0,1-3 0,0 2 15,0-2-15,0-1 0,0 0 16,2-2-16,-2-1 0,-1 3 16,2-3-16,0-3 0,-4 6 15,-1 0-15,1-3 0,-1 0 16,-2 3-16,-2 1 0,0-1 0,-2 4 15,0-2-15,-2 2 0,0 0 16,0 3-16,-2 0 0,0 3 16,-4-1-16,-2 5 0,2 1 15,-1-1-15,-1 4 0,0 2 16,-1 2-16,0 0 0,-5 9 16,-2-1-16,1 2 0,-1 1 0,-1 3 15,-2-3-15,-2 9 16,1-6-16,0 1 0,-1 2 15,1-6-15,3 0 0,-6 3 0,-2 0 16,6-4-16,3-3 0,2-3 16,1 0-16,1-4 0,3-4 15,1-4-15,1 1 0,3-5 16,2-2-16,2-4 0,0-3 16,1 0-16,0 2 0,-1 1 0</inkml:trace>
  <inkml:trace contextRef="#ctx0" brushRef="#br1" timeOffset="108388.2557">31986 10906 0,'0'0'15,"0"0"-15,0 0 0,0 0 0,0 0 16,0 0-16,0 0 15,0 0-15,0 0 0,0 0 0,-22 18 16,22-18-16,0 0 0,-20 18 16,20-18-16,0 0 0,-16 24 15,11-16-15,1-1 0,1 0 16,1 0-16,0 0 0,1 0 16,1-2-16,1 2 0,4 0 15,3 0-15,0-1 0,3 1 0,3-2 16,0 1-16,-1-2 0,0-3 15,1-1-15,-1 3 0,0-3 16,1-1-16,0-1 0,-3-2 16,-1-3-16,-1 0 0,-5-7 15,-4-1-15,-1-10 0,0 1 16,0 5-16,0 1 0,-1 4 0</inkml:trace>
  <inkml:trace contextRef="#ctx0" brushRef="#br1" timeOffset="108584.6889">32228 10711 0,'0'0'0,"0"0"16,0 0-16,10 24 0,-10-24 0,9 28 16,-6-9-16,-1 5 0,-1-2 15,-3 7-15,-4 2 16,-3-5-16,-5 2 0,-7-4 15,-6-2-15,-1 0 0,6-5 0,5-2 16</inkml:trace>
  <inkml:trace contextRef="#ctx0" brushRef="#br1" timeOffset="108800.5618">31100 11099 0,'0'0'0,"0"0"16,0 0-16,0 0 0,0 0 0,-1 24 15,1-24-15,-8 19 16,8-19-16,-22 22 0,2-12 16,-5 1-16,-6-4 0,4 2 15,4-4-15,3 2 0</inkml:trace>
  <inkml:trace contextRef="#ctx0" brushRef="#br1" timeOffset="111800.5599">29225 11071 0,'0'0'0,"0"0"0,0 0 15,0 0-15,0 0 0,0 0 0,0 0 16,0 0-16,0 0 0,0 0 16,0 0-16,0 0 0,0 0 0,0 0 15,0 0-15,0 0 0,0 0 16,0 0-16,0 0 15,0 0-15,0 0 0,0 0 0,0 0 16,0 0-16,0 0 0,0 0 16,0 0-16,0 0 0,0 0 15,0 0-15,0 0 0,0 0 16,0 0-16,0 0 0,0 0 16,0 0-16,0 0 0,0 0 15,0 0-15,0 0 0,0 0 0,0 0 16,0 0-16,0 0 0,0 0 15,0 0-15,0 0 0,0 0 16,0 0-16,0 0 0,0 0 16,0 0-16,0 0 0,0 0 15,0 0-15,0 0 0,0 0 16,0 0-16,0 0 0,0 0 16,0 0-16,0 0 0,0 0 15,0 0-15,0 0 0,0 0 16,0 0-16,0 0 0,0 0 0,0 0 15,0 0-15,0 0 0,0 0 16,0 0-16,0 0 16,0 0-16,0 0 0,0 0 0,0 0 15,0 0-15,0 0 0,0 0 16,18 18-16,-18-18 0,0 0 16,12 28-16,-12-28 0,6 25 15,-4-15-15,-1 0 0,0-1 16,0-2-16</inkml:trace>
  <inkml:trace contextRef="#ctx0" brushRef="#br1" timeOffset="115055.0601">25621 12074 0,'0'0'0,"0"0"15,0 0-15,0 0 0,0 0 0,0 0 16,0 0-16,0 0 15,0 0-15,0 0 0,0 0 16,0 0-16,0 0 0,0 0 16,0 0-16,6 19 0,-6-19 0,0 0 15,0 0-15,0 0 0,0 0 16,0 0-16,0 0 0,0 0 16,-16 17-16,16-17 0,0 0 15,0 0-15,0 0 0,0 0 0,0 0 16,0 0-16</inkml:trace>
  <inkml:trace contextRef="#ctx0" brushRef="#br1" timeOffset="115281.5763">25729 12374 0,'0'0'16,"0"0"-16,0 0 0,0 0 0,0 0 16,20-6-16,-20 6 0,0 0 15,0 0-15,0 0 0,0 0 16,5-24-16,-5 24 0,0 0 16,1-22-16,-1 16 0</inkml:trace>
  <inkml:trace contextRef="#ctx0" brushRef="#br1" timeOffset="115450.2932">25674 12522 0,'0'0'0,"0"0"0,0 0 16,0 0-16,0 0 0,0 0 0,0 0 16,0 0-16,0 0 0,0 0 15,0 0-15,0 0 0,0 0 0,0 0 16,11-22-16,-11 22 0,0 0 15,7-21-15</inkml:trace>
  <inkml:trace contextRef="#ctx0" brushRef="#br1" timeOffset="115628.5508">25693 12443 0,'0'0'0,"0"0"0,0 0 15,0 0-15,0 0 0,0 0 16,0 0-16,0 0 0,0 0 0,0 0 15,0 0-15,0 0 0,0 0 16,0 0-16,0 0 16,0 0-16,0 0 0,0 0 0,0 0 15,-12-22-15,12 22 0,0 0 16</inkml:trace>
  <inkml:trace contextRef="#ctx0" brushRef="#br1" timeOffset="117900.3076">23611 11919 0,'0'0'0,"0"0"0,0 0 0,0 0 15,0 0-15,0 0 0,0 0 16,0 0-16,0 0 0,-25-9 15,25 9-15,0 0 0,-30 1 0,30-1 16,-23 4-16,9 0 0,1 1 16,-3 3-16,-3-1 15,1 0-15,2 0 0,0 3 0,2 1 16,-4 4-16,3-1 0,1 1 16,0 2-16,3 0 0,1 0 15,4 1-15,1 2 0,3-3 16,2-1-16,2 0 0,2-3 15,-1 1-15,1 0 0,5-2 16,2-3-16,2-1 0,2-1 0,0-1 16,3-2-16,-2-1 0,1-1 15,3 0-15,2-1 16,-1-1-16,0-1 0,3-2 0,-2-1 16,-2 0-16,-1-1 0,0-2 15,4-2-15,-6 0 0,-2-1 0,-3 0 16,-1-2-16,-1 2 15,-2-1-15,-1-1 0,-1 0 16,-3 1-16,-1 1 0,-4-2 16,-4-1-16,-1-1 0,-2-1 0,-6 0 15,-4-3-15,-3 1 0,-3 2 16,1 0-16,4 3 16,5 3-16</inkml:trace>
  <inkml:trace contextRef="#ctx0" brushRef="#br1" timeOffset="118668.6521">23511 7458 0,'0'0'16,"0"0"-16,0 0 0,0 0 0,0 0 16,-33 6-16,33-6 0,-32 11 15,32-11-15,-35 15 0,17-5 16,0 0-16,1 2 0,-4 3 15,3-1-15,1 0 0,3-1 0,3 1 16,2 0-16,3-1 0,4-1 16,4-1-16,4 1 15,1-2-15,1-2 0,7 0 0,3-3 16,2 0-16,0 2 0,1-5 16,2 1-16,-1-3 0,0 0 15,7-4-15,0-1 0,-4-2 16,-3 1-16,-2-3 0,-2-2 15,-4 3-15,-2-2 0,-1 1 16,-1-1-16,-3-1 0,-3-1 0,-2-2 16,-3 0-16,-1 0 0,-1 1 15,-6 1-15,-4 2 16,-2 2-16,-1-1 0,-6 3 0,-3 0 16,1 4-16,0 2 0,4 0 15,4 0-15,2 0 0</inkml:trace>
  <inkml:trace contextRef="#ctx0" brushRef="#br1" timeOffset="119866.4055">23437 6903 0,'0'0'0,"0"0"0,0 0 15,0 0-15,0 0 0,0 0 0,0 0 16,2 25-16,-2-25 0,0 0 16,-2 29-16,2-29 0,-3 26 0,3-8 15,0 2-15,-1-1 16,0 3-16,1 1 0,1 3 15,0 7-15,-1-1 0,2 3 16,-1-2-16,0 3 0,0-3 0,1 12 16,0 5-16,1-5 0,0-4 15,-1 10-15,0 1 16,0-4-16,2-3 0,-1 5 0,1 0 16,1-2-16,-2-3 0,2 10 15,-1 1-15,-1-2 0,1-3 16,1 10-16,2-1 0,-2-7 0,-1-3 15,0 3-15,0 4 16,1-5-16,-1-1 0,1 1 16,-1 4-16,-1-4 0,0-1 0,2 24 15,2-4-15,-3-9 0,1-8 16,-4 6-16,-4 2 0,3-7 16,3-4-16,2 5 0,2 4 15,-2-5-15,0-3 0,0 3 16,1 2-16,-2-6 0,1-1 0,-2 2 15,0 1-15,-1-2 16,1-4-16,-5 5 0,0 1 16,1-3-16,-1-3 0,0 3 0,0 3 15,0-6-15,2-3 0,0 5 16,0 4-16,-1-6 0,0-4 16,-2 3-16,-3 0 0,3-3 15,1 3-15,-1 2 0,-2 5 16,2-8-16,1-5 0,-2 7 15,1 5-15,3-1 0,2-2 0,0 1 16,1 1-16,-3-6 0,-1-1 16,-3 3-16,0 5 0,2-4 15,2-5-15,-4 6 0,0 2 16,-2-5-16,0-5 0,0 4 16,1 3-16,0-3 0,2-3 15,0 3-15,1 1 0,-1-7 16,2-5-16,2 4 0,2 5 15,-1-7-15,0-3 0,0 8 16,1 6-16,-1-22 0,-2-1 0,1 19 16,0 0-16,-1-19 0,0-2 15,0 4-15,0 1 16,0-1-16,1-1 0,0-3 0,1 0 16,1-2-16,1 1 0,-2-3 15,-1 3-15,-1-2 16,0 0-16,0-2 0,1-1 0,-1-6 15,0 0-15,0-1 16,0-3-16,0-1 0,-1 0 0,1-2 16,0-1-16,0 0 0,0-2 15,0 4-15,0-2 0,0-2 16,0 2-16,0-2 0,0 0 16,0 0-16,0 0 0,0 0 15,0 0-15,1-2 0,-1 2 0,3-3 16,0 0-1,-2 0-15,-1 1 0,-2-5 0,-3-2 16,0-3-16,-2-1 0,2 1 0,-1 2 16,2 2-16</inkml:trace>
  <inkml:trace contextRef="#ctx0" brushRef="#br1" timeOffset="153626.5588">23408 7960 0,'0'0'15,"0"0"-15,0 0 0,0 0 16,0 0-16,0 0 0,22 10 0,-22-10 16,0 0-16,12 20 0,-12-20 15,0 0-15,10 18 0,-8-14 16</inkml:trace>
  <inkml:trace contextRef="#ctx0" brushRef="#br1" timeOffset="160477.9228">21916 9888 0,'0'0'0,"0"0"15,0 0-15,0 0 0,0 0 16,0 0-16,0 0 0,-8-21 16,8 21-16,0 0 0,0 0 0,-14-16 15,14 16-15,0 0 0,0 0 16,0 0-16,0 0 15,0 0-15,0 0 0,0 0 0,0 0 16,0 0-16,0 0 0,0 0 16,0 0-16,0 0 0</inkml:trace>
  <inkml:trace contextRef="#ctx0" brushRef="#br1" timeOffset="179926.4315">3261 7197 0,'0'0'0,"0"0"15,0 0-15,0 0 0,0 0 0,0 0 16,0 0-16,0 0 0,0 0 16,-23-10-16,23 10 0,0 0 15,-28-2-15,28 2 0,-17-2 16,11 2-16</inkml:trace>
  <inkml:trace contextRef="#ctx0" brushRef="#br1" timeOffset="180133.9273">3125 7256 0,'0'0'0,"0"0"16,0 0-16,0 0 0,0 0 0,0 0 16,0 0-16,0 0 0,-26 2 15,26-2-15,0 0 0,0 0 16</inkml:trace>
  <inkml:trace contextRef="#ctx0" brushRef="#br1" timeOffset="180320.1845">3222 7365 0,'0'0'0,"0"0"16,0 0-16,0 0 0,0 0 15,0 0-15,0 0 0,0 0 16,0 0-16,0 0 0,0 0 15,-29 0-15</inkml:trace>
  <inkml:trace contextRef="#ctx0" brushRef="#br1" timeOffset="180489.2909">3336 7464 0,'0'0'0,"0"0"0,0 0 16,0 0-16,0 0 0,-26-4 16,26 4-16,0 0 0,-22-7 0,22 7 15</inkml:trace>
  <inkml:trace contextRef="#ctx0" brushRef="#br1" timeOffset="184666.563">30350 5440 0,'0'0'0,"-7"14"0,-3 1 0,-3 6 16,-2 6-16,-12 14 0,-5 9 0,-5 11 15,-1 3-15,-9 15 16,-4 7-16,1-4 0,2 1 0,-26 44 15,3-5-15,5-8 0,3-7 16,-3 11-16,-1 3 0,9-1 16,6-2-16,-1 8 0,-2 7 15,1-5-15,1-2 0,1 14 16,0 9-16,0-13 0,0-10 16,-3 16-16,-3 9 0,4-8 15,4-5-15,-8 13 0,-5 11 16,2-17-16,3-10 0,0 13 15,2 8-15,4-10 0,4-9 0,-10 17 16,-4 9-16,5-12 0,7-9 16,-8 10-16,-2 10 0,0-12 15,2-6-15,-6 11 0,-5 6 16,12-10-16,7-8 0,0 16 16,-1 8-16,6-14 0,4-7 15,-2 12-15,0 10 0,1-11 0,1-7 16,-6 9-16,-6 7 15,1-12-15,1-8 0,-8 16 16,-6 12-16,6-12 0,5-9 0,-11 17 16,-7 10-16,4-16 0,2-10 0,-7 24 15,-4 13 1,1-3-16,1-6 0,2 18 16,2 9-16,23-65 0,14-45 0,11-31 15</inkml:trace>
  <inkml:trace contextRef="#ctx0" brushRef="#br1" timeOffset="188083.6622">22245 10949 0,'0'0'16,"0"0"-16,0 0 0,-1 25 16,1-25-16,-5 22 0,0-1 15,-1 0-15,-1 0 0,-1 5 0,-3 5 16,-5 6-16,0-1 16,-3 3-16,-2 0 0,-1 4 0,2-4 15,-3 4-15,0-4 0,2-3 16,3-7-16,0-1 0,2-3 15,3-7-15,2-4 0,3-1 16,2-6-16,2-2 0,1-1 16,3 0-16,3-4 0,1-4 0,3-3 15,0-4-15,2-3 16,0 0-16,2-3 0,2-4 16,0-2-16,2-6 0,1 1 0,2-2 15,3-1-15,-1-1 0,-1 0 16,3-7-16,-1 3 0,1 4 15,1 0-15,3 3 0,1 0 16,-3 4-16,-2 3 0,3-2 16,0 2-16,0 4 0,2 1 0,-2 5 15,2 1-15,-3 1 16,-2 0-16,3 3 0,3 3 16,-3 1-16,0 6 0,-2 4 0,-1 4 15,0 3-15,-1 1 0,-2 6 16,-3 4-16,-4 0 0,-2 0 0,-2-7 15,-1-2-15,-3-4 16</inkml:trace>
  <inkml:trace contextRef="#ctx0" brushRef="#br1" timeOffset="188623.3106">24828 11954 0,'0'0'0,"0"0"0,0 0 16,0 0-16,0 0 0,0 0 16,0 0-16,0 0 0,0 0 15,-26-3-15,26 3 0,0 0 0</inkml:trace>
  <inkml:trace contextRef="#ctx0" brushRef="#br1" timeOffset="188793.7535">24737 11931 0,'0'0'0,"0"0"0,0 0 16,0 0-16,0 0 0,0 0 16,0 0-16,0 0 0,0 0 15,-29-13-15,29 13 0,0 0 0</inkml:trace>
  <inkml:trace contextRef="#ctx0" brushRef="#br1" timeOffset="189866.8965">22388 9970 0,'0'0'0,"0"0"0,0 0 15,0 0-15,0 0 0,0 0 16,0 0-16,0 0 0,21-17 0,-21 17 16,23-8-16,-23 8 15,23-8-15,-8 6 0,0-2 16,3 1-16,0-1 0,2-1 16,2 1-16,0 1 0,2-2 0,8-1 15,2 1-15,0 1 0,-1 0 16,12 1-16,3-1 0,-3 1 15,-1-4-15,4 3 0,5-3 16,6 0-16,-4 1 0,6 1 16,5 1-16,-1 1 0,-9 1 0,12-1 15,3 1-15,-6-4 0,-4 1 16,7 1-16,5 4 16,-8 0-16,-8-1 0,39 0 15,0 1-15,-11-1 0,-8 1 0,9-3 16,7 1-16,-15 7 0,-9-1 0,12-1 15,11-5-15,-13 1 16,-7-1-16,6 2 0,5 0 16,-8 1-16,-7-1 0,7 1 15,6 3-15,-7-2 0,-5 0 0,8-1 16,5-1-16,-8 0 0,-6 1 16,13 3-16,7-4 15,-13 4-15,-9 2 0,16-2 16,11 0-16,-18-1 0,-13 1 0,1-4 15,1 2-15,-2-2 0,-2 0 16,3 1-16,1-1 0,-3 2 16,-3 1-16,2-1 0,0 2 15,-2-2-15,-3 1 0,4 0 16,3 0-16,-3 0 0,-3 1 0,-2 3 16,-1 0-16,0-3 0,0 0 15,0-1-15,-2 2 0,-3-1 16,-3 1-16,-1-4 0,0 2 15,-2-2-15,-1 1 0,-2 0 16,-3 0-16,-3-2 0,-2 0 16,-2-2-16,-4 0 0,0 4 0,1 0 15,-1-2-15,-1 0 16,-12-2-16,1 1 0,-2 1 16,0 0-16,-4-1 0,1 0 0,1 0 15,1 0-15,-5 1 0,-1 0 16,-1 0-16,-1 0 0,0 0 15,1 0-15,-3 0 0,2-2 16,-2 2-16,-5 2 0,1 0 16,-3-1-16,2-1 0,0 1 0,1 0 15</inkml:trace>
  <inkml:trace contextRef="#ctx0" brushRef="#br1" timeOffset="194550.2426">27709 9813 0,'0'0'15,"0"0"-15,0 0 0,0 0 0,0 0 16,0 0-16,0 0 0,-1 27 16,1-27-16,-4 23 0,4-23 15,-7 31-15,1-13 0,-2 1 16,0 3-16,-3-1 0,-3 0 16,0 1-16,0 3 0,-5 2 0,1 1 15,0 1-15,-2-1 16,-5 6-16,1-1 0,2-1 15,2-4-15,3-2 0,2-2 0,3-2 16,1-1-16,1-3 0,2-3 16,2 2-16,1-6 0,2 0 15,1-1-15,1-3 0,0 2 16,1-3-16,1-2 0,2 2 16,3-2-16,1 3 0,3-3 15,5 0-15,1 0 0,2-2 0,1 2 16,4 0-16,3-1 15,1 1-15,0-3 0,3 2 16,1 0-16,7 0 0,0 1 0,-1-1 16,1-1-16,-2 4 0,1 1 15,-1 1-15,-1 2 0,7 0 16,-2 1-16,-4 3 0,-1 1 16,-7-4-16,-4-1 0,-4-2 15,-4-1-15,-4-1 0</inkml:trace>
  <inkml:trace contextRef="#ctx0" brushRef="#br1" timeOffset="196803.3744">4489 6711 0,'0'0'15,"0"0"-15,0 0 0,0 0 0,0 0 16,0 0-16,0 0 0,0 0 16,0 0-16,-12 21 0,12-21 15,0 0-15,-10 23 0,10-23 16</inkml:trace>
  <inkml:trace contextRef="#ctx0" brushRef="#br1" timeOffset="197018.313">4370 6822 0,'0'0'0,"0"0"0,0 0 0,0 0 16,0 0-16,0 0 0,0 0 15,-19 15-15,19-15 0,0 0 0,0 0 16,-16 18-16</inkml:trace>
  <inkml:trace contextRef="#ctx0" brushRef="#br1" timeOffset="197181.2482">4212 6794 0,'0'0'0,"0"0"16,0 0-16,0 0 0,0 0 0,0 0 15,-26 3-15,26-3 0,0 0 0,-24 4 16</inkml:trace>
  <inkml:trace contextRef="#ctx0" brushRef="#br1" timeOffset="197404.4617">4125 6794 0,'0'0'0,"0"0"16,0 0-16,0 0 0,0 0 0,0 0 16,0 0-16,0 0 15,0 0-15,0 0 0,0 0 16,0 0-16,0 0 0,14 18 16,-14-18-16,0 0 0</inkml:trace>
  <inkml:trace contextRef="#ctx0" brushRef="#br1" timeOffset="197618.5311">4116 6708 0,'0'0'0,"0"0"16,0 0-16,0 0 0,0 0 15,0 0-15,0 0 0,0 0 16,0 0-16,0 0 0,-25 4 16,25-4-16,0 0 0,-19 17 0,19-17 15,0 0-15</inkml:trace>
  <inkml:trace contextRef="#ctx0" brushRef="#br1" timeOffset="213266.8428">28147 10174 0,'0'0'0,"0"0"0,0 0 16,0 0-16,0 0 0,0 0 0,0 0 16,-23 14-16,23-14 15,-17 12-15,17-12 16,-22 14-16,10-7 0,-2 0 0,0 0 15,-2 1-15,-2 2 0,-1-3 16,-1 0-16,-1 0 0,-2 0 0,-9 2 16,-2 2-16,1 1 0,0-4 15,-4 2-15,0 4 0,-8-1 16,1 3-16,0-2 0,-1 1 16,4 2-16,0-2 0,-8 6 15,0-2-15,0 2 0,2-3 0,-1 2 16,0-1-16,-6 2 15,2 0-15,2-3 0,2 3 16,-3-2-16,0-2 0,2-1 16,-1 4-16,-4 2 0,3 2 0,-1-1 15,-1 1-15,2 1 0,0-3 16,0-1-16,0 4 0,4-3 16,3 3-16,-9 4 0,0-1 15,-14 8-15,5-1 0,5 1 16,2-1-16,6-2 0,5-5 15,0 1-15,0-4 0,0 3 0,1-3 16,-6-3-16,-3-4 16,4-1-16,0-2 0,-5 3 0,-3 1 15,1-1-15,1 1 16,-2-1-16,-3 0 0,9-5 0,4-1 16,2 1-16,1 1 0,-3 6 15,-3 3-15,3-5 0,1-2 16,-1-3-16,-2-1 0,-3 0 15,-2-1-15,8 3 0,6-1 16,-9 7-16,-5 1 0,7-5 16,4-4-16,-2-1 0,-2 1 0,4 0 15,2 2-15,0 0 0,1 4 16,4 1-16,6 1 0,-6 2 16,-1-1-16,14-10 15,-2 0-15,-3 0 0,0 0 0,1 2 16,1 0-16,0 1 0,-1-1 15,2-1-15,1 1 0,-1-1 16,-2 1-16,4-4 0,0-1 16,2 3-16,1 1 15,3-1-15,2-1 0,3-3 16,1-1-16,1-1 0,1 1 16,-1-1-16,-1 1 0,5-4 15,0 1-15,3-1 0,2-2 0,-2 3 16,0-2-16,2-1 0,-2 1 15,2-1-15,-3 1 0,3-1 16,0 0-16,3 1 0,-3-1 16,2-5-16,-1 3 0,-1-2 15,-1 1-15,0-3 0,0-1 0,0 2 16,-1-1-16,1 2 0</inkml:trace>
  <inkml:trace contextRef="#ctx0" brushRef="#br1" timeOffset="214736.1029">22376 9949 0,'0'0'16,"0"0"-16,0 0 0,0 0 16,0 0-16,0 0 0,0 0 15,16 20-15,-16-20 16,15 16-16,-15-16 0,13 19 15,-13-19-15,14 25 0,-5-12 0,0 1 16,1 4-16,-1 0 0,0 1 16,0 1-16,1 2 0,5 4 0,-1 1 15,1 3-15,2 4 16,0-1-16,-1 0 0,5 9 16,0 4-16,1-3 0,2-3 0,6 13 15,1-3-15,-3 0 16,-3-4-16,7 12 0,1 2 15,-3-6-15,-3-4 0,1 3 16,-3 1-16,1-5 0,0-1 0,2 5 16,-1 1-16,-3-6 15,-1-5-15,2 5 0,1 5 16,0-6-16,-2-4 0,8 17 16,-4-7-16,-14-22 0,-1 0 15,7 15-15,-1-1 0,-6-18 16,2 4-16,-3-4 15,-2-3-15,1 2 0,2 0 16,-2-6-16,0-2 0,-3-3 0,-1 1 16,-1-4-16,-1 1 0,0-1 15,-2-1-15,0-2 16,0-3-16,1 0 0,0 1 16,-2-1-16,1-2 0,-1 1 15,1 1-15,-1 0 0,0-1 0,0 0 16,-1-2-16,0 0 15,0 0-15,-1-3 16,0 0-16,2-1 0,-2 1 16,1 2-16,-1-2 0,0 0 15,0 0-15,0 0 0,0 0 16,0 0-16,0 0 16,0 0-16,0 0 15,0 0-15,0 0 0,2 2 16,-2-2-16,0 0 0,0 0 15,0 0-15,0 0 16,0 0-16,0 0 16,0 0-16,0 0 15,0 0-15,0 0 0,0 0 16,0 0-16,0 0 0,0 0 16,0 0-16,0 0 15,0 0-15,0 0 16,0 0-16,0 0 0,0 0 15,0 0-15,0 0 16,0 0-16,0 0 16,0 0-16,0 0 0,0 0 15,0 0 1,0 0-16,0 0 16,0 0-16,0 0 0,0 0 0,0 0 15,0 0-15,0 0 16,3-7-16,-3 7 15,0 0-15,0 0 16,0 0-16,0 0 16,0 0-16,0 0 0,0 0 15,4-2-15,-4 2 16,0 0-16,0 0 0,0 0 16,0 0-16,0 0 15,0 0-15,0 0 16,0 0-16,0 0 0,0 0 15,0 0-15,0 0 16,0 0-16,0 0 16,0 0-16,0 0 0,0 0 15,0 0-15,0 0 16,0 0-16,0 0 16,0 0-16,0 0 0,0 0 15,0 0-15,0 0 16,0 0-16,0 0 0,0 0 15,0 0-15,7-1 16,-7 1-16,0 0 16,3-4-16,-3 4 0</inkml:trace>
  <inkml:trace contextRef="#ctx0" brushRef="#br1" timeOffset="215424.371">24232 10748 0,'0'0'0,"0"0"15,0 0-15,0 0 16,0 0-16,0 0 0,0 0 0,0 0 15,0 0-15,0 0 16,0 0-16,0 0 0,0 0 16,0 0-16,0 0 15,0 0-15,0 0 0,0 0 16,0 0-16,0 0 16,0 0-16,0 0 0,0 0 15,0 0-15</inkml:trace>
  <inkml:trace contextRef="#ctx0" brushRef="#br1" timeOffset="216828.707">22659 11110 0,'0'0'0,"0"0"16,0 0-16,0 0 15,0 0-15,0 0 0,0 0 16,0 0-16,0 0 15,0 0-15</inkml:trace>
  <inkml:trace contextRef="#ctx0" brushRef="#br1" timeOffset="217000.5252">22621 11189 0,'0'0'0,"0"0"16,0 0-16,0 0 0,0 0 16,0 0-16,0 0 0,0 0 15,0 0-15,0 0 0</inkml:trace>
  <inkml:trace contextRef="#ctx0" brushRef="#br1" timeOffset="217135.2798">22648 11238 0,'0'0'0,"0"0"15,0 0-15,0 0 0,0 0 16,0 0-16</inkml:trace>
  <inkml:trace contextRef="#ctx0" brushRef="#br1" timeOffset="218669.2358">28250 10078 0,'0'0'0,"0"0"15,0 0-15,0 0 0,0 0 0,0 0 16,0 0-16,-2 23 0,2-23 15,0 0-15,-19 18 16,19-18-16,0 0 0,-26 17 0,26-17 16,-30 13-16,13-6 0,-2 1 15,-2-1-15,-1 0 0,-2-2 0,-10 4 16,-4 3-16,1-3 16,2-2-16,-12 4 0,-4 0 15,2 0-15,2 3 0,-13 2 16,-1 4-16,7-3 0,5-1 0,-15 5 15,-3 1-15,6-2 0,5-4 16,-10 7-16,-1 2 16,5-3-16,4-1 0,-32 13 0,3 0 15,33-12-15,3-1 0,-24 11 16,2-4-16,5 1 0,4 0 16,-3 3-16,-2 4 0,12-8 15,6-6-15,-5 6 0,-3 1 16,2 4-16,4 4 0,-2-3 15,-1 1-15,6-7 0,5-5 0,-8 5 16,-5 0-16,5-3 0,3-3 16,-4 6-16,-2 1 15,10-8-15,6-4 0,-9 4 0,-5 4 16,3-3-16,0-3 0,2-3 16,3-3-16,0 4 0,0 4 15,1 1-15,0 2 0,5-6 0,6-4 16,-6-2-16,-3 2 15,4 4-15,2 3 0,-5-6 16,-3 2-16,4-2 0,4 3 16,2 0-16,-1-4 0,3 0 15,0-1-15,4 3 0,4 1 16,9-6-16,-3 0 0,-4-2 16,-6 0-16,5 6 0,3 2 0,-2 0 15,-3 0-15,-1-1 0,-1 1 16,1 1-16,-1 2 15,3-6-15,-1 1 0,0-2 16,-1-1-16,5 1 0,2-2 0,1 0 16,-1-1-16,2 0 0,2-1 15,1 0-15,0 0 0,-1-1 16,1-2-16,1 1 0,0-1 16,3 1-16,2-3 0,2 1 0,-1 1 15,1-2-15,1 0 0,0-1 16,0 0-1,0-1-15,1 0 0,1-1 0,1 1 16,0-1-16,1 0 16,-1 0-16,1 0 0,2-1 15,-2 0-15,2 0 0,-2-2 0,2 2 16,-3-3-16,3 3 0,-2-2 16,2 2-16,-2-1 15,0 0-15,0 0 16,2 1-16,-1-3 0,1 3 15,0-3-15,1 0 0,1-2 16,-1 2-16,0-1 0,0 0 16,0 1-16,0 1 0,0-1 15,1 0-15,-1 0 0,-1 3 16,-1-2-16,1 2 0,-4-4 0,0 2 16,-2-2-16,1 1 0,0 1 15,2 0-15</inkml:trace>
  <inkml:trace contextRef="#ctx0" brushRef="#br1" timeOffset="220712.6999">22178 9905 0,'0'0'0,"0"0"0,0 0 16,0 0-16,0 0 0,0 0 0,0 0 15,0 0-15,0 0 0,0 0 16,0 0-16,0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2025/12/18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9</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46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6.xml"/><Relationship Id="rId13" Type="http://schemas.openxmlformats.org/officeDocument/2006/relationships/slide" Target="../slides/slide51.xml"/><Relationship Id="rId18" Type="http://schemas.openxmlformats.org/officeDocument/2006/relationships/slide" Target="../slides/slide63.xml"/><Relationship Id="rId3" Type="http://schemas.openxmlformats.org/officeDocument/2006/relationships/tags" Target="../tags/tag41.xml"/><Relationship Id="rId21" Type="http://schemas.openxmlformats.org/officeDocument/2006/relationships/slide" Target="../slides/slide69.xml"/><Relationship Id="rId7" Type="http://schemas.openxmlformats.org/officeDocument/2006/relationships/slide" Target="../slides/slide45.xml"/><Relationship Id="rId12" Type="http://schemas.openxmlformats.org/officeDocument/2006/relationships/slide" Target="../slides/slide50.xml"/><Relationship Id="rId17" Type="http://schemas.openxmlformats.org/officeDocument/2006/relationships/slide" Target="../slides/slide62.xml"/><Relationship Id="rId2" Type="http://schemas.openxmlformats.org/officeDocument/2006/relationships/tags" Target="../tags/tag40.xml"/><Relationship Id="rId16" Type="http://schemas.openxmlformats.org/officeDocument/2006/relationships/slide" Target="../slides/slide59.xml"/><Relationship Id="rId20" Type="http://schemas.openxmlformats.org/officeDocument/2006/relationships/slide" Target="../slides/slide67.xml"/><Relationship Id="rId1" Type="http://schemas.openxmlformats.org/officeDocument/2006/relationships/tags" Target="../tags/tag39.xml"/><Relationship Id="rId6" Type="http://schemas.openxmlformats.org/officeDocument/2006/relationships/slide" Target="../slides/slide44.xml"/><Relationship Id="rId11" Type="http://schemas.openxmlformats.org/officeDocument/2006/relationships/slide" Target="../slides/slide49.xml"/><Relationship Id="rId5" Type="http://schemas.openxmlformats.org/officeDocument/2006/relationships/slideMaster" Target="../slideMasters/slideMaster1.xml"/><Relationship Id="rId15" Type="http://schemas.openxmlformats.org/officeDocument/2006/relationships/slide" Target="../slides/slide56.xml"/><Relationship Id="rId10" Type="http://schemas.openxmlformats.org/officeDocument/2006/relationships/slide" Target="../slides/slide48.xml"/><Relationship Id="rId19" Type="http://schemas.openxmlformats.org/officeDocument/2006/relationships/slide" Target="../slides/slide64.xml"/><Relationship Id="rId4" Type="http://schemas.openxmlformats.org/officeDocument/2006/relationships/tags" Target="../tags/tag42.xml"/><Relationship Id="rId9" Type="http://schemas.openxmlformats.org/officeDocument/2006/relationships/slide" Target="../slides/slide47.xml"/><Relationship Id="rId14" Type="http://schemas.openxmlformats.org/officeDocument/2006/relationships/slide" Target="../slides/slide55.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wx_article_20180823171050_1DOC9u"/>
          <p:cNvPicPr>
            <a:picLocks noChangeAspect="1"/>
          </p:cNvPicPr>
          <p:nvPr userDrawn="1"/>
        </p:nvPicPr>
        <p:blipFill>
          <a:blip r:embed="rId2"/>
          <a:stretch>
            <a:fillRect/>
          </a:stretch>
        </p:blipFill>
        <p:spPr>
          <a:xfrm>
            <a:off x="-33020" y="0"/>
            <a:ext cx="12223750" cy="6858000"/>
          </a:xfrm>
          <a:prstGeom prst="rect">
            <a:avLst/>
          </a:prstGeom>
        </p:spPr>
      </p:pic>
      <p:sp>
        <p:nvSpPr>
          <p:cNvPr id="8" name="矩形 7"/>
          <p:cNvSpPr/>
          <p:nvPr userDrawn="1"/>
        </p:nvSpPr>
        <p:spPr>
          <a:xfrm>
            <a:off x="-25400" y="-13938"/>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wx_article_20180823171050_1DOC9u"/>
          <p:cNvPicPr>
            <a:picLocks noChangeAspect="1"/>
          </p:cNvPicPr>
          <p:nvPr userDrawn="1"/>
        </p:nvPicPr>
        <p:blipFill>
          <a:blip r:embed="rId4"/>
          <a:stretch>
            <a:fillRect/>
          </a:stretch>
        </p:blipFill>
        <p:spPr>
          <a:xfrm>
            <a:off x="-33020" y="0"/>
            <a:ext cx="1222375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3.emf"/><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customXml" Target="../ink/ink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15.emf"/><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6.emf"/><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Layout" Target="../slideLayouts/slideLayout3.xml"/><Relationship Id="rId4" Type="http://schemas.openxmlformats.org/officeDocument/2006/relationships/tags" Target="../tags/tag63.xml"/></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66.xml"/><Relationship Id="rId7" Type="http://schemas.openxmlformats.org/officeDocument/2006/relationships/customXml" Target="../ink/ink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7.png"/><Relationship Id="rId5" Type="http://schemas.openxmlformats.org/officeDocument/2006/relationships/slideLayout" Target="../slideLayouts/slideLayout4.xml"/><Relationship Id="rId4" Type="http://schemas.openxmlformats.org/officeDocument/2006/relationships/tags" Target="../tags/tag6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tags" Target="../tags/tag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slideLayout" Target="../slideLayouts/slideLayout3.xml"/><Relationship Id="rId4" Type="http://schemas.openxmlformats.org/officeDocument/2006/relationships/tags" Target="../tags/tag7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0.png"/><Relationship Id="rId5" Type="http://schemas.openxmlformats.org/officeDocument/2006/relationships/tags" Target="../tags/tag8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85.xml"/><Relationship Id="rId5" Type="http://schemas.openxmlformats.org/officeDocument/2006/relationships/image" Target="../media/image18.emf"/><Relationship Id="rId4" Type="http://schemas.openxmlformats.org/officeDocument/2006/relationships/customXml" Target="../ink/ink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86.xml"/><Relationship Id="rId5" Type="http://schemas.openxmlformats.org/officeDocument/2006/relationships/image" Target="../media/image19.emf"/><Relationship Id="rId4" Type="http://schemas.openxmlformats.org/officeDocument/2006/relationships/customXml" Target="../ink/ink7.xml"/></Relationships>
</file>

<file path=ppt/slides/_rels/slide29.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tags" Target="../tags/tag88.xml"/><Relationship Id="rId9"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3.xml"/><Relationship Id="rId4" Type="http://schemas.openxmlformats.org/officeDocument/2006/relationships/slide" Target="slide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80.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slideLayout" Target="../slideLayouts/slideLayout3.xml"/><Relationship Id="rId4" Type="http://schemas.openxmlformats.org/officeDocument/2006/relationships/tags" Target="../tags/tag9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tags" Target="../tags/tag9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39.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slideLayout" Target="../slideLayouts/slideLayout3.xml"/><Relationship Id="rId4" Type="http://schemas.openxmlformats.org/officeDocument/2006/relationships/tags" Target="../tags/tag108.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tags" Target="../tags/tag113.xml"/></Relationships>
</file>

<file path=ppt/slides/_rels/slide43.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Layout" Target="../slideLayouts/slideLayout3.xml"/><Relationship Id="rId4" Type="http://schemas.openxmlformats.org/officeDocument/2006/relationships/tags" Target="../tags/tag1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ags" Target="../tags/tag13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3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140.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14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xml"/><Relationship Id="rId1" Type="http://schemas.openxmlformats.org/officeDocument/2006/relationships/tags" Target="../tags/tag14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TIF"/><Relationship Id="rId4" Type="http://schemas.openxmlformats.org/officeDocument/2006/relationships/image" Target="../media/image6.TIF"/></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43.xml"/><Relationship Id="rId4" Type="http://schemas.openxmlformats.org/officeDocument/2006/relationships/image" Target="../media/image39.TIF"/></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144.xml"/></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8.xml"/><Relationship Id="rId7" Type="http://schemas.openxmlformats.org/officeDocument/2006/relationships/image" Target="../media/image70.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68.png"/><Relationship Id="rId5" Type="http://schemas.openxmlformats.org/officeDocument/2006/relationships/tags" Target="../tags/tag146.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74.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image" Target="../media/image72.TIF"/></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8.xml"/><Relationship Id="rId1" Type="http://schemas.openxmlformats.org/officeDocument/2006/relationships/tags" Target="../tags/tag151.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8.xml"/><Relationship Id="rId1" Type="http://schemas.openxmlformats.org/officeDocument/2006/relationships/tags" Target="../tags/tag15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8.xml"/><Relationship Id="rId1" Type="http://schemas.openxmlformats.org/officeDocument/2006/relationships/tags" Target="../tags/tag15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tags" Target="../tags/tag154.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1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8.xml"/><Relationship Id="rId1" Type="http://schemas.openxmlformats.org/officeDocument/2006/relationships/tags" Target="../tags/tag156.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xml"/><Relationship Id="rId1" Type="http://schemas.openxmlformats.org/officeDocument/2006/relationships/tags" Target="../tags/tag1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TIF"/><Relationship Id="rId7" Type="http://schemas.openxmlformats.org/officeDocument/2006/relationships/image" Target="../media/image12.T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831473"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第八章　平面解析几何</a:t>
            </a:r>
          </a:p>
        </p:txBody>
      </p:sp>
      <p:sp>
        <p:nvSpPr>
          <p:cNvPr id="8" name="文本框 5"/>
          <p:cNvSpPr txBox="1"/>
          <p:nvPr/>
        </p:nvSpPr>
        <p:spPr>
          <a:xfrm>
            <a:off x="218759" y="5158030"/>
            <a:ext cx="11899676"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直线与圆、圆与圆的位置关系</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2134417"/>
            <a:ext cx="11589417" cy="362913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圆的切线方程常用结论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过圆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的圆的切线方程为</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过圆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的圆的切线方程为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过圆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外一点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作圆的两条切线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则两切点所在的直线方程为</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3488040" y="752040"/>
              <a:ext cx="8559000" cy="3575160"/>
            </p14:xfrm>
          </p:contentPart>
        </mc:Choice>
        <mc:Fallback>
          <p:pic>
            <p:nvPicPr>
              <p:cNvPr id="2" name="墨迹 1"/>
              <p:cNvPicPr/>
              <p:nvPr/>
            </p:nvPicPr>
            <p:blipFill>
              <a:blip r:embed="rId7"/>
              <a:stretch>
                <a:fillRect/>
              </a:stretch>
            </p:blipFill>
            <p:spPr>
              <a:xfrm>
                <a:off x="3478680" y="742680"/>
                <a:ext cx="8577720" cy="3593880"/>
              </a:xfrm>
              <a:prstGeom prst="rect">
                <a:avLst/>
              </a:prstGeom>
            </p:spPr>
          </p:pic>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466182"/>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1460151"/>
            <a:ext cx="11589417" cy="3693319"/>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若两圆相交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两式相减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该方程表示圆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的公共弦所在的直线方程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若两圆相切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两式相减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该方程表示圆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的公共切线所在的直线方程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21727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4608418"/>
            <a:ext cx="12190413" cy="1581193"/>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5586952" y="16634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过圆上一点的直线必与圆相交</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如果两个圆的方程组成的方程组只有一组实数解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则两圆外切</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如果两圆的圆心距小于两圆的半径之和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则两圆相交</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过圆</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外一点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作圆的两条切线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四点共圆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的方程是</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过圆上一点的直线与圆相切或相交</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除外切外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还可能内切</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两圆还可能内切或内含</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10078762"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8738330" y="28638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8039449" y="4039775"/>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1377000" y="4374360"/>
              <a:ext cx="117360" cy="25560"/>
            </p14:xfrm>
          </p:contentPart>
        </mc:Choice>
        <mc:Fallback>
          <p:pic>
            <p:nvPicPr>
              <p:cNvPr id="2" name="墨迹 1"/>
              <p:cNvPicPr/>
              <p:nvPr/>
            </p:nvPicPr>
            <p:blipFill>
              <a:blip r:embed="rId4"/>
              <a:stretch>
                <a:fillRect/>
              </a:stretch>
            </p:blipFill>
            <p:spPr>
              <a:xfrm>
                <a:off x="1367640" y="4365000"/>
                <a:ext cx="136080" cy="44280"/>
              </a:xfrm>
              <a:prstGeom prst="rect">
                <a:avLst/>
              </a:prstGeom>
            </p:spPr>
          </p:pic>
        </mc:Fallback>
      </mc:AlternateContent>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216317"/>
            <a:ext cx="12190413" cy="305004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4468590" y="1294924"/>
            <a:ext cx="458780"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B</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48845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苏教选修一</a:t>
                </a:r>
                <a:r>
                  <a:rPr lang="en-US" altLang="zh-CN" sz="2600" b="1">
                    <a:latin typeface="Times New Roman" panose="02020603050405020304" pitchFamily="18" charset="0"/>
                    <a:cs typeface="Times New Roman" panose="02020603050405020304" pitchFamily="18" charset="0"/>
                  </a:rPr>
                  <a:t>P66T2</a:t>
                </a:r>
                <a:r>
                  <a:rPr lang="zh-CN" altLang="zh-CN" sz="2600" b="1">
                    <a:latin typeface="Times New Roman" panose="02020603050405020304" pitchFamily="18" charset="0"/>
                    <a:cs typeface="Times New Roman" panose="02020603050405020304" pitchFamily="18" charset="0"/>
                  </a:rPr>
                  <a:t>原题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为实数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与圆的位置关系是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在圆上</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zh-CN" altLang="zh-CN" sz="2600" b="1">
                    <a:latin typeface="Times New Roman" panose="02020603050405020304" pitchFamily="18" charset="0"/>
                    <a:cs typeface="Times New Roman" panose="02020603050405020304" pitchFamily="18" charset="0"/>
                  </a:rPr>
                  <a:t>在圆外</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在圆内</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不能确定</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在圆外</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488455"/>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356400" y="6852600"/>
              <a:ext cx="26640" cy="6840"/>
            </p14:xfrm>
          </p:contentPart>
        </mc:Choice>
        <mc:Fallback>
          <p:pic>
            <p:nvPicPr>
              <p:cNvPr id="2" name="墨迹 1"/>
              <p:cNvPicPr/>
              <p:nvPr/>
            </p:nvPicPr>
            <p:blipFill>
              <a:blip r:embed="rId5"/>
              <a:stretch>
                <a:fillRect/>
              </a:stretch>
            </p:blipFill>
            <p:spPr>
              <a:xfrm>
                <a:off x="347040" y="6843240"/>
                <a:ext cx="45360" cy="25560"/>
              </a:xfrm>
              <a:prstGeom prst="rect">
                <a:avLst/>
              </a:prstGeom>
            </p:spPr>
          </p:pic>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494681"/>
            <a:ext cx="12190413" cy="384160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9923055" y="732594"/>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C</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482132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北师大选修一</a:t>
                </a:r>
                <a:r>
                  <a:rPr lang="en-US" altLang="zh-CN" sz="2600" b="1">
                    <a:latin typeface="Times New Roman" panose="02020603050405020304" pitchFamily="18" charset="0"/>
                    <a:cs typeface="Times New Roman" panose="02020603050405020304" pitchFamily="18" charset="0"/>
                  </a:rPr>
                  <a:t>P36T2</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在点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处的切线方程为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+3=0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i="1" baseline="-25000">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切线的斜率为</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切线方程为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4821320"/>
              </a:xfrm>
              <a:prstGeom prst="rect">
                <a:avLst/>
              </a:prstGeom>
              <a:blipFill rotWithShape="0">
                <a:blip r:embed="rId3"/>
                <a:stretch>
                  <a:fillRect l="-947" b="-759"/>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24880" y="6801480"/>
              <a:ext cx="360" cy="360"/>
            </p14:xfrm>
          </p:contentPart>
        </mc:Choice>
        <mc:Fallback>
          <p:pic>
            <p:nvPicPr>
              <p:cNvPr id="2" name="墨迹 1"/>
              <p:cNvPicPr/>
              <p:nvPr/>
            </p:nvPicPr>
            <p:blipFill>
              <a:blip r:embed="rId5"/>
              <a:stretch>
                <a:fillRect/>
              </a:stretch>
            </p:blipFill>
            <p:spPr>
              <a:xfrm>
                <a:off x="515520" y="6792120"/>
                <a:ext cx="19080" cy="19080"/>
              </a:xfrm>
              <a:prstGeom prst="rect">
                <a:avLst/>
              </a:prstGeom>
            </p:spPr>
          </p:pic>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16965"/>
            <a:ext cx="12190413" cy="3987668"/>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694531" y="1038983"/>
                <a:ext cx="971292" cy="981359"/>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𝟖</m:t>
                        </m:r>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𝟓</m:t>
                            </m:r>
                          </m:e>
                        </m:rad>
                      </m:num>
                      <m:den>
                        <m:r>
                          <a:rPr lang="en-US" altLang="zh-CN" sz="2600" b="1" i="1">
                            <a:solidFill>
                              <a:srgbClr val="C00000"/>
                            </a:solidFill>
                            <a:latin typeface="Cambria Math" panose="02040503050406030204" pitchFamily="18" charset="0"/>
                            <a:cs typeface="Times New Roman" panose="02020603050405020304" pitchFamily="18" charset="0"/>
                          </a:rPr>
                          <m:t>𝟓</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694531" y="1038983"/>
                <a:ext cx="971292" cy="981359"/>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69382" y="621443"/>
            <a:ext cx="11589417" cy="169277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P93T3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被圆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截得的弦长</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52410" y="2354489"/>
                <a:ext cx="11589417" cy="247298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圆心坐标为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圆心到直线的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所以弦长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2410" y="2354489"/>
                <a:ext cx="11589417" cy="2472985"/>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104604"/>
            <a:ext cx="12190413" cy="41814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直线与圆的位置关系</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44319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的位置关系是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相切</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相离</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不确定</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代数法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zh-CN" sz="2600" b="1" i="1">
                                          <a:latin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消</a:t>
                </a:r>
                <a:r>
                  <a:rPr lang="zh-CN" altLang="zh-CN" sz="2600" b="1">
                    <a:latin typeface="Times New Roman" panose="02020603050405020304" pitchFamily="18" charset="0"/>
                    <a:cs typeface="Times New Roman" panose="02020603050405020304" pitchFamily="18" charset="0"/>
                  </a:rPr>
                  <a:t>去</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整理得</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Δ</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与圆相交</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4431919"/>
              </a:xfrm>
              <a:prstGeom prst="rect">
                <a:avLst/>
              </a:prstGeom>
              <a:blipFill rotWithShape="0">
                <a:blip r:embed="rId6"/>
                <a:stretch>
                  <a:fillRect l="-947" b="-1100"/>
                </a:stretch>
              </a:blipFill>
            </p:spPr>
            <p:txBody>
              <a:bodyPr/>
              <a:lstStyle/>
              <a:p>
                <a:r>
                  <a:rPr lang="zh-CN" altLang="en-US">
                    <a:noFill/>
                  </a:rPr>
                  <a:t> </a:t>
                </a:r>
              </a:p>
            </p:txBody>
          </p:sp>
        </mc:Fallback>
      </mc:AlternateContent>
      <p:sp>
        <p:nvSpPr>
          <p:cNvPr id="12" name="矩形 11"/>
          <p:cNvSpPr/>
          <p:nvPr>
            <p:custDataLst>
              <p:tags r:id="rId4"/>
            </p:custDataLst>
          </p:nvPr>
        </p:nvSpPr>
        <p:spPr>
          <a:xfrm>
            <a:off x="8970253" y="846968"/>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592200" y="579600"/>
              <a:ext cx="10582560" cy="5195160"/>
            </p14:xfrm>
          </p:contentPart>
        </mc:Choice>
        <mc:Fallback>
          <p:pic>
            <p:nvPicPr>
              <p:cNvPr id="2" name="墨迹 1"/>
              <p:cNvPicPr/>
              <p:nvPr/>
            </p:nvPicPr>
            <p:blipFill>
              <a:blip r:embed="rId8"/>
              <a:stretch>
                <a:fillRect/>
              </a:stretch>
            </p:blipFill>
            <p:spPr>
              <a:xfrm>
                <a:off x="582840" y="570240"/>
                <a:ext cx="10601280" cy="5213880"/>
              </a:xfrm>
              <a:prstGeom prst="rect">
                <a:avLst/>
              </a:prstGeom>
            </p:spPr>
          </p:pic>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9736"/>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752072"/>
                <a:ext cx="11589417" cy="411240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几何法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由题意知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Times New Roman" panose="02020603050405020304" pitchFamily="18" charset="0"/>
                    <a:cs typeface="Times New Roman" panose="02020603050405020304" pitchFamily="18" charset="0"/>
                  </a:rPr>
                  <a:t>&lt;1&lt;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定点法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整理得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过</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&lt;5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在圆内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752072"/>
                <a:ext cx="11589417" cy="4112408"/>
              </a:xfrm>
              <a:prstGeom prst="rect">
                <a:avLst/>
              </a:prstGeom>
              <a:blipFill rotWithShape="0">
                <a:blip r:embed="rId3"/>
                <a:stretch>
                  <a:fillRect l="-947" b="-11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92752"/>
            <a:ext cx="12190413" cy="370379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174875"/>
            <a:ext cx="11589417" cy="2492990"/>
          </a:xfrm>
          <a:prstGeom prst="rect">
            <a:avLst/>
          </a:prstGeom>
        </p:spPr>
        <p:txBody>
          <a:bodyPr wrap="square">
            <a:spAutoFit/>
          </a:bodyPr>
          <a:lstStyle/>
          <a:p>
            <a:pPr>
              <a:lnSpc>
                <a:spcPct val="3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(2)(2022·</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对称的直线与圆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有公共点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的取值范围是</a:t>
            </a:r>
            <a:r>
              <a:rPr lang="zh-CN" altLang="zh-CN" sz="2600" b="1" u="sng">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custDataLst>
                  <p:tags r:id="rId2"/>
                </p:custDataLst>
              </p:nvPr>
            </p:nvSpPr>
            <p:spPr>
              <a:xfrm>
                <a:off x="6438360" y="1171546"/>
                <a:ext cx="1480918" cy="1236044"/>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
                        <m:rPr>
                          <m:nor/>
                        </m:rPr>
                        <a:rPr lang="zh-CN" altLang="en-US" sz="2500" b="1">
                          <a:solidFill>
                            <a:srgbClr val="C00000"/>
                          </a:solidFill>
                          <a:latin typeface="Times New Roman" panose="02020603050405020304" pitchFamily="18" charset="0"/>
                          <a:cs typeface="Times New Roman" panose="02020603050405020304" pitchFamily="18" charset="0"/>
                        </a:rPr>
                        <m:t>　</m:t>
                      </m:r>
                      <m:d>
                        <m:dPr>
                          <m:begChr m:val="["/>
                          <m:endChr m:val="]"/>
                          <m:ctrlPr>
                            <a:rPr lang="zh-CN" altLang="zh-CN" sz="25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5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500" b="1" i="1">
                                  <a:solidFill>
                                    <a:srgbClr val="C00000"/>
                                  </a:solidFill>
                                  <a:latin typeface="Cambria Math" panose="02040503050406030204" pitchFamily="18" charset="0"/>
                                  <a:cs typeface="Times New Roman" panose="02020603050405020304" pitchFamily="18" charset="0"/>
                                </a:rPr>
                                <m:t>𝟏</m:t>
                              </m:r>
                            </m:num>
                            <m:den>
                              <m:r>
                                <a:rPr lang="en-US" altLang="zh-CN" sz="2500" b="1" i="1">
                                  <a:solidFill>
                                    <a:srgbClr val="C00000"/>
                                  </a:solidFill>
                                  <a:latin typeface="Cambria Math" panose="02040503050406030204" pitchFamily="18" charset="0"/>
                                  <a:cs typeface="Times New Roman" panose="02020603050405020304" pitchFamily="18" charset="0"/>
                                </a:rPr>
                                <m:t>𝟑</m:t>
                              </m:r>
                            </m:den>
                          </m:f>
                          <m:r>
                            <a:rPr lang="en-US" altLang="zh-CN" sz="2500" b="1">
                              <a:solidFill>
                                <a:srgbClr val="C00000"/>
                              </a:solidFill>
                              <a:latin typeface="Cambria Math" panose="02040503050406030204" pitchFamily="18" charset="0"/>
                              <a:cs typeface="Times New Roman" panose="02020603050405020304" pitchFamily="18" charset="0"/>
                            </a:rPr>
                            <m:t>,</m:t>
                          </m:r>
                          <m:f>
                            <m:fPr>
                              <m:ctrlPr>
                                <a:rPr lang="zh-CN" altLang="zh-CN" sz="25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500" b="1" i="1">
                                  <a:solidFill>
                                    <a:srgbClr val="C00000"/>
                                  </a:solidFill>
                                  <a:latin typeface="Cambria Math" panose="02040503050406030204" pitchFamily="18" charset="0"/>
                                  <a:cs typeface="Times New Roman" panose="02020603050405020304" pitchFamily="18" charset="0"/>
                                </a:rPr>
                                <m:t>𝟑</m:t>
                              </m:r>
                            </m:num>
                            <m:den>
                              <m:r>
                                <a:rPr lang="en-US" altLang="zh-CN" sz="2500" b="1" i="1">
                                  <a:solidFill>
                                    <a:srgbClr val="C00000"/>
                                  </a:solidFill>
                                  <a:latin typeface="Cambria Math" panose="02040503050406030204" pitchFamily="18" charset="0"/>
                                  <a:cs typeface="Times New Roman" panose="02020603050405020304" pitchFamily="18" charset="0"/>
                                </a:rPr>
                                <m:t>𝟐</m:t>
                              </m:r>
                            </m:den>
                          </m:f>
                        </m:e>
                      </m:d>
                    </m:oMath>
                  </m:oMathPara>
                </a14:m>
                <a:endParaRPr lang="zh-CN" altLang="zh-CN" sz="250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custDataLst>
                  <p:tags r:id="rId4"/>
                </p:custDataLst>
              </p:nvPr>
            </p:nvSpPr>
            <p:spPr>
              <a:xfrm>
                <a:off x="6438360" y="1171546"/>
                <a:ext cx="1480918" cy="1236044"/>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38518" y="2531158"/>
                <a:ext cx="11589417" cy="3619902"/>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关于直线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的对称点为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k</a:t>
                </a:r>
                <a:r>
                  <a:rPr lang="en-US" altLang="zh-CN" sz="2600" b="1" i="1" baseline="-25000">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由题意知直线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与圆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有公共点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易知圆心为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𝒂</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整理得</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实数</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的取值范围是</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38518" y="2531158"/>
                <a:ext cx="11589417" cy="3619902"/>
              </a:xfrm>
              <a:prstGeom prst="rect">
                <a:avLst/>
              </a:prstGeom>
              <a:blipFill rotWithShape="0">
                <a:blip r:embed="rId6"/>
                <a:stretch>
                  <a:fillRect l="-947" b="-67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4531"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能根据给定直线、圆的方程判断直线与圆、圆与圆的位置关系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能用直线和圆的方程解决一些简单的数学问题与实际问题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判断直线与圆的位置关系的常见方法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几何法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代数法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联立方程之后利用</a:t>
            </a:r>
            <a:r>
              <a:rPr lang="en-US" altLang="zh-CN" sz="2600" b="1" i="1">
                <a:latin typeface="Times New Roman" panose="02020603050405020304" pitchFamily="18" charset="0"/>
                <a:cs typeface="Times New Roman" panose="02020603050405020304" pitchFamily="18" charset="0"/>
              </a:rPr>
              <a:t>Δ</a:t>
            </a:r>
            <a:r>
              <a:rPr lang="zh-CN" altLang="zh-CN" sz="2600" b="1">
                <a:latin typeface="Times New Roman" panose="02020603050405020304" pitchFamily="18" charset="0"/>
                <a:cs typeface="Times New Roman" panose="02020603050405020304" pitchFamily="18" charset="0"/>
              </a:rPr>
              <a:t>判断</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点与圆的位置关系法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若直线恒过定点且定点在圆内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可判断直线与圆相交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990086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669127"/>
            <a:ext cx="11589417" cy="36933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)(2021·</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相切</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相离</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相离</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smtClean="0">
                <a:latin typeface="Times New Roman" panose="02020603050405020304" pitchFamily="18" charset="0"/>
                <a:cs typeface="Times New Roman" panose="02020603050405020304" pitchFamily="18" charset="0"/>
              </a:rPr>
              <a:t>相切</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4914112" y="1369438"/>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ABD</a:t>
            </a:r>
            <a:endParaRPr lang="zh-CN" altLang="en-US" sz="3000" b="1" dirty="0">
              <a:solidFill>
                <a:srgbClr val="C00000"/>
              </a:solidFill>
            </a:endParaRPr>
          </a:p>
        </p:txBody>
      </p:sp>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4514" y="-12176"/>
            <a:ext cx="12190413" cy="623302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453563" y="203903"/>
                <a:ext cx="10901751" cy="5834482"/>
              </a:xfrm>
              <a:prstGeom prst="rect">
                <a:avLst/>
              </a:prstGeom>
            </p:spPr>
            <p:txBody>
              <a:bodyPr>
                <a:spAutoFit/>
              </a:bodyPr>
              <a:lstStyle/>
              <a:p>
                <a:pPr>
                  <a:lnSpc>
                    <a:spcPct val="12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num>
                      <m:den>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num>
                      <m:den>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num>
                      <m:den>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num>
                      <m:den>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num>
                      <m:den>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53563" y="203903"/>
                <a:ext cx="10901751" cy="5834482"/>
              </a:xfrm>
              <a:prstGeom prst="rect">
                <a:avLst/>
              </a:prstGeom>
              <a:blipFill rotWithShape="0">
                <a:blip r:embed="rId3"/>
                <a:stretch>
                  <a:fillRect l="-1006" r="-671" b="-16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068705"/>
            <a:ext cx="12190413" cy="316138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88952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昆明质检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α</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相离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A.0&lt;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B.0&lt;</a:t>
                </a:r>
                <a:r>
                  <a:rPr lang="en-US" altLang="zh-CN" sz="2600" b="1" i="1" smtClean="0">
                    <a:latin typeface="Times New Roman" panose="02020603050405020304" pitchFamily="18" charset="0"/>
                    <a:cs typeface="Times New Roman" panose="02020603050405020304" pitchFamily="18" charset="0"/>
                  </a:rPr>
                  <a:t>r</a:t>
                </a:r>
                <a:r>
                  <a:rPr lang="en-US" altLang="zh-CN" sz="2600" b="1" smtClean="0">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r</a:t>
                </a:r>
                <a:r>
                  <a:rPr lang="en-US" altLang="zh-CN" sz="2600" b="1" smtClean="0">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圆心到直线的距离为</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𝐜𝐨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𝐬</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𝜶</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𝐬𝐢</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𝐧</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𝜶</m:t>
                            </m:r>
                          </m:e>
                        </m:rad>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&lt;1.</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889526"/>
              </a:xfrm>
              <a:prstGeom prst="rect">
                <a:avLst/>
              </a:prstGeom>
              <a:blipFill rotWithShape="0">
                <a:blip r:embed="rId4"/>
                <a:stretch>
                  <a:fillRect l="-947"/>
                </a:stretch>
              </a:blipFill>
            </p:spPr>
            <p:txBody>
              <a:bodyPr/>
              <a:lstStyle/>
              <a:p>
                <a:r>
                  <a:rPr lang="zh-CN" altLang="en-US">
                    <a:noFill/>
                  </a:rPr>
                  <a:t> </a:t>
                </a:r>
              </a:p>
            </p:txBody>
          </p:sp>
        </mc:Fallback>
      </mc:AlternateContent>
      <p:sp>
        <p:nvSpPr>
          <p:cNvPr id="5" name="矩形 4"/>
          <p:cNvSpPr/>
          <p:nvPr>
            <p:custDataLst>
              <p:tags r:id="rId2"/>
            </p:custDataLst>
          </p:nvPr>
        </p:nvSpPr>
        <p:spPr>
          <a:xfrm>
            <a:off x="3041800" y="132589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14514" y="2777481"/>
            <a:ext cx="12190413" cy="357260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圆的弦长、切线问题</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3"/>
            </p:custDataLst>
          </p:nvPr>
        </p:nvSpPr>
        <p:spPr>
          <a:xfrm>
            <a:off x="1687582" y="1937372"/>
            <a:ext cx="351378"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5</a:t>
            </a:r>
            <a:endParaRPr lang="zh-CN" altLang="zh-CN" sz="26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188077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弦长问题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+8=0</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相交于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的值为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1880771"/>
              </a:xfrm>
              <a:prstGeom prst="rect">
                <a:avLst/>
              </a:prstGeom>
              <a:blipFill rotWithShape="0">
                <a:blip r:embed="rId5"/>
                <a:stretch>
                  <a:fillRect l="-947" r="-947" b="-71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421782" y="2901223"/>
                <a:ext cx="11589417" cy="306410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几何法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由题意知圆心为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圆心</a:t>
                </a:r>
                <a:r>
                  <a:rPr lang="zh-CN" altLang="zh-CN" sz="2600" b="1">
                    <a:latin typeface="Times New Roman" panose="02020603050405020304" pitchFamily="18" charset="0"/>
                    <a:cs typeface="Times New Roman" panose="02020603050405020304" pitchFamily="18" charset="0"/>
                  </a:rPr>
                  <a:t>到直线的距离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den>
                    </m:f>
                  </m:oMath>
                </a14:m>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OMA</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=5</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21782" y="2901223"/>
                <a:ext cx="11589417" cy="3064109"/>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60821"/>
            <a:ext cx="12190413" cy="6431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21782" y="808442"/>
                <a:ext cx="11589417" cy="4740913"/>
              </a:xfrm>
              <a:prstGeom prst="rect">
                <a:avLst/>
              </a:prstGeom>
            </p:spPr>
            <p:txBody>
              <a:bodyPr wrap="square">
                <a:spAutoFit/>
              </a:bodyPr>
              <a:lstStyle/>
              <a:p>
                <a:pPr>
                  <a:lnSpc>
                    <a:spcPct val="150000"/>
                  </a:lnSpc>
                  <a:spcAft>
                    <a:spcPts val="0"/>
                  </a:spcAft>
                  <a:tabLst>
                    <a:tab pos="2970530" algn="l"/>
                  </a:tabLst>
                </a:pPr>
                <a:r>
                  <a:rPr lang="zh-CN"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代数法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设</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联立</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+64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den>
                                </m:f>
                              </m:e>
                            </m:d>
                          </m:e>
                          <m:sup>
                            <m:r>
                              <a:rPr lang="en-US" altLang="zh-CN" sz="2600" b="1" i="1">
                                <a:latin typeface="Cambria Math" panose="02040503050406030204" pitchFamily="18" charset="0"/>
                                <a:cs typeface="Times New Roman" panose="02020603050405020304" pitchFamily="18" charset="0"/>
                              </a:rPr>
                              <m:t>𝟐</m:t>
                            </m:r>
                          </m:sup>
                        </m:sSup>
                      </m:e>
                    </m:rad>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e>
                        </m:d>
                      </m:e>
                    </m:rad>
                  </m:oMath>
                </a14:m>
                <a:r>
                  <a:rPr lang="en-US" altLang="zh-CN" sz="2600" b="1">
                    <a:latin typeface="Times New Roman" panose="02020603050405020304" pitchFamily="18" charset="0"/>
                    <a:cs typeface="Times New Roman" panose="02020603050405020304" pitchFamily="18" charset="0"/>
                  </a:rPr>
                  <a:t>=6</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808442"/>
                <a:ext cx="11589417" cy="4740913"/>
              </a:xfrm>
              <a:prstGeom prst="rect">
                <a:avLst/>
              </a:prstGeom>
              <a:blipFill rotWithShape="0">
                <a:blip r:embed="rId3"/>
                <a:stretch>
                  <a:fillRect l="-947" b="-15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166403"/>
            <a:ext cx="12190413" cy="413850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1559466"/>
              </a:xfrm>
              <a:prstGeom prst="rect">
                <a:avLst/>
              </a:prstGeom>
            </p:spPr>
            <p:txBody>
              <a:bodyPr wrap="square">
                <a:spAutoFit/>
              </a:bodyPr>
              <a:lstStyle/>
              <a:p>
                <a:pPr>
                  <a:lnSpc>
                    <a:spcPct val="150000"/>
                  </a:lnSpc>
                  <a:spcAft>
                    <a:spcPts val="0"/>
                  </a:spcAft>
                  <a:tabLst>
                    <a:tab pos="2970530" algn="l"/>
                  </a:tabLst>
                </a:pPr>
                <a:r>
                  <a:rPr lang="en-US" altLang="zh-CN" sz="2600" b="1" spc="-120">
                    <a:latin typeface="Times New Roman" panose="02020603050405020304" pitchFamily="18" charset="0"/>
                    <a:cs typeface="Times New Roman" panose="02020603050405020304" pitchFamily="18" charset="0"/>
                  </a:rPr>
                  <a:t>(2)(2023·</a:t>
                </a:r>
                <a:r>
                  <a:rPr lang="zh-CN" altLang="zh-CN" sz="2600" b="1" spc="-120">
                    <a:latin typeface="Times New Roman" panose="02020603050405020304" pitchFamily="18" charset="0"/>
                    <a:cs typeface="Times New Roman" panose="02020603050405020304" pitchFamily="18" charset="0"/>
                  </a:rPr>
                  <a:t>新高考Ⅱ卷</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已知直线</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my</a:t>
                </a:r>
                <a:r>
                  <a:rPr lang="en-US" altLang="zh-CN" sz="2600" b="1" spc="-120">
                    <a:latin typeface="Times New Roman" panose="02020603050405020304" pitchFamily="18" charset="0"/>
                    <a:cs typeface="Times New Roman" panose="02020603050405020304" pitchFamily="18" charset="0"/>
                  </a:rPr>
                  <a:t>+1=0</a:t>
                </a:r>
                <a:r>
                  <a:rPr lang="zh-CN" altLang="zh-CN" sz="2600" b="1" spc="-120">
                    <a:latin typeface="Times New Roman" panose="02020603050405020304" pitchFamily="18" charset="0"/>
                    <a:cs typeface="Times New Roman" panose="02020603050405020304" pitchFamily="18" charset="0"/>
                  </a:rPr>
                  <a:t>与</a:t>
                </a:r>
                <a:r>
                  <a:rPr lang="en-US" altLang="zh-CN" sz="2600" b="1" spc="-120">
                    <a:latin typeface="Segoe UI Symbol" panose="020B0502040204020203" pitchFamily="34" charset="0"/>
                    <a:cs typeface="Segoe UI Symbol" panose="020B0502040204020203" pitchFamily="34" charset="0"/>
                  </a:rPr>
                  <a:t>☉</a:t>
                </a:r>
                <a:r>
                  <a:rPr lang="en-US" altLang="zh-CN" sz="2600" b="1" i="1" spc="-120">
                    <a:latin typeface="Times New Roman" panose="02020603050405020304" pitchFamily="18" charset="0"/>
                    <a:cs typeface="Times New Roman" panose="02020603050405020304" pitchFamily="18" charset="0"/>
                  </a:rPr>
                  <a:t>C</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y</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Times New Roman" panose="02020603050405020304" pitchFamily="18" charset="0"/>
                    <a:cs typeface="Times New Roman" panose="02020603050405020304" pitchFamily="18" charset="0"/>
                  </a:rPr>
                  <a:t>=4</a:t>
                </a:r>
                <a:r>
                  <a:rPr lang="zh-CN" altLang="zh-CN" sz="2600" b="1" spc="-120">
                    <a:latin typeface="Times New Roman" panose="02020603050405020304" pitchFamily="18" charset="0"/>
                    <a:cs typeface="Times New Roman" panose="02020603050405020304" pitchFamily="18" charset="0"/>
                  </a:rPr>
                  <a:t>交于</a:t>
                </a:r>
                <a:r>
                  <a:rPr lang="en-US" altLang="zh-CN" sz="2600" b="1" i="1" spc="-120">
                    <a:latin typeface="Times New Roman" panose="02020603050405020304" pitchFamily="18" charset="0"/>
                    <a:cs typeface="Times New Roman" panose="02020603050405020304" pitchFamily="18" charset="0"/>
                  </a:rPr>
                  <a:t>A</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两点</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写出满足</a:t>
                </a:r>
                <a:r>
                  <a:rPr lang="en-US" altLang="zh-CN" sz="2600" b="1" spc="-120">
                    <a:latin typeface="宋体" panose="02010600030101010101" pitchFamily="2" charset="-122"/>
                    <a:cs typeface="Times New Roman" panose="02020603050405020304" pitchFamily="18" charset="0"/>
                  </a:rPr>
                  <a:t>“</a:t>
                </a:r>
                <a:r>
                  <a:rPr lang="zh-CN" altLang="zh-CN" sz="2600" b="1" spc="-120">
                    <a:latin typeface="Calibri" panose="020F0502020204030204" pitchFamily="34" charset="0"/>
                    <a:cs typeface="宋体" panose="02010600030101010101" pitchFamily="2" charset="-122"/>
                  </a:rPr>
                  <a:t>△</a:t>
                </a:r>
                <a:r>
                  <a:rPr lang="en-US" altLang="zh-CN" sz="2600" b="1" i="1" spc="-120">
                    <a:latin typeface="Times New Roman" panose="02020603050405020304" pitchFamily="18" charset="0"/>
                    <a:cs typeface="Times New Roman" panose="02020603050405020304" pitchFamily="18" charset="0"/>
                  </a:rPr>
                  <a:t>ABC</a:t>
                </a:r>
                <a:r>
                  <a:rPr lang="zh-CN" altLang="zh-CN" sz="2600" b="1" spc="-120">
                    <a:latin typeface="Times New Roman" panose="02020603050405020304" pitchFamily="18" charset="0"/>
                    <a:cs typeface="Times New Roman" panose="02020603050405020304" pitchFamily="18" charset="0"/>
                  </a:rPr>
                  <a:t>面积为</a:t>
                </a:r>
                <a14:m>
                  <m:oMath xmlns:m="http://schemas.openxmlformats.org/officeDocument/2006/math">
                    <m:f>
                      <m:fPr>
                        <m:ctrlPr>
                          <a:rPr lang="zh-CN" altLang="zh-CN" sz="2600" b="1" i="1" spc="-12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spc="-120">
                            <a:latin typeface="Cambria Math" panose="02040503050406030204" pitchFamily="18" charset="0"/>
                            <a:cs typeface="Times New Roman" panose="02020603050405020304" pitchFamily="18" charset="0"/>
                          </a:rPr>
                          <m:t>𝟖</m:t>
                        </m:r>
                      </m:num>
                      <m:den>
                        <m:r>
                          <a:rPr lang="en-US" altLang="zh-CN" sz="2600" b="1" i="1" spc="-120">
                            <a:latin typeface="Cambria Math" panose="02040503050406030204" pitchFamily="18" charset="0"/>
                            <a:cs typeface="Times New Roman" panose="02020603050405020304" pitchFamily="18" charset="0"/>
                          </a:rPr>
                          <m:t>𝟓</m:t>
                        </m:r>
                      </m:den>
                    </m:f>
                  </m:oMath>
                </a14:m>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的</a:t>
                </a:r>
                <a:r>
                  <a:rPr lang="en-US" altLang="zh-CN" sz="2600" b="1" i="1" spc="-120">
                    <a:latin typeface="Times New Roman" panose="02020603050405020304" pitchFamily="18" charset="0"/>
                    <a:cs typeface="Times New Roman" panose="02020603050405020304" pitchFamily="18" charset="0"/>
                  </a:rPr>
                  <a:t>m</a:t>
                </a:r>
                <a:r>
                  <a:rPr lang="zh-CN" altLang="zh-CN" sz="2600" b="1" spc="-120">
                    <a:latin typeface="Times New Roman" panose="02020603050405020304" pitchFamily="18" charset="0"/>
                    <a:cs typeface="Times New Roman" panose="02020603050405020304" pitchFamily="18" charset="0"/>
                  </a:rPr>
                  <a:t>的一个值</a:t>
                </a:r>
                <a:r>
                  <a:rPr lang="zh-CN" altLang="zh-CN" sz="2600" b="1" u="sng" spc="-12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1559466"/>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custDataLst>
                  <p:tags r:id="rId2"/>
                </p:custDataLst>
              </p:nvPr>
            </p:nvSpPr>
            <p:spPr>
              <a:xfrm>
                <a:off x="4942500" y="1051904"/>
                <a:ext cx="6247223" cy="884409"/>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a:t>
                </a:r>
                <a:r>
                  <a:rPr lang="zh-CN" altLang="zh-CN" sz="2600" b="1">
                    <a:solidFill>
                      <a:srgbClr val="C00000"/>
                    </a:solidFill>
                    <a:latin typeface="Times New Roman" panose="02020603050405020304" pitchFamily="18" charset="0"/>
                    <a:cs typeface="Times New Roman" panose="02020603050405020304" pitchFamily="18" charset="0"/>
                  </a:rPr>
                  <a:t>答案不唯一</a:t>
                </a:r>
                <a:r>
                  <a:rPr lang="en-US" altLang="zh-CN" sz="2600" b="1">
                    <a:solidFill>
                      <a:srgbClr val="C00000"/>
                    </a:solidFill>
                    <a:latin typeface="宋体" panose="02010600030101010101" pitchFamily="2" charset="-122"/>
                    <a:cs typeface="Times New Roman" panose="02020603050405020304" pitchFamily="18" charset="0"/>
                  </a:rPr>
                  <a:t>,</a:t>
                </a:r>
                <a:r>
                  <a:rPr lang="zh-CN" altLang="zh-CN" sz="2600" b="1">
                    <a:solidFill>
                      <a:srgbClr val="C00000"/>
                    </a:solidFill>
                    <a:latin typeface="Times New Roman" panose="02020603050405020304" pitchFamily="18" charset="0"/>
                    <a:cs typeface="Times New Roman" panose="02020603050405020304" pitchFamily="18" charset="0"/>
                  </a:rPr>
                  <a:t>可以是</a:t>
                </a:r>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±2</a:t>
                </a:r>
                <a:r>
                  <a:rPr lang="zh-CN" altLang="zh-CN" sz="2600" b="1">
                    <a:solidFill>
                      <a:srgbClr val="C00000"/>
                    </a:solidFill>
                    <a:latin typeface="Times New Roman" panose="02020603050405020304" pitchFamily="18" charset="0"/>
                    <a:cs typeface="Times New Roman" panose="02020603050405020304" pitchFamily="18" charset="0"/>
                  </a:rPr>
                  <a:t>中任意一个</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5"/>
                </p:custDataLst>
              </p:nvPr>
            </p:nvSpPr>
            <p:spPr>
              <a:xfrm>
                <a:off x="4942500" y="1051904"/>
                <a:ext cx="6247223" cy="884409"/>
              </a:xfrm>
              <a:prstGeom prst="rect">
                <a:avLst/>
              </a:prstGeom>
              <a:blipFill rotWithShape="0">
                <a:blip r:embed="rId6"/>
                <a:stretch>
                  <a:fillRect l="-1756" r="-1073" b="-62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075576"/>
                <a:ext cx="11589417" cy="41776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my</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为直线</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条件知</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的圆心为</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则圆心</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e>
                                    </m:rad>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整理</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故答案可以为</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075576"/>
                <a:ext cx="11589417" cy="4177682"/>
              </a:xfrm>
              <a:prstGeom prst="rect">
                <a:avLst/>
              </a:prstGeom>
              <a:blipFill rotWithShape="0">
                <a:blip r:embed="rId7"/>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235199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579203"/>
            <a:ext cx="12190413" cy="36612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46226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切线问题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k</a:t>
                </a:r>
                <a:r>
                  <a:rPr lang="en-US" altLang="zh-CN" sz="2600" b="1" i="1" baseline="-25000">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切线的斜率</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𝒌</m:t>
                            </m:r>
                          </m:e>
                          <m:sub>
                            <m:r>
                              <a:rPr lang="en-US" altLang="zh-CN" sz="2600" b="1" i="1">
                                <a:latin typeface="Cambria Math" panose="02040503050406030204" pitchFamily="18" charset="0"/>
                                <a:cs typeface="Times New Roman" panose="02020603050405020304" pitchFamily="18" charset="0"/>
                              </a:rPr>
                              <m:t>𝑷𝑪</m:t>
                            </m:r>
                          </m:sub>
                        </m:sSub>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的切线方程是</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462265"/>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7258320" y="2170440"/>
              <a:ext cx="1938960" cy="2214720"/>
            </p14:xfrm>
          </p:contentPart>
        </mc:Choice>
        <mc:Fallback>
          <p:pic>
            <p:nvPicPr>
              <p:cNvPr id="2" name="墨迹 1"/>
              <p:cNvPicPr/>
              <p:nvPr/>
            </p:nvPicPr>
            <p:blipFill>
              <a:blip r:embed="rId5"/>
              <a:stretch>
                <a:fillRect/>
              </a:stretch>
            </p:blipFill>
            <p:spPr>
              <a:xfrm>
                <a:off x="7248960" y="2161080"/>
                <a:ext cx="1957680" cy="2233440"/>
              </a:xfrm>
              <a:prstGeom prst="rect">
                <a:avLst/>
              </a:prstGeom>
            </p:spPr>
          </p:pic>
        </mc:Fallback>
      </mc:AlternateContent>
    </p:spTree>
    <p:extLst>
      <p:ext uri="{BB962C8B-B14F-4D97-AF65-F5344CB8AC3E}">
        <p14:creationId xmlns:p14="http://schemas.microsoft.com/office/powerpoint/2010/main" val="11952727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blinds(horizontal)">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blinds(horizontal)">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blinds(horizontal)">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blinds(horizontal)">
                                      <p:cBhvr>
                                        <p:cTn id="2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049946"/>
            <a:ext cx="12190413" cy="52328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492501"/>
                <a:ext cx="11589417" cy="5514214"/>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求过点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并求出切线长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=5&gt;4</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外部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当过点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的直线斜率不存在时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又点</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即此时满足题意</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r>
                  <a:rPr lang="zh-CN" altLang="zh-CN" sz="2600" b="1" smtClean="0">
                    <a:latin typeface="Times New Roman" panose="02020603050405020304" pitchFamily="18" charset="0"/>
                    <a:cs typeface="Times New Roman" panose="02020603050405020304" pitchFamily="18" charset="0"/>
                  </a:rPr>
                  <a:t>直线</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=3</a:t>
                </a:r>
                <a:r>
                  <a:rPr lang="zh-CN" altLang="zh-CN" sz="2600" b="1" smtClean="0">
                    <a:latin typeface="Times New Roman" panose="02020603050405020304" pitchFamily="18" charset="0"/>
                    <a:cs typeface="Times New Roman" panose="02020603050405020304" pitchFamily="18" charset="0"/>
                  </a:rPr>
                  <a:t>是圆</a:t>
                </a:r>
                <a:r>
                  <a:rPr lang="en-US" altLang="zh-CN" sz="2600" b="1" i="1" smtClean="0">
                    <a:latin typeface="Times New Roman" panose="02020603050405020304" pitchFamily="18" charset="0"/>
                    <a:cs typeface="Times New Roman" panose="02020603050405020304" pitchFamily="18" charset="0"/>
                  </a:rPr>
                  <a:t>C</a:t>
                </a:r>
                <a:r>
                  <a:rPr lang="zh-CN" altLang="zh-CN" sz="2600" b="1" smtClean="0">
                    <a:latin typeface="Times New Roman" panose="02020603050405020304" pitchFamily="18" charset="0"/>
                    <a:cs typeface="Times New Roman" panose="02020603050405020304" pitchFamily="18" charset="0"/>
                  </a:rPr>
                  <a:t>的切线</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当</a:t>
                </a:r>
                <a:r>
                  <a:rPr lang="zh-CN" altLang="zh-CN" sz="2600" b="1">
                    <a:latin typeface="Times New Roman" panose="02020603050405020304" pitchFamily="18" charset="0"/>
                    <a:cs typeface="Times New Roman" panose="02020603050405020304" pitchFamily="18" charset="0"/>
                  </a:rPr>
                  <a:t>切线的斜率存在时</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切线方程为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则圆心</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到切线的距离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𝒌</m:t>
                            </m:r>
                          </m:e>
                        </m: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𝒌</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切线方程为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综上可得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的切线长为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𝑴𝑪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492501"/>
                <a:ext cx="11589417" cy="5514214"/>
              </a:xfrm>
              <a:prstGeom prst="rect">
                <a:avLst/>
              </a:prstGeom>
              <a:blipFill rotWithShape="0">
                <a:blip r:embed="rId3"/>
                <a:stretch>
                  <a:fillRect l="-947" t="-553" b="-7080"/>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360400" y="1428120"/>
              <a:ext cx="4215600" cy="2153880"/>
            </p14:xfrm>
          </p:contentPart>
        </mc:Choice>
        <mc:Fallback>
          <p:pic>
            <p:nvPicPr>
              <p:cNvPr id="2" name="墨迹 1"/>
              <p:cNvPicPr/>
              <p:nvPr/>
            </p:nvPicPr>
            <p:blipFill>
              <a:blip r:embed="rId5"/>
              <a:stretch>
                <a:fillRect/>
              </a:stretch>
            </p:blipFill>
            <p:spPr>
              <a:xfrm>
                <a:off x="5351040" y="1418760"/>
                <a:ext cx="4234320" cy="2172600"/>
              </a:xfrm>
              <a:prstGeom prst="rect">
                <a:avLst/>
              </a:prstGeom>
            </p:spPr>
          </p:pic>
        </mc:Fallback>
      </mc:AlternateContent>
    </p:spTree>
    <p:extLst>
      <p:ext uri="{BB962C8B-B14F-4D97-AF65-F5344CB8AC3E}">
        <p14:creationId xmlns:p14="http://schemas.microsoft.com/office/powerpoint/2010/main" val="38564613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blinds(horizontal)">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blinds(horizontal)">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blinds(horizontal)">
                                      <p:cBhvr>
                                        <p:cTn id="47" dur="50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blinds(horizontal)">
                                      <p:cBhvr>
                                        <p:cTn id="5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577031"/>
            <a:ext cx="12190413" cy="37211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最值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范围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问题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杭州调研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向圆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引切线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则切线长的最小值为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custDataLst>
                  <p:tags r:id="rId2"/>
                </p:custDataLst>
              </p:nvPr>
            </p:nvSpPr>
            <p:spPr>
              <a:xfrm>
                <a:off x="3243313" y="1662474"/>
                <a:ext cx="677750" cy="759375"/>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𝟕</m:t>
                          </m:r>
                        </m:e>
                      </m:rad>
                    </m:oMath>
                  </m:oMathPara>
                </a14:m>
                <a:endParaRPr lang="zh-CN" altLang="zh-CN" sz="260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4"/>
                </p:custDataLst>
              </p:nvPr>
            </p:nvSpPr>
            <p:spPr>
              <a:xfrm>
                <a:off x="3243313" y="1662474"/>
                <a:ext cx="677750" cy="759375"/>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449572"/>
                <a:ext cx="11589417" cy="164641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切线长</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的距离即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449572"/>
                <a:ext cx="11589417" cy="1646413"/>
              </a:xfrm>
              <a:prstGeom prst="rect">
                <a:avLst/>
              </a:prstGeom>
              <a:blipFill rotWithShape="0">
                <a:blip r:embed="rId6"/>
                <a:stretch>
                  <a:fillRect l="-947" b="-1852"/>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5" name="image28.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2322" y="4048847"/>
            <a:ext cx="3088177" cy="205055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477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mc:Choice xmlns:p14="http://schemas.microsoft.com/office/powerpoint/2010/main" Requires="p14">
          <p:contentPart p14:bwMode="auto" r:id="rId8">
            <p14:nvContentPartPr>
              <p14:cNvPr id="4" name="墨迹 3"/>
              <p14:cNvContentPartPr/>
              <p14:nvPr/>
            </p14:nvContentPartPr>
            <p14:xfrm>
              <a:off x="1115640" y="1958400"/>
              <a:ext cx="10495800" cy="3950640"/>
            </p14:xfrm>
          </p:contentPart>
        </mc:Choice>
        <mc:Fallback>
          <p:pic>
            <p:nvPicPr>
              <p:cNvPr id="4" name="墨迹 3"/>
              <p:cNvPicPr/>
              <p:nvPr/>
            </p:nvPicPr>
            <p:blipFill>
              <a:blip r:embed="rId9"/>
              <a:stretch>
                <a:fillRect/>
              </a:stretch>
            </p:blipFill>
            <p:spPr>
              <a:xfrm>
                <a:off x="1106280" y="1949040"/>
                <a:ext cx="10514520" cy="3969360"/>
              </a:xfrm>
              <a:prstGeom prst="rect">
                <a:avLst/>
              </a:prstGeom>
            </p:spPr>
          </p:pic>
        </mc:Fallback>
      </mc:AlternateContent>
    </p:spTree>
    <p:extLst>
      <p:ext uri="{BB962C8B-B14F-4D97-AF65-F5344CB8AC3E}">
        <p14:creationId xmlns:p14="http://schemas.microsoft.com/office/powerpoint/2010/main" val="19772513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blinds(horizontal)">
                                      <p:cBhvr>
                                        <p:cTn id="17"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523811"/>
            <a:ext cx="12190413" cy="370364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河南名校联考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作</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的切线</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当四边形</a:t>
            </a:r>
            <a:r>
              <a:rPr lang="en-US" altLang="zh-CN" sz="2600" b="1" i="1">
                <a:latin typeface="Times New Roman" panose="02020603050405020304" pitchFamily="18" charset="0"/>
                <a:cs typeface="Times New Roman" panose="02020603050405020304" pitchFamily="18" charset="0"/>
              </a:rPr>
              <a:t>MACB</a:t>
            </a:r>
            <a:r>
              <a:rPr lang="zh-CN" altLang="zh-CN" sz="2600" b="1">
                <a:latin typeface="Times New Roman" panose="02020603050405020304" pitchFamily="18" charset="0"/>
                <a:cs typeface="Times New Roman" panose="02020603050405020304" pitchFamily="18" charset="0"/>
              </a:rPr>
              <a:t>的面积取最小值时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的方程为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3847852" y="1716092"/>
            <a:ext cx="1571264" cy="628314"/>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Times New Roman" panose="02020603050405020304" pitchFamily="18" charset="0"/>
                <a:cs typeface="Times New Roman" panose="02020603050405020304" pitchFamily="18" charset="0"/>
              </a:rPr>
              <a:t>+2</a:t>
            </a:r>
            <a:r>
              <a:rPr lang="en-US" altLang="zh-CN" sz="2600" b="1" i="1">
                <a:solidFill>
                  <a:srgbClr val="C00000"/>
                </a:solidFill>
                <a:latin typeface="Times New Roman" panose="02020603050405020304" pitchFamily="18" charset="0"/>
                <a:cs typeface="Times New Roman" panose="02020603050405020304" pitchFamily="18" charset="0"/>
              </a:rPr>
              <a:t>y</a:t>
            </a:r>
            <a:r>
              <a:rPr lang="en-US" altLang="zh-CN" sz="2600" b="1">
                <a:solidFill>
                  <a:srgbClr val="C00000"/>
                </a:solidFill>
                <a:latin typeface="Times New Roman" panose="02020603050405020304" pitchFamily="18" charset="0"/>
                <a:cs typeface="Times New Roman" panose="02020603050405020304" pitchFamily="18" charset="0"/>
              </a:rPr>
              <a:t>+1=0</a:t>
            </a:r>
            <a:endParaRPr lang="zh-CN" altLang="zh-CN" sz="2600">
              <a:latin typeface="Calibri" panose="020F0502020204030204" pitchFamily="34" charset="0"/>
              <a:cs typeface="Times New Roman" panose="02020603050405020304" pitchFamily="18" charset="0"/>
            </a:endParaRPr>
          </a:p>
        </p:txBody>
      </p:sp>
      <p:sp>
        <p:nvSpPr>
          <p:cNvPr id="5" name="矩形 4"/>
          <p:cNvSpPr/>
          <p:nvPr/>
        </p:nvSpPr>
        <p:spPr>
          <a:xfrm>
            <a:off x="421782" y="2536658"/>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的标准方程为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29.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3446" y="3328672"/>
            <a:ext cx="2791711" cy="251995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287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411089" y="4351273"/>
                <a:ext cx="11589417" cy="132587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则四边形</a:t>
                </a:r>
                <a:r>
                  <a:rPr lang="en-US" altLang="zh-CN" sz="2600" b="1" i="1">
                    <a:latin typeface="Times New Roman" panose="02020603050405020304" pitchFamily="18" charset="0"/>
                    <a:cs typeface="Times New Roman" panose="02020603050405020304" pitchFamily="18" charset="0"/>
                  </a:rPr>
                  <a:t>MACB</a:t>
                </a:r>
                <a:r>
                  <a:rPr lang="zh-CN" altLang="zh-CN" sz="2600" b="1">
                    <a:latin typeface="Times New Roman" panose="02020603050405020304" pitchFamily="18" charset="0"/>
                    <a:cs typeface="Times New Roman" panose="02020603050405020304" pitchFamily="18" charset="0"/>
                  </a:rPr>
                  <a:t>的面积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CAM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𝑪𝑴</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11089" y="4351273"/>
                <a:ext cx="11589417" cy="1325876"/>
              </a:xfrm>
              <a:prstGeom prst="rect">
                <a:avLst/>
              </a:prstGeom>
              <a:blipFill rotWithShape="0">
                <a:blip r:embed="rId5"/>
                <a:stretch>
                  <a:fillRect l="-946" b="-101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91905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blinds(horizontal)">
                                      <p:cBhvr>
                                        <p:cTn id="27" dur="500"/>
                                        <p:tgtEl>
                                          <p:spTgt spid="204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linds(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blinds(horizontal)">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4250"/>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3615029"/>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要使四边形</a:t>
                </a:r>
                <a:r>
                  <a:rPr lang="en-US" altLang="zh-CN" sz="2600" b="1" i="1">
                    <a:latin typeface="Times New Roman" panose="02020603050405020304" pitchFamily="18" charset="0"/>
                    <a:cs typeface="Times New Roman" panose="02020603050405020304" pitchFamily="18" charset="0"/>
                  </a:rPr>
                  <a:t>MACB</a:t>
                </a:r>
                <a:r>
                  <a:rPr lang="zh-CN" altLang="zh-CN" sz="2600" b="1">
                    <a:latin typeface="Times New Roman" panose="02020603050405020304" pitchFamily="18" charset="0"/>
                    <a:cs typeface="Times New Roman" panose="02020603050405020304" pitchFamily="18" charset="0"/>
                  </a:rPr>
                  <a:t>的面积最小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则需</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CM</a:t>
                </a:r>
                <a:r>
                  <a:rPr lang="zh-CN" altLang="zh-CN" sz="2600" b="1">
                    <a:latin typeface="Times New Roman" panose="02020603050405020304" pitchFamily="18" charset="0"/>
                    <a:cs typeface="Times New Roman" panose="02020603050405020304" pitchFamily="18" charset="0"/>
                  </a:rPr>
                  <a:t>与直线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CM</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联立得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则以</a:t>
                </a:r>
                <a:r>
                  <a:rPr lang="en-US" altLang="zh-CN" sz="2600" b="1" i="1">
                    <a:latin typeface="Times New Roman" panose="02020603050405020304" pitchFamily="18" charset="0"/>
                    <a:cs typeface="Times New Roman" panose="02020603050405020304" pitchFamily="18" charset="0"/>
                  </a:rPr>
                  <a:t>CM</a:t>
                </a:r>
                <a:r>
                  <a:rPr lang="zh-CN" altLang="zh-CN" sz="2600" b="1">
                    <a:latin typeface="Times New Roman" panose="02020603050405020304" pitchFamily="18" charset="0"/>
                    <a:cs typeface="Times New Roman" panose="02020603050405020304" pitchFamily="18" charset="0"/>
                  </a:rPr>
                  <a:t>为直径的圆的方程为</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的方程作差可得直线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3615029"/>
              </a:xfrm>
              <a:prstGeom prst="rect">
                <a:avLst/>
              </a:prstGeom>
              <a:blipFill rotWithShape="0">
                <a:blip r:embed="rId3"/>
                <a:stretch>
                  <a:fillRect l="-947" b="-13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22811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633208"/>
            <a:ext cx="12190413" cy="43524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822956"/>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905524"/>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923944"/>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664524"/>
            <a:ext cx="11411052" cy="4204934"/>
          </a:xfrm>
          <a:prstGeom prst="rect">
            <a:avLst/>
          </a:prstGeom>
        </p:spPr>
        <p:txBody>
          <a:bodyPr wrap="square">
            <a:sp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对于已知弦长求直线方程的问题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若弦是直径有且只有一条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否则一定有两条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两种情况常因漏掉直线斜率不存在的情形致误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求过某点的圆的切线问题时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应首先确定点与圆的位置关系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再求切线方程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若点在圆上</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即为切点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则过该点的切线只有一条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若点在圆外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则过该点的切线有两条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此时注意斜率不存在的切线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涉及与圆的切线有关的线段长度范围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或最值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解题关键是能够把所求线段长表示为关于圆心与直线上的点的距离的函数的形式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利用求函数值域的方法求得结果</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39149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093833"/>
            <a:ext cx="12190413" cy="413850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77901"/>
            <a:ext cx="11589417" cy="1434175"/>
          </a:xfrm>
          <a:prstGeom prst="rect">
            <a:avLst/>
          </a:prstGeom>
        </p:spPr>
        <p:txBody>
          <a:bodyPr wrap="square">
            <a:spAutoFit/>
          </a:bodyPr>
          <a:lstStyle/>
          <a:p>
            <a:pPr marL="355600" indent="-355600">
              <a:lnSpc>
                <a:spcPct val="18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(1)(2021·</a:t>
            </a:r>
            <a:r>
              <a:rPr lang="zh-CN" altLang="zh-CN" sz="2600" b="1">
                <a:latin typeface="Times New Roman" panose="02020603050405020304" pitchFamily="18" charset="0"/>
                <a:cs typeface="Times New Roman" panose="02020603050405020304" pitchFamily="18" charset="0"/>
              </a:rPr>
              <a:t>北京卷改编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k</a:t>
            </a:r>
            <a:r>
              <a:rPr lang="zh-CN" altLang="zh-CN" sz="2600" b="1">
                <a:latin typeface="Times New Roman" panose="02020603050405020304" pitchFamily="18" charset="0"/>
                <a:cs typeface="Times New Roman" panose="02020603050405020304" pitchFamily="18" charset="0"/>
              </a:rPr>
              <a:t>变化时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截得圆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弦长的最小值为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4507057" y="1259130"/>
                <a:ext cx="1272464" cy="670120"/>
              </a:xfrm>
              <a:prstGeom prst="rect">
                <a:avLst/>
              </a:prstGeom>
            </p:spPr>
            <p:txBody>
              <a:bodyPr wrap="none">
                <a:spAutoFit/>
              </a:bodyPr>
              <a:lstStyle/>
              <a:p>
                <a:pPr>
                  <a:lnSpc>
                    <a:spcPct val="150000"/>
                  </a:lnSpc>
                  <a:spcAft>
                    <a:spcPts val="0"/>
                  </a:spcAft>
                  <a:tabLst>
                    <a:tab pos="2970530" algn="l"/>
                  </a:tabLst>
                </a:pPr>
                <a:r>
                  <a:rPr lang="zh-CN" altLang="zh-CN" sz="2600" b="1" dirty="0">
                    <a:solidFill>
                      <a:srgbClr val="C00000"/>
                    </a:solidFill>
                    <a:latin typeface="Times New Roman" panose="02020603050405020304" pitchFamily="18" charset="0"/>
                    <a:cs typeface="Times New Roman" panose="02020603050405020304" pitchFamily="18" charset="0"/>
                  </a:rPr>
                  <a:t>　</a:t>
                </a:r>
                <a:r>
                  <a:rPr lang="en-US" altLang="zh-CN" sz="2600" b="1" dirty="0">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a14:m>
                <a:endParaRPr lang="zh-CN" altLang="zh-CN" sz="2600" dirty="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4507057" y="1259130"/>
                <a:ext cx="1272464" cy="670120"/>
              </a:xfrm>
              <a:prstGeom prst="rect">
                <a:avLst/>
              </a:prstGeom>
              <a:blipFill rotWithShape="0">
                <a:blip r:embed="rId5"/>
                <a:stretch>
                  <a:fillRect b="-192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83573" y="2061062"/>
                <a:ext cx="11589417" cy="431214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则圆心</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设弦长为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则由弦长公式可</a:t>
                </a:r>
                <a:r>
                  <a:rPr lang="zh-CN" altLang="zh-CN" sz="2600" b="1" smtClean="0">
                    <a:latin typeface="Times New Roman" panose="02020603050405020304" pitchFamily="18" charset="0"/>
                    <a:cs typeface="Times New Roman" panose="02020603050405020304" pitchFamily="18" charset="0"/>
                  </a:rPr>
                  <a:t>得</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取最小值</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取最大值</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𝒎</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最大值为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83573" y="2061062"/>
                <a:ext cx="11589417" cy="4312143"/>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93273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888322"/>
            <a:ext cx="12190413" cy="43065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是圆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的对称轴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的一条切线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切点为</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等于</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2"/>
            </p:custDataLst>
          </p:nvPr>
        </p:nvSpPr>
        <p:spPr>
          <a:xfrm>
            <a:off x="5216584" y="1127692"/>
            <a:ext cx="351378" cy="628314"/>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4</a:t>
            </a:r>
            <a:endParaRPr lang="zh-CN" altLang="zh-CN" sz="26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54545" y="1874063"/>
                <a:ext cx="11589417" cy="382002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是圆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的对称轴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71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1874063"/>
                <a:ext cx="11589417" cy="3820020"/>
              </a:xfrm>
              <a:prstGeom prst="rect">
                <a:avLst/>
              </a:prstGeom>
              <a:blipFill rotWithShape="0">
                <a:blip r:embed="rId4"/>
                <a:stretch>
                  <a:fillRect l="-947" b="-30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716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教考衔接　  </a:t>
            </a:r>
            <a:r>
              <a:rPr lang="zh-CN" altLang="zh-CN" sz="2800" b="1" smtClean="0">
                <a:solidFill>
                  <a:srgbClr val="191919"/>
                </a:solidFill>
                <a:latin typeface="Times New Roman" panose="02020603050405020304" pitchFamily="18" charset="0"/>
                <a:ea typeface="微软雅黑" panose="020B0503020204020204" pitchFamily="34" charset="-122"/>
                <a:cs typeface="Times New Roman" panose="02020603050405020304" pitchFamily="18" charset="0"/>
              </a:rPr>
              <a:t>最</a:t>
            </a:r>
            <a:r>
              <a:rPr lang="zh-CN" altLang="zh-CN" sz="2800" b="1">
                <a:solidFill>
                  <a:srgbClr val="191919"/>
                </a:solidFill>
                <a:latin typeface="Times New Roman" panose="02020603050405020304" pitchFamily="18" charset="0"/>
                <a:ea typeface="微软雅黑" panose="020B0503020204020204" pitchFamily="34" charset="-122"/>
                <a:cs typeface="Times New Roman" panose="02020603050405020304" pitchFamily="18" charset="0"/>
              </a:rPr>
              <a:t>短弦问题</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p:sp>
        <p:nvSpPr>
          <p:cNvPr id="3" name="矩形 2"/>
          <p:cNvSpPr/>
          <p:nvPr/>
        </p:nvSpPr>
        <p:spPr>
          <a:xfrm>
            <a:off x="269382" y="787368"/>
            <a:ext cx="11589417" cy="5245218"/>
          </a:xfrm>
          <a:prstGeom prst="rect">
            <a:avLst/>
          </a:prstGeom>
        </p:spPr>
        <p:txBody>
          <a:bodyPr wrap="square">
            <a:sp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教材母题</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P103T20)</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过定点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被圆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截得的弦长何时最长、何时最短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并求截得的弦长最短时</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的值以及最短弦长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P121T5)</a:t>
            </a:r>
            <a:r>
              <a:rPr lang="zh-CN" altLang="zh-CN" sz="2600" b="1">
                <a:latin typeface="Times New Roman" panose="02020603050405020304" pitchFamily="18" charset="0"/>
                <a:cs typeface="Times New Roman" panose="02020603050405020304" pitchFamily="18" charset="0"/>
              </a:rPr>
              <a:t>求经过圆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内一点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且被圆截得弦长最短的直线的方程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过圆内一定点的直线所形成的弦中最长的为直径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最短的为与该条直径垂直的弦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此时定点恰为最短弦的中点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命题时往往给出定点或含参数的初直线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挖掘定点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进而求解最短弦长或其所在直线的方程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01785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73396"/>
            <a:ext cx="12190413" cy="41798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122411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全国甲卷改编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2"/>
            </p:custDataLst>
          </p:nvPr>
        </p:nvSpPr>
        <p:spPr>
          <a:xfrm>
            <a:off x="4136449" y="1053497"/>
            <a:ext cx="377026" cy="710836"/>
          </a:xfrm>
          <a:prstGeom prst="rect">
            <a:avLst/>
          </a:prstGeom>
        </p:spPr>
        <p:txBody>
          <a:bodyPr wrap="none">
            <a:spAutoFit/>
          </a:bodyPr>
          <a:lstStyle/>
          <a:p>
            <a:pPr>
              <a:lnSpc>
                <a:spcPct val="150000"/>
              </a:lnSpc>
              <a:spcAft>
                <a:spcPts val="0"/>
              </a:spcAft>
              <a:tabLst>
                <a:tab pos="2970530" algn="l"/>
              </a:tabLst>
            </a:pPr>
            <a:r>
              <a:rPr lang="en-US" altLang="zh-CN" sz="3000" b="1" smtClean="0">
                <a:solidFill>
                  <a:srgbClr val="C00000"/>
                </a:solidFill>
                <a:latin typeface="Times New Roman" panose="02020603050405020304" pitchFamily="18" charset="0"/>
                <a:cs typeface="Times New Roman" panose="02020603050405020304" pitchFamily="18" charset="0"/>
              </a:rPr>
              <a:t>4</a:t>
            </a:r>
            <a:endParaRPr lang="zh-CN" altLang="zh-CN" sz="30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94017" y="1888577"/>
                <a:ext cx="11361059" cy="285110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设直线为</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过定点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的标准方程为</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所以圆心为</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的距离最大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取得最小值</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94017" y="1888577"/>
                <a:ext cx="11361059" cy="2851102"/>
              </a:xfrm>
              <a:prstGeom prst="rect">
                <a:avLst/>
              </a:prstGeom>
              <a:blipFill rotWithShape="0">
                <a:blip r:embed="rId4"/>
                <a:stretch>
                  <a:fillRect l="-9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850779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048421"/>
            <a:ext cx="12190413" cy="41752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圆与圆的位置关系</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05792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5</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已知两圆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+45=0.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C</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|=5&lt;4+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057923"/>
              </a:xfrm>
              <a:prstGeom prst="rect">
                <a:avLst/>
              </a:prstGeom>
              <a:blipFill rotWithShape="0">
                <a:blip r:embed="rId4"/>
                <a:stretch>
                  <a:fillRect l="-947" b="-20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blinds(horizontal)">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blinds(horizontal)">
                                      <p:cBhvr>
                                        <p:cTn id="22" dur="500"/>
                                        <p:tgtEl>
                                          <p:spTgt spid="1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blinds(horizontal)">
                                      <p:cBhvr>
                                        <p:cTn id="27" dur="500"/>
                                        <p:tgtEl>
                                          <p:spTgt spid="1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blinds(horizontal)">
                                      <p:cBhvr>
                                        <p:cTn id="3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350006"/>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26443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的公共弦所在直线的方程和公共弦长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将两圆方程相减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得公共弦所在直线方程是</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23=0.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到直线</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23=0</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𝟏𝟖</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𝟐𝟑</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由此可得公共弦的长</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26443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412368" y="2196243"/>
            <a:ext cx="11386616"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判断两圆的位置关系时常用几何法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即利用两圆圆心之间的距离与两圆半径之间的关系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一般不采用代数法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若两圆相交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则两圆公共弦所在直线的方程可由两圆的方程作差消去</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项得到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426379"/>
            <a:ext cx="12190413" cy="28104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34357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沧州质检</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有公切线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充分不必要</a:t>
                </a:r>
                <a:r>
                  <a:rPr lang="zh-CN" altLang="zh-CN" sz="2600" b="1" smtClean="0">
                    <a:latin typeface="Times New Roman" panose="02020603050405020304" pitchFamily="18" charset="0"/>
                    <a:cs typeface="Times New Roman" panose="02020603050405020304" pitchFamily="18" charset="0"/>
                  </a:rPr>
                  <a:t>条件</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必要不充分条件</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充要条件</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既不充分也不必要条件</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的半径分别为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题意可知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当且仅当圆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内含时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两圆没有公切线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有公切线的充要条件为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343579"/>
              </a:xfrm>
              <a:prstGeom prst="rect">
                <a:avLst/>
              </a:prstGeom>
              <a:blipFill rotWithShape="0">
                <a:blip r:embed="rId4"/>
                <a:stretch>
                  <a:fillRect l="-947" b="-114"/>
                </a:stretch>
              </a:blipFill>
            </p:spPr>
            <p:txBody>
              <a:bodyPr/>
              <a:lstStyle/>
              <a:p>
                <a:r>
                  <a:rPr lang="zh-CN" altLang="en-US">
                    <a:noFill/>
                  </a:rPr>
                  <a:t> </a:t>
                </a:r>
              </a:p>
            </p:txBody>
          </p:sp>
        </mc:Fallback>
      </mc:AlternateContent>
      <p:sp>
        <p:nvSpPr>
          <p:cNvPr id="12" name="矩形 11"/>
          <p:cNvSpPr/>
          <p:nvPr>
            <p:custDataLst>
              <p:tags r:id="rId2"/>
            </p:custDataLst>
          </p:nvPr>
        </p:nvSpPr>
        <p:spPr>
          <a:xfrm>
            <a:off x="2580718" y="165803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1622"/>
            <a:ext cx="12190413" cy="62069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877761"/>
                <a:ext cx="11589417" cy="298408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的充分不必要条件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有公切线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的充分不必要条件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877761"/>
                <a:ext cx="11589417" cy="2984087"/>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42388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3201323"/>
            <a:ext cx="12190413" cy="296619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218417"/>
            <a:ext cx="11589417" cy="2924583"/>
          </a:xfrm>
          <a:prstGeom prst="rect">
            <a:avLst/>
          </a:prstGeom>
        </p:spPr>
        <p:txBody>
          <a:bodyPr wrap="square">
            <a:spAutoFit/>
          </a:bodyPr>
          <a:lstStyle/>
          <a:p>
            <a:pPr>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衡阳质检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在平面直角坐标系</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+15=0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上至少存在一点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使得以该点为圆心</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为半径的圆与圆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有公共点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k</a:t>
            </a:r>
            <a:r>
              <a:rPr lang="zh-CN" altLang="zh-CN" sz="2600" b="1">
                <a:latin typeface="Times New Roman" panose="02020603050405020304" pitchFamily="18" charset="0"/>
                <a:cs typeface="Times New Roman" panose="02020603050405020304" pitchFamily="18" charset="0"/>
              </a:rPr>
              <a:t>的最大值是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custDataLst>
                  <p:tags r:id="rId2"/>
                </p:custDataLst>
              </p:nvPr>
            </p:nvSpPr>
            <p:spPr>
              <a:xfrm>
                <a:off x="2148664" y="1946634"/>
                <a:ext cx="776175" cy="1068690"/>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𝟒</m:t>
                        </m:r>
                      </m:num>
                      <m:den>
                        <m:r>
                          <a:rPr lang="en-US" altLang="zh-CN" sz="3200" b="1" i="1">
                            <a:solidFill>
                              <a:srgbClr val="C00000"/>
                            </a:solidFill>
                            <a:latin typeface="Cambria Math" panose="02040503050406030204" pitchFamily="18" charset="0"/>
                            <a:cs typeface="Times New Roman" panose="02020603050405020304" pitchFamily="18" charset="0"/>
                          </a:rPr>
                          <m:t>𝟑</m:t>
                        </m:r>
                      </m:den>
                    </m:f>
                  </m:oMath>
                </a14:m>
                <a:endParaRPr lang="zh-CN" altLang="zh-CN" sz="140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4"/>
                </p:custDataLst>
              </p:nvPr>
            </p:nvSpPr>
            <p:spPr>
              <a:xfrm>
                <a:off x="2148664" y="1946634"/>
                <a:ext cx="776175" cy="1068690"/>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49212" y="3254788"/>
                <a:ext cx="11589417" cy="269644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+15=0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的标准方程为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是以</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为圆心</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为半径的圆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上至少存在一点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使得以该点为圆心</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为半径的圆与圆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有公共点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则圆心</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k</a:t>
                </a:r>
                <a:r>
                  <a:rPr lang="zh-CN" altLang="zh-CN" sz="2600" b="1">
                    <a:latin typeface="Times New Roman" panose="02020603050405020304" pitchFamily="18" charset="0"/>
                    <a:cs typeface="Times New Roman" panose="02020603050405020304" pitchFamily="18" charset="0"/>
                  </a:rPr>
                  <a:t>的最大值为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49212" y="3254788"/>
                <a:ext cx="11589417" cy="2696444"/>
              </a:xfrm>
              <a:prstGeom prst="rect">
                <a:avLst/>
              </a:prstGeom>
              <a:blipFill rotWithShape="0">
                <a:blip r:embed="rId6"/>
                <a:stretch>
                  <a:fillRect l="-947" r="-17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0588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022550"/>
            <a:ext cx="12190413" cy="32234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478504" y="534358"/>
                <a:ext cx="11589417" cy="435196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C.2</a:t>
                </a:r>
                <a:r>
                  <a:rPr lang="en-US" altLang="zh-CN" sz="2600" b="1">
                    <a:latin typeface="Times New Roman" panose="02020603050405020304" pitchFamily="18" charset="0"/>
                    <a:cs typeface="Times New Roman" panose="02020603050405020304" pitchFamily="18" charset="0"/>
                  </a:rPr>
                  <a:t>	D.3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的圆心为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圆与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轴相切</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78504" y="534358"/>
                <a:ext cx="11589417" cy="4351961"/>
              </a:xfrm>
              <a:prstGeom prst="rect">
                <a:avLst/>
              </a:prstGeom>
              <a:blipFill rotWithShape="0">
                <a:blip r:embed="rId4"/>
                <a:stretch>
                  <a:fillRect l="-946" b="-980"/>
                </a:stretch>
              </a:blipFill>
            </p:spPr>
            <p:txBody>
              <a:bodyPr/>
              <a:lstStyle/>
              <a:p>
                <a:r>
                  <a:rPr lang="zh-CN" altLang="en-US">
                    <a:noFill/>
                  </a:rPr>
                  <a:t> </a:t>
                </a:r>
              </a:p>
            </p:txBody>
          </p:sp>
        </mc:Fallback>
      </mc:AlternateContent>
      <p:sp>
        <p:nvSpPr>
          <p:cNvPr id="10" name="矩形 9"/>
          <p:cNvSpPr/>
          <p:nvPr>
            <p:custDataLst>
              <p:tags r:id="rId2"/>
            </p:custDataLst>
          </p:nvPr>
        </p:nvSpPr>
        <p:spPr>
          <a:xfrm>
            <a:off x="7723509" y="124049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linds(horizontal)">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linds(horizont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917429"/>
            <a:ext cx="12190413" cy="323703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440646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则这两个圆的位置关系为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外离</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外切</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内含</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根据题意得圆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的圆心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的圆心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圆心距</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&lt;4+3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所以两圆相交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4406463"/>
              </a:xfrm>
              <a:prstGeom prst="rect">
                <a:avLst/>
              </a:prstGeom>
              <a:blipFill rotWithShape="0">
                <a:blip r:embed="rId4"/>
                <a:stretch>
                  <a:fillRect l="-947" r="-263" b="-553"/>
                </a:stretch>
              </a:blipFill>
            </p:spPr>
            <p:txBody>
              <a:bodyPr/>
              <a:lstStyle/>
              <a:p>
                <a:r>
                  <a:rPr lang="zh-CN" altLang="en-US">
                    <a:noFill/>
                  </a:rPr>
                  <a:t> </a:t>
                </a:r>
              </a:p>
            </p:txBody>
          </p:sp>
        </mc:Fallback>
      </mc:AlternateContent>
      <p:sp>
        <p:nvSpPr>
          <p:cNvPr id="17" name="矩形 16"/>
          <p:cNvSpPr/>
          <p:nvPr>
            <p:custDataLst>
              <p:tags r:id="rId2"/>
            </p:custDataLst>
          </p:nvPr>
        </p:nvSpPr>
        <p:spPr>
          <a:xfrm>
            <a:off x="910558" y="119112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blinds(horizontal)">
                                      <p:cBhvr>
                                        <p:cTn id="1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68294"/>
            <a:ext cx="12190413" cy="31424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478695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黑龙江大联考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被圆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截得的弦长为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C.4</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易知圆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的圆心为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圆心到直线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舍</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786951"/>
              </a:xfrm>
              <a:prstGeom prst="rect">
                <a:avLst/>
              </a:prstGeom>
              <a:blipFill rotWithShape="0">
                <a:blip r:embed="rId4"/>
                <a:stretch>
                  <a:fillRect l="-947" r="-894" b="-510"/>
                </a:stretch>
              </a:blipFill>
            </p:spPr>
            <p:txBody>
              <a:bodyPr/>
              <a:lstStyle/>
              <a:p>
                <a:r>
                  <a:rPr lang="zh-CN" altLang="en-US">
                    <a:noFill/>
                  </a:rPr>
                  <a:t> </a:t>
                </a:r>
              </a:p>
            </p:txBody>
          </p:sp>
        </mc:Fallback>
      </mc:AlternateContent>
      <p:sp>
        <p:nvSpPr>
          <p:cNvPr id="11" name="矩形 10"/>
          <p:cNvSpPr/>
          <p:nvPr>
            <p:custDataLst>
              <p:tags r:id="rId2"/>
            </p:custDataLst>
          </p:nvPr>
        </p:nvSpPr>
        <p:spPr>
          <a:xfrm>
            <a:off x="2384627" y="130555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710982"/>
            <a:ext cx="12190413" cy="3545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77987"/>
                <a:ext cx="11589417" cy="560647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石家庄质检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𝟏𝟓</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𝟏𝟓</m:t>
                            </m:r>
                          </m:e>
                        </m:rad>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en-US" altLang="zh-CN" sz="2600" b="1" smtClean="0">
                    <a:latin typeface="宋体" panose="02010600030101010101" pitchFamily="2" charset="-122"/>
                    <a:cs typeface="Times New Roman" panose="02020603050405020304" pitchFamily="18" charset="0"/>
                  </a:rPr>
                  <a:t>,</a:t>
                </a:r>
              </a:p>
              <a:p>
                <a:pPr marL="355600" indent="-355600">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𝟏𝟓</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77987"/>
                <a:ext cx="11589417" cy="5606471"/>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3" name="矩形 12"/>
          <p:cNvSpPr/>
          <p:nvPr>
            <p:custDataLst>
              <p:tags r:id="rId2"/>
            </p:custDataLst>
          </p:nvPr>
        </p:nvSpPr>
        <p:spPr>
          <a:xfrm>
            <a:off x="1702096" y="1182439"/>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389017"/>
            <a:ext cx="12190413" cy="386180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345383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上到直线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的点共有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a:t>
                </a:r>
                <a:r>
                  <a:rPr lang="zh-CN" altLang="zh-CN" sz="2600" b="1">
                    <a:latin typeface="Times New Roman" panose="02020603050405020304" pitchFamily="18" charset="0"/>
                    <a:cs typeface="Times New Roman" panose="02020603050405020304" pitchFamily="18" charset="0"/>
                  </a:rPr>
                  <a:t>个</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r>
                  <a:rPr lang="zh-CN" altLang="zh-CN" sz="2600" b="1">
                    <a:latin typeface="Times New Roman" panose="02020603050405020304" pitchFamily="18" charset="0"/>
                    <a:cs typeface="Times New Roman" panose="02020603050405020304" pitchFamily="18" charset="0"/>
                  </a:rPr>
                  <a:t>个</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C.3</a:t>
                </a:r>
                <a:r>
                  <a:rPr lang="zh-CN" altLang="zh-CN" sz="2600" b="1">
                    <a:latin typeface="Times New Roman" panose="02020603050405020304" pitchFamily="18" charset="0"/>
                    <a:cs typeface="Times New Roman" panose="02020603050405020304" pitchFamily="18" charset="0"/>
                  </a:rPr>
                  <a:t>个</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r>
                  <a:rPr lang="zh-CN" altLang="zh-CN" sz="2600" b="1">
                    <a:latin typeface="Times New Roman" panose="02020603050405020304" pitchFamily="18" charset="0"/>
                    <a:cs typeface="Times New Roman" panose="02020603050405020304" pitchFamily="18" charset="0"/>
                  </a:rPr>
                  <a:t>个</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圆的方程可化为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到直线的距离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半径是</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结合图形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可知有</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个符合条件的点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3453831"/>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5" name="矩形 14"/>
          <p:cNvSpPr/>
          <p:nvPr>
            <p:custDataLst>
              <p:tags r:id="rId2"/>
            </p:custDataLst>
          </p:nvPr>
        </p:nvSpPr>
        <p:spPr>
          <a:xfrm>
            <a:off x="9161439" y="62844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683215"/>
            <a:ext cx="12190413" cy="35607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560416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昆明调研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及圆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上任意一点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的一条切线</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为切点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𝟕𝟎</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𝟕𝟎</m:t>
                            </m:r>
                          </m:e>
                        </m:rad>
                      </m:num>
                      <m:den>
                        <m:r>
                          <a:rPr lang="en-US" altLang="zh-CN" sz="2600" b="1" i="1">
                            <a:latin typeface="Cambria Math" panose="02040503050406030204" pitchFamily="18" charset="0"/>
                            <a:cs typeface="Times New Roman" panose="02020603050405020304" pitchFamily="18" charset="0"/>
                          </a:rPr>
                          <m:t>𝟓</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要</a:t>
                </a:r>
                <a:r>
                  <a:rPr lang="zh-CN" altLang="zh-CN" sz="2600" b="1">
                    <a:latin typeface="Times New Roman" panose="02020603050405020304" pitchFamily="18" charset="0"/>
                    <a:cs typeface="Times New Roman" panose="02020603050405020304" pitchFamily="18" charset="0"/>
                  </a:rPr>
                  <a:t>使</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需</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5604163"/>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4" name="矩形 13"/>
          <p:cNvSpPr/>
          <p:nvPr>
            <p:custDataLst>
              <p:tags r:id="rId2"/>
            </p:custDataLst>
          </p:nvPr>
        </p:nvSpPr>
        <p:spPr>
          <a:xfrm>
            <a:off x="8456989" y="1176608"/>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56682" y="1041457"/>
                <a:ext cx="11589417" cy="3106107"/>
              </a:xfrm>
              <a:prstGeom prst="rect">
                <a:avLst/>
              </a:prstGeom>
            </p:spPr>
            <p:txBody>
              <a:bodyPr wrap="square">
                <a:spAutoFit/>
              </a:bodyPr>
              <a:lstStyle/>
              <a:p>
                <a:pPr marL="355600" indent="-355600">
                  <a:lnSpc>
                    <a:spcPct val="18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直线与圆的位置关系</a:t>
                </a:r>
                <a:endParaRPr lang="zh-CN" altLang="zh-CN" sz="1150">
                  <a:latin typeface="Calibri" panose="020F0502020204030204" pitchFamily="34" charset="0"/>
                  <a:cs typeface="Times New Roman" panose="02020603050405020304" pitchFamily="18" charset="0"/>
                </a:endParaRPr>
              </a:p>
              <a:p>
                <a:pPr marL="355600" indent="-355600">
                  <a:lnSpc>
                    <a:spcPct val="180000"/>
                  </a:lnSpc>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rPr>
                  <a:t>C</a:t>
                </a:r>
                <a:r>
                  <a:rPr lang="en-US" altLang="zh-CN" sz="2600" b="1">
                    <a:latin typeface="Times New Roman" panose="02020603050405020304" pitchFamily="18" charset="0"/>
                  </a:rPr>
                  <a:t>:(</a:t>
                </a:r>
                <a:r>
                  <a:rPr lang="en-US" altLang="zh-CN" sz="2600" b="1" i="1">
                    <a:latin typeface="Times New Roman" panose="02020603050405020304" pitchFamily="18" charset="0"/>
                  </a:rPr>
                  <a:t>x</a:t>
                </a:r>
                <a:r>
                  <a:rPr lang="en-US" altLang="zh-CN" sz="2600" b="1">
                    <a:effectLst/>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a</a:t>
                </a:r>
                <a:r>
                  <a:rPr lang="en-US" altLang="zh-CN" sz="2600" b="1">
                    <a:latin typeface="Times New Roman" panose="02020603050405020304" pitchFamily="18" charset="0"/>
                  </a:rPr>
                  <a:t>)</a:t>
                </a:r>
                <a:r>
                  <a:rPr lang="en-US" altLang="zh-CN" sz="2600" b="1" baseline="30000">
                    <a:latin typeface="Times New Roman" panose="02020603050405020304" pitchFamily="18" charset="0"/>
                  </a:rPr>
                  <a:t>2</a:t>
                </a:r>
                <a:r>
                  <a:rPr lang="en-US" altLang="zh-CN" sz="2600" b="1">
                    <a:latin typeface="Times New Roman" panose="02020603050405020304" pitchFamily="18" charset="0"/>
                  </a:rPr>
                  <a:t>+(</a:t>
                </a:r>
                <a:r>
                  <a:rPr lang="en-US" altLang="zh-CN" sz="2600" b="1" i="1">
                    <a:latin typeface="Times New Roman" panose="02020603050405020304" pitchFamily="18" charset="0"/>
                  </a:rPr>
                  <a:t>y</a:t>
                </a:r>
                <a:r>
                  <a:rPr lang="en-US" altLang="zh-CN" sz="2600" b="1">
                    <a:effectLst/>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b</a:t>
                </a:r>
                <a:r>
                  <a:rPr lang="en-US" altLang="zh-CN" sz="2600" b="1">
                    <a:latin typeface="Times New Roman" panose="02020603050405020304" pitchFamily="18" charset="0"/>
                  </a:rPr>
                  <a:t>)</a:t>
                </a:r>
                <a:r>
                  <a:rPr lang="en-US" altLang="zh-CN" sz="2600" b="1" baseline="30000">
                    <a:latin typeface="Times New Roman" panose="02020603050405020304" pitchFamily="18" charset="0"/>
                  </a:rPr>
                  <a:t>2</a:t>
                </a:r>
                <a:r>
                  <a:rPr lang="en-US" altLang="zh-CN" sz="2600" b="1">
                    <a:latin typeface="Times New Roman" panose="02020603050405020304" pitchFamily="18" charset="0"/>
                  </a:rPr>
                  <a:t>=</a:t>
                </a:r>
                <a:r>
                  <a:rPr lang="en-US" altLang="zh-CN" sz="2600" b="1" i="1">
                    <a:latin typeface="Times New Roman" panose="02020603050405020304" pitchFamily="18" charset="0"/>
                  </a:rPr>
                  <a:t>r</a:t>
                </a:r>
                <a:r>
                  <a:rPr lang="en-US" altLang="zh-CN" sz="2600" b="1" baseline="30000">
                    <a:latin typeface="Times New Roman" panose="02020603050405020304" pitchFamily="18" charset="0"/>
                  </a:rPr>
                  <a:t>2</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rPr>
                  <a:t>l</a:t>
                </a:r>
                <a:r>
                  <a:rPr lang="en-US" altLang="zh-CN" sz="2600" b="1">
                    <a:latin typeface="Times New Roman" panose="02020603050405020304" pitchFamily="18" charset="0"/>
                  </a:rPr>
                  <a:t>:</a:t>
                </a:r>
                <a:r>
                  <a:rPr lang="en-US" altLang="zh-CN" sz="2600" b="1" i="1">
                    <a:latin typeface="Times New Roman" panose="02020603050405020304" pitchFamily="18" charset="0"/>
                  </a:rPr>
                  <a:t>Ax</a:t>
                </a:r>
                <a:r>
                  <a:rPr lang="en-US" altLang="zh-CN" sz="2600" b="1">
                    <a:latin typeface="Times New Roman" panose="02020603050405020304" pitchFamily="18" charset="0"/>
                  </a:rPr>
                  <a:t>+</a:t>
                </a:r>
                <a:r>
                  <a:rPr lang="en-US" altLang="zh-CN" sz="2600" b="1" i="1">
                    <a:latin typeface="Times New Roman" panose="02020603050405020304" pitchFamily="18" charset="0"/>
                  </a:rPr>
                  <a:t>By</a:t>
                </a:r>
                <a:r>
                  <a:rPr lang="en-US" altLang="zh-CN" sz="2600" b="1">
                    <a:latin typeface="Times New Roman" panose="02020603050405020304" pitchFamily="18" charset="0"/>
                  </a:rPr>
                  <a:t>+</a:t>
                </a:r>
                <a:r>
                  <a:rPr lang="en-US" altLang="zh-CN" sz="2600" b="1" i="1">
                    <a:latin typeface="Times New Roman" panose="02020603050405020304" pitchFamily="18" charset="0"/>
                  </a:rPr>
                  <a:t>C</a:t>
                </a:r>
                <a:r>
                  <a:rPr lang="en-US" altLang="zh-CN" sz="2600" b="1">
                    <a:latin typeface="Times New Roman" panose="02020603050405020304" pitchFamily="18" charset="0"/>
                  </a:rPr>
                  <a:t>=0</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rPr>
                  <a:t>C</a:t>
                </a:r>
                <a:r>
                  <a:rPr lang="en-US" altLang="zh-CN" sz="2600" b="1">
                    <a:latin typeface="Times New Roman" panose="02020603050405020304" pitchFamily="18" charset="0"/>
                  </a:rPr>
                  <a:t>(</a:t>
                </a:r>
                <a:r>
                  <a:rPr lang="en-US" altLang="zh-CN" sz="2600" b="1" i="1">
                    <a:latin typeface="Times New Roman" panose="02020603050405020304" pitchFamily="18" charset="0"/>
                  </a:rPr>
                  <a:t>a</a:t>
                </a:r>
                <a:r>
                  <a:rPr lang="en-US" altLang="zh-CN" sz="2600" b="1">
                    <a:effectLst/>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b</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rPr>
                  <a:t>d</a:t>
                </a:r>
                <a:r>
                  <a:rPr lang="en-US" altLang="zh-CN" sz="2600" b="1" smtClean="0">
                    <a:latin typeface="Times New Roman" panose="02020603050405020304" pitchFamily="18" charset="0"/>
                  </a:rPr>
                  <a:t>.</a:t>
                </a:r>
              </a:p>
              <a:p>
                <a:pPr marL="355600" indent="-355600">
                  <a:lnSpc>
                    <a:spcPct val="120000"/>
                  </a:lnSpc>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rPr>
                            </m:ctrlPr>
                          </m:mPr>
                          <m:mr>
                            <m:e>
                              <m:sSup>
                                <m:sSupPr>
                                  <m:ctrlPr>
                                    <a:rPr lang="zh-CN" altLang="zh-CN" sz="2600" b="1" i="1">
                                      <a:effectLst/>
                                      <a:latin typeface="Cambria Math" panose="02040503050406030204" pitchFamily="18" charset="0"/>
                                      <a:ea typeface="Cambria Math" panose="020405030504060302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𝑨𝒙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消去</a:t>
                </a:r>
                <a:r>
                  <a:rPr lang="en-US" altLang="zh-CN" sz="2600" b="1" i="1">
                    <a:latin typeface="Times New Roman" panose="02020603050405020304" pitchFamily="18" charset="0"/>
                  </a:rPr>
                  <a:t>y</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rPr>
                  <a:t>x</a:t>
                </a:r>
                <a:r>
                  <a:rPr lang="en-US" altLang="zh-CN" sz="2600" b="1">
                    <a:latin typeface="Times New Roman" panose="02020603050405020304" pitchFamily="18" charset="0"/>
                  </a:rPr>
                  <a:t>)</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得到关于</a:t>
                </a:r>
                <a:r>
                  <a:rPr lang="en-US" altLang="zh-CN" sz="2600" b="1" i="1">
                    <a:latin typeface="Times New Roman" panose="02020603050405020304" pitchFamily="18" charset="0"/>
                  </a:rPr>
                  <a:t>x</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rPr>
                  <a:t>y</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的一元二次方程</a:t>
                </a:r>
                <a:r>
                  <a:rPr lang="en-US" altLang="zh-CN" sz="2600" b="1" smtClean="0">
                    <a:effectLst/>
                    <a:latin typeface="宋体" panose="02010600030101010101" pitchFamily="2" charset="-122"/>
                    <a:cs typeface="Times New Roman" panose="02020603050405020304" pitchFamily="18" charset="0"/>
                  </a:rPr>
                  <a:t>,</a:t>
                </a:r>
              </a:p>
              <a:p>
                <a:pPr marL="355600" indent="-355600">
                  <a:lnSpc>
                    <a:spcPct val="150000"/>
                  </a:lnSpc>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其</a:t>
                </a:r>
                <a:r>
                  <a:rPr lang="zh-CN" altLang="zh-CN" sz="2600" b="1">
                    <a:latin typeface="Times New Roman" panose="02020603050405020304" pitchFamily="18" charset="0"/>
                    <a:cs typeface="Times New Roman" panose="02020603050405020304" pitchFamily="18" charset="0"/>
                  </a:rPr>
                  <a:t>判别式为</a:t>
                </a:r>
                <a:r>
                  <a:rPr lang="en-US" altLang="zh-CN" sz="2600" b="1" i="1">
                    <a:latin typeface="Times New Roman" panose="02020603050405020304" pitchFamily="18" charset="0"/>
                  </a:rPr>
                  <a:t>Δ</a:t>
                </a:r>
                <a:r>
                  <a:rPr lang="en-US" altLang="zh-CN" sz="2600" b="1">
                    <a:latin typeface="Times New Roman" panose="02020603050405020304" pitchFamily="18" charset="0"/>
                  </a:rPr>
                  <a:t>.</a:t>
                </a:r>
                <a:endParaRPr lang="zh-CN" altLang="zh-CN" sz="1050" kern="100" dirty="0">
                  <a:effectLst/>
                  <a:latin typeface="Times New Roman" panose="02020603050405020304" pitchFamily="18"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56682" y="1041457"/>
                <a:ext cx="11589417" cy="3106107"/>
              </a:xfrm>
              <a:prstGeom prst="rect">
                <a:avLst/>
              </a:prstGeom>
              <a:blipFill rotWithShape="0">
                <a:blip r:embed="rId3"/>
                <a:stretch>
                  <a:fillRect l="-947" b="-17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642155"/>
            <a:ext cx="12190413" cy="3545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5788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若一条光线从点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射出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轴反射后与圆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则反射光线所在直线的斜率为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或</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轴的对称点为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可设反射光线所在直线的方程为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化为</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反射光线与圆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圆心</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到直线的距离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24</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+50</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+24=0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578835"/>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0" name="矩形 9"/>
          <p:cNvSpPr/>
          <p:nvPr>
            <p:custDataLst>
              <p:tags r:id="rId2"/>
            </p:custDataLst>
          </p:nvPr>
        </p:nvSpPr>
        <p:spPr>
          <a:xfrm>
            <a:off x="4238048" y="11911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linds(horizontal)">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94299"/>
            <a:ext cx="12190413" cy="332116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531568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8.(2023·</a:t>
                </a:r>
                <a:r>
                  <a:rPr lang="zh-CN" altLang="zh-CN" sz="2600" b="1">
                    <a:latin typeface="Times New Roman" panose="02020603050405020304" pitchFamily="18" charset="0"/>
                    <a:cs typeface="Times New Roman" panose="02020603050405020304" pitchFamily="18" charset="0"/>
                  </a:rPr>
                  <a:t>全国乙卷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相切于点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Times New Roman" panose="02020603050405020304" pitchFamily="18" charset="0"/>
                    <a:cs typeface="Times New Roman" panose="02020603050405020304" pitchFamily="18" charset="0"/>
                  </a:rPr>
                  <a:t>			C.1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连接</a:t>
                </a:r>
                <a:r>
                  <a:rPr lang="en-US" altLang="zh-CN" sz="2600" b="1" i="1">
                    <a:latin typeface="Times New Roman" panose="02020603050405020304" pitchFamily="18" charset="0"/>
                    <a:cs typeface="Times New Roman" panose="02020603050405020304" pitchFamily="18" charset="0"/>
                  </a:rPr>
                  <a:t>OA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题可知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由勾股定理可得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OP</a:t>
                </a:r>
                <a:r>
                  <a:rPr lang="zh-CN" altLang="zh-CN" sz="2600" b="1">
                    <a:latin typeface="Times New Roman" panose="02020603050405020304" pitchFamily="18" charset="0"/>
                    <a:cs typeface="Times New Roman" panose="02020603050405020304" pitchFamily="18" charset="0"/>
                  </a:rPr>
                  <a:t>绕点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按逆时针旋转</a:t>
                </a:r>
                <a:r>
                  <a:rPr lang="en-US" altLang="zh-CN" sz="2600" b="1" i="1">
                    <a:latin typeface="Times New Roman" panose="02020603050405020304" pitchFamily="18" charset="0"/>
                    <a:cs typeface="Times New Roman" panose="02020603050405020304" pitchFamily="18" charset="0"/>
                  </a:rPr>
                  <a:t>θ</a:t>
                </a:r>
                <a:r>
                  <a:rPr lang="zh-CN" altLang="zh-CN" sz="2600" b="1">
                    <a:latin typeface="Times New Roman" panose="02020603050405020304" pitchFamily="18" charset="0"/>
                    <a:cs typeface="Times New Roman" panose="02020603050405020304" pitchFamily="18" charset="0"/>
                  </a:rPr>
                  <a:t>后与直线</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5315686"/>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3" name="矩形 12"/>
          <p:cNvSpPr/>
          <p:nvPr>
            <p:custDataLst>
              <p:tags r:id="rId2"/>
            </p:custDataLst>
          </p:nvPr>
        </p:nvSpPr>
        <p:spPr>
          <a:xfrm>
            <a:off x="9869392" y="1249180"/>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5943"/>
            <a:ext cx="12190413" cy="61225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58647" y="621443"/>
                <a:ext cx="8920506" cy="4780539"/>
              </a:xfrm>
              <a:prstGeom prst="rect">
                <a:avLst/>
              </a:prstGeom>
            </p:spPr>
            <p:txBody>
              <a:bodyPr>
                <a:spAutoFit/>
              </a:bodyPr>
              <a:lstStyle/>
              <a:p>
                <a:pPr marL="355600" lvl="0" indent="-355600">
                  <a:lnSpc>
                    <a:spcPct val="150000"/>
                  </a:lnSpc>
                  <a:tabLst>
                    <a:tab pos="2970530" algn="l"/>
                  </a:tabLst>
                </a:pPr>
                <a:r>
                  <a:rPr lang="zh-CN" altLang="zh-CN" sz="2600" b="1" smtClean="0">
                    <a:solidFill>
                      <a:prstClr val="black"/>
                    </a:solidFill>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prstClr val="black"/>
                            </a:solidFill>
                            <a:latin typeface="Cambria Math" panose="02040503050406030204" pitchFamily="18" charset="0"/>
                            <a:cs typeface="Times New Roman" panose="02020603050405020304" pitchFamily="18" charset="0"/>
                          </a:rPr>
                          <m:t>𝑷𝑨</m:t>
                        </m:r>
                      </m:e>
                    </m:acc>
                  </m:oMath>
                </a14:m>
                <a:r>
                  <a:rPr lang="en-US" altLang="zh-CN" sz="2600" b="1" i="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prstClr val="black"/>
                            </a:solidFill>
                            <a:latin typeface="Cambria Math" panose="02040503050406030204" pitchFamily="18" charset="0"/>
                            <a:cs typeface="Times New Roman" panose="02020603050405020304" pitchFamily="18" charset="0"/>
                          </a:rPr>
                          <m:t>𝑷𝑫</m:t>
                        </m:r>
                      </m:e>
                    </m:acc>
                  </m:oMath>
                </a14:m>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prstClr val="black"/>
                            </a:solidFill>
                            <a:latin typeface="Cambria Math" panose="02040503050406030204" pitchFamily="18" charset="0"/>
                            <a:cs typeface="Times New Roman" panose="02020603050405020304" pitchFamily="18" charset="0"/>
                          </a:rPr>
                          <m:t>𝑷𝑨</m:t>
                        </m:r>
                      </m:e>
                    </m:acc>
                  </m:oMath>
                </a14:m>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prstClr val="black"/>
                            </a:solidFill>
                            <a:latin typeface="Cambria Math" panose="02040503050406030204" pitchFamily="18" charset="0"/>
                            <a:cs typeface="Times New Roman" panose="02020603050405020304" pitchFamily="18" charset="0"/>
                          </a:rPr>
                          <m:t>𝑷𝑫</m:t>
                        </m:r>
                      </m:e>
                    </m:acc>
                  </m:oMath>
                </a14:m>
                <a:r>
                  <a:rPr lang="en-US" altLang="zh-CN" sz="2600" b="1">
                    <a:solidFill>
                      <a:prstClr val="black"/>
                    </a:solidFill>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𝛑</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𝜽</m:t>
                        </m:r>
                      </m:e>
                    </m:d>
                  </m:oMath>
                </a14:m>
                <a:endParaRPr lang="zh-CN" altLang="zh-CN" sz="2600">
                  <a:solidFill>
                    <a:prstClr val="black"/>
                  </a:solidFill>
                  <a:latin typeface="Calibri" panose="020F0502020204030204" pitchFamily="34" charset="0"/>
                  <a:cs typeface="Times New Roman" panose="02020603050405020304" pitchFamily="18" charset="0"/>
                </a:endParaRPr>
              </a:p>
              <a:p>
                <a:pPr marL="355600" lvl="0" indent="-355600">
                  <a:lnSpc>
                    <a:spcPct val="150000"/>
                  </a:lnSpc>
                  <a:tabLst>
                    <a:tab pos="2970530" algn="l"/>
                  </a:tabLst>
                </a:pP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oMath>
                </a14:m>
                <a:r>
                  <a:rPr lang="en-US" altLang="zh-CN" sz="2600" b="1">
                    <a:solidFill>
                      <a:prstClr val="black"/>
                    </a:solidFill>
                    <a:latin typeface="Times New Roman" panose="02020603050405020304" pitchFamily="18" charset="0"/>
                    <a:cs typeface="Times New Roman" panose="02020603050405020304" pitchFamily="18" charset="0"/>
                  </a:rPr>
                  <a:t>cos</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i="1">
                    <a:solidFill>
                      <a:prstClr val="black"/>
                    </a:solidFill>
                    <a:latin typeface="Times New Roman" panose="02020603050405020304" pitchFamily="18" charset="0"/>
                    <a:cs typeface="Times New Roman" panose="02020603050405020304" pitchFamily="18" charset="0"/>
                  </a:rPr>
                  <a:t>θ·</a:t>
                </a:r>
                <a:r>
                  <a:rPr lang="en-US" altLang="zh-CN" sz="2600" b="1">
                    <a:solidFill>
                      <a:prstClr val="black"/>
                    </a:solidFill>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𝛑</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𝜽</m:t>
                        </m:r>
                      </m:e>
                    </m:d>
                  </m:oMath>
                </a14:m>
                <a:endParaRPr lang="zh-CN" altLang="zh-CN" sz="2600">
                  <a:solidFill>
                    <a:prstClr val="black"/>
                  </a:solidFill>
                  <a:latin typeface="Calibri" panose="020F0502020204030204" pitchFamily="34" charset="0"/>
                  <a:cs typeface="Times New Roman" panose="02020603050405020304" pitchFamily="18" charset="0"/>
                </a:endParaRPr>
              </a:p>
              <a:p>
                <a:pPr marL="355600" lvl="0" indent="-355600">
                  <a:lnSpc>
                    <a:spcPct val="150000"/>
                  </a:lnSpc>
                  <a:tabLst>
                    <a:tab pos="2970530" algn="l"/>
                  </a:tabLst>
                </a:pP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oMath>
                </a14:m>
                <a:r>
                  <a:rPr lang="en-US" altLang="zh-CN" sz="2600" b="1">
                    <a:solidFill>
                      <a:prstClr val="black"/>
                    </a:solidFill>
                    <a:latin typeface="Times New Roman" panose="02020603050405020304" pitchFamily="18" charset="0"/>
                    <a:cs typeface="Times New Roman" panose="02020603050405020304" pitchFamily="18" charset="0"/>
                  </a:rPr>
                  <a:t>cos</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i="1">
                    <a:solidFill>
                      <a:prstClr val="black"/>
                    </a:solidFill>
                    <a:latin typeface="Times New Roman" panose="02020603050405020304" pitchFamily="18" charset="0"/>
                    <a:cs typeface="Times New Roman" panose="02020603050405020304" pitchFamily="18" charset="0"/>
                  </a:rPr>
                  <a:t>θ</a:t>
                </a:r>
                <a14:m>
                  <m:oMath xmlns:m="http://schemas.openxmlformats.org/officeDocument/2006/math">
                    <m:d>
                      <m:d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𝐜𝐨𝐬</m:t>
                        </m:r>
                        <m:r>
                          <a:rPr lang="en-US" altLang="zh-CN" sz="2600" b="1" i="1">
                            <a:solidFill>
                              <a:prstClr val="black"/>
                            </a:solidFill>
                            <a:latin typeface="Cambria Math" panose="02040503050406030204" pitchFamily="18" charset="0"/>
                            <a:cs typeface="Times New Roman" panose="02020603050405020304" pitchFamily="18" charset="0"/>
                          </a:rPr>
                          <m:t>𝜽</m:t>
                        </m:r>
                        <m:r>
                          <a:rPr lang="en-US" altLang="zh-CN" sz="2600" b="1" i="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𝐬𝐢𝐧</m:t>
                        </m:r>
                        <m:r>
                          <a:rPr lang="en-US" altLang="zh-CN" sz="2600" b="1" i="1">
                            <a:solidFill>
                              <a:prstClr val="black"/>
                            </a:solidFill>
                            <a:latin typeface="Cambria Math" panose="02040503050406030204" pitchFamily="18" charset="0"/>
                            <a:cs typeface="Times New Roman" panose="02020603050405020304" pitchFamily="18" charset="0"/>
                          </a:rPr>
                          <m:t>𝜽</m:t>
                        </m:r>
                      </m:e>
                    </m:d>
                  </m:oMath>
                </a14:m>
                <a:endParaRPr lang="zh-CN" altLang="zh-CN" sz="2600">
                  <a:solidFill>
                    <a:prstClr val="black"/>
                  </a:solidFill>
                  <a:latin typeface="Calibri" panose="020F0502020204030204" pitchFamily="34" charset="0"/>
                  <a:cs typeface="Times New Roman" panose="02020603050405020304" pitchFamily="18" charset="0"/>
                </a:endParaRPr>
              </a:p>
              <a:p>
                <a:pPr marL="355600" lvl="0" indent="-355600">
                  <a:lnSpc>
                    <a:spcPct val="150000"/>
                  </a:lnSpc>
                  <a:tabLst>
                    <a:tab pos="2970530" algn="l"/>
                  </a:tabLst>
                </a:pPr>
                <a:r>
                  <a:rPr lang="en-US" altLang="zh-CN" sz="2600" b="1">
                    <a:solidFill>
                      <a:prstClr val="black"/>
                    </a:solidFill>
                    <a:latin typeface="Times New Roman" panose="02020603050405020304" pitchFamily="18" charset="0"/>
                    <a:cs typeface="Times New Roman" panose="02020603050405020304" pitchFamily="18" charset="0"/>
                  </a:rPr>
                  <a:t>=cos</a:t>
                </a:r>
                <a:r>
                  <a:rPr lang="en-US" altLang="zh-CN" sz="2600" b="1" baseline="30000">
                    <a:solidFill>
                      <a:prstClr val="black"/>
                    </a:solidFill>
                    <a:latin typeface="Times New Roman" panose="02020603050405020304" pitchFamily="18" charset="0"/>
                    <a:cs typeface="Times New Roman" panose="02020603050405020304" pitchFamily="18" charset="0"/>
                  </a:rPr>
                  <a:t>2</a:t>
                </a:r>
                <a:r>
                  <a:rPr lang="en-US" altLang="zh-CN" sz="2600" b="1" i="1">
                    <a:solidFill>
                      <a:prstClr val="black"/>
                    </a:solidFill>
                    <a:latin typeface="Times New Roman" panose="02020603050405020304" pitchFamily="18" charset="0"/>
                    <a:cs typeface="Times New Roman" panose="02020603050405020304" pitchFamily="18" charset="0"/>
                  </a:rPr>
                  <a:t>θ</a:t>
                </a:r>
                <a:r>
                  <a:rPr lang="en-US" altLang="zh-CN" sz="2600" b="1">
                    <a:solidFill>
                      <a:prstClr val="black"/>
                    </a:solidFill>
                    <a:latin typeface="宋体" panose="02010600030101010101" pitchFamily="2" charset="-122"/>
                    <a:cs typeface="Times New Roman" panose="02020603050405020304" pitchFamily="18" charset="0"/>
                  </a:rPr>
                  <a:t>-</a:t>
                </a:r>
                <a:r>
                  <a:rPr lang="en-US" altLang="zh-CN" sz="2600" b="1">
                    <a:solidFill>
                      <a:prstClr val="black"/>
                    </a:solidFill>
                    <a:latin typeface="Times New Roman" panose="02020603050405020304" pitchFamily="18" charset="0"/>
                    <a:cs typeface="Times New Roman" panose="02020603050405020304" pitchFamily="18" charset="0"/>
                  </a:rPr>
                  <a:t>sin</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i="1">
                    <a:solidFill>
                      <a:prstClr val="black"/>
                    </a:solidFill>
                    <a:latin typeface="Times New Roman" panose="02020603050405020304" pitchFamily="18" charset="0"/>
                    <a:cs typeface="Times New Roman" panose="02020603050405020304" pitchFamily="18" charset="0"/>
                  </a:rPr>
                  <a:t>θ</a:t>
                </a:r>
                <a:r>
                  <a:rPr lang="en-US" altLang="zh-CN" sz="2600" b="1">
                    <a:solidFill>
                      <a:prstClr val="black"/>
                    </a:solidFill>
                    <a:latin typeface="Times New Roman" panose="02020603050405020304" pitchFamily="18" charset="0"/>
                    <a:cs typeface="Times New Roman" panose="02020603050405020304" pitchFamily="18" charset="0"/>
                  </a:rPr>
                  <a:t>cos</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i="1">
                    <a:solidFill>
                      <a:prstClr val="black"/>
                    </a:solidFill>
                    <a:latin typeface="Times New Roman" panose="02020603050405020304" pitchFamily="18" charset="0"/>
                    <a:cs typeface="Times New Roman" panose="02020603050405020304" pitchFamily="18" charset="0"/>
                  </a:rPr>
                  <a:t>θ</a:t>
                </a: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cos</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a:solidFill>
                      <a:prstClr val="black"/>
                    </a:solidFill>
                    <a:latin typeface="Times New Roman" panose="02020603050405020304" pitchFamily="18" charset="0"/>
                    <a:cs typeface="Times New Roman" panose="02020603050405020304" pitchFamily="18" charset="0"/>
                  </a:rPr>
                  <a:t>2</a:t>
                </a:r>
                <a:r>
                  <a:rPr lang="en-US" altLang="zh-CN" sz="2600" b="1" i="1">
                    <a:solidFill>
                      <a:prstClr val="black"/>
                    </a:solidFill>
                    <a:latin typeface="Times New Roman" panose="02020603050405020304" pitchFamily="18" charset="0"/>
                    <a:cs typeface="Times New Roman" panose="02020603050405020304" pitchFamily="18" charset="0"/>
                  </a:rPr>
                  <a:t>θ</a:t>
                </a:r>
                <a:r>
                  <a:rPr lang="en-US" altLang="zh-CN" sz="2600" b="1">
                    <a:solidFill>
                      <a:prstClr val="black"/>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sin</a:t>
                </a:r>
                <a:r>
                  <a:rPr lang="en-US" altLang="zh-CN" sz="2600" b="1">
                    <a:solidFill>
                      <a:prstClr val="black"/>
                    </a:solidFill>
                    <a:latin typeface="宋体" panose="02010600030101010101" pitchFamily="2" charset="-122"/>
                    <a:cs typeface="Times New Roman" panose="02020603050405020304" pitchFamily="18" charset="0"/>
                  </a:rPr>
                  <a:t> </a:t>
                </a:r>
                <a:r>
                  <a:rPr lang="en-US" altLang="zh-CN" sz="2600" b="1">
                    <a:solidFill>
                      <a:prstClr val="black"/>
                    </a:solidFill>
                    <a:latin typeface="Times New Roman" panose="02020603050405020304" pitchFamily="18" charset="0"/>
                    <a:cs typeface="Times New Roman" panose="02020603050405020304" pitchFamily="18" charset="0"/>
                  </a:rPr>
                  <a:t>2</a:t>
                </a:r>
                <a:r>
                  <a:rPr lang="en-US" altLang="zh-CN" sz="2600" b="1" i="1">
                    <a:solidFill>
                      <a:prstClr val="black"/>
                    </a:solidFill>
                    <a:latin typeface="Times New Roman" panose="02020603050405020304" pitchFamily="18" charset="0"/>
                    <a:cs typeface="Times New Roman" panose="02020603050405020304" pitchFamily="18" charset="0"/>
                  </a:rPr>
                  <a:t>θ</a:t>
                </a:r>
                <a:endParaRPr lang="zh-CN" altLang="zh-CN" sz="2600">
                  <a:solidFill>
                    <a:prstClr val="black"/>
                  </a:solidFill>
                  <a:latin typeface="Calibri" panose="020F0502020204030204" pitchFamily="34" charset="0"/>
                  <a:cs typeface="Times New Roman" panose="02020603050405020304" pitchFamily="18" charset="0"/>
                </a:endParaRPr>
              </a:p>
              <a:p>
                <a:pPr marL="355600" lvl="0" indent="-355600">
                  <a:lnSpc>
                    <a:spcPct val="150000"/>
                  </a:lnSpc>
                  <a:tabLst>
                    <a:tab pos="2970530" algn="l"/>
                  </a:tabLst>
                </a:pP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cos</a:t>
                </a:r>
                <a14:m>
                  <m:oMath xmlns:m="http://schemas.openxmlformats.org/officeDocument/2006/math">
                    <m:d>
                      <m:d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solidFill>
                              <a:prstClr val="black"/>
                            </a:solidFill>
                            <a:latin typeface="Cambria Math" panose="02040503050406030204" pitchFamily="18" charset="0"/>
                            <a:cs typeface="Times New Roman" panose="02020603050405020304" pitchFamily="18" charset="0"/>
                          </a:rPr>
                          <m:t>𝟐</m:t>
                        </m:r>
                        <m:r>
                          <a:rPr lang="en-US" altLang="zh-CN" sz="2600" b="1" i="1">
                            <a:solidFill>
                              <a:prstClr val="black"/>
                            </a:solidFill>
                            <a:latin typeface="Cambria Math" panose="02040503050406030204" pitchFamily="18" charset="0"/>
                            <a:cs typeface="Times New Roman" panose="02020603050405020304" pitchFamily="18" charset="0"/>
                          </a:rPr>
                          <m:t>𝜽</m:t>
                        </m:r>
                        <m:r>
                          <a:rPr lang="en-US" altLang="zh-CN" sz="2600" b="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𝛑</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e>
                    </m:d>
                  </m:oMath>
                </a14:m>
                <a:r>
                  <a:rPr lang="en-US" altLang="zh-CN" sz="2600" b="1">
                    <a:solidFill>
                      <a:prstClr val="black"/>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prstClr val="black"/>
                                </a:solidFill>
                                <a:latin typeface="Cambria Math" panose="02040503050406030204" pitchFamily="18" charset="0"/>
                                <a:cs typeface="Times New Roman" panose="02020603050405020304" pitchFamily="18" charset="0"/>
                              </a:rPr>
                              <m:t>𝟐</m:t>
                            </m:r>
                          </m:e>
                        </m:rad>
                      </m:num>
                      <m:den>
                        <m:r>
                          <a:rPr lang="en-US" altLang="zh-CN" sz="2600" b="1" i="1">
                            <a:solidFill>
                              <a:prstClr val="black"/>
                            </a:solidFill>
                            <a:latin typeface="Cambria Math" panose="02040503050406030204" pitchFamily="18" charset="0"/>
                            <a:cs typeface="Times New Roman" panose="02020603050405020304" pitchFamily="18" charset="0"/>
                          </a:rPr>
                          <m:t>𝟐</m:t>
                        </m:r>
                      </m:den>
                    </m:f>
                  </m:oMath>
                </a14:m>
                <a:r>
                  <a:rPr lang="en-US" altLang="zh-CN" sz="2600" b="1">
                    <a:solidFill>
                      <a:prstClr val="black"/>
                    </a:solidFill>
                    <a:latin typeface="Times New Roman" panose="02020603050405020304" pitchFamily="18" charset="0"/>
                    <a:cs typeface="Times New Roman" panose="02020603050405020304" pitchFamily="18" charset="0"/>
                  </a:rPr>
                  <a:t>.</a:t>
                </a:r>
                <a:endParaRPr lang="zh-CN" altLang="zh-CN" sz="2600">
                  <a:solidFill>
                    <a:prstClr val="black"/>
                  </a:solidFill>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58647" y="621443"/>
                <a:ext cx="8920506" cy="4780539"/>
              </a:xfrm>
              <a:prstGeom prst="rect">
                <a:avLst/>
              </a:prstGeom>
              <a:blipFill rotWithShape="0">
                <a:blip r:embed="rId3"/>
                <a:stretch>
                  <a:fillRect l="-12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9751710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943"/>
            <a:ext cx="12190413" cy="61225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682992" y="822956"/>
                <a:ext cx="10793813" cy="4707892"/>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以圆心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为坐标原点建立平面直角坐标系</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不妨设</a:t>
                </a:r>
                <a:r>
                  <a:rPr lang="en-US" altLang="zh-CN" sz="2600" b="1" i="1">
                    <a:latin typeface="Times New Roman" panose="02020603050405020304" pitchFamily="18" charset="0"/>
                    <a:cs typeface="Times New Roman" panose="02020603050405020304" pitchFamily="18" charset="0"/>
                  </a:rPr>
                  <a:t>A</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设直线</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Δ</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&lt;1</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682992" y="822956"/>
                <a:ext cx="10793813" cy="4707892"/>
              </a:xfrm>
              <a:prstGeom prst="rect">
                <a:avLst/>
              </a:prstGeom>
              <a:blipFill rotWithShape="0">
                <a:blip r:embed="rId3"/>
                <a:stretch>
                  <a:fillRect l="-1016" b="-7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8434210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943"/>
            <a:ext cx="12190413" cy="61225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93018" y="621443"/>
                <a:ext cx="10793813" cy="4777846"/>
              </a:xfrm>
              <a:prstGeom prst="rect">
                <a:avLst/>
              </a:prstGeom>
            </p:spPr>
            <p:txBody>
              <a:bodyPr>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k</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𝒌</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𝒌</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e>
                    </m: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于是</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𝒌</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𝒌</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&lt;2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𝒕</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𝒕</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𝒕</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时等号成立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93018" y="621443"/>
                <a:ext cx="10793813" cy="4777846"/>
              </a:xfrm>
              <a:prstGeom prst="rect">
                <a:avLst/>
              </a:prstGeom>
              <a:blipFill rotWithShape="0">
                <a:blip r:embed="rId3"/>
                <a:stretch>
                  <a:fillRect l="-1016" b="-3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244901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693253"/>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1872765" y="1594148"/>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289303" y="289744"/>
                <a:ext cx="11639246" cy="5285806"/>
              </a:xfrm>
              <a:prstGeom prst="rect">
                <a:avLst/>
              </a:prstGeom>
            </p:spPr>
            <p:txBody>
              <a:bodyPr>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内切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的值是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B.2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由题可知圆心</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圆心</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内切</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89303" y="289744"/>
                <a:ext cx="11639246" cy="5285806"/>
              </a:xfrm>
              <a:prstGeom prst="rect">
                <a:avLst/>
              </a:prstGeom>
              <a:blipFill rotWithShape="0">
                <a:blip r:embed="rId4"/>
                <a:stretch>
                  <a:fillRect l="-942" r="-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linds(horizontal)">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374980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重庆诊断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则下列说法错误的是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过定点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一定相交</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平分圆</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被圆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截得的最短弦的长度为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3749809"/>
              </a:xfrm>
              <a:prstGeom prst="rect">
                <a:avLst/>
              </a:prstGeom>
              <a:blipFill rotWithShape="0">
                <a:blip r:embed="rId3"/>
                <a:stretch>
                  <a:fillRect l="-947" b="-976"/>
                </a:stretch>
              </a:blipFill>
            </p:spPr>
            <p:txBody>
              <a:bodyPr/>
              <a:lstStyle/>
              <a:p>
                <a:r>
                  <a:rPr lang="zh-CN" altLang="en-US">
                    <a:noFill/>
                  </a:rPr>
                  <a:t> </a:t>
                </a:r>
              </a:p>
            </p:txBody>
          </p:sp>
        </mc:Fallback>
      </mc:AlternateContent>
      <p:sp>
        <p:nvSpPr>
          <p:cNvPr id="11" name="矩形 10"/>
          <p:cNvSpPr/>
          <p:nvPr>
            <p:custDataLst>
              <p:tags r:id="rId1"/>
            </p:custDataLst>
          </p:nvPr>
        </p:nvSpPr>
        <p:spPr>
          <a:xfrm>
            <a:off x="3519211" y="1191511"/>
            <a:ext cx="101662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ACD</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58897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4897174"/>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对于任意的</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过定点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将定点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代入圆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的方程得</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&lt;9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可知点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在圆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的内部</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一定相交</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489717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8098505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87021"/>
            <a:ext cx="12190413" cy="63711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36043"/>
                <a:ext cx="11589417" cy="4606710"/>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平分圆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即直线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的圆心</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将</a:t>
                </a:r>
                <a:r>
                  <a:rPr lang="zh-CN" altLang="zh-CN" sz="2600" b="1">
                    <a:latin typeface="Times New Roman" panose="02020603050405020304" pitchFamily="18" charset="0"/>
                    <a:cs typeface="Times New Roman" panose="02020603050405020304" pitchFamily="18" charset="0"/>
                  </a:rPr>
                  <a:t>圆心坐标</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代入直线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(1+2+1)+2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由选项</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过定点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则定点恰为最短弦的中点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圆心与定点间的距离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则最短弦长为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𝟗</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𝟐</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36043"/>
                <a:ext cx="11589417" cy="4606710"/>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4054537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381027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11.(2021·</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的距离小于</a:t>
                </a:r>
                <a:r>
                  <a:rPr lang="en-US" altLang="zh-CN" sz="2600" b="1">
                    <a:latin typeface="Times New Roman" panose="02020603050405020304" pitchFamily="18" charset="0"/>
                    <a:cs typeface="Times New Roman" panose="02020603050405020304" pitchFamily="18" charset="0"/>
                  </a:rPr>
                  <a:t>10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的距离大于</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a:t>
                </a:r>
                <a:r>
                  <a:rPr lang="zh-CN" altLang="zh-CN" sz="2600" b="1">
                    <a:latin typeface="Times New Roman" panose="02020603050405020304" pitchFamily="18" charset="0"/>
                    <a:cs typeface="Times New Roman" panose="02020603050405020304" pitchFamily="18" charset="0"/>
                  </a:rPr>
                  <a:t>最小时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a:t>
                </a:r>
                <a:r>
                  <a:rPr lang="zh-CN" altLang="zh-CN" sz="2600" b="1">
                    <a:latin typeface="Times New Roman" panose="02020603050405020304" pitchFamily="18" charset="0"/>
                    <a:cs typeface="Times New Roman" panose="02020603050405020304" pitchFamily="18" charset="0"/>
                  </a:rPr>
                  <a:t>最大时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3810274"/>
              </a:xfrm>
              <a:prstGeom prst="rect">
                <a:avLst/>
              </a:prstGeom>
              <a:blipFill rotWithShape="0">
                <a:blip r:embed="rId3"/>
                <a:stretch>
                  <a:fillRect l="-947" b="-800"/>
                </a:stretch>
              </a:blipFill>
            </p:spPr>
            <p:txBody>
              <a:bodyPr/>
              <a:lstStyle/>
              <a:p>
                <a:r>
                  <a:rPr lang="zh-CN" altLang="en-US">
                    <a:noFill/>
                  </a:rPr>
                  <a:t> </a:t>
                </a:r>
              </a:p>
            </p:txBody>
          </p:sp>
        </mc:Fallback>
      </mc:AlternateContent>
      <p:sp>
        <p:nvSpPr>
          <p:cNvPr id="10" name="矩形 9"/>
          <p:cNvSpPr/>
          <p:nvPr>
            <p:custDataLst>
              <p:tags r:id="rId1"/>
            </p:custDataLst>
          </p:nvPr>
        </p:nvSpPr>
        <p:spPr>
          <a:xfrm>
            <a:off x="810645" y="1167925"/>
            <a:ext cx="101662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ACD</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79.jpeg"/>
          <p:cNvPicPr/>
          <p:nvPr/>
        </p:nvPicPr>
        <p:blipFill>
          <a:blip r:embed="rId3">
            <a:clrChange>
              <a:clrFrom>
                <a:srgbClr val="FFFFFF"/>
              </a:clrFrom>
              <a:clrTo>
                <a:srgbClr val="FFFFFF">
                  <a:alpha val="0"/>
                </a:srgbClr>
              </a:clrTo>
            </a:clrChange>
          </a:blip>
          <a:stretch>
            <a:fillRect/>
          </a:stretch>
        </p:blipFill>
        <p:spPr>
          <a:xfrm>
            <a:off x="3947636" y="1955579"/>
            <a:ext cx="1652016" cy="1652016"/>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842815696"/>
              </p:ext>
            </p:extLst>
          </p:nvPr>
        </p:nvGraphicFramePr>
        <p:xfrm>
          <a:off x="808958" y="1269524"/>
          <a:ext cx="9695814" cy="3672458"/>
        </p:xfrm>
        <a:graphic>
          <a:graphicData uri="http://schemas.openxmlformats.org/drawingml/2006/table">
            <a:tbl>
              <a:tblPr firstRow="1" firstCol="1" bandRow="1"/>
              <a:tblGrid>
                <a:gridCol w="855528">
                  <a:extLst>
                    <a:ext uri="{9D8B030D-6E8A-4147-A177-3AD203B41FA5}">
                      <a16:colId xmlns:a16="http://schemas.microsoft.com/office/drawing/2014/main" val="20000"/>
                    </a:ext>
                  </a:extLst>
                </a:gridCol>
                <a:gridCol w="1762875">
                  <a:extLst>
                    <a:ext uri="{9D8B030D-6E8A-4147-A177-3AD203B41FA5}">
                      <a16:colId xmlns:a16="http://schemas.microsoft.com/office/drawing/2014/main" val="20001"/>
                    </a:ext>
                  </a:extLst>
                </a:gridCol>
                <a:gridCol w="2423954">
                  <a:extLst>
                    <a:ext uri="{9D8B030D-6E8A-4147-A177-3AD203B41FA5}">
                      <a16:colId xmlns:a16="http://schemas.microsoft.com/office/drawing/2014/main" val="20002"/>
                    </a:ext>
                  </a:extLst>
                </a:gridCol>
                <a:gridCol w="2203594">
                  <a:extLst>
                    <a:ext uri="{9D8B030D-6E8A-4147-A177-3AD203B41FA5}">
                      <a16:colId xmlns:a16="http://schemas.microsoft.com/office/drawing/2014/main" val="20003"/>
                    </a:ext>
                  </a:extLst>
                </a:gridCol>
                <a:gridCol w="2449863">
                  <a:extLst>
                    <a:ext uri="{9D8B030D-6E8A-4147-A177-3AD203B41FA5}">
                      <a16:colId xmlns:a16="http://schemas.microsoft.com/office/drawing/2014/main" val="20004"/>
                    </a:ext>
                  </a:extLst>
                </a:gridCol>
              </a:tblGrid>
              <a:tr h="656242">
                <a:tc gridSpan="2">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位置关系</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相离</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相切</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相交</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03732">
                <a:tc gridSpan="2">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6242">
                <a:tc rowSpan="2">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量化</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方程观点</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Δ</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Δ</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Δ</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6242">
                <a:tc vMerge="1">
                  <a:txBody>
                    <a:bodyPr/>
                    <a:lstStyle/>
                    <a:p>
                      <a:endParaRPr lang="zh-CN" altLang="en-US"/>
                    </a:p>
                  </a:txBody>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几何观点</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d</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r</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d</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r</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d</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r</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image80.jpeg"/>
          <p:cNvPicPr/>
          <p:nvPr/>
        </p:nvPicPr>
        <p:blipFill>
          <a:blip r:embed="rId4">
            <a:clrChange>
              <a:clrFrom>
                <a:srgbClr val="FFFFFF"/>
              </a:clrFrom>
              <a:clrTo>
                <a:srgbClr val="FFFFFF">
                  <a:alpha val="0"/>
                </a:srgbClr>
              </a:clrTo>
            </a:clrChange>
          </a:blip>
          <a:stretch>
            <a:fillRect/>
          </a:stretch>
        </p:blipFill>
        <p:spPr>
          <a:xfrm>
            <a:off x="6188913" y="1986437"/>
            <a:ext cx="1594302" cy="1501591"/>
          </a:xfrm>
          <a:prstGeom prst="rect">
            <a:avLst/>
          </a:prstGeom>
        </p:spPr>
      </p:pic>
      <p:pic>
        <p:nvPicPr>
          <p:cNvPr id="7" name="image81.jpeg"/>
          <p:cNvPicPr/>
          <p:nvPr/>
        </p:nvPicPr>
        <p:blipFill>
          <a:blip r:embed="rId5">
            <a:clrChange>
              <a:clrFrom>
                <a:srgbClr val="FFFFFF"/>
              </a:clrFrom>
              <a:clrTo>
                <a:srgbClr val="FFFFFF">
                  <a:alpha val="0"/>
                </a:srgbClr>
              </a:clrTo>
            </a:clrChange>
          </a:blip>
          <a:stretch>
            <a:fillRect/>
          </a:stretch>
        </p:blipFill>
        <p:spPr>
          <a:xfrm>
            <a:off x="8598503" y="1993678"/>
            <a:ext cx="1525016" cy="1525016"/>
          </a:xfrm>
          <a:prstGeom prst="rect">
            <a:avLst/>
          </a:prstGeom>
        </p:spPr>
      </p:pic>
      <p:sp>
        <p:nvSpPr>
          <p:cNvPr id="2" name="矩形 1"/>
          <p:cNvSpPr/>
          <p:nvPr/>
        </p:nvSpPr>
        <p:spPr>
          <a:xfrm>
            <a:off x="4474420" y="3750659"/>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6748990" y="3760248"/>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9163514" y="3747548"/>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&gt;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4449020" y="4424140"/>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&gt;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6794214" y="4449540"/>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2" name="矩形 11"/>
          <p:cNvSpPr/>
          <p:nvPr/>
        </p:nvSpPr>
        <p:spPr>
          <a:xfrm>
            <a:off x="9137987" y="4398740"/>
            <a:ext cx="375424"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8" grpId="0" autoUpdateAnimBg="0"/>
      <p:bldP spid="9" grpId="0" autoUpdateAnimBg="0"/>
      <p:bldP spid="10" grpId="0" autoUpdateAnimBg="0"/>
      <p:bldP spid="11" grpId="0" autoUpdateAnimBg="0"/>
      <p:bldP spid="1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8408"/>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382242"/>
                <a:ext cx="11589417" cy="5755486"/>
              </a:xfrm>
              <a:prstGeom prst="rect">
                <a:avLst/>
              </a:prstGeom>
            </p:spPr>
            <p:txBody>
              <a:bodyPr wrap="square">
                <a:spAutoFit/>
              </a:bodyPr>
              <a:lstStyle/>
              <a:p>
                <a:pPr>
                  <a:lnSpc>
                    <a:spcPct val="12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设圆</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baseline="30000" dirty="0">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baseline="30000" dirty="0">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=16</a:t>
                </a:r>
                <a:r>
                  <a:rPr lang="zh-CN" altLang="zh-CN" sz="2600" b="1" dirty="0">
                    <a:latin typeface="Times New Roman" panose="02020603050405020304" pitchFamily="18" charset="0"/>
                    <a:cs typeface="Times New Roman" panose="02020603050405020304" pitchFamily="18" charset="0"/>
                  </a:rPr>
                  <a:t>的圆心为</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由题意知直线</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𝒚</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即</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4</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则圆心</a:t>
                </a:r>
                <a:r>
                  <a:rPr lang="en-US" altLang="zh-CN" sz="2600" b="1" i="1" dirty="0">
                    <a:latin typeface="Times New Roman" panose="02020603050405020304" pitchFamily="18" charset="0"/>
                    <a:cs typeface="Times New Roman" panose="02020603050405020304" pitchFamily="18" charset="0"/>
                  </a:rPr>
                  <a:t>M</a:t>
                </a:r>
                <a:r>
                  <a:rPr lang="zh-CN" altLang="zh-CN" sz="2600" b="1" dirty="0">
                    <a:latin typeface="Times New Roman" panose="02020603050405020304" pitchFamily="18" charset="0"/>
                    <a:cs typeface="Times New Roman" panose="02020603050405020304" pitchFamily="18" charset="0"/>
                  </a:rPr>
                  <a:t>到直线</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的距离</a:t>
                </a:r>
                <a:r>
                  <a:rPr lang="en-US" altLang="zh-CN" sz="2600" b="1" i="1" dirty="0">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a:latin typeface="Times New Roman" panose="02020603050405020304" pitchFamily="18" charset="0"/>
                    <a:cs typeface="Times New Roman" panose="02020603050405020304" pitchFamily="18" charset="0"/>
                  </a:rPr>
                  <a:t>&gt;4</a:t>
                </a:r>
                <a:r>
                  <a:rPr lang="en-US" altLang="zh-CN" sz="2600" b="1" dirty="0"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直线</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与圆</a:t>
                </a:r>
                <a:r>
                  <a:rPr lang="en-US" altLang="zh-CN" sz="2600" b="1" i="1" dirty="0">
                    <a:latin typeface="Times New Roman" panose="02020603050405020304" pitchFamily="18" charset="0"/>
                    <a:cs typeface="Times New Roman" panose="02020603050405020304" pitchFamily="18" charset="0"/>
                  </a:rPr>
                  <a:t>M</a:t>
                </a:r>
                <a:r>
                  <a:rPr lang="zh-CN" altLang="zh-CN" sz="2600" b="1" dirty="0">
                    <a:latin typeface="Times New Roman" panose="02020603050405020304" pitchFamily="18" charset="0"/>
                    <a:cs typeface="Times New Roman" panose="02020603050405020304" pitchFamily="18" charset="0"/>
                  </a:rPr>
                  <a:t>相离</a:t>
                </a:r>
                <a:r>
                  <a:rPr lang="en-US" altLang="zh-CN" sz="2600" b="1" dirty="0"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到直线</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的距离的最大值为</a:t>
                </a:r>
                <a:r>
                  <a:rPr lang="en-US" altLang="zh-CN" sz="2600" b="1" dirty="0" err="1">
                    <a:latin typeface="Times New Roman" panose="02020603050405020304" pitchFamily="18" charset="0"/>
                    <a:cs typeface="Times New Roman" panose="02020603050405020304" pitchFamily="18" charset="0"/>
                  </a:rPr>
                  <a:t>4+</a:t>
                </a:r>
                <a:r>
                  <a:rPr lang="en-US" altLang="zh-CN" sz="2600" b="1" i="1" dirty="0" err="1">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a:t>
                </a:r>
                <a:r>
                  <a:rPr lang="en-US" altLang="zh-CN" sz="2600" b="1" dirty="0">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a:latin typeface="Times New Roman" panose="02020603050405020304" pitchFamily="18" charset="0"/>
                    <a:cs typeface="Times New Roman" panose="02020603050405020304" pitchFamily="18" charset="0"/>
                  </a:rPr>
                  <a:t>&lt;5+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𝟏𝟐𝟓</m:t>
                            </m:r>
                          </m:num>
                          <m:den>
                            <m:r>
                              <a:rPr lang="en-US" altLang="zh-CN" sz="2600" b="1" i="1">
                                <a:latin typeface="Cambria Math" panose="02040503050406030204" pitchFamily="18" charset="0"/>
                                <a:cs typeface="Times New Roman" panose="02020603050405020304" pitchFamily="18" charset="0"/>
                              </a:rPr>
                              <m:t>𝟓</m:t>
                            </m:r>
                          </m:den>
                        </m:f>
                      </m:e>
                    </m:rad>
                  </m:oMath>
                </a14:m>
                <a:r>
                  <a:rPr lang="en-US" altLang="zh-CN" sz="2600" b="1" dirty="0">
                    <a:latin typeface="Times New Roman" panose="02020603050405020304" pitchFamily="18" charset="0"/>
                    <a:cs typeface="Times New Roman" panose="02020603050405020304" pitchFamily="18" charset="0"/>
                  </a:rPr>
                  <a:t>=10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易知点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到直线</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的距离的最小值为</a:t>
                </a:r>
                <a:r>
                  <a:rPr lang="en-US" altLang="zh-CN" sz="2600" b="1" i="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4&lt;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𝟏𝟐𝟓</m:t>
                            </m:r>
                          </m:num>
                          <m:den>
                            <m:r>
                              <a:rPr lang="en-US" altLang="zh-CN" sz="2600" b="1" i="1">
                                <a:latin typeface="Cambria Math" panose="02040503050406030204" pitchFamily="18" charset="0"/>
                                <a:cs typeface="Times New Roman" panose="02020603050405020304" pitchFamily="18" charset="0"/>
                              </a:rPr>
                              <m:t>𝟓</m:t>
                            </m:r>
                          </m:den>
                        </m:f>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不正确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过点</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作圆</a:t>
                </a:r>
                <a:r>
                  <a:rPr lang="en-US" altLang="zh-CN" sz="2600" b="1" i="1" dirty="0">
                    <a:latin typeface="Times New Roman" panose="02020603050405020304" pitchFamily="18" charset="0"/>
                    <a:cs typeface="Times New Roman" panose="02020603050405020304" pitchFamily="18" charset="0"/>
                  </a:rPr>
                  <a:t>M</a:t>
                </a:r>
                <a:r>
                  <a:rPr lang="zh-CN" altLang="zh-CN" sz="2600" b="1" dirty="0">
                    <a:latin typeface="Times New Roman" panose="02020603050405020304" pitchFamily="18" charset="0"/>
                    <a:cs typeface="Times New Roman" panose="02020603050405020304" pitchFamily="18" charset="0"/>
                  </a:rPr>
                  <a:t>的两条切线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切点分别为</a:t>
                </a:r>
                <a:r>
                  <a:rPr lang="en-US" altLang="zh-CN" sz="2600" b="1" i="1" dirty="0" err="1">
                    <a:latin typeface="Times New Roman" panose="02020603050405020304" pitchFamily="18" charset="0"/>
                    <a:cs typeface="Times New Roman" panose="02020603050405020304" pitchFamily="18" charset="0"/>
                  </a:rPr>
                  <a:t>N</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Q</a:t>
                </a:r>
                <a:r>
                  <a:rPr lang="en-US" altLang="zh-CN" sz="2600" b="1" dirty="0"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如</a:t>
                </a:r>
                <a:r>
                  <a:rPr lang="zh-CN" altLang="zh-CN" sz="2600" b="1" dirty="0">
                    <a:latin typeface="Times New Roman" panose="02020603050405020304" pitchFamily="18" charset="0"/>
                    <a:cs typeface="Times New Roman" panose="02020603050405020304" pitchFamily="18" charset="0"/>
                  </a:rPr>
                  <a:t>图所示</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MB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MN</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MQ</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382242"/>
                <a:ext cx="11589417" cy="5755486"/>
              </a:xfrm>
              <a:prstGeom prst="rect">
                <a:avLst/>
              </a:prstGeom>
              <a:blipFill rotWithShape="0">
                <a:blip r:embed="rId3"/>
                <a:stretch>
                  <a:fillRect l="-947" b="-1695"/>
                </a:stretch>
              </a:blipFill>
            </p:spPr>
            <p:txBody>
              <a:bodyPr/>
              <a:lstStyle/>
              <a:p>
                <a:r>
                  <a:rPr lang="zh-CN" altLang="en-US">
                    <a:noFill/>
                  </a:rPr>
                  <a:t> </a:t>
                </a:r>
              </a:p>
            </p:txBody>
          </p:sp>
        </mc:Fallback>
      </mc:AlternateContent>
      <p:pic>
        <p:nvPicPr>
          <p:cNvPr id="4" name="image32.jpeg"/>
          <p:cNvPicPr/>
          <p:nvPr/>
        </p:nvPicPr>
        <p:blipFill>
          <a:blip r:embed="rId4">
            <a:clrChange>
              <a:clrFrom>
                <a:srgbClr val="FFFFFF"/>
              </a:clrFrom>
              <a:clrTo>
                <a:srgbClr val="FFFFFF">
                  <a:alpha val="0"/>
                </a:srgbClr>
              </a:clrTo>
            </a:clrChange>
          </a:blip>
          <a:stretch>
            <a:fillRect/>
          </a:stretch>
        </p:blipFill>
        <p:spPr>
          <a:xfrm>
            <a:off x="8255476" y="2976715"/>
            <a:ext cx="3024378" cy="3122494"/>
          </a:xfrm>
          <a:prstGeom prst="rect">
            <a:avLst/>
          </a:prstGeom>
        </p:spPr>
      </p:pic>
    </p:spTree>
    <p:extLst>
      <p:ext uri="{BB962C8B-B14F-4D97-AF65-F5344CB8AC3E}">
        <p14:creationId xmlns:p14="http://schemas.microsoft.com/office/powerpoint/2010/main" val="284467968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8408"/>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2477" y="635957"/>
                <a:ext cx="10793813" cy="2678169"/>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则当</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a:t>
                </a:r>
                <a:r>
                  <a:rPr lang="zh-CN" altLang="zh-CN" sz="2600" b="1">
                    <a:latin typeface="Times New Roman" panose="02020603050405020304" pitchFamily="18" charset="0"/>
                    <a:cs typeface="Times New Roman" panose="02020603050405020304" pitchFamily="18" charset="0"/>
                  </a:rPr>
                  <a:t>最小时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重合</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𝑴𝑩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𝑴𝑵</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当</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a:t>
                </a:r>
                <a:r>
                  <a:rPr lang="zh-CN" altLang="zh-CN" sz="2600" b="1">
                    <a:latin typeface="Times New Roman" panose="02020603050405020304" pitchFamily="18" charset="0"/>
                    <a:cs typeface="Times New Roman" panose="02020603050405020304" pitchFamily="18" charset="0"/>
                  </a:rPr>
                  <a:t>最大时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重合</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都正确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2477" y="635957"/>
                <a:ext cx="10793813" cy="2678169"/>
              </a:xfrm>
              <a:prstGeom prst="rect">
                <a:avLst/>
              </a:prstGeom>
              <a:blipFill rotWithShape="0">
                <a:blip r:embed="rId3"/>
                <a:stretch>
                  <a:fillRect l="-1016" b="-15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045935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04143"/>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2501"/>
                <a:ext cx="11589417" cy="188077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湖州调研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作圆</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的两条切线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则弦长</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1880771"/>
              </a:xfrm>
              <a:prstGeom prst="rect">
                <a:avLst/>
              </a:prstGeom>
              <a:blipFill rotWithShape="0">
                <a:blip r:embed="rId4"/>
                <a:stretch>
                  <a:fillRect l="-947"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2"/>
                </p:custDataLst>
              </p:nvPr>
            </p:nvSpPr>
            <p:spPr>
              <a:xfrm>
                <a:off x="2435575" y="1597196"/>
                <a:ext cx="677750" cy="763222"/>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5"/>
                </p:custDataLst>
              </p:nvPr>
            </p:nvSpPr>
            <p:spPr>
              <a:xfrm>
                <a:off x="2435575" y="1597196"/>
                <a:ext cx="677750" cy="763222"/>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581439" y="235927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073" name="image33.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1174" y="2616971"/>
            <a:ext cx="2584707" cy="286345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5335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0" name="矩形 9"/>
              <p:cNvSpPr/>
              <p:nvPr/>
            </p:nvSpPr>
            <p:spPr>
              <a:xfrm>
                <a:off x="493018" y="3055796"/>
                <a:ext cx="11589417" cy="2813399"/>
              </a:xfrm>
              <a:prstGeom prst="rect">
                <a:avLst/>
              </a:prstGeom>
            </p:spPr>
            <p:txBody>
              <a:bodyPr wrap="square">
                <a:spAutoFit/>
              </a:bodyPr>
              <a:lstStyle/>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PA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Times New Roman" panose="02020603050405020304" pitchFamily="18" charset="0"/>
                    <a:cs typeface="Times New Roman" panose="02020603050405020304" pitchFamily="18" charset="0"/>
                  </a:rPr>
                  <a:t>均为圆</a:t>
                </a:r>
                <a:r>
                  <a:rPr lang="en-US" altLang="zh-CN" sz="2600" b="1" i="1" dirty="0" err="1">
                    <a:latin typeface="Times New Roman" panose="02020603050405020304" pitchFamily="18" charset="0"/>
                    <a:cs typeface="Times New Roman" panose="02020603050405020304" pitchFamily="18" charset="0"/>
                  </a:rPr>
                  <a:t>O</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的切线</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OA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AP</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OP</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在</a:t>
                </a:r>
                <a:r>
                  <a:rPr lang="en-US" altLang="zh-CN" sz="2600" b="1" dirty="0" err="1">
                    <a:latin typeface="Times New Roman" panose="02020603050405020304" pitchFamily="18" charset="0"/>
                    <a:cs typeface="Times New Roman" panose="02020603050405020304" pitchFamily="18" charset="0"/>
                  </a:rPr>
                  <a:t>Rt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APO</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dirty="0" err="1">
                    <a:latin typeface="Times New Roman" panose="02020603050405020304" pitchFamily="18" charset="0"/>
                    <a:cs typeface="Times New Roman" panose="02020603050405020304" pitchFamily="18" charset="0"/>
                  </a:rPr>
                  <a:t>cos</a:t>
                </a:r>
                <a:r>
                  <a:rPr lang="en-US" altLang="zh-CN" sz="2600" b="1" dirty="0">
                    <a:latin typeface="宋体" panose="02010600030101010101" pitchFamily="2" charset="-122"/>
                    <a:cs typeface="Times New Roman" panose="02020603050405020304" pitchFamily="18" charset="0"/>
                  </a:rPr>
                  <a:t> </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AOP</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AOP</a:t>
                </a:r>
                <a:r>
                  <a:rPr lang="en-US" altLang="zh-CN" sz="2600" b="1" dirty="0">
                    <a:latin typeface="Times New Roman" panose="02020603050405020304" pitchFamily="18" charset="0"/>
                    <a:cs typeface="Times New Roman" panose="02020603050405020304" pitchFamily="18" charset="0"/>
                  </a:rPr>
                  <a:t>=60</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OA</a:t>
                </a:r>
                <a:r>
                  <a:rPr lang="en-US" altLang="zh-CN" sz="2600" b="1" dirty="0" err="1">
                    <a:latin typeface="Times New Roman" panose="02020603050405020304" pitchFamily="18" charset="0"/>
                    <a:cs typeface="Times New Roman" panose="02020603050405020304" pitchFamily="18" charset="0"/>
                  </a:rPr>
                  <a:t>|sin</a:t>
                </a:r>
                <a:r>
                  <a:rPr lang="en-US" altLang="zh-CN" sz="2600" b="1" dirty="0">
                    <a:latin typeface="宋体" panose="02010600030101010101" pitchFamily="2" charset="-122"/>
                    <a:cs typeface="Times New Roman" panose="02020603050405020304" pitchFamily="18" charset="0"/>
                  </a:rPr>
                  <a:t> </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AOP</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493018" y="3055796"/>
                <a:ext cx="11589417" cy="2813399"/>
              </a:xfrm>
              <a:prstGeom prst="rect">
                <a:avLst/>
              </a:prstGeom>
              <a:blipFill rotWithShape="0">
                <a:blip r:embed="rId8"/>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linds(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linds(horizont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linds(horizontal)">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895722"/>
            <a:ext cx="12190413" cy="442047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77027"/>
            <a:ext cx="11589417" cy="12241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与直线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和曲线</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+54=0</a:t>
            </a:r>
            <a:r>
              <a:rPr lang="zh-CN" altLang="zh-CN" sz="2600" b="1">
                <a:latin typeface="Times New Roman" panose="02020603050405020304" pitchFamily="18" charset="0"/>
                <a:cs typeface="Times New Roman" panose="02020603050405020304" pitchFamily="18" charset="0"/>
              </a:rPr>
              <a:t>都相切的半径最小的圆的标准方程为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1500583" y="1077625"/>
            <a:ext cx="2380780"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2)</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y</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2)</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436296" y="192890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曲线方程化为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3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9449" y="2299906"/>
            <a:ext cx="2891067" cy="3095745"/>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6097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0" name="矩形 9"/>
              <p:cNvSpPr/>
              <p:nvPr/>
            </p:nvSpPr>
            <p:spPr>
              <a:xfrm>
                <a:off x="545154" y="2565686"/>
                <a:ext cx="11589417" cy="2853666"/>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其圆心到直线</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=0</a:t>
                </a:r>
                <a:r>
                  <a:rPr lang="zh-CN" altLang="zh-CN" sz="2600" b="1" dirty="0">
                    <a:latin typeface="Times New Roman" panose="02020603050405020304" pitchFamily="18" charset="0"/>
                    <a:cs typeface="Times New Roman" panose="02020603050405020304" pitchFamily="18" charset="0"/>
                  </a:rPr>
                  <a:t>的距离</a:t>
                </a:r>
                <a:r>
                  <a:rPr lang="en-US" altLang="zh-CN" sz="2600" b="1" i="1" dirty="0">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dirty="0">
                    <a:latin typeface="Times New Roman" panose="02020603050405020304" pitchFamily="18" charset="0"/>
                    <a:cs typeface="Times New Roman" panose="02020603050405020304" pitchFamily="18" charset="0"/>
                  </a:rPr>
                  <a:t>=5</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所求的最小圆的圆心在直线</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zh-CN" altLang="zh-CN" sz="2600" b="1" dirty="0">
                    <a:latin typeface="Times New Roman" panose="02020603050405020304" pitchFamily="18" charset="0"/>
                    <a:cs typeface="Times New Roman" panose="02020603050405020304" pitchFamily="18" charset="0"/>
                  </a:rPr>
                  <a:t>上</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其</a:t>
                </a:r>
                <a:r>
                  <a:rPr lang="zh-CN" altLang="zh-CN" sz="2600" b="1" dirty="0">
                    <a:latin typeface="Times New Roman" panose="02020603050405020304" pitchFamily="18" charset="0"/>
                    <a:cs typeface="Times New Roman" panose="02020603050405020304" pitchFamily="18" charset="0"/>
                  </a:rPr>
                  <a:t>到直线的距离为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圆心坐标为</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则标准方程为</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baseline="30000" dirty="0">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baseline="30000" dirty="0">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545154" y="2565686"/>
                <a:ext cx="11589417" cy="2853666"/>
              </a:xfrm>
              <a:prstGeom prst="rect">
                <a:avLst/>
              </a:prstGeom>
              <a:blipFill rotWithShape="0">
                <a:blip r:embed="rId5"/>
                <a:stretch>
                  <a:fillRect l="-946" b="-19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97"/>
                                        </p:tgtEl>
                                        <p:attrNameLst>
                                          <p:attrName>style.visibility</p:attrName>
                                        </p:attrNameLst>
                                      </p:cBhvr>
                                      <p:to>
                                        <p:strVal val="visible"/>
                                      </p:to>
                                    </p:set>
                                    <p:animEffect transition="in" filter="blinds(horizontal)">
                                      <p:cBhvr>
                                        <p:cTn id="17" dur="500"/>
                                        <p:tgtEl>
                                          <p:spTgt spid="409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linds(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linds(horizont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linds(horizontal)">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455740"/>
            <a:ext cx="12190413" cy="36898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19618" y="492501"/>
            <a:ext cx="11589417"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14.(2022·</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写出与圆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都相切的一条直线的</a:t>
            </a:r>
            <a:r>
              <a:rPr lang="zh-CN" altLang="zh-CN" sz="2600" b="1" smtClean="0">
                <a:latin typeface="Times New Roman" panose="02020603050405020304" pitchFamily="18" charset="0"/>
                <a:cs typeface="Times New Roman" panose="02020603050405020304" pitchFamily="18" charset="0"/>
              </a:rPr>
              <a:t>方程</a:t>
            </a:r>
            <a:r>
              <a:rPr lang="en-US" altLang="zh-CN" sz="2600" b="1" smtClean="0">
                <a:latin typeface="Times New Roman" panose="02020603050405020304" pitchFamily="18" charset="0"/>
                <a:cs typeface="Times New Roman" panose="02020603050405020304" pitchFamily="18" charset="0"/>
              </a:rPr>
              <a:t>____________________________________________________________</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___________________.</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910923" y="1038983"/>
            <a:ext cx="10450870" cy="1292662"/>
          </a:xfrm>
          <a:prstGeom prst="rect">
            <a:avLst/>
          </a:prstGeom>
        </p:spPr>
        <p:txBody>
          <a:bodyPr wrap="none">
            <a:spAutoFit/>
          </a:bodyPr>
          <a:lstStyle/>
          <a:p>
            <a:pPr algn="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r>
              <a:rPr lang="zh-CN" altLang="zh-CN" sz="2600" b="1">
                <a:solidFill>
                  <a:srgbClr val="C00000"/>
                </a:solidFill>
                <a:latin typeface="Times New Roman" panose="02020603050405020304" pitchFamily="18" charset="0"/>
                <a:cs typeface="Times New Roman" panose="02020603050405020304" pitchFamily="18" charset="0"/>
              </a:rPr>
              <a:t>或</a:t>
            </a:r>
            <a:r>
              <a:rPr lang="en-US" altLang="zh-CN" sz="2600" b="1">
                <a:solidFill>
                  <a:srgbClr val="C00000"/>
                </a:solidFill>
                <a:latin typeface="Times New Roman" panose="02020603050405020304" pitchFamily="18" charset="0"/>
                <a:cs typeface="Times New Roman" panose="02020603050405020304" pitchFamily="18" charset="0"/>
              </a:rPr>
              <a:t>7</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24</a:t>
            </a:r>
            <a:r>
              <a:rPr lang="en-US" altLang="zh-CN" sz="2600" b="1" i="1">
                <a:solidFill>
                  <a:srgbClr val="C00000"/>
                </a:solidFill>
                <a:latin typeface="Times New Roman" panose="02020603050405020304" pitchFamily="18" charset="0"/>
                <a:cs typeface="Times New Roman" panose="02020603050405020304" pitchFamily="18" charset="0"/>
              </a:rPr>
              <a:t>y</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25=0</a:t>
            </a:r>
            <a:r>
              <a:rPr lang="zh-CN" altLang="zh-CN" sz="2600" b="1">
                <a:solidFill>
                  <a:srgbClr val="C00000"/>
                </a:solidFill>
                <a:latin typeface="Times New Roman" panose="02020603050405020304" pitchFamily="18" charset="0"/>
                <a:cs typeface="Times New Roman" panose="02020603050405020304" pitchFamily="18" charset="0"/>
              </a:rPr>
              <a:t>或</a:t>
            </a:r>
            <a:r>
              <a:rPr lang="en-US" altLang="zh-CN" sz="2600" b="1">
                <a:solidFill>
                  <a:srgbClr val="C00000"/>
                </a:solidFill>
                <a:latin typeface="Times New Roman" panose="02020603050405020304" pitchFamily="18" charset="0"/>
                <a:cs typeface="Times New Roman" panose="02020603050405020304" pitchFamily="18" charset="0"/>
              </a:rPr>
              <a:t>3</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Times New Roman" panose="02020603050405020304" pitchFamily="18" charset="0"/>
                <a:cs typeface="Times New Roman" panose="02020603050405020304" pitchFamily="18" charset="0"/>
              </a:rPr>
              <a:t>+4</a:t>
            </a:r>
            <a:r>
              <a:rPr lang="en-US" altLang="zh-CN" sz="2600" b="1" i="1">
                <a:solidFill>
                  <a:srgbClr val="C00000"/>
                </a:solidFill>
                <a:latin typeface="Times New Roman" panose="02020603050405020304" pitchFamily="18" charset="0"/>
                <a:cs typeface="Times New Roman" panose="02020603050405020304" pitchFamily="18" charset="0"/>
              </a:rPr>
              <a:t>y</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5=0(</a:t>
            </a:r>
            <a:r>
              <a:rPr lang="zh-CN" altLang="zh-CN" sz="2600" b="1">
                <a:solidFill>
                  <a:srgbClr val="C00000"/>
                </a:solidFill>
                <a:latin typeface="Times New Roman" panose="02020603050405020304" pitchFamily="18" charset="0"/>
                <a:cs typeface="Times New Roman" panose="02020603050405020304" pitchFamily="18" charset="0"/>
              </a:rPr>
              <a:t>答案不唯一</a:t>
            </a:r>
            <a:r>
              <a:rPr lang="en-US" altLang="zh-CN" sz="2600" b="1">
                <a:solidFill>
                  <a:srgbClr val="C00000"/>
                </a:solidFill>
                <a:latin typeface="宋体" panose="02010600030101010101" pitchFamily="2" charset="-122"/>
                <a:cs typeface="Times New Roman" panose="02020603050405020304" pitchFamily="18" charset="0"/>
              </a:rPr>
              <a:t>,</a:t>
            </a:r>
            <a:r>
              <a:rPr lang="zh-CN" altLang="zh-CN" sz="2600" b="1">
                <a:solidFill>
                  <a:srgbClr val="C00000"/>
                </a:solidFill>
                <a:latin typeface="Times New Roman" panose="02020603050405020304" pitchFamily="18" charset="0"/>
                <a:cs typeface="Times New Roman" panose="02020603050405020304" pitchFamily="18" charset="0"/>
              </a:rPr>
              <a:t>只需写出上述三个</a:t>
            </a:r>
            <a:r>
              <a:rPr lang="zh-CN" altLang="zh-CN" sz="2600" b="1" smtClean="0">
                <a:solidFill>
                  <a:srgbClr val="C00000"/>
                </a:solidFill>
                <a:latin typeface="Times New Roman" panose="02020603050405020304" pitchFamily="18" charset="0"/>
                <a:cs typeface="Times New Roman" panose="02020603050405020304" pitchFamily="18" charset="0"/>
              </a:rPr>
              <a:t>方</a:t>
            </a:r>
            <a:endParaRPr lang="en-US" altLang="zh-CN" sz="2600" b="1" smtClean="0">
              <a:solidFill>
                <a:srgbClr val="C00000"/>
              </a:solidFill>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C00000"/>
                </a:solidFill>
                <a:latin typeface="Times New Roman" panose="02020603050405020304" pitchFamily="18" charset="0"/>
                <a:cs typeface="Times New Roman" panose="02020603050405020304" pitchFamily="18" charset="0"/>
              </a:rPr>
              <a:t>程</a:t>
            </a:r>
            <a:r>
              <a:rPr lang="zh-CN" altLang="zh-CN" sz="2600" b="1">
                <a:solidFill>
                  <a:srgbClr val="C00000"/>
                </a:solidFill>
                <a:latin typeface="Times New Roman" panose="02020603050405020304" pitchFamily="18" charset="0"/>
                <a:cs typeface="Times New Roman" panose="02020603050405020304" pitchFamily="18" charset="0"/>
              </a:rPr>
              <a:t>中的一个即可</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629654" y="2349659"/>
            <a:ext cx="7337225" cy="12926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的圆心为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35.jpeg"/>
          <p:cNvPicPr/>
          <p:nvPr/>
        </p:nvPicPr>
        <p:blipFill>
          <a:blip r:embed="rId4">
            <a:clrChange>
              <a:clrFrom>
                <a:srgbClr val="FFFFFF"/>
              </a:clrFrom>
              <a:clrTo>
                <a:srgbClr val="FFFFFF">
                  <a:alpha val="0"/>
                </a:srgbClr>
              </a:clrTo>
            </a:clrChange>
          </a:blip>
          <a:stretch>
            <a:fillRect/>
          </a:stretch>
        </p:blipFill>
        <p:spPr>
          <a:xfrm>
            <a:off x="8376915" y="2566514"/>
            <a:ext cx="3405857" cy="3329756"/>
          </a:xfrm>
          <a:prstGeom prst="rect">
            <a:avLst/>
          </a:prstGeom>
        </p:spPr>
      </p:pic>
      <p:sp>
        <p:nvSpPr>
          <p:cNvPr id="7" name="矩形 6"/>
          <p:cNvSpPr/>
          <p:nvPr/>
        </p:nvSpPr>
        <p:spPr>
          <a:xfrm>
            <a:off x="694531" y="3660335"/>
            <a:ext cx="7337225" cy="182428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所以两圆外切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公切线有三种情况</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易知公切线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1160"/>
            <a:ext cx="12190413" cy="62319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97372" y="390902"/>
                <a:ext cx="9056491" cy="5792804"/>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另一条公切线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关于过两圆圆心的直线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对称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易知过两圆圆心的直线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由对称性可知公切线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过点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25=0</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97372" y="390902"/>
                <a:ext cx="9056491" cy="5792804"/>
              </a:xfrm>
              <a:prstGeom prst="rect">
                <a:avLst/>
              </a:prstGeom>
              <a:blipFill rotWithShape="0">
                <a:blip r:embed="rId3"/>
                <a:stretch>
                  <a:fillRect l="-12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1888630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553"/>
            <a:ext cx="12190413" cy="625817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97372" y="448958"/>
                <a:ext cx="10666455" cy="499912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还有一条公切线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与直线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垂直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所以公切线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所求直线方程为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97372" y="448958"/>
                <a:ext cx="10666455" cy="4999125"/>
              </a:xfrm>
              <a:prstGeom prst="rect">
                <a:avLst/>
              </a:prstGeom>
              <a:blipFill rotWithShape="0">
                <a:blip r:embed="rId3"/>
                <a:stretch>
                  <a:fillRect l="-1029" b="-7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9801767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55625"/>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3" name="矩形 12"/>
              <p:cNvSpPr/>
              <p:nvPr/>
            </p:nvSpPr>
            <p:spPr>
              <a:xfrm>
                <a:off x="269382" y="492501"/>
                <a:ext cx="11589417" cy="591290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的圆心坐标是</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半径长是</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当直线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的斜率不存在时</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zh-CN" altLang="zh-CN" sz="2600" b="1">
                    <a:latin typeface="Times New Roman" panose="02020603050405020304" pitchFamily="18" charset="0"/>
                    <a:cs typeface="Times New Roman" panose="02020603050405020304" pitchFamily="18" charset="0"/>
                  </a:rPr>
                  <a:t>其方程是</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当直线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的斜率存在时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可设直线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的方程是</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圆心</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的距离等于圆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的半径</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𝒌</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𝒌</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此时</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的方程是</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综上</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直线</a:t>
                </a:r>
                <a:r>
                  <a:rPr lang="en-US" altLang="zh-CN" sz="2600" b="1" i="1" smtClean="0">
                    <a:latin typeface="Times New Roman" panose="02020603050405020304" pitchFamily="18" charset="0"/>
                    <a:cs typeface="Times New Roman" panose="02020603050405020304" pitchFamily="18" charset="0"/>
                  </a:rPr>
                  <a:t>l</a:t>
                </a:r>
                <a:r>
                  <a:rPr lang="zh-CN" altLang="zh-CN" sz="2600" b="1" smtClean="0">
                    <a:latin typeface="Times New Roman" panose="02020603050405020304" pitchFamily="18" charset="0"/>
                    <a:cs typeface="Times New Roman" panose="02020603050405020304" pitchFamily="18" charset="0"/>
                  </a:rPr>
                  <a:t>的方程是</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=1</a:t>
                </a:r>
                <a:r>
                  <a:rPr lang="zh-CN" altLang="zh-CN" sz="2600" b="1" smtClean="0">
                    <a:latin typeface="Times New Roman" panose="02020603050405020304" pitchFamily="18" charset="0"/>
                    <a:cs typeface="Times New Roman" panose="02020603050405020304" pitchFamily="18" charset="0"/>
                  </a:rPr>
                  <a:t>或</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3=0.</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69382" y="492501"/>
                <a:ext cx="11589417" cy="591290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blinds(horizontal)">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blinds(horizontal)">
                                      <p:cBhvr>
                                        <p:cTn id="22" dur="5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blinds(horizontal)">
                                      <p:cBhvr>
                                        <p:cTn id="27" dur="500"/>
                                        <p:tgtEl>
                                          <p:spTgt spid="1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8" end="8"/>
                                            </p:txEl>
                                          </p:spTgt>
                                        </p:tgtEl>
                                        <p:attrNameLst>
                                          <p:attrName>style.visibility</p:attrName>
                                        </p:attrNameLst>
                                      </p:cBhvr>
                                      <p:to>
                                        <p:strVal val="visible"/>
                                      </p:to>
                                    </p:set>
                                    <p:animEffect transition="in" filter="blinds(horizontal)">
                                      <p:cBhvr>
                                        <p:cTn id="32"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80332"/>
            <a:ext cx="12190413" cy="50309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318901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的斜率存在且与圆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相切于点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得直线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的方程是</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的圆心是点</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𝟐𝟎</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3189015"/>
              </a:xfrm>
              <a:prstGeom prst="rect">
                <a:avLst/>
              </a:prstGeom>
              <a:blipFill rotWithShape="0">
                <a:blip r:embed="rId3"/>
                <a:stretch>
                  <a:fillRect l="-947" b="-36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291037"/>
            <a:ext cx="12190413" cy="396217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492501"/>
                <a:ext cx="11589417" cy="579017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16.(2025·</a:t>
                </a:r>
                <a:r>
                  <a:rPr lang="zh-CN" altLang="zh-CN" sz="2600" b="1">
                    <a:latin typeface="Times New Roman" panose="02020603050405020304" pitchFamily="18" charset="0"/>
                    <a:cs typeface="Times New Roman" panose="02020603050405020304" pitchFamily="18" charset="0"/>
                  </a:rPr>
                  <a:t>宝鸡质检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+1=0(</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为何值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都与圆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转化</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恒过点</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=2&lt;4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得</a:t>
                </a:r>
                <a:r>
                  <a:rPr lang="zh-CN" altLang="zh-CN" sz="2600" b="1">
                    <a:latin typeface="Times New Roman" panose="02020603050405020304" pitchFamily="18" charset="0"/>
                    <a:cs typeface="Times New Roman" panose="02020603050405020304" pitchFamily="18" charset="0"/>
                  </a:rPr>
                  <a:t>点</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在圆内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恒过圆内一点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无论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为何值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都与圆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492501"/>
                <a:ext cx="11589417" cy="5790175"/>
              </a:xfrm>
              <a:prstGeom prst="rect">
                <a:avLst/>
              </a:prstGeom>
              <a:blipFill rotWithShape="0">
                <a:blip r:embed="rId3"/>
                <a:stretch>
                  <a:fillRect l="-947" b="-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122711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293195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圆与圆的位置关系</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已知</a:t>
                </a:r>
                <a:r>
                  <a:rPr lang="zh-CN" altLang="zh-CN" sz="2600" b="1">
                    <a:latin typeface="Times New Roman" panose="02020603050405020304" pitchFamily="18" charset="0"/>
                    <a:cs typeface="Times New Roman" panose="02020603050405020304" pitchFamily="18" charset="0"/>
                  </a:rPr>
                  <a:t>两圆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2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圆心距</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r>
                  <a:rPr lang="en-US" altLang="zh-CN" sz="2600" b="1" smtClean="0">
                    <a:latin typeface="Times New Roman" panose="02020603050405020304" pitchFamily="18" charset="0"/>
                    <a:cs typeface="Times New Roman" panose="02020603050405020304" pitchFamily="18" charset="0"/>
                    <a:sym typeface="Times New Roman" panose="02020603050405020304" pitchFamily="18" charset="0"/>
                  </a:rPr>
                  <a:t>____</a:t>
                </a:r>
                <a:r>
                  <a:rPr lang="en-US" altLang="zh-CN" sz="2600" b="1">
                    <a:latin typeface="Times New Roman" panose="02020603050405020304" pitchFamily="18" charset="0"/>
                    <a:cs typeface="Times New Roman" panose="02020603050405020304" pitchFamily="18" charset="0"/>
                    <a:sym typeface="Times New Roman" panose="02020603050405020304" pitchFamily="18" charset="0"/>
                  </a:rPr>
                  <a:t>__</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两圆</a:t>
                </a:r>
                <a:r>
                  <a:rPr lang="en-US" altLang="zh-CN" sz="2600" b="1" i="1">
                    <a:latin typeface="Times New Roman" panose="02020603050405020304" pitchFamily="18" charset="0"/>
                  </a:rPr>
                  <a:t>C</a:t>
                </a:r>
                <a:r>
                  <a:rPr lang="en-US" altLang="zh-CN" sz="2600" b="1" baseline="-25000">
                    <a:latin typeface="Times New Roman" panose="02020603050405020304" pitchFamily="18" charset="0"/>
                  </a:rPr>
                  <a:t>1</a:t>
                </a:r>
                <a:r>
                  <a:rPr lang="en-US" altLang="zh-CN" sz="2600" b="1">
                    <a:effectLst/>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C</a:t>
                </a:r>
                <a:r>
                  <a:rPr lang="en-US" altLang="zh-CN" sz="2600" b="1" baseline="-25000">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有以下位置关系</a:t>
                </a:r>
                <a:r>
                  <a:rPr lang="en-US" altLang="zh-CN" sz="2600" b="1">
                    <a:latin typeface="Times New Roman" panose="02020603050405020304" pitchFamily="18" charset="0"/>
                  </a:rPr>
                  <a:t>:</a:t>
                </a:r>
                <a:endParaRPr lang="zh-CN" altLang="zh-CN" sz="1050" kern="100" dirty="0">
                  <a:effectLst/>
                  <a:latin typeface="Times New Roman" panose="02020603050405020304" pitchFamily="18"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2931956"/>
              </a:xfrm>
              <a:prstGeom prst="rect">
                <a:avLst/>
              </a:prstGeom>
              <a:blipFill rotWithShape="0">
                <a:blip r:embed="rId5"/>
                <a:stretch>
                  <a:fillRect l="-947" b="-18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642455" y="1811683"/>
                <a:ext cx="4083810"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𝒚</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𝒚</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642455" y="1811683"/>
                <a:ext cx="4083810" cy="906530"/>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764212"/>
            <a:ext cx="12190413" cy="450932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547380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若过点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面积的最大值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并求此时直线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的圆心为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易知此时直线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的斜率存在且不为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故设直线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ny</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的一般方程为</a:t>
                </a:r>
                <a:r>
                  <a:rPr lang="en-US" altLang="zh-CN" sz="2600" b="1" i="1">
                    <a:latin typeface="Times New Roman" panose="02020603050405020304" pitchFamily="18" charset="0"/>
                    <a:cs typeface="Times New Roman" panose="02020603050405020304" pitchFamily="18" charset="0"/>
                  </a:rPr>
                  <a:t>ny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圆心到直线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e>
                    </m:rad>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5473806"/>
              </a:xfrm>
              <a:prstGeom prst="rect">
                <a:avLst/>
              </a:prstGeom>
              <a:blipFill rotWithShape="0">
                <a:blip r:embed="rId3"/>
                <a:stretch>
                  <a:fillRect l="-947" r="-5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9534"/>
            <a:ext cx="12190413" cy="621947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571669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𝒅</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e>
                    </m:d>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S</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𝑺</m:t>
                        </m:r>
                      </m:e>
                      <m:sub>
                        <m:r>
                          <a:rPr lang="en-US" altLang="zh-CN" sz="2600" b="1" i="1">
                            <a:latin typeface="Cambria Math" panose="02040503050406030204" pitchFamily="18" charset="0"/>
                            <a:cs typeface="Times New Roman" panose="02020603050405020304" pitchFamily="18" charset="0"/>
                          </a:rPr>
                          <m:t>𝐦𝐚𝐱</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面积的最大值为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此时由</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此时直线</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的方程</a:t>
                </a:r>
                <a:r>
                  <a:rPr lang="zh-CN" altLang="zh-CN" sz="2600" b="1" smtClean="0">
                    <a:latin typeface="Times New Roman" panose="02020603050405020304" pitchFamily="18" charset="0"/>
                    <a:cs typeface="Times New Roman" panose="02020603050405020304" pitchFamily="18" charset="0"/>
                  </a:rPr>
                  <a:t>为</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7=0.</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571669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7806510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82.jpeg"/>
          <p:cNvPicPr/>
          <p:nvPr/>
        </p:nvPicPr>
        <p:blipFill>
          <a:blip r:embed="rId3"/>
          <a:stretch>
            <a:fillRect/>
          </a:stretch>
        </p:blipFill>
        <p:spPr>
          <a:xfrm>
            <a:off x="2229602" y="3771061"/>
            <a:ext cx="1632943" cy="1003695"/>
          </a:xfrm>
          <a:prstGeom prst="rect">
            <a:avLst/>
          </a:prstGeom>
        </p:spPr>
      </p:pic>
      <p:pic>
        <p:nvPicPr>
          <p:cNvPr id="4" name="image83.jpeg"/>
          <p:cNvPicPr/>
          <p:nvPr/>
        </p:nvPicPr>
        <p:blipFill>
          <a:blip r:embed="rId4"/>
          <a:stretch>
            <a:fillRect/>
          </a:stretch>
        </p:blipFill>
        <p:spPr>
          <a:xfrm>
            <a:off x="4122182" y="3556476"/>
            <a:ext cx="1372362" cy="1372362"/>
          </a:xfrm>
          <a:prstGeom prst="rect">
            <a:avLst/>
          </a:prstGeom>
        </p:spPr>
      </p:pic>
      <p:pic>
        <p:nvPicPr>
          <p:cNvPr id="6" name="image84.jpeg"/>
          <p:cNvPicPr/>
          <p:nvPr/>
        </p:nvPicPr>
        <p:blipFill>
          <a:blip r:embed="rId5"/>
          <a:stretch>
            <a:fillRect/>
          </a:stretch>
        </p:blipFill>
        <p:spPr>
          <a:xfrm>
            <a:off x="5955644" y="3580765"/>
            <a:ext cx="1728216" cy="1383183"/>
          </a:xfrm>
          <a:prstGeom prst="rect">
            <a:avLst/>
          </a:prstGeom>
        </p:spPr>
      </p:pic>
      <p:pic>
        <p:nvPicPr>
          <p:cNvPr id="7" name="image85.jpeg"/>
          <p:cNvPicPr/>
          <p:nvPr/>
        </p:nvPicPr>
        <p:blipFill>
          <a:blip r:embed="rId6"/>
          <a:stretch>
            <a:fillRect/>
          </a:stretch>
        </p:blipFill>
        <p:spPr>
          <a:xfrm>
            <a:off x="8451751" y="3688159"/>
            <a:ext cx="969453" cy="1108996"/>
          </a:xfrm>
          <a:prstGeom prst="rect">
            <a:avLst/>
          </a:prstGeom>
        </p:spPr>
      </p:pic>
      <p:pic>
        <p:nvPicPr>
          <p:cNvPr id="8" name="image86.jpeg"/>
          <p:cNvPicPr/>
          <p:nvPr/>
        </p:nvPicPr>
        <p:blipFill>
          <a:blip r:embed="rId7"/>
          <a:stretch>
            <a:fillRect/>
          </a:stretch>
        </p:blipFill>
        <p:spPr>
          <a:xfrm>
            <a:off x="9910758" y="3720227"/>
            <a:ext cx="1664716" cy="1108995"/>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395600723"/>
              </p:ext>
            </p:extLst>
          </p:nvPr>
        </p:nvGraphicFramePr>
        <p:xfrm>
          <a:off x="478506" y="1310463"/>
          <a:ext cx="11233402" cy="4521633"/>
        </p:xfrm>
        <a:graphic>
          <a:graphicData uri="http://schemas.openxmlformats.org/drawingml/2006/table">
            <a:tbl>
              <a:tblPr firstRow="1" firstCol="1" bandRow="1"/>
              <a:tblGrid>
                <a:gridCol w="1728214">
                  <a:extLst>
                    <a:ext uri="{9D8B030D-6E8A-4147-A177-3AD203B41FA5}">
                      <a16:colId xmlns:a16="http://schemas.microsoft.com/office/drawing/2014/main" val="20000"/>
                    </a:ext>
                  </a:extLst>
                </a:gridCol>
                <a:gridCol w="1728216">
                  <a:extLst>
                    <a:ext uri="{9D8B030D-6E8A-4147-A177-3AD203B41FA5}">
                      <a16:colId xmlns:a16="http://schemas.microsoft.com/office/drawing/2014/main" val="20001"/>
                    </a:ext>
                  </a:extLst>
                </a:gridCol>
                <a:gridCol w="1728216">
                  <a:extLst>
                    <a:ext uri="{9D8B030D-6E8A-4147-A177-3AD203B41FA5}">
                      <a16:colId xmlns:a16="http://schemas.microsoft.com/office/drawing/2014/main" val="20002"/>
                    </a:ext>
                  </a:extLst>
                </a:gridCol>
                <a:gridCol w="2376297">
                  <a:extLst>
                    <a:ext uri="{9D8B030D-6E8A-4147-A177-3AD203B41FA5}">
                      <a16:colId xmlns:a16="http://schemas.microsoft.com/office/drawing/2014/main" val="20003"/>
                    </a:ext>
                  </a:extLst>
                </a:gridCol>
                <a:gridCol w="1663384">
                  <a:extLst>
                    <a:ext uri="{9D8B030D-6E8A-4147-A177-3AD203B41FA5}">
                      <a16:colId xmlns:a16="http://schemas.microsoft.com/office/drawing/2014/main" val="20004"/>
                    </a:ext>
                  </a:extLst>
                </a:gridCol>
                <a:gridCol w="2009075">
                  <a:extLst>
                    <a:ext uri="{9D8B030D-6E8A-4147-A177-3AD203B41FA5}">
                      <a16:colId xmlns:a16="http://schemas.microsoft.com/office/drawing/2014/main" val="20005"/>
                    </a:ext>
                  </a:extLst>
                </a:gridCol>
              </a:tblGrid>
              <a:tr h="668817">
                <a:tc>
                  <a:txBody>
                    <a:bodyPr/>
                    <a:lstStyle/>
                    <a:p>
                      <a:pPr algn="ctr">
                        <a:lnSpc>
                          <a:spcPct val="150000"/>
                        </a:lnSpc>
                        <a:spcAft>
                          <a:spcPts val="0"/>
                        </a:spcAft>
                        <a:tabLst>
                          <a:tab pos="2970530" algn="l"/>
                        </a:tabLst>
                      </a:pPr>
                      <a:r>
                        <a:rPr lang="zh-CN" sz="2500" b="1" dirty="0" smtClean="0">
                          <a:effectLst/>
                          <a:latin typeface="Times New Roman" panose="02020603050405020304" pitchFamily="18" charset="0"/>
                          <a:ea typeface="宋体" panose="02010600030101010101" pitchFamily="2" charset="-122"/>
                          <a:cs typeface="Times New Roman" panose="02020603050405020304" pitchFamily="18" charset="0"/>
                        </a:rPr>
                        <a:t>位置关系</a:t>
                      </a:r>
                      <a:endParaRPr lang="zh-CN" sz="2500" dirty="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外离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内含</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相交</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内切</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外切</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98503">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圆心</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距与半径的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关系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kumimoji="0" lang="en-US" altLang="zh-CN" sz="2600" i="0" u="none" baseline="0" dirty="0" smtClean="0">
                          <a:effectLst/>
                          <a:latin typeface="Times New Roman" panose="02020603050405020304" pitchFamily="18" charset="0"/>
                          <a:ea typeface="+mn-ea"/>
                          <a:cs typeface="Times New Roman" panose="02020603050405020304" pitchFamily="18" charset="0"/>
                          <a:sym typeface="Times New Roman" panose="02020603050405020304" pitchFamily="18" charset="0"/>
                        </a:rPr>
                        <a:t>__</a:t>
                      </a:r>
                      <a:r>
                        <a:rPr kumimoji="0" lang="en-US" altLang="zh-CN" sz="2600"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a:t>
                      </a:r>
                      <a:endParaRPr kumimoji="0" lang="zh-CN" sz="2600" i="0" u="none" baseline="0" dirty="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8022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408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公切线条数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4</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63" marR="6863"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3</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8770" marR="8770" marT="8770" marB="87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矩形 8"/>
          <p:cNvSpPr/>
          <p:nvPr/>
        </p:nvSpPr>
        <p:spPr>
          <a:xfrm>
            <a:off x="2468246" y="2419856"/>
            <a:ext cx="1250663" cy="492443"/>
          </a:xfrm>
          <a:prstGeom prst="rect">
            <a:avLst/>
          </a:prstGeom>
        </p:spPr>
        <p:txBody>
          <a:bodyPr wrap="none">
            <a:spAutoFit/>
          </a:bodyPr>
          <a:lstStyle/>
          <a:p>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d</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&gt;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4254905" y="2298859"/>
            <a:ext cx="1281120" cy="620619"/>
          </a:xfrm>
          <a:prstGeom prst="rect">
            <a:avLst/>
          </a:prstGeom>
        </p:spPr>
        <p:txBody>
          <a:bodyPr wrap="none">
            <a:spAutoFit/>
          </a:bodyPr>
          <a:lstStyle/>
          <a:p>
            <a:pPr algn="ctr">
              <a:lnSpc>
                <a:spcPct val="150000"/>
              </a:lnSpc>
              <a:spcAft>
                <a:spcPts val="0"/>
              </a:spcAft>
              <a:tabLst>
                <a:tab pos="2970530" algn="l"/>
              </a:tabLst>
            </a:pP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d</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1" name="矩形 10"/>
          <p:cNvSpPr/>
          <p:nvPr/>
        </p:nvSpPr>
        <p:spPr>
          <a:xfrm>
            <a:off x="5815679" y="2438559"/>
            <a:ext cx="2143536"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d</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2" name="矩形 11"/>
          <p:cNvSpPr/>
          <p:nvPr/>
        </p:nvSpPr>
        <p:spPr>
          <a:xfrm>
            <a:off x="8295918" y="2298859"/>
            <a:ext cx="1281120" cy="620619"/>
          </a:xfrm>
          <a:prstGeom prst="rect">
            <a:avLst/>
          </a:prstGeom>
        </p:spPr>
        <p:txBody>
          <a:bodyPr wrap="none">
            <a:spAutoFit/>
          </a:bodyPr>
          <a:lstStyle/>
          <a:p>
            <a:pPr algn="ctr">
              <a:lnSpc>
                <a:spcPct val="150000"/>
              </a:lnSpc>
              <a:spcAft>
                <a:spcPts val="0"/>
              </a:spcAft>
              <a:tabLst>
                <a:tab pos="2970530" algn="l"/>
              </a:tabLst>
            </a:pP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d</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3" name="矩形 12"/>
          <p:cNvSpPr/>
          <p:nvPr/>
        </p:nvSpPr>
        <p:spPr>
          <a:xfrm>
            <a:off x="10136219" y="2301049"/>
            <a:ext cx="1213794" cy="620619"/>
          </a:xfrm>
          <a:prstGeom prst="rect">
            <a:avLst/>
          </a:prstGeom>
        </p:spPr>
        <p:txBody>
          <a:bodyPr wrap="none">
            <a:spAutoFit/>
          </a:bodyPr>
          <a:lstStyle/>
          <a:p>
            <a:pPr algn="ctr">
              <a:lnSpc>
                <a:spcPct val="150000"/>
              </a:lnSpc>
              <a:spcAft>
                <a:spcPts val="0"/>
              </a:spcAft>
              <a:tabLst>
                <a:tab pos="2970530" algn="l"/>
              </a:tabLst>
            </a:pPr>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d</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P spid="1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383002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直线被圆截得的弦长的求法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几何法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运用弦心距</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、半径</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和弦长的一半构成的直角三角形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计算弦长</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代数法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D</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相交于点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将直线方程代入圆的方程中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消去</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得关于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的一元二次方程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求出</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𝑴</m:t>
                            </m:r>
                          </m:sub>
                        </m:s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𝑵</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𝑴</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𝑵</m:t>
                            </m:r>
                          </m:sub>
                        </m:sSub>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3830023"/>
              </a:xfrm>
              <a:prstGeom prst="rect">
                <a:avLst/>
              </a:prstGeom>
              <a:blipFill rotWithShape="0">
                <a:blip r:embed="rId3"/>
                <a:stretch>
                  <a:fillRect l="-947" r="-947" b="-6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758537" y="1854105"/>
                <a:ext cx="1680845" cy="549894"/>
              </a:xfrm>
              <a:prstGeom prst="rect">
                <a:avLst/>
              </a:prstGeom>
            </p:spPr>
            <p:txBody>
              <a:bodyPr wrap="none">
                <a:spAutoFit/>
              </a:bodyPr>
              <a:lstStyle/>
              <a:p>
                <a:r>
                  <a:rPr lang="en-US" altLang="zh-CN" sz="2600" b="1"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14:m>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𝒓</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𝒅</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e>
                    </m:rad>
                  </m:oMath>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758537" y="1854105"/>
                <a:ext cx="1680845" cy="549894"/>
              </a:xfrm>
              <a:prstGeom prst="rect">
                <a:avLst/>
              </a:prstGeom>
              <a:blipFill rotWithShape="0">
                <a:blip r:embed="rId4"/>
                <a:stretch>
                  <a:fillRect l="-6522" b="-288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230661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2210</Words>
  <Application>Microsoft Office PowerPoint</Application>
  <PresentationFormat>自定义</PresentationFormat>
  <Paragraphs>486</Paragraphs>
  <Slides>72</Slides>
  <Notes>6</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72</vt:i4>
      </vt:variant>
    </vt:vector>
  </HeadingPairs>
  <TitlesOfParts>
    <vt:vector size="87"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Segoe UI 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83</cp:revision>
  <dcterms:created xsi:type="dcterms:W3CDTF">2024-01-05T07:50:57Z</dcterms:created>
  <dcterms:modified xsi:type="dcterms:W3CDTF">2025-12-18T09:21:19Z</dcterms:modified>
</cp:coreProperties>
</file>