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1.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70" r:id="rId5"/>
    <p:sldId id="271" r:id="rId6"/>
    <p:sldId id="314" r:id="rId7"/>
    <p:sldId id="315" r:id="rId8"/>
    <p:sldId id="316" r:id="rId9"/>
    <p:sldId id="352" r:id="rId10"/>
    <p:sldId id="317" r:id="rId11"/>
    <p:sldId id="272" r:id="rId12"/>
    <p:sldId id="273" r:id="rId13"/>
    <p:sldId id="342" r:id="rId14"/>
    <p:sldId id="275" r:id="rId15"/>
    <p:sldId id="276" r:id="rId16"/>
    <p:sldId id="353" r:id="rId17"/>
    <p:sldId id="277" r:id="rId18"/>
    <p:sldId id="278" r:id="rId19"/>
    <p:sldId id="280" r:id="rId20"/>
    <p:sldId id="282" r:id="rId21"/>
    <p:sldId id="283" r:id="rId22"/>
    <p:sldId id="295" r:id="rId23"/>
    <p:sldId id="296" r:id="rId24"/>
    <p:sldId id="297" r:id="rId25"/>
    <p:sldId id="298" r:id="rId26"/>
    <p:sldId id="299" r:id="rId27"/>
    <p:sldId id="300" r:id="rId28"/>
    <p:sldId id="301" r:id="rId29"/>
    <p:sldId id="302" r:id="rId30"/>
    <p:sldId id="354" r:id="rId31"/>
    <p:sldId id="303" r:id="rId32"/>
    <p:sldId id="355" r:id="rId33"/>
    <p:sldId id="356" r:id="rId34"/>
    <p:sldId id="304" r:id="rId35"/>
    <p:sldId id="357" r:id="rId36"/>
    <p:sldId id="305" r:id="rId37"/>
    <p:sldId id="358" r:id="rId38"/>
    <p:sldId id="306" r:id="rId39"/>
    <p:sldId id="359" r:id="rId40"/>
    <p:sldId id="307" r:id="rId41"/>
    <p:sldId id="308" r:id="rId42"/>
    <p:sldId id="360" r:id="rId43"/>
    <p:sldId id="309" r:id="rId44"/>
    <p:sldId id="361" r:id="rId45"/>
    <p:sldId id="351" r:id="rId46"/>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614" autoAdjust="0"/>
  </p:normalViewPr>
  <p:slideViewPr>
    <p:cSldViewPr>
      <p:cViewPr varScale="1">
        <p:scale>
          <a:sx n="30" d="100"/>
          <a:sy n="30" d="100"/>
        </p:scale>
        <p:origin x="428" y="2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1T01:58:17.999"/>
    </inkml:context>
    <inkml:brush xml:id="br0">
      <inkml:brushProperty name="width" value="0.05292" units="cm"/>
      <inkml:brushProperty name="height" value="0.05292" units="cm"/>
      <inkml:brushProperty name="color" value="#FF0000"/>
    </inkml:brush>
  </inkml:definitions>
  <inkml:trace contextRef="#ctx0" brushRef="#br0">12159 6839 0,'0'0'0,"0"0"0,0 0 16,0 0-16,0 0 0,0 0 0,0 0 16,29-6-16,-29 6 15,29 0-15,-29 0 0,37 0 0,-20 0 16,2 4-16,1 0 0,0 2 15,-1-2-15,1 3 0,-1 3 16,-3 0-16,-3-1 0,-2 1 16,-1 1-16,-2 0 0,-3 3 0,-3-1 15,-2 2-15,-4-1 0,-5 1 16,-4 0-16,-5 4 16,-2-1-16,-2 1 0,-4-1 0,-4 0 15,-4 4-15,3 1 0,0-3 16,1-1-16,3-3 0,1-1 15,4-1-15,4-2 0,2-1 16,3-2-16,4-2 0,5 0 16,3-3-16,2 1 0,6-3 15,7-2-15,-1-3 0,1-1 0,6-5 16,5 0-16,7-5 0,0 3 16,3-3-16,0-1 0,0-2 15,0 2-15,6-6 0,0 3 16,-2 0-16,-3 0 0,-3 1 15,-4-1-15,-3 3 0,0 1 16,-2 2-16,0 1 0,-3 2 16,-2 1-16,-5 0 0,-3-1 15,-2 2-15,-3 3 0,-3 3 16,0-1-16,-1 2 0,-2 0 0,0 0 16,-6 3-16,-2 3 0,-2-1 15,-1 2-15,0 3 0,0 1 16,1 0-16,0 3 0,1 0 15,2 1-15,-1-1 0,1 1 16,3-2-16,1-1 0,1 2 0,2-3 16,0-1-16,2-2 15,-1-1-15,2 0 0,0-4 16,3 0-16,0-2 0,1-2 0,1-2 16,-1 0-16,2-1 0,1 0 15,1-1-15,2-4 0,0-2 16,-2-1-16,-1 0 0,-3 0 15,0-1-15,-2 2 0,0 0 16,-2 0-16,-1-1 0,-2 3 16,-2 0-16,-3 2 0,-3 0 0,-3 0 15,-2 1-15,-1-1 0,1 0 16,2 0-16,1 3 0,2 1 16</inkml:trace>
  <inkml:trace contextRef="#ctx0" brushRef="#br0" timeOffset="300.1216">12991 6912 0,'0'0'0,"0"0"0,0 0 16,24 3-16,-24-3 0,22 4 0,-22-4 16,25 7-16,-13-3 0,-1 3 15,0 0-15,-1 3 0,-1 0 16,-4 1-16,-1 1 0,-3 2 15,-2-1-15,-4 2 0,-1 0 16,-5 3-16,-3-1 0,1-2 16,0 2-16,0-2 0,1-2 0,2-1 15,1-1-15,2-1 0,2-2 16,1-1-16,2 2 0,4-4 16,4-2-16,5-3 0,6-3 15,0-4-15,3-1 0,3-2 16,3 2-16,-1-4 0,0-4 15,1 2-15,-6 3 0,-4 1 16</inkml:trace>
  <inkml:trace contextRef="#ctx0" brushRef="#br0" timeOffset="617.5202">13522 6764 0,'0'0'0,"0"0"15,0 0-15,0 0 0,0 0 0,0 0 16,-11 29-16,11-29 16,-9 22-16,9-22 0,-7 32 15,3-14-15,1 2 0,-1 0 16,1 0-16,0 1 0,-1 0 0,1 5 16,0 0-16,1-3 0,1 0 15,-1-1-15,1-1 0,0 0 16,0-3-16,0 0 0,1-2 15,-1 0-15,0-1 0,-1-1 16,0-1-16,0-2 0,0-1 16,-1-3-16,-3-1 0,-5-3 15,-3 1-15,-4-3 0,-2-2 16,4 0-16,2 1 0,1-1 0</inkml:trace>
  <inkml:trace contextRef="#ctx0" brushRef="#br0" timeOffset="783.5625">13526 6875 0,'0'0'0,"0"0"15,0 0-15,33-10 0,-13 6 16,3 1-16,4 0 0,10 3 16,3 0-16,1 0 0,1 0 15,1 2-15,-9-1 0,-5-1 16</inkml:trace>
  <inkml:trace contextRef="#ctx0" brushRef="#br0" timeOffset="3533.8703">12158 8242 0,'0'0'0,"0"0"0,0 0 15,0 0-15,0 0 0,23-6 16,-23 6-16,23-2 0,-23 2 0,24 0 15,-10 1-15,-2 2 16,0-2-16,0 2 0,0 2 16,0 1-16,0 0 0,-1 2 15,-2-1-15,-1 2 0,-3-2 0,-2 3 16,-4 2-16,-3-1 0,0 1 16,-5 2-16,-3 1 0,-6 4 15,-2 0-15,-1 0 0,0-1 16,3-2-16,0-3 0,-4 4 15,0 0-15,2-3 0,2-1 0,4-2 16,2-2-16,4-2 16,2 1-16,0-2 0,3 0 15,3 1-15,2 0 0,6-3 0,4-1 16,3-2-16,3 0 0,5-1 16,6 0-16,1-1 0,-1 0 15,9-1-15,0-1 0,-7-1 16,-5 2-16,-5 0 0</inkml:trace>
  <inkml:trace contextRef="#ctx0" brushRef="#br0" timeOffset="4050.1343">12934 8274 0,'0'0'0,"0"0"16,0 0-16,0 0 0,0 0 0,0 0 15,0 0-15,-20-14 0,20 14 16,0 0-16,-28 0 0,28 0 16,-22 6-16,22-6 0,-28 14 15,14-4-15,-2 1 0,1 2 16,-1 1-16,2 1 0,0 0 0,-3 5 15,3 3-15,2-3 16,2-1-16,3-1 0,3 1 16,1-4-16,3-1 0,3-1 15,1-2-15,2 0 0,-1 0 0,4-3 16,3-2-16,-1-2 0,0-1 16,1-2-16,3-2 0,-3-2 15,-1-2-15,3 0 0,3-1 16,-1 0-16,0 0 0,-1-2 15,-1-3-15,0 0 0,-3 1 0,0-2 16,-1 0-16,-3 0 16,0-1-16,-2 1 0,0 1 15,-2 1-15,0-1 0,-1 0 0,-2-1 16,0 2-16,-2-1 0,-2 2 16,-3 2-16,-2 1 0,-4 1 15,-3 3-15,-4 1 0,0 2 16,1 3-16,3-2 0,3-1 15,2 1-15</inkml:trace>
  <inkml:trace contextRef="#ctx0" brushRef="#br0" timeOffset="5167.1124">13150 8273 0,'0'0'0,"0"0"16,0 0-16,0 0 0,0 0 15,0 0-15,0 0 0,19-9 16,-19 9-16,21-2 0,-21 2 15,26 0-15,-12 0 0,1 1 16,3 2-16,-2-1 0,1 2 16,-1 0-16,1 0 0,-3 2 0,-1 0 15,2 4-15,-3 0 16,-4-3-16,-2 1 0,0 2 16,-3 0-16,-3-1 0,-2 2 0,-6 5 15,-3-1-15,-2 0 0,-1-1 16,-2 1-16,0 1 0,-1-2 15,0-1-15,1 0 0,-2-1 16,3-2-16,2 0 0,2-1 16,2 0-16,1-1 0,3 0 0,1-1 15,2-1-15,4 0 0,4-1 16,5-1-16,3-2 0,3-1 16,1 1-16,6-3 0,3-1 15,-2-1-15,0-2 0,6-4 16,1-1-16,-7 2 0,-4 1 0,-3 2 15</inkml:trace>
  <inkml:trace contextRef="#ctx0" brushRef="#br0" timeOffset="6034.1046">13945 8113 0,'0'0'16,"0"0"-16,0 0 0,0 0 16,0 0-16,0 0 0,0 0 0,0 0 15,-15 17-15,15-17 0,-21 17 16,21-17-16,-25 19 0,10-9 16,0 1-16,-1 0 15,1 1-15,-3 0 0,-3 2 0,1-1 16,2 0-16,-4 4 0,1-1 15,2-3-15,1-1 0,4 0 16,1 0-16,1-1 0,-1 0 16,5-3-16,1-1 0,2-2 15,0 1-15,3-3 0,2 0 0,2 0 16,1 1-16,4 0 0,2-2 16,3 1-16,2-1 0,3 0 15,1-1-15,5 0 0,0 0 0,2 0 16,3-1-16,-3-1 15,-1 0-15,1 0 0,0 2 16,-3-1-16,-1 0 0,4 0 0,0 1 16,-9-1-16,0-2 0,-3 0 15,-1 2-15,-2-1 0,-2 1 16,-2 0-16,0 0 0,-2-1 16,-2-1-16,-3 0 0,-3 0 15,-1-1-15,0-1 0,-1 0 16,2 1-16,1 1 0</inkml:trace>
  <inkml:trace contextRef="#ctx0" brushRef="#br0" timeOffset="6318.5919">13849 8216 0,'0'0'16,"0"0"-16,0 0 0,0 0 15,0 0-15,0 0 0,-5 26 16,5-26-16,-8 24 0,8-24 16,-12 34-16,5-15 0,1 2 0,-1-1 15,1 3-15,-1-1 0,0-1 16,-2 4-16,1 0 0,-1-3 16,0-1-16,0-2 0,1-1 15,2-2-15,-1 0 0,1-2 16,-1-4-16,2 0 0,0-1 0,2-1 15,-1 0-15,2-3 16,1 1-16,1-3 0,0 1 16,0-2-16</inkml:trace>
  <inkml:trace contextRef="#ctx0" brushRef="#br0" timeOffset="9820.2462">22706 12556 0,'0'0'0,"-7"-4"0,-3-1 0,-3 1 15,-4 0-15,-11-3 16,-8-3-16,-3 2 0,-4-1 0,-17 0 16,-5 3-1,-6 4-15,-4 2 0,-4 4 0,10 0 16,-16 11 0,-1 6-16,5 4 0,6 4 0,0 7 15,10 0-15,-10 15 0,16-5 16,10 9-1,8 7-15,9 5 0,6 4 16,9-17-16,8-10 0,8-1 0,6 0 16,4 2-16,5 1 0,6-2 15,4 1-15,6-5 0,4-2 0,6 2 16,3 0-16,5-3 0,5-4 16,0-2-16,-1-2 15,-1-2-15,-2-2 0,4 0 0,3-2 16,-3-4-16,-1-6 15,1-4-15,1-2 0,1-3 0,2-1 16,-3-6-16,-3-2 0,0 0 16,0 1-16,1-3 0,1-1 15,-5-8-15,-2-3 0,3-3 16,2-2-16,-5 2 0,-2-2 0,-1 1 16,0-1-16,-5-1 0,-4-4 15,-2 0-15,0-3 0,-5-2 16,-2-1-16,-7-1 0,-2 1 15,-4-1-15,-2 1 0,-1-13 16,-1-8 0,-8 19-16,-3-7 0,-2 8 15,-2 4-15,-8-22 0,-3 2 16,5 18-16,-3 2 0,-18-16 0,-7 0 16,4 9-16,1 4 0,-12-2 15,-9-2-15,1 7 0,2 5 0,-2 1 16,-1 2-16,1 5 0,3 2 15,-1 4-15,-1 0 16,17 5-16,12 1 0,8 3 16</inkml:trace>
  <inkml:trace contextRef="#ctx0" brushRef="#br0" timeOffset="12400.0448">20931 13309 0,'0'0'0,"0"0"15,0 0-15,0 0 0,0 0 0,0 0 16,0 0-16,0 0 15,0 0-15,0 0 0,-31 4 16,31-4-16,-28 1 0,28-1 16,-38 3-16,14-2 0,-5 0 0,-6-1 15,-5-1 1,-9 0-16,0-2 0,-12-1 0,0 0 16,-2 0-16,-1 1 0,-11-3 15,1-1-15,2 0 0,2 2 0,-14-1 16,1 2-16,-5 0 0,5 1 15,1 2-15,0 2 0,-28 3 16,13 0-16,6-1 0,6-1 16,4-1-16,2-1 0,0-1 15,0 0-15,5-1 0,2-1 16,4 3-16,2 2 0,9 1 16,7 2-16,-3 1 0,-2 3 15,8-5-15,9-3 0,-4 0 16,-3-1-16,10 0 0,10 0 0,2 0 15,1 0-15,-2 3 0,-1 2 16,6-2-16,4-5 0,10 0 16,0-1-16,3 0 0,0 0 15,2 3-15,-2-3 0,0-2 16,2-2-16,0-2 0,3-2 0,5-1 16,7 0-16,-3 0 0,1 0 15,-3 2-15,-1 3 16,-2 0-16</inkml:trace>
  <inkml:trace contextRef="#ctx0" brushRef="#br0" timeOffset="12733.9279">18468 13041 0,'0'0'0,"0"0"16,0 0-16,0 0 0,0 0 0,0 0 15,0 0-15,0 0 0,0 0 16,0 0-16,-16 16 0,16-16 15,-25 17-15,25-17 0,-35 20 16,14-9-16,-1-1 0,-2 1 16,0 1-16,-8 3 0,1-1 15,-2 1-15,0 0 0,3-1 16,3-1-16,-4 2 0,3-1 16,4-2-16,3-1 0,2-1 15,3-2-15,2 1 0,1 0 0,6-2 16,1-2-16,3 0 0,2 0 15,5 3-15,6 1 16,7 1-16,4 3 0,7 0 16,6 1-16,14 2 0,3-3 0,-11-2 15,-7-2-15,-5-1 0</inkml:trace>
  <inkml:trace contextRef="#ctx0" brushRef="#br0" timeOffset="24017.6811">12180 12351 0,'0'0'0,"0"0"0,0 0 15,0 0-15,31-1 0,-31 1 0,23 3 16,-23-3-16,24 5 0,-11-1 16,3 1-16,0-1 0,2 0 0,-3 2 15,1 1-15,-3 2 16,-1 1-16,0 6 0,-3 3 15,-3-3-15,-3 1 0,-6 0 16,-6 0-16,-3 2 0,-3 2 0,-3-2 16,-4 3-16,-2-4 0,1 0 15,-4 2-15,2-2 16,2 0-16,2 0 0,1-2 0,2-3 16,3 1-16,4-3 0,3-2 15,0-1 1,6-1-16,3 0 0,2-3 0,1 0 15,6-2-15,5-1 16,5-1-16,4-3 0,1 0 16,2 0-16,5 1 0,0-1 0,0-1 15,0 1-15,0-3 0,0 0 16,-2-1-16,0-2 0,-6 4 16,-4-1-16,-3 1 0</inkml:trace>
  <inkml:trace contextRef="#ctx0" brushRef="#br0" timeOffset="24741.6617">12930 12461 0,'0'0'16,"0"0"-16,0 0 0,0 0 0,0 0 15,0 0-15,0 0 16,0 0-16,0 0 0,0 0 15,0 0 1,0 0-16,-29-1 0,29 1 0,-22 15 0,22-15 16,-28 22-1,14-8-15,0 2 0,0 0 0,2 1 16,-2 4-16,1 0 0,2-2 16,3-1-16,3 1 0,1-2 0,4 1 15,4-1 1,1-2-16,3-3 0,-1-1 0,2-3 15,2-1-15,3-2 0,0-1 16,2-3-16,1-2 0,1 0 0,-1-5 31,2-1-31,0-2 0,-2-1 16,0 2-16,-2-1 0,-1-1 0,-4-2 16,-2-1-16,-1 0 0,-3-1 15,0 2-15,-2-1 0,-1 0 0,-1-1 16,-1 0-16,-1 1 0,-1 0 15,-1-1-15,-1 1 0,-2 0 16,0 0-16,1 3 0,-1-1 16,-1 3-16,0 0 0,-5 3 15,-1 1-15,-2 4 0,-1 2 16,3-1-16,2 0 0,2 0 16</inkml:trace>
  <inkml:trace contextRef="#ctx0" brushRef="#br0" timeOffset="28850.9016">13195 12469 0,'0'0'0,"0"0"15,0 0-15,0 0 0,0 0 0,0 0 16,0 0-1,0 0-15,0 0 0,0 0 0,0 0 16,0 0-16,0 0 0,19-15 16,-19 15-16,0 0 0,34-1 0,-34 1 15,32 3-15,-14-1 0,1 0 16,-1 2-16,0 0 16,-1 3-16,-1-1 0,-1 1 0,-2 1 15,-3 0-15,-3-1 0,-1 3 16,-3-2-16,-2 2 0,-1 2 15,-5 0-15,-4 1 0,-5 4 16,-4 0-16,-1-1 0,1 0 16,0-1-16,0 0 0,0 0 15,-2-2-15,-1 3 0,1-1 0,4-1 16,4-1-16,5-4 0,1-1 16,2 0-16,1-1 15,5-1-15,1-1 0,5-2 0,3 0 16,2-3-16,1-2 0,6-2 15,4-1-15,2-2 0,-1-1 16,3-2-16,1-3 0,4-2 16,-2-1-16,-5 3 15,-6 2-15,-4 2 0</inkml:trace>
  <inkml:trace contextRef="#ctx0" brushRef="#br0" timeOffset="29268.9338">13893 12215 0,'0'0'0,"0"0"16,0 0-16,0 0 0,0 0 0,0 0 16,0 0-16,-11 23 15,11-23-15,-14 25 0,14-25 16,-18 33-16,10-16 0,-1 2 15,1 1-15,0 0 0,2 2 0,-1 7 16,1 0-16,1 0 0,2-2 16,1 1-16,-1-1 0,2 0 15,1-3-15,3 8 16,1 0-16,-1-7 0,2 1 16,-1 1-16,0-3 0,1-3 0,-1-1 15,1-4-15,-1-1 16,-2-2-16,-1-2 15,1-4-15,-2-1 0,0-1 0,-2 0 16,-1-1-16,-1-2 0,-4-1 16,-3-2-16,-4-1 0,-3-2 15,-4-2-15,-4-2 0,2 1 0,0 1 16,0-4-16,-2-3 16,0-5-16,3-3 0,4 5 15,4 3-15,2 1 0</inkml:trace>
  <inkml:trace contextRef="#ctx0" brushRef="#br0" timeOffset="29434.2242">13821 12485 0,'0'0'0,"0"0"15,0 0-15,0 0 0,0 0 0,27-7 16,-27 7 0,40-7-16,-18 4 0,1 0 0,1 2 15,8-2-15,2 3 0,-4 2 16,0 0-16,-4 0 0,-3 0 0,-5 0 15,-1-1-15,-4 0 0</inkml:trace>
  <inkml:trace contextRef="#ctx0" brushRef="#br0" timeOffset="30471.1493">14614 12035 0,'0'0'0,"0"0"16,0 0-16,0 0 0,0 0 0,0 0 15,8 22-15,-8-22 0,0 0 16,-3 37-16,3-37 0,-11 31 0,2-15 15,-2 1-15,-1 2 16,-2 1-16,-3-2 0,-4 6 16,1-2-16,2-1 0,0-3 0,0 0 15,2-2-15,0-1 0,3-3 16,2-1-16,0-3 0,3 0 16,3 0-16,-1-1 0,2 0 15,0-4-15,0-2 0,2 0 16,2-1-16,0 0 0,3 1 15,3-3-15,2 0 0,-2 0 0,2 0 16,-1 0-16,0-1 16,0 1-16,-1 1 0,1 0 15,1 0-15,-2 2 0,1 0 0,0 2 16,-1 3-16,-1 0 0,-3 2 16,-2 2-16,-1 1 0,-3 2 15,0-1-15,-1 2 0,-3 0 16,-1 1-16,-1 1 0,-5 5 15,-2-3-15,1 0 0,-1-1 0,3-1 16,0-1-16,2-1 0,1-2 16,2-2-16,2-1 15,0-1-15,2-2 0,0 0 0,3-1 16,1-1-16,1-1 0,3-2 16,3 2-16,0-3 0,2 0 15,1 0-15,0 0 0,0 0 16,0 0-16,1 1 0,-1 1 15,0 0-15,-1 1 0,-1 3 16,1 3 0,-1 3-16,-2 3 0,1 0 0,-2-1 15,1 6-15,-2 3 0,-1-1 16,-1 1-16,-1 0 0,-1 1 0,-1-3 16,-1-1-16,-2 1 0,0 1 15,-1-1-15,0 0 0,-2 1 16,0-2-16,3-6 0,-1-2 15,2-2-15,0-2 0,1-1 16,1-2-16,2-5 0,-2-4 16,2-7-16,0-5 0,0 3 15,0 1-15,0 2 0</inkml:trace>
  <inkml:trace contextRef="#ctx0" brushRef="#br0" timeOffset="30670.1777">14951 12133 0,'0'0'0,"0"0"0,0 0 16,0 0-16,0 0 0,23 19 0,-23-19 15,0 0-15,11 26 0,-11-26 16,-13 22-16,13-22 0,-14 18 15,14-18-15</inkml:trace>
  <inkml:trace contextRef="#ctx0" brushRef="#br0" timeOffset="30850.3051">14686 12471 0,'0'0'0,"0"0"15,0 0-15,43 4 0,-19-2 16,6 0-16,9 2 15,7 2-15,-2-2 0,12 1 16,-1 0-16,-5-2 0,-2-1 0,5 1 16,-5-2-1,-9 0-15,-9 0 16,-7 0-16</inkml:trace>
  <inkml:trace contextRef="#ctx0" brushRef="#br0" timeOffset="31233.6581">14977 12716 0,'0'0'0,"0"0"16,0 0-16,5 24 0,-5-24 0,1 24 15,-2-9-15,-1 3 0,-1 3 16,1 3-16,0 3 15,-1 7-15,1-2 0,-2 0 16,0 1-16,-2 6 0,1-3 0,-1 0 16,1 2-16,-1-4 15,2-2-15,-1-1 0,1-2 16,0-1-16,-1-2 0,1 5 16,-1-3-16,2-6 15,0-2-15,-1-4 0,2-4 0,0-2 16,-1-2-16,1-2 0,-1 0 15,-1-1-15,-2-1 0,1 0 16,-3-1-16,-4-3 0,-4-4 16,-3-3-16,-2-3 0,-13-7 15,-13-6-15,1-2 0,9 5 0,6 4 16</inkml:trace>
  <inkml:trace contextRef="#ctx0" brushRef="#br0" timeOffset="50668.0749">23729 6276 0,'0'0'0,"0"0"15,0 0-15,0 0 0,-20-7 0,20 7 16,-16 0-16,6-1 16,-1-2-16,-3 3 0,-2 0 15,-1 3-15,0 1 0,-2 0 16,-1 3-16,-6 4 0,0-1 0,1 5 16,-2-1-16,3 1 15,2-1-15,-4 10 0,0 2 0,2-2 16,2-2-16,1 3 0,0 4 15,3-4-15,4 3 0,0 1 16,-1-1-16,3 4 0,1-3 16,0 4-16,1 2 0,1 0 0,2 0 15,1 1-15,3 1 16,1-1-16,1-4 0,2 0 16,1 3-16,2-3 0,1-3 0,2 3 15,4 2-15,0-3 0,1-3 0,4 8 16,3 1-16,-4-8 15,2 0-15,4 4 0,0 0 16,-1-3-16,-2-1 0,5 0 16,4 0-16,-3-1 0,-2-2 15,5-4-15,2-2 0,1-5 16,0 1-16,3 0 0,1 2 16,0-3-16,1 1 0,1-6 0,3-3 15,-2-1-15,1 1 0,0-4 16,3-2-16,-2 0 0,-2 1 15,2-5-15,0-2 0,0-1 16,0 1-16,0-5 0,2-3 16,-1 0-16,-1 0 0,2-4 15,1-2-15,-2 0 0,-2-1 0,7-5 16,-1-5-16,-6 3 0,-1 0 16,-3-3-16,-1-2 15,-4 2-15,-4 1 0,-2-5 0,-1 0 16,-2 0-16,-2 0 0,-5-3 15,-2-3-15,-2 3 0,-3-1 16,-4-1-16,-4-2 0,-2 0 16,-3 2-16,-3-4 0,-2-1 15,0 2-15,-1 3 0,0-1 16,-1-2-16,1 6 0,-1 4 0,-7-4 16,-4 0-16,0 1 0,2 3 15,-2-1-15,-3-2 16,1 3-16,0 3 0,-3 1 0,0 0 15,-4 6-15,1 3 0,-4-1 16,-4 2-16,-1 3 0,-1 2 16,-2 2-16,-1 2 0,2 2 15,-1 0-15,-1 4 0,-2 3 16,1 3-16,3 2 0,-3 6 0,-3 3 16,5 2-16,4-1 0,-7 10 15,-2 7-15,10-6 0,3 2 16,-6 4-16,13-11 0,10-6 15</inkml:trace>
  <inkml:trace contextRef="#ctx0" brushRef="#br0" timeOffset="51535.9993">23967 8315 0,'0'0'0,"0"0"16,0 0-16,-11-23 0,11 23 15,-11-13-15,2 4 0,-1 0 16,0 0-16,-2 1 0,-2 1 16,0 0-16,-2 1 0,-8 2 15,-5 3-15,2 1 0,1 1 0,-5 5 16,-4 4-16,2 2 0,1 2 16,-10 9-16,-2 5 15,4-1-15,4 0 0,-6 11 0,2 2 16,5-2-16,3-1 0,-1 11 15,4 3-15,7-5 0,6-2 16,3 9-16,3 1 0,3-8 16,3-5-16,5 7 0,4 5 15,2-9-15,-1-6 0,9 3 16,5 2-16,-1-7 0,0-6 0,4 0 16,5-1-16,-3-5 15,1-5-15,1-3 0,3 0 16,-4-3-16,-1-2 0,3-3 0,4-3 15,-4-2-15,-4-1 0,2-6 16,-1-5-16,-5 1 0,-1 0 0,4-5 16,2-4-16,-2 1 15,-3-2-15,2-5 0,2-4 16,-2 0-16,-1 1 0,1-6 0,0-6 16,-5 4-16,-4 4 0,-3-6 15,-2-2-15,-1 3 0,-2 2 16,-3-4-16,-1-2 0,-1 3 15,-1 2-15,-6-4 0,-5-1 16,3 10-16,-1 3 0,-5-2 16,-2-1-16,0 2 0,2 4 0,-3 1 15,-1-1-15,1 4 16,0 4-16,-7 1 0,-7 3 16,1 4-16,2 4 0,-8 5 0,-9 4 15,3 3-15,0 3 0,11-3 16,8-2-16,6-2 0</inkml:trace>
  <inkml:trace contextRef="#ctx0" brushRef="#br0" timeOffset="52268.0711">23160 10707 0,'0'0'0,"0"0"15,0 0-15,0 0 16,0 0-16,-24-14 0,24 14 15,-24-5-15,11 5 0,-2 4 0,-2 1 16,0 4-16,-3-1 0,-2 6 16,-1 4-16,-4 3 0,3 4 0,0 3 15,0 5-15,0 6 16,4 1-16,3 6 0,2 0 16,7 0-16,3-6 0,5 7 15,5-1-15,0-7 0,2-5 0,1 3 16,1-6-16,2-4 0,1-2 15,1-7-15,1-4 0,-1-2 16,0-6-16,0 1 0,-2-1 16,0-2-16,1-3 0,-2-2 15,0-2-15,1-4 16,1 0-16,0-4 0,0-3 0,0-2 16,1-1-16,1-4 0,-1 0 15,-1-4-15,-2 0 0,-1-1 16,-3 1-16,-1-3 0,-3 0 0,-2 2 15,-2-2-15,-3 5 16,-1 0-16,-3-2 0,-1 2 16,-2 0-16,-1 1 0,-3 4 0,-2 2 15,-2 3-15,-3 0 0,-3 5 16,-3 4-16,-3 4 0,-2 4 16,-7 6-16,1 1 0,8 0 15,6-5-15,6-1 0</inkml:trace>
  <inkml:trace contextRef="#ctx0" brushRef="#br0" timeOffset="53101.0487">22492 12304 0,'0'0'0,"0"0"0,0 0 0,-22-7 15,22 7-15,-26-9 0,12 5 16,-4 2-16,-2 1 0,-2 1 16,-2 1-16,-7 5 0,0 2 0,-3 3 15,-2 4-15,0 1 0,3 0 16,-10 11-16,-2 6 0,2 2 15,2 2-15,-6 12 0,2 2 16,4 2-16,5 0 0,-4 9 16,3-1-16,4 7 0,8-4 15,4 0-15,4 1 0,5-2 16,4-3-16,6 27 0,9-5 16,5-13-16,4-10 0,5-1 0,3 0 15,3-8-15,2-5 0,11-2 16,7-2-16,3-6 0,2-4 15,1-3-15,1-2 0,2-7 16,0-3-16,5-7 0,3-3 16,-6 0-16,-2 0 0,4-5 15,3-4-15,-5-4 0,-2-2 0,0-2 16,-3-4-16,-6-6 0,-5-5 16,3-4-16,3-3 0,-7-3 15,-3 0-15,-2-7 0,1-3 16,-6-2-16,-4-2 0,-8 1 15,-6 0-15,-4-1 0,-4 0 16,-2-3-16,-2-2 0,-5 4 16,-1 2-16,-3-3 0,-2 0 15,-4-1-15,-4 1 0,-5 1 16,-4 0-16,-1 5 0,0 2 0,-2 0 16,-5 1-16,-3 4 15,-4 3-15,-6 3 0,-2 3 0,5 1 16,4 1-16,-8 3 0,-5 1 15,2 8-15,1 2 0,-6 5 16,-3 2-16,-4 5 0,-4 4 16,0-4-16,-3-2 0,23 1 15,15 1-15,10 1 0</inkml:trace>
  <inkml:trace contextRef="#ctx0" brushRef="#br0" timeOffset="58934.4616">19578 5640 0,'0'0'0,"0"0"16,0 0-16,0 0 0,0 0 15,0 0-15,0 0 0,0 0 16,0 0-16,32-4 0,-32 4 0,29-1 16,-29 1-16,37-2 15,-16 0-15,4 1 0,1 0 0,4 1 16,2 1-16,10-1 0,-2-1 15,5-2-15,2 0 0,8 2 16,-3 3-16,1-3 0,1-2 16,5 2-16,-4-3 0,-3 2 15,-1-1-15,-5 2 0,-3 0 0,7 1 16,-1 0-16,-7 0 0,-6-3 16,1 3-16,2 0 15,-6-1-15,-3-1 0,-5 3 0,-4 1 16,-6 1-16,-3-1 15,-2 0-15,-3 1 0,-1-3 16</inkml:trace>
  <inkml:trace contextRef="#ctx0" brushRef="#br0" timeOffset="59434.5719">20082 5851 0,'0'0'0,"0"0"16,0 0-16,0 0 0,0 0 0,0 0 15,29 8-15,-29-8 0,26 6 0,-26-6 16,33 4-16,-14-1 0,2-1 16,1 0-16,1-2 15,-2 1-15,-1 3 0,3 2 0,-1-2 16,-2 2-16,-3-4 0,-3 4 15,-2 1-15,-3 3 0,-2-3 16,-5 2-16,-4 1 0,-3 0 16,-3 1-16,-6 3 0,-5 0 15,1 1-15,-2-3 0,-1 1 16,-1 1-16,0-2 0,1-1 0,-4 5 16,3-2-16,3-3 15,2 0-15,3-1 0,3-2 0,3-1 16,1-3-16,3 3 0,1 0 15,2 0-15,2 0 0,4-3 16,4-1-16,4 1 0,4-1 16,3-3-16,2 0 0,2-3 15,1-1-15,1 2 0,-2 1 16,-1-2-16,-1 2 0,2-3 16,-2 1-16,-1-1 0,-2 0 0,-3 1 15,-3 0-15,-4-1 0,-2 0 16,0-3-16,-3 0 0,-1 3 15,-3-3-15,0 4 0,0-1 16,0 1-16</inkml:trace>
  <inkml:trace contextRef="#ctx0" brushRef="#br0" timeOffset="59701.5773">20363 5246 0,'0'0'16,"0"0"-16,0 0 0,0 0 16,0 0-16,-6 28 0,6-28 15,-5 26-15,5-26 0,-4 34 0,2-12 16,-2 1-16,0-1 15,-2 3-15,1 0 0,-4 6 0,-1-2 16,1-3-16,3-5 0,0-3 16</inkml:trace>
  <inkml:trace contextRef="#ctx0" brushRef="#br0" timeOffset="60050.476">17742 7265 0,'0'0'0,"0"0"15,0 0-15,0 0 0,0 0 0,0 0 16,21 18-16,-21-18 0,23 5 15,-23-5-15,0 0 0,30 2 16</inkml:trace>
  <inkml:trace contextRef="#ctx0" brushRef="#br0" timeOffset="60829.0302">30515 7451 0,'0'0'0,"0"0"0,0 0 16,0 0-16,0 0 0,0 0 15,0 0-15,0 0 0,0 0 16,0 0-16,0 0 0,0 0 16,0 0-16,0 0 0</inkml:trace>
  <inkml:trace contextRef="#ctx0" brushRef="#br0" timeOffset="60989.0261">30573 7490 0,'0'0'16,"0"0"-16,0 0 0,0 0 0,0 0 15,0 0-15,0 0 16,0 0-16,0 0 0,0 0 0</inkml:trace>
  <inkml:trace contextRef="#ctx0" brushRef="#br0" timeOffset="61151.1531">30548 7421 0,'0'0'0,"0"0"0,0 0 16,0 0-16,0 0 0,0 0 15,0 0-15,0 0 0,0 0 0,0 0 16</inkml:trace>
  <inkml:trace contextRef="#ctx0" brushRef="#br0" timeOffset="61287.1536">30526 7429 0,'0'0'0,"0"0"16,0 0-16,0 0 0,0 0 0,0 0 15,0 0-15,0 0 0,-31 2 16,31-2-16,0 0 0,0 0 15</inkml:trace>
  <inkml:trace contextRef="#ctx0" brushRef="#br0" timeOffset="61418.3579">30256 7401 0,'0'0'0,"0"0"0,0 0 16,0 0-16,-32 2 0,32-2 0,0 0 15,-26 1-15</inkml:trace>
  <inkml:trace contextRef="#ctx0" brushRef="#br0" timeOffset="62585.2655">21198 5565 0,'0'0'0,"0"0"15,0 0-15,0 0 0,0 0 0,0 0 16,29 11-16,-29-11 0,36 2 16,-13-2-16,4 1 0,1-1 15,2-1-15,2 1 16,4 1-16,5 0 0,-2-1 0,-3 3 16,0-3-16,3 2 0,-1-1 15,-5-1-15,-3-1 0,-5 0 16,-4 0-16,-3 1 0,-4 2 15,-2-1-15,-3 0 0,-3-1 16,-2-1-16,-1 1 0,1-1 0,-2 1 16</inkml:trace>
  <inkml:trace contextRef="#ctx0" brushRef="#br0" timeOffset="63251.4905">22020 5347 0,'0'0'0,"0"0"0,0 0 0,0 0 15,0 0-15,0 0 0,0 0 16,0 0-16,0 0 0,-19 22 16,19-22-16,-25 20 0,25-20 0,-35 25 15,13-11-15,-2 2 0,-1 2 16,-11 5-16,1 0 0,0-1 16,-2 1-16,-6 4 0,3-2 15,1 0-15,2-2 0,3 0 16,4-5-16,-4 3 0,6-3 15,1-4-15,3-1 0,5-1 16,4-4-16,3-1 0,0-4 16,2 2-16,2 1 0,1-5 15,1-1-15,1-1 0,2-3 0,3-3 16,3 1-16,1 0 0,-1 1 16,-1 1-16</inkml:trace>
  <inkml:trace contextRef="#ctx0" brushRef="#br0" timeOffset="63519.4944">21491 5349 0,'0'0'0,"0"0"0,0 0 15,0 0-15,0 0 0,0 0 16,9 26-16,-9-26 0,0 0 0,15 33 15,-15-33-15,11 30 0,-6-14 16,3 2-16,1 4 0,2-3 16,1 3-16,4 6 0,1 1 15,-2-2-15,0-2 0,-1 0 16,1-2-16,1 0 0,-1-3 16,7 7-16,3-4 0,-2 0 15,-1-3-15,-4-4 0,-4-5 0,-2 1 16</inkml:trace>
  <inkml:trace contextRef="#ctx0" brushRef="#br0" timeOffset="64303.1144">22392 5455 0,'0'0'0,"0"0"0,0 0 0,0 0 16,38-1-16,-38 1 0,33-3 16,-14 5-16,1-1 0,-1-1 15,1 1-15,-2 2 0,-3 0 0,2 3 16,-3 3-16,-3-2 0,-3 2 15,-7 2-15,-5 1 16,-5 0-16,-4 1 0,-5 2 0,-4 1 16,-2-2-16,-1 2 0,-4 3 15,0 1-15,4-5 0,1-1 16,5 0-16,0-3 0,4 0 16,3-4-16,5 1 0,2-1 15,4-1-15,3-2 0,7-1 16,5-3-16,6-5 0,5-1 0,9-3 15,3-3-15,0 1 0,-2-1 16,1-1-16,2 0 0,4-2 16,-3 0-16,-2-2 0,-3-1 15,-3 3-15,-2-1 0,-3 2 16,-1-1-16,-4 3 0,-3 0 16,-4 3-16,-2-2 0,-3 4 0,-2 3 15,-3 1-15,0-3 16,-2 3-16,0 0 0,-2 3 15,-2 3-15,-3 0 0,-1 3 0,-3-2 16,-2 3-16,0 1 0,-1 1 16,0 2-16,0 1 0,2 1 15,1-1-15,1 1 0,0 2 16,3-1-16,2-3 0,0 3 16,2-4-16,0 1 0,1-2 15,1 0-15,1-2 0,1-2 16,-1 1-16,2-5 0,2 1 0,1-1 15,2-1-15,0-2 0,2-2 16,0-1-16,0 1 0,4-3 16,-2-4-16,-1 0 0,-1 1 15,-1-1-15,-1 1 0,-2-1 16,-1 1-16,-3 0 0,1-1 16,-2 1-16,-1 1 0,-2 0 15,-3 0-15,-1 4 0,-3 0 0,-3 0 16,-3 2-16,4 1 0,1 1 15,1-1-15</inkml:trace>
  <inkml:trace contextRef="#ctx0" brushRef="#br0" timeOffset="64584.5656">23214 5453 0,'0'0'15,"0"0"-15,0 0 0,0 0 0,0 0 16,34-2-16,-34 2 15,22 6-15,-22-6 0,22 10 0,-11-3 16,-2-1-16,0 2 0,-2 1 16,-3 0-16,-1 2 0,-2 0 0,-2 1 15,-2 1-15,-1 0 16,-2 0-16,-2 0 0,-2 0 16,0 3-16,4-1 0,-1-2 15,-1-1-15,3-2 0,-1-1 0,5-2 16,5-4-16,1-3 0,4 0 15,6-2-15,6-3 16,7-6-16,0 1 0,-5 1 0,-3 2 16,-4 1-16</inkml:trace>
  <inkml:trace contextRef="#ctx0" brushRef="#br0" timeOffset="64967.536">24073 5258 0,'0'0'0,"0"0"16,0 0-16,0 0 0,-24 17 0,24-17 15,-21 22-15,9-7 16,-2 1-16,-1 2 0,-3 3 16,1-1-16,0 3 0,-2 4 15,3 0-15,2-3 0,1-1 0,1 3 16,3-1-16,3-3 0,0-1 15,3-5-15,2-4 16,1-1-16,1-4 0,5 0 0,2-3 16,2-1-16,1-3 0,3-6 15,0-1-15,-1-1 0,-1 0 16,0 0-16,-1-1 0,0-1 16,0 0-16,-2-3 0,-1 0 15,-1 2-15,-2 0 0,-2 1 16,-1 2-16,-5-1 0,0 2 0,-10 1 15,-9 3-15,-4 3 0,-2 2 0,-9 0 16,-5 3-16,-1 0 16,9-1-16,7-2 0</inkml:trace>
  <inkml:trace contextRef="#ctx0" brushRef="#br0" timeOffset="65431.1417">23639 9436 0,'0'0'0,"0"0"0,0 0 16,0 0-16,0 0 0,0 0 15,24 20-15,-24-20 0,0 0 0,23 6 16</inkml:trace>
  <inkml:trace contextRef="#ctx0" brushRef="#br0" timeOffset="65587.1444">23770 9427 0,'0'0'0,"0"0"0,0 0 15,0 0-15</inkml:trace>
  <inkml:trace contextRef="#ctx0" brushRef="#br0" timeOffset="65768.4019">23727 9455 0,'0'0'0,"0"0"16,0 0-16,0 0 0,0 0 0,0 0 15,23-13-15,-23 13 0</inkml:trace>
  <inkml:trace contextRef="#ctx0" brushRef="#br0" timeOffset="65927.6114">23845 9353 0,'0'0'16,"0"0"-16,0 0 0,0 0 0,0 0 15,0 0-15,0 0 0,0 0 16</inkml:trace>
  <inkml:trace contextRef="#ctx0" brushRef="#br0" timeOffset="66088.7813">23814 9473 0,'0'0'0,"0"0"0,0 0 16,0 0-16,0 0 0,0 0 0,-2 24 15,2-24-15</inkml:trace>
  <inkml:trace contextRef="#ctx0" brushRef="#br0" timeOffset="66248.784">23678 9483 0,'0'0'0,"0"0"0,0 0 16,0 0-16,0 0 0,0 0 16,0 0-16,0 0 0</inkml:trace>
  <inkml:trace contextRef="#ctx0" brushRef="#br0" timeOffset="66388.7872">23733 9544 0,'0'0'0,"0"0"15,0 0-15,0 0 0</inkml:trace>
  <inkml:trace contextRef="#ctx0" brushRef="#br0" timeOffset="68201.1342">26180 8216 0,'0'0'0,"0"0"0,0 0 0,0 0 15,0 0-15,0 0 0,0 0 16,0 0-16,0 0 0,0 0 0,0 0 16,0 0-16,0 0 0,0 0 15,31-7-15,-31 7 0,34 4 16,-12-1-16,3-2 0,1 1 15,3 0-15,9 0 0,3-1 16,0 1-16,1-1 0,9 0 16,-2 0-16,0-2 0,-1-1 0,1-1 15,-1 1-15,5 0 0,-3 0 16,-3 0-16,-1-1 0,-3 1 16,-3 0-16,-3 0 15,-4 0-15,-4 3 0,-4 1 0,-2 2 16,-2 1-16,-6 0 0,-4 2 15,-8-2-15,-8 0 0,2-3 16,1 0-16,0 0 0</inkml:trace>
  <inkml:trace contextRef="#ctx0" brushRef="#br0" timeOffset="68701.422">26371 8540 0,'0'0'0,"0"0"16,0 0-16,0 0 0,0 0 0,23 4 15,-23-4-15,30 2 0,-30-2 16,40 0-16,-17 0 0,1-1 16,3 0-16,-1 2 0,2 2 15,5 1-15,-2-1 0,-3 1 16,0 0-16,-5 0 0,-3 1 15,-2 3-15,-3 0 0,-2-1 0,-3 1 16,-8 1-16,-5 3 0,-4 1 16,-1 1-16,-7 0 0,-4 2 15,-5 1-15,-4 1 0,-10 4 16,-1 3-16,2-3 0,1-1 16,-5 0-16,3-4 0,4-2 15,2-2-15,8-4 0,6-2 16,5-3-16,4 0 0,3 1 15,1 0-15,5-1 0,3-1 0,5 1 16,3-1-16,2 0 0,4 1 16,2-2-16,5-2 0,8 1 15,1-1-15,3-1 0,5 1 16,-1-1-16,0 0 0,6-2 16,-1 2-16,-3 0 0,-2 0 0,-3 0 15,-1-1-15,-6 1 0,-3-1 16,-5-2-16,-3-1 15,-4-2-15,-1-3 0,-5-5 16,-3-4-16,-3 6 0,0 3 0,0 1 16</inkml:trace>
  <inkml:trace contextRef="#ctx0" brushRef="#br0" timeOffset="68902.5777">27039 7659 0,'0'0'0,"0"0"15,0 0-15,0 0 0,0 0 0,0 0 16,-6 23-16,6-23 16,-8 35-16,4-9 0,-2 7 15,-2 1-15,-3 5 0,0 3 16,1-7-16,3-6 0</inkml:trace>
  <inkml:trace contextRef="#ctx0" brushRef="#br0" timeOffset="69558.0848">18189 9112 0,'0'0'0,"0"0"16,0 0-16,0 0 0,0 0 0,0 0 15,0 0-15,0 0 0,0 0 16,0 0-16,21 18 15,-21-18-15,20 11 0,-20-11 0,0 0 16,23 12-16</inkml:trace>
  <inkml:trace contextRef="#ctx0" brushRef="#br0" timeOffset="70453.61">28441 9004 0,'0'0'0,"0"0"16,0 0-16,0 0 0,0 0 0,0 0 15,0 0-15,0 0 16,0 0-16,0 0 0,0 0 15,0 0-15,0 0 0,0 0 0,20 21 16,-20-21-16,0 0 0,21 17 16,-21-17-16,0 0 0</inkml:trace>
  <inkml:trace contextRef="#ctx0" brushRef="#br0" timeOffset="70903.9882">29967 9134 0,'0'0'0,"0"0"15,0 0-15,0 0 0,0 0 0,0 0 16,0 0-16,0 0 16,0 0-16,0 0 0,0 0 15,0 0-15,0 0 0,0 0 16,0 0-16,0 0 0</inkml:trace>
  <inkml:trace contextRef="#ctx0" brushRef="#br0" timeOffset="80135.3939">28293 7960 0,'0'0'0,"0"0"0,0 0 0,0 0 16,0 0-16,-20 14 0,20-14 16,-17 22-16,17-22 0,-22 30 15,7-11-15,-1 2 0,-2 1 0,-7 10 16,-2 3-16,0-2 15,-2-3-15,-6 5 0,1-1 0,4-4 16,3-2-16,-4 3 0,3-4 16,2-2-16,4-3 0,3-7 15,1-7-15,5-1 0,2-4 16,4-5-16,3-5 0,0 2 16,2 2-16,0-1 0</inkml:trace>
  <inkml:trace contextRef="#ctx0" brushRef="#br0" timeOffset="80351.9582">27929 7974 0,'0'0'0,"0"0"0,0 0 16,0 0-16,0 0 0,0 0 15,0 0-15,22 18 0,-22-18 0,18 21 16,-18-21-16,23 33 0,-11-14 15,3 3-15,0 3 16,1 0-16,-1 1 0,4 9 16,-2 1-16,1-2 0,0-3 0,-1 2 15,-2-7-15,-3-4 0</inkml:trace>
  <inkml:trace contextRef="#ctx0" brushRef="#br0" timeOffset="81168.166">28703 8070 0,'0'0'16,"0"0"-16,0 0 0,0 0 0,0 0 15,0 0-15,0 0 0,0 0 16,0 0-16,0 0 0,0 0 16,0 0-16,0 0 0,32-3 15,-32 3-15,28 3 0,-28-3 0,31 3 16,-31-3-16,35 4 0,-16 0 15,-1 0-15,-2-1 16,-2 1-16,0 1 0,-2 1 0,-2-1 16,-1 2-16,-3 0 0,-1 2 15,-3 3-15,-3-1 0,-4 0 16,-5 1-16,-4 2 0,-5 4 16,0 1-16,-5 0 0,-3 1 15,-1-2-15,3-2 0,-5 2 16,3-1-16,2-1 0,1-2 0,3 0 15,3-2-15,4-3 0,2-2 16,2-2-16,2 2 16,3-3-16,2 2 0,5-2 0,2 1 15,1-1-15,3 1 0,3-4 16,5-1-16,0 0 0,2 0 16,4-2-16,3-3 0,1 2 15,-1-1-15,7 0 0,0-1 16,-6 1-16,-4 0 0,-4 1 0</inkml:trace>
  <inkml:trace contextRef="#ctx0" brushRef="#br0" timeOffset="81652.2159">29236 8132 0,'0'0'0,"0"0"0,0 0 0,0 0 16,0 0-16,0 0 0,-23-9 15,23 9-15,0 0 0,-20 10 16,20-10-16,-18 20 0,10-9 0,-2 3 16,-1 2-16,0 1 0,0 0 15,-3 6-15,3 1 16,3-2-16,1-3 0,4 1 15,1 0-15,4-2 0,1-1 0,4-4 16,1-2-16,1-2 0,0-1 16,2-3-16,1-3 0,1-2 15,1-2-15,1-3 0,3-3 16,-2 1-16,-1 0 0,0-4 16,0 0-16,0-2 0,-1-1 0,3-5 15,-2-1-15,-1 1 0,0 4 16,-4-1-16,-3 0 15,-1 0-15,-2 2 0,-2-2 0,-3 0 16,-1 3-16,-1 3 0,-5-1 16,-2 1-16,1 2 0,1 0 0,-5 4 15,-2 2-15,1 2 16,-1 0-16,1 3 0,0 1 16,0 1-16,2 0 0,2 2 15,3 0-15,0-1 0,1-1 0,1-2 16</inkml:trace>
  <inkml:trace contextRef="#ctx0" brushRef="#br0" timeOffset="81984.5506">29560 8192 0,'0'0'0,"0"0"16,0 0-16,0 0 0,0 0 0,26 13 15,-26-13-15,19 7 0,-19-7 16,26 7-16,-11-2 16,1 1-16,-1 2 0,-2-2 0,-2 0 15,-2 2-15,-1 1 0,-5 0 16,-4 1-16,-2 0 0,-3 1 0,-2 0 16,-5 0-16,-2 4 15,1-1-15,-2 0 0,0-1 16,1 0-16,2-3 0,2-1 0,2 0 15,3-3-15,1 0 0,5-1 16,4 0-16,2-3 0,4-3 16,4-5-16,6-3 0,1 1 15,2 2-15,-3-1 0,-3 2 16,-3 0-16</inkml:trace>
  <inkml:trace contextRef="#ctx0" brushRef="#br0" timeOffset="82434.7516">30247 7901 0,'0'0'16,"0"0"-16,0 0 0,0 0 15,0 0-15,0 0 0,-28 19 16,28-19-16,-21 24 0,7-7 15,-1 3-15,-2 4 0,0 1 0,-6 10 16,-1 1-16,4-2 0,1 2 16,-1 5-16,3-2 0,4-3 15,2-4-15,3-3 0,4-3 16,1-2-16,2-2 0,2-7 16,2-1-16,3-4 0,1-1 0,2-3 15,2-2-15,1-3 16,1-1-16,2-5 0,0-1 15,-2-1-15,1 1 0,-1-4 16,-1-1-16,1 1 0,2 1 0,0-3 16,-1-1-16,-4 0 0,-1 0 15,-2 1-15,-2-2 0,-3 1 16,-3 1-16,-2 0 0,-2 0 16,-4 2-16,-2 3 0,-1-1 15,-3 2-15,-1 3 0,-2-1 0,0 4 16,1 1-16,0 0 15,3 2-15,2-1 0,2-1 0,1 0 16</inkml:trace>
  <inkml:trace contextRef="#ctx0" brushRef="#br0" timeOffset="83034.548">31060 8066 0,'0'0'0,"0"0"0,0 0 16,0 0-16,0 0 0,0 0 0,-8 28 15,8-28-15,-14 26 0,4-9 16,-2 0-16,-1 3 0,-2 1 15,-3 1-15,-4 1 0,-6 4 16,2 0-16,-1-2 0,1 1 16,-5 3-16,1-3 0,3-4 15,3-4-15,3-2 0,4-1 0,2-3 16,3-5-16,1-1 0,1-4 16,2-4-16,2-4 0,1-3 15,2-3-15,1 2 0,0 1 16,0 1-16</inkml:trace>
  <inkml:trace contextRef="#ctx0" brushRef="#br0" timeOffset="83251.6727">30720 8078 0,'0'0'0,"0"0"0,0 0 15,0 0-15,0 0 0,0 0 16,28 19-16,-28-19 0,20 19 15,-20-19-15,26 26 0,-10-10 16,-1 0-16,1 2 0,-2 2 16,0 0-16,2 0 0,2 7 15,1-1-15,1 0 0,0 0 0,0 0 16,-2-1-16,1 0 0,-3-5 16,-3-4-16</inkml:trace>
  <inkml:trace contextRef="#ctx0" brushRef="#br0" timeOffset="84370.275">31517 7960 0,'0'0'0,"0"0"0,0 0 15,0 0-15,0 0 0,0 0 16,0 0-16,0 0 0,0 0 15,28-7-15,-28 7 0,0 0 16,28 0-16,-28 0 0,26 2 16,-11-1-16,-1 1 0,0-1 0,2 1 15,-2 2-15,0 0 0,3 1 16,1 1-16,-3-1 0,-1 2 0,0 1 16,-1 0-16,-3 1 15,-3 0-15,0 3 0,-4 2 16,-2-1-16,-2 0 0,-5 6 15,-5 2-15,-1 1 0,-3-2 16,-3 2-16,-6-1 0,1 0 16,1 0-16,-7 3 0,0 1 15,1-6-15,3-2 0,4 0 0,4 0 16,4-3-16,2-1 0,3-2 16,3 0-16,0-1 0,2-1 15,4-1-15,4 1 0,1-5 16,4 1-16,2-2 0,3 1 15,1-3-15,3 0 0,3 0 16,3-1-16,3 1 0,-3-1 0,2 0 16,0-1-16,0 0 0,-1 1 15,0 0-15,-1 0 0,-1 1 16,-1 1-16,-4 0 0,-3-1 16,-4 0-16</inkml:trace>
  <inkml:trace contextRef="#ctx0" brushRef="#br0" timeOffset="87468.3494">28211 9126 0,'0'0'0,"0"0"0,0 0 15,0 0-15,0 0 0,0 0 16,0 0-16,0 0 0,0 0 0,0 0 16,0 0-16,0 0 0,0 0 15,0 0-15,0 0 0,20 13 16,-20-13-16,29 2 0,-29-2 16,38 5-16,-17-2 0,2-1 15,2 0-15,10 0 0,2 0 0,1 0 16,3-1-16,1 1 0,1-1 15,12 3-15,3-1 16,-5-1-16,-4-1 0,13-2 16,2-2-16,-7 1 0,-5 1 0,9 0 15,-2-1-15,-4 2 0,-4 3 16,0-4-16,0-4 0,-6 4 16,-3 1-16,2-1 0,-3 0 15,-9-1-15,-4 0 0,4 1 16,-1-1-16,-8 2 0,-3 1 0,0 0 15,-1-1-15,-1 1 16,0 2-16,0 1 0,3 2 16,-5-3-16,-4 1 0,-2-1 0</inkml:trace>
  <inkml:trace contextRef="#ctx0" brushRef="#br0" timeOffset="88784.6651">23796 10226 0,'0'0'0,"0"0"15,0 0-15,0 0 0,0 0 16,18-23-16,-18 23 0,0 0 0</inkml:trace>
  <inkml:trace contextRef="#ctx0" brushRef="#br0" timeOffset="88947.7899">23719 10313 0,'0'0'0,"0"0"16,0 0-16,0 0 0,10-23 0,-10 23 16</inkml:trace>
  <inkml:trace contextRef="#ctx0" brushRef="#br0" timeOffset="89110.9971">23642 10331 0,'0'0'0,"0"0"15,0 0-15,13-18 0,-13 18 0,0 0 16</inkml:trace>
  <inkml:trace contextRef="#ctx0" brushRef="#br0" timeOffset="89257.9984">23598 10322 0,'0'0'0,"0"0"0,0 0 16,0 0-16,0 0 0,0 0 0,0 0 16,0 0-16,0 0 0,0 0 15</inkml:trace>
  <inkml:trace contextRef="#ctx0" brushRef="#br0" timeOffset="89930.8506">19050 10529 0,'0'0'0,"0"0"15,0 0-15,0 0 0,0 0 16,21 6-16,-21-6 0,0 0 0,30 1 15,-30-1-15,21 2 0,-13-2 16</inkml:trace>
  <inkml:trace contextRef="#ctx0" brushRef="#br0" timeOffset="90506.8967">27993 10811 0,'0'0'0,"0"0"0,0 0 16,0 0-16,0 0 0,0 0 15</inkml:trace>
  <inkml:trace contextRef="#ctx0" brushRef="#br0" timeOffset="92001.3977">26928 10606 0,'0'0'0,"0"0"0,0 0 16,0 0-16,0 0 0,0 0 0,-21-4 15,21 4-15,0 0 0,0 0 16,0 0-16,0 0 0,0 0 0,0 0 16,0 0-16,0 0 15,0 0-15,0 0 0,31 5 16,-31-5-16,30 3 0,-30-3 15,43-1-15,-19-2 0,1 3 0,12-3 16,2 2-16,0-2 0,-3 0 16,13-3-16,2 2 0,-5 3 15,-3-2-15,10 2 0,1 1 16,-4 0-16,-5 1 0,2 2 16,3 0-16,-5 1 0,-3-1 0,9 1 15,-1 3-15,-5-3 16,-6 2-16,2-1 0,1 2 15,-9-1-15,-5-2 0,-3 3 16,-1 0-16,-4-3 0,-3 3 0,-3-3 16,-2 3-16,-5-3 0,-3 0 15,-3-1-15,-3 0 0,-1-3 16,-2 0-16,2-3 0,1 3 16,0 0-16</inkml:trace>
  <inkml:trace contextRef="#ctx0" brushRef="#br0" timeOffset="92585.0294">27365 10896 0,'0'0'15,"0"0"-15,0 0 0,0 0 16,0 0-16,25 7 0,-25-7 0,27 2 16,-27-2-16,33 2 0,-16 1 15,3 0-15,1 1 0,1 0 16,0 2-16,-1-2 0,-1 1 16,3 4-16,-1-1 0,-2 2 15,-2-2-15,-3-1 0,-2 3 16,-3 0-16,-1 2 15,-7 2-15,-6 4 0,-1-4 0,0 1 16,-5-1-16,-3 4 0,-3-2 0,-1 0 16,-4 2-16,-1 0 15,-8 3-15,-1-1 0,0-4 0,0 1 16,4-2-16,1-4 0,0 0 16,1-1-16,1 0 0,5-2 15,1-1-15,2 0 0,4 0 16,2-3-16,3 0 0,1 1 15,4-3-15,2 1 0,3-1 16,3 0-16,2-2 0,3 0 0,2 2 16,2 1-16,3-1 0,3-2 15,1 2-15,2-2 0,1 1 16,1 0-16,1-1 0,3 0 16,3 0-16,-2-1 0,-1-2 15,-1 3-15,-4 0 0,-1 0 16,-1-2-16,1 0 0,-5-1 15,0 1-15,-2 0 0,-3-2 16,-3-3-16,-2-3 0,-1 2 0,-2 1 16,0 0-16</inkml:trace>
  <inkml:trace contextRef="#ctx0" brushRef="#br0" timeOffset="92818.0298">27752 10402 0,'0'0'0,"0"0"0,0 0 16,0 0-16,0 23 0,0-23 15,-2 32-15,0-10 0,1 2 0,1 4 16,0 5-16,0 2 15,1-3-15,-1 7 0,0-10 16,0-1-16</inkml:trace>
  <inkml:trace contextRef="#ctx0" brushRef="#br0" timeOffset="93228.2885">27705 9982 0,'0'0'15,"0"0"-15,0 0 0,0 0 0,0 0 16,0 0-16,0 0 16,0 0-16,0 0 0,0 0 0,0 0 15,17 17-15,-17-17 0,0 0 16</inkml:trace>
  <inkml:trace contextRef="#ctx0" brushRef="#br0" timeOffset="93979.908">19126 10242 0,'0'0'0,"0"0"15,0 0-15,0 0 0,0 0 0,0 0 16,0 0-16,0 0 0,0 0 16,0 0-16,0 0 0,0 0 15,29-4-15,-29 4 0,22 4 16,-22-4-16</inkml:trace>
  <inkml:trace contextRef="#ctx0" brushRef="#br0" timeOffset="97469.5517">28773 10206 0,'0'0'0,"0"0"0,0 0 16,0 0-16,0 0 0,0 0 0,0 0 16,0 0-16,0 0 0,0 0 15,0 0-15,0 0 0</inkml:trace>
  <inkml:trace contextRef="#ctx0" brushRef="#br0" timeOffset="103518.165">28571 12448 0,'0'0'0,"0"0"0,0 0 15,-23-10-15,15 5 0,-4 1 16,-3 0-16,-1 1 0,2 2 0,-6 0 16,0 2-16,3 2 0,0-1 15,-1 7-15,0 2 16,0 2-16,1 1 0,1 3 15,0 3-15,4 1 0,1-1 0,2 6 16,5 1-16,2-2 0,2-2 16,6 0-16,8-2 0,-1-1 15,0 0-15,5-1 0,4-1 16,0-2-16,0-2 0,3 3 16,0-1-16,-7-3 0,0-2 0,3 5 15,-1 1-15,-6-4 0,-1-2 16,-1 1-16,0 3 15,-5-2-15,-1-2 0,-4 0 0,-2-2 16,-3-1-16,-4-1 0,-4 1 16,-3 1-16,-1-1 0,1 0 0,-7-2 15,-4 1-15,-1-3 16,1 0-16,-4-5 0,-2-3 16,3 2-16,1-1 0,2-2 15,1-2-15,3 0 0,3-2 0,3-4 16,1-3-16,4 0 15,3 0-15,1 1 0,3-1 0,2 1 16,1 3-16,3-2 16,4-3-16,3 1 0,2 0 0,7 0 15,5-1-15,-2 1 0,-1 2 0,9 0 16,6 2-16,-1 0 16,1 2-16,-2 0 0,-8 2 15,-5 3-15</inkml:trace>
  <inkml:trace contextRef="#ctx0" brushRef="#br0" timeOffset="104019.1503">28909 12550 0,'0'0'0,"0"0"0,0 0 0,0 0 15,-20 7-15,20-7 0,-16 17 16,9-5-16,-1 3 0,1-2 16,2 2-16,0 0 0,2 2 15,0 4-15,2 0 0,1-1 16,2 2-16,3-2 0,3-2 15,3-2-15,2-5 0,3-1 16,0-1-16,0-4 0,-3 0 16,1-3-16,1-2 0,-2-1 0,-1-3 15,0-2-15,0-2 0,-1-1 16,-2-2-16,-2-1 0,-3-2 16,1 0-16,-2-1 0,-1-1 15,-1-3-15,-1 0 0,-2 1 16,-1 0-16,-3 0 0,-1 1 15,0 2-15,-2 0 0,-2 2 16,-2 2-16,-2 3 0,0 1 0,-1 1 16,1 1-16,0 2 0,1 1 15,2 2-15,2 0 0,3 0 16,3 1-16,4-1 0,0 0 16,7 1-16,-3-1 0,1-1 15,-2 1-15</inkml:trace>
  <inkml:trace contextRef="#ctx0" brushRef="#br0" timeOffset="104584.6972">29588 12310 0,'0'0'16,"0"0"-16,0 0 0,-6-19 0,3 13 15,0-2-15,-2 0 0,1 0 16,-2 0-16,0 1 16,-1 3-16,-1 2 0,1 2 0,-2 4 15,0 3-15,-1 2 0,-1 0 0,-1 4 16,-1 2-16,-3 4 16,2-1-16,3 0 0,3 0 15,3 0-15,0-2 0,3 1 16,2-2-16,3-1 0,3 0 0,-1-5 15,2-3-15,0-2 0,-1 1 16,1-3-16,0 1 0,1-2 16,1-1-16,0-1 0,0-2 15,0-1-15,-2 0 0,1-1 16,0 0-16,-3 1 0,2 0 0,0 0 16,-2 0-16,1 1 0,-2 0 15,0 0-15,1 0 16,-2-1-16,-1 0 0,2 1 0,-1 5 15,-1 1-15,0 2 0,-1 3 16,1 4-16,-2 2 0,-2 2 16,-1 6-16,-1 3 0,-3 9 15,-1 0-15,-2 5 0,-1 2 16,-2 9-16,1-1 0,0 0 16,1 0-16,-2 7 0,-1-2 0,5-3 15,0-4-15,2 1 0,4-8 16,3-6-16,2-5 15,3-8-15,3-5 0,3-12 16,2-7-16,-2 1 0,-2 0 16,-2 0-16</inkml:trace>
  <inkml:trace contextRef="#ctx0" brushRef="#br0" timeOffset="105001.5094">30096 12011 0,'0'0'0,"0"0"0,0 0 16,0 0-16,0 0 0,0 0 16,-25 22-16,25-22 0,-23 30 0,9-9 15,1 5-15,-2 3 16,-2 3-16,-3 13 0,1 4 15,1-4-15,2-2 0,2 5 16,3-3-16,4-7 0,4-5 0,5 0 16,5-6-16,2-4 0,1-4 15,0-6-15,1-4 0,-2-6 16,-1-4-16,2-2 0,2-2 16,-1-1-16,-1-2 0,0-1 15,0-1-15,-1 0 0,0 0 0,1-5 16,0-5-16,-1 2 15,-2 0-15,-1 0 0,-2 0 16,-3 0-16,-1 2 0,-3-1 0,-4 0 16,-1 2-16,-4 2 0,-2 2 15,-5 5-15,-6 5 0,-6 5 16,7-1-16,4-1 0,4 0 16</inkml:trace>
  <inkml:trace contextRef="#ctx0" brushRef="#br0" timeOffset="105985.5104">30394 12313 0,'0'0'0,"0"0"0,0 0 15,0 0-15,0 0 0,23 2 0,-23-2 16,25-1-16,-25 1 0,37-4 16,-14 1-16,1 1 0,2 0 0,1 0 15,3 0-15,6-1 16,-1 1-16,-1-2 0,0 2 15,-4-1-15,-4 2 0,4 1 0,-2 1 16,-5 0-16,-2 1 0,-4-3 16,-2-1-16,-4-1 0,-1 0 15,-2 0-15,-1 0 0,-1 1 16</inkml:trace>
  <inkml:trace contextRef="#ctx0" brushRef="#br0" timeOffset="106335.1028">30729 11992 0,'0'0'0,"0"0"16,0 0-16,0 0 0,0 0 15,0 0-15,-13 29 0,13-29 16,-8 26-16,4-9 0,-2 3 16,1 2-16,-1 1 0,0 4 15,-2 3-15,-1 8 0,1-2 0,1 3 16,0 2-16,0 5 0,2-4 15,2-2-15,0-1 16,5-6-16,0-5 0,0-2 0,0-5 16,0-4-16</inkml:trace>
  <inkml:trace contextRef="#ctx0" brushRef="#br0" timeOffset="107102.1286">31630 12196 0,'0'0'0,"0"0"16,-2-12-16,0 5 0,0 0 0,-2-3 15,0-4-15,-1 1 16,0-1-16,-2 1 0,1-2 16,-5-2-16,-2 1 0,-1 2 0,-1-1 15,-1 4-15,1 4 0,-2 2 16,1 2-16,-1 1 0,0 3 0,-1 2 16,-1 2-16,3 2 15,1 0-15,3 1 0,2 3 16,3-1-16,1 0 0,5 2 15,4 2-15,2 1 0,1 0 0,2 2 16,2 1-16,0 0 16,1 2-16,4 1 0,5 3 15,2 4-15,-1-2 0,-2-2 0,-1-1 16,-4-1-16,-2 0 0,-2 0 16,-1 2-16,-3-2 0,0-2 15,-4 0-15,-3 0 16,-7 1-16,-4-1 15,-1-3-15,-1-3 0,-3-2 16,-2-3-16,2-2 0,-1-3 0,-1-3 16,-1-2-16,3-1 0,0 1 15,1-4-15,-1-5 0,4-1 16,2-1-16,4-3 0,3-2 16,4 0-16,2 1 0,4-2 15,1 0-15,3-2 0,3-1 0,4-2 16,3-1-16,1 0 15,0 2-15,3 0 0,4 3 0,2 0 16,0 1-16,2 2 0,1 3 16,-7 3-16,-7 2 0,-3 1 15</inkml:trace>
  <inkml:trace contextRef="#ctx0" brushRef="#br0" timeOffset="110102.1631">29094 10239 0,'0'0'0,"0"0"0,0 0 16,0 0-16,0 0 0,0 0 0,0 0 16,-24 3-16,24-3 0,0 0 15,-17 21-15,9-10 0,1 4 0,-3 3 16,-2 4-16,-2 0 16,0 1-16,-7 7 0,-1 4 15,1 0-15,1-3 0,-6 6 16,-3-2-16,4-4 0,3-5 0,-4 5 15,2-6-15,4-3 0,4-4 16,2-7-16,4-5 16,4-2-16,0-1 0,2-1 0</inkml:trace>
  <inkml:trace contextRef="#ctx0" brushRef="#br0" timeOffset="110321.2524">28765 10313 0,'0'0'0,"0"0"0,0 0 16,11 19-16,-11-19 0,15 24 16,-7-9-16,2 3 0,1-1 15,3 5-15,2 3 0,4 6 0,-1-2 16,-2 1-16,1 2 15,2 3-15,-1-3 0,0 0 16,2-3-16,-3-3 0,-4-5 0,-3-4 16</inkml:trace>
  <inkml:trace contextRef="#ctx0" brushRef="#br0" timeOffset="110768.6202">29405 10346 0,'0'0'15,"0"0"-15,0 0 0,0 0 0,0 0 16,24 3-16,-24-3 15,0 0-15,30 1 0,-30-1 0,25 8 16,-12-3-16,1-1 0,-1 3 16,0 0-16,-2 0 0,-2 1 15,-5 3-15,-4 3 0,-3 0 16,-2 0-16,-3 1 0,-2 3 16,-3 3-16,-2 0 0,-2 0 15,-4-3-15,0 0 0,0 0 0,-2 0 16,3 1-16,3-3 0,5-7 15,1 2-15,1 2 0,4-9 16,1 0-16,3 2 0,1 1 16,1 0-16,1 0 0,7 0 15,4-3-15,2 0 0,3-1 0,3-6 16,2-1-16,2 1 16,2-1-16,-4 0 0,-3 0 15,-3 1-15</inkml:trace>
  <inkml:trace contextRef="#ctx0" brushRef="#br0" timeOffset="111186.0268">29862 10388 0,'0'0'16,"0"0"-16,0 0 0,0 0 0,0 0 15,0 0-15,-23 8 16,23-8-16,-11 17 0,6-6 0,-1 1 16,1 2-16,0 0 0,2 0 15,2 3-15,0-2 0,1 3 16,2 0-16,2-1 0,2-2 16,2-1-16,3-4 0,2-2 15,0-1-15,0-3 0,2-4 16,0-4-16,1 0 0,-1-3 0,-1 0 15,1-3-15,-2 0 0,0-1 16,0-1-16,1-5 0,-2 2 16,-2 1-16,-2-1 0,1-3 15,-1 2-15,-2 4 0,-2-2 16,-1 0-16,-2 1 0,-2 1 16,-3 4-16,-4-2 0,-3 6 15,-2 0-15,-3 4 0,-1 4 16,-1 1-16,-1 4 0,1-1 0,-2 2 15,3-3-15,3 1 0,2-2 16</inkml:trace>
  <inkml:trace contextRef="#ctx0" brushRef="#br0" timeOffset="111535.1823">30243 10404 0,'0'0'0,"0"0"16,0 0-16,0 0 0,21 13 15,-21-13-15,0 0 0,26 11 16,-26-11-16,20 10 0,-10-5 16,0 2-16,0 0 0,-3 3 15,-3 1-15,-2 3 0,-2 0 0,-4 1 16,-3 3-16,-1 0 15,0 3-15,-7 3 0,-2-1 16,1-2-16,2 0 0,1-4 16,0-2-16,4-1 0,1-3 0,2 0 15,4-4-15,3-1 0,4-4 16,2-3-16,4-6 0,3 0 16,1-1-16,4-9 0,3-1 15,-3 0-15,-4 4 0,-2 3 16</inkml:trace>
  <inkml:trace contextRef="#ctx0" brushRef="#br0" timeOffset="111935.1189">30790 10050 0,'0'0'0,"0"0"15,0 0-15,0 0 0,0 0 0,-12 22 16,12-22-16,-16 31 0,6-14 15,-2 7-15,-1 3 16,0 5-16,0 0 0,-3 11 16,2 0-16,2-3 0,1 1 0,1 3 15,3-1-15,3-4 0,0-7 0,4 0 16,3-3-16,1-8 16,1-6-16,1-5 0,2-3 15,1-3-15,0 0 0,4-2 16,1-1-16,-1-5 0,-1 0 0,0-6 15,2-1-15,-2 0 0,-1-3 16,0 0-16,0 0 16,0 0-16,-1 3 0,-1-3 0,-2 2 15,0-1-15,-2 1 0,-5 2 16,-3-1-16,-3 1 0,-3 2 16,-3 4-16,-4 1 0,-3 4 15,-2 2-15,-2 2 0,-1 4 16,-4 2-16,3-1 0,1-2 15,2-1-15,4 0 0,4-2 0,2 0 16</inkml:trace>
  <inkml:trace contextRef="#ctx0" brushRef="#br0" timeOffset="112352.9246">31751 10210 0,'0'0'0,"0"0"15,0 0-15,-12 21 0,12-21 16,-17 25-16,2-3 0,1-3 16,0 2-16,-6 10 0,0 1 15,-1-3-15,0-1 0,-7 6 16,0 0-16,2-2 0,4-6 0,0-1 15,1-1-15,2-5 16,1-2-16,0-2 0,4-8 0,5-3 16,2-2-16,2-2 0,1 1 15,0-1-15</inkml:trace>
  <inkml:trace contextRef="#ctx0" brushRef="#br0" timeOffset="112569.0088">31482 10232 0,'0'0'0,"0"0"16,0 0-16,0 0 0,0 0 0,0 0 15,0 0-15,0 0 0,16 24 16,-16-24-16,14 22 0,-14-22 16,17 33-16,-6-13 0,1 0 15,1 3-15,1-1 0,7 10 16,3 0-16,-2-4 0,-1 1 0,5 3 15,0 1-15,-3-6 0,-6-5 16,-2-6-16</inkml:trace>
  <inkml:trace contextRef="#ctx0" brushRef="#br0" timeOffset="113202.5223">32104 10176 0,'0'0'16,"0"0"-16,0 0 0,0 0 0,0 0 15,0 0-15,0 0 0,30-9 16,-30 9-16,22-4 0,-22 4 16,26-3-16,-12 3 0,1 0 15,3 3-15,-2-2 0,0 2 0,-1-1 16,0 3-16,-3 0 15,-1 1-15,-1 1 0,-1 0 16,-3 1-16,0 2 0,-3 1 0,-2 4 16,-3 2-16,-2-1 0,-6 7 15,-4 0-15,0 1 0,-1 1 16,-5-1-16,-5-1 0,-2 5 16,3-3-16,0 0 0,4-3 15,0-1-15,2-3 0,4-1 16,3-3-16,1-2 0,1 1 15,3-5-15,4 2 0,1-2 16,2-1-16,3-4 0,0 1 16,3-1-16,1 0 0,5-2 0,2 0 15,1 1-15,1-1 0,1-1 16,0-1-16,1 1 0,0-3 16,0 3-16,1-3 0,-2 3 15,-1 3-15,-2-3 0,0 0 16,-2 0-16,-1 0 0,0 0 15,0 0-15,0-3 0,0 2 0,-2-1 16,-1 1-16,-1 1 0</inkml:trace>
  <inkml:trace contextRef="#ctx0" brushRef="#br0" timeOffset="113770.3231">32506 9742 0,'0'0'16,"0"0"-16,0 0 0,0 0 15,0 0-15,0 0 0,0 0 16,0 0-16,0 0 0,0 0 0,0 0 16,0 0-16,0 0 0,28-3 15,-28 3-15,20 3 0,-20-3 16,21 6-16,-21-6 0,23 7 16,-13-4-16,0 2 0,-1 2 15,-1 1-15,-1-1 0,-3 2 16,-3 4-16,-2 0 0,-1 0 0,-4 2 15,-2 1-15,0 0 16,-2-2-16,-8 6 0,-3 2 16,1-2-16,0-2 0,2 2 0,0 0 15,-2 1-15,4-6 0,1-2 16,4-2-16,2-2 0,3 0 0,2-2 16,2-3-16,1 3 15,2 0-15,3-3 0,2-1 16,2-1-16,1 0 0,2-2 15,3 0-15,-1-2 0,0 2 0,3 0 16,0 0-16,1 0 0,-2 0 16,2-1-16,1 0 15,-3 1-15,-1-3 0,1 3 0,-2 3 16,-1-3-16,-1 0 0,0 0 16,2 0-16,-2 1 0,-1 0 0,-1 1 15,-1-2-15,-3 0 0</inkml:trace>
  <inkml:trace contextRef="#ctx0" brushRef="#br0" timeOffset="114472.4125">32028 10913 0,'0'0'15,"0"0"-15,0 0 0,0 0 0,0 0 16,29 11-16,-29-11 0,34 10 16,-15-6-16,4-1 0,5-2 15,-1 2-15,1-2 0,14-2 16,4-2-16,-4-1 0,-4 1 15,13-4-15,1-4 0,-7 1 16,-4 1-16,11-8 0,3-4 16,-8-1-16,-4-2 0,-1-2 0,1-6 15,-1-7-15,-5 3 0,-4-6 16,-1-1-16,-6-3 0,-4 2 16,1-10-16,-1-2 0,-6 5 15,-5 2-15,-5-2 0,-2-2 16,-4 3-16,-2 5 0,-9-23 15,-5 6-15,5 25 0,-3-1 0,-9-19 16,1 3-16,-3 8 0,1 8 16,-8-1-16,-3 1 0,1 5 15,2-1-15,-7 7 0,-3 4 16,5 3-16,2 3 0,-5 2 16,-6 2-16,6 5 0,3 2 0,-8 8 15,-6 3-15,19 3 16,-4 1-16,-27 16 0,1 5 15,20-9-15,-1 4 0,-22 22 16,2 6-16,11 1 0,6 1 0,-2 4 16,-4 5-16,11 0 0,8-1 15,7 1-15,5 3 0,6-3 16,4-4-16,7 6 0,4 4 16,6-12-16,7-4 0,1-2 15,4-2-15,1-7 0,2-6 0,10 1 16,6 2-16,-8-8 15,-3-4-15,6-6 0,5 0 16,-1-11-16,-3-5 0,1-2 0,0 0 16,2-11-16,2-5 0,-12 2 15,-8 3-15,-6 3 0</inkml:trace>
  <inkml:trace contextRef="#ctx0" brushRef="#br0" timeOffset="115135.5519">31576 8908 0,'0'0'0,"0"0"16,0 0-16,0 0 0,21 16 0,-21-16 15,28 9-15,-12-7 16,1 0-16,5-2 0,4-3 15,7-2-15,0-2 0,2-6 0,1-4 16,-2-3-16,-1-1 0,7-11 16,-1-2-16,-4-1 0,-1 2 15,1-14-15,-4-3 0,-4 2 16,-5 2-16,1-13 0,-2-2 16,-6 4-16,-4 3 0,-4-11 15,-6 1-15,-2 8 0,-2 5 0,-5-2 16,-3 1-16,-4 6 0,0 4 15,-22-15-15,-8 9 16,5 8-16,1 5 0,-8 8 16,-7 5-16,2 8 0,0 4 0,-2 6 15,-1 4-15,6 4 0,4 2 0,-3 4 16,-4 3-16,5 2 16,4 2-16,-3 10 0,-4 9 15,9 5-15,5 4 0,-2 7 16,-2 6-16,4-6 0,0-2 0,12 12 15,6 8-15,10-4 0,4-3 16,6-1-16,5 0 0,3-6 16,3-6-16,11-1 0,8-2 15,-1-8-15,1-6 0,8 2 16,6 1-16,-4-5 0,-1-3 16,-13-8-16,-10-6 0,-4-6 0</inkml:trace>
  <inkml:trace contextRef="#ctx0" brushRef="#br0" timeOffset="116568.3247">25249 5290 0,'0'0'0,"0"0"16,0 0-16,-25 14 0,25-14 0,-23 15 15,7-1-15,-3 2 0,-2 2 16,-3 4-16,-3 3 0,-8 5 16,-2 0-16,-6 4 0,3 3 15,3-2-15,4 0 0,-2-2 16,3-5-16,5-7 0,5-3 15,6-7-15,3 0 0,5-6 0,6-2 16,2-3-16,-3 3 0,3-3 16</inkml:trace>
  <inkml:trace contextRef="#ctx0" brushRef="#br0" timeOffset="116785.5695">24921 5317 0,'0'0'16,"0"0"-16,0 0 0,12 20 0,-12-20 16,17 24-16,-3-7 0,1-1 15,2-2-15,2 5 0,2 3 16,5 7-16,2-1 0,-2 0 16,1 0-16,4 4 0,-3 0 15,-4-9-15,-5-3 0,-3-3 0</inkml:trace>
  <inkml:trace contextRef="#ctx0" brushRef="#br0" timeOffset="117184.9471">25758 5372 0,'0'0'0,"0"0"16,0 0-16,30-10 0,-16 5 16,5 2-16,5 2 15,8 0-15,1 0 0,2 5 0,3 4 16,2 1-16,-6 0 0,-5 4 16,-5 1-16,-5 2 0,-6-2 0,-12 4 15,-10 3-15,-2-2 16,-2-1-16,-9 2 0,-8 0 15,0 2-15,0-2 0,-10 6 16,-6 0-16,8-4 0,5-2 16,4 0-16,3 3 0,5-5 15,4-2-15,5 1 0,6 0 16,8-5-16,3-2 0,9-2 0,8-2 16,8 1-16,7-4 0,6-2 15,4-2-15,0-2 0,1-1 16,3-5-16,-4 0 0,-12 2 0,-8 0 15,-7 3-15</inkml:trace>
  <inkml:trace contextRef="#ctx0" brushRef="#br0" timeOffset="117418.9891">26717 5018 0,'0'0'0,"0"0"0,0 0 0,0 0 16,0 0-16,-6 28 0,6-28 16,-12 33-16,4-15 0,-1 7 15,-1 5-15,-1 0 0,0 2 0,-2 2 16,2-5-16,2-5 0</inkml:trace>
  <inkml:trace contextRef="#ctx0" brushRef="#br0" timeOffset="121851.7975">11870 13633 0,'0'0'0,"0"0"0,0 0 16,39-8-16,-21 4 0,3 1 16,3 0-16,7 0 0,1 1 0,1-1 15,3 1-15,6 0 0,-3 2 16,2 1-16,1 0 0,-2 1 16,-1 0-16,9 1 0,-1 2 15,-2-1-15,-2 2 0,2-1 16,0 2-16,-1 0 0,-1 1 15,10 2-15,1 0 0,-3-1 16,-4-1-16,3 1 0,0 1 16,-2-1-16,-3 0 0,9 0 15,1 0-15,-7-2 0,-6 0 0,4-2 16,2 1-16,-4-3 0,-3 0 0,4 0 16,3-1-16,-5 1 15,-4 1-15,4-1 0,2 1 16,-4 1-16,-3 0 0,5 1 15,2 1-15,-2 2 0,-2 0 0,2 0 16,2 0-16,-5 1 16,-4-1-16,3-2 0,2 0 15,-6-1-15,-2-1 0,3 1 0,0 1 16,-4-1-16,-2-2 0,-1 2 16,1 1-16,-6-2 0,0 1 15,-1-2-15,1-1 0,-3 1 16,-1 1-16,0 0 0,0 0 15,-5-1-15,0 0 0,1 0 16,-1-1-16,0 0 0,-2-1 0,-1 0 16,0-1-16,-2 1 0,-1 1 15,0 0-15,-2 1 16,1-2-16,-1 1 0,-1 0 0,1 1 16,-3-3-16,1 1 0,-1 1 15,0-2-15,-1 1 0,-1-2 16,0 1-16,-2-1 0,2 0 15,-2 0-15,3-1 0,-3 1 16,1-2-16,-1 2 0,-5-3 16,1 1-16,-2 0 0,0 2 0,0-3 15,1 2-15,0 0 0</inkml:trace>
  <inkml:trace contextRef="#ctx0" brushRef="#br0" timeOffset="124501.8248">14246 15512 0,'0'0'0,"0"0"15,0 0-15,0 0 0,29-1 0,-9-2 16,6-1-16,4-3 0,3 1 16,20-2-16,9-2 0,-1 3 15,-2 2-15,20-2 16,20 0-16,-10 0 0,-6 3 0,17-2 16,14 5-16,-16 0 0,-10 1 15,41 5-15,-8 1 0,-21-1 16,-16-2-16,-3 4 0,-2 1 15,-15-1-15,-10 0 0,5-3 16,1 3-16,-8-3 0,-5 1 0,-9 0 16,-5 2-16,-11-5 0,-7-4 15,-10 2-15,-7-3 0,2 3 16,-2-1-16,2 1 0</inkml:trace>
  <inkml:trace contextRef="#ctx0" brushRef="#br0" timeOffset="124919.1498">15060 15694 0,'0'0'0,"0"0"0,0 0 15,0 0-15,29 7 0,-29-7 16,35 6-16,-12-2 0,3 0 15,2 2-15,3-1 0,8 2 0,-2 2 16,0 0-16,-1 2 16,2 3-16,-6 0 0,-7 1 15,-4 4-15,-9 1 0,-6 1 16,-17 4-16,-14-3 0,-2 1 16,-2-1-16,-12 4 0,-4 3 0,0-1 15,-2-3-15,1 7 0,6-3 16,11-2-16,6-1 0,6-6 15,6-4-15,4 0 0,4-3 16,9 0-16,7 0 16,8-6-16,6-1 15,0-1-15,-2-1 0,8-2 0,6-4 16,-5 0-16,-3 0 0,1-2 16,1-1-16,-2-3 0,-1-1 0,-2-15 15,-5-9 1,-7 11-16,-4 4 0,-2 5 15</inkml:trace>
  <inkml:trace contextRef="#ctx0" brushRef="#br0" timeOffset="125152.2725">15596 14751 0,'0'0'16,"0"0"-16,0 0 0,0 0 16,0 0-16,-5 25 0,5-25 0,-7 30 15,4-10-15,-2 5 0,1 4 16,-2 4-16,0 2 0,-2 18 16,1 4-16,1 10 0,1-3 15,2-13-15,1-8 0,0-8 16</inkml:trace>
  <inkml:trace contextRef="#ctx0" brushRef="#br0" timeOffset="125619.8421">17398 15271 0,'0'0'0,"0"0"15,0 0-15,0 0 0,-23 23 0,23-23 16,-28 25-16,11-7 0,-3 0 16,-2 3-16,-3 7 0,-6 5 15,-3 2-15,-10 8 0,-1-3 16,2-1-16,2 0 0,-2 1 15,6-3-15,5 1 0,4 0 0,-2-1 16,3-6-16,5-7 16,3-5-16,4-8 0,1-4 15,3-1-15,1-4 0,4-11 0,3-9 16,-1 3-16,2 5 0,0 1 16</inkml:trace>
  <inkml:trace contextRef="#ctx0" brushRef="#br0" timeOffset="125836.0748">16882 15187 0,'0'0'0,"0"0"16,0 0-16,4 21 0,-4-21 0,12 36 15,1-11-15,0 2 0,1 2 0,8 12 16,3 8-16,0 1 0,0 3 15,6 16-15,3 13 0,-3-8 16,-2-9-16,-4-4 16,-6-18-16,-5-8 0</inkml:trace>
  <inkml:trace contextRef="#ctx0" brushRef="#br0" timeOffset="126269.8362">17700 15404 0,'0'0'0,"0"0"0,0 0 0,0 0 15,22-17-15,-22 17 0,30-9 16,-10 7-16,3 1 0,3 2 0,5 3 16,9 3-16,1 3 0,1 1 15,1 3-15,3 4 0,-5-3 0,-4 9 16,-7 1-16,-9-4 16,-8-2-16,-13-1 15,-12 3-15,0-4 0,-2-2 0,-16 6 16,-10-2-1,1 2-15,-1-3 0,3 0 0,3-1 16,2 1-16,7-3 16,8-2-16,6-1 0,4 0 0,3-1 15,10-3-15,5-1 0,13-1 16,10 0-16,4-3 0,2 0 0,-10-2 16,-5-1-16,-5 3 15</inkml:trace>
  <inkml:trace contextRef="#ctx0" brushRef="#br0" timeOffset="126651.9812">18625 15519 0,'0'0'0,"0"0"0,0 0 15,0 0-15,0 0 0,0 0 16,-36 21-16,36-21 0,-30 22 0,14-9 15,-2 2 1,0 3-16,3 2 0,-4 3 0,3 2 16,4-1-16,4-1 0,5-2 15,4 0-15,2-1 0,1-4 16,3 1-16,1-3 0,5-3 0,5-3 16,3-3-1,3-6-15,1-3 0,0-3 16,4-2-16,-2 3 0,-1-8 15,-1-2-15,-4-1 0,-3 0 16,-4-1-16,-3-1 0,-3-1 0,-3 1 16,-5-5-16,-4-1 0,-3 4 15,-6-1-15,-2 1 0,-4 3 16,2 0-16,0 1 0,-2 5 16,-1-1-16,5 5 0,2 1 15,3 0-15</inkml:trace>
  <inkml:trace contextRef="#ctx0" brushRef="#br0" timeOffset="126989.0846">18980 15629 0,'0'0'0,"0"0"0,0 0 16,30-3-16,-15 3 0,3 3 15,5 0-15,1 1 0,-2 0 16,3 4-16,-2-2 0,-3 1 0,-2 1 16,-4-1-16,-3 4 0,-2-1 15,-4-2-15,-6 4 0,-4 0 16,-7-1-16,-5-2 0,-3 0 16,-2 2-16,-3 0 15,-4 3-15,3 0 16,0 1-16,2-1 0,4 0 0,4 0 0,1 0 15,4-3-15,5 0 0,4-2 16,4 0-16,11-2 0,9 0 16,10-2-16,10-3 15,4-2-15,4-4 0,-9 1 16,-8 1-16,-7 0 0</inkml:trace>
  <inkml:trace contextRef="#ctx0" brushRef="#br0" timeOffset="127421.527">20055 15251 0,'0'0'0,"0"0"16,0 0-16,0 0 0,0 0 0,-25 14 15,25-14-15,-27 22 16,11-8-16,-5 1 0,-5 5 15,1-1-15,0-1 0,-12 14 16,-4 7-16,3-3 0,4 3 16,-2 7-16,-2 8 0,5-4 0,5-4 15,6 1-15,8-4 16,8-6-16,5-4 0,6-1 16,5-1-16,0-9 0,1-1 15,6-3-15,2-4 0,0-4 16,2-3-16,0-4 0,-1 0 15,0-6-15,0 0 0,1-3 0,0-3 16,-3-1-16,-1-2 0,-4-1 16,-1-2-16,-4-3 0,-5-3 15,-3 2-15,-3-2 0,-6 0 16,-4 4-16,-3-5 0,-1 2 16,-3 0-16,-1 2 0,-7-2 15,-2 2-15,3 5 0,3 4 0,3 2 16,2 2-16,4 1 0,4 1 15,2-1-15</inkml:trace>
  <inkml:trace contextRef="#ctx0" brushRef="#br0" timeOffset="127869.0866">21510 15644 0,'0'0'0,"0"0"0,0 0 16,-19 11-16,19-11 0,-25 14 0,25-14 15,-36 25-15,14-11 0,-11 8 16,-4 2-16,1 1 0,0 1 0,-8 6 16,1 0-16,3 0 15,2-1-15,-5 6 0,3 2 16,7-7-16,6-2 0,-3 6 15,2 1-15,6-8 0,5-6 0,0-3 16,3-4-16,4-5 0,3-2 16,7-9-16,0 0 0,1-9 15,-3-4-15,1 4 16,0 2-16,0 2 0</inkml:trace>
  <inkml:trace contextRef="#ctx0" brushRef="#br0" timeOffset="128052.0954">20933 15547 0,'0'0'0,"0"0"15,0 0-15,0 0 0,16 18 0,-16-18 16,22 27-16,-9-7 16,0 4-16,5 5 0,2 3 0,5 11 15,2 3-15,4 15 16,-2 2-16,-1-2 0,-2-3 0,0-4 15,-3-5-15,-5-12 0</inkml:trace>
  <inkml:trace contextRef="#ctx0" brushRef="#br0" timeOffset="128692.8986">22445 15714 0,'0'0'0,"10"-4"0,2-1 16,4 5-16,1 0 0,11-1 15,3 1-15,6 1 0,0 5 16,-2-2-16,0 0 0,-4 3 16,-3 2-16,4 0 0,0 1 0,-6-2 15,-4-1-15,-4 3 0,-5 1 16,-5 0-16,-4 0 0,-4 6 16,-3-2-16,-6 3 0,-3-1 15,-3-2-15,-4-1 0,-2 1 0,-3-3 16,-3 4-16,-3 2 15,1 0-15,-1-1 0,-7 4 0,0 1 16,3-2-16,3-1 0,-1 3 16,-1 1-16,5-2 0,4 0 15,3 0-15,3-2 0,4-1 16,3 0-16,4-2 0,4 3 16,2-2-16,2 2 0,9-3 15,7-1-15,2-3 0,2-1 0,3-1 16,0-1-16,2-1 15,2-2-15,2-1 0,1-1 16,3-1-16,2-2 0,-1-1 16,0-1-16,-7 0 0,-2 0 0,1 0 15,3 0-15,-2-1 0,-2 1 16,-3 0-16,-1 0 16,-3-1-16,-3 0 0,2 1 0,0 0 15,-3-2-15,1 1 0,-5 0 16,-1-3-16,-2 3 0,-1-1 0,-3 1 15,0 0-15,-2 0 0,0 0 16,0 1-16</inkml:trace>
  <inkml:trace contextRef="#ctx0" brushRef="#br0" timeOffset="136419.3164">26868 4944 0,'0'0'0,"0"0"16,0 0-16,0 0 0,0 0 15,0 0-15,0 0 0,0 0 16,0 0-16,0 0 0,0 0 16,0 0-16,-23 5 15,23-5-15,-37 20 0,15-9 0,-1 1 16,-7 6-16,0 1 0,0 1 15,1 0-15,-7 5 0,3-2 16,6 0-16,3-2 16,8 3-16,4-1 0,4-3 0,2-3 15,6 0-15,5 0 0,2-1 0,2 1 16,5-4-16,1-1 16,3-4-16,1-3 0,4-3 0,3-3 15,1-3-15,-1-2 0,3-1 16,2-1-16,-3-1 0,1-2 15,-1-1-15,-1-3 0,4-4 16,-1 1-16,-5 0 0,-4-1 16,-3 1-16,-3-1 0,-4-2 15,-3 2-15,-5-1 0,-3 1 0,-4 2 16,-4 1-16,-6-1 0,-4 2 16,-6-1-16,-6 1 0,-3 5 15,-2 4-15,-15 3 0,-4 4 16,11-1-16,10 1 0,6-1 15</inkml:trace>
  <inkml:trace contextRef="#ctx0" brushRef="#br0" timeOffset="142119.187">23193 15319 0,'0'0'0,"0"0"0,0 0 0,0 0 15,0 0-15,0 0 0,0 0 16,0 0-16,33 0 0,-33 0 15,31 0-15,-31 0 0,36 7 16,-16-3-16,2 2 0,-1-1 16,-1 2-16,-1 3 0,-2 3 15,3 2-15,-3 0 0,-4-1 0,-3 1 16,-3-1-16,-3 0 0,-3 3 16,-2-1-16,-2 1 0,-3 1 15,-5-1-15,-3 0 0,-3-1 16,0-2-16,0 1 0,2-1 15,-1 0-15,1 0 0,-4 1 16,0-1-16,5 2 0,3 0 0,5 0 16,4-1-16,7-4 15,3-1-15,13-1 0,10-2 16,-5 0-16,-4-3 0,-4 1 0</inkml:trace>
  <inkml:trace contextRef="#ctx0" brushRef="#br0" timeOffset="142552.5649">23840 15512 0,'0'0'16,"0"0"-16,0 0 0,0 0 0,0 0 15,0 0-15,0 0 16,-15 21-16,15-21 0,-17 18 0,17-18 15,-23 25-15,9-11 0,-1 0 16,1 1-16,1 3 0,2 0 16,1 0-16,1-1 0,-1 5 15,3-2-15,0-1 0,2-1 16,3-1-16,3-2 0,3-4 0,1 0 16,2-2-16,1-1 0,3-4 15,3 0 1,-1-4-16,0-4 0,1 0 0,-2 0 0,0-2 15,1 0-15,1-3 16,2-1-16,-3-1 0,-1 0 0,-1 1 16,-1-5-16,-1 4 0,-1-1 15,-3-1-15,1-2 0,-4 2 16,-2-1-16,-4-1 0,-4 0 16,-1-2-16,-2-1 0,-2 3 15,-3-2-15,1 3 0,-1 3 0,0 0 16,-1 1-16,4 2 0,2 1 15,1 0-15</inkml:trace>
  <inkml:trace contextRef="#ctx0" brushRef="#br0" timeOffset="142919.5718">24142 15573 0,'0'0'0,"0"0"16,0 0-16,0 0 0,29 0 0,-29 0 15,27 9-15,-27-9 16,26 11-16,-14-6 0,-1 2 16,-1-1-16,-1 0 0,-4 2 15,0 0-15,-3 3 0,-1-2 0,-3 0 16,-4 2-16,-1-1 0,-2-1 15,-2 0-15,-1 2 0,-4 2 16,2-2-16,1 0 0,2-3 16,1 2-16,1-1 0,1-1 15,3 0-15,0-1 16,2 1-16,2-3 0,1 0 0,5 2 16,8 1-16,1-1 15,4-1-15,7-1 0,1-2 16,-2 0-16,-6-1 0,-1 0 15</inkml:trace>
  <inkml:trace contextRef="#ctx0" brushRef="#br0" timeOffset="143202.4147">24732 15500 0,'0'0'0,"0"0"0,0 0 16,0 0-16,-11 19 0,11-19 16,-12 25-16,12-25 15,-11 28-15,7-10 0,-1 0 16,3 4-16,2-1 0,2 4 0,3-3 16,0 3-16,3 0 0,2 1 15,2-2-15,1-1 0,2-1 0,7 2 16,2-1-16,0-2 0,-1-3 15,1-3-15,-1-3 16,1-5-16,1-6 0,-5 0 0,-3-1 16,-4 0-16</inkml:trace>
  <inkml:trace contextRef="#ctx0" brushRef="#br0" timeOffset="143403.0248">24998 15592 0,'0'0'0,"0"0"16,0 0-16,-17 20 0,17-20 0,-26 24 15,3-5 1,0 5-16,-1-2 0,-11 14 0,-2 2 16,-12 13-16,0 2 0,1-2 15,12-12-15,7-8 0</inkml:trace>
  <inkml:trace contextRef="#ctx0" brushRef="#br0" timeOffset="171269.5469">15255 11735 0,'0'0'0,"-8"-9"16,-6-3-16,-1-3 0,-3-1 16,-14-11-16,-15-12 0,-2 3 15,0-1-15,-21-6 0,-6 2 16,-11-4-16,3 4 0,-24 2 16,-5 5-16,-39-3 0,19 12 0,-6 3 15,-3 4-15,15 10 0,11 6 16,-4 9-16,-3 2 0,11 3 15,10 6-15,-9 10 0,-3 8 16,12-4-16,8-3 0,-9 10 16,-7 4-16,12 2 0,11-1 0,-3 10 15,-3 6-15,6-1 16,3 1-16,1 9 0,-1 8 16,13-10-16,11-5 0,1 13 0,2 9 15,9-8-15,8-6 0,10 5 16,5 3-16,8-4 0,5-4 15,6 10-15,6 6 0,6-11 16,4-10-16,9 11 0,7 5 16,5-8-16,3-7 0,11 6 15,8 4-15,0-9 0,0-6 16,11 2-16,10 2 0,-4-5 16,0-2-16,10 2 0,10 2 15,-4-7-15,-3-5 0,10 2 16,5 1-16,-5-4 0,-4-3 0,13-3 15,7 0-15,-7-4 0,-3-1 16,1-6-16,0-4 0,-6-9 16,-6-4-16,16-4 0,9-2 15,-11-9-15,-9-7 0,-3-7 16,-1-3-16,-5-4 0,-3-4 0,-1-7 16,1-2-16,-5-2 0,-4 2 15,1-11-15,1-6 16,-8-3-16,-4-3 0,-1-1 15,-2-2-15,-1 0 0,-3-2 0,-6-5 16,-2-3-16,-5-1 0,-2 1 16,-3-5-16,-3-3 0,-3 3 15,-1 3-15,-2-9 16,0-5-16,-8 7 0,-6 4 0,-5-2 16,-4 0-16,-4 3 0,-2 3 15,-2-5-15,-1-2 0,-5 7 0,-3 3 16,-6-4-16,-3-2 15,-4 3-15,-2 1 0,-3 6 16,0 5-16,-5 5 0,0 6 0,-6-3 16,-3-5-16,-4 2 0,-4 0 15,-8 5-15,-6 3 0,-4 2 16,-4 2-16,-10 6 0,-8 4 16,2 5-16,1 1 0,27 11 15,20 4-15,12 1 0</inkml:trace>
  <inkml:trace contextRef="#ctx0" brushRef="#br0" timeOffset="223404.1196">8304 7105 0,'0'0'0,"0"0"15,0 0-15,0 0 0,0 0 16,-14-22-16,14 22 0,0 0 16,-19-18-16,8 11 0,-5 0 15,1 0-15,-4 2 0,-3-1 16,-4 2-16,-5-3 0,-3 4 15,-2 1-15,-7 4 0,2-2 16,0 3-16,-10 0 0,-3 2 16,4 2-16,4 0 0,-10 4 15,2 3-15,6-1 0,4 1 0,-7 2 16,1-2-16,7 4 0,7-1 16,-5 2-16,-1 2 0,8-1 15,1 1-15,0 1 0,-1 3 16,4-3-16,2 0 0,4 2 15,2 2-15,6-4 0,2-1 0,6 6 16,2 0-16,2-3 16,1-1-16,3 0 0,2 1 15,2-3-15,3-2 0,1 4 0,1 4 16,4-4-16,0-2 0,2-1 16,3 1-16,-2-2 0,0 1 15,3 2-15,5 3 0,1-5 16,3-2-16,0-1 0,4 1 15,-1-1-15,1 1 0,3-3 16,3-2-16,-1-1 0,2-2 16,3 1-16,0-2 0,-1-2 15,-2-3-15,1 0 0,3-2 0,0-1 16,-1 1-16,1-4 0,1 1 16,0-1-16,1-1 0,2-4 15,0-3-15,-4-3 0,-4-2 0,4 0 16,-1 1-16,-3 0 15,0 0-15,-2-5 0,2-2 16,-4-2-16,3 1 0,-6 1 16,0-1-16,-5 1 0,-4 2 0,3-4 15,-1-3-15,-4 5 0,-3 0 16,-3 1-16,0 1 0,-6-2 16,0 1-16,-2-4 15,-2 1-15,-1 1 0,-2 2 0,0-3 16,-1-1-16,-2 5 0,-1-2 15,-2 0-15,-3-1 0,-2 4 16,-1 1-16,-3-2 0,-3-3 0,1 0 16,-2 2-16,-2-1 15,-5 1-15,-2 1 0,-3 1 0,-7 0 16,-7 0-16,2 3 0,1 2 16,-15-2-16,-4 1 0,-1 7 15,3 3-15,14 1 0,11 2 16,8-2-16</inkml:trace>
  <inkml:trace contextRef="#ctx0" brushRef="#br0" timeOffset="224771.2308">5039 7118 0,'0'0'15,"0"0"-15,0 0 0,-18-17 16,8 10-16,-6-1 0,-2-2 15,-9 1-15,0 2 0,-9-2 16,-1 2-16,-5 0 0,0 0 0,-16 3 16,-6 4-16,-7 3 15,6-2-15,-10 6 0,-8 3 16,-3 4-16,12 1 0,-6 6 0,0 4 16,7 0-16,2 2 0,-26 13 15,11-3-15,13 2 0,9 4 16,6-1-16,3-2 0,7-1 0,7-3 15,3 6-15,-2 3 16,10-3-16,8-2 0,-2-1 16,2 0-16,5 0 0,4 0 0,5 0 15,4-1-15,4-3 0,4-2 16,9-1-16,4 3 0,3-3 16,-1-1-16,4 3 0,2 1 15,-3-16-15,6 2 0,3-3 16,4 4-16,6-2 0,3 2 0,7 0 15,4 2-15,3-3 16,-4-4-16,24 5 0,-3-3 16,0-3-16,-2-3 0,2 0 15,2-2-15,-5-4 0,-1-5 0,4-5 16,0-4-16,-2 0 0,-3 0 16,1-4-16,0-2 0,-4-1 15,-7 3-15,4-3 0,2-2 16,-4-3-16,-3-2 0,-3-6 15,-2-3-15,-1 3 0,-1 2 0,-3-6 16,-1-1-16,-5-1 0,-5 3 16,-2-5-16,-2-3 15,-6 2-15,-5 0 0,-5 0 16,-1 0-16,-5 0 0,-5 3 0,-4-6 16,-1-5-16,-7 3 0,-4 1 15,-8 2-15,-5 3 0,-1-1 16,-1 2-16,-5-1 0,-2-1 15,-7 7-15,-5 0 0,-5 3 16,-3 2-16,0 0 0,0 2 0,-9 1 16,-4 1-16,8 3 0,5 2 15,1 3-15,-1 6 16,0 1-16,-2 5 0,8 0 0,4 4 16,13-2-16,9-1 0,5 1 15</inkml:trace>
  <inkml:trace contextRef="#ctx0" brushRef="#br0" timeOffset="225537.3955">4010 6419 0,'0'0'15,"0"0"-15,0 0 0,0 0 0,24-3 0,-24 3 16,25-4-16,-8 4 15,1-1-15,4 2 0,4 2 16,-3 1-16,2 4 0,4 5 0,-2 1 16,-5 1-16,-3-1 0,-6 4 15,-7 0-15,-5 3 0,-2-3 16,-11 6-16,-5-1 16,-5-1-16,0-2 0,-3 1 0,-4-2 15,4-1-15,3-4 0,-3 4 16,0-1-16,7-2 0,2-2 0,5-2 15,2-3-15,6-1 16,1-3-16,7-1 0,5-3 16,6 0-16,3-7 0,7 0 15,5-4-15,1 0 0,2-3 0,3 0 16,1-1-16,7-5 0,-1 1 16,-2-2-16,-1 0 0,-6-2 15,-2 2-15,0 0 0,-1 3 16,-5 4-16,-7 0 0,-5 3 15,-3 0-15,-4 3 0,-3 1 16,-1 2-16,-2 1 0,-2 4 0,-4-1 16,-4 5-16,-4 0 15,-2-1-15,0 3 0,0 2 0,-1 0 16,2 3-16,0 0 0,3 3 16,1 3-16,3-2 0,0 2 15,3-2-15,2-1 0,0-4 16,1-2-16,1-1 0,1 0 15,-1-3-15,0 2 0,1-3 16,2-1-16,-1 1 0,0-3 16,4 0-16,2-4 0,-2 1 0,2-1 15,1-3-15,0 0 16,2-4-16,0 1 0,-2-1 0,-1-3 16,-3 3-16,-2 0 0,-5-1 15,-5 0-15,0 4 0,2 0 0,1 1 16</inkml:trace>
  <inkml:trace contextRef="#ctx0" brushRef="#br0" timeOffset="225853.8758">4935 6376 0,'0'0'0,"0"0"0,0 0 0,23 1 16,-23-1-16,21 3 0,-21-3 15,23 10-15,-11-2 0,-3 2 16,1 4-16,-6-2 0,-2 1 0,-2 2 16,-3 3-16,-3 3 0,-3 0 15,-3 0-15,-5 1 16,2-4-16,1 0 0,0-3 0,3-1 16,-1-3-16,2-1 0,2 0 15,3-3-15,-1-2 0,3 0 16,3-3-16,3 1 0,6-2 15,8-1-15,1-1 0,8-3 16,0-3-16,4-1 0,2-6 16,0-4-16,1-2 0,-7 6 0,-3 3 15</inkml:trace>
  <inkml:trace contextRef="#ctx0" brushRef="#br0" timeOffset="226138.4321">5471 6290 0,'0'0'16,"0"0"-16,0 0 0,0 0 15,-15 18-15,15-18 0,-12 21 16,12-21-16,-13 25 0,6-7 0,2 3 16,2-2-16,-3-1 0,3 4 15,1 2-15,-1 5 0,1 0 0,0-2 16,1-2-16,1-6 15,-2 2-15,0-3 0,2 0 16,-2-4-16,2 0 0,-1-3 16,1-1-16,-2-3 0,2 0 0,-1-2 15,-5 1-15,0-2 0,-1-3 16,-7-1-16,-4-1 16,-6-3-16,-1-3 0,2 0 0,5 1 15,2 4-15</inkml:trace>
  <inkml:trace contextRef="#ctx0" brushRef="#br0" timeOffset="226270.4383">5445 6362 0,'0'0'0,"0"0"0,0 0 0,30-12 16,-13 6-16,5 5 0,3-2 16,13 3-16,-2 0 0,-3 0 15,-7 0-15,-1 0 0</inkml:trace>
  <inkml:trace contextRef="#ctx0" brushRef="#br0" timeOffset="226720.1798">6706 6329 0,'0'0'16,"0"0"-16,-16 11 0,6-1 0,-2-1 16,-5 4-16,-5 2 15,-6 6-15,3 0 0,-10 11 16,0-2-16,1 1 0,3-2 0,-2 3 16,4-3-16,3-4 0,1-4 15,0 1-15,2-1 0,5-3 16,3-4-16,2-3 0,1 0 15,5-5-15,-1-2 0,3 0 16,0-4-16,4-7 0,-1-2 0,1 0 16,1 2-16,-2 3 0</inkml:trace>
  <inkml:trace contextRef="#ctx0" brushRef="#br0" timeOffset="226919.9336">6368 6337 0,'0'0'0,"0"0"16,0 0-16,0 0 0,0 0 0,11 25 15,-11-25-15,16 28 0,-6-11 16,1 1-16,1 1 16,1 2-16,3 1 0,8 10 0,1 4 15,-1-4-15,0-4 0,5 4 16,2-3-16,-5-4 0,-7-4 0,-2-3 15</inkml:trace>
  <inkml:trace contextRef="#ctx0" brushRef="#br0" timeOffset="227370.3315">7309 6326 0,'0'0'15,"0"0"-15,0 0 0,0 0 0,30-8 16,-30 8-16,30-3 0,-14 6 16,1-2-16,1 2 0,3 1 15,-1 3-15,0 0 0,2 3 16,-2 2-16,-4-1 0,-1 3 15,-4 3-15,-7 1 0,-2 0 16,-4-3-16,-8 3 0,-6 0 16,-2 0-16,-1-1 0,-10 5 15,-6 1-15,5-4 0,1-1 0,-1-3 16,-2 1-16,-1 0 0,4 1 16,6-2-16,4 2 0,5-5 15,3 1-15,6-2 0,3 0 16,7-1-16,4-2 0,6-4 15,4 3-15,6-1 0,3-1 0,6-2 16,6 0-16,0 0 0,2 1 16,8-3-16,-5 2 0,-3-3 15,-3 0-15,-9-3 0,-7 3 16,-6 0-16</inkml:trace>
  <inkml:trace contextRef="#ctx0" brushRef="#br0" timeOffset="228257.3393">8049 5912 0,'0'0'0,"0"0"16,0 0-16,0 0 0,0 0 16,0 0-16,0 0 0,-10 28 15,10-28-15,-10 20 0,10-20 16,-12 30-16,4-15 0,2 2 15,-2 1-15,1 0 0,2-3 16,-1 0-16,1 1 0,-1-2 0,1-3 16,-1 4-16,2-4 0,0-1 15,1-5-15,1 2 0,1-1 16,-2-1-16,1 1 0,1-5 16,0 1-16,1-2 0,0 4 15,0-4-15,1-4 0,0 0 16,2-2-16,-1-2 0,1 1 15,2 0-15,0 0 0,1-3 16,0-1-16,2 1 0,0 2 0,2-3 16,1 0-16,0 0 0,0 1 15,0-1-15,-3 0 0,1 1 16,0-1-16,0 1 0,0 0 16,-1 2-16,-1 4 0,1-3 15,1 0-15,-4 3 0,2-3 0,1 3 16,0 4-16,0 0 15,-2 0-15,0 1 0,1 5 16,-2-2-16,1 1 0,-2 2 0,1 2 16,-2-1-16,-2-1 0,0 3 15,0-2-15,-1 2 0,-1 1 16,0-2-16,0 3 0,-1-1 16,0-2-16,-1 3 0,1-3 15,-1 1-15,-3 0 0,3 1 16,0-4-16,-1 1 0,1-2 15,1 1-15,1-3 0,-2 1 0,1 1 16,1-3-16,0 0 0,0 1 16,1-3-16,-1 2 0,1-3 15,-1 4-15,1-4 0,0 3 16,0 1-16,1-1 0,1 0 16,-1-2-16,-1-1 0,3 4 15</inkml:trace>
  <inkml:trace contextRef="#ctx0" brushRef="#br0" timeOffset="229402.4563">14466 16219 0,'0'0'0,"0"0"16,0 0-16,0 0 0,0 0 0,0 0 15,0 0 1,0 0-16</inkml:trace>
  <inkml:trace contextRef="#ctx0" brushRef="#br0" timeOffset="229593.4662">14365 16113 0,'0'0'0,"0"0"15,0 0-15,0 0 0,0 0 0,0 0 16,-25-7-16,25 7 16,0 0-16,-27-10 15</inkml:trace>
  <inkml:trace contextRef="#ctx0" brushRef="#br0" timeOffset="230308.5124">8437 6172 0,'0'0'0,"0"0"0,0 0 15,0 0-15,0 0 0,0 0 0,0 0 16,18-14-16,-18 14 0,23-3 16,-23 3-16,33 1 0,-15 1 0,4 2 15,2-1-15,-1 1 16,-1 3-16,5 0 0,-3 0 15,-3-2-15,-4 1 0,-1-3 0</inkml:trace>
  <inkml:trace contextRef="#ctx0" brushRef="#br0" timeOffset="230806.351">9098 6004 0,'0'0'0,"0"0"16,0 0-16,26 2 0,-26-2 0,27 11 15,-12-4-15,0 2 16,0 0-16,-1 3 0,-1-1 0,2 4 16,-4 2-16,-5-3 0,-3-2 15,-5 2-15,-1-2 0,-6 1 16,-4 1-16,-2-3 0,-2-1 15,-2-2-15,1-1 0,-1-1 0,0-1 16,-3 1-16,1-1 16,7-2-16,3 0 0,2 1 0,1-1 15,2-2-15,0 2 0,4-3 16,2 0-16,2 3 0,2-2 16,3 2-16,4 2 0,0 0 15,1-1-15,8 3 0,3-3 16,-2 4-16,-2 1 0,-2 0 15,-1 1-15,-2 0 0,-1-2 16,-5 2-16,-1-2 0,-3 2 16,-1-2-16,-3 2 0,-3 1 0,-1-1 15,-3-2-15,-4 2 0,-4-3 16,-2 1-16,1-1 0,-1-3 16,0 2-16,-1-2 0,0 2 15,3-1-15,-3-1 0,3 0 16,0 1-16,6 0 0,2 2 15,1-3-15,2 2 0,0-2 0</inkml:trace>
  <inkml:trace contextRef="#ctx0" brushRef="#br0" timeOffset="230933.5893">9508 6547 0,'0'0'0,"0"0"0,0 0 0,0 0 15,0 0-15,-2 22 0,2-22 16,0 0-16</inkml:trace>
  <inkml:trace contextRef="#ctx0" brushRef="#br0" timeOffset="231578.2796">3924 9956 0,'0'0'0,"0"0"15,0 0-15,0 0 0,0 0 0,0 0 16,0 0-16,0 0 15,0 0-15,0 0 0,0 0 16,25 4-16,-25-4 0,22 9 0,-22-9 16,0 0-16</inkml:trace>
  <inkml:trace contextRef="#ctx0" brushRef="#br0" timeOffset="231758.5938">4357 10163 0,'0'0'0,"0"0"16,0 0-16,0 0 0,19 15 16,-19-15-16,0 0 0,18 11 15</inkml:trace>
  <inkml:trace contextRef="#ctx0" brushRef="#br0" timeOffset="232787.1966">4051 8803 0,'0'0'0,"0"0"0,0 0 16,0 0-16,0 0 0,0 0 0,0 0 15,0 0-15,0 0 0,0 0 16,8-20-16,-8 20 0,26-3 16,-26 3-16,33 3 0,-12 0 0,1-1 15,0 4-15,1 2 16,4 0-16,-1 1 0,-4 3 0,-3 2 15,-3 1-15,0 0 0,-8 0 16,-1 0-16,-4 0 0,-5-1 16,-6 3-16,-4 3 0,-5 1 15,-2 0-15,-7 4 0,0-1 16,-2-2-16,3-1 0,5-2 16,1-2-16,6-3 0,1-2 0,5-5 15,1-2-15,7-3 0,4 0 16,9-6-16,6-4 15,4-2-15,5-2 0,2-4 0,6-1 16,1-3-16,3 0 0,7-4 16,0-2-16,-1 1 0,-6 0 15,-4 4-15,-5 1 0,-4 2 16,-5 3-16,-7 4 0,-3 4 16,-5 0-16,-1 0 0,-3 1 15,-2 4-15,-2 2 0,-3 3 0,-7 3 16,-2 1-16,-4 4 0,-2 2 15,1 2-15,0 0 0,2 0 16,3 0-16,1-1 0,3 0 16,3-2-16,1 1 0,4-2 15,4-2-15,2-1 0,3-4 0,1 0 16,3-3-16,2-1 0,0-3 16,2-1-16,1-3 15,1 0-15,3 1 0,5-5 0,0-2 16,-5-1-16,-2 0 0,-1-1 15,-1 2-15,-4 2 0,-2 0 16,-3 1-16,-3-1 0,-2 0 16,-2 1-16,-4 3 0,-5-1 15,-7 3-15,-7 0 0,-1 3 16,-6-1-16,2 2 0,-2 1 0,0-1 16,2 1-16,4-3 0,6-1 15,3 0-15,1 1 0,4 1 16</inkml:trace>
  <inkml:trace contextRef="#ctx0" brushRef="#br0" timeOffset="233054.1867">5033 8814 0,'0'0'16,"0"0"-16,0 0 0,0 0 16,23 8-16,-23-8 0,28 6 15,-28-6-15,25 10 0,-13-3 16,-1 3-16,-2 1 0,0 0 0,-5 1 15,-1 1-15,0 1 0,-6-1 16,-1 2-16,-6-1 0,1 1 16,-3 0-16,0 3 0,0-1 15,2-5-15,2-1 0,1-2 16,1-2-16,4-2 0,2-5 0,6 0 16,7-4-16,2-5 0,5-2 15,3-4-15,4-1 0,1-5 16,1 0-16,0-1 0,-7 4 15,-4 4-15</inkml:trace>
  <inkml:trace contextRef="#ctx0" brushRef="#br0" timeOffset="233420.4239">5653 8581 0,'0'0'15,"0"0"-15,0 0 0,0 0 16,-26 16-16,26-16 0,-25 20 0,9-6 15,0 3-15,0 2 0,-2 3 16,-4 6-16,1 0 0,3-1 16,3-3-16,1 1 0,3 0 15,0 3-15,3-4 0,2-5 16,3-2-16,2-3 0,4-2 16,0-3-16,1 0 0,4-2 15,6-5-15,-3-1 0,3-2 0,-1-1 16,4-2-16,0-1 0,0-2 15,1-1-15,-2-1 0,0 2 16,-3-1-16,-1 1 0,-3 0 16,-2 0-16,0-1 0,-4 0 15,0 0-15,-9 0 0,-4 1 0,-3 2 16,-6 0-16,-5 1 16,-3 2-16,0 2 0,0 0 15,-5 2-15,5 2 0,3 2 0,3 0 16,4-1-16,4-1 0,2-1 15</inkml:trace>
  <inkml:trace contextRef="#ctx0" brushRef="#br0" timeOffset="233771.8661">6655 8615 0,'0'0'16,"0"0"-16,0 0 0,0 0 0,0 0 16,-20 20-16,20-20 0,-33 25 15,14-8-15,-6 4 0,-5 3 16,-2 1-16,1 0 0,-9 7 15,-2 1-15,-2 3 0,4-3 0,-1 3 16,5-4-16,4-4 16,5-4-16,6-4 0,3-4 15,2-3-15,6-3 0,0-2 16,4-5-16,3-1 0,3-2 0,1-12 16,4-5-16,-2 2 0,1 3 0,-1 1 15</inkml:trace>
  <inkml:trace contextRef="#ctx0" brushRef="#br0" timeOffset="233987.9501">6270 8659 0,'0'0'0,"0"0"15,0 0-15,0 0 0,22 23 16,-22-23-16,27 29 0,-11-11 15,-1 1-15,1 2 0,2 1 16,4 6-16,-1-3 0,1 2 16,3-2-16,1 6 0,-1-5 0,-5-3 15,-3-6-15,-2-3 0,-3-2 16,-2-3-16</inkml:trace>
  <inkml:trace contextRef="#ctx0" brushRef="#br0" timeOffset="234403.9759">7127 8630 0,'0'0'0,"8"-2"15,4 2-15,4 2 0,1 0 16,8 1-16,3 2 0,1 2 15,-3-2-15,6 6 0,-2 2 16,-4 0-16,-2 1 0,-6 2 16,-4 0-16,-5-1 0,-4-1 0,-6 0 15,-8 2-15,-4-2 16,-6 0-16,-3-1 0,-4 0 16,-2 0-16,-3 0 0,0 1 0,-1 0 15,1 1-15,1-2 0,-2 2 16,-1 0-16,7-2 0,5 0 15,4-1-15,4 0 0,3-1 16,4 0-16,4-2 0,7-2 16,3 1-16,5 1 0,8-2 15,6 2-15,5-3 0,4-2 0,4 0 16,4 0-16,5-2 0,-5-1 16,2 3-16,2 4 0,-11-2 15,-8-2-15,-6 0 0</inkml:trace>
  <inkml:trace contextRef="#ctx0" brushRef="#br0" timeOffset="235570.2075">7674 8325 0,'0'0'0,"0"0"0,0 0 15,0 0-15,0 0 0,0 0 0,0 0 16,0 28-16,0-28 0,0 0 16,-2 29-16,2-29 0,-2 26 15,-1-12-15,1 1 0,0-1 16,2 1-16,-3-1 0,0-2 15,1 1-15,0-3 0,0-1 16,0 0-16,1-2 0,-1 0 16,1-1-16,0 0 0,0-1 15,1-2-15,0 0 0,0-3 16,0 0-16,2-1 0,1-2 0,-1-1 16,1-1-16,0 0 0,4-2 15,-2-1-15,2-1 0,1 0 16,1-2-16,1 0 0,-1 0 15,0 1-15,0-1 0,0-1 16,-1 1-16,0 2 0,-1-1 16,2-1-16,1 2 0,-4 1 0,3 0 15,1 1-15,-3 0 0,1 1 16,-1 3-16,1-1 16,0 2-16,-1 1 0,0 1 0,0 2 15,0 0-15,0 2 0,0 1 16,-1 0-16,0 2 0,-1-1 15,0 3-15,-1-1 0,-1 2 16,2 1-16,-4 0 0,1 1 16,0-1-16,-1 1 0,1 0 15,-2 0-15,0-1 0,0 1 0,0-1 16,0-1-16,-2-1 0,1-1 16,0 0-16,0 1 0,1-2 15,-2 2-15,1-2 0,1 0 16,-2-1-16,2 1 0,-2-1 15,0 1-15,1-3 0,1-4 0,0 3 16,0-3-16,0 3 0</inkml:trace>
  <inkml:trace contextRef="#ctx0" brushRef="#br0" timeOffset="237587.5103">8137 8505 0,'0'0'0,"0"0"16,0 0-16,0 0 0,0 0 0,0 0 15,0 0-15,0 0 0,0 0 0,29 3 16,-29-3-16,0 0 15,26 2-15,-26-2 0,0 0 16,31 2-16,-31-2 0,23 1 16,-8 1-16,-2 0 0,0-1 0,0 0 15,1 0-15,-2-1 16,0 2-16,-1-2 0,-1 1 0,-1-1 16,-3 1-16,0-1 0,-1 0 15,0 0-15,-1 1 0,-1-1 16,1 0-16,-1 0 0,-1-1 15,0 3-15,1 0 0,-1 0 16,0-1-16,-2-1 0,3 3 16,-3-3-16</inkml:trace>
  <inkml:trace contextRef="#ctx0" brushRef="#br0" timeOffset="238354.0048">8687 8431 0,'0'0'0,"0"0"0,0 0 0,0 0 16,0 0-16,0 0 0,0 0 0,22-15 15,-22 15-15,0 0 0,23-3 16,-23 3-16,20-1 0,-7 1 16,1 3-16,1 1 0,-1 1 15,-1-1-15,0 1 0,0 1 16,-1-1-16,1 2 0,-1 1 16,-1 1-16,-1 0 0,-3 1 15,0 2-15,-3-1 0,-1 2 0,-5-1 16,0 0-16,-2 0 0,-1 1 15,-4 2-15,-5-1 0,0-2 16,-1 0-16,-2 0 0,0-2 16,3-1-16,1 0 0,1-1 15,0-1-15,1 1 0,0 0 16,2-1-16,1-1 0,3 0 16,0-1-16,3 2 0,2 0 15,1-3-15,2 0 0,4 0 16,2-1-16,2 1 0,3-1 0,2-1 15,0 0-15,5 0 0,-1-1 16,1 1-16,1 1 0,-1 2 16,0-1-16,-1 1 0,-3 1 15,-1-2-15,-3 0 0,-2 1 16</inkml:trace>
  <inkml:trace contextRef="#ctx0" brushRef="#br0" timeOffset="239157.9842">14893 16705 0,'0'0'0,"0"0"16,0 0-16,0 0 0,0 0 0,0 0 15,0 0-15,0 0 0,0 0 0,-24 3 16</inkml:trace>
  <inkml:trace contextRef="#ctx0" brushRef="#br0" timeOffset="239303.9868">14636 16641 0,'0'0'0,"0"0"15,0 0-15,0 0 0,0 0 0,0 0 16,0 0-16,0 0 0,-21 20 15,21-20-15,0 0 0,0 0 16</inkml:trace>
  <inkml:trace contextRef="#ctx0" brushRef="#br0" timeOffset="250904.7141">25621 5272 0,'0'0'0,"0"0"16,0 0-16,0 0 0,0 0 0,0 0 16,17 18-16,-17-18 0,11 22 15,-11-22-15,16 37 16,-6-17-16,1 1 0,3 3 0,1 4 15,7 9-15,1 3 0,6 10 16,0 4-16,-2-1 0,0-3 16,6 11-16,2 4 0,-4-7 15,-4-3-15,4 9 0,-1 1 16,-3-8-16,-3-2 0,2 8 16,0-3-16,-8-9 0,-2-2 0,-1 5 15,-4-18-15,-3-11 0</inkml:trace>
  <inkml:trace contextRef="#ctx0" brushRef="#br0" timeOffset="252354.0151">21746 6376 0,'0'0'15,"0"0"-15,0 0 0,0 0 0,0 0 16,-21 18-16,21-18 16,-20 28-16,8-13 0,-1 2 0,-2 2 15,0 2-15,2 0 0,-4 8 16,1 3-16,0-3 0,1-1 15,0 1-15,0 0 0,-1 6 16,1-3-16,9-1 0,5-1 16,3-9-16,3-3 0,0-4 15,-1-3-15,0-2 0</inkml:trace>
  <inkml:trace contextRef="#ctx0" brushRef="#br0" timeOffset="252804.1919">22139 6487 0,'0'0'0,"0"0"15,0 0-15,0 0 0,0 0 0,-21 7 16,21-7-16,0 0 0,-24 21 15,24-21-15,-14 18 0,9-8 16,-1-2-16,3 3 0,1 0 16,1 2-16,1-2 0,2-3 15,1 2-15,2-3 0,-1 1 0,4-4 16,3 1-16,0-4 16,0-1-16,1 0 0,1-3 0,-1-1 15,0-2-15,4-2 0,0-2 16,0 1-16,-1-2 0,0-2 15,-3 3-15,-1-1 0,-1 0 16,-3 0-16,0 0 0,-1 3 16,-2-1-16,-1 1 0,-1 1 15,0 0-15,-2 0 0,-3 3 16,-1-2-16,-4 5 0,-2 0 16,-2 2-16,-1 2 0,0-2 0,-1 3 15,0 3-15,2 0 16,2 0-16,3-3 0,2 2 0,-1-3 15,2-1-15</inkml:trace>
  <inkml:trace contextRef="#ctx0" brushRef="#br0" timeOffset="253071.1244">22598 6505 0,'0'0'0,"0"0"0,0 0 16,0 0-16,0 0 0,-15 17 0,15-17 15,-11 18-15,11-18 0,-12 22 16,6-8-16,1-1 0,-1-1 0,2-1 16,0 0-16,-1-1 0,2 1 15,0-4-15,-1 0 16,2 0-16,0-3 0,2-4 0,-1-3 15,1 1-15,0-1 0,0 0 16</inkml:trace>
  <inkml:trace contextRef="#ctx0" brushRef="#br0" timeOffset="253537.2829">22917 6332 0,'0'0'0,"0"0"0,0 0 0,0 0 15,0 0-15,28 4 0,-28-4 16,23 8-16,-23-8 0,26 14 16,-11-7-16,-3 4 0,-1 0 0,-2-1 15,-3 1-15,-2 3 16,-3 0-16,-3-2 0,-4 2 16,-2-3-16,0 0 0,-9 3 15,-3 3-15,0-3 0,-1-3 0,2 0 16,-1 0-16,2-1 0,2-6 0,1 2 15,3-1-15,2-2 16,1 1-16,3 2 0,0-2 16,4-3-16,2 2 0,5 0 15,5-2-15,1 2 0,3 0 0,6 0 16,2-1-16,-1 1 16,-2 1-16,1 0 0,0 3 0,-1 2 15,-2-1-15,-1 3 16,-3 0-16,-2 0 0,-2 3 0,-4-1 15,-1-1-15,-2 2 0,-1 1 0,-4-1 16,-4 3 0,-2-2-16,-1-1 0,-2 3 0,-1-2 15,0-1-15,-2 0 0,-2 1 16,-2-4-16,3 2 0,0-3 0,2-2 16,1-2-16,4-4 0,2-2 15,2 0-15,-1 0 0,2 0 16</inkml:trace>
  <inkml:trace contextRef="#ctx0" brushRef="#br0" timeOffset="253677.2853">23485 6801 0,'0'0'0,"0"0"16,0 0-16,0 0 0,-15 18 0,15-18 15,0 0-15,0 0 0</inkml:trace>
  <inkml:trace contextRef="#ctx0" brushRef="#br0" timeOffset="258173.6062">4486 9674 0,'0'0'0,"0"0"0,0 0 16,0 0-16,0 0 0,0 0 15,0 0-15,0 0 0</inkml:trace>
  <inkml:trace contextRef="#ctx0" brushRef="#br0" timeOffset="258373.6131">4401 9553 0,'0'0'0,"0"0"0,0 0 15,0 0-15,0 0 0,0 0 16,0 0-16,0 0 0,0 0 16,0 0-16,0 0 0,0 0 15,0 0-15,0 0 0,0 0 16,0 0-16,0 0 0,0 0 0,0 0 16,0 0-16</inkml:trace>
  <inkml:trace contextRef="#ctx0" brushRef="#br0" timeOffset="258543.4879">4380 9504 0,'0'0'0,"0"0"16,0 0-16,0 0 0,0 0 0,0 0 16,0 0-16,0 0 0,0 0 15,0 0-15,0 0 0,0 0 16,0 0-16,0 0 0,0 0 15,0 0-15</inkml:trace>
  <inkml:trace contextRef="#ctx0" brushRef="#br0" timeOffset="258715.714">4388 9544 0,'0'0'0,"0"0"0,0 0 0,0 0 15,0 0-15,0 0 0,0 0 16,0 0-16,0 0 0,0 0 16,0 0-16,0 0 0,0 0 0,0 0 15</inkml:trace>
  <inkml:trace contextRef="#ctx0" brushRef="#br0" timeOffset="258899.7176">4379 9544 0,'0'0'0,"0"0"15,0 0-15,0 0 0,0 0 0,0 0 16,0 0-16,0 0 16,0 0-16,0 0 0,0 0 0,0 0 15,0 0-15,0 0 0</inkml:trace>
  <inkml:trace contextRef="#ctx0" brushRef="#br0" timeOffset="259095.7239">4359 9630 0,'0'0'0,"0"0"0,0 0 15,0 0-15,0 0 0,0 0 16,0 0-16,0 0 0,0 0 0,0 0 16,0 0-16,0 0 0,0 0 15,0 0-15</inkml:trace>
  <inkml:trace contextRef="#ctx0" brushRef="#br0" timeOffset="259318.1817">4301 9622 0,'0'0'0,"0"0"15,0 0-15,0 0 0,0 0 0,0 0 16,0 0-16,0 0 0,0 0 15,0 0-15,0 0 0,0 0 0,0 0 16,0 0-16</inkml:trace>
  <inkml:trace contextRef="#ctx0" brushRef="#br0" timeOffset="259537.6008">4257 9649 0,'0'0'0,"0"0"16,0 0-16,0 0 0,0 0 0,0 0 16,0 0-16,0 0 0,0 0 15,0 0-15,0 0 16,0 0-16,0 0 0,0 0 0</inkml:trace>
  <inkml:trace contextRef="#ctx0" brushRef="#br0" timeOffset="259725.1596">4285 9674 0,'0'0'0,"0"0"0,0 0 16,0 0-16,0 0 0,0 0 16,0 0-16,0 0 0,0 0 0,0 0 15,0 0-15,0 0 0</inkml:trace>
  <inkml:trace contextRef="#ctx0" brushRef="#br0" timeOffset="259893.343">4301 9710 0,'0'0'0,"0"0"16,0 0-16,0 0 0,0 0 0,0 0 15,0 0-15,0 0 0</inkml:trace>
  <inkml:trace contextRef="#ctx0" brushRef="#br0" timeOffset="260100.3464">4337 9747 0,'0'0'0,"0"0"0,0 0 15,0 0-15,0 0 0,0 0 16,0 0-16,0 0 0,0 0 0,0 0 16,0 0-16,0 0 0,0 0 15,0 0-15</inkml:trace>
  <inkml:trace contextRef="#ctx0" brushRef="#br0" timeOffset="260306.3536">4362 9770 0,'0'0'16,"0"0"-16,0 0 0,0 0 0,0 0 15,0 0-15,0 0 0,0 0 16,0 0-16,0 0 0,0 0 15,0 0-15,0 0 0,0 0 16</inkml:trace>
  <inkml:trace contextRef="#ctx0" brushRef="#br0" timeOffset="260512.5056">4357 9778 0,'0'0'0,"0"0"16,0 0-16,0 0 0,0 0 0,0 0 15,0 0-15,0 0 16,0 0-16,0 0 0,0 0 0,0 0 16,0 0-16,0 0 0,0 0 15,0 0-15</inkml:trace>
  <inkml:trace contextRef="#ctx0" brushRef="#br0" timeOffset="260736.5068">4382 9829 0,'0'0'0,"0"0"15,0 0-15,0 0 0,0 0 16,0 0-16,0 0 0,0 0 16,0 0-16,0 0 0,0 0 0,0 0 15,0 0-15,0 0 0,0 0 16,0 0-16</inkml:trace>
  <inkml:trace contextRef="#ctx0" brushRef="#br0" timeOffset="260948.4021">4379 9857 0,'0'0'0,"0"0"15,0 0-15,0 0 16,0 0-16,0 0 0,0 0 0,0 0 15,0 0-15,0 0 0,0 0 16,0 0-16,0 0 0,0 0 16</inkml:trace>
  <inkml:trace contextRef="#ctx0" brushRef="#br0" timeOffset="261166.5454">4366 9824 0,'0'0'0,"0"0"0,0 0 16,0 0-16,0 0 0,0 0 0,0 0 16,0 0-16,0 0 0,0 0 15,0 0-15,0 0 0,0 0 16,0 0-16,0 0 0,0 0 15</inkml:trace>
  <inkml:trace contextRef="#ctx0" brushRef="#br0" timeOffset="261366.2277">4350 9772 0,'0'0'0,"0"0"16,0 0-16,0 0 16,0 0-16,0 0 0,0 0 0,0 0 15,0 0-15,0 0 0,0 0 0,0 0 16,0 0-16,0 0 0</inkml:trace>
  <inkml:trace contextRef="#ctx0" brushRef="#br0" timeOffset="261563.2382">4345 9778 0,'0'0'0,"0"0"16,0 0-16,0 0 15,0 0-15,0 0 0,0 0 0,0 0 16,0 0-16,0 0 0,0 0 15,0 0-15,0 0 0,0 0 16,0 0-16,0 0 0</inkml:trace>
  <inkml:trace contextRef="#ctx0" brushRef="#br0" timeOffset="261758.6738">4348 9730 0,'0'0'0,"0"0"16,0 0-16,0 0 0,0 0 0,0 0 15,0 0-15,0 0 0,0 0 16,0 0-16,0 0 0,0 0 16,0 0-16,0 0 0</inkml:trace>
  <inkml:trace contextRef="#ctx0" brushRef="#br0" timeOffset="261943.775">4413 9749 0,'0'0'0,"0"0"0,0 0 15,0 0-15,0 0 0,0 0 0,0 0 16,0 0-16,0 0 0,0 0 15,0 0-15,0 0 0,0 0 0,0 0 16,0 0-16,0 0 0</inkml:trace>
  <inkml:trace contextRef="#ctx0" brushRef="#br0" timeOffset="262133.9011">4416 9640 0,'0'0'0,"0"0"16,0 0-16,0 0 15,0 0-15,0 0 0,0 0 0,0 0 16,0 0-16,0 0 0,0 0 16,0 0-16,0 0 0,0 0 15</inkml:trace>
  <inkml:trace contextRef="#ctx0" brushRef="#br0" timeOffset="262322.0758">4430 9651 0,'0'0'0,"0"0"15,0 0-15,0 0 0,0 0 0,0 0 16,0 0-16,0 0 0,0 0 15,0 0-15,0 0 0,0 0 0,0 0 16,0 0-16,0 0 16,0 0-16</inkml:trace>
  <inkml:trace contextRef="#ctx0" brushRef="#br0" timeOffset="262533.4782">4435 9679 0,'0'0'0,"0"0"16,0 0-16,0 0 0,0 0 0,0 0 15,0 0-15,0 0 0,0 0 16,0 0-16,0 0 0,0 0 16,0 0-16,0 0 0,0 0 15,0 0-15,0 0 0,0 0 16,0 0-16,0 0 0</inkml:trace>
  <inkml:trace contextRef="#ctx0" brushRef="#br0" timeOffset="263308.138">7697 8742 0,'0'0'0,"0"0"0,0 0 16,0 0-16,0 0 0,0 0 0,0 0 15,0 0-15,0 0 0,0 0 16,0 0-16,0 0 0,0 0 16,0 0-16,0 0 0,0 0 15,0 0-15,0 0 0,0 0 16,0 0-16,0 0 0,0 0 16,0 0-16,0 0 0,0 0 0,0 0 15,0 0-15,0 0 0,0 0 16,0 0-16,0 0 0,0 0 15,0 0-15,0 0 0,-8 22 16,8-22-16</inkml:trace>
  <inkml:trace contextRef="#ctx0" brushRef="#br0" timeOffset="263927.2698">4869 9796 0,'0'0'0,"0"0"0,0 0 16,0 0-16,0 0 0,0 0 0,0 0 16,0 0-16,0 0 0,0 0 15,0 0-15,0 0 0,0 0 0,0 0 16,0 0-16,0 0 0,0 0 16,0 0-16,0 0 0,0 0 15,0 0-15,0 0 0,0 0 16,0 0-16,-19-22 0,19 22 15,0 0-15,0 0 0</inkml:trace>
  <inkml:trace contextRef="#ctx0" brushRef="#br0" timeOffset="264121.1194">4908 9664 0,'0'0'0,"0"0"0,0 0 15,0 0-15,0 0 0,0 0 16,0 0-16,0 0 0,0 0 0,0 0 16,0 0-16,0 0 15,15 21-15,-15-21 0,19 12 0,-19-12 16,0 0-16,25 16 0</inkml:trace>
  <inkml:trace contextRef="#ctx0" brushRef="#br0" timeOffset="264303.1548">5065 9778 0,'0'0'0,"0"0"15,0 0-15,0 0 0,0 0 0,0 0 16,0 0-16,0 0 0,0 0 0,0 0 15,0 0-15,0 0 0</inkml:trace>
  <inkml:trace contextRef="#ctx0" brushRef="#br0" timeOffset="264506.1889">5090 9928 0,'0'0'0,"0"0"0,0 0 15,0 0-15,0 0 0,0 0 16,0 0-16,0 0 0,0 0 0,0 0 16,0 0-16,0 0 0</inkml:trace>
  <inkml:trace contextRef="#ctx0" brushRef="#br0" timeOffset="264696.1945">5091 9978 0,'0'0'0,"0"0"15,0 0-15,0 0 0,0 0 16,0 0-16,0 0 0,0 0 15,0 0-15,0 0 0,0 0 16,0 0-16,0 0 0,0 0 16</inkml:trace>
  <inkml:trace contextRef="#ctx0" brushRef="#br0" timeOffset="264948.4462">5077 10096 0,'0'0'16,"0"0"-16,0 0 0,0 0 15,0 0-15,0 0 0,0 0 16,0 0-16,0 0 0,0 0 0,0 0 16,0 0-16,0 0 0,0 0 15,0 0-15,0 0 0,0 0 16,0 0-16,0 0 0,0 0 15,0 0-15,0 0 0,0 0 16,25-4-16,-25 4 0,0 0 16</inkml:trace>
  <inkml:trace contextRef="#ctx0" brushRef="#br0" timeOffset="265158.4537">5058 10103 0,'0'0'16,"0"0"-16,0 0 0,0 0 0,0 0 15,0 0-15,0 0 0,0 0 16,0 0-16,0 0 0,0 0 15,0 0-15,0 0 0,0 0 16,0 0-16,0 0 0,0 0 0,0 0 16,0 0-16,0 0 0,0 0 15,0 0-15,0 0 16,0 0-16,0 0 0,0 0 0,0 0 16,-17 15-16,17-15 0,0 0 15,0 0-15,0 0 0,0 0 0,0 0 16</inkml:trace>
  <inkml:trace contextRef="#ctx0" brushRef="#br0" timeOffset="311888.5984">23197 12774 0,'0'0'0,"-4"-8"0,-5-3 16,-1-1-16,-1-3 0,-9-6 0,-4-4 16,-3 1-16,-3-1 0,-12-5 15,-4 0-15,0 3 0,2 2 16,-12-1-16,-2 3 0,-6 1 16,5 5-16,-2 5 0,-1 5 15,3 2-15,3 3 0,-11 4 16,-3 5-16,7 3 0,7 2 15,-3 6-15,-2 3 0,-1 2 0,7 0 16,-16 15-16,7 2 16,12-2-16,5-2 0,5 8 15,4 5-15,6-3 0,4-2 0,2 4 16,1 4-16,7-3 0,3 0 16,5 5-16,4 4 15,4-5-15,2-6 0,6 5 0,5 3 16,5-8-16,1-5 0,10 1 15,5 3-15,1-4 0,0-2 16,9 3-16,5 1 0,0-8 16,-3-4-16,10-1 0,5-2 15,-1-5-15,-2-4 0,6-2 16,3 1-16,-6-6 0,-3-3 0,6-5 16,4-1-16,-6-5 0,-4-3 15,4-5-15,3-6 0,-7 0 16,-4 0-16,2-8 0,2-5 15,-8 0-15,-5-1 0,2-5 16,0-5-16,-9 0 0,-4-2 16,-1-4-16,-2-4 0,-5 2 0,-3 2 15,-2-5-15,-4-3 16,-3 2-16,-3 3 0,-2-4 0,-3-3 16,-3 3-16,-2 2 0,-4-4 15,-3-2-15,0 7 0,-1 4 0,-4-1 16,-5 0-16,2 6 15,0 4-15,-3 0 0,-3 2 16,2 5-16,1 5 0,-3 1 16,-2 1-16,-2 1 0,0 2 15,-8-2-15,-5 0 0,2 4 16,0 1-16,-1 1 0,-1 0 0,26 10 16,3 1-16,3 2 0</inkml:trace>
  <inkml:trace contextRef="#ctx0" brushRef="#br0" timeOffset="312588.9168">23418 10824 0,'0'0'0,"0"0"0,0 0 16,0 0-16,0 0 0,0 0 15,0 0-15,-22-7 0,22 7 0,-23 0 16,23 0-16,-36 0 0,17 3 16,-6 1-16,-2 3 0,-2 0 15,-1 4-15,-10 4 0,-2 2 16,1 1-16,1 3 0,-7 8 15,-1 0-15,6 3 0,5-3 16,-2 10-16,5 0 0,8 0 16,5-3-16,6 7 0,8 0 15,6-4-15,4-5 0,10 0 16,9-2-16,5 0 0,2-1 0,10-1 16,6 0-16,8-3 15,6-4-15,10-3 16,8-4-16,-2-4 0,-11-8 0,24-2 15,-12-7-15,-9-4 0,-8-4 0,-8-5 16,-7-3-16,-8-4 16,-5-2-16,-3-7 0,-3-2 0,-5 1 15,-2-1-15,-6-3 0,-3-2 16,-3-4-16,-1-2 0,-4-4 16,-3-4-16,-2 26 0,0-4 15,-7-30-15,-2 2 0,-2 3 16,0 1-16,-8 0 0,-5 1 15,-1 1-15,0-1 0,-6-2 16,-2-2-16,5 3 0,3 3 0,9 15 16,7 14-16,4 7 0</inkml:trace>
  <inkml:trace contextRef="#ctx0" brushRef="#br0" timeOffset="313188.2319">24191 8392 0,'0'0'0,"0"0"0,0 0 15,0 0-15,-22-10 0,22 10 16,-23-5-16,7 3 0,0 1 0,-5 1 16,-5 1-16,0 2 0,-2 1 15,-10 3-15,-4 2 16,1 3-16,1 0 0,-10 6 0,-2 3 15,2 1-15,3 1 0,-7 7 16,2 1-16,6 0 0,4-2 16,-2 9-16,5 0 0,8-3 0,6-4 15,5 1-15,6 0 16,5-3-16,4-1 0,6 1 16,5-1-16,4-2 0,2-1 0,9 0 15,7-3-15,1-1 0,3-2 0,10-3 16,7-1-16,-1-4 15,1-4-15,6-3 0,6-4 16,4-4-16,-5-2 0,3-4 16,1-3-16,-5-5 0,-5-2 0,19-14 15,-9-2-15,-14 1 0,-11 1 16,-7-7-16,-6-5 0,-6 0 16,-6 1-16,-5-10 0,-4-6 15,-4 5-15,-4 2 0,-2-10 16,-2-6-16,1 2 0,0 2 15,2 20-15,2 14 0,-1 10 0</inkml:trace>
  <inkml:trace contextRef="#ctx0" brushRef="#br0" timeOffset="313839.3495">24668 6376 0,'0'0'16,"0"0"-16,-25-11 0,12 5 0,-1 1 15,-11 1-15,-4-2 0,-2 0 16,-1 1-16,-14 4 0,-2 2 15,-1 3-15,1 2 0,-14 5 16,-2 3-16,4 1 0,1 6 16,-12 5-16,1 9 0,7-2 15,5 5-15,-6 8 0,2 2 16,7 2-16,5 0 0,-16 25 16,11-1-16,12-9 0,8-4 0,7 3 15,5 2-15,7-8 0,5-4 0,7 0 16,5 5-16,6-9 15,3-6-15,8 1 0,8 0 16,0-5-16,3-4 0,12-1 16,8-3-16,2-5 0,0-4 0,10-4 15,9-1-15,-3-5 0,-2-4 16,9-4-16,6-2 16,-8-5-16,-3-2 0,7-5 0,5-4 15,-8-3-15,-7-1 0,2-6 16,0-5-16,-10-1 0,-5-2 0,0-4 15,0-4-15,-10 2 16,-5-1-16,-5-1 0,-2-4 16,-8 0-16,-4 4 0,-5-2 15,-4-4-15,-4 5 0,-2 0 16,-5-2-16,-3-2 0,-3 7 0,-3 4 16,-9-2-16,-4-1 15,-3 4-15,0 3 0,-13-4 0,-6-1 16,-3 1-16,-4 4 0,-18-4 15,-11-1-15,-3 9 0,-1 3 16,-15 5-16,-10 6 0,9 7 16,4 3-16,31-1 0,20 2 0,15 0 15</inkml:trace>
  <inkml:trace contextRef="#ctx0" brushRef="#br0" timeOffset="317505.4066">17652 6755 0,'0'0'0,"0"0"16,0 0-16,-17-18 0,17 18 0,-12-12 16,4 5-16,-1 1 0,0-1 15,-6 3-15,-2-1 0,-2-1 16,-1 3-16,-10 3 0,-2 2 15,-1-1-15,1 3 0,-3 3 16,-4 4-16,-7 6 0,3-2 16,-2 6-16,-2 5 0,-3 5 15,3 1-15,4 1 0,1 8 16,1 3-16,4-1 0,5 2 16,5 3-16,3-2 0,6-3 0,3 9 15,5-2-15,6-5 0,4-2 16,8 2-16,4 2 15,6-6-15,2-3 0,10 0 0,7-1 16,2-5-16,4-3 0,8 1 16,5 0-16,-1-6 0,-2-3 0,33 4 15,-1-6-15,-6-6 0,-7-3 16,2-8-16,0-4 16,-12-2-16,-9-3 0,2-6 0,2-5 15,-6-1-15,-4 0 0,-4-7 16,-1-5-16,-7 0 0,-7 2 15,-2-4-15,-3-2 0,-6 4 16,-2 1-16,-5-6 0,-4-4 16,-5 5-16,-3 2 0,-6-3 15,-4-2-15,-1 5 0,-1 2 0,-11-3 16,-4-3-16,9 19 0,-2-4 16,-10 1-16,-7-4 0,0 2 15,-1 0-15,-30-6 0,1 8 16,26 10-16,-3 3 0,-29-2 15,2 6-15,11 4 16,8 0-16,-2 8 0,-2 5 0,8 4 16,4 1-16,2 7 0,0 5 15,7 2-15,5 0 0,2 6 0,1 1 16,6 0-16,4-1 0,7-11 16,3-9-16,4-6 0</inkml:trace>
  <inkml:trace contextRef="#ctx0" brushRef="#br0" timeOffset="318205.5589">18518 8448 0,'0'0'0,"0"0"0,0 0 15,-11-20-15,11 20 0,-15-15 16,15 15-16,-27-15 0,12 7 0,-5 1 16,-4 0-16,-1 1 0,-2 2 15,-11 0-15,-5 1 16,1 3-16,0 3 0,-12 2 0,0 4 15,2 1-15,2 2 0,-7 7 16,3 4-16,5-1 0,5 0 0,-3 10 16,4 4-16,5-3 15,6 2-15,5 5 0,1 5 16,6-4-16,5-3 0,4 11 0,6 5 16,6-4-16,4-1 0,8-1 15,7 0-15,3-7 0,3-4 16,9 1-16,7 1 0,1-6 15,2-5-15,32 8 0,2-7 16,-10-10-16,-5-6 0,2-7 16,1-4-16,-7-3 0,-6-3 0,-1-6 15,-1-5-15,-9 0 16,-6 1-16,0-6 0,-3-5 16,-5 0-16,-5-2 0,-2-3 0,-2-1 15,-6 2-15,-3 2 0,-6-4 16,-4-4-16,-5 16 0,1-2 15,-6-2-15,-3-4 0,-2 2 16,-3 2-16,-5-3 0,-4-1 16,-4 4-16,-3 4 0,-8 1 15,-5 1-15,-2 3 0,1 1 0,-6 3 16,-3 3-16,5 2 16,5 2-16,-4 5 0,-1 5 15,7 3-15,4 1 0,-17 13 0,8 3 16,22-10-16,4 1 0,2 5 15,3 2-15,7 2 0,7 1 0,1-7 16,-1-7-16,2-4 0</inkml:trace>
  <inkml:trace contextRef="#ctx0" brushRef="#br0" timeOffset="318854.9322">19134 9828 0,'0'0'0,"0"0"16,0 0-16,0 0 0,-15-18 0,15 18 15,-17-11-15,17 11 0,-23-7 16,23 7-16,-38-7 0,16 5 15,-1 0-15,-6 2 0,-3 1 16,-10 2-16,2 0 0,-5 5 16,-1 2-16,-8 6 0,2 0 0,-7 8 15,1 2-15,7 3 16,4-1-16,-2 10 0,3 3 16,9-2-16,7-1 0,5 5 0,4 5 15,5-5-15,6-2 0,6 9 16,5 2-16,6-6 0,3-6 15,8 3-15,8 3 0,1-7 16,2-4-16,10-5 0,6 1 16,-1-8-16,0-3 0,17 1 15,5-6-15,-10-7 0,0-4 0,33-4 16,-6-5-16,-14-6 0,-11 0 16,-4-6-16,-2-5 0,-10 4 15,-7-3-15,-2-4 0,-1-3 16,-6-3-16,-4 1 0,-6-2 15,-2-4-15,-6 0 0,-1 2 16,-6 0-16,-4-1 0,-2 14 16,1-1-16,-6-3 0,-3-2 15,-3 4-15,0 1 0,-8 1 16,-5-1-16,-2 5 0,0 0 0,-10 2 16,-7 4-16,-1 2 0,2 4 15,-6 8-15,-3 5 0,4 3 16,3 2-16,-1 7 0,-1 4 15,8 4-15,6 0 0,-9 23 16,11 6-16,12-7 0,8-4 0,10 3 16,7-1-16,0-13 0,-1-13 15,0-5-15</inkml:trace>
  <inkml:trace contextRef="#ctx0" brushRef="#br0" timeOffset="320054.7416">22885 12669 0,'0'0'0,"0"0"0,-10-18 0,4 9 16,-3-1-16,-4-3 0,-5-2 15,-8-4-15,-4 0 0,-5-3 16,-4-3-16,-10-1 0,2 0 0,-7 2 16,-4 2-16,-10-2 15,4 6-15,-13 0 0,-1 4 0,7 5 16,6 3-16,-11 6 0,0 6 15,7 2-15,3 5 0,-3 9 16,3 6-16,-6 9 0,14-3 0,7 7 16,5 2-16,6 0 15,6 0-15,4 8 0,6 8 16,6-5-16,6-3 0,6 8 16,5 4-16,5-3 0,2-3 0,9 4 15,4 2-15,7-5 0,4-4 16,10 3-16,10 2 0,3-6 15,3-4-15,16 1 0,9 2 16,-2-8-16,-3-5 0,8-1 16,6-2-16,-8-7 0,-6-6 0,4-5 15,4-2-15,-9-8 16,-5-3-16,1-7 0,3-3 16,-11-3-16,-7 0 0,-1-11 0,1-6 15,-9-2-15,-5-1 0,-6-10 16,-2-6-16,-8-1 0,-6 0 15,-5-7-15,-2-5 0,-5 5 16,-4 3-16,-6-4 0,-4-2 16,-2 4-16,0 4 0,-5-5 15,-5-2-15,-4 1 0,-2 2 0,-10-7 16,-7-5-16,1 6 0,2 3 16,-9 1-16,-4 1 0,-2 7 15,1 4-15,-10-1 0,-5 0 16,8 6-16,6 4 0,17 11 15,11 6-15,7 5 0</inkml:trace>
  <inkml:trace contextRef="#ctx0" brushRef="#br0" timeOffset="321088.7489">15921 6951 0,'0'0'0,"0"0"16,0 0-16,0 0 15,0 0-15,0 0 0,0 0 0,0 0 16,0 0-16,29 7 0,-29-7 15,23 24-15,-6-8 16,-1 3-16,2 1 0,8 11 0,5 6 16,-1-3-16,0 1 0,11 13 15,3 8-15,4 6 0,-2-3 0,11 18 16,4 5-16,-7-9 16,-5-5-16,27 40 0,10 11 15,-13-18-15,-8-12 0,10 12 16,8 9-16,-10-11 0,-7-9 0,11 14 15,8 10-15,-9-11 0,-4-6 16,11 18-16,10 13 0,-10-15 16,-7-12-16,13 22 0,9 14 15,-5-10-15,-4-6 0,7 11 16,6 7-16,-5-10 0,-4-8 16,16 12-16,11 10 0,-8-11 15,-5-4-15,9 12 0,6 10 16,-10-11-16,-10-9 0,5 10 15,2 6-15,-8-12 0,-7-9 0,8 7 16,7 4-16,-9-12 16,-8-9-16,9 15 0,3 9 15,-7-13-15,-5-9 0,7 5 0,6 6 16,-13-14-16,-7-11 0,1 6 16,2 4-16,-12-13 0,-7-8 0,1-2 15,-1-3-15,-8-11 0,-6-9 16,2 2-16,2 2 15,-8-8-15,-3-6 0,-1-3 0,2-4 16,-8-7-16,-6-8 0,0-3 16,-1-6-16,-7-5 0,-4-4 0,-3-2 15,-1-4-15,-4-1 16,-1-3-16,0-3 0,-3 0 16,-3-3-16,-1 1 0,-4-2 15,0 0-15,-3 0 0,0 0 0,0-3 16,0 3-16,-4-4 0,1 1 15,-5-5-15,-3-3 16,-1-8-16,-2-3 0,5 8 0,2 5 16,3-1-16</inkml:trace>
  <inkml:trace contextRef="#ctx0" brushRef="#br0" timeOffset="323222.2599">32191 7349 0,'0'0'0,"0"0"16,0 0-16,0 0 0,0 0 0,0 0 15,0 0-15,-14 26 0,14-26 16,-15 21-16,15-21 0,-26 29 16,9-11-16,-3 1 0,-2 2 15,-4 2-15,-2 2 0,-13 12 16,-4 2-16,-13 9 0,1 0 0,-15 11 16,1-1-16,-11 8 0,3-3 15,-14 10-15,0 0 0,-8 5 16,5-4-16,-33 26 0,4-2 15,8-6-15,7-4 0,-7 7 16,-3 5-16,4-1 0,4-2 0,-9 5 16,-6 3-16,1-3 0,1-1 15,-9 10-15,-6 8 16,4-8-16,4-2 0,-13 9 16,-7 7-16,7-6 15,6-4-15,-10 10 0,-6 3 0,10-3 0,6-3 16,-12 7-16,-8 9 0,11-12 15,8-5-15,-12 8 0,-8 3 16,9-4-16,7-7 0,-11 8 16,-5 6-16,16-12 0,10-8 15,-6 6-15,-4 6 0,9-8 16,9-4-16,-7 3 0,-3 3 16,11-15-16,9-12 0,-7 5 15,-5 5-15,11-9 0,7-7 0,-2 1 16,0 0-16,6-9 0,5-7 15,0-2-15,0-1 0,13-7 16,10-7-16,1 0 0,1-2 16,9-6-16,5-5 0,4-4 15,6-2-15,6-7 0,8-2 0,5-7 16,3 0-16,7-6 0,5-5 16,7-2-16,3-1 0,5-4 15,3-3-15,0 0 0,4-3 16,1 0-16,0 0 0,1 1 15,-1-3-15,0 3 0,-1-4 0,4 2 16,2 2-16,-2 0 16,-4 0-16,-1 1 0</inkml:trace>
  <inkml:trace contextRef="#ctx0" brushRef="#br0" timeOffset="325471.5885">29845 6605 0,'0'0'0,"0"0"0,0 0 16,0 0-16,-18 18 0,18-18 0,-23 21 15,8-7-15,-3 0 0,-5 4 16,-5 4-16,-3-1 0,-2 4 16,-16 10-16,-5 2 0,-14 12 15,2-2-15,-21 14 0,-6 5 16,-9 7-16,6-5 0,-46 37 16,-12 10-16,19-14 0,11-7 0,-9 10 15,-6 6-15,11-9 0,8-4 16,-13 13-16,-7 8 15,9-5-15,5-3 0,-14 11 0,-7 8 16,9-9-16,9-6 0,-17 14 16,-9 13-16,9-10 0,7-6 15,-13 16-15,-9 12 0,16-10 16,12-7-16,-13 14 0,-7 9 16,13-15-16,9-9 0,-14 15 15,-8 7-15,12-14 0,9-7 16,-26 20-16,-17 13 0,25-24 15,17-17-15,-2 5 0,-3 1 16,13-14-16,11-9 0,-6 4 16,-3 2-16,15-13 0,10-9 0,3-1 15,3-1-15,11-9 0,6-7 16,1-5-16,2-3 0,12-12 16,7-8-16,2-5 0,1-2 15,10-10-15,4-7 0,5-7 16,4-5-16,6-7 0,5-6 0,9-4 15,4-3-15,6-6 0,2-4 16,8-12-16,5-9 0,-6 12 16,-3 8-16,-3 5 0</inkml:trace>
  <inkml:trace contextRef="#ctx0" brushRef="#br0" timeOffset="326338.5967">29624 6326 0,'0'0'16,"13"-7"-16,2-1 0,-2 1 16,1 4-16,15-4 0,9 3 15,3 0-15,6 1 0,18 6 16,7 1-16,11 6 0,0 1 0,21 7 15,3 4-15,5 3 0,-10-1 16,46 15-16,-8-2 16,-18-1-16,-14-1 0,3 1 0,3 3 15,-15-4-15,-8-5 0,3 5 16,4 1-16,-10-4 0,-9-3 16,-2 3-16,-2 0 0,-11-7 15,-9-4-15,-2-3 0,-1-3 16,-11-1-16,-7-3 0,-3 0 0,-4 2 15,-3-5-15,-6-1 0,-3 0 16,-4-3-16,-4 1 0,-1-3 16,-5 5-16,-2 0 0,-1 0 15,-2 0-15,0 0 0,-3 1 16,0-1-16,-2-2 0,-2 4 16,-2 1-16,-1 1 0,0-1 15,-1 2-15,-3 1 0,-1 2 0,-2-1 16,-4 1-16,-4 6 0,1-2 15,0-2-15,-6 7 0,-6 2 16,2-1-16,-1 3 0,-12 9 16,-3 3-16,1-2 0,3 1 0,-14 11 15,-4 3-15,7-2 16,3-1-16,-31 28 0,2-2 16,11-9-16,6-6 0,-3 6 15,-3 3-15,4-2 0,1-4 0,-10 10 16,-6 5-16,5-8 0,2-5 15,-16 14-15,-11 7 0,9-7 16,6-6-16,29-23 0,19-16 16,14-10-16</inkml:trace>
  <inkml:trace contextRef="#ctx0" brushRef="#br0" timeOffset="326921.4864">21792 13536 0,'0'0'0,"0"0"15,0 0-15,0 0 0,28 5 0,-6 1 16,8 5-16,4 2 0,5 2 16,18 7-16,7 6 0,14 4 15,-2 0-15,19 8 0,2 1 16,12 6-16,-5 1 0,9 4 0,-6-4 15,23 12-15,-24-12 0,-3 3 16,1 3-16,-12-6 0,-6-5 16,-13-6-16,-9-7 0,-13-6 15,-9-3-15,-2-1 0,-2-3 16,-8-2-16,-6-1 0,-5-3 16,-5-1-16,-4 1 0,-3-3 15,-7-1-15,-5 1 0,2-2 0,1-3 16,1-2-16</inkml:trace>
  <inkml:trace contextRef="#ctx0" brushRef="#br0" timeOffset="347122.3189">17668 6486 0,'0'0'0,"0"0"16,0 0-16,0 0 0,0 0 0,-26 7 15,26-7-15,-31 5 0,12-1 16,-5 2-16,-5 0 15,-3-1-15,-2 2 0,-16 4 0,-3 3 16,1 0-16,-1 1 0,-18 9 16,-3-1-16,-10 5 0,5 0 15,-13 5-15,2 2 0,-3 1 16,11-1-16,-31 15 0,13-3 16,16-4-16,12-5 0,6-5 15,3-1-15,10-5 0,7-4 0,3 2 16,2 2-16,6-7 0,5-6 15,5-1-15,4-5 0,7 0 16,4-3-16,4-3 0,4-1 16,2-1-16,4-3 0,2-3 15,3-4-15,-1 2 0,3 0 0,-2 1 16,-2 3-16,-3-1 0</inkml:trace>
  <inkml:trace contextRef="#ctx0" brushRef="#br0" timeOffset="348506.4617">17195 6444 0,'0'0'0,"0"0"0,0 0 0,0 0 16,21 11-16,-21-11 0,18 17 16,-7-6-16,0 3 0,2 4 15,2 0-15,1 4 0,0-1 0,6 8 16,3 6-16,-1 1 16,-1 0-16,8 10 0,1 0 0,-1 1 15,-1-1-15,8 8 0,2 0 16,-4 1-16,0-3 0,7 12 15,2 2-15,2 0 0,-3-7 0,3 3 16,1-1-16,18 23 16,-6-13-16,-2 3 0,-1 1 15,-4-10-15,-3-5 0,7 4 16,3 4-16,-7-5 0,-4-3 0,4 7 16,4 4-16,-4-6 15,-2-1-15,4 5 0,2 4 16,-3-5-16,-2-4 0,5 5 0,4 5 15,-6-6-15,-4-5 0,5 9 16,2 6-16,-2-8 0,-3-3 0,2 7 16,3 6-16,-5-6 15,-3-5-15,5 5 0,3 4 16,-5-8-16,-4-5 0,4 8 16,4 4-16,-4-6 0,-3-6 0,4 8 15,3 4-15,-3-6 16,-2-5-16,6 7 0,4 6 0,-6-10 15,-3-3-15,4 5 0,4 2 16,-4-2-16,-2-4 0,3 2 16,5 2-16,-8-6 0,-4-2 0,4 2 15,3 3-15,-5-6 16,-3-5-16,3 2 0,3 5 16,-4-8-16,-4-1 0,5 5 15,5 3-15,-7-6 0,-1-4 0,3 4 16,2 2-16,-5-4 0,-3-2 0,5 4 15,3 3-15,-3-7 16,-5-5-16,4 6 0,1 2 16,-4-5-16,-2-4 0,2 6 15,4 6-15,-5-7 0,-4-5 0,4 2 16,1-2-16,-4-4 0,-3-3 16,3 3-16,3 3 0,-5-3 15,-5 0-15,4 0 0,1 1 16,-4-3-16,-1-1 0,0 3 15,3 2-15,-5-4 0,-3-4 16,-1 3-16,0 0 0,-2-3 16,-2-3-16,1 1 0,0 1 0,-2-6 15,-4-5-15,1 2 16,1-1-16,-3-1 0,-1-4 0,0 1 16,0-1-16,-4-3 15,-1-2-15,-2 2 0,0 1 0,-1-5 16,-1-2-16,-5-5 0,-1 1 15,0-1-15,-2-1 0,0 0 16,0 0-16,-1-1 0,-1 0 16,0-2-16,0 2 0,-1-3 15,0 0-15,0-2 0,0 0 16,0 0-16,1-3 0,-1 3 0,0 0 16,0 0-16,0 0 0,0 0 15,0 0-15,0 0 0,0 0 16,-2 2-16,2-2 0,-2 0 15,2 0-15,-2 0 0,2 0 16,-4 1-16,2 0 0,-2 1 16,-3-2-16,0 2 0,0 0 0,-3 1 15,-2-1-15,-2 2 16,1-2-16,-5 1 0,-1 1 16,-2 1-16,-1 0 0,-10 2 0,-3 0 15,1 1-15,0-2 0,-3 2 16,-4-1-16,-7 1 0,2 0 15,-2 1-15,-3 1 0,-8 0 16,4-1-16,-1 1 0,-1-2 16,2-2-16,2-1 0,-10 1 15,1 2-15,7-1 0,5-1 0,-8 2 16,0-1-16,10-3 16,5 0-16,2 2 0,2-2 0,6 3 15,5-3-15,3 0 0,3-1 16,6 0-16,2-1 0,1 0 15,2 1-15,3-2 0,1 0 16,3 1-16,0-2 0,2 0 16,0 0-16,2 0 0,-2 0 15,2 0-15,-4 2 0,1-4 16,-3 2-16,-1-4 0,-3 1 16,2 0-16,2 2 0,0-2 0</inkml:trace>
  <inkml:trace contextRef="#ctx0" brushRef="#br0" timeOffset="353636.609">16751 7094 0,'0'0'0,"0"0"0,0 0 16,0 0-16,0 0 0,25 0 0,-25 0 16,0 0-16,0 0 0,0 0 15,0 0-15,0 0 0,0 0 16,11 17-16,-11-17 0,-2 13 0,1-6 16,0-1-16,0-1 0,-1 0 15</inkml:trace>
  <inkml:trace contextRef="#ctx0" brushRef="#br0" timeOffset="353980.0016">17748 9295 0,'0'0'16,"0"0"-16,0 0 0,0 0 15,0 0-15,0 0 0,0 0 16,19-7-16,-19 7 0,0 0 0,0 0 15,0 0-15,0 0 0,0 0 16,0 0-16,0 0 0,0 0 16,0 0-16,0 0 0,0 0 15,-5 21-15,5-21 0,0 0 16,0 0-16</inkml:trace>
  <inkml:trace contextRef="#ctx0" brushRef="#br0" timeOffset="354445.9189">19436 12310 0,'0'0'0,"0"0"0,0 0 15,0 0-15,0 0 0,0 0 16,0 0-16,14 14 0,-14-14 0,0 0 16,0 0-16,7 19 0,-6-12 15,0 0-15,0 1 16,-1-1-16,0 0 0,0-1 15,-1 0-15,1-3 0,0 0 0,0-1 16,0-2-16,0 4 0</inkml:trace>
  <inkml:trace contextRef="#ctx0" brushRef="#br0" timeOffset="397244.7947">12257 18325 0,'0'0'0,"0"0"0,0 0 16,0 0-16,0 0 0,0 0 0,0 0 16,0 0-16,0 0 0,0 0 15,0 0-15,0 0 0,0 0 16,-13-19-16,13 19 0,0 0 16</inkml:trace>
  <inkml:trace contextRef="#ctx0" brushRef="#br0" timeOffset="399240.9314">12489 18268 0,'0'0'0,"0"0"0,0 0 16,0 0-16,0 0 0,0 0 0,0 0 15,21 5-15,-21-5 0,0 0 16,0 0-16,0 0 0,0 0 0,0 0 15,0 0-15,0 0 16,0 0-16,0 0 0,0 0 16,0 0-16,0 0 0,-24-14 0,24 14 15,0 0-15,-13-17 0,13 17 16,0 0-16,0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2025/11/21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slide" Target="../slides/slide31.xml"/><Relationship Id="rId18" Type="http://schemas.openxmlformats.org/officeDocument/2006/relationships/slide" Target="../slides/slide41.xml"/><Relationship Id="rId3" Type="http://schemas.openxmlformats.org/officeDocument/2006/relationships/tags" Target="../tags/tag41.xml"/><Relationship Id="rId7" Type="http://schemas.openxmlformats.org/officeDocument/2006/relationships/slide" Target="../slides/slide24.xml"/><Relationship Id="rId12" Type="http://schemas.openxmlformats.org/officeDocument/2006/relationships/slide" Target="../slides/slide29.xml"/><Relationship Id="rId17" Type="http://schemas.openxmlformats.org/officeDocument/2006/relationships/slide" Target="../slides/slide40.xml"/><Relationship Id="rId2" Type="http://schemas.openxmlformats.org/officeDocument/2006/relationships/tags" Target="../tags/tag40.xml"/><Relationship Id="rId16" Type="http://schemas.openxmlformats.org/officeDocument/2006/relationships/slide" Target="../slides/slide38.xml"/><Relationship Id="rId20" Type="http://schemas.openxmlformats.org/officeDocument/2006/relationships/slide" Target="../slides/slide3.xml"/><Relationship Id="rId1" Type="http://schemas.openxmlformats.org/officeDocument/2006/relationships/tags" Target="../tags/tag39.xml"/><Relationship Id="rId6" Type="http://schemas.openxmlformats.org/officeDocument/2006/relationships/slide" Target="../slides/slide23.xml"/><Relationship Id="rId11" Type="http://schemas.openxmlformats.org/officeDocument/2006/relationships/slide" Target="../slides/slide28.xml"/><Relationship Id="rId5" Type="http://schemas.openxmlformats.org/officeDocument/2006/relationships/slideMaster" Target="../slideMasters/slideMaster1.xml"/><Relationship Id="rId15" Type="http://schemas.openxmlformats.org/officeDocument/2006/relationships/slide" Target="../slides/slide36.xml"/><Relationship Id="rId10" Type="http://schemas.openxmlformats.org/officeDocument/2006/relationships/slide" Target="../slides/slide27.xml"/><Relationship Id="rId19" Type="http://schemas.openxmlformats.org/officeDocument/2006/relationships/slide" Target="../slides/slide43.xml"/><Relationship Id="rId4" Type="http://schemas.openxmlformats.org/officeDocument/2006/relationships/tags" Target="../tags/tag42.xml"/><Relationship Id="rId9" Type="http://schemas.openxmlformats.org/officeDocument/2006/relationships/slide" Target="../slides/slide26.xml"/><Relationship Id="rId14" Type="http://schemas.openxmlformats.org/officeDocument/2006/relationships/slide" Target="../slides/slide3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riceplant"/>
          <p:cNvPicPr>
            <a:picLocks noChangeAspect="1"/>
          </p:cNvPicPr>
          <p:nvPr userDrawn="1"/>
        </p:nvPicPr>
        <p:blipFill>
          <a:blip r:embed="rId2"/>
          <a:stretch>
            <a:fillRect/>
          </a:stretch>
        </p:blipFill>
        <p:spPr>
          <a:xfrm>
            <a:off x="-33655" y="0"/>
            <a:ext cx="12230100" cy="6860540"/>
          </a:xfrm>
          <a:prstGeom prst="rect">
            <a:avLst/>
          </a:prstGeom>
        </p:spPr>
      </p:pic>
      <p:sp>
        <p:nvSpPr>
          <p:cNvPr id="8" name="矩形 7"/>
          <p:cNvSpPr/>
          <p:nvPr userDrawn="1"/>
        </p:nvSpPr>
        <p:spPr>
          <a:xfrm>
            <a:off x="-16923" y="15647"/>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riceplant"/>
          <p:cNvPicPr>
            <a:picLocks noChangeAspect="1"/>
          </p:cNvPicPr>
          <p:nvPr userDrawn="1"/>
        </p:nvPicPr>
        <p:blipFill>
          <a:blip r:embed="rId4"/>
          <a:stretch>
            <a:fillRect/>
          </a:stretch>
        </p:blipFill>
        <p:spPr>
          <a:xfrm>
            <a:off x="-33655" y="0"/>
            <a:ext cx="12230100" cy="68605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smtClean="0">
                <a:solidFill>
                  <a:schemeClr val="tx1">
                    <a:lumMod val="75000"/>
                    <a:lumOff val="25000"/>
                  </a:schemeClr>
                </a:solidFill>
                <a:latin typeface="微软雅黑" panose="020B0503020204020204" pitchFamily="34" charset="-122"/>
                <a:ea typeface="微软雅黑" panose="020B0503020204020204" pitchFamily="34" charset="-122"/>
              </a:rPr>
              <a:t>题型分析</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5.png"/><Relationship Id="rId5" Type="http://schemas.openxmlformats.org/officeDocument/2006/relationships/tags" Target="../tags/tag69.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3.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0.xml"/><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3.xml"/><Relationship Id="rId11" Type="http://schemas.openxmlformats.org/officeDocument/2006/relationships/tags" Target="../tags/tag82.xml"/><Relationship Id="rId5" Type="http://schemas.openxmlformats.org/officeDocument/2006/relationships/tags" Target="../tags/tag82.xml"/><Relationship Id="rId10" Type="http://schemas.openxmlformats.org/officeDocument/2006/relationships/image" Target="../media/image22.png"/><Relationship Id="rId4" Type="http://schemas.openxmlformats.org/officeDocument/2006/relationships/tags" Target="../tags/tag81.xml"/><Relationship Id="rId9" Type="http://schemas.openxmlformats.org/officeDocument/2006/relationships/tags" Target="../tags/tag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3.xml"/><Relationship Id="rId1"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slideLayout" Target="../slideLayouts/slideLayout8.xml"/><Relationship Id="rId1" Type="http://schemas.openxmlformats.org/officeDocument/2006/relationships/tags" Target="../tags/tag104.xml"/><Relationship Id="rId5" Type="http://schemas.openxmlformats.org/officeDocument/2006/relationships/image" Target="../media/image6.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10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10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11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1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9.xml"/><Relationship Id="rId7" Type="http://schemas.openxmlformats.org/officeDocument/2006/relationships/tags" Target="../tags/tag50.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tags" Target="../tags/tag50.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5.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第六章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数列</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数列中的构造问题</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482510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比较可得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072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841084"/>
            <a:ext cx="12190413" cy="433889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028097"/>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110665"/>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129085"/>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1867584"/>
                <a:ext cx="11589417" cy="431239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形如</a:t>
                </a:r>
                <a:r>
                  <a:rPr lang="zh-CN" altLang="zh-CN" sz="2600" b="1">
                    <a:latin typeface="Calibri" panose="020F0502020204030204" pitchFamily="34"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的递推式可用构造法求通项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构造法的基本原理是在递推关系的两边加上相同的数或相同性质的量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使之成为等差数列或等比数列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递推公式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的推广式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γ</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γ</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两边同时除以</a:t>
                </a:r>
                <a:r>
                  <a:rPr lang="en-US" altLang="zh-CN" sz="2600" b="1" i="1">
                    <a:latin typeface="Times New Roman" panose="02020603050405020304" pitchFamily="18" charset="0"/>
                    <a:cs typeface="Times New Roman" panose="02020603050405020304" pitchFamily="18" charset="0"/>
                  </a:rPr>
                  <a:t>γ</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后得到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𝜸</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𝜶</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𝜸</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转化为</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通过构造公比是</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的等比数列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den>
                        </m:f>
                      </m:e>
                    </m:d>
                  </m:oMath>
                </a14:m>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867584"/>
                <a:ext cx="11589417" cy="4312399"/>
              </a:xfrm>
              <a:prstGeom prst="rect">
                <a:avLst/>
              </a:prstGeom>
              <a:blipFill rotWithShape="0">
                <a:blip r:embed="rId6"/>
                <a:stretch>
                  <a:fillRect l="-947" r="-6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008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7671022" y="556544"/>
            <a:ext cx="1386918"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69249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41845" y="1485551"/>
                <a:ext cx="11589417" cy="3976794"/>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与原等式比较得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1845" y="1485551"/>
                <a:ext cx="11589417" cy="3976794"/>
              </a:xfrm>
              <a:prstGeom prst="rect">
                <a:avLst/>
              </a:prstGeom>
              <a:blipFill rotWithShape="0">
                <a:blip r:embed="rId4"/>
                <a:stretch>
                  <a:fillRect l="-947" b="-29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9259"/>
            <a:ext cx="12190413" cy="419745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烟台质检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1146087" y="1158162"/>
            <a:ext cx="1378904" cy="623953"/>
          </a:xfrm>
          <a:prstGeom prst="rect">
            <a:avLst/>
          </a:prstGeom>
        </p:spPr>
        <p:txBody>
          <a:bodyPr wrap="none">
            <a:spAutoFit/>
          </a:bodyPr>
          <a:lstStyle/>
          <a:p>
            <a:pPr>
              <a:lnSpc>
                <a:spcPct val="150000"/>
              </a:lnSpc>
              <a:spcAft>
                <a:spcPts val="0"/>
              </a:spcAft>
              <a:tabLst>
                <a:tab pos="2970530" algn="l"/>
              </a:tabLst>
            </a:pPr>
            <a:r>
              <a:rPr lang="en-US" altLang="zh-CN" sz="2600" b="1" dirty="0" err="1">
                <a:solidFill>
                  <a:srgbClr val="C00000"/>
                </a:solidFill>
                <a:latin typeface="Times New Roman" panose="02020603050405020304" pitchFamily="18" charset="0"/>
                <a:cs typeface="Times New Roman" panose="02020603050405020304" pitchFamily="18" charset="0"/>
              </a:rPr>
              <a:t>2</a:t>
            </a:r>
            <a:r>
              <a:rPr lang="en-US" altLang="zh-CN" sz="2600" b="1" i="1" baseline="30000" dirty="0" err="1">
                <a:solidFill>
                  <a:srgbClr val="C00000"/>
                </a:solidFill>
                <a:latin typeface="Times New Roman" panose="02020603050405020304" pitchFamily="18" charset="0"/>
                <a:cs typeface="Times New Roman" panose="02020603050405020304" pitchFamily="18" charset="0"/>
              </a:rPr>
              <a:t>n</a:t>
            </a:r>
            <a:r>
              <a:rPr lang="en-US" altLang="zh-CN" sz="2600" b="1" baseline="30000" dirty="0" err="1">
                <a:solidFill>
                  <a:srgbClr val="C00000"/>
                </a:solidFill>
                <a:latin typeface="宋体" panose="02010600030101010101" pitchFamily="2" charset="-122"/>
                <a:cs typeface="Times New Roman" panose="02020603050405020304" pitchFamily="18" charset="0"/>
              </a:rPr>
              <a:t>-</a:t>
            </a:r>
            <a:r>
              <a:rPr lang="en-US" altLang="zh-CN" sz="2600" b="1" baseline="30000" dirty="0" err="1">
                <a:solidFill>
                  <a:srgbClr val="C00000"/>
                </a:solidFill>
                <a:latin typeface="Times New Roman" panose="02020603050405020304" pitchFamily="18" charset="0"/>
                <a:cs typeface="Times New Roman" panose="02020603050405020304" pitchFamily="18" charset="0"/>
              </a:rPr>
              <a:t>1</a:t>
            </a:r>
            <a:r>
              <a:rPr lang="en-US" altLang="zh-CN" sz="2600" b="1" dirty="0" err="1">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3</a:t>
            </a:r>
            <a:r>
              <a:rPr lang="en-US" altLang="zh-CN" sz="2600" b="1" i="1" baseline="30000" dirty="0" err="1">
                <a:solidFill>
                  <a:srgbClr val="C00000"/>
                </a:solidFill>
                <a:latin typeface="Times New Roman" panose="02020603050405020304" pitchFamily="18" charset="0"/>
                <a:cs typeface="Times New Roman" panose="02020603050405020304" pitchFamily="18" charset="0"/>
              </a:rPr>
              <a:t>n</a:t>
            </a:r>
            <a:r>
              <a:rPr lang="en-US" altLang="zh-CN" sz="2600" b="1" baseline="30000" dirty="0" err="1">
                <a:solidFill>
                  <a:srgbClr val="C00000"/>
                </a:solidFill>
                <a:latin typeface="宋体" panose="02010600030101010101" pitchFamily="2" charset="-122"/>
                <a:cs typeface="Times New Roman" panose="02020603050405020304" pitchFamily="18" charset="0"/>
              </a:rPr>
              <a:t>-</a:t>
            </a:r>
            <a:r>
              <a:rPr lang="en-US" altLang="zh-CN" sz="2600" b="1" baseline="30000" dirty="0" err="1">
                <a:solidFill>
                  <a:srgbClr val="C00000"/>
                </a:solidFill>
                <a:latin typeface="Times New Roman" panose="02020603050405020304" pitchFamily="18" charset="0"/>
                <a:cs typeface="Times New Roman" panose="02020603050405020304" pitchFamily="18" charset="0"/>
              </a:rPr>
              <a:t>1</a:t>
            </a:r>
            <a:endParaRPr lang="zh-CN" altLang="zh-CN" sz="260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943005"/>
                <a:ext cx="11589417" cy="4026295"/>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43005"/>
                <a:ext cx="11589417" cy="4026295"/>
              </a:xfrm>
              <a:prstGeom prst="rect">
                <a:avLst/>
              </a:prstGeom>
              <a:blipFill rotWithShape="0">
                <a:blip r:embed="rId4"/>
                <a:stretch>
                  <a:fillRect l="-947" b="-4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4476" y="2500640"/>
            <a:ext cx="12190413" cy="37824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相邻项的差为特殊数列</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a:t>
            </a:r>
            <a:r>
              <a:rPr lang="en-US" altLang="zh-CN" sz="2800" b="1" i="1" baseline="-25000">
                <a:latin typeface="Times New Roman" panose="02020603050405020304" pitchFamily="18" charset="0"/>
                <a:cs typeface="Times New Roman" panose="02020603050405020304" pitchFamily="18" charset="0"/>
              </a:rPr>
              <a:t>n</a:t>
            </a:r>
            <a:r>
              <a:rPr lang="en-US" altLang="zh-CN" sz="2800" b="1">
                <a:latin typeface="宋体" panose="02010600030101010101" pitchFamily="2" charset="-122"/>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qa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custDataLst>
                  <p:tags r:id="rId3"/>
                </p:custDataLst>
              </p:nvPr>
            </p:nvSpPr>
            <p:spPr>
              <a:xfrm>
                <a:off x="2194020" y="1344226"/>
                <a:ext cx="1645900" cy="91653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rPr>
                              <m:t>𝟑</m:t>
                            </m:r>
                          </m:e>
                          <m:sup>
                            <m:r>
                              <a:rPr lang="en-US" altLang="zh-CN" sz="2600" b="1" i="1">
                                <a:solidFill>
                                  <a:srgbClr val="C00000"/>
                                </a:solidFill>
                                <a:latin typeface="Cambria Math" panose="02040503050406030204" pitchFamily="18" charset="0"/>
                                <a:cs typeface="Times New Roman" panose="02020603050405020304" pitchFamily="18" charset="0"/>
                              </a:rPr>
                              <m:t>𝒏</m:t>
                            </m:r>
                          </m:sup>
                        </m:sSup>
                        <m:r>
                          <a:rPr lang="en-US" altLang="zh-CN" sz="2600" b="1" i="1">
                            <a:solidFill>
                              <a:srgbClr val="C00000"/>
                            </a:solidFill>
                            <a:latin typeface="Cambria Math" panose="02040503050406030204" pitchFamily="18" charset="0"/>
                            <a:cs typeface="Times New Roman" panose="02020603050405020304" pitchFamily="18" charset="0"/>
                          </a:rPr>
                          <m:t>−</m:t>
                        </m:r>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r>
                              <a:rPr lang="en-US" altLang="zh-CN" sz="2600" b="1">
                                <a:solidFill>
                                  <a:srgbClr val="C00000"/>
                                </a:solidFill>
                                <a:latin typeface="Cambria Math" panose="02040503050406030204" pitchFamily="18" charset="0"/>
                                <a:cs typeface="Times New Roman" panose="02020603050405020304" pitchFamily="18" charset="0"/>
                              </a:rPr>
                              <m:t>)</m:t>
                            </m:r>
                          </m:e>
                          <m:sup>
                            <m:r>
                              <a:rPr lang="en-US" altLang="zh-CN" sz="2600" b="1" i="1">
                                <a:solidFill>
                                  <a:srgbClr val="C00000"/>
                                </a:solidFill>
                                <a:latin typeface="Cambria Math" panose="02040503050406030204" pitchFamily="18" charset="0"/>
                                <a:cs typeface="Times New Roman" panose="02020603050405020304" pitchFamily="18" charset="0"/>
                              </a:rPr>
                              <m:t>𝒏</m:t>
                            </m:r>
                          </m:sup>
                        </m:sSup>
                      </m:num>
                      <m:den>
                        <m:r>
                          <a:rPr lang="en-US" altLang="zh-CN" sz="2600" b="1" i="1">
                            <a:solidFill>
                              <a:srgbClr val="C00000"/>
                            </a:solidFill>
                            <a:latin typeface="Cambria Math" panose="02040503050406030204" pitchFamily="18" charset="0"/>
                            <a:cs typeface="Times New Roman" panose="02020603050405020304" pitchFamily="18" charset="0"/>
                          </a:rPr>
                          <m:t>𝟒</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2194020" y="1344226"/>
                <a:ext cx="1645900" cy="916533"/>
              </a:xfrm>
              <a:prstGeom prst="rect">
                <a:avLst/>
              </a:prstGeom>
              <a:blipFill rotWithShape="0">
                <a:blip r:embed="rId6"/>
                <a:stretch>
                  <a:fillRect/>
                </a:stretch>
              </a:blipFill>
            </p:spPr>
            <p:txBody>
              <a:bodyPr/>
              <a:lstStyle/>
              <a:p>
                <a:r>
                  <a:rPr lang="zh-CN" altLang="en-US">
                    <a:noFill/>
                  </a:rPr>
                  <a:t> </a:t>
                </a:r>
              </a:p>
            </p:txBody>
          </p:sp>
        </mc:Fallback>
      </mc:AlternateContent>
      <p:sp>
        <p:nvSpPr>
          <p:cNvPr id="12" name="矩形 11"/>
          <p:cNvSpPr/>
          <p:nvPr/>
        </p:nvSpPr>
        <p:spPr>
          <a:xfrm>
            <a:off x="269382" y="443516"/>
            <a:ext cx="11589417" cy="1924309"/>
          </a:xfrm>
          <a:prstGeom prst="rect">
            <a:avLst/>
          </a:prstGeom>
        </p:spPr>
        <p:txBody>
          <a:bodyPr wrap="square">
            <a:spAutoFit/>
          </a:bodyPr>
          <a:lstStyle/>
          <a:p>
            <a:pPr marL="355600" indent="-355600">
              <a:lnSpc>
                <a:spcPct val="2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536082" y="2490078"/>
                <a:ext cx="11589417" cy="33766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536082" y="2490078"/>
                <a:ext cx="11589417" cy="3376630"/>
              </a:xfrm>
              <a:prstGeom prst="rect">
                <a:avLst/>
              </a:prstGeom>
              <a:blipFill rotWithShape="0">
                <a:blip r:embed="rId7"/>
                <a:stretch>
                  <a:fillRect l="-947" b="-36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596043"/>
                <a:ext cx="11589417" cy="571791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不妨</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从而</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596043"/>
                <a:ext cx="11589417" cy="571791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14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358110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的两根为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3581109"/>
              </a:xfrm>
              <a:prstGeom prst="rect">
                <a:avLst/>
              </a:prstGeom>
              <a:blipFill rotWithShape="0">
                <a:blip r:embed="rId3"/>
                <a:stretch>
                  <a:fillRect l="-947" b="-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541040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82428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可以化为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的两个根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是方程的根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则直接构造数列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不是方程的根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则需要构造两个数列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采取消元的方法求数列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929983"/>
            <a:ext cx="12190413" cy="43065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的极值点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8" name="矩形 7"/>
          <p:cNvSpPr/>
          <p:nvPr>
            <p:custDataLst>
              <p:tags r:id="rId2"/>
            </p:custDataLst>
          </p:nvPr>
        </p:nvSpPr>
        <p:spPr>
          <a:xfrm>
            <a:off x="6247733" y="1152713"/>
            <a:ext cx="697627"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1879505"/>
                <a:ext cx="11589417" cy="3994363"/>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 </a:t>
                </a:r>
                <a:r>
                  <a:rPr lang="en-US" altLang="zh-CN" sz="2600" b="1">
                    <a:latin typeface="Times New Roman" panose="02020603050405020304" pitchFamily="18" charset="0"/>
                    <a:cs typeface="Times New Roman" panose="02020603050405020304" pitchFamily="18" charset="0"/>
                  </a:rPr>
                  <a:t>(1)=4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baseline="30000"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879505"/>
                <a:ext cx="11589417" cy="3994363"/>
              </a:xfrm>
              <a:prstGeom prst="rect">
                <a:avLst/>
              </a:prstGeom>
              <a:blipFill rotWithShape="0">
                <a:blip r:embed="rId4"/>
                <a:stretch>
                  <a:fillRect l="-947" t="-152" b="-6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linds(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1749713"/>
            <a:ext cx="12190413" cy="45472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802872"/>
                <a:ext cx="11589417" cy="103316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5</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802872"/>
                <a:ext cx="11589417" cy="1033168"/>
              </a:xfrm>
              <a:prstGeom prst="rect">
                <a:avLst/>
              </a:prstGeom>
              <a:blipFill rotWithShape="0">
                <a:blip r:embed="rId7"/>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34482" y="1676178"/>
                <a:ext cx="11589417" cy="4658711"/>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r>
                      <a:rPr lang="zh-CN" altLang="zh-CN" sz="2600" b="1">
                        <a:latin typeface="Cambria Math" panose="02040503050406030204" pitchFamily="18" charset="0"/>
                        <a:cs typeface="Times New Roman" panose="02020603050405020304" pitchFamily="18" charset="0"/>
                      </a:rPr>
                      <m:t>是以</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为公比的等比数列</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34482" y="1676178"/>
                <a:ext cx="11589417" cy="4658711"/>
              </a:xfrm>
              <a:prstGeom prst="rect">
                <a:avLst/>
              </a:prstGeom>
              <a:blipFill rotWithShape="0">
                <a:blip r:embed="rId8"/>
                <a:stretch>
                  <a:fillRect l="-947"/>
                </a:stretch>
              </a:blipFill>
            </p:spPr>
            <p:txBody>
              <a:bodyPr/>
              <a:lstStyle/>
              <a:p>
                <a:r>
                  <a:rPr lang="zh-CN" altLang="en-US">
                    <a:noFill/>
                  </a:rPr>
                  <a:t> </a:t>
                </a:r>
              </a:p>
            </p:txBody>
          </p:sp>
        </mc:Fallback>
      </mc:AlternateContent>
      <p:sp>
        <p:nvSpPr>
          <p:cNvPr id="7" name="矩形 6"/>
          <p:cNvSpPr/>
          <p:nvPr>
            <p:custDataLst>
              <p:tags r:id="rId2"/>
            </p:custDataLst>
          </p:nvPr>
        </p:nvSpPr>
        <p:spPr>
          <a:xfrm>
            <a:off x="635" y="12700"/>
            <a:ext cx="12189778" cy="7649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任意形状 3"/>
          <p:cNvSpPr/>
          <p:nvPr>
            <p:custDataLst>
              <p:tags r:id="rId3"/>
            </p:custDataLst>
          </p:nvPr>
        </p:nvSpPr>
        <p:spPr>
          <a:xfrm>
            <a:off x="-24126" y="1803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mc:AlternateContent xmlns:mc="http://schemas.openxmlformats.org/markup-compatibility/2006" xmlns:a14="http://schemas.microsoft.com/office/drawing/2010/main">
        <mc:Choice Requires="a14">
          <p:sp>
            <p:nvSpPr>
              <p:cNvPr id="10" name="矩形 9"/>
              <p:cNvSpPr/>
              <p:nvPr>
                <p:custDataLst>
                  <p:tags r:id="rId4"/>
                </p:custDataLst>
              </p:nvPr>
            </p:nvSpPr>
            <p:spPr bwMode="auto">
              <a:xfrm>
                <a:off x="251427" y="-242665"/>
                <a:ext cx="11653111" cy="1033745"/>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题型三</a:t>
                </a:r>
                <a:r>
                  <a:rPr lang="zh-CN" altLang="zh-CN" sz="2800" b="1">
                    <a:latin typeface="Times New Roman" panose="02020603050405020304" pitchFamily="18" charset="0"/>
                    <a:cs typeface="Times New Roman" panose="02020603050405020304" pitchFamily="18" charset="0"/>
                  </a:rPr>
                  <a:t>　</a:t>
                </a:r>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倒数为特殊数列</a:t>
                </a:r>
                <a:r>
                  <a:rPr lang="en-US" altLang="zh-CN" sz="2800" b="1">
                    <a:latin typeface="Times New Roman" panose="02020603050405020304" pitchFamily="18" charset="0"/>
                    <a:cs typeface="Times New Roman" panose="02020603050405020304" pitchFamily="18" charset="0"/>
                  </a:rPr>
                  <a:t>(</a:t>
                </a:r>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b="1" i="1">
                            <a:latin typeface="Cambria Math" panose="02040503050406030204" pitchFamily="18" charset="0"/>
                            <a:cs typeface="Times New Roman" panose="02020603050405020304" pitchFamily="18" charset="0"/>
                          </a:rPr>
                          <m:t>𝒑</m:t>
                        </m:r>
                        <m:sSub>
                          <m:sSub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latin typeface="Cambria Math" panose="02040503050406030204" pitchFamily="18" charset="0"/>
                                <a:cs typeface="Times New Roman" panose="02020603050405020304" pitchFamily="18" charset="0"/>
                              </a:rPr>
                              <m:t>𝒂</m:t>
                            </m:r>
                          </m:e>
                          <m:sub>
                            <m:r>
                              <a:rPr lang="en-US" altLang="zh-CN" sz="2800" b="1" i="1">
                                <a:latin typeface="Cambria Math" panose="02040503050406030204" pitchFamily="18" charset="0"/>
                                <a:cs typeface="Times New Roman" panose="02020603050405020304" pitchFamily="18" charset="0"/>
                              </a:rPr>
                              <m:t>𝒏</m:t>
                            </m:r>
                          </m:sub>
                        </m:sSub>
                      </m:num>
                      <m:den>
                        <m:r>
                          <a:rPr lang="en-US" altLang="zh-CN" sz="2800" b="1" i="1">
                            <a:latin typeface="Cambria Math" panose="02040503050406030204" pitchFamily="18" charset="0"/>
                            <a:cs typeface="Times New Roman" panose="02020603050405020304" pitchFamily="18" charset="0"/>
                          </a:rPr>
                          <m:t>𝒓</m:t>
                        </m:r>
                        <m:sSub>
                          <m:sSub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latin typeface="Cambria Math" panose="02040503050406030204" pitchFamily="18" charset="0"/>
                                <a:cs typeface="Times New Roman" panose="02020603050405020304" pitchFamily="18" charset="0"/>
                              </a:rPr>
                              <m:t>𝒂</m:t>
                            </m:r>
                          </m:e>
                          <m:sub>
                            <m:r>
                              <a:rPr lang="en-US" altLang="zh-CN" sz="2800" b="1" i="1">
                                <a:latin typeface="Cambria Math" panose="02040503050406030204" pitchFamily="18" charset="0"/>
                                <a:cs typeface="Times New Roman" panose="02020603050405020304" pitchFamily="18" charset="0"/>
                              </a:rPr>
                              <m:t>𝒏</m:t>
                            </m:r>
                          </m:sub>
                        </m:sSub>
                        <m:r>
                          <a:rPr lang="en-US" altLang="zh-CN" sz="2800" b="1">
                            <a:latin typeface="Cambria Math" panose="02040503050406030204" pitchFamily="18" charset="0"/>
                            <a:cs typeface="Times New Roman" panose="02020603050405020304" pitchFamily="18" charset="0"/>
                          </a:rPr>
                          <m:t>+</m:t>
                        </m:r>
                        <m:r>
                          <a:rPr lang="en-US" altLang="zh-CN" sz="2800" b="1" i="1">
                            <a:latin typeface="Cambria Math" panose="02040503050406030204" pitchFamily="18" charset="0"/>
                            <a:cs typeface="Times New Roman" panose="02020603050405020304" pitchFamily="18" charset="0"/>
                          </a:rPr>
                          <m:t>𝒔</m:t>
                        </m:r>
                      </m:den>
                    </m:f>
                  </m:oMath>
                </a14:m>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sz="2800" b="1">
                    <a:latin typeface="Times New Roman" panose="02020603050405020304" pitchFamily="18" charset="0"/>
                    <a:cs typeface="Times New Roman" panose="02020603050405020304" pitchFamily="18" charset="0"/>
                  </a:rPr>
                  <a:t>)</a:t>
                </a:r>
                <a:endParaRPr lang="zh-CN" altLang="zh-CN" sz="120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custDataLst>
                  <p:tags r:id="rId9"/>
                </p:custDataLst>
              </p:nvPr>
            </p:nvSpPr>
            <p:spPr bwMode="auto">
              <a:xfrm>
                <a:off x="251427" y="-242665"/>
                <a:ext cx="11653111" cy="1033745"/>
              </a:xfrm>
              <a:prstGeom prst="rect">
                <a:avLst/>
              </a:prstGeom>
              <a:blipFill rotWithShape="0">
                <a:blip r:embed="rId10"/>
                <a:stretch>
                  <a:fillRect l="-1046" b="-1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custDataLst>
                  <p:tags r:id="rId5"/>
                </p:custDataLst>
              </p:nvPr>
            </p:nvSpPr>
            <p:spPr>
              <a:xfrm>
                <a:off x="6793960" y="583701"/>
                <a:ext cx="1744517" cy="935769"/>
              </a:xfrm>
              <a:prstGeom prst="rect">
                <a:avLst/>
              </a:prstGeom>
            </p:spPr>
            <p:txBody>
              <a:bodyPr wrap="none">
                <a:spAutoFit/>
              </a:bodyPr>
              <a:lstStyle/>
              <a:p>
                <a:pPr>
                  <a:lnSpc>
                    <a:spcPct val="150000"/>
                  </a:lnSpc>
                  <a:spcAft>
                    <a:spcPts val="0"/>
                  </a:spcAft>
                  <a:tabLst>
                    <a:tab pos="2970530" algn="l"/>
                  </a:tabLst>
                </a:pPr>
                <a:r>
                  <a:rPr lang="zh-CN" altLang="zh-CN" sz="25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𝟐</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𝟐</m:t>
                            </m:r>
                          </m:sup>
                        </m:sSup>
                      </m:num>
                      <m:den>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𝟑</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𝟏</m:t>
                            </m:r>
                          </m:sup>
                        </m:sSup>
                        <m:r>
                          <a:rPr lang="en-US" altLang="zh-CN" sz="2500" b="1" i="1">
                            <a:solidFill>
                              <a:srgbClr val="C00000"/>
                            </a:solidFill>
                            <a:latin typeface="Cambria Math" panose="02040503050406030204" pitchFamily="18" charset="0"/>
                            <a:cs typeface="Times New Roman" panose="02020603050405020304" pitchFamily="18" charset="0"/>
                          </a:rPr>
                          <m:t>−</m:t>
                        </m:r>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𝟐</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𝟐</m:t>
                            </m:r>
                          </m:sup>
                        </m:sSup>
                      </m:den>
                    </m:f>
                  </m:oMath>
                </a14:m>
                <a:endParaRPr lang="zh-CN" altLang="zh-CN" sz="25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11"/>
                </p:custDataLst>
              </p:nvPr>
            </p:nvSpPr>
            <p:spPr>
              <a:xfrm>
                <a:off x="6793960" y="583701"/>
                <a:ext cx="1744517" cy="935769"/>
              </a:xfrm>
              <a:prstGeom prst="rect">
                <a:avLst/>
              </a:prstGeom>
              <a:blipFill rotWithShape="0">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43775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求数列通项公式的方法除了我们前面学习过的公式法、累加法、累乘法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还有构造法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其总的思想是根据数列的递推公式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利用构造法转化为特殊的数列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等差、等比数列或可利用累加、累乘求解的数列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643731" y="2194429"/>
                <a:ext cx="10559534" cy="156799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两边同时取倒数转化为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𝒔</m:t>
                        </m:r>
                      </m:num>
                      <m:den>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𝒓</m:t>
                        </m:r>
                      </m:num>
                      <m:den>
                        <m:r>
                          <a:rPr lang="en-US" altLang="zh-CN" sz="2600" b="1" i="1">
                            <a:latin typeface="Cambria Math" panose="02040503050406030204" pitchFamily="18" charset="0"/>
                            <a:cs typeface="Times New Roman" panose="02020603050405020304" pitchFamily="18" charset="0"/>
                          </a:rPr>
                          <m:t>𝒑</m:t>
                        </m:r>
                      </m:den>
                    </m:f>
                  </m:oMath>
                </a14:m>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化归为</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zh-CN" altLang="zh-CN" sz="2600" b="1">
                    <a:latin typeface="Times New Roman" panose="02020603050405020304" pitchFamily="18" charset="0"/>
                    <a:cs typeface="Times New Roman" panose="02020603050405020304" pitchFamily="18" charset="0"/>
                  </a:rPr>
                  <a:t>的表达式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再求</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643731" y="2194429"/>
                <a:ext cx="10559534" cy="1567993"/>
              </a:xfrm>
              <a:prstGeom prst="rect">
                <a:avLst/>
              </a:prstGeom>
              <a:blipFill rotWithShape="0">
                <a:blip r:embed="rId6"/>
                <a:stretch>
                  <a:fillRect l="-1039" r="-577" b="-85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08921"/>
            <a:ext cx="12190413" cy="37406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61660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重庆诊断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Times New Roman" panose="02020603050405020304" pitchFamily="18" charset="0"/>
                    <a:cs typeface="Times New Roman" panose="02020603050405020304" pitchFamily="18" charset="0"/>
                  </a:rPr>
                  <a:t>	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D.</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的等差数列</a:t>
                </a:r>
                <a:r>
                  <a:rPr lang="en-US" altLang="zh-CN" sz="2600" b="1" smtClean="0">
                    <a:latin typeface="宋体" panose="02010600030101010101" pitchFamily="2" charset="-122"/>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616602"/>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10212419" y="93155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12646"/>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A.15</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B.23		C.32	</a:t>
            </a:r>
            <a:r>
              <a:rPr lang="en-US" altLang="zh-CN" sz="2600" b="1">
                <a:latin typeface="Times New Roman" panose="02020603050405020304" pitchFamily="18" charset="0"/>
                <a:cs typeface="Times New Roman" panose="02020603050405020304" pitchFamily="18" charset="0"/>
              </a:rPr>
              <a:t>	D.42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=23.</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7404068" y="11729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1973425"/>
            <a:ext cx="12190413" cy="42904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5387180"/>
              </a:xfrm>
              <a:prstGeom prst="rect">
                <a:avLst/>
              </a:prstGeom>
            </p:spPr>
            <p:txBody>
              <a:bodyPr wrap="square">
                <a:spAutoFit/>
              </a:bodyPr>
              <a:lstStyle/>
              <a:p>
                <a:pPr>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在数列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的通项公式</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dirty="0" err="1">
                    <a:latin typeface="Times New Roman" panose="02020603050405020304" pitchFamily="18" charset="0"/>
                    <a:cs typeface="Times New Roman" panose="02020603050405020304" pitchFamily="18" charset="0"/>
                  </a:rPr>
                  <a:t>A.2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B.2</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7		C</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7)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D.2</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5</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又</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e>
                    </m:d>
                  </m:oMath>
                </a14:m>
                <a:r>
                  <a:rPr lang="zh-CN" altLang="zh-CN" sz="2600" b="1" dirty="0">
                    <a:latin typeface="Times New Roman" panose="02020603050405020304" pitchFamily="18" charset="0"/>
                    <a:cs typeface="Times New Roman" panose="02020603050405020304" pitchFamily="18" charset="0"/>
                  </a:rPr>
                  <a:t>是以</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为首项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公差为</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的等差数列</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7).</a:t>
                </a:r>
                <a:endParaRPr lang="zh-CN" altLang="zh-CN" sz="1150" dirty="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5387180"/>
              </a:xfrm>
              <a:prstGeom prst="rect">
                <a:avLst/>
              </a:prstGeom>
              <a:blipFill rotWithShape="0">
                <a:blip r:embed="rId4"/>
                <a:stretch>
                  <a:fillRect l="-947" b="-566"/>
                </a:stretch>
              </a:blipFill>
            </p:spPr>
            <p:txBody>
              <a:bodyPr/>
              <a:lstStyle/>
              <a:p>
                <a:r>
                  <a:rPr lang="zh-CN" altLang="en-US">
                    <a:noFill/>
                  </a:rPr>
                  <a:t> </a:t>
                </a:r>
              </a:p>
            </p:txBody>
          </p:sp>
        </mc:Fallback>
      </mc:AlternateContent>
      <p:sp>
        <p:nvSpPr>
          <p:cNvPr id="17" name="矩形 16"/>
          <p:cNvSpPr/>
          <p:nvPr>
            <p:custDataLst>
              <p:tags r:id="rId2"/>
            </p:custDataLst>
          </p:nvPr>
        </p:nvSpPr>
        <p:spPr>
          <a:xfrm>
            <a:off x="10285444" y="7155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linds(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blinds(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blinds(horizontal)">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blinds(horizontal)">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blinds(horizontal)">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29945"/>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11402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广州调研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A.64	</a:t>
                </a:r>
                <a:r>
                  <a:rPr lang="en-US" altLang="zh-CN" sz="2600" b="1" smtClean="0">
                    <a:latin typeface="Times New Roman" panose="02020603050405020304" pitchFamily="18" charset="0"/>
                    <a:cs typeface="Times New Roman" panose="02020603050405020304" pitchFamily="18" charset="0"/>
                  </a:rPr>
                  <a:t>	B.56</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C.32	</a:t>
                </a:r>
                <a:r>
                  <a:rPr lang="en-US" altLang="zh-CN" sz="2600" b="1" smtClean="0">
                    <a:latin typeface="Times New Roman" panose="02020603050405020304" pitchFamily="18" charset="0"/>
                    <a:cs typeface="Times New Roman" panose="02020603050405020304" pitchFamily="18" charset="0"/>
                  </a:rPr>
                  <a:t>	D.24</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4</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=32.</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114029"/>
              </a:xfrm>
              <a:prstGeom prst="rect">
                <a:avLst/>
              </a:prstGeom>
              <a:blipFill rotWithShape="0">
                <a:blip r:embed="rId4"/>
                <a:stretch>
                  <a:fillRect l="-947" b="-596"/>
                </a:stretch>
              </a:blipFill>
            </p:spPr>
            <p:txBody>
              <a:bodyPr/>
              <a:lstStyle/>
              <a:p>
                <a:r>
                  <a:rPr lang="zh-CN" altLang="en-US">
                    <a:noFill/>
                  </a:rPr>
                  <a:t> </a:t>
                </a:r>
              </a:p>
            </p:txBody>
          </p:sp>
        </mc:Fallback>
      </mc:AlternateContent>
      <p:sp>
        <p:nvSpPr>
          <p:cNvPr id="11" name="矩形 10"/>
          <p:cNvSpPr/>
          <p:nvPr>
            <p:custDataLst>
              <p:tags r:id="rId2"/>
            </p:custDataLst>
          </p:nvPr>
        </p:nvSpPr>
        <p:spPr>
          <a:xfrm>
            <a:off x="10652641" y="6010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385078"/>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519988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A.4</a:t>
                </a:r>
                <a:r>
                  <a:rPr lang="en-US" altLang="zh-CN" sz="2600" b="1" baseline="30000">
                    <a:latin typeface="Times New Roman" panose="02020603050405020304" pitchFamily="18" charset="0"/>
                    <a:cs typeface="Times New Roman" panose="02020603050405020304" pitchFamily="18" charset="0"/>
                  </a:rPr>
                  <a:t>7</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baseline="30000" smtClean="0">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C.4</a:t>
                </a:r>
                <a:r>
                  <a:rPr lang="en-US" altLang="zh-CN" sz="2600" b="1" baseline="30000">
                    <a:latin typeface="Times New Roman" panose="02020603050405020304" pitchFamily="18" charset="0"/>
                    <a:cs typeface="Times New Roman" panose="02020603050405020304" pitchFamily="18" charset="0"/>
                  </a:rPr>
                  <a:t>9</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r>
                  <a:rPr lang="en-US" altLang="zh-CN" sz="2600" b="1" baseline="30000" smtClean="0">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9</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5199885"/>
              </a:xfrm>
              <a:prstGeom prst="rect">
                <a:avLst/>
              </a:prstGeom>
              <a:blipFill rotWithShape="0">
                <a:blip r:embed="rId4"/>
                <a:stretch>
                  <a:fillRect l="-947" b="-586"/>
                </a:stretch>
              </a:blipFill>
            </p:spPr>
            <p:txBody>
              <a:bodyPr/>
              <a:lstStyle/>
              <a:p>
                <a:r>
                  <a:rPr lang="zh-CN" altLang="en-US">
                    <a:noFill/>
                  </a:rPr>
                  <a:t> </a:t>
                </a:r>
              </a:p>
            </p:txBody>
          </p:sp>
        </mc:Fallback>
      </mc:AlternateContent>
      <p:sp>
        <p:nvSpPr>
          <p:cNvPr id="13" name="矩形 12"/>
          <p:cNvSpPr/>
          <p:nvPr>
            <p:custDataLst>
              <p:tags r:id="rId2"/>
            </p:custDataLst>
          </p:nvPr>
        </p:nvSpPr>
        <p:spPr>
          <a:xfrm>
            <a:off x="9132284" y="6266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491781"/>
            <a:ext cx="12190413" cy="37267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514089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两边取以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为底的对数得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p>
              <a:p>
                <a:pPr marL="3564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5140895"/>
              </a:xfrm>
              <a:prstGeom prst="rect">
                <a:avLst/>
              </a:prstGeom>
              <a:blipFill rotWithShape="0">
                <a:blip r:embed="rId4"/>
                <a:stretch>
                  <a:fillRect l="-947" b="-237"/>
                </a:stretch>
              </a:blipFill>
            </p:spPr>
            <p:txBody>
              <a:bodyPr/>
              <a:lstStyle/>
              <a:p>
                <a:r>
                  <a:rPr lang="zh-CN" altLang="en-US">
                    <a:noFill/>
                  </a:rPr>
                  <a:t> </a:t>
                </a:r>
              </a:p>
            </p:txBody>
          </p:sp>
        </mc:Fallback>
      </mc:AlternateContent>
      <p:sp>
        <p:nvSpPr>
          <p:cNvPr id="15" name="矩形 14"/>
          <p:cNvSpPr/>
          <p:nvPr>
            <p:custDataLst>
              <p:tags r:id="rId2"/>
            </p:custDataLst>
          </p:nvPr>
        </p:nvSpPr>
        <p:spPr>
          <a:xfrm>
            <a:off x="6514560" y="6137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blinds(horizontal)">
                                      <p:cBhvr>
                                        <p:cTn id="3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883022"/>
            <a:ext cx="12190413" cy="442047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78055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盐城质检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A.80	</a:t>
                </a:r>
                <a:r>
                  <a:rPr lang="en-US" altLang="zh-CN" sz="2600" b="1" smtClean="0">
                    <a:latin typeface="Times New Roman" panose="02020603050405020304" pitchFamily="18" charset="0"/>
                    <a:cs typeface="Times New Roman" panose="02020603050405020304" pitchFamily="18" charset="0"/>
                  </a:rPr>
                  <a:t>B.100		C.120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D.143</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等式两边开方可得</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=10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20=120.</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78055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4" name="矩形 13"/>
          <p:cNvSpPr/>
          <p:nvPr>
            <p:custDataLst>
              <p:tags r:id="rId2"/>
            </p:custDataLst>
          </p:nvPr>
        </p:nvSpPr>
        <p:spPr>
          <a:xfrm>
            <a:off x="10412444" y="7028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492501"/>
            <a:ext cx="11589417" cy="182428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北京海淀区模拟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将一些数排成如图所示的倒三角形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其中第一行各数依次为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从第二行起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每一个数都等于它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肩上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的两个数之和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最后一行只有一个数</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1"/>
            </p:custDataLst>
          </p:nvPr>
        </p:nvSpPr>
        <p:spPr>
          <a:xfrm>
            <a:off x="5675852" y="1795661"/>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pic>
        <p:nvPicPr>
          <p:cNvPr id="5" name="image18.jpeg"/>
          <p:cNvPicPr/>
          <p:nvPr/>
        </p:nvPicPr>
        <p:blipFill>
          <a:blip r:embed="rId3">
            <a:clrChange>
              <a:clrFrom>
                <a:srgbClr val="FFFFFF"/>
              </a:clrFrom>
              <a:clrTo>
                <a:srgbClr val="FFFFFF">
                  <a:alpha val="0"/>
                </a:srgbClr>
              </a:clrTo>
            </a:clrChange>
          </a:blip>
          <a:stretch>
            <a:fillRect/>
          </a:stretch>
        </p:blipFill>
        <p:spPr>
          <a:xfrm>
            <a:off x="6116998" y="2284018"/>
            <a:ext cx="5378883" cy="2689442"/>
          </a:xfrm>
          <a:prstGeom prst="rect">
            <a:avLst/>
          </a:prstGeom>
        </p:spPr>
      </p:pic>
      <p:sp>
        <p:nvSpPr>
          <p:cNvPr id="6" name="矩形 5"/>
          <p:cNvSpPr/>
          <p:nvPr/>
        </p:nvSpPr>
        <p:spPr>
          <a:xfrm>
            <a:off x="795972" y="2421703"/>
            <a:ext cx="11589417" cy="249299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022</a:t>
            </a:r>
            <a:r>
              <a:rPr lang="en-US" altLang="zh-CN" sz="2600" b="1">
                <a:latin typeface="Times New Roman" panose="02020603050405020304" pitchFamily="18" charset="0"/>
                <a:cs typeface="Times New Roman" panose="02020603050405020304" pitchFamily="18" charset="0"/>
              </a:rPr>
              <a:t>	</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B.2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r>
              <a:rPr lang="en-US" altLang="zh-CN" sz="2600" b="1">
                <a:latin typeface="Times New Roman" panose="02020603050405020304" pitchFamily="18" charset="0"/>
                <a:cs typeface="Times New Roman" panose="02020603050405020304" pitchFamily="18" charset="0"/>
              </a:rPr>
              <a:t>	</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D.2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024</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132560" y="1779840"/>
              <a:ext cx="10794240" cy="4817520"/>
            </p14:xfrm>
          </p:contentPart>
        </mc:Choice>
        <mc:Fallback>
          <p:pic>
            <p:nvPicPr>
              <p:cNvPr id="2" name="墨迹 1"/>
              <p:cNvPicPr/>
              <p:nvPr/>
            </p:nvPicPr>
            <p:blipFill>
              <a:blip r:embed="rId5"/>
              <a:stretch>
                <a:fillRect/>
              </a:stretch>
            </p:blipFill>
            <p:spPr>
              <a:xfrm>
                <a:off x="1123200" y="1770480"/>
                <a:ext cx="10812960" cy="4836240"/>
              </a:xfrm>
              <a:prstGeom prst="rect">
                <a:avLst/>
              </a:prstGeom>
            </p:spPr>
          </p:pic>
        </mc:Fallback>
      </mc:AlternateContent>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002625" y="2997740"/>
            <a:ext cx="3040374" cy="913327"/>
            <a:chOff x="5712912" y="4110924"/>
            <a:chExt cx="3040374" cy="913327"/>
          </a:xfrm>
        </p:grpSpPr>
        <p:sp>
          <p:nvSpPr>
            <p:cNvPr id="10" name="TextBox 9">
              <a:hlinkClick r:id="rId3"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3" action="ppaction://hlinksldjump"/>
            </p:cNvPr>
            <p:cNvSpPr txBox="1"/>
            <p:nvPr/>
          </p:nvSpPr>
          <p:spPr>
            <a:xfrm>
              <a:off x="5712912" y="4110924"/>
              <a:ext cx="184731" cy="913327"/>
            </a:xfrm>
            <a:prstGeom prst="rect">
              <a:avLst/>
            </a:prstGeom>
            <a:noFill/>
            <a:effectLst>
              <a:outerShdw blurRad="50800" dist="38100" dir="2700000" algn="tl" rotWithShape="0">
                <a:prstClr val="black">
                  <a:alpha val="40000"/>
                </a:prstClr>
              </a:outerShdw>
            </a:effectLst>
          </p:spPr>
          <p:txBody>
            <a:bodyPr wrap="none" rtlCol="0">
              <a:spAutoFit/>
            </a:bodyPr>
            <a:lstStyle/>
            <a:p>
              <a:endParaRPr lang="en-US" altLang="zh-CN" sz="5335" dirty="0">
                <a:solidFill>
                  <a:srgbClr val="548235"/>
                </a:solidFill>
                <a:latin typeface="Impact" panose="020B0806030902050204" pitchFamily="34" charset="0"/>
              </a:endParaRP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64"/>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31517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记第</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行的第一个数为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=8=2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=20=2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e>
                    </m:d>
                    <m:r>
                      <a:rPr lang="zh-CN" altLang="zh-CN" sz="2600" b="1">
                        <a:latin typeface="Cambria Math" panose="02040503050406030204" pitchFamily="18" charset="0"/>
                        <a:cs typeface="Times New Roman" panose="02020603050405020304" pitchFamily="18" charset="0"/>
                      </a:rPr>
                      <m:t>是以</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为公差的等差数列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又每行比上一行的数字少</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最后一行为第</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zh-CN" altLang="zh-CN" sz="2600" b="1">
                    <a:latin typeface="Times New Roman" panose="02020603050405020304" pitchFamily="18" charset="0"/>
                    <a:cs typeface="Times New Roman" panose="02020603050405020304" pitchFamily="18" charset="0"/>
                  </a:rPr>
                  <a:t>行</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025</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315173"/>
              </a:xfrm>
              <a:prstGeom prst="rect">
                <a:avLst/>
              </a:prstGeom>
              <a:blipFill rotWithShape="0">
                <a:blip r:embed="rId3"/>
                <a:stretch>
                  <a:fillRect l="-947" b="-18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857033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238196"/>
            <a:ext cx="12190413" cy="29597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25079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哈尔滨调研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符号</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表示不超过实数</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a:t>
                </a:r>
                <a:r>
                  <a:rPr lang="en-US" altLang="zh-CN" sz="2600" b="1">
                    <a:latin typeface="Times New Roman" panose="02020603050405020304" pitchFamily="18" charset="0"/>
                    <a:cs typeface="Times New Roman" panose="02020603050405020304" pitchFamily="18" charset="0"/>
                  </a:rPr>
                  <a:t>[2.3]=2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为数列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023	B.2</a:t>
                </a:r>
                <a:r>
                  <a:rPr lang="en-US" altLang="zh-CN" sz="2600" b="1">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024		C.2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	D.2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250796"/>
              </a:xfrm>
              <a:prstGeom prst="rect">
                <a:avLst/>
              </a:prstGeom>
              <a:blipFill rotWithShape="0">
                <a:blip r:embed="rId4"/>
                <a:stretch>
                  <a:fillRect l="-947" b="-697"/>
                </a:stretch>
              </a:blipFill>
            </p:spPr>
            <p:txBody>
              <a:bodyPr/>
              <a:lstStyle/>
              <a:p>
                <a:r>
                  <a:rPr lang="zh-CN" altLang="en-US">
                    <a:noFill/>
                  </a:rPr>
                  <a:t> </a:t>
                </a:r>
              </a:p>
            </p:txBody>
          </p:sp>
        </mc:Fallback>
      </mc:AlternateContent>
      <p:sp>
        <p:nvSpPr>
          <p:cNvPr id="13" name="矩形 12"/>
          <p:cNvSpPr/>
          <p:nvPr>
            <p:custDataLst>
              <p:tags r:id="rId2"/>
            </p:custDataLst>
          </p:nvPr>
        </p:nvSpPr>
        <p:spPr>
          <a:xfrm>
            <a:off x="4078063" y="2148913"/>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2374"/>
            <a:ext cx="12190413" cy="62097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00957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为常数列</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𝟑</m:t>
                        </m:r>
                      </m:den>
                    </m:f>
                  </m:oMath>
                </a14:m>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00957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821697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2374"/>
            <a:ext cx="12190413" cy="62097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79801"/>
                <a:ext cx="11589417" cy="5451942"/>
              </a:xfrm>
              <a:prstGeom prst="rect">
                <a:avLst/>
              </a:prstGeom>
            </p:spPr>
            <p:txBody>
              <a:bodyPr wrap="square">
                <a:spAutoFit/>
              </a:bodyPr>
              <a:lstStyle/>
              <a:p>
                <a:pPr>
                  <a:lnSpc>
                    <a:spcPct val="14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oMath>
                </a14:m>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79801"/>
                <a:ext cx="11589417" cy="5451942"/>
              </a:xfrm>
              <a:prstGeom prst="rect">
                <a:avLst/>
              </a:prstGeom>
              <a:blipFill rotWithShape="0">
                <a:blip r:embed="rId3"/>
                <a:stretch>
                  <a:fillRect l="-947" b="-17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35046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69382" y="492501"/>
                <a:ext cx="11589417" cy="4862550"/>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为等差数列</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862550"/>
              </a:xfrm>
              <a:prstGeom prst="rect">
                <a:avLst/>
              </a:prstGeom>
              <a:blipFill rotWithShape="0">
                <a:blip r:embed="rId3"/>
                <a:stretch>
                  <a:fillRect l="-947"/>
                </a:stretch>
              </a:blipFill>
            </p:spPr>
            <p:txBody>
              <a:bodyPr/>
              <a:lstStyle/>
              <a:p>
                <a:r>
                  <a:rPr lang="zh-CN" altLang="en-US">
                    <a:noFill/>
                  </a:rPr>
                  <a:t> </a:t>
                </a:r>
              </a:p>
            </p:txBody>
          </p:sp>
        </mc:Fallback>
      </mc:AlternateContent>
      <p:sp>
        <p:nvSpPr>
          <p:cNvPr id="9" name="矩形 8"/>
          <p:cNvSpPr/>
          <p:nvPr>
            <p:custDataLst>
              <p:tags r:id="rId1"/>
            </p:custDataLst>
          </p:nvPr>
        </p:nvSpPr>
        <p:spPr>
          <a:xfrm>
            <a:off x="9716865" y="1414407"/>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CD</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79801"/>
                <a:ext cx="11589417" cy="5758564"/>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单调递增</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单调递减</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p>
              <a:p>
                <a:pPr>
                  <a:lnSpc>
                    <a:spcPct val="130000"/>
                  </a:lnSpc>
                  <a:spcAft>
                    <a:spcPts val="0"/>
                  </a:spcAft>
                  <a:tabLst>
                    <a:tab pos="2970530" algn="l"/>
                  </a:tabLst>
                </a:pPr>
                <a14:m>
                  <m:oMath xmlns:m="http://schemas.openxmlformats.org/officeDocument/2006/math">
                    <m:d>
                      <m:dPr>
                        <m:begChr m:val="{"/>
                        <m:endChr m:val="}"/>
                        <m:ctrlP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79801"/>
                <a:ext cx="11589417" cy="5758564"/>
              </a:xfrm>
              <a:prstGeom prst="rect">
                <a:avLst/>
              </a:prstGeom>
              <a:blipFill rotWithShape="0">
                <a:blip r:embed="rId3"/>
                <a:stretch>
                  <a:fillRect l="-947" b="-2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69127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42271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宁波质检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𝟐𝟗</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是等比数列</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不可能是</a:t>
                </a:r>
                <a:r>
                  <a:rPr lang="zh-CN" altLang="zh-CN" sz="2600" b="1" smtClean="0">
                    <a:latin typeface="Times New Roman" panose="02020603050405020304" pitchFamily="18" charset="0"/>
                    <a:cs typeface="Times New Roman" panose="02020603050405020304" pitchFamily="18" charset="0"/>
                  </a:rPr>
                  <a:t>等比数列</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227183"/>
              </a:xfrm>
              <a:prstGeom prst="rect">
                <a:avLst/>
              </a:prstGeom>
              <a:blipFill rotWithShape="0">
                <a:blip r:embed="rId3"/>
                <a:stretch>
                  <a:fillRect l="-947" b="-1010"/>
                </a:stretch>
              </a:blipFill>
            </p:spPr>
            <p:txBody>
              <a:bodyPr/>
              <a:lstStyle/>
              <a:p>
                <a:r>
                  <a:rPr lang="zh-CN" altLang="en-US">
                    <a:noFill/>
                  </a:rPr>
                  <a:t> </a:t>
                </a:r>
              </a:p>
            </p:txBody>
          </p:sp>
        </mc:Fallback>
      </mc:AlternateContent>
      <p:sp>
        <p:nvSpPr>
          <p:cNvPr id="11" name="矩形 10"/>
          <p:cNvSpPr/>
          <p:nvPr>
            <p:custDataLst>
              <p:tags r:id="rId1"/>
            </p:custDataLst>
          </p:nvPr>
        </p:nvSpPr>
        <p:spPr>
          <a:xfrm>
            <a:off x="847058" y="1198380"/>
            <a:ext cx="101662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619102"/>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𝟐𝟗</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显然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不可能是等比数列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619102"/>
              </a:xfrm>
              <a:prstGeom prst="rect">
                <a:avLst/>
              </a:prstGeom>
              <a:blipFill rotWithShape="0">
                <a:blip r:embed="rId3"/>
                <a:stretch>
                  <a:fillRect l="-947" b="-4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86991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398827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为等比数列</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为递增数列</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988271"/>
              </a:xfrm>
              <a:prstGeom prst="rect">
                <a:avLst/>
              </a:prstGeom>
              <a:blipFill rotWithShape="0">
                <a:blip r:embed="rId3"/>
                <a:stretch>
                  <a:fillRect l="-947" r="-1841"/>
                </a:stretch>
              </a:blipFill>
            </p:spPr>
            <p:txBody>
              <a:bodyPr/>
              <a:lstStyle/>
              <a:p>
                <a:r>
                  <a:rPr lang="zh-CN" altLang="en-US">
                    <a:noFill/>
                  </a:rPr>
                  <a:t> </a:t>
                </a:r>
              </a:p>
            </p:txBody>
          </p:sp>
        </mc:Fallback>
      </mc:AlternateContent>
      <p:sp>
        <p:nvSpPr>
          <p:cNvPr id="10" name="矩形 9"/>
          <p:cNvSpPr/>
          <p:nvPr>
            <p:custDataLst>
              <p:tags r:id="rId1"/>
            </p:custDataLst>
          </p:nvPr>
        </p:nvSpPr>
        <p:spPr>
          <a:xfrm>
            <a:off x="11094915" y="588399"/>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2265"/>
            <a:ext cx="12190413" cy="624560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40026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40026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962374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3508981"/>
            <a:ext cx="12190413" cy="278532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a:t>
            </a:r>
            <a:r>
              <a:rPr lang="en-US" altLang="zh-CN" sz="2800" b="1" i="1" baseline="-25000">
                <a:latin typeface="Times New Roman" panose="02020603050405020304" pitchFamily="18" charset="0"/>
                <a:cs typeface="Times New Roman" panose="02020603050405020304" pitchFamily="18" charset="0"/>
              </a:rPr>
              <a:t>n</a:t>
            </a:r>
            <a:r>
              <a:rPr lang="en-US" altLang="zh-CN" sz="2800" b="1">
                <a:latin typeface="宋体" panose="02010600030101010101" pitchFamily="2" charset="-122"/>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f</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n</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275690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zh-CN" altLang="zh-CN" sz="2600" b="1" smtClean="0">
                    <a:latin typeface="Times New Roman" panose="02020603050405020304" pitchFamily="18" charset="0"/>
                    <a:cs typeface="Times New Roman" panose="02020603050405020304" pitchFamily="18" charset="0"/>
                  </a:rPr>
                  <a:t>为</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endParaRPr lang="en-US" altLang="zh-CN" sz="2600" b="1" u="sng">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2756909"/>
              </a:xfrm>
              <a:prstGeom prst="rect">
                <a:avLst/>
              </a:prstGeom>
              <a:blipFill rotWithShape="0">
                <a:blip r:embed="rId6"/>
                <a:stretch>
                  <a:fillRect l="-947" b="-2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4"/>
                </p:custDataLst>
              </p:nvPr>
            </p:nvSpPr>
            <p:spPr>
              <a:xfrm>
                <a:off x="1113885" y="2264305"/>
                <a:ext cx="2301527" cy="1038489"/>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i="1" baseline="-25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e>
                        </m:d>
                      </m:e>
                      <m:sup>
                        <m:r>
                          <a:rPr lang="en-US" altLang="zh-CN" sz="2600" b="1" i="1">
                            <a:solidFill>
                              <a:srgbClr val="C00000"/>
                            </a:solidFill>
                            <a:latin typeface="Cambria Math" panose="02040503050406030204" pitchFamily="18" charset="0"/>
                            <a:cs typeface="Times New Roman" panose="02020603050405020304" pitchFamily="18" charset="0"/>
                          </a:rPr>
                          <m:t>𝒏</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sup>
                    </m:sSup>
                  </m:oMath>
                </a14:m>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260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7"/>
                </p:custDataLst>
              </p:nvPr>
            </p:nvSpPr>
            <p:spPr>
              <a:xfrm>
                <a:off x="1113885" y="2264305"/>
                <a:ext cx="2301527" cy="1038489"/>
              </a:xfrm>
              <a:prstGeom prst="rect">
                <a:avLst/>
              </a:prstGeom>
              <a:blipFill rotWithShape="0">
                <a:blip r:embed="rId8"/>
                <a:stretch>
                  <a:fillRect l="-4775" r="-4244" b="-46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28182" y="3515829"/>
                <a:ext cx="11589417" cy="2620589"/>
              </a:xfrm>
              <a:prstGeom prst="rect">
                <a:avLst/>
              </a:prstGeom>
            </p:spPr>
            <p:txBody>
              <a:bodyPr wrap="square">
                <a:spAutoFit/>
              </a:bodyPr>
              <a:lstStyle/>
              <a:p>
                <a:pPr>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λ</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828182" y="3515829"/>
                <a:ext cx="11589417" cy="2620589"/>
              </a:xfrm>
              <a:prstGeom prst="rect">
                <a:avLst/>
              </a:prstGeom>
              <a:blipFill rotWithShape="0">
                <a:blip r:embed="rId9"/>
                <a:stretch>
                  <a:fillRect l="-947" b="-116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8668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海南质检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10234644" y="976025"/>
            <a:ext cx="809837"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786555"/>
                <a:ext cx="11589417" cy="399224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显然</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786555"/>
                <a:ext cx="11589417" cy="3992247"/>
              </a:xfrm>
              <a:prstGeom prst="rect">
                <a:avLst/>
              </a:prstGeom>
              <a:blipFill rotWithShape="0">
                <a:blip r:embed="rId4"/>
                <a:stretch>
                  <a:fillRect l="-947" b="-12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19341"/>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163711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例如</a:t>
                </a:r>
                <a:r>
                  <a:rPr lang="en-US" altLang="zh-CN" sz="2600" b="1">
                    <a:latin typeface="Times New Roman" panose="02020603050405020304" pitchFamily="18" charset="0"/>
                    <a:cs typeface="Times New Roman" panose="02020603050405020304" pitchFamily="18" charset="0"/>
                  </a:rPr>
                  <a:t>[1.6]=1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𝟎𝟐𝟔</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sub>
                            </m:sSub>
                          </m:den>
                        </m:f>
                      </m:e>
                    </m:d>
                  </m:oMath>
                </a14:m>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1637115"/>
              </a:xfrm>
              <a:prstGeom prst="rect">
                <a:avLst/>
              </a:prstGeom>
              <a:blipFill rotWithShape="0">
                <a:blip r:embed="rId4"/>
                <a:stretch>
                  <a:fillRect l="-947" r="-947"/>
                </a:stretch>
              </a:blipFill>
            </p:spPr>
            <p:txBody>
              <a:bodyPr/>
              <a:lstStyle/>
              <a:p>
                <a:r>
                  <a:rPr lang="zh-CN" altLang="en-US">
                    <a:noFill/>
                  </a:rPr>
                  <a:t> </a:t>
                </a:r>
              </a:p>
            </p:txBody>
          </p:sp>
        </mc:Fallback>
      </mc:AlternateContent>
      <p:sp>
        <p:nvSpPr>
          <p:cNvPr id="12" name="矩形 11"/>
          <p:cNvSpPr/>
          <p:nvPr>
            <p:custDataLst>
              <p:tags r:id="rId2"/>
            </p:custDataLst>
          </p:nvPr>
        </p:nvSpPr>
        <p:spPr>
          <a:xfrm>
            <a:off x="7416768" y="1369725"/>
            <a:ext cx="1354858"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554545" y="2266686"/>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由题设</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39338"/>
            <a:ext cx="12190413" cy="6245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554545" y="824770"/>
                <a:ext cx="11589417" cy="481208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𝟎𝟐𝟔</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sub>
                            </m:sSub>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54545" y="824770"/>
                <a:ext cx="11589417" cy="481208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2246133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3650104"/>
            <a:ext cx="12190413" cy="256009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31209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14.(2025·</a:t>
                </a:r>
                <a:r>
                  <a:rPr lang="zh-CN" altLang="zh-CN" sz="2600" b="1" dirty="0">
                    <a:latin typeface="Times New Roman" panose="02020603050405020304" pitchFamily="18" charset="0"/>
                    <a:cs typeface="Times New Roman" panose="02020603050405020304" pitchFamily="18" charset="0"/>
                  </a:rPr>
                  <a:t>武汉模拟</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英国著名物理学家牛顿用</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作切线</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的方法求函数零点时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给出的</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牛顿数列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在航空航天中应用广泛</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i="1" baseline="40000">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Times New Roman" panose="02020603050405020304" pitchFamily="18" charset="0"/>
                    <a:cs typeface="Times New Roman" panose="02020603050405020304" pitchFamily="18" charset="0"/>
                  </a:rPr>
                  <a:t>称数列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为牛顿数列</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如果函数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为牛顿数列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ln</a:t>
                </a:r>
                <a:r>
                  <a:rPr lang="en-US" altLang="zh-CN" sz="2600" b="1" dirty="0"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且</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&gt;2.</a:t>
                </a:r>
                <a:r>
                  <a:rPr lang="zh-CN" altLang="zh-CN" sz="2600" b="1" dirty="0">
                    <a:latin typeface="Times New Roman" panose="02020603050405020304" pitchFamily="18" charset="0"/>
                    <a:cs typeface="Times New Roman" panose="02020603050405020304" pitchFamily="18" charset="0"/>
                  </a:rPr>
                  <a:t>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的前</a:t>
                </a:r>
                <a:r>
                  <a:rPr lang="en-US" altLang="zh-CN" sz="2600" b="1" i="1" dirty="0">
                    <a:latin typeface="Times New Roman" panose="02020603050405020304" pitchFamily="18" charset="0"/>
                    <a:cs typeface="Times New Roman" panose="02020603050405020304" pitchFamily="18" charset="0"/>
                  </a:rPr>
                  <a:t>n</a:t>
                </a:r>
                <a:r>
                  <a:rPr lang="zh-CN" altLang="zh-CN" sz="2600" b="1" dirty="0">
                    <a:latin typeface="Times New Roman" panose="02020603050405020304" pitchFamily="18" charset="0"/>
                    <a:cs typeface="Times New Roman" panose="02020603050405020304" pitchFamily="18" charset="0"/>
                  </a:rPr>
                  <a:t>项和为</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12098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8385947" y="2716814"/>
            <a:ext cx="809837"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3662301"/>
                <a:ext cx="11589417" cy="2347117"/>
              </a:xfrm>
              <a:prstGeom prst="rect">
                <a:avLst/>
              </a:prstGeom>
            </p:spPr>
            <p:txBody>
              <a:bodyPr wrap="square">
                <a:spAutoFit/>
              </a:bodyPr>
              <a:lstStyle/>
              <a:p>
                <a:pPr>
                  <a:lnSpc>
                    <a:spcPct val="13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Calibri" panose="020F0502020204030204" pitchFamily="34" charset="0"/>
                    <a:cs typeface="宋体" panose="02010600030101010101" pitchFamily="2" charset="-122"/>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a:t>
                </a:r>
                <a:r>
                  <a:rPr lang="en-US" altLang="zh-CN" sz="2600" b="1" i="1" dirty="0">
                    <a:latin typeface="Times New Roman" panose="02020603050405020304" pitchFamily="18" charset="0"/>
                    <a:cs typeface="Times New Roman" panose="02020603050405020304" pitchFamily="18" charset="0"/>
                  </a:rPr>
                  <a:t>f′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又</a:t>
                </a: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i="1" baseline="40000">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3662301"/>
                <a:ext cx="11589417" cy="2347117"/>
              </a:xfrm>
              <a:prstGeom prst="rect">
                <a:avLst/>
              </a:prstGeom>
              <a:blipFill rotWithShape="0">
                <a:blip r:embed="rId5"/>
                <a:stretch>
                  <a:fillRect l="-947" t="-2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112"/>
            <a:ext cx="12190413" cy="621947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41701"/>
                <a:ext cx="11589417" cy="6009722"/>
              </a:xfrm>
              <a:prstGeom prst="rect">
                <a:avLst/>
              </a:prstGeom>
            </p:spPr>
            <p:txBody>
              <a:bodyPr wrap="square">
                <a:spAutoFit/>
              </a:bodyPr>
              <a:lstStyle/>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=2ln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br>
                  <a:rPr lang="en-US" altLang="zh-CN" sz="2600" b="1">
                    <a:latin typeface="Times New Roman" panose="02020603050405020304" pitchFamily="18" charset="0"/>
                    <a:cs typeface="Times New Roman" panose="02020603050405020304" pitchFamily="18" charset="0"/>
                  </a:rPr>
                </a:b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41701"/>
                <a:ext cx="11589417" cy="600972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793979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45029"/>
                <a:ext cx="11589417" cy="5202258"/>
              </a:xfrm>
              <a:prstGeom prst="rect">
                <a:avLst/>
              </a:prstGeom>
            </p:spPr>
            <p:txBody>
              <a:bodyPr wrap="square">
                <a:spAutoFit/>
              </a:bodyPr>
              <a:lstStyle/>
              <a:p>
                <a:pPr>
                  <a:lnSpc>
                    <a:spcPct val="13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所以由累加法可得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a:t>
                </a:r>
              </a:p>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45029"/>
                <a:ext cx="11589417" cy="5202258"/>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83873"/>
            <a:ext cx="12190413" cy="36671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182428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广东大联考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2346420" y="1725706"/>
            <a:ext cx="2032929" cy="623953"/>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i="1" baseline="-25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48782" y="2464086"/>
                <a:ext cx="11589417" cy="3610540"/>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与原式相比较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对应项系数相等</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首项</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8782" y="2464086"/>
                <a:ext cx="11589417" cy="3610540"/>
              </a:xfrm>
              <a:prstGeom prst="rect">
                <a:avLst/>
              </a:prstGeom>
              <a:blipFill rotWithShape="0">
                <a:blip r:embed="rId4"/>
                <a:stretch>
                  <a:fillRect l="-947" b="-15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60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606929"/>
            <a:ext cx="11589417" cy="362477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030216"/>
            <a:ext cx="12190413" cy="32316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621443"/>
                <a:ext cx="11589417" cy="562750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　</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3</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(2025·</a:t>
                </a:r>
                <a:r>
                  <a:rPr lang="zh-CN" altLang="zh-CN" sz="2600" b="1" dirty="0">
                    <a:latin typeface="Times New Roman" panose="02020603050405020304" pitchFamily="18" charset="0"/>
                    <a:cs typeface="Times New Roman" panose="02020603050405020304" pitchFamily="18" charset="0"/>
                  </a:rPr>
                  <a:t>宜春调研</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已知正项数列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B.3</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baseline="30000" dirty="0" err="1" smtClean="0">
                    <a:latin typeface="宋体" panose="02010600030101010101" pitchFamily="2" charset="-122"/>
                    <a:cs typeface="Times New Roman" panose="02020603050405020304" pitchFamily="18" charset="0"/>
                  </a:rPr>
                  <a:t>-</a:t>
                </a:r>
                <a:r>
                  <a:rPr lang="en-US" altLang="zh-CN" sz="2600" b="1" baseline="30000" dirty="0" err="1" smtClean="0">
                    <a:latin typeface="Times New Roman" panose="02020603050405020304" pitchFamily="18" charset="0"/>
                    <a:cs typeface="Times New Roman" panose="02020603050405020304" pitchFamily="18" charset="0"/>
                  </a:rPr>
                  <a:t>1</a:t>
                </a:r>
                <a:r>
                  <a:rPr lang="en-US" altLang="zh-CN" sz="2600" b="1" baseline="30000"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C.5</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3</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baseline="30000" dirty="0" err="1" smtClean="0">
                    <a:latin typeface="宋体" panose="02010600030101010101" pitchFamily="2" charset="-122"/>
                    <a:cs typeface="Times New Roman" panose="02020603050405020304" pitchFamily="18" charset="0"/>
                  </a:rPr>
                  <a:t>-</a:t>
                </a:r>
                <a:r>
                  <a:rPr lang="en-US" altLang="zh-CN" sz="2600" b="1" baseline="30000" dirty="0" err="1" smtClean="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D.5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dirty="0">
                    <a:latin typeface="Times New Roman" panose="02020603050405020304" pitchFamily="18" charset="0"/>
                    <a:cs typeface="Times New Roman" panose="02020603050405020304" pitchFamily="18" charset="0"/>
                  </a:rPr>
                  <a:t>　在递推公式</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zh-CN" altLang="zh-CN" sz="2600" b="1" dirty="0">
                    <a:latin typeface="Times New Roman" panose="02020603050405020304" pitchFamily="18" charset="0"/>
                    <a:cs typeface="Times New Roman" panose="02020603050405020304" pitchFamily="18" charset="0"/>
                  </a:rPr>
                  <a:t>的两边同时除以</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①</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令</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Calibri" panose="020F0502020204030204" pitchFamily="34" charset="0"/>
                    <a:cs typeface="宋体" panose="02010600030101010101" pitchFamily="2" charset="-122"/>
                  </a:rPr>
                  <a:t>①</a:t>
                </a:r>
                <a:r>
                  <a:rPr lang="zh-CN" altLang="zh-CN" sz="2600" b="1" dirty="0">
                    <a:latin typeface="Times New Roman" panose="02020603050405020304" pitchFamily="18" charset="0"/>
                    <a:cs typeface="Times New Roman" panose="02020603050405020304" pitchFamily="18" charset="0"/>
                  </a:rPr>
                  <a:t>式变为</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562750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3" name="矩形 12"/>
          <p:cNvSpPr/>
          <p:nvPr>
            <p:custDataLst>
              <p:tags r:id="rId2"/>
            </p:custDataLst>
          </p:nvPr>
        </p:nvSpPr>
        <p:spPr>
          <a:xfrm>
            <a:off x="1746957" y="192150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2631821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1648"/>
            <a:ext cx="12190413" cy="61993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621443"/>
                <a:ext cx="11589417" cy="52560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其首项为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621443"/>
                <a:ext cx="11589417" cy="5256054"/>
              </a:xfrm>
              <a:prstGeom prst="rect">
                <a:avLst/>
              </a:prstGeom>
              <a:blipFill rotWithShape="0">
                <a:blip r:embed="rId3"/>
                <a:stretch>
                  <a:fillRect l="-947" b="-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5830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872</Words>
  <Application>Microsoft Office PowerPoint</Application>
  <PresentationFormat>自定义</PresentationFormat>
  <Paragraphs>289</Paragraphs>
  <Slides>45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45</vt:i4>
      </vt:variant>
    </vt:vector>
  </HeadingPairs>
  <TitlesOfParts>
    <vt:vector size="58" baseType="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50</cp:revision>
  <dcterms:created xsi:type="dcterms:W3CDTF">2024-01-05T07:50:57Z</dcterms:created>
  <dcterms:modified xsi:type="dcterms:W3CDTF">2025-11-21T02:28:41Z</dcterms:modified>
</cp:coreProperties>
</file>