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ink/ink1.xml" ContentType="application/inkml+xml"/>
  <Override PartName="/ppt/tags/tag51.xml" ContentType="application/vnd.openxmlformats-officedocument.presentationml.tags+xml"/>
  <Override PartName="/ppt/ink/ink2.xml" ContentType="application/inkml+xml"/>
  <Override PartName="/ppt/tags/tag52.xml" ContentType="application/vnd.openxmlformats-officedocument.presentationml.tags+xml"/>
  <Override PartName="/ppt/tags/tag53.xml" ContentType="application/vnd.openxmlformats-officedocument.presentationml.tags+xml"/>
  <Override PartName="/ppt/ink/ink3.xml" ContentType="application/inkml+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ink/ink4.xml" ContentType="application/inkml+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ink/ink5.xml" ContentType="application/inkml+xml"/>
  <Override PartName="/ppt/tags/tag63.xml" ContentType="application/vnd.openxmlformats-officedocument.presentationml.tags+xml"/>
  <Override PartName="/ppt/tags/tag64.xml" ContentType="application/vnd.openxmlformats-officedocument.presentationml.tags+xml"/>
  <Override PartName="/ppt/ink/ink6.xml" ContentType="application/inkml+xml"/>
  <Override PartName="/ppt/tags/tag65.xml" ContentType="application/vnd.openxmlformats-officedocument.presentationml.tags+xml"/>
  <Override PartName="/ppt/tags/tag66.xml" ContentType="application/vnd.openxmlformats-officedocument.presentationml.tags+xml"/>
  <Override PartName="/ppt/ink/ink7.xml" ContentType="application/inkml+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ink/ink8.xml" ContentType="application/inkml+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ink/ink9.xml" ContentType="application/inkml+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ink/ink10.xml" ContentType="application/inkml+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70" r:id="rId5"/>
    <p:sldId id="271" r:id="rId6"/>
    <p:sldId id="314" r:id="rId7"/>
    <p:sldId id="315" r:id="rId8"/>
    <p:sldId id="316" r:id="rId9"/>
    <p:sldId id="352" r:id="rId10"/>
    <p:sldId id="317" r:id="rId11"/>
    <p:sldId id="272" r:id="rId12"/>
    <p:sldId id="273" r:id="rId13"/>
    <p:sldId id="342" r:id="rId14"/>
    <p:sldId id="275" r:id="rId15"/>
    <p:sldId id="276" r:id="rId16"/>
    <p:sldId id="353" r:id="rId17"/>
    <p:sldId id="277" r:id="rId18"/>
    <p:sldId id="278" r:id="rId19"/>
    <p:sldId id="280" r:id="rId20"/>
    <p:sldId id="282" r:id="rId21"/>
    <p:sldId id="283" r:id="rId22"/>
    <p:sldId id="295" r:id="rId23"/>
    <p:sldId id="296" r:id="rId24"/>
    <p:sldId id="297" r:id="rId25"/>
    <p:sldId id="298" r:id="rId26"/>
    <p:sldId id="299" r:id="rId27"/>
    <p:sldId id="300" r:id="rId28"/>
    <p:sldId id="301" r:id="rId29"/>
    <p:sldId id="302" r:id="rId30"/>
    <p:sldId id="354" r:id="rId31"/>
    <p:sldId id="303" r:id="rId32"/>
    <p:sldId id="355" r:id="rId33"/>
    <p:sldId id="356" r:id="rId34"/>
    <p:sldId id="304" r:id="rId35"/>
    <p:sldId id="357" r:id="rId36"/>
    <p:sldId id="305" r:id="rId37"/>
    <p:sldId id="358" r:id="rId38"/>
    <p:sldId id="306" r:id="rId39"/>
    <p:sldId id="359" r:id="rId40"/>
    <p:sldId id="307" r:id="rId41"/>
    <p:sldId id="308" r:id="rId42"/>
    <p:sldId id="360" r:id="rId43"/>
    <p:sldId id="309" r:id="rId44"/>
    <p:sldId id="361" r:id="rId45"/>
    <p:sldId id="351" r:id="rId46"/>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30" d="100"/>
          <a:sy n="30" d="100"/>
        </p:scale>
        <p:origin x="428" y="2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6T23:43:48.3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4291 4015 0,'0'0'0,"0"0"16,0 0-16,24-1 0,-24 1 0,26 0 15,-7-1 1,3 0-16,0 0 0,9 0 15,4 0-15,1 0 0,-1 1 16,15-1-16,0 0 0,-1-1 16,-2 1-16,12-1 0,0-2 15,-1 1-15,-3 1 0,13-1 16,2 0-16,-4 3 0,-6 0 0,14-1 16,4-1-16,-10 0 0,-4-1 0,6-1 15,2 1-15,25-1 0,-12-1 16,-2 1-16,-3 0 0,-6 2 15,-4 1-15,2 0 0,5-2 16,-8 1-16,-3-1 0,7 1 16,5 0-16,-5 2 0,-3 2 15,4-3-15,7-3 16,-12 2-16,-5 1 0,4-3 16,0-2-16,-5 5 0,-5 4 0,6-2 15,2-2-15,-9 0 16,-8 0-16,3 1 0,2 3 15,-6 0-15,-3 0 0,-2-3 16,0-5-16,-1 6 0,0 3 0,-2-3 16,1 0-16,-5-2 0,-7 1 0,2-1 15,0-1-15,-6 2 0,-7 2 16,3 1-16,1 2 0,-10-4 16,-3-2-16,1 1 0,0 1 15,-2 1-15,-1 0 0,-1 0 0,0 2 16,-1-1-16,-2 2 0,-3-2 15,-2-1 1,2-2-16,-2 2 0,2-2 16</inkml:trace>
  <inkml:trace contextRef="#ctx0" brushRef="#br0" timeOffset="933.4967">4427 4237 0,'0'0'0,"0"0"0,0 0 16,0 0-16,0 0 0,0 0 0,0 0 16,0 0-16,0 0 0,0 0 15,0 0-15,0 0 0,34-2 0,-34 2 16,23 1-16,-23-1 15,27-1-15,-11 1 16,4 1-16,-1 0 16,2 1-16,1-1 0,4 0 15,-1-2-15,2-3 0,10 3 0,4 2 16,-2-3-16,-2-1 0,13 1 16,1 2-16,-1-3 0,-6-1 0,16-1 15,4 0-15,-5 0 16,-5 0-16,16-1 0,6-1 0,-10 1 15,-9 3-15,16-2 0,2-1 16,-5 2-16,-5 2 0,34-5 0,-4 1 16,-18 0-16,-12 1 0,9 1 15,5-2-15,-9 1 0,-6 0 16,6 2-16,6 2 0,-6-1 16,-9-2-16,8 0 15,6-1-15,-12 1 0,-8 2 0,6 1 0,4 0 16,-7-2-16,-5 2 0,3 0 15,1 0-15,-8-2 0,-4-1 0,3 4 16,1 1-16,-7 4 0,-5-1 16,2-5-16,2-5 15,-4-1-15,-3-2 0,-4 6 16,-4 3-16,-1 2 0,0 3 16,0 0-16,-1-1 15,-6-5-15,-5-5 0,-6 4 0,3 2 16,-4-2-16,0 0 0,-3 0 15,-1 1-15,1-1 0,-1 2 16,-2 0-16,0 0 0,0 0 16,2 2-16,-2-2 0,3 2 0,-3-2 0,1 2 15,2 0-15,-3 1 16,1 0-16,-1-1 0,0-2 0,-1 4 16,1-4-16,0 2 0,0-2 15</inkml:trace>
  <inkml:trace contextRef="#ctx0" brushRef="#br0" timeOffset="10632.0543">14528 3176 0,'0'0'16,"0"0"-16,0 0 0,0 0 0,24-2 0,-24 2 16,31 0-16,-13 0 0,2-2 15,5 1-15,3-1 0,9 0 16,-3 1-16,4 0 15,4 0-15,7 0 0,-3-1 16,3 1-16,3-3 0,-5 1 0,-3-3 16,11 1-1,1 8-15,-4-3 0,-4-3 16,0 3-16,1-3 0,-6 0 16,-6-2-16,5 3 0,-3 1 0,-7 1 15,-4 0-15,-4 2 0,-6-1 16,-2-1-16,-3-1 0,-3-1 15,-2 0-15,-2 0 0,-1 2 0,-4 3 16,-2 1-16,-3-2 0,-1 2 0,0-2 16,1-1-16,1 1 0</inkml:trace>
  <inkml:trace contextRef="#ctx0" brushRef="#br0" timeOffset="11048.2889">14518 3372 0,'0'0'0,"0"0"16,0 0-16,0 0 0,31 0 15,-31 0-15,35-2 0,-13 1 16,2-1-16,5 0 0,4-2 16,9-1-16,0-2 0,12 3 15,0-1-15,-1 1 0,-3-1 16,12 2-16,0 0 0,-6 1 0,-4 1 0,8-1 16,-3-3-16,-6 0 0,-5-1 15,-3-1-15,-2 1 0,-5 3 16,-3 1-16,-4 1 0,-3 0 15,-5 1-15,-4 1 0,-5 0 16,-2 1-16,-5-2 0,-1-2 0,-3-3 16,0 2-1,-1-2-15,0 1 0,-4 2 16,-5-1-16,2 1 0,2 0 16,0 0-16</inkml:trace>
  <inkml:trace contextRef="#ctx0" brushRef="#br0" timeOffset="11464.7998">15382 2944 0,'0'0'0,"0"0"16,0 0-16,0 0 0,0 0 0,19 16 16,-19-16-16,23 16 15,-23-16-15,25 16 0,-9-7 16,-1 2-16,1 0 0,0 1 0,2 4 16,0-3-16,-1-1 0,4 4 15,-1-2-15,-2-1 0,-2-1 0,0 4 16,-2 1-16,-1-3 0,-1 0 15,-1-1-15,-2 0 0,-1 0 16,0 1-16,-4-1 0,-2 1 16,-1-2-16,-1 1 15,-3 0-15,-4-1 0,-4 2 16,-3-2-16,-5 3 0,-3 0 0,-2 2 0,-1 1 0,-12 5 16,-5 2-16,-1-2 0,0 0 0,-13 9 15,-2 0-15,12-6 0,11-7 16,8-3-16</inkml:trace>
  <inkml:trace contextRef="#ctx0" brushRef="#br0" timeOffset="22297.1381">16852 2446 0,'0'0'0,"0"0"15,0 0-15,-16 14 0,16-14 16,-22 18-16,6-2 0,2 0 16,-1 2-16,-4 10 0,-2 4 15,0 0-15,0 1 0,-5 15 0,2 4 0,2-3 16,2-2-16,-2 14 0,2 5 16,0-7-16,2 1 0,0 6 15,5-1-15,2-5 0,3-4 16,5 6-16,4-3 0,4-9 15,4-6-15,3 0 0,4 2 16,0-5-16,2-6 16,5-2-16,3-2 15,0-4-15,-1-3 0,5-5 0,3-4 16,-1 6-16,0 2 0,-9-6 16,-6-5-16,-6-3 0</inkml:trace>
  <inkml:trace contextRef="#ctx0" brushRef="#br0" timeOffset="22983.8842">17422 2939 0,'0'0'0,"0"-8"0,1-2 0,-1-1 16,-1 2-16,-1-4 0,0-1 15,-1-1-15,-2 2 0,0 0 16,-2 1-16,-2 5 0,-1 1 0,-5 3 16,-5 1-16,0 4 0,0 1 0,-4 6 15,-2 5-15,-2 7 0,-1 3 16,-6 6-16,0 3 0,2-1 15,2 1-15,-2 9 0,4 4 16,4-3-16,4-4 0,0 5 16,2 2-16,8-7 0,7-4 0,4-4 15,4-4-15,2-5 0,-1-2 0,3-5 16,2-4-16,0-4 0,2-2 16,2-4-16,3-3 0,0-4 15,3-1-15,4-2 0,4-2 16,-2-3-16,0 0 0,0-6 0,2-4 15,-2 1-15,0-2 0,-2-2 16,-1-5 0,-2 4-16,-1 1 0,-3 0 0,1-1 0,-4 2 15,-1 3-15,-1-1 0,-1 4 16,-6 4-16,-1 3 0,-2-1 16,0 2-16,0 2 0,-1 0 0,-1 6 15,-1 2-15,-1 2 16,1 2-16,-2 4 0,-3 3 15,1 0-15,-2 3 0,-1 2 16,0 6-16,1-1 0,-1 1 0,-1 7 16,0 5-16,1-2 0,-1-1 15,0 2-15,0-2 16,1 2-16,1-2 0,-1 2 0,1-4 16,2-8-16,-1-3 0,4 1 15,2-1 1,2-4-16,2-1 0,0-3 15,0-3-15,0-1 0,-2-1 0,0 1 16</inkml:trace>
  <inkml:trace contextRef="#ctx0" brushRef="#br0" timeOffset="23469.0071">17518 3258 0,'0'0'0,"0"0"15,0 0-15,0 0 0,0 0 0,-6 27 16,6-27-16,-7 29 0,7-29 16,-10 35-16,3-13 0,0 0 15,-1 0-15,-1-1 16,0 0-16,-2 3 16,1-4-16,3-2 0,0-2 15,2-2-15,0-2 0,2-3 0,0-1 16,0-4-16,2-1 0,1-3 15,6-6-15,-1-2 0,2-1 16,2-3-16,1-3 0,2-5 16,0 2-16,2-3 0,2 0 0,0 1 0,2 1 15,3-3-15,-1 2 16,-4 2-16,0 5 0,-3 0 0,-1 1 16,-2 2-16,-1 1 0,-3 3 15,1 4-15,0 1 0,-2 1 16,1 3-16,-1 4 15,0 1-15,-2 3 0,-2 1 0,-1 7 0,-1 0 16,-1 0-16,-1 1 0,0 0 16,0 1-1,0-2-15,-1 1 0,0-1 16,-1-1-16,1-1 0,0 2 16,-1 0-16,2-6 0,1 0 0,-1-2 15,2 0-15,1-2 16,0-2-16,3-4 0,0-3 0,0 0 15,0 0-15,0 0 0</inkml:trace>
  <inkml:trace contextRef="#ctx0" brushRef="#br0" timeOffset="23754.342">18025 3167 0,'0'0'0,"0"0"0,0 0 0,34 0 15,-20-1-15,7 0 16,6 0-16,8 0 0,-2 1 16,3 0-16,3 0 15,3 0-15,-6-2 0,-1 4 0,-2-1 16,-4 0-16,-5 0 0,-2 0 15,-2-1-15,-4-1 0,-3 1 0,-4-1 16,-3 0-16,-2-2 16,-4 0-16,0 0 0,0 3 0,0-4 0</inkml:trace>
  <inkml:trace contextRef="#ctx0" brushRef="#br0" timeOffset="24039.6177">18357 2971 0,'0'0'0,"0"0"16,0 0-16,0 0 0,-11 21 0,11-21 15,-10 25-15,10-25 16,-8 32-16,2-12 0,0 2 16,0 0-16,0 1 0,-1 5 15,0-2 1,1-1-16,0-5 0,1 0 0,-1-1 15,0-1-15,1-2 0,-1-2 16,2 0-16,1-2 0,-1-1 16,2 0-16,1-2 0,0-1 0,0-2 15,0-2-15,0 0 16,1-4-16,0 3 0,0-3 16,0 2-16,0-2 0</inkml:trace>
  <inkml:trace contextRef="#ctx0" brushRef="#br0" timeOffset="25305.8414">17660 3622 0,'0'0'0,"0"0"0,0 0 15,0 0-15,0 0 0,0 0 0,0 0 16,0 0-16,0 0 0,0 0 16,-2-18-16,2 18 0,0 0 15,0 0 1,0 0-16,27-3 0,-27 3 0,24 3 16,-24-3-16,28 3 0,-28-3 15,25 1-15,-12-2 16,0 1-16,1-1 0,0 0 0,0 0 15,1 1-15,-2-1 0,0-1 16,0 0-16,-1 0 0,0 1 16,-3-2-16,1 0 0,-1 2 0,-1-1 0,-1 1 15,-1-2-15,0 2 16,-2 0-16,-1 0 0,0 0 16,-2-3-16,-1 0 0,0 1 0,0 0 15,0 0-15</inkml:trace>
  <inkml:trace contextRef="#ctx0" brushRef="#br0" timeOffset="25606.2428">17863 3463 0,'0'0'0,"0"0"0,0 0 0,0 0 0,0 0 0,-4 19 15,4-19-15,-3 21 0,3-21 16,-5 25-16,3-11 0,0 1 16,0-1-16,-1 2 0,1 0 15,0 0-15,0 0 0,0-2 16,-1 2-16,1-2 0,0 0 0,0 1 31,1 0-31,0-5 0,-1-1 0,1 1 16,1-1-16,0-1 15,0-1-15,0-1 0,0-2 16,0-1-16,0-1 0,0 0 0</inkml:trace>
  <inkml:trace contextRef="#ctx0" brushRef="#br0" timeOffset="25822.5874">18082 3529 0,'0'0'0,"0"0"0,0 0 16,0 0-16,0 0 0,0 0 0,-5 29 0,5-29 15,-4 23-15,4-23 0,-4 33 16,0-16-16,0 1 0,0 1 16,1 3-16,-1-2 0,-1-1 0,1 1 15,0-2-15,0-4 16</inkml:trace>
  <inkml:trace contextRef="#ctx0" brushRef="#br0" timeOffset="27179.9698">20712 2737 0,'0'0'0,"0"0"0,0 0 16,0 0-16,22 19 0,-22-19 0,21 27 16,-9-9-16,1 1 0,-1 3 15,0 6-15,2 8 0,-3 0 16,0 14-16,-2-1 0,-4-1 16,-3-4-16,-7 9 15,-6-1-15,-3-6 0,0-5 16,-1 1-16,-3 1 0,0-6 15,1-2-15,-6 2 0,-4 0 16,4-7-16,1-2 0,2-5 16,2-2-16,2-2 0,2-3 15,0-4-15,2-2 0,3-3 16,2-3-16,-1-2 0,1-6 0,5-3 0,3-3 16,-1 4-16,0 0 0,0 1 15</inkml:trace>
  <inkml:trace contextRef="#ctx0" brushRef="#br0" timeOffset="27364.9649">21255 3102 0,'0'0'0,"11"-3"0,6 3 15,3-1-15,2-1 0,12-2 16,4 4-16,7 0 0,-1 0 0,-2 5 15,-2 1-15,-1 2 16,-7 1-16,-6-2 0,-7-1 0,-3-1 0</inkml:trace>
  <inkml:trace contextRef="#ctx0" brushRef="#br0" timeOffset="27549.7826">21228 3415 0,'0'0'0,"0"0"0,0 0 0,32-4 16,-32 4-16,42-3 0,-11 0 15,1-1-15,2 1 0,11-3 16,2 0-16,1-1 0,-10 2 0,-6 1 16</inkml:trace>
  <inkml:trace contextRef="#ctx0" brushRef="#br0" timeOffset="27906.6992">22199 2859 0,'0'0'16,"0"0"-16,0 0 0,0 0 0,0 0 15,-7 33-15,7-33 0,-10 34 16,4-14-16,-1 6 16,-3 4-16,0 2 15,0 1-15,-3 15 16,-2 4-16,0 5 0,2-1 0,-2 12 16,3 4-16,1-10 0,1-6 15,-4 9-15,-3 1 0,1-7 16,0-7-16,0 6 0,-1-1 15,4-8-15,3-5 0,-1-4 16,1-4-16,2-8 0,3-6 0,2-3 0,0-3 16,2-4-16,0-5 0,4-7 15,5-7-15,-1-5 0,-1-4 0,-1 5 16,-2 3 0,-1 1-16</inkml:trace>
  <inkml:trace contextRef="#ctx0" brushRef="#br0" timeOffset="28267.1987">22201 2860 0,'0'0'0,"0"0"15,12-8-15,-2 3 0,2 0 0,3 4 0,4 0 16,7 2-16,3 0 0,1 6 15,1 4-15,-3 1 0,-1 3 0,5 7 16,-2 4-16,-7-1 16,-5 0-16,-8 2 15,-6 0-15,-5-3 0,-4-2 0,-7 6 0,-6-2 16,-1-1-16,-5-4 0,-2-1 0,-3-2 16,1-2-16,-2-3 0,-3 0 15,-3 1-15,6-3 0,2-4 0,3 2 16,0-2-16,6 0 15,1-1-15,6-1 0,3-3 16,6 0-16,5-2 0,-2 0 16,2 0-16,-2 0 15</inkml:trace>
  <inkml:trace contextRef="#ctx0" brushRef="#br0" timeOffset="28668.1681">23451 2544 0,'0'0'0,"0"0"16,0 0-16,0 0 0,-28 12 0,28-12 15,-32 24-15,13-10 0,-2 2 16,-4 4-16,-2 3 0,-8 11 16,1-4-16,-1 13 0,-2 5 15,-4 8-15,6-5 0,-4 8 0,5-3 16,1 5-16,6-4 0,9-6 15,4 1-15,7-6 0,3-3 0,10 9 16,5 1-16,4-5 0,3-1 16,3-2-16,3-2 15,4 0-15,3-3 0,-9-11 0,-6-8 16,-5-6 0</inkml:trace>
  <inkml:trace contextRef="#ctx0" brushRef="#br0" timeOffset="30150.6934">23637 3267 0,'0'0'0,"0"0"0,0 0 16,0 0-16,0 0 0,0 0 0,0 0 15,0 0-15,0 0 0,22-18 0,-22 18 16,0 0-16,24-16 0,-24 16 15,23-16-15,-11 5 0,1-1 0,-1-1 16,0-1-16,2 0 16,-1-2-16,-1 0 0,0-1 15,4-6-15,-2 2 0,-2-1 16,-1-3-16,-2 1 16,-3 0-16,0 1 15,-3-2-15,-2 3 0,-2-1 0,-1 4 16,0 0-16,-3 2 0,0 5 15,-2-1-15,-1 2 0,-2 3 0,-3 1 16,-2 6-16,-3 2 0,-1 4 16,-2 2-16,-1 4 15,-1 3-15,-5 7 0,-2 2 0,1 4 0,1 2 16,2 3-16,3 4 0,-3 5 16,1 0-16,3-2 0,3-2 0,1 0 15,2 0-15,5-5 0,3 0 16,2 0-16,3-5 0,4-4 15,3-3-15,3-3 0,3-4 16,2-3 0,2-3-16,5-5 0,3-3 15,5-2-15,2-5 0,1-1 16,1-7-16,1 0 0,1 0 0,-2-4 16,0-3-16,-1-3 0,-2 0 15,1 1-15,-1 0 16,-3 0-16,-2 2 0,0-3 0,-4 2 15,-4 3-15,-1 0 0,-6 6 0,0 4 16,-3 2-16,-2 2 0,-1 0 16,-1 2-16,-1 5 0,-3 0 0,-2 4 15,0 2-15,-3 2 0,-2 3 16,-3 2-16,-2 2 0,-1 3 16,1 3-1,2-1-15,-2 7 0,0 1 0,0-3 0,2-2 0,1 1 16,2-3-16,1 1 0,2-3 15,1 1-15,2-2 0,1-1 16,2-4-16,1-3 0,3-2 16,1-1-16,0 0 0,0-2 15,-2-2-15</inkml:trace>
  <inkml:trace contextRef="#ctx0" brushRef="#br0" timeOffset="30605.2353">24123 3231 0,'0'0'0,"0"0"0,0 0 0,0 0 0,0 23 0,0-23 16,-4 19-16,4-19 0,-6 27 16,0-13-16,1 3 0,-2-2 15,0-1-15,1 1 0,-1 0 16,2-1-16,-1-3 0,2-1 15,-1-1-15,2-1 16,0-1-16,1-1 16,0-3-16,2-3 0,4 3 15,0-7-15,3 0 0,0-4 16,2 0-16,1-1 0,0-1 16,1-2-16,1 3 0,6-7 0,0 2 15,-2 1-15,1 1 0,-2 0 16,-1 0-16,0 0 0,-2 3 15,-1 2-15,-1 1 0,0 2 0,-1 0 16,-2 4-16,0 3 0,-2 2 0,0 1 16,-3 0-16,-1 2 0,-1 1 15,0 0-15,-1 6 0,-1 1 16,0 0-16,-1 0 0,0 2 16,-1 0-16,0-2 0,1-2 15,0 0 1,-1-1-16,2-2 0,0-4 15,0 0-15,1 0 0,1-3 16,1-1-16,-1-3 0,2 3 0,-2-3 16</inkml:trace>
  <inkml:trace contextRef="#ctx0" brushRef="#br0" timeOffset="30821.2802">24648 3114 0,'0'0'0,"0"0"0,0 0 0,37-11 16,-18 7-16,5 1 0,6-1 16,8 2-16,1 0 0,1 0 15,-1 2-15,7 0 0,-4 2 0,-3 0 0,-1 0 16,-6-2-16,-6 0 0,-4 3 0,-3-1 16,-5-3-16,-3-3 0,-2 3 15,-1-1-15,-3 1 0</inkml:trace>
  <inkml:trace contextRef="#ctx0" brushRef="#br0" timeOffset="31075.2168">24964 2977 0,'0'0'15,"0"0"-15,0 0 0,0 0 0,-10 22 0,6-11 16,-2 3-16,0 2 0,-1 0 0,0 2 16,1 0-16,-3 7 15,0-2-15,1 1 0,3 0 16,-1-1-16,1-3 0,-1 0 16,1-1-16,1-1 0,2-2 15,1-2-15,0-2 16,0-2-16</inkml:trace>
  <inkml:trace contextRef="#ctx0" brushRef="#br0" timeOffset="31708.1136">28177 2895 0,'0'0'0,"4"8"16,-1 5-16,1 2 0,2 3 0,1 14 16,0 4-16,1 11 0,-1-2 15,-2 12-15,-2 0 16,-1-6-16,-2-3 0,-4 11 0,-1 4 16,-4-12-16,-1-6 0,-3-2 15,-3 2 1,-1-5-16,-2-3 0,-8 3 15,-1 0-15,4-8 0,4-6 16,-5 0-16,-2 0 0,4-4 16,2-3-16,2-2 0,0-2 0,7-4 15,2-1-15,4-3 0,0-1 16,3-1-16,1-2 0,-1-1 16,1-1-16,2-1 0,0 0 0,0-3 15,1 1-15,0-2 0,0 2 0,-1 2 16,3-2-16,-3 2 0</inkml:trace>
  <inkml:trace contextRef="#ctx0" brushRef="#br0" timeOffset="79539.5653">16080 11131 0,'0'0'0,"0"0"16,0 0-16,0 0 0</inkml:trace>
  <inkml:trace contextRef="#ctx0" brushRef="#br0" timeOffset="97593.7139">14250 6029 0,'0'0'16,"0"0"-16,20-6 15,-7 5-15,1-2 0,4-1 0,2 1 0,8-1 16,3-2-16,2-1 16,3-1-16,0 0 0,0 1 15,11-5-15,-1-1 0,-1-3 16,-2 1-16,5-4 0,-4-4 16,-1 1-16,-3 0 0,0-2 15,-1-2-15,-5 1 0,-2-2 0,4-7 16,-1-5-16,-8 4 0,-5-1 15,-2-2-15,-2-3 0,-5 3 0,-4 2 16,-4-4-16,-1-5 0,-4 3 16,-4 2-16,-2-4 0,-3-4 15,-3-2-15,-2-1 0,-9-3 16,-5 7-16,-1 3 0,1 3 0,-5 3 16,-3 1-16,-1 4 0,2 3 15,-1 1-15,-1-2 0,3 8 0,2 2 16,-2 6-16,0 2 0,1 2 15,0 0-15,2 5 0,1 4 16,-1 6-16,0 3 0,0 5 16,2 5-1,5-2-15,1 2 0,-1 1 16,-2 3-16,-1 7 0,2 3 0,-1 0 16,2-2-16,0 1 0,0 1 15,2 7-15,1 6 0,2 2 16,0 1-16,0 5 0,2-3 15,-1-1-15,2-2 0,1 4 16,3 3-16,2-8 0,1-3 0,4 1 16,2 2-16,4-4 0,2-3 15,5 5-15,3 1 0,2-6 0,2-4 0,6 2 16,5 3-16,2-4 16,3-2-16,3 0 0,3-2 15,1 1-15,2-3 0,1 2 0,1-2 16,0 0-16,1-1 0,4 4 15,-15-10-15,-10-8 0</inkml:trace>
  <inkml:trace contextRef="#ctx0" brushRef="#br0" timeOffset="104543.5642">12283 6582 0,'0'0'0,"0"0"0,0 0 0,0 0 0,0 0 16,0 0 0,0 0-16,-12-20 0,12 20 15,0 0-15,-29 2 0,29-2 16,-30 12-16,11-1 0,-4 3 16,1 3-16,0-2 0,-8 13 15,-1 1-15,4 0 0,1 0 0,-4 13 16,3 4-16,4-3 15,3 0-15,2 8 0,7 2 0,3-1 16,4-4-16,5 9 0,5-2 0,2-4 16,4-5-16,4 2 0,5 2 15,-1-7-15,0-4 0,7 4 16,6-1-16,-9-12 0,-8-8 0,-4-7 16</inkml:trace>
  <inkml:trace contextRef="#ctx0" brushRef="#br0" timeOffset="105198.9054">12922 6965 0,'0'0'15,"0"0"-15,-4-18 0,4 18 16,-8-22-16,2 9 0,-1 2 16,-1 0-16,0 1 0,-3-1 15,0 0-15,-1 4 0,0 3 0,-6 1 16,-4 6-16,1 1 0,0 6 0,-1 1 16,0 7-16,-1 0 0,0 0 15,-6 7-15,0 4 0,4 1 16,3-3-16,2 5 0,1 3 15,1 3-15,1 0 0,5-3 16,4-2-16,3-7 16,0-1-16,4-5 0,1 1 15,1-3-15,2-6 0,0-1 16,1-2-16,3-4 0,3-4 16,5-5-16,5-2 0,2-4 15,1 2-15,4-5 0,2-4 16,-1-2-16,1 1 0,4-7 15,-1-4-15,-1 1 0,-1 3 0,-4 3 0,-1-4 16,-4 2-16,-3-1 0,-3 4 16,-2 0-16,-2 3 0,-3 2 15,-2 0-15,-2 5 0,-1 2 0,-2 0 16,0 5-16,-1 1 16,0 3-16,-2 4 0,-2 3 0,0 3 15,-1-3 1,1 1-16,-3 4 0,0 1 15,0 4-15,2-2 0,-1 6 16,1 0-16,-1-1 0,0 0 0,-1 8 16,-1-1-16,1-4 0,2-1 15,-1-1-15,0 1 16,0-4-16,2-2 0,-1 1 0,1 0 16,1-4-16,1-1 0,-1-2 0,2-2 15,1-3-15,1-2 0,-1-1 16,0 3-16,0-3 0</inkml:trace>
  <inkml:trace contextRef="#ctx0" brushRef="#br0" timeOffset="105677.4171">13129 7230 0,'0'0'0,"0"0"15,0 0-15,0 0 0,-4 24 16,4-24-16,-7 22 0,3-8 15,-1 1-15,-1-1 0,-2 4 16,-1-1 0,-1-3-16,2 1 15,-1 0-15,-1 2 0,1-1 0,2-3 16,2-2-16,-1-3 0,2 0 16,1-3-16,-1-1 0,1-2 15,0-1-15,0-1 0,3-4 16,2-2-16,0-2 0,4-1 15,4-2-15,1-1 0,1 0 0,5-4 0,1-1 16,-2 2-16,0-2 0,1 1 16,2 2-16,-1 1 0,-2 1 0,-1 0 15,-3-1-15,-1 4 0,-1 2 16,-2 3-16,1 3 0,-1 1 16,0 1-16,-2 3 0,0 1 15,-2 2 1,1 1-16,-3 2 0,0 4 15,-1-1-15,-1 1 0,0 1 16,-1 2-16,0-1 0,-1 0 0,0-1 16,-1 1-16,1-2 0,1-3 15,0 1-15,0-1 0,0-3 0,1-3 16,0-5-16,4 0 0,-2-2 16,1 2-16,-3 0 0</inkml:trace>
  <inkml:trace contextRef="#ctx0" brushRef="#br0" timeOffset="105853.3431">13683 7151 0,'0'0'16,"0"0"-16,0 0 0,33-4 0,-18 4 16,5 0-16,3-1 0,2-1 15,-1 2-15,8 0 0,0 2 16,-1-2-16,-3 1 0,6-1 15,-5-1-15,-4 1 0,-6-2 0,-2 2 16</inkml:trace>
  <inkml:trace contextRef="#ctx0" brushRef="#br0" timeOffset="106169.9309">14501 6926 0,'0'0'0,"0"0"0,0 0 16,0 0-16,-10 21 0,10-21 15,-15 24-15,15-24 0,-18 30 16,7-12-16,-1 0 0,1 3 0,1-3 16,-1 5-16,2 0 15,1 1 1,2-3-16,4-1 0,3 0 15,2-3-15,3-2 0,5-3 0,4-1 16,4-1-16,2-2 0,4-1 16,4-4-16,6-1 0,0 0 15,1-4-15,-1-1 0,-2-3 16,-1 1-16,4-6 0,0-1 16,-9 1-16,-6 4 0,-4 1 0</inkml:trace>
  <inkml:trace contextRef="#ctx0" brushRef="#br0" timeOffset="106401.4364">14675 7140 0,'0'0'0,"0"0"15,-12 11-15,4 0 0,1-1 0,-1 1 16,-1 5-16,-2 4 0,1-2 15,-1 3-15,0 1 0,0-2 16,1-1-16,0 0 0,0 0 16,2-3-16,0-2 0,1-3 0,2-1 15,-1-1-15,2-1 0,-1-4 0,2-3 16,0-1-16,1 0 0,-1 0 16</inkml:trace>
  <inkml:trace contextRef="#ctx0" brushRef="#br0" timeOffset="106717.7054">15129 6858 0,'0'0'0,"0"0"0,0 0 0,13 32 15,-9-15-15,1 2 0,-1 2 16,-1 4-16,0-3 0,-3 14 16,-4 1-16,0-3 0,-2 2 15,-4 7-15,-2-1 16,1-4-16,0-4 0,-4 8 0,-3-3 0,-1-6 0,1-4 0,-1-2 16,0-3-16,4-4 15,0-4-15,4-5 0,3-2 16,0-3-16,2-1 0,2-8 15,1-5-15,0 3 0,1-1 0,1 3 16</inkml:trace>
  <inkml:trace contextRef="#ctx0" brushRef="#br0" timeOffset="106887.1792">15462 7021 0,'0'0'15,"0"0"-15,0 0 0,36-6 0,-19 3 16,2 3-16,5-1 16,4 1-16,-1 1 0,-2 4 0,-1 3 0,-4-1 15,-3-2-15,-3-2 0</inkml:trace>
  <inkml:trace contextRef="#ctx0" brushRef="#br0" timeOffset="107056.4671">15345 7317 0,'0'0'0,"0"0"0,0 0 16,0 0-16,24-5 0,-24 5 15,39-1-15,-16 1 0,1-3 0,5 3 16,3 0-16,7-3 0,-1-1 16,-6 3-16,-5-1 0,-3-2 15</inkml:trace>
  <inkml:trace contextRef="#ctx0" brushRef="#br0" timeOffset="107319.2851">16122 7105 0,'0'0'16,"0"0"-16,0 0 0,33-8 15,-15 5-15,5 3 0,6-4 16,9 1-16,2 1 0,13 0 16,2-1-16,-2 3 0,-2 0 0,10 0 15,1 0 1,-6 3-16,-5 0 0,4 1 16,-3 2-16,-12-1 0,-9 2 0,-10 0 15,-6-3-15,-9-1 0,-6-3 16,0 0-16,0 0 0,0 0 15</inkml:trace>
  <inkml:trace contextRef="#ctx0" brushRef="#br0" timeOffset="107673.4063">16252 7278 0,'0'0'16,"0"0"-16,0 0 0,28 2 0,-28-2 15,34 1-15,-10 0 0,1 0 0,-1 3 0,8 1 16,0 3-16,-2 0 0,-3 2 0,-4 1 31,-3-1-31,-3 2 0,-4 2 0,-5 2 0,-8 0 0,-5-3 16,-4 1-16,-7 4 0,-4 0 31,-1 1-31,-2-3 0,0 2 16,-2 2-16,5-3 0,2 0 0,0-3 15,3 0-15,2-3 0,2-2 16,3 0-16,3-2 0,5-1 0,4-3 16,7-1-16,7 0 15,0-4-15,2 0 0,9-7 0,2 1 16,-3-5-16,0 1 0,-6 1 16,-5 3-16,-2 1 0</inkml:trace>
  <inkml:trace contextRef="#ctx0" brushRef="#br0" timeOffset="107905.3516">16672 6608 0,'0'0'0,"0"0"0,0 0 0,0 0 16,-2 29-16,2-29 0,-3 28 0,1-10 0,-1 3 15,-1 1-15,-1 6 16,-2 0-16,-2 2 0,0 2 0,2-4 16,0-4-16</inkml:trace>
  <inkml:trace contextRef="#ctx0" brushRef="#br0" timeOffset="109144.2672">17620 6486 0,'0'0'0,"0"0"15,0 0-15,0 0 16,-26 4-16,26-4 0,-24 14 0,24-14 16,-30 22-16,13-5 0,-3 2 15,0 5-15,0-2 0,-5 10 16,-1 7-16,3-2 0,1 2 0,-3 11 16,2 0-16,-1 9 15,7-4-15,5 2 0,4 0 16,4 4-16,2-8 0,6 3 0,3 2 15,1-7-15,1-6 0,4 4 0,2-3 16,-2-8-16,0-5 0,4-4 16,4-2-16,-6-8 0,-4-5 0,-3-4 15</inkml:trace>
  <inkml:trace contextRef="#ctx0" brushRef="#br0" timeOffset="109799.5296">18018 6883 0,'0'0'0,"-1"-11"0,0 4 16,-1-3-16,0 1 0,-2-7 0,-2-2 15,1 0-15,-1 0 0,-5 3 0,-3 2 16,-1 2-16,-2 3 0,-1 1 15,1 0-15,-2 7 0,0 0 16,-7 6-16,-2 3 16,2 1-1,1 5-15,2 3 0,0 6 0,2 1 16,2 0-16,1 4 0,0 3 16,-1 4-16,3-1 0,3-2 0,3 2 15,3-3-15,3-3 0,2 0 16,4 2-16,0-2 0,2-1 15,4-4-15,2-4 0,0-6 16,0-3-16,0-1 0,0-3 16,2-1-16,1-4 0,2-2 0,4-1 15,0-4-15,0-2 0,-1-5 0,1-2 16,0-1-16,0-1 0,-3-2 16,0-2-16,-1 1 0,0-1 15,0-1-15,-3-4 0,-2 4 16,-2 3-16,-3-4 0,-1 1 15,0-1 1,-2 5-16,0-2 0,-1 0 16,0 3-16,0 2 0,-1 2 0,0 2 15,0 3-15,0 0 0,0 4 16,0 3-16,0 0 0,-3 9 16,1-1-16,-1 6 0,-1-1 15,0 0-15,-2 4 0,0 3 16,-1 0-16,2 0 0,-1 1 0,1 0 15,0 2-15,1-1 0,-3 5 0,1-1 16,0-4-16,2 1 0,-1-3 16,1-3-16,-1-3 0,2-1 15,0-2-15,1-2 0,0-2 16,1-2-16,1-3 0,0-2 16,3 0-16,-3 0 0,2 0 0</inkml:trace>
  <inkml:trace contextRef="#ctx0" brushRef="#br0" timeOffset="110285.4745">18007 7172 0,'0'0'0,"0"0"0,0 0 15,-2 22-15,2-22 0,-4 18 16,4-18-16,-4 26 0,2-13 0,-2 1 15,1 2-15,0-1 0,-1-1 16,1 0-16,-1-1 16,0-1-16,1-1 0,-1 2 0,0-3 15,2-3-15,0-1 0,1-3 0,0 1 16,1-4-16,-2 2 0,2-2 16,0-6-16,1 1 0,0-2 0,1-1 15,1-2-15,1-1 16,0 2-16,1-2 0,3-3 15,0 2-15,0 0 16,4-5-16,2 3 0,-2 1 16,-1 0-16,1 1 0,1 2 15,-2 1-15,-2 3 0,0 1 16,-1 1-16,0 3 0,-2-1 0,1 5 16,0 6-16,-3-3 0,-1 1 15,2 4-15,-1 2 16,-2-5-16,1 3 0,-2 3 0,0 2 0,-1-1 15,0-3-15,-1 2 0,0 0 16,-1-3-16,2 0 0,0-1 16,0-1-16,-1-1 0,0-3 15,1-1-15,0-1 0,0-3 16,4 0-16,-2-1 0,0 0 0,0 1 16</inkml:trace>
  <inkml:trace contextRef="#ctx0" brushRef="#br0" timeOffset="110463.8752">18462 7192 0,'0'0'0,"0"0"0,0 0 16,0 0-16,29 2 0,-29-2 0,27 3 0,-12-3 16,-1 0-16,2 2 0,0 0 15,1 0-15,-1-1 0,4 1 16,-2 0-16,-6-2 0,-1 0 0,0 3 15,-1-3-15,-1 1 0</inkml:trace>
  <inkml:trace contextRef="#ctx0" brushRef="#br0" timeOffset="110702.3355">18888 7162 0,'0'0'0,"0"0"15,0 0 1,0 0-16,0 0 0,3 25 16,-3-25-16,-3 21 0,3-21 0,-7 28 15,4-13-15,0-1 16,-2 0-16,0 1 0,-2 2 16,0 0-16,1-1 0,-3 3 15,0 1-15,0-2 0,-1-4 0,2 4 16,-1-2-16,1-2 0,3-1 0,-1-4 15</inkml:trace>
  <inkml:trace contextRef="#ctx0" brushRef="#br0" timeOffset="111335.4168">19345 6994 0,'0'0'15,"0"0"-15,0 0 0,28 3 16,-28-3-16,31 1 0,-9-1 0,2 3 31,2-1-31,1 0 0,4 1 16,7-1-16,-3-1 0,1 0 0,1 4 16,5-3-16,-4 1 0,-4-1 0,-4 0 15,-5-2-15,-2 0 0,-6-2 16,-3 0-16,-1 2 0</inkml:trace>
  <inkml:trace contextRef="#ctx0" brushRef="#br0" timeOffset="111689.3167">20396 6783 0,'0'0'0,"0"0"15,0 0-15,0 0 0,0 0 0,-24 22 16,24-22-16,-23 18 0,11-8 16,0 4-16,0 1 0,1 1 15,0 0-15,1 1 0,0-2 16,0 6-16,2-3 0,4 0 15,3 0-15,1 0 0,2-4 16,7 3-16,5-2 0,4-2 0,1-1 0,6-1 16,2 0-16,2-1 0,0-3 15,5-1-15,-1-2 0,-3 1 16,-2-2-16,0-3 0,-2 0 16,-3-3-16,-2-4 0,-4 5 15,-4-2-15,-2 1 16</inkml:trace>
  <inkml:trace contextRef="#ctx0" brushRef="#br0" timeOffset="111968.1217">20574 6937 0,'0'0'0,"0"0"0,0 0 0,0 0 16,-12 27-16,12-27 0,-18 23 15,8-9-15,-1 0 0,1 4 16,0 2-16,0-1 0,1-1 0,-5 9 16,2 0-16,1-2 15,1 0-15,1 2 0,1-4 16,0-2-16,1-1 0,0 3 0,0-1 0,2-8 16,2 0-16,0-3 0,0-2 15,0-1-15,2 0 0,1-6 16,0-2-16,2-4 0,-2 4 0,3-2 15</inkml:trace>
  <inkml:trace contextRef="#ctx0" brushRef="#br0" timeOffset="112337.2427">21205 6816 0,'0'0'15,"5"6"-15,2 5 0,1 2 16,0 1-16,5 9 0,0 5 16,-1-2-16,0 4 0,-1 8 15,-4 4-15,-3-3 0,-2-3 0,-4 9 16,-3 2-16,-4-5 0,-3-2 15,-3-3-15,0 3 0,-2-6 16,0-1-16,-8 4 0,-1-1 0,2-7 16,2-3-16,1-2 0,1-1 15,3-2-15,2-4 0,-1-3 16,0 0-16,6-6 0,2 0 0,2-3 16,0-2-16,2 0 0,0-1 15,4-2-15,-2-4 0,1 2 16,1 2-16,0-3 15</inkml:trace>
  <inkml:trace contextRef="#ctx0" brushRef="#br0" timeOffset="112484.5098">21694 7558 0,'0'0'0,"0"0"0,0 0 15,0 0-15,0 0 0,0 0 0,-19 14 16,19-14-16,0 0 0,-27 6 16</inkml:trace>
  <inkml:trace contextRef="#ctx0" brushRef="#br0" timeOffset="125699.6783">17719 9109 0,'0'0'0,"1"-7"0,1-3 15,2-1-15,0-1 0,1-9 0,1-2 16,0-1-16,-2 1 0,-2-2 0,-2-1 15,-1-7-15,-2 0 0,-3 4 16,-2 2-16,0 2 0,-3 2 0,-3 3 16,0 3-16,-4 5 0,0 2 15,-5 4-15,-4 4 0,2 2 16,-1 4-16,-1 3 16,-3 4-16,1 3 0,1 4 0,-5 3 0,2 4 15,2-1-15,1 0 0,3 5 16,1 4-16,4-2 0,3 0 0,4-1 15,2 1-15,2-5 0,3-2 16,1 1-16,2-2 0,2-2 31,2-1-31,2-2 0,3-1 16,0-2-16,2-3 0,4-4 0,4-4 16,-1-4-16,3-4 0,2-1 15,2-2-15,1-1 0,1-3 0,0-2 16,0 0-16,-1-2 0,-1-1 15,0-1-15,0-1 0,2-4 16,-2 1-16,-2 3 0,-1 0 16,-4 2-16,0-1 0,-6 4 0,0 0 15,-1 2-15,-1 1 0,-3 1 16,0 2-16,0 2 0,-2 3 0,0 2 16,-2 0-16,2 5 0,-1 1 15,1 1-15,-2 3 0,0 1 16,0 1-16,-2 5 0,1 1 15,-1 1 1,0 2-16,-1 0 0,-1 1 16,0-1-16,0 1 0,-2-1 0,1 2 15,-1 1-15,0-2 0,1-2 16,1-1-16,-2-3 0,1-1 16,2-5-16,2-2 0,2-1 15,4-2-15,0-2 0,3-3 16,-1 0-16,-2 0 0,0 0 0</inkml:trace>
  <inkml:trace contextRef="#ctx0" brushRef="#br0" timeOffset="125899.8443">17927 9240 0,'0'0'0,"0"0"31,0 0-31,0 0 0,0 0 0,-7 24 16,7-24-16,-7 18 0,7-18 0,-9 21 15,5-9-15,-1-1 16,0 1-16,-1-1 0,1 0 16,-1-2-16,2 0 0,-1-2 15,2 0-15,0-3 0,1-2 0,2-2 16,-1-6-16,1 3 0,0-2 0,0 2 16</inkml:trace>
  <inkml:trace contextRef="#ctx0" brushRef="#br0" timeOffset="126078.3025">18304 9060 0,'0'0'0,"0"0"15,20-2-15,-5 1 0,2 0 16,3 1-16,1 1 0,7 0 16,0 1-16,0-1 0,-2 0 15,-1 2-15,-2-1 0,-3 1 16,-4-2-16,-3 1 0</inkml:trace>
  <inkml:trace contextRef="#ctx0" brushRef="#br0" timeOffset="126385.7563">19108 8856 0,'0'0'0,"0"0"16,0 0-16,-14 22 0,14-22 0,-16 24 15,4-7-15,1 2 0,0 1 16,-1 6-16,1 2 0,4-3 16,1 0-16,5-1 15,2 1-15,3-3 16,4-2-16,7 3 0,2-2 15,3-3-15,2-1 0,5-4 16,3-2-16,0-2 0,-1-3 0,3-3 16,2-2-16,-2-3 15,-2 0-15,-3 0 0,-5 0 16,-4 0-16</inkml:trace>
  <inkml:trace contextRef="#ctx0" brushRef="#br0" timeOffset="126617.73">19406 8998 0,'0'0'0,"0"0"0,0 0 16,-18 22-16,18-22 0,-19 25 0,5-7 16,0 2-16,-1 1 0,-7 10 15,-3 3-15,1 0 0,0-1 0,-4 9 16,1 3-16,-1-2 15,2-4-15,-4 4 16,1-4-16,7-9 0,4-5 16,5-7-16</inkml:trace>
  <inkml:trace contextRef="#ctx0" brushRef="#br0" timeOffset="127034.5986">19908 8995 0,'0'0'0,"0"0"0,0 0 0,0 0 15,22-11-15,-22 11 0,43-6 16,-15 5-16,2-1 0,15 2 16,1 1-1,-2 1-15,-2 1 0,7 4 16,-2 2-16,-8-3 0,-3-1 0,-3 0 16,-8-3-16,-5 0 0</inkml:trace>
  <inkml:trace contextRef="#ctx0" brushRef="#br0" timeOffset="127203.9516">19937 9245 0,'0'0'0,"0"0"0,0 0 16,30 2-16,-30-2 0,39 2 16,-12 0-16,0 0 0,3 1 15,13 3-15,3-2 0,-4 0 0,-2-1 16,-1 1-16,-7-1 0,-5-1 0</inkml:trace>
  <inkml:trace contextRef="#ctx0" brushRef="#br0" timeOffset="128692.2659">20819 9201 0,'0'0'0,"0"0"16,0 0-16,0 0 0,23-7 15,-23 7-15,29-2 0,-29 2 16,42-2-16,-17 2 0,2 1 16,1 0-16,0 2 0,6-1 15,-2 1-15,-2-2 0,-3-3 16,2 0-1,-6 1-15,-4 0 0</inkml:trace>
  <inkml:trace contextRef="#ctx0" brushRef="#br0" timeOffset="129293.7269">21798 8956 0,'0'0'16,"0"0"-16,17 0 0,-5 1 15,1 1-15,5 2 0,4 3 16,3 4-16,-1 3 16,-1 1-16,1 3 15,-3 0-15,-3 1 0,-2 5 0,-7 2 16,-6-4-16,-2-3 0,-5 2 15,-5 0-15,-3-3 0,-4-3 0,-5-2 16,-4-1-16,1-2 0,0-2 16,-2-1-16,-3-1 15,3-1-15,3-2 0,-2 1 0,4-2 0,7 1 16,3-1-16,1 0 0,2-1 16,3 0-16,0 1 0,5-2 15,0 0-15,4 1 0,2 1 0,7-1 16,4 2-16,2 0 0,1 0 15,3 2-15,3 0 0,1 2 16,-1 1-16,4 3 0,-2 0 0,-3 1 16,-3 2-16,-1 0 0,-2 0 15,-6 2-15,-4 1 0,-6 1 16,-4 3-16,-2-2 0,-2-1 16,-2 0-16,-3-2 0,-2-2 0,-3-1 15,-4 0-15,-3-1 16,1-1-16,2-1 15,-5 1-15,-2-3 0,1 0 16,-1 1-16,2-4 0,2-3 16,1 1-16,2 0 0,2 0 15,0 0-15,3-1 0,2 2 16,2-4-16,2 2 0,1-1 0,3-1 16,4-3-16,3-3 15,1 1-15,-2 1 0,0 1 0</inkml:trace>
  <inkml:trace contextRef="#ctx0" brushRef="#br0" timeOffset="129456.2391">22466 9710 0,'0'0'16,"0"0"-16,0 0 0,0 0 0,0 0 15,0 0-15,0 0 0,0 0 16</inkml:trace>
  <inkml:trace contextRef="#ctx0" brushRef="#br0" timeOffset="130929.9183">17164 10798 0,'0'0'16,"0"0"-16,0 0 0,0 0 16,0 0-16,0 0 0,0 0 15,0 0-15,0 0 0,9 22 0,-9-22 16,0 0 0,13 19-16,-13-19 0,0 0 15,12 18-15</inkml:trace>
  <inkml:trace contextRef="#ctx0" brushRef="#br0" timeOffset="131099.4455">16849 11287 0,'0'0'15,"0"0"-15,0 0 0,0 0 0,0 0 16,0 0-16,24 12 15,-24-12-15,30-4 0,-30 4 0,25-7 16,-25 7 0</inkml:trace>
  <inkml:trace contextRef="#ctx0" brushRef="#br0" timeOffset="131262.0363">17487 11295 0,'0'0'16,"0"0"-16,0 0 0,0 0 0,0 0 16,0 0-16,6 24 15,-6-24-15,0 0 0,8 23 0,-8-23 16,0 0-16</inkml:trace>
  <inkml:trace contextRef="#ctx0" brushRef="#br0" timeOffset="132063.8094">18473 10460 0,'0'0'15,"0"0"-15,0 0 0,0 0 0,-5-21 16,-1 15-16,-2 0 0,-3 0 15,-3 2-15,-5 0 0,-3 1 16,-2 0 0,-2 3-16,-10 3 0,1-3 15,2 4-15,3 0 0,-2 5 16,3-1-16,6 3 0,5-1 0,7 4 16,5 0-16,6 1 0,3 0 15,4 2-15,3 2 0,-1 2 16,0 0-16,0 4 0,2 0 15,-1 0-15,0 0 0,-2 0 0,-1 4 16,-4-1-16,-2-3 0,-3 4 0,-4 2 16,-1-5-16,-2-1 0,-8 3 15,-4 1-15,-2-4 0,0 0 16,1-5-16,1-2 16,2-3-16,3-3 0,1-2 0,3-3 15,3 0 1,4-3-16,1-1 0,0-3 15,2-1-15,0-1 0,2 2 16,2-4-16,0 3 0,2-4 0,-1 4 16,1-2-16,1 1 0,-1 0 15,2 5-15,-1 1 0,2 3 16,-1-1-16,1 1 0,1 1 16,-2 2-16,1 2 0,2 6 0,1 4 15,-2 3-15,0 0 0,0 3 16,0 3-16,-2-1 0,-1 5 0,0 8 15,1 7-15,-3-3 0,-1-1 16,-2 10-16,-2 1 0,-1-4 16,-2-4-16,-2 7 0,-3-6 15,0-2-15,0-1 0,2-5 0,3-4 0,1-4 16,3-3-16,3-3 0,4-3 16,4-7-16,2-6 0,-2-2 15,-4-3-15,0-2 0</inkml:trace>
  <inkml:trace contextRef="#ctx0" brushRef="#br0" timeOffset="132703.1388">18994 11114 0,'0'0'0,"0"0"0,0 0 16,5-29-16,-3 18 0,0-3 15,-2-4-15,-2-4 0,0-2 16,-2 2-16,-3 1 0,1 3 16,0 3-16,-3-2 0,-2 6 15,-2 0-15,-2 5 16,-3 2-16,-2 4 0,-1 4 15,0 2-15,-8 9 0,-1 3 16,2 2-16,3-2 0,0 4 16,2 6-16,2-2 0,3 2 15,-2 8-15,3 3 0,4-6 16,3-1-16,4 0 0,4-1 16,2-3-16,2-5 0,4 0 0,1-1 15,0-6-15,1 0 0,2-4 0,2 1 16,2-8-16,3-1 0,1-2 15,4-4-15,-2 1 0,-1-2 16,3-4-16,3-4 0,-2-1 16,-1-1-16,-1-2 0,-1-2 15,-4 2-15,-1-2 16,1-4-16,0-1 0,-6 6 16,-3 0-16,0 2 0,-3 2 15,1-1-15,-2 5 0,0-2 16,1 5-16,-2-1 0,-1 3 15,-1 3-15,0-1 0,0 1 0,-2 4 16,-1 3-16,-1 4 16,1 3-16,-1-1 0,1 3 0,0 1 0,0-2 15,-1 1-15,1 4 0,1 1 16,0 0-16,-1-3 0,1 0 16,0 0-16,1-2 0,0-1 0,0-3 15,1 2 1,1-3-16,1-2 0,-1-4 0,0 2 0,0-3 0</inkml:trace>
  <inkml:trace contextRef="#ctx0" brushRef="#br0" timeOffset="133182.413">19171 11356 0,'0'0'0,"0"0"15,0 0-15,0 0 0,0 22 0,0-22 16,-3 21-16,3-21 16,-6 22-16,2-10 0,-1 1 15,0 1-15,1 0 0,-2 0 0,2-1 16,-1 0-16,1-1 16,0-1-16,0-1 0,1-1 0,0-1 0,-1-5 15,1 2-15,1-3 0,1 1 0,1-3 16,1-6-16,0 0 0,1-3 15,1 1-15,3-2 16,1 0-16,0 1 0,3-2 0,2-1 16,0-1-16,-1 1 0,4-3 15,-2 3 1,-1-1-16,-1 3 0,-1 1 16,-1 0-16,-2 2 0,-2 2 0,1 2 15,-2 0-15,-1 3 16,1 0-16,-2 4 0,0-1 15,0 4-15,-1-3 0,0 5 0,-1 0 16,0 1-16,0 0 0,-1 1 16,-1 1-16,0 1 0,0 0 0,1 0 15,0 1-15,-1-3 0,1 1 0,0 1 16,1-1-16,1-6 0,0 0 16,5-2-16,3-4 15,-2 0-15,0 2 0,-1-2 0</inkml:trace>
  <inkml:trace contextRef="#ctx0" brushRef="#br0" timeOffset="133377.7228">19524 11180 0,'0'0'0,"0"0"15,0 0 1,0 0-16,0 0 0,33-13 15,-33 13-15,33-3 0,-14 1 16,4 0-16,3 2 0,-1 0 16,0 0-16,6 0 15,-1 0-15,-5-3 0,-4 2 0,-3 1 16</inkml:trace>
  <inkml:trace contextRef="#ctx0" brushRef="#br0" timeOffset="133737.2386">20284 10881 0,'0'0'0,"0"0"15,0 0-15,-10 19 0,10-19 16,-10 24-16,2-9 0,1 2 16,-1 0-16,1 2 0,1 1 0,-1 3 0,3 2 15,3-4-15,2 3 16,2-4-16,1 3 0,4-4 0,3 2 16,2-4-16,4-2 0,5 0 15,2-1-15,-1-3 16,1 0-16,1-6 0,2-1 0,-1-3 15,-2-1 1,-1-3-16,-1-2 0,-4 1 0,-4-1 16,-2 4-16</inkml:trace>
  <inkml:trace contextRef="#ctx0" brushRef="#br0" timeOffset="133969.251">20434 11006 0,'0'0'0,"0"0"0,0 0 16,-7 19-16,7-19 0,-7 25 15,1-8-15,1 3 0,-2-2 0,0 2 16,0 5-16,-4 6 16,-3-2-16,1 3 0,0 0 0,1-3 0,2-1 15,1 1-15,2 0 0,4-5 16,3-6-16,0-4 0,0-3 15,0 0-15</inkml:trace>
  <inkml:trace contextRef="#ctx0" brushRef="#br0" timeOffset="134608.959">20924 10475 0,'0'0'0,"0"0"15,9-12-15,-1 6 0,2 1 0,1-2 16,1-3-16,0 6 0,-1-3 16,4 1-16,-1 2 0,-1 0 15,1 2-15,-2 4 0,-1 3 16,-4 1-16,-1 4 0,-5 1 15,-4 7 1,-2-3-16,0 2 0,-4 2 0,-2 2 16,-2 3-16,-2-2 0,-1 9 15,0-2-15,4-1 0,3-1 16,4 1-16,3-1 0,2-4 0,2 1 16,6-2-16,4-1 15,1-2-15,1-1 0,5-1 0,3-3 16,0-3-16,0 0 0,-1-3 0,-1-1 15,-3-1-15,-4-2 0,-2-1 16,-2-3-16,-3 0 0,-1-3 0,-5 3 16,-6-1-16,1-2 15,-2 3-15,-3 0 0,-3 0 16,0 0-16,1 4 0,-1 3 16,0 0-16,2 0 15,0 4-15,0 2 0,0 2 16,0 3-16,1 1 0,1 5 15,2 2-15,-1 9 0,1 3 0,3 1 16,1 2-16,0 2 16,2-1-16,0 12 0,0 5 15,0-7-15,0 0 0,-1 9 0,-2 2 16,0-7-16,-1 1 0,-2 5 0,-4-3 16,0-9-16,1-6 0,-1 3 15,0 0-15,0-6 0,1-5 0,-9-1 16,-4-2-16,-5-6 15,0-3-15,-11-2 0,-5-1 16,2-7-16,1-6 0,13-2 0,7-2 16,6-1-16</inkml:trace>
  <inkml:trace contextRef="#ctx0" brushRef="#br0" timeOffset="137118.4396">22657 11096 0,'0'0'0,"0"0"0,0 0 16,0 0-16,0 0 0,-20-4 15,20 4-15,0 0 0,0 0 0,-20-11 16,20 11-16,0 0 15,-16-14-15,10 10 0,0 0 16,0 0-16,2 1 0,-1 0 16</inkml:trace>
  <inkml:trace contextRef="#ctx0" brushRef="#br0" timeOffset="137444.778">22371 11017 0,'0'0'0,"0"0"0,0 0 15,0 0-15,0 0 0,0 0 0,0 0 16,0 0-16,0 0 0,0 0 0,0 0 16,-17-10-16,17 10 0,0 0 15,0 0-15,0 0 0,0 0 16,0 0-16,0 0 0,0 0 16,0 0-16,0 0 0,0 0 15,0 0-15,0 0 0,0 0 0,35 3 16,-35-3-16,30 0 0,-30 0 0,31 0 15,-31 0-15,36 0 0,-17 0 16,0 0-16,-1 0 0,0-1 31,-1-1-31,-2 1 0,0 1 16,0 0-16,2 0 0,1 0 16,-5 0-16,1 1 0,-2 1 0,0-2 15,-1 1-15,-1-1 0,-3 0 0,0 2 16,-1-1-16,-2-1 0,0 0 15</inkml:trace>
  <inkml:trace contextRef="#ctx0" brushRef="#br0" timeOffset="138015.3975">23032 10763 0,'0'0'0,"0"0"15,0 0-15,0 0 0,0 0 0,32 4 16,-32-4 0,25 7-16,-25-7 0,28 12 15,-13-2-15,0 0 0,-1-2 0,-1 2 16,-1 2-16,-2 1 16,-1 1-16,-4 0 0,-4 1 15,-2 0-15,-3 2 0,-3 1 16,-5 0-16,-2-1 0,-2-2 0,-4-1 15,-3-2-15,1 1 0,1 1 0,0-4 16,1-1-16,-4-2 0,1 2 16,5-4-16,2-1 0,4-1 15,3 1-15,3-1 0,0 1 16,3-2-16,3-2 0,2 1 0,5-2 16,2-1-16,2-2 0,2 3 15,1-1 1,0 2-16,2 0 0,3 3 15,3-3-15,-2 4 0,-2 0 16,-1 3-16,-1 0 0,0 0 16,-1 0-16,1 3 0,0 2 15,-3 2-15,-3 0 0,-3 3 16,-3 1-16,-2-3 0,-5 2 16,-2 1-16,-3 1 0,0-2 0,1 1 0,-8 3 15,-3-3-15,-1-3 0,1-2 16,1-1-16,-1 0 0,2-3 15,3 0-15,2-1 0,1-3 16,3 0-16,0-3 0,0 1 16,1-3-16,0-3 0,2 1 0,2-3 15,2-1-15,0 0 0,0 0 16,0 2-16</inkml:trace>
  <inkml:trace contextRef="#ctx0" brushRef="#br0" timeOffset="138802.2867">22355 11751 0,'0'0'16,"0"0"-16,0 0 0,0 0 0,30 9 15,-30-9-15,37 7 0,-13-2 16,4 1-16,4-1 0,4 0 16,12 1-16,-1-1 0,4-3 15,4 1 1,7-2-16,-5 0 0,7-4 15,-4-3-15,-6 1 0,-2-1 0,3-6 16,-3-2-16,-6-4 0,-2 0 0,-1 0 16,-1-5-16,-6 3 0,-4-1 15,1-5-15,1-5 0,-5 2 16,-3 1-16,-4-4 0,-4-8 16,-3 4-16,-3 1 0,-1-11 15,-3-2-15,-4 8 0,-2 3 0,-2-11 16,-2-1-16,-2 1 0,-2 3 15,-5-5-15,-4 1 0,-3 5 16,-1 1-16,-4 1 0,-2-1 16,0 3-16,2 1 0,-21-15 15,-3 5 1,20 24-16,3-1 0,-25-12 16,-1 5-16,18 15 0,2 4 0,-23-7 15,-4 3-15,21 7 0,2 2 16,-21 2-16,0 5 0,19 2 15,-2 0-15,-19 9 0,2 7 16,21-5-16,-2 3 0,-25 15 16,3 4-16,6-2 0,6 1 0,2 8 15,1 9-15,3-3 0,3-2 0,6 6 16,3 3-16,6 1 0,6-3 16,-1 5-16,0 1 0,6-6 15,4-2-15,1 3 16,3 0-16,3-2 0,3 0 15,3 0-15,0 0 0,3-7 0,1-8 0,1 5 16,1 3-16,0-8 0,0-5 0,2 1 16,0 1-16,1-3 0,2-3 15,8 1-15,5 3 0,-1-4 16,-3-1-16,11-2 0,6 0 16,-20-16-16,2-3 0,-7-1 15,-5-1 1,-4-1-16</inkml:trace>
  <inkml:trace contextRef="#ctx0" brushRef="#br0" timeOffset="140021.2778">25627 11085 0,'0'0'0,"0"0"16,0 0-16,0 0 0,0 0 0,0 0 15,0 0-15,0 0 0,30 2 0,-30-2 16,30-2-16,-30 2 0,43 2 16,-17-2-16,2-2 0,3 2 15,2-3-15,12 2 0,0 2 16,-1-1-16,0 3 0,12-3 16,3 2-16,-5-1 15,-4 0-15,10-1 0,-2 2 16,-5-1-16,-3 2 0,-3 0 15,0-1-15,-2 4 0,-6-2 0,-5 2 16,-3-3-16,-4-1 0,-3 0 16,-8 0-16,-4 4 0,-8-5 15,-4 2-15,0 1 0,0-1 16,0-3-16</inkml:trace>
  <inkml:trace contextRef="#ctx0" brushRef="#br0" timeOffset="140522.7797">25964 11328 0,'0'0'0,"0"0"0,0 0 16,0 0-16,0 0 0,26 3 0,-26-3 15,30 3-15,-10-2 16,3 3-16,4-1 15,-2-1-15,0 0 16,5 3-16,1 0 0,-4 2 0,-4 0 16,-3 0-16,-3 1 0,-2 3 15,-5 1-15,-5 0 0,-3-1 16,-5 0-16,-5 0 0,-4 5 16,-4-1-1,-10 2-15,-6 1 0,3-2 0,1-2 0,-8 4 16,-2-1-16,6-2 0,5-4 0,0 3 15,6-3-15,5-4 16,2 2-16,4-4 0,4 1 16,3-2-16,1 0 0,7-2 15,5 2-15,4-1 0,3-1 0,6 0 16,4 0-16,1-2 0,1 2 16,1-2-16,4-2 0,-2 2 0,-2 3 0,5-2 15,-3 0-15,-6 1 16,-4 0-16,-3 0 0,-3 1 15,-3-3-15,-2-1 0,-3 0 0,-1-1 16,-1-1-16,-3 3 0,1-4 16,1-4-16,-3 2 0,0-1 0,0 2 31,-1-1-31,0 3 0</inkml:trace>
  <inkml:trace contextRef="#ctx0" brushRef="#br0" timeOffset="140786.0172">26393 10571 0,'0'0'0,"0"0"0,0 0 15,0 0-15,0 0 0,0 0 16,-4 26-16,4-26 16,-5 27-16,5-27 0,-6 36 15,1-14-15,1 0 0,1 5 16,-1 2-16,2 9 0,1-1 0,0-8 16,0-4-16,0-4 15</inkml:trace>
  <inkml:trace contextRef="#ctx0" brushRef="#br0" timeOffset="141303.3011">28848 10960 0,'0'0'0,"0"0"16,0 0-16,0 0 0,0 0 0,-12-22 16,12 22-16,-26-10 0,7 7 0,-7 3 15,-4 3-15,0 3 0,-4 1 16,-10 5-16,-2 2 0,-6 4 16,6 0-16,3 3 0,2 4 15,0 3-15,7-5 0,9 5 0,7 0 31,7 1-31,4 0 0,7 2 16,7-5-16,4-1 0,3-4 0,8 1 16,5 2-16,2-3 0,0 0 0,6 0 15,2-1-15,-2-2 16,-2-4-16,2-4 0,-4-8 16,-8 0-16,-7-2 0,-3 3 15</inkml:trace>
  <inkml:trace contextRef="#ctx0" brushRef="#br0" timeOffset="141562.8453">28721 11317 0,'0'0'0,"0"0"0,0 0 16,0 0-16,31-4 0,-31 4 15,31 1-15,-15 2 0,1 1 0,-1 2 16,1 0-16,-3 0 0,-2 4 15,-2-1-15,-2 0 0,-3 5 16,-4-3-16,-6 5 0,-5 0 16,-1 2-16,-1-2 0,-2 0 15,-4-1-15,-2-1 16,-2 0-16,2 0 0,4-1 0,-1-1 16,5-2-16,6-5 0,1-2 15,6 0-15,6-2 0,-2-1 0,0 0 0,-1 3 16</inkml:trace>
  <inkml:trace contextRef="#ctx0" brushRef="#br0" timeOffset="141773.0553">29296 11435 0,'0'0'0,"0"0"0,0 0 15,0 0-15,0 0 0,0 0 16,0 0-16,0 0 0,0 0 0,3 21 16,-3-21-16,0 0 15,0 0-15,0 0 0,0 0 16,20 17-16,-20-17 0,0 0 0</inkml:trace>
  <inkml:trace contextRef="#ctx0" brushRef="#br0" timeOffset="142171.6431">29955 11096 0,'0'0'0,"0"0"16,0 0-16,0 0 0,-3 23 0,3-23 15,-9 26-15,9-26 0,-12 32 16,3-10-16,-1 2 0,0 2 16,-1 2-16,-3 12 0,1 2 15,-2 0-15,0 2 16,-4 12-16,0 3 0,2-2 0,0-7 0,-2 12 0,2-1 16,0 3-16,3-7 0,3-4 15,2-3-15,2-5 0,2-3 16,2-3-16,0-4 0,2-4 15,0-4-15,1-5 16,1-5-16,1-6 0,1-3 0,1-4 16,2-4-1,-1-6-15,2-4 0,0-15 0,1-10 0,-1 8 0,-2 6 16,0 4 0</inkml:trace>
  <inkml:trace contextRef="#ctx0" brushRef="#br0" timeOffset="142428.0822">29961 11071 0,'0'0'0,"0"0"0,11-7 16,-4 3-16,2 4 0,4-1 0,4 2 16,1 2-16,0-2 0,9 9 15,1 1-15,-1 3 0,-3 1 0,3 8 16,-3 4-16,-5 1 0,-3-1 15,-3 0-15,-3 0 0,-4-1 16,-4-4-16,-4 3 0,-4 0 16,0-7-16,-2 1 0,-6-4 15,-5-3-15,-1 2 0,-1 0 16,-6-7-16,-7-6 0,2-1 0,2-1 16,1 0-1,6-1-15,5 0 0</inkml:trace>
  <inkml:trace contextRef="#ctx0" brushRef="#br0" timeOffset="142590.8781">30777 11584 0,'0'0'0,"0"0"15,0 0-15,0 0 0,0 0 0,0 0 16,2 22-16,-2-22 0,0 0 15,-22 11-15,22-11 0,0 0 16</inkml:trace>
  <inkml:trace contextRef="#ctx0" brushRef="#br0" timeOffset="143944.165">19709 13728 0,'0'0'0,"0"0"16,2-17-16,-1 6 0,0-1 0,-2-2 16,-2-4-16,-2-6 0,-2 1 15,-2 3-15,-2 1 0,0 2 16,0 0-16,-6-1 0,-3 3 0,-2 2 16,-2 4-16,0 6 0,-2 4 15,-5 1-15,1 2 0,-2 4 0,-1 4 16,-1 5-16,-1 5 0,-7 9 15,1 2-15,6 3 0,4 3 16,-1 6-16,3-1 0,4-2 16,2-3-16,6 4 15,6 5-15,7-6 16,4-2-16,3-4 0,4-2 0,1-4 16,3-3-16,2-4 15,0-7-15,1 0 0,3-5 0,4-4 16,4-3-16,0-4 0,0-1 15,0-5-15,5-3 0,0-4 16,-1-5-16,0-1 0,0 1 0,-3-2 16,0-2-16,3-6 0,2-6 15,-7 4-15,-4 4 0,-2-2 16,-4-1-16,0 3 0,-2 1 0,-4 3 16,-1 3-16,-4 6 0,-2 3 15,2 3-15,-2 1 0,0 1 16,-1-2-1,-2 7-15,-3 2 0,0 3 16,-1 0-16,-3 6 16,-3 6-16,2-2 0,-1 3 0,-1 5 15,1 1-15,0 2 0,0 1 16,1 2-16,1 0 0,2-2 0,-1-2 16,1 0-16,2 0 15,0-2-15,2-2 0,3-2 0,3-3 0,4-4 16,3-3-16,-2-1 0,-2-1 15,0-4-15</inkml:trace>
  <inkml:trace contextRef="#ctx0" brushRef="#br0" timeOffset="144418.0905">19769 14011 0,'0'0'0,"0"0"0,0 0 0,-4 19 16,4-19-16,0 0 0,-9 29 16,4-16-16,0 3 0,-2 0 15,-1 3-15,0-2 0,-1 0 0,-2 5 16,0 1-16,1-1 0,0 0 0,1-3 16,1-1-16,2-5 0,0-1 15,2-5-15,1 0 0,1-2 16,2-5-16,6-1 0,3-4 15,0-1-15,2-5 0,3-1 16,2-2-16,4-2 0,2-4 0,0 0 0,2 0 16,1-5-16,-1 1 0,-1 0 15,-1 1-15,-3 0 0,-2 1 16,-2 5-16,-1 2 16,-1 5-16,-2-1 0,-4 4 0,-1 2 15,0 3-15,2 0 0,-2 4 16,-1 3-1,0 3-15,-2 1 0,-2 3 0,-1 1 16,-1 2-16,-1 1 0,-3 2 16,0 0-16,-2 0 0,1 1 15,-1 0-15,0 0 0,2 0 16,0-2-16,3 1 0,1-2 16,3-9-16,2-3 0,-1 1 15,-1-3-15,0 0 0</inkml:trace>
  <inkml:trace contextRef="#ctx0" brushRef="#br0" timeOffset="144618.6449">20287 13950 0,'0'0'0,"0"0"16,0 0-16,28-1 0,-28 1 15,33-4-15,-11 3 0,2-3 16,3 1-16,2 0 0,5 1 15,6-1-15,0-1 0,1 1 16,1-2-16,5-3 0,-3-1 0,-8 3 16,-8-1-16,-5 3 15</inkml:trace>
  <inkml:trace contextRef="#ctx0" brushRef="#br0" timeOffset="144919.2937">21282 13540 0,'0'0'0,"0"0"15,0 0-15,-18 15 0,18-15 0,-17 20 16,17-20-16,-28 33 0,14-15 16,-7 11-1,0 5-15,2-1 0,4 0 0,0 5 16,4-2-1,4-1-15,1-2 0,5-2 16,3-1-16,5-3 0,4-3 0,3-3 16,4 0-16,-1-5 15,2-3-15,5-3 0,5-4 0,0 1 16,-1-2-16,9-4 0,-1-6 16,-7 2-16,-7-1 0,-4 1 15</inkml:trace>
  <inkml:trace contextRef="#ctx0" brushRef="#br0" timeOffset="145151.2951">21475 13697 0,'0'0'0,"0"0"0,-16 16 15,7-5-15,-1 0 0,-8 7 16,-4 4-16,-2 0 0,-2 2 0,-5 7 16,3 0-16,-1 4 0,2 1 15,-4 7-15,1 1 0,7-4 16,4-2-16,4-10 0,3-5 0,4-6 16</inkml:trace>
  <inkml:trace contextRef="#ctx0" brushRef="#br0" timeOffset="145392.5572">22012 13848 0,'0'0'0,"9"-1"0,4 2 16,2 0-16,3 0 0,10 0 0,4 2 16,-3 0-1,0 1-15,3 1 0,-3 0 16,-6-2-16,-4 0 0,-4-1 0</inkml:trace>
  <inkml:trace contextRef="#ctx0" brushRef="#br0" timeOffset="145552.4329">21860 14142 0,'0'0'15,"0"0"-15,26 2 0,-26-2 0,42 0 16,-13 0 0,6 0-16,15-2 0,4 2 0,0-1 15,-10 0-15,-8 1 0</inkml:trace>
  <inkml:trace contextRef="#ctx0" brushRef="#br0" timeOffset="145800.0039">23089 13978 0,'0'0'0,"0"0"0,0 0 16,0 0-16,33-11 16,-33 11-16,41-2 0,-17 1 15,1 1-15,5-1 0,4 1 16,9 1-16,-1 0 0,12-2 16,0-4-16,-10 1 0,-8 1 0,-7 1 15</inkml:trace>
  <inkml:trace contextRef="#ctx0" brushRef="#br0" timeOffset="146285.9421">24141 13694 0,'0'0'15,"0"0"-15,0 0 16,27 11-16,-27-11 0,27 16 15,-11-5-15,0 1 0,2 2 16,6 6-16,2 1 0,-4 0 16,-4-1-16,-2 1 0,-4 0 15,-5 0-15,-5 0 0,-8-1 16,-5 0-16,-4 2 0,-2-4 0,-5-1 16,-3-2-16,0-2 0,-1-4 0,3 2 15,1-4-15,3 0 16,3-2-16,2 1 0,3 1 0,4-4 15,1-2-15,6-1 0,1 2 16,4-1-16,1 1 0,6 0 16,6 0-16,2 1 0,2 0 0,1 3 15,1-2-15,1 5 0,-2 0 16,3 5-16,-1 0 0,-6 0 0,-2 0 16,-5 1-16,-4 1 0,-4 1 15,-3 2-15,-6 0 0,-6-1 16,-4 0-16,-1 0 0,-6-3 15,-4-1-15,-1 0 0,-3 0 16,-1-3 0,0-1-16,0-3 0,1-3 0,-3 0 15,4 0-15,3-5 0,6-2 16,4-6-16,5-2 0,3 3 16,2 2-16,0 0 0</inkml:trace>
  <inkml:trace contextRef="#ctx0" brushRef="#br0" timeOffset="146571.2874">24896 13667 0,'0'0'0,"0"0"15,0 0 1,17 25-16,-9-12 0,2 6 15,2 6-15,-1 1 0,-1 3 16,0 13-16,-1 2 0,-2 10 16,-2-2-16,-6 9 0,-5-2 15,-3-1-15,-2 1 0,-7 5 16,-5-3-16,-5-9 0,-4-8 0,-9 6 16,-3-3-16,1-10 0,0-6 0,-5-6 15,-5-6-15,3-9 0,3-7 16,12 0-16,11-1 0,6 0 15</inkml:trace>
  <inkml:trace contextRef="#ctx0" brushRef="#br0" timeOffset="146888.0778">23164 13457 0,'0'0'0,"-7"12"16,-2 2-16,-2 3 0,-1 2 0,-6 15 15,-5 16-15,2 2 0,1 1 16,-5 19-16,-1 6 0,8 4 15,7-8-15,4 15 0,4 0 0,7-12 0,7-8 16,22 26-16,11-13 16,-13-25-16,-10-20 0,-7-9 0</inkml:trace>
  <inkml:trace contextRef="#ctx0" brushRef="#br0" timeOffset="147204.7878">25595 13978 0,'0'0'0,"24"-2"0,5 1 15,4 1-15,3 0 16,16 4-16,5 2 0,13 1 16,0 2-16,12 2 0,-1 3 15,-6 0-15,-5 0 0,4 3 0,-6 0 16,-10-4-16,-9-4 0,5 1 15,-17-2-15,-12-3 0</inkml:trace>
  <inkml:trace contextRef="#ctx0" brushRef="#br0" timeOffset="147542.9236">25816 14229 0,'0'0'0,"0"0"0,0 0 0,32 11 16,-19-7-16,3 0 0,6 3 0,0 2 31,1 1-31,5 6 0,-2-2 16,-4 2-16,-2 1 0,-5-1 16,-5 0-16,-7 2 0,-4-1 0,-10 2 15,-8 2-15,-5 0 0,-2 1 16,0-1-16,-2-2 0,3 1 15,1 0-15,1 4 0,4 0 16,6-2-16,4-4 0,9-3 0,6-2 16,5-4-16,5-3 0,5 0 15,4-2-15,5-7 0,4 2 16,5-11-16,4-7 16,1-3-16,-8-6 0,-7 9 0,-6 2 0,-5 6 15</inkml:trace>
  <inkml:trace contextRef="#ctx0" brushRef="#br0" timeOffset="147774.5903">26009 13283 0,'0'0'0,"0"0"15,0 0-15,0 0 0,0 0 0,-1 27 16,1-27-16,-2 23 16,2-23-16,-3 31 0,1-13 0,0 1 15,2 1-15,-1 0 0,0 0 0,-1-2 16,0 0-16,0 2 0,-1-3 16,1-3-16</inkml:trace>
  <inkml:trace contextRef="#ctx0" brushRef="#br0" timeOffset="148043.845">26963 14053 0,'0'0'0,"10"14"0,3 7 15,4 13-15,0 6 16,0 6-16,-2-3 0,-4 18 15,-6 14-15,-6-7 0,-5-1 0,-13 2 16,-10-5-16,-9-7 0,-6-4 16,-30 15-16,1-7 0,-2-11 15,1-4-15,-1-7 0,0-6 16,4-7-16,4-6 0,-2-2 16,1 0-16,10-14 0,7-5 0,16-2 0,10 3 15,9-1-15</inkml:trace>
  <inkml:trace contextRef="#ctx0" brushRef="#br0" timeOffset="148344.8128">25542 13839 0,'0'0'0,"-11"12"0,-4 4 15,6-2-15,-1 2 0,-4 13 16,0 7-16,0 4 0,1 4 16,-1 16-16,3 6 0,2 4 15,4-7-15,6 6 0,5-3 0,3 2 16,5-4-16,8-7 15,6-7-15,2-7 16,2-7-16,-9-10 0,-6-6 16,-5-8-16</inkml:trace>
  <inkml:trace contextRef="#ctx0" brushRef="#br0" timeOffset="148862.0285">27304 13615 0,'0'0'15,"0"0"-15,0 0 0,0 0 0,0 0 16,3 28-16,-3-28 15,3 29-15,-2-12 0,-1 1 16,0 1-16,-1-1 0,-2 1 0,-1 3 16,-2-2-16,1 0 0,-1-2 15,0-2 1,-1-1-16,2-4 16,0-2-16,1 0 0,1-2 0,0-2 15,3-5-15,0 0 16,4-8-16,1-2 15,4-1-15,0 0 0,0 1 0,3-5 16,0-1-16,0 1 0,0 1 0,0 1 16,-1 1-16,0 1 0,0 1 15,-1 2-15,-1 1 0,0 3 0,0 3 16,-2 2-16,1 3 16,-2 2-16,-2 1 0,-1 3 0,1 1 15,-3 1-15,0 0 0,-1 1 16,-1 2-16,-1 1 0,-1 0 0,0-1 31,0 0-31,-1-4 0,1 0 0,0-3 16,1 0-16,-1-2 0</inkml:trace>
  <inkml:trace contextRef="#ctx0" brushRef="#br0" timeOffset="149024.4508">27901 13850 0,'0'0'0,"0"0"0,22 4 0,-10-1 16,0 0-16,7 1 0,2-1 15,-1-1-15,-1 0 0,-2-1 16,-3 0-16,-3 0 0</inkml:trace>
  <inkml:trace contextRef="#ctx0" brushRef="#br0" timeOffset="149231.6427">28354 13855 0,'0'0'0,"0"0"15,-3 19-15,3-19 0,-7 30 0,1-9 16,-1 4-16,-4 10 0,-3 0 15,-2 7-15,-3 4 0,-5 9 16,1-3-16,1-2 0,4-11 16,5-9-16</inkml:trace>
  <inkml:trace contextRef="#ctx0" brushRef="#br0" timeOffset="170974.8187">19333 2935 0,'0'0'15,"0"0"-15,0 0 0,0 0 0,0 0 16,31-2-16,-31 2 0,27 5 16,-27-5-16,36 8 0,-16-1 15,0-1 1,-1 2-16,-1 3 0,1 0 15,2 4-15,-2-2 0,-3 1 0,-1 1 16,-4 1-16,-4 1 0,-3 0 16,-4 1-16,-3 1 0,-1-1 15,-7 0-15,-6 0 0,0 0 16,-2 1-16,-5 3 0,-2-3 16,0 0-16,0-2 0,-1-1 0,2-2 0,3-2 15,3-1-15,3-2 0,3-3 16,3-1-16,3-1 0,4-3 15,3-1-15,8-7 0,3-2 16,-1 0-16,-2 3 0,-2 0 0</inkml:trace>
  <inkml:trace contextRef="#ctx0" brushRef="#br0" timeOffset="171228.6528">19784 2960 0,'0'0'16,"0"0"-16,0 0 16,-19 12-16,9-6 0,-3 4 15,-1 1-15,-1 5 0,-1 0 16,-2 6-16,-1 1 0,2 0 0,2 2 16,2-1-16,2 2 0,1 1 15,3-2-15,5-2 16,4 1-16,4-1 0,1 0 15,6 0-15,4-1 0,4-5 0,4 1 0,6-3 16,4-1-16,-6-2 0,-6-2 16,-4-3-16</inkml:trace>
  <inkml:trace contextRef="#ctx0" brushRef="#br0" timeOffset="172099.1666">25911 2903 0,'0'0'0,"0"0"16,0 0-16,0 0 0,22 0 0,-22 0 15,25 5-15,-25-5 16,28 7-16,-12-2 0,0 2 16,1 1-16,-1-1 0,1 2 0,-1 0 15,-1 1-15,-2-1 0,1 4 0,-3 1 16,-2 1-16,-3-2 0,-5 2 15,-5 0-15,-1 1 0,-2 0 16,-3-1-16,-2 2 0,-1 0 16,-2-2-16,-4 3 0,-3 0 15,1-2 1,0-1-16,-7 3 0,1 0 16,0-3-16,3-2 0,1 2 0,1 0 15,4-3-15,4-2 0,4-2 16,6-1-16,4-2 0,3-1 15,3-3-15,4-4 0,-2 2 16,-1 0-16,-2-1 0</inkml:trace>
  <inkml:trace contextRef="#ctx0" brushRef="#br0" timeOffset="172478.0741">26462 2885 0,'0'0'0,"0"0"0,0 0 16,0 0-16,0 0 0,-29 2 15,29-2-15,-25 11 0,25-11 0,-32 17 16,12-4-16,0-1 16,1-1-16,-7 5 0,-3 5 15,4-3-15,1 0 16,5 2-16,1-1 15,2-2-15,3-1 0,0 5 16,3 0-16,2-3 0,3-2 0,3-1 16,3 2-16,1-3 0,1-1 0,4 3 15,2-1-15,0-4 16,2-3-16,3 1 0,2-2 16,4 2-16,1-1 0,7 0 0,2 0 15,-3-2-15,-1 0 0,-2-1 0,-1-2 16,-1-1-16,0-1 0,-3 0 15,-3-1-15,-2-2 0,-3-1 0,-3 0 16,-1 0-16,-1 2 0</inkml:trace>
  <inkml:trace contextRef="#ctx0" brushRef="#br1" timeOffset="189274.8101">18864 3088 0,'0'0'0,"0"0"0,0 0 16,0 0-16,0 0 0,0 0 15,0 0-15,0 0 0,0 0 0,0 0 16,0 0-16,27-5 0,-27 5 16,0 0-16,0 0 0,28 2 0,-28-2 15,0 0-15,28 1 0,-28-1 16,25 2-16,-11-2 0,4 1 16,-2 0-16,1 0 0,3 0 15,3-1-15,0 0 0,0 3 0,9-3 16,1 0-16,-1 1 0,-1 0 15,1 0-15,1 0 0,-1-1 0,0 0 16,8 2 0,-1-2-16,0 0 15,0 0-15,-1-2 0,1 2 16,-4 0-16,-3 0 0,10 0 0,1 0 0,-6-1 0,-3 0 16,-1 0-16,0-3 0,-2 3 15,-2-2-15,-1 0 16,-4-1-16,-3 4 0,-2 0 0,-1 0 15,-1 2-15,-4-4 16,1 2-16,-1-1 0,0 0 16,-2 1-16,-1 0 0,-2 0 15,-2 0-15,0 1 0,-1 0 0,-1 3 16,-1 0-16,-1-3 0,-2-1 16,2 1-16,-2-1 0,3 1 0</inkml:trace>
  <inkml:trace contextRef="#ctx0" brushRef="#br1" timeOffset="189992.5594">19115 3322 0,'0'0'0,"0"0"0,0 0 0,0 0 15,0 0-15,0 0 0,0 0 16,0 0-16,0 0 0,-3 25 0,3-25 16,-4 24-16,4-24 0,-5 32 15,0-10-15,1 2 0,-1 0 16,-2 2-16,-1 0 0,-3 8 0,0 0 15,0 1-15,0 1 16,1-1-16,0-1 0,-2 4 0,1-1 16,1-2-16,1-1 0,-1-3 15,1 0 1,0-5-16,1 0 0,0 0 16,1-3-16,-1 0 0,0-4 15,3-2-15,1-1 0,1-3 16,1-2-16,1-3 0,0-1 15,-1-3-15,1 0 0,1-4 16,-2-2-16,4-3 0,3-4 0,-1-2 16,1-3-16,-2 0 0,0 4 0,-1 1 15</inkml:trace>
  <inkml:trace contextRef="#ctx0" brushRef="#br1" timeOffset="190393.9333">19133 3348 0,'0'0'0,"0"0"16,0 0-16,0 0 0,0 0 0,27-1 15,-27 1-15,22 4 0,-22-4 16,22 10-16,-11-4 0,0 2 0,0 0 15,0 2-15,0 2 0,-1 0 16,-1-1-16,-2 3 0,-2 0 16,0 1-16,-3-1 0,-1 4 15,-2 2-15,-1-3 0,-2-3 0,-1 1 16,-3-1-16,-1-1 16,-1-1-16,-2-1 15,-1 1-15,0-1 0,0-2 16,1 0-16,-1-3 0,2 0 15,1-3-15,1 1 0,0-1 16,0-2-16,1 0 0,2-1 16,-1-1-16,3 0 0,0-3 0,3 0 15,2-1-15,0 1 0,2-3 16,-2 2-16,0 0 0,0 1 0</inkml:trace>
  <inkml:trace contextRef="#ctx0" brushRef="#br1" timeOffset="190578.8684">19574 3493 0,'0'0'16,"0"0"-16,0 0 0,23 2 0,-11-2 0,3 0 15,3 0-15,0 1 16,-1 2-16,7 0 0,-1 0 16,0 0-16,-1 0 0,-1 0 15,-2 2-15,-3-4 0,-3-1 0,-2 0 16,-1 0-16,-1 0 0</inkml:trace>
  <inkml:trace contextRef="#ctx0" brushRef="#br1" timeOffset="190879.5826">20040 3375 0,'0'0'0,"0"0"16,0 0-16,0 0 0,0 0 0,0 0 16,7 25-16,-7-25 0,1 21 15,-1-21-15,0 30 0,0-14 16,-1 0-16,0 1 0,-1 0 16,-1-1-1,1 1-15,-1 0 0,0-2 16,0 1-16,1-1 0,-1 3 15,-2 1-15,2-3 0,1-3 0,1 0 16,0-1-16,1-4 0,0-3 16,2-1-16,1-2 0,-1-1 15,1 1-15,-1 0 0</inkml:trace>
  <inkml:trace contextRef="#ctx0" brushRef="#br1" timeOffset="192183.5976">20019 2214 0,'0'0'0,"1"-4"0,2 0 15,-1-3-15,-1 0 0,-1 1 16,0-2-16,-1-3 0,-1 1 0,-2 2 16,0-2-16,-1 5 15,0-1-15,-2-1 0,0 0 16,-2 3-16,0 0 0,-1 1 0,0 3 0,-1 0 16,-1 4-16,-1 2 0,-2-2 15,-2 7-15,0 0 0,2 2 16,0-2-16,2 3 0,0-2 0,0 5 15,1 1-15,1 0 0,1-1 16,0 1-16,0 1 0,0-2 16,0-2-1,2 3-15,2-2 0,1 0 16,3-2-16,2 1 0,2-1 16,0 0-16,1-3 0,1-4 15,2 3-15,-1-6 0,2 0 0,1-1 16,2 0-16,1-5 0,0-2 15,4 0-15,0-3 0,2 0 16,-1-1-16,0-2 0,-2 2 0,0-2 16,1-1-16,-2 1 0,0-1 15,0 0-15,0 1 0,-2-1 0,0 1 16,-1 1-16,-2-1 0,0 2 16,-2-1-16,-1 4 0,0-1 15,-2 3-15,0-1 0,-3 4 16,0 0-16,0 0 0,-4 6 0,-1-2 15,1 0-15,-2 3 0,0 3 16,-1-2-16,1 2 0,-1 1 0,0 2 16,1-1-16,-1 3 0,-3 5 15,0-1-15,-1 2 0,1 4 16,-1-3-16,0 3 0,0 0 16,0 0-16,0 0 15,0 0-15,-1 3 16,1 1-16,2-1 0,1-3 15,2-1-15,0-2 0,1 0 16,0 0-16,2-1 0,0-3 0,1-2 16,0-1-16,1-3 0,1 2 15,0-3-15,1-1 0,2-6 16,-1-1-16,3-2 0,3-2 0,2-2 16,2 0-16,1-3 0,3 0 15,-2-4-15,2 1 0,-1-1 0,2-1 16,0-2-16,2 3 0,0-1 15,-2-1-15,0-1 0,-2-3 16,0 0-16,-3-2 0,0 5 16,-1 1-16,-1-1 15,-1 1-15,-3 1 0,0 0 16,-3 1-16,-2-1 16,0 0-16,-1 4 0,-1 0 0,-1 0 15,0 3-15,-1 0 0,-2 0 16,1 2-16,-1 1 0,1 1 15,-1 1-15,1 2 0,0 0 16,-2 1-16,2-1 0,-1 1 0,2 0 0,0 0 16,1 3-16,2 0 0,1 0 15,1 0-15,2 0 0,2 2 16,0 0-16,2 1 0,3 1 16,2 0-16,-2 0 0,-1-4 0,-1 0 15</inkml:trace>
  <inkml:trace contextRef="#ctx0" brushRef="#br1" timeOffset="193934.4902">25535 2992 0,'0'0'0,"0"0"16,0 0-16,0 0 0,0 0 16,0 0-16,0 0 0,30-8 15,-30 8-15,22-3 0,-22 3 16,32 0-16,-14 0 15,0 0-15,3 2 0,1-1 16,2 0-16,1 3 16,1-1-16,9 1 0,0-1 0,4-3 15,1 4-15,1-2 0,-1-1 16,13 1-16,2-2 0,-1 2 16,-1-2-16,13 0 0,1-5 15,-5 4-15,-5 0 0,11-3 0,-3-1 0,-6 3 16,-5 2-16,7 0 0,-2-3 15,-8 2-15,-6 0 0,-4-1 16,-2 2-16,-3 3 0,0 3 16,-6-4-16,-1-2 0,-7 0 15,-4 0-15,-6 3 0,-2 1 16,-4-1 0,-1-3-16,-4 4 0,-2 0 15,-4 2-15,-2-2 0,2 1 0,1-1 16,1-2-16</inkml:trace>
  <inkml:trace contextRef="#ctx0" brushRef="#br1" timeOffset="194388.4156">25912 3196 0,'0'0'0,"0"0"0,0 0 16,0 0-16,0 0 0,0 0 15,0 0-15,-10 30 0,10-30 0,-7 28 16,7-28-1,-11 36-15,4-16 0,0 1 16,1 6-16,-2-2 16,0 2-16,-4 10 0,-1 2 0,1-1 15,0-2-15,-4 9 0,-1-1 0,-1-1 0,0-4 0,0 6 16,1-3-16,3-5 16,2-5-16,1-2 15,1-2-15,1-4 0,2-2 0,3-4 16,2-2-16,-1-3 0,1-3 15,0-4-15,0-2 0,1-1 16,1-3-16,0 0 0,-1-2 16,2-4-16,1-1 0,1-6 15,3-2-15,-1-3 0,1-2 0,-2 4 16,0 3 0,-1 1-16</inkml:trace>
  <inkml:trace contextRef="#ctx0" brushRef="#br1" timeOffset="194720.5959">25807 3365 0,'0'0'0,"0"0"0,0 0 15,12-19-15,-6 13 0,3-3 0,2 3 0,0-2 16,0 0-16,2 2 0,3 2 16,4 0-16,-2 1 0,2 3 15,0 1-15,-3 3 0,-3 1 0,-1 2 16,-1 3-16,-2 2 15,-2 0-15,-1 3 0,-3 1 16,-1-2-16,-2-1 0,-2 2 0,-2 0 0,-4-1 16,-1 1-16,-5-1 0,-2 2 15,0-3-15,-1-1 0,0-1 16,-2 1-16,0-3 0,1 1 0,-4 0 16,1-3-16,3 0 15,3-1-15,1-1 0,2 0 16,3-3-16,1 0 15,4-3-15,3-3 0,0 0 0,0 1 16,0 1-16</inkml:trace>
  <inkml:trace contextRef="#ctx0" brushRef="#br1" timeOffset="194890.0684">26259 3383 0,'0'0'0,"0"0"16,0 0-16,34-2 0,-20 2 0,5 0 15,3 0-15,1 0 16,1 0-16,6 0 0,-1 0 16,-3 2-16,0 0 0,1 0 0,-1 0 15,-9 1-15,0-2 0,-3 0 16,-2 0 0,-2 1-16</inkml:trace>
  <inkml:trace contextRef="#ctx0" brushRef="#br1" timeOffset="195121.4872">26733 3271 0,'0'0'0,"0"0"0,0 0 0,0 0 16,0 0-16,0 0 0,0 0 16,0 0-16,1 25 0,-1-25 15,-1 23-15,1-23 0,-3 30 0,0-12 16,0 2-16,0 1 0,-2 0 15,1 1-15,-1 3 0,0 4 16,1-2-16,-1-2 16,2-1-16,0-5 0,0-2 15,1-2-15</inkml:trace>
  <inkml:trace contextRef="#ctx0" brushRef="#br1" timeOffset="196154.3329">26599 2163 0,'0'0'16,"0"0"-16,0 0 0,0 0 0,-3-21 15,3 21-15,0 0 16,0 0-16,-9-18 0,6 15 0,-1-1 16,-2 1-16,-1 3 0,-1 3 15,-3 1-15,0 3 0,0 0 0,-2 4 16,0 3-16,1 0 0,0-2 0,-2 8 16,0-2-16,2 1 0,0 1 15,2-2-15,1 0 16,2 0-16,-1-4 0,1 1 0,2-1 15,0-1-15,1-1 0,1-1 16,0-4 0,3 2-16,0-4 0,4-1 15,1-1-15,1-3 0,0 1 16,4-2-16,2-3 0,2 1 0,-1-1 16,5-3-16,-1 0 0,0-1 15,-2-2-15,-1 2 0,1-3 16,-2 1-16,0 0 0,-2 0 15,-1 2-15,-1 0 0,-1-1 0,-2 2 0,0 2 16,-2-1-16,0 5 0,-2 1 16,-2 0-16,0 0 0,-2 4 15,-2-1-15,-1 1 0,-1 4 16,1 2-16,-2 1 0,-1 3 16,0 0-16,-2 0 0,-5 7 15,1 1-15,0 2 0,0-1 0,0 4 16,0 2-16,1-1 0,-1 1 0,0 4 15,0-1-15,0-1 0,2-2 16,2-3-16,2-1 16,1-1-16,1-3 0,3-2 0,1-1 15,1-2-15,1 0 0,3-5 16,4-2 0,0-2-16,1-1 0,6-5 15,5-1-15,-2-2 0,-1-3 16,6-4-16,2 0 0,0-1 0,-1-1 15,2-2-15,2-4 16,-2-1-16,-2 4 0,-1-1 0,-1 1 16,-2-1-16,-2 1 0,-3-1 15,-1-2-15,-2 6 0,-1-1 0,-1 0 16,-1 4-16,-5 0 0,-4-2 0,-4 3 16,-2 0-16,0 2 15,-1-1-15,-2 5 0,-1-1 16,0 1-16,0 2 0,0 1 0,-1-1 15,1 3-15,1-1 0,1 1 16,2 3 0,1 1-16,2-1 0,3 3 15,3 1-15,2 0 0,2 0 0,3 1 16,3 3-16,2 0 0,2-2 16,-4-2-16,-1-2 0,-2-2 15</inkml:trace>
  <inkml:trace contextRef="#ctx0" brushRef="#br1" timeOffset="234228.6187">23685 6791 0,'0'0'0,"0"0"16,0 0-16,0 0 0,0 0 0,0 0 0,-19 14 15,19-14-15,-22 18 0,7-2 0,-4 0 16,0 4-16,0 1 0,-2 5 16,-3 0-16,-5 13 0,3 0 0,-2 11 15,4-4-15,4-3 16,4 0-16,3 5 0,3 0 0,5-5 16,4-4-16,4 1 0,4-1 15,5-4 1,4-4-16,1-2 0,1-2 15,0-1-15,-1-3 0,3-3 16,1-2-16,-1-4 0,-1-3 0,-5-2 16,-2-4-16,-3 1 0</inkml:trace>
  <inkml:trace contextRef="#ctx0" brushRef="#br1" timeOffset="234815.1325">24029 7080 0,'0'0'0,"0"0"16,0 0-16,0 0 0,1 28 0,-1-28 15,-6 31-15,3-13 0,-1 1 16,-1 2-16,0 3 0,-1-1 15,2-2-15,-4 8 0,0-1 16,2-4 0,0-3-16,1-1 0,-1-1 15,2-3-15,1-3 0,-1-2 0,1-2 16,1-1-16,1-1 0,1-4 16,0-3-16,0 0 0,4-4 15,-1-3-15,2-4 0,-1 0 16,2-3-1,3-4-15,2-2 0,1 0 0,1 0 0,2-2 0,2-3 16,-3 3-16,-1 1 0,4-6 16,0 1-1,-2 2-15,0 4 0,0-1 0,-2 3 16,-1 4-16,-1 2 0,-2 3 0,-2 0 16,-1 3-16,0 2 0,-1 4 15,3 3-15,-1 2 16,-1-1-16,1 8 15,1 3-15,-2 0 0,0 3 0,-2 0 16,-1 5-16,1 4 0,-2-2 0,0 2 0,0-4 0,-1 2 16,-1 0-16,0-3 0,0-1 15,0 0-15,-1-3 16,1 0-16,0-3 0,0-5 16,0 1-16,0-6 0,0-1 15,0-4-15,4-4 0,-3 1 16,0 1-16,0-2 15</inkml:trace>
  <inkml:trace contextRef="#ctx0" brushRef="#br1" timeOffset="235128.561">24763 7080 0,'0'0'0,"9"0"0,5 0 15,2 0-15,2 3 0,6 3 16,1 1-16,1 2 0,0-2 0,5 3 16,-1 1-16,-7-2 0,-4 0 15,-4 2-15,-4 2 0,-3-2 16,-3 0-16,-6 0 16,-4 2-16,-3-3 0,-3 2 0,-2-1 0,-3-1 0,-3 0 15,-1 1-15,-9 3 16,-3-2-16,2 0 15,3 0-15,-3 1 0,-2 0 0,2-1 16,2-2-16,4-3 0,3 2 0,5-3 0,2-1 16,6-1-16,1-3 15,3 1-15,-1-1 16,2 0-16</inkml:trace>
  <inkml:trace contextRef="#ctx0" brushRef="#br1" timeOffset="235359.0927">25115 7397 0,'0'0'0,"0"0"15,0 0-15,-19 17 16,19-17-16,-25 17 0,8-5 0,0 1 0,-1 2 16,-2 1-16,-2-1 0,-4 3 15,0-1-15,3-3 0,2 0 16,3-1-16,2-1 0,3-1 15,3-3-15,1-2 0,3-2 0,0-5 16,3-3-16,-1 0 16,2 2-1,0 0-15</inkml:trace>
  <inkml:trace contextRef="#ctx0" brushRef="#br1" timeOffset="235684.5335">25580 7067 0,'0'0'0,"9"2"0,1 1 15,2 1-15,2 0 0,3 5 0,1-1 16,-4 3-16,-2 0 0,-4 3 16,-5 0-16,-4 1 15,-4 2-15,-7 0 0,-6 1 16,-5 3-16,-1 0 0,-4-1 0,-3-3 15,5-2-15,1 0 0,2 0 0,2-2 16,1 1-16,2 1 0,1-1 0,6-2 16,4-3-16,3 0 0,7 0 15,7 2-15,5-4 0,3 0 16,9-1-16,6 2 0,2 0 16,3-1-16,0-4 0,2-3 15,1-3-15,-6-2 16,-7 0-16,-6 1 0,-5 2 15</inkml:trace>
  <inkml:trace contextRef="#ctx0" brushRef="#br1" timeOffset="235984.961">26270 7014 0,'0'0'0,"0"0"16,16 19-16,-7-5 0,0 1 0,1 9 16,0 5-16,1 7 15,-1 5 1,-5 11-16,-4 3 0,-4-3 16,-3 0-16,-8 5 0,-7-2 15,2-5-15,2-5 0,-10 3 16,-4-4-16,2-6 0,0-6 15,0-5-15,1-3 0,0-2 0,2-3 16,-2-3-16,-1-2 16,4-4-16,3-5 0,5-1 0,5-1 0,3 0 15</inkml:trace>
  <inkml:trace contextRef="#ctx0" brushRef="#br1" timeOffset="238773.4114">20882 15642 0,'0'0'0,"0"-10"0,-1-3 16,-1-2-16,0-2 0,-2-5 15,-2-3-15,1 1 16,-2 2-16,-4-3 16,-2 3-16,1 3 0,0 3 15,-4 5-15,0 7 0,-3 4 16,-2 1-16,-6 9 0,-3 1 0,-1 3 0,-1 1 16,-2 9-16,-2 8 0,-1 4 15,4 4-15,0 3 16,1 3-16,5 2 0,4-1 15,5 1-15,7-2 0,8 2 0,7-3 16,3-4-16,3-2 0,3-8 16,3-5-16,0-3 0,2-1 0,3-11 0,4-6 15,2-4 1,1-4-16,1-4 0,0-2 16,3-3-16,2-3 0,-4-6 15,-4-4-15,2 0 0,0 0 16,-1 0-16,-3-2 0,-3-3 15,-1-2-15,-6 3 0,-2 1 0,-2 1 16,-2-1-16,-3 4 0,0 6 16,-2 0-16,-1 1 0,-1 6 15,1 4-15,-1 2 0,-1 2 16,0 3-16,-1 3 0,-1 5 16,0 3-16,-1 3 0,-1 1 0,-3 6 15,-1 2-15,0 4 0,0 2 0,-3 5 16,-4 5-1,2-2-15,1-1 0,-1 7 0,2 3 16,1-5-16,1-2 0,1-4 16,2-1-16,0-4 0,2-4 15,1-4-15,2-1 0,4-5 16,1-3-16,-1-3 0,0-2 16,-1-3-16</inkml:trace>
  <inkml:trace contextRef="#ctx0" brushRef="#br1" timeOffset="239228.8514">21203 15994 0,'0'0'0,"0"0"16,0 0-16,0 0 0,0 0 15,0 27-15,0-27 0,-3 21 16,3-21-16,-6 27 0,-1-11 15,-1 0-15,0 4 0,-3-3 16,-2 0-16,2-2 0,1 0 16,-1 2-16,1 0 0,2-4 0,0-1 0,1-3 15,2-2-15,2-2 0,0-5 16,3 0-16,1-1 0,3-3 0,2 0 16,4-4-16,2-4 15,2-1-15,0-2 0,6-5 16,1 2-16,1-1 0,2 0 0,-1 0 15,0-1 1,3-1-16,-4 4 0,-2 0 16,-3 2-16,-1 4 0,-3 0 0,-1 3 15,-2 2-15,-2 4 0,-1 0 16,1 6-16,0-1 0,0 5 16,-2 2-16,0 1 0,-3 5 15,-1 0-15,-2 0 0,0 2 16,1 4-16,-3-1 0,-2 0 15,0-2-15,1-1 0,-1-2 16,-1-3-16,2 1 0,0-4 16,0-1-16</inkml:trace>
  <inkml:trace contextRef="#ctx0" brushRef="#br1" timeOffset="239405.0587">21976 15944 0,'0'0'0,"0"0"16,24 3-16,-8 1 0,3 1 0,8 3 15,0 3-15,2 1 0,-1 2 0,4 2 16,-3 0-16,-9-3 0,-7-1 16,-2-3-16,-2-2 0,-2 0 15</inkml:trace>
  <inkml:trace contextRef="#ctx0" brushRef="#br1" timeOffset="239552.1455">21800 16177 0,'0'0'0,"0"0"0,23 6 0,-3 0 16,6 0-16,7 1 0,6 3 16,18 2-16,2 0 0,2 0 15,-12-2-15,-9-3 0</inkml:trace>
  <inkml:trace contextRef="#ctx0" brushRef="#br1" timeOffset="239752.8267">23858 16120 0,'0'0'0,"0"0"16,24 4-16,-8-2 0,0 1 0,14 3 16,6 1-16,-5 0 0,-4-2 15,-5-1-15</inkml:trace>
  <inkml:trace contextRef="#ctx0" brushRef="#br1" timeOffset="239906.3815">25211 16322 0,'0'0'0,"10"4"15,4 4-15,2 0 0,0 2 0,9 3 16,1 0-16,5 4 0,-2 1 0,-5-3 16,-5-3-16,-4-3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0:22:49.694"/>
    </inkml:context>
    <inkml:brush xml:id="br0">
      <inkml:brushProperty name="width" value="0.05292" units="cm"/>
      <inkml:brushProperty name="height" value="0.05292" units="cm"/>
      <inkml:brushProperty name="color" value="#FF0000"/>
    </inkml:brush>
  </inkml:definitions>
  <inkml:trace contextRef="#ctx0" brushRef="#br0">1000 18979 0,'0'0'15,"0"0"-15,0 0 0,0 0 0,0 0 16,0 0-16,0 0 0,-5-26 15,5 26-15,0 0 0,-1-25 0,1 25 16,0 0-16,0 0 16</inkml:trace>
  <inkml:trace contextRef="#ctx0" brushRef="#br0" timeOffset="470.428">1066 18996 0,'0'0'0,"0"0"15,0 0 1,0 0-16,0 0 0,0 0 0,0 0 16,0 0-16,0 0 0,0 0 15,0 0-15,0 0 0,-6-20 16,6 20-16,0 0 0,0 0 15</inkml:trace>
  <inkml:trace contextRef="#ctx0" brushRef="#br0" timeOffset="1089.961">1045 19053 0,'0'0'16,"0"0"-16,0 0 0,0 0 15,0 0-15,0 0 0,0 0 0,0 0 16,0 0-16,0 0 0,0 0 16,0 0-16,0 0 0,0 0 15,0 0-15,0 0 0,0 0 16,0 0-16</inkml:trace>
  <inkml:trace contextRef="#ctx0" brushRef="#br0" timeOffset="1634.9283">1078 19053 0,'0'0'0,"0"0"15,0 0-15,0 0 0,0 0 16,0 0-16,0 0 0,0 0 15,0 0-15,0 0 0,0 0 0,0 0 16,0 0-16,0 0 0,0 0 16,0 0-16</inkml:trace>
  <inkml:trace contextRef="#ctx0" brushRef="#br0" timeOffset="3016.1947">1076 19053 0,'0'0'0,"0"0"15,0 0-15,0 0 16,0 0-16,0 0 0,0 0 15,0 0-15,0 0 0,0 0 16,0 0-16,0 0 0,0 0 0,0 0 16,0 0-16,0 0 0</inkml:trace>
  <inkml:trace contextRef="#ctx0" brushRef="#br0" timeOffset="3255.7627">1067 19010 0,'0'0'0,"0"0"0,0 0 16,0 0-16,0 0 16,0 0-16,0 0 0,0 0 0,0 0 15,0 0-15,0 0 0,0 0 16,0 0-16,0 0 0,0 0 0,0 0 15,9-25-15,-9 25 16,0 0-16,6-25 0,-6 25 16,0 0-16</inkml:trace>
  <inkml:trace contextRef="#ctx0" brushRef="#br0" timeOffset="4524.7395">1083 19053 0,'0'0'0,"0"0"0,0 0 0,0 0 15,0 0-15,0 0 0,0 0 16,0 0-16,0 0 0,0 0 15,0 0-15,2-22 0,-2 22 16,0 0-16,7-24 0,-7 24 16,8-22-16,-8 22 0,7-18 15,-7 18-15</inkml:trace>
  <inkml:trace contextRef="#ctx0" brushRef="#br0" timeOffset="5207.2959">994 19053 0,'0'0'0,"0"0"16,0 0-16,0 0 0,0 0 0,0 0 16,0 0-16,0 0 0,0 0 15,0 0-15,0 0 0,0 0 16</inkml:trace>
  <inkml:trace contextRef="#ctx0" brushRef="#br0" timeOffset="181833.8517">31185 18211 0,'0'0'0,"0"0"0,0 0 16,0 0-16,0 0 0,0 0 0,0 0 15,0 0-15,0 0 0,0 0 0,0 0 16,19-13-16,-19 13 0,0 0 16,0 0-16,0 0 0,0 0 15,0 0-15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6T23:56:34.166"/>
    </inkml:context>
    <inkml:brush xml:id="br0">
      <inkml:brushProperty name="width" value="0.05292" units="cm"/>
      <inkml:brushProperty name="height" value="0.05292" units="cm"/>
      <inkml:brushProperty name="color" value="#FF0000"/>
    </inkml:brush>
  </inkml:definitions>
  <inkml:trace contextRef="#ctx0" brushRef="#br0">4985 4912 0,'0'0'0,"0"0"0,0 0 0,0 0 15,0-22-15,0 22 0,-2-21 16,2 9-16,2 0 0,-2-2 16,0-3-16,0 0 0,0 2 0,0-6 15,-3 0-15,3 0 0,-2-1 16,-1 1-16,-2 1 15,0 0-15,-1 1 0,-2 2 16,0 2-16,-2 1 0,1 1 0,-1 3 16,-2 1-16,2 1 0,-3 1 15,-3 3-15,-5 4 0,1 1 16,2 2-16,-1 2 0,0 5 16,0 0-16,1 2 0,-5 8 15,1 3-15,-1 1 0,1 1 0,4 6 16,1 6-16,3-2 15,3-3-15,-4 12 0,4 3 16,3-3-16,-2-1 0,3 6 16,3-2-16,0-7 0,3-9 15,1 3-15,4-2 0,0-5 0,0-5 16,0-3-16,0-3 0,2-5 16,2-2-16,2-2 0,1-2 15,4-3-15,-3-3 0,2-3 16,4-2-16,1-4 0,-1-3 0,2-3 15,1-1-15,0-1 0,1 1 16,0-4-16,0-2 0,2-4 16,-1 2-16,-1 0 0,-3-1 15,0 4-15,-1 2 0,-2-2 16,-1-4-16,-3 6 0,-2 2 16,-3-1-16,0 1 0,-3 6 15,0 3-15,-2 1 0,0 1 16,-1 1-16,2 1 0,-3 2 15,0 0-15,0 3 0,0 0 0,0 3 16,0 4-16,0 2 0,0 3 16,0 1-16,-5 3 0,2-1 15,-1 2-15,0 3 0,1 3 16,-4-1-16,2 0 0,-1 2 16,2-3-16,-3 0 0,2-2 15,-1 4-15,2 0 0,-2-2 16,2-1-16,-1-3 0,1-2 15,2-4-15,1 0 0,-2-2 16,2-1-16,1-1 0,0 0 0,0-3 16,0-4-16,0 0 0,4-1 15,-2-1-15,-2 2 0,2-3 16</inkml:trace>
  <inkml:trace contextRef="#ctx0" brushRef="#br0" timeOffset="482.6146">5049 5117 0,'0'0'0,"0"0"0,0 0 16,0 0-16,-6 19 0,6-19 16,-9 21-16,5-9 0,-1 1 0,1 1 15,-2-1-15,2-1 16,1-2-16,-3 2 0,0-1 15,2 0-15,-1-2 0,0-1 16,2-1-16,0-1 0,0-1 0,1-1 16,1-2-16,-2 0 0,3-2 15,0 0-15,0-3 0,0-1 16,1 2-16,2-5 0,4-2 16,0-2-16,0-1 0,0 0 15,2 0-15,-3 1 0,2 1 0,0-2 16,1 1-16,-1 0 0,1 1 15,2-2-15,0 0 16,-2 6-16,-4 0 0,2 2 16,0 1-16,-1 1 0,1 1 0,-2 1 15,0 1-15,0 3 0,-1-1 16,-1 4-16,0-1 0,1 2 16,-2 0-16,-1 2 0,-1 1 15,0 0-15,0-1 0,0 1 16,0 0-16,0-1 0,0-2 0,0 1 15,0-2-15,-1 2 0,1-3 16,0-1-16,0 0 16,1-2-16,-1-3 0,0 2 0,0-2 15,0 0-15</inkml:trace>
  <inkml:trace contextRef="#ctx0" brushRef="#br0" timeOffset="666.1591">5322 5153 0,'0'0'16,"0"0"-16,0 0 0,0 0 0,0 0 16,24-3-16,-24 3 0,22-2 15,-22 2-15,29-2 0,-13 0 16,0 1-16,-1-1 0,-2 0 16,3-1-16,-3 0 0,-2 1 0,-1 1 15</inkml:trace>
  <inkml:trace contextRef="#ctx0" brushRef="#br0" timeOffset="935.5779">5661 4988 0,'0'0'0,"0"0"15,0 0-15,0 0 0,0 0 0,0 0 16,-1 27-16,1-27 15,-2 23-15,2-23 0,-2 30 16,0-14-16,1 0 0,-3 1 0,2 2 16,-1 0-16,-2-2 0,1-1 15,0-1-15,0-1 0,2 1 16,-1 3-16,-1-2 16,2-2-16,1 0 0,0-7 15,0 2-15,0-4 0</inkml:trace>
  <inkml:trace contextRef="#ctx0" brushRef="#br0" timeOffset="1175.7914">5917 4818 0,'0'0'0,"0"0"16,0 0-16,0 0 0,0 0 0,0 0 15,26-8-15,-26 8 0,24-6 16,-24 6-16,36-4 0,-16 4 16,0 0-16,0 1 0,0 2 15,0 0-15,-2 0 0,3-1 16,-4 1-16,-2-1 0</inkml:trace>
  <inkml:trace contextRef="#ctx0" brushRef="#br0" timeOffset="1351.7527">5875 5028 0,'0'0'0,"0"0"0,0 0 16,0 0-16,0 0 0,24 11 15,-24-11-15,23 6 0,-23-6 0,31 2 16,-9 0-16,0-4 16,0 0-16,-2 0 0,-2 1 0,-2-2 0</inkml:trace>
  <inkml:trace contextRef="#ctx0" brushRef="#br0" timeOffset="1649.393">6587 4887 0,'0'0'0,"0"0"0,23-5 0,-7 3 15,3 0-15,10-1 0,4 0 16,1 0-16,2 0 0,9-1 15,-1 0-15,-2 2 0,-2 3 0,-1-1 16,0 1-16,1 1 0,-2-1 16,-4 0-16,-2 1 15,-7 1-15,-5 1 0,-4-1 0,-4-1 16,-3 0-16</inkml:trace>
  <inkml:trace contextRef="#ctx0" brushRef="#br0" timeOffset="2058.9159">6642 5073 0,'0'0'0,"0"0"0,0 0 16,0 0-16,28 0 0,-28 0 15,35 0-15,-15 1 0,0-1 16,5 2-16,1 1 0,-2 2 15,-2 0-15,4 1 16,-4 2-16,-4 0 0,-3 0 0,-7 2 16,-3 0-16,-4 0 0,-3 0 0,-9 0 15,-5 2-15,-3-1 0,1 1 16,-6 1-16,-5 0 0,-2 2 16,3-2-16,0 0 15,3 0-15,3-2 0,3-1 0,2 0 16,1 3-16,4-4 0,2 0 0,5 0 15,4-1-15,4 0 16,1-1-16,5-3 0,2 0 16,4-1-16,4-2 0,5 0 0,2 0 15,6-1-15,0 2 0,2-4 16,-1 0-16,-2-1 0,-4 2 0,0 0 16,-2 0-16,-2-1 15,-2-1-15,-3-3 0,-3-2 16,-1 2-16,-5 1 0,0 1 0</inkml:trace>
  <inkml:trace contextRef="#ctx0" brushRef="#br0" timeOffset="2322.1524">7085 4439 0,'0'0'16,"0"0"-16,0 0 0,0 0 0,0 0 16,0 0-16,-5 29 0,5-29 0,-11 30 0,2-11 15,0 3-15,-1 4 16,0 3-16,0 0 0,0 1 0,-1 2 15,1-4-15,3-4 0</inkml:trace>
  <inkml:trace contextRef="#ctx0" brushRef="#br0" timeOffset="3039.5581">7901 4782 0,'0'0'0,"2"-7"0,1-4 16,0 0-16,0-2 0,2-7 16,0-4-16,1 1 0,-2 1 0,2-6 15,0-1-15,-1 2 16,-1 0-16,-2 2 0,-1 2 15,-1 3-15,-1 4 0,-2 0 0,-2 2 0,-1 3 16,-5 2-16,-4 4 0,-2 1 16,0 3-16,1 1 0,-5 7 15,-1 3-15,2 2 16,-2 0-16,-2 8 0,-3 4 16,2 2-16,4 2 0,1-2 0,-2 2 15,-2 5-15,0-1 16,2 1-16,1 2 0,4-3 15,1 0-15,4-2 0,2 1 16,2-3-16,1-2 0,1-4 16,3-2-16,2-1 0,-1-2 15,2-3-15,2-1 0,1-2 16,1-2-16,0-5 0,2-2 16,2-4-16,3-1 0,6-3 0,3-3 0,0-2 15,-2-1-15,2-3 0,1-2 16,0 0-16,1 1 0,-2-1 15,-1 0-15,-3 2 0,0 1 16,-3 0-16,-1 0 0,-1 0 16,0 1-16,-2 2 0,1 1 15,-5 2-15,1 3 0,-2 0 0,0 2 0,-1 1 32,-2 4-32,1 0 0,-2 1 15,1 3-15,-1 2 0,0 3 16,-1 1-16,1 0 0,-2 3 0,-1 1 15,-2 0-15,1 2 0,0 0 16,0 0-16,1 0 0,0 2 16,-1 0-16,1 1 0,1-2 0,0-1 15,-1-2-15,1-1 0,1-1 16,0-1-16,1-2 0,0-2 16,1-3-16,1-2 0,3-2 15,-2 1-15,0-2 0,-1 0 0</inkml:trace>
  <inkml:trace contextRef="#ctx0" brushRef="#br0" timeOffset="3518.9172">8046 4977 0,'0'0'15,"0"0"-15,0 0 16,0 0-16,0 0 0,-13 24 15,13-24-15,-9 21 0,3-8 0,-1-1 16,0 2-16,0-1 16,2-1-16,-3-1 0,2 2 15,1-4-15,2 1 0,-3-2 0,3-1 16,-1-1-16,2-1 0,0-1 16,0-1-16,2-3 0,-2 1 0,2-3 15,0-2-15,0-2 0,1 0 0,2-2 16,2 0-16,3-2 15,1 1-15,2-2 0,1-2 16,0 1-16,0 0 0,5-2 0,-4 0 16,0 4-16,1 0 0,-1 1 15,0 1 1,-1 1-16,2 3 0,-5 1 16,1 2-16,-1 1 0,0 0 0,-1 3 15,-2 2-15,0 1 16,-2 1-16,0 1 0,-1 3 0,-1 0 15,0 2-15,-4 3 0,0 2 16,1-2-16,1-1 0,-2 0 16,-1 2-16,0-2 0,0-1 15,1-1-15,-1-2 0,2 0 16,-2 0-16,3-2 0,0-1 16,1-3-16,3-2 0,0-2 15,-2 1-15,0 0 0</inkml:trace>
  <inkml:trace contextRef="#ctx0" brushRef="#br0" timeOffset="3678.746">8423 5027 0,'0'0'0,"0"0"0,0 0 0,0 0 16,0 0-16,34-5 0,-34 5 16,33 4-16,-16-1 0,1 1 15,2-1 1,-2-1-16,-3 0 0,-2 1 15</inkml:trace>
  <inkml:trace contextRef="#ctx0" brushRef="#br0" timeOffset="4042.0434">8868 4907 0,'0'0'0,"0"0"15,0 0-15,0 0 0,0 0 0,29 8 16,-29-8-16,19 13 0,-19-13 0,21 14 16,-15-5-16,1 1 15,-1 0-15,-2 2 16,-3 1-16,-2-1 16,-1-1-16,-3 2 0,-1 0 15,-2 0-15,-1 1 0,-3 1 0,-1 0 16,-2-2-16,0-2 0,1 0 15,-1-1-15,3 0 0,1-2 16,1-1-16,2 1 16,2-1-16,1-1 0,3 0 0,2 0 0,2-2 15,3-2-15,6 1 0,4-2 16,4-1-16,1 0 0,10 0 0,3-4 16,-1-2-16,-1-2 0,-1 0 15,-4 1-15,-6 3 0</inkml:trace>
  <inkml:trace contextRef="#ctx0" brushRef="#br0" timeOffset="4264.1384">9624 4738 0,'0'0'0,"0"0"0,26-2 16,-7 3-16,1 0 0,14 3 0,7 2 16,-3-1-16,0 0 0,5 3 15,-4 1-15,-4-3 0,-6-1 16,0-2-16,-7 1 0,-4-2 16</inkml:trace>
  <inkml:trace contextRef="#ctx0" brushRef="#br0" timeOffset="4565.1176">9844 4628 0,'0'0'0,"0"0"15,0 0-15,0 0 0,0 0 16,0 0-16,-6 23 0,6-23 15,-5 19-15,5-19 0,-8 27 16,4-11-16,1 2 0,-1 0 16,1 2-16,-1 0 0,-1-1 0,0 7 0,0-2 15,2-2-15,1-1 0,0-2 16,1-1-16,1 0 0,1-2 16,0-1-16,1-3 0,1 0 15,2-2-15,2-4 0,2-1 16,-1-3-16,-1 1 0,-2-1 15</inkml:trace>
  <inkml:trace contextRef="#ctx0" brushRef="#br0" timeOffset="4995.3557">10361 4596 0,'0'0'0,"0"0"15,0 0-15,0 0 0,24-9 0,-24 9 16,28-4-16,-11 2 0,-1 0 0,1 2 16,-1 2-16,1 0 15,1 1-15,4 4 0,-1 0 16,-4 1-16,-1-1 16,-4 4-16,-2 2 0,-4 0 0,-1 0 0,-7 3 0,-5 2 15,-3-2-15,-1 1 0,-2 1 16,-2-1-16,0-1 0,-2 0 15,-6 2-15,-1 0 0,3-2 16,2-1-16,3-1 0,1-1 16,2 0-16,2-4 0,1 2 15,3-1 1,0 0-16,2-2 0,2-2 0,1-1 16,1-1-16,1-1 0,2 1 15,2 0-15,3-1 0,2 0 16,6-1-16,6 0 0,-1 0 15,0-1-15,5-1 0,5 1 16,-1-1-16,-1 0 0,11-1 0,1 1 16,-5-3-16,-2 1 15,-6 0-15,-5-1 0,-5 1 0</inkml:trace>
  <inkml:trace contextRef="#ctx0" brushRef="#br0" timeOffset="5128.4189">11089 4929 0,'0'0'0,"0"0"0,0 0 0,0 0 15,0 0-15,0 0 0,-26 18 16,26-18-16,0 0 0,0 0 0</inkml:trace>
  <inkml:trace contextRef="#ctx0" brushRef="#br0" timeOffset="6331.7127">4550 2507 0,'0'0'15,"0"0"-15,-23 3 0,23-3 0,-33 6 16,11-1-16,-4 2 0,-7 9 0,0 0 0,3 5 16,3 1-16,0 6 0,3 0 15,11 2-15,4 2 16,5 0-16,2 4 0,5-1 15,2 5-15,3 4 0,1-3 16,-1-1-16,2 1 0,-1-1 16,-1-1-16,-1-1 0,-2 0 0,1 3 0,-5-3 0,-5 0 15,-2 0-15,-4-3 0,-2-2 16,-5 1-16,-2 0 0,-6 1 16,-7 0-16,-2-6 0,-6-3 15,4-3-15,-2-2 0,3-2 16,4 0-16,6-3 0,5-3 0,5 0 15,1 1 1,2-3-16,0-3 0,5-1 16,2 0-16,4 1 0,-1 1 15,4 0-15,2 1 0,2 1 16,-3 1-16,4 5 0,1 3 16,0 2-16,1 1 0,1 4 15,1 5-15,2 3 0,-1 4 0,-1 11 16,0 5-16,-4 1 0,-6 4 0,-2 12 15,-2 3-15,-6-2 0,-1-1 16,-4 10-16,-1-2 0,3-7 16,2-5-16,-2 36 0,3-4 15,0-21-15,2-14 0,-2-6 16,4-4-16,2-3 0,3-1 0,1-1 16,1-1-1,3-11-15,2-3 0,-1 6 16,2 4-16,-5-1 15,0 0-15,-1 5 0,-4 5 16,0-18-16,1-10 0,1-8 0</inkml:trace>
  <inkml:trace contextRef="#ctx0" brushRef="#br0" timeOffset="9597.8508">7641 2717 0,'0'0'0,"0"0"16,26 10-1,-11-6-15,1 4 0,15 8 16,8 5-16,4 2 0,3 2 0,16 11 16,4 3-16,11 7 0,-3-2 15,15 9-15,-3 0 16,3 1-16,-13-6 0,31 25 15,-13-5-15,-14-13 0,-11-12 0,-20-12 16,-16-10-16,-10-7 0</inkml:trace>
  <inkml:trace contextRef="#ctx0" brushRef="#br0" timeOffset="9835.6891">10112 4538 0,'0'0'0,"19"15"0,3 0 16,2 4-16,3 1 0,13 15 0,8 8 0,13 5 15,3 0-15,15 13 0,4 3 16,0 4-16,-8-4 0,31 27 16,-9-9-16,-13-8 0,-9-5 15,-5 1-15,-5 0 0,-8-10 16,-4-6-16,1 8 0,1 8 15,-17-23-15,-13-12 16,-7-13-16</inkml:trace>
  <inkml:trace contextRef="#ctx0" brushRef="#br0" timeOffset="11502.3744">4040 7061 0,'0'0'0,"0"0"16,0 0-16,-15-17 0,8 12 16,-3-1-16,-2-1 0,-3 3 0,-2 1 15,-4-1-15,-2 4 0,-9 0 0,1 4 16,-3 3-16,-1 4 15,0 1-15,0 1 0,-7 8 16,2 3-16,2 0 0,4 2 0,0 9 16,5 2-16,6-2 0,4 1 0,6-1 15,1 0-15,5 0 16,2 0-16,4 2 0,2-1 0,5-4 0,4-5 16,5-2-16,3-3 15,-1-7-15,-1-4 0,5-1 0,5 0 16,-4-4-16,1-3 0,6-3 15,4-3-15,-1-3 0,-2-1 16,3-4-16,0-2 0,-2-1 16,-3 0-16,3-7 15,-1-4-15,-3 4 16,-2 1-16,1-4 0,-3 0 16,-2 0-16,-5 1 0,-1-2 15,-4 1-15,-2 7 0,0 5 0,-3-3 0,0-1 16,-2 5-16,-1-1 0,-2 3 15,1 2-15,-2 3 0,0 1 0,0 3 16,-3 4-16,0-1 0,1 2 16,0 3-16,0 2 15,0 2-15,0 1 0,-1 3 0,0 2 16,1 4-16,1 1 0,-3 5 16,2 1-16,0-2 0,1-2 15,-3 1-15,2 1 16,1-2-16,-2 0 0,1-2 15,0 1-15,0-5 0,1-2 0,-1-1 16,1 1-16,0-4 16,0-2-16,2-4 0,1-1 15,1-4-15,3-2 0,-2 0 16,-1 0-16,1 0 0</inkml:trace>
  <inkml:trace contextRef="#ctx0" brushRef="#br0" timeOffset="11942.1141">4372 7614 0,'0'0'15,"0"0"-15,0 0 0,0 20 0,0-20 16,0 0-16,-2 35 0,1-21 0,-2 1 16,-1 2-16,0 0 0,0 0 15,0-1-15,-2 2 0,-2 0 16,1-2-16,3-3 0,1-3 15,-1-2-15,4-2 0,0-1 0,-3-2 16,0-2-16,0-1 16,3 0-16,0-8 15,0 0-15,0-1 0,4 0 16,1-3-16,2-4 0,0 2 16,-1-1-16,6-3 0,-1-3 15,0 3-15,0 1 0,1 2 16,3 1-16,-1 2 0,0 1 0,-2 2 15,0 0-15,0 3 16,-3-1-16,1 5 0,-1 1 0,0 2 0,-1 0 16,1 4-16,0 2 0,-3 2 15,0 1-15,-2 3 0,2 2 16,-5-1-16,-1 1 0,0 3 16,0 2-16,0-2 15,-1-2-15,1 0 16,-4 0-16,2-4 0,0-1 0,1-2 15,0-1-15,0-2 0</inkml:trace>
  <inkml:trace contextRef="#ctx0" brushRef="#br0" timeOffset="12105.6823">4941 7569 0,'0'0'0,"0"0"0,0 0 16,30-6-16,-16 1 0,6 4 15,5-2-15,7 1 0,0 4 0,3 0 16,2 0-16,5 0 0,-2 0 16,-8 1-16,-6-3 0,-5 2 15</inkml:trace>
  <inkml:trace contextRef="#ctx0" brushRef="#br0" timeOffset="12728.3056">5948 7357 0,'0'0'0,"0"0"0,5-15 15,-2 6-15,-2-2 0,1-3 0,2 0 16,-4-1-16,1-1 0,-1-3 16,-1 1-16,-3 2 15,1 0-15,-3 2 0,-2-1 0,-2 5 16,-3 2-16,-1 3 0,-1 3 15,-3 4-15,-1 0 0,-4 5 16,-3 4-16,1 1 0,2 4 0,-6 6 0,-1 3 16,1 1-16,5 1 0,2 2 15,2 2-15,1 5 0,3-3 0,3 1 16,5 1-16,1-4 0,4-3 16,1-2-16,4 0 15,1-5-15,1-4 0,2-1 0,1-4 16,0-1-1,1-4-15,1-4 0,3-1 0,1-5 16,3-1-16,2-5 0,2-1 0,1-1 16,0 0-16,1-3 0,2-5 15,-4 1-15,-1 1 0,-1-3 16,-1-1-16,-1 5 0,-2 0 0,3-3 16,-4 0-16,-1 5 15,-3 0-15,1 5 0,-5 0 16,1 2-16,-1 4 0,-1-1 0,-2 4 15,-2 0-15,3 0 0,-3 5 16,-2 3-16,1-1 0,1 2 16,-3 1-16,-2 6 0,1 0 15,-2 1-15,2 2 0,-3 2 16,1-2 0,0-2-16,-1 2 0,1 1 15,0-2-15,2-2 0,-1 1 0,1-1 16,1-2-16,1-1 0,-1-2 15,1-1-15,1-3 0,0 0 16,0-1-16,0-3 0,3-1 16,2-2-16,1 1 0,-2-1 15,-2 2-15</inkml:trace>
  <inkml:trace contextRef="#ctx0" brushRef="#br0" timeOffset="13176.5267">6164 7613 0,'0'0'0,"0"0"0,0 0 16,0 0-16,4 22 0,-4-22 15,0 22-15,-3-10 0,2 1 0,0 0 16,0 1-16,-1-1 0,-1-1 0,-1 1 16,1-3-16,0 0 15,2-1-15,-3-1 0,2-1 16,1-3-1,0-1-15,1-3 0,-2 3 16,2-3-16,0 0 0,1-3 0,1-3 16,1-1-16,2-1 0,1-2 15,3-2-15,1-1 0,1 1 16,2-1-16,-1 1 0,3-3 16,-1 2-16,-2 1 0,1 1 15,-4 2-15,0 2 0,-1 3 0,0-1 0,-2 2 16,2 1-16,-4 3 0,3 1 15,-2 2-15,1 0 0,-3 1 16,1 4-16,-1 1 0,-1 1 16,-1 1-16,0-1 0,-1 1 15,0 2-15,-1 0 0,0 0 16,0-3-16,0-2 16,-2 2-16,0-2 0,2-4 15,1-2-15,0-3 0,4-1 16,-4 1-16,1-3 0,-1 3 15</inkml:trace>
  <inkml:trace contextRef="#ctx0" brushRef="#br0" timeOffset="13330.1473">6492 7659 0,'0'0'15,"0"0"-15,0 0 0,0 0 0,0 0 0,0 0 16,0 0-16,30-6 0,-30 6 16,32-2-16,-32 2 0,36-3 15,-16 2-15,1 0 0,2 1 16,-2 1-16,0-1 0,2 1 15,0 0-15,-2-2 0,-2-2 0,-4 1 16,-1-1 0,-3 3-16</inkml:trace>
  <inkml:trace contextRef="#ctx0" brushRef="#br0" timeOffset="13577.4142">6970 7562 0,'0'0'0,"0"0"0,0 0 16,0 0-16,0 0 0,0 0 15,4 33-15,-4-33 16,0 20-16,0-20 0,-4 29 16,2-14-16,0 0 0,-1 1 15,-1 0-15,1-1 0,0-1 0,2 1 0,-3-3 0,2-1 16,1-1-16,1-3 0,1-2 15,1-2-15,-2 0 0,1 1 16</inkml:trace>
  <inkml:trace contextRef="#ctx0" brushRef="#br0" timeOffset="13931.9663">7493 6815 0,'0'0'16,"0"0"-16,0 0 0,25 18 0,-25-18 15,28 27-15,-9-8 16,0 0-16,-1 5 0,7 8 0,-1 4 15,-3 0-15,-4 3 0,1 11 16,-7 0 0,0 9-16,-8-5 0,-3 3 15,-3 5-15,-7-6 0,-2-3 0,-8 13 16,-3 2-16,-2-7 0,-2-4 16,-12 8-16,-8-5 15,-4-9-15,-4-6 0,-34 36 0,-3 9 16,31-28-16,19-19 0,12-14 15</inkml:trace>
  <inkml:trace contextRef="#ctx0" brushRef="#br0" timeOffset="14395.9148">3315 6536 0,'0'0'0,"-11"11"16,-4 0-16,2 2 0,-2 2 0,-8 7 16,-3 7-16,-6 9 0,2 1 15,-6 18-15,-4 5 0,7 1 16,2-4-16,-1 15 0,7 2 15,1 4-15,7-9 0,7 10 16,7-1 0,10 7-16,6-17 0,6-4 15,6-5-15,6-8 0,4-5 0,6 1 16,6-3-16,2-4 0,2-3 16,-15-12-16,-13-9 0,-6-5 15</inkml:trace>
  <inkml:trace contextRef="#ctx0" brushRef="#br0" timeOffset="14881.9498">8051 7186 0,'0'0'0,"0"0"0,0 0 0,28-10 16,-28 10-16,34-2 0,-10 2 15,3 1-15,1 0 0,12 3 16,2 1-16,-2 0 16,-2 2-16,3 4 0,-5 3 15,-6-4-15,-6-2 0,-5 0 16</inkml:trace>
  <inkml:trace contextRef="#ctx0" brushRef="#br0" timeOffset="15051.2795">7992 7497 0,'0'0'0,"0"0"0,0 0 15,28 5-15,-28-5 0,41 3 16,-11 0-16,3 0 0,2 1 0,14 1 16,3 2-16,6-1 15,-4 1-15,-3-1 16,-4-2-16,-2 1 0,-9-3 0,-9-1 15</inkml:trace>
  <inkml:trace contextRef="#ctx0" brushRef="#br0" timeOffset="15323.376">8879 7355 0,'0'0'0,"0"0"0,27-4 16,-7 4-16,3-3 0,15-1 0,8 4 15,10-2 1,-1 4-16,14-2 0,1-2 16,-5 4-16,-3-2 0,6 4 15,-3-1-15,-11 3 0,-9-1 0,-2 2 16,-7 0-16,-16-3 15,-7 1-15,-3-2 0,-3-1 0,-1 0 0</inkml:trace>
  <inkml:trace contextRef="#ctx0" brushRef="#br0" timeOffset="15668.5546">9085 7550 0,'0'0'0,"0"0"0,23 1 16,-23-1-16,33 3 0,-11-1 16,4 2-1,6 1-15,-1 3 0,-3 0 16,-3 3-16,0 2 0,-4-1 16,-8 2-16,-6 2 0,-7 1 15,-5 1-15,-10-1 0,-7 0 16,0 0-16,1-2 0,-4 2 0,-3-1 15,4 1-15,3 0 0,0 3 16,3-2-16,7-3 0,4 0 0,2-3 16,5-3-16,1-3 15,5-1-15,7-4 0,7-2 0,2-1 16,1 0-16,5-4 0,3-5 16,-4 1-16,-3 0 0,1-5 0,-1-2 15,-3 1-15,-3-1 0,-2 2 0,-3 2 16,-3 4-16</inkml:trace>
  <inkml:trace contextRef="#ctx0" brushRef="#br0" timeOffset="15931.6282">9438 6803 0,'0'0'0,"0"0"0,0 0 15,0 0-15,-10 30 0,10-30 0,-7 32 16,2-11-16,1 0 0,-2 5 16,0 3-16,-1 1 0,1 0 15,-3 13-15,-1-3 0,0 2 16,2-6-16,2-8 0</inkml:trace>
  <inkml:trace contextRef="#ctx0" brushRef="#br0" timeOffset="16370.6647">10791 6530 0,'0'0'0,"0"0"0,0 0 16,0 0-16,0 0 0,-32 3 15,32-3-15,-34 21 0,13-9 0,-4 9 16,-5 4-16,-7 9 16,0 0-16,-7 16 0,1 7 15,3-4 1,3-3-16,-5 21 0,3 5 16,4 5-16,9-9 0,3 7 0,5-2 15,6-8-15,4-3 0,5 25 16,4-7-16,3-5 15,4-4-15,12 3 16,10 1-16,6-12 0,5-10 16,-6-14-16,-4-12 0,6-4 0,7-3 0,-5-14 15,-1-7-15,-13-2 0,-7 0 16,-6 1-16</inkml:trace>
  <inkml:trace contextRef="#ctx0" brushRef="#br0" timeOffset="16972.1929">11284 7337 0,'0'0'0,"0"-15"0,0-2 16,0 4-16,-1 0 0,0-8 15,0-4-15,-3-3 0,-2 2 0,-4 2 16,-3 0-16,0 3 0,1 3 0,-6 4 15,-5 4-15,-1 3 0,-2 1 0,-6 6 16,-1 6-16,6 0 16,-1 1-16,-3 9 0,-3 6 15,-2 6-15,4-3 0,3 6 16,2 2-16,0 1 0,3-3 16,5 3-16,3-4 0,5 2 0,3-3 0,2-1 15,3-3-15,3-2 0,2-3 16,2-3-16,3-2 0,3-4 15,2 0-15,3-5 0,4-2 16,2-3-16,2-3 0,4-4 16,1-4-16,2-3 0,0-3 0,-1 0 15,0-1 1,1-1-16,0-2 0,-4-2 16,-1-1-16,-5 4 0,-3 2 15,-1 0-15,-2 0 0,-2 1 16,-2 2-16,-2-2 0,-2 4 15,-1 2-15,-3 3 0,0 0 16,0 4-16,-2 3 0,0 0 0,0 0 16,-4 5-16,0 2 0,-2 2 0,1 2 15,-1 3-15,1 2 0,-1 0 16,-1 4-16,1 0 0,-2 1 16,-1 1-16,-1 5 0,2 0 15,0-2-15,0-1 0,0-3 16,2-1-16,1-2 0,2 1 0,0-3 15,-1-1 1,3-2-16,0-1 0,2-7 16,3 0-16,-2-1 0,0-1 15,-1 0-15</inkml:trace>
  <inkml:trace contextRef="#ctx0" brushRef="#br0" timeOffset="17432.549">11409 7518 0,'0'0'0,"0"0"16,0 0-16,0 0 0,0 0 0,-2 30 15,2-30-15,-5 21 0,5-21 16,-7 28-16,1-13 0,2-1 16,-1 2-16,1-2 15,-1 0-15,1-1 16,0-1-16,-1-1 0,2-2 15,0 0-15,0-1 0,1-1 16,0-2-16,1-1 0,0-2 0,1-2 16,0 0-16,-1-3 0,2-3 15,1-1-15,1-3 0,2-1 16,1 0-16,2-1 0,2 2 0,0 0 16,1 0-16,0 1 0,0-2 15,1 0-15,-1 0 0,-2 2 16,-1 2-16,-3 2 0,0 2 0,-2-1 15,0 4-15,1 0 0,-2 4 16,0-1-16,0 1 0,-1 2 16,0 0-16,-1 5 0,-1 1 0,-1 0 15,-1 0-15,-1 0 0,1 0 16,0-1-16,1 0 0,-1 0 0,1 1 16,1-1-16,1-2 0,1-3 15,1-3-15,1 0 0,-1-1 16,0 1-16</inkml:trace>
  <inkml:trace contextRef="#ctx0" brushRef="#br0" timeOffset="17605.0421">11755 7619 0,'0'0'16,"0"0"-16,0 0 0,0 0 15,0 0-15,37-1 0,-37 1 16,32-3-16,-14 3 0,2 0 0,0 0 0,-1 0 15,-2 0-15,1 0 0,1 0 0,-3 2 16,1-1-16,-1-2 0,-2-2 16,-5 1-16,-2 0 0,0 0 15</inkml:trace>
  <inkml:trace contextRef="#ctx0" brushRef="#br0" timeOffset="17843.4643">12236 7538 0,'0'0'15,"0"0"-15,0 0 0,0 0 16,0 0-16,3 27 0,-3-27 0,-2 22 0,2-22 16,-1 26-16,-1-13 0,-1 1 15,-2 0-15,2 1 0,0 1 16,-1-2-16,2 0 0,1-1 15,1 0-15,2-3 0,1-1 0,1-1 16,-1-2-16,-1 0 0</inkml:trace>
  <inkml:trace contextRef="#ctx0" brushRef="#br0" timeOffset="18075.243">12690 7447 0,'0'0'0,"0"0"0,0 0 0,0 0 15,22-14-15,-22 14 0,31-7 16,-12 6-16,1-2 0,5 1 16,6 0-16,1-1 0,0 1 0,11 2 15,0 2-15,8 0 0,-3 3 16,1-1-16,-2 5 0,1-2 0,-10-1 15,-8-1-15,-7-2 0,-4-1 16</inkml:trace>
  <inkml:trace contextRef="#ctx0" brushRef="#br0" timeOffset="18761.3283">14249 7389 0,'0'0'15,"0"0"-15,6-13 0,-3 4 0,1-1 16,0-3-16,3-1 0,-1-5 0,0 0 0,-3 0 16,-1 0-16,0 2 15,-1 2-15,-4 1 0,-1 0 16,0 2-16,-2 2 0,-6 2 15,-6 2-15,0 3 0,-3 3 0,-2 2 16,-3 2-16,1 0 0,-2 5 16,-5 4-1,-1 8-15,2 1 0,2-3 16,-7 8-16,2 2 0,5-3 16,5-1-16,4 4 0,3 1 15,2-1-15,4-2 0,3-1 16,2-1-16,2-2 0,1-1 0,4-2 15,3 1-15,0-4 0,2-2 16,4-2-16,3-3 0,2-3 0,2-1 0,3-5 16,2-2-16,-3-2 15,0-1-15,5-3 0,2-2 16,-2-1-16,-2-1 0,5-6 16,0 1-16,-2 0 0,-3 1 0,-1-2 15,-2-1-15,-1 3 0,-4 2 16,0-2-16,-3 2 0,-2 1 0,-2 3 15,-2 2 1,-2 2-16,0 1 0,-1 1 16,-2 3-16,0 0 0,2 3 0,-4 0 15,0 4-15,-1 1 0,0 4 16,-1-2-16,0 4 0,-2 2 16,-1 1-16,-2-2 0,0 3 15,0 2-15,2-1 0,-1 0 0,0 3 16,0 3-16,3-5 15,0-1-15,2-2 0,1 1 16,1-3-16,0-3 0,1-1 16,0-4-16,0-1 0,0-1 15,1-2-15,2-2 0,3-3 16,1-1-16,0 0 0,-2 0 0,0 0 0</inkml:trace>
  <inkml:trace contextRef="#ctx0" brushRef="#br0" timeOffset="19247.3843">14459 7609 0,'0'0'0,"0"0"0,0 0 16,0 0-16,0 0 0,-3 24 16,3-24-16,-5 20 0,5-20 0,-6 27 15,1-14-15,1 0 16,1 1-16,-2 1 15,0 2-15,-1-2 0,2-2 0,-1-1 16,2 0-16,0-3 0,1 0 0,-1-2 16,1-1-16,1-1 15,0 0-15,1-3 0,0-2 0,0 0 0,4-1 16,1-4-16,-1 0 0,2-2 16,0 0-16,2-1 0,1 0 15,2-1-15,1 0 0,0 0 16,1 1-16,0-1 0,-2-2 0,-1 1 0,-2 0 15,0 1-15,0 2 0,-2 0 16,0 0-16,-1 1 0,0 3 16,-1 1-16,1 0 0,-2 3 15,0 0-15,1 3 0,-1 1 16,-1 2-16,0 0 0,-1 2 16,-1 1-16,0 0 15,0 0-15,0 0 0,0 1 16,0 0-16,0 1 0,0-1 15,-1 0-15,1 0 0,0-2 16,0 1-16,0-2 0,0-1 16,0-1-16,1 0 0,1-2 15,0-3-15,1-1 0,0 0 16,1 0-16,-2 0 0</inkml:trace>
  <inkml:trace contextRef="#ctx0" brushRef="#br0" timeOffset="19410.2411">14751 7758 0,'0'0'0,"0"0"15,0 0-15,0 0 0,22-10 0,-22 10 16,26-7-16,-26 7 16,32-3-16,-13 2 15,0-1-15,2 1 0,1 0 16,-1 1-16,-1 2 0,4 0 16,0-2-16,-4 0 0,-4 0 15,-2 0-15</inkml:trace>
  <inkml:trace contextRef="#ctx0" brushRef="#br0" timeOffset="19763.8567">15256 7622 0,'0'0'0,"0"0"16,0 0-16,0 0 0,0 0 16,34 2-16,-34-2 0,26 3 15,-26-3-15,27 8 0,-13-3 16,0 3-16,1 0 0,-2 1 15,-2 0-15,-2 1 0,-3 1 16,-4 0-16,-3 0 0,-2 1 0,-3-2 0,-1 1 0,-4 0 31,-4 4-31,0-3 0,0-1 0,-1 0 0,1 1 0,0-3 16,3 1-16,2 0 0,1-2 16,2 0-16,1 0 15,2-1-15,4-1 0,3 0 16,8-1-16,7 1 0,2-1 15,2 0-15,4 0 0,4-1 16,-1-1-16,-1-3 0,9 0 16,-1 0-16,-2-3 0,-2-1 0,-5-4 15,-4 0-15,-4 1 0,-4 1 16,-3 1-16</inkml:trace>
  <inkml:trace contextRef="#ctx0" brushRef="#br0" timeOffset="20165.0768">16043 7044 0,'0'0'0,"10"7"16,6 7-16,1 1 0,-1 2 0,7 8 0,2 4 16,3 12-16,0 0 0,1 9 0,-5 2 15,-4-1-15,-5-1 0,-6 1 16,-5-1-16,-4 3 0,-3 1 16,-5-1-16,-4 0 15,-3-4-15,-3-2 0,-4 6 16,-1-1-16,-4-4 15,-1-5-15,-3-2 0,0-4 16,0-4-16,1-2 0,-3-2 16,-2-1-16,5-3 0,4-3 0,-3-3 15,-1-4-15,3-3 0,1-1 16,4-2-16,4-1 0,4-3 16,3-2-16,-1-4 0,-1-3 15,3 1-15,2 0 0,3 2 0</inkml:trace>
  <inkml:trace contextRef="#ctx0" brushRef="#br0" timeOffset="20312.3349">16322 8289 0,'0'0'0,"0"0"0,0 0 16,0 0-16,0 0 0,-23 11 0,23-11 15,0 0-15</inkml:trace>
  <inkml:trace contextRef="#ctx0" brushRef="#br0" timeOffset="21971.2077">3352 8536 0,'0'0'15,"12"-1"-15,7 0 0,4 0 0,5 1 16,19-3 0,23 0-16,4-1 0,1-1 15,25-2-15,24-1 0,-10 2 16,-4 1-16,56 1 0,13 1 15,-29 3-15,-18 2 0,7 3 16,3 2-16,-12-3 0,-7 0 16,6 2-16,4 5 0,-13-4 0,-7 1 15,2 1-15,3 2 0,-15-4 0,-10-3 16,-3 3-16,-1 1 0,-15-1 0,-10-1 16,-6 0-16,-2 0 15,-12 0-15,-4 0 0,-9-2 0,-6 0 16,-9 0-16,-5 2 0,-6-2 15,-3-3-15,-5-4 0,-6-2 16,3 1 0,2 2-16,2 1 0</inkml:trace>
  <inkml:trace contextRef="#ctx0" brushRef="#br0" timeOffset="22488.2455">2833 8850 0,'0'0'0,"0"0"16,26-5-16,-26 5 0,38-8 16,-9 3-16,8-2 15,14-1-15,2 0 0,26 0 16,9-1-16,15 1 16,-3 2-16,24 1 0,5 1 15,6 1-15,-10 3 0,60 4 0,-11 3 16,-22 0-16,-18-1 0,11 2 15,6 2-15,-15 1 0,-9-2 16,9 3-16,6-1 0,-13 0 16,-10-1-16,7-2 0,5 0 15,-16 0-15,-13 2 0,-2 0 0,-3-3 16,-10 0-16,-6-1 0,1 0 0,-4 0 16,-15-3-16,-11-1 0,-5 0 15,-1-1-15,-10-1 0,-7 0 16,-11 2-16,-5 2 15,-7-2-15,-3 0 0,-3-2 16,2 3-16,-2-3 16,-4 2-16,-7-2 0,-4-2 15,4 1-15,3 1 0,3-1 0</inkml:trace>
  <inkml:trace contextRef="#ctx0" brushRef="#br0" timeOffset="28696.1451">4391 10114 0,'0'0'0,"0"0"16,0 0-16,-22-11 0,13 7 0,-4 4 15,-2 0-15,-3 0 0,0 4 16,-9 3-16,-4 4 0,1 4 16,1 2-16,-5 5 0,-1 3 15,-5 8-15,4 4 0,-5 10 16,3 0-16,4 2 0,6-5 0,0 10 0,5 2 15,7-9-15,8-1 0,4-3 16,5-4-16,6-3 0,1-4 16,3-4-16,3 0 0,0-6 15,0-3-15,4-2 0,8-6 16,-1-5-16,2-5 0,4-5 0,3-3 16,0-3-1,1-4-15,-1-1 0,2-4 16,-4-1-16,-3-2 0,2-2 15,0-2-15,-4-2 0,-3 3 16,-2-4-16,0-3 0,-3 3 16,-4 4-16,0-3 0,-1 0 15,-4 6-15,-4 0 0,1 5 16,-1-1-16,-3 3 0,0 1 0,-3 7 0,0 3 16,0 1-16,0-1 0,0 4 15,-3 1-15,0 5 0,-1 1 0,-3 4 16,-1 7-16,1 0 0,-3 1 15,1 5-15,-1 5 16,2 2-16,-2-5 0,0 6 0,1 3 31,-1-3-31,1-3 0,-3 7 16,1 0-16,2-4 0,-2-4 0,4-2 16,0-1-16,0-4 0,4 0 0,0-7 15,0-2-15,3-3 16,3-4-16,4-5 0,6-4 15,-6 0-15,1 0 0,-1 1 0</inkml:trace>
  <inkml:trace contextRef="#ctx0" brushRef="#br0" timeOffset="29128.2242">4676 10848 0,'0'0'0,"0"0"0,0 0 0,-7 19 0,7-19 0,-8 25 15,4-10-15,-3 5 0,-2-1 16,-3 6-16,-1 0 16,1-1-16,2-2 0,-2 0 0,2-4 15,3 0-15,1-1 16,-2-6-16,1 0 0,3-4 16,2-4-16,2-3 15,0 0-15,0 0 0,2-4 16,5-6-16,1-2 0,2-4 0,0 1 15,3 0-15,3-2 16,-2-4-16,1 2 0,2-6 0,-1 1 16,-2 2-16,-1 4 0,-1 0 15,0 4-15,1 1 0,-5 5 16,0 0-16,-2 2 0,-2 2 0,2 3 0,-2 1 16,0 1-16,-2 5 15,-2 1-15,-2 5 0,0 5 16,0-2-16,-1 3 0,-1 2 0,1 2 15,0-1-15,-1 1 0,3-1 16,-2 1-16,1-4 0,0 1 0,1 1 31,-1-5-31,4-4 0,1-4 0,0 0 16,-1-3-16,2-1 0</inkml:trace>
  <inkml:trace contextRef="#ctx0" brushRef="#br0" timeOffset="29313.2503">5374 10707 0,'0'0'0,"0"0"0,24-4 0,-24 4 16,41-1-16,-13 1 0,7 1 16,9 3-16,0 2 0,10 2 15,0 2-15,-3-2 0,-2 2 0,-5-3 31,-8 0-31,-9-3 0</inkml:trace>
  <inkml:trace contextRef="#ctx0" brushRef="#br0" timeOffset="29911.3737">6681 10625 0,'0'0'0,"0"0"16,8-16-16,-4 4 0,1 0 0,1-6 15,-2-2-15,0-3 16,0-1-16,-2 2 0,-1-2 16,-1 2-16,-1 4 15,-2-4-15,-6 4 0,1 7 16,-1 1-16,-4 6 0,-2 4 0,-4 1 0,0 5 0,-3 1 16,-3 5-16,-6 5 0,0 1 15,0 5-15,0 5 16,4 1-16,3 2 0,-1 5 0,2 4 15,3-3-15,3-1 0,4-3 16,4 3-16,1-4 0,2-4 16,5 1-16,3-1 15,2-9-15,0-2 0,1-3 16,0 0-16,3-6 0,1-2 16,5-5-16,6-2 0,-3-3 15,2-3-15,1-3 0,1-3 16,-2-1-16,-1-1 0,2-1 15,2-3-15,-3 0 0,-4 0 16,3-5-16,0-1 0,-6 4 0,-1 3 0,-2 0 16,-3 1-16,0 6 0,-3 3 0,0-1 15,0 4-15,-1 1 16,-2 4-16,0 0 0,0 0 16,-2 8-16,-2 0 0,0 5 15,-1 1-15,0 0 0,-1 1 0,-1 3 16,-2 3-1,1 0-15,0 0 0,0 5 16,0 3-16,1-2 0,-2-4 0,3 2 16,-1-1-16,2-6 15,0-1-15,1-5 0,1-1 16,0-2-16,2-1 0,5-7 0,2-1 16,3-1-16,2-2 0,-1-1 15,-2 1-15,-2 2 0</inkml:trace>
  <inkml:trace contextRef="#ctx0" brushRef="#br0" timeOffset="30362.549">6831 10878 0,'0'0'0,"0"0"0,0 0 0,-3 18 16,3-18-16,-5 21 0,5-21 15,-7 32-15,4-17 0,-1 2 16,-2-2-16,0 2 0,0-2 0,-3 3 15,1 0-15,0-4 0,2-1 16,0-1-16,2-5 16,1 2-16,-1-4 15,3-1-15,1-4 0,0 0 16,5-3-16,0-1 0,2-3 16,0-1-16,1-2 0,2-1 15,1 0-15,7-6 0,-2 2 0,2 1 16,1-1-16,-3 1 0,-1-1 15,-2 2-15,0-1 16,-3 6-16,0 0 0,-1 1 0,-5 1 0,3 1 16,0 2-16,-3 3 0,-1 1 15,-1 3-15,-1 2 0,-1-2 0,-1 6 16,0-2-16,0 3 0,-4 6 16,-1 1-16,0 0 0,1-4 15,-2 4-15,-1-3 0,0 2 16,0-2-16,3-5 15,1 1-15,2-3 16,1-1-16,3-4 0,4-3 16,-2 0-16,-1 0 0,1 0 0</inkml:trace>
  <inkml:trace contextRef="#ctx0" brushRef="#br0" timeOffset="30500.6731">7243 10953 0,'0'0'15,"6"0"-15,3 3 0,2-3 0,1 4 16,3-2-16,1 0 0,5 1 16,-1 0-16,-1-3 0,-3 1 15,1-1-15,1 0 0,-6 0 16,-1 0 0,-1 0-16</inkml:trace>
  <inkml:trace contextRef="#ctx0" brushRef="#br0" timeOffset="30763.8242">7727 10863 0,'0'0'0,"0"0"15,0 0-15,-7 25 0,7-25 0,-7 25 16,1-10-16,1-1 0,-2 4 15,1 0-15,2-1 0,-4 5 16,2-4-16,1 2 0,2-4 0,0-2 0,-1-3 16,4-4-16,4-1 0,-1-1 15,-2-2-15,1 0 0</inkml:trace>
  <inkml:trace contextRef="#ctx0" brushRef="#br0" timeOffset="30935.373">8274 10535 0,'0'0'0,"0"0"0,24-1 0,-10 2 0,3-1 0,7 4 16,4 2-16,-4-1 15,-2 2-15,-2 3 0,-7-3 16,-4 0-16,-1-2 0,-3 1 15</inkml:trace>
  <inkml:trace contextRef="#ctx0" brushRef="#br0" timeOffset="31089.1606">8108 10810 0,'0'0'15,"0"0"-15,0 0 0,29 3 16,-29-3-16,37 0 0,-12 1 15,1 2-15,3-2 0,11 2 0,3 3 16,-2-5-16,-1 2 0,1 1 0,-8-3 16,-6 1-16</inkml:trace>
  <inkml:trace contextRef="#ctx0" brushRef="#br0" timeOffset="33095.4051">9745 9929 0,'0'0'0,"0"0"0,0 0 15,0 0-15,0 0 0,-29 22 0,13-9 16,-2 4-16,-1 2 0,-2 6 16,-3 6-16,-6 9 0,2 3 15,-4 17-15,1 4 0,3-3 0,3 3 16,-2 11-16,4 4 0,2 3 16,5-10-16,3 13 0,5-3 15,8-11-15,5-12 0,13 22 16,4-10-16,-1-13 0,0-8 0,9-9 15,6-5-15,-3-6 16,0-5-16,-11-7 16,-6-6-16,-5-3 0</inkml:trace>
  <inkml:trace contextRef="#ctx0" brushRef="#br0" timeOffset="33658.6984">10098 10424 0,'0'0'0,"0"0"0,-2-21 16,1 14-16,-1-1 0,0 1 0,-1 1 16,1 1-16,-1-2 0,-2 4 15,-2 1-15,0 4 0,-3 1 0,-4 4 31,-3 4-31,-4 5 0,1 4 16,0 2-16,-1 6 0,1 0 0,1-2 16,-2 12-16,2-1 15,3-2-15,3-3 0,2 4 0,2 0 16,4-8-16,1-3 0,3-3 16,1-4-16,4-1 0,2-6 15,2-3-15,2-5 0,0 1 16,0-4-16,5-4 0,4 0 0,0-6 15,1-1-15,1-6 0,-1-5 16,-1 3-16,-3-2 0,0 1 16,1 0-16,-3-1 15,-2 1-15,-2-1 0,-1 2 0,-2 1 0,-2 4 16,0 3-16,-2 4 0,-1 0 16,0 1-16,-1 2 0,0 1 15,-1 3-15,0 0 0,0 6 0,-2 1 16,-1 4-16,0-3 0,-2 5 15,0 1-15,0 0 0,2 1 16,0 3 0,0 3-16,1 0 0,0-2 15,1 2-15,1 0 0,0-3 0,1 1 16,1 2-16,3-1 16,-1-8-16,2-2 0,-2 1 0,-1-4 15,1-1-15</inkml:trace>
  <inkml:trace contextRef="#ctx0" brushRef="#br0" timeOffset="33912.5095">10375 10696 0,'0'0'0,"0"0"0,0 0 16,0 0-16,0 0 0,32-4 16,-32 4-16,26 0 0,-26 0 0,25 4 15,-14 2-15,-2-1 0,-1 1 16,-4 4-16,0-2 0,-4 2 0,-4-1 15,-2 1-15,-3 4 0,0-3 16,-1 2-16,-2 0 0,1 0 16,1 1-16,2-3 0,2 0 15,0-3-15,2 1 0,2-1 16,6-1 0,6 0-16,0 0 0,3-3 15,1 0-15,-2 2 0,-3-3 0</inkml:trace>
  <inkml:trace contextRef="#ctx0" brushRef="#br0" timeOffset="34069.6749">10972 10756 0,'0'0'0,"0"0"15,0 0-15,39-3 0,-20 3 0,4 0 16,3 3-16,8 1 0,0-1 15,-6 1-15,-4-1 0,-4-2 0</inkml:trace>
  <inkml:trace contextRef="#ctx0" brushRef="#br0" timeOffset="34676.8683">11934 10721 0,'0'0'16,"0"0"-16,0 0 0,10-25 0,-6 14 15,1-3-15,0-1 0,1-6 16,-1-1-16,-2-2 0,1 2 16,-2 1-16,-1 3 0,-3 0 15,-3 3 1,-2 1-16,-3 3 0,-4 1 15,-4 4-15,0 5 0,2 2 16,-5 5-16,-2 5 0,-2 3 16,2 0-16,-4 8 0,0 4 15,3 1-15,1-2 0,-4 10 16,3 1 0,4-3-16,5-1 0,4-4 0,2-2 0,6-2 0,5-2 0,2-4 15,4 0-15,0-4 16,0 0-16,5-6 0,0-2 0,0-2 15,2-4-15,4 0 0,3-4 16,-1-4-16,-1-2 0,-1-3 16,0 2-16,-2-4 0,1 1 0,-2-4 15,1 1-15,-4 2 0,-1 2 0,-3 4 16,-1 0-16,-2 1 16,0 1-16,-3 3 0,-2 1 15,-1 3-15,0 0 0,-3 6 0,-2 1 16,-2 1-16,0 5 0,1 0 15,-1 4-15,2-2 0,-1 2 16,2 1-16,-1 3 16,1 0-16,-1-2 0,1 5 15,1-2-15,0-5 0,1-2 16,0 2-16,1-2 0,0-4 16,0 0-16,3-5 0,2-5 15,2-1-15,1-5 0,-2 2 16,-1-3-16,0 5 0</inkml:trace>
  <inkml:trace contextRef="#ctx0" brushRef="#br0" timeOffset="34899.6172">12185 10985 0,'0'0'0,"0"0"0,0 0 0,-3 25 15,3-25-15,-4 25 0,0-8 16,1-2-16,1-1 0,-2 1 16,1-1-16,0-3 0,1-1 0,-2-4 15,1-4-15,1-2 0,0-4 16,-1-6-16,2-5 16,0 0-16,0 1 0,1 4 0</inkml:trace>
  <inkml:trace contextRef="#ctx0" brushRef="#br0" timeOffset="35184.9956">12749 10308 0,'0'0'0,"0"0"0,0 0 15,27 23-15,-13-12 0,2 7 16,3 3-16,3 12 0,-2 2 0,0 16 15,-4 5-15,-3 1 0,-3-4 16,-5 13-16,-6 2 0,-6-4 16,-4-4-16,-8 7 0,-5-5 0,-2-2 15,1-10-15,-4-4 0,-5-2 16,6-8-16,2-8 0,5-3 16,3-3-16,3-5 0,3-3 0,3-10 15,5-8-15,3-7 0,3-7 16,-1 5-16,0 2 0,0 4 15</inkml:trace>
  <inkml:trace contextRef="#ctx0" brushRef="#br0" timeOffset="35432.4753">13339 10700 0,'0'0'0,"0"0"15,22-7-15,-6 2 0,3 1 0,14-2 0,9-1 16,1 3-16,1 0 0,17-2 16,4 5-16,6-2 15,-7 3-15,14 0 0,2 3 16,-10 1-16,-10 0 0,9 4 0,-3 2 16,-12 0-16,-9-3 0,-4 5 15,-3 1-15,-11-9 0,-5-5 0,-6 1 16,-5 0-16,-4-3 15</inkml:trace>
  <inkml:trace contextRef="#ctx0" brushRef="#br0" timeOffset="35748.8759">13712 10878 0,'0'0'16,"0"0"-16,29-1 0,-10 2 0,2 2 16,7 4-16,0 1 0,1 2 0,-2 1 0,3 7 15,-3-1-15,-6-2 16,-6 3-16,-8 3 0,-8 0 16,-6 0-16,-4 1 0,-4-1 15,-4 0-15,-3-1 0,-3 1 0,1 0 16,1 0-16,0 1 0,3-2 15,2-4-15,3 1 0,3-2 0,3-4 0,4-4 16,1-4-16,5 5 0,5-2 16,8 0-16,7-4 0,3-2 15,4-2-15,-5 0 0,-4-1 16,-4 2-16</inkml:trace>
  <inkml:trace contextRef="#ctx0" brushRef="#br0" timeOffset="36002.7772">14031 10045 0,'0'0'0,"0"0"15,0 0-15,0 0 0,0 0 0,0 0 16,0 34-16,0-34 0,-1 27 16,1-27-16,-9 32 0,4-16 15,-1-2-15,2-1 16,0-2-16,0-3 0</inkml:trace>
  <inkml:trace contextRef="#ctx0" brushRef="#br0" timeOffset="36288.1049">14652 10335 0,'0'0'0,"0"0"0,22 14 0,-7-3 16,0 3-16,7 14 0,2 5 16,-2 4-16,-1 2 0,1 20 15,-3 3-15,-3 12 0,-4-6 0,-8 14 16,-6 3-16,-7-13 15,-5-10-15,-11 7 16,-5-7-16,-17 17 0,4-11 16,-7-7-16,-7-2 0,5-12 15,4-9-15,-7 0 0,-4 0 16,8-12-16,4-6 0,-9-6 16,-7-2-16,10-9 0,8-4 0,14 1 15,9 0-15,8 0 16</inkml:trace>
  <inkml:trace contextRef="#ctx0" brushRef="#br0" timeOffset="36604.7875">13622 10258 0,'0'0'0,"0"0"0,0 0 16,-23 14-16,23-14 0,-25 28 0,4-3 15,-1 1 1,-1 1-16,-7 15 0,0 3 16,-1 11-16,5-3 0,-2 19 15,4 6-15,5-6 0,5-9 0,0 13 16,2 13-16,5-10 15,2-11-15,9 25 0,5-11 16,5-15-16,1-13 0,12-12 16,7-10-16,-4-9 0,-4-6 0,-7-6 0,-7-4 15,-3-3-15</inkml:trace>
  <inkml:trace contextRef="#ctx0" brushRef="#br0" timeOffset="37153.4246">15222 10086 0,'0'0'0,"0"0"0,0 0 16,0 0-16,-2 27 0,2-27 0,-5 29 15,0-11-15,0 3 0,-2 1 16,-1 3-16,0 0 0,-1-4 16,-2 4-16,1-3 0,1-1 0,1-3 0,2-1 15,0-2-15,1-3 16,0-2-16,2-3 0,1 0 31,2-4-31,2-2 0,3-5 0,4-3 16,2-1-16,1-2 0,3-5 0,-1-2 0,0-1 0,1 0 15,0 0 1,2-2-16,0-1 0,0 1 0,-3 2 16,-2 1-16,-1 4 0,-2 2 15,-2 2-15,-2 2 16,-1 2-16,-1 0 0,0 4 0,-1 2 15,0 3-15,-1 2 0,-1 2 16,-3 3-16,1 0 0,0 0 0,-1 5 16,-2 0-16,2 2 0,0-1 0,-3 1 15,0 3-15,0-3 0,0-1 16,2 1-16,2 0 16,1-4-16,1 0 0,0-3 0,0 0 15,0-4-15</inkml:trace>
  <inkml:trace contextRef="#ctx0" brushRef="#br0" timeOffset="37338.4919">15630 10270 0,'0'0'0,"0"0"0,0 0 0,26-7 15,-26 7-15,32-5 0,-6 3 16,2 2-16,1 4 0,12-3 0,2 2 15,-3 3-15,-3 2 0,10-8 0,-2-6 16,-9 2-16,-6 0 0,-6 3 16</inkml:trace>
  <inkml:trace contextRef="#ctx0" brushRef="#br0" timeOffset="37538.2469">16370 10263 0,'0'0'0,"0"0"15,-3 25-15,0-10 0,-1 6 0,-3 13 16,-4 7-16,-3 3 0,1 2 0,-8 21 16,-3 2-16,-7 9 0,0-4 15,4-10-15,6-17 0,5-11 16</inkml:trace>
  <inkml:trace contextRef="#ctx0" brushRef="#br0" timeOffset="38557.2798">3930 11635 0,'0'0'0,"12"-1"0,8-2 15,5 0-15,6-1 0,17 1 16,21-3-16,4 1 0,1 1 16,28 1-16,10 3 0,11-2 0,-6 0 15,60 0-15,12 3 16,-23 2-16,-18 2 0,7 1 16,8 3-16,-11 0 15,-9 1-15,19 3 0,15 1 16,-31 0-16,-22 2 0,10-1 15,7 0-15,-7-2 0,-8 0 0,8 1 16,4-1-16,-15-1 0,-12 3 16,-2-2-16,-5-2 15,-14-2-15,-11 0 0,-5 0 16,-5-1-16,-16 0 0,-11-1 0,-10-2 0,-6 1 16,-9-3-16,-4-1 0,-10 7 15,-8 3-15,-11-2 0,-7-4 0,6-1 16,6-2-16,3-1 15</inkml:trace>
  <inkml:trace contextRef="#ctx0" brushRef="#br0" timeOffset="39027.3546">4335 11960 0,'0'0'0,"0"0"0,0 0 16,0 0-16,0 0 0,0 0 15,0 0-15,32-1 0,-32 1 16,53 1-16,-9-1 0,3 1 0,7 1 15,31 2-15,13 3 0,16 1 16,-5 0-16,27 5 0,24 3 0,36 7 16,-3 0-16,-20 1 0,-12 0 15,-24-2-15,-20-3 0,4 1 16,1 2-16,-14-4 0,-10-2 16,2-2-1,2-1-15,-13 2 16,-10 1-16,-1-5 0,0-4 0,-13 2 15,-12 4-15,-4-3 0,-4 1 16,-6-6-16,-8-2 0,-2 2 0,-4 2 16,-6 0-16,-6 0 0,-3 3 15,-1 1-15,-3 1 0,-1-1 16,-9 10-16,-3 6 0,1-9 0,2-6 0,1-3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6T23:48:32.292"/>
    </inkml:context>
    <inkml:brush xml:id="br0">
      <inkml:brushProperty name="width" value="0.05292" units="cm"/>
      <inkml:brushProperty name="height" value="0.05292" units="cm"/>
      <inkml:brushProperty name="color" value="#FF0000"/>
    </inkml:brush>
  </inkml:definitions>
  <inkml:trace contextRef="#ctx0" brushRef="#br0">9092 2153 0,'0'0'0,"0"0"16,0 0-16,0 0 0,-15-15 0,15 15 16,-27-10-16,11 6 0,-2 1 0,-3-1 31,-4 0-31,-8 4 0,0 0 0,-6 0 15,-5 0-15,2 1 16,1 5-16,-12 2 0,-1 5 16,1-1-16,3 2 0,-10 4 15,4 7-15,4-3 0,3 2 16,-6 8-16,2 3 0,3-5 16,2-2-16,-4 5 0,3 5 0,5-5 0,4-1 0,1 6 15,3 3-15,3-2 16,3-3-16,2 3 0,3 0 15,4 0-15,6-3 0,-2 20 16,7-5-16,8-24 0,4 0 0,4 5 16,4 4-16,1-4 0,3-4 15,3 1 1,1 5-16,-1-4 0,-2-2 0,7-1 16,7 1-16,-2-3 15,-2-1-15,1 2 0,2 0 16,-1-1-16,1-1 0,4-1 15,3-1-15,2-3 0,0-2 0,6 1 16,4 0-16,-1-6 0,-1-2 16,4 0-16,1 0 0,-1-2 0,-3-1 15,6-3-15,4 0 0,-5 0 16,-5-3-16,6-2 0,4-2 16,-2-1-16,-1-1 0,26-7 15,-7 1-15,-9-2 0,-5-2 0,0-4 16,3-1-16,-14 0 0,-7 1 15,3-4-15,3-3 0,-5-1 0,-5 0 0,5 2 16,2 0-16,-7 0 16,-5 0-16,-1-9 0,0-3 15,-1 3-15,-1 4 0,-3-3 0,-5 1 16,-2 0-16,-4 3 0,-1-6 16,-5 3-16,-3 10 0,-1 1 15,-2-4 1,0-2-16,-1-3 0,0 1 0,-3-3 15,-3 0-15,0 3 0,-2 1 16,-3-1-16,-1-6 0,1 10 16,0-1-16,-7 1 0,-8-3 15,1-1-15,-1 1 0,-4 3 16,-3 3-16,-1 1 0,-1 3 16,-10-4-16,-4 1 0,10 3 0,0 1 0,-13 2 15,-3 1-15,5 2 16,4-1-16,-10 6 0,-4 3 0,-1 4 15,0 0-15,-13 7 0,-2 7 16,1-3-16,23-1 0,17-5 16</inkml:trace>
  <inkml:trace contextRef="#ctx0" brushRef="#br0" timeOffset="300365.483">9238 3510 0,'0'0'0,"0"0"0,0 0 0,0 0 16,0 0-16,0 0 0,0 0 16,0 0-16,0 0 0,0 0 0,0 0 15,0 0-15,0 0 0,0 0 0,0 0 16,0 0-16,-29 9 0,29-9 16,-26 20-16,26-20 0,-29 26 15,12-13-15,-3-1 0,1-1 16,0 1-16,-6 2 0,0 2 15,4-2-15,1 0 0,1-1 0,-1-2 16,1-1-16,2-1 0,1 0 16,2 1-16,0-2 0,2 1 15,1-2-15,2-1 0,2 0 16,1-1-16,2 0 0,2-2 16,2 1-16,2-3 0,1 1 0,3-1 15,0 0-15,2 0 16,1-1-16,1 1 0,0-1 15,1 1-15,1 1 0,2 0 16,0-1-16,1-1 0,3 2 16,1 1-16,-1 0 0,0-1 15,-1 0-15,2 1 16,-3 1 0,0-2-16,-1 2 0,2-2 0,-2-1 0,-3 0 0,-2-1 0,-2 1 15,0-1-15,0-1 0,-3-1 0,1 0 16,-1-3-16,-1 0 0,1-1 15,-2-1-15,0 2 0,1-2 16,-1-1-16,0-1 0,0 1 16,-1 0-16,1-4 0,-3 1 15,1 0-15,0 2 16,0-3-16,-1 0 0,0 1 16,-1 0-16,0 0 0,0 1 15,-1 0-15,0-1 0,0 1 16,-2-1-16,1 3 0,-2-1 0,0 1 15,-3 1-15,-1 3 16,0 1-16,-4 2 0,-1 2 16,2 1-16,1-1 0,2 0 0</inkml:trace>
  <inkml:trace contextRef="#ctx0" brushRef="#br0" timeOffset="302772.6363">4826 8303 0,'0'0'0,"0"0"0,0 0 0,15-23 16,-9 13-16,2-3 0,3-4 15,1 0-15,4 0 0,0-6 16,2-2-16,-1-1 0,-4 0 16,2-6-16,-1-1 0,-2 3 15,0 3-15,-3-1 0,-3 2 0,1 0 16,-4 2-16,-2 0 0,-2 2 0,-1 1 16,1 3-16,-5 0 0,0 2 15,-4 4-15,-2 4 0,-5 4 16,-5 4-16,-2 1 0,1 3 0,-6 5 15,-4 5-15,0 0 16,1 2-16,-11 11 0,-2 3 16,4-1-16,1-1 0,4 2 0,-2 3 0,3 4 0,5 1 15,5 0-15,4 1 16,5-1-16,2 0 0,6-3 16,2-2-16,2-4 0,3-3 15,4-3-15,2 0 0,2-6 0,-1-3 16,6-1-16,2-2 0,-1-5 15,5-3 1,5-5-16,4-2 0,2-3 16,0-1-16,2-5 0,4-2 15,-2-2-15,0-1 0,2-2 16,3-1-16,-6-1 0,-5-1 0,9-5 16,-3 0-16,-4 2 0,-3 0 15,-5 3-15,-4-1 16,-3 4-16,-2 4 0,-2-1 0,-2 0 0,-2 5 15,0 1-15,-2 2 0,-3 2 16,1 2-16,2 2 0,-4 3 16,-6 2-16,2 2 0,-1 3 0,-1 2 15,-2 5-15,2-3 0,1 1 16,-3 7-16,-4 2 0,2 2 16,-2 1-1,2-1-15,0 0 0,1-2 16,3 1-16,-4-1 0,0 2 15,2-2-15,1-2 0,3 0 16,1 0-16,1-3 0,-2-2 0,2-2 16,2-4-16,2-1 0,2-1 15,4-6-15,7-2 0,-1-3 16,-1 0-16,-1 1 0,-3 1 0,-1-1 0</inkml:trace>
  <inkml:trace contextRef="#ctx0" brushRef="#br0" timeOffset="303258.7591">5314 8143 0,'0'0'0,"0"0"16,0 0-16,0 0 0,0 0 0,-8 29 16,8-29-16,-7 23 0,3-10 15,-3 1-15,-2 3 16,0 0-16,-1-1 0,1 2 0,-2 1 15,1-1-15,-1-1 0,-3 3 16,0-2-16,1-2 0,0-2 0,4-2 16,3-3-16,-1-1 0,2-2 0,1-2 15,-1-2-15,5-2 0,0 0 16,2-8-16,5 0 0,0-3 16,1 1-16,5-4 0,4-2 15,0 0-15,2 1 0,0 0 16,0-3-16,-2 2 0,1 1 0,1-2 15,1 3-15,-2 1 0,1 1 0,-3 3 16,-3-1-16,-3 4 0,-1 1 16,-1 3-16,2 1 0,-2 2 15,0 2-15,-2 3 0,1 1 16,-2 2-16,0 1 0,-3 2 16,-2 3-1,-1-1-15,-1-1 0,-3 4 16,1 1-16,-3-2 0,3-1 0,-2-1 15,1-1-15,2 0 0,-3-1 16,2-2-16,0-4 0,1 0 16,1 0-16,3-4 0,2-1 15,2-3-15,1-5 0,-2 3 16,-1 0-16,-2 1 0</inkml:trace>
  <inkml:trace contextRef="#ctx0" brushRef="#br0" timeOffset="303459.3254">5658 8247 0,'0'0'0,"0"0"15,0 0-15,0 0 0,0 0 16,35-7 0,-35 7-16,37-5 0,-16 4 0,1 0 15,4-1-15,0 1 0,-2 0 16,8 0-16,0 0 0,-2 0 16,-3 1-16,0-2 0,-2 2 0,-3-1 0,-3 0 0,-3-1 15,-3-1-15,-2-1 0,-3-1 16,1 0-16,-2 2 0,-3 1 15</inkml:trace>
  <inkml:trace contextRef="#ctx0" brushRef="#br0" timeOffset="303722.2428">6019 8070 0,'0'0'0,"0"0"0,0 0 0,-6 20 16,6-20-16,-6 18 0,0-6 16,1 1-16,-2 1 0,-1 2 15,-1 2-15,0-1 0,-1 1 16,-3 2-16,0 1 0,1-3 16,2-1-16,-1 0 15,3-2-15,1-2 16,1-2-16,2-1 0,0-3 0,1 0 15,2-2-15,2-5 0,6-4 16,-3 1-16,1 2 0,-2-2 16</inkml:trace>
  <inkml:trace contextRef="#ctx0" brushRef="#br0" timeOffset="303960.6247">6358 8075 0,'0'0'0,"0"0"0,0 0 16,0 0-16,0 0 0,-1 28 0,1-28 16,-5 23-1,5-23-15,-6 28 0,3-11 16,0 0-16,-1 1 0,0 2 16,-4-2-16,2 0 0,-1-2 0,-3 4 15,0 0-15,1-3 0,3-1 16,2-3-16,4 0 15,4-5-15,1-3 0,2-2 0,-4 1 16,0-3-16</inkml:trace>
  <inkml:trace contextRef="#ctx0" brushRef="#br0" timeOffset="304223.8315">7077 7969 0,'0'0'0,"11"-2"0,8 1 15,2 0-15,2 0 0,13 0 0,4 1 16,9-1-16,-3 1 0,10 0 16,0 0-16,-9 1 0,-5 2 15,0-2-15,-3 1 0,-3 0 0,-5-1 0,-6 0 16,-4 0-16,-6-1 15,-2 0-15,-8-3 0,-4-2 16,0 2-16,-1 1 0,0 0 0</inkml:trace>
  <inkml:trace contextRef="#ctx0" brushRef="#br0" timeOffset="304492.7689">7426 7737 0,'0'0'15,"0"0"-15,0 0 0,0 0 0,-9 20 0,9-20 16,-7 24-16,3-9 0,0 1 16,-1 3-16,0 2 15,-1 1-15,1-1 0,-1 8 0,1 1 16,-1 0-16,1-1 0,-1 2 15,-2-1-15,1 5 0,0-1 16,2 8-16,0 6 0,1-8 0,0-8 0,2-6 16</inkml:trace>
  <inkml:trace contextRef="#ctx0" brushRef="#br0" timeOffset="305140.8049">8428 7413 0,'0'0'0,"0"0"16,0 0-16,0 0 0,-3 27 0,3-27 16,-6 29-16,3-10 0,0 4 0,-2 1 15,0 4-15,-3 9 0,-1 0 16,1 3-16,-1 3 0,-1 7 16,1-1-16,1-1 0,1 0 15,-5 6-15,1-3 0,2-2 16,0-2-1,2-4-15,2-4 0,-1 2 16,3-3-16,-2-5 0,2-3 0,0-5 16,1-2-16,0-6 0,1-1 15,1-7-15,0-2 0,3-7 16,2-6-16,-2 3 0,0 1 16,-1 0-16</inkml:trace>
  <inkml:trace contextRef="#ctx0" brushRef="#br0" timeOffset="305441.6449">8695 7721 0,'0'0'0,"0"0"15,0 0-15,0 0 0,0 0 0,-27-4 16,27 4-16,-30 7 0,30-7 15,-40 9-15,17-3 0,0 2 16,1 0-16,-8 5 0,0 2 16,3 0-16,2 1 0,2 0 15,3 0-15,4 0 0,3-2 0,3 4 0,4 0 16,5-4-16,4-1 0,7 1 16,6 0-16,0 0 0,3 0 15,11 1-15,5-2 0,-1-1 16,0 0-16,-6-3 0,-6-3 15,-3 0-15</inkml:trace>
  <inkml:trace contextRef="#ctx0" brushRef="#br0" timeOffset="305865.2812">9258 7587 0,'0'0'0,"0"0"0,0 0 0,0 0 15,-24 13-15,24-13 0,-27 17 16,11-5-16,1-1 0,-2 5 16,0 3-16,-5 5 0,0 0 0,3 3 15,-1 2-15,5 0 16,2-1 0,-1 10-16,3 3 0,3-1 0,4-3 15,2 1-15,2 1 0,5 2 16,4-3-16,3-4 0,3-3 15,-1-3-15,1-2 0,4-3 16,1-3-16,1-4 0,2-4 0,-5-2 16,-5-2-16,-2-2 0</inkml:trace>
  <inkml:trace contextRef="#ctx0" brushRef="#br0" timeOffset="306445.3056">9537 7755 0,'0'0'16,"0"0"-16,0 0 0,0 0 0,0 0 16,0 0-16,0 0 15,0 0-15,-14 27 0,14-27 0,-13 28 16,13-28-1,-15 32-15,6-14 0,0 3 16,0-1-16,1 0 0,-1 4 16,-1 1-16,2-2 0,0 0 0,2-2 15,-1-2-15,0-2 0,2-2 16,0-2-16,1-4 16,1 1-16,0-2 0,0-3 0,2-2 15,1-3-15,0 2 0,2-5 0,2-2 16,-1-2-16,0-1 0,4-3 15,2-3-15,1 0 0,1 0 0,3-6 16,1-3-16,1 3 16,-2 1-16,5-6 0,1 1 15,-4 1-15,0 2 0,-1 2 0,1 2 16,-3 2 0,-1 2-16,-1 2 0,-1 1 15,-2 3-15,-2 2 0,0 3 16,0 1-16,0 3 0,-1 1 0,1 5 15,-2 2-15,0 2 0,-1-3 16,-1 6-16,-1 3 16,-1-1-16,0 0 0,-1 2 0,-1 2 15,0-1-15,-1-1 0,0 3 0,0 0 16,1-6-16,-1-2 0,0 2 16,1 0-16,1-7 0,0 0 0,0-4 15,1 1-15,1-3 0,1-1 16,0 0-16,-2-2 0,2 4 15</inkml:trace>
  <inkml:trace contextRef="#ctx0" brushRef="#br0" timeOffset="306646.0296">9946 7910 0,'0'0'16,"0"0"-16,23-2 0,-23 2 15,31-2-15,-11 4 0,2-2 0,5 1 0,1-1 16,-2 0-16,2 1 0,-3-1 16,0 1-16,-1 0 0,-2-1 15,-2-1-15,-4-1 0,-2-1 16,-1 2-16,-4-1 0</inkml:trace>
  <inkml:trace contextRef="#ctx0" brushRef="#br0" timeOffset="306915.7658">10178 7799 0,'0'0'0,"0"0"16,0 0-16,0 0 0,-5 19 0,5-19 15,-6 19-15,2-7 0,-2 2 16,1 0-16,0 2 0,1-1 15,0 1-15,-2 1 0,1 1 16,-2 3-16,3-1 0,-1-1 16,1-3-16,-1 1 0,1-2 15,1-2-15,0-3 0,2-1 0,1-2 0,3-4 16,2 0-16,-1-2 0,1 0 16,-2 0-16</inkml:trace>
  <inkml:trace contextRef="#ctx0" brushRef="#br0" timeOffset="307219.1552">10563 7767 0,'0'0'0,"0"0"16,0 0-16,0 0 0,0 0 0,-6 27 15,6-27-15,-5 24 0,5-24 0,-5 30 16,1-12-16,0 1 0,-2 0 16,1 2-16,-1 2 0,0-2 15,-1 0-15,-2 5 0,2 0 16,-1 0-16,0-1 0,0-3 16,1-2-16,0-2 0,2-4 0,0 0 15,2-1 1,0-3-16,0-1 0,2-2 15,2-3-15,0-1 0,-1-3 0,3 1 16,-3-1-16,2 1 0</inkml:trace>
  <inkml:trace contextRef="#ctx0" brushRef="#br0" timeOffset="307633.4633">10865 7654 0,'0'0'0,"0"0"16,0 0-16,0 0 0,21 18 0,-21-18 16,19 23-16,-9-9 15,-1 0-15,-2 4 0,1 3 16,-1-1-16,-1 0 0,0 8 15,-3 1-15,-2 0 0,-2 0 0,-4 1 16,-3-3 0,-3 5-16,-2-2 0,0 0 15,-1-1-15,0-3 0,0-2 0,-3-2 16,-2 0-16,1-2 16,0-3-16,1-3 0,1-2 15,3-2-15,1 0 0,0-2 0,4-2 16,0 0-16,0 1 0,1-3 15,0-2-15,1-2 0,1-2 0,0 1 16,1-2-16,2-1 0,2-4 16,0 2-16,0 1 0,0 1 0</inkml:trace>
  <inkml:trace contextRef="#ctx0" brushRef="#br0" timeOffset="308446.1417">11317 7974 0,'0'0'15,"0"0"-15,0 0 0,0 0 0,0 0 16,0 0-16,37 4 0,-17-2 15,2 0-15,5 0 0,5-1 16,0 2-16,0-1 0,11 0 16,1 0-16,-3-1 0,-4 0 15,6 0 1,-2 1-16,-4-1 0,-5 0 0,-6-1 16,-4-2-16,-4 2 0,-4-1 0,-6-2 0,-6-2 15,0 2-15,0-1 0,-1 2 16</inkml:trace>
  <inkml:trace contextRef="#ctx0" brushRef="#br0" timeOffset="308705.4133">11673 7799 0,'0'0'0,"0"0"16,0 0-16,0 0 0,0 0 0,0 0 15,3 27-15,-3-27 0,2 22 0,-2-22 16,0 29-16,0-13 16,-1 1-16,-1 4 0,0 1 15,-1-1-15,1-1 0,-2 6 0,-1 1 16,1-4-16,-1-1 0,1-1 16,1-2-16,-1-2 0,2-1 15,1-4 1,1-1-16,2-4 0,2-2 15,-1-2-15,-1 0 0,0 0 0</inkml:trace>
  <inkml:trace contextRef="#ctx0" brushRef="#br0" timeOffset="309407.5593">12450 7488 0,'0'0'0,"0"0"31,0 0-31,0 0 0,0 0 0,0 0 16,3 31-16,-3-31 0,-1 28 0,1-28 15,-5 38-15,0-17 16,0 0-16,-3 6 0,-2 3 15,-3 8-15,1-2 0,0 1 16,1-1-16,-2 6 0,2-5 0,0 1 16,0-2-16,1-2 0,3-4 0,-1 5 15,1-3-15,2-4 0,0-5 16,1-5-16,1-2 0,1-5 16,-1-2-16,2-2 0,0-2 15,0-2-15,1-3 0,0 0 16,0-6-16,2-1 0,0 0 0,2-5 15,1-1 1,1-1-16,-1-1 0,1-1 16,-1-1-16,1 2 0,-1 1 0,2-2 15,1-2-15,-1 0 0,1 0 16,3-2-16,1 1 16,-3 6-16,0-1 0,3 0 0,2 0 15,-3 5-15,0 2 0,3 0 16,0 1-16,1 3 0,2 1 0,1 2 15,0 2-15,-1 1 0,-3 1 0,-1 3 16,0 2-16,-1 0 16,-1 1-16,0 3 0,-1 0 0,-3 1 15,-1 1-15,-2-2 0,0 1 16,-3-1-16,-2 0 0,-2 2 16,0 1-16,-2-2 0,-3 1 0,-3-1 15,-3 1-15,-2-2 0,0-2 0,-1-3 16,1 0-1,-1-2-15,0-1 0,0 0 16,-1-2-16,2-1 0,0-1 0,2-1 16,1 0-1,2-1-15,0-1 0,2-2 16,0-4-16,2 2 0,3-1 0,4-3 16,4-2-16,0 1 0,-1 1 0,-1 2 15</inkml:trace>
  <inkml:trace contextRef="#ctx0" brushRef="#br0" timeOffset="309610.7491">13130 7745 0,'0'0'0,"0"0"15,28-1-15,-10 0 0,0 0 0,12 1 16,4 3-16,-1 0 0,-1 0 15,7 3-15,0 2 0,-6 0 16,-5 2-16,-5-1 0,-4-2 16,-3-1-16</inkml:trace>
  <inkml:trace contextRef="#ctx0" brushRef="#br0" timeOffset="309795.902">13098 8051 0,'0'0'0,"0"0"0,0 0 16,29-2-16,-29 2 0,35 2 15,-10 0 1,0 1-16,1-2 0,9 2 0,0 0 16,-1-1-16,0 0 0,0 1 15,-6-1-15,-5-1 0</inkml:trace>
  <inkml:trace contextRef="#ctx0" brushRef="#br0" timeOffset="311705.0009">14279 7365 0,'0'0'0,"0"0"16,0 0-16,25 0 0,-25 0 0,31 3 15,-10-1-15,2 1 16,2-1-16,2 3 0,0 2 15,7 5-15,-1 2 0,-3-1 16,-2 4-16,-1 0 0,-5 0 0,-6 1 16,-7 0-1,-6 0-15,-5-1 0,-9 2 0,-6 1 16,-4-1-16,-2-2 0,-6 0 16,-5-3-16,0 1 0,0-2 15,-6 3-15,1-2 0,9-2 16,5-2-16,4 0 0,4-2 15,4 0-15,3-2 0,3-5 16,4-1-16,3 0 0,0 0 0,3 0 16,6 0-16,2-2 0,4-1 15,4-1-15,3 0 0,0 1 0,0 0 16,8 2-16,1 1 16,-4 0-16,-1 1 0,-3 2 15,0 1-15,-2 1 0,-2 0 0,-3 4 16,0 3-16,-4 1 0,-2 1 0,-5 2 15,-4 1-15,-4 0 0,-3 0 0,-6-1 16,-3 1-16,-5 0 16,-4-3-16,-4 3 0,0 1 15,-2-1 1,-1-1-16,-4 0 0,1-2 0,4-1 0,4-2 16,5-2-16,4-1 15,2-1-15,4-2 0,4-2 16,1 0-16,4-2 0,2-1 0,6-5 15,5-2-15,-4 1 0,-1 1 0,-1 1 16</inkml:trace>
  <inkml:trace contextRef="#ctx0" brushRef="#br0" timeOffset="312636.2042">15827 6826 0,'0'0'15,"0"0"-15,0 0 0,-24-7 16,24 7-16,-32-4 0,10 4 0,-1-3 15,-1 3-15,-4 3 0,-1-3 16,-8 0-16,2 0 0,4 1 16,4 2-16,1-1 0,2-1 15,-3 0-15,4 2 0,8-3 16,2 2-16,-1 0 0,2-2 0,1 3 0,1 1 16,1 3-16,3 4 15,0 0-15,1 3 0,-1 3 16,1 1-16,-1 2 0,1 3 0,-1 2 15,2 2-15,-2 2 0,1 3 16,-1 9-16,2 5 0,-1 0 16,1 1-1,-1 13-15,0 1 0,1 0 0,-1-1 16,0 9-16,-1-1 0,1-3 16,-1-2-16,-1 5 15,-2-4-15,1-9 0,1-6 0,0 1 16,-2 0-16,4-4 0,3-5 15,-1-6-15,-1-2 0,-2-3 16,0-2-16,2-5 0,1-2 0,1-5 16,0 1-16,2-6 0,0 0 0,2-2 15,0-1-15,1-1 0,1-2 16,1 1-16,-1 1 0,3-3 16,3 0-16,0-1 0,1 0 15,3 0-15,3-2 0,1 1 16,3 0-16,3 1 0,1 0 0,2 0 0,3 1 15,2 0-15,1 1 16,0 3-16,-1 1 0,4 0 0,0-1 16,4 0-16,-4-1 0,-7-2 15,-6 0-15,-5-3 0</inkml:trace>
  <inkml:trace contextRef="#ctx0" brushRef="#br0" timeOffset="313322.8055">16221 7672 0,'0'0'0,"2"-9"16,-1-5-16,0 1 0,1-3 15,-1-6-15,0-3 0,-1-4 16,-1 2-16,-2 0 0,-2 1 16,0 2-1,-1 3-15,-5 3 0,-4 4 16,-3 3-16,-2 2 0,-2 4 0,-2 4 16,-2 3-16,-2 3 0,-2 3 15,-1 6-15,3 2 0,1 2 16,-6 9-16,-1 5 0,4 0 15,4-1-15,4 1 0,3 0 16,3-2-16,3 1 0,0 3 0,2 0 0,4-3 16,4 0-16,2-3 0,3-3 15,0-7-15,2-2 0,1-2 16,3-2-16,2-2 0,2-2 16,6-4-16,3-3 0,-1-2 15,1 0-15,5-3 0,1-4 16,-5 0-1,0-3-15,5-6 0,-2-1 16,1-2-16,-2 0 0,-1-3 0,1-1 16,-2 2-16,-2 1 0,-2-1 15,-3 0-15,-3 3 0,-2 1 16,-2 0-16,-2 4 0,-2 1 16,0 2-16,-1 4 0,-1 0 15,-1 2-15,0 0 0,-1 5 0,0 0 0,-3 0 16,1 2-16,-3 3 0,1 4 15,-2 2-15,1 2 0,-2 3 16,0 2-16,1 1 0,-1 2 0,2 0 16,-1 1-16,2 1 15,-1-1-15,1 4 0,1-2 16,2-1-16,2-1 0,1-2 0,0-1 16,-1-2-16,-1-1 0,1-2 0,1-2 15,2-4-15,-1-1 0,3-5 16,1-3-16,-1 0 0,-1 0 0,0-1 15</inkml:trace>
  <inkml:trace contextRef="#ctx0" brushRef="#br0" timeOffset="313808.6684">16384 7824 0,'0'0'0,"0"0"15,0 0-15,0 0 0,0 0 0,0 0 16,0 0-16,0 31 0,0-31 0,-2 20 16,2-20-16,-3 24 0,1-11 15,0-1-15,-1 1 0,0 0 16,0-2-16,0-1 0,-1-1 16,2-1-16,0-2 0,1 0 15,0-1-15,0-2 0,-1-1 16,2-2-16,0 0 15,0-3-15,2-2 0,1-2 16,2-1-16,2-1 0,1-1 0,3-2 16,2-1-16,0 0 0,2-1 15,2-3-15,0 1 16,-1 0-16,1 2 0,-1 1 0,1 0 16,-3 3-16,-1 1 0,1 0 15,-2 2-15,-1 2 0,-1 0 0,0 3 16,0 3-16,-2 2 0,0 4 15,-2 1-15,-2 4 0,-1 0 16,1-1-16,-3 1 0,-1 1 0,-1 1 16,0 0-16,-2 0 15,1-2 1,0 1-16,-1-2 0,0 0 0,1-1 0,0-3 0,0-1 0,2-3 16,0-3-16,2 0 0,-1-4 0,0 0 15,0 0-15,0 2 0</inkml:trace>
  <inkml:trace contextRef="#ctx0" brushRef="#br0" timeOffset="314024.6968">17074 7515 0,'0'0'0,"10"-4"0,5 1 16,3 0-16,2 2 0,9-1 0,6 0 15,0 1-15,1 1 0,10 0 16,-1 0-16,-3 1 0,-4 1 0,6 1 16,-3 0-16,-8-1 0,-6 0 0,-6-1 15,-5-1-15,-5-2 16,-3-4-16,-3 3 0,0 0 16,-2 1-16</inkml:trace>
  <inkml:trace contextRef="#ctx0" brushRef="#br0" timeOffset="314331.8471">17405 7279 0,'0'0'0,"0"0"15,0 0-15,0 0 0,0 0 0,-4 25 16,4-25-16,-5 22 0,5-22 0,-7 30 15,3-11-15,-1 0 0,1 2 16,0 2-16,-1 2 16,1-1-16,-1 0 0,0 7 0,-1 0 15,1-2-15,0-3 0,1 0 16,0 1 0,-2 3-16,2-2 0,-1-2 15,2-2-15,2-5 0,1-3 0,0-3 16,1-4-16,0-3 0,0-2 15,0 0-15</inkml:trace>
  <inkml:trace contextRef="#ctx0" brushRef="#br0" timeOffset="314695.353">18157 7112 0,'0'0'15,"0"0"-15,0 0 0,0 0 0,0 0 16,10 30-16,-10-30 0,4 33 16,-2-14-16,-1 6 0,-1 3 15,-1-2-15,-1 2 0,-1 11 16,-2 4-1,1-2-15,0-2 0,-1 10 0,1-1 16,-2-2-16,1-3 0,-2 7 16,2-2-16,-1-7 0,2-4 15,0-3-15,1-1 0,1-5 16,1-4-16,1-3 0,0-3 16,1-3-16,1-4 0,0-4 15,0-4-15,2-5 0,1-5 0,0 2 16,-2 1-16,-1 0 0</inkml:trace>
  <inkml:trace contextRef="#ctx0" brushRef="#br0" timeOffset="315011.9959">18575 7322 0,'0'0'0,"0"0"0,0 0 0,0 0 16,-23 4-16,23-4 0,-36 7 16,14 0-16,-2 1 0,0 2 15,-2 1-15,1 1 0,0 0 0,-7 8 0,2 0 16,3 1-16,4-1 0,0 5 16,3-1-16,6-2 0,3-2 15,4 0-15,5 2 0,6-3 16,6 0-16,7-1 0,5-1 15,2-3-15,2 0 0,4-3 16,5-3-16,-2 0 0,-1 0 0,5-3 16,-2-4-16,-7 0 0,-6 0 0,-4 0 15</inkml:trace>
  <inkml:trace contextRef="#ctx0" brushRef="#br0" timeOffset="315629.5311">18907 7344 0,'-1002'0'16,"2004"0"-16,-1002 0 0,0 0 0,0 0 15,6 21-15,-6-21 0,1 22 0,-1-22 0,-2 27 16,-1-9-16,-2 1 15,0 1-15,-1 1 0,0 2 16,-1-1-16,1-1 0,-3 6 16,1 1-16,0-5 0,1-2 0,0-1 15,1 0-15,2-4 16,1-3 0,-1 0-16,2-2 0,0-1 0,1-3 15,0-2-15,0-1 0,1-4 16,0 0-16,1-4 0,1-2 15,2-3-15,2-1 0,1-2 16,0-1-16,2 0 0,2-2 0,2-6 16,1-3-1,-1 2-15,0-1 0,1 2 0,2-2 0,0 3 0,1 1 16,3-2-16,0 2 0,-3 0 16,0 0-16,-3 2 0,-1 1 15,-2 3-15,-1 3 0,0 2 16,0 3-16,-1 3 0,1 0 0,0 5 15,1 0-15,-1 4 0,0 0 16,-2 4 0,0 2-16,-1-1 0,-1 2 15,0 1-15,-2 2 0,1 1 16,-2 0-16,-1 1 0,-1 0 16,0 0-16,1-1 0,-2 0 15,0 0-15,0-1 0,0 0 0,-2-1 16,0-1-16,0 0 0,0 0 15,1-2-15,0 0 0,0-2 0,-1-1 16,2-2-16,0 0 0,2-3 0,0 1 16,3-5-16,3-2 15,-2 0-15,-2 0 0,0 0 0</inkml:trace>
  <inkml:trace contextRef="#ctx0" brushRef="#br0" timeOffset="315968.4141">19836 7545 0,'0'0'0,"0"0"0,0 0 15,31-3-15,-31 3 0,36 2 0,-10-1 16,0 1-16,3 1 0,10 1 0,0-1 16,0 2-16,-2 0 0,10 0 15,-2-3-15,-7 0 0,-4-1 16,-6 1-16,-3 3 0,-6-4 15,-3-1-15,-3 1 0,-3 0 16,-1-1-16</inkml:trace>
  <inkml:trace contextRef="#ctx0" brushRef="#br0" timeOffset="316269.4324">20194 7300 0,'0'0'0,"0"0"0,0 0 15,0 0-15,0 0 0,-6 29 0,6-29 16,-8 26-16,8-26 0,-11 31 16,6-12-16,-1 2 0,1 2 0,-1 0 15,1 2 1,-2 4-16,2-1 0,-1-1 15,1 2-15,0-1 0,1-2 16,0 0-16,1-1 16,1-1-16,0-1 0,-1 2 0,1-3 15,1-2-15,0-4 0,0-4 16,0-2-16,1-1 0</inkml:trace>
  <inkml:trace contextRef="#ctx0" brushRef="#br0" timeOffset="316971.3476">20887 7158 0,'0'0'0,"0"0"0,0 0 0,-8 29 16,8-29-16,-8 30 0,1-9 15,0 2-15,1-1 0,-5 10 16,-3 1-16,2 2 0,0-1 0,-1 9 15,1-2-15,1-3 0,1-4 0,-1 5 16,0-3-16,1-4 0,2-6 0,2-1 16,-1-1-16,3-5 15,0-3-15,1-5 0,1-1 16,0-3-16,0-2 0,2-5 16,0 0-16,0 0 0,5-5 0,-1-2 31,2 0-31,0-2 0,1-1 0,2-2 15,1-1-15,1 0 0,1 0 16,2-1-16,3-2 0,-2 0 16,1 2-16,2-2 0,0 1 15,-4 3-15,1 1 0,3-3 16,2 2-16,-1 2 0,-1 2 0,-2 4 0,2 0 16,-5 4-16,-1 1 0,0 3 15,-1 1-15,-1 0 0,-1 1 0,0 3 16,0 1-16,-3 2 15,0 1-15,-4 2 0,-2 2 16,-1 0-16,-1-2 0,-3 0 16,0 0-16,-3-1 0,-2 1 15,-3-1-15,-5 1 0,1-2 0,-2 1 0,-3 0 16,0-2-16,1-2 0,1-1 16,0-1-16,0 0 0,3-4 15,0-1-15,4-2 0,2-1 16,3-2-16,2-4 0,3-4 0,5-6 15,-1 4-15,0 1 0,0 2 16</inkml:trace>
  <inkml:trace contextRef="#ctx0" brushRef="#br0" timeOffset="317604.2574">21350 6707 0,'0'0'0,"0"0"15,0 0 1,21-6-16,-11 6 0,5 0 15,3 0-15,1 2 0,0 0 0,8-2 16,3 3-16,-2 1 16,-1-1-16,-1 1 0,-1 2 15,-1-1-15,0 2 0,5 0 0,-2 4 16,-3-2-16,-2-1 0,-3 3 16,-3 3-16,-1 0 0,-3 1 0,0 2 15,0 5-15,-2 0 0,-1-1 0,0 4 16,-2 0-16,-1 0 15,-2 0-15,-1 3 0,-1 1 0,-1 2 16,-1 3-16,-3 3 0,-1 1 31,0 6-31,-1-3 0,0 6 0,-1 5 16,0-1-16,-2-1 0,-2 10 16,-1-1-16,1-3 0,0-1 0,-3 9 15,1 4-15,1-8 0,1-5 16,1 5-16,0 3 15,0-10-15,2-6 0,-4 22 0,1-5 16,3-10-16,3-5 0,-3-1 16,-1 2-16,1-12 0,-1-7 0,0-4 15,0-2-15,3-10 0,-1-1 0,-2 3 16,-5 3-16,-1-2 0,0 0 16,-5-2-16,-1-2 15,-1-5-15,-4-3 0,-9 0 0,-8-1 16,-3-2-16,-4 1 0,-9 0 15,-9-2-15,1 2 0,-1 3 0,-23 0 16,-8 0-16,-7 1 0,32-2 0,23-1 16</inkml:trace>
  <inkml:trace contextRef="#ctx0" brushRef="#br0" timeOffset="321843.0921">9149 8587 0,'0'0'0,"0"0"15,0 0-15,0 0 0,0 0 16,0 0-16,0 0 0,0 0 16,0 0-16,0 0 0,0 0 0,25-4 0,-25 4 15,24 0-15,-24 0 16,37-2-16,-37 2 0,48-1 15,-17 1-15,1 0 0,2 1 0,16-1 16,4-1-16,7 1 0,-2 0 16,12 0-16,3 1 15,-7 1-15,-6 0 0,13 3 16,1-2-16,-10-1 16,-6 1-16,9 1 0,0-2 15,-10 2-15,-8-2 0,9 0 16,-1 1-16,-15-1 0,-5 1 0,15-1 15,-8-1-15,-23-1 0,-3 1 16,-3 1-16,1 0 16,-5-2-16,-3 0 0,-3 2 0,-1-2 0,-2 0 15,-1-2-15,1 1 0,-3 1 16,2 0-16,-2 0 0,0 0 16,-2 1-16,2-1 0,-4 0 0,2 0 15,-2 0-15,-1 0 0,0 0 0,-1 2 16,1-1-16,-2 0 15,0 0-15,2 0 16,1 0-16,-1 1 0</inkml:trace>
  <inkml:trace contextRef="#ctx0" brushRef="#br0" timeOffset="322730.1808">4876 8679 0,'0'0'0,"0"0"0,0 0 16,0 0-16,0 0 0,0 0 15,0 0-15,0 0 0,0 0 0,32 0 16,-32 0-16,0 0 0,30-1 0,-30 1 15,29-4-15,-29 4 0,32-7 16,-12 5-16,2 0 0,0 1 16,0 2-16,10 1 0,4-1 15,-2-1-15,2-1 0,9-1 16,4 1-16,-3 4 0,0 2 0,1-4 31,2-3-31,7-1 0,-7 0 0,5 3 16,4 2-16,-7-2 0,-4-3 15,9 3-15,3 3 0,-8-1 16,-5-1-16,1 0 0,1-1 16,-16-3-16,-4-2 0,4 2 15,0-1-15,-10 3 0,-3 1 0,-1 3 16,-3 2-16,-1-4 0,-6-3 0,-1 2 16,0 0-16,-4 0 0,-2 1 15,-1-1-15,-1-6 0,-1 3 16,2 0-16,-1-1 0,1 2 15,0 2-15,-4-1 0,4 1 16,-3-1-16,3 1 0,0 0 0,0 0 16,0 0-16,0 0 0</inkml:trace>
  <inkml:trace contextRef="#ctx0" brushRef="#br0" timeOffset="324498.291">16261 8248 0,'0'0'0,"0"0"0,0 0 0,0 0 15,0 0-15,0 0 0,0 0 16,0 0-16,0 0 0,31-7 0,-31 7 0,24 0 16,-24 0-16,30-3 0,-13 0 15,0 1-15,2-1 0,1 1 16,0-2-16,1 3 0,0 0 0,2 1 16,1 1-16,6-1 0,-3 1 15,1-1-15,-1 2 0,0-1 16,-2 0-1,1-1-15,-2 0 0,0-1 16,0 1-16,0-1 0,-1 1 16,-3-2-16,-4 2 0,-2-1 15</inkml:trace>
  <inkml:trace contextRef="#ctx0" brushRef="#br0" timeOffset="324953.2242">18581 8134 0,'0'0'15,"0"0"-15,0 0 0,0 0 0,28-6 16,-28 6-16,33-2 16,-14 1-16,-1-1 0,7 1 0,2-1 15,7 1-15,0 1 0,2 0 16,4 0-16,5 0 0,-3 2 15,1-1-15,1 0 0,-3 0 16,-4-2-16,8 1 0,-1 2 0,-6-2 0,-5 1 16,-1 1-16,-1 1 15,-5-2-15,-2-2 0,-4 1 0,-1-1 16,-3-1-16,-3 0 0,-2 1 16,-2-1-16,-3 2 0,-1-1 15,-3 2-15,-2-1 0,0 0 16,-1-3-16,0 0 15,1 3-15,-2-3 0</inkml:trace>
  <inkml:trace contextRef="#ctx0" brushRef="#br0" timeOffset="327174.7321">6379 10128 0,'0'0'0,"1"-8"0,3 0 0,-1-3 16,1 0-16,2-3 16,2-4-16,-2-5 15,-1-2-15,-2 0 0,0 0 16,-2 1-16,-2 1 0,-3-3 0,-3-1 15,-3 4-15,-1 0 0,-2 5 16,-2 3-16,-4 3 0,-2 1 0,-4 6 16,-5 2-16,0 4 0,-2 4 0,-2 4 15,-4 4-15,3 4 0,-2 1 16,-7 9-16,-1 3 0,7 1 16,1 3-16,1 9 0,2 0 31,7-4-31,6-3 0,8 3 0,3 1 15,5-5-15,5-6 0,1 3 16,5-2-16,3-7 0,2-2 16,4-6-16,2-1 0,1-3 15,2-4-15,5-4 0,7-6 16,-6-1-16,-1 1 0,5-5 0,3-2 16,-1-1-16,-4-3 0,5-6 0,2-2 15,-4 0-15,-4 4 0,-2-4 0,0-1 16,-7 0-16,-2 0 15,-4 3-15,-2-1 0,-3 6 0,-2 1 16,1-2-16,0 0 0,-2 3 16,-1 1-16,-1 3 0,-1 4 15,-1 3-15,0 2 0,0 0 16,0 0-16,-1 6 0,0 0 16,0 1-16,-2 4 0,0 0 15,0 3-15,0 1 16,-1 6-16,0 0 15,0 1-15,-4 4 0,0 3 16,0-2-16,2-2 0,-1 1 0,1-1 16,0-3-16,3-2 0,-1-2 15,1 0-15,1-4 0,-1 0 16,4-3-16,2-3 0,5-5 16,-1-2-16,5-3 0,1-5 0,-1 0 0,-3 4 15,-2-1-15</inkml:trace>
  <inkml:trace contextRef="#ctx0" brushRef="#br0" timeOffset="327644.4081">6627 10217 0,'0'0'0,"0"0"0,0 0 15,-7 18-15,7-18 0,-9 19 16,2-3-16,1-1 0,-2 0 15,-1 2-15,0-1 0,-4 5 16,2 0-16,1-1 16,0-2-16,1-3 15,2 0-15,1-2 0,0-2 16,1-4-16,2 0 0,0-3 16,0-1-16,3-3 0,-2 0 0,2-3 15,1-1-15,3-3 0,1 0 16,4-4-16,2 1 0,1-3 15,0 1-15,5-6 0,0-3 0,-1 4 0,1 3 16,1 1-16,1-1 0,-4 0 16,1 0-16,-2 3 0,0 4 15,0-1-15,-2 1 0,-1 4 16,-1 3-16,-2 0 0,1 3 16,-2 1-16,0 5 0,-2 0 15,-2 1-15,0 1 16,-1 4-16,-1 2 0,-1-4 15,-1 3-15,-1 2 0,-1-1 16,-2-2-16,-1-1 0,1 1 16,-1-1-16,1-3 0,-1-1 15,2-3-15,-1 0 0,1-3 16,0-1-16,0-1 0,2 0 0</inkml:trace>
  <inkml:trace contextRef="#ctx0" brushRef="#br0" timeOffset="327822.9628">6926 10329 0,'0'0'0,"0"0"16,0 0-16,19-4 0,-19 4 0,25-1 16,-8-1-16,2 1 0,1 1 15,2 0-15,3 0 0,6 1 0,-2 1 0,-1 0 16,0 1-16,-3-1 16,-3-1-16,-2 2 0,1 0 15,-4-2-15,-4-1 0,-2 1 16,-1 1-16,-1-2 0</inkml:trace>
  <inkml:trace contextRef="#ctx0" brushRef="#br0" timeOffset="328092.8177">7270 10185 0,'0'0'0,"0"0"0,0 0 16,0 0-16,-8 28 0,8-28 16,-10 29-16,10-29 0,-14 34 0,6-14 15,-1 4-15,-1-5 16,0 2-16,-2 4 0,1 0 16,1-4-16,2-2 0,0-2 15,1 0-15,0-5 16,-1-1-16,4-1 0,2-6 15,2-4-15,3 0 0,0-1 16,0-2-16,-1 3 0</inkml:trace>
  <inkml:trace contextRef="#ctx0" brushRef="#br0" timeOffset="328362.545">7674 10231 0,'0'0'0,"0"0"16,0 0-16,-4 18 0,4-18 0,-7 22 31,1-5-31,1 1 0,-1 0 0,0 0 16,0 3-16,-4 4 15,2 0-15,0-3 0,0-1 0,1-3 16,1-4-16,1 1 0,2-1 15,0-3-15,1-4 0,3-4 16,2-5-16,-1 1 0,0 1 0,-2 0 16</inkml:trace>
  <inkml:trace contextRef="#ctx0" brushRef="#br0" timeOffset="328509.6707">8094 10114 0,'0'0'0,"0"0"0,20-4 0,-6 0 0,4 1 0,11 3 16,5 0-16,1 3 0,0-1 16,9 2-16,1 2 0,-7 2 15,-3 2-15,-6-1 0,-6-3 16,-3-1-16</inkml:trace>
  <inkml:trace contextRef="#ctx0" brushRef="#br0" timeOffset="328694.2089">8095 10374 0,'0'0'0,"0"0"16,0 0-16,0 0 0,37 0 0,-37 0 16,49 4-16,-19-1 0,2 1 0,14 0 15,5 3-15,-2-4 0,-2 1 16,1-1-16,-9 1 0,-7-1 15</inkml:trace>
  <inkml:trace contextRef="#ctx0" brushRef="#br0" timeOffset="329372.1941">9197 9795 0,'0'0'0,"0"0"0,0 0 16,33 6-16,-33-6 0,40 11 16,-15-1-16,1 0 0,1 1 15,4 6 1,-3-1-16,-4 2 0,-4-2 0,-4 7 15,-6-1-15,-6-1 0,-5-1 0,-10-3 16,-7-1-16,-7-2 0,-3-1 16,-4-2-16,-4 1 0,0-2 15,0-3-15,-4 3 0,3-3 16,9 1-16,5-1 0,5 0 16,5-4-16,3 1 0,2-2 0,6-1 15,2-1-15,4-2 0,7 1 16,8 1-16,8-4 0,0 2 15,2 1-15,3 1 0,3 1 16,-3 1-16,-1 0 0,4 4 16,-2 1-16,-4 3 0,-4-2 0,-3 3 15,-3 1 1,-5 0-16,-3-1 0,-6 3 16,-5 1-16,-5 2 0,-2-2 15,-6 2-15,-6 1 0,-1 0 16,-1 0-16,-7 1 0,-4 1 15,-2 2-15,3-1 0,0 0 0,-1-2 16,4-2-16,2-2 0,8 3 16,0 0-16,8-8 15,7-3-15,0-4 0,0-1 0,1 0 16</inkml:trace>
  <inkml:trace contextRef="#ctx0" brushRef="#br0" timeOffset="330012.2311">10096 10321 0,'0'0'0,"6"-7"15,5-1-15,1-3 0,1-1 0,4-7 32,1-2-32,-1-1 0,0 0 15,3-7-15,-3-2 0,-3 2 0,-4 0 16,-4 1-16,-2-1 0,-4 4 15,-2-2-15,-4 4 0,-4 2 16,-1 3-16,0 3 0,-7 3 16,-4 3-16,-2 5 0,-1 2 15,-5 3-15,-3 4 0,1 2 16,0 4-16,-6 7 0,2 5 16,2 0-16,1 1 0,2 2 0,2 3 15,6 3-15,3-4 0,1 12 0,4-1 16,5-7-16,3-6 0,3 2 15,3-3-15,2 0 0,2-4 0,6-2 16,4-1-16,0-5 16,3-2-16,4-4 0,4-3 15,-1 0-15,0-1 16,3-7-16,2 0 16,-1-2-16,-3-1 0,-1-1 0,0-6 15,-2 1-15,-3-2 0,-1 0 16,-2-1-16,0 0 0,0 2 15,-3-1-15,-1 1 0,-3 0 16,-3 1-16,0 4 0,-2 2 16,-1 0-16,-1 0 0,0 3 0,1 2 0,-2 2 15,-2-1-15,-1 5 0,-1 2 16,-2 2-16,-1-1 0,1 3 16,-2 3-16,0 3 0,2-2 15,-2 4-15,-1 0 0,2 0 0,0 0 16,1 0-16,2 0 15,0-1-15,0-2 16,1 3-16,1-3 16,0 1-16,0-5 0,1 0 0,1 0 15,3-4-15,0 0 0,0-2 16,-1 1-16,1-3 0</inkml:trace>
  <inkml:trace contextRef="#ctx0" brushRef="#br0" timeOffset="330498.3709">10439 10270 0,'0'0'0,"0"0"16,0 0-16,0 0 0,-4 25 0,4-25 16,-7 22-16,7-22 0,-9 25 0,3-9 15,0 1-15,0 0 0,1-3 0,-1 1 16,-1 0-16,2-2 15,-1 1-15,2-3 0,0 3 16,-1-6-16,2 0 0,1-1 0,-1-1 16,2-2-16,0-1 0,1-3 15,2-3 1,2-1-16,-1-2 0,4-2 16,2-3-16,2 1 0,1-1 0,2 0 15,1-3-15,4-1 0,-1-2 16,1 2-16,0-2 15,1 3-15,0 2 0,-2 1 0,-2-2 16,-1 5-16,-3 1 0,0 0 16,0 3-16,-2 1 0,-1 3 0,0 0 15,-2 4-15,0 2 0,-2-1 0,1 3 16,-2 1-16,0 2 0,-1 0 16,-1 2-16,-1-1 15,-1 2-15,0-2 0,-1 2 16,0 2-16,-1-1 0,0-1 0,-2 0 15,0 0 1,0-2-16,-1 2 0,3-1 16,1-2-16,0-3 0,0 0 0,1-1 15</inkml:trace>
  <inkml:trace contextRef="#ctx0" brushRef="#br0" timeOffset="332435.46">11317 10129 0,'0'0'0,"0"0"0,0 0 15,0 0-15,0 0 0,0 0 0,41-4 16,-19 5-16,5 1 0,6-2 15,7 3-15,0-1 0,2 1 16,16 0-16,1 3 0,7-2 16,-6 1-16,4 1 15,-7-3-15,-9 1 16,-8 0-16,-8-1 0,-5-2 16,-6-1-16,-5 0 0,-5-5 0,-4-1 15,-6-2-15,-3-2 0,1 2 16,0 1-16,0 2 0</inkml:trace>
  <inkml:trace contextRef="#ctx0" brushRef="#br0" timeOffset="332690.1359">11730 9930 0,'0'0'16,"0"0"-16,0 0 0,-5 19 0,5-19 15,-7 25-15,1-7 0,1 0 16,0 3-16,0 1 0,-1 3 16,0 5-16,-1 0 0,2 2 15,-1 1-15,-1-3 0,1-3 16,0 3-16,2 0 16,3-8-16,1-1 0,4-5 15,4-3-15,2-3 0,2-9 16,-2 2-16,-2-2 0,-2 2 15</inkml:trace>
  <inkml:trace contextRef="#ctx0" brushRef="#br0" timeOffset="333090.4137">12442 9935 0,'0'0'0,"0"0"15,25-4-15,-8 3 0,4 1 0,10 1 16,4 4-16,1 1 16,-2-3-16,8 6 15,-3 4-15,-4-2 0,-6 3 16,-2 4-16,-8 1 0,-13-4 16,-6 1-16,-11 0 0,-9 0 15,-6 2-15,-5-2 0,-15 5 16,-7 0-16,4-1 0,5-2 0,-8 4 15,2-1-15,8-3 0,6 0 16,8-2-16,4 0 0,8-1 0,4-1 16,6 0-16,5 0 0,6-3 15,3-1-15,14-6 0,13 0 16,2-1-16,3 1 0,4-1 16,4-2-16,-2 0 0,-3 1 0,2-2 15,-3 0-15,-8-2 16,-4-3-16,-5-2 15,-2-4-15,-3 1 0,-2 2 0,-5-2 16,-3 6-16,-3 0 16</inkml:trace>
  <inkml:trace contextRef="#ctx0" brushRef="#br0" timeOffset="333438.0148">13205 9653 0,'0'0'0,"0"0"0,0 0 0,0 25 0,0-25 0,-3 32 16,1-10-16,-1 2 15,-2 1-15,-1 13 0,-2 5 16,-1-2-16,0-2 0,-2 12 15,-1 2-15,-2 7 0,-1-10 0,0 9 16,-1-3-16,4-7 0,1-9 16,2-1-1,2 0-15,2-6 0,3-8 0,3-3 16,3-1-16,1-4 16,3-5-16,5-6 0,5-8 15,-4-3-15,-1-2 0,-2 0 16,-2 1-16,-2 2 0</inkml:trace>
  <inkml:trace contextRef="#ctx0" brushRef="#br0" timeOffset="333691.8715">13543 9983 0,'0'0'0,"0"0"0,0 0 0,-27 0 16,27 0-16,-31 4 15,9 1-15,0-1 0,0 3 16,-5 2-16,0 3 0,3 2 16,1-1-16,4 3 0,3 0 15,3 1-15,5 0 0,3 1 16,5 0-16,4-1 0,1 1 0,7 4 16,6 3-16,1-4 0,1 1 15,5-4-15,2-1 0,-1-6 0,-2-2 0,-5 0 16,-4-4-16,-2 1 0</inkml:trace>
  <inkml:trace contextRef="#ctx0" brushRef="#br0" timeOffset="334262.1493">13917 9978 0,'0'0'0,"0"0"16,0 0-16,0 0 0,0 0 15,-4 22-15,4-22 0,-5 28 0,5-28 0,-8 32 16,3-13-16,-2 1 16,-1-1-16,-1 9 0,1 0 15,-1-2-15,1-2 0,0 1 0,1-2 16,0-2-16,2-1 0,-1-2 15,2-2-15,0-3 0,2-2 0,1-4 16,0 0-16,1-4 0,0-3 0,4-3 16,5-7-16,1 2 0,0-3 15,3-3-15,3 0 16,-2-3-16,0 2 0,4-3 0,3 0 16,0-2-16,0 1 0,4-3 15,1 4-15,-4 0 0,-4 1 0,3-1 31,2 2-31,-2 1 0,-2 3 0,-1 3 16,-2 1-16,-1 2 0,-2 1 16,0 4-16,-1 1 15,-1 4-15,0-2 0,-1 5 0,0 5 16,-2-3-16,0 2 0,-2 2 16,0 6-16,-2-3 0,1 2 0,-2 4 15,-1 3-15,-1-1 0,-2 1 0,-1 0 16,-3 1-16,2-2 0,0-2 15,-2 3-15,0-2 16,-1 0-16,2-5 0,-2 0 0,1-1 16,1-2-16,-1-4 0,2-3 15,1 1-15,-1-4 0</inkml:trace>
  <inkml:trace contextRef="#ctx0" brushRef="#br0" timeOffset="337464.6858">14692 10256 0,'0'0'0,"0"0"16,0 0-16,23-2 15,-23 2-15,38 0 0,-5 4 16,2-2-16,2 1 0,16 1 16,4-1-16,-4 1 0,-3 3 15,9 0-15,4 0 0,-11-1 0,-6-1 16,-9-3-16,-6 0 0,-8-6 15,-6-7-15,-4 4 0,-3 0 16,-2 2-16</inkml:trace>
  <inkml:trace contextRef="#ctx0" brushRef="#br0" timeOffset="337718.8088">15028 10128 0,'0'0'0,"0"0"15,0 0-15,-7 19 0,7-19 0,-8 24 16,3-7-16,0-1 0,-1 1 0,0 4 16,-1 1-16,-1 6 15,2-2-15,-1-2 16,1 1-16,0-2 15,2 0-15,3-5 0,1 0 0,2-4 16,2-5-16,-1 0 0,1-2 16,-2 0-16</inkml:trace>
  <inkml:trace contextRef="#ctx0" brushRef="#br0" timeOffset="338088.5656">15523 10095 0,'0'0'16,"0"0"-16,0 0 0,0 0 15,30-1-15,-30 1 16,38 5-16,-19-1 0,1 0 16,3 3-16,3 3 15,1 4-15,-2-1 0,-5 3 0,-5-1 16,-4 0-16,-4 1 0,-10 2 15,-7 0-15,-1 0 0,-2 0 0,-11 7 16,-8 0-16,4-3 16,3-1-16,-4 3 0,3-2 0,3-1 15,3-3-15,6 0 0,3 0 16,4-4-16,4-3 0,7 0 0,6-3 16,0-1-16,1 0 0,11-1 15,8-5-15,0-2 0,-2-2 0,6-4 16,5 0-16,2-8 15,-5 1-15,-8 0 0,-6 6 0,-5 1 0</inkml:trace>
  <inkml:trace contextRef="#ctx0" brushRef="#br0" timeOffset="338706.09">16258 9875 0,'0'0'16,"0"0"-16,0 0 0,1 24 16,-1-24-16,1 32 0,-2-10 0,-1 3 0,-2 2 15,-1 10-15,-3-1 0,0 1 16,1 1-16,-3 8 15,0 0-15,0-6 0,0-1 0,-2 4 16,0-4-16,0-7 0,1-3 16,3-6-16,1 0 0,2-7 15,0-2-15,2-4 16,0-3-16,1 0 0,0-3 16,2-4-16,-2-3 0,2-2 15,1-1-15,2-2 0,-1-2 16,1-1-16,1-4 0,2 2 15,-1-2-15,3 1 0,1-3 16,0 1-16,1-1 0,1 2 16,1 1-16,1 1 0,0 1 0,2 2 0,0 0 15,2 1-15,-1 2 0,0 4 16,-1-1-16,1 4 0,-1 0 16,0 1-16,1 3 0,-2 5 15,-1 0-15,0 2 0,-2-1 16,-3 3-16,0 2 0,-2-1 15,-2 0-15,-2 4 16,-2-3-16,-3 2 0,-3-3 16,0-2-16,-2 2 0,-3 0 15,-1-4-15,-3 1 0,-3-3 16,-2 2-16,-3-3 0,-6 1 16,2-2-16,-1 1 0,3-6 15,0 0-15,2-1 0,3-1 0,3 1 16,2-7-16,4-1 0,7-2 0,4-1 15,0 4-15,0 0 0,0 0 16</inkml:trace>
  <inkml:trace contextRef="#ctx0" brushRef="#br0" timeOffset="338875.501">16836 10281 0,'0'0'0,"10"0"16,5 2-16,3 3 0,0-3 0,10 4 15,3-1-15,0 0 0,0 2 16,3 1-16,-2-3 0,-4-3 16,-2-4-16,-5 0 0,-5 2 15,-2-2 1</inkml:trace>
  <inkml:trace contextRef="#ctx0" brushRef="#br0" timeOffset="339223.4562">17508 10064 0,'0'0'0,"0"0"0,0 0 0,0 23 16,0-23-16,-1 26 0,0-8 15,0 2-15,0 3 16,-1 7-16,-2 5 16,1 0-16,0-2 0,-3 10 0,0 2 15,0-5-15,1-4 0,-1 10 16,2-3-16,-1-4 0,1-6 16,-1-1-16,1 0 0,1-7 15,-1-1-15,2-5 0,2-1 16,0-2-16,0-4 0,1-5 0,2-3 15,1-4-15,1-3 0,1 2 16,-2-2-16,0 2 0</inkml:trace>
  <inkml:trace contextRef="#ctx0" brushRef="#br0" timeOffset="339579.6354">17984 10299 0,'0'0'0,"0"0"16,0 0-16,-26-2 15,26 2-15,-34 2 0,12-1 16,-1 2-16,-1 0 0,-1 1 16,0 0-16,-6 3 0,2 0 0,2 0 15,-1 3-15,3-4 0,1 1 16,3 2-16,1-1 0,3 2 15,4 0-15,2-1 0,2 4 0,3-2 0,1-1 0,7 2 16,6 3-16,3-1 0,3-1 0,4 1 16,2-3-16,2 3 15,2 1-15,6 3 0,1 0 16,-2-1-16,-2-3 0,2 1 16,0-4-16,-4 2 0,-2-5 0,-2-1 31,-2-4-31,-4-2 0,-3 2 0,-2-3 15</inkml:trace>
  <inkml:trace contextRef="#ctx0" brushRef="#br0" timeOffset="339748.9854">18564 10639 0,'0'0'0,"0"0"0,0 0 16,0 0-16,0 0 0,0 0 16,0 0-16,-20 14 0,20-14 0,0 0 15</inkml:trace>
  <inkml:trace contextRef="#ctx0" brushRef="#br0" timeOffset="348182.9074">12283 11037 0,'0'0'0,"0"0"15,26-2-15,-26 2 0,37-4 0,-11 3 16,3-2-16,14 0 16,4 0-16,15 3 0,3 0 15,4 3-15,4 1 0,15 0 16,1 2-16,13-2 0,-4 0 0,17-1 15,-1 4-15,36 3 16,-20-1-16,-5 3 0,-4 0 0,-7 3 0,-5-4 0,3 2 16,0-2-16,-4-3 15,-1 2-15,6 0 0,3 2 0,-4 0 16,-4 1-16,3 1 0,4-1 16,-1 2-16,-2 0 0,-4 1 15,-1-1-15,-3-3 0,-2 0 16,0-3-1,-1 1-15,-3 0 0,-3-1 0,1 1 16,0 1-16,-6-1 16,-2-2-16,-1 4 0,0 1 15,-6-1-15,-3 0 0,-3-4 0,0 1 16,-6-1-16,-2 0 0,-3-1 16,-1 2-16,-6-4 0,-4-2 15,4 3-15,1 3 0,-5 2 0,-2-2 16,-5-2-16,-4 0 0,-1-1 15,-2-3-15,-2 0 0,-3-1 32,-8 3-32,-5 1 0,-2-6 0,0-5 0,-4 4 15,-1-2-15,-4 3 16,-4 0-16,-3 0 0,-3 0 0,0 0 16,-2 0-16,-1 0 0,-1 0 15,-6-1-15,-5-1 16,5 1-16,3 0 0,1-1 0</inkml:trace>
  <inkml:trace contextRef="#ctx0" brushRef="#br0" timeOffset="349587.1886">6707 11721 0,'0'0'0,"0"0"0,0 0 16,0 0-16,0 0 0,0 0 0,27 3 15,-27-3-15,26 2 0,-26-2 16,39 4-16,-16-3 15,-1 1-15,1 0 0,1 3 16,0 0-16,1-1 0,3 2 16,0 2-16,-5-2 0,-2 2 15,-5 2-15,-2 2 0,-6 1 16,-2-1-16,-9 4 0,-8 0 16,-4 0-16,-3 0 0,-8-1 15,-6 3-15,-6 2 0,-1-1 16,-1-1-16,0 0 0,-1 0 15,7-3-15,6 0 0,6-3 0,4-1 0,6-2 16,1-1-16,3-2 0,5-2 16,3 2-16,6-2 0,7 0 15,3 0-15,6-2 0,5-2 16,4-2-16,1 0 0,1 0 16,0 0-16,0 1 0,-4-1 0,-4 0 15,7 1-15,-2 1 0,-4-4 0,-3 0 16,-3-2-16,-2-1 0,-6-3 15,-2-2-15,-2 2 0,-2 2 16,0 2-16</inkml:trace>
  <inkml:trace contextRef="#ctx0" brushRef="#br0" timeOffset="349919.3295">7354 11408 0,'0'0'0,"0"0"15,0 0-15,0 0 16,0 27-16,0-27 0,2 32 0,1-14 0,-1 6 0,0 4 16,0 2-16,-1 2 0,0 2 0,1 9 15,0 4-15,-1 8 16,-1-1-16,-2 8 0,-2 1 15,1-7-15,0-5 0,-1-2 16,-1-1-16,0 2 16,1-7-16,0-6 0,0-4 15,3-6-15,1-6 0,0-4 16,0-3-16,0-7 0,0-3 16,2-7-16,2-7 0,-2 3 0,0 2 15,0 1-15</inkml:trace>
  <inkml:trace contextRef="#ctx0" brushRef="#br0" timeOffset="350220.2925">7717 11724 0,'0'0'16,"0"0"-16,0 0 0,0 0 0,0 0 15,-24-1 1,24 1-16,-30 8 0,30-8 15,-40 10-15,17-3 0,0 1 16,0 2-16,-7 4 0,1 1 16,1 0-16,1-1 0,6 2 15,4 0-15,2-1 0,4 0 0,5 0 16,2-1-16,5 0 0,4-1 16,5-1-16,5-1 0,4-2 0,3 2 15,10-3-15,1-1 0,3-2 16,-1-2-16,0-3 0,0-1 15,-6-4-15,-5-2 0,-1 1 16,-5 0-16,-4 2 0</inkml:trace>
  <inkml:trace contextRef="#ctx0" brushRef="#br0" timeOffset="350389.8389">7929 11792 0,'0'0'0,"0"0"16,0 0-16,0 0 0,33-7 0,-33 7 15,44-2-15,-18 2 0,3 0 16,6 1 0,3 2-16,-5 0 0,0 3 15,-2-1-15,-4 2 0,2-1 0,-6 0 16,-4-2-16</inkml:trace>
  <inkml:trace contextRef="#ctx0" brushRef="#br0" timeOffset="350559.311">7881 12054 0,'0'0'0,"0"0"0,0 0 15,25 2-15,-25-2 0,33 2 16,-8 0-16,3-1 0,0 1 0,13-1 16,2 0-16,-1 0 0,-1 0 15,1-1 1,-9 0-16,-6 0 0</inkml:trace>
  <inkml:trace contextRef="#ctx0" brushRef="#br0" timeOffset="350922.8554">8907 11687 0,'0'0'0,"0"0"0,0 0 15,-18 17-15,18-17 0,-27 18 0,11-5 16,1 1-16,0 1 0,-1 2 16,-2 3-16,-2 3 0,2-2 0,2 0 31,4 2-31,4-2 0,3 0 15,4 1-15,3-1 0,2-1 16,3-1-16,5 2 0,5 0 16,2-3-16,5 0 0,2-1 0,4-1 15,-1-4-15,-2-2 0,2-2 16,-1-1-16,0-3 0,-5-1 0,3-4 16,-1-3-16,-2-3 0,-2-2 0,-1 1 15,-5 0-15,-3 3 16</inkml:trace>
  <inkml:trace contextRef="#ctx0" brushRef="#br0" timeOffset="351129.33">9082 11894 0,'0'0'16,"0"0"-16,0 0 0,-19 28 0,10-15 15,-5 3-15,-2 4 0,-6 7 16,-1 2-16,-7 6 16,-4 5-16,-1 1 15,8-8-15,5-6 0</inkml:trace>
  <inkml:trace contextRef="#ctx0" brushRef="#br0" timeOffset="352264.067">6560 13177 0,'0'0'0,"0"0"0,0 0 16,31-1-16,-31 1 0,34 0 0,-9 1 0,1 1 0,2 1 31,8 2-31,0 1 0,-5 0 0,-3 1 0,-3 5 16,-3 1-16,-6 0 0,-4 2 15,-11 1-15,-8 1 0,-7 0 16,-8 0-16,-10 5 0,-8 4 16,0-3-16,2 1 0,-7 3 15,2-1-15,8 0 0,7-2 16,4 2-16,7-2 16,8-6-16,6-1 0,6-1 0,6-2 0,6-1 15,5 0-15,5-2 0,3-3 16,6-1-16,2-1 0,-1-2 15,0-2-15,-1-1 0,1 0 0,-4-3 16,-3-2-16,-1-3 0,-3-3 16,-2-3-16,-3-1 0,-4 3 15,-2 3 1,-5 2-16</inkml:trace>
  <inkml:trace contextRef="#ctx0" brushRef="#br0" timeOffset="352818.8107">7233 12920 0,'0'0'0,"0"0"0,0 0 16,0 0-16,0 0 0,0 0 15,-3 34-15,3-34 0,0 31 0,1-8 16,1 5 15,1 4-31,-2 6 0,1-2 0,1-1 0,-1 12 16,0 0-16,0 6 0,-1-3 15,-2 4-15,-1-3 16,0-8-16,0-4 0,-2-6 0,2-5 16,-1-4-16,-2-5 0,2-5 15,0-2-15,0-3 0,0-3 0,1-5 16,-3-4-16,-1-2 0,-1-2 0,0-6 15,-1-3-15,1 0 0,2-1 16,3-5-16,-2-1 16,4 0-16,4 3 0,1-1 0,6-1 15,2 1-15,2 1 0,0 1 16,2 1-16,-2 1 0,1 1 0,1 4 16,3 4-16,0 0 0,-1 2 0,-2 3 15,2 1-15,-1 2 16,-5 2-16,1 3 0,3 2 0,-5 2 15,1 2-15,-4 2 0,1 3 16,-6-2-16,1 0 0,-5 3 16,-5 2-16,1 1 0,-5-1 0,-1 1 31,-5 0-31,-1-3 0,0-2 0,-4 0 16,-3 0-16,2-3 0,2 1 0,2-9 15,0-5-15,4 0 0,2 1 0,2-1 16</inkml:trace>
  <inkml:trace contextRef="#ctx0" brushRef="#br0" timeOffset="352997.352">7792 13389 0,'0'0'16,"0"0"-16,0 0 0,39-1 15,-21 2-15,4-1 0,4 1 16,6 1-16,-1 1 0,1-1 15,-3 1-15,1-3 16,-1 0-16,3-5 0,-4-3 16,-4 1-16,-6 3 0,-2-1 15</inkml:trace>
  <inkml:trace contextRef="#ctx0" brushRef="#br0" timeOffset="353259.9985">8443 13022 0,'0'0'0,"0"0"16,0 0-16,1 29 0,-1-16 0,-1 7 16,-1 5-1,1 9-15,-3 1 0,0 5 16,-3 6-16,-2 8 0,0-5 15,-3 9-15,0 0 0,3-4 16,3-3-16,-2 5 0,-1-2 16,4-10-16,-2-8 0,4-3 15,3-2-15,2-9 0,1-6 0,2-3 16,-4-5-16,0-1 0</inkml:trace>
  <inkml:trace contextRef="#ctx0" brushRef="#br0" timeOffset="353551.919">8690 13240 0,'0'0'16,"0"0"-16,0 0 0,0 0 0,0 0 15,-32 0-15,32 0 0,-37 9 16,15-2-16,-1 0 0,0 1 15,1 1-15,1 1 0,-6 4 16,3 2-16,2 0 0,3 2 0,6 0 0,3 2 16,5-2-16,4-2 0,5 1 0,4-2 15,6 0-15,3-2 0,5 1 16,4-1-16,8 0 0,2-2 16,-2-5-1,1-2-15,-2-1 0,-8 0 0,-5-1 16</inkml:trace>
  <inkml:trace contextRef="#ctx0" brushRef="#br0" timeOffset="353752.6259">8942 13279 0,'0'0'16,"0"0"-16,28-1 0,-28 1 0,44 1 15,-18 1-15,3 3 0,11 1 16,2 1-16,6 2 0,-2 2 16,-4 0-16,-3 1 0,-5-2 15,-4 0-15,-6-2 16,-4-2-16,-3 0 0</inkml:trace>
  <inkml:trace contextRef="#ctx0" brushRef="#br0" timeOffset="353915.4627">9002 13611 0,'0'0'0,"0"0"0,0 0 16,25 3-16,-25-3 0,35 3 0,-9 0 15,2 2-15,4 0 0,1 0 16,2 0-16,9 1 0,0 1 0,0-1 16,-7-1-16,-9 0 0</inkml:trace>
  <inkml:trace contextRef="#ctx0" brushRef="#br0" timeOffset="356258.7197">9685 13536 0,'0'0'0,"0"0"0,0 0 16,0 0-16,0 0 0,31-3 0,-31 3 15,37-1-15,-37 1 0,45 1 16,-16 1-16,-1-1 0,1-1 16,9 2-16,2 1 15,-3-3-15,-3-2 0,0-1 0,-5 2 16,-6-1-16</inkml:trace>
  <inkml:trace contextRef="#ctx0" brushRef="#br0" timeOffset="356738.2646">10839 13136 0,'0'0'0,"0"0"0,0 0 15,0 0-15,0 0 0,-12 21 0,12-21 16,-20 19-16,20-19 0,-31 26 0,12-9 16,-2 1-16,-1 1 0,-10 11 15,-3 3-15,1-1 0,0 0 16,-4 9-16,5 0 0,5-1 16,6-2-16,1 6 0,6-1 15,4-5-15,3-2 0,5-4 16,4 0-16,7-4 15,4-5-15,3-1 0,2-2 16,-1-4-16,0-1 0,-1-6 16,1 0-16,0-4 0,2-2 15,1-3-15,1-2 0,-6-2 16,-1-1-16,-1-3 0,-1-4 16,-2-1-16,-2-1 0,-3 0 15,-2 0-15,-2-2 0,-2-2 0,-3 0 0,-3-1 16,-3-1-16,-2 0 0,-2 0 15,0 3-15,-2 0 0,-1 2 0,-6 0 16,-3 0-16,-1 2 16,1 3-16,5 1 0,4 2 15,4 1-15</inkml:trace>
  <inkml:trace contextRef="#ctx0" brushRef="#br0" timeOffset="357609.6801">6163 11278 0,'0'0'0,"0"0"16,0 0-16,0 0 15,0 0-15,0 27 0,0-27 16,0 28-16,0-8 0,0 1 16,1 4-16,0 2 0,2 3 0,-3 13 15,-4 2-15,2 0 16,-1 1-16,-4 14 0,-2-1 16,-4 4-16,-2-7 0,-4-3 15,-1-1-15,-1 5 0,1-3 0,-3-7 16,-1-3-16,-1-7 0,0-6 15,2-3-15,1-3 0,1-5 16,3-5-16,3-5 0,-2-4 16,5-3-16,2-2 0,5-4 15,2-1-15,6-5 0,1-1 0,4-1 16,2 0-16,-1 2 0,2 0 0,2 2 16,5 0-16,-2 2 0,2 1 15,-1 3-15,1 3 0,-1 3 16,-2 3-16,1 3 0,0 3 15,2 1-15,2 0 0,-2 9 16,1 5-16,0 6 0,-4 4 0,4 8 0,1 3 16,-1 1-16,-1 2 0,2 4 15,0 4-15,-1 8 0,-4-3 16,-2 8-16,-1-2 0,-5 0 16,-1-3-16,-3 8 0,-2-1 15,-1 14-15,-1-9 0,1-9 16,0-3-1,3-14-15,3-10 0,4-10 16,3-7-16,-4-9 0,-4-5 0,0-5 16</inkml:trace>
  <inkml:trace contextRef="#ctx0" brushRef="#br0" timeOffset="358227.0579">10823 12247 0,'0'0'0,"0"0"16,0 0-16,0 0 0,31 0 0,-31 0 16,41-2-16,-13 1 0,4 1 15,14 0 1,5 0-16,-2 1 0,0 0 0,13 2 16,-1 1-16,-2-1 0,-5 2 0,5 0 15,-3 0-15,-10 0 0,-8 0 0,-1-1 16,-7 1-16,-15-2 0,-6-2 0,-9-1 15,-7-1-15,2-1 0,0 1 16,2 0-16</inkml:trace>
  <inkml:trace contextRef="#ctx0" brushRef="#br0" timeOffset="358465.5844">10810 12383 0,'0'0'0,"0"0"16,0 0-16,0 0 0,29 7 16,-29-7-16,43 6 0,-17-3 15,2-1-15,6 3 0,7 0 0,6 1 16,-1-1-16,9 2 0,1 0 16,-4 0-16,-4 0 0,4 1 15,-4-1-15,-8-2 0,-4-1 16,-8-3-16,-3-4 0,-7 1 15,-3 1-15,-4 0 0</inkml:trace>
  <inkml:trace contextRef="#ctx0" brushRef="#br0" timeOffset="358728.9148">11628 12090 0,'0'0'0,"0"0"16,0 0-16,26 10 0,-15-9 0,3 5 15,5 5-15,-1 0 16,-2 2-16,5 6 0,-1 1 16,-2 0-16,-3 1 0,-1 8 15,-5 2 1,-4-2-16,-4-2 0,-6 3 0,-5 1 15,-2-1-15,-2-2 0,-9 2 16,-4-4-16,6-5 0,5-6 0,3-2 16</inkml:trace>
  <inkml:trace contextRef="#ctx0" brushRef="#br0" timeOffset="359398.572">12754 11842 0,'0'0'0,"0"0"15,0 0-15,-4-18 0,0 11 0,-5-1 0,-3-2 16,-2 0-16,-1 0 0,-10-2 16,-5 1-1,1 2-15,2 1 0,-3 4 0,-1 0 16,-3 4-16,4 2 0,5 3 15,2 2-15,7 2 0,4 4 16,4 1-16,4 6 0,1 1 16,2 2-16,6 5 0,4 3 15,2 1-15,1-1 0,0 6 16,0 3-16,0 8 0,-1 0 0,-3-2 16,-3 0-16,-1-2 15,-3-2-15,-4 9 0,-3 0 16,-5-8-16,-3-6 0,-6-1 0,-4-1 15,1-6-15,3-4 0,-6-3 0,-4-4 16,3-2-16,0-2 0,3-6 16,2-4-16,4-2 0,5-2 15,1-1-15,1 0 0,3 0 16,3 0-16,0-3 0,2-3 16,2 2-16,2 0 0,2 0 15,2 1 1,-1 1-16,2 2 0,-2 2 0,2 2 15,1 1-15,2 3 0,1 2 16,1 3-16,1 5 0,3 2 16,-2 4-16,0 4 0,-1 2 15,-2 2-15,1 12 0,-1 0 16,-2 4-16,-2 1 0,0 19 16,-2 6-16,0-7 0,-2-4 0,-1 11 0,-1 7 15,0-5-15,0-4 0,-1 27 16,0-10-16,0-14 0,1-8 15,2-6-15,2-3 0,1-14 16,-1-6-16,5-10 0,3-5 16,2-8-16,3-4 15,5-10-15,3-7 0,-11-6 0,-2-6 0,-3 6 0,-4 5 16,-1 0-16</inkml:trace>
  <inkml:trace contextRef="#ctx0" brushRef="#br0" timeOffset="359746.6542">13356 11742 0,'0'0'0,"0"0"16,0 0-16,5 25 0,-5-25 0,3 28 15,-4-7-15,0 1 16,-1 3-16,-2 11 0,1 3 16,-1 1-16,-2-1 0,-2 9 0,0 2 15,0-4 1,1-3-16,0 6 0,0-3 15,1-6-15,3-3 0,1-4 16,1-4-16,3-4 0,4-6 0,6-7 16,4-5-16,-3-2 0,-3-1 15,-2 0-15</inkml:trace>
  <inkml:trace contextRef="#ctx0" brushRef="#br0" timeOffset="360016.3543">13656 11987 0,'0'0'0,"0"0"15,0 0-15,-27 1 16,12 1-16,-2 1 0,-5 2 16,-7 1-16,0 3 0,1 0 15,-2 3-15,4 0 0,2 2 0,1 5 16,4 2-1,6 0-15,3 0 0,8-1 0,5 0 16,6-1-16,4-1 0,5 2 16,3-1-16,6-2 0,3-2 0,2-1 15,0-1-15,0 1 0,-4-2 0,-6-2 16,-5-2-16,-4-2 0</inkml:trace>
  <inkml:trace contextRef="#ctx0" brushRef="#br0" timeOffset="360201.385">14085 12095 0,'0'0'0,"0"0"16,0 0-16,35-2 0,-18 2 0,4 0 16,2 1-16,10 2 0,3 0 15,1 2 1,4 1-1,-7-2-15,-5 0 0,-5-1 0</inkml:trace>
  <inkml:trace contextRef="#ctx0" brushRef="#br0" timeOffset="360370.7986">14141 12350 0,'0'0'0,"0"0"0,0 0 15,27 4-15,-27-4 0,33 4 0,-7-1 16,1 0-16,2-2 0,13 1 16,3-4-16,-7 1 0,-6 0 0,-4 1 31</inkml:trace>
  <inkml:trace contextRef="#ctx0" brushRef="#br0" timeOffset="360803.3059">15064 11958 0,'0'0'0,"0"0"16,0 0-16,33 1 0,-33-1 0,32 2 15,-11 1-15,7 1 16,1 2-16,1 3 0,-1 2 15,-1 1-15,-3-1 0,5 2 0,-2 1 16,-5-1-16,-4 2 0,-5 1 16,-4 0-16,-5 1 0,-5 1 0,-5-1 15,-6 1-15,-2-1 0,-2 1 16,-5-1-16,-3-1 0,-1-1 16,0 1-16,-1 0 0,1 0 15,1 0 1,0-1-16,3 0 0,2 1 15,4-2-15,3 0 0,3 0 16,4 0-16,4-2 0,4-3 0,7 1 16,6 1-16,4 0 0,4-1 15,5-1-15,3 0 0,3 0 16,3 1-16,6 0 0,-1-2 16,-1-2-16,0-2 0,-4-4 0,-4-2 15,-7-2-15,-6 2 0,-6 0 0</inkml:trace>
  <inkml:trace contextRef="#ctx0" brushRef="#br0" timeOffset="360972.6715">15957 12425 0,'0'0'0,"0"0"16,0 0-16,0 0 0,0 0 0,0 0 15,0 0-15,0 0 0,0 0 16,0 0 0,0 0-16,0 0 0</inkml:trace>
  <inkml:trace contextRef="#ctx0" brushRef="#br0" timeOffset="362354.4922">13255 13135 0,'0'0'0,"0"0"15,0 0-15,0 0 0,0 0 16,0 0-16,2 34 16,-2-34-16,2 32 0,-2-32 15,-1 39-15,0-16 0,0 1 0,0 6 16,0 0-16,-2 15 15,-1 2-15,-1 6 16,-2 4-16,1 5 0,-1-5 0,-1 4 16,0-5-16,1-2 0,0 0 0,1 0 15,-1-7-15,1-6 0,2-7 0,-2-2 16,1-4-16,1-5 16,1-4-16,1-7 0,0-3 0,1-5 15,0-2-15,1-2 0,0 0 16,0-4-16,1-5 0,-1-3 15,1-4 1,0 1-16,1 1 0,2-6 16,0-3-16,0-1 15,1-2-15,0 5 0,1 3 0,3-3 16,2 0-16,-1 2 0,0 1 16,-2 1-16,1 1 0,0 3 15,-1 2-15,1 2 0,-1 2 16,1 2-16,1 1 0,3 3 0,3 3 15,-4 0-15,0 1 0,0 2 16,1 2-16,0 1 0,-2 1 0,-2 1 16,0 4-16,-1-2 0,-1 1 15,-3 2-15,-1 1 0,-2-1 16,1 0-16,-5 1 0,-1-1 16,-3-2-16,0-2 15,-4 0-15,-3-2 16,1 0-16,0-2 0,0-2 0,-1-3 15,1 0-15,1-1 0,-1-4 16,0-4-16,2-2 0,1-1 0,2 2 16,1 0-16,2 1 15</inkml:trace>
  <inkml:trace contextRef="#ctx0" brushRef="#br0" timeOffset="362523.4651">13922 13658 0,'0'0'0,"10"1"16,4 1-16,3-1 0,1 1 0,11 3 16,7 2-16,-4-1 0,-3-2 15,5 4-15,-4 2 16,-4-2-16,-6-2 0,-4 0 16</inkml:trace>
  <inkml:trace contextRef="#ctx0" brushRef="#br0" timeOffset="362703.9057">13834 13959 0,'0'0'0,"0"0"0,23 5 16,-6 0-16,1 0 0,10 1 15,3 1-15,0 1 0,0 0 16,2-1-16,2-1 0,0 0 0,-6 0 0,-6-2 15</inkml:trace>
  <inkml:trace contextRef="#ctx0" brushRef="#br0" timeOffset="368041.0838">14571 14022 0,'0'0'0,"0"0"15,0 0-15,0 0 0,24-2 0,-24 2 16,32 1-16,-12 2 16,3 1-16,2 1 15,3 0-15,-3 1 16,-2 0-16,6 0 0,-1 0 0,-2 1 16,-1-2-16,-1-1 0,-2 0 15,-4 1-15,-2-3 0,-3 0 16</inkml:trace>
  <inkml:trace contextRef="#ctx0" brushRef="#br0" timeOffset="368643.083">15216 13854 0,'0'0'0,"0"0"15,0 0-15,21-4 0,-21 4 0,25-3 16,-7 3-16,-1 2 0,2 1 16,1 0-16,1 0 0,5 3 15,1 1-15,-3 1 0,-2 1 16,-2-1-16,-1 0 0,-2 3 16,0 2-16,-4 3 15,-3 3 1,-3-2-16,-3 0 0,-4 0 15,-4 0-15,-3 0 0,-2 0 16,-7 3-16,-4-1 0,-1-2 0,0-1 16,-1 1-16,-1 2 0,-3-3 15,0-3-15,2 0 0,0 1 16,5-2-16,1-1 0,1-1 16,2 1-16,3-1 0,1-1 0,2 0 15,1-2-15,3 0 0,0-3 0,4 3 16,2-3-16,3 3 0,1 0 15,6-2-15,5 4 0,2-2 16,3 0-16,4 0 0,1-1 16,3 1-16,2 0 0,6 0 15,-1-1 1,1-1-16,-2 0 0,-1 0 16,-1 1-16,2-4 0,0 0 0,4 1 15,-4-2-15,-7 0 0,-2 1 16,-4-2-16,-2 3 0,-6-3 15,-1 2-15,-3 0 0,-1-2 16,-2 0-16,-1 0 0,0-2 16,-2 2-16,-2-1 0,1 1 0,-3 0 15,-4-3-15,2 2 0,0-1 0,0 1 16</inkml:trace>
  <inkml:trace contextRef="#ctx0" brushRef="#br0" timeOffset="377595.0906">22418 5413 0,'0'0'15,"-1"11"1,0 2-16,-1 3 0,0 1 0,0 14 15,0 4-15,0 12 0,-1-2 16,0 8-16,0 6 0,-1 13 0,1-1 16,0 15-16,0 0 0,-1-4 15,1-4-15,0 15 0,-1 0 16,0 32-16,0-14 0,-3-1 16,-1 3-16,0-11 0,1-6 15,-3 2-15,-2 4 0,2-10 0,1-4 16,2 11-16,3 4 15,-4-5-15,-3-9 0,1 6 0,1 3 16,2-8-16,1-6 0,-2 12 16,1 8-16,0-8 0,2-6 15,1 2 1,2 4-16,0-12 0,0-7 16,1 7-16,-1 2 0,1-9 0,0-7 15,-2 6-15,-1 3 16,-3-7-16,0-7 0,-4-2 0,-2-1 15,1-7-15,1-3 0,-5 0 16,-2 0-16,0-7 0,2-4 0,0-2 16,1 1-16,-1-8 0,1-6 0,-6-3 15,-3-1 1,-2-4-16,1 0 0,-5-1 16,-3 1-16,-5-6 0,-1-4 0,-8-3 15,-4-4-15,2 5 0,3 2 16,-12-5-16,-7-3 0,1-2 15,2-1-15,-8-2 0,-4 2 0,5 0 0,4 2 0,-9-3 32,-6 0-32,5 1 0,4-1 0,-8-3 0,-4-2 0,8 0 15,5 2-15,-8-4 0,-7 1 16,9 2-16,6-4 0,-2 3 16,-3-2-16,4 0 0,5 2 31,-5-1-31,-3 1 0,9 2 0,6 0 0,-3-3 15,-1-2-15,4 0 16,0 1-16,1 2 0,0-1 0,10 1 16,5-1-16,-6 0 0,-4-4 15,8 4-15,7 2 0,-5-1 16,-3 2-16,8 2 0,4 2 16,-1 2-16,0-2 0,7 2 0,4-2 0,4 2 15,2 2-15,0 2 0,2-3 16,-1 2-16,0 0 0,11 0 15,-1 1-15,2 4 0,-1 2 16,1 2-16,-1 0 0,1 5 16,-1 2-16,3-1 0,1 0 0,-1 4 31,1 2-31,1 1 0,0 0 0,0 8 16,1 1-16,0 2 0,-1 1 15,0 3-15,0 2 0,1 0 16,1 2-16,0 10 0,1 3 15,0 0-15,0-3 0,2 1 16,0 6-16,1 4 0,0-3 0,3 3 16,1 2-16,-2-2 0,1 0 0,5 36 15,1 0-15,-3-8 16,-3-10-16,-3 1 16,-4-1-16,1 0 0,1 0 0,-1 8 15,-4 4-15,2-7 0,0-5 0,-1 11 16,-1 6-16,3-7 0,3-4 15,-1 7 1,1 7-16,0-11 0,-2-7 0,0 14 0,0 9 16,0-8-16,1-9 15,-3 10-15,-2 5 0,2-3 16,2-1-16,0 8 0,0 5 16,0-9-16,0-12 0,1 14 15,-1 7-15,1-10 0,2-8 0,0 18 16,2 15-16,-2-21 0,1-11 0,3 8 15,3 2-15,-4-9 0,1-3 16,0 13-16,1 9 16,-1-9-16,-1-6 0,-1 5 0,0 5 15,-2-9-15,0-5 0,-2 9 16,0 4-16,1-9 0,-1-7 16,1 12-16,2 8 0,-2-8 0,1-7 0,1 6 15,2 2 1,3-10-16,2-8 0,0 6 0,-2 5 15,5-12-15,5-9 0,-2 2 16,-3 2-16,-5-27 0,-3-18 0,-2-12 16</inkml:trace>
  <inkml:trace contextRef="#ctx0" brushRef="#br0" timeOffset="380877.8104">24290 6237 0,'0'0'0,"0"0"16,0 0-16,0-22 0,0 22 0,0 0 0,0-28 16,-1 17-16,0-3 0,-1 3 15,-3 0-15,0 0 0,-1-2 0,-1 1 16,-3 1-16,0-1 16,0 1-16,-6 2 0,0 0 15,-1 4-15,1 2 0,-3 4 16,-2 2-1,1 3-15,0 2 0,-1 2 0,-1 5 16,1 2-16,1 2 0,-6 9 16,1 4-16,2 0 0,1 0 15,3 4-15,1 3 0,-1 4 16,4-3-16,2 2 0,3-2 16,3-2-16,3-5 0,3-4 15,2-4-15,1-4 0,1-3 0,3-3 0,2-1 16,3-4-16,2-3 0,3-3 15,4-1-15,-3-3 0,-1-3 16,3-4-16,2-4 0,0 0 16,0-3-16,1-4 0,1 0 15,-2 0-15,-2 0 0,5-7 16,3-2-16,-3 4 0,-2-1 0,-2-1 0,-2 0 16,-1 4-16,-4 2 0,-1-1 15,-2-3-15,-2 6 0,-1-1 16,-3 4-16,-1 3 0,0 4 15,-2 1-15,-1 1 0,0 1 16,-1 1-16,1 3 0,-4 3 16,2 1-1,0 3-15,0 3 0,-3 1 0,0 0 16,-1 3-16,2-2 0,-2 5 16,0 4-16,-1 0 0,2 1 0,-2 0 15,-1 2-15,2-1 16,0 1-16,-2 5 0,1-1 15,1-3-15,2-4 0,-1-2 16,1-2-16,1-2 0,-1-1 0,3-3 0,1-4 16,1 0-16,1-3 0,1-2 15,-1 0-15,-1 1 0</inkml:trace>
  <inkml:trace contextRef="#ctx0" brushRef="#br0" timeOffset="381352.3121">24440 6515 0,'0'0'0,"0"0"0,0 0 16,0 0-16,-9 22 0,4-8 0,-3 1 15,2 2-15,-1-3 0,-1 4 0,0-3 16,0 2-16,-2 1 0,-1 1 15,1 1-15,1-5 0,1-2 0,3-2 16,0-3-16,1 0 16,1 2-16,-1-7 0,2-3 15,2 0-15,1-6 0,1-2 0,3-2 16,0 2-16,2-2 0,4-6 0,1-1 16,1-1-16,2 0 0,-1-2 15,-1 2-15,0 3 0,1-2 16,-1 5-16,1-2 0,-2 4 0,-1-1 15,-1 3-15,0 1 16,0 0-16,0 4 0,-1 3 16,-1 3-16,-2 1 15,0 3-15,-3 0 0,-2 1 16,-1 2-16,0 3 0,-2-1 16,-2 3-16,-2-1 0,1 0 0,-1 0 15,-1 0-15,1-2 16,0 0-16,0-3 0,-1 1 15,2 0-15,0-2 0,1-4 0,0-4 16,1 0-16,1 0 0,0 0 0</inkml:trace>
  <inkml:trace contextRef="#ctx0" brushRef="#br0" timeOffset="381533.3078">24702 6572 0,'0'0'15,"0"0"-15,0 0 0,27-6 0,-15 5 0,4-2 16,2 0-16,1 2 16,1-3-16,2 1 0,-1 3 15,-2-1-15,-2-2 0,-1 3 16,-4-3-16,-1 2 0,-2-1 0,-3 1 16,-1-2-16,-2 2 0,-1-2 0,-2 3 15,3-1-15,-3 1 0</inkml:trace>
  <inkml:trace contextRef="#ctx0" brushRef="#br0" timeOffset="381780.9799">24831 6472 0,'0'0'0,"0"0"0,0 0 15,0 0-15,0 0 0,0 0 16,0 0-16,0 0 0,-2 29 0,2-29 15,-1 24-15,1-24 0,-3 30 16,0-13-16,-1 1 0,1-3 16,0-1-16,0 0 0,-1-1 15,1-2-15,1-2 0,1-2 0,1 0 16,1-4-16,-1-3 0,2-3 0,-2 3 16,2 0-16</inkml:trace>
  <inkml:trace contextRef="#ctx0" brushRef="#br0" timeOffset="382028.3938">25112 6433 0,'0'0'0,"0"0"0,0 0 0,0 0 16,0 0-16,-4 22 0,4-22 16,-4 22-16,4-22 0,-5 28 15,0-7-15,1-3 0,-2 0 0,0 0 31,-2 0-31,1-1 0,3-2 0,-3 2 16,1 1-16,-1-3 0,1-1 16,2-4-16,1-2 0,1-1 15,0-3-15,2-1 0,2 1 16,-2-4-16,3-7 0,-2 3 16,0 1-16,0 2 0</inkml:trace>
  <inkml:trace contextRef="#ctx0" brushRef="#br0" timeOffset="382276.3614">25394 6319 0,'0'0'15,"0"0"-15,0 0 0,29-4 0,-16 1 16,4 2-16,2 1 0,1 0 15,0 0-15,9 0 0,1 1 16,-3 2-16,-2-3 0,-2 3 16,-3-2-16,-1 0 0,-1 5 0,-4-3 15,-1 1-15,-3 0 0,-2-1 0,-4-2 16,-4-1-16,3 3 16,-3-3-16,2 3 0</inkml:trace>
  <inkml:trace contextRef="#ctx0" brushRef="#br0" timeOffset="382536.5703">25637 6126 0,'0'0'0,"0"0"15,0 0-15,0 0 0,0 0 0,-3 21 31,3-21-31,-5 25 0,5-25 0,-7 29 16,3-11-16,0 0 0,0-1 0,-1 2 16,-2 2-16,0-2 15,1 1-15,-4 5 0,-1 0 16,0-1-16,0-5 0,1-1 16,1 0-16,1-1 0,1-2 0,0-2 15,2-4-15,0 1 0</inkml:trace>
  <inkml:trace contextRef="#ctx0" brushRef="#br0" timeOffset="383971.9856">26242 6019 0,'0'0'0,"0"0"0,0 0 16,0 0-16,0 0 0,0 0 0,0 0 0,0 0 15,0 0-15,0 0 0,0 0 16,0 0-16,30 7 0,-30-7 0,29 11 15,-29-11-15,28 15 0,-12-5 16,0 0-16,0-1 0,-2 3 16,-2-1-16,0 4 0,-2-4 15,-2 2-15,-3 2 0,-4-1 0,-3 4 16,-3 3-16,-5-2 0,-4 5 16,-5-3-1,-3-1-15,-4 4 0,-1-3 16,-10 7-16,-1-2 0,0-2 15,3-2-15,-6 4 0,4-1 0,5-4 16,4 0-16,6-6 0,4 2 16,5-6-16,3 2 0,6-4 15,4 1-15,5-3 0,5-3 16,5 0-16,3-1 0,6-3 0,3-3 16,2 2-16,1-2 0,0-1 15,1 1-15,-1-1 0,0 0 16,3 0-16,-2-2 0,-4 2 15,-1 1-15,-2 3 0,-1 0 0,-7-1 0,-5-5 16,-3 2-16,0 1 0,-2 2 16</inkml:trace>
  <inkml:trace contextRef="#ctx0" brushRef="#br0" timeOffset="384342.1498">26873 5958 0,'0'0'0,"0"0"16,0 0-16,-24 11 0,24-11 0,-25 21 15,11-5-15,-1 0 16,-1 2-16,-7 9 0,-2 3 16,1 2-16,4-3 0,-5 14 0,3 1 15,3-2-15,3 0 0,0 5 0,3-1 16,3-7-16,3-7 0,3 1 16,5-1-16,0-4 0,2-6 0,2-1 15,3-3-15,1-3 0,1-1 16,3-3-1,2-1-15,-1-6 0,-2-1 0,-3-2 16,-3 1-16,0-1 16</inkml:trace>
  <inkml:trace contextRef="#ctx0" brushRef="#br0" timeOffset="384874.1942">26906 6137 0,'0'0'15,"0"0"-15,0 0 0,0 0 16,-3 24-16,3-24 0,-5 22 16,5-22-16,-6 36 0,0-15 0,-1 4 15,0 0 1,-1 0-16,-4 7 0,-1 0 15,1-4-15,1-2 0,2-2 16,0-5-16,2-1 0,2-4 16,-1-2-16,3 0 0,0-4 15,0-1-15,1-3 0,1 0 16,1-4-16,3-7 0,1 2 0,0-6 16,5-6-16,2 0 15,0-1-15,0 0 0,0 0 0,0-1 16,0-2-16,0 0 0,1 0 15,2 0-15,1 2 0,0 1 16,0 4-16,-2 0 0,-1 6 16,0-2-16,-3 4 0,0 2 15,-1 3-15,-2-1 0,1 4 16,-2 2-16,1 3 0,-2 4 16,0 0-16,-2 3 0,0 3 15,0 1-15,0 0 0,-1 0 16,-1-1-16,0 2 0,0-2 15,-1 1-15,0-3 0,1-1 16,-1-3-16,0 3 0,0-6 0,0 2 16,0-3-16,0-3 0,0-1 0,1-3 15,0 0-15,0 0 0,0 0 16</inkml:trace>
  <inkml:trace contextRef="#ctx0" brushRef="#br0" timeOffset="385059.1934">27167 6362 0,'0'0'0,"0"0"0,0 0 0,0 0 0,30-8 16,-30 8-16,34-7 0,-14 7 16,1-3-16,1 2 0,2-2 15,1 3-15,-1-3 0,3 3 0,-1 0 16,-4 0-16,-2 0 0,-3 0 16,-1 0-16,-4-1 0,-1-2 15,-2 2 1,-1-1-16,-2 1 0</inkml:trace>
  <inkml:trace contextRef="#ctx0" brushRef="#br0" timeOffset="385322.5275">27390 6212 0,'0'0'0,"0"0"16,0 0-16,0 0 0,0 0 0,0 0 15,0 0-15,-3 32 0,3-32 16,-2 28-16,2-28 0,-3 36 16,2-19-16,0 2 0,-1-1 15,0 0-15,0 2 16,-1-5-16,1 0 16,0-1-16,0 0 0,-1-3 0,2 0 15,0-1-15,-1-3 0,2 1 16,1-5-16,1-2 0,1-2 0,-1 1 15,0 0-15,-2 0 0</inkml:trace>
  <inkml:trace contextRef="#ctx0" brushRef="#br0" timeOffset="385591.871">27694 6193 0,'0'0'0,"0"0"0,0 0 0,0 0 0,0 0 0,0 32 16,0-32-16,-2 29 0,1-11 16,-1 3-16,-1 1 0,-2-1 15,1-2-15,-3 8 0,1-1 16,-2-4-16,0-1 0,3-3 16,1 0-16,0-3 0,1-2 0,-1 1 15,2-6 1,0-1-16,0 0 0,-1-3 15,2-1-15,1-3 0,-1-4 0,1 1 16,0 0-16,0 2 0</inkml:trace>
  <inkml:trace contextRef="#ctx0" brushRef="#br0" timeOffset="385946.3853">27864 6069 0,'0'0'0,"0"0"16,0 0-16,0 0 0,18 17 0,-18-17 15,16 22 1,-16-22-16,18 28 0,-9-10 16,-1 4-16,-2-1 0,0 4 0,-1 4 15,0 3-15,-3 0 0,-1 0 16,-4-3-16,-4-1 0,-1 5 15,1-1-15,-6-3 0,-1 3 16,-1-4-16,-1-3 0,-4 0 16,-3-1-16,1-2 0,1-4 0,-2 0 15,2 0-15,6-4 0,0-3 0,1-1 16,0-2-16,2-1 0,2-1 16,1-4-16,2 1 15,3-6-15,3-1 0,4-4 0,4-5 16,-2 2-16,0 3 0,-1 1 15</inkml:trace>
  <inkml:trace contextRef="#ctx0" brushRef="#br0" timeOffset="386278.738">28156 6387 0,'0'0'0,"0"0"0,0 0 0,0 0 16,0 0-16,0 0 0,29-4 0,-29 4 15,29-1-15,-29 1 0,34-3 16,-14 3-16,0-2 0,2 1 15,1 1-15,-1 0 0,-2 0 0,3 0 16,-3-3-16,-3 3 0,0 3 16,-3-3-16,0-3 0,-3 3 15,-3 0 1,-1-1-16,-1-1 0,-2 1 0,0 0 16,0-2-16</inkml:trace>
  <inkml:trace contextRef="#ctx0" brushRef="#br0" timeOffset="386742.6713">28714 6162 0,'0'0'0,"0"0"0,0 0 15,24 0-15,-24 0 0,24 3 0,-10-2 16,2 3-16,-1 2 0,2 1 15,-1-3 1,0 3-16,-2 3 0,0 1 16,-3 4-16,-3 0 0,-2 2 0,-8-3 15,-4 4-15,-2-1 0,-2-2 16,-1 3-16,-1 0 0,-2-1 16,-3-2-16,-5 6 0,-1-3 15,2-1-15,2-2 0,3 0 16,1-2-16,2-4 0,2 1 0,2-3 0,3-3 15,1 3-15,3 0 0,1-1 16,1-1-16,3 2 0,2 2 16,5-4-16,4-3 0,2-1 15,2-2-15,1 1 0,1-2 16,-2-1-16,1 1 0,1 0 16,0 2-1,-1-1-15,-3 1 0,0-2 16,-2 1-16,-2-2 0,-1 2 0,-1-2 15,-1 3-15,-3 0 0,1 0 16,0-3-16,-1 2 0,-1-3 16,-2 1-16,-1 0 0,0-1 15,1 3-15</inkml:trace>
  <inkml:trace contextRef="#ctx0" brushRef="#br0" timeOffset="388433.011">29191 6290 0,'0'0'0,"0"0"0,0 0 16,0 0-16,0 0 0,0 0 16,34-3-16,-34 3 15,27-1-15,-27 1 0,33-3 16,-15 0-16,2 2 0,0-2 16,-1 3-16,-2 0 0,0 0 15,3 0-15,-4 3 0,-5-2 16,-1 2-16,-1-2 0,-1 2 15,-2-3-15</inkml:trace>
  <inkml:trace contextRef="#ctx0" brushRef="#br0" timeOffset="388618.0189">29265 6437 0,'0'0'0,"0"0"16,0 0-1,0 0-15,26-8 0,-26 8 0,32-7 16,-13 4-16,0-1 0,1 1 16,0-1-16,0 0 0,-1 0 0,2-2 15,-3 2-15,-3 1 0</inkml:trace>
  <inkml:trace contextRef="#ctx0" brushRef="#br0" timeOffset="390877.9544">29790 5678 0,'0'0'0,"0"0"0,0 0 15,0 0-15,0 0 0,0 0 0,0 0 16,0 0-16,23 5 0,-23-5 15,0 0-15,34 12 16,-34-12-16,28 17 16,-12-7-16,-2 1 0,1 0 15,-3 1-15,-1 1 0,-1 2 16,-1-1-16,-4 7 0,-3 1 16,-2-3-16,-2 0 0,-4 0 15,-5 2-15,-3-3 0,0 0 0,-5-1 16,-3 1-16,0-4 0,0 1 15,-5 3-15,-1-3 0,3-2 0,1-5 16,6 2-16,1-3 0,4-3 16,3 0-16,2-1 0,3 0 15,0-3-15,2 0 0,3 0 0,2-5 16,4 3-16,1-1 0,6-3 16,3 1-16,1 1 0,-1 1 15,3 0-15,2 2 0,0-1 0,0 2 0,0 0 16,1 2-16,-2 2 15,-2 0-15,4 3 0,1 3 16,-7-3-16,1 4 0,-2 4 0,-4 4 16,-2 1-16,-1-2 0,-5 3 15,-4 0-15,-4 2 0,-1 1 16,-4 0 0,-2 2-16,-4-2 0,-2-1 0,-5 1 15,-2 1-15,2-4 16,3-2-16,-3-1 0,0-1 15,3 0-15,2-5 0,3-1 0,2-1 16,4-6-16,1 0 0,5 0 16,3-1-16,0-3 0,-2-1 15,2 1-15,-2-3 0,2 3 0</inkml:trace>
  <inkml:trace contextRef="#ctx0" brushRef="#br0" timeOffset="391763.2674">30665 5339 0,'0'0'0,"0"0"0,0 0 0,0 0 16,0 0-16,0 0 0,0 0 16,-26 2-16,26-2 0,-27 5 15,27-5-15,-37 8 0,18-4 0,-2 1 32,-2 1-32,0-3 0,1 3 0,-5-2 15,2 1-15,3-1 0,3 1 16,1-3-16,3 1 0,2 0 15,1 2-15,1-1 0,1 2 16,1-3-16,1 1 0,3 2 16,0 1-16,3 0 15,0 1-15,1 4 0,0 4 0,0-1 0,-1-1 0,1 10 16,1 3-16,-1 2 16,0 0-16,0 6 0,0 8 15,0-3-15,1 0 0,-1 12 0,0 3 16,-2 11-16,0-2 0,-4 11 15,0 0-15,-3-6 0,-1-1 16,0 9 0,1-1-16,1-5 0,0 0 0,-4 22 15,0-11-15,3-14 16,1-4-16,1-7 0,2-6 0,-1-3 16,2-7-16,-1-2 0,-1-5 15,1-4-15,-2-1 0,3-4 16,1-1-16,0-2 0,1-5 15,4-10-15,3 0 0,-1-2 0,2-1 0,-1-1 16,1 1-16,0 1 0,1-3 16,0 0-16,2-1 0,2 0 15,2-1-15,0 0 0,4 0 16,-1 0-16,2-1 0,-1-2 16,2 2-16,-1-1 0,1 1 15,1 1 1,0 0-16,-1 0 0,1 0 0,0 0 15,-1 0-15,0 0 0,-2 1 16,0 1-16,0-1 0,0 3 16,2-1-16,-5 0 0,-1-4 15,-2-1-15,-1 2 0,-1 0 16</inkml:trace>
  <inkml:trace contextRef="#ctx0" brushRef="#br0" timeOffset="392565.6337">30785 6090 0,'0'0'0,"0"0"0,0 0 15,0 0-15,2-25 0,-2 25 16,0 0-16,-4-25 0,4 25 0,-3-17 15,1 7-15,-2 1 0,0 2 0,-2 0 16,0 0-16,-1 0 0,1 0 16,-4 3-16,-1 1 0,-1 3 15,-2 3-15,0-1 0,0 4 16,-2 4-16,-1 1 0,-7 7 16,2-1-16,0 5 0,1-1 15,0 1 1,2 6-16,-6 4 0,1 1 0,3-1 15,2 3-15,4-6 0,2-1 16,2 1-16,4-1 0,4-9 16,0-2-16,5-2 0,2-4 15,2 2-15,1-5 0,3-1 16,2-3-16,0-2 0,2-2 0,1-3 16,2-4-16,0 0 0,2-3 0,0-1 15,0-3-15,-1 0 0,0 2 16,0-5-16,0-1 0,0 0 15,0 0-15,-3 0 0,-2 1 16,0-1-16,0 0 0,-2 0 16,0 0-16,-2 4 0,-3 0 0,0 3 15,-1 4-15,0-1 0,-2 2 0,-1 2 16,-1 3-16,0-2 0,-1 3 16,0 0-16,1 4 0,-2 1 15,0 0-15,-1 3 0,0 2 16,0 1-16,-2 3 0,-1 4 15,-2 4-15,1-1 0,-2 0 0,0-2 16,0 3 0,2-2-16,-1 1 0,0-2 15,1 2-15,-1-3 0,2 0 0,-1-1 16,2-2-16,1-4 16,-1-1-16,1 1 15,1-1-15,1-2 0,-1-2 0,2-5 16,0-1-16,0-3 0,0 3 0,0-1 15</inkml:trace>
  <inkml:trace contextRef="#ctx0" brushRef="#br0" timeOffset="393060.2291">30881 6365 0,'0'0'16,"0"0"-16,0 0 0,0 0 15,0 0-15,-4 29 0,4-29 16,-8 21-16,8-21 0,-12 22 16,4-8-16,1 0 0,-1 0 0,1 0 15,1-2-15,-1-1 0,2-1 16,0 0-16,2-3 0,0-2 16,-1 2-16,2-3 0,1-1 15,1-3-15,-2 2 0,3-5 0,2-3 16,2-1-16,0 3 0,3-4 15,2-3-15,0 0 0,1-2 0,0 2 16,0-3-16,2-1 16,-2-1-16,1 4 0,1 1 0,-1 1 15,0-1-15,-4 0 0,-1 4 0,0 0 16,-1 1-16,1 2 0,-2 3 16,0 1-16,-2 0 0,0 4 15,1 0-15,-1 2 0,-1 2 0,-1 2 16,-1 1-16,-1 0 0,-1 0 15,-1 3-15,-1-3 0,1 3 16,1 1 0,-3 3-16,0 2 0,0-5 15,1 2-15,1-5 0,1 1 16,-1-2-16,1-3 0,0-1 16,1 0-16,0-4 0,1 0 15,0-3-15,1-6 0,0 2 16,0 1-16,0-1 0</inkml:trace>
  <inkml:trace contextRef="#ctx0" brushRef="#br0" timeOffset="393298.8204">31167 6144 0,'0'0'0,"0"0"0,0 0 16,30-4-16,-30 4 0,27-2 0,-7 1 16,0 1-16,0 0 0,5 1 15,0 1-15,-3-1 0,-3 2 16,0-3-16,0 3 0,-3-2 16,-1 2-16,-3 0 0,-2-2 0,-5 0 0,-2-1 15,-1 0-15,-2 0 0,2 0 16</inkml:trace>
  <inkml:trace contextRef="#ctx0" brushRef="#br0" timeOffset="393599.0173">31347 5937 0,'0'0'0,"0"0"15,0 0-15,0 0 0,0 0 0,-6 28 16,6-28-16,-9 27 16,9-27-16,-10 32 0,4-12 0,-1-1 0,1 1 15,-2 8-15,0-2 0,0 2 16,2-3-16,-1 0 0,0 0 16,0-2-16,1 0 0,0 0 15,0 0-15,3-8 0,1-3 0,0 1 16,2-5-16,0 2 0,0-6 15,0-4-15,3 1 0,-1-2 0,0-5 16,-1 4-16,0-1 0,1-1 16</inkml:trace>
  <inkml:trace contextRef="#ctx0" brushRef="#br0" timeOffset="394000.4092">31572 5969 0,'0'0'16,"0"0"-16,0 0 0,21-3 0,-21 3 16,24-1-16,-9 1 0,1 1 15,-1 0-15,2 4 0,-1-1 16,1 3-16,-2 0 0,0 1 16,-3 2-16,1 5 0,-2-1 0,-8 3 15,-6 1-15,-2 0 0,-3 0 0,-3 0 16,-4 3-16,0-2 0,-2-2 15,-1 1-15,-2 0 0,-4 0 16,0 1-16,1 1 0,0-2 16,2-3-16,2-2 0,3-2 15,3 0 1,2-3-16,2-1 0,2 0 16,3 3-16,4-7 0,3 4 0,5-6 15,3 0-15,2 1 0,1-2 16,4 3-16,3-3 0,0-3 15,1 1-15,-2 0 0,0-2 16,-2 1-16,0 3 0,-2-3 16,-1-1-16,-1-2 0,0 1 0,0-12 0,0-8 15,-2 4-15,-2 3 0,-1 3 16</inkml:trace>
  <inkml:trace contextRef="#ctx0" brushRef="#br0" timeOffset="394702.6312">31925 5894 0,'0'0'0,"0"0"16,0 0-16,0 0 0,0 0 0,0 0 15,0 0-15,0 0 0,14 21 16,-14-21-16,1 25 0,-1-25 0,-3 32 0,-1-14 15,1 5-15,-1 0 16,-2-1-16,1 3 0,-2 0 16,-2 4-16,0 2 0,-1-4 0,1 1 15,0-4-15,1-2 0,-1 2 16,0-5-16,3-2 0,-1-2 16,3-1-16,0-4 0,2-2 0,0-1 15,0 0-15,0-3 0,-1 0 16,2-1-16,1-3 15,-1-7-15,2 1 0,3-2 0,0-3 16,2-4-16,-1 1 16,1-3-16,2-2 0,3-2 15,-1 0-15,-1 0 0,1-1 16,1 0-16,0 1 0,0 0 16,2-1-16,1-2 0,-1 2 0,-1 0 15,0 1-15,0 3 16,0 0-16,-1 5 0,-1 1 0,-1-2 15,-1 3-15,-2 2 0,0 4 16,-2-1-16,2 5 0,-1 1 16,0 0-16,-1 1 0,0 1 0,-1 2 15,0 3-15,0 0 0,-1 2 0,-1 0 16,-1 7-16,-1 3 0,-1-4 16,1 0-16,-1 2 0,0 4 15,-1-2-15,-1 2 0,0-3 16,0 3-16,-1-2 0,1 1 15,-1 2 1,0-1-16,0 1 0,1-1 16,-2 0-16,1 1 0,1-8 0,0 0 15,0 4-15,-1-3 16,3-5-16,0-3 0,0 1 0,-2-1 16,3-3-16,1 0 0,0-2 15,0-2-15,-2 1 0,2-1 16,1-4-16,0 0 0,2-6 0,-1 2 0,-1-2 15,0 3-15,0 0 0</inkml:trace>
  <inkml:trace contextRef="#ctx0" brushRef="#br0" timeOffset="394872.0317">32143 6151 0,'0'0'15,"0"0"-15,0 0 0,21-4 0,-21 4 16,22-3-16,-7 3 15,2 0-15,-1-1 0,2 1 0,1 1 16,-2-1-16,1 0 0,3 0 16,-1-1-16,-4-2 0,-1 3 0,-3 0 15</inkml:trace>
  <inkml:trace contextRef="#ctx0" brushRef="#br0" timeOffset="395288.7269">32565 5987 0,'0'0'0,"0"0"16,0 0-16,0 0 0,0 0 0,23 3 16,-23-3-16,21 5 0,-21-5 15,24 9-15,-24-9 0,20 15 16,-11-5-16,-1-2 0,-1 2 15,-3 1 1,-1 0-16,-2-1 0,-2 4 16,-1-3-16,0 1 0,-5 1 0,-1-2 0,-1 0 0,0 0 15,-3 3-15,-1 0 0,0-3 16,2 0-16,1 2 0,1-1 16,0-2-16,1-2 0,1 2 15,2-2-15,0 0 16,3 1-16,2-5 0,1 0 15,2 2-15,-1-2 0,3-3 0,3 1 16,2-1-16,2-1 0,1-1 16,2-2-16,-1 0 0,-1 0 15,6-2-15,1-2 0,-1-2 16,0 1-16,-3-2 0,-3 1 16,-2 0-16,-2 4 15,-1-2-15</inkml:trace>
  <inkml:trace contextRef="#ctx0" brushRef="#br0" timeOffset="396006.151">32995 5193 0,'0'0'0,"0"0"0,0 0 0,0 0 16,0 0-16,29-2 0,-29 2 15,25 1-15,-11 0 0,0 2 16,2 0-16,0 1 0,-2-2 0,1 3 15,-1 1 1,0-1-16,1 1 0,0 0 16,2 1-16,-4-1 0,-2 1 15,3 0-15,-1 2 0,-3-3 16,-1 2-16,0 3 0,-1 1 16,-4-3-16,-1 1 0,1 2 15,-1 2-15,-1 0 0,0 1 0,-3 6 16,-2 2-16,0 1 0,-1 0 0,1 3 15,-1 0-15,-2 2 0,0 0 0,-2 10 16,0 3-16,0-2 16,1 0-16,-1 5 0,0 5 15,1 1-15,1-4 0,1 2 16,-1 4-16,2-6 0,-1-1 0,-3 9 16,-1 2-1,0-5-15,2-6 0,-1-1 16,0 3-16,-1-4 0,-1 2 15,2 4-15,3 1 0,1-6 16,3-3-16,-3-1 0,-2 1 16,1-6-16,0-1 0,-1-3 15,-1 1-15,3-5 0,0-6 0,-1 3 16,-2-1-16,1-5 0,-1-2 0,-1 2 16,-1-1-16,3-4 0,0-2 15,-1-3-15,-3-2 0,0 2 16,0-3-16,-7 1 0,-4-1 15,0-1-15,0 0 0,-12 0 16,-9-3-16,-5 3 0,-4 1 16,-14 5-16,-12 4 0,-13 0 0,0 3 0,14-4 15,22-5-15,14-2 0</inkml:trace>
  <inkml:trace contextRef="#ctx0" brushRef="#br0" timeOffset="420634.0532">23839 8738 0,'0'0'0,"0"0"15,0 0 1,2-23-16,1 13 0,-1-3 16,1-1-16,-1 1 0,1-3 0,-1-5 15,0 2-15,-1 0 0,0 1 16,-1-1-16,-1 0 0,-1 1 16,-1 3-16,-3 0 0,-2 1 15,-2 1-15,-1 2 0,-4 2 16,-4 1-16,0 4 0,1 4 0,-2 3 0,-1 1 15,-1 3-15,-1 1 0,-7 6 16,0 4-16,1 3 0,3 2 16,-4 3-16,-2 1 0,5 1 15,1 0 1,0 8-16,3 3 0,5-7 0,4-4 16,3 2-16,2 3 0,2-5 0,3-3 0,2-1 0,0-3 15,4-2-15,1-1 0,2-4 16,4-1-16,0-6 0,1-3 15,4-4-15,6 0 0,0-3 16,0 0-16,3-5 0,2-2 16,2-1-16,-1-1 0,1-1 15,-2-1 1,-3 0-16,-2-3 0,4-4 0,1 0 16,-2 0-16,-2 1 0,-4 1 15,0-1-15,-5 2 0,-2 0 16,-2 1-16,-2 1 0,0 5 0,-2 2 15,0 0-15,-1 1 16,-1 2-16,-1 2 0,0 2 16,-1 2-16,0 0 0,1 3 0,-1 1 0,-1 3 15,0 2-15,-1 1 0,-1 4 16,-1 3-16,0 0 0,-1 0 16,-1 1-16,-3 0 0,2 1 15,2 0-15,-2 0 0,0 1 16,-1-2-16,0-2 0,3 0 15,-1 2-15,2-4 16,0 1-16,1-3 0,1 0 16,0-1-16,1-1 0,3-4 15,3-1-15,5-4 0,2-3 0,-1 0 16,-2 0-16,-1 1 0</inkml:trace>
  <inkml:trace contextRef="#ctx0" brushRef="#br0" timeOffset="420872.4603">24095 8885 0,'0'0'0,"0"0"0,0 0 16,0 0-16,-14 20 0,14-20 16,-15 21-16,15-21 15,-17 19-15,8-8 0,0 3 16,0 1-16,0 1 0,1-2 15,-2 0-15,1 0 0,0-1 0,-2 2 16,1-1-16,1-3 16,2-1-16,1-2 0,2-1 15,1-2-15,2-3 0,1 1 16,0-1-16,0 0 0</inkml:trace>
  <inkml:trace contextRef="#ctx0" brushRef="#br0" timeOffset="421151.604">24506 8753 0,'0'0'0,"0"0"15,24-2-15,-9 0 0,0 1 0,12 1 16,5 1-16,-2-2 15,-3 0-15,8 2 16,2 2-16,-4 0 0,-3 1 16,-3 0-16,-2-3 15,-3 0-15,-4-2 0,-2 0 0,-3-2 16,-4 1-16,-5-3 0,1 2 0,-2 1 16,-1 0-16</inkml:trace>
  <inkml:trace contextRef="#ctx0" brushRef="#br0" timeOffset="421474.0033">24786 8490 0,'0'0'0,"0"0"15,0 0-15,-2 20 0,2-20 0,-3 21 16,0-5-16,-1 0 0,1 1 16,-2 2-16,-1 4 15,-3 6-15,0-2 0,1 2 16,-1 1-16,0-3 0,0-1 0,-2 4 0,1 1 16,2-5-16,2-3 0,-1-3 15,1-2-15,1-4 0,2-1 0,1-2 16,1 0-16,-1-3 0,1-4 15,5-4-15,1-3 16,1 0-16,-2 1 0,-1-1 0</inkml:trace>
  <inkml:trace contextRef="#ctx0" brushRef="#br0" timeOffset="421875.3761">25246 8517 0,'0'0'16,"0"0"-16,16-3 0,-5 2 0,3 0 15,4 2-15,2 0 16,-1 2-16,0 0 0,7 4 0,0 2 16,-3 1-16,-2 1 0,-2 1 15,-4 1-15,-3 0 0,-3 1 16,-7 1-16,-4 0 0,-3 0 0,-2 0 0,-8 4 15,-6 0-15,-1-2 16,-3 1-16,0-1 0,-1 0 16,1-3-16,4-3 0,0 1 0,0 1 15,4-2-15,3-2 0,2-1 16,4-1 0,2-2-16,4 1 0,4-2 15,4-2-15,0 0 0,3 1 0,5-2 16,6 0-16,2-1 0,2 0 15,6 0-15,2 2 16,0-1-16,0 0 0,-2-1 0,-2-1 16,-3 0-16,-2-1 0,-4 1 15,-4 0-15,-1 0 0</inkml:trace>
  <inkml:trace contextRef="#ctx0" brushRef="#br0" timeOffset="423495.853">26241 8544 0,'0'0'16,"0"0"-16,0 0 0,0 0 0,0 0 15,-19 23-15,19-23 16,-20 17-16,20-17 0,-26 24 16,10-10-1,0 1-15,-2 0 0,-2 2 16,0 2-16,-7 3 0,2 1 0,0-2 16,2 1-16,1-2 0,0-2 15,-2 2-15,2 0 0,3-3 0,4-3 0,1-1 16,3-4-16,4-1 0,0-4 15,3-1-15,-1-1 0,2-2 16,1-1-16,2-5 0,2-2 16,1 0-16,2-1 0,-2 1 15,0 2-15,-1 1 0</inkml:trace>
  <inkml:trace contextRef="#ctx0" brushRef="#br0" timeOffset="423774.6879">25932 8628 0,'0'0'0,"0"0"15,0 0-15,0 0 0,17 21 0,-17-21 16,20 18-16,-9-7 16,0 1-16,1 1 0,0 2 15,0 0-15,0 0 0,5 4 16,0 1-16,0-2 15,-1-2-15,-1 0 0,-1 0 16,-1-2-16,-2 0 0,0-3 16,0-2-16,-1-2 0,-1-2 15,1-2-15,1-3 0,-1-4 16,0-1-16,-1 0 0,-3 2 0,0 0 16</inkml:trace>
  <inkml:trace contextRef="#ctx0" brushRef="#br0" timeOffset="424082.3368">26669 8531 0,'0'0'15,"0"0"-15,0 0 0,0 0 0,0 0 16,4 27-16,-4-27 15,-3 25-15,3-25 0,-7 32 16,2-13-16,-1 0 0,1 2 16,-1 2-16,0 1 0,-3 6 0,1 0 15,0-2-15,1-2 0,0-1 0,0-2 16,1 3-16,0-2 0,2-6 16,1-1-16,-1-2 0,1-3 15,0 1-15,-1-1 0,2-2 16,0-4-16,1 0 0,0-3 0,1-3 15,4 0-15,-2-1 0,-2 1 0,3-1 16</inkml:trace>
  <inkml:trace contextRef="#ctx0" brushRef="#br0" timeOffset="424308.3513">26951 8715 0,'0'0'16,"0"0"-16,0 0 0,28 3 16,-28-3-16,25 4 0,-7-2 15,-1 0-15,2 0 0,7 0 16,0-1-16,-1 2 0,0-2 0,-2 0 16,-1-1-16,-2-1 0,-2-1 15,-2-1-15,-3 2 0,-2-1 0</inkml:trace>
  <inkml:trace contextRef="#ctx0" brushRef="#br0" timeOffset="424815.2366">27607 8567 0,'0'0'0,"0"0"0,0 0 15,27 1-15,-27-1 0,24-1 0,-6 1 16,-1-1-16,2-1 0,6 3 15,1 1-15,-1 2 0,1 0 16,-2 2-16,-1 1 0,-2-2 16,-1-1-16,-3 3 0,-1 1 15,-4 1-15,-2 2 0,-2 1 0,-4 2 16,-2-2-16,-2-1 0,-4 2 16,-4 0-16,-1 0 0,-1 1 0,-2 0 15,-1 2-15,-1-2 0,-1-1 16,-5 4-16,-2 1 0,0-1 15,1-1-15,0-1 0,3 1 16,-1-1 0,1 0-16,1-2 0,0 0 15,2-2-15,1-1 0,3-1 16,1 0-16,3-2 0,1 2 0,4-3 16,1 1-16,1-1 0,0 0 15,2-2-15,3 0 16,1-1-16,3 0 0,2 0 0,2 0 15,2 0-15,0 1 0,2-2 0,0-1 16,1 0-16,0 0 0,0-1 0,2 1 16,0-1-16,-1 1 0,-1 0 15,2-1-15,-1 1 0,-1 0 16,-2-1-16,0-1 16,-2 0-16,-1 0 0,2 1 0,0-1 0,-1 1 15,0-1-15,-2-3 0,-1-3 16,-1 2-16,-2 0 0,-1 1 0</inkml:trace>
  <inkml:trace contextRef="#ctx0" brushRef="#br0" timeOffset="425031.5519">28571 8758 0,'0'0'0,"0"0"0,0 0 16,30 2-16,-18-2 0,5 0 16,2-1-16,6 1 0,0-1 0,-1 1 15,1 1-15,-3 2 0,-3-2 0,-2 2 16,-4 1-16,-2 0 0,-2 1 0,-1-1 16,-2 0-16,0-1 15</inkml:trace>
  <inkml:trace contextRef="#ctx0" brushRef="#br0" timeOffset="425232.2863">28507 8941 0,'0'0'0,"0"0"0,0 0 15,32-5-15,-32 5 0,32-1 16,-11 1-16,1-1 0,1 1 15,8-1-15,1 1 0,-2 1 0,-1 2 0,4-1 16,-1-1-16,-6 0 0,-5-1 0,-3 1 16</inkml:trace>
  <inkml:trace contextRef="#ctx0" brushRef="#br0" timeOffset="426790.5768">29567 8376 0,'0'0'0,"0"0"0,0 0 16,0 0-16,0 0 0,30 2 15,-30-2-15,28 7 0,-11-1 0,2 2 16,0 3-16,1 0 16,0 0-16,6 7 0,0 2 0,-4 0 0,-2-1 15,-5 1-15,-3 2 16,-4-1-16,-3-1 0,-9 4 0,-5 0 15,-2-3-15,-2-4 0,-8-1 16,-6 0-16,0-3 0,1-1 0,-6-1 16,-5 0-16,4-2 15,4-2-15,-7-1 16,2 1-16,4-2 0,4-1 16,3 0-16,3-1 0,4-1 15,4-1-15,3 2 0,4 1 16,2-3-16,0-1 0,3 0 15,-2-4-15,2 4 0,4-3 16,4 3-16,7 0 0,-1 2 16,0 0-16,4 3 0,3 2 0,0 1 0,1 0 15,6 3-15,-1 1 0,-2 1 16,-3 1-16,1 2 0,-4 3 16,-3-1-16,-4-2 0,-5 1 15,-5 4-15,-2-1 0,-2 0 0,-6-2 16,-4-2-16,-3-2 0,0 2 15,-7-1-15,-5-1 0,3 0 0,1 0 16,-7 0-16,-1-1 0,5-2 16,3-3-16,2 0 0,2-1 15,4 0-15,1-3 0,4-1 16,4 0-16,3-1 0,1 2 0,1-2 16,1 0-16,0-2 0</inkml:trace>
  <inkml:trace contextRef="#ctx0" brushRef="#br0" timeOffset="426922.1889">30085 9229 0,'0'0'0,"0"0"16,0 0-16,0 0 0,0 0 0,0 0 0,8 20 15,-8-20-15,0 0 0,0 0 16</inkml:trace>
  <inkml:trace contextRef="#ctx0" brushRef="#br0" timeOffset="428401.5335">19877 10575 0,'0'0'0,"0"0"0,0 0 15,-22-12-15,22 12 0,-25-7 0,8 3 16,-3-1-16,-2 3 0,-5-1 16,-1 1-16,3 2 0,1 0 15,5 2 1,1 2-16,5 3 0,3 0 16,4 1-16,4 2 0,2 2 15,2 2-15,4 2 0,4 0 16,2 4-16,2 1 0,2 4 15,-1 1-15,1 9 0,-4-2 0,-6 3 16,-3 3-16,-8-4 0,-5 1 16,-7 3-16,-6 1 0,-3-1 0,-3-4 15,-2-2-15,-3-1 0,3-3 0,3-4 16,-3 0-16,2-4 16,6-7-16,3 0 0,6-4 15,5-2-15,2-4 0,3-1 0,1-6 16,-1 1-16,3 0 0,2-2 15,3 0 1,1-3-16,3 1 0,1-1 16,-2 5-16,1 0 0,0 2 0,0-3 15,-1 5-15,2-1 16,-1 3-16,0 3 0,0 2 16,2 2-16,0 4 0,-1 2 0,1 2 15,1 6-15,-1 0 0,0 4 16,3 13-16,0 3 0,-1 3 15,0-1-15,-1 14 0,-3-2 0,0-1 16,-2-2-16,-1 7 0,0-3 16,-2-5-16,0-1 0,-1-2 15,1 0-15,0 0 0,2-7 16,3-4-16,2-4 0,2-9 0,1-6 16,-3-6-1,-3-5-15,-2-2 0</inkml:trace>
  <inkml:trace contextRef="#ctx0" brushRef="#br0" timeOffset="429058.9856">20400 11473 0,'0'0'0,"1"-13"16,0-1-16,0 1 0,0-3 0,-1-9 15,-1 0-15,-1-8 0,-1 1 16,-4 1-16,-2 5 16,-2 0-16,0 3 0,-2 3 0,-3 4 0,1 2 15,1 3-15,-4 4 0,-2 7 16,-2 3-16,-1 4 0,-1 4 16,-1 4-16,1 6 0,1 0 15,-7 14-15,0 4 0,3-2 16,3 1-16,3 6 0,3 3 15,3 6-15,3-5 16,5-1-16,1-2 0,4-5 16,3-5-16,5 0 0,2 3 15,1-9-15,0-5 0,4-2 16,4-4-16,-1-5 0,2-4 0,0-6 16,0-3-16,1-3 15,3-3-15,3-7 0,0-3 0,-2-2 16,-3-2-16,1-1 0,0-2 0,-2-1 15,-3-2-15,1 4 0,0-1 16,-2 0-16,-4 1 0,-3-1 16,0-2-16,-1 4 0,-2 1 0,0 4 15,-1 2-15,-2 4 0,1 3 16,-2 1-16,0 2 16,-1 4-16,0 4 15,-1 3-15,-2 5 0,0 1 16,-1 1-16,-1 3 0,0 0 15,-1 2-15,1 0 0,-2 5 16,1 1-16,-1-3 0,0 1 0,3-1 16,1 0-16,0-2 0,1 0 15,0-3-15,0 0 0,0-4 16,0-2-16,4-4 0,1-3 16,4-4-16,2-3 0,1-4 0,1-4 15,-2 3-15,-1 1 0,-1-1 16</inkml:trace>
  <inkml:trace contextRef="#ctx0" brushRef="#br0" timeOffset="429496.9851">20584 11660 0,'0'0'0,"0"0"0,0 0 0,0 0 16,0 25-16,0-25 0,-2 21 15,2-21-15,-4 29 0,2-13 16,-1 3-1,-2 0-15,0 0 16,-1-1-16,2-2 0,0-2 16,-1-2-16,1-2 0,0 0 15,1-4-15,1-1 0,0-1 0,2-4 16,0 0-16,0-6 16,2-1-16,1-2 0,2 0 0,1 0 15,1-3-15,0-2 0,5-6 16,3-2-1,1 1-15,-1-1 0,-1 3 0,1 3 0,-3 1 16,-1 3-16,-1 1 0,-1 2 16,-2 2-16,1 0 15,0 5-15,-1 2 0,0 1 16,0 0-16,-2 5 0,1-1 16,-2 4-16,1 2 0,-2 1 15,-1 3-15,0 1 0,-1 1 0,0 1 16,-1 1-1,0 2-15,-1 0 0,-1-2 0,0-4 0,1-1 16,0 1 0,1-5-16,0-4 0,-1-2 0,1-4 15,0 0-15,-1-3 0,1-1 16,0 1-16,0 0 0</inkml:trace>
  <inkml:trace contextRef="#ctx0" brushRef="#br0" timeOffset="429713.2982">21079 11435 0,'0'0'0,"0"0"0,0 0 0,38-5 15,-21 3-15,6 2 0,6 0 16,7 3-16,0 1 0,0 1 16,0-1-16,4 1 0,-5-1 0,-3 1 15,-2 1-15,-3-3 0,-3 1 16,-3-4-16,-2 0 0,-7 0 15,-3 0 1,-3-1-16,0 0 0,-2-1 0</inkml:trace>
  <inkml:trace contextRef="#ctx0" brushRef="#br0" timeOffset="429992.1928">21453 11264 0,'0'0'0,"0"0"0,0 0 16,0 0-16,-2 27 0,-1-15 15,0 6-15,-1 0 0,-2 1 16,1 1-16,-2 4 0,-1 5 16,1 2-16,-1-2 15,1 0-15,1-2 0,0-2 16,1 4-16,0-2 15,2-6-15,1-1 0,1-5 0,2-3 16,1-6-16,1-2 0,1 0 16,-2-1-16,0-1 0</inkml:trace>
  <inkml:trace contextRef="#ctx0" brushRef="#br0" timeOffset="430299.6259">21872 11235 0,'0'0'16,"0"0"-16,0 0 0,24 4 16,-24-4-16,30 6 15,-15-2-15,1 4 0,-1-1 16,2 3-16,-2 1 0,0 0 16,-3 3-16,-3 4 0,-6 3 15,-3 0-15,-2-2 0,-5 2 16,-4-1-16,-3 2 0,-4 0 15,-1 0-15,-1 3 0,-2 2 16,2-3-16,4-1 0,2-1 0,3-4 0,3 1 16,5-3-16,4-3 0,2 1 15,4-1-15,8-3 0,8-3 16,1-3-16,1-2 0,2-2 16,2-3-16,0-4 0,-1-2 15,-1-4-15,-2-3 0,-5 5 16,-3 1-16,-4 2 0</inkml:trace>
  <inkml:trace contextRef="#ctx0" brushRef="#br0" timeOffset="430847.9262">22422 11260 0,'0'0'0,"0"0"15,0 0 1,2 32-16,-1-10 16,-1 3-16,-1 0 0,-2 0 0,-1 3 15,-3 7-15,0-3 0,1 1 16,-1 1-16,-1 4 0,2-3 0,-2-3 16,0-3-16,3-4 0,0-4 0,1-6 15,1-5-15,-1 1 16,2-4-16,1 0 0,0-3 15,1-4-15,1-7 0,1-1 16,1-4-16,0-1 0,1-2 0,4-1 16,2-2-1,2-4-15,2 1 0,3-2 16,1-1-16,1-4 0,0 1 16,1 2-16,1 1 0,1 2 15,0 0-15,-1 2 0,0-1 16,-3 5-16,-3 3 0,-1 1 15,0 2-15,0 3 0,0 1 0,0 6 16,-2 3-16,0 1 0,0 2 0,0 2 16,-1 3-16,-5 0 0,-3 5 15,-1 0-15,-1 2 0,-2 6 16,-2-2-16,0 2 16,-1 1-16,0 1 0,-2 4 0,2-3 0,-1-2 15,1-2-15,1-3 16,1-2-16,0-5 0,2-1 0,0-2 15,0-3-15,2-3 0,3-1 16,4-6-16,-3 3 0,0-2 0,0 1 16</inkml:trace>
  <inkml:trace contextRef="#ctx0" brushRef="#br0" timeOffset="431033.0566">23032 11396 0,'0'0'16,"0"0"-16,0 0 0,28-7 0,-28 7 16,33-4-16,-11 4 0,1 2 15,1-1-15,7 0 0,0-1 16,-1 3-16,-2-1 0,0-1 0,-1 0 16,-3-1-16,-5 0 0,-2 3 15</inkml:trace>
  <inkml:trace contextRef="#ctx0" brushRef="#br0" timeOffset="431348.7593">23678 11281 0,'0'0'0,"0"0"0,0 0 16,22 1-16,-22-1 0,26 7 0,-26-7 16,30 6-16,-14-2 0,0 0 15,2 3-15,-1 0 0,-2-1 16,3 4-16,-2 3 0,-4 0 15,-2-1-15,-5 4 0,-5 0 16,-4-2-16,-2 3 0,-5 1 0,-2 0 16,-2 1-16,0 0 0,-3-1 15,-2 2-15,-3 1 0,1 0 0,3-3 16,3 0-16,3 0 0,3-2 16,3-1-16,4-1 15,4-2-15,4-3 0,11 0 0,7-2 16,3-1-1,4-1-15,2-2 0,2-6 16,-1-1-16,1-1 0,6-8 0,1-4 16,-9 4-16,-7 2 0,-5 3 15</inkml:trace>
  <inkml:trace contextRef="#ctx0" brushRef="#br0" timeOffset="432020.2634">24209 10631 0,'0'0'0,"0"0"15,0 0-15,16-17 0,-8 13 0,3-3 16,2-4-16,3 4 0,0-1 0,7-2 16,3 0-16,-4 2 0,-2 4 15,-1 1-15,1 1 0,-1 4 16,-1-2-16,-5 7 0,-2 0 15,-4 4-15,-4-1 0,-4 5 16,-5 6-16,1-2 0,-2 5 0,-7 5 31,-5 3-31,1 0 0,3-3 0,-1 3 16,2 6-16,-1 0 16,1-1-16,6 0 0,1-1 0,5-2 15,3-7-15,3 1 0,4-3 16,3-1-16,2-5 0,3 1 15,1-4-15,1 1 0,-1 0 16,-1-5-16,2-5 0,-3 0 0,0-3 0,-6 0 16,-2-1-16,-3-3 15,0 0-15,-1-3 0,0 2 0,-3-2 16,-4 1-16,-2 0 0,-2 2 16,0 0-16,0 2 0,2 3 15,-1-1-15,0 5 0,1-1 0,-1 3 31,2 3-31,0 1 0,1 3 0,1 3 16,0 4-16,1 2 0,0 4 16,1 8-16,1 3 0,1 3 15,0 0-15,1 7 0,0 3 16,1 7-16,0-4 0,0 10 16,1 1-16,-1-6 0,0-1 15,2 9-15,-2-1 0,-1-10 0,0-8 0,-2 3 16,0 2-16,-2-8 0,0-6 15,-6 14-15,-3-10 0,0-19 16,-3-2-16,-17 6 0,-6-2 16,14-14-16,-3-1 0,-13-4 15,-9-5-15,-5-2 0,-3-3 0,15-1 16,12 0 0,8 0-16</inkml:trace>
  <inkml:trace contextRef="#ctx0" brushRef="#br0" timeOffset="433754.8171">26068 11163 0,'0'0'0,"0"0"15,0 0-15,0 0 0,0 0 0,0 0 0,37-1 16,-37 1-16,35 4 0,-15 1 16,4 5-1,0 1-15,0 0 0,-1 3 16,-1 4-16,2 0 0,-6-1 0,-3 1 16,-5 2-16,-5 0 0,-3-2 15,-7 7-15,-8-7 0,-4 3 0,-1-5 0,-7 0 0,-6-2 16,1 0-16,3-3 0,-6 4 15,0-1-15,3-2 0,2-3 16,4-2-16,3-3 0,6 2 16,4-1-16,3-3 0,2-1 15,2 1-15,1 0 0,3-2 16,0 0 0,2-4-16,1 3 0,8-5 0,7 1 15,1 0-15,0 1 0,6 0 16,1 1-16,-1 2 0,-1 0 0,7 3 15,2 5-15,-5 0 16,-1 0-16,-3 7 0,-1 0 16,-3-1-16,-2 2 0,-4 2 15,-2 2-15,-2 2 0,-2-2 0,-5 1 0,-4 0 16,-1-3-16,-3 0 0,-6 2 16,-5-1-16,-2 0 15,-2-2-15,-2 2 0,-2 0 16,0-3-16,1-2 0,-5 0 0,0-3 15,6-1-15,5 0 0,3-4 16,3-1-16,4-2 16,1 0-16,4-5 0,3-4 15,0 2-15,0 0 0,0 1 16</inkml:trace>
  <inkml:trace contextRef="#ctx0" brushRef="#br0" timeOffset="433903.1885">27110 11774 0,'0'0'0,"0"0"16,0 0-16,0 0 0,0 0 0,0 0 15,0 0-15,18 18 16,-18-18-16,0 0 0,24 25 16,-24-25-16,16 15 0,-9-10 0</inkml:trace>
  <inkml:trace contextRef="#ctx0" brushRef="#br0" timeOffset="435059.6275">29034 11006 0,'0'0'0,"0"0"0,0 0 0,22 0 15,-22 0-15,29 0 0,-9 1 0,2 2 16,2 1-16,10 6 0,3 1 16,-2 3-16,0 0 0,6 5 0,-3 6 15,-4 0-15,-2-1 0,-7 5 16,-5 0-16,-6-4 0,-5-2 15,-8 4 1,-6 4-16,-3-5 16,-2-1-16,-10-4 0,-7 0 0,0-6 15,2-1-15,-5-3 16,-2-1-16,1 1 0,0 0 0,2-1 16,0-6-16,5 0 0,3-1 0,2-1 15,3-1-15,5 0 0,3 3 16,1-3-16,2-1 0,1-1 15,2 0-15,2 1 0,3-3 0,3 3 16,3-2-16,4-1 0,5 1 16,0 2-1,2 0-15,1 5 0,2 0 16,6 2-16,0 0 0,-1 1 0,1 3 16,-3-1-16,-1 4 0,-3-1 15,-2 3-15,-2-1 0,-1-1 16,-3 5-16,-2 1 0,-3 1 15,-3-1-15,-5 3 0,-3 2 16,-2-3-16,0-1 0,-6-3 0,-3 3 16,-2-3-16,0-1 0,-4-2 15,-2-1-15,1-2 0,3 0 16,-1-2-16,0-2 0,2-1 16,0-2-16,3-1 0,2 0 0,3-2 15,3-1-15,1-1 0,-1 0 0,2 0 16</inkml:trace>
  <inkml:trace contextRef="#ctx0" brushRef="#br0" timeOffset="435213.3987">30096 11940 0,'0'0'0,"0"0"0,0 0 15,0 0-15,0 0 0,0 0 16,0 0-16,0 0 0,0 0 15,0 0-15,-23 11 0,23-11 16</inkml:trace>
  <inkml:trace contextRef="#ctx0" brushRef="#br0" timeOffset="436633.2452">20641 13809 0,'0'0'16,"2"-9"-16,3-1 0,0-2 0,1-2 16,0-7-16,0-1 0,-3-3 15,0-1 1,-3-5-16,-4 0 0,0 1 16,-3 2-16,-2 0 0,-2 2 15,0 2-15,-2 1 0,-1 4 16,-3 2-16,-2 4 0,-2 2 0,-2 6 15,-2 6-15,0 5 16,-1 4-16,-5 6 0,-3 2 0,-4 7 16,2 2-16,0 7 0,0 4 0,5 2 15,4 1-15,1 14 0,5 3 16,4-7-16,4-5 0,3 10 0,6 2 16,3-5-16,3-5 0,4-3 15,4-3-15,2-7 0,3-5 16,3-2-16,5-1 0,-2-5 15,-3-1 1,7-10-16,1-6 0,3-1 16,0-1-16,-1-8 0,0-8 15,1-1-15,2-1 0,0-5 16,1-5-16,-4-2 0,-3-1 0,1-1 16,2 2-16,-4-4 0,-1-4 15,-5 3-15,-4 2 0,-3 1 16,-3 1-16,-1 2 0,-2 1 0,-1 3 15,-2 3-15,-1 2 0,-1 2 16,-1 6-16,1 1 0,0 2 0,0 2 16,0 4-16,0 0 0,-3 1 15,0 4-15,0 4 0,0 1 16,-2 5-16,0 4 0,-3 2 16,0 0-16,0 4 0,-1 1 0,1 1 0,0-1 15,1 3 1,-1 3-16,0-3 0,0-2 0,2-3 15,-1-3-15,2-2 0,0-1 16,1-4-16,0-1 0,2-5 16,1-2-16,2-3 0,3-3 15,-2 0 1,-2 0-16,2 0 0</inkml:trace>
  <inkml:trace contextRef="#ctx0" brushRef="#br0" timeOffset="437118.8353">20840 14044 0,'0'0'0,"0"0"0,0 0 0,0 0 15,-1 25-15,1-25 16,-1 27-16,1-27 0,-4 37 16,1-18-1,-2-1-15,0 2 0,-1 2 0,1-1 0,-1-2 0,0 5 16,-2-5-16,1 1 15,2-6-15,1 1 16,0-7-16,2 0 0,0-1 16,2-7-16,1-2 15,1-5-15,0-3 0,4-1 0,2-5 16,0 0-16,2-2 0,1-2 16,3-3-16,-2-2 0,-1 3 15,3-6-15,3-1 0,-1 3 16,1 3-16,-2 1 0,1-1 0,-3 3 0,-1 4 15,-2 2-15,-1 3 16,-2 1-16,0 4 0,0 0 0,-1 4 16,0 1-16,-1 3 0,0 5 15,-2 2-15,0 1 0,1 3 16,-2 5-16,-1-1 0,0 2 16,0 2-16,-1 6 0,-1 2 0,0-3 0,0-1 15,0 1-15,0 2 0,0-5 16,-1-4-16,1 0 0,0-1 15,1-1-15,0-4 0,1-6 16,3-7-16,-1-5 0,1-1 16,-1 1-16,-1 1 0,0 0 15</inkml:trace>
  <inkml:trace contextRef="#ctx0" brushRef="#br0" timeOffset="437297.1796">21392 13871 0,'0'0'0,"0"0"16,0 0-16,37-5 0,-20 4 0,4 1 0,5 0 15,7 2-15,0 0 0,1 2 16,1 0-16,-1 1 0,1 2 16,3 1-16,-3 0 0,-1-1 15,-5-1-15,-4 0 0,-6-2 16,-3 0-16</inkml:trace>
  <inkml:trace contextRef="#ctx0" brushRef="#br0" timeOffset="437582.2677">21396 14119 0,'0'0'0,"0"0"0,0 0 16,0 0-16,0 0 0,0 0 16,31 10-16,-31-10 15,30 3-15,-30-3 0,47 2 16,-20 1-16,1 0 0,5 1 15,4-2-15,11 3 0,-2-2 0,0 1 16,-7 0-16,-8-3 0</inkml:trace>
  <inkml:trace contextRef="#ctx0" brushRef="#br0" timeOffset="440159.6342">22894 13432 0,'0'0'0,"0"0"0,0 0 0,0 0 16,0 0-16,0 0 15,0 0-15,26 0 0,-26 0 16,29 5-16,-9 0 16,2 0-16,1 1 0,2 2 15,1 3-15,1 0 0,-1 2 0,6 6 0,-3 2 16,-4 1-16,-3-1 0,-2 10 15,-6 2-15,-6-2 0,-5-2 0,-10 1 16,-10 0-16,-4-3 16,-4-1-16,-13 2 0,-6-3 15,-2-1-15,-3-3 0,1 0 16,0-1-16,-2 3 0,4-3 16,10-6-16,6-4 0,9-3 0,6-3 15,5 0-15,3 0 16,7-4-1,0 0-15,16-6 0,8-4 0,5 0 16,4 0-16,3 3 0,4 1 16,1 2-16,2 1 0,-3 2 15,0 1-15,-3 2 0,-4 1 16,2 2-16,-2 0 0,-8 4 0,-5 3 16,-7 0-16,-2 3 15,-3-2-15,-3 1 0,-5 2 0,-4 2 0,-3 1 16,-3 0-16,-6 2 0,-3 1 15,1-3-15,-1-5 0,-4 1 16,-3 2-16,3-1 0,1-1 0,3-3 16,3-1-16,3 0 15,3-4-15,3-4 0,3 1 0,3-8 16,3-2-16,-1 2 0,0 0 0,0-1 16</inkml:trace>
  <inkml:trace contextRef="#ctx0" brushRef="#br0" timeOffset="440360.2645">23639 13819 0,'0'0'0,"0"0"16,0 0-16,0 0 0,0 0 15,0 0-15,0 0 0,5 24 0,-5-24 16,0 0-16,0 0 0,0 0 0,0 0 16,0 0-16,0 0 0,1 21 15</inkml:trace>
  <inkml:trace contextRef="#ctx0" brushRef="#br0" timeOffset="440892.6541">24133 13502 0,'0'0'0,"0"0"0,0 0 16,0 0-16,0 0 0,35 13 0,-35-13 15,34 17-15,-17-6 0,0 0 0,1 2 16,-2 0-16,1 1 0,-2 6 15,-4 1-15,-5 0 0,-4-2 16,-4-1-16,-4 1 0,-5-2 0,-4 0 16,-4-5-16,-3-3 15,-2 2-15,2 1 0,0-1 0,1-2 16,3-2 0,4 0-16,3-2 0,2-1 15,2 1-15,3-3 0,3 1 16,1-3-16,6 4 0,3-1 15,7-2-15,6 1 0,1 0 16,1 1-16,2 5 0,-1 1 16,1 1-16,2-1 0,2 5 15,-5 0-15,-4 1 0,-3 2 0,-5 3 0,-3 3 16,-4 0-16,-1-1 0,-6 2 16,-6 1-16,-4 0 0,-4 0 15,-3-2-15,-2-2 0,-5 2 0,-2-2 16,0-2-16,-2 0 15,5-3-15,3-2 0,4-3 16,4-3-16,3-4 0,2-2 0,4-7 0,1-4 16,4-7-16,2-2 0,5-5 15,3-7-15,-2 7 0,-3 4 0,0 3 16</inkml:trace>
  <inkml:trace contextRef="#ctx0" brushRef="#br0" timeOffset="441348.2245">24718 13376 0,'0'0'0,"0"0"16,0 0-16,0 0 0,0 0 0,0 0 16,9 31-16,-9-31 0,1 25 15,-1-25-15,-1 30 0,-1-12 0,-2 2 16,1-2-16,-1 1 0,-1 1 0,1-2 15,-3 7-15,1 0 16,0-5-16,1-2 0,0-3 16,2-2-16,0-3 0,-1-1 0,2-5 15,2-1-15,0-3 0,3-3 16,1-3 0,1-2-16,2-1 0,1 0 0,0-3 15,2-1-15,2-4 0,-1-1 16,3 0-16,0 0 15,0 2-15,1 3 0,0 0 16,1 2-16,-2 2 0,-1 0 0,-1 2 16,0 2-16,-1 1 15,-1 0-15,-1 3 0,0 3 0,-1 2 0,-2 1 0,1 4 16,-2 2-16,0 2 0,-3 1 16,-1 1-16,0 0 15,-1 2-15,-1 1 0,-1 0 0,-1 1 16,-3-1-16,1-1 0,-2-2 15,-1-2-15,2-3 0,0-3 16,2-1 0,-1-1-16,2-1 0</inkml:trace>
  <inkml:trace contextRef="#ctx0" brushRef="#br0" timeOffset="441525.7051">25237 13445 0,'0'0'0,"0"0"0,0 0 16,30-6-16,-14 4 0,2 2 0,3 1 16,1 1-16,2 2 0,5-2 15,1-1-15,-4-1 16,-3 0-16,0 1 0,-4-1 0,-4 0 16</inkml:trace>
  <inkml:trace contextRef="#ctx0" brushRef="#br0" timeOffset="441695.0691">25795 13319 0,'0'0'0,"0"0"16,0 0-16,0 0 0,4 24 0,-4-24 15,-1 32-15,0-14 0,-2 0 16,0 6-16,-1 2 15,-1 0-15,0 1 0,-1 1 0,2-3 16,-1-5-16</inkml:trace>
  <inkml:trace contextRef="#ctx0" brushRef="#br0" timeOffset="443107.9416">26028 14103 0,'0'0'0,"0"0"15,0 0-15,0 0 0,0 0 0,27 0 16,-27 0-16,36 1 16,-11-2-16,6 1 0,6-2 0,-1 2 31,0 0-31,11 2 0,0-2 0,9 1 0,0-1 0,-7 3 15,-3 0-15,3 0 0,-7 0 0,-7 2 16,-5 2-16,-7-2 16,-4 0-16,-5-1 0</inkml:trace>
  <inkml:trace contextRef="#ctx0" brushRef="#br0" timeOffset="443954.486">27219 13788 0,'0'0'0,"0"0"0,0 0 0,0 0 16,30 9-16,-30-9 0,36 10 15,-14-5 1,3 2-16,1 1 0,4 2 16,7 4-16,1 1 0,-3-1 0,-1 0 15,1 6-15,-7 0 0,-6 1 16,-5 2-16,-6-2 0,-5-1 0,-10 1 15,-9 0-15,-5 0 16,-3 0-16,-7 0 0,-9 1 16,-3 4-16,3-4 0,-2 3 0,1 3 0,4-2 15,3-2-15,4 3 0,7 0 16,8-6-16,5 1 0,9-3 16,7 1-16,5-6 0,6-1 15,7-4-15,7-2 0,4-2 16,2-3-16,6-2 0,6-4 15,1-3-15,-6-5 0,-12 3 0,-8 3 16,-7 2-16</inkml:trace>
  <inkml:trace contextRef="#ctx0" brushRef="#br0" timeOffset="444509.3682">28044 14076 0,'0'0'0,"-1"8"16,-1 4-16,-1 2 0,1 2 0,-1 9 0,0 0 15,-1 3-15,0 3 16,0 7-16,-1 1 0,1-4 0,0 1 0,1-6 15,0-2-15,-1-4 0,1-6 0,0-3 16,1-3 0,1-3-16,-1-1 0,4-2 0,0-4 15,0-4 1,1-4-16,1-4 0,0-4 16,0-1-16,1-1 0,1-5 15,3-2-15,0-1 0,2-1 0,5-5 16,0 2-16,1 1 0,-1-1 15,0 2-15,-1 0 0,0 4 0,1 3 16,-1 2-16,3 3 0,-4 2 16,-2 3-16,1 1 0,-1 2 15,0 4-15,0 4 16,-2 3-16,-2 0 0,-3 4 16,1 5-16,-2-1 0,-1 1 0,1 8 15,-2 2-15,-1 0 0,-1-1 16,-1 4-16,-1 5 15,-2-3-15,0-1 0,0-3 0,-1-4 16,-3-2-16,0-2 0,1-3 16,3-3-1,0-4-15,1 0 0,1-1 16</inkml:trace>
  <inkml:trace contextRef="#ctx0" brushRef="#br0" timeOffset="444671.7541">28702 14262 0,'0'0'0,"0"0"0,29 2 16,-6 1-16,4 2 0,10 1 0,3 1 15,2 2-15,1 0 0,7 3 16,-2 0-16,-5-2 0,-3-3 16,0 0-16,-4 0 0,-5-7 0,-5-3 0,-5-1 15,-6 2-15,-2 0 0</inkml:trace>
  <inkml:trace contextRef="#ctx0" brushRef="#br0" timeOffset="444940.9211">29124 14076 0,'0'0'0,"0"0"0,0 0 15,-4 22-15,4-22 0,-5 26 16,1-8-16,1 3 0,-1 3 0,-2 1 16,0 4-16,-3 9 0,-1 2 0,1-3 15,0 1-15,0 5 0,3 1 16,0-3-16,3-5 0,1-3 0,0-5 16,6 4-16,6-3 15,-2-12-15,0-6 0,-1-2 16,-1 0-16,-2-5 0</inkml:trace>
  <inkml:trace contextRef="#ctx0" brushRef="#br0" timeOffset="445363.7683">29854 14103 0,'0'0'0,"10"0"15,5-2-15,3 2 0,0 2 0,11 0 16,4 5-16,1 0 16,2 2-16,4 4 0,-1 1 0,-6 2 15,-4 0-15,1 1 0,-4 2 16,-4 2-16,-3 0 0,-6 4 16,-5 1-16,-4-2 0,-3 1 0,-6 0 15,-5 0-15,-1 2 0,-1 0 0,-7-5 16,-6 0-16,0-1 0,2-1 15,-2 2-15,-3 0 0,3 2 16,2-2-16,1 1 0,1 1 16,3-3-16,4-3 0,3 3 15,2-2 1,2 1-16,3-4 0,3 1 16,3 1-16,5-1 0,4 1 0,7 0 15,8 1-15,0-1 0,1-2 16,6-1-16,4 3 0,0-5 15,-2-1-15,2-5 0,3 0 16,-6 0-16,-4-3 0,5-1 16,-1-6-16,-7 0 15,-4-2-15,-4 2 0,-5 0 16,-3 2-16</inkml:trace>
  <inkml:trace contextRef="#ctx0" brushRef="#br0" timeOffset="445542.7212">30976 14704 0,'0'0'0,"0"0"0,0 0 16,0 0-16,0 0 0,0 0 16,0 0-16,0 0 0,0 0 15,0 0-15,0 0 0,-19 20 0,19-20 16,0 0-16</inkml:trace>
  <inkml:trace contextRef="#ctx0" brushRef="#br0" timeOffset="550609.4282">18296 3126 0,'0'0'0,"0"0"16,0 0-16,0 0 0,0 0 0,25-9 16,-25 9-16,28-7 0,-14 3 15,1-3-15,2 0 16,1 4-16,0-3 0,3 2 16,2-1-16,6 1 0,-1-1 0,0 3 0,1 1 15,-1 1-15,-2 1 0,-3 0 16,-1 2-16,-2 1 0,-2 1 0,-2 0 15,1 4-15,-3-2 0,-2-1 16,-1 4 0,0-1-16,-2 2 0,-2-2 15,-2 4-15,0-1 0,-2 0 0,-1-2 0,-2 0 0,-1 2 16,0 0-16,-1 0 0,-1-1 16,-3-1-16,0 1 0,1-2 0,-1 0 15,0-1-15,0 0 16,1-1-16,-1-2 0,1-1 15,1-1-15,1 1 0,0-2 0,1 1 16,-1-1 0,3-2-16,0 0 0,0 0 15,3-3-15,0-1 0,1 0 16,1-1-16,1 1 0,2-1 0,3-2 16,2-2-16,1 0 0,0 4 15,0-3-15,1-4 0,0 5 16,2-3-16,6-1 0,2 1 15,-2-2-15,-1 3 0,0 0 0,0 2 16,-1-2-16,0 3 0,3 0 16,1 2-16,-2 1 0,-1-1 0,0 3 15,0 0-15,-2 1 0,-1 2 16,4 3-16,0 1 0,-6 0 16,-1 0-16,2 3 0,-4 2 15,-4-4 1,-1 0-16,0 2 0,-2 0 15,0 0-15,-1 0 0,-1-2 16,1 0-16,1-1 0,2 0 0,3-2 16,4-2-16,0-2 0,3-2 15,-4 0-15,-1 0 0,-3 1 16</inkml:trace>
  <inkml:trace contextRef="#ctx0" brushRef="#br0" timeOffset="551866.4331">19230 2088 0,'0'0'0,"0"0"0,0 0 0,0 0 16,11-24-16,-11 24 0,9-18 0,-9 18 15,9-22-15,-3 8 0,0 0 16,-1-1-16,1-2 0,-1 2 15,1-3-15,-2 1 0,-1-1 16,-2-1-16,-1-4 0,-1 3 16,-1-1-16,-2 0 0,-2 3 15,0-3-15,-1 4 0,-3 2 16,-2 2-16,-1 1 0,-2 4 16,0-2-16,-1 3 0,1 3 15,0 0-15,-3 2 0,-2 2 16,-2 3-16,0 3 0,0 2 0,0 3 15,-1 6-15,0 1 0,-7 5 16,-2 4-16,3 2 0,2 2 16,-1 2-16,0 6 0,-2 5 15,1 2-15,5-3 0,3-1 0,4 0 16,4-4-16,2 4 0,4-3 16,4-6-16,3-6 0,4-5 15,3-4-15,3 0 0,2-1 0,1-6 16,3-3-16,-1-4 0,1 2 15,2-6-15,3 0 0,2-4 16,3 0-16,-3-5 0,0-2 16,0-3-16,0 0 0,3-4 15,1-2-15,-2 0 16,-2-2-16,-1-2 0,0-1 16,1 0-16,0 0 0,-1 0 0,0-1 0,-2 1 0,-2 1 15,-3-1-15,-2 3 0,-2 1 16,-2 3-16,-2 4 0,-2 3 15,0 0-15,-2 1 0,-1 6 16,-1-2-16,1 4 0,-1-1 0,-1 3 16,0 0-16,0 0 15,0 4-15,-1 3 16,-1 4-16,1 2 0,-1 3 16,0 1-16,0 4 0,0 1 15,-1 0-15,0 2 0,-1-2 16,0-1-16,2 1 0,-1 3 15,1 3-15,-2-2 0,1-2 16,2-2-16,1-1 0,0-3 16,1 0-16,0-1 0,0 1 0,0-3 0,0-5 15,0-2-15,1-1 0,-2 0 16</inkml:trace>
  <inkml:trace contextRef="#ctx0" brushRef="#br0" timeOffset="552368.051">19428 2171 0,'0'0'0,"0"0"16,0 0-16,0 0 0,0 0 0,0 25 15,0-25-15,-2 24 0,2-24 16,-3 33-16,-1-12 0,1-3 0,-1 2 0,-1-4 15,0 2-15,-1-2 0,0-1 16,-2 3-16,0-3 0,3-1 16,0-3-16,3-4 0,0 0 15,0-3-15,1 2 0,1-6 16,0 0-16,4-3 0,0-4 16,3 0-16,2 0 0,-2-4 0,1-4 0,2-2 15,1-1-15,2-4 0,0-2 16,-1 3-16,1 2 0,-1 2 15,0 2-15,0 1 0,-1 0 16,0 4-16,-1 2 0,-1 1 16,0 2-16,-1 2 0,-2 0 15,1 3 1,-2 4-16,1-1 0,-2 4 0,0 3 16,-2 2-16,0 3 0,-1 2 15,0-2-15,-1 3 16,0-1-16,0-3 0,-1 1 0,0-1 15,0 1-15,0-2 0,0 2 16,0-4-16,0 1 0,-1-3 16,2 1-16,0 0 0,0-3 0,0-2 0,0-1 15,0-1-15,0 1 0</inkml:trace>
  <inkml:trace contextRef="#ctx0" brushRef="#br0" timeOffset="552583.8766">19821 2271 0,'0'0'0,"0"0"0,0 0 16,27-8-16,-27 8 0,27-3 0,-10 3 16,2-3-16,1 2 0,0 0 15,-1 1-15,3-2 0,-2 2 16,-3 0-16,-1-1 0,-3-3 0,-2-1 0,-3 1 15,-3 1-15,-2 2 0,0-3 16,-1 4-16,-2 0 0,2-3 16</inkml:trace>
  <inkml:trace contextRef="#ctx0" brushRef="#br0" timeOffset="552838.013">20030 2103 0,'0'0'16,"0"0"-16,0 0 0,0 0 0,0 0 16,0 0-16,0 0 0,-20 25 15,20-25-15,-13 28 16,5-7-16,1-2 0,0-2 0,1 1 0,0 0 16,1 0-16,0-3 0,0 2 15,0 1-15,1-4 0,0 1 0,1-4 16,1 0-16,1-2 15,0-4-15,0 1 0,0-2 16,-1 0-16,2-4 0,0 2 0,0-2 16,0 2-16</inkml:trace>
  <inkml:trace contextRef="#ctx0" brushRef="#br0" timeOffset="553101.2234">20252 2138 0,'0'0'16,"0"0"-16,0 0 0,0 0 0,0 0 15,0 0-15,3 29 0,-3-29 16,0 25-16,0-25 0,-2 33 16,1-16-16,0 1 0,0 0 15,0-1-15,0 0 0,-1-1 16,1-2-16,0 0 0,0 1 0,0-2 0,1-1 15,0-2-15,0 1 0,1-3 16,0-2-16,1-2 0,0-2 16,-1-1-16,-1-1 0</inkml:trace>
  <inkml:trace contextRef="#ctx0" brushRef="#br0" timeOffset="553286.2187">20700 2114 0,'0'0'0,"0"0"0,0 0 16,24-1-16,-24 1 0,31-2 0,-10 1 0,2 2 16,1 1-16,9-1 0,1 2 15,-5 1-15,-5-4 0,-4 3 16</inkml:trace>
  <inkml:trace contextRef="#ctx0" brushRef="#br0" timeOffset="553956.7676">21661 2085 0,'0'0'0,"0"0"16,0 0-16,10-18 0,-10 18 0,7-21 16,-4 6-16,0 0 0,1 1 0,-2-3 15,-1-1-15,-1-4 16,-1 1-16,-2 0 0,-3-1 16,-2 2-16,0 2 0,-3 3 0,-3 0 15,0-1-15,0 4 0,-2 4 16,1 1-16,-2 4 0,1-1 0,-4 5 15,-2 3-15,1 5 0,2 0 0,-4 8 16,-1 5-16,1 2 16,0-1-16,1 5 0,0 4 15,4-1-15,1-2 0,2 7 0,2-1 16,4-6-16,2-1 0,3-6 16,1 3-1,3-7-15,1 0 0,5 0 16,4-1-16,0-6 0,1-1 0,3-3 15,3-2-15,-2-2 0,1-2 16,3-2-16,6-6 16,-1 0-16,1-1 0,0-6 0,-2-3 15,0 2-15,0-3 0,4-7 16,-2-3-16,-3 4 0,-2 2 0,-4 0 16,0-3-16,-4 3 0,-3 1 0,-2 4 31,-1 5-31,-2 1 0,1 1 0,-3 6 15,0 0-15,-1 1 0,0 0 16,-1 3-16,0 0 0,-1 6 16,0-1-16,-1 5 0,-1 5 15,-1 0-15,1 2 0,-2 1 16,-1-1-16,-1 5 0,1-1 0,-2 4 16,1-3-16,3-4 0,1 0 15,-2 6-15,1-3 0,-1-3 0,2-2 0,0 1 16,1-2-16,1-2 0,1-2 15,1-4-15,0 0 16,0-3-16,0 0 0,0-1 16,0 0-16,-1-3 0</inkml:trace>
  <inkml:trace contextRef="#ctx0" brushRef="#br0" timeOffset="554457.6163">21939 2128 0,'0'0'0,"0"0"0,0 0 16,0 0-16,2 24 0,-2-24 15,-2 25-15,2-25 0,-5 29 16,1-14-16,1 3 16,-1-1-16,-1-2 15,0 2-15,-1-2 0,2-1 0,-1-3 16,2 0-16,1-1 15,1-6-15,0 3 0,0-4 0,-1 1 16,1-3-16,1-1 0,3-1 16,0-3-16,2-3 0,2-3 0,2-1 15,2-1-15,-1-1 16,0-2-16,3-3 0,0 0 0,0 1 0,0 3 16,-1-1-16,0 0 15,1 2-15,0 2 0,-1 0 0,-1 4 16,-1 1-16,0 2 15,-1 0-15,0 4 0,0 0 16,-2 4-16,0 2 0,-1 2 16,-1 0-16,1 2 0,-3 4 15,-2 7-15,0-3 16,-1 0-16,-1 3 0,-1-2 0,-2 2 16,1-3-16,1 0 0,0-1 15,0 0-15,-1-2 0,2-1 16,1 1-16,0-4 0,1-1 15,0-2-15,2-2 0,-1-2 16,0-4-16,0 0 0,0 1 0,-2-1 0</inkml:trace>
  <inkml:trace contextRef="#ctx0" brushRef="#br0" timeOffset="554642.6747">22760 2028 0,'0'0'0,"0"0"16,18-3-16,-6 2 0,2-2 0,7 3 16,2 3-16,-2-2 15,-4 2-15,-2 1 0,-3-2 16,-2-1-16,-1 0 0,-3 1 16</inkml:trace>
  <inkml:trace contextRef="#ctx0" brushRef="#br0" timeOffset="554789.8279">22596 2299 0,'0'0'0,"0"0"0,0 0 15,0 0-15,0 0 0,29-3 16,-29 3-16,33 0 0,-33 0 0,43-3 0,-16 3 16,0 0-16,1 3 0,3-3 15,-6 3-15,-3-3 0</inkml:trace>
  <inkml:trace contextRef="#ctx0" brushRef="#br0" timeOffset="555360.4979">23469 1749 0,'0'0'0,"0"0"15,0 0-15,0 0 0,-10 28 0,10-28 0,-12 32 16,5-13-16,0 6 0,0 3 15,-1 4-15,-2 11 0,0-2 16,-1 15-16,0 1 0,0-4 16,1-3-16,-2 11 0,-1-1 15,2-3-15,0-2 0,-4 9 0,0-1 16,1-8-16,1-5 0,1 10 0,1-4 16,2-8-16,2-5 0,1-2 15,2 0-15,1-4 0,-1-3 0,1-5 16,1 1-16,-1-8 0,2-5 15,0-4-15,0 1 16,1-7-16,0-3 0,3-7 0,2-8 31,-1-2-31,1-3 0,-2 5 0,-1 2 16,0 2-16</inkml:trace>
  <inkml:trace contextRef="#ctx0" brushRef="#br0" timeOffset="555746.1771">23502 1760 0,'0'0'0,"0"0"0,0 0 0,27-4 15,-15 1-15,4 3 0,3 3 16,-1-1-1,1 4-15,9 4 0,1 4 16,-1 1-16,-3-1 0,4 8 16,-4 3-16,-4 1 0,-2-2 15,-10 4-15,-7 1 0,-3-1 0,-3-3 16,-7 3-16,-6-2 0,1-5 16,-2 0-16,-9 1 15,-3-1-15,1-3 0,2-4 0,1-3 0,-1-3 16,2-1-16,2-1 0,0-2 15,1 3-15,2-3 0,2 0 0,3-1 16,0 0-16,6-2 0,1 1 16,3-4-16,4-2 0,0 1 15,0 2-15,0-2 0</inkml:trace>
  <inkml:trace contextRef="#ctx0" brushRef="#br0" timeOffset="556379.6322">24450 1449 0,'0'0'0,"0"0"0,0 0 16,0 0-16,0 0 0,-14 20 0,14-20 15,-20 25-15,7-6 0,-2 3 16,1 1 0,-1 4-16,-1 3 0,-6 9 0,-1 2 15,1-1-15,1 2 0,-1 9 16,2 2-16,2-3 0,4 4 15,0 4-15,2 1 0,4-5 16,3-1-16,4 5 0,2-1 16,7-4-16,4-5 0,7 1 15,4 1-15,-1-10 0,0-5 0,-3-6 0,-6-8 16,-4-6-16</inkml:trace>
  <inkml:trace contextRef="#ctx0" brushRef="#br0" timeOffset="557012.1697">24958 2177 0,'0'0'0,"5"-13"0,-1 2 16,1-4-16,-1 1 0,3-10 16,-1-2-16,1-2 0,0 3 0,-2-10 15,-3 2-15,-1 2 0,-2 2 16,-2 3-1,-4 2-15,0 3 0,-3 3 16,-2 3-16,-4 4 16,-1 4-16,-3 3 0,-2 4 0,-3 4 15,1 6-15,1-2 0,-4 9 16,-1 5-16,1 2 16,2 2-16,-3 10 0,3 6 0,2-2 0,2-4 15,1 10-15,4 0 0,5-7 0,4-6 16,4 2-16,2-2 0,4-5 15,2-6-15,3-1 0,2 0 16,0-3-16,0-4 0,3-4 16,4-5-16,0-2 0,2-3 0,2-7 15,2 0-15,0-4 0,2 3 16,2-9 0,4-7-16,-2 2 0,-3-3 15,-1 0-15,2-3 16,-2 2-16,0 1 0,-1-4 0,-3 1 0,-6 7 0,-2 3 0,-2-1 15,-2 2-15,-3 4 0,-2 5 16,-2 4-16,-2 4 16,0 0-16,-4-3 0,-2 9 15,-1 2-15,-1 3 0,0 3 0,-3 0 16,-1 7-16,0-3 16,1 1-16,1 5 0,0 1 15,2 0-15,2 0 0,-1 0 16,1 1-16,0-2 0,1-2 0,0 0 15,2-2-15,1-2 0,1-3 16,-1-1 0,2 0-16,2-3 0,-1 0 15,2-5-15,2-2 0,1-7 16,1-1-16,-2 1 0,0-1 16,-2 1-16</inkml:trace>
  <inkml:trace contextRef="#ctx0" brushRef="#br0" timeOffset="557428.5944">25222 2228 0,'0'0'0,"0"0"16,0 0-16,0 0 0,0 0 0,0 0 15,0 0-15,10 32 0,-10-32 16,2 29-16,-1-12 0,0 1 16,-1 0-16,0 2 0,-1-1 15,-1-1-15,0-3 0,0 6 0,-2-4 16,2-3-16,-1-2 0,1-2 15,1-3-15,-1-3 0,2 0 16,0-4-16,3 0 0,-1-4 16,1-3-16,2-4 0,1 0 15,1-2-15,-1 1 0,4-8 16,1 1-16,0 1 16,-1-2-16,1 2 0,1 2 15,0-1-15,-3 5 0,1-1 16,-1 2-16,-1 1 0,0-1 0,-2 8 15,1 6-15,-2-3 0,1 0 16,-2 4-16,0 6 0,-1 0 16,-1 2-16,-2 2 15,-2 4-15,1-1 0,0 1 0,-2-1 0,0-1 16,0 1-16,0-2 0,-2-1 16,1-3-16,-1 2 0,1-5 0,1-1 15,0-3-15,2-1 0,0 1 0,0-2 16</inkml:trace>
  <inkml:trace contextRef="#ctx0" brushRef="#br0" timeOffset="557582.4191">25625 2225 0,'0'0'0,"0"0"0,0 0 0,30-1 16,-30 1-16,31 0 0,-10 1 15,1 1-15,1-1 0,3-1 0,-4 2 0,-3-1 16</inkml:trace>
  <inkml:trace contextRef="#ctx0" brushRef="#br0" timeOffset="558184.4179">26408 1799 0,'0'0'0,"0"0"16,0 0-16,0 0 0,2-18 0,-2 18 16,-4-16-16,2 8 15,-1 3-15,-4-1 0,-3 5 16,-2-2-16,-1 1 16,-1 4-16,-3 1 15,-1 4-15,0-1 0,-10 10 0,-2 3 16,4 1-16,2 2 0,-7 13 15,-1 2-15,4 1 16,4-5-16,3 3 0,3 4 16,2 2-16,4-7 0,3-3 0,3 0 15,3-7-15,2-3 0,3-1 0,3-3 16,2-3-16,3-1 0,1-7 0,1 0 16,-1-7-16,2 0 0,3-3 15,5-5-15,0 1 0,0-4 16,-1-3-16,-1-4 0,0-2 15,2 1-15,1-2 0,2-1 16,-5 0-16,-1 1 16,2-6-16,-2 4 0,-3 1 15,-3 2-15,-2 2 0,-2 3 16,-3 5-16,0-1 0,-2 4 16,0 0-16,-1 3 0,1 1 15,-3 3-15,1 3 0,-2 2 16,0 4-16,-4 2 0,0 4 15,-3 3-15,0 2 0,-1 1 0,-1 2 0,2 4 16,-1-1-16,-2 6 0,0-3 16,1-1-16,0-3 0,2-3 15,2-1-15,0 0 0,2-2 0,0-2 16,1-2-16,2-2 16,2-2-16,1-3 0,2 1 15,-2-4 1,0-1-16,0-1 15</inkml:trace>
  <inkml:trace contextRef="#ctx0" brushRef="#br0" timeOffset="558632.1478">26495 2188 0,'0'0'0,"0"0"16,0 0-16,0 0 0,0 0 0,0 29 15,0-29-15,-1 31 0,1-31 16,-6 34-16,3-16 0,-1 2 16,0-2-16,0 0 0,-1-1 15,1-2-15,-1-4 0,1 2 0,0-1 16,0-5-16,2 1 0,0-1 16,1-1-16,0-3 0,1-3 0,0 0 15,2-3-15,1-4 0,2-1 16,1-4-16,2 0 0,1-3 15,1-1-15,3-3 0,0 2 16,0-1-16,1 0 16,-2 3-16,-1 1 15,1 0-15,0 3 0,0 3 0,-1-1 16,-1 2-16,-1 3 0,0 0 16,-2 1-16,0 3 0,-1 3 15,-2 1-15,0 3 0,-1 0 16,-2 0-16,-1 4 0,0 3 15,-1-3-15,-2 3 0,0 4 0,0-3 16,1 2-16,0-4 0,0-1 0,0 2 16,0-4-16,0-1 0,-1-3 15,1 0-15,1-4 0,0 1 16,0 0-16</inkml:trace>
  <inkml:trace contextRef="#ctx0" brushRef="#br0" timeOffset="558783.2118">26771 2293 0,'0'0'0,"0"0"0,0 0 16,0 0-16,0 0 0,21-15 16,-21 15-16,21-7 0,-10 6 15,3-2-15,1 3 0,2-1 16,0-1-16,1 2 0,-1 0 16,0-1-16,-3-2 0,0 0 15,-3 2-15,-1 0 0</inkml:trace>
  <inkml:trace contextRef="#ctx0" brushRef="#br0" timeOffset="559032.6159">27166 2181 0,'0'0'0,"0"0"31,0 0-31,0 0 0,0 0 0,0 0 15,-6 26-15,6-26 0,-9 28 0,9-28 16,-9 31-16,5-15 0,-1 1 16,2 1-16,0-1 0,-1-2 15,1-1-15,0 1 0,-1-2 16,2-2-16,1-3 0,0 1 16,0-4-16,1-2 0,0-3 0,0 0 15,0 0-15,0 1 0</inkml:trace>
  <inkml:trace contextRef="#ctx0" brushRef="#br0" timeOffset="559448.857">27591 1747 0,'0'0'0,"0"0"16,0 0-16,15 27 0,-9-16 0,1 7 16,2 4-16,1 9 0,-1-2 0,-1 3 15,-2 0-15,0 0 0,-2 0 16,-3 7-16,-3-2 15,-3 1-15,-4-6 0,-4 1 0,-4-1 16,-4 4-16,0-7 0,-3-1 0,-3-2 16,1-5-1,-2 0-15,3-3 0,2 0 16,2-4-16,2-3 0,4-1 16,1 0-16,3-2 0,4-1 0,1-3 15,1-2-15,3 0 16,0 1-16,6 1 0,2-1 0,2-3 15,3 0 1,-2-1-16,-1-1 0,-2 2 0</inkml:trace>
  <inkml:trace contextRef="#ctx0" brushRef="#br0" timeOffset="559903.3411">28218 2146 0,'0'0'16,"0"0"-16,0 0 0,28-4 0,-15 4 0,6 0 0,5 0 15,0-1-15,1 1 0,12 1 0,5 2 16,-3-2-16,-4 2 0,8-2 16,-1 2-16,-7 0 0,-4 0 0,1-1 31,-5 1-31,-10 0 16,-4 0-16,-4-2 0,-3-2 15,-2-1-15,-1 1 0,0 1 0</inkml:trace>
  <inkml:trace contextRef="#ctx0" brushRef="#br0" timeOffset="560150.8956">28417 2032 0,'0'0'15,"0"0"-15,0 0 0,-17 17 0,17-17 0,-14 22 16,6-8-16,0 1 0,0 5 16,-1-1-16,0 3 0,-2 8 15,0 0-15,2 2 0,1 2 16,2 0-16,-1 1 0,0 0 16,3-6-16,0-7 0</inkml:trace>
  <inkml:trace contextRef="#ctx0" brushRef="#br0" timeOffset="561492.9944">29629 1783 0,'0'0'0,"0"0"15,0 0-15,2-20 0,-2 13 0,0-4 16,-1 1-16,-1-1 0,-2 1 0,0 2 15,-3-2-15,-1 2 0,-1 1 0,-4 0 16,0 3-16,-2 2 16,-2 2-16,-7 3 0,-3 0 0,2 5 15,0 2-15,-2 4 0,1 0 16,-1 1-16,2 2 0,-5 5 16,2 0-16,3 2 0,5-2 0,4-1 15,2 1-15,1 3 0,2-3 0,4-1 16,1 0-16,2-7 0,0-3 15,3 0-15,2 0 16,3-1-16,1-3 16,6 0-16,6-3 0,-1 0 0,1-1 15,4-3-15,0-2 16,2 1-16,2-3 0,2-3 16,-1-3-16,0-1 0,-1 0 15,-1-3-15,1-1 0,-2 1 16,0-3-16,-2 2 0,-2 0 15,-3 1-15,-3 0 0,-1 3 16,-2 0-16,-1 1 0,-2 3 0,-2-1 16,1 2-16,-3 2 0,-1 0 0,-2 1 15,0 3-15,-1-3 0,-1 5 16,-1-1-16,-3 3 0,-1 2 16,-5 5-16,0 0 0,-1 3 15,0 1-15,-1 6 0,-1 0 16,1 5-16,0 2 0,-2-3 0,-5 10 15,0-2 1,0 6-16,0 1 0,1 2 16,2 4-16,-4 5 0,1 2 15,-2 1-15,-3-1 0,-1 8 16,1-4-16,3-1 0,2-1 16,0 0-16,0-3 0,-5 8 15,-1-2-15,4-4 0,1-4 0,4-4 16,4-7-16,3 2 0,2 0 0,4-11 15,1-3-15,3-7 0,4 0 16,0-7-16,1-4 0,6-3 16,5-2-16,4-3 0,6-3 15,0-4-15,3-2 0,0-6 16,4-3-16,0-3 0,-1-1 0,7-4 16,-1 1-1,-1-1-15,-1 0 0,-7-7 16,-3 0-16,-3-4 0,-1 4 15,-3-2-15,0 0 0,-5 0 16,-3 3-16,-4 0 0,-5 2 16,-3 1-16,-3 5 0,-5-1 15,-4 3-15,-2 1 0,0 1 0,-8 4 16,-6 3-16,3 3 0,1 0 0,-3 0 16,-2 2-16,0 3 0,2 4 15,3 0-15,3 4 0,2 1 16,2-1-16,3 4 0,1 2 15,2-1-15,5 1 0,3 0 16,5 1-16,2-4 0,3-1 0,0-2 16,2-2-16,-2-2 0,0-1 0,-2 0 15,0-1-15,0 2 0</inkml:trace>
  <inkml:trace contextRef="#ctx0" brushRef="#br0" timeOffset="561994.1518">28055 2232 0,'0'0'0,"0"0"0,0 0 0,0 0 0,0 0 15,0 0-15,-17-14 0,17 14 16,0 0-16,0 0 0,0 0 16,-12-16-16,12 16 0,0 0 15,0 0-15,0 0 0,-5-21 0,4 18 16,1-1-16,0 4 16,0-3-16,0 3 15,1-4-15,-1 4 0,3-4 16,3 4-16,1 0 0,2-2 15,0 1-15,3 1 0,5 0 16,0 0-16,1 0 0,4 0 16,5 1-16,-2-1 0,0 2 0,11-2 15,1 4-15,-3-3 16,-2-2-16,9 1 0,1 0 0,-4 1 0,-2 1 16,-3-1-16,-1-1 15,-5 0-15,-3 0 0,-2 0 0,-1-1 16,-6-1-16,-3 2 0,-2-1 15,-2-3-15,-4 2 0,-3 1 0,-4-3 16,-5 1-16,1-1 0,-1-3 16,-2 0-16,-2 0 0,-1-4 0,-1 1 15,3 2-15,1 1 0,3 3 16</inkml:trace>
  <inkml:trace contextRef="#ctx0" brushRef="#br0" timeOffset="562326.4857">28450 1825 0,'0'0'16,"0"0"-16,0 0 0,0 0 0,0 0 16,-10 31-16,10-31 15,-10 29-15,6-12 0,-2 3 0,-1 5 16,1-1-16,-1 1 0,-2 10 15,2 5-15,-1-5 0,1-2 0,1 6 16,0-3-16,1-1 0,-1 0 0,2-6 16,2-4-16,-1 0 15,1 0-15,-1-3 0,1-2 16,-2-4-16,1-2 0,1 0 16,0-3-16,-2 0 15,1-1-15,1-2 0,1-1 16,-2-1-16,0-1 0,-2-2 15,-2-3-15,1 0 0,1 0 0,1 0 16</inkml:trace>
  <inkml:trace contextRef="#ctx0" brushRef="#br0" timeOffset="568283.5848">18485 2788 0,'0'0'16,"0"0"-16,0 0 0,0 0 16,0 0-16,0 0 0,0 0 15,0 0-15,12-21 0,-12 21 0,28-4 16,-28 4-16,36-7 0,-11 4 16,3 1-1,5 0-15,4-1 0,16 2 0,5-2 0,15-1 0,0 1 16,17-4-16,3-1 0,13 2 15,-4 5-15,18-2 0,1 2 16,-4-2-16,-3 3 16,55-1-16,-12-1 0,-17 2 15,-11 0-15,-4 2 0,0 3 16,-13-2-16,-6-2 0,2-1 16,0 0-16,-9 0 0,-8 0 15,-6 3-15,-4 0 0,-9-2 0,-4 2 0,-7-3 16,-2 0-16,-10-3 0,-6 3 15,-6-1-15,-5 1 0,-8 1 16,-5 2-16,-7-3 0,-4 0 16,-5-3-16,-3 3 0,-10-4 15,-3 1-15,-17 2 0,-11-2 0,-2-1 16,-11 1-16,20 1 0,10 0 16,6 1-16</inkml:trace>
  <inkml:trace contextRef="#ctx0" brushRef="#br0" timeOffset="568691.9057">18650 3021 0,'0'0'16,"0"0"-16,0 0 0,0 0 0,0 0 16,0 0-16,32 3 0,-32-3 15,40-2-15,-9 0 0,8-1 16,2 1-16,3 0 0,23-3 16,10-1-16,15-1 0,-5-1 0,25-5 15,23-3-15,2 2 0,-15 1 16,59 1-16,-7 3 0,-29 0 15,-21 0-15,5 2 0,4-2 16,-23 2-16,-15 2 16,-2 4-16,1 3 0,-19-2 15,-12 0-15,-7-3 0,-3-3 16,-12 2-16,-9 1 0,-3 7 16,-4 5-16,-6-6 0,-6-1 0,-5-2 15,-4 4-15,-4-4 0,0-4 0,-5 2 16,-4 0-16,3 1 0,2-1 0,2 2 15</inkml:trace>
  <inkml:trace contextRef="#ctx0" brushRef="#br0" timeOffset="569409.578">24479 2727 0,'0'0'0,"0"0"0,28-6 0,-28 6 0,36-7 16,-10 6-16,6-2 0,16 2 16,2-3-16,20 2 15,4 2-15,14 0 0,-2 2 0,18-4 16,0-2-16,-4 1 0,-4 3 0,15 0 16,12 2-16,24 5 0,-15 2 0,-7-3 31,-6 0-31,-12-1 0,-7 1 0,-1-5 15,-3-2-15,-14 6 0,-8 6 16,-7-4-16,-4-4 0,-12 0 16,-8-2-16,-8-1 15,-5 3-15,-10-8 0,-8-4 16,-5 6-16,-5 5 0,-4-1 16,-2-1-16,-17-3 0,-11-4 0,-12 3 0,-9 2 15,35 2-15,3 0 0,5 0 16</inkml:trace>
  <inkml:trace contextRef="#ctx0" brushRef="#br0" timeOffset="569741.7505">24729 3014 0,'0'0'0,"0"0"16,0 0-16,41 1 16,-41-1-16,51 0 0,-14 1 15,14-1-15,2-1 0,21 2 16,4 0-16,-1-1 0,-2-2 0,20 4 16,16 4-16,-14-5 0,-11-1 15,30-1-15,-1-1 16,-26 5-16,-16 7 0,-17-3 0,-11-3 15,-13-2-15,-8 0 0,-10 1 0,-6 1 16,-4 0-16,-2-4 0,-7 0 16,-4 0-16,-6 0 0,-6 2 0,4-1 15,5 0-15,3 0 0</inkml:trace>
  <inkml:trace contextRef="#ctx0" brushRef="#br0" timeOffset="570860.6826">28706 3439 0,'0'0'0,"0"0"16,0 0-16,0 0 0,0 0 0,0 0 15,0 0-15,-20 18 16,20-18-16,0 0 0,-39 10 16,19-6-16,-1-1 0,-4 1 15,-4 2 1,1-1-16,-1 0 0,-11 3 0,0 0 16,2 1-16,3 0 0,-6 1 15,1-4-15,3 6 0,1 0 16,6 1-16,2-1 0,5-1 15,3-2-15,5-1 0,2 0 16,5-1-16,3-1 0,5 0 16,5 2-16,1-1 0,3-2 0,5 2 0,4 2 15,1-1-15,1 1 0,6 2 16,2 2-16,-2 0 0,1-2 16,1-2-16,2 1 0,-2-3 15,-3 0-15,0 1 0,0 1 16,-4-2-16,-4-2 0,-1 2 15,-2-3-15,-2 1 16,-3-2-16,-1-1 0,-3-2 16,0 0-16,-1 0 0,-1-3 15,-1 0-15,0-2 0,-2-1 0,-2 1 16,0-2-16,0-3 16,1-1-16,0-2 0,-1-2 15,-1 1-15,1 0 0,0 1 16,0 0-16,0 1 0,1-2 0,1-2 0,1-2 15,0 0-15,0 3 0,-1-2 16,-1 3-16,0 1 0,-2 0 0,-1-1 16,-3 1-16,2 1 0,0 2 15,2 2-15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6T23:58:35.912"/>
    </inkml:context>
    <inkml:brush xml:id="br0">
      <inkml:brushProperty name="width" value="0.05292" units="cm"/>
      <inkml:brushProperty name="height" value="0.05292" units="cm"/>
      <inkml:brushProperty name="color" value="#FF0000"/>
    </inkml:brush>
  </inkml:definitions>
  <inkml:trace contextRef="#ctx0" brushRef="#br0">7751 3456 0,'0'0'0,"0"0"15,0 0-15,0 0 0,0 0 0,0 0 31,0 0-31,0 0 0,0 0 16,0 0-16,0 0 0,0 0 16,0 0-16,0 0 0,0 0 15,18 16-15,-18-16 0,0 0 16,0 0-16,26 16 0,-26-16 0,23 9 0,-8-4 16,-2 0-16,0 0 0,3 0 15,-3-1-15,3-1 16,3 1-16,2-2 0,-1 0 0,-1-1 15,-2 1-15,8-1 0,-1 1 16,-1-2-16,0-2 0,1 1 16,1 1-16,-2-2 15,-1-2-15,6-2 16,2-3-16,0 1 0,-2-2 0,-3 2 0,-2-1 0,6-2 16,0-2-16,-2 2 15,-1 0-15,-2-1 0,-1-3 16,-2 2-16,-2 1 0,-1-2 15,1-2-15,-1 3 0,-1 1 16,3-4-16,1-2 0,-2 0 16,-2 0-16,-3 1 15,1 1-15,1-2 0,-1 1 16,2-2-16,0-1 0,-2 2 16,0-2-16,-2 1 0,0 3 15,-2-4-15,0-1 0,-3-1 0,1 1 16,-1-4-16,-1 3 0,-2 1 15,1-2-15,-2 2 0,-1 0 16,-1 0-16,1 0 0,-2-2 0,0 0 16,0 1-16,-1-1 0,-1 0 15,0 1-15,-1 0 0,-1-2 16,0 2-16,0 1 0,-2 0 16,0-1-16,-2 1 0,1 3 0,-3-3 15,-2 2-15,-1-2 0,-2 0 16,1 0-1,0-1-15,1 4 0,0 0 16,0 0-16,-2 1 0,0 2 16,-3 1-16,1 0 0,-1-1 15,1 2-15,-1 1 0,1 2 16,0-1-16,0 3 0,-2-2 0,-3 3 16,-2 2-16,0 2 0,1 0 15,-1 3-15,-2 0 0,0 0 0,-3 4 0,2-1 16,-2-2-16,3 5 15,1-2-15,-2 3 0,0 0 16,-1 0-16,2 0 0,1 1 16,1-1-16,0 4 0,-1-1 0,1 1 15,0 3-15,2-2 0,2 2 16,1 2-16,-1-1 0,0 0 0,0 3 0,0 2 16,0 2-16,-2 0 15,1-1-15,2 1 0,2 2 16,0 0-16,2 2 0,-4 3 0,2-1 15,2-2-15,0-2 0,3 0 16,2-1-16,-2 2 0,3 0 31,-1 0-31,1 2 0,0-2 0,2 1 0,0 0 16,1-1-16,0 0 0,2 0 16,0 3-16,-1 1 15,2-1-15,1-1 0,1 0 0,1 0 16,2-4-16,3 2 0,-3-2 15,3 1-15,1-2 0,3 0 16,1-1-16,2-3 0,-2-2 0,1 0 0,-1-1 31,0 2-31,1-4 0,0 1 0,1-1 0,3 0 16,-2 0-16,0-1 0,-1-1 16,-1-1-16,-1-1 0,-4 0 0,2-2 15,0 0-15,-1-3 0,-1 0 16,0 0-1,-4-1-15,2 1 0,-2-1 0,0-1 16,2 0-16,-4-1 0,1-1 16,-2 0-16,2 3 15,-2-3-15,1 3 0,-1-3 0,-2 2 16,2-2-16,-1 1 0,1-1 16</inkml:trace>
  <inkml:trace contextRef="#ctx0" brushRef="#br0" timeOffset="15458.1684">15110 2667 0,'0'0'0,"0"0"0,0 0 15,0 0-15,0 0 0,0 0 16,0 0-16,25 0 0,-25 0 16,24-4-1,-24 4-15,34-7 0,-15 4 16,5-1-16,2 1 0,2-1 15,1 1-15,12-1 0,2 0 16,-1 0-16,-2-3 0,12 0 16,2 2-16,-4-1 0,-2-1 0,6 1 15,-3 2-15,-4 0 0,-1 0 16,-3-2-16,-2 2 0,-7 0 0,-4 3 0,-1-4 16,-2 4-16,-4-2 15,-3 3-15,-4 0 0,-4 3 0,-2-3 16,-1 4-16,-5-2 0,-2-1 15,-5 3-15,-4 0 0,2-1 16,0 1-16,2-1 0</inkml:trace>
  <inkml:trace contextRef="#ctx0" brushRef="#br0" timeOffset="15812.1936">14941 2878 0,'0'0'0,"0"0"0,0 0 16,0 0-16,30-4 0,-30 4 0,40-7 16,-16 4-16,2-1 0,6 0 15,5 1-15,9-2 0,-1-1 0,16 2 16,3-3-16,-5 0 15,-2 3-15,11-3 0,1-3 0,-7 3 16,-6 2-16,8-1 16,-3 2-16,-10-3 15,-8 3-15,1-2 0,-4 0 0,-8 1 16,-6-2-16,-5 3 16,-2-1-16,-4 1 0,-2-1 0,-4 1 15,-4-4-15,-4 1 0,-2-1 0,-7-1 16,-5 0-16,2 2 0,2 1 15,2 0-15</inkml:trace>
  <inkml:trace contextRef="#ctx0" brushRef="#br0" timeOffset="16097.5153">15987 2370 0,'0'0'0,"0"0"0,0 0 0,0 0 0,30 0 15,-30 0-15,31 3 0,-12-2 16,1 5-16,2-2 0,1 1 16,-1 4-16,0-1 15,6 6-15,-2 3 16,-3-1-16,-3 0 0,-3 0 0,-4-2 16,-3 3-16,-3-2 0,-4 5 15,-3 0-15,-6-3 0,-4 1 16,-4 0-16,-5 3 0,-7 1 15,-4 3-15,-2-1 0,0 2 16,1-3-16,0-3 0,-2 1 0,2-3 16,9 0-16,7-2 0,4-4 0,2-2 15,1-3-15</inkml:trace>
  <inkml:trace contextRef="#ctx0" brushRef="#br0" timeOffset="17771.2757">14937 1324 0,'0'0'0,"0"0"0,0 0 16,-1-21-1,1 21-15,1-18 0,-1 4 16,0 3-16,0 0 0,-1-1 16,-1 1-16,-1-1 0,-1 3 0,-3 0 15,-2 3-15,-2 1 0,-2 0 16,-3 3-16,-4 5 0,-6 1 15,0 0-15,-3 3 0,-1 5 16,3 0-16,1 1 0,-4 7 0,-1 2 16,4 0-16,4-2 0,2 5 15,3-2-15,4 0 0,3-1 0,2-4 16,3 0-16,0 0 0,3-1 16,3-2-16,2-3 0,2-1 15,2-2-15,3 1 0,1-4 16,1-1-1,0-5-15,4 0 0,4-5 16,-2 0-16,0 1 0,6-6 16,2-1-16,-2 0 0,-1 0 0,0-2 15,0-2-15,-1 1 0,-1-1 16,-2 1-16,0-3 0,-4 2 16,-1 4-16,-3-2 0,-2 2 15,-1 2-15,-2 1 0,0 2 0,-2 3 16,-1-1-16,-1 1 0,-1 3 0,-2 7 15,-2-2-15,-2 1 0,-1 8 16,-2 0-16,-1 1 0,-1 2 16,-1 3-16,-2 3 0,1 2 15,0 3-15,-4 8 0,0 4 16,0 0-16,2-1 0,-6 11 0,-1 3 16,1-7-16,2 0 0,0 1 0,2 6 15,-4-2-15,0-5 0,2 1 16,1 2-16,3-6 0,2-6 15,0 5-15,2 1 0,4-14 16,1-4-16,3-1 0,1-5 16,2-2-1,1-6-15,0-2 0,1-4 16,2-2-16,-1-3 0,8-6 0,7-2 16,-3-2-16,3-1 0,2-7 15,3-6-15,0 2 0,1 0 16,4-7-16,-2-6 0,-2 3 15,0 3-15,-2-2 0,0 4 16,-4-1-16,-2 0 0,-1-3 0,-3 2 0,-4 7 16,-2 4-16,-4 0 0,-3 0 15,-1 0-15,-2 4 0,-3 0 16,-5 3-16,0 7 0,-2-2 16,1 6-16,-3 2 0,1-1 15,-1 3-15,0 2 0,-2 1 16,3 1-16,1-1 15,0 4-15,2 3 16,2 0-16,3 1 0,2 0 0,4 2 16,3 0-16,3-5 0,6-1 15,4-1-15,2-3 0,0 0 16,5 0-16,4-3 0,-5 2 16,-4-2-16,-2-3 0</inkml:trace>
  <inkml:trace contextRef="#ctx0" brushRef="#br0" timeOffset="18420.4026">15121 1127 0,'0'0'16,"0"0"-16,0 0 0,0 0 15,0 0-15,1 26 0,-1-26 16,-2 23-16,2-23 0,-2 27 15,0-12-15,0 2 0,0-1 0,-1 3 16,-1 1-16,1 0 0,0-2 0,-3 3 16,1-3-16,-1 0 0,2-3 0,-1-3 15,1-3-15,1 1 16,1-3-16,-2-1 0,1-1 16,1-3-16,-1-3 0,1 0 0,1-2 15,0-1-15,0-1 0,2-4 16,1-2-1,2 0-15,0 0 0,2-3 16,1-3-16,1 2 0,0 1 0,3-4 16,1-2-16,0 3 15,-1 1-15,1 2 0,0 1 16,-2 0-16,-1 3 0,-1 2 16,-2 1-16,1 1 0,-2 2 0,1 2 15,-1 0-15,0 5 0,-1 1 0,0-1 16,-2 5-16,0 0 0,1 2 0,0 4 15,-3 0-15,-2-1 0,1 1 16,-1 2-16,0-1 16,0 2-16,-2-3 0,1 1 0,0-1 15,-1 0-15,2-3 0,0-2 16,0 2 0,0-2-16,1-2 0,1-3 15,1 2-15,0-2 0,1-4 0,0 2 16,0-2-16,-2 0 0</inkml:trace>
  <inkml:trace contextRef="#ctx0" brushRef="#br0" timeOffset="18636.7405">15431 1260 0,'0'0'16,"0"0"-16,0 0 0,21-5 0,-21 5 0,22-2 15,-22 2-15,28 0 16,-13-3-16,0 3 0,3 0 15,-2 1-15,0 1 0,-2-2 16,0-2-16,-1 2 0,-2 0 0,0-1 0,-3 0 16,-1 1-16,-1-2 0,-3 2 15,-3 0-15,0 0 0,0 0 16,-3-2-16,0 2 0,3 0 16</inkml:trace>
  <inkml:trace contextRef="#ctx0" brushRef="#br0" timeOffset="18906.0845">15615 1135 0,'0'0'0,"0"0"0,0 0 0,0 0 0,0 0 16,-3 19-16,3-19 0,-4 18 16,4-18-16,-4 21 0,4-21 15,-7 24-15,5-11 0,-1 1 16,-2-1-16,2-1 0,0-1 0,-1 1 15,1 0-15,0 1 16,-1-2-16,2 0 0,0 1 0,0-3 16,0-2-16,1 1 0,-1-2 15,1-2-15,1-1 0,3-3 16,1-3 0,3-1-16,0-6 0,0 3 0,-2 1 15,1 1-15</inkml:trace>
  <inkml:trace contextRef="#ctx0" brushRef="#br0" timeOffset="19138.0681">16044 1080 0,'0'0'0,"0"0"0,0 0 15,0 0-15,0 0 0,0 24 16,0-24-16,-2 20 0,2-20 15,-3 25-15,2-9 0,0 2 16,0 0-16,-2 3 16,-2 1-16,0 4 0,-1 0 15,0 2-15,-2 1 0,0-8 16,1-3-16,-1 0 0,2-4 16,2-1-16</inkml:trace>
  <inkml:trace contextRef="#ctx0" brushRef="#br0" timeOffset="21996.1306">18971 1735 0,'0'0'0,"0"0"0,0 0 0,2-22 15,-2 22-15,4-21 0,-2 8 16,-1 1-16,1-2 0,-2 0 16,0-1-16,-2 1 0,0-1 0,-1 2 15,-1 1-15,-3 0 0,-1 3 0,-5 2 16,-6 3-16,-1-1 0,1 3 16,-5 2-16,-1 2 15,-1 3-15,-1 2 0,-5 4 0,0 3 16,1 2-16,1 1 0,-2 4 15,-1 6 1,4 0-16,1 1 0,-5 6 16,0 7-16,5-7 0,5 0 0,0 9 15,3 3-15,5-10 0,3-6 16,3-2-16,3 1 0,3-5 16,2-3-16,6-3 15,6 3-15,0-10 0,2 0 0,2-7 16,3-1-16,0-3 0,1 3 0,4-9 15,5-2-15,-1-2 0,1-1 0,1-4 16,-1-5-16,3 2 16,0 2-1,-1-5-15,-1-6 0,-1 1 16,0 2-16,0 2 0,1 0 0,-4-2 16,-2 1-16,-1-2 0,-4 1 15,-4 4-15,-2 4 0,-2-2 0,-2 4 16,-1 3-16,-1 0 0,-2 2 15,0 4-15,-2 2 0,-2 3 16,-3 0-16,0 5 0,-1 0 16,-1 3-16,1-1 0,-1 4 15,1 3-15,0 0 0,-2 3 16,-1 1-16,0 1 0,-1 2 0,-3 4 16,0 0-16,-1-1 0,0-2 0,1 0 15,1-4-15,1 0 16,1 0-16,0-1 0,1-2 0,0-1 15,2 0-15,0-3 0,2 2 16,1-5-16,-1-1 0,2 0 16,0-2-1,2-2-15,2 1 0,2-5 16,3-3-16,-2 1 0,0 0 0,-2-1 16</inkml:trace>
  <inkml:trace contextRef="#ctx0" brushRef="#br0" timeOffset="22497.327">19139 1942 0,'0'0'0,"0"0"0,0 0 16,0 0-16,-4 28 0,4-28 16,-6 25-16,3-13 0,0 2 15,-3 1-15,0 1 0,-1-1 16,-1 2-16,-1-2 15,0-3-15,0 1 0,0-2 0,1 0 16,2 2-16,-1-4 0,1 1 0,1-6 16,0 2-16,2-2 0,1 2 15,0-5-15,0-1 16,2-3-16,1-2 0,2-1 0,4-5 16,0 1-16,2-1 0,1 0 15,0-2-15,3-2 16,-1 1-16,2-1 0,0 1 0,1-1 15,1 1-15,-1 0 0,0 3 16,-2 1-16,-1 2 0,-1 1 16,-2 0-16,0 1 0,-2 2 15,-1 4-15,-1 3 0,-1 0 16,-2 4-16,-1 1 0,0 2 0,-2 1 0,-1 0 16,-3 4-16,-1 2 0,-1 1 15,0-4-15,0 1 0,-1 2 16,0-2-16,1-2 0,1-2 15,2 0-15,0 0 0,3 0 16,1-4-16,2 0 0,2 0 16,0-4-1,1-5-15,1-2 0,0 3 0,-2-3 16,1 1-16</inkml:trace>
  <inkml:trace contextRef="#ctx0" brushRef="#br0" timeOffset="22682.2833">19403 2039 0,'0'0'0,"0"0"0,0 0 0,0 0 0,0 0 16,26-7-16,-26 7 0,28-4 15,-13 4-15,2 0 0,0-1 16,1-2-16,0 3 0,-1-3 16,0 2-16,-3 1 0,0-3 15,-3 3-15,-4 0 0,-1-1 16,-2-2-16,0 0 0,-1 0 0,0 0 0</inkml:trace>
  <inkml:trace contextRef="#ctx0" brushRef="#br0" timeOffset="22898.6806">19578 1950 0,'0'0'0,"0"0"0,0 0 0,0 0 15,-16 24-15,16-24 0,-15 21 16,15-21-16,-15 25 0,7-13 16,0 2-16,1 0 0,-1 0 15,1 0-15,1-2 0,0-1 16,2 1-16,2-4 0,1 2 0,1-5 0,2-1 16,0-1-16,0 1 0,0-1 15</inkml:trace>
  <inkml:trace contextRef="#ctx0" brushRef="#br0" timeOffset="23083.7237">19832 1885 0,'0'0'0,"0"0"16,0 0-16,0 0 0,0 0 0,-8 26 15,8-26-15,-7 27 0,7-27 16,-7 30-16,1-10 15,1 1-15,-1 1 0,0 0 16,-1 3-16,-3 3 0,-1-2 0,1-2 0,2-6 16,2-3-16</inkml:trace>
  <inkml:trace contextRef="#ctx0" brushRef="#br0" timeOffset="23616.8075">17831 2485 0,'0'0'0,"0"0"0,0 0 15,0 0-15,0 0 0,0 0 0,32 7 16,-32-7-16,30 2 0,-30-2 0,46-2 16,-18-1-16,2 2 0,4 0 15,4-1-15,12-2 0,2 1 0,13 0 16,2-1-16,1 0 0,-1 0 15,16 0-15,-1-2 16,10 1-16,-5 2 0,10-4 16,-3 4-16,-6-2 15,-3-1-15,35-1 0,-10 0 16,-15 0-16,-10 4 0,-3-1 16,-4 0-16,-3 0 0,-2-3 0,-8 6 15,-5-1-15,-10 2 0,-9-1 16,-4 2-16,-2-1 0,-10 3 15,-5-3-15,-6 1 0,-4 1 0,-3-1 16,-4-1-16,-10 4 0,-7 5 16,-1-5-16,-6 0 0,7-1 0,4-2 15,3 2-15</inkml:trace>
  <inkml:trace contextRef="#ctx0" brushRef="#br0" timeOffset="24571.6906">18747 2922 0,'0'0'0,"0"0"0,10-13 0,-5 3 15,1 2-15,0-3 0,2-2 16,2-3-16,0 0 0,-1 2 0,-1-1 16,0 4-16,-1-1 0,-3 2 0,-2 0 15,0 2-15,-2 1 0,-6 3 16,-3 2-16,1 0 0,0 4 15,-11 2-15,-4 6 0,1 1 16,0-2-16,-4 4 0,-2 1 16,0 3-16,2 1 15,-5 4-15,3 3 0,4-2 16,2-3-16,3 1 0,3-3 16,2-1-16,3-2 0,4-1 15,2-3-15,3 0 0,2-4 16,3 0-16,4-4 0,2-1 0,1-2 15,3-1-15,4-3 16,2-3-16,1 3 0,4-5 0,1-3 0,0 1 16,0 1-16,1-2 0,-1 0 15,-3 0-15,-2 0 0,-1-1 16,-2 2-16,-2 2 0,-3 0 16,-2 2-16,-1 0 0,-3 3 0,1-1 15,-4 3-15,-3 2 16,0 0-16,0 4 15,-4 3-15,-3 2 16,-1 0-16,0 5 0,-6 0 0,-2 3 16,-1 0-16,0 1 0,-2 4 15,-1 1-15,-4 9 0,1 0 0,-4 5 16,-2 1-16,3-1 16,2-3-16,-7 7 0,0 3 15,4-4-15,4-4 0,0 8 0,3-3 0,4-6 16,3-4-16,2-5 0,2-1 15,2-5-15,3-3 0,3-2 16,2-1-16,2-7 0,1-3 0,6-4 16,6-2-16,-1-3 0,3-1 15,3-5-15,1-1 16,2-2 0,1-1-16,6-7 0,0-4 0,-3 1 15,-4 2-15,1-1 0,1-1 16,-4 4-16,-2 1 0,-5 1 15,-2-2-15,-4 6 0,-3 4 0,-6 2 16,-6 3-16,-3 1 16,-2 0-16,-3 3 0,-3 2 15,-1 1-15,-2 3 0,-2 1 0,-2 5 0,1 0 16,3-1-16,2 1 0,2 3 16,4-2-16,3-1 0,4 1 15,3 0-15,3 0 0,3-1 16,8-4-16,6-4 0,1-2 0,1-2 15,-4 0-15,-3 0 0,-2 1 16</inkml:trace>
  <inkml:trace contextRef="#ctx0" brushRef="#br0" timeOffset="25104.455">18989 2692 0,'0'0'0,"0"0"0,0 0 15,0 0-15,0 0 0,-6 29 0,6-29 0,-7 27 16,3-12-16,-2 0 0,0 3 15,-1 0-15,1-1 0,0 0 0,0-1 16,1-2-16,-1-3 0,0 1 16,0-3-16,3 0 0,1-4 15,-1-2-15,3-3 16,0 0-16,0-3 0,4-4 16,1 0-16,2-4 15,-1 1-15,3-3 0,1-3 16,3 1-16,2-2 0,-1 1 15,0 0-15,0 1 0,-2 4 0,-1-3 16,-1 4-16,-1 4 0,-2 1 16,0 1-16,-2 1 0,0 2 15,-2 2-15,-1-1 0,-1 5 0,1 0 16,-2 3-16,-2 1 0,0 2 16,0-1-16,0 2 0,-3 3 15,2 2-15,0-2 0,-1 2 0,1-2 16,0 3-16,1-5 0,1-1 15,-1-2-15,2-2 16,2-1-16,-1-2 0,1-1 0,0-4 0,-2 0 0,2 0 16,-2 0-16</inkml:trace>
  <inkml:trace contextRef="#ctx0" brushRef="#br0" timeOffset="25291.2667">19199 2778 0,'0'0'0,"0"0"0,0 0 16,0 0-1,0 0-15,0 0 0,0 0 0,27-7 0,-27 7 0,22-4 16,-22 4-16,37 0 0,-17 0 16,1-1-16,1 1 15,-1-1-15,-2 1 0,6 1 16,-3 0-16,-3-1 0,-4 0 0,-3 0 16,-3 0-16,-4 0 0,-1 0 0,-2-1 15,0 1-15,0-1 0</inkml:trace>
  <inkml:trace contextRef="#ctx0" brushRef="#br0" timeOffset="25520.2482">19433 2692 0,'0'0'0,"0"0"0,0 0 0,0 0 0,0 0 15,0 0-15,0 0 16,-17 25-16,17-25 0,-11 18 0,11-18 15,-15 23-15,7-10 0,-1-1 16,0 0-16,2-1 0,0 4 16,0-3-16,2 1 0,0-3 15,2-2-15,3-1 0,2-2 0,2-5 0,1-2 16,-1-1-16,0 1 0,-1 0 16</inkml:trace>
  <inkml:trace contextRef="#ctx0" brushRef="#br0" timeOffset="25731.2007">19789 2699 0,'0'0'0,"0"0"15,0 0-15,0 0 0,0 0 16,0 0-16,-10 25 0,10-25 16,-7 18-16,7-18 0,-10 28 15,5-14-15,-1 1 0,1 0 16,-1 2-1,1-1-15,0-1 0,2-3 0,0-1 16,1 1-16,0-1 0,4-2 16,0-2-16,0-3 15,0 3-15,-1-4 0</inkml:trace>
  <inkml:trace contextRef="#ctx0" brushRef="#br0" timeOffset="25990.3902">20582 2228 0,'0'0'0,"0"0"0,0 0 15,33-3-15,-17 2 0,5-2 16,6 3-16,6-1 0,-1 1 16,-1 0-16,-2 0 0,3 1 15,-4 3-15,-6-1 0,-3 0 0,-5 1 0</inkml:trace>
  <inkml:trace contextRef="#ctx0" brushRef="#br0" timeOffset="26175.4541">20692 2488 0,'0'0'0,"0"0"16,0 0-16,0 0 0,0 0 15,0 0-15,31 4 0,-31-4 16,32 3-16,-32-3 0,40 1 16,-18 2-16,1-3 0,0 0 15,0 0-15,-3 0 0,-2-1 0,-3-1 16</inkml:trace>
  <inkml:trace contextRef="#ctx0" brushRef="#br0" timeOffset="27528.2171">20492 2470 0,'0'0'15,"0"0"-15,0 0 0,0 0 0,0 0 0,0 0 16,0 0-16,0 0 0,0 0 16,0 0-16,0 0 0,0 0 15,26-3-15,-26 3 0,0 0 16,26 3-16,-26-3 0,23 1 15,-8 2-15,0-2 0,1 2 16,-1 0-16,0-3 16,1 0-16,-1 0 0,2 1 15,0-1-15,1 0 0,-1 0 0,-1 3 16,1-3-16,2 3 16,-3-3-16,-2 4 0,0-2 15,-4 2-15,-1 1 0,0 2 16,-1-4-16,-1 1 0</inkml:trace>
  <inkml:trace contextRef="#ctx0" brushRef="#br0" timeOffset="28252.2628">21377 2342 0,'0'0'0,"0"0"15,0 0-15,0 0 0,0 0 0,0 0 16,0 0-16,26 4 0,-26-4 0,21 4 15,-21-4-15,32 3 0,-15 0 0,3 1 32,3-2-32,1-1 0,0 3 0,4-4 0,2 1 0,8 1 15,1-1-15,3-2 0,2-2 16,4-1-16,-2 1 0,0 0 16,2 2-16,-2-2 0,-5 2 15,10-2 1,0-1-16,-7 0 0,-4-2 15,-1 2-15,0 1 0,-4-1 0,-2 0 0,-4 1 0,-4 3 16,-3 0-16,-3 4 0,-3-2 16,-2-1-16,-4 3 15,-3 0-15,-6 2 0,-4-2 16,-1 3-16,-1 0 0,0-1 16,1-1-16,0-2 0</inkml:trace>
  <inkml:trace contextRef="#ctx0" brushRef="#br0" timeOffset="29418.3578">21926 2819 0,'0'0'15,"0"0"-15,0 0 0,0 0 0,20-20 16,-20 20-16,15-18 16,-7 8-16,0-1 0,-2 0 0,1-1 15,-2 1-15,0-1 0,-1-1 16,0 0-16,-2-1 0,0 0 0,-1 2 15,-1-1-15,-1-1 0,-1 5 0,-3 0 16,-2 2-16,-2-1 16,0 1-16,-2 3 0,-1 1 15,0 3-15,0 0 0,-6 6 0,-1-1 16,0 5-16,1-2 0,-1 6 16,0 0-16,2 3 0,0-2 0,2 0 31,0 6-31,3-3 0,1 0 0,0 3 15,2 0-15,1-3 16,3-3-16,1-1 0,0 0 0,3-6 16,1-1-16,1 0 0,1 3 15,2-4-15,-1 1 0,3-3 16,2-1-16,2-2 0,1-1 16,4-3-16,2-2 0,1 0 0,0-2 0,0-1 15,3-2-15,0-1 0,0 3 16,0-3-16,0-4 15,-2 3-15,-3 0 0,3-2 0,-1 0 16,-3 0-16,-2 0 0,0 3 16,-3 0-16,-4 4 0,0 0 15,-1 3-15,0-1 0,-2 2 0,0 1 0,-3 2 16,-2-1-16,0 2 0,0 2 16,-2 1-16,0 3 0,-2 0 15,1 0-15,-3 4 0,-1 3 16,-1-3-16,-1 2 0,-4 6 15,-1 3-15,0-1 0,-1 4 16,1 0 0,0 0-16,0 2 0,-1-2 0,-4 7 15,0 0-15,3 0 0,1-2 16,1 2-16,-1 1 0,2-3 16,0-1-16,0 6 0,-1-1 15,2-5-15,1-2 0,0-1 16,0-2-16,4 0 0,0-2 0,0 0 15,1 1-15,2-5 0,0-1 0,3-2 16,-1-1 0,3-5-16,1 0 0,1 0 0,1-2 15,0-2-15,2-1 0,2-3 0,1-1 16,2-3-16,1-2 0,2-2 16,3-4-16,-1 0 0,1-1 15,3-1-15,2-1 16,0-1-16,-3 0 0,5-4 15,0-3-15,-3 1 0,-1 2 16,-3 1-16,1 1 0,-3 1 16,-1 1-16,-1 1 0,-2 1 15,-2-1-15,-2 2 0,-3 1 16,-3 0-16,0 4 0,0-2 0,-2 3 16,-3 1-16,0 0 0,-2 3 0,-1 1 15,0 1-15,0 1 0,1 3 16,-3 0-16,-2 2 0,1-2 15,1 3-15,0-2 0,1 3 16,3 0-16,0 1 0,3-2 16,0-1-16,1 1 0,1 0 15,3 0-15,2-1 16,0-1-16,2 0 0,1-1 16,3 1-16,1-1 0,1 0 15,1-1-15,3 1 0,0-1 16,-3 0-16,-1 1 0</inkml:trace>
  <inkml:trace contextRef="#ctx0" brushRef="#br0" timeOffset="30274.2692">22185 1445 0,'0'0'0,"0"0"0,0 0 15,0 0-15,-11 22 16,11-22-16,-13 27 16,13-27-16,-18 32 0,8-9 0,-2 4 15,1 0-15,0-2 0,-3 11 16,-1 6-16,2-6 0,1 3 16,-5 11-16,1 0 0,2-7 15,0-4-15,-2 11 16,-2-3-16,3-5 0,2-6 0,1-6 0,4 1 15,0-5-15,1-2 0,1-2 16,0-1-16,2-6 0,-1-1 0,2-4 16,0-3-16,1-3 0,0 0 15,0-4-15,0-3 0,-1-2 16,-1-2-16,2 0 0,1 4 16,0-1-16</inkml:trace>
  <inkml:trace contextRef="#ctx0" brushRef="#br0" timeOffset="30637.6867">22080 1467 0,'0'0'0,"0"0"0,0 0 0,0 0 16,0 0-16,27-4 0,-27 4 15,20 4-15,-20-4 0,22 11 16,-22-11-16,26 16 0,-12-7 16,1 2-16,-1 3 0,-1 2 0,0-2 0,-1 6 15,-2 1-15,-4-3 0,-1 3 16,-6-3-16,-4-2 0,-2 2 16,-1-1-16,-3 0 0,-3 1 15,-1-2-15,-2-3 0,-2 1 16,-5-4-16,-1 4 0,2-3 15,-2 0 1,-2 0-16,1-4 0,-1-3 0,3-3 16,2 1-16,3-2 0,4 0 15,1 0-15,3-3 0,4 2 16,1-2-16,6-1 0,3-3 16,1 3-16,-2 1 0,0-1 15</inkml:trace>
  <inkml:trace contextRef="#ctx0" brushRef="#br0" timeOffset="31240.0899">22999 2378 0,'0'0'0,"0"0"16,0 0-16,0 0 0,0 0 0,25 0 15,-25 0-15,28-1 0,-28 1 16,34-3-16,-12 3 0,1 0 15,3 0 1,2 0-16,3 0 0,9 3 16,0-6-16,3 3 0,4 3 15,6-3-15,-5 1 0,4-1 16,3 0-16,8 0 0,-4 0 0,-1-1 16,1-2-16,-3 0 0,-2 0 15,9 2-15,-3-3 0,-6 4 16,-5 0-16,2 0 15,-5-1-15,-5 1 0,-4 0 0,-5 0 0,-4 0 16,-8 1-16,-4 3 0,-4-3 16,-3-2-16,-4-2 0,-3 2 0,-2 1 15,-4 0-15,2 0 0,2 0 16,-2 0-16</inkml:trace>
  <inkml:trace contextRef="#ctx0" brushRef="#br0" timeOffset="32025.5189">23823 1492 0,'0'0'0,"0"0"0,0 0 15,0 0-15,0 0 0,-7-22 0,4 19 16,-2-3-16,1 3 0,-4 1 15,-3-1 1,0 3-16,-1 3 0,-2 1 16,-2 3-16,0-2 0,-3 4 15,-2 2-15,-2 3 0,-6 4 16,4 0-16,-3 7 0,1 3 16,-5 1-16,3-2 0,4 3 0,1-1 15,5-3-15,3 1 0,2 2 16,3-1-16,3-10 0,3 0 0,1 0 15,4 0-15,3-4 0,1-2 0,4-1 16,2-2-16,2-2 16,1-3-16,3-4 15,3 0-15,2-3 0,1-4 16,2-1-16,3-1 0,-4-2 16,-2-1-16,1-3 0,2-2 15,0-1-15,-1 3 0,-1-5 16,-1-1-16,-4 2 0,-1 1 0,1-3 15,-1 3-15,-6 1 0,-2 2 16,-3 0-16,-1 1 0,0 3 16,-1 1-16,-1-1 0,-1 4 15,-1 1-15,0 1 0,0 3 16,0 2-16,-3-1 0,1 4 0,-1 2 16,-2 4-16,0 2 0,-1 0 0,-1 3 15,0 2-15,0 0 16,1-2-16,-2 2 0,0 2 15,0-1-15,1 0 0,0 1 0,0 0 16,2 0-16,0-3 0,2 2 16,1 1-16,0-3 0,0-1 0,-1 3 15,1-2-15,0-1 0,0 0 0,1-3 16,1 0-16,0-4 0,1-2 16,0 0-16,0-3 0,-1 1 15</inkml:trace>
  <inkml:trace contextRef="#ctx0" brushRef="#br0" timeOffset="32542.9004">23945 1878 0,'0'0'0,"0"0"0,0 0 15,0 0-15,0 0 0,-9 21 16,9-21-16,-5 22 0,5-22 0,-10 25 0,3-11 15,1 1-15,-1-1 0,-1 1 16,1 2-16,0-3 0,0 0 16,2 0-16,-1-4 0,1-1 15,0-2-15,2 0 0,1 0 16,0 0-16,1-3 0,1-1 16,0-3-1,3-4-15,1 1 0,3-4 0,2 0 16,-1-1-16,2-2 0,1-1 0,2-2 15,-1 1-15,1-2 0,5-1 16,-1-1-16,1 1 0,0 3 16,-2-1-16,1 2 15,-3 0-15,-2-2 0,-1 2 0,-1 3 16,-1 0-16,0 2 0,-2 2 0,0 4 16,0-1-16,-2-1 0,1 5 15,0 1-15,-1 2 0,-2 1 16,-1 1-16,-2 0 0,0 2 15,-1 3-15,-1 2 0,0 3 16,-1-3-16,0 2 0,-1 1 16,-2 0-1,1-4-15,0 1 0,0 2 0,-1-2 16,1-1-16,-1 1 0,3-1 16,1 3-16,1-3 0,1-3 15,1 3-15,2-2 0,0 2 16,2 0-16,-2-4 0,0-2 15,0-1-15</inkml:trace>
  <inkml:trace contextRef="#ctx0" brushRef="#br0" timeOffset="33600.3008">23539 2791 0,'0'0'0,"0"0"0,0 0 16,0 0-16,11-18 0,-11 18 15,0 0-15,19-25 0,-13 15 16,-1-2-16,1 0 0,-2-1 16,-1 4-16,-1-3 0,0 1 15,-2 0-15,0 1 0,-3 0 0,0 2 16,-2-1-16,-3 1 0,-1 4 0,-2 1 16,0 0-16,0 3 0,-2 3 15,-3-1-15,1 3 0,-1-1 16,-5 7-16,-1 0 0,3 3 15,0 0-15,0 4 0,-1 0 16,1 0-16,2 0 0,-2 3 0,1 0 16,4-1-1,2-4-15,2 1 0,1 0 16,3-1-16,1-2 0,2-3 16,2 0-16,2-4 0,1 0 0,4-3 15,2 1-15,2-3 16,0-2-16,1-1 0,3-4 15,0 0-15,1-2 0,3-2 16,2 0-16,-3 2 0,0-4 0,-2 1 0,1-1 16,-3 0-16,-1 0 0,0 1 15,-1 1-15,-1-1 0,-2 0 0,-1 3 16,-2 0-16,0 0 0,-2 3 16,-2 0-16,-2 1 15,1 3-15,-3 0 0,-1 5 0,0 1 16,-3 0-16,-2 1 0,-2 1 0,-1 3 15,-4 5-15,-1 0 0,1 2 16,-1 3-16,1 3 0,-1 0 0,-6 7 16,-1 1-16,2-2 15,2-3-15,1 5 0,1 0 16,4 0-16,1-3 0,-2 7 0,1-3 16,2-4-1,1-2-15,2-1 0,1-2 16,3-2-16,0-3 0,4-1 15,4 1-15,-1-6 0,0-2 16,1-4-16,3-2 0,-1-1 0,2-1 16,3-2-16,4-3 15,-1-2-15,3 1 0,5-6 0,1-3 16,-1-1-16,0-2 0,0 1 0,1-2 16,-2 0-16,-1 1 0,0-2 15,-2 0-15,-4-1 0,-2-1 0,-2 1 16,-1 1-16,-4 2 15,-2 4-15,-5 1 0,-5 2 16,-3 2-16,-1 2 0,-3 0 0,-3 4 16,0-2-1,1 4-15,-3 0 0,-2 2 16,2 1-16,2-1 0,2 3 16,1 0-16,3 0 0,2 0 0,4 4 15,2 0-15,3-3 0,1 0 16,6-2-16,5 0 15,2-1-15,1-3 0,3-2 0,2 3 0,0-2 16,1 2-16,2-5 0,3-1 0,2-2 16,-1-2-16,-5 1 0,-4 2 15,-2-1-15</inkml:trace>
  <inkml:trace contextRef="#ctx0" brushRef="#br0" timeOffset="34259.5385">23890 2563 0,'0'0'0,"0"0"0,0 0 0,0 0 0,0 0 0,0 0 16,0 0-16,0 0 0,0 0 15,0 0-15,-4 31 0,4-31 16,-9 23-16,9-23 0,-12 29 16,5-15-16,0 3 0,1-2 15,-1 2-15,0-2 0,1-2 16,0-1-16,1 1 0,-1-4 0,2 1 0,0-2 16,0-2-16,1 0 0,1-1 15,1-1-15,-1 0 0,2-4 16,0 0-16,4-1 0,-2-4 15,1-1-15,2 0 0,1-2 16,2-4-16,1 2 0,1-1 16,1 1-1,0-1-15,0 1 0,1-4 0,2 0 16,0-1-16,-2 1 0,0 3 16,0 0-16,0-3 0,0 4 15,-1-1-15,0 4 0,-1 0 16,0 3-16,0 1 0,0 2 15,0 2-15,-3 1 0,-1 1 16,0 2-16,-1-1 0,0 3 0,-2 0 0,-1 0 16,-1 2-16,-2 0 0,0 1 15,-2 1-15,-2 0 0,0 2 16,-1-1-16,-1 3 0,-1-1 16,0 0-16,0-1 0,2-2 15,0-1-15,2-1 0,-1 0 16,2-2-1,0 0-15,1-2 0,-1-1 0,2 0 0,0-1 0,0 1 16,1-1-16,0 1 0,0 1 16,0-5-16,0 0 0,3 0 15,2-2-15,-2-1 0,0 2 0,0 0 16</inkml:trace>
  <inkml:trace contextRef="#ctx0" brushRef="#br0" timeOffset="35788.073">25111 2338 0,'0'0'0,"0"0"15,0 0-15,32 0 0,-18 0 0,6-3 16,4 3-1,8-1-15,0-1 0,1 1 16,0-2-16,5 2 0,-4-2 0,-2 0 16,-2-1-1,-5 0-15,-4 3 0,-4-4 0,-3 3 16,-3-1-16,-2 0 0,-4-1 16,0-2-16,-5 6 0,2-1 0,-2 1 15,0 0-15,0 0 0</inkml:trace>
  <inkml:trace contextRef="#ctx0" brushRef="#br0" timeOffset="36019.9975">25434 2149 0,'0'0'0,"0"0"16,0 0 0,0 0-16,0 0 0,0 0 0,-15 22 15,15-22-15,0 0 0,-16 32 16,16-32-16,-14 28 0,6-13 15,0 2-15,0 1 16,1 0-16,0 0 0,-1 4 0,2-1 16,0 0-16,1 0 0,0-3 15,3-1-15,1-1 0,1-2 0,2 0 16,4 0-16,-2-3 0,-1-3 0,1 1 16</inkml:trace>
  <inkml:trace contextRef="#ctx0" brushRef="#br0" timeOffset="36374.2342">26143 2256 0,'0'0'0,"9"-1"0,5-1 0,3-2 0,1 4 16,14-3-16,7-1 0,2 0 16,2 2-16,15 1 0,4 1 15,4-4-15,-8-3 0,13 1 16,0 2-16,-7 0 0,-6 1 0,12-1 16,0-1-16,-10-1 15,-9-1-15,5 2 0,3-1 0,-8 3 0,-6 2 16,21-2-16,-6 0 0,-30 2 15,-4-1-15,17 1 0,-1 1 16,-20 3-16,-1 1 0,-3 0 16,-3 2-16,-4-3 0,-2-1 0,-4 1 15,0-3-15,-2 1 0</inkml:trace>
  <inkml:trace contextRef="#ctx0" brushRef="#br0" timeOffset="37470.903">27015 2630 0,'0'0'0,"0"0"0,0 0 0,11-17 0,-11 17 16,0 0 0,12-25-16,-7 15 0,0-1 15,0 0-15,-1 0 0,-1 0 16,1 0-16,-3 1 0,-1 2 16,-1-1-16,-2 1 0,-1 1 15,-3 0-15,0 3 0,-2 0 16,-4 4-16,-5 1 0,1 2 0,2 1 15,-8 3-15,-3 1 0,2 5 0,1-2 16,0 0-16,0 4 0,2 2 16,1 0-16,-2 2 0,3 2 15,4-4-15,1-2 0,3-2 16,4-2-16,0-2 0,3-2 16,3 0-16,1-3 0,2 1 0,1 0 15,3-2-15,2-2 0,2-1 0,3-2 16,2-1-16,4-1 0,-2-1 15,1-2-15,1-1 0,1 1 16,-1-3-16,1 2 0,0-2 16,-1 1-16,-3 0 0,0 1 15,2-4-15,-3 0 0,-4 5 0,0 0 16,-2 2 0,-1-1-16,-3-1 0,-1 3 15,0 0-15,-1 3 0,-1-1 16,-2 2-16,0 0 0,-2 3 15,-1 1-15,-2 3 0,-1 4 16,-3-1-16,-1 3 0,-1-1 0,-3 6 16,-2 0-16,2 3 0,1-2 15,-4 6-15,-2-1 0,2 1 0,-1 2 16,-3 7-16,1 6 0,2-6 16,-1-4-16,-1 6 0,-1-1 15,-3 4-15,1-3 0,-1 3 16,0 2-16,3-5 0,4-2 0,0-2 15,2 3-15,1-5 0,2-3 16,0 1 0,3-3-16,4-6 0,1-4 15,2-1-15,1-3 0,2 0 16,1-3-16,3-1 0,3-3 16,-2-2-16,2-1 0,4-5 15,5-4-15,1 0 0,2 1 0,1-3 16,1-2-16,1-3 15,0-1-15,2-2 0,1 0 0,-3 2 0,-2 1 0,-2-5 16,-1-2-16,-2 2 0,-1 3 0,-2-5 16,-2 1-16,-5 3 15,0 5-15,-3 1 0,-1 0 16,-2 1-16,-1 1 0,-2 1 16,-1 3-16,-3 1 0,-1 1 0,-2 0 15,-3 1-15,0-1 0,0 2 16,-1 2-16,1 2 0,1 0 15,1 0-15,2 3 0,2 1 16,0-1-16,1-1 0,3 1 0,1 2 31,2-2-31,1-1 0,3 1 0,4-1 0,3 1 0,3 0 16,3-1 0,3-2-16,-1 1 0,-1-2 15,2 0-15,1 0 0,-1-2 16,-1 0-16,-3-1 0,1-2 15,-3 0-15,-2-2 0,-2-1 16,-1-2-16,-1 2 0,-2 1 0,0 1 16</inkml:trace>
  <inkml:trace contextRef="#ctx0" brushRef="#br0" timeOffset="37940.313">27377 1440 0,'0'0'15,"0"0"-15,0 0 0,0 0 0,0 0 0,-8 23 16,8-23-16,-10 22 16,10-22-16,-15 32 0,4-14 15,-1 3-15,-1-1 0,1 3 16,0 0-16,-3 6 0,-1-1 0,0-1 15,-1 2-15,2-6 0,-1 0 16,0 6-16,1-3 0,3-2 16,1-6-16,1-3 0,2 2 15,0-3-15,2-3 0,2 0 16,0-4-16,-1 3 0,2-6 16,0 0-16,0 0 0,1-1 0,1 0 15,1-3-15,0 4 0,0-4 0,1 3 16,-1-3-16,0 4 0,0-4 15</inkml:trace>
  <inkml:trace contextRef="#ctx0" brushRef="#br0" timeOffset="40586.1114">24168 989 0,'0'0'0,"0"0"15,0 0-15,0 0 0,-17-17 0,17 17 16,-21-12-16,9 7 16,0 2-16,-4 1 0,-3 0 15,-2 2-15,-1 0 0,-12 4 16,-5 3-16,2 0 0,-1 1 0,-14 8 16,-4 5-16,5 1 0,5 0 0,-13 8 15,-10 6-15,12-3 0,8-2 16,-7 12-16,0 4 0,9-5 15,9-6-15,-21 28 0,3 0 16,10-10-16,7-8 0,-2 12 16,-1 10-16,5-12 0,3-6 0,3 11 31,2 12-31,3-13 0,0-7 0,2 8 16,2-1-16,7-3 0,4-6 15,2 10-15,2 6 0,3-10 16,0-8-16,2 8 0,1 4 15,0-4-15,1-2 0,1 2 16,1 2-16,2-4 0,-1-3 0,4-2 16,2 0-16,3-4 0,1-3 0,9 2 15,5-1-15,-2-1 0,-4-3 16,3-2-16,3-2 0,4-7 16,1-4-16,4 3 0,1 2 15,-5-1-15,-4-1 0,5-9 16,3-4-1,-1-3-15,2 0 0,1-4 16,4 0-16,-4-4 0,-2-2 0,4-2 16,4-5-16,-18 0 0,3-1 15,7-3-15,5-2 0,-5 1 16,-1-3-16,5-6 0,3-5 16,-4 0-16,0 3 0,7-10 15,0-6-15,-7 6 0,-1-2 0,18-17 0,-4 0 16,-9 4-16,-5-1 0,2-2 15,1-2-15,-6 4 0,-4 3 16,5-11-16,5-6 0,-7 6 0,-4 3 16,3-5-16,1-4 15,-3 6-15,-1 3 0,-5-5 16,-4-4-16,-2 7 0,-2-2 0,2 1 16,2-4-1,-3 8-15,-3 1 0,1-7 16,-1-6-16,0 12 0,-2 4 0,0-5 15,1-3-15,-1 5 16,-2 0-16,-3-3 0,-1-1 16,-4 6-16,-2 7 0,-3-5 15,-2 1-15,-5 4 0,-2 2 0,-4 3 16,-4 3-16,2 5 0,4 0 0,-6-1 16,-4 0-16,-4 6 0,-4 3 15,-6 0-15,-2-2 0,-2 3 16,-1 0-16,-10 6 0,-6 3 15,6 4-15,3 5 0,-8 3 16,-6 5-16,19-4 0,14 1 0,9-3 16</inkml:trace>
  <inkml:trace contextRef="#ctx0" brushRef="#br0" timeOffset="41745.3766">19379 766 0,'0'0'0,"-17"3"0,-1 2 16,2 0-16,-4 1 0,-15 8 0,-17 8 15,3 1-15,3-2 0,-18 15 0,-5 4 16,-6 4-16,6-6 0,-17 17 16,-4 9-16,-17 15 0,22-10 15,-8 13-15,-5 7 0,19-12 16,13-9-16,-3 16 0,0 11 15,10-17 1,7-6-16,5 6 0,3 1 16,9-10-16,5-5 0,1 10 15,2 8-15,7-14 0,5-11 0,4 14 16,2 10-16,-1-11 0,0-6 16,6 9-16,5 7 0,4-10 15,3-7-15,4 1 0,3 2 16,2-10-16,0-6 0,10 7 0,7 4 15,-3-9-15,-4-6 0,9 2 0,5 0 16,-4-8-16,-1-5 0,9 5 16,5 1-16,-6-5 0,-3-6 15,10-2-15,6-4 0,-4-2 16,-4-2-16,8-5 0,7-4 16,-9-4-16,-5-2 15,8-7-15,7-6 0,-3-2 16,-4-3-16,8-8 0,3-2 15,-5-2-15,-2 1 0,4-10 0,4-5 16,-9 1-16,-7 0 0,9-9 16,6-4-16,-9 3 0,-6 2 0,3-9 15,2-7-15,-10 5 16,-6 3-16,7-10 0,4-9 16,-8 5-16,-4 5 0,0-12 0,1-7 15,-6 6-15,-6 6 0,3-5 0,1-2 16,-6 3-16,-6 3 0,-4-8 15,-4-6-15,-2 10 0,-1 7 16,-1-6-16,0-2 0,-2 8 16,-1 4-16,-4-6 0,-1-7 15,-7 10-15,-3 9 16,-3-4-16,-2-3 16,2 8-16,1 6 0,-4-3 0,-3-8 15,0 13-15,-1 10 0,-9-7 16,-8-2-16,4 5 0,1 6 15,-7 2-15,-7 1 0,-1 8 16,1 5-16,-16 2 0,-12 3 16,0 2-16,-2 2 0,-15 13 15,-12 9-15,10 8 0,5 5 16,28-6-16,17-6 0,12-3 16</inkml:trace>
  <inkml:trace contextRef="#ctx0" brushRef="#br0" timeOffset="55050.9382">2280 9409 0,'0'0'0,"0"0"16,0 0-16,0 0 0,0 0 0,26 0 15,-26 0-15,27-2 0,-27 2 16,32-4-16,-10 3 0,2 0 16,1 0-16,4 0 0,1 1 0,11-1 15,-2 1-15,17 1 0,1 1 16,0-1-16,-5 0 0,19-2 0,4 0 16,-4-1-16,-4 2 0,20-2 15,6-1 1,-2 0-16,-12 3 0,44-3 15,-3-1-15,-25-2 16,-15-2-16,2 3 0,5 0 0,-13-1 16,-5 1-16,-2 1 0,2 4 0,-11 0 15,-9 0-15,2-1 0,3-3 16,-10 1-16,-6-2 0,-7 6 16,-3 4-16,-8-2 0,-3-3 0,-6 3 15,-5-1-15,-6 3 16,-3 0-16,0-1 0,0-2 0,3-2 0</inkml:trace>
  <inkml:trace contextRef="#ctx0" brushRef="#br0" timeOffset="55687.7525">3143 9666 0,'0'0'0,"0"0"15,0 0-15,0 0 0,0 0 16,0 0-16,-7 29 16,7-29-16,-9 24 0,9-24 0,-22 34 15,6-17-15,-2 0 0,-2 2 16,-2 3-16,-5 1 0,0-1 16,-7 4-1,-1-1-15,7-7 0,5 0 16,4-4-16,5-3 0,3-1 0,2-2 15,4-1-15,3 0 16,2-5-16,5-1 0,6-1 16,5-3-16,0 3 0,-1 0 0,5-3 15,2 2-15,2 1 0,-2 0 16,8 1-16,1 2 16,-4 0-16,-3-1 0,1 4 15,1 4-15,-4-2 0,-4 2 0,-1 2 16,-3 1-16,-1 1 0,-4-2 15,-2 5-15,-6 1 0,-2 0 16,-2 0-16,-6 0 0,-8 3 16,0-3-16,-2 0 0,-6-1 15,-5 1-15,-1-3 0,2 0 0,-8-1 16,-2 0-16,5-4 0,3-3 0,5-3 0,1-1 31,5-6-31,4-6 0,4-3 0,0-6 16,5 0-16,2 0 0,1 4 15,3 3-15,-2 2 0</inkml:trace>
  <inkml:trace contextRef="#ctx0" brushRef="#br0" timeOffset="55868.1292">3014 9849 0,'0'0'0,"6"-2"16,6-1-16,4 1 0,-1-1 0,9-1 15,3 1-15,2 1 0,-3 1 0,11 0 16,-4 1-16,-2-2 16,-3-1-16,-2 2 0,-2-2 0,-4-1 0,-5-1 15,-2-2-15,0 4 0,-6-1 0</inkml:trace>
  <inkml:trace contextRef="#ctx0" brushRef="#br0" timeOffset="56385.2734">3570 9649 0,'0'0'0,"0"0"16,0 0-16,0 0 0,-4 27 0,4-27 15,-6 27-15,6-27 0,-9 30 16,0-14-16,-1 2 0,-2 0 0,1-2 15,-1 5-15,0-1 0,-1-4 16,4-1-16,2-3 0,0 0 16,1-3-16,0-1 0,3-1 15,0-2-15,-1-3 0,2-2 0,2-2 16,2-4-16,3-1 16,1 0-16,3-2 15,3-3-15,-2 1 0,2 1 16,4-4-16,-2-3 0,0 2 15,2 1-15,-3 0 0,3 2 16,-3-2-16,-1 4 0,0 1 16,1 2-16,-3 4 0,0 0 0,-1 2 15,0 1-15,-3 2 0,1 2 16,-2 3-16,2 2 0,-4 0 0,2 0 16,-3 2-16,-2 3 0,0 1 15,0 2-15,-2-3 0,-3 2 16,2-1-16,0-1 0,-2 2 0,2-2 15,0-2-15,-2 1 0,2-6 16,1 0-16,1-1 0,-1-1 16,2-5-1,2 0-15,1-2 0,0-2 0,1-2 16,-1 0-16,0-1 0,-2 1 16,2 0-16</inkml:trace>
  <inkml:trace contextRef="#ctx0" brushRef="#br0" timeOffset="56554.7319">3766 9799 0,'0'0'0,"0"0"15,0 0-15,0 0 0,0 0 16,0 0-16,28-7 0,-28 7 0,24-6 16,-24 6-16,27-3 0,-11 3 0,-1-1 15,1 0-15,1-2 16,1 3-16,-3 0 0,1 0 16,-3 0-16,-1 0 0,-1 0 0,-1-2 15,-1-1-15,-3 0 0,0-2 16,-1 1-16,0 1 0,0-1 0</inkml:trace>
  <inkml:trace contextRef="#ctx0" brushRef="#br0" timeOffset="56755.4446">3942 9737 0,'0'0'0,"0"0"0,0 0 16,0 0-16,-9 23 0,9-23 0,-5 19 15,5-19-15,-7 24 0,4-10 16,0-1-16,-1 0 0,1 0 16,0 0-16,1 3 15,0-6-15,-1-1 0,3-1 0,-2-3 16,2-1-16,2 0 0,-2-1 0,0-3 16,3 2-16</inkml:trace>
  <inkml:trace contextRef="#ctx0" brushRef="#br0" timeOffset="56971.758">4244 9731 0,'0'0'0,"0"0"16,0 0-16,0 0 0,0 23 0,0-23 15,-2 20-15,2-20 0,-4 26 16,0-11-16,1 3 0,-1 2 15,-2-2-15,-3 5 0,-2 0 16,-4 2-16,1 0 0,3-7 0,0 0 0,3-4 16</inkml:trace>
  <inkml:trace contextRef="#ctx0" brushRef="#br0" timeOffset="57888.4533">3188 8969 0,'0'0'0,"3"-7"15,3-3-15,-3 0 0,3-1 0,-3-5 16,0-1-16,1-3 15,-1 0-15,0-2 0,-3 1 16,0 1-16,-3 1 0,-4-4 0,-5 1 0,0 3 16,-1 3-16,-4 3 0,2 2 15,-6 4-15,1 2 0,-5 5 16,-6 2-16,4 6 0,-1 4 16,-3 3-16,-3 1 0,2 6 0,3 2 15,-6 8-15,-2 1 0,7 1 16,2 0-1,2 1-15,4 1 0,4-2 16,5-2-16,4 5 0,2 0 16,4-5-16,1-4 0,7-3 15,2-4-15,-1-5 0,1-1 0,3-6 16,3-3-16,1-2 0,2 0 16,1-5-16,4-4 0,1-1 15,2-4-15,-4-1 0,4-2 0,-2-1 16,-1 0-16,4-4 0,0-1 15,1-1-15,-4 0 0,0 0 16,-3-1-16,-3 4 0,-3 0 0,-1 0 16,1 2-1,-7 5-15,1 3 0,-2 2 16,-1-2-16,-3 4 0,1 3 0,1 1 0,-1 2 0,0 0 16,-2 2-16,0 3 0,-2 4 15,1 1-15,0 0 0,-2 2 16,1 2-16,-2 1 0,1 0 0,0 0 15,2 0-15,-4 0 16,4-2-16,-2 0 0,3-2 16,-2 2-16,2-1 15,0-3-15,2-1 0,1-1 16,1-4-16,2-4 0,3-2 16,0-1-16,-3 1 0,-1 0 15</inkml:trace>
  <inkml:trace contextRef="#ctx0" brushRef="#br0" timeOffset="58338.4405">3403 9109 0,'0'0'0,"0"0"0,0 0 16,0 0-16,0 0 0,-4 22 16,4-22-16,-8 21 0,8-21 15,-8 25-15,3-11 0,0 0 16,0 0-1,-2-2-15,2-1 0,0 0 16,-1-1-16,1-2 0,2 1 16,0-4-16,1 2 0,-1-3 15,1-1-15,2-3 0,-1 3 0,4-6 16,2-1-16,3-1 0,1-4 16,-1 1-16,2-2 0,1-1 15,-1-1-15,2 0 0,-1 1 0,4-3 0,1 0 16,-3 2-1,-1 1-15,0 1 0,-3 1 0,1 3 0,-2 4 0,-1 0 16,0-1-16,-2 3 0,0 3 16,-3-1-16,2 2 0,-1 3 15,-3 1 1,0 2-16,-2-1 0,1 1 0,-3 1 0,2 1 0,-1-1 31,-3 1-31,2-2 0,0 0 16,0 0-16,1-3 0,-1-1 15,3-2-15,1-2 0,0-2 16,4-1-16,-3-2 0,-1 3 0,2-2 16</inkml:trace>
  <inkml:trace contextRef="#ctx0" brushRef="#br0" timeOffset="58521.0091">3617 9145 0,'0'0'0,"0"0"0,0 0 15,0 0-15,0 0 0,0 0 16,0 0-16,32-1 0,-32 1 15,27 0-15,-27 0 0,36 1 16,-16-1-16,1-1 0,-2 1 0,2-1 0,0 0 16,0 1-16,-2-1 0,3-1 15,0 1-15,-5-3 0,-2 0 16,-2 1-16,-1 0 0,-3 0 16</inkml:trace>
  <inkml:trace contextRef="#ctx0" brushRef="#br0" timeOffset="58743.3331">3829 9033 0,'0'0'0,"0"0"0,0 0 16,0 0-16,-19 21 0,19-21 15,-14 20-15,14-20 0,-14 25 0,8-12 16,-1-1-16,1 2 0,-1-1 0,1-1 15,1 2-15,0-2 0,2-1 16,0-1-16,0 1 0,0-2 16,2-2-16,1-3 0,0-4 15,1 1-15,-1-1 0,3 1 16</inkml:trace>
  <inkml:trace contextRef="#ctx0" brushRef="#br0" timeOffset="58937.3621">4077 9019 0,'0'0'0,"0"0"0,0 0 0,0 0 15,0 0-15,-4 25 16,4-25-16,-3 21 0,3-21 0,-4 26 16,4-26-16,-6 32 0,3-16 15,0 1-15,0 0 0,2 0 16,-1-2-16,1-2 0,1-1 15,0-2-15</inkml:trace>
  <inkml:trace contextRef="#ctx0" brushRef="#br0" timeOffset="59207.1612">4907 9194 0,'0'0'0,"0"0"0,0 0 16,0 0-16,31-6 0,-31 6 15,32-5-15,-12 2 0,4 0 0,1 3 0,2 1 16,1 0-16,-1 1 0,5 1 15,-2 0-15,-6 2 0,-4 1 0,-2-2 16,-4 1-16,-2-2 0</inkml:trace>
  <inkml:trace contextRef="#ctx0" brushRef="#br0" timeOffset="59345.4031">4907 9481 0,'0'0'0,"0"0"0,0 0 15,0 0-15,0 0 0,0 0 0,32 3 16,-32-3-16,38 0 0,-14-1 16,5 1-16,0-1 0,2-1 15,3-1-15,-5 2 0,-4-1 0</inkml:trace>
  <inkml:trace contextRef="#ctx0" brushRef="#br0" timeOffset="59646.4282">5786 9330 0,'0'0'0,"0"0"0,0 0 0,39-6 15,-18 5-15,6-1 16,10 1-16,9 0 15,-1-1-15,17 0 0,4 0 16,-2 0-16,-3 1 0,14 1 16,12 2-16,-13-1 0,-10-1 0,5 3 15,-6 2-15,-12-4 0,-7-2 0,-6 3 16,-2 2-16,-9-2 16,-8-1-16,-5-1 0,-3 0 15,-3 0-15</inkml:trace>
  <inkml:trace contextRef="#ctx0" brushRef="#br0" timeOffset="59994.2313">6335 9530 0,'0'0'15,"0"0"-15,0 0 0,-3 19 0,3-19 16,-4 23-16,1-7 0,1 0 15,0 2-15,0 2 0,-1 2 16,-2 6-16,2-2 0,-1 2 16,1 1-16,1-1 0,0-3 0,-1-2 15,3 1-15,-2 4 0,2-3 0,0 1 16,0-2-16,-1-3 16,1-3-16,-2-3 0,2-1 15,0-3-15,0-1 0,0-3 0,0 0 16,-1-1-16,-1-1 0,-6 0 15,-4-1-15,-3 1 0,-1-5 0,-6 1 32,-5-2-32,1 1 0,-2 0 0,-1-5 15,-3-1-15,-6-4 0,3-1 16,6-1-16,6 4 0,4 3 16</inkml:trace>
  <inkml:trace contextRef="#ctx0" brushRef="#br0" timeOffset="60163.7132">6332 9678 0,'0'0'0,"0"0"15,20-4-15,-6 3 0,3-2 0,1 1 16,2-2-16,6 2 16,-1 0-16,-1 0 0,-1-3 15,-4-2-15,-3 1 0,-5 0 0,0 1 16,-3 2-16</inkml:trace>
  <inkml:trace contextRef="#ctx0" brushRef="#br0" timeOffset="60549.3079">6322 8699 0,'0'0'0,"0"0"0,0 0 15,0 0-15,30-5 0,-30 5 0,34-2 0,-15 2 16,3 1-16,-1 2 16,3 2-16,-2 1 0,-1 3 0,1 4 15,-3 2-15,-5 0 0,-3 0 16,-5 2-16,-5 2 0,-6-1 15,-2-1-15,-5 0 0,-2 1 16,2 0-16,2-3 16,-4 5-16,1-1 0,3-2 15,2-2-15,4-1 0,2 0 16,6-2-16,-2-2 0,10-1 16,7 0-16,4-2 0,2-1 0,14 1 15,5 1-15,1-3 16,2 2-16,-5 0 0,-8-3 15,-9-1-15</inkml:trace>
  <inkml:trace contextRef="#ctx0" brushRef="#br0" timeOffset="60928.4365">7471 9247 0,'0'0'0,"0"0"15,0 0-15,41-1 0,-41 1 16,45-4-16,-12 3 0,11-2 0,5 1 15,18 0-15,5-1 16,-3 2-16,-2 1 0,16 0 16,1 0-16,6 0 0,-7 1 0,8-1 15,-7 0-15,-10-1 0,-7 1 0,24 3 16,-9 0-16,-18 1 0,-13 1 16,-2 1-16,-3 0 0,-12-3 0,-7-1 15,-9-1-15,-7 0 16,-9-1-16,0 1 0,-2-1 0,2 0 15,-2 0-15</inkml:trace>
  <inkml:trace contextRef="#ctx0" brushRef="#br0" timeOffset="61614.5743">8400 8592 0,'0'0'0,"1"-10"16,0 1-16,1-1 0,0-1 0,0-6 15,1-5 1,-2 3-16,-1-2 0,-1 0 15,-2 1-15,0 0 16,0 2-16,-5-3 0,-1 3 0,-4 5 0,-2 2 16,-2 4-16,0 3 0,1 3 15,1 4-15,-11 2 0,-4 6 16,4 0-16,2 0 0,-1 6 16,0 4-16,1 0 0,1 1 0,2 3 15,2 0-15,2 0 0,3-1 16,0 3-16,3-1 0,3-4 15,2-2-15,5-2 0,2 1 16,3-6-16,1 1 0,2-2 0,5-1 16,1-2-16,3-2 0,1-4 15,4-3-15,-1-1 0,0-1 0,3-1 0,2-4 16,-1 1-16,-2 0 0,1-3 16,2-3-16,-3 0 15,-1 0-15,-2 1 0,0 1 0,-4-1 16,-2 2-16,-2-1 0,-1 0 15,-2 4-15,-2 0 0,-2 2 16,-1 1 0,0 2-16,-3 1 0,1 4 15,-1 4-15,-1-1 0,-1 3 16,0-2-16,-1 3 0,-2 1 0,1 1 16,0 2-16,-2 1 0,1-1 15,-1 0-15,4 1 0,-1 1 16,0-2-16,1-1 0,0-1 15,1 1-15,0-3 0,0-1 0,0-2 0,-1-3 16,2 0-16,2-1 0,1-5 16,1-2-16,1 0 0,-2 0 0,0 1 15</inkml:trace>
  <inkml:trace contextRef="#ctx0" brushRef="#br0" timeOffset="61984.6842">8609 8708 0,'0'0'0,"0"0"0,0 0 16,0 0-16,0 0 0,0 0 15,6 27-15,-6-27 0,-1 21 16,1-21-16,-4 24 0,2-12 0,0 1 16,-2-2-16,1 0 0,0 0 0,0-1 15,0-2-15,1 1 16,0-2-16,1 1 0,0-3 0,0-1 15,1-4-15,0 0 0,0 0 16,2-5-16,1 1 0,2 0 16,1 0-16,3-1 0,0-1 15,1 0-15,1-2 16,0 0-16,0 1 0,0-1 16,-1 1-16,-1 2 0,-2-1 15,1 2-15,-1 0 0,-1 2 16,1 0-16,-2 2 0,2 1 15,0 2-15,-2 2 0,1 0 16,-2 3-16,-1 2 0,0 0 16,-2 2-16,-2 3 0,-2 3 0,1 0 0,-1 0 15,0 1-15,0-3 0,1-1 16</inkml:trace>
  <inkml:trace contextRef="#ctx0" brushRef="#br0" timeOffset="62385.5385">8099 9495 0,'0'0'16,"0"0"-16,0 0 0,-6 19 0,6-19 15,-7 22-15,7-22 0,-8 27 16,4-12-16,2 3 0,0 3 16,1 0-16,0 0 0,1 7 15,1 2-15,0-1 0,1 1 0,0-2 16,0 0-16,2 0 16,-1-2-16,0 7 0,-1-1 0,0-3 0,0-3 15,-1-1-15,0 0 0,-1-3 16,0-4-16,-1 1 0,-1 1 15,-1-6-15,-2-3 0,-5-1 16,-4 1-16,-1-6 0,0-2 16,-6 0-16,-1-3 0,2-4 15,-2-1-15,-5-7 16,-2-3-16,6 3 0,4 3 0,4 0 16</inkml:trace>
  <inkml:trace contextRef="#ctx0" brushRef="#br0" timeOffset="62554.8882">8053 9681 0,'0'0'15,"0"0"-15,17-3 0,-4 1 16,3 0-16,2-1 16,4 1-16,6-1 0,-2 1 0,1-1 15,0 0-15,-1 0 0,-5-1 16,1-1-16,-5 3 0,-2-1 0</inkml:trace>
  <inkml:trace contextRef="#ctx0" brushRef="#br0" timeOffset="63071.8277">8622 9455 0,'0'0'0,"0"0"0,0 0 15,0 0-15,0 0 0,0 0 0,0 0 16,0 29-16,0-29 0,0 0 16,-3 31-16,3-31 15,-4 23-15,1-10 0,1 0 16,-1 1-16,1-4 0,-1 1 0,1-2 16,0 0-16,0 0 0,0-4 0,1 1 15,-1-1-15,1-1 0,1-4 16,0 0-16,0 0 0,3-4 0,-1 0 15,1-2-15,1 0 0,2-3 16,2-1-16,1-1 16,0 0-16,2 0 0,1 0 0,0-2 15,-1 2 1,-1 0-16,2-2 0,-1 0 16,1 2-16,-1 1 0,0 3 15,0-1-15,-2 2 0,-1 3 0,0 2 16,1 1-16,-2 0 0,-2 2 0,1 0 15,-2 4 1,2-2-16,-3 1 0,1 0 0,1 2 16,-1 1-16,0 0 0,-2 0 0,0 2 15,0 0-15,0 1 0,0 0 0,-1-2 16,0 1-16,0-1 0,-1 1 16,0 0-16,-1-1 0,0 0 15,0 0-15,-1-2 0,0 2 16,0-2-16,0 0 0,0-2 15,-1 1-15</inkml:trace>
  <inkml:trace contextRef="#ctx0" brushRef="#br0" timeOffset="64757.6819">9758 9180 0,'0'0'0,"0"0"0,0 0 0,0 0 16,0 0-16,29 7 0,-29-7 0,33 1 16,-33-1-16,45 0 15,-18 0-15,0 0 0,3 0 0,9 0 16,0 0-16,0 0 0,-2 0 0,7 0 15,-3 0-15,-5 0 0,-7 0 0,-2 1 16,-3 0-16,-5-1 0,-4 0 16,-3 0-16,-1 1 0,-5-1 15,-3 1-15,-3-1 0,-2-1 0,0 1 16,2 0-16,-2-1 0</inkml:trace>
  <inkml:trace contextRef="#ctx0" brushRef="#br0" timeOffset="65006.8161">10108 8951 0,'0'0'15,"0"0"-15,0 0 0,0 0 0,0 0 16,-4 27-16,4-27 0,0 24 15,0-24-15,-2 29 0,0-12 16,0 1-16,1 0 0,-1 3 16,-2 2-16,1 0 0,0-3 0,-2 7 0,2 0 15,1-4-15,-1-1 0,1-2 16,1-5-16,0-1 0</inkml:trace>
  <inkml:trace contextRef="#ctx0" brushRef="#br0" timeOffset="65523.8456">11003 9109 0,'0'0'0,"0"0"0,0 0 16,0 0-16,0 0 0,0 0 0,42-3 16,-42 3-16,42-3 0,-14 1 15,4 0-15,2 1 0,3-3 16,16 1-16,4 0 0,11-1 0,-4 1 16,12-1-16,0 2 0,-7 0 15,-2 2-15,9-2 0,-2 2 16,-9-1-16,-7 1 0,8 1 0,-2 2 15,-10-1-15,-9-2 0,-4 1 16,-3-1-16,-7 3 0,-5-1 16,-4 1-16,-3 3 0,-7-4 0,-4-1 0,-8-1 15,-3 5-15,1-4 16,0 0-16,2-1 0</inkml:trace>
  <inkml:trace contextRef="#ctx0" brushRef="#br0" timeOffset="65877.3339">11701 9259 0,'0'0'0,"0"0"0,0 0 16,-13 16-16,9-8 0,-2 2 0,1 3 15,-1 3-15,1 2 0,-3 5 16,0 1-16,0-1 15,2 2-15,0 2 0,1 1 16,1-2-16,2 0 0,0 8 16,1-1-16,1-1 0,1-3 15,1 0-15,0 0 16,1-1-16,-2-1 0,0-2 0,1-2 16,-1-1-16,0-1 0,-1-3 15,-1 0-15,0-3 0,0-1 0,-2 0 16,-2-3-16,-1-1 15,-2-2-15,-4-1 0,-4-1 16,3-2-16,-1 0 0,-4-3 0,-3-1 16,-1-1-16,-1-3 0,-6-2 15,2-4-15,2-1 0,6-1 0,2 3 16,4 0-16,2 2 0</inkml:trace>
  <inkml:trace contextRef="#ctx0" brushRef="#br0" timeOffset="66055.89">11653 9517 0,'0'0'0,"10"-1"0,3 0 16,3 0-16,2 1 0,10-1 0,2-1 16,8-1-16,-2 0 0,-3 1 15,-2 0-15,-4-1 0,-4-1 16,-2 1-16,-1-2 0,-5 1 15,-2 1-15,-3 1 0</inkml:trace>
  <inkml:trace contextRef="#ctx0" brushRef="#br0" timeOffset="66626.5699">11745 8272 0,'0'0'16,"0"0"-1,0 0-15,0 0 0,27 0 0,-27 0 16,28 5-16,-28-5 0,37 11 15,-18-3-15,-2 3 0,-1-1 16,-2 0-16,0 5 0,-3 2 16,-2-1-16,-3 0 0,-7 1 15,-6-1-15,-3 0 0,-2-1 16,-2-2-16,-3 0 0,-2 1 0,-1-2 0,-4 1 16,-1-2-16,3-2 0,2-1 15,3-1-15,4 0 0,2-3 16,2-1-16,2 0 0,1-1 15,3-1-15,1 1 0,2 2 16,1-1-16,3 0 0,3-2 0,5 1 16,4 0-1,0 0-15,-1 1 0,2 1 16,-1 0-16,0 1 0,-2 0 16,0 1-16,0 0 0,-3 2 0,-1 1 15,-4 0-15,-2 0 16,-3 0-16,-2 1 0,-4 1 15,-3 2-15,-1-1 0,-4 0 0,-3 0 16,-4 1-16,0-1 0,0-2 16,0 0-16,2 0 0,0-1 15,3 0-15,-4 0 0,1 1 0,6-4 16,2-1-16,1 0 0,2-1 16,1-1-16</inkml:trace>
  <inkml:trace contextRef="#ctx0" brushRef="#br0" timeOffset="66764.3853">12235 8751 0,'0'0'0,"0"0"16,0 0-16,0 0 0,0 0 0,0 0 16,0 0-1,0 0-15</inkml:trace>
  <inkml:trace contextRef="#ctx0" brushRef="#br0" timeOffset="68146.0634">1964 10992 0,'0'0'15,"0"0"-15,0 0 0,-19 20 0,9-8 16,-2 3-16,-3 9 0,-4 2 16,2-1-16,-7 14 0,1 7 15,1 0-15,1-2 16,1 13-16,0 2 0,6-4 0,3-1 0,2 13 15,2 3-15,4-6 16,0-3-16,3 12 0,3 2 0,4-11 16,2-8-16,8 32 0,4-3 15,-2-17-15,-4-11 0,5 0 16,3 0-16,2-10 0,-3-7 0,-7-13 16,-5-7-16,-1-8 0</inkml:trace>
  <inkml:trace contextRef="#ctx0" brushRef="#br0" timeOffset="68716.9013">2202 11606 0,'0'0'0,"0"0"0,0 0 15,0 0-15,0 0 0,0 0 0,0 0 16,0 0-16,0 0 16,34 0-16,-34 0 0,38 0 0,-38 0 15,47-4-15,-16 1 0,1 0 16,3 1-16,14-2 15,4 2-15,3-1 0,4-1 0,13 4 16,14-3-16,-6 3 0,-3 0 0,21 0 16,2 0-1,6 0-15,-1 0 0,-7 3 0,-20-1 16,25 0-16,-15 0 0,-19 0 0,-15 1 16,0-1-16,-3-1 15,-9 1-15,-8 0 0,-4 5 0,-2 1 16,-3-1-1,0-4-15,-5 1 0,-3-4 16,-14 0-16,-1 0 0,-2-1 16,-1 1-16,2-1 0</inkml:trace>
  <inkml:trace contextRef="#ctx0" brushRef="#br0" timeOffset="69472.2721">2660 11919 0,'0'0'15,"0"0"-15,0 0 0,0 0 0,0 0 16,0 0-16,0 0 15,2 25-15,-2-25 0,-6 20 0,6-20 16,-9 27 0,2-12-16,-2 3 0,0 2 15,-1-1-15,-3 0 0,-1 0 16,-3 3-16,-2 2 0,3-2 0,1-2 16,1 0-16,0-4 15,3-2-15,2 0 0,-1-2 0,4-1 16,-1 0-16,3-3 0,-1-3 15,3-1-15,1-1 0,1-3 0,1 3 16,1-5-16,1 1 0,4-1 16,3 1-16,2-1 0,0 0 0,0 0 15,3-1-15,-1 2 16,-1 0-16,6 1 0,0 1 16,-1 0-16,0 0 0,0 4 0,1 2 15,-4 0-15,2 1 0,-5 3 0,1 1 16,-3 3-16,2 3 0,-3 0 0,2 4 15,-4-3-15,0 0 0,-4 2 16,-3 0-16,0 1 0,0-2 16,-3 7-16,-5 0 0,-2-2 15,-3-2-15,-6 0 0,-3 0 16,0-3 0,0-1-16,-4-3 15,-3-2-15,3-1 0,3-5 0,-6-1 0,4-3 16,0-4-16,5-4 0,4-4 15,0-6-15,5 1 0,5-1 16,1-9-16,0-9 16,0 7-16,3 4 0,-1 4 0</inkml:trace>
  <inkml:trace contextRef="#ctx0" brushRef="#br0" timeOffset="69672.8975">2587 11944 0,'0'0'0,"0"0"16,0 0-16,0 0 0,0 0 0,29-5 15,-29 5-15,28 2 0,-10-1 16,2 1-16,2 0 16,1 1-16,2 2 0,6-1 15,0-3-15,-5 0 0,-1 0 0,-6-1 16,-3 1-1,0 0-15</inkml:trace>
  <inkml:trace contextRef="#ctx0" brushRef="#br0" timeOffset="70212.9977">3081 11846 0,'0'0'0,"0"0"15,0 0-15,0 0 0,0 0 0,0 0 16,6 23-16,-6-23 0,0 0 16,5 27-16,-5-27 15,4 25-15,-1-13 0,-2 1 16,-1 1 0,-1 0-16,-2-1 0,2 0 0,1 0 15,-2-2-15,1-1 0,1 0 16,-2-1-16,1-2 0,1 0 0,-2-2 15,0-1-15,1-1 0,1-3 16,0 0-16,0 0 16,3-7-16,0 2 0,2-3 0,2-1 15,-2 1-15,3-3 0,1 2 0,0 0 16,1-1-16,0 1 0,-1 0 16,-2-2-16,2 4 15,-2-1-15,-1 0 0,0 3 0,-1 0 16,2 2-16,-3 1 15,2 2-15,0 2 0,-2 2 0,1 0 16,0 1 0,0 2-16,-1 0 0,-3 2 0,1-1 15,0 3-15,-2 2 0,0 0 16,0 0-16,-2 1 0,2 0 16,-1 0-16,0 0 15,0-2-15,1-1 0,-3 0 16,2-1-16,-1 0 0,1-2 15,1-2-15,0-4 0,0-2 16,3-4-16,-2-1 0,2-2 0,-3 1 16,0 1-16,0 0 0</inkml:trace>
  <inkml:trace contextRef="#ctx0" brushRef="#br0" timeOffset="70420.8739">3390 12000 0,'0'0'0,"0"0"15,0 0-15,0 0 16,0 0-16,0 0 0,25-6 15,-25 6-15,24-3 0,-9 1 0,2 1 16,-1 0-16,0 0 0,3 1 16,0 0-16,1 1 0,-2 0 0,6 0 15,-2-1-15,-4 0 16,0 0-16,-5 0 0,-1 0 16,-1-2-16,-2-3 0,-2-3 0,-2 0 0,-1 2 15,-3 2-15,1-3 16</inkml:trace>
  <inkml:trace contextRef="#ctx0" brushRef="#br0" timeOffset="70636.7383">3595 11918 0,'0'0'0,"0"0"15,0 0-15,0 0 0,-9 18 0,8-10 16,-2 4-16,0-2 0,1 2 0,1 1 15,-2 0-15,1 1 0,1 1 16,-3-4 0,4-1-16,-2 0 15,1 0-15,1-3 0,0-3 0,0 0 16,0 0-16,0-1 0</inkml:trace>
  <inkml:trace contextRef="#ctx0" brushRef="#br0" timeOffset="70821.5691">3896 11924 0,'0'0'15,"0"0"-15,0 0 0,0 0 16,0 0-16,-6 27 0,6-27 16,-6 21-16,6-21 0,-8 26 15,1-13-15,0 3 16,-1 0-16,-3 1 15,0 1-15,1-2 0,1-2 16,0-1-16</inkml:trace>
  <inkml:trace contextRef="#ctx0" brushRef="#br0" timeOffset="71677.1795">2969 11018 0,'0'0'0,"0"0"16,0 0-16,0 0 0,6-25 15,-6 25-15,8-20 0,-6 7 16,-1-1-16,-1-1 0,-1-2 15,-1 2-15,1-3 0,-6-3 0,1 2 0,-2-1 16,0 5-16,-2-2 0,-1 2 16,0 4-16,-3 1 0,-3 3 15,-2 2-15,3 2 0,-2 0 16,-2 6-16,-2 0 16,0 2-16,0 2 0,-2 3 0,1 5 15,-5 3-15,3 2 0,-2 2 16,0 3-16,4 0 15,1 0-15,4 3 0,2 2 16,2 2-16,3 0 0,7-1 16,4 1-16,0-5 0,3 0 0,3-3 15,0-1-15,4-5 0,2-4 16,2 0-16,-2-2 16,-1-3-16,0-4 0,2 1 0,2-2 0,2-4 15,-1-1-15,5-6 0,2-4 16,-1-2-16,0 2 0,0-3 15,0 0-15,-2-1 0,1-2 0,-3 2 16,0-2-16,-3-1 0,0 0 16,-4 0-16,-1 1 0,-2 2 15,-1 3-15,-1-1 0,-1-1 0,-2 6 16,1 1-16,-3 3 16,1-2-16,-1 3 0,-1 3 0,0 0 15,0 0-15,2 6 0,-2-2 16,0 6-16,-2 0 0,1 2 15,-1 1-15,1 2 0,-3 0 16,2 3-16,1 0 0,-1-1 16,-1 1-16,0 0 15,2-1-15,-2 0 0,3-1 16,-2-1-16,1-1 0,1 0 16,0-3-16,0-4 0,0 0 0,1-3 15,2-1-15,3-1 0,-1-1 0,-2-1 16,1 0-16,-1 0 15</inkml:trace>
  <inkml:trace contextRef="#ctx0" brushRef="#br0" timeOffset="72171.6337">3096 11127 0,'0'0'0,"0"0"0,0 0 0,0 0 15,0 0-15,-3 21 0,3-21 16,0 0-16,0 26 0,0-26 16,-3 25-16,2-11 0,-3-1 0,2 0 15,-1-1-15,1 0 0,1-4 16,-3 2-16,2 1 16,1-4-16,-2 0 0,-1 0 0,4-3 0,-2 0 15,2-1-15,0-3 0,-3 0 16,3 0-16,1-5 0,1 0 0,1-4 15,3 0-15,-3 0 16,4-4-16,0 2 0,1-3 16,0 4-16,3-1 0,-1 2 0,-1-3 15,2 1 1,1 0-16,0-1 0,-2 1 16,-1-1-16,-3 7 0,2-1 15,-2 5-15,-1-2 0,-1 3 16,0 3-16,1-2 0,-2 4 0,0 0 15,0 1-15,1 2 0,-3 0 16,1 2-16,-2 3 0,0-1 16,0 1-16,0-1 0,0 2 0,0-3 0,0 0 15,0 3-15,0 3 16,-2-5-16,1-2 0,1-4 16,0-2-16,1-1 0,1-1 0,-2-2 15,1-5-15,1 1 0,-2-1 16,0 4-16</inkml:trace>
  <inkml:trace contextRef="#ctx0" brushRef="#br0" timeOffset="72372.2182">3354 11203 0,'0'0'0,"0"0"0,0 0 16,0 0-16,0 0 0,27-1 0,-27 1 16,0 0-16,31 1 0,-31-1 15,31 2-15,-15-1 16,0-1-16,-1 1 0,2 2 15,-2 0-15,2-2 0,-1 2 16,2-3-16,-3 0 16,1 0-16,-3 0 15,-1-5-15,-2 0 0,-3 1 0,-2 3 16,2-2-16,-4 0 0</inkml:trace>
  <inkml:trace contextRef="#ctx0" brushRef="#br0" timeOffset="72610.6871">3525 11092 0,'0'0'0,"0"0"0,0 0 15,0 0-15,0 0 16,-10 22-16,10-22 0,0 0 16,-11 21-16,11-21 0,-7 21 15,3-7-15,2-3 0,-1 4 16,0-1-16,0-1 0,2-1 15,-2-1-15,3 0 0,-2-1 0,1-1 16,1 0-16,1-2 16,1 0-16,-1 0 0,2-5 0,3-4 15,-1 2-15,-1-1 0,-1-1 0</inkml:trace>
  <inkml:trace contextRef="#ctx0" brushRef="#br0" timeOffset="72795.7151">3865 11132 0,'0'0'0,"0"0"0,0 0 0,0 0 0,4 21 15,-4-21-15,4 20 16,-4-20-16,3 23 0,-3-23 16,0 32-16,0-14 0,0-1 0,0 1 15,-2 4 1,1-4-16,1-4 0,-2 0 15</inkml:trace>
  <inkml:trace contextRef="#ctx0" brushRef="#br0" timeOffset="73844.8344">6438 10845 0,'0'0'15,"0"0"-15,0 0 0,0 0 0,21-6 16,-21 6-16,20 3 15,-8 1-15,1 2 0,1-1 0,3 5 0,-2 0 0,0-2 32,3 9-32,1 2 0,0-1 0,0 3 15,2 4-15,1 3 0,-3 1 16,-1-2-16,2 9 0,-5 1 0,1 2 0,-2 1 16,2 10-16,-3 0 15,-3-4-15,-3 2 0,1 1 0,-1 1 16,-2 8-16,-2-2 15,0-1-15,-3 0 16,0-4-16,-3-1 0,-5 5 16,-1-3-16,0-5 0,0-4 15,-1 4-15,-1 0 0,-3-6 16,-2-4-16,-2-4 0,1-1 16,-1-3-16,0-2 0,2-2 15,2-3-15,1-4 0,2-4 0,1-2 16,0-3-16,-1 1 0,2-1 0,4-3 15,-2-2-15,2-2 0,-2-1 0,4-4 16,-1-2-16,5-2 0,5-3 16,-2 3-16,0 0 0,-1 2 15</inkml:trace>
  <inkml:trace contextRef="#ctx0" brushRef="#br0" timeOffset="74183.7091">7176 11371 0,'0'0'0,"0"0"0,0 0 0,0 0 15,0 0-15,33-5 0,-33 5 16,43-2-16,-18 2 0,7 0 16,2 0-16,3 2 0,0-1 0,14 3 15,2 2-15,4 2 0,-5-1 16,-3 0-16,-10-3 0,-9 1 15</inkml:trace>
  <inkml:trace contextRef="#ctx0" brushRef="#br0" timeOffset="74362.2284">7309 11672 0,'0'0'0,"0"0"15,0 0-15,28 0 0,-28 0 16,35-1-16,-9 1 0,3 0 0,1 0 16,14 0-16,4-1 15,-1-2-15,-2 1 0,0-1 0,-7 0 16,-8 0-16</inkml:trace>
  <inkml:trace contextRef="#ctx0" brushRef="#br0" timeOffset="74732.4482">8153 11426 0,'0'0'0,"0"0"16,0 0-16,0 0 0,0 0 0,0 0 16,37-5-16,-37 5 0,43-4 0,-13 4 0,5-2 15,4 1-15,2 0 0,16 1 16,5 0-16,10 0 0,-2 0 16,13 1-16,-1 1 0,-7-1 15,-5 2-15,4 0 0,-7 2 16,0 2-16,-8 3 0,-9-4 0,-6-4 15,-9 3 1,-9-3-16,-5 1 0,-4-1 16,-10-2-16,-3-1 0,-2 0 15,0 0-15,-2 1 0</inkml:trace>
  <inkml:trace contextRef="#ctx0" brushRef="#br0" timeOffset="75118.3439">8813 11485 0,'0'0'0,"0"0"0,0 0 16,-15 23-16,15-23 0,-11 20 16,5-6-16,0 0 15,-1 4-15,0 0 16,2 5-16,-2 6 0,2 1 15,0-1-15,2 1 0,3 1 16,1 1-16,2 7 0,4 0 16,-2-2-16,4-1 0,2 0 0,1-1 15,4 4-15,-1-3 16,0-1-16,-2-4 0,-1-2 0,0-4 0,-2-2 16,-2-2-16,-3-3 0,-1 0 15,-2-4-15,-1 0 0,-2-4 16,-2-1-16,-5-3 0,-3-3 15,-6-2-15,-4 1 0,-1-3 16,-2-3-16,-4-1 0,-1-2 0,-1-2 16,-1-2-1,0-3-15,0-2 0,1 1 0,7 3 16,6 3-16</inkml:trace>
  <inkml:trace contextRef="#ctx0" brushRef="#br0" timeOffset="75319.1182">8777 11752 0,'0'0'0,"0"0"15,0 0-15,31-5 16,-31 5-16,35-5 16,-11 2-16,2 2 0,0-2 0,9 3 15,-1 0-15,1-2 0,-2 0 0,-5-2 16,-1-3-16,-1 0 0,-5 0 0,-3 4 15</inkml:trace>
  <inkml:trace contextRef="#ctx0" brushRef="#br0" timeOffset="75728.1048">8644 10563 0,'0'0'0,"0"0"0,0 0 0,24 0 0,-24 0 0,26 0 16,-26 0-16,39 4 15,-17-1-15,2-1 0,2 4 16,7 1-16,-2 0 0,-1 4 0,-1-1 15,-5 4-15,-4-2 0,-1 5 16,-6-3-16,-6 1 0,-5 2 16,-11 1-1,-10 1-15,1-2 0,1 1 0,-6 0 16,-5 3-16,2-3 16,0-1-16,4 1 0,2 1 15,4-2-15,2-2 0,1 3 0,6-1 16,3-3-16,4-2 0,7 1 15,5-1-15,6-2 0,4-2 0,10 1 16,4 0-16,3 1 0,-1-2 16,13 5-1,3-2-15,-11 0 0,-10-3 0,-7-2 16</inkml:trace>
  <inkml:trace contextRef="#ctx0" brushRef="#br0" timeOffset="76275.3607">10178 10436 0,'0'0'0,"0"0"0,0 0 16,0 0-16,-27 21 0,27-21 0,-27 28 15,12-11-15,-1 1 0,-2 5 16,-3 5-16,-5 10 0,2-1 16,-5 16-1,3 8-15,2-4 0,1-3 16,-2 13-16,3 2 0,2 6 16,4-4-16,4 2 0,3 3 15,2 5-15,4-8 0,10 34 16,5-10-16,2-13 0,3-12 0,-1-2 15,2 0-15,-3-6 0,-2-2 16,9-3-16,6 0 0,0-6 16,-1-7-16,0 1 0,-1 0 15,-2-8-15,0-6 0,6-4 16,6-1-16,-7-9 0,-3-4 0,-3-11 16,-1-9-16,-8 2 0,-4 1 15,-2 1-15</inkml:trace>
  <inkml:trace contextRef="#ctx0" brushRef="#br0" timeOffset="76653.9671">10218 11278 0,'0'0'0,"0"0"0,0 0 16,30-8-16,-30 8 0,35-4 0,-7 1 0,0 0 16,2 0-16,18 2 0,6-3 15,0 1-15,1 3 16,19-3-16,3 2 0,8 1 0,-8 0 15,10 1-15,-3 4 0,-1 0 16,-12-2-16,-1 2 0,-2 0 16,-12 0-16,-7-2 15,13 2-15,-11 1 0,-22-2 16,-5 0-16,-7-5 0,-6-3 16,-4 2-16,-3 0 0,-1 0 15</inkml:trace>
  <inkml:trace contextRef="#ctx0" brushRef="#br0" timeOffset="77055.2599">10912 11506 0,'0'0'16,"0"0"-1,-12 18-15,5-7 0,1 2 0,1 4 16,-1 3-16,-1 5 16,-1 3-16,0-1 0,2 3 0,0-1 15,2 1-15,1 8 0,3-1 16,3 4-16,0 2 16,5 2-16,2 1 15,1-4-15,1-2 0,1 2 0,-1-8 0,0 0 16,0-4-16,-2-2 0,-2-5 0,-2 0 15,-1-1-15,-1-4 16,-1-2-16,-6-3 0,-2-1 16,-2-6-16,-1-1 0,-6-2 15,-2 0-15,-1-2 0,0-1 0,-8-2 16,-6-1 0,4-1-16,1-3 0,-2-4 15,-4-3-15,2-1 0,4 0 0,0 1 16,6 3-16,5 2 0</inkml:trace>
  <inkml:trace contextRef="#ctx0" brushRef="#br0" timeOffset="77224.8492">10955 11761 0,'0'0'0,"0"0"0,0 0 0,21-3 0,-21 3 15,0 0-15,36-2 0,-18 1 16,0 0-16,1 0 0,0-1 0,-1 0 16,-2 0-16,3-1 0,-4 1 15,-2 0-15</inkml:trace>
  <inkml:trace contextRef="#ctx0" brushRef="#br0" timeOffset="77712.0391">11351 11524 0,'0'0'0,"0"0"16,0 0-16,0 0 0,0 0 16,0 0-16,7 25 0,-7-25 15,4 18-15,-4-18 0,2 23 0,-2-11 0,0 0 16,-1 2-16,-2 0 15,1 0-15,0 0 0,-1-1 16,-1 0-16,1-3 0,0 1 0,0-2 16,0-2-16,1-1 0,0-1 15,0 0-15,1 0 0,-1-1 16,2-1-16,0-3 16,4-2-16,-2-3 0,1 0 15,3-3-15,2-2 16,0 0-16,1 2 0,1-3 0,1 0 15,0-1-15,1 0 0,3 0 16,-2-1-16,-2 2 0,-1 2 0,-1 0 16,-2 2-16,0 2 15,-2 0-15,1 1 0,0 1 0,-2 3 16,0 0-16,1 3 0,-2 1 16,0 1-16,1 0 0,-1 4 15,0 0-15,-1 1 0,1 1 0,-1 0 16,0 4-16,-1-2 0,0 0 15,-2 4-15,-2 0 0,1-3 16,-1-4-16,2-1 0,0-2 0,0 0 0</inkml:trace>
  <inkml:trace contextRef="#ctx0" brushRef="#br0" timeOffset="78396.7374">11167 10536 0,'0'0'0,"0"-7"16,0-2-16,0-1 0,0 2 0,-1-6 15,-1-4-15,-2 0 0,-2-1 16,-4 1-16,-2-1 0,-2 4 16,0 1-16,-7 0 0,-1 0 15,-2 6-15,0 3 0,-2 7 16,-2 1 0,0 5-16,3 2 0,-4 4 15,-1 4-15,2 0 0,2 3 0,-2 5 16,3 5-16,4-2 0,4 0 0,4 3 15,2 0 1,3-3-16,3-1 0,4-2 0,3-1 16,1-1-16,3-2 0,0-2 15,3-1-15,1-4 0,2-2 0,6-2 0,4-3 16,-1-1-16,-1-4 0,-1-3 16,2-3-16,-1-1 0,1-3 15,1 0-15,2-4 0,-3 0 16,-2 0-16,1-6 0,-1-1 15,-5 6-15,0-1 0,1 1 16,-1-1-16,-5-1 16,-4 3-16,0 0 0,-1-2 15,1 5-15,0 1 0,0 0 16,-3 3-16,-1 0 0,-1 4 16,0 0-16,-2 3 15,0 1-15,-2 3 0,0 2 0,-1 3 16,1 0-16,0 2 0,-1 1 15,0 5-15,-1-4 0,1 2 0,0 2 0,2 1 16,0-2-16,-1 2 0,2 0 16,1 1-16,0-4 0,0 0 15,0 0-15,1 0 0,0-5 16,0-5-16,2-1 0,1 0 16,2-3-16,0-2 0,-1-1 15,0-1-15,-1 3 0</inkml:trace>
  <inkml:trace contextRef="#ctx0" brushRef="#br0" timeOffset="78865.4707">11284 10875 0,'0'0'0,"0"0"15,0 0-15,0 0 0,0 0 16,1 24-16,-1-24 0,0 0 15,0 29-15,0-29 0,-2 24 16,1-13-16,0 0 0,0-1 0,0 1 16,1-3-16,0 2 15,-1-3-15,0 1 0,1-4 0,0 2 0,0-5 0,0-1 16,-3 3-16,3-3 0,2-3 16,2-1-16,0 0 0,1 1 15,1-4 1,2-2-16,1 0 0,0 1 0,2-2 15,1-1-15,0 0 0,0 1 16,0-1-16,2 0 16,1 0-16,-1 0 0,-2 1 0,-1 3 15,-2 1-15,-1 1 0,0 2 0,-1 2 16,-1-1-16,-1 4 16,0-1-16,-1 3 0,0 2 15,-1-1-15,0 2 0,1 3 16,-1 0-16,-1-2 0,-1 2 15,0 2-15,-1 1 0,0 2 0,0 2 16,0-2-16,0 6 0,0 1 16,1-4-16,3 0 0,-1-1 0,-1-3 0,0-3 15</inkml:trace>
  <inkml:trace contextRef="#ctx0" brushRef="#br0" timeOffset="79245.0151">12030 11356 0,'0'0'16,"0"0"-16,0 0 0,25 0 0,-25 0 15,33 4-15,-10-2 0,2 0 0,0 1 16,5 1-1,3-1-15,7 1 0,-2 3 16,1-3-16,-1 3 0,7 0 16,-6-2-16,-5-1 0,-4-2 15,-6-2-15,-3-2 0,-4 0 16,-4 0-16,-2 0 0</inkml:trace>
  <inkml:trace contextRef="#ctx0" brushRef="#br0" timeOffset="79476.736">12420 11178 0,'0'0'0,"0"0"0,0 0 16,0 0-16,0 0 0,0 0 16,-16 28-16,16-28 0,-9 22 15,4-8 1,1 4-16,0-1 0,-1 1 15,1 4-15,0 3 16,2-1-16,1-2 0,-1 7 0,0 0 16,1-1-16,1-1 0,0-4 15,0-5-15,0 0 16</inkml:trace>
  <inkml:trace contextRef="#ctx0" brushRef="#br0" timeOffset="80116.3112">15472 10960 0,'0'0'0,"0"0"16,13 20-16,-4-5 0,-1 0 0,9 14 31,3 10-31,0 0 0,-1 1 0,6 17 15,5 18-15,-5-4 0,-2-3 16,1 16-16,-2 1 16,-3-1-16,-6-12 0,-7 31 15,-8-10-15,-6-17 0,-1-15 0,-4 2 16,-4 0-16,1-10 0,-2-7 16,-7 1-16,-6 2 0,7-7 0,4-3 0,1-2 15,0-1-15,-1-6 0,0-3 16,-4-2-16,0 2 0,5-5 15,4-4-15,1 3 0,-1 2 16,4-2-16,1-2 0,4-6 16,-4 3-16,1-3 0,1 0 15,3-5-15,1-1 0,1-2 0</inkml:trace>
  <inkml:trace contextRef="#ctx0" brushRef="#br0" timeOffset="242959.9111">6775 8443 0,'0'0'0,"0"0"0,0 0 0,0 0 0,0 0 0,0 0 16,0 0-16,1-24 0,-1 24 16,0 0-16,0 0 15,0 0-15,-14-20 0,14 20 16,0 0-16,-28-11 0,17 8 0,-1-1 16,-3 0-1,-1 1-15,1 2 0,-2 0 16,-4 0-16,3 0 0,0 1 0,-6 0 0,-2 1 15,2 1-15,0-1 0,0 3 0,-1 1 32,3 1-32,1 2 0,-1-2 15,0 3-15,0 1 0,0-1 0,-3 5 0,-1 1 0,4-1 16,4-2-16,-2 2 16,1 1-16,4 1 0,-1 0 0,1 0 15,2 1-15,-1 0 0,3 0 16,1 0-1,1-1-15,3-1 0,0 1 0,2 3 16,1 2-16,-1 1 0,1 0 16,0-3-16,3 2 0,-2-4 0,2 0 0,2 2 31,-1 2-31,4-2 0,-1-1 0,2 2 0,3-1 0,-1 0 16,3-2-16,-1 1 0,2 1 15,-1-2-15,0-3 0,4 3 16,5 1-1,-1-3-15,-1-2 0,1 0 16,2 0-16,-1 0 0,0-1 0,2 1 16,4-4-16,-4 1 0,0 0 15,0-2-15,0 0 0,0-1 0,-1-1 0,4 0 16,3-2-16,-4-1 0,-2 0 16,3 0-16,1 2 0,-1-3 15,0-3-15,1 0 0,-1-1 16,-3-2-16,0 1 0,-2-1 15,1-2-15,1 0 0,-3-1 0,1-1 16,-1-1-16,-3 0 0,-2 0 16,2 0-16,0 0 15,-2-1-15,-1 0 0,-1-3 16,0-1-16,0 0 0,1 0 0,0-2 16,0-1-16,-4 1 0,1 2 15,-4-4 1,2-3-16,0 4 0,-4 2 15,-1-1-15,-2-4 0,1 2 16,-2 1-16,-2-2 0,-1-2 16,-1 2-16,-2-1 0,-2 1 15,0-3-15,-3 2 0,0 1 0,-2-2 16,0 0-16,1 0 0,1 1 16,-7-1-16,-1 1 0,0 3 0,0 1 0,-1 0 15,-2 0-15,0 0 0,-2 3 16,-9-3-16,-4-1 0,5 4 15,4 3-15,-8 3 0,-4 3 16,2 1-16,5 0 0,7 0 16,5 0-16,5 1 0</inkml:trace>
  <inkml:trace contextRef="#ctx0" brushRef="#br0" timeOffset="244649.5416">6838 8188 0,'0'0'0,"0"0"0,0 0 0,-12-16 0,12 16 0,-15-14 15,3 5-15,-2 3 16,-2-2-16,-3 1 0,-2 1 15,-1 1-15,-1 2 0,-10 1 16,-2 3-16,0 1 0,1 0 0,-9 4 16,0 4-16,1 0 15,2 1-15,1 4 16,-1 1-16,-4 5 0,3 1 16,0 2-16,-3 3 0,4 0 15,5 0-15,-7 7 0,0 4 16,8-4-16,2-4 0,-1 6 0,0 1 15,1-2-15,3 0 0,0 9 16,2 3-16,3-5 0,4-4 16,-4 7-16,1 6 0,5-6 0,4-2 15,1 3-15,0 2 16,7-3-16,1-1 0,4 3 0,-1 3 16,4-4-16,-1-2 0,6 24 15,2-4-15,-1-23 0,0 2 0,7 16 16,0-1-16,-2-5 0,3-4 15,-1-2 1,-1-2-16,5-8 0,3-6 16,6 8-16,5 7 0,-6-10 0,-1-8 0,6 4 15,5 1-15,-1-4 0,-4-1 0,2-7 16,1-6-16,1 7 0,0 2 16,2-3-16,2-6 0,-17-8 15,2-2-15,9 1 16,1 1-16,-3-4 0,-1-1 15,4-2-15,4-1 0,-3-3 0,0-2 16,1-3-16,-1-4 16,-2 1-16,-2-4 0,3 0 15,1-4-15,-3 1 0,-5-3 0,5 1 16,4-7-16,-7 3 0,-4-1 16,0-4-16,0-3 0,-3 2 0,-2 0 0,1-4 15,2-4-15,-6 3 16,0 0-16,-3-3 0,2-4 15,-4 1-15,-2 4 0,3-5 16,2-3-16,-5 1 0,-3 3 0,4-3 16,0-4-16,-2 5 0,-1 3 15,-4-3 1,-1-2-16,-2 1 0,0 3 0,1-22 16,1 6-16,-4 24 15,-3 0-15,-1-22 0,-5 3 0,4 23 16,-2-1-16,-4-22 15,0 2-15,2 22 0,-2 1 0,-3-5 16,-1-2-16,-1 1 0,0 3 16,-5-1-16,-2 2 0,-2 0 0,0 0 15,-4 1-15,-2 1 0,-2 2 0,-2 4 16,-9-1-16,-5 2 0,3 3 16,1 4-16,-8 4 0,-7 0 15,17 3-15,12 3 0,9 0 16</inkml:trace>
  <inkml:trace contextRef="#ctx0" brushRef="#br0" timeOffset="247202.1309">12336 8193 0,'0'0'0,"0"0"0,0 0 16,-6-21-16,6 21 0,0 0 0,-24-24 16,9 16-16,0-1 0,-3-1 0,-2 1 15,-3 0-15,-1 3 0,-11-3 16,-4 1-16,0 4 0,2 2 15,-14 1-15,-2 2 0,4 0 16,1 1-16,-11 6 0,-2 2 16,7 4-1,5 1-15,-8 7 0,1 4 16,7-1-16,7 0 0,0 4 0,-1 5 16,5-3-16,4 1 0,-7 9 15,0 4-15,5-3 0,3-3 16,2 5-16,2 5 0,6-3 15,3 1-15,-9 25 0,3-3 16,5-10-16,3-8 0,4 3 0,2 2 16,2-7-16,1-3 0,4 3 0,1 1 15,1-3-15,1-2 0,0 3 16,2 5-16,2-6 0,2-5 0,4 5 16,3 5-16,3-4 15,3-2-15,6-1 0,5-1 16,-2-7-16,-1-4 15,6 2-15,5 2 0,-2-6 16,0-4-16,2 2 0,3-4 16,-4-2-16,-2-2 0,9-3 15,6-1-15,-3-6 0,-3-1 16,5-3-16,4 0 0,-5 0 0,-3-2 16,6-2-16,3-3 15,-5-7-15,-3 0 0,3-6 0,4 0 16,-8-5-16,-4 1 0,3-1 0,1-4 15,-5-2-15,-2-2 0,3-6 16,4-4-16,-6 3 0,-5 3 0,1-4 16,1-1-16,-3-2 15,-1 2-15,0-9 0,2-5 0,-4 5 16,-4 5-16,-2-7 16,-1-5-16,-5 2 0,-4 1 0,-1-4 15,0-1-15,-3 2 0,-2 1 0,-2-2 16,-1-3-16,-3 3 0,-2 4 15,-2-6-15,0-1 16,-3 1-16,0 0 0,-2 0 0,0 0 16,-2 5-16,0 7 15,-8-6-15,-5-3 0,-3 5 16,0 4-16,0-3 0,3-2 16,0 5-16,1 3 0,-8-1 15,-6 0-15,4 6 0,4 3 0,-12-2 16,-7-1-16,5 8 0,4 6 0,-10 0 15,-5 0-15,-4 5 0,-5 2 16,20 4 0,13 2-16,10 4 0</inkml:trace>
  <inkml:trace contextRef="#ctx0" brushRef="#br0" timeOffset="271097.479">20083 6254 0,'0'0'0,"0"0"15,0 0-15,4-20 0,-4 20 0,0 0 16,9-28-16,-4 16 0,-1-3 15,1 1-15,0-2 0,0 0 16,-1 1-16,2-9 0,-2 2 0,0 2 0,1 1 16,-3 1-16,-1 0 0,-1 1 15,-1 3-15,-1-1 16,-2 1-16,0 3 0,0 0 0,-2 1 16,0 3-16,-3 3 0,-2 2 15,-5 2-15,-3 2 0,0 1 16,-1 2-16,-1 5 15,0 4-15,-1 2 0,-1 4 0,-6 4 16,-1 2-16,4 2 0,1 1 16,3 3-16,3-3 15,0 3-15,0 0 0,1 3 16,6-1-16,4-3 0,2-3 0,4-3 16,2-4-16,1-2 0,0-5 0,2 0 15,2-2-15,-1-3 16,2-2-16,-1-3 0,1 0 0,-1-3 15,2-2-15,1-3 16,0 0-16,4-5 0,3 2 0,0-1 16,3-3-16,-2-2 0,1 1 15,3-6-15,0-4 0,-2 1 16,1 1-16,-1 1 0,-1-1 0,0 2 0,0 2 16,-4-1-16,-1 0 0,-2 1 15,-2 2-15,-2 3 0,0-2 16,-2 5-16,0 1 0,-1 3 15,-2 0-15,0 1 0,-1 3 16,2 0-16,-1 1 0,-1 5 16,0-1-16,0 4 15,0-1-15,-1 2 0,0 1 16,0 3-16,0 4 0,-1 0 16,-1 3-16,1-2 15,-1 2-15,1-2 0,-1-1 0,1 1 16,-1-3-16,0 1 0,-1-3 15,0 1-15,-2-2 0,2-1 16,1-1-16,0-1 0,2-3 0,4-2 0,0 1 16,4-6-16,1-3 0,0-1 15,0-3-15,1 0 0,-3 3 16,0-3-16</inkml:trace>
  <inkml:trace contextRef="#ctx0" brushRef="#br0" timeOffset="271589.5693">20266 6240 0,'0'0'0,"0"0"0,0 0 16,0 0-16,0 0 15,0 0-15,0 0 0,-5 22 0,5-22 16,0 0-16,-8 35 16,8-35-16,-8 25 0,4-11 0,-2 0 15,0 1-15,-3-3 0,1 5 16,1-3-16,0 1 0,0-1 0,1-3 15,-1-1-15,2 0 0,0-2 16,2-1-16,0 0 0,-1-3 16,1-1-16,1-2 0,-1-1 0,1-1 0,1-2 15,2-1-15,1-3 16,3-1-16,2-2 0,1-1 0,2 1 16,0-1-16,0 0 0,1 0 15,2-3-15,3-3 0,-1 2 16,1 1-16,-1 0 0,-2 3 15,0 4-15,-2 0 0,0 0 16,-2 3-16,0 0 0,0 4 16,-1 4-1,-2 0-15,0 3 0,-3 0 16,1-1-16,-2 2 0,0-1 0,-1 4 0,0-1 0,-1 1 31,0 3-31,0 1 0,-1 0 0,0-1 0,1 1 0,-1-3 16,-1-3-16,1 1 0,1-3 0,0-3 31,1 0-31,1-2 0,1-4 0,1 1 0,-1 1 16,-1 0-1</inkml:trace>
  <inkml:trace contextRef="#ctx0" brushRef="#br0" timeOffset="271782.7558">20562 6354 0,'0'0'0,"0"0"15,0 0-15,0 0 0,0 0 16,0 0-16,0 0 16,28-7-16,-28 7 0,32-3 0,-32 3 15,39-4-15,-18 1 0,0 3 16,1 0-16,-1-1 0,-1-2 0,-3 3 0,0 0 0,3 0 16,-2 0-16,-4-1 15,-2-1-15,-3 1 0,-1-1 16,-2 1-16</inkml:trace>
  <inkml:trace contextRef="#ctx0" brushRef="#br0" timeOffset="272042.6854">20772 6212 0,'0'0'0,"0"0"16,0 0-16,0 0 0,0 0 0,0 0 15,-17 25-15,17-25 0,-9 21 16,9-21-16,-11 25 0,5-11 0,1 1 16,-1 0-1,1 2-15,-1-3 0,2 0 16,1 1-16,-1-1 0,2-3 0,0 0 16,1-1-16,1-3 15,1 0-15,1-2 0,3-3 0,0-4 16,-1 1-16,1 1 0,-2-3 15</inkml:trace>
  <inkml:trace contextRef="#ctx0" brushRef="#br0" timeOffset="272315.3934">21087 6183 0,'0'0'0,"0"0"0,0 0 16,0 0-16,0 0 0,-6 25 16,6-25-16,-4 21 0,2-7 0,-1 1 15,0 2-15,0-2 0,-1 3 16,1-3-16,0 3 16,0-1-16,-2-3 0,1 4 0,-1 0 0,1-3 15,1-1-15,0 0 0,1-3 16,1-4-16,1-3 0,2-1 15,3-3-15,-1-1 0,2-2 0,-2 0 16,0 2-16,0-2 0</inkml:trace>
  <inkml:trace contextRef="#ctx0" brushRef="#br0" timeOffset="272615.3492">21472 6118 0,'0'0'0,"0"0"16,0 0-16,27-6 0,-15 6 0,5 0 15,5-3-15,0 2 16,1 1-16,11-3 0,4 2 15,-3 1-15,-2-3 0,9 0 16,0 3-16,-5 0 0,-2 3 0,-6 0 0,-3 2 16,-4-2-16,-2 1 0,-4-1 15,-1-2-15,-6 1 0,-2-1 0,-1 2 16,-2-3-16,-1 1 0</inkml:trace>
  <inkml:trace contextRef="#ctx0" brushRef="#br0" timeOffset="272885.0874">21775 5930 0,'0'0'0,"0"0"0,0 0 15,0 0-15,0 0 0,-7 24 0,7-24 16,-9 22-16,9-22 0,-10 28 15,6-10-15,0 0 0,0 0 16,1 4-16,1 2 0,0-2 16,-1 0-16,0 7 0,1 0 0,0-1 15,1-1-15,0-5 16,1 3-16,1-7 0,1-1 16,0-6-16,-1 0 0,0 0 15</inkml:trace>
  <inkml:trace contextRef="#ctx0" brushRef="#br0" timeOffset="273286.0049">22408 5892 0,'0'0'0,"0"0"0,0 0 16,-9 20-16,6-13 0,-2 8 15,1 5-15,-1 2 0,1-1 16,-1 11-16,-1 1 15,2-1-15,0 0 0,-1 8 16,-1 0-16,1-2 16,-2-2-16,-1-1 0,0 1 0,0-4 15,0 0-15,0 0 0,1-3 16,-1-4-16,0-3 0,3-2 16,0-2-16,4-7 0,0 0 15,6-5-15,3-5 0,-1 0 0,-1 2 0,-2-3 16</inkml:trace>
  <inkml:trace contextRef="#ctx0" brushRef="#br0" timeOffset="273633.4483">22623 6024 0,'0'0'0,"0"0"16,0 0-16,-30 9 0,19-5 0,-2 3 15,-3 0-15,2 1 0,0 0 0,-6 5 16,0 1-16,2 1 0,3-1 16,1 1-16,1 1 0,5-4 15,1 1-15,3-2 0,1 3 16,3-3-16,4-1 0,2-1 15,4 2-15,2-1 0,3 0 0,1-3 16,2 1-16,2-1 0,1 0 0,0 1 16,1-2-16,-1 1 0,-1-3 15,5 3-15,1 4 0,-1-4 16,-2 1-16,-4 1 0,-4-1 16,-3-4-16,-2 2 0,-1-2 15</inkml:trace>
  <inkml:trace contextRef="#ctx0" brushRef="#br0" timeOffset="275673.1372">23356 5869 0,'0'0'0,"0"0"15,0 0-15,0 0 0,0 0 0,0 0 16,2 21-16,-2-21 0,0 0 16,-1 29-16,1-29 0,-5 28 15,1-13-15,0-1 0,-1 2 16,-2 0-16,0 0 0,-2 1 15,0 0-15,-2-3 0,0 1 0,-4 3 0,0-1 16,2-2 0,1-3-16,3 0 0,0-4 0,2-1 0,2 0 15,0-2-15,1 1 0,0-5 16,2 1-16,0-1 0,0 2 16,0-3-16,2 0 0,-3 0 0,3 0 15,0 0 1,0-3-16,0 3 0,2-3 15,0 2-15,1-3 0,1 0 16,2-2-16,1 3 0,-1-1 16,2 0-16,1 1 0,0-1 15,-1 4-15,1-4 0,1 2 0,-1 0 16,0 2-16,0-3 0,-1 3 16,2 0-16,0 0 0,1 3 15,0-3-15,0 0 0,-1 2 0,1 1 16,1 3-16,-2-2 15,-1 0-15,0 2 0,0-2 0,-1 0 0,-1 2 0,1-2 16,-1 3-16,-1 1 0,0-1 16,-2 3-16,1 1 15,-1-3-15,-1 2 0,0 2 0,-1 1 16,-1-1-16,-1 1 0,-1-1 16,-3 1-16,0-2 0,0 3 15,-4-3 1,-2 3-16,-1 0 0,-1-2 0,-5 5 15,1-3-15,-1-3 0,1 2 16,-2-2-16,-2 0 16,2-3-16,1 0 0,-1 1 0,2-4 15,0 1-15,3-2 0,-1-1 16,-1-2-16,2-1 0,0 0 16,0 0-16,-1-4 0,2 3 0,0-2 0,2-4 15,2-3-15,2-4 0,1-1 16,2 3-16,0 2 15,1 0-15</inkml:trace>
  <inkml:trace contextRef="#ctx0" brushRef="#br0" timeOffset="275890.4725">23331 6015 0,'0'0'0,"0"0"0,0 0 16,22-4 0,-22 4-16,25-3 0,-25 3 15,37 3-15,-18-2 0,5-1 16,1 3-16,0-1 0,1 0 0,6 1 16,0-3-16,-5 1 15,-4 0-15,-3 1 0</inkml:trace>
  <inkml:trace contextRef="#ctx0" brushRef="#br0" timeOffset="276476.2483">23854 5715 0,'0'0'0,"0"0"16,0 0-16,0 0 0,0 0 0,-13 25 16,13-25-16,-5 22 0,5-22 15,-6 28-15,3-14 0,0 1 0,-1-3 16,1 4-16,0-4 0,0 1 15,0-2-15,0 0 0,0 0 16,-1-1 0,2 1-16,0-4 0,0 2 0,1-4 0,0-1 0,-1 0 31,1-1-31,1-3 0,-2 0 16,2-4-16,0-1 0,1 0 0,1-1 15,2-2-15,0 0 16,2-2-16,-1-1 0,3 0 0,2-2 15,0 3-15,0 1 0,0-2 16,0-1-16,-1 3 0,0 0 0,2 0 16,-1 2-16,-3 0 0,0 3 0,-1 1 15,1-1-15,-2 4 0,1-3 16,-1 6-16,0-1 0,-1 3 16,1 2-16,-2 1 0,-1 4 15,0-1-15,0-2 0,1 2 16,-2 1-16,0 0 0,0 1 0,0 3 15,-1-2-15,0-2 0,0-1 0,-1 2 16,0-2-16,0-1 0,1-3 16,0-2-16,0-2 15,0-3-15,0 0 0,0 0 0,0 0 16,0 0-16</inkml:trace>
  <inkml:trace contextRef="#ctx0" brushRef="#br0" timeOffset="276692.5972">24160 5834 0,'0'0'15,"0"0"-15,0 0 0,0 0 16,32-1-16,-32 1 0,27 0 16,-27 0-16,32 1 0,-14 2 0,3 0 0,-1-2 15,-1 2-15,3 0 0,-2-3 16,-4 0-16,-1 1 0,-3 0 15,0-1-15,-6-2 0,-1-1 0,-1 1 16,0 0-16,-1-1 0</inkml:trace>
  <inkml:trace contextRef="#ctx0" brushRef="#br0" timeOffset="276931.002">24301 5762 0,'0'0'0,"0"0"0,0 0 16,0 0-16,0 0 0,0 0 0,-4 28 0,4-28 15,0 0-15,-5 29 0,5-29 16,-4 28-16,2-16 0,0 1 16,-1 2-16,1-4 0,1 1 0,0 0 15,0 3-15,1-5 16,0-1-16,1 0 0,0-2 15,1 0-15,2-6 0,-2 3 0,0-1 0,0-2 0</inkml:trace>
  <inkml:trace contextRef="#ctx0" brushRef="#br0" timeOffset="277191.568">24608 5776 0,'0'0'0,"0"0"0,0 0 0,0 0 16,0 0-16,0 0 0,-2 32 15,2-32-15,-3 23 0,3-23 0,-3 27 16,1-13-16,0 1 0,-1-1 16,0 0-16,0 0 0,0 1 0,-1-1 15,1 0-15,1 1 16,1-1-16,0-3 0,-1-4 15,1 3-15,0-3 0,1-2 0</inkml:trace>
  <inkml:trace contextRef="#ctx0" brushRef="#br0" timeOffset="278117.9777">24982 5222 0,'0'0'0,"0"0"0,0 0 16,0 0-16,25 4 0,-25-4 0,20 7 15,-9-2-15,-1 0 0,1 0 16,1 2-16,0-2 0,0 1 16,-1-1-16,0 2 0,0 0 0,0 2 15,0-3-15,-1 4 0,-1-1 0,-1 1 16,2 3-16,0 2 16,-1-1-16,-2 0 0,-1 4 0,-1 3 15,0-1-15,-2 1 0,-2 1 16,-1 2-16,-1 0 15,-1-1-15,0 5 16,-1 5-16,1-5 16,0 1-16,-2 7 0,-3 3 0,0 0 0,1-3 15,-2 5-15,-1 0 16,0 6-16,3 0 0,-3-1 16,-1 3-16,1-6 0,0 0 0,-3 11 15,-1-1-15,-4-6 0,0-4 16,-5 2-16,-4-1 0,2-1 0,1 0 15,-10 6-15,-4-7 0,2-2 16,1-1-16,-9-2 0,-8 1 16,1-1-16,-2-2 0,-5-2 0,-3 2 15,-28 5-15,6-9 0,26-9 16,17-8-16,13-4 0</inkml:trace>
  <inkml:trace contextRef="#ctx0" brushRef="#br0" timeOffset="278798.1561">19760 5290 0,'0'0'0,"0"0"16,0 0-16,-25 17 15,15-9-15,-3 5 16,-3 5-16,1 1 0,-2 2 0,-6 12 15,-1 1-15,0 2 0,0 3 16,-2 13-16,1 5 0,-3 7 16,3-3-16,0 1 0,2 6 15,0 6-15,4-4 0,3 9 16,2 3-16,8-14 0,4-4 0,7 25 0,5-10 16,6-7-16,2-11 0,9 0 15,5-1-15,1-6 0,0-5 16,10-2-16,7 3 0,1-4 15,3-3-15,-17-14 0,-12-8 16,-7-6-16</inkml:trace>
  <inkml:trace contextRef="#ctx0" brushRef="#br0" timeOffset="279654.0498">25349 6044 0,'0'0'0,"0"0"15,0 0-15,0 0 0,27-7 0,-27 7 16,30-4 0,-30 4-16,38 0 0,-16 0 0,2 0 15,1 0-15,1 1 0,7 2 0,-1 0 16,-2-1-16,-2 3 0,-3-1 16,-3 0-1,-5 2-15,-1-4 0,-3 2 0</inkml:trace>
  <inkml:trace contextRef="#ctx0" brushRef="#br0" timeOffset="279838.8861">25315 6318 0,'0'0'0,"0"0"0,0 0 0,0 0 15,0 0-15,0 0 16,32-5-16,-32 5 0,39-5 0,-12 1 15,3 1-15,2-1 0,1-2 16,9-2-16,-2-3 0,-5 1 16,-7 2-16,-4 2 15</inkml:trace>
  <inkml:trace contextRef="#ctx0" brushRef="#br0" timeOffset="280265.4516">25930 5872 0,'0'0'16,"0"0"-16,0 0 0,31-2 15,-31 2-15,33 0 0,-12 2 16,1-2-16,2 4 0,1 0 0,0 3 0,7 0 15,-1 3-15,-4 2 0,-2 2 0,-7 1 16,-2 0-16,-6 1 0,-5 2 16,-6-1-16,-4 1 0,-10 4 15,-6 3-15,-4-3 0,-5 2 16,-4-3-16,-2-2 0,0 2 16,1-3-1,-6 6-15,3-4 0,3 0 16,6 1-16,4-3 0,7-3 15,2-1-15,4 1 0,4-2 16,4-2-16,4-3 0,4 0 0,5-2 16,4-3-1,4 1-15,3-4 0,5 3 0,4-3 0,2 1 0,1-1 16,2-1-16,1-5 0,7 2 0,-2-3 16,-9 0-16,-7 4 0,-4-1 15</inkml:trace>
  <inkml:trace contextRef="#ctx0" brushRef="#br0" timeOffset="280703.6106">26801 5317 0,'0'0'0,"0"0"16,0 0-16,0 0 0,0 0 0,0 0 15,-27 20-15,27-20 0,-24 26 16,7-8-1,-4 5-15,0 1 0,1 1 0,-6 12 16,-1 7-16,2-2 16,-1 1-16,-3 9 15,0 3-15,0 9 0,4-7 0,2 11 16,4 0-16,4-10 0,1-6 16,3 10-16,3 5 0,3-10 15,4-9-15,5 7 0,4 2 0,1-6 0,0-5 16,15 27-16,7-2 0,-1-18 15,-3-14-15,7-3 0,4-8 16,-13-9-16,-7-5 0,-6-5 16</inkml:trace>
  <inkml:trace contextRef="#ctx0" brushRef="#br0" timeOffset="281405.365">27217 5962 0,'0'0'16,"0"-14"-16,0-1 0,0 4 0,-1-1 15,0-4-15,0-2 0,0 0 0,-1 0 16,0 0-16,0-1 15,-1 3-15,-2 3 0,0 1 0,-3 1 16,-2 4-16,-1 0 0,-3 5 0,-3 2 16,1 3-16,0 3 0,-1 2 15,-2 5-15,-2 0 0,-2 6 0,-4 3 16,2 6-16,1-2 0,0 5 16,2 2-16,0-1 0,-1 7 15,3 0 1,4 0-1,3 1-15,3-4 0,2-5 0,2-6 16,3-3-16,3 0 0,1-4 0,5-1 16,1-2-16,3-4 0,3-1 15,0-6-15,0-1 0,0-6 16,2 2-16,2-6 0,4-2 16,0-3-16,0-3 0,-1-2 15,-1 3-15,1-4 0,0 0 0,3-3 0,-1-1 16,-4 4-16,0-3 0,1-3 15,-3 2-15,-3 3 0,-3-1 16,-3 5-16,-1 0 0,-2-1 16,-1 4-16,1-2 0,-2 3 15,0 4-15,-1 0 0,0 3 16,0 0-16,-1 4 0,0 0 0,-1 2 0,0 4 16,-1 4-16,0 1 0,-2 0 15,0 3-15,-2 0 0,1 4 16,1 0-16,-1 0 0,1 3 15,-1 0-15,1 1 0,-2 0 16,2 3-16,2-4 0,-2 7 16,2-2-1,0-5-15,1-3 0,0 1 0,2 1 16,0-5-16,0 2 0,-1-9 16,0 0-16,2-3 0,2-8 15,-2 3-15,0 0 0,0 0 0</inkml:trace>
  <inkml:trace contextRef="#ctx0" brushRef="#br0" timeOffset="281890.9343">27347 6195 0,'0'0'0,"0"0"16,0 0-16,0 0 0,0 0 15,0 0-15,-3 27 0,3-27 16,0 0-16,-7 26 15,7-26-15,-5 24 0,1-10 16,1-2 0,0 2-16,-2-4 0,1 0 0,-1-2 0,1-1 15,1 0-15,1 1 0,-2-1 16,1 0-16,1-3 0,0 3 16,-1-6-16,1-1 0,0 0 0,0-1 15,-1 0-15,1-5 0,1 2 0,0-3 16,2 0-16,2-4 0,2 0 15,0 1-15,2 0 0,1 1 16,-1-2-16,1 1 0,1-1 16,0 1-1,-1 3-15,-1-1 0,2 1 0,1 0 16,0 1-16,-1 2 0,1 1 16,1 2-16,0 0 0,-1 1 15,1 1-15,0 2 0,-1 1 16,-2 0-16,0 4 0,-1 1 15,-2 2-15,1 0 0,-2 0 16,0 3-16,-2-3 0,0 0 0,0 6 16,-1-3-16,0 1 0,0-2 15,-1-2-15,0-3 0,0-1 0,0-3 16,0 0-16,0-4 16,-3 2-16,0-5 0,1 0 0,-1 0 0,1 2 15</inkml:trace>
  <inkml:trace contextRef="#ctx0" brushRef="#br0" timeOffset="282106.6485">27844 6079 0,'0'0'0,"0"0"16,0 0-16,30-5 0,-13 4 0,3 0 15,2-1-15,6 2 0,2 2 16,-1 0-16,-2 3 15,-1-3-15,-3 3 0,2-1 0,-2 0 16,-3-1 0,-3 1-16,-6-4 0,-2 0 15,-4 0-15,-2 0 0,0 0 0,-1 0 16,0 0-16</inkml:trace>
  <inkml:trace contextRef="#ctx0" brushRef="#br0" timeOffset="282322.9768">28025 5976 0,'0'0'16,"0"0"-16,0 0 0,0 0 16,0 0-16,0 0 0,-5 26 0,5-26 15,0 0 1,-8 32-16,8-32 0,-9 29 15,5-11-15,-1 2 0,1 1 16,0 0-16,0 1 0,1-3 16,0-2-16,0-2 0</inkml:trace>
  <inkml:trace contextRef="#ctx0" brushRef="#br0" timeOffset="283250.4661">28732 5619 0,'0'0'0,"0"0"16,0 0-16,0 0 0,0 0 0,-2 29 16,2-29-16,-6 29 0,6-29 0,-6 32 15,2-8-15,1 1 16,-1 0-16,-1 5 0,0 4 16,-2 7-16,2-3 0,-2 8 0,2-6 15,-1 0-15,2 1 0,-1-5 16,1-3-16,-1 0 0,2-2 15,0 5-15,1-8 0,-1 0 0,2-6 16,-1-1-16,1-5 16,0-3-1,1 1-15,0-3 0,-1-3 0,1 2 0,0-4 16,0-6-16,-1-5 0,1 1 16,0 3-16,0-2 0</inkml:trace>
  <inkml:trace contextRef="#ctx0" brushRef="#br0" timeOffset="283633.645">28989 5892 0,'0'0'0,"0"0"15,0 0-15,0 0 0,-33 6 0,33-6 16,-29 6-16,29-6 0,-34 11 0,14-4 16,-1 0-16,0 4 0,0-2 15,-3 4 1,2-1-16,2 1 0,3 1 0,1-3 16,2 3-16,2 0 15,1-3-15,3 1 0,2-2 0,3 0 16,1 0-16,3-2 0,2 2 15,4-2-15,3-1 0,3-2 16,4 2-16,0-1 0,2-2 0,0 2 16,0-2-16,0 0 0,2 0 0,1 2 15,0-2 1,-1 0-16,-2-1 0,-1-2 0,-3-2 0,-2 1 16,-2 0-16,-1 0 0</inkml:trace>
  <inkml:trace contextRef="#ctx0" brushRef="#br0" timeOffset="283841.7333">29141 6051 0,'0'0'0,"0"0"15,0 0-15,0 0 0,0 0 16,0 0-16,0 0 0,0 0 16,21 21-16,-21-21 0,0 0 15,24 18-15,-24-18 0,0 0 16,24 11-16,-24-11 0</inkml:trace>
  <inkml:trace contextRef="#ctx0" brushRef="#br0" timeOffset="284296.581">29796 5685 0,'0'0'0,"0"0"0,0 0 15,0 0-15,0 0 0,-11 25 16,11-25-16,-15 24 0,15-24 16,-17 28-16,5-12 0,0 0 0,1 0 0,0 2 15,0 2-15,-1 6 16,2 1-16,2 1 0,3 1 16,-1-3-16,2-2 0,0 5 0,3-1 15,1-2-15,1-2 0,3-1 16,1 1-16,3-2 0,1 2 0,-2 1 15,2-4 1,0 0-16,0-5 0,-1 1 16,-1-3-16,-1 1 0,-1-1 15,0 0-15,-1-2 0,-3-2 16,-2-3-16,-4 3 0,-3-5 16,-3 1-16,-2 1 0,-5-3 15,-3-1-15,-3-2 0,-3 2 0,0-6 16,-3 2-16,-4-5 0,1-2 0,6 1 15,5 3-15,5-3 0</inkml:trace>
  <inkml:trace contextRef="#ctx0" brushRef="#br0" timeOffset="284496.0832">29674 5917 0,'0'0'0,"0"0"0,0 0 16,0 0-16,26-2 0,-26 2 0,30-3 16,-11 6-16,1-3 0,3 1 15,2 2 1,7 0-16,0-2 0,-2 2 16,0-3-16,-5 0 0,-4 0 15,-3 0-15</inkml:trace>
  <inkml:trace contextRef="#ctx0" brushRef="#br0" timeOffset="285098.8235">30320 5676 0,'0'0'15,"0"0"-15,0 0 16,0 0-16,0 0 0,0 0 16,0 0-16,-7 23 0,7-23 0,-4 20 15,4-20-15,-5 25 0,1-11 16,0 0-16,-2 1 0,1-1 16,0 0-16,0 0 0,-1-1 15,2-1-15,0-1 0,-1-3 16,1 2-16,0-3 0,2 0 0,0 0 15,0-2-15,1-2 0,1 1 0,0-4 16,3 0-16,-1-1 16,1-2-16,2-4 0,-1-1 0,2-1 15,-1 0-15,3-1 0,2 0 16,0 2-16,0-1 0,1 0 16,0-1-16,0 0 0,0 0 0,-1 2 15,1 0-15,-2 0 0,0 2 0,-2 0 16,0 1-16,-1 1 0,0 0 15,0 2-15,-1 2 0,1 2 16,-2 0-16,0 4 0,0 1 16,-1 2-16,-1 0 15,-1 2 1,0 4-16,-1-2 0,0-2 0,0 3 16,-1-3-16,0 7 0,0 0 0,0 0 15,0-1-15,0-1 0,0 0 16,0-4-16,-1 1 0,1-2 15,1 0-15,0-4 16,0 3-16,0-6 0,0 0 0,0-1 16,0-3-16,3 0 0,-2-3 0,0 0 15,0 0-15,-1 1 0</inkml:trace>
  <inkml:trace contextRef="#ctx0" brushRef="#br0" timeOffset="285515.8272">30854 5508 0,'0'0'0,"0"0"0,0 0 0,15 18 0,-15-18 16,17 21-16,-7-3 0,0 2 0,1 3 15,3 9-15,1 4 0,0-3 16,-2 3-16,0 13 0,-1 4 16,-5-3-16,-4-7 0,-3 11 15,-3 0-15,-1-1 0,-2 0 16,-5 4-16,-3-3 0,-2-4 16,1-4-16,-5-6 15,-4 2-15,-1-5 0,2-2 16,-3 5-16,-1-1 0,1-4 15,-1-6-15,-1 0 0,-3-1 16,7-6-16,3-1 0,-2-3 16,-1 0-16,5-4 0,0-3 0,1 0 15,3-1-15,1-3 16,2 0-16,2-4 0,2 1 0,2-3 0,2 2 16,0-2-16,1 1 0,0-1 15,-1-1-15,1 2 0,1-1 16,0-1-16</inkml:trace>
  <inkml:trace contextRef="#ctx0" brushRef="#br0" timeOffset="294655.2497">19622 8726 0,'0'0'0,"0"0"0,0 0 0,0 0 0,0 0 0,-26 13 15,26-13-15,-27 21 16,13-7-16,-1 2 0,-1 2 16,1 1-16,-1 2 0,-5 9 15,0 4-15,2-1 0,-1-1 0,-2 11 16,1 2-16,4-2 15,3-1-15,1 9 16,2 3-16,2-5 0,2-3 0,3 0 16,0 2-16,3 2 15,2-5-15,4 1 0,1 2 16,3-6-16,3-4 0,4-1 16,3 0-16,-1-4 0,0-2 0,7-3 15,5-2-15,0-6 0,1-5 16,-8-2-16,-5-6 0,-5 0 0</inkml:trace>
  <inkml:trace contextRef="#ctx0" brushRef="#br0" timeOffset="295327.8791">20072 9270 0,'0'0'0,"0"0"16,0 0-16,-4-30 0,4 30 15,-6-23 1,1 10-16,-1-1 0,0 0 0,-3-4 16,-1 0-16,1 2 0,0 1 15,-2 4-15,-1 1 16,0 4-16,1 1 0,-3 5 15,-4 5-15,0 1 0,0 2 0,-1 5 16,-1 1-16,1 2 0,3 0 16,-5 9-16,1 3 0,2-1 0,4-2 0,1 6 15,1 2-15,3-1 0,2-3 16,2 6-16,1-1 16,2-4-16,1-5 0,3-1 0,4-1 15,-2-5-15,1-3 0,-1-3 16,1-1-16,0-3 0,0 0 15,2-5 1,1-2-16,1-3 0,0 0 0,9-7 16,5-2-16,-2-1 15,-1-2-15,1-2 0,1 0 16,-2 0-16,-2-1 0,0-1 0,1-1 16,-2-1-16,-3 0 0,-1 0 15,-1-2-15,-1 3 0,-2 2 16,-1 0-16,0 0 0,-3 2 0,-1 3 0,0 1 15,-1 2-15,-1 1 16,1 2-16,-2 3 0,-1 3 16,0 0-16,2 0 0,-2 4 15,0 3-15,0 0 0,-1 2 0,0 2 16,0 3-16,-1 3 16,0 1-16,0 0 0,0 0 0,1 0 0,0-2 0,-1 3 15,1-1 1,-1-1-16,0-1 0,1 0 15,0 1-15,-1-3 0,-1-1 16,2-2-16,1-1 0,1-2 0,0-1 16,1-3-16,-1 1 15,0-1-15</inkml:trace>
  <inkml:trace contextRef="#ctx0" brushRef="#br0" timeOffset="295842.6661">20245 9531 0,'0'0'0,"0"0"16,0 0-16,-2 18 0,2-18 0,-2 19 16,2-19-16,-4 24 0,1-11 15,0 1-15,-1 2 0,-2 0 16,1-1-16,-1-1 0,1 0 15,-2 0 1,1-2-16,2-1 0,1 0 16,0-5-16,1 1 0,0-2 0,0-5 15,0 2-15,-1-2 0,3 0 16,-1-6-16,1 1 0,1-2 16,3-2-16,1-2 0,2 0 15,0-1-15,-1-1 0,2 0 16,-2 0-16,2 1 0,3-4 0,1-1 15,-1 1-15,-1 0 0,-1 3 0,0 1 16,0 2-16,1 2 0,-1 1 16,0 3-1,0 1-15,-1 1 0,0 2 16,-1 2-16,-1 1 0,-1 0 16,0 3-16,-1 0 0,1 2 15,-2 1-15,0 0 0,1 1 16,-2 0-16,0 1 0,-1 3 0,0-1 15,0-2-15,-1-1 0,0 1 16,0 1-16,0-5 0,0 0 16,0-2-16,0-1 0,0 0 15,0-2-15,0 1 0</inkml:trace>
  <inkml:trace contextRef="#ctx0" brushRef="#br0" timeOffset="296043.2623">20528 9545 0,'0'0'0,"0"0"0,0 0 16,0 0-16,0 0 0,36-1 0,-36 1 0,34-1 15,-16 2-15,0 0 0,-1 0 16,1 1-16,1-2 0,-1 1 16,2 0-16,2 2 0,-2-3 15,-2 2-15,-3-1 0,-3-1 0,-2-1 16,-3-3-16,-3-1 15,0 2-15,-2 0 16,0 0-16</inkml:trace>
  <inkml:trace contextRef="#ctx0" brushRef="#br0" timeOffset="296322.1247">20680 9475 0,'0'0'0,"0"0"0,0 0 16,0 0-16,0 0 0,-1 20 16,1-20-16,2 20 0,-2-20 0,2 21 15,-2-21-15,0 24 0,0-11 16,0 1-16,0 0 16,-1-1-16,0 1 15,0-3-15,0 1 0,0-3 16,0-1-16,-1-1 0,2-1 15,2-1-15,-1-3 0,2-5 16,2-4-16,1 2 0,-2-1 0,0 1 16</inkml:trace>
  <inkml:trace contextRef="#ctx0" brushRef="#br0" timeOffset="296522.6888">21059 9462 0,'0'0'0,"0"0"0,0 0 16,0 0-16,0 25 0,0-25 0,-1 28 0,0-12 15,0 1-15,-2 2 0,-3 4 16,1 0-16,-2 2 0,-1 5 16,0-2-16,2-5 0,0-4 0,2-2 15</inkml:trace>
  <inkml:trace contextRef="#ctx0" brushRef="#br0" timeOffset="302958.1513">21477 9253 0,'0'0'0,"0"0"0,0 0 16,0 0-16,0 0 0,0 0 15,0 0-15,0 0 0,0 0 0,0 0 16,33 0-16,-33 0 0,0 0 16,39 1-16,-39-1 0,35-1 15,-18 2-15,0 0 0,1-1 16,0 1-16,-1 0 0,2 0 0,0 0 15,-2 0-15,1 2 0,2-2 16,-1 0-16,-3 1 0,-2 0 0,1 0 16,-1 0-16,-4-1 0,-1 0 15,-1 0-15</inkml:trace>
  <inkml:trace contextRef="#ctx0" brushRef="#br0" timeOffset="303528.2833">22525 8856 0,'0'0'0,"0"0"0,0 0 16,0 0-16,0 0 15,0 0-15,-12 23 0,12-23 16,0 0-16,-24 29 0,24-29 16,-23 26-16,12-12 0,0 1 15,0 1-15,1 1 0,1-1 16,2 1-16,0 1 0,0 4 15,3-4-15,3 0 0,2 1 16,2-2-16,3-1 0,4-1 0,3 0 16,0-2-16,1 0 0,-1 0 0,0-1 15,0 1-15,0-2 0,2 1 16,1 1-16,-1-2 0,-2 0 16,-1 2-16,-1 0 0,-1 1 15,-1 0-15,-5 1 0,-2-1 16,-3-1-16,-3-1 0,-5 1 0,-4 1 15,-1 0-15,-2 2 0,-5 0 16,-4 1-16,-5 1 0,2-3 0,-1 0 16,-2 1-16,1-4 0,1-3 15,3 2-15,2-4 0,3 1 16,3-3-16,1 1 0,2-2 16,1-1-16,0-2 15,3-3-15,2-2 16,1-3-16,2-1 0,3 1 0,0 1 15,0 2-15</inkml:trace>
  <inkml:trace contextRef="#ctx0" brushRef="#br0" timeOffset="303759.6656">22390 9037 0,'0'0'0,"0"0"16,0 0-16,24-4 0,-24 4 0,30-5 31,-30 5-31,42-1 0,-18 0 0,2 2 16,0 2-16,8 0 0,1 1 16,-5 1-16,-1-1 15,-5 1-15,-3-2 0,-3-1 0</inkml:trace>
  <inkml:trace contextRef="#ctx0" brushRef="#br0" timeOffset="304345.5059">23057 8773 0,'0'0'0,"0"0"16,0 0-16,0 0 0,0 0 0,-2 21 15,2-21-15,0 0 16,-4 28-16,4-28 0,-4 24 16,2-10-16,0 0 15,-1 0-15,-1 0 0,1 1 16,0-3-16,-1 1 0,0 0 15,1-2-15,-1 0 0,1-1 16,0 0-16,1-2 0,-1-1 0,1-2 16,1-1-16,0 0 15,0-2-15,1-2 0,0 0 16,-1-4-16,1-2 0,1 1 0,1-4 0,1 1 16,2-1-16,1-2 0,3 0 15,0 0-15,0 3 0,0-3 16,1-1-16,0 2 0,1 0 0,1-1 15,-1 0-15,-4 3 16,1 2-16,2 0 0,-1 0 16,-2 4-1,-1 1-15,2 1 0,0 1 0,-2 1 0,1 0 0,-2 3 16,0 3-16,-2-1 0,0 2 16,-1 2-16,-2 2 0,0-1 15,-2-1-15,1 2 0,-1 0 16,0 5-16,0-2 0,-1 1 15,1-1-15,0-1 0,0-2 16,0-1-16,1-3 0,-1 0 16,1-2-16,0-3 0,0-2 15,1-2-15,0 4 0,0-4 0</inkml:trace>
  <inkml:trace contextRef="#ctx0" brushRef="#br0" timeOffset="304561.8492">23329 8909 0,'0'0'0,"0"0"0,0 0 16,27-3-16,-27 3 0,30-3 0,-12 2 16,0 0-16,2 1 0,1 1 15,1 0-15,4 1 0,-3-2 0,-1 1 16,-2 1-16,-2-1 0,-1 1 15,-3-2-15,-2-1 0,-2-1 16,-2-3-16,-1 2 0,-2 1 0,1-2 16</inkml:trace>
  <inkml:trace contextRef="#ctx0" brushRef="#br0" timeOffset="304831.5044">23504 8823 0,'0'0'0,"0"0"16,0 0-1,0 0-15,0 0 0,0 0 16,0 26-16,0-26 0,0 0 0,0 27 16,-1-14-16,0-2 0,0 0 15,0 0-15,-1 0 0,1 0 16,0-2-16,0 0 15,0 0-15,0-2 0,0 1 0,1-3 16,0-1-16,0-4 0,2 0 0,-2 0 16,0 0-16,0 0 0</inkml:trace>
  <inkml:trace contextRef="#ctx0" brushRef="#br0" timeOffset="305063.5113">23780 8830 0,'0'0'0,"0"0"15,0 0-15,0 0 0,0 0 0,-5 23 16,5-23-16,0 0 0,-7 27 0,7-27 16,-8 26-16,4-13 15,1-1-15,0 1 0,1 1 0,-2-2 16,1 1-16,0-1 0,-1-2 0,1 0 15,1 0-15,-1-2 0,0-3 16,1 0-16,0-1 0,0 0 16</inkml:trace>
  <inkml:trace contextRef="#ctx0" brushRef="#br0" timeOffset="305560.7529">24101 8558 0,'0'0'0,"0"0"0,0 0 15,0 0-15,14 16 0,-14-16 16,10 21-16,-4-8 0,1 0 0,2 4 0,1 4 16,-1-1-16,-1 2 0,2 8 15,0 3-15,-2-1 0,-2 2 16,-1 7-16,-2 0 0,0-1 16,-2-1-16,-2 1 0,-2 1 15,-1-3 1,-3-2-16,-3 7 0,-2-1 15,0-2-15,1-2 0,-2 1 0,-3-2 16,1-2-16,0-3 0,-7 3 16,-2-2-16,3-5 0,4-3 15,-2-2-15,0-2 0,4-5 16,-1-1-16,0-1 0,-2-1 16,4-2-16,1-2 0,0-1 0,1 1 15,2-4-15,2 0 0,2-2 0,1 0 16,0-3-16,1 2 0,0-2 15,2 0 1,2 0-16,-2 0 0,2 0 0,0 0 16,0 0-16</inkml:trace>
  <inkml:trace contextRef="#ctx0" brushRef="#br0" timeOffset="305918.4569">24507 9056 0,'0'0'0,"0"0"0,0 0 16,35-4-16,-35 4 0,35-3 16,-11 2-16,-1 1 0,2 1 0,8 4 15,1 1-15,-3 1 16,-3 1-16,2 0 15,-6-1-15,-4-2 0</inkml:trace>
  <inkml:trace contextRef="#ctx0" brushRef="#br0" timeOffset="306103.4437">24521 9320 0,'0'0'0,"0"0"0,23 1 16,-23-1-16,36 1 0,-5 0 16,6 2-16,0 1 0,2 1 0,-1 1 15,-6-2-15,-6 0 0</inkml:trace>
  <inkml:trace contextRef="#ctx0" brushRef="#br0" timeOffset="306784.1472">25464 8928 0,'0'0'0,"0"0"16,0 0-16,21-8 0,-21 8 0,25-5 15,-9 3-15,1 1 16,-1 1-16,4 0 0,4 0 0,-2 3 16,0-1-16,6 4 0,1 0 15,-1 0-15,-3 3 0,-3-1 16,-2 2-16,-4-1 0,-1 0 0,-3 2 16,-3 4-16,-4 0 0,-2 1 15,-5 2-15,-5 0 0,-5 0 0,-1 0 0,-7 1 16,-2-1-16,-3 1 0,-1-4 15,-1 2-15,1-1 16,0-1-16,1-1 0,-2-1 0,0 0 16,3-1-16,2 0 0,-1 1 15,6-1-15,5-2 0,1-2 16,3-1 0,1 1-16,2-2 0,2 0 0,1-1 15,2 0-15,4 0 0,1-2 16,6 0-16,5-1 0,0 0 15,2-1-15,2 0 0,3-1 16,0 0-16,1 0 0,6 0 16,0 1-16,-1-1 0,-2-1 15,0 0-15,-1-1 0,-4 1 0,-2 0 0,-2 0 16,-3 1-16,-2 1 0,-2-1 16,-1 1-16,-1-1 0,-2 3 15,-2-1-15,1-1 0,-2 0 16,-1 1-16,1-1 0,-2-1 15</inkml:trace>
  <inkml:trace contextRef="#ctx0" brushRef="#br0" timeOffset="307370.4391">26742 8303 0,'0'0'0,"0"0"0,0 0 16,0 0-16,0 0 0,0 0 15,-22 23-15,22-23 0,-25 19 0,10-5 16,-2 4-16,0 3 16,-1 2-16,-4 4 15,-3 1-15,-5 8 0,3-1 0,-6 13 0,1 2 0,4-2 16,1-3-16,-3 11 0,3-1 16,4-2-16,4-2 0,2 10 15,4-2-15,3-5 0,4-5 0,2 3 16,3 4-16,5 1 15,1-6-15,6 3 0,3-1 16,2-4-16,-1-5 16,6 2-16,5 1 0,-2-4 15,-1-5-15,16 20 0,-1-4 16,-14-22-16,0-2 0,1 1 16,-8-8-16,-5-7 0</inkml:trace>
  <inkml:trace contextRef="#ctx0" brushRef="#br0" timeOffset="309715.8494">27048 8828 0,'0'0'0,"0"0"0,0 0 16,-1-22-16,1 22 0,0 0 0,-2-25 16,0 16-16,-1-1 0,0-1 15,-1 2 1,-3 2-16,-2 1 0,-3 0 16,-2 2-16,0 3 0,-1 1 0,-7 2 15,-1 4-15,-1 3 0,-1 1 16,1 3-16,-1 3 0,2 1 15,1 2-15,-6 6 0,-1 2 16,5 1-16,2-1 0,3 4 16,3 2-16,1-1 0,3-2 0,1 5 15,4-1-15,1-3 0,2-3 0,1-3 16,2-2-16,4-4 16,0-2-16,1-3 0,2-2 15,0-5-15,2-1 0,2-2 0,3-1 16,2-2-16,0-2 0,4-5 15,2-2 1,1-2-16,1-1 0,1-3 16,0-2-16,-1 1 0,-3 0 0,3-3 15,0-1-15,-2 1 0,-2 0 16,4-5-16,-4-2 16,-5 7-16,-2 3 0,0-3 0,-2 0 15,-4 5-15,0 2 0,-2-1 16,-1-1-16,-1 3 0,0 1 0,0 5 0,-1 0 15,-1 1-15,0 0 0,0 3 16,0 0-16,-2 4 0,0 3 0,0 0 16,-2 1-1,0 2-15,0 1 0,-1 3 0,1 1 16,-2 2-16,1 1 0,0 1 16,2 1-16,-1-1 0,-2 0 0,1 1 0,-1 3 15,1-3-15,-1 1 0,-1 0 16,2 0-16,0-5 0,2 0 15,0 0-15,1 0 0,-1-5 16,1-1-16,1-3 0,1-5 31,0-2-31,5-2 0,-3 0 0,0-1 16,0 2-16</inkml:trace>
  <inkml:trace contextRef="#ctx0" brushRef="#br0" timeOffset="310280.3673">27181 9191 0,'0'0'0,"0"0"15,0 0-15,0 0 0,0 0 0,-8 29 16,8-29-16,-8 22 0,8-22 0,-9 27 16,5-13-16,-1-1 15,1 2-15,-1 0 0,-2 1 16,0-2-16,1 0 0,0-3 15,1 0 1,-1-2-16,2 0 0,0-1 16,2 0-16,0-3 0,0 0 0,0-2 15,-1-2-15,3-1 0,-2-1 16,3-3-16,2-2 0,0-2 16,1-1-16,2-2 0,0-1 15,3 0-15,1 1 0,1-3 16,1 0-16,3-3 0,-2 2 0,1 0 0,2-4 15,-3 4-15,-1 2 0,0 1 16,1 0-16,-1 1 0,-1 3 0,1-1 16,-3 2-16,0 2 15,0 1-15,0 1 0,0 2 16,-2 1-16,0 1 0,-1 3 0,-1 2 16,-1-1-1,1-1-15,-2 5 0,1 2 16,-2 0-16,0 0 0,0 6 15,1-1-15,-1 1 0,-2 0 0,-2-2 16,1 2-16,0-2 16,0-2-16,0 0 0,0 1 15,0-2-15,-1-2 0,1 1 0,-1-1 0,1 0 16,0-1-16,0-1 0,1-1 16,0-2-16,1 1 0,1-4 15,2-1-15,-1 0 0,0-1 0,0 1 16</inkml:trace>
  <inkml:trace contextRef="#ctx0" brushRef="#br0" timeOffset="310835.1223">28059 9196 0,'0'0'15,"9"0"-15,2-1 0,0 1 16,1 1-16,6-1 0,2 1 0,3 0 16,2 0-16,4 2 0,-4-1 15,-1 0-15,-5 0 0,-1-1 16,-1 2-16,-3-3 0,-2 1 0,-4-1 15,-2 0-15,0 0 0,-2 2 16,0-2-16,-1 1 16,-3-1-16,0 0 15,0 0-15,0 0 0,0 0 16</inkml:trace>
  <inkml:trace contextRef="#ctx0" brushRef="#br0" timeOffset="318659.981">29011 8689 0,'0'0'0,"0"0"15,0 0-15,0 0 0,0 0 0,0 0 16,0 0-16,0 0 0,0 0 16,-5 29-16,5-29 15,-7 30-15,7-30 0,-10 35 0,5-13 16,-2-1-16,0 1 0,0 7 15,0 2 1,0-2-16,1-1 0,2 1 16,3 1-16,1-3 0,1-3 0,4 5 15,1-2-15,1-2 16,0-2-16,0-1 0,1 1 16,0-5-16,0-1 0,1 1 0,4 0 15,-3 0-15,-2-1 0,2 1 16,2 0-16,-3-1 0,-1-4 0,-3 0 15,0-1-15,-2 0 0,1-1 16,-6-2-16,-2 3 0,-3-4 16,0-3-16,-5 3 0,-3 0 15,-1-1-15,-3-3 0,-4-1 0,-5-1 16,3 0-16,1-1 0,-10-1 16,-2-1-16,4-1 0,2 0 0,3-4 15,0-3-15,6 2 0,4 1 0,2 2 16</inkml:trace>
  <inkml:trace contextRef="#ctx0" brushRef="#br0" timeOffset="318860.7994">28920 8988 0,'0'0'0,"0"0"0,0 0 15,0 0-15,0 0 0,22-15 0,-22 15 16,25-6-16,-7 3 0,3 1 16,2 2-16,2-1 0,3 0 0,6 1 15,0 3-15,-4 3 0,-4 5 16,-4-3-16,-3 0 0,-3-2 0</inkml:trace>
  <inkml:trace contextRef="#ctx0" brushRef="#br0" timeOffset="319456.5779">29555 8748 0,'0'0'0,"0"0"15,0 0-15,-4 18 0,4-18 0,-4 21 16,4-21-16,-7 25 0,4-12 16,-1 1-16,-1 1 0,1-2 15,-1 1-15,1-1 0,0 1 16,-1-3-16,1 0 0,1-2 16,-1-1-16,2 0 0,0-3 0,0 0 15,0-1-15,1 0 0,1-4 0,0 0 16,4-4-16,-1-2 0,0-1 15,2-3-15,1-1 0,1 2 16,0-1-16,1-3 0,2 1 31,0-1-31,-1 2 0,2-5 0,0-1 16,-1 3-16,0 1 0,-1 1 16,0 1-16,-2 2 0,1 1 0,-1 1 15,-2 0-15,0 2 0,0 2 16,2 2-16,2 1 0,-3 1 15,0 1-15,0 3 0,1 2 16,0 1-16,-2 1 0,1 2 16,-2 1-16,0 1 0,1-1 0,-1 6 0,0 0 15,-2-1-15,0 0 0,-2 0 16,-1 0-16,1 0 0,0-2 16,-1 1-16,0-1 0,-2-1 15,1-2-15,0-1 0,1 1 16,0-4-1,-1 1-15,0-3 0,2-3 16,0-3-16,0 0 0,-1-3 0,0-5 0,0 1 0,0 1 16,0 0-16</inkml:trace>
  <inkml:trace contextRef="#ctx0" brushRef="#br0" timeOffset="319916.1554">30062 8428 0,'0'0'0,"0"0"16,0 0-1,23 21-15,-14-10 0,4 3 0,4 4 16,5 8-16,0 3 0,-2 2 15,-2 4-15,2 10 0,-2 0 16,-1 3-16,-2 2 0,0 7 16,-2-5-16,-5 5 0,-2 2 15,-3 5-15,-4-5 0,-3 0 16,-3 0-16,-1-3 0,1-5 0,-7 10 16,-2-2-16,-4-7 0,-1-3 0,-5 5 0,-2-2 15,5-10-15,2 0 0,-17 12 0,1-8 16,5-10-16,4-4 0,4-3 15,2 1-15,9-13 0,0 0 0,-4-3 16,-3-2 0,1 1-16,2-3 0,2-2 0,4-1 15,4 0-15,0-4 0,0 1 16,1-3-16,1 0 0,2-1 16,0 2-16,0-2 0,-1 1 15,0 1-15,-2-2 0,0 0 16,-2 0-16,0-3 0,3 3 15,0-2 1,1 2-16</inkml:trace>
  <inkml:trace contextRef="#ctx0" brushRef="#br0" timeOffset="325532.9728">20836 12799 0,'0'0'0,"0"0"16,7-20-16,-1 8 16,-1 0-16,1-4 0,-1-3 15,2-5-15,-1 0 0,1-1 16,-2-3-16,1 1 0,-2-1 16,0-5-16,-3-4 0,-1 6 15,0-1-15,-1 1 0,-2 0 16,0 4-16,-1 1 0,-3 0 15,-1 2-15,-2 1 0,-1 5 0,-3 1 0,-1 2 16,-2 4-16,0 4 0,-7 5 16,-2 5-16,-2 2 0,1 2 0,-4 6 15,-1 4-15,-7 5 16,2 3-16,0 6 0,1 6 16,3-1-16,3 1 0,-2 8 15,2 4-15,6-3 16,4-3-16,6 2 0,4 2 15,5-5-15,1-4 0,8 3 16,5-3-16,4-8 0,1-3 0,5-4 16,2-3-16,-3-5 15,1-2-15,6-5 0,6-1 0,0-7 0,1-2 16,6-6-16,2-1 16,-3-1-16,-4-2 0,3-3 0,3-4 15,-4 0-15,-2 0 0,-2-6 16,-1-3-16,-1 1 15,-1-1-15,-1-2 0,-3-3 16,-5 8-16,-4 4 0,-3 1 0,-3 1 16,-3 2-16,-2 2 0,-1 1 15,1 2-15,-3 5 0,0 0 0,-1 3 0,0 0 16,0 4-16,-2 1 0,-2 2 16,0 1-16,0 3 0,-2 4 15,-1 2-15,0 3 0,0-2 16,-1 2-16,0 5 0,0 2 15,0 2-15,2 1 0,-1 0 16,0 1-16,2-2 16,-1-2-16,1 2 0,0 1 15,2-3-15,1-2 0,1-3 16,0-2-16,1-2 0,0-1 0,1-2 16,0-4-16,2-1 0,3-2 15,2-4-15,4-2 16,-3 0-16,0 1 0,-2 0 0</inkml:trace>
  <inkml:trace contextRef="#ctx0" brushRef="#br0" timeOffset="326012.3176">21260 12768 0,'0'0'0,"0"0"0,0 0 15,0 0-15,1 28 0,-1-28 0,-1 26 16,-1-12-16,-1 2 0,0 2 16,-1 1-16,-1-1 15,1-1-15,-2 3 0,1-1 0,-2 0 16,2-2-16,-1-2 16,2-2-16,1-1 0,0-4 0,1-2 0,0-3 15,2-3-15,0 0 0,0-5 16,2-3-16,1-2 0,1-1 15,3-6-15,3-1 0,1 0 0,3-1 16,0 0-16,1-1 16,1 1-16,-1-1 0,0 2 0,-1 0 15,1-1-15,0 1 0,-3 3 16,-1 2-16,-3 3 0,-2 4 16,0 0-16,-1 2 0,1 5 0,0 3 15,0 3-15,-2 1 0,0 3 16,-2 2-16,0 0 0,-1 0 15,-1 3-15,-1 0 0,-1 3 16,0 1 0,-1-1-16,0-2 0,0-1 15,1-3-15,-1 2 0,2-2 0,0-2 16,0 0-16,0-2 16,0-2-16,3-3 0,2-4 0,0 0 15,-1 0-15,-1 0 16</inkml:trace>
  <inkml:trace contextRef="#ctx0" brushRef="#br0" timeOffset="326197.5522">21807 12603 0,'0'0'0,"0"0"16,0 0-16,23-5 0,-23 5 0,28-2 31,-6 0-31,0 1 0,0 1 0,11 1 15,3 2-15,-3 1 16,-2 0-16,6-1 0,-2 0 0,-6-2 16,-5 1-16,-5-1 0</inkml:trace>
  <inkml:trace contextRef="#ctx0" brushRef="#br0" timeOffset="326636.724">22789 12239 0,'0'0'0,"0"0"0,0 0 15,0 0-15,0 0 0,0 0 16,-25 24-16,25-24 0,-18 21 0,18-21 15,-19 31-15,9-14 16,0 1-16,0 2 0,0 4 16,-1 6-16,1-3 0,2 5 0,4 2 15,0-2-15,2-4 0,2 12 0,2 2 16,1-4-16,0-4 0,1 4 16,1 0-16,-1-10 0,1-1 0,-1 4 15,0 0-15,0-9 0,-1-3 16,-1-1-16,-1 0 15,-1-4-15,0-1 0,-1-1 0,-2 0 0,0-2 16,-2 0-16,-5-2 0,-4-2 16,-3-3-16,-1-1 0,-3-4 15,-2-2-15,-2-1 0,0-1 0,-3-4 16,0-3-16,5 1 0,4 2 16,3 3-16</inkml:trace>
  <inkml:trace contextRef="#ctx0" brushRef="#br0" timeOffset="326815.1714">22722 12566 0,'0'0'0,"0"0"0,0 0 16,30-2-16,-30 2 0,34-3 0,-9 2 0,0-2 15,-1 2-15,8-1 0,1 1 16,-1 0-16,-1 0 0,-5-4 15,-2-3-15,-5 2 0,-2 0 0,-3 1 16</inkml:trace>
  <inkml:trace contextRef="#ctx0" brushRef="#br0" timeOffset="327469.8951">23367 12118 0,'0'0'16,"0"0"-16,0 0 0,0 0 0,6 24 16,-6-24-16,0 25 15,0-25-15,-2 26 0,-1-9 0,-1 1 16,0 0-16,-1 0 0,0 4 15,-1 0 1,1-1-16,0-1 0,1-2 16,-1 0-16,1-2 0,-1 0 0,2-4 15,0-3-15,0-1 0,0-1 16,1-1-16,1 0 16,0-3-16,1-3 0,0 0 0,1-4 15,0 0-15,0 0 0,0-2 16,2-1-16,-1-1 0,0-1 0,0-2 15,1 0-15,1-1 0,0 1 0,1-2 16,0-1-16,1 1 0,0 1 16,4-4-16,1-1 15,0 3-15,0 0 0,0 0 0,1 0 16,-1 1-16,-1 1 0,-1 2 16,0 2-16,-1-1 0,-1 2 0,2 1 15,1 0-15,0 2 0,0 1 0,1 2 16,1 2-16,-1 1 0,0 2 15,0 2-15,0 2 0,-1 0 16,-1 1-16,-1 1 0,0 2 31,-3 0-31,1 1 0,-2 2 16,-1 1-16,-1 1 0,1-1 0,-2-1 16,-1 0-16,0 1 0,0-2 0,0 2 15,-1 0-15,0 1 0,1-1 16,-2-2-16,1 0 15,0-2-15,0-2 0,0 1 0,0-1 16,1-1-16,0-2 0,2-2 16,1 0-16,0-3 0,-1 0 0,0 1 15</inkml:trace>
  <inkml:trace contextRef="#ctx0" brushRef="#br0" timeOffset="331866.8892">23802 11515 0,'0'0'16,"0"0"-16,0 0 0,0 0 0,13 24 15,-13-24-15,15 28 16,-4-12-1,2 2-15,1 5 0,1 4 16,4 10-16,-2-1 0,5 11 0,2-1 16,0 1-16,0 0 0,2 14 15,-5 2-15,-4-2 16,-1 0-16,-2 9 0,-2-1 0,-4-2 16,-2-1-16,-5 9 0,-2-2 15,-5-2-15,-2-2 0,-14 29 0,-5-9 0,-3-14 16,-1-11-16,-3 2 0,-1 1 15,-4-7-15,-2-4 0,-4 3 16,-2 2-16,-1-8 0,0-6 0,-10-1 16,-5 1-16,2-1 15,0-1-15,-7-8 0,-6-5 16,22-10-16,17-6 16,10-6-16</inkml:trace>
  <inkml:trace contextRef="#ctx0" brushRef="#br0" timeOffset="332404.0207">20513 11509 0,'0'0'0,"0"0"16,-24 5-16,13-2 0,0 2 0,-4 4 15,-3 2-15,-6 7 0,-1-1 16,0 5-16,0 7 16,-5 8-16,1-1 0,1 10 15,-1 5-15,-1 8 0,5-4 0,-2 16 16,4 3-1,4-5-15,3-3 0,0 17 16,4 3-16,5-11 0,2-10 0,7 42 16,5 0-16,1-22 15,0-16-15,4 10 0,2 6 16,2-11-16,3-9 0,12 5 16,10 2-16,-6-6 0,-4-4 0,11-4 15,8-4-15,-16-16 0,-10-12 0,-8-8 16</inkml:trace>
  <inkml:trace contextRef="#ctx0" brushRef="#br0" timeOffset="334356.7028">24002 10570 0,'0'0'0,"0"0"16,0 0-16,0 0 0,0-21 0,2 11 16,-1-1-16,0-2 0,-1 1 0,0 1 15,-1 0-15,0 0 0,-2-3 16,-1 0-16,-3 0 0,0 4 15,-2 2-15,-7 1 0,-6 6 16,1-2-16,1 3 0,-5 4 16,-5 0-16,2 4 0,-1 1 0,-9 5 15,0 5-15,4 1 0,4-2 16,-3 7 0,2 2-16,7-2 0,4-1 0,4 0 15,4 1-15,3-3 16,3-1-16,3 1 0,1-3 15,4 0-15,0-4 0,4-1 0,5-5 16,-1 1-16,1-3 0,6-1 16,3-5-16,-2-1 0,-1-1 15,6-2-15,6-4 0,-3 0 0,0-3 0,2 1 16,0-1-16,-6 3 0,0-1 16,4-5-16,1-2 15,-4 1-15,-2 1 0,-3-2 0,-3 1 16,-4 3-16,-1-3 0,0 0 15,0-1-15,-3 8 0,-2 0 16,-1 0 0,-1 3-16,-1-3 0,-1 3 0,0 1 15,-1 3-15,0 0 16,0 0-16,-2 7 0,0-3 16,-1 4-16,0 1 0,-1 2 15,-1 4-15,0-1 0,-2 3 0,0-2 16,-2 3-16,-1-1 0,0 0 15,0-1-15,-1 4 0,1-4 0,1 1 0,1-2 16,1 2-16,0-3 0,-1 1 16,3-1-16,-1-3 15,2 0-15,2-1 0,3-3 0,3-3 16,1-1-16,-2 1 0,0-1 16</inkml:trace>
  <inkml:trace contextRef="#ctx0" brushRef="#br0" timeOffset="334579.507">24193 10806 0,'0'0'16,"0"0"0,0 0-16,0 0 0,-19 18 0,19-18 15,-13 17-15,13-17 0,-13 22 16,5-12-16,1 2 0,0-1 15,0 0-15,2 2 0,0-5 16,3 2-16,1-2 0,2-2 16,2-5-16,1 1 0,-2-1 0,0-1 15</inkml:trace>
  <inkml:trace contextRef="#ctx0" brushRef="#br0" timeOffset="334861.717">24699 10663 0,'0'0'15,"0"0"-15,0 0 0,28 0 0,-16 0 16,5 1-16,2 1 15,1-1-15,0-1 0,6 3 0,-1-1 0,-1 1 16,-1 0-16,2 0 0,-1 0 16,-2 1-16,-2 0 0,0 0 0,-4-1 15,-3-2-15,-1-2 0,-2-2 16,-1 2-16,-2-1 0</inkml:trace>
  <inkml:trace contextRef="#ctx0" brushRef="#br0" timeOffset="335513.9681">25620 10540 0,'0'0'0,"0"0"0,-4 13 0,2-6 0,-1 1 16,0 2-16,0 0 0,-2 8 16,2 4-16,-1-4 0,-1 3 15,2 0-15,1-2 0,-1 3 16,2 1-16,0-2 0,0-2 0,1 3 16,0 2-16,0 1 0,0 0 15,0 1 1,0-2-16,0 0 0,0-5 15,-1-1-15,-2 1 0,-1-2 16,1 0-16,0-5 0,-1-1 16,-1 1-16,-1-3 0,-2 1 15,-3-2-15,-2-5 0,0 1 0,-1-4 16,-2 0-16,0-4 0,-1 3 16,-1-6-16,-2-3 0,1 0 0,1-2 15,4-1-15,2 5 0,1 1 16</inkml:trace>
  <inkml:trace contextRef="#ctx0" brushRef="#br0" timeOffset="335693.6132">25587 10663 0,'0'0'0,"0"0"0,0 0 31,0 0-31,36-7 0,-36 7 0,40-4 0,-17 1 15,3 3-15,-1 0 16,2 3-16,6-1 0,-3 1 16,-3 0-16,-5 0 0,-3 0 15</inkml:trace>
  <inkml:trace contextRef="#ctx0" brushRef="#br0" timeOffset="336733.3542">26400 10746 0,'0'0'0,"0"0"16,0 0-16,0 0 0,0 0 16,35-4-16,-35 4 0,38-3 15,-38 3-15,45 2 0,-19-1 16,1-1-16,-1 1 0,11 2 15,0 4-15,-3-1 0,-2-1 0,-3 2 16,-2-1-16,1-1 0,-5 1 16,-4 1-16,-4-4 0,-2 1 0</inkml:trace>
  <inkml:trace contextRef="#ctx0" brushRef="#br0" timeOffset="336902.694">26385 11021 0,'0'0'0,"0"0"0,0 0 16,0 0-16,0 0 0,0 0 15,34-1-15,-34 1 0,35 3 0,-14-2 16,2 3-16,2-1 0,2-3 16,0 4-16,2 0 0,5-1 15,-1 3-15,-3-5 16,-2 0-16,-5 1 0,-4-2 0,-3 1 0</inkml:trace>
  <inkml:trace contextRef="#ctx0" brushRef="#br0" timeOffset="337501.7638">27145 10838 0,'0'0'0,"0"0"0,0 0 15,0 0-15,0 0 0,0 0 0,0 0 16,0 0-16,20-18 0,-20 18 15,23-2-15,-23 2 0,36 2 16,-14-1-16,2 3 0,1 1 16,2 0-16,6 1 0,0 1 0,0 1 15,0 0-15,-3-2 0,-4-2 16,-3-1-16,-4-2 0,-2 2 16</inkml:trace>
  <inkml:trace contextRef="#ctx0" brushRef="#br0" timeOffset="338034.2238">28094 10703 0,'0'0'0,"0"0"15,0 0-15,26 8 0,-16-3 0,2 3 16,2 2-16,0 2 0,-1 2 16,1 4-1,-2 2-15,-3-1 0,-1-1 16,-8-1-16,-6 1 0,-1-3 16,-2 0-16,-5-1 0,-5 2 15,-2-4-15,-1-1 0,-5-1 0,1 0 16,2-2-16,0-1 0,4 0 15,0-3-15,3-1 0,4 1 16,2-3-16,2 2 0,1 0 16,4-2-16,2 2 0,2-3 15,0 0-15,5 4 0,4-1 16,5-2-16,2 4 0,0-3 0,2 5 16,2-1-16,0 1 0,0 1 0,-2 3 15,0 0-15,-3 2 16,-1-2-16,-2 0 0,-1 4 0,-2-1 15,-2 0-15,-1 0 16,-3 3-16,-2-2 0,-1 0 0,-2 2 16,-3-2-16,-3-1 0,-3 4 0,-2-4 15,-4 1-15,0-1 0,1 0 0,-7 4 16,-3 3-16,0-6 0,-2 1 16,3-1-16,2 0 0,2 1 15,3-3-15,4-1 0,2-3 16,2-2-16</inkml:trace>
  <inkml:trace contextRef="#ctx0" brushRef="#br0" timeOffset="338536.1062">24718 12618 0,'0'0'0,"0"0"0,0 0 16,0 0-16,0 0 0,33 1 16,-33-1-16,34 3 0,-34-3 0,47 4 0,-18-1 15,1-1-15,1 1 0,10 2 16,1 0-16,-4 2 0,-2 0 16,-2-3-16,-7-2 0,-4-1 15,-6 1-15,-3-1 0</inkml:trace>
  <inkml:trace contextRef="#ctx0" brushRef="#br0" timeOffset="338705.5086">24667 12929 0,'0'0'15,"0"0"-15,0 0 0,0 0 16,29 7-16,-29-7 0,31 4 0,-31-4 0,45 3 0,-17-2 15,1 0-15,2 0 16,2 0-16,9-4 0,-2-1 16,-6 0-16,-5 0 0,-5 1 0</inkml:trace>
  <inkml:trace contextRef="#ctx0" brushRef="#br0" timeOffset="338906.1304">25489 12844 0,'0'0'0,"0"0"16,0 0-16,30-2 0,-30 2 0,32-1 0,-8 1 16,1 1-16,2 1 0,9 0 15,4-1-15,-4-1 0,0 0 0,-1-1 16,-7 1-16,-4 0 0</inkml:trace>
  <inkml:trace contextRef="#ctx0" brushRef="#br0" timeOffset="339445.4356">26390 12553 0,'0'0'0,"0"0"0,0 0 0,20 10 0,-20-10 0,21 16 16,-9-5-16,0 2 15,1 2-15,-2-1 0,-1 2 0,0 5 16,-3 0-16,-7 1 16,-6 3-16,0-4 0,-2-4 0,-3-2 15,-2-2-15,-3 0 0,0 0 16,-8 1-16,-1-1 0,6-5 0,1 1 15,-1-1-15,3-3 16,3-1-16,3 0 0,2 0 0,3-2 16,1 0-16,0-1 0,4-1 0,2 0 15,4-2-15,3 1 16,6-1 0,6 1-1,3 1-15,4 1 0,-3 0 0,-1 1 16,-2 4-16,0 1 0,-3 1 0,0-1 15,3 5-15,0 2 0,-3-1 16,-2 0-16,-5 3 0,-3 3 16,-4 2-16,-2 3 15,-4-2-15,-3-1 0,-3-1 0,1-1 16,-3 0-16,-1 0 0,-3-2 0,-3-2 0,-1 0 16,-1 0-16,0-2 15,1 0-15,1-3 16,2-2-16,0-4 0,-2-3 0,2-4 0,-2-5 15,1-4-15,1-2 0,1 2 16,4 2-16,1 2 0</inkml:trace>
  <inkml:trace contextRef="#ctx0" brushRef="#br0" timeOffset="339793.3422">26743 12367 0,'0'0'0,"0"0"0,28 7 0,-10-3 16,0 0-16,11 11 16,7 7-16,0 3 0,2 5 0,8 13 15,-1 7 16,-4 7-31,-4 6 0,-1 3 0,-9-7 0,-6 9 16,-7 8-16,-8-9 0,-5-9 16,-14 22-16,-8-7 15,5-38-15,-8-5 0,-21 25 0,-4 1 16,2-11-16,1-5 0,-9 0 16,-6-1-16,9-10 0,7-5 0,-8-5 15,-5-3-15,7 0 0,6-1 0,-7-12 16,-5-7-16,18 0 15,13 2-15,7 1 0</inkml:trace>
  <inkml:trace contextRef="#ctx0" brushRef="#br0" timeOffset="340179.2195">25657 12307 0,'0'0'0,"0"0"0,-20 10 16,10-4-16,-1 3 0,-4 2 0,-1 3 15,-6 9-15,-1 4 0,-2 2 16,0 4-16,-5 9 0,2 2 0,0 5 16,3 6-16,0 8 0,7-2 0,2 15 15,6 3 1,7-9-16,4-6 0,8 6 16,5-5-16,5-3 0,4-3 0,17 21 15,1-10-15,4-13 0,3-7 16,11-8-1,6-7-15,-7 13 0,-5 5 0,-16-16 16,-12-11-16,-7-9 0</inkml:trace>
  <inkml:trace contextRef="#ctx0" brushRef="#br0" timeOffset="340684.0633">27703 12743 0,'0'0'0,"0"0"0,27 2 16,-27-2-16,31 4 0,-9 2 16,5 2-1,1 3-15,0 0 0,9 7 16,-2 1-16,-4 1 0,-5-1 16,-1 6-16,-8 1 0,-7-3 0,-4-2 15,-9 1-15,-7 1 0,-6 1 16,-5 2-16,-3-3 15,-3 1-15,-2 0 0,1-3 0,-2 1 16,-1-1-16,3 1 0,2-1 0,5 0 16,5 0-16,4-2 0,3-1 0,6 2 15,3 2-15,6 0 0,5-1 16,9-4-16,7-1 0,6-2 16,5-2-16,4-2 15,3-1-15,-4-5 0,-2 0 0,2-5 16,-4-4-1,1-2-15,-2-2 0,-8 3 0,-7 1 16,-6 2-16</inkml:trace>
  <inkml:trace contextRef="#ctx0" brushRef="#br0" timeOffset="341229.0015">28507 12442 0,'0'0'0,"0"0"16,0 0 0,0 0-16,9 25 0,-9-25 0,8 26 15,-4-12-15,1 3 0,-2 2 16,-1 3-16,0-1 0,0-1 15,1 8-15,-1 1 0,-1 0 16,-1-2-16,0-2 0,0-4 16,0-1-16,0-1 15,0-3-15,0-1 0,0-4 0,0-3 0,0 0 16,0-1-16,1-5 0,-1-2 0,4-1 16,2-2-16,1-4 15,0-2-15,2-3 0,2-5 16,1-2-16,-2 1 0,1 0 0,0 0 15,0 0-15,0-1 0,1 1 16,2 1-16,-2 1 0,0 2 0,-1 1 16,0 0-16,-1 3 0,-1 1 0,-2 1 15,0 2-15,0 1 0,-1 3 16,1 3-16,1 2 16,-2 2-16,0 1 0,-1 4 15,0 2-15,-2 1 0,0 2 0,0 0 16,-1 2-1,-1 1-15,0 0 0,0-1 16,-1 1 0,0-2-16,-1 0 0,0-3 0,0-3 15,0-4-15,1-3 16,0-1-16,0-2 0,0 3 16</inkml:trace>
  <inkml:trace contextRef="#ctx0" brushRef="#br0" timeOffset="341398.4015">29245 12646 0,'0'0'0,"8"1"0,4 1 15,1 1-15,1 3 0,9 0 0,4 0 32,-3 0-32,-1-1 0,5 1 0,-2-2 15,0-2-15,-2-3 16,-5 1-16,-4 0 0,-2 0 15</inkml:trace>
  <inkml:trace contextRef="#ctx0" brushRef="#br0" timeOffset="341630.4219">29752 12565 0,'0'0'15,"0"0"-15,0 0 0,-1 32 0,1-32 16,0 36 0,-1-8-16,0 3 15,0 4-15,-3 14 0,0 5 0,-1 8 16,-1-3-16,-3 15 0,-2 0 16,1-8-16,3-17 0,1-12 15</inkml:trace>
  <inkml:trace contextRef="#ctx0" brushRef="#br0" timeOffset="349195.0016">16758 8827 0,'0'0'0,"0"0"16,0 0-16,0 0 0,0 0 16,0 0-16,0 0 0,0 0 15,0 0-15,0 0 0,0 0 16,27 8-16,-27-8 0,0 0 0,22 14 16,-22-14-16,0 0 0,25 15 0,-25-15 15,19 13-15,-10-7 0,0 0 0,-2 0 16,0 0-16,0-1 0,-3 2 15,-2 1-15,-1-1 0,-1-2 16,0-1-16,0 0 0,0 0 16</inkml:trace>
  <inkml:trace contextRef="#ctx0" brushRef="#br0" timeOffset="349396.9216">16645 9127 0,'0'0'0,"0"0"0,0 0 0,0 0 16,0 0-16,24-4 0,-24 4 15,24-1-15,-24 1 0,29 2 16,-29-2-16,33 3 0,-17-2 0,-1 2 16,0 1-16,-1 0 0,-2-1 15,-1 1-15,-1-1 16,-3 0-16</inkml:trace>
  <inkml:trace contextRef="#ctx0" brushRef="#br0" timeOffset="349586.4667">16636 9457 0,'0'0'0,"0"0"15,0 0-15,0 0 16,0 0-16,0 0 0,31-1 15,-31 1-15,31 1 0,-31-1 0,39-5 16,-16 0-16,1-1 0,1-1 16,2-3-16,1 0 0,-3 2 15,-6 0-15</inkml:trace>
  <inkml:trace contextRef="#ctx0" brushRef="#br0" timeOffset="349824.7939">16966 9036 0,'0'0'16,"0"0"-16,0 0 0,0 0 0,0 0 15,30-9-15,-30 9 0,34-4 16,-14 1-16,3 2 0,3-1 15,1 0-15,0 0 0,7-2 16,-2-2-16,-3 4 0,-2-1 0,-5-2 16,-3-1-16,-2 0 0,-3 2 0,-3 0 15</inkml:trace>
  <inkml:trace contextRef="#ctx0" brushRef="#br0" timeOffset="350442.4067">17265 8797 0,'0'0'0,"0"0"0,0 0 15,0 0-15,0 0 0,-15 18 0,15-18 16,-10 20-16,10-20 0,-12 26 16,12-26-16,-13 34 0,6-19 0,0 3 15,-1 3 1,-1 0-16,0 1 0,-4 4 15,-1-2-15,-1-3 0,1-1 16,1-2-16,0-2 0,0-1 16,2-2-16,3-1 0,0-2 15,2-2-15,2-2 0,0-2 16,-1 0-16,2-1 0,1 2 0,1-3 16,1-2-16,4 2 0,1-2 0,4 1 15,3-1-15,1 0 0,0-2 16,2 0-16,2 1 0,-1-1 15,1 1-15,6-2 0,2 0 16,-3 0-16,-1 2 0,-2 0 16,0 1-16,-3 0 0,-1 1 0,-2 2 15,-1 1 1,-3 0-16,-1 1 16,-5 2-16,-4 1 0,-2 1 15,-2-1-15,-5 1 0,-5 2 0,-1-3 16,0 1-16,-4 3 0,-2 1 0,0 1 0,-1-1 0,-6 3 15,0-1-15,4 0 0,3-1 16,2-1-16,2-1 16,3-2-16,1-2 0,1-2 15,4-1-15,1 0 0,2-1 16,5-1-16,3-1 16,2 1-16,0 0 0,6-2 0,4-1 0,3 2 15,1 0-15,1-3 16,3-3-16,1 0 0,-2 0 0,2-1 15,1 0 1,-2-1-16,-2-2 0,0 1 16,-5 0-16,-2 3 0</inkml:trace>
  <inkml:trace contextRef="#ctx0" brushRef="#br0" timeOffset="350669.3989">17383 9368 0,'0'0'0,"0"0"0,0 0 0,0 0 0,0 0 16,-4 26-16,4-26 0,0 0 15,-1 29-15,1-29 16,1 23-16,0-11 0,2 0 0,-2-1 16,0 1-16,0-2 0,0-1 0,1-2 15,0-2-15,2-3 0,0-4 0,1 1 16,-2 1-1,0-1-15</inkml:trace>
  <inkml:trace contextRef="#ctx0" brushRef="#br0" timeOffset="351059.9509">17638 9131 0,'0'0'0,"0"0"0,0 0 0,0 0 16,32-7-16,-32 7 0,32 0 0,-15 0 15,-1 0-15,1 3 0,0 3 16,-2-1-16,-1 0 0,-4 2 0,-2 2 16,-5 2-16,-2 0 0,-4 4 15,-5-1-15,-3 1 0,-4-2 0,-4 1 16,-2 0-16,0 1 15,0 0-15,-4 4 16,0-2-16,3-3 0,2 1 16,2-3-16,4-1 0,2-1 15,2-1-15,2 0 0,2 0 16,4-2-16,2-1 0,7-1 16,4 0-16,2-2 0,3 0 15,1-1-15,3-2 0,1 1 16,1-1-16,3 0 0,0 2 0,-6-3 15,-2 0-15,-5-1 0,-3-2 16,-4 2-16,0-1 0,-1 1 16</inkml:trace>
  <inkml:trace contextRef="#ctx0" brushRef="#br0" timeOffset="351730.5538">16700 9778 0,'0'0'0,"0"0"0,0 0 0,0 0 16,24 9-16,-24-9 0,39 12 0,-16-6 15,2 2-15,8-1 0,8 1 16,10-1-16,-1 1 0,16-1 15,3-2-15,-4-3 0,-3-1 16,14-3-16,12-4 0,-14-2 16,-11-1-16,8-4 0,-2-3 0,-8-1 0,-6 0 15,18-17-15,-10 1 0,-28 11 16,0 1-16,16-22 0,-4-4 16,-10 7-16,-9 4 0,-1-6 15,-2-5-15,-7 4 0,-7 5 0,-8-8 16,-5-5-1,-6 5-15,-2 6 0,-13-8 16,-9-5-16,0 3 0,0 2 16,-12 0-16,-8-1 15,5 7-15,3 4 0,-17 0 16,-11 0-16,6 9 0,5 4 0,-14 3 16,-10 2-16,10 2 0,5 3 15,-9 6-15,-7 4 0,9 4 16,6 4-16,-11 6 0,-8 5 0,11 5 0,6 0 15,-1 11-15,0 5 0,9 2 16,6 1-16,2 5 0,1 6 16,5-2-16,5 1 0,7 3 15,7 0-15,8-5 0,6-6 0,11 6 16,4 4-16,5-5 16,0-1-16,8 6 15,6 5-15,1-9 0,0-4 16,9 0-16,5 1 0,2-2 15,2-4-15,7 4 0,4 1 16,-1-7-16,0-6 0,12-1 16,9 0-16,-2-4 0,-1 1 15,0-4-15,0 1 0,-20-8 0,-14-5 16,-8 0-16</inkml:trace>
  <inkml:trace contextRef="#ctx0" brushRef="#br0" timeOffset="361497.5174">20030 10060 0,'0'0'0,"0"0"16,0 0-16,23 3 0,-23-3 0,0 0 15,34 11-15,-19-7 0,3-1 16,0-1-16,3 2 15,6 1-15,0-1 0,2-1 16,2 1-16,0-1 0,0-1 0,7 1 0,1 0 16,-4 0-16,-2-2 0,4 0 15,1-1-15,-3 0 0,-1 0 0,0-2 16,2-3-16,-2 1 0,-1-1 16,5 1-16,-2-3 0,-3 0 15,-1-4-15,0 0 0,0-1 16,-3 0-1,-3 1-15,1-2 0,1-1 16,-3-1-16,-1-1 0,-2-1 16,-1 0-16,-2 1 0,-3 1 0,3-3 15,1-1-15,-5 1 0,-1 1 16,-2-3-16,-1-1 16,-3 0-16,-3 0 0,-1-1 0,0 1 15,-2 3-15,-1 2 0,-2-2 0,-3-2 16,-1 2-16,0 0 0,-3-1 15,-1 0-15,-1 1 0,0 1 0,-2-1 16,-1 0-16,-1 2 0,-2 1 16,-3 0-16,-3-2 0,1 2 15,2 2-15,-6 2 0,-1 1 16,-2 1-16,1 2 0,-1-2 0,-1 1 16,0 1-16,-1 2 0,-7-1 0,0 1 15,0 0-15,0 0 0,-1 2 16,-1 0-16,3 2 0,0 1 15,1 1-15,0 2 0,3 0 16,3 4-16,-1-4 0,-1 0 16,0 4-1,2 3-15,0 0 16,1 1-16,1 0 0,-1-1 0,0 4 16,-2 1-16,3 0 0,5-1 15,-2 3-15,-1 1 0,0-1 16,2 1-16,1 1 0,1 0 15,4-1-15,1-2 0,3 5 16,2 4-16,0-4 0,1-1 0,2 0 0,3 2 0,0 0 16,2-2-16,2 3 15,1-1-15,2-3 0,1 0 16,2-1-16,2 1 0,0-4 0,2 1 16,2 2-16,2-3 0,2 1 15,0-2-15,3 2 0,2-2 16,-2-1-1,1-1-15,2 1 0,1 0 16,0-2-16,-1-2 0,-1 2 16,-1-3-16,-3-2 0,0 0 0,1 1 15,2-1-15,-2-1 0,-2 0 16,0-3-16,1 0 0,-3 1 16,-3-3-16,-1 2 0</inkml:trace>
  <inkml:trace contextRef="#ctx0" brushRef="#br0" timeOffset="362647.7691">23067 9313 0,'0'0'0,"0"0"15,0 0-15,0 0 0,28 7 0,-28-7 16,19 7-16,-7-6 16,2-1-16,3 1 0,0 0 15,2 1-15,0-1 0,2-1 16,1-1-16,6 0 0,0 0 0,0-1 15,-2-2-15,0 2 0,2 0 16,0-3-16,0-1 0,-1-2 16,-2-1-16,5-2 0,0-1 15,-2 0-15,0 1 0,-2 1 16,0 0-16,-3-2 0,-1-1 0,-1-1 16,-1 0-16,-1-1 0,-1-1 15,0 1-15,-2-1 16,-1-2-16,-3 0 0,-1 0 0,-1 1 15,-4-3-15,-1 1 0,-3-1 16,-1 1-16,-3 1 0,-2 1 0,-1-3 16,0 0-16,-3-1 15,-3 1-15,-1-2 0,0 0 0,-2 0 0,0 2 16,-1 1-16,-3 0 0,-2 0 16,-2 1-16,-2 2 0,-2 2 15,0 1-15,-2 1 0,0-1 16,-2 2-16,0 0 0,-1 1 15,-6-3-15,-1 0 0,3 3 16,2 3-16,-1 3 0,0 1 0,2 2 0,1 1 16,1-1-16,2-2 0,1 4 15,0 2-15,1 2 0,1 3 16,1-2-16,5 3 0,-1 0 16,-1 3-16,1 0 0,1 2 0,1 1 15,1 1-15,3-1 0,0 2 16,3 1-1,0 0-15,2 0 0,2 2 16,0-1-16,2 2 0,0-1 16,2 0-16,0 0 0,0 1 15,1 0-15,1-3 16,1 4-16,0-1 0,1 1 0,1-1 16,3 0-16,0 0 15,2-1-15,1-1 0,2-1 0,1 1 0,1-3 16,2-4-16,0 0 0,1-2 15,-2-1-15,-1 0 0,1 0 16,2 1-16,-1 0 0,0-2 0,0 0 16,-2-3-16,-4-1 0,1 0 15,0 0-15,0-2 0,0 3 16,-2 1-16,1-2 16,-1 1-16,-2-3 0,0 0 15,-2-1-15,0 1 0,0-1 16</inkml:trace>
  <inkml:trace contextRef="#ctx0" brushRef="#br0" timeOffset="364264.6779">23991 6254 0,'0'0'0,"0"0"15,0 0-15,0 0 0,0 0 0,0 0 16,0 0-16,29-3 0,-29 3 0,23 0 15,-23 0 1,28 0-16,-14-3 0,3 2 16,1-2-16,3 2 15,0-1-15,1 1 0,0-3 16,3 1-16,-1-1 0,7-3 16,-1 0-16,-1-2 0,0 0 0,0 0 15,0 0-15,-1-1 0,0-1 16,2-3-16,-1-1 0,0 1 0,-2 0 0,-1 0 15,-4-3-15,-3 1 16,-2-1-16,-1-1 0,-1 0 0,-3 0 16,-1 0-1,-3-3-15,-1 3 0,-2-4 0,0 3 0,-3-1 0,-1 2 16,-2-3-16,-3 3 16,-1-3-1,-3-1-15,-3 1 0,-2-1 0,-3 3 16,-1 1-16,-2-1 0,0 1 15,-3 0-15,-2-2 0,-2 2 16,-2 0-16,-2 4 0,-2 0 16,-2 1-16,0 2 0,-8 0 15,-1 4-15,1 0 0,0 4 0,-1-3 16,-1 0-16,3 6 0,3 1 0,-2 4 16,0 2-16,-2 2 0,5-1 0,3 6 15,2-1-15,1 1 0,1-1 16,4 1-16,2 2 15,2 1-15,1 1 0,6-1 0,1 2 16,1 2-16,4 1 0,0 1 16,0-4-16,2 1 0,3-1 0,2 3 15,1 2-15,2-3 0,1 0 16,2-2-16,2 2 0,2 0 16,0-1-16,1 3 0,1-2 15,1-3-15,2 0 0,2 0 16,0-4-16,-1 1 0,0-1 15,-1 0 1,-1 0-16,1 0 0,2-6 16,-2 2-16,0-3 0,0-2 15,1 1-15,-2 2 16,0-2-16,-1-2 0,-1 0 0,-2-1 16,-2-2-16,0 2 0,-2 0 0,-4-3 15,0 2-15,0-2 0,-2 3 0,2-3 16</inkml:trace>
  <inkml:trace contextRef="#ctx0" brushRef="#br0" timeOffset="365288.0109">20432 6786 0,'0'0'15,"0"0"-15,0 0 0,0 0 0,29 1 16,-15-1-16,0 0 0,3-1 16,1-3-16,4 2 0,4 1 15,7-3-15,0 0 0,1-2 16,1-1-16,1 3 0,-1-3 0,9 0 0,0-4 15,-3 1-15,-2-1 0,-1 1 16,1-1-16,3-4 0,-4 1 16,-2-3-1,-2 2-15,-3-2 0,-2 1 16,-1-1-16,-3 3 0,-4-1 0,-3-3 0,-3-2 16,0 1-16,-3 2 15,-2 1-15,-4-1 0,-1-1 16,-2 1-16,-1 2 0,-1-3 15,-1 0-15,-2 1 0,-1-5 16,-4 4-16,-2 1 0,-3-1 16,-2 0-16,-3 0 0,-2 0 15,0 4-15,1-1 0,-4 1 16,-2 3-16,0-2 0,-2 2 0,0 3 0,-2-1 16,-2 1-16,-2 0 0,-6 1 15,0 0-15,2 0 0,0 3 16,-1 1-16,2 1 0,0 2 15,-1 2-15,2 1 0,0 4 16,1-3-16,0-1 0,-1 2 16,-2 2-16,3 0 15,1 3-15,1 1 0,1-1 16,-1 1-16,0 0 0,3 4 16,3 5-16,1-5 0,0 0 15,1-1-15,0 0 0,2 0 16,4 4-16,1 3 0,3 1 15,2-1-15,1-3 0,0 0 16,1 3-16,1-3 0,3 0 0,0 0 0,1 3 16,4-6-16,3 3 0,2 0 15,0-1-15,2-2 0,0 2 16,2 1-16,4 4 0,2-5 16,4-2-16,1-1 0,1 0 15,0-3-15,1 0 0,2 2 16,2-2-16,2-3 15,1-1-15,-5-1 0,-5-1 0,-4-2 16</inkml:trace>
  <inkml:trace contextRef="#ctx0" brushRef="#br0" timeOffset="366348.0583">27048 6630 0,'0'0'0,"0"0"0,0 0 15,21 3-15,-21-3 0,0 0 16,39 1-16,-20-1 0,-1 2 0,4-2 0,3 0 16,5 0-16,0 0 0,1-3 15,2 0-15,-2-1 0,0-3 16,4-1-16,-2-5 0,-3 5 15,-2 1-15,0-3 0,2-1 16,-5-3-16,-2 2 0,-5-2 16,-1 3-1,-3-5-15,-2 1 0,-2 0 0,-1-3 16,-2 4-16,-2 0 0,-4-4 16,-2-3-16,-2 3 0,0 0 0,-7 0 15,-5 1-15,-1 1 16,-1-1-16,-2 2 0,-2-3 15,-1 1-15,-1 3 0,-4 0 16,-5 2-16,2-1 0,2 5 0,-9-2 0,-5 6 16,7 0-16,4 0 0,-6 2 15,-3 5-15,3 1 0,5 2 16,4 2-16,1 0 0,2 5 16,2-2-16,2 3 0,2 4 15,2 0-15,4-1 0,2 1 16,2 0-1,3 0-15,1 0 0,7 3 0,6 1 16,2-1-16,1 1 0,3-1 16,4 1-16,2-4 0,1-1 0,9 1 15,6 1-15,-7-3 0,-7-4 16,-5-2-16</inkml:trace>
  <inkml:trace contextRef="#ctx0" brushRef="#br0" timeOffset="367273.3418">29913 6158 0,'0'0'0,"0"0"16,0 0-16,0 0 0,0 0 15,28 10-15,-28-10 0,25 5 0,-25-5 16,34 10-1,-15-6-15,1-1 0,2 2 16,1 0-16,2-1 0,7 0 16,-1 0-16,-1-1 0,0-3 15,0 1-15,-1-1 0,0-1 16,-1-2-16,-2-1 0,-1 0 0,6-5 16,-1 0-16,-5-4 15,-2 2-15,-4-2 0,-1 0 0,-1-4 0,-2-1 16,-1 0-16,-2-3 0,0 0 15,-3 2-15,-1-2 0,-1 3 16,-2-5-16,1 3 0,-3-4 16,-1-1-16,-3 3 0,-2-3 0,-3 1 15,0-1-15,-2 2 0,-1 2 16,-3-2 0,-3-1-16,-3 0 0,-2 2 15,0 0-15,2 1 0,-1 2 16,0 3-16,-2 1 0,-2 2 15,-1 1-15,-1 5 0,0 0 16,0 0-16,-3 2 0,-1 2 0,0 3 16,-1 4-16,-4 0 0,2-1 15,0 3-15,-1 3 0,4 3 0,3 0 0,2 3 16,3 3-16,2 0 16,0 3-16,3-3 0,3 1 15,1 1-15,1 5 0,0-3 16,1 3-16,2-4 0,3 0 0,2 1 15,0 0-15,3-3 0,0-1 16,3 1-16,2-1 0,1 2 0,1-2 16,2 2-1,2 1-15,1-5 0,0 1 16,3 0-16,1 1 0,3-1 16,3-2-16,0 0 0,0 2 15,1-2-15,-1-1 0,-3 0 0,-3-6 16,-4 2-16</inkml:trace>
  <inkml:trace contextRef="#ctx0" brushRef="#br0" timeOffset="372752.7113">6022 9835 0,'0'0'0,"0"0"16,0 0-16,0 0 0,0 0 0,0 0 16,0 0-16,0 0 0,0 0 15,12 21-15,-12-21 0,0 0 16</inkml:trace>
  <inkml:trace contextRef="#ctx0" brushRef="#br0" timeOffset="378662.0487">4196 8406 0,'0'0'0,"0"0"0,0 0 0,-16-21 15,7 12-15,-5 0 0,-1 0 16,-4-2-16,-2-1 0,-9-7 16,-2 0-16,-2 2 0,-1 1 0,-11-1 15,-3 2-15,2 0 0,-1 1 0,-10-1 16,-3 3-16,5 5 0,4 1 16,-15 3-16,-2 3 0,3 0 15,2 0-15,-15 9 0,1 3 16,8 0-16,10 1 0,-13 8 15,0 1-15,-15 7 0,8-2 0,9 6 16,3 5 0,10-2-16,9 0 0,-1 4 15,-1 5-15,7-5 16,9-4-16,0 7 0,1 5 16,6-2-16,0-2 0,8 4 0,5 3 15,1-5-15,1-3 0,1 9 16,2 4-16,1-1 0,3-1 15,2-2-15,2-1 0,4-5 0,2-5 0,8 7 16,5 2-16,1-5 0,-1-1 16,4 4-16,1 3 0,0-6 15,0-5-15,6 4 0,2 3 16,-1-7-16,-2-7 0,4 7 16,2 5-16,-2-8 0,0-5 0,2 2 15,4 0 1,-2-2-16,2 0 0,5-2 15,6-2-15,-4-2 0,-2-3 16,7 2-16,5-3 0,-6-4 16,-4-6-16,7 1 0,5 1 15,-2-6-15,-3-2 0,-1-6 16,3 0-16,-2 0 0,0 0 0,0-3 16,-4 0-16,-2-5 0,-2-3 0,5 0 15,2-3-15,-6 0 0,-3-4 0,3-2 16,7-2-16,-8 0 15,-3-3-15,4-2 0,0-3 16,-2 1-16,-4 1 0,5-1 16,2-1-16,-5-3 0,-4-2 0,1-6 15,0-6-15,-7 3 0,-2 1 0,-5-1 16,1 0-16,-4 3 0,-1 4 0,5-8 16,5-3-16,-10 0 15,-3-1-15,-3-2 0,1-2 16,-3 4-1,-1 4-15,-5-4 16,2-1-16,-4 1 0,-2 1 0,-1-4 0,-1-3 16,-5 8-16,-2 5 0,-3-8 15,-4-4-15,4 7 0,-1 5 16,-4-2-16,-3-1 0,1 7 0,2 5 16,-8-3-16,-3-2 15,5 2-15,1 2 0,-5-1 0,-3-1 16,-2 6-16,2 3 0,-2 1 15,0-1-15,-3 5 0,1 1 0,-5 2 16,-4 1 0,12 6-16,-3 0 0,-18-3 15,2 1-15,19 7 0,-1-1 0,-26 1 16,0 7-16,25 1 0,-5 1 16,-24 3-16,2-1 0,27 3 15,0 2-15,-21 11 0,2 2 16,22-6-16,4 3 0,-9 2 15,10-7-15,9-3 0</inkml:trace>
  <inkml:trace contextRef="#ctx0" brushRef="#br0" timeOffset="380197.8466">8583 7984 0,'0'0'0,"0"0"16,0 0-16,-37 3 0,23-2 0,-5 0 16,-3 1-16,-1 1 0,-2 2 15,-10 2-15,1-1 0,0 1 16,-1 1-16,-9 4 0,-2 4 15,3-1-15,2 1 16,-9 7-16,1 3 0,3 0 16,2 1-16,2 2 0,1 3 15,-3 3-15,6-5 0,0 8 16,6 4-16,2-2 0,6-1 16,-5 11-16,2 1 0,4-3 15,2-1-15,1 4 0,1 5 16,4-6-16,3-5 0,2 4 0,3 4 0,-1-1 15,2-3-15,-2 27 0,-2-6 16,6-9-16,2-7 0,6 2 16,2 2-16,1-6 15,0-5-15,4 3 0,3 0 16,1-3-16,3-4 0,7 4 16,6-2-16,-4-6 0,-3-5 0,7 2 0,5 3 0,0-7 15,-1 0-15,5-5 0,4 0 16,-5-3-16,-1-2 0,8-1 15,6-1-15,-6 0 0,-2-3 0,4-5 16,5-2-16,-5-7 0,-1 1 16,0-4-16,3 0 15,-4-4-15,-3 1 16,2-4-16,-2-3 0,-1-2 16,-1-5-16,3-1 0,2-4 15,-3 1-15,-3-3 0,2 0 16,0-2-16,-4 0 0,-1-4 0,-2-4 15,2-2-15,-4 1 16,-1 2-16,0-4 0,0-1 16,-7-3-16,-5 2 0,1-5 0,0-4 0,-3 2 15,-1 0-15,-2-2 0,1-2 16,-2 3-16,-1 3 0,-2-5 16,-4-6-16,-3 7 0,0 3 0,-3-4 15,-1-3-15,-1 2 0,0 4 16,-4-1-16,-2-2 15,-3 4-15,-1 0 16,-3-3-16,0-2 0,-7 4 16,-2 3-16,-2 1 0,-3 0 15,0 4-15,1 3 0,-6-7 16,-4-4-16,2 8 0,2 7 0,-8-3 16,-4 0-16,3 4 0,2 4 15,-5 1-15,-2 2 16,-1 1-16,2 3 0,-3 5 0,0 3 0,-3 6 15,0 2-15,-7 6 0,-6 0 16,8 3-16,8 4 0,16-5 16,7 0-16,10-3 0</inkml:trace>
  <inkml:trace contextRef="#ctx0" brushRef="#br0" timeOffset="383461.7188">4775 11644 0,'0'0'0,"0"0"0,0 0 0,0 0 0,27-2 0,-27 2 16,26-3-16,-26 3 15,34-4-15,-13 4 0,2-4 16,0 4-16,1 0 0,10 0 0,0 0 16,-2 0-16,-1 0 15,2 0-15,1-3 0,-2 3 0,-2-1 16,5 2 0,-2 1-16,-3 1 0,-2-1 15,-2-2-15,-3 3 0,-2-2 16,-5-1-16,0 1 0,-6 3 15,-1-3-15,-3-1 0,0-3 16,-2-1-16,-1 0 0,0-2 0,-6 2 16,2 2-16,-2 0 0,1-1 15,2 3-15</inkml:trace>
  <inkml:trace contextRef="#ctx0" brushRef="#br0" timeOffset="383877.7336">5864 11346 0,'0'0'0,"0"0"15,0 0-15,0 0 0,0 0 0,0 0 31,15 21-31,-15-21 0,0 0 0,4 29 16,-4-29-16,0 28 0,0-11 16,-3 2-16,1 2 15,-1 1-15,2-1 0,0 4 16,0-1-16,1 6 0,0 0 0,0 0 16,1 1-16,0-1 15,1 2-15,1 1 0,1-1 0,-1 3 16,-1-6-16,0-1 0,1-2 0,-2-4 15,2-2-15,0-2 0,-1-1 16,1-4-16,2 0 0,-3-5 16,-2-1-16,1-1 0,1-2 0,-1 0 15,0-2-15,-1-2 16,2 1-16,-2-1 16,0-3-16,0 0 0,2-1 15,-1 0-15,0 1 0,-1 1 16</inkml:trace>
  <inkml:trace contextRef="#ctx0" brushRef="#br0" timeOffset="385065.8484">12346 11184 0,'0'0'0,"0"0"0,0 0 16,0 0-16,0 0 0,0 0 0,-6-21 15,6 21-15,0 0 0,0 0 16,-27-10-16,27 10 0,-26 0 16,10 2-16,1-1 0,-1 6 15,2 1-15,0 2 0,-1-2 0,2 4 0,1-1 16,-3 7-16,1 1 15,6-1-15,2 0 0,4-2 0,3 2 16,2-2-16,3 4 0,3-4 16,3 2-16,2-1 0,4-2 15,2-1-15,2 0 16,1-3-16,0-1 16,7-2-16,2-1 0,-5-3 15,-2-3-15,-3-1 0,-3-1 16,0-5-16,-2-3 0,-4-3 0,-3-2 15,-3 0-15,-3 0 0,-4 0 16,-2 0-16,-3-1 0,-1 1 16,-4-3-16,-2-2 0,-3 1 15,-1 1-15,-2 3 0,0 3 0,1 0 16,-1 3-16,2-1 0,0 0 16,1 0-16,0 5 0,2-1 0,2 3 15,1 2-15,1 0 0,5 3 16,1-2-16,3 5 0,2 0 15,2 3-15,4 2 0,-1-1 16,-2-3-16,0 0 16</inkml:trace>
  <inkml:trace contextRef="#ctx0" brushRef="#br0" timeOffset="385451.548">12719 11042 0,'0'0'0,"0"0"0,0 0 15,0 0-15,0 0 0,30-7 0,-30 7 16,24-4-16,-8 4 0,3 0 16,3 0-16,3 0 0,0 0 15,3 0-15,3 1 0,8 2 16,1-3-16,0 3 16,-2 1-16,7 0 0,-2-1 0,-2 1 15,-2-1-15,-5 0 16,-3-2-16,-4 3 0,-1-1 15,-5-1-15,-2 0 0,-4-2 0,-3 3 16,-2-3-16,-1 0 0,-3-3 16,0 2-16,-3-2 0,-1-1 15,0 0-15,-1 1 0,0 0 0</inkml:trace>
  <inkml:trace contextRef="#ctx0" brushRef="#br0" timeOffset="385892.6239">14057 10878 0,'0'0'15,"0"0"-15,0 0 0,0 0 0,0 0 0,15 18 16,-15-18-16,9 21 0,-9-21 16,8 29-1,-3-13-15,0 0 0,-1 1 16,0 2-16,1 6 0,-2-4 0,0 0 16,1 12-16,-2-1 15,-1-1-15,0-2 0,0 6 16,0-3-16,0-2 0,1 0 0,-1-1 15,1 0-15,0-3 0,0-2 16,1-1-16,-1-2 0,-1 0 16,0-3-16,1-1 0,0-2 15,-1 0-15,1-3 0,-1-3 16,0 0-16,-1-4 0,1-1 16,-1-4-16,3 0 0,-3 0 0,0 0 0,2 3 0,-1-6 15,-1 3 1,-1-4-16,1 4 15,-2-3-15,2 3 0</inkml:trace>
  <inkml:trace contextRef="#ctx0" brushRef="#br0" timeOffset="388035.8989">2748 13916 0,'0'0'0,"0"0"16,0 0-16,0 0 0,0 0 0,0 0 15,0 0-15,0 0 0,0 0 16,29-1-16,-29 1 0,35-5 16,-14 2-16,4-1 0,5-1 15,3 1-15,0-1 0,17 0 16,4 0-16,0 0 0,-1-1 0,20 2 16,0-1-16,12-1 0,-3-2 0,21 5 15,7 3-15,-10 0 16,-8 0-16,33-2 0,3 0 0,-14 2 15,-7 3-15,-8 3 0,0 2 16,-9-3-16,-5-3 0,-5 3 16,-3 0-16,-12 1 0,-6 1 0,-4 0 15,-2-1 1,-11-1-16,-9-1 0,-4-2 16,-6-1-16,-5-1 0,-2-1 15,-7 3-15,-6 1 0,-3-1 16,-5 0-16,-8-3 0,-3-1 15,6 1-15,1 0 0,4 0 16</inkml:trace>
  <inkml:trace contextRef="#ctx0" brushRef="#br0" timeOffset="388807.4675">4231 13944 0,'0'0'0,"0"0"0,0 0 16,0 0-16,0 0 0,0 0 0,0 0 15,0 0-15,-3 22 0,3-22 16,0 0-16,-17 31 16,17-31-16,-14 29 0,6-11 0,-2-1 0,2 2 0,-1 2 15,1 1-15,-1 2 16,4 3-16,-3 8 0,1 0 16,3 1-16,3 1 0,-1 6 0,2 0 15,3-2-15,2 0 0,1 0 16,1-4-16,-1 8 0,0-6 15,0 1 1,1-1-16,-3-4 0,0-9 0,0-1 16,-1-1-16,-2-5 0,2-2 15,-6-2-15,2-4 16,1-4-16,0 0 0,-3 0 0,-1-4 16,-1-2-16,-1-1 0,-4-1 15,-1-5-15,-3 2 0,-1-3 16,-5-1-16,-5-3 0,-1-2 0,1 1 15,-9-6-15,0 1 0,1-4 16,0-1-16,3 1 0,4 4 0,8 5 16</inkml:trace>
  <inkml:trace contextRef="#ctx0" brushRef="#br0" timeOffset="388992.5987">4219 14365 0,'0'0'16,"14"0"-16,5 1 0,0 0 0,0 1 15,9-2-15,4 0 0,4 0 0,-2 2 16,-2-1-16,-1 1 0,-3 0 0,-2 1 16,-3 1-16,-4-3 0,-4 0 15</inkml:trace>
  <inkml:trace contextRef="#ctx0" brushRef="#br0" timeOffset="390042.2515">4587 13307 0,'0'0'0,"0"0"0,9-15 16,-4 4-16,0-1 0,-2-1 15,2-2-15,0-5 0,1-1 16,-3-1-16,0-2 0,-3 2 0,-3 1 16,0 1-16,-2 0 0,-1 2 0,-2 2 15,-2 2-15,-1 1 0,-2 2 16,0 2-16,-6 3 0,-2 3 16,1 1-16,-1 4 0,-4 1 15,-1 4-15,1 1 0,0 1 0,2 6 16,-3 4-16,5 3 0,4 1 15,1 2 1,1 0-16,3 2 0,2-2 16,1 1-16,4 0 15,3-2-15,1 0 0,2 4 16,3-2-16,1-7 0,3-1 0,1-1 16,3-2-16,-2-2 0,2-2 15,1-2-15,2-1 0,-2-4 16,0-3-16,-1 1 0,2-4 0,2-2 0,1-3 15,0-1-15,2-1 0,-3-2 16,2-1-16,-3-1 16,0-1-16,0 0 0,1 0 0,-1 0 15,-3 1-15,1 0 0,-3 1 0,0 3 16,0 1-16,-2 3 0,-2-1 16,-2 4-1,-1 1-15,-1 1 0,0-1 16,1 3-16,-1 2 0,-1 1 15,-1 2-15,0 0 16,0 1-16,0 1 0,0 2 0,-2 4 16,-2 0-16,0 0 0,-1 1 15,0-1-15,2 0 0,-2 1 16,3-1-16,0-1 0,0-2 0,1 0 0,-3-1 16,4-2-16,-2 0 0,1-3 15,1-1-15,0-2 0,0-3 16,0 0-16,3 1 0,-3-1 15,4-3-15,-4 3 0</inkml:trace>
  <inkml:trace contextRef="#ctx0" brushRef="#br0" timeOffset="390264.9564">4855 13444 0,'0'0'15,"0"0"-15,0 0 0,0 0 0,0 0 16,1 24-16,-1-24 0,0 21 0,0-21 16,-2 21-16,1-10 0,-1-2 15,-1 2-15,-1-1 0,1 0 16,0 0-16,-1 0 0,1 1 16,1-1-16,1 0 0,1 1 0,0-2 15,0-1-15,0-1 16</inkml:trace>
  <inkml:trace contextRef="#ctx0" brushRef="#br0" timeOffset="390983.0299">5795 13843 0,'0'0'0,"0"0"15,0 0-15,25 0 0,-14 0 0,7 1 16,3 0-16,2 0 0,-1 1 16,7 0-1,2 1-15,-3-1 0,-1 1 16,5 0-16,1 1 0,-4-2 15,-4 1-15,0 0 0,-2 0 16,-2-1-16,-2-1 0,-3 0 16,-3-1-16,-4 0 0,-2 0 0,-1 0 15,-2-2-15,1 1 16,-2 0-16,0 0 0</inkml:trace>
  <inkml:trace contextRef="#ctx0" brushRef="#br0" timeOffset="391431.2429">6672 13562 0,'0'0'0,"0"0"0,0 0 16,0 0-16,4 24 0,-4-24 0,2 21 15,-2-21-15,0 29 0,-1-11 16,-1 1-1,0 2-15,-1 1 0,0 7 0,0 1 16,0-1-16,0-1 0,1 2 16,1 2-16,0-1 15,1-2-15,0 4 0,1-1 0,1-4 16,0 1-16,1-6 0,0-1 16,-1-3-16,1-1 0,-1-3 15,0-3-15,0-3 0,0-1 0,-1-2 16,0-2-16,0-2 0,-1-2 0,0 0 15,5-6-15,-5 2 0,1 2 16,1-2-16</inkml:trace>
  <inkml:trace contextRef="#ctx0" brushRef="#br0" timeOffset="391662.8555">7258 13717 0,'0'0'0,"0"0"0,19 0 16,-6 0-16,3 0 0,6 0 16,0 0-16,0 1 0,0 1 0,4 0 15,2-1 1,-10 0-16,-2 0 0,1 0 0,-4 1 15,-2-2-15</inkml:trace>
  <inkml:trace contextRef="#ctx0" brushRef="#br0" timeOffset="391863.3884">7160 13928 0,'0'0'0,"0"0"0,0 0 15,0 0-15,22 14 0,-22-14 0,26 8 16,-26-8-16,29 8 0,-10-2 16,1-1-16,1 1 0,1-2 0,1-1 15,1 0 1,7 1-16,0-1 0,-6 0 0,-3-1 16,-2 0-16</inkml:trace>
  <inkml:trace contextRef="#ctx0" brushRef="#br0" timeOffset="392772.754">8168 13939 0,'0'0'0,"0"0"16,0 0-16,0 0 0,0 0 0,0 0 0,23-2 16,-23 2-16,26-3 0,-26 3 15,39 0-15,-17-1 0,0 0 0,4 1 16,2-1-16,0 0 16,0 0-16,8 0 0,0-1 15,-5 1-15,-5 0 0,-4 0 0</inkml:trace>
  <inkml:trace contextRef="#ctx0" brushRef="#br0" timeOffset="393021.6599">9113 13858 0,'0'0'0,"0"0"0,25 0 0,-8 0 15,2-1-15,15 0 0,9 1 16,2 0-16,1 0 0,14 2 16,2 1-16,6 0 0,-4-2 0,6 0 15,-8 1-15,-4-1 0,-5-1 16,-7 1 0,-6 1-16,-8-3 0,-6-2 15,-5 1-15,-3 1 16,-7-6-16,-5-1 0,-1 2 0,-2 1 0,0 2 15</inkml:trace>
  <inkml:trace contextRef="#ctx0" brushRef="#br0" timeOffset="393390.0595">9485 14162 0,'0'0'0,"-3"5"0,1 4 16,-2-1-16,-1 2 0,1 5 16,0 3-16,-3 7 0,0 1 0,1 2 15,-1 3-15,1-3 16,0-2-16,-1 7 0,3 1 16,0-5-16,0-1 0,2-1 0,0 0 15,1-1-15,0-2 0,1-3 16,0 1-16,0-4 0,0-1 15,-1-1-15,-1 0 0,1-1 0,0-4 0,-2 2 16,-1-5-16,-2 0 0,1 1 16,-4-7-16,-2 1 15,-3 0-15,0 0 0,-1-2 0,-2 0 16,-1-2-16,0-3 0,-4 0 16,-3-3-16,2-3 0,1 2 15,-6-6-15,-2 0 0,5 3 0,6 0 0,3 4 16</inkml:trace>
  <inkml:trace contextRef="#ctx0" brushRef="#br0" timeOffset="393590.473">9377 14246 0,'0'0'0,"0"0"16,18-2-16,-3 2 0,2 0 0,9 0 15,2 0-15,3 2 0,0 0 16,8 1-16,-1-2 0,-2 1 0,-3-1 0,-1-2 16,-1 0-16,-6 0 15,-4 0-15,-5 1 0</inkml:trace>
  <inkml:trace contextRef="#ctx0" brushRef="#br0" timeOffset="394176.4393">9647 12911 0,'0'0'0,"0"0"0,0 0 16,26 0-16,-26 0 0,25 7 0,-8-1 16,1-1-16,1 2 0,3 5 15,-1 2-15,-3 0 0,-1 0 16,-5 3-16,-2 0 0,-3 0 16,-3-1-16,-4 2 0,-4 0 15,-4-3-15,-3-2 0,-8 4 0,-3 1 16,1-2-16,1-1 0,-4-2 0,-5 0 15,4-1-15,2-1 0,3-2 16,3-1-16,3-1 0,3-2 16,1 0-16,2-1 0,3 0 15,0-1-15,5-3 0,-1 2 16,3-1-16,3 1 16,4-1-16,3 1 15,2 0-15,2-1 0,0 4 16,2 1-16,-2 0 0,1-1 0,1 3 15,0 1-15,-1 0 0,-2 1 0,-1 1 0,-3 2 32,-2-2-32,-1 0 0,-5 1 15,-3 3-15,-2-2 0,-2 0 0,-4-1 0,-3 1 16,0-1-16,0 1 0,-4-3 0,-4 0 16,0 0-16,0-2 0,-3 0 15,1-2-15,4-2 0,2 0 0,4-2 16,3-2-16,2 0 15,1 0-15,0 0 0</inkml:trace>
  <inkml:trace contextRef="#ctx0" brushRef="#br0" timeOffset="394323.5692">10091 13519 0,'0'0'0,"0"0"0,0 0 16,0 0-16,0 0 0,0 0 15,0 0-15,0 0 0,0 0 0,0 0 16,0 0-16,0 0 0,0 0 0,0 0 16</inkml:trace>
  <inkml:trace contextRef="#ctx0" brushRef="#br0" timeOffset="395380.589">3889 15867 0,'0'0'0,"0"0"16,22-3-16,-5 1 0,2-2 15,15 2-15,10 0 0,0-1 16,3 1-16,20-3 0,0-2 16,15-1-16,-6 1 0,20 0 0,3 3 15,-4 1-15,-8 1 0,38-1 16,6-2-16,-19 1 0,-10 4 0,-2-2 16,1 0-16,-14 2 0,-9 2 15,1-2-15,-1 1 0,-6 3 16,-5 0-16,-3 1 0,-2-3 15,-10 2-15,-7-1 0,-5 5 0,-4 2 16,-4-6-16,-2-1 0,-10-1 16,-8 0-16,-6-2 0,-6 0 0,0 0 15,-2 3-15,1-2 0,-4 0 16,-5 0-16,-6 0 0,0 3 16,-3 1-16,6-3 0,3 1 15,2-1-15</inkml:trace>
  <inkml:trace contextRef="#ctx0" brushRef="#br0" timeOffset="395928.0184">5014 16105 0,'0'0'0,"0"0"16,0 0-16,-25 20 15,14-8-15,0 3 0,-5 3 16,0 9-16,0 1 0,1 4 16,3 3-16,-2 7 0,1-2 0,6 4 15,2 3-15,5 4 0,0-3 16,5 0-16,0 1 0,4-4 15,0-2-15,4 5 0,0-3 0,-1-3 0,-2-3 0,2-3 16,0-1-16,0-6 0,-4-4 16,-1-5-16,-4-3 0,-1-2 15,-2-3-15,-5-5 0,-3-2 16,-3-2-16,-2-2 0,-2-1 16,-2 0-16,-2-2 0,0 0 0,-8-5 31,-3-2-31,-5-3 0,-3-1 0,-6-3 15,1 0-15,10 3 0,6 3 16,7 2-16</inkml:trace>
  <inkml:trace contextRef="#ctx0" brushRef="#br0" timeOffset="396097.3442">4853 16502 0,'0'0'0,"12"0"15,3 0-15,2 0 0,2-2 0,7 0 16,4 0-16,9-2 16,-3-1-16,4-1 15,1 0-15,-9 1 16,-6 1-16,-4 0 0</inkml:trace>
  <inkml:trace contextRef="#ctx0" brushRef="#br0" timeOffset="396582.9509">5542 16204 0,'0'0'15,"0"0"-15,0 0 0,0 0 16,5 25-16,-5-25 0,2 23 15,-3-10-15,-1 3 0,-2 0 0,1 2 0,0-2 16,-1 1-16,1 4 0,0-1 16,-2-2-16,2-2 0,1-2 15,0-3-15,-1-1 0,2-2 16,-1-4-16,1-1 0,1-3 0,0 0 16,1-5-16,1-1 15,3-1-15,0-1 16,4-3-16,1-2 0,0-2 15,2 0-15,4-5 0,-2 0 16,0 1-16,2 2 0,-2 0 16,4-1-16,-3 3 0,-1 2 0,1 2 15,-1 1-15,-2 3 16,-1 1-16,2 4 0,-2 2 16,1 1-16,-5-1 0,1 4 0,-1 3 0,-1 1 15,-1 1-15,-1 4 0,-1 3 16,1 2-16,-4 0 0,0 0 15,-3 1-15,-1 2 0,-2 1 0,-3 6 16,-5 1-16,0-2 16,-1-1-16,2-6 0,4-4 15,1-2-15</inkml:trace>
  <inkml:trace contextRef="#ctx0" brushRef="#br0" timeOffset="397262.4436">5322 15080 0,'0'0'0,"-1"-8"16,1-2-16,-4-1 0,1-3 0,-6-8 15,-3-3-15,-2 1 16,-2 2-16,-5-3 0,-1 3 16,-1 1-16,-2 7 0,-3-1 0,-2 6 15,0 4-15,-2 1 0,-6 4 16,-2 7-16,4 1 0,3 2 0,0 8 15,1 7-15,2 4 0,6 3 0,2 0 16,3 0-16,4 0 0,-1-2 16,6 11-16,7 0 0,0-2 15,3-5-15,6-1 16,3-1-16,2-6 0,2-5 0,6 0 16,5 1-16,-4-7 0,1-2 0,1-5 15,1-1-15,-2-4 0,2-3 16,2-3-16,-3-5 0,0-2 0,0-1 15,0-1-15,1-4 0,-1-2 16,0 0-16,-5 0 0,-3 0 16,-1 0-16,-1-1 0,-2 2 15,-1-1 1,-2 1-16,-1 3 0,1 3 16,-3 0-16,0 3 0,-2 2 0,0 2 15,-2 4-15,3-1 0,-3 1 16,2 5-16,0 3 0,-2 2 15,1 1-15,-1 3 0,-1 4 16,1-1-16,0 4 0,0-2 16,-2 2-16,0 1 0,2-1 0,-2 4 15,1 3 1,1-6-16,-2-1 0,1-2 0,1 2 16,0-4-16,1-3 0,6-9 15,4-5-15,-4 0 16,0 0-16,-2 0 0</inkml:trace>
  <inkml:trace contextRef="#ctx0" brushRef="#br0" timeOffset="397679.2879">5568 15355 0,'0'0'0,"0"0"0,0 0 0,0 0 16,0 0-16,12 31 0,-12-31 0,6 23 15,-3-10-15,-1 2 0,0-1 16,0 0-16,2-1 0,-4-1 0,0 2 16,1-3-16,1 0 0,-2 0 15,0-1-15,0-2 16,0-1-16,0-3 16,3-2-1,1-5-15,1-2 0,2-1 16,-1-1-16,0 0 0,0-3 0,4 2 15,-1-3-15,4-3 0,2 0 16,-1 0-16,1 3 0,1 0 16,0 1-16,0 2 0,-5 0 15,0 2-15,-1 2 16,-2 1-16,-1 0 0,0 6 0,-3 1 16,0 0-16,-1 3 0,0 3 0,2 1 15,-4 0-15,1 3 0,1 4 16,-2 5-16,3 0 0,0 2 15,3 0-15,0 0 0,0-5 16,-1-4-16,-1 0 0</inkml:trace>
  <inkml:trace contextRef="#ctx0" brushRef="#br0" timeOffset="397926.8231">6504 15730 0,'0'0'0,"0"0"15,0 0-15,36-6 0,-19 4 0,3-1 16,2 3-16,8-1 0,0-2 0,1 3 16,0 0-16,-1 2 0,0-2 15,4 0-15,-2 0 0,-3 0 16,-3 0-16,-2-5 0,-2 0 15,-5-1-15,-3 3 0,-3-1 0</inkml:trace>
  <inkml:trace contextRef="#ctx0" brushRef="#br0" timeOffset="398189.0289">7354 15583 0,'0'0'0,"0"0"0,0 0 0,5 22 15,-5-22-15,4 27 0,-4-9 16,0 1-16,-1 1 0,-1 6 0,-1 3 16,2 1-16,-2 1 0,-2-1 15,0 2-15,1 5 0,-1-4 16,2-1-16,0 3 0,-2-6 0,4 1 15,0-4-15,1-2 16,2-6-16,3-4 0,-4-2 0,1-4 16,0 1-1</inkml:trace>
  <inkml:trace contextRef="#ctx0" brushRef="#br0" timeOffset="398389.6373">7796 15683 0,'0'0'16,"0"0"-16,0 0 0,39 0 15,-22-3-15,7 3 16,7 0-16,7 3 0,-1-1 0,6 3 16,-1 1-16,-7-1 0,-3 1 0,-7-1 15,-6-2-15,-3 0 0</inkml:trace>
  <inkml:trace contextRef="#ctx0" brushRef="#br0" timeOffset="398552.4278">7928 15926 0,'0'0'0,"0"0"16,0 0-16,26 7 15,-26-7-15,35 7 0,-10-3 16,0-1-16,4 0 0,9 2 15,2-2-15,-7 1 0,-5-1 16,-4-1-16</inkml:trace>
  <inkml:trace contextRef="#ctx0" brushRef="#br0" timeOffset="399222.6357">9037 15939 0,'0'0'0,"0"0"0,0 0 15,0 0-15,0 0 0,31-2 0,-31 2 16,34 0-16,-34 0 0,41-2 15,-18 4-15,1-2 0,1 1 0,6-1 16,1 2-16,-1-2 16,-1 0-16,0 0 15,1 0-15,-6 0 0,-3 0 16,-3 0-16</inkml:trace>
  <inkml:trace contextRef="#ctx0" brushRef="#br0" timeOffset="399470.2012">9919 15792 0,'0'0'16,"0"0"-16,27-2 0,-9-1 16,2 2-16,13 1 0,7 0 15,2 0-15,3-3 0,14 3 16,0 3-16,-4-2 15,-3-1-15,10 3 0,1-3 16,0 2-16,-9 0 0,-4 0 16,0-1-16,-10 1 0,-7 2 15,-6-2-15,-2-2 0,-8 0 0,-4 0 16,-3 0-16</inkml:trace>
  <inkml:trace contextRef="#ctx0" brushRef="#br0" timeOffset="399793.0518">10371 16038 0,'0'0'0,"0"0"16,0 0-16,-13 29 0,9-16 0,-5 8 0,-2 3 16,2 2-16,1 0 0,2 2 15,-1 0-15,0 7 0,2-2 16,4 2-16,3 2 0,-1-3 0,0-1 15,1-1-15,1 1 16,-1-4-16,0-1 0,0 3 31,0-1-31,-2-5 0,-1-4 0,-2-2 0,-1-1 16,-1-6-16,0-3 0,-2-1 16,-2 2-16,-1-3 0,-1-2 15,0-2-15,-1-2 0,-2 0 0,-4-1 16,2-3-16,-3-1 15,0-2-15,0-1 0,1 0 16,2 1-16,4 1 0</inkml:trace>
  <inkml:trace contextRef="#ctx0" brushRef="#br0" timeOffset="399993.7543">10321 16264 0,'0'0'16,"8"1"-16,6-1 0,2 2 0,4 1 16,9 0-16,2 0 15,-1 0-15,1 1 0,4-2 16,-5-2-16,-4-3 0,-4-3 0,-5 0 16,-2 1-16,-3 3 0</inkml:trace>
  <inkml:trace contextRef="#ctx0" brushRef="#br0" timeOffset="400510.7652">10393 15063 0,'0'0'0,"0"0"0,0 0 0,30 6 16,-18-3-16,1 1 0,1 3 16,-1 0-1,0 4-15,2 0 16,-3 3-16,-2 1 0,-3 2 0,-3-2 0,-4 2 16,-4 1-16,0-3 0,-6 2 15,-3 1-15,0-4 16,-2-3-16,1 2 0,1-4 0,0 1 0,2 0 15,2-2 1,0 0-16,1 2 0,2-3 0,2-3 0,2 2 16,3-2-16,3 0 0,6 3 15,5 0-15,1 0 0,2 0 16,2 1-16,2 2 0,1 0 16,1-1-16,-1 4 0,-1-2 15,3 7-15,-3 0 0,-2 0 0,-3 3 16,-3-1-1,-1 0-15,-5 1 0,-2 0 16,-3 1-16,-1-1 0,-4 0 16,-2 1-16,-3-2 15,0-2-15,-2 1 0,-1 1 0,-2-1 16,-2-2-16,1-1 16,-1-2-16,3 0 0,2-3 0,2-1 15,2-2-15,0-2 0</inkml:trace>
  <inkml:trace contextRef="#ctx0" brushRef="#br0" timeOffset="400911.5462">11802 15660 0,'0'0'0,"9"0"15,7-2-15,2 2 0,3 0 0,15 2 16,8-1-16,2 3 0,2 0 16,17 0-16,16-1 15,-2 3-15,-4 1 16,-11-2-16,-9 2 0,5 0 0,-3 2 16,-13-7-16,-9 2 0,-4-4 15,-7-2-15,-9 0 0,-7 0 0,-1 0 31,-1 2-31,-3-1 0</inkml:trace>
  <inkml:trace contextRef="#ctx0" brushRef="#br0" timeOffset="401259.4127">12171 15919 0,'0'0'0,"0"0"0,-3 16 15,0-4-15,1-1 0,0 7 16,0 2-16,-1 8 0,-1 1 0,2 5 16,0 4-1,1 0-15,1 1 0,1 8 16,1-1 0,0-3-16,0-2 0,2 4 0,0-2 15,2-4-15,-1-3 0,1-1 0,-2-3 16,-2-3-16,-1-3 0,-1-3 15,-1-1-15,0-4 0,0-1 16,-2-4-16,-3-3 0,0-1 16,-1-4-16,-2-3 0,-2-4 15,-4-3-15,-5-4 0,-1 0 0,-1-3 0,-1-4 16,-1-4-16,-3-3 0,-1-4 16,5 5-16,5 4 0,2 4 15</inkml:trace>
  <inkml:trace contextRef="#ctx0" brushRef="#br0" timeOffset="401428.1667">12276 16126 0,'0'0'16,"11"2"-16,4-1 0,4 0 0,2 2 15,9 2-15,2 2 0,6-1 16,-1-1-16,-5-4 0,-4-2 15,-5 0-15,-4 0 0,-3 1 16</inkml:trace>
  <inkml:trace contextRef="#ctx0" brushRef="#br0" timeOffset="401829.379">12093 14883 0,'0'0'0,"0"0"0,0 0 16,0 0-16,25-7 16,-25 7-16,36 3 0,-15-1 15,0 4-15,1 1 0,2 3 16,-1 1-16,1 3 0,4 4 15,-5-2-15,-3 1 0,-5-3 0,-5 4 16,-3 0-16,-7-1 0,-5 1 16,-5 3-16,-4-2 15,1-2-15,1 1 0,-2-3 0,0 3 0,0 0 16,0 3-16,4-3 0,4 0 16,1-2-16,4-4 0,6 2 15,4 0-15,2-3 0,1 0 16,10 0-16,8-1 0,-2-2 0,0 2 15,4-4-15,4-2 16,-4-1-16,-2-1 0,6-6 16,1-3-16,-9 0 0,-6 3 15,-4 1-15</inkml:trace>
  <inkml:trace contextRef="#ctx0" brushRef="#br0" timeOffset="402198.4145">13252 15314 0,'0'0'16,"9"8"-16,3 6 0,5 7 0,3 2 16,7 16-16,1 7 0,5 8 15,-2-1-15,5 17 0,-2 5 0,-8-7 16,-5-6-16,-4 9 0,-7 1 15,-7-5-15,-3-2 0,-13 23 0,-8-11 16,-1-6-16,-2-6 0,-1-2 16,-2-1-16,-2-9 0,-1-5 15,-6 2-15,-5 0 0,6-1 16,2-1 0,-4-4-16,-3-1 0,5-6 0,2-2 15,-5 0-15,-3 1 0,3-6 16,3-3-16,-4-5 0,-1-4 15,2-8-15,3-3 0,-5-7 16,-3-2-16,4-6 16,4-2-16,11 2 0,6 3 0,6 1 15</inkml:trace>
  <inkml:trace contextRef="#ctx0" brushRef="#br0" timeOffset="402599.7515">11570 15361 0,'0'0'16,"0"0"-16,-13 21 0,7-9 0,0 2 15,-2 4-15,0 7 0,-3 7 16,-1 1-16,-3 16 0,-2 5 16,2-1-16,1-2 0,2 13 15,2 0-15,5 0 0,2-5 0,5 16 16,5 2-16,7 2 0,1-9 0,6 1 15,3 0-15,9 3 0,4-6 16,15 15-16,-2-9 16,-4-13-16,-5-8 0,-12-17 0,-9-11 15,-7-8-15</inkml:trace>
  <inkml:trace contextRef="#ctx0" brushRef="#br0" timeOffset="403290.7111">13575 15022 0,'0'0'0,"0"0"0,0 0 0,-9 23 0,6-14 16,-1 2-16,0 4 0,0-1 16,-1 0-16,0 8 0,-1 2 15,1-2-15,0 0 0,2 1 16,0-1-16,0-3 0,1-4 0,3 2 16,1-3-16,1 0 0,-2-3 15,1-3 1,1-1-16,1-1 0,0-3 15,2-5-15,0 0 0,1-3 16,-1 1-16,1-4 0,1-3 16,-2-2-16,1 1 0,2-4 15,1 0-15,0-1 0,0 3 0,2-2 16,2-4-16,0 2 16,0 4-16,1-5 0,0 1 0,-4 5 0,-1 2 15,3-3-15,-1 3 0,-4 1 16,0 3-16,-1 3 0,-1 0 15,0 1-15,-1 0 0,0 5 16,-1 2-16,0 0 0,-2 3 0,-1 0 16,-1 5-16,0 1 0,-1-2 15,0 3 1,0 0-16,-2 1 0,1 2 0,0 1 0,0 1 16,-2-1-16,2-1 0,0 1 15,0 0-15,0-1 0,-1-2 0,2 2 16,0-2-16,1-1 0,0-3 15,0 0-15,0-4 16,0 0-16</inkml:trace>
  <inkml:trace contextRef="#ctx0" brushRef="#br0" timeOffset="403495.7767">14027 15230 0,'0'0'0,"0"0"15,0 0-15,26-1 0,-26 1 0,30 1 0,-8 2 16,0 1-16,0 0 0,10 3 16,2 2-16,-2-4 0,-3 2 15,5 0-15,-1 0 0,-5-3 16,-5-2-16,-4-1 0,-4 0 16,-3 1-16</inkml:trace>
  <inkml:trace contextRef="#ctx0" brushRef="#br0" timeOffset="403702.5059">14639 15229 0,'0'0'0,"0"0"16,0 0-16,3 26 0,-3-26 0,5 32 15,-2-8-15,-2 1 16,-1 4-16,-3 14 0,-3 0 16,1 0-16,-1 0 15,1 0-15,0-1 0,2-10 0</inkml:trace>
  <inkml:trace contextRef="#ctx0" brushRef="#br0" timeOffset="412000.9205">2078 6776 0,'0'0'0,"0"0"0,0 0 16,0 0-16,0 0 0,0 0 0,0 0 15,0 0-15,0 0 0,25 7 16,-25-7-16,0 0 0,22 8 15,-22-8-15,0 0 0,29 10 16,-29-10-16,18 7 0,-8-4 16,-3-2-16,0 2 0,-2-2 15,-1 2-15,2-1 0,-4-1 16,3 0-16,0 2 0,-2-1 16,-3 0-16,-2 0 0,-2-4 15,0 2-15,1 0 0,-1 0 0</inkml:trace>
  <inkml:trace contextRef="#ctx0" brushRef="#br0" timeOffset="412533.7779">2059 7057 0,'0'0'16,"0"0"-16,0 0 0,0 0 0,0 0 15,0 0-15,0 0 0,16-13 16,-16 13-16,0 0 16,0 0-16,28-4 15,-28 4-15,0 0 0,30 0 16,-19 0-16,-1 0 0,-4 2 0,-2-2 15,-1 0-15,0 0 0,0 0 16</inkml:trace>
  <inkml:trace contextRef="#ctx0" brushRef="#br0" timeOffset="412787.8602">1935 7311 0,'0'0'0,"0"0"16,0 0-16,0 0 0,0 0 0,0 0 15,0 0-15,0 0 16,0 0-16,32-5 0,-32 5 16,32-9-16,-15 2 0,4 0 15,1 0-15,0 0 0,1 0 0,6-4 16,-2-2-16,-1 1 0,-1 0 15,-3 2-15,-5 0 0,-3 3 0</inkml:trace>
  <inkml:trace contextRef="#ctx0" brushRef="#br0" timeOffset="413236.123">2394 6912 0,'0'0'0,"0"0"16,0 0-16,0 0 0,0 0 0,26-15 15,-26 15-15,26-10 0,-26 10 16,31-9 0,-14 3-16,0 3 0,-1-1 0,2-1 15,-1 0-15,-2 1 16,0 3-16,0-2 0,-1-3 16,-6 5-16,0-2 0,-2 2 0</inkml:trace>
  <inkml:trace contextRef="#ctx0" brushRef="#br0" timeOffset="413937.7242">2590 6712 0,'0'0'0,"0"0"0,0 0 16,0 0-16,0 0 0,0 0 15,6 24-15,-6-24 0,0 0 0,3 33 16,-3-33-16,-2 25 0,1-9 16,-1 0-16,-2 2 0,1-1 15,0 0-15,-4-1 0,-2-2 16,-1 1 0,0 2-16,-5 1 0,0 3 15,1-6-15,-1-1 0,2 0 0,0 1 16,0-3-16,1 0 0,3-2 15,3-1-15,-1-2 0,0 0 16,1-4-16,1 1 0,2-4 0,2 4 16,-1-2-16,4-1 0,-2-1 15,1 3-15,2-3 0,2 0 16,1-1-16,-1-1 0,1 2 0,3-1 16,0-1-16,1 1 0,2-2 15,1-1-15,1 1 0,0 3 16,-3-4-16,1 3 0,0-1 15,-3-2-15,1 3 0,-2-1 16,-1 1 0,1 1-16,-2 1 0,-2 1 15,0 2-15,-2 0 0,-4 2 16,-1-1-16,-1 2 0,-1 0 0,-5 0 16,-2 1-16,-1-1 15,1 2-15,-1 1 0,-2 1 16,-1 2-16,-1-3 0,0 3 0,-2-1 15,2-1-15,2-1 0,2-2 0,3 1 16,-1-2-16,3-2 0,1 1 0,2-3 16,-1-1-16,5 2 0,1-4 15,4 3-15,1-3 0,3 2 16,1 0-16,3-2 0,-1-2 16,3 0-16,-1 2 0,1 0 15,3-2-15,1-1 16,0 1-16,0-1 15,-2 1-15,-2 0 0,0 0 16,-4 0-16,2 0 0,-2 1 0,-2-1 16,0 0-16,-2 2 0</inkml:trace>
  <inkml:trace contextRef="#ctx0" brushRef="#br0" timeOffset="414191.8626">2651 7187 0,'0'0'0,"0"0"15,0 0-15,0 0 0,0 0 0,0 0 16,0 0-16,0 0 16,0 0-16,0 0 15,14 19-15,-14-19 0,0 0 0,15 20 0,-15-20 0,0 0 16,17 23-16,-17-23 0,9 13 16,-5-6-16,2 0 0,-3 0 15,1-5-15,-3 2 0,1-3 16,1 3-16,-2 0 0,0-2 15,1 2-15,0-3 0,1-1 16,-2 0-16,1-4 16,2 4-16,-3-2 15,1 1-15</inkml:trace>
  <inkml:trace contextRef="#ctx0" brushRef="#br0" timeOffset="414555.3099">2958 7094 0,'0'0'0,"0"0"0,0 0 15,0 0-15,0 0 16,30-5-16,-30 5 0,24-6 15,-24 6-15,24-3 0,-9 1 16,1 0-16,0 0 0,0 0 16,2 2-16,-3 0 0,-1-3 0,-1 3 15,1-1-15,-3 0 16,-2-1-16,0-1 0,-1 3 16,-1 0-16,-2-1 0,0 0 0,-1 1 15,-1 0-15,1-2 0,-1 2 0,-2 2 16,-1-2-16,2 2 0,-2-2 15,0-2-15,0 2 0,-3-5 0,3 5 16</inkml:trace>
  <inkml:trace contextRef="#ctx0" brushRef="#br0" timeOffset="415078.7973">3493 6772 0,'0'0'0,"0"0"0,0 0 15,0 0-15,0 0 16,24 4-16,-24-4 0,0 0 15,24 14-15,-24-14 0,19 14 16,-8-6-16,1 3 0,-2 3 0,-1 3 16,-1-2-16,-1-1 0,-3 4 15,2 0-15,-4 0 0,1-1 0,1 5 16,-1-1-16,-3 1 16,0-1-16,-3-1 0,-1 0 0,0-1 15,0-1-15,-3 2 0,0 1 16,-1-3-16,-1 3 0,-3-3 0,-3 3 15,0-2-15,-3-1 0,-4 6 16,1-2 0,-1-1-16,-2-4 0,5-2 0,4-4 15,4-2-15</inkml:trace>
  <inkml:trace contextRef="#ctx0" brushRef="#br0" timeOffset="415647.8537">1889 6694 0,'0'0'0,"0"0"0,0 0 16,0 0-16,-19 10 0,19-10 16,-16 18-16,16-18 0,-20 24 0,8-8 15,-4 2-15,3 0 0,-1 0 0,-3 10 16,2 1-16,-1-1 15,2-3-15,2 2 0,0 0 16,2 5-16,0-4 0,3 3 0,-1-1 16,4-2-16,2-3 0,1 2 15,1 0 1,4-2-16,5-3 0,1 1 0,5 0 16,1-2-16,3-3 0,-1 0 15,2-1-15,-4-4 0,-4-2 0,-1-2 16</inkml:trace>
  <inkml:trace contextRef="#ctx0" brushRef="#br0" timeOffset="416582.7772">3884 6922 0,'0'0'0,"0"0"0,0 0 0,0 0 0,0 0 15,0 0-15,0 0 16,0 0-16,0 0 0,0 0 16,14 18-16,-14-18 0,0 0 0,0 0 15,0 0 1,0 0-16</inkml:trace>
  <inkml:trace contextRef="#ctx0" brushRef="#br0" timeOffset="416776.9367">3840 7133 0,'0'0'0,"0"0"0,0 0 16,0 0-16,0 0 0,0 0 16,0 0-16,0 0 0,26 4 0,-26-4 15,0 0-15,0 0 0,0 0 0,0 0 16</inkml:trace>
  <inkml:trace contextRef="#ctx0" brushRef="#br0" timeOffset="457332.6704">6708 2438 0,'0'0'0,"0"0"0,0 0 16,0 0-16,3-21 0,-3 21 16,0 0-16,0 0 0,-2-25 0,0 18 15,0 2-15,-2-1 16,1 3-16,-2-1 0,-2 0 15,-3 3-15,-1-1 16,-3 2-16,-4 2 0,-1-1 16,0 3-16,-3 3 0,-1 0 15,-10 4-15,2 0 0,0 3 16,-2 1-16,2 2 0,2 1 16,-7 4-16,2 3 0,2-1 0,2 1 15,-4 8-15,-1-1 16,4-1-16,2-3 0,4 2 0,0 6 0,3-4 15,3 0-15,-3 3 0,0 3 16,3-2-16,3-4 0,-2 6 16,2-1-16,7-3 0,2 0 0,1-2 15,2 1-15,3-6 0,1-3 16,2-1-16,2 0 16,1-5-16,0 0 15,3 0-15,3-2 0,-1 0 16,-1-2-16,4-3 0,3-2 15,-2-2-15,0-2 0,3-2 16,4-1-16,-1-1 0,1-1 0,2-2 16,2-4-16,2 1 15,-1-2-15,3-2 0,0-3 0,0 0 16,-1-1-16,9-8 0,1-1 0,-3 3 16,-5 2-16,1-4 0,1-4 15,-2 0-15,0 0 0,0-2 16,-4 0-16,-1-1 0,-2-1 0,4-4 15,-1 1-15,-2 2 0,-2-2 16,-2 1-16,-5-1 0,0 1 16,-1 2-16,-4-3 0,0 0 0,-1 3 15,-4 1 1,1-1-16,-1 1 16,1 2-16,-3 2 0,-2-1 0,0 2 15,-2 5-15,0 1 0,-5 0 16,-1 2-16,0 0 0,2 2 15,-6 2-15,0 3 0,-6-1 16,0 1-16,-3 7 0,-6 1 0,-2 1 16,-1 3-16,-11 6 0,-2 4 15,-2-2-15,2 4 0,9-5 16,8-3-16,5-1 0</inkml:trace>
  <inkml:trace contextRef="#ctx0" brushRef="#br0" timeOffset="528040.9004">23008 9524 0,'0'0'0,"0"0"16,0 0-16,0 0 0,0 0 0,0 0 15,0 0-15,0 0 0</inkml:trace>
  <inkml:trace contextRef="#ctx0" brushRef="#br0" timeOffset="528209.4048">23019 9616 0,'0'0'0,"0"0"0,0 0 0,0 0 0,-6-25 15,6 25-15,0 0 0,0 0 0</inkml:trace>
  <inkml:trace contextRef="#ctx0" brushRef="#br0" timeOffset="528394.0087">22994 9519 0,'0'0'0,"0"0"0,0 0 15,0 0-15,0 0 0,0 0 16,0 0-16,0 0 0,0 0 0,0 0 16,0 0-16,-25-15 0,25 15 15,0 0 1,0 0-16,-21-10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0:08:02.948"/>
    </inkml:context>
    <inkml:brush xml:id="br0">
      <inkml:brushProperty name="width" value="0.05292" units="cm"/>
      <inkml:brushProperty name="height" value="0.05292" units="cm"/>
      <inkml:brushProperty name="color" value="#FF0000"/>
    </inkml:brush>
  </inkml:definitions>
  <inkml:trace contextRef="#ctx0" brushRef="#br0">18894 11460 0,'0'0'0,"0"0"15,0 0-15,0 0 0,0 0 0,0 0 16,0 0-16,0 0 0</inkml:trace>
  <inkml:trace contextRef="#ctx0" brushRef="#br0" timeOffset="162.505">18889 11445 0,'0'0'0,"0"0"15,0 0-15,0 0 0,0 0 16,0 0-16,0 0 0,0 0 16,0 0-16,0 0 0</inkml:trace>
  <inkml:trace contextRef="#ctx0" brushRef="#br0" timeOffset="10176.5194">8510 17701 0,'0'0'0,"0"0"16,0 0-16,0 0 0,0 0 0,0 0 16,0 0-16,0 0 0,0 0 15,0 0-15,0 0 0,0 0 0</inkml:trace>
  <inkml:trace contextRef="#ctx0" brushRef="#br0" timeOffset="10370.6894">8575 17867 0,'0'0'0,"0"0"16,0 0-1,0 0-15,0 0 0,0 0 0,0 0 16,0 0-16,0 0 0,-29 0 15,29 0-15,0 0 0</inkml:trace>
  <inkml:trace contextRef="#ctx0" brushRef="#br0" timeOffset="10556.746">8625 17714 0,'0'0'0,"0"0"0,0 0 16,0 0-16,0 0 0,0 0 15,0 0-15,0 0 0,0 0 0,0 0 16,-11-21-16,11 21 0</inkml:trace>
  <inkml:trace contextRef="#ctx0" brushRef="#br0" timeOffset="10740.8859">8726 17651 0,'0'0'0,"0"0"16,0 0-16,0 0 0,0 0 0,0 0 16,0 0-16,0 0 15,0 0-15,0 0 0,0 0 16,0 0-16,0 0 0,-24-2 0</inkml:trace>
  <inkml:trace contextRef="#ctx0" brushRef="#br0" timeOffset="10938.1941">8597 17710 0,'0'0'16,"0"0"-16,0 0 0,0 0 15,0 0-15,0 0 0,0 0 0,13-19 16,-13 19-16,-2-20 0,2 20 16,0 0-16</inkml:trace>
  <inkml:trace contextRef="#ctx0" brushRef="#br0" timeOffset="11138.442">8587 17717 0,'0'0'0,"0"0"0,0 0 16,0 0-16,0 0 0,0 0 15,0 0-15,0 0 0,0 0 0,-20-7 16,20 7-16,0 0 0</inkml:trace>
  <inkml:trace contextRef="#ctx0" brushRef="#br0" timeOffset="11307.9678">8529 17700 0,'0'0'0,"0"0"0,0 0 16,0 0-1,0 0-15,0 0 0,0 0 0,-16 16 16,16-16-16,0 0 0,0 0 16,-25-1-16</inkml:trace>
  <inkml:trace contextRef="#ctx0" brushRef="#br0" timeOffset="11533.8883">8423 17552 0,'0'0'0,"0"0"0,0 0 16,0 0-1,0 0-15,0 0 0,0 0 0,0 0 0,0 0 0,0 0 16,0 0-16,0 0 0,0 0 16,-8-21-16</inkml:trace>
  <inkml:trace contextRef="#ctx0" brushRef="#br0" timeOffset="11749.8092">8418 17571 0,'0'0'16,"0"0"-16,0 0 0,0 0 0,0 0 15,0 0-15,0 0 16,0 0-16,4-18 15,-4 18-15,0 0 0,0 0 0</inkml:trace>
  <inkml:trace contextRef="#ctx0" brushRef="#br0" timeOffset="11957.7566">8436 17493 0,'0'0'0,"0"0"0,0 0 16,0 0-16,0 0 0,0 0 0,0 0 15,0 0-15,-4 19 0,4-19 16,-9-18-16,9 18 0,-8-20 0,8 20 16</inkml:trace>
  <inkml:trace contextRef="#ctx0" brushRef="#br0" timeOffset="12156.1646">8212 17615 0,'0'0'0,"0"0"16,0 0-16,0 0 0,0 0 15,0 0-15,0 0 0,0 0 16,0 0-16,-12-28 0,12 28 16,-10-25-16,10 25 0,-8-19 15</inkml:trace>
  <inkml:trace contextRef="#ctx0" brushRef="#br0" timeOffset="12378.9135">7985 17758 0,'0'0'0,"0"0"15,0 0-15,0 0 0,0 0 0,0 0 16,0 0-16,0 0 0,0 0 15,0 0-15,0 0 0,0 0 16</inkml:trace>
  <inkml:trace contextRef="#ctx0" brushRef="#br0" timeOffset="12595.0944">7994 17753 0,'0'0'0,"0"0"15,0 0-15,0 0 0,0 0 0,0 0 16,0 0-16,13 2 16,-12-5-16,-1-5 0,0-3 15,0 1-15,0 1 0,0 1 0</inkml:trace>
  <inkml:trace contextRef="#ctx0" brushRef="#br0" timeOffset="12795.2919">8142 17605 0,'0'0'15,"0"0"-15,0 0 0,0 0 16,0 0-16,0 0 0,17 10 15,-17-10-15,0 0 0,0 0 16,0 0-16,0 0 0,0 0 0,0 0 16,0-30-1,0 30-15,-2-19 0,2 19 16</inkml:trace>
  <inkml:trace contextRef="#ctx0" brushRef="#br0" timeOffset="12979.9599">8181 17605 0,'0'0'15,"0"0"-15,0 0 0,0 0 16,0 0-16,0 0 0,2 19 16,-2-19-16,0 0 0,0 0 15,0 0-15,0 0 0,0 0 0,-2-23 16,2 23-1,0 0-15</inkml:trace>
  <inkml:trace contextRef="#ctx0" brushRef="#br0" timeOffset="13180.2827">8226 17496 0,'0'0'0,"0"0"15,3 12-15,-2-6 0,0-1 16,0-1-16,-1-1 0,0-3 16,0 0-16,0-5 0,0-4 15,0-4-15,1-4 0,0 2 0,0 3 16,-1 1-16</inkml:trace>
  <inkml:trace contextRef="#ctx0" brushRef="#br0" timeOffset="13340.7158">8240 17601 0,'0'0'0,"0"0"15,0 0-15,4 20 0,-2-13 0,-1 0 16,1-1-16,0-2 0,-2-1 0,0-3 16,1-4-16,0-4 15,0-2-15,0 1 0,0 1 16,0 1-16</inkml:trace>
  <inkml:trace contextRef="#ctx0" brushRef="#br0" timeOffset="13496.5844">8336 17619 0,'0'0'16,"0"0"-16,0 0 0,-3 18 0,1-11 15,-2 1-15,-3-1 0,-1-1 16,1-4-16,0 1 15,1-1-15,0 0 16</inkml:trace>
  <inkml:trace contextRef="#ctx0" brushRef="#br0" timeOffset="22159.5136">10199 15789 0,'0'0'0,"0"0"0,-7-17 15,0 6-15,-2 0 0,-2-4 16,-3-5-16,-5-5 0,0 0 16,-6 0-16,-5-3 0,-6-4 15,-1 6-15,-5-5 0,-4 2 16,-8-3-16,2 2 16,-6-1-16,-6-1 15,-3 3-15,5 7 0,-15 1 0,-3 3 16,2 3-16,0 2 0,0 2 15,1 5-15,-18 5 0,22 7 0,-7 3 16,-3 8-16,14 1 16,9 4-16,-2 7 0,-2 6 15,7 0-15,7 1 0,1 3 0,2 1 0,6 3 16,6 0-16,-11 17 16,-3 8-16,5-7 0,6-11 0,8 5 15,5-1-15,4 5 0,2 1 16,3 5-16,-2 3 0,5 0 15,1-1-15,2 5 0,1 2 16,7-8-16,5-6 16,6-1-16,3-2 0,2-2 15,2 0-15,-1 6 0,2 5 16,5-9-16,4-6 0,6 0 16,5 2-16,-3-6 0,-1-3 15,8-4-15,4-2 0,-3-4 16,-1-2-16,4-3 0,2-3 15,3-3-15,2-2 0,5-3 0,6-2 16,-7-6-16,-3-3 0,5-3 0,2 0 16,-2-2-16,-3-1 0,6-1 15,7-2-15,-4-2 0,-4-3 16,4-2-16,1-2 0,-4-2 16,-3-1-16,1 0 0,-1 2 15,-1-8-15,-1-6 0,1-5 0,2-3 0,-5 3 16,-4 2-16,0-4 0,-2-5 15,-5 3-15,-3 2 0,0-6 16,0-4-16,-7 1 0,-6-1 0,2-1 16,0-1-16,-6-1 0,-3-1 15,-5-6-15,-3-4 0,-4-1 16,-3 1 0,-5-8-16,-4-4 0,-5 1 15,-4 2-15,-4-4 0,-1-1 16,-9 7-16,-4 4 0,-7-6 15,-5-5-15,-3 5 0,0 2 0,-13-2 16,-11-2-16,-3 4 16,-1-1-16,24 22 0,14 12 15,12 12-15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0:08:32.057"/>
    </inkml:context>
    <inkml:brush xml:id="br0">
      <inkml:brushProperty name="width" value="0.05292" units="cm"/>
      <inkml:brushProperty name="height" value="0.05292" units="cm"/>
      <inkml:brushProperty name="color" value="#FF0000"/>
    </inkml:brush>
  </inkml:definitions>
  <inkml:trace contextRef="#ctx0" brushRef="#br0">834 19053 0,'0'0'0,"0"0"0,0 0 0,0 0 15,0 0 1,0 0-16,0 0 0,0 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0:08:37.638"/>
    </inkml:context>
    <inkml:brush xml:id="br0">
      <inkml:brushProperty name="width" value="0.05292" units="cm"/>
      <inkml:brushProperty name="height" value="0.05292" units="cm"/>
      <inkml:brushProperty name="color" value="#FF0000"/>
    </inkml:brush>
  </inkml:definitions>
  <inkml:trace contextRef="#ctx0" brushRef="#br0">914 19047 0,'0'0'0,"0"0"0,0 0 15,0 0-15,0 0 0,17-15 16,-17 15-16,0 0 0,0 0 16,0 0-16</inkml:trace>
  <inkml:trace contextRef="#ctx0" brushRef="#br0" timeOffset="201.313">864 19050 0,'0'0'0,"17"-15"0,-17 15 16,18-18-16,-18 18 0,0 0 16</inkml:trace>
  <inkml:trace contextRef="#ctx0" brushRef="#br0" timeOffset="408.4724">722 19053 0,'0'0'0,"0"0"16,0 0-16,0 0 0,0 0 16,0 0-16,0 0 15,0 0-15,0 0 0,0 0 0,0 0 16,0 0-16</inkml:trace>
  <inkml:trace contextRef="#ctx0" brushRef="#br0" timeOffset="587.0231">622 19053 0,'0'0'0,"0"0"0,0 0 0,0 0 16,0 0-16,0 0 0,0 0 0,0 0 16,0 0-16,0 0 15</inkml:trace>
  <inkml:trace contextRef="#ctx0" brushRef="#br0" timeOffset="773.38">663 19053 0,'0'0'15,"0"0"-15,0 0 0,0 0 16,0 0-16,0 0 0,0 0 0,0 0 16,0 0-16,0 0 0,0 0 0,0 0 15</inkml:trace>
  <inkml:trace contextRef="#ctx0" brushRef="#br0" timeOffset="947.3758">655 19053 0,'0'0'0,"0"0"16,0 0-16,0 0 0,0 0 0,0 0 15,0 0-15,0 0 0,0 0 0,0 0 16,0 0-16,0 0 16</inkml:trace>
  <inkml:trace contextRef="#ctx0" brushRef="#br0" timeOffset="1126.5503">675 19053 0,'0'0'15,"0"0"-15,0 0 16,44-22-16,-44 22 0,24-18 16,-16 9-16,1 4 0</inkml:trace>
  <inkml:trace contextRef="#ctx0" brushRef="#br0" timeOffset="1335.2468">834 18981 0,'0'0'0,"0"0"0,0 0 15,0 0-15,21-13 16,-21 13-16,0 0 0,12-30 15,-12 30-15,6-27 0,-6 27 0,7-26 16,-7 26-16,10-22 0,-5 12 16,-1 1-16,-1 1 0,0 1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0:09:01.753"/>
    </inkml:context>
    <inkml:brush xml:id="br0">
      <inkml:brushProperty name="width" value="0.05292" units="cm"/>
      <inkml:brushProperty name="height" value="0.05292" units="cm"/>
      <inkml:brushProperty name="color" value="#FF0000"/>
    </inkml:brush>
  </inkml:definitions>
  <inkml:trace contextRef="#ctx0" brushRef="#br0">17870 3839 0,'0'0'16,"0"0"-16,0 0 0,0 0 16,0 0-16,0 0 0,0 0 15,0 0-15,0 0 0,-28 15 0,28-15 16,0 0-16,-23 15 0,23-15 15,-24 14-15,11-5 0,0-2 16,-1 1-16,1 1 0,1 0 16,1-1-16,-1 1 0,0 1 15,0-1-15,-1-2 0,2 0 0,0 0 16,1 0-16,2-2 0,-1 3 16,1-1-16,1-1 0,2 0 0,1-1 15,0 0-15,2 0 0,0-1 16,1 0-16,1 1 0,2-1 15,1 1-15,3-2 0,0 0 16,1-1-16,0 0 0,0 0 0,3-1 16,0 2-16,1-2 0,1 1 15,3 0-15,-1 1 0,0 1 0,1-3 16,-1 0-16,0 0 0,1 0 16,5 2-16,-1-1 0,-2 0 15,-2-1-15,0 1 0,-3 2 16,-2-3-1,-3 0-15,-1-1 0,-1 0 0,1 0 16,-2-1-16,1 1 0,-2-1 0,0-2 16,0 2-1,-1-2-15,0 0 0,-1-1 16,0 0-16,-1-2 0,0 0 16,0-1-16,-1 0 0,-1 0 0,-2-2 15,-1 1-15,0 0 0,-1-2 0,-1 0 0,1 1 16,-1 1-16,1-2 15,-1-1-15,0 1 0,1 0 16,-1 0-16,-1 1 0,2-1 16,-1 0-16,1-1 0,-1 1 15,-1 2-15,1 0 0,0 0 0,1 2 16,2 0-16</inkml:trace>
  <inkml:trace contextRef="#ctx0" brushRef="#br0" timeOffset="338858.027">15225 4094 0,'0'0'0,"0"0"15,0 0-15,0 0 0,0 0 0,27 4 16,-27-4-16,22-1 0,-22 1 0,32-3 16,-12 3-1,1-1-15,2 0 0,4-1 16,1 1-16,11 0 0,1 1 16,3-1-16,2-3 0,10 0 15,0 2-15,2 1 0,3 1 16,9-4-16,0-2 0,0 1 15,1 1-15,10-2 0,-2 2 16,1-1-16,-1 0 0,9-2 0,-4-2 0,36-1 16,-9 5-16,-9-1 0,-8 2 15,4 2-15,3 4 16,-14-2-16,-9-3 0,2 2 0,2-1 16,-2 1-16,1-2 0,1 0 15,2 0-15,-3 1 0,1-1 0,0 3 16,3 3-16,-1-2 0,-1-2 0,2-1 15,3 1-15,-7 0 0,-3 0 0,0 2 16,2 0-16,-3-1 0,-1-1 16,-4 1-16,-1 0 0,-6 0 15,-3-1-15,5 2 16,3 1-16,-5-2 0,-4 0 0,-4 3 16,-1 1-1,-2-2-15,0-2 0,-6-1 16,-1 0-16,-5 0 0,0 0 15,-4 1-15,-3 1 0,-4-1 16,-3 0-16,-1-1 0,-3 0 0,-5 1 16,-2 0-16,-5 1 15,-2 1-15,-4-1 0,1-1 16,-2-1-16,-1 1 0,-3 0 16,0 0-16,0 0 0,-3 3 15,-1-3-15,-2 2 0,-1-1 0,-5 1 16,-2-4-16,-3-4 0,-8 4 15,-3 1-15,-4 1 0,-5 0 16,-4 0-16,-2-1 0,-10-2 16,1 0-16,-6 2 0,-2-1 15,-2 1-15,0 0 0,-14-2 16,-1 1-16,-10 2 0,4 2 0,-2 0 16,-1-4-16,-36 1 0,9 0 15,5-1-15,1-1 16,6 6-16,4 4 0,-3-1 15,0 0-15,4-2 0,5 0 0,-4-1 16,-3 2-16,2 1 0,2 2 0,-3 2 16,-2 3-16,5-4 0,5-4 0,-5 4 15,-3 1-15,4 1 0,5 1 16,-3-7-16,1-6 16,4 2-16,4 3 0,0 3 0,-2 1 15,6-2-15,4-1 0,2 0 16,4 0-16,2 0 0,0 0 0,4 0 15,0 0-15,8-1 0,5 1 0,1-3 16,-1 0-16,6 3 16,5 2-16,1-4 0,3-4 0,5-1 15,6 1-15,3 1 0,3 0 16,4 3-16,4 1 0,2 0 16,4-2-1,1-4-15,-1-5 0,4 3 16,2 2-16,2 0 0,3 1 0,4 0 15,3 0-15,3 1 0,4 2 16,5-4-16,2-2 16,3 0-16,3-1 0,3 2 15,3 2-15,5-2 0,4 1 16,3-2-16,3 1 0,12-3 0,1 3 0,4-2 16,4 1-16,9-2 0,-3-1 15,0 1-15,1-1 0,36-1 0,-8 5 16,-2-1-16,-1 0 15,-4 1-15,-3-2 0,1-1 0,0-1 16,-2 1-16,0 2 0,5-3 16,2-2-1,-4 2-15,-4 0 0,5 2 16,2 2-16,-2 1 0,-1 1 0,1 0 16,4-1-16,-9 5 15,-4 1-15,3-4 0,3-1 16,-8-6-16,-2-3 0,-3 11 0,-2 7 15,-4 1-15,-2 4 0,-2-8 16,0-3-16,-9 0 0,-7 1 0,-2-1 16,1 0-16,-8-3 0,-3-1 0,-8 4 15,-4 2-15,-4-1 0,-2-3 16,-2 5-16,-4 5 0,-5-5 16,-3-4-16,-5-2 0,-3 0 15,-4 4-15,-2 5 0,-5-6 16,-3-3-1,0-2-15,0-2 0,-3 6 16,-3 1-16,-3-4 0,-4-3 0,-9-1 16,-3-1-16,-1 2 0,-4-1 15,-8 2-15,-5-1 0,-5 1 16,-4-3-16,-16 1 0,-2 1 16,-2 1-16,0 0 0,-17-1 15,-2 1-15,-37-3 0,12 0 0,3 3 16,2 3-16,1-3 0,3-1 0,-2 4 15,1 1-15,4 4 16,3 0-16,-6 0 0,-5-1 16,3 0-16,3 1 0,-5 1 0,-3 0 15,5 0-15,3 0 0,-1-1 16,0-1-16,-3 9 0,-4 6 0,4-1 0,2-1 16,8-9-16,6-5 0,-2 5 15,-2 1-15,2 1 0,3 1 16,3-1-16,1 1 0,6-2 15,5 0-15,3 5 0,5 5 16,5-9-16,7-3 0,4-3 16,5 1-1,6-4-15,3-3 0,8 6 0,5 3 16,7-1-16,4-1 0,4-2 16,0-2-16,7-3 0,1-1 15,5-1-15,3 1 0,2 6 16,3 1-16,8-6 0,6-5 15,-3 1-15,6 0 0,1 1 16,6 2-16,4 0 0,3 1 16,7-2-16,5 1 0,3 0 15,2 1-15,12-1 0,2 2 16,1-3-16,0 0 0,6 1 16,2 0-16,36-4 0,-10 0 0,2 0 15,2 2-15,-5 1 16,-3-1-16,5 2 0,3 0 0,-1 0 15,3 0-15,2 2 0,2 2 16,2-1-16,0-2 0,3-1 16,3-3-16,-4 1 0,-2 1 15,4 3-15,4 5 0,-6-4 16,-4-3-16,4 3 0,3 3 16,-5-1-16,-5 1 0,1 0 15,2 1-15,-6 0 0,-5 0 0,0 0 0,-2 2 16,-7-3-16,-5-1 0,-4-2 15,-4 0-15,-5 3 0,-5 4 16,-8-3-16,-3-3 0,-9 2 16,-5 2-16,-2-4 0,-1-1 15,-6-2-15,-4-1 0,-8 3 16,-4-1-16,-1-10 0,-1-8 0,-6 12 0,-4 7 16,-3 5-16,-3 1 0,-2-5 15,2-7-15,-2 4 0,0 3 16,-6-1-16,-5 1 0,-1-1 15,-4-3-15,-3 2 0,-2 4 16,0 2-16,-2 0 0,6 1 16,2-3-16,4 1 15</inkml:trace>
  <inkml:trace contextRef="#ctx0" brushRef="#br0" timeOffset="352808.4449">23115 5165 0,'0'0'15,"0"0"-15,0 0 0,-3-20 0,3 20 16,-5-20-16,2 8 0,-3-1 15,1-2 1,-2 2-16,-1-1 0,-1 2 16,1-1-16,-6-1 0,-1 2 15,-2 1-15,1 2 0,-4 3 16,-3 4-16,0 2 0,0 1 0,-3 5 16,-1 0-16,1 3 0,2 4 15,-5 6-15,2 3 16,-1 2-16,1 1 0,0 3 0,3 4 0,3-4 0,4-2 15,1 9-15,2-1 16,3-2-16,3-4 0,3-3 0,3-3 16,3-5-16,4 1 0,1-3 15,3-2-15,1-1 0,1-3 16,1-5-16,4-4 0,0 0 16,2-3-16,3-2 0,3-3 0,0-2 0,2-2 15,1-3-15,3-3 0,-1-1 16,-2 1-16,4-6 0,-1-2 15,-4 3-15,-1 4 0,-2-3 16,0 1-16,-3 0 0,-3 2 16,-1 3-16,-2 2 0,-2 3 15,-2 0-15,-2 3 16,-2-1-16,-3 4 16,-1 2-16,-2 3 0,0 0 15,-3 1-15,1 2 0,-4 3 16,-2 2-16,1 0 0,-1 3 0,0 2 15,-1 3-15,0 0 0,2 0 0,-1 1 16,0 1-16,1 1 16,-1 1-16,-1 1 0,0 3 0,0-5 15,2-2-15,0 2 0,2-3 16,0 0-16,1-5 0,2-1 0,-1-2 16,2-2-16,0 0 0,3-4 15,3-2-15,-2 0 0,0 0 0,1 0 16</inkml:trace>
  <inkml:trace contextRef="#ctx0" brushRef="#br0" timeOffset="353240.8444">23314 5342 0,'0'0'0,"0"0"16,0 0-16,0 0 0,-5 25 0,5-25 0,-8 20 15,8-20-15,-12 24 0,4-9 16,-1-2-16,1 2 0,-2 0 16,0-4-16,0 3 0,0-5 15,1 0-15,2 0 0,1-1 16,0-2-16,2-1 0,-1 0 16,2-3-1,0 0-15,0-2 0,0-4 0,3-2 16,1 0-16,3-3 0,1 1 15,3-2-15,2 0 0,2 0 16,1 0-16,2-5 0,1 1 16,0-1-16,-1 2 0,2 1 15,-2 1-15,-1 1 0,-2 3 16,0 0-16,-1 2 0,-2 1 0,0 3 16,-1 1-16,-1 3 0,-2 1 0,0 3 15,-3 4-15,-1-2 0,0-1 0,-2 3 16,-2 1-16,-1 0 15,0 2-15,-2-3 0,1 1 16,-1-1-16,0 3 0,0-4 16,2 0-16,-1-2 0,2-1 0,0-1 0,1-2 15,-1 1-15</inkml:trace>
  <inkml:trace contextRef="#ctx0" brushRef="#br0" timeOffset="353425.9106">23568 5412 0,'0'0'0,"0"0"16,0 0-16,22-3 0,-22 3 16,24-4-16,-5 2 0,1 0 15,1-1-15,1 2 0,2 0 16,6-1-16,-1 2 0,-2-2 16,0 1-16,-4 0 0,-2 1 0,-5 0 15,-1 0-15,-3 0 0,-2 0 16,-2 0-16</inkml:trace>
  <inkml:trace contextRef="#ctx0" brushRef="#br0" timeOffset="353673.5034">23822 5280 0,'0'0'16,"0"0"-16,0 0 0,0 0 15,0 0-15,0 0 0,0 0 16,-8 24-16,8-24 0,-6 21 16,6-21-16,-8 29 0,3-14 0,1-1 15,-2 4-15,1-4 0,-1 0 16,1 1-16,0 0 0,0 0 0,-1-1 0,0 2 16,-1-1-16,3-6 15,0 0-15,4-2 0,2-2 16,0-2-16,-1 0 0,0 0 0</inkml:trace>
  <inkml:trace contextRef="#ctx0" brushRef="#br0" timeOffset="353989.9401">24279 5304 0,'0'0'0,"0"0"0,0 0 0,0 0 0,0 0 0,-9 24 16,9-24-1,-6 26-15,6-26 0,-8 27 16,3-11-16,-2-3 0,0 1 0,1 0 16,-1 2-16,0-1 0,1-1 15,-3 2-15,1-1 16,3-5-16,-1-1 0,0 2 0,0-3 0,3-2 0,0 0 15,0-1-15,1 0 0,0-1 16,0-2-16,1 1 0,-1 0 16,1 0-16,1-3 0,0 2 0,0-2 15,0 0-15,0 0 0,0-2 16</inkml:trace>
  <inkml:trace contextRef="#ctx0" brushRef="#br0" timeOffset="355332.2493">24760 5219 0,'0'0'0,"0"0"16,0 0-16,0 0 0,26-2 0,-26 2 16,36-2-16,-36 2 15,44 0-15,-18 0 0,3 2 16,0 0-16,-1 0 0,9 2 0,-1-2 15,-3 0-15,-3 0 0,4-1 16,-2 0-16,-5-2 0,-5-2 0,-4 1 16,-3 1-16,-3 0 0</inkml:trace>
  <inkml:trace contextRef="#ctx0" brushRef="#br0" timeOffset="355796.1769">25480 4994 0,'0'0'0,"0"0"0,0 0 16,27 0-16,-15 2 0,3 0 15,4 1-15,1 1 0,1 1 0,4 2 16,-1 1-16,-2 0 0,-1 1 0,-3 0 15,-3 1-15,-2 2 0,-4 0 16,-3 0-16,-5 1 16,-2 0-16,-2 1 0,-7 1 0,-6 0 15,-1-1-15,-3-1 0,-10 7 16,-4-2 0,1 1-16,2 1 0,-1-1 15,0 1-15,2-2 0,1-2 0,0 4 16,2-2-16,5-3 0,5-3 15,4-1-15,5 0 0,3-4 0,4-1 16,3-2-16,3-1 0,1 1 0,3 2 16,5-3-16,4-2 15,-2 0-15,0 0 0,11 1 0,2-4 16,-1 2-16,-3-1 0,4 0 16,1 0-16,-3 1 0,-2 0 15,-6 1-15,-2-1 0,-4 0 16</inkml:trace>
  <inkml:trace contextRef="#ctx0" brushRef="#br0" timeOffset="356652.2999">22643 5118 0,'0'0'0,"0"0"0,0 0 0,0 0 15,0 0-15,0 0 0,0 0 16,22-4-16,-22 4 15,38-1-15,-10-1 16,5 1-16,3-1 0,6 2 16,6 0-16,16 0 0,2 2 0,19-1 15,1 1-15,13 0 0,-4 1 0,14 1 16,-3-3-16,7 0 16,-7-1-16,38 2 0,-14 1 15,-13-2-15,-9 0 0,-6 0 0,-2 0 0,-11 0 16,-6 1-16,2-1 0,2 1 15,-6-1-15,-2 0 0,-6 0 16,-2 0-16,-10 3 0,-7 2 16,-9 1-16,-4 1 0,-9-6 15,-5-3-15,-6 3 0,-3 2 16,-4-1 0,-3-2-16,-3 1 0,-3 2 0,-7-6 15,-5 0-15,3 1 0,1 0 16,1 0-16</inkml:trace>
  <inkml:trace contextRef="#ctx0" brushRef="#br0" timeOffset="357285.5908">22534 5329 0,'0'0'0,"0"0"0,0 0 0,23 3 16,-23-3-16,29 2 0,-29-2 16,47 1-16,-17-1 0,6 0 15,6-1-15,15 1 0,4-1 0,17 1 16,3 1 0,15 0-16,-2 3 0,16-1 15,-3 0-15,7 3 0,-7-1 0,40 3 16,-15-2-16,-13-1 15,-7-1-15,-5 0 0,-4 0 16,-7 0-16,-5 1 0,-5 0 16,-2-1-16,-6 3 0,-3 3 0,-5-2 15,-1-1-15,-12-4 0,-7 1 0,-4-1 16,-2 1-16,-12 5 0,-7 7 0,-6-3 16,-4 2-16,-6-5 15,-2-3-15,-2-2 0</inkml:trace>
  <inkml:trace contextRef="#ctx0" brushRef="#br0" timeOffset="358040.7365">22923 6286 0,'0'0'0,"0"0"0,0 0 0,0 0 15,9-23-15,-9 23 0,0 0 16,16-20-16,-9 11 0,2 1 0,1-2 15,-1 2-15,1 1 16,4 1-16,1 1 16,1 3-16,-1 1 15,0 1-15,1 1 0,3 4 0,-1-1 16,1 4-16,1 2 0,-2 2 16,-1 1-16,0 3 0,-1 4 15,-1-2-15,-1-1 0,-1 4 16,-1 1-16,2 7 0,-1-3 15,-1 2-15,0-1 0,-1-1 0,-1-2 0,-2 2 16,-1 3-16,-1-5 0,-2-2 16,1 0-16,-1 0 0,-1-1 15,-1-3-15,0-1 0,0-2 16,-2-1-16,-1 0 0,0-1 16,0-4-16,0-2 0,1-1 15,2-6-15,2-4 16,0 1-16,-1 0 0,-1 0 15</inkml:trace>
  <inkml:trace contextRef="#ctx0" brushRef="#br0" timeOffset="358387.7579">23500 6261 0,'0'0'0,"0"0"0,0 0 16,0 0-16,-19 15 0,19-15 16,-31 19-16,13-6 0,1-1 0,-7 5 15,-4 0-15,-7 8 0,1-3 0,-12 7 16,-3-1-16,3 1 0,3-2 0,-9 6 16,0-1-16,7-6 15,7-5-15,-6 1 16,0 2-16,7-7 0,6-2 15,6-3-15,4 2 0,4-4 16,5-2-16,2-1 0,3-4 16,1-3-16,2 3 0,0-3 15,1 0-15,3 0 0,0 0 0,7-3 16,0-2-16,1-1 16,1 0-16,-1 2 0,-2 0 15,0 1-15</inkml:trace>
  <inkml:trace contextRef="#ctx0" brushRef="#br0" timeOffset="358991.6935">23972 6022 0,'0'0'0,"0"0"0,0 0 15,0 0-15,26 2 0,-26-2 0,25 5 0,-25-5 0,28 11 16,-15-7-16,-1 3 0,-2 0 16,-1 0-16,-2 1 0,-3 2 15,-3 1-15,-3-1 0,-6 1 16,-4 0-16,-1 0 0,0 0 16,-5 3-16,0 0 0,2-3 15,-1-1-15,3-1 0,1 0 0,2-2 0,2 0 16,1 0-16,3-2 0,2 1 15,3 1-15,6 0 0,3-3 16,2-1-16,2-2 0,11 2 16,5 1-16,2 0 0,2 2 15,-4-5-15,-5 3 0,-4-1 16</inkml:trace>
  <inkml:trace contextRef="#ctx0" brushRef="#br0" timeOffset="359198.9292">24092 6540 0,'0'0'0,"0"0"31,0 0-31,34-3 0,-34 3 0,43 0 0,-13 0 16,1-1-16,1-2 0,7 2 0,0-1 15,5-5-15,-3 3 0,-8 0 16,-6 1 0,-5 2-16</inkml:trace>
  <inkml:trace contextRef="#ctx0" brushRef="#br0" timeOffset="359515.348">24878 6283 0,'0'0'0,"0"0"0,0 0 16,28 0-16,-28 0 0,28 4 16,-8 3-16,-1-1 0,0-1 15,3 5-15,-3 0 0,-2 2 16,-2-1-16,-5 3 0,-3 1 16,-4 2-16,-2 0 0,-4-2 15,-4 3 1,-2-4-16,-4 0 0,0 1 0,-1-1 15,1-3-15,1 0 0,-2 3 0,3-1 16,2-2-16,2-3 16,1-1-16,3-1 0,1-1 0,1-2 15,5 1-15,6-4 16,3-1-16,4-2 0,4-4 0,2 0 16,1-4-16,0 1 0,2-1 0,-6 4 15,-4 0-15</inkml:trace>
  <inkml:trace contextRef="#ctx0" brushRef="#br0" timeOffset="359795.8413">25572 6194 0,'0'0'0,"0"0"0,0 0 15,0 0-15,19 21 0,-10-7 16,2 4-16,0 0 0,0 0 0,4 7 15,-2 0-15,-1 3 0,-1-2 16,-2-1 0,-1 0-16,-2-1 0,0-2 0,-1 3 15,1 3-15,-2-6 16,0-4-16,-2 0 0,0-4 16,0-3-16,-1 0 0,0-7 15,0-1-15,-1-3 0,2-4 0,-2 1 16,0 0-16,0 3 0</inkml:trace>
  <inkml:trace contextRef="#ctx0" brushRef="#br0" timeOffset="360048.0122">25880 6241 0,'0'0'0,"0"0"0,0 0 15,0 0-15,-25 14 0,25-14 16,-28 24-16,13-13 0,-2 1 0,-2 1 16,-3 2-16,1-1 15,1 1-15,-6 5 0,2-2 16,1 0-16,1 0 0,-2-1 0,3-2 16,6-4-16,2-1 0,1-2 0,3-1 15,3-3-15,0-1 0,6-3 16,6 3-16,-2-3 0,0 0 0,0 0 15</inkml:trace>
  <inkml:trace contextRef="#ctx0" brushRef="#br0" timeOffset="360201.7558">26207 6351 0,'0'0'0,"0"0"0,23 0 15,-6 3-15,1-2 0,13 2 0,6 0 16,-2-2-16,0 2 0,8-3 15,-1-3-15,-8 3 0,-6-1 0,-6 1 32</inkml:trace>
  <inkml:trace contextRef="#ctx0" brushRef="#br0" timeOffset="360703.2976">27156 6144 0,'0'0'0,"0"0"0,0 0 15,21 11-15,-13-4 0,1 0 16,2 3-16,-2-1 0,-2 4 0,-1-1 16,-3 4-16,-3 2 0,-2-2 15,-6 1 1,-3 0-16,-2-2 0,-2 0 0,-4 1 15,-2-1-15,1-4 0,1 0 16,-6 3-16,0-3 16,1-1-16,3-3 0,4-2 0,2-2 15,6 1-15,2-1 0,4 0 16,0 1-16,3-4 0,5 0 16,4-1-16,5-5 0,0 3 0,3 2 0,3-3 15,3 4-15,0-3 0,0-1 16,0 4-16,2 0 0,0 0 15,-3-3-15,0 6 0,0 1 16,-3 3-16,-3 0 0,-2 5 16,-6 1-16,-2-2 0,-3 0 0,-4 3 31,-2 0-31,-4 1 0,-2-1 0,-4 4 16,-1 0-16,-2-1 0,1-2 15,-3 0-15,-2-2 0,2 2 16,0-5-16,3 1 0,0 2 15,3-5-15,1-1 0,2-3 16,3 0-16,1-2 0,2-2 16,1 0-16,0 0 0,-1 0 0</inkml:trace>
  <inkml:trace contextRef="#ctx0" brushRef="#br0" timeOffset="360881.8514">27799 6265 0,'0'0'0,"10"0"16,6-2-16,2 1 0,3 1 16,10 3-16,3 0 0,6 2 15,-4 1-15,-4 2 0,-3 2 16,-6-3-16,-4 1 0,-4-2 16</inkml:trace>
  <inkml:trace contextRef="#ctx0" brushRef="#br0" timeOffset="361051.3275">27755 6541 0,'0'0'0,"0"0"0,0 0 16,35-1-16,-35 1 0,40 0 0,-12 0 0,3 0 15,2 0-15,12-3 0,2 3 16,6-4-16,-4 1 0,-11-1 15,-6 1-15,-6 2 0</inkml:trace>
  <inkml:trace contextRef="#ctx0" brushRef="#br0" timeOffset="361483.3546">28753 6294 0,'0'0'16,"0"0"-16,0 0 0,0 0 0,0 0 0,-24 15 15,24-15-15,-23 17 0,23-17 0,-27 21 16,11-6-16,0-1 16,2 0-16,0 4 0,0 0 15,-1 3-15,3 0 0,2-2 16,2-1-16,3-1 0,0-3 0,5 1 15,5-1 1,1-3-16,4 0 0,4-4 16,5 3-16,2-6 0,1 0 0,4-4 15,3-1-15,7-5 16,-3-1-16,2-2 0,1-4 16,-4 2-16,-3 1 0,4-8 15,-1 0-15,-5 0 0,-4 3 0,-5-3 16,-1-2-16,-5 5 0,-4 1 0,-6-4 15,-3 0-15,-5 4 0,-1-1 16,-10 1-16,-6 0 0,-2 1 16,-3 2-16,-16 3 0,-7 1 15,12 3-15,8 1 0,6 2 0</inkml:trace>
  <inkml:trace contextRef="#ctx0" brushRef="#br0" timeOffset="366490.5785">27146 7440 0,'0'0'0,"0"0"16,0 0-16,0 0 0,0 0 0,-13 25 15,13-25-15,-12 27 0,3-11 16,-1-1-16,0 2 15,-2-1-15,-2 0 0,-8 4 0,-2 1 0,0-3 16,3 0-16,-2-2 0,-2 0 16,1-3-16,0-2 0,-3-1 15,0-3-15,3-3 0,3 0 16,-1-4-16,0-1 0,1-2 0,1-3 16,3-2-16,0-2 15,3 0-15,1-1 16,2-1-16,1-1 0,2 0 15,2 0-15,3-2 0,2 3 16,2 1-16,1 2 0,0-2 16,1 1-16,0 2 0,3 2 15,2 1-15,3 2 0,0 1 16,2 1-16,-1 2 0,1 1 16,0 4-16,1 0 0,4 2 0,3 2 0,-1 0 15,0 0-15,0 1 0,1 1 0,-2 0 0,0 0 16,5 2-16,1 0 0,-3 0 31,-2-1-31,-2-3 0,-1-1 0,-1-3 0,0 1 0,1-4 16,1-1-16,-6-2 0,-2 1 0,-1-1 15</inkml:trace>
  <inkml:trace contextRef="#ctx0" brushRef="#br0" timeOffset="366675.5937">27345 7530 0,'0'0'16,"0"0"-16,0 0 0,0 0 15,26-8-15,-26 8 0,36-5 16,-17 3-16,1 2 0,3-2 16,4 1-16,-2 1 0,0 0 0,3 1 15,0 3-15,-5-1 0,-3 0 16,-4 0-16,-1-1 0,-3-1 15</inkml:trace>
  <inkml:trace contextRef="#ctx0" brushRef="#br0" timeOffset="366838.551">27371 7679 0,'0'0'0,"0"0"0,0 0 0,0 0 15,0 0-15,0 0 16,0 0-16,0 0 0,35 8 15,-35-8-15,37 0 16,-13-2-16,3 1 0,1-2 0,2-4 16,-3 3-16,-4-1 0,-3 3 15</inkml:trace>
  <inkml:trace contextRef="#ctx0" brushRef="#br0" timeOffset="367340.1273">28131 7390 0,'0'0'0,"0"0"0,0 0 0,0 0 32,28 11-32,-28-11 0,24 13 0,-11-4 15,-1 0-15,-1 2 0,-2 2 16,-3 0-16,-3 0 0,-3 2 15,-3 0-15,-2 1 0,0 0 0,-6 2 0,-3-2 0,0-2 16,-1-1-16,-1-3 16,0 2-16,-1-3 0,2 0 15,2-2-15,1-1 16,3-1-16,1-3 0,1 3 0,2-2 16,0-1-16,2-1 0,3-1 15,3-1-15,3 0 0,3 0 16,3-1-16,3 0 0,2 0 15,0 0-15,9 2 0,0 0 0,-2 2 0,-1 0 16,-3 1-16,-1 2 0,-2 1 16,-4-1-16,-2 4 0,-2 3 15,-3-1-15,0 1 0,-4-1 16,-2 1-16,-3 1 0,-3 1 16,-4 1-16,-3 0 0,-1-2 15,-2-1-15,0 0 16,-2-1-16,1 0 0,-1-1 15,-2 0-15,0-2 0,4-2 16,1-1-16,7-1 0,3-2 16,2 1-16,1-2 0,-1 0 15</inkml:trace>
  <inkml:trace contextRef="#ctx0" brushRef="#br0" timeOffset="368395.862">29850 8775 0,'0'0'0,"0"0"0,0 0 16,-1-21-16,1 21 0,-4-24 0,2 6 15,-1-2-15,1-1 0,-1-10 16,1-3-16,-2 1 0,2 0 15,1-4-15,1-1 0,-1-11 16,-1 3-16,1-4 0,0-1 16,1-8-16,1 4 15,2 1-15,1 1 0,0-3 16,-1 4-16,1 0 0,1 1 16,-1 4-16,1 2 0,0 3 0,2 3 0,-1 4 0,2 2 15,3-3-15,2 2 0,-2 7 16,1 2-16,5 2 0,4 1 15,1 1-15,2 3 0,3 3 16,3 3-16,-3 3 0,0 1 16,2 4-16,3 6 0,-5 0 0,-5 3 15,-5 2 1,-1 5-16,-6-2 0,-1 0 16,-6 1-16,-3 1 0,-2-1 15,-2-2-15,-4 2 0,-6 0 16,2-1-16,-2 1 0,-4-2 15,0 1-15,-1 0 0,1-2 0,-4 1 16,-2-1-16,2 0 0,1-1 16,1 0-16,1-2 0,5-1 0,2 0 15,2-2-15,2 0 0,3-1 16,0-1-16,2 0 0,0 0 16,0 2-16,3-2 0,6 0 15,4-3-15,4 2 0,4-2 0,2 3 16,2 0-16,0 0 0,0 0 15,1 3-15,1 1 0,-3 1 0,-2-1 16,1 4-16,-1 1 0,-6-1 16,-1-1-16,-3 3 0,-3-2 15,-2 1-15,-2 3 0,-3 0 16,-3 1-16,-2 0 0,-3-1 0,-5-1 16,-5-1-16,0 1 15,0-1-15,-7 0 16,-2-2-16,1-1 0,0 2 15,4-4-15,2 0 0,3-2 16,1 0-16,3-2 0,3 1 16,0-1-16,1 0 0,3-2 15,2 0-15,0-2 0,1-1 0,4-1 16,3 0-16,3-2 0,1-1 16,0 1-16,-2 1 0,1 1 0</inkml:trace>
  <inkml:trace contextRef="#ctx0" brushRef="#br0" timeOffset="368727.8807">30583 7535 0,'0'0'0,"0"0"16,0 0-16,0 0 0,26-7 0,-26 7 16,33 0-16,-13-1 0,1-2 15,2 3-15,2 0 0,1 0 16,-1 2-16,6 1 0,-1 1 15,-4 1 1,-1-3-16,-5 4 0,-2 0 16,-4-1-16,-1-2 0,-2 2 15</inkml:trace>
  <inkml:trace contextRef="#ctx0" brushRef="#br0" timeOffset="368943.7027">30519 7752 0,'0'0'0,"0"0"16,0 0-16,0 0 0,0 0 0,0 0 16,32-8-16,-32 8 0,33-5 15,-33 5-15,43-1 0,-20 1 16,-1 0-16,3 0 0,3 0 16,4 1-16,-2 0 0,-3 1 0,-2 0 15,-2 1-15,-4-2 0,-1-1 16,-1 1-16,-4-1 0,-2 0 0,-1 0 15</inkml:trace>
  <inkml:trace contextRef="#ctx0" brushRef="#br0" timeOffset="370147.9566">31358 7647 0,'0'0'0,"0"0"0,0 0 0,0 0 16,0 0-16,0 0 0,24-7 15,-24 7-15,0 0 0,30-2 16,-30 2-16,31-2 0,-15 1 0,2 1 15,1 1-15,0-1 0,1 0 16,1 0-16,0-1 0,-1 1 16,0 0-16,3-1 0,-2 1 0,-2-2 15,-2 0-15,-1 1 0,-2 0 16,-3-1-16,-2-1 0,-1 0 16,-2 1-16,0-1 0</inkml:trace>
  <inkml:trace contextRef="#ctx0" brushRef="#br0" timeOffset="370386.4274">31929 7365 0,'0'0'0,"0"0"16,0 0-16,0 0 0,0 0 0,6 28 15,-6-28-15,1 28 0,-1-28 0,0 37 16,-1-13-16,1 0 0,0 2 16,0 10-16,-2 3 15,0 0-15,0-1 0,-2 15 0,-1 1 16,1-3-16,0 0 0,1-4 16,1-10-1,0-9-15</inkml:trace>
  <inkml:trace contextRef="#ctx0" brushRef="#br0" timeOffset="378009.6117">4172 7840 0,'0'0'16,"1"-7"-16,2-4 16,0-1-16,1 0 0,0-7 0,3-5 15,-2 2-15,1 1 0,0-3 16,-1-2-16,0-5 0,1 2 0,-3 2 16,-3 1-16,-2 3 15,1 0-15,-3 2 0,0 1 16,-4 5-16,-2 1 0,-5 4 15,-4 1-15,-2 3 0,1 2 16,-3 5-16,-3 4 0,0 3 0,1 0 16,-1 6-16,-2 2 15,-1 3-15,1 1 0,-4 11 0,0 1 16,4 0-16,6-2 0,2 3 0,5 2 16,-1-2-16,4-2 0,2 5 15,4-1-15,4-9 0,0-1 0,6 0 16,-1-2-16,0-7 15,3 0-15,0-3 0,7-1 16,-2-4-16,3-3 0,5-2 0,4-1 16,-4-5-16,-1-3 0,6-4 15,3-3-15,-2-2 16,2-1-16,6-4 0,-3-1 16,-2-2-16,-2 0 0,-1 2 0,2 1 15,-6-2-15,-3 0 0,-2 2 16,-2 1-16,-1 2 0,-1 1 15,-2 2-15,-3 0 0,-4 3 16,1 0-16,-2 6 0,1-2 16,-3 3-16,1 0 0,-1 4 15,2 6-15,-2-2 16,0 3-16,-3 2 0,0 3 0,-3 0 16,3 1-16,-3 2 0,2 2 15,1 2-15,-3 3 0,1 1 16,-2 2-16,1-3 0,-1-1 0,-2 4 0,-1-2 15,1-1-15,2-1 0,0-1 16,1-1-16,1-3 0,1-2 0,0-2 16,2-3-16,2-3 15,0 0-15,6-6 0,3-5 16,0 3-16,-1-1 0,-2 1 0</inkml:trace>
  <inkml:trace contextRef="#ctx0" brushRef="#br0" timeOffset="378473.4869">4423 7831 0,'0'0'0,"0"0"0,0 0 0,0 0 0,0 0 0,-5 29 16,5-29-16,-7 23 0,4-13 15,-1 2-15,1 3 16,-3-1-16,2 2 0,0-2 0,-1 0 15,0-1-15,-2-2 0,3-1 16,-3-1-16,3-1 0,-1-1 16,2-1-16,0-1 0,-2-2 0,2 0 0,0-3 15,2-2-15,-2-2 16,3-2-16,4-2 0,2-3 16,2 0-16,-1 1 0,3-3 0,2-2 15,3-4-15,-1 0 0,2 1 16,-2 2-16,1-1 0,-1 3 15,-1 2 1,-3 1-16,0 1 0,-1 2 0,0 3 16,1 3-16,-2 0 15,0 2-15,0 2 0,-2 1 16,1 2-16,-4 2 0,1 2 0,-1 3 16,-1 0-16,0 0 0,-1 1 15,1 2-15,0-1 0,-2-1 16,0 1-16,-2 1 0,0-2 0,1-2 0,1 0 15,0 0-15,-1-3 0,-1 0 16,2-5-16,0-3 0,2 3 16,-2-3-16,2 3 0</inkml:trace>
  <inkml:trace contextRef="#ctx0" brushRef="#br0" timeOffset="378673.9829">4717 7901 0,'0'0'16,"0"0"-16,0 0 0,25-2 0,-25 2 16,26 0-16,-26 0 0,34-3 15,-15 1-15,0 2 0,2 0 16,-1 1-16,0 1 0,-1-1 0,0-1 16,-2-1-16,-3-1 0,1-1 15,-2-1-15,-2 2 0,-3-1 0,-3 1 16,-1 1-16,1 1 0</inkml:trace>
  <inkml:trace contextRef="#ctx0" brushRef="#br0" timeOffset="378928.1033">4882 7766 0,'0'0'0,"0"0"0,0 0 0,0 0 15,0 0-15,-9 22 0,9-22 16,-4 22-16,4-22 0,-4 28 0,1-14 0,1 1 16,0 1-16,-1-1 0,1 0 15,0 1-15,1-1 0,-2 0 16,0-1-16,2 0 0,-1-2 16,1-2-16,-4 0 0,3-2 15,1-2-15,1-1 0,1-1 16,0 1-16,0-2 0,-1 0 0</inkml:trace>
  <inkml:trace contextRef="#ctx0" brushRef="#br0" timeOffset="379190.8954">5198 7808 0,'0'0'16,"0"0"-16,0 0 0,0 0 0,0 0 15,-1 23-15,1-23 0,-2 21 16,2-21-16,-3 27 0,0-13 16,1-1-16,0 0 0,-1 0 15,-1-1-15,-1 2 0,1 0 0,-1-2 16,2 0-16,-1-2 0,1 0 0,0-1 16,0 0-16,0 1 0,2-2 15,1-2-15,1-1 0,2-2 16,2 0-16,-2-2 0,1 2 15,-3-2-15</inkml:trace>
  <inkml:trace contextRef="#ctx0" brushRef="#br0" timeOffset="379629.2031">5723 7750 0,'0'0'0,"0"0"16,0 0-16,0 0 0,0 0 0,32-5 15,-32 5-15,37-5 0,-37 5 16,41-3-16,-16 0 16,0 0-16,0 1 15,9-1-15,0 0 0,-3 1 16,-4 1-16,0-3 0,-2 1 15,-3 1-15,-3 1 0,-3 0 16,0 0-16,-1-1 0,-3 2 0,-2 0 16,-1 2-16,-2-2 15,-1 1-15,-2 0 0,-4-1 0,-4 2 16,1 0-16,1 0 0,0-1 0,-1 1 16</inkml:trace>
  <inkml:trace contextRef="#ctx0" brushRef="#br0" timeOffset="381179.6566">6804 7447 0,'0'0'0,"0"0"0,0 0 16,27 4-16,-27-4 0,30 9 0,-12-2 15,0 2-15,-1 2 0,5 4 16,-1 2-16,-4 1 0,-3-3 15,-3 3-15,-5 0 0,-5-1 16,-4-2-16,-4 3 0,-8 2 0,-2-3 16,-3-2-16,-8 4 0,-1-2 0,-1-3 15,-3 0-15,2-1 0,1-1 16,4-2-16,4 0 0,-3-1 16,7-3-16,4-2 0,4-2 15,2 1-15,2-2 0,1-1 16,-1 1-16,6-1 15,3-2-15,3 1 0,2-1 16,4-1-16,3-1 16,4 0-16,1 0 0,2 0 0,2 1 15,0 3-15,-1 1 0,6 4 16,0 0-16,-4 3 0,-5 1 16,-1 1-16,0 2 0,-4 2 15,-6-1-15,-1 3 0,-3 1 0,-4 1 0,-1 1 16,-3 1-16,-2-1 0,-5-2 15,-1 0-15,-3-1 16,-4 1-16,2-2 0,-3-1 0,2 0 16,0 0-16,2-2 0,0-1 15,1-2-15,-2-2 0,3-1 16,3 0-16,0-2 16,3 0-16,2-2 0,3-1 15,1 0-15,-2 0 16,3-3-16,0-5 0,1 3 0,1 0 15,-2 0-15</inkml:trace>
  <inkml:trace contextRef="#ctx0" brushRef="#br0" timeOffset="382352.6816">7899 7615 0,'0'0'0,"0"0"31,4-10-31,0 3 0,-1-2 0,0-2 16,3-4-16,-3 2 0,-2-2 16,1-3-16,1 0 15,-3 0-15,0 2 0,-5 0 0,-1 0 16,-3 4-16,-1 1 0,-3 2 15,-4 1-15,1 3 0,-1 4 0,-4 2 16,-3 3-16,1 3 0,-1 2 16,-5 8-16,0 2 0,-1 2 15,2 2-15,0 4 0,0 3 16,5 0-16,3 0 0,1 5 0,2 1 16,2-6-16,4-2 0,2 1 15,3 0-15,3-4 0,3-3 0,0-3 16,3-3-16,2-4 0,-1-3 0,6-1 15,3-3-15,2-4 0,1 0 16,3-2-16,2-2 16,0-2-16,0-3 0,2-4 0,3-3 15,-1-2-15,-2-1 0,0-1 16,-1-1 0,2-2-16,-2 2 0,-1 1 15,-2 1-15,-5 3 0,-2 0 16,-2 2-16,-2 1 0,-1 6 0,-4 1 15,0 1-15,-1 1 16,1 3-16,-3 0 0,0 4 0,-3 1 16,1 2-16,-1 1 0,0 4 15,-3 2-15,1 0 0,-2 1 0,0 1 16,1 5-16,0-1 0,1-1 0,-1 0 16,1 0-16,-1-1 0,2-3 15,-1 3-15,3-1 16,-1-6-16,3-1 0,-2 0 0,1-2 15,-1-1-15,2-2 0,3-1 16,2 0 0,2-5-16,2-4 0,-3 2 0,0 0 15,-1 0-15</inkml:trace>
  <inkml:trace contextRef="#ctx0" brushRef="#br0" timeOffset="382801.0208">8088 7773 0,'0'0'0,"0"0"16,0 0-16,0 0 0,0 0 0,0 0 16,0 28-16,0-28 0,0 26 15,0-26-15,-5 31 0,1-15 16,0 0-16,0-1 0,0 1 16,-2 0-16,1-1 0,0-2 15,2 0-15,-1-3 0,2-1 0,0-1 0,1-1 16,-2-1-16,0-2 0,3-4 15,3 0-15,0-3 0,2-3 16,2-2-16,1-4 0,1 0 16,1-1-16,5-4 0,4-1 15,-4 0-15,2 1 0,-2 1 16,0 0 0,-2 2-16,-1 0 0,-1 3 0,-1 1 15,-1 1-15,-4 1 0,2 3 16,-1 0-16,2 4 0,0 1 15,-2 3-15,1 2 0,-4 0 16,2 2-16,-3 3 0,-1 4 16,-1 1-16,0 1 0,-1 1 15,-1 4-15,0-2 0,-1-1 0,0 1 0,0-1 16,-1-2-16,0-1 0,0-2 16,0 0-16,1-2 0,0-2 15,3 0-15,0-4 0,0 0 16,0-2-16,0-3 0,2 3 15,-2-3-15</inkml:trace>
  <inkml:trace contextRef="#ctx0" brushRef="#br0" timeOffset="383271.7176">8513 6819 0,'0'0'0,"0"0"16,0 0-16,19 4 0,-19-4 0,22 10 16,-4 1-16,1 6 15,2 1-15,4 4 0,2 7 16,6 10-16,-2-4 0,6 16 16,-2 6-16,2 7 0,-4-2 0,2 11 0,-6 2 15,-7-6-15,-4-4 0,-7 13 16,-5 3-16,-5-9 0,-2-4 0,-18 29 15,-9-7-15,1-11 16,0-8-16,-13 1 0,-12-1 16,-3-7-16,-3-6 0,-15-1 0,-9 0 15,2-4-15,1 0 0,-12 0 0,-7-1 16,4-11-16,2-6 0,29-11 16,19-7-16,14-6 0</inkml:trace>
  <inkml:trace contextRef="#ctx0" brushRef="#br0" timeOffset="383795.4175">3861 6721 0,'0'0'0,"0"0"0,-21-6 0,13 6 0,-2 1 16,-5 9-16,-4 4 0,0 4 0,-3 0 0,-7 18 31,-3 9-31,-5 10 0,2-3 0,-6 21 0,2 8 0,8-5 16,3 1-16,-1 14 0,-1 14 31,7-17-31,7-14 0,-5 36 0,7-4 0,4-20 0,5-11 0,8-1 31,6 2-31,3-12 0,3-7 0,5 8 16,6 5-16,-3-13 0,1-10 16,10 7-16,11 7 0,-6-9 15,1-4-15,-14-14 0,-7-11 16,-6-7-16</inkml:trace>
  <inkml:trace contextRef="#ctx0" brushRef="#br0" timeOffset="385083.5964">15401 4028 0,'0'0'15,"0"0"-15,0 0 0,0 0 0,0 0 0,0 0 16,0 0-16,0 0 16</inkml:trace>
  <inkml:trace contextRef="#ctx0" brushRef="#br0" timeOffset="385253.1878">15561 3943 0,'0'0'0,"0"0"0,0 0 0,0 0 15,0 0-15,0 0 0,0 0 0,0 0 16,1 26-16,-1-26 0,0 0 0,0 0 16</inkml:trace>
  <inkml:trace contextRef="#ctx0" brushRef="#br0" timeOffset="386155.7708">9241 7769 0,'0'0'0,"0"0"0,0 0 0,0 0 15,28-4-15,-28 4 0,40-9 16,-14 5-16,1 1 0,4-1 16,3 0-16,8 1 0,-1-1 0,-2 2 15,-3 0-15,5 1 0,-4-1 16,-1 4-16,-3 1 16,-5-1-16,-2 2 0,-6 1 0,-5 2 0,-3-2 0,-2 0 15,-1-2-15</inkml:trace>
  <inkml:trace contextRef="#ctx0" brushRef="#br0" timeOffset="386372.0009">9258 8108 0,'0'0'16,"0"0"-16,0 0 0,35-10 0,-35 10 15,41-10-15,-12 6 0,2-2 16,1 2 0,12-1-16,2 1 0,5 1 15,-3 1-15,-3 0 0,-1 0 16,-2-2-16,-9 3 0,-8-1 0</inkml:trace>
  <inkml:trace contextRef="#ctx0" brushRef="#br0" timeOffset="386726.1839">10216 7854 0,'0'0'0,"0"0"0,0 0 0,0 0 15,0 0-15,33-5 0,-33 5 16,33-3-16,-33 3 0,39-4 16,-16 3-16,0-2 0,0 1 0,7 0 15,0-2-15,-2 2 0,0 1 0,-2 0 16,0 0-16,-4 0 0,-2-1 15,-3 3-15,0 0 0,-3 1 16,-1-1-16,1 2 0,-2 0 16,-1-10-16,0-7 0,-2 3 15,-2 1-15,0 1 0</inkml:trace>
  <inkml:trace contextRef="#ctx0" brushRef="#br0" timeOffset="387527.6438">11038 7555 0,'0'0'0,"0"0"16,0 0-16,0 0 0,0 0 0,0 0 16,0 0-16,0 0 0,0 25 15,0-25-15,0 0 0,0 35 16,0-35-16,0 30 0,0-11 16,0-1-16,0 1 0,-1 1 15,0 2-15,0 0 0,0-1 16,-1 5-16,0 0 0,-1-2 15,1-2-15,0-2 0,0-1 16,0-1-16,-1-1 0,1-3 0,1 1 0,0-5 0,0-1 16,0 0-16,1-3 0,0-2 0,0-4 15,2 2-15,-2-2 0,0 0 16</inkml:trace>
  <inkml:trace contextRef="#ctx0" brushRef="#br0" timeOffset="387807.0499">11398 7444 0,'0'0'16,"0"0"-16,0 0 0,0 0 0,24 14 15,-24-14-15,21 23 16,-10-9-16,0 2 0,0 4 0,1 3 16,-2 0-16,0 1 0,-1 9 15,-1 0-15,-4 1 16,-3-1-16,-5 11 0,-4 1 16,-2-4-16,-1-3 0,-8 3 0,-4-2 15,-2-2-15,-2-1 0,-3-5 16,-3-4-16,-2-5 0,1-3 0,3-2 15,8-5-15,5-3 0</inkml:trace>
  <inkml:trace contextRef="#ctx0" brushRef="#br0" timeOffset="388161.1416">10312 7333 0,'0'0'0,"0"0"0,0 0 15,-27 17-15,17-9 16,-2 8-16,-1 0 0,0 4 15,-2 1-15,-4 11 0,-2 5 16,2 1-16,1-2 0,1 13 16,3 0-16,4-4 0,3-1 0,5 9 15,4 1-15,5-3 0,6-3 16,5 7-16,3-2 0,2-7 16,2-5-16,6-1 0,4-1 0,-6-7 15,-9-8-15,-4-7 0</inkml:trace>
  <inkml:trace contextRef="#ctx0" brushRef="#br0" timeOffset="389063.7855">12765 6348 0,'0'0'0,"0"0"16,0 0-16,0 0 0,0 0 0,0 0 16,0 0-16,0 0 0,-25 17 0,25-17 15,-21 21-15,21-21 0,-21 26 16,8-5-16,-3 1 0,1 3 16,-2 2-16,-6 13 0,-1 3 15,1 0-15,1-1 0,-9 19 16,-2 7-16,-1 4 0,3-5 0,-1 16 31,2 6-31,5-10 0,2-8 0,-6 40 16,0 10-16,8-24 0,5-15 15,7 8-15,4 4 0,3-14 16,2-12-16,4 8 0,1 5 16,4-12-16,3-7 0,8 4 15,6 3-15,-4-9 0,-2-6 0,9 4 16,6 2-16,-2-8 0,-1-7 0,2-3 15,3-6-15,-12-11 0,-7-8 16,-6-5-16</inkml:trace>
  <inkml:trace contextRef="#ctx0" brushRef="#br0" timeOffset="389795.4039">13379 7323 0,'0'0'0,"1"-13"0,0-3 15,-1 5-15,0-3 0,-1-4 16,-2-1-16,0-2 0,0 2 0,-5-5 16,-2 2-16,-1 2 0,-1 6 0,-3 3 15,-4 4-15,-3 3 0,-3 4 16,0 4-16,-2 7 0,-1-1 16,-1 1-16,0 10 0,-2 7 15,2 0-15,1 1 0,-6 8 16,0 2-16,4 0 0,4-1 15,2 8-15,5 0 16,4-4-16,6-4 0,1-3 16,2-1-16,3-4 0,2-4 0,2-5 15,1-3-15,2-2 0,0-4 0,1-5 16,3-2-16,2-3 0,2 0 16,4-5-16,2-4 15,0 0-15,1-3 0,3-4 0,4-2 16,0-2-16,-2-2 0,5-6 15,-2-3-15,0 4 0,-1 0 16,-1 0-16,1 0 0,-5 3 16,-4 0-16,-1 0 0,-3-1 15,-3 7-15,-1 2 0,-1 1 16,-3 3-16,1 2 0,-2 3 0,-2 2 16,-1 1-1,-1 2-15,0 0 0,0 3 0,0 6 16,-1 0-16,-1 3 0,0 4 0,-2 2 15,1 2-15,0 0 0,0 3 16,-2 2-16,0 3 0,-1-1 16,0 0-16,-2 1 0,1-4 15,1-3-15,-1 1 0,1 0 16,1-3-16,1-2 0,-1-1 16,1-1-16,-1-3 0,1-2 15,3-2-15,3-4 0,0-1 16,-1-1-16,0 1 0</inkml:trace>
  <inkml:trace contextRef="#ctx0" brushRef="#br0" timeOffset="390451.2393">13522 7604 0,'0'0'0,"0"0"16,0 0-16,0 0 0,0 0 0,9 23 15,-9-23-15,2 25 0,-2-25 16,-2 32-16,-3-12 0,-1-1 16,-2 2-16,0 0 0,-1-1 15,-1 5-15,1-2 0,-1-2 16,0-1-16,1-2 0,1-2 0,2-2 16,-1-2-16,1-2 0,2-3 15,1 0-15,0-2 16,1-1-16,0 0 0,2-4 0,0 0 0,1-3 15,2-3-15,2 0 0,0-1 16,2-2-16,1-1 0,2-1 16,2-3-16,3-1 0,1-2 0,-1 0 15,2-1-15,-3 0 0,0 2 16,1-3-16,0 1 16,-1 2-16,0-1 15,0 2-15,1 0 0,0 1 16,-2 0-16,2 0 0,-1 1 15,-4 4-15,0 0 0,-2 2 16,1-2-16,-1 6 0,0-1 16,-1 3-16,2 1 0,-1 2 0,-2 2 15,0 0-15,0 3 0,-2-1 16,0 1-16,1 1 0,-1 3 0,-1-3 16,1 1-16,-2 3 0,0 1 15,-2-2-15,0 0 0,0 4 16,-1 2-16,0-1 0,1 1 0,-2 0 15,0 1-15,-1-1 0,1-2 16,0 0-16,0-2 0,0 0 16,-1-2-16,1-1 0,1 0 0,-1-1 15,1-1-15,0-1 0,0-1 16,-1-1-16,2-1 0,0 0 16,0 0-16,0-2 0,0 1 0,0-3 15,0 3-15,0-3 0,0 2 16,3-1-16,0 0 0,0 0 15,1 0-15,-1 1 16,0-1-16,-1 0 0</inkml:trace>
  <inkml:trace contextRef="#ctx0" brushRef="#br0" timeOffset="390968.556">14320 7548 0,'0'0'0,"0"0"0,0 0 0,25-5 16,-25 5-16,28-3 0,-7 3 0,2 0 15,3 0-15,10 2 0,3 1 16,-2 2-16,0 1 0,-1-2 0,0 1 16,1 0-16,-8-1 0,-4 0 15</inkml:trace>
  <inkml:trace contextRef="#ctx0" brushRef="#br0" timeOffset="391987.1837">15574 7500 0,'0'0'16,"0"0"-1,0 0-15,9-23 0,-6 15 0,3-3 16,0-4-16,0 2 0,-2-2 15,1-4-15,-2-2 0,-2 3 16,-2 1-16,-2 0 0,-3 0 16,0 0-16,-1 0 0,-3 3 15,-1 0-15,-3 7 0,-3 1 16,-1 1-16,-1 1 0,-1 4 0,1 4 0,-3 3 16,-2 4-16,-2 5 0,0-2 15,-6 6-15,1 4 0,2-2 16,3 3-16,-1 2 0,0 3 15,-1 6-15,6-4 0,3 0 16,4 0-16,4-3 0,2-4 0,4 1 31,1-3-31,2-3 0,2-4 0,2-1 16,4-2-16,2-3 0,2-1 16,2-4-16,4-2 0,1-2 15,-1-1-15,6-5 0,5-2 16,-2-2-16,1 0 0,-1-5 15,0-3-15,1 2 0,-2 2 0,7-5 16,1 1-16,-5-1 0,-4 0 0,-2 1 16,-1 1-16,-2 0 0,-3 3 15,-1-1-15,-2 2 0,-2 3 16,0 0-16,-3 5 0,-2 0 16,-2 1-16,0 0 0,0-1 15,-3 4-15,0 0 0,0 0 16,-4 4-16,1 3 15,0 2-15,-1 1 0,-1 3 16,-2 2-16,2 0 0,-1 1 0,1-1 16,-1 3-16,1-3 15,0 0-15,1 2 0,-1 1 16,1-1-16,0 2 0,1-2 16,1-2-16,1-1 0,0 1 0,1-2 15,0 2-15,1-2 0,0 1 0,0-3 16,1 1-16,0-2 0,0 0 15,0-2-15,0 1 0,0-3 16,1-1-16,-1-3 0,0 1 16,0-1-16,1 0 0,2-1 15,1-2-15,2 0 0,0-2 0,0 0 16,-1 0-16,1-1 0,-1-1 0,-1 0 16,2 0-16,-1 1 0,-1-1 15,1 0-15,0 0 0,-2 0 0,1 0 16,-2 1-16,0-1 15,1 0-15,-2 2 0,0 0 0,1-1 16,-1 0-16,-1 1 16,0 0-1,1 1-15,-3 2 0,2-1 0,-2 1 16,2-2-16,-2 2 0,2-3 16,-2 3-16,0 0 0,0 0 15,0 0-15,0 0 0,2 0 16,-2 0-16,3 1 0,-3-1 0,0 0 15,0 0-15,1 7 0,-1-7 16,2 6-16,-2-6 0,1 7 0,-1-7 16,2 0-16,-2 0 0,0 0 0,8 2 15,-8-2-15,0 0 0</inkml:trace>
  <inkml:trace contextRef="#ctx0" brushRef="#br0" timeOffset="392573.0585">15984 7766 0,'0'0'0,"0"0"16,0 0-16,0 0 0,0 0 0,0 25 16,0-25-16,-4 21 0,4-21 15,-9 26-15,4-10 0,-1-2 16,1 1-16,-2 0 0,0 1 0,1-1 0,0-2 16,1-1-16,0 0 15,1-2-15,1-2 0,-1-1 0,1 0 16,1-1-16,-1-2 0,3-4 15,0 0-15,4-1 0,-1-2 16,4-3-16,2-2 0,0-1 16,3 1-16,-1-3 15,1-2-15,0 0 0,1 0 16,5-4-16,0 1 16,0 0-16,-1 1 0,-1 2 0,1 0 15,-3 2-15,-1 0 0,-2 2 16,-1 2-16,0 2 0,-1 3 15,-1 1-15,-1 2 0,0 2 16,-1 1-16,-2 2 16,-1 2-16,-1 2 0,1 1 0,-2 1 0,-1 4 15,0-1-15,-1-1 0,-2 1 16,0-1-16,0 2 0,-2-1 16,1-1-16,0 1 0,-2-2 15,1 0-15,0-2 0,1-1 16,0-2-16,1 0 0,1-2 15,1-1-15,2-3 16,-1-2-16,2 3 0,-2-3 0,2 2 16</inkml:trace>
  <inkml:trace contextRef="#ctx0" brushRef="#br0" timeOffset="392742.4341">16429 7888 0,'0'0'0,"0"0"0,0 0 15,26-4-15,-15 2 0,4 1 0,2 0 16,1 0-16,-1 1 0,7 0 16,-2 0-16,-2-2 0,-3-1 0,-1 0 15,-3 1-15,-2 0 16</inkml:trace>
  <inkml:trace contextRef="#ctx0" brushRef="#br0" timeOffset="393005.6819">16841 7778 0,'0'0'0,"0"0"0,0 0 0,0 0 16,0 0-16,0 0 0,7 29 15,-7-29-15,1 22 0,-1-22 16,-2 29-16,-1-15 0,0-2 0,-1 3 15,-2 2-15,1-1 16,0 0-16,1-2 0,-1 1 0,2-3 0,0 0 16,1-2-16,1-1 15,-2-1-15,1-2 0,1-2 0,1-4 16,-2 1-16,2-1 0,-2 0 16</inkml:trace>
  <inkml:trace contextRef="#ctx0" brushRef="#br0" timeOffset="393762.1286">17600 6833 0,'0'0'16,"0"0"-16,0 0 0,20 15 0,-13-5 31,4 1-31,3 7 0,1 0 0,2 3 0,4 11 16,-2 4-16,0 3 0,-1 0 15,1 15-15,-4-1 0,0 10 0,-2-4 16,-5 3-16,-2 1 15,-3 10-15,-3-2 0,-3-1 16,-3-2-16,-4 3 0,-3-3 16,-5-2-16,-6-1 0,-2 3 15,-1-6-15,-9 14 0,2-7 16,-5-12-16,-2-9 0,3 0 16,-1 2-16,1-5 0,-2-4 0,5-9 15,3-6-15,-1-2 0,0-1 0,1-5 16,0-1-16,7-2 15,5 0-15,0-1 0,-1 0 0,1-5 16,1-3 0,6-9-16,-4-3 0,-2 0 15,1 1-15,-2-3 0,-2-3 16,5 2-16,5 2 0,3 2 16</inkml:trace>
  <inkml:trace contextRef="#ctx0" brushRef="#br0" timeOffset="394446.8153">14766 7072 0,'0'0'0,"0"0"16,0 0-16,0 0 0,27 0 0,-27 0 15,31 7-15,-31-7 0,37 11 0,-15-2 16,2 0-16,-2 2 0,-1 3 16,3 4-16,-2 3 0,-4 0 15,-4 0-15,-4 2 0,-4 1 16,-3 0-16,-2 1 0,-6 4 0,-6-1 16,-4-2-16,0-2 0,-3-1 15,-2 0-15,0-3 0,1 0 0,-3-2 16,-2-1-16,3-4 0,3-1 0,-1-1 15,5-1-15,5-4 16,3 1-16,1-2 0,0-2 16,3 0-16,1 1 0,3-2 0,4-1 15,1 2-15,3 1 0,4-1 16,1 0 0,0 3-16,1 0 0,2 2 15,-1 3-15,2 0 0,0 2 0,-3 3 16,0 4-16,-4-1 0,-1-2 15,-1 8-15,-4 3 16,-2-2-16,-3-1 0,-3 2 0,-4-1 16,-3-1-16,-2-1 0,-2 0 15,-2 0-15,0 0 0,1-2 0,-3 0 16,0 0-16,-1-3 0,2-2 0,-3 3 16,1 0-16,5-7 0,1-3 15,2-1-15,2 0 0,1-3 16,2 0-16,1-1 0,0 1 15,3-1-15,1-1 0,0 0 16,0 0 0,0-2-16</inkml:trace>
  <inkml:trace contextRef="#ctx0" brushRef="#br0" timeOffset="397455.7801">5349 9914 0,'0'0'0,"0"0"0,0-19 16,0 7-16,0-1 0,-2-7 0,1-2 0,-2-3 15,-4 3-15,-1-1 0,1-2 16,-5 2-16,-2 2 0,-4-2 16,-3 3-16,0 2 0,0 3 0,-4 5 15,-2 3-15,-1 5 16,3 2-16,-6 5 0,-1 1 0,1 2 15,3 2-15,-7 8 16,2 7-16,2 0 16,3 1-16,1 7 0,2 5 15,4-2-15,4-2 0,2 7 16,5 2-16,2-2 0,5-3 0,2-3 16,2-5-16,1-3 15,2-2-15,4-3 0,5 0 0,0-5 16,1-3-16,2-6 0,1-1 0,2 0 15,-1-4-15,5-2 0,4-2 16,0-4-16,-2 0 0,4-6 16,2-2-16,-4 1 0,-1-2 0,-3-4 15,-2 0-15,-4 0 0,-1 0 16,-1-5-16,2-2 0,-2 2 16,-4-2-16,-2 7 0,-2-3 0,-2 4 15,1 1-15,-2 2 0,2 0 16,-3 3-16,0 1 0,-3 6 15,1-1-15,-1 3 0,0 2 0,0 0 16,0 0-16,-1 7 0,1-2 16,-2 4-16,1 4 0,1 0 15,-2 1 1,1 5-16,-3 3 0,3-1 16,1 2-16,0-1 0,0 2 15,1 1-15,0-2 0,2 4 16,-2-1-16,1-2 0,1-2 0,1-1 15,1-1-15,2-4 0,-3-2 16,2-3-16,-2-4 0,-1 0 16</inkml:trace>
  <inkml:trace contextRef="#ctx0" brushRef="#br0" timeOffset="397771.7213">5518 10108 0,'0'0'0,"0"0"0,0 0 0,21-2 16,-21 2-16,23 0 0,-23 0 15,29 4-15,-15-4 0,-2 2 0,3 1 16,-1 1-16,-4 1 0,0 0 16,-1 2-16,-5 1 0,-1-1 15,-1 2-15,-4-1 0,-1 2 16,-1-2-16,-2 2 0,0 2 0,-1-1 0,-2-2 15,-2 5-15,0-3 16,2-1-16,2 1 0,0-2 0,4 0 16,-2-1-16,4-1 15,4-1-15,4-2 0,2-1 16,1-2-16,3-1 0,5 0 16,4-4-16,0-3 0,-2 3 0,-4-1 0,-2 3 0</inkml:trace>
  <inkml:trace contextRef="#ctx0" brushRef="#br0" timeOffset="397972.3052">6000 9953 0,'0'0'15,"0"0"-15,0 0 0,32-2 0,-32 2 16,41-2-16,-15 4 0,2 0 15,-1-2-15,12 0 0,3 2 16,-4 0-16,-1 1 0,6-3 16,-3-4-16,-8 2 0,-5 1 0,-7-1 0</inkml:trace>
  <inkml:trace contextRef="#ctx0" brushRef="#br0" timeOffset="398457.8186">6917 9708 0,'0'0'0,"0"0"0,0 0 16,25 2-16,-25-2 0,28 7 16,-10-1-16,1 1 0,0-1 15,5 6-15,-2 2 0,-3 0 16,-3 2-16,-4 2 0,-4 1 0,-4 0 0,-2 0 15,-8 3-15,-5 1 16,-4-2-16,-4-1 0,-5-4 0,-4 0 16,0 0-16,3-2 0,-9 0 15,1-1-15,6-2 0,5-1 0,5-3 16,2-3-16,4 0 16,4-1-16,2 1 15,2-1-15,3-3 0,3 0 16,7-2-16,9 1 15,-4-2-15,4 2 0,7-1 0,5 1 16,-2 1-16,-1 0 0,-1 3 16,0 2-16,-4 1 0,-2 1 0,-4 4 15,-1 0-15,-4 1 16,-2-1-16,-5 3 0,-5 3 0,0 0 0,-3-3 16,-9 4-16,-5 0 0,0 1 15,-1 1-15,-3 0 0,-2 3 16,1-2-16,2-3 0,-1 4 15,2-1-15,5-2 0,4-2 0,2-3 16,3-5 0,2 0-16</inkml:trace>
  <inkml:trace contextRef="#ctx0" brushRef="#br0" timeOffset="399059.7205">7717 10136 0,'0'0'16,"0"0"-16,8-12 0,-4 1 0,2 1 16,0-8-16,1 0 0,-1-3 15,-2 3-15,-2 0 0,-1-3 16,-1 2-16,-2 2 0,-3 0 16,-1 1-16,-2 1 0,0 2 15,-4 4-15,-3 1 0,-1 3 16,1 3-16,-4 2 0,-2 2 0,-4 4 0,1 3 15,-4 3-15,3 4 0,-2 1 16,1-1-16,0 5 0,2 4 16,3 0-16,4 0 0,-1 4 15,4 0-15,3-4 0,3-3 16,5 1-16,1-1 0,4-3 0,0-2 16,3-7-1,4 1-15,-1-4 0,2-2 16,3-1-16,3-2 0,0-2 15,0 0-15,4-3 0,1-1 16,1-3-16,-2 0 0,-1-1 16,-1-5-16,-2 2 0,-3 0 0,1-3 15,-1-1-15,-1-1 16,-2 1-16,-1 3 0,0-1 0,-2 2 0,1 1 16,-4 1-16,2 0 0,-3 4 15,-1 1-15,-2 4 0,4-1 16,-4 1-16,0 0 0,-5 5 15,2 2-15,1 0 0,0 0 0,-2 1 16,1 3-16,0 0 16,-2 0-16,0 6 0,0-1 0,1 0 0,1-2 0,-1 2 15,1 1-15,1-3 16,0 1-16,-1-2 0,2-2 16,0 0-16,1-1 0,0-3 15,2 0-15,3-3 0,0 0 0,0-1 16,-2-3-16,0 2 0</inkml:trace>
  <inkml:trace contextRef="#ctx0" brushRef="#br0" timeOffset="399307.219">7939 10210 0,'0'0'0,"0"0"0,0 0 0,0 0 0,0 0 0,-1 25 15,1-25-15,0 0 16,-8 28-16,8-28 0,-8 29 16,5-15-16,-3-2 0,2 1 0,-1 1 15,1-3-15,1 0 0,-2 0 16,1-1-16,1 1 0,-1-4 16,2 1-1,0-1-15,1-3 0,2 2 16,-1-6-16,3-3 0,-1 3 0,1-1 15,-3 1-15</inkml:trace>
  <inkml:trace contextRef="#ctx0" brushRef="#br0" timeOffset="404376.7567">8382 10005 0,'0'0'0,"0"0"0,0 0 15,0 0-15,0 0 0,26-5 16,-26 5-16,30-1 15,-30 1-15,37 0 0,-15-3 16,0 3-16,0 0 0,1 3 16,2-1-16,4 2 0,-4 1 15,-2-1-15,-2 2 0,-4-2 16,-4-3-16,-2 2 0,-2-2 16,-1 1-16</inkml:trace>
  <inkml:trace contextRef="#ctx0" brushRef="#br0" timeOffset="404577.0674">8331 10233 0,'0'0'0,"0"0"31,0 0-31,0 0 0,0 0 0,32 5 16,-32-5-16,31 0 0,-31 0 15,41 0-15,-16-3 0,3 1 16,-2 1-16,10 0 0,-1 1 15,-2-3-15,-2 1 0,-5 0 0,-4 2 16,-3-3-16</inkml:trace>
  <inkml:trace contextRef="#ctx0" brushRef="#br0" timeOffset="404811.6398">9183 10129 0,'0'0'0,"0"0"16,0 0-16,29-1 0,-13-1 0,2 0 16,5 2-16,1-3 15,1 2-15,8-1 0,3 1 16,-4-1-16,-4 1 0,7 1 16,0-1-16,-3 1 0,-3 1 0,-2-1 15,-3-1 1,-4-2-16,-2-1 0,-4 1 15,-3 1-15,-2 0 0</inkml:trace>
  <inkml:trace contextRef="#ctx0" brushRef="#br0" timeOffset="405156.5299">9983 9895 0,'0'0'0,"0"0"0,0 0 0,0 0 16,0 0-16,-4 24 0,4-24 15,-2 21-15,2-21 0,-4 29 16,1-11-16,0 0 0,-1 1 0,1 1 15,-1 3-15,-1-1 16,1-1-16,-3 7 0,1 1 0,-1-1 16,1-2-16,1-1 0,-1 0 0,2 0 15,0-3-15,-1 6 0,1 0 16,-1-6-16,1 2 0,-2-5 16,1-1-16,0-4 0,2-4 0,0-2 15</inkml:trace>
  <inkml:trace contextRef="#ctx0" brushRef="#br0" timeOffset="407763.086">3168 10838 0,'0'0'15,"0"0"-15,0 0 0,-6-20 0,2 15 16,1-2-16,-2-1 0,-1 1 0,-2-2 15,-6 5-15,-3-1 0,1 2 16,-5 0-16,-6 3 0,2 0 16,-3 0-16,3 3 0,-3 2 15,2 5-15,4 1 0,3 0 0,0 6 16,7 4-16,2-2 0,4 2 16,2 4-1,4 3-15,0 0 0,2-1 16,0 1-16,-2 1 0,1 2 0,1 2 15,-2-2-15,-3 2 16,-4 3-16,-3 1 0,-1-6 16,0-3-16,-6 0 0,-3 0 0,-2-5 0,0-2 15,0-3-15,3-4 0,-1 0 16,1-1-16,0-6 0,4-2 16,0-3-16,-1-4 0,3 1 15,1-1-15,2-2 0,3-3 0,2 3 16,1-1-16,3 0 15,1-2-15,1 3 0,5-3 0,-3 3 16,3 4-16,0-1 0,-1 2 16,1 2-1,2 3-15,0 0 0,1 1 0,-1 3 16,2 1-16,-2 4 0,3 5 16,-1 4-1,2 6-15,-4 4 0,1 7 16,0-5-16,-5 0 0,1 15 15,1 12-15,-2-8 0,0-6 0,-2 0 16,-2 3-16,0 2 0,-2-7 0,1-2 16,-2-3-16,2-6 0,1-7 15,4-1-15,-1-3 16,4-3-16,5-1 0,-1-8 0,1-3 16,-3-3-16,-3-2 0,0-1 15</inkml:trace>
  <inkml:trace contextRef="#ctx0" brushRef="#br0" timeOffset="408404.5241">3713 11524 0,'0'0'0,"2"-9"0,-1-3 0,1 0 16,2-2-16,-3-7 0,1 0 16,0-1-16,-2-2 0,-3 2 15,-1-1-15,-4-2 0,-2 4 16,-4 1-16,-3 6 0,-2 2 0,3 2 0,-6 7 16,-4 3-16,2 6 0,-1 0 15,-2 5-15,0 3 0,1 4 16,-1 2-16,-5 8 0,0 4 15,4-3-15,6-1 0,4 6 0,3 2 16,3-2-16,2-2 16,4 0-16,3 0 15,2-4-15,1-2 0,3-1 16,4-4-16,0-3 0,3-2 16,2-3-16,3-3 0,-2-6 15,3 0-15,-1-4 0,3-2 16,-1-2-16,2 0 0,3-5 15,5-3-15,-3-4 0,-4 2 0,5-7 16,1 1-16,-2 0 0,-4-1 0,1 2 16,-3 0-16,-3 3 0,-1 1 0,-3 1 15,0 0-15,-3 4 0,-2 1 16,-2 0-16,-2 3 16,0 4-16,-2 2 0,0 4 15,-2 3-15,0 1 0,0-1 0,-3 3 16,-1 4-1,-2 1-15,-1 1 0,-1 4 16,-1 1-16,1-1 0,2-1 16,-3 4-16,4-1 0,-1 1 15,1 0-15,3-3 0,-2 0 16,2-3-16,1-1 0,2-4 16,1-2-16,5-5 15,4-3-15,-1-2 0,-1 2 0,-2 0 0</inkml:trace>
  <inkml:trace contextRef="#ctx0" brushRef="#br0" timeOffset="408852.7349">3927 11749 0,'0'0'16,"0"0"-16,0 0 0,-7 22 0,7-22 15,-6 21-15,2-8 16,2 2-16,-3 0 0,0 1 15,-1 0-15,0-1 0,-3-1 16,1 3-16,0 0 0,1-3 0,0-2 16,3-3-1,1 0-15,2-4 0,-3-1 16,4-1-16,0-3 0,0 0 0,1-4 16,3-2-16,1 0 15,1-3-15,0-3 0,0 2 16,2-5-16,0 2 0,2-4 0,2-1 15,1 2-15,0-2 0,2 2 16,-2 2-16,0 1 0,0 1 0,-1 1 0,-2 0 16,-1 2-16,1 4 0,-4 1 15,3 2-15,-1 1 16,0 4-16,-1 1 0,-1 1 16,-3 0-16,0 1 0,2 5 0,-3 1 15,0 1-15,-1 5 0,-1 1 16,0-1-1,-1 0-15,1-1 0,-3-3 16,1 0-16,-1 0 16,2-2-16,1-2 15,0-3-15,4-1 0,-2-2 0,1 0 16,-2 0-16</inkml:trace>
  <inkml:trace contextRef="#ctx0" brushRef="#br0" timeOffset="409037.9091">4418 11670 0,'0'0'0,"0"0"15,24-3-15,-24 3 0,30-3 0,-9 2 16,5 0-16,7-1 0,0 2 0,5 0 16,2 0-16,-2 2 0,-3-2 0,1 1 15,-8-1-15,-4 1 0</inkml:trace>
  <inkml:trace contextRef="#ctx0" brushRef="#br0" timeOffset="409554.6058">5618 11335 0,'0'0'0,"0"0"16,0 0-16,0 0 0,0 0 0,6 29 15,-6-29-15,-6 25 0,6-25 0,-12 28 16,1-7-16,-1-1 16,0 2-16,-11 7 0,-6 0 15,2-1 1,1-2-16,-11 4 0,-2-1 15,4-4-15,2-2 0,-1-1 16,4-3-16,6-3 0,4 2 0,3-9 16,0-2-16,4-5 0,2-2 15,-2-3-15,2-1 0,3-4 16,1-4-16,3-2 0,3-4 16,1-1-16,0 1 0,2-4 15,6-1-15,1 0 0,-1 0 0,1-1 16,0 1-16,0 3 0,0 2 0,1 3 15,0 1-15,-1 3 0,0 1 0,1 4 16,-1 2-16,4 0 0,-1 4 16,2 4-16,0 0 0,-3 1 15,0 0-15,3 6 32,1 3-32,2 6 0,1 1 0,6 6 15,0 0-15,-2 0 0,-2-1 16,1-1-16,1 1 0,-7-5 15,-2-5-15,-2-2 0</inkml:trace>
  <inkml:trace contextRef="#ctx0" brushRef="#br0" timeOffset="410194.2163">6176 11633 0,'0'0'0,"3"-7"15,1-2-15,3-2 0,-3 0 0,2-3 16,0-1-16,1-9 0,-2 2 0,-1-2 16,-2-3-1,-2 0-15,-2 0 0,-2 4 0,1 2 16,-6 3-16,0 0 0,-1 7 16,1 4-16,-6 4 0,-2 3 15,-2 2-15,0 3 0,-1 4 16,-1 3-1,-3 2-15,1 1 0,0 6 0,-2 2 16,3 3-16,3 0 0,1 3 16,2 5-16,5-5 15,1-3-15,3 5 0,2 0 16,2-4-16,0-2 0,6-2 0,1-3 16,5-2-16,3-2 0,2-4 15,2-2-15,2-4 0,-3-4 0,3-4 0,3-3 16,2 1-16,1-1 0,-1-4 15,1-2-15,-1-3 0,-3 2 0,4-6 16,1 0-16,-6 1 16,-1 0-16,-3 1 0,-1 0 15,-5 2-15,-2 1 0,-1 1 16,-2-1-16,-1 1 16,-1 5-16,0 1 0,1 1 15,-2 1-15,-1 4 0,-2 2 16,-2 4-16,0 0 0,1 2 0,-3 2 15,-2 0-15,2 2 16,-1 2-16,-2 4 0,3 0 16,-3 1-16,2-1 0,2 2 0,0 0 15,0-1-15,0 2 0,1 1 0,0 0 16,0-4-16,2-3 0,1-2 16,-1-1-16,2-5 0,0 0 0,3-3 15,4-2-15,1-2 16,5-2-16,-6 1 0,1-1 15,-1 1-15</inkml:trace>
  <inkml:trace contextRef="#ctx0" brushRef="#br0" timeOffset="410625.8022">6470 11760 0,'0'0'31,"0"0"-31,0 0 0,0 0 0,0 0 0,-5 29 15,5-29-15,-4 24 0,4-24 0,-6 29 16,3-13 0,-3-1-16,0 0 0,2-1 0,-1-2 15,2 0-15,0-2 0,0 0 16,1-3-16,0-1 0,0 0 0,1-2 16,2-2-16,-1-2 15,2-1-15,1-4 0,3-1 0,-2-2 16,3 0-16,-1-3 0,2-1 15,1 0-15,1 0 0,2-2 32,1 0-32,4-3 0,-1 1 0,-1 2 0,-3 3 0,-1 0 15,-2 4 1,-2 1-16,-1 1 0,-1 2 16,-1 1-16,-1 2 0,-2 1 0,1 1 15,-1 3-15,-1 1 16,0 2-16,-1 2 0,0 2 15,-1 0-15,0 1 0,-3 3 16,0 0-16,0-1 0,2-2 0,-1 0 16,-1 1-16,2-2 0,-1-2 15,1-1-15,1-1 0,2-3 0,1-2 0,0-1 16,-1-2-16,3 4 16</inkml:trace>
  <inkml:trace contextRef="#ctx0" brushRef="#br0" timeOffset="410826.5845">6824 11776 0,'0'0'0,"0"0"0,0 0 0,0 0 16,26 0-16,-26 0 0,26 1 0,-15-1 16,1 0-16,1 1 15,2 0-15,0 0 0,-2 0 0,0 1 16,2 0-16,-2 0 0,-1-2 15,-1-2-15,-2-2 0,-2 3 0,1-1 16,-1 0-16</inkml:trace>
  <inkml:trace contextRef="#ctx0" brushRef="#br0" timeOffset="412146.5454">4208 11924 0,'0'0'0,"0"0"15,0 0-15,0 0 0,0 0 16,0 0-16,0 0 16,0 0-16,0 0 0,0 0 0,23 12 0,-23-12 15,0 0-15,35 4 0,-35-4 16,34 0-16,-19 0 0,3-1 15,3 1-15,-3 0 0,1 0 0,0 0 16,-2 0-16,1 0 0,-5 0 16,6 0-16,-3-1 0,-1 1 15,-4 0-15,0-1 0,-1 0 0,-6 0 16,1 1-16,-2-2 0,0 1 16,-2-1-16,-1-2 0,0 2 15,0-1-15,0 3 0</inkml:trace>
  <inkml:trace contextRef="#ctx0" brushRef="#br0" timeOffset="412447.694">4391 11808 0,'0'0'0,"0"0"0,0 0 15,0 0-15,0 0 0,0 0 0,0 0 16,0 0-16,-4 21 0,4-21 15,0 0-15,-3 23 0,3-23 0,0 0 16,0 30-16,0-30 0,2 23 0,-2-10 16,1 0-16,-1 0 0,1-1 15,-1-1-15,1 1 16,1 0-16,-2 0 0,0-1 0,0-2 16,1 0-16,1 1 0,-2-2 15,1 0 1,2 0-16,-3-1 0,1-1 15,1-1-15,-2-2 0,0-3 0,3 1 16,1-3-16,1 0 0,-2 1 16,1 0-16</inkml:trace>
  <inkml:trace contextRef="#ctx0" brushRef="#br0" timeOffset="412701.7014">4721 11966 0,'0'0'0,"0"0"0,0 0 0,0 0 16,0 0-16,0 0 0,0 0 16,9 23-16,-9-23 0,0 0 15,-4 27 1,4-27-16,-3 19 0,3-8 0,-2 1 16,0 1-16,-1-1 15,2 1-15,0 2 0,-1-3 0,1 0 16,1 0-16,-2 0 0,1 0 15,1-2-15,3-1 0,-1 0 16,2-1-16,2-1 0,-3-2 16,1 1-16,-1-2 0</inkml:trace>
  <inkml:trace contextRef="#ctx0" brushRef="#br0" timeOffset="413503.518">6914 11772 0,'0'0'0,"0"0"16,0 0-16,0 0 0,0 0 16,0 0-16,0-23 0,0 23 15,0 0-15,0 0 0,-4-18 16,4 18-16,0 0 0,0 0 15,-28-7-15,19 7 0,1 2 16,0 2-16,-3 1 0,1 0 0,2 1 16,-2 0-16,1 2 0,2-1 15,0 3-15,3-1 0,0 1 16,2 0-16,1 0 0,2-2 0,2 1 16,1-3-16,0 1 0,6-4 15,1 2-15,3-2 0,-1-2 16,1 1-16,0-4 0,3-1 15,-1-1-15,0-1 0,-2-1 0,-1-1 0,-3-2 16,-1 2-16,-2 1 0,-3 0 16,-1 0-16,-1-1 0,-5 0 15,0 2-15,0 2 0,-5 0 16,-1-1-16,0 1 0,-3 0 16,2 0-16,-2 2 0,-1-1 15,1 0-15,2 2 16,1 3-16,4-1 0,0 2 15,3 1-15,2 1 16,2-1-16,3 2 0,1 0 16,5 1-16,-1-1 0,2 0 0,4 3 0,0 1 15,1-2-15,-2 1 0,-2-2 0,-2-1 16,-1-2-16</inkml:trace>
  <inkml:trace contextRef="#ctx0" brushRef="#br0" timeOffset="414246.4776">6901 11042 0,'0'0'0,"0"0"0,0 0 15,0 0-15,0 0 0,7-24 16,-7 24-16,0 0 0,18-23 16,-10 16-16,4 0 0,0 0 0,2 0 15,2 0-15,3 3 16,1-2-16,0 2 0,5 3 0,0 1 15,-3 1 1,-2 2-16,-2 1 0,-2 5 16,-2 0-16,-3 1 0,-6 1 15,-4 3-15,-2 0 0,-3 1 0,-3 3 16,-2 4-16,-1 1 0,1 0 16,-2 9-16,-1 0 0,1 0 15,2-3-15,2-1 0,0 1 16,2-2-16,0-1 0,4-4 0,1-1 15,2 1-15,2-2 16,0-5-16,3 0 0,-1-3 16,0 0-16,4-4 0,3-1 0,-1 0 15,0-3-15,-1-1 16,1-3-16,-4 2 0,0 0 0,-4-2 16,2 0-16,-4 0 0,-2 0 0,-3 0 0,-3 3 15,0 1-15,-3-1 0,0 3 16,-1 1-16,1 2 0,1 2 0,0 1 15,1 3-15,0 2 0,1 2 16,0 3 0,2 1-16,-1 4 0,1 0 0,2 4 15,1 0-15,1 8 16,3 0-16,-3 3 16,3 4-16,-3 0 0,1 2 15,0 5-15,2-2 0,-2-6 0,0-3 16,-2 7-16,-1-1 0,-5-7 15,-2-4-15,-7-1 0,-10 0 16,-2-5-16,-4-3 0,-10 0 16,-8 0-16,-5-4 0,-4-3 15,10-3 1,14-6-16,9-2 0</inkml:trace>
  <inkml:trace contextRef="#ctx0" brushRef="#br0" timeOffset="416282.8158">8336 11836 0,'0'0'16,"0"0"-16,0 0 0,0 0 0,0 0 16,0 0-16,24-2 15,-24 2-15,36-8 0,-36 8 0,31-6 16,-18 2-16</inkml:trace>
  <inkml:trace contextRef="#ctx0" brushRef="#br0" timeOffset="416473.6682">9274 11832 0,'0'0'0,"0"0"0,0 0 15,0 0-15,0 0 0,40 2 16,-15-2-16,2-1 0,0-3 0,-3 2 16,-3-1-16,-2 3 0</inkml:trace>
  <inkml:trace contextRef="#ctx0" brushRef="#br0" timeOffset="416627.009">10512 11817 0,'0'0'16,"0"0"-16,29 0 15,-9 0-15,1 0 0,10-3 0,3-1 0,-5 1 0,-5 0 16,-4 0-16</inkml:trace>
  <inkml:trace contextRef="#ctx0" brushRef="#br0" timeOffset="416749.6969">11263 11795 0,'0'0'0,"0"0"0,0 0 0,0 0 16,0 0-16,0 0 0,0 0 15,28 8-15,-28-8 0,0 0 16,23-2-16,-23 2 0,0 0 0,0 0 16</inkml:trace>
  <inkml:trace contextRef="#ctx0" brushRef="#br0" timeOffset="417644.7436">10086 9515 0,'0'0'15,"-8"-4"-15,-3-1 0,-3 1 0,-4-2 16,-10 0-16,-4-1 0,-2 1 15,-1 0 1,-15 4-16,-4 1 0,4 3 16,2 2-16,-11 5 0,-3 4 15,2 2-15,1 1 0,-6 10 16,4 4-16,4 1 0,5 2 0,-1 9 16,8 4-16,5-6 0,5-2 15,4 9-15,4 5 0,9 1 16,3-1-16,2 26 0,5-6 0,8-11 15,6-4-15,8 4 0,6-1 16,1-6-16,0-4 0,5-1 0,5 1 16,3-7-16,3-7 0,6-1 15,3-4-15,2 0 0,-1-3 16,7-6-16,5-4 0,-9-5 16,-3-5-16,8-4 15,6-5-15,-5-5 16,-5 1-16,7-8 0,2-4 15,-2 1-15,-3-2 0,3-9 16,3-3-16,-14-1 0,-7 2 0,3-7 16,3-9-16,-8 4 0,-6 5 15,-2-12-15,-3-3 0,-4 8 0,-2 0 16,-1-7-16,-1-4 0,-7 1 16,-3 3-16,-5-7 0,-3-2 0,-2 7 15,0 6-15,-7-2 16,-3-3-16,0 1 0,-1 2 0,-6-2 15,-6-4-15,1 6 0,0 3 16,1 3-16,0 3 0,-3 6 16,-3 5-16,-1-4 15,1-1-15,5 6 0,4 5 0,-3 2 0,-3 0 16,-1 5-16,-3 4 0,9 3 16,7 3-16,4 1 0</inkml:trace>
  <inkml:trace contextRef="#ctx0" brushRef="#br0" timeOffset="418551.7768">10251 8402 0,'0'0'0,"0"0"0,0 0 16,12 18-16,-12-18 0,17 17 15,-4-6-15,2-1 0,3 1 16,6 1-16,5-1 0,12 4 15,2-3-15,13 0 0,4-2 16,-4-2-16,-1-2 0,11-3 16,0-2-16,-3-2 15,-2-1-15,9-7 0,0-3 16,-9-3-16,-6 0 0,8-9 16,-2-1-16,-8-1 15,-8-1-15,4-4 0,1-4 0,-11 3 16,-6 0-16,11-24 0,-7-2 15,-10 7-15,-3 6 0,-6-3 16,-1-3-16,-6 4 0,-4 4 0,-9-5 0,-3 0 16,-6 0-16,-5 2 0,-6 0 15,-4-2-15,1 5 0,0 2 0,-11 0 16,-7 0-16,2 4 16,2 4-16,-6-2 0,-4 3 15,3 3-15,3 3 0,-4 0 16,-5 0-1,0 8-15,-1 5 0,-4 4 0,-1 0 16,5 0-16,4 2 0,-5 4 16,-3 3-16,9 5 0,8 4 15,-7 4-15,-3 2 0,5 3 16,6 0-16,-2 9 0,-2 5 16,9-5-16,5 2 0,0 6 0,0 8 15,5-2-15,6-2 0,0 4 0,3 3 16,4-2-16,3-2 0,2 7 15,2 4-15,2-3 0,2-2 0,2-2 16,2 0-16,0-7 16,-1-2-16,4 4 0,1 4 15,1-6-15,0-5 0,5-1 0,4-3 16,0-2-16,0-3 0,2 2 0,2 1 16,-8-13-16,1-1 0,7 5 15,5 2-15,-2 1 0,-1 0 0,-6-6 16,-5-5-16,-4-3 0</inkml:trace>
  <inkml:trace contextRef="#ctx0" brushRef="#br0" timeOffset="420093.947">4373 13712 0,'0'0'0,"0"-9"0,0-2 0,0-2 16,0 1-16,0-8 0,0-1 15,-1-2-15,1 0 0,-3-2 0,0 0 0,-5-5 16,0 1-16,-4 2 0,-3 1 16,-1 4-16,0 1 0,-4 2 15,-2 1-15,-2 4 16,-2 1-16,-1 6 0,-2 5 0,-1 3 15,-2 4-15,-5 6 0,-1 4 16,3 6-16,-1 5 0,0 5 0,1 4 16,6 0-16,2 0 0,1 9 15,7 2-15,2-4 0,5-4 0,5 5 16,2 2-16,5-4 0,1-2 16,7 2-16,3-4 0,0-8 15,2-4-15,3 0 16,6-2-1,3-5-15,-2-2 0,1-8 0,-2-5 16,5-1-16,3-2 0,-4-3 16,-4-2-16,3-9 15,4-4-15,-4-2 16,0 0-16,-3-3 0,1-1 0,-6 4 16,1 0-16,0-3 15,-3-2-15,2 3 0,-4 4 0,1-5 0,-1 0 0,-3 5 16,-1 1-16,-2 4 15,-1 4-15,-3 2 0,-1 2 0,0 6 16,0 4 0,-2 4-16,-2 5 15,0 0-15,-1-1 0,-2 4 0,2 3 16,-3 1-16,1 2 16,0 0-16,2 0 0,-2 1 15,1 1-15,1 0 0,0 1 16,-1-2-16,1-7 0,1 1 15,1-1-15,1-3 0,0-4 0,3-4 16,3-3-16,-2-1 0,-1 0 16,-1-1-16</inkml:trace>
  <inkml:trace contextRef="#ctx0" brushRef="#br0" timeOffset="420557.8243">4540 13959 0,'0'0'16,"0"0"-16,0 0 0,0 0 0,0 32 0,0-32 16,0 32-16,0-14 15,-2 1-15,1 1 0,-2 1 16,0 1-16,-1 0 0,-2 4 16,0-1-16,-1-2 0,-1-1 0,2-3 15,-1-3-15,2-2 0,0-3 16,2-4-1,-1 0-15,2-3 0,2-4 16,0 0-16,6-7 0,-3-1 16,3-1-16,4-5 0,-1-2 15,5-1-15,1-2 0,2-1 0,1 0 16,0 1-16,-1 0 0,1-3 16,1 1-16,-6 2 0,1 4 15,-2 0-15,0 3 0,-3 2 0,-3 2 0,1 3 16,-3 2-16,1 2 0,-1 2 15,-1 3-15,0 4 16,-2 3-16,-1 2 16,-1 0-16,1 1 0,-4 3 0,2 1 15,1-2-15,-3 2 0,0 0 16,1 0 0,2 1-16,-2-4 0,-1 3 15,1 0-15,1-4 0,1-4 0,1-2 16,0-3-16,0-5 0,3 1 15,-3-1-15,1-1 0,-1 1 16</inkml:trace>
  <inkml:trace contextRef="#ctx0" brushRef="#br0" timeOffset="420773.5919">4901 14094 0,'0'0'0,"0"0"15,0 0-15,0 0 0,29 2 0,-29-2 16,30 3-16,-30-3 0,33 5 15,-12-2-15,1-2 0,-2 3 16,1-2-16,4 3 16,1-2-16,-4 1 15,0-1-15,-2-2 0,0-1 16,-3-2-16,-1 0 0,-4-5 0,-5 0 16,0-1-16,-1 3 0,-1 0 15</inkml:trace>
  <inkml:trace contextRef="#ctx0" brushRef="#br0" timeOffset="420996.3474">5080 13939 0,'0'0'0,"0"0"0,0 0 0,-3 21 15,3-21-15,-3 23 0,0-6 0,1 2 0,-1-2 16,0 8-16,-1 2 15,1-1-15,2-1 0,-2 1 16,2 3-16,-1-6 0,2-3 0,0 3 16,2-2-16,-1-6 15,0-1-15,2-5 0,3-5 16,-3 0 0,-1-1-16,0 0 0</inkml:trace>
  <inkml:trace contextRef="#ctx0" brushRef="#br0" timeOffset="421261.1183">5499 13930 0,'0'0'16,"0"0"-16,0 0 0,1 20 15,-1-20-15,0 23 0,0-23 0,-1 32 16,-1-13-16,-1 1 15,-3 5-15,1-3 0,0 1 0,-2 7 16,-1 0 0,1 0-16,0 1 0,2 3 15,2-5-15,0-4 0,-1-3 0,2-5 16,1-2-16,1-2 0</inkml:trace>
  <inkml:trace contextRef="#ctx0" brushRef="#br0" timeOffset="423504.1915">5336 11006 0,'0'0'0,"0"0"16,0 0-16,0 0 0,-11-21 0,11 21 0,0 0 15,0 0-15,-15-19 0,15 19 16,0 0-16,-8-9 0,8 9 15,0-1-15,4 0 0,2 2 16,3-1-16,0 4 0,4 0 16,2 3-16,2 0 0,1 0 15,1 3-15,-2-2 16,0 2-16,5 5 0,-1 2 16,-3-2-16,-4 3 0,-1 3 15,-4 1-15,-3-1 0,-4 0 0,-4 1 16,-6-1-16,-4 5 15,-2-2-15,-9 1 0,-6-3 16,-3 3-16,1-4 0,-4 1 16,-4-1-16,-5 2 0,2-3 0,6-2 0,1-2 15,6-4-15,3-1 0,8-4 16,3-1-16,4-1 0,3 0 0,2 0 16,5-1-16,1-1 15,3 0-15,9-2 0,8 3 16,-1-1-16,3 0 0,3 0 15,7 0-15,-1 1 0,-2 1 0,2 3 0,1 2 16,0 1-16,-1 1 0,1 1 16,-4 3-16,-2 0 0,-4 2 15,-5 2-15,-1 3 0,-4-4 0,-2-2 16,-6 3-16,-4 4 16,-2-3-16,-5-1 0,-8 3 15,-5 0-15,1-5 16,-2-3-16,-8 4 0,-2 0 15,-1-2-15,1-3 0,1 0 16,0-3-16,5 0 0,5-1 0,1-2 16,3-5-16,5 2 0,3 0 15,5-1-15,1-1 16,5-3-16,4 0 0,-2-1 16,-1 1-16,0 0 0</inkml:trace>
  <inkml:trace contextRef="#ctx0" brushRef="#br0" timeOffset="424121.6286">5777 13735 0,'0'0'0,"0"0"16,0 0-16,0 0 0,0 0 0,0 0 15,33 0-15,-33 0 0,32 2 0,-32-2 16,41 2-1,-16-1-15,1 0 0,4 1 16,2 1-16,7 1 0,2-1 16,-3-1-16,0 2 0,4-1 15,-2 0-15,-3-1 0,-1-2 16,-8-2-16,-5 2 0,-4-1 16</inkml:trace>
  <inkml:trace contextRef="#ctx0" brushRef="#br0" timeOffset="424638.9991">6723 13348 0,'0'0'0,"0"0"15,0 0-15,22 1 0,-22-1 0,25 7 16,-8-1-16,2 3 15,-2 0-15,-1 2 16,2 2-16,-5 0 0,0-1 16,2 7-16,-4 1 0,-4 0 15,0-1-15,-7 2 0,-6-1 16,-2-1-16,-3 0 0,-8 0 16,-5 1-16,-3-1 15,0-1-15,-6 3 0,2-5 16,2-2-16,2-3 0,1 0 0,3-3 0,5-2 15,5-2-15,6-2 0,0-1 16,7-1-16,1-3 0,6-1 16,6-2-16,0 2 0,4 0 0,3 2 15,6 1-15,5 0 0,1 2 16,2 3-16,0 3 0,-3 0 16,-4 0-16,1 3 15,-3-1-15,-3 4 16,-3 2-16,-1 2 0,-1 2 15,-1-1-15,-3 2 0,-4 2 16,-2 2-16,-7-1 0,-4-1 0,-5 1 16,-1 0-16,-4-1 0,0-1 15,-4-1-15,-3-1 16,-1-1-16,-1-1 0,-2-1 0,3 0 0,5-2 16,5-3-16,2-2 0,2-2 15,3 0-15</inkml:trace>
  <inkml:trace contextRef="#ctx0" brushRef="#br0" timeOffset="425272.0098">7802 13752 0,'0'0'0,"3"-7"0,2-3 16,0-1-16,0-1 15,2-5-15,-1-3 16,-3 0-16,-2-1 0,-3-1 0,-2 1 16,-2 1-16,-1 2 0,-1-3 15,0 1-15,-4 4 0,-1 2 0,-6 6 16,-7 6 0,5 1-16,3 2 0,-8 3 0,0 2 15,1 4-15,-1 3 0,1 5 16,1 4-16,4 3 15,0 1-15,1 3 0,1 2 0,2 8 0,2-1 0,4 1 16,4 0-16,4-3 16,3-4-16,2-3 0,3-1 15,-1-2-15,2-3 0,3-3 16,1 0-16,3-6 16,1-3-16,2-5 0,2-4 15,0-3-15,1-3 0,-1-2 16,1-5-16,-2 1 0,1-3 15,2-4-15,1-4 16,-2-3-16,-3-1 0,-2 3 16,-4 4-16,0-3 0,-3 0 0,1 3 15,-1 3-15,-1 0 0,-1 2 16,-1 5-16,-2 2 0,0 2 0,-3 1 16,0 3-16,-3 0 0,1 6 15,-2 1-15,1 1 0,0 3 0,-2 3 16,0 3-1,-1 1-15,1-1 0,-1 2 0,1 2 16,-1 0-16,1 0 0,-3 6 0,1-2 16,2-4-16,0-1 0,1-4 15,0 0-15,0-3 0,4-1 0,1-6 16,5-3-16,1-3 0,1 0 0,-2 0 16,-1-2-16,0 2 0</inkml:trace>
  <inkml:trace contextRef="#ctx0" brushRef="#br0" timeOffset="425744.7055">8037 13947 0,'0'0'0,"0"0"16,0 0-16,0 0 0,-4 25 0,4-25 15,-3 25-15,3-25 0,-4 27 16,0-12-16,1 2 0,1 1 0,-4-2 15,2 1-15,0 0 0,-1-1 16,1-2 0,-2 3-16,2-3 0,1-2 0,0-1 0,1-6 0,0 1 15,1-2-15,1-1 0,0-3 16,0 0-16,3-3 0,0-1 16,3-3-1,2-3-15,2-1 0,1-1 0,0 0 16,0-2-16,3-2 15,1-2-15,3 0 0,1 4 0,0-2 0,-2 3 0,1 3 16,-4 1-16,1 0 16,-2-1-16,-1 4 15,0 3 1,0 3-16,0 3 0,-1 0 0,-1 0 0,-1 4 16,-1 3-16,-3 1 15,0-1-15,-1 3 16,-3 3-16,1-2 0,0 2 0,-4 0 15,0 2-15,1-4 0,-3-1 16,0-1-16,1 0 0,0-2 16,1-3-16,-1 0 15,1-6-15,2-1 0,0 0 0,0 0 16,0 0-16,-1-1 0</inkml:trace>
  <inkml:trace contextRef="#ctx0" brushRef="#br0" timeOffset="425945.1238">8832 13623 0,'0'0'0,"0"0"0,0 0 16,32 0-16,-32 0 0,34 2 0,-9 0 15,1 0-15,0 2 0,10 3 16,0 3-1,-4-1-15,-6 0 0,2-1 0,-6 0 16,-3-3-16</inkml:trace>
  <inkml:trace contextRef="#ctx0" brushRef="#br0" timeOffset="426114.5873">8851 13911 0,'0'0'0,"0"0"15,0 0-15,29 4 0,-13-1 0,4 0 0,4-2 16,10 3-16,3 0 0,2 0 16,3 0-16,-1 2 15,0-1-15,-3 0 0,-5 0 0,-6-1 16</inkml:trace>
  <inkml:trace contextRef="#ctx0" brushRef="#br0" timeOffset="427387.9428">10007 13774 0,'0'0'0,"0"0"0,0 0 0,0 0 16,0 0-16,0 0 0,0 0 16,0 0-16,0 0 0,29-7 15,-29 7-15,27 1 0,-27-1 16,34 0-16,-16-1 16,3 1-16,0 1 0,3-1 0,0-1 0,-1 1 0,0 1 15,6 0-15,-2 1 0,0-2 16,-2 0-16,-1 1 0,-2 0 15,-2 0-15,-2 0 0,-3 0 16,0-1-16,-3 0 0,-2 0 16,-1 1-16,-2 0 0,0-1 15,0 0-15,-4 0 16,-1-1-16,0-1 0,1-2 16,-2 1-16,0-1 0,0 1 15</inkml:trace>
  <inkml:trace contextRef="#ctx0" brushRef="#br0" timeOffset="429277.0375">10725 13217 0,'0'0'0,"0"0"16,0 0-16,0 0 0,0 0 0,0 0 15,0 0-15,0 0 16,0 0-16,4 22 0,-4-22 0,0 0 0,0 29 16,0-29-16,0 32 0,0-32 15,-3 37-15,1-14 0,0 2 16,0 0-16,0 1 0,-2 10 16,1 1-16,0 0 0,-1-2 0,1 10 15,0-1-15,-1-2 16,1-4-16,0-2 15,1 0-15,-1-3 0,1-2 0,0 7 16,0-2-16,1-6 0,0-6 0,1-5 0,1-1 16,-1-4-16,0-1 15,1-4-15,-1-4 0,0 0 16,1-1-16,-1-4 0,2-7 0,-1 3 16,0 1-16,-1-1 15</inkml:trace>
  <inkml:trace contextRef="#ctx0" brushRef="#br0" timeOffset="429640.0356">11001 13192 0,'0'0'0,"0"0"0,0 0 16,0 0-16,22 16 0,-22-16 16,30 24-1,-15-10-15,1 2 0,-1 3 0,2 4 16,4 9-16,0 2 0,-3 3 16,-2 2-16,0 6 0,-1-2 15,-5 3-15,-3 3 0,-1 8 16,-3-1-16,-7-1 0,-7 0 15,-1-4-15,-2-4 0,-8 8 16,-4-1-16,0-6 0,1-4 0,-8 2 16,-1-1-16,-3-4 0,0-5 0,-6-4 15,-3-4-15,3-6 16,2-4-16,2-10 0,1-7 0,10-1 16,8 1-16,6-1 0</inkml:trace>
  <inkml:trace contextRef="#ctx0" brushRef="#br0" timeOffset="430025.0543">10248 13128 0,'0'0'0,"0"0"15,0 0-15,0 0 0,0 0 0,-24 16 16,24-16-16,-21 21 0,7-5 0,0 3 0,-1 3 16,-1 2-16,2 1 0,-5 10 15,0 0-15,2 4 16,0 2-16,1 12 0,2 1 0,1 5 15,2-2-15,6-1 0,2 0 16,4-3-16,4-4 0,3 7 16,2-1-16,1-5 15,1 0-15,6-7 16,6-3-16,-1-7 0,1-6 0,5-2 16,-1-4-16,-8-7 0,-5-3 15,-4-4-15</inkml:trace>
  <inkml:trace contextRef="#ctx0" brushRef="#br0" timeOffset="430742.73">11545 13028 0,'0'0'0,"0"0"16,0 0-1,0 0-15,1 25 0,-1-25 16,-1 25-16,1-25 0,-5 26 0,3-9 15,-1 1-15,-1 1 16,1 3-16,0-1 0,-1 0 16,1-2-16,0-2 0,0 5 0,-1-2 15,1-1-15,0-2 0,0-3 16,1-2-16,1-2 0,0-2 0,0-4 16,1-4-16,0 0 0,0-4 15,1 0-15,0-2 0,1-2 0,1-1 16,-1-2-16,1-3 0,1 0 15,2-1-15,3-6 0,2 1 16,0-2-16,0 0 0,0 1 16,0-2-1,0 2-15,0 1 0,0 0 16,0 0-16,-1 3 16,-1 2-16,2-2 0,-1 2 0,-3 4 15,0 1-15,0 3 0,-2 1 16,1 2-16,0 1 0,1 2 15,0 0-15,-2 3 0,-2 3 0,1 2 16,-1 1-16,-2 2 0,-2 1 16,0 1-16,-1 1 0,-2 4 15,0 3-15,0-1 0,-1-1 16,2 1-16,0 3 0,-1-1 0,2-2 16,0-2-16,0-1 15,1 0-15,1-1 0,1-1 0,1 0 16,0-1-1,0-2-15,3 0 16,1 0-16,3-3 0,2 0 0,1-3 16,3-1-16,-1-2 0,0-1 0,4-3 15,4-2-15,-4 1 16,-3 1-16,-2 1 0</inkml:trace>
  <inkml:trace contextRef="#ctx0" brushRef="#br0" timeOffset="430896.5562">12416 13174 0,'0'0'0,"0"0"16,0 0-16,0 0 0,0 0 0,0 0 15,0 0-15,0 0 0,19-15 16,-19 15-16,0 0 0,0 0 0,0 0 0,0 0 16,0 0-16,0 0 15</inkml:trace>
  <inkml:trace contextRef="#ctx0" brushRef="#br0" timeOffset="443547.3208">4923 15511 0,'0'0'0,"0"0"15,5-17-15,0 6 0,0-1 0,-1-11 16,2-3-16,-2 1 0,0 0 16,-3-8-16,-2-1 0,-4 1 15,-1 1-15,-4 3 0,-2-2 16,-1 5-16,1 1 0,-8 0 0,-3 3 16,1 2-16,1 5 0,1 1 15,-2 7-15,1 3 0,2 4 0,-6 1 16,-1 5-16,5 1 0,1 4 15,-4 7-15,1 7 0,2-3 16,2-2-16,1 10 0,0 9 16,4-1-16,3-5 15,8 7-15,5 1 16,5-7-16,-1-2 0,8 9 16,0 0-16,3-5 0,-1-2 0,8-5 15,5-3-15,-6-4 0,-2-5 16,2-2-16,3-3 0,-2-3 15,-2-2-15,0-7 0,1-4 16,-2-3-16,-4 0 0,1-5 0,2-4 16,-4 2-16,-1-4 0,2-1 0,0-2 15,-2-1-15,-4 1 0,-2-3 16,-3 1-16,1 2 0,-1 3 0,0-3 16,-2 0-16,-1 2 15,0 3-15,-3 4 0,1 2 16,1 5-16,-2-1 15,0 6-15,1 2 0,1 2 16,-2 1-16,0 5 16,0 1-16,-2 3 0,1 0 0,1 4 15,-2 1-15,1 2 0,1-3 16,-3 7-16,-3 3 0,2-3 16,-1 0-16,-1-4 15,-2 0-15,2-2 0,3-3 0,-2-1 0,0-3 0,2-2 16,1-3-16,-1-1 0,2-1 15,0-2-15</inkml:trace>
  <inkml:trace contextRef="#ctx0" brushRef="#br0" timeOffset="444033.1397">5230 15458 0,'0'0'0,"0"0"15,0 0-15,0 0 0,0 0 0,0 0 16,0 0-16,6 32 16,-6-32-16,-1 25 0,1-25 15,-5 31-15,2-15 0,0 2 0,-1-4 0,1 0 16,0 0-16,-1-3 0,1 4 16,0-5-16,1 0 0,0-2 15,0-1-15,1 0 0,1-3 0,0-4 16,-3 0-16,3 0 15,0-2-15,1-3 0,1-2 16,1-1-16,1-2 0,1-4 0,2 2 0,1-2 31,0 0-31,1 0 0,1 0 0,0-4 16,2 3-16,-3 1 0,1 0 16,-3 3-16,-1 3 0,1-1 15,-2 4-15,2 2 0,-3 2 16,1 2-16,-1 2 0,0 1 0,-1 4 15,0 2-15,0 4 0,1-1 16,-1-1-16,2 7 0,-4 2 16,1 0-16,-2-3 0,0 0 15,-2 0-15,1-1 0,-2-2 0,2 1 16,0-2-16,0-3 0,0-2 16,-1-2-16,1 0 15,1-7-15,-3-3 0,3 3 0,0-1 16,0 1-16</inkml:trace>
  <inkml:trace contextRef="#ctx0" brushRef="#br0" timeOffset="444233.697">5510 15626 0,'0'0'0,"0"0"16,0 0-16,33 4 0,-15-4 15,4 3-15,0 1 0,10 1 16,2 0-16,-2-1 0,-1 0 15,-2 1-15,-3-3 0,5 1 0,-3-3 16,-4 0-16,-3-3 0,-4 2 16,-4-2-16,-2-1 0,-5-2 15,0 5-15,-2-3 0,0 1 0</inkml:trace>
  <inkml:trace contextRef="#ctx0" brushRef="#br0" timeOffset="444450.0561">5703 15494 0,'0'0'16,"0"0"-16,0 0 0,-2 28 15,2-28-15,-1 22 0,1-22 16,-3 28-16,1-13 0,0 3 0,2 0 16,-2-1-16,1 1 0,-1 4 15,0-2-15,1-3 0,1-1 16,0-2-1,0-3-15,2 0 0,1-4 16,0-4-16,1-3 0,-1 1 16,-2-1-16,1 0 0</inkml:trace>
  <inkml:trace contextRef="#ctx0" brushRef="#br0" timeOffset="444666.4266">5985 15494 0,'0'0'0,"0"0"15,0 0-15,0 0 0,0 0 0,0 0 16,6 25-16,-6-25 0,0 0 16,3 32-16,-3-32 0,3 32 15,-3-14-15,0 4 0,0-1 16,-1 2-16,-1 0 16,0 4-16,-1 2 0,-1 5 15,-2-2-15,2-4 0,0-4 16,1-5-16</inkml:trace>
  <inkml:trace contextRef="#ctx0" brushRef="#br0" timeOffset="445236.8079">3424 16055 0,'0'0'0,"0"0"16,0 0-16,0 0 0,0 0 0,0 0 16,29 1-16,-29-1 0,25 2 15,-25-2-15,45 0 16,-16-2-16,2 1 0,6-1 0,5 0 16,14-1-16,1 0 0,17 0 15,4 1-15,11-1 0,-3-1 0,17 2 0,1 0 16,-8 3-16,-4 1 0,42 1 15,9-1-15,-20-1 0,-12 1 0,0-2 16,2 0-16,-9 3 16,-9 5-16,1-1 0,4-3 15,-14-1-15,-6 0 0,1 2 16,4 1-16,-9-2 16,-4 3-16,-5-1 0,-4-1 15,-11 0-15,-9-3 0,1 0 16,0 1-16,-9-1 0,-7-2 15,-3 2-15,-1 0 16,-8 3-16,-3 1 0,-8-3 0,-5-3 16,-4 0-16,-1-3 0,-13 6 0,-7 2 15,15-3-15,2 1 0,3-1 0</inkml:trace>
  <inkml:trace contextRef="#ctx0" brushRef="#br0" timeOffset="445553.3521">4660 16634 0,'0'0'0,"0"0"0,0 0 0,0 0 0,29 3 16,-29-3-16,35 1 0,-14-1 16,0 2-16,5-1 0,3-1 15,5 2-15,-1 1 0,3-1 16,0 1-16,-1-1 0,-3 1 0,6-1 16,-3 0-16,-3 0 0,-2 0 15,-4 0-15,-2-1 0,-4 1 0,-4-2 16,-2 1-16,-3-1 0,-2 1 0</inkml:trace>
  <inkml:trace contextRef="#ctx0" brushRef="#br0" timeOffset="445806.0881">5344 16572 0,'0'0'15,"0"0"-15,0 0 0,0 0 16,2 22-16,-2-22 0,0 25 16,0-10-16,0 1 0,-2 6 0,1 3 15,-1 0-15,0-2 0,-3 8 0,-1 2 16,2-3-16,-3-2 0,1 3 16,-1-4-16,3-4 0,0-4 15,4-3-15,3-5 0,-2-3 16,1-2-1,-2 0-15</inkml:trace>
  <inkml:trace contextRef="#ctx0" brushRef="#br0" timeOffset="446101.0519">5821 16363 0,'0'0'16,"0"0"-16,0 0 0,19 18 0,-11-11 0,3 7 31,3 6-31,1 0 0,-1 1 16,1 12-16,0 4 16,-3 0-16,0 0 0,-3 13 15,0 1-15,-4-1 0,-3-3 0,-5 10 16,-6 0-16,-4-3 0,-5-4 15,-7 5-15,-4-4 0,-3-5 16,-3-4-16,-9 1 0,-1-5 16,2-8-16,1-5 0,12-7 15,8-5-15,8-3 0</inkml:trace>
  <inkml:trace contextRef="#ctx0" brushRef="#br0" timeOffset="446402.0719">4577 16155 0,'0'0'0,"0"0"16,0 0-16,-18 19 0,18-19 0,-16 24 15,2-5-15,1 2 16,-2 1-16,-3 13 16,0 4-16,-1 8 0,4-2 0,0 5 15,3 4-15,2 10 16,2-1-16,4 6 0,5-5 16,5-8-16,3-7 0,11 1 0,10-1 15,-6-8-15,-7-11 0,-4-8 16</inkml:trace>
  <inkml:trace contextRef="#ctx0" brushRef="#br0" timeOffset="446956.6054">6207 16401 0,'0'0'0,"0"0"0,0 0 0,0 0 0,0 0 0,3 18 15,-3-18-15,1 22 0,-1-22 16,-3 28-16,2-14 0,-1 1 15,0-1-15,-1 2 0,-1 1 16,1-2-16,0 1 0,-1-2 16,1 0-16,0-1 0,1-2 15,-1 2-15,2-3 0,-1-4 0,1 0 0,1-3 16,0-3-16,0 0 0,0 0 16,1-6-16,3 0 0,1-1 15,0-1-15,3 0 0,2-1 31,-1 0-31,0 1 0,1-2 0,-1 0 0,4-1 0,-1 1 16,-3 2 0,1 1-16,-3 3 0,2 2 0,-2 1 15,-1 2-15,1 1 0,0 0 0,0 2 16,-2 1-16,0 1 16,0 0-16,-1 3 0,0 4 15,-1 0-15,-2 1 0,-1 4 0,-1-2 16,1 0-16,0-1 0,0 1 15,-4-1-15,2-1 0,-1 0 0,1-4 16,-1-1-16,1-2 0</inkml:trace>
  <inkml:trace contextRef="#ctx0" brushRef="#br0" timeOffset="447157.2522">6560 16622 0,'0'0'0,"0"0"0,0 0 16,23 0-16,-23 0 0,21 3 0,-7 0 15,0 0-15,2 1 0,0 1 16,0-1-16,1 0 0,-2-1 16,3 1-16,-3-1 0,0-2 0,-1 0 0,-1 1 15,-4-2-15,1 1 16</inkml:trace>
  <inkml:trace contextRef="#ctx0" brushRef="#br0" timeOffset="447404.9148">6670 16482 0,'0'0'0,"0"0"16,0 0-16,0 0 0,0 0 0,-6 24 15,6-24-15,-2 20 0,2-20 16,-1 21-16,1-8 16,-2 0-16,2 1 0,-1-1 0,1 2 0,0-2 15,0 0-15,0-2 0,-1 0 16,1-1-16,1-1 0,0-1 16,-1-2-16,0-1 0,0 0 0,0-1 15</inkml:trace>
  <inkml:trace contextRef="#ctx0" brushRef="#br0" timeOffset="447605.6421">6915 16503 0,'0'0'0,"0"0"16,0 0-16,0 0 0,0 0 0,5 22 15,-5-22 1,0 0-16,0 26 0,0-26 15,-1 27-15,-1-12 0,1 1 0,-1 2 16,0 0-16,1 2 0,0-1 16,0 0-16,1 1 15,0 2-15,0-3 0,0-3 0</inkml:trace>
  <inkml:trace contextRef="#ctx0" brushRef="#br0" timeOffset="447990.6911">7152 15712 0,'0'0'0,"0"0"15,0 0-15,26-4 0,-26 4 0,33-1 16,-33 1-16,42 1 0,-19 1 15,8 0-15,0 3 0,-3-3 0,0-2 16,-3 5-16,1 1 16,-4-3-16,-4 1 0,-2 1 15,-3-3-15,-2 1 0</inkml:trace>
  <inkml:trace contextRef="#ctx0" brushRef="#br0" timeOffset="448144.4924">7134 15994 0,'0'0'0,"0"0"16,0 0-16,18 10 0,-18-10 0,28 10 15,-28-10-15,39 11 0,-17-6 16,4 0-16,5 0 16,10 3-16,1-1 0,-7-1 0,-5-2 0,-5 2 0</inkml:trace>
  <inkml:trace contextRef="#ctx0" brushRef="#br0" timeOffset="449794.9736">8189 15161 0,'0'0'16,"0"0"-16,0 0 0,0 0 0,0 0 15,22-21-15,-22 21 0,30-10 16,-11 6-16,4 4 0,3 0 15,2 3 1,-1-2-16,10 5 0,-1 1 16,-2 1-16,-2 3 0,5 4 15,-2 3-15,-5 2 0,-7 2 0,-4-1 16,-5 4-16,-4-4 0,-4 1 0,-9 0 16,-7 2-1,-2-2-15,-2-1 0,-6 0 0,-4-2 16,-5 2-16,3-4 0,-2-2 0,-1-1 15,3-1-15,0-4 0,2-2 0,2-3 16,6 2-16,1-3 0,8-2 16,1-4-1,7 3-15,5-4 0,6 1 16,5-1-16,4 0 16,5 4-16,-1-1 15,-1 2-15,1 0 0,-1 4 16,-3-1-16,-2 1 0,0 2 15,3 4-15,-3 2 0,-2-1 0,-2 2 16,0 3-16,-4 0 0,-3-1 16,-3 4-16,-4 1 15,-3-1-15,-5 1 0,-5 0 0,-5 1 16,-2-1-16,-2 1 0,-7 1 0,-2 0 16,-6-2-16,3-3 0,-6 0 0,-2 0 15,11-3-15,5-3 0,7-3 16</inkml:trace>
  <inkml:trace contextRef="#ctx0" brushRef="#br0" timeOffset="450282.606">7828 16114 0,'0'0'0,"0"0"0,0 0 15,26-6-15,-26 6 0,31-7 16,-7 2-16,2-1 0,3 1 0,13-4 16,4 2-1,2 0-15,0 1 0,16-2 16,3 0-16,8 3 0,-5 0 15,10 0-15,0-1 0,-9 2 16,-4 1-16,5 3 0,-3 1 16,-11 0-16,-6-1 0,-5 1 15,-2 1-15,-8 0 0,-4 1 0,-6 0 16,-5-2-16,-6 1 0,-4-2 0,-5 1 16,-4 1-16,-2 0 0,-2 1 15,1-3-15,-1 4 0,1-4 0</inkml:trace>
  <inkml:trace contextRef="#ctx0" brushRef="#br0" timeOffset="450552.4672">8017 16617 0,'0'0'0,"0"0"16,22 1-16,-7 0 0,4 1 15,11-1-15,3 0 0,2-2 16,2-1-16,9 0 0,1 0 16,-2-1-16,-4 1 0,6-3 15,-4 0-15,-5-1 0,-2 0 0,-9 2 16,-5 0-16,-5 1 0</inkml:trace>
  <inkml:trace contextRef="#ctx0" brushRef="#br0" timeOffset="450799.994">8827 16433 0,'0'0'0,"0"0"0,0 0 16,6 26-16,-6-26 0,4 30 0,-1-10 15,-1 2-15,-2 3 0,-2 10 16,-2 4-16,1-1 0,-1 0 0,-2 12 16,-1 2-16,2-3 0,0-3 15,2 9-15,1-3 0,0-11 0,0-9 16,0-7-16</inkml:trace>
  <inkml:trace contextRef="#ctx0" brushRef="#br0" timeOffset="451316.8134">9736 16022 0,'0'0'0,"0"0"0,0 0 0,27 2 15,-27-2-15,35 1 0,-9 0 0,4-1 16,2 0-16,16 0 0,4 3 15,2-1-15,3 0 0,17 2 0,3-1 16,11 3-16,-3-2 0,13 2 16,-2 2-16,3 0 0,-9-2 15,29 4-15,-12 0 0,-22-2 16,-15-2-16,-10 2 0,-7 0 0,-11-3 16,-7-5-16,-4 7 0,-3 1 15,-9-3-15,-7-2 0,-15-7 16,-10-6-16,6 6 0,3-1 15,0 4-15</inkml:trace>
  <inkml:trace contextRef="#ctx0" brushRef="#br0" timeOffset="452019.1367">10641 15305 0,'0'0'0,"4"-11"0,-1-3 0,-1 2 16,1-2-16,-2-10 15,-1-1-15,-1 0 0,-2 0 16,-3-4-16,-4 4 16,-1 0-16,0 4 0,-4-1 0,-1 0 15,-4 8-15,-2 4 0,-5 6 16,-1 4-16,0 4 16,3 3-16,-2 4 0,0 4 0,-1 2 15,1 4-15,-1 8 0,5 2 0,4 3 16,3 4-16,2 2 15,5 6-15,2-3 16,2 3-16,4-6 0,2-8 0,4 7 16,3 0-16,0-8 0,2-5 15,9-4-15,5-4 0,-3-4 16,-1 0-16,1-4 0,1-5 16,-4 0-16,-1-4 0,4-5 0,4-3 15,-4-3-15,-4-1 0,3-7 16,1-6-16,-4 2 0,-4 1 0,1 2 15,2-1-15,-2 1 16,-1-2-16,-2 3 0,-2-3 31,-2 6-31,-2 4 0,0 1 0,-2 0 0,-1 2 0,0 4 16,-2 4 0,1 4-16,-2 4 15,-1 3-15,0-1 0,-1 1 0,-1 2 16,0 2-16,1 3 0,-1-3 0,0 9 15,-2 5-15,1-4 0,-1-4 16,1 4-16,-1 0 0,2-3 0,1-4 16,-1 2-16,1-1 15,0-5-15,0 0 0,2-6 0,1 2 16,3-6-16,0 0 0,-1-4 16,0 3-16,-2-3 0</inkml:trace>
  <inkml:trace contextRef="#ctx0" brushRef="#br0" timeOffset="452442.7554">10838 15580 0,'0'0'16,"0"0"-16,0 0 0,0 0 0,2 24 15,-2-24-15,2 22 0,-2-22 0,1 25 16,-1-11-16,0 1 0,-1 1 15,0-2-15,0-1 0,0 0 16,0-1-16,1 0 0,-1-1 16,0 0-16,-1-3 0,1-2 15,1-1-15,0-5 0,0 0 16,0 0 0,4-2-16,-2-3 0,1-2 0,0 0 15,2 0-15,0-5 0,2 0 16,0 0-16,1 0 0,2-1 15,4 0-15,0 1 0,-1-2 16,-1 2-16,-1-1 0,-1 2 0,-1 2 16,-1 0-16,0 5 0,-2 4 15,1 0-15,-1 4 0,-1 0 0,-2 5 16,0-1-16,0 3 0,-1 3 16,0 1-16,-1 9 0,-1 2 15,-1 2-15,-1 4 0,-4 4 16,-1 5-16,-2-2 15,-1-1-15,0-1 0,1-6 0,2-6 16</inkml:trace>
  <inkml:trace contextRef="#ctx0" brushRef="#br0" timeOffset="452774.8871">10006 16564 0,'0'0'0,"0"0"0,0 0 0,29 4 15,-29-4-15,33 4 0,-11 1 16,1-1-16,0 2 0,10-2 0,4 2 16,-3-1-16,-1 1 0,6 1 15,-3 0-15,-4-3 0,-3 0 16,-4-6 0,-3-2-16,-4 0 0,-4 1 0,-2 1 15</inkml:trace>
  <inkml:trace contextRef="#ctx0" brushRef="#br0" timeOffset="453022.5436">10641 16406 0,'0'0'15,"0"0"-15,0 0 0,0 0 0,7 21 16,-7-21-16,3 29 0,-1-13 15,-1-1-15,-1 6 16,-3 4 0,1 0-16,0-2 0,-2 9 0,-2 0 15,1 0-15,-1 0 0,-2 2 16,1-4-16,0-2 0,0-3 0,1-3 16,-1-4-16,2-4 0,0-2 15,2-2-15</inkml:trace>
  <inkml:trace contextRef="#ctx0" brushRef="#br0" timeOffset="453308.5997">11015 16396 0,'0'0'16,"0"0"-16,0 0 0,0 0 0,21 19 15,-21-19-15,25 30 0,-12-12 16,-1 2-16,0 5 0,-1 4 16,1 8-16,-2 0 0,1 12 15,-1 3 1,-2-4-16,-3-3 0,-3 8 16,-3 0-16,-3-4 0,-3-3 0,-7-3 15,-7-1-15,0-5 0,0-5 16,-10 0-16,-5-5 0,1-5 15,0-5-15,10-5 0,5-2 16,6-3-16</inkml:trace>
  <inkml:trace contextRef="#ctx0" brushRef="#br0" timeOffset="453624.3108">10066 16215 0,'0'0'0,"0"0"16,0 0-16,0 0 0,-19 23 0,11-10 15,-2 3-15,-2 3 16,-1 1-16,-3 12 0,-1 3 15,3 1-15,2 0 0,-2 10 0,3 1 0,2-1 16,4 0-16,2 9 0,3-2 16,3-3-16,4-3 0,8 4 15,6-3-15,1-8 0,1-4 16,-6-9-16,-4-8 0,-3-3 16</inkml:trace>
  <inkml:trace contextRef="#ctx0" brushRef="#br0" timeOffset="454147.5914">11344 16380 0,'0'0'0,"0"0"16,0 0-16,0 0 0,0 0 15,0 0-15,9 28 0,-9-28 0,4 26 0,-3-11 16,0 1-16,0-2 0,1 0 16,-2 1-16,0-1 0,0 1 15,0-1-15,0-1 0,0 0 16,0-2-16,0-1 0,0-1 15,0-1-15,0-1 0,0-3 0,0-4 16,2 2 0,0-6-16,0 0 0,1-1 15,2-3-15,0 1 0,2-2 16,1-1-16,2-2 0,0-1 16,0 0-16,2-3 0,0 2 15,-1 0-15,-1 1 0,1 1 16,1 3-16,1 0 15,0 2-15,-1 3 0,0 1 0,-1 3 0,0 3 16,0 2-16,0 3 16,-4 1-1,1 5-15,1 2 0,-1-3 0,-2 7 0,0 1 16,-2 0-16,-1 0 16,1 1-16,-2 2 0,0-1 15,0-2-15,1 1 0,-2-4 16,0-4-16</inkml:trace>
  <inkml:trace contextRef="#ctx0" brushRef="#br0" timeOffset="454463.8467">11926 16150 0,'0'0'0,"0"0"0,0 0 0,0 0 16,27-6-16,-27 6 0,38-4 16,-16 4-16,0 0 0,7 2 15,5 0-15,8 2 0,-2-1 16,8 3-16,0 0 0,-6 2 0,-4 0 15,-1-2-15,-2-1 0,-4 2 16,-3-2 0,-4 0-16,-6-1 0,-2-1 15</inkml:trace>
  <inkml:trace contextRef="#ctx0" brushRef="#br0" timeOffset="454711.3326">12302 15940 0,'0'0'16,"0"0"-16,0 0 0,0 0 0,0 25 16,0-25-16,-1 31 0,0-12 15,0-1-15,-1 7 16,-2 0-16,0 9 15,-2 0-15,0 2 0,-2 3 16,-1 5-16,2-5 0,0-8 16,1-4-16,2-5 0</inkml:trace>
  <inkml:trace contextRef="#ctx0" brushRef="#br0" timeOffset="455698.6712">13214 15798 0,'0'0'0,"0"0"0,0 0 16,-20 3-16,20-3 0,0 0 15,-27 21-15,16-10 0,-1 3 0,-3 3 0,-1 2 16,-1 2-16,2 1 0,-3 9 0,3 2 16,1 3-16,3-4 0,0 11 15,4 2-15,1-2 0,2-1 16,5 7-16,4-2 0,1-2 0,0-4 16,6-2-16,2-3 15,-1-4-15,1-3 16,1-4-16,0-1 15,-3-6-15,-3-4 0,-2-3 0</inkml:trace>
  <inkml:trace contextRef="#ctx0" brushRef="#br0" timeOffset="455899.2052">13351 16236 0,'0'0'16,"0"0"-16,0 0 0,28 2 0,-28-2 16,28 2-1,-7 0-15,0 1 0,1 0 16,10 1-16,1-1 16,-1 2-16,-1 0 0,-2 2 15,-3-2-15,1 1 0,-5-1 0,-5-1 16</inkml:trace>
  <inkml:trace contextRef="#ctx0" brushRef="#br0" timeOffset="456184.6734">13961 16158 0,'0'0'0,"0"0"15,0 0-15,0 0 0,-1 19 0,1-19 16,0 27-16,0-12 0,0 2 0,-1 2 16,-1 5-16,0-2 0,0 1 15,-1 8-15,-1 2 16,1-2-16,1-2 0,-1 5 0,-1-1 16,1-6-16,0-3 0,-1-2 15,1-1 1,0-4-16,-1-5 0,1-2 15,1-1-15,0-3 0</inkml:trace>
  <inkml:trace contextRef="#ctx0" brushRef="#br0" timeOffset="456516.9293">14554 15968 0,'0'0'0,"6"6"0,1 3 0,2 2 15,1 3-15,5 11 16,3 3-16,-1 1 0,-1 1 16,3 13-16,-3 2 15,-2-1-15,-3-1 0,-1 11 0,-3 3 16,-2-6-16,-3-6 0,-4 7 15,-3-1-15,-1-5 0,-3-4 16,-7-2-16,-3-3 0,-1-5 16,0-6-16,1-1 0,0-2 0,1-5 15,-1-4-15,-3-2 0,-2-1 16,3-8-16,3-4 0,5 0 16,3 0-16,2 1 0</inkml:trace>
  <inkml:trace contextRef="#ctx0" brushRef="#br0" timeOffset="456670.8294">14880 16927 0,'0'0'0,"0"0"16,0 0-16,0 0 0,0 0 0,-11 21 0,11-21 15,0 0-15</inkml:trace>
  <inkml:trace contextRef="#ctx0" brushRef="#br0" timeOffset="470276.8605">18469 9573 0,'0'0'0,"0"0"15,0 0-15,0 0 0,0 0 0,0 0 16,0 0-16,0 0 0,0 0 16,32-14-16,-32 14 0,27-3 0,-27 3 15,35-5-15,-13 3 0,2 1 16,0-2-16,6 2 0,3-1 15,10 0-15,-1 1 0,4-1 16,4-1-16,8 1 0,0 1 0,12-3 16,2-2-16,-6 2 0,-3 0 15,12-1-15,1-1 0,-8 0 0,-4 2 16,9 2-16,-1 0 0,-7 1 16,-5-2-16,29 0 0,-8-1 15,-18 1-15,-11 2 0,-4-1 16,0 1-16,-9-1 0,-6-1 0,-1 2 15,-2 1-15,-16 2 0,-1 1 16,-1-1 0,0 0-16,-2 0 0,-1-1 15,-4 3-15,0 3 0,-3-2 16,-1 1-16,-3 1 0,-2 0 16,0 0-16,2-3 0,0 0 0</inkml:trace>
  <inkml:trace contextRef="#ctx0" brushRef="#br0" timeOffset="470715.9296">18779 10270 0,'0'0'16,"0"0"-16,0 0 0,0 0 16,0 0-16,0 0 0,0 0 15,36-12 1,-36 12-16,41-8 0,-14 4 16,1 1-16,0-1 0,8 0 0,3 2 15,-3 0-15,-2-3 0,4 3 16,-6-2-16,-5 3 0,-4 1 15,-1-2-15,-2 2 0,-2-4 16,-2 1-16,0-1 0,-1 1 16,-4 1-16,-2 0 0,-1 2 0</inkml:trace>
  <inkml:trace contextRef="#ctx0" brushRef="#br0" timeOffset="471001.246">19416 9883 0,'0'0'0,"0"0"0,0 0 15,0 0-15,0 0 0,0 0 0,6 29 16,-6-29-16,2 26 0,-2-26 16,2 38-16,-1-15 0,0 0 15,0 4 1,-1-2-16,0 4 0,0-1 0,-2 5 15,0 2-15,0-3 0,-2 0 16,0 4-16,0-4 0,0-3 16,2-3-16,-1-5 0,-1 0 15,3-6-15,0-2 0,2-5 16,2-1-16,-2-4 0,0 0 16,0-1-16</inkml:trace>
  <inkml:trace contextRef="#ctx0" brushRef="#br0" timeOffset="471317.9026">19729 9876 0,'0'0'0,"0"0"0,0 0 0,0 0 16,0 0-16,22 23 0,-22-23 15,23 26-15,-9-9 0,0 2 16,1 5-16,-1 1 0,-2 3 0,0 10 16,-2 3-16,-3-2 0,-2 1 0,-6 9 15,-6-2-15,-4-1 0,-4-6 16,-5 7-16,-1-1 0,-1-7 16,-1-4-16,-10 1 0,-6-4 15,2-3-15,-1-4 0,-3-7 0,-1-7 16,5-7-16,4-4 0,8 0 15,6 0-15,4 0 0</inkml:trace>
  <inkml:trace contextRef="#ctx0" brushRef="#br0" timeOffset="471618.8732">18894 9914 0,'0'0'16,"0"0"-16,0 0 0,-24-4 16,15 4-16,-2 0 0,-1 4 15,-2 2-15,-2 2 0,-6 7 0,-2 6 16,2 0-16,2 4 0,0 3 16,2 4-16,-3 6 0,2-2 0,2 5 15,3 6-15,3 3 0,3-6 0,6 0 16,3-4-16,4-1 0,1-3 15,6 7-15,5-1 16,1-8-16,0-3 0,8-6 0,5-4 16,-2-6-16,1-8 0,-8 0 15,-5-3 1,-5-1-16</inkml:trace>
  <inkml:trace contextRef="#ctx0" brushRef="#br0" timeOffset="472170.9141">19950 9803 0,'0'0'0,"0"0"0,0 0 16,0 0-16,0 0 0,-4 26 15,4-26-15,-1 26 0,1-26 16,-1 30-16,-1-14 0,0 2 16,0 0-16,-2 0 0,1 1 15,0-1-15,1 0 0,-3 0 16,1-1-16,-1-2 0,2-3 15,1-2-15,0-2 0,0-3 0,1 1 0,1-6 16,-1-2-16,2-5 0,2 0 0,0-4 16,1-3-16,2-2 0,0 0 15,4-6-15,2 1 16,1 0-16,-2 2 0,0 0 0,1 1 16,-1 2-16,-1-1 0,-1 4 15,-2 1 1,0 2-16,0 1 0,-2 4 15,-1 0-15,1 2 0,-1 2 16,1 1-16,-1 4 0,-1 1 16,0 0-16,-1 3 0,0 1 15,0 0-15,0 1 0,1 4 0,-1 1 16,-1-1-16,0 0 0,0 0 16,0 3-16,0-3 0,0-2 0,1-1 15,-1-4-15,-1-1 0,0 0 0,0 0 16,0-3-16,0 1 15</inkml:trace>
  <inkml:trace contextRef="#ctx0" brushRef="#br0" timeOffset="472371.6939">20116 9879 0,'0'0'0,"0"0"0,0 0 16,0 0-16,0 0 0,0 0 0,0 0 15,27 1-15,-27-1 0,25-1 16,-25 1-16,33-1 0,-14 2 15,0 0-15,1-1 0,-3 1 16,0-1 0,-2 2-16,0 0 0,-3-2 15,-1 0-15,-2 0 0,-2 0 0,0-2 16,-2 0-16,1 2 0</inkml:trace>
  <inkml:trace contextRef="#ctx0" brushRef="#br0" timeOffset="472588.0409">20308 9749 0,'0'0'16,"0"0"-16,0 0 0,0 0 0,0 0 15,0 0-15,0 0 0,0 0 16,-12 29-16,12-29 0,-7 25 16,7-25-16,-4 27 0,2-12 15,1 2 1,0 0-16,1 1 0,0-2 0,1 1 15,0-2-15,0 0 0,1-5 16,0 1-16,1-3 0,-1-1 16,-1 0-16</inkml:trace>
  <inkml:trace contextRef="#ctx0" brushRef="#br0" timeOffset="472772.6656">20510 9812 0,'0'0'0,"0"0"16,0 0-16,0 0 0,0 0 16,0 0-16,-2 28 0,2-28 0,-5 28 15,5-28 1,-5 37-16,0-16 0,1 2 16,0-3-16,-2 0 0,2-3 15,0-1-15,1-3 0</inkml:trace>
  <inkml:trace contextRef="#ctx0" brushRef="#br0" timeOffset="473590.1348">19310 8884 0,'0'0'0,"0"0"0,0 0 16,0 0-16,2-23 0,0 12 16,-1-2-16,0-1 0,0-1 0,-1-1 0,0 0 15,-1-5-15,-1 1 0,-2 1 16,-1 0-16,-1 2 0,1 3 15,-1 1-15,0 1 0,-2 3 16,-2 1-16,-4 5 0,-4 3 16,0 2-16,1 3 0,-2 2 15,-1 3-15,0 4 16,0 3-16,-5 6 0,1 4 16,3 0-16,2-1 0,2 3 15,3 2-15,1-1 0,2-1 16,0 4-16,3 0 0,3-2 15,2-3-15,2-4 0,2-1 16,1-6-16,0-2 0,1-1 16,1-3-16,0-3 0,0-2 0,2-3 0,0-2 15,3-3-15,1-3 0,3-3 16,4-3-16,-2 0 0,0-3 0,3-3 16,2 0-16,-1-1 15,-1 0-15,-1-1 0,1-1 16,-3 2-16,0 0 0,-2 3 15,-1 1-15,-3 2 0,-1 0 0,-3 5 0,1 0 16,-2 2-16,-1 0 16,-1 4-1,1 1-15,-3 0 0,2 3 0,-2 3 0,0 4 16,0 1-16,-1 1 0,-1 3 16,-2 1-16,0-2 0,-1 1 15,1 3-15,-1 1 16,-1 1-16,0 1 0,1-3 0,-1-2 15,1 1-15,-1 0 0,1-1 16,-1 0-16,3-2 0,1-3 0,0-2 16,1 0-16,-1-2 0</inkml:trace>
  <inkml:trace contextRef="#ctx0" brushRef="#br0" timeOffset="474075.7889">19451 8999 0,'0'0'0,"0"0"0,0 0 0,0 0 16,0 0-16,0 0 0,-1 26 15,1-26 1,-2 21-16,2-21 0,-2 28 16,1-14-16,-1 0 0,-1 1 15,0 2-15,0-1 0,-2-1 0,2-3 16,0-1-16,-1-1 0,1-1 15,0-1-15,-1-2 0,2 0 16,0-1-16,0-2 0,0-2 16,2-1-16,-3-5 0,6-1 15,0-3-15,1-1 0,2 0 16,2-3-16,0-1 0,2 1 16,1 0-16,4-3 15,0-1-15,-1 2 0,0 1 0,-2 2 16,0 1-16,-1 2 0,-2 2 15,-1 0-15,-1 2 0,0 1 16,-1 3-16,0 2 0,0 4 16,-3-1-16,-1-1 0,0 3 15,0 2-15,0 0 0,-1 3 16,0-1-16,-1 2 0,0-1 0,-1 1 16,0 4-16,-1-1 15,1 0-15,-1-1 0,1-1 16,0 0-16,0-2 0,1-3 0,0-1 0,1-2 15,-1-5-15,2 1 0,-2-1 16,2-2-16,-2 2 0</inkml:trace>
  <inkml:trace contextRef="#ctx0" brushRef="#br0" timeOffset="474292.1136">19761 9080 0,'0'0'0,"0"0"0,0 0 0,0 0 15,27-6-15,-27 6 0,29-3 16,-13 2-16,-1 1 0,1 0 16,0 1-16,1 0 0,-1 0 15,0 1 1,-2 0-16,-2-1 0,-2 1 0,-1-1 16,-1-1-16,-3 0 15,0-1-15,-3-3 0,-2-2 16,-2-1-16,-3 0 0,2 0 0,0 2 15,-1 1-15</inkml:trace>
  <inkml:trace contextRef="#ctx0" brushRef="#br0" timeOffset="474524.0608">19935 8908 0,'0'0'0,"0"0"16,0 0-16,0 0 0,0 0 15,0 0-15,-5 28 0,5-28 0,0 0 16,-6 33-16,6-33 15,-3 32-15,2-16 16,0 1-16,0 0 16,0-2-16,0 1 0,0 0 0,-1-1 15,1 0-15,0-2 0,0-1 16,0 1-16,0-5 0,0-2 16,1-3-16,0-3 0,0 0 15,0 0-15,0 0 0</inkml:trace>
  <inkml:trace contextRef="#ctx0" brushRef="#br0" timeOffset="474709.0573">20167 9032 0,'0'0'16,"0"0"-16,0 0 0,0 0 0,0 0 0,-4 27 15,4-27-15,-3 27 0,2-11 16,-1 5-16,-1 2 15,-1 1-15,1 1 0,0 1 0,1-4 16,-1-2-16</inkml:trace>
  <inkml:trace contextRef="#ctx0" brushRef="#br0" timeOffset="478859.9702">20899 9431 0,'0'0'0,"0"0"16,0 0-16,0 0 0,0 0 0,0 0 16,0 0-16,0 0 15,0 0-15,23-3 0,-23 3 16,35-5-16,-35 5 16,40-1-16,-14 1 15,-1-1-15,1-1 0,5 1 16,3 1-16,-4 0 0,0 0 0,-2 1 15,-3 1-15,-4 0 0,-2-1 16,-4 1-16,0 0 0,-3 0 16,-2-2-16,-4-2 0,-1-1 15,-2 0-15,0 1 0,0 0 0</inkml:trace>
  <inkml:trace contextRef="#ctx0" brushRef="#br0" timeOffset="479107.5929">21208 9188 0,'0'0'0,"0"0"0,0 0 16,0 0-16,0 0 0,0 0 16,-4 33-16,4-33 0,-7 28 0,3-7 15,-2 4-15,1 1 0,-1 1 16,-2 1-16,0 1 15,-4 6-15,3-2 0,0-1 0,0 1 0,-1 2 16,2-3-16,2-4 0,0-3 16,3-5-16,2-4 0,0-3 15,0-3-15,-1-1 0</inkml:trace>
  <inkml:trace contextRef="#ctx0" brushRef="#br0" timeOffset="479377.3892">21560 9385 0,'0'0'0,"0"0"16,24-4 0,-24 4-16,35-3 0,-8 1 15,6-2-15,11 0 0,1 1 0,13-1 16,-1-1-16,-4 1 15,-4 1-15,9 2 0,-3 1 16,-8 1-16,-5-1 0,0 1 16,-5 1-16,-10-1 0,-5-1 0,-5 0 15,-4-2-15,-5 1 0,-2 1 0,0-1 16</inkml:trace>
  <inkml:trace contextRef="#ctx0" brushRef="#br0" timeOffset="479709.0352">21988 9510 0,'0'0'0,"0"0"16,0 0-16,-26 20 0,26-20 0,-25 21 16,11-6-16,-2 2 15,1 0-15,-8 7 0,-2 0 16,3-2-16,2-1 0,-1 1 15,5-2-15,2-4 0,3-2 0,3-2 16,1-1-16,4-3 0,1-2 16,4 0-16,3-1 0,5-2 15,4 1-15,2-2 0,4-1 16,1-1-16,1-1 0,3-1 16,3 1-16,-3-3 0,-2 3 15,5-1-15,-3-5 0,-1 4 0,-2 1 0,-3-1 16,0 0-16,-6-2 0,-3 0 0,-5-2 15,-6 1-15,0 0 0,-1 3 32,1-1-32</inkml:trace>
  <inkml:trace contextRef="#ctx0" brushRef="#br0" timeOffset="479978.0932">22037 9490 0,'0'0'0,"0"0"16,0 0-16,0 0 0,0 0 0,0 0 31,-5 25-31,5-25 0,-7 28 0,2-7 0,-2 5 0,0 0 16,0 0-16,-4 12 0,0 2 16,1 0-16,1-5 0,-3 12 15,-1 0-15,2-3 0,2-6 0,-1 4 16,1-4-16,1-6 0,2-5 15,1-2-15,2-7 0,0-4 16,0-2 0,2-6-16,0-3 0,0-6 15,0-4-15,0 3 0,1-1 16,0 1-16</inkml:trace>
  <inkml:trace contextRef="#ctx0" brushRef="#br0" timeOffset="480279.1386">22124 8738 0,'0'0'0,"0"0"0,0 0 16,0 0-16,0 0 0,0 0 0,-14 34 16,14-34-16,-13 31 0,6-11 15,0 3-15,-1 2 0,1-1 16,-2 11-16,1 2 0,0-6 16,1-4-16,2 0 0,-1-1 0,2-3 15,-1-2-15,1 1 0,1-5 0,0-3 16</inkml:trace>
  <inkml:trace contextRef="#ctx0" brushRef="#br0" timeOffset="480869.7757">22667 8443 0,'0'0'0,"0"0"0,0 0 16,25-3-16,-25 3 0,29-2 0,-12 1 16,-1 1-16,1 0 0,-1 1 15,1 0-15,1 0 0,0 1 16,-2 1-16,-2 2 0,-1 0 15,0 1-15,-1 1 0,1-1 0,-2 3 0,-3-2 16,0 2-16,-1 2 16,-2 1-16,0-1 0,-2 2 0,0 0 15,0 3-15,-1 1 0,-2 3 16,-2 3-16,-1 1 0,1 0 16,0 4-16,1 5 0,-2 1 15,-1 2-15,-2 12 16,-3 3-16,2-3 15,2-2-15,-3 12 0,0 3 16,-1-2-16,-1 1 0,-1 11 0,0 0 16,1-7-16,2-6 0,-4 14 15,-2 4-15,2-8 0,0-5 16,-9 28-16,-1-7 0,2-16 0,1-12 16,4-1-16,2-5 0,3-3 0,2-1 15,-1-3-15,0 0 0,0-10 16,-1-6-16,-3-5 0,1-3 15,2-1-15,3-2 0,-9-1 16,-4-1-16,9-7 0,-1 0 16,-9 4-16,-6 0 0,-7-1 0,-8-2 15,6 0 1,11-2-16,7-2 0</inkml:trace>
  <inkml:trace contextRef="#ctx0" brushRef="#br0" timeOffset="481713.4208">18631 8406 0,'0'0'0,"-6"-5"0,1 2 15,-1 2-15,0 1 0,-4-2 0,-3 1 16,-6 0-16,0 0 0,-3 0 16,-3 0-16,-2 1 0,0 1 15,0 1-15,2 0 0,-1 1 16,2 0-16,-3-1 0,2 1 16,3 0-16,2-1 15,3 2-15,1 2 0,5 0 16,1 1-16,2 2 0,-1 3 15,1 2-15,1 1 0,0 6 16,-2 1-16,0 5 0,1 3 0,-3 14 16,0 6-16,0 2 15,1 1-15,-1 14 0,0 1 16,0 2-16,1 2 0,0 13 0,2-2 16,-2 5-16,1-8 0,-4 34 0,-1-7 15,0-14-15,-1-11 0,-2-5 16,-2-4-16,-2-9 0,-1-3 15,5-8-15,1-3 0,7-7 16,4-7-16,2-7 0,0-4 16,1-6-16,0-3 0,0-3 0,1-4 0,2-1 15,0-1-15,0-4 0,1 0 16,-1-2-16,0 3 0,3 2 16,0-2-16,2 3 0,0 0 15,4-2-15,3 2 0,4-1 0,3 1 16,-1 0-16,1 0 15,7 0-15,3 0 16,5 1-16,4-1 16,9 3-16,2 1 0,-12-4 0,-8 0 15,-7-3-15</inkml:trace>
  <inkml:trace contextRef="#ctx0" brushRef="#br0" timeOffset="482277.7676">23331 9462 0,'0'0'0,"0"0"16,32-3-16,-10 2 0,2 1 16,13 0-16,2 1 0,11 2 0,1-1 15,-6 0-15,-6 2 16,0-3-16,-8-1 0,-7-1 0,-5 1 16,-5 0-16</inkml:trace>
  <inkml:trace contextRef="#ctx0" brushRef="#br0" timeOffset="482415.3409">23179 9767 0,'0'0'0,"0"0"15,0 0-15,0 0 0,33 11 0,-12-8 16,5-1-16,6 0 0,5-2 16,4 0-1,7 0-15,3 0 0,-8 0 0,-7 0 16</inkml:trace>
  <inkml:trace contextRef="#ctx0" brushRef="#br0" timeOffset="483502.8682">24837 8479 0,'0'0'16,"0"0"-16,0 0 0,0 0 16,-22-12-16,22 12 15,-26-7-15,8 4 0,-2 1 16,-1-1-16,0 1 0,0 0 16,0-1-16,-5 0 0,-1 0 15,3-2-15,3 1 0,2 0 16,3 0-16,2-1 0,0 2 0,3 0 15,0 2-15,2 1 16,2 2-16,-1 2 0,0 2 0,3 0 0,0 4 16,1 2-16,0 3 0,-2 5 15,2 3-15,-1 3 0,1 4 16,1 1-16,0 5 0,1 11 16,1 6-16,0-1 0,0-1 15,-2 17-15,-3 6 0,0-6 16,2-3-16,-5 14 15,-2 2-15,-1 2 0,0-8 0,-2 13 16,-1 0-16,-1 8 0,3-15 0,-4-6 16,-2-4-16,4-8 0,0-6 0,2-4 15,2-5-15,2-9 0,2-6 16,2-2-16,2 1 0,3-4 16,1-2-16,2-4 15,3-2-15,-1-5 0,2-2 16,4-2-16,3 3 0,-5-9 15,2 2-15,2 3 0,2 0 16,-1-2-16,2-2 0,6 2 16,5-1-16,0 0 0,-2 0 15,0 0-15,3 1 0,-3 0 16,1-2-16,-7-3 0,-3 1 0,-4-3 0</inkml:trace>
  <inkml:trace contextRef="#ctx0" brushRef="#br0" timeOffset="484066.5275">25057 9513 0,'0'0'0,"0"0"0,0 0 0,25 1 16,-25-1-16,34 2 0,-8-1 15,2 1-15,3-1 0,18 2 0,7 0 16,12-1-16,0 2 0,16-2 15,6 1-15,-6-2 0,-4 1 0,16-1 16,12 0-16,-13 0 16,-10 2-16,34 0 0,-9 1 15,-18-2-15,-12-1 0,-3 3 0,-2-1 16,-11 1-16,-6 1 0,-5-3 0,-4 0 16,-12 0-16,-10 0 0,-6-1 15,-4-2-15,-7 2 0,-4 2 0,-6-3 16,-2-6-16,0 6 0,2 0 15,-2-4-15</inkml:trace>
  <inkml:trace contextRef="#ctx0" brushRef="#br0" timeOffset="484737.577">26172 8758 0,'0'0'0,"0"0"0,0 0 16,-4-23-1,3 16-15,-2-2 0,-3 0 16,-1 0-16,-2-1 0,-6 1 0,-1 1 16,-3 3-16,-2 2 0,-2 4 15,-2 3-15,-1 3 0,1 4 0,-3 5 16,-3 3-16,-2 6 16,5 0-16,0 4 0,2 1 15,1 0-15,2 0 0,1 6 0,5-1 16,3-2-16,4-4 0,4-2 0,1-2 15,3-4-15,2-3 0,3-4 16,3-1-16,1-4 0,0 0 16,2-3-16,2-2 0,1-3 15,3-2-15,5-2 0,5-3 16,-1-2-16,0-3 0,2-3 0,1-1 16,1-1-16,-1 2 0,3-6 0,-2-1 15,-4 1-15,-3 1 0,-2 2 16,-2 0-16,-2 4 0,-3 0 15,-3 4-15,-2 2 0,-1 2 16,-2 0-16,-1 3 0,-3 2 16,0 0-1,-5 5-15,1 1 0,-2 3 16,0 0-16,-1 3 0,-1 3 0,-1 3 16,1 0-16,-1 0 0,-1 1 15,0 2-15,-1 2 0,0-1 16,0-1-16,0-1 0,1-3 15,1-1-15,1-1 0,2 0 16,0-3-16,2 0 0,3-7 0,2 1 0,2-4 16,3 1-16,-2 0 0,-1 0 15,1-2-15</inkml:trace>
  <inkml:trace contextRef="#ctx0" brushRef="#br0" timeOffset="485143.7732">26227 9119 0,'0'0'0,"0"0"15,0 0-15,0 0 0,0 0 16,-10 26-16,10-26 16,-12 24-16,4-12 0,0 3 0,0-1 0,1 1 15,-1-3-15,0 0 0,1-2 0,-1 0 16,1-1-16,2-1 0,0-1 15,2-2-15,1 0 0,0-3 16,2-2-16,0 0 0,0 0 16,5-7-16,2-1 0,0-4 15,2 1-15,1-2 0,2-1 16,0 2-16,1 1 16,3-4-16,2 1 0,-2 0 0,1 3 0,-3 0 0,-2 1 15,0 3-15,-1 2 16,0 2-16,1-1 0,-4 4 15,1 3-15,-2 1 0,-2 3 16,0 2-16,-2 3 0,-2 3 16,-2 3-16,-1 0 0,0 1 15,-3 6-15,1 3 0,-2 0 16,0-3-16,-1 2 0,3-5 16,-1-5-16</inkml:trace>
  <inkml:trace contextRef="#ctx0" brushRef="#br0" timeOffset="485423.7111">25434 10035 0,'0'0'0,"0"0"15,0 0-15,0 0 0,26 5 0,-26-5 16,32 4-16,-32-4 0,39 1 16,-17 0-16,3-1 0,-2 0 15,-1 3-15,5-3 0,-2 0 0,-3 0 16,-1 0-16,-3-3 0,-4 3 15,-2-1-15</inkml:trace>
  <inkml:trace contextRef="#ctx0" brushRef="#br0" timeOffset="485672.3035">25921 9917 0,'0'0'0,"0"0"0,0 0 16,0 0-16,-8 22 0,8-22 0,-8 30 16,2-12-16,1 1 0,-3 1 15,-1 3-15,-1-3 0,0 3 0,-1 4 16,1 1-16,1-5 0,1-1 0,0-4 16,2 0-16,2-4 0,1-3 15,0-6-15,3-5 0,-2-2 16,2 2-16,0 0 0</inkml:trace>
  <inkml:trace contextRef="#ctx0" brushRef="#br0" timeOffset="485955.7263">26244 9755 0,'0'0'0,"0"0"16,0 0-1,0 0-15,0 0 0,27 19 16,-27-19-16,25 27 0,-13-11 0,0 6 16,1 2-1,-2 1-15,-2 2 0,1 11 0,-2 1 16,-3-3-16,-3 0 0,-6 10 16,-4 0-16,-3-3 0,-3-3 15,-9 9-15,-5-2 0,-3-4 0,-1-3 0,-10 3 16,-3-2-16,3-8 0,1-4 0,-8-1 15,-1-7-15,4 4 0,3 3 16,12-9-16,9-5 16,7-3-16</inkml:trace>
  <inkml:trace contextRef="#ctx0" brushRef="#br0" timeOffset="486272.3324">25168 9892 0,'0'0'0,"-7"9"16,0 2-16,0 2 0,0 4 0,-1 8 15,-1 5-15,0 2 16,0 2-16,0 10 16,3 0-16,1-1 0,2-2 15,3 5-15,2-3 16,3-4-16,0-6 0,7-2 0,5-5 16,0-5-16,3-7 0,-4-2 15,-4-2-15,-3-3 0</inkml:trace>
  <inkml:trace contextRef="#ctx0" brushRef="#br0" timeOffset="486789.4781">26621 9814 0,'0'0'0,"0"0"16,0 0-16,0 0 0,0 0 0,11 28 15,-11-28-15,3 21 0,-3-21 16,-3 25 0,-1-9-16,-1 0 0,-2 0 15,0 1-15,0-3 16,0 0-16,0-2 0,0 1 0,-1-2 15,1-2-15,2-2 0,1-2 16,2-3-16,2-2 0,0 0 0,1-3 16,3-5-16,0 0 0,2-1 15,2 0-15,5-2 0,-1 1 0,1-1 16,3-3-16,2 0 16,-2 1-16,-2 2 0,0 0 0,2 2 15,-2 2-15,0 2 0,0 3 16,-2 0-16,-2 0 0,0 1 0,-2 6 15,1-1-15,-2 4 16,-2-1-16,0 3 16,-2 2-16,-2 2 0,-1 1 15,-2 4-15,0 0 0,-3-2 16,0-1-16,-1 2 0,1 2 16,0-1-16,2-1 0,3-6 15,2-1-15,-1-4 0,-1-2 0,0 1 16,0-1-16,0-1 15</inkml:trace>
  <inkml:trace contextRef="#ctx0" brushRef="#br0" timeOffset="487043.5393">27398 9660 0,'0'0'16,"0"0"-16,0 0 0,38-1 16,-21 2-16,6 0 0,6 1 31,7 2-31,-2 0 0,2 1 0,0-1 0,3 2 16,-4-1-16,-4 0 0,-4 0 15,-5-3-15,-4 0 0,-4 0 16,-1-1-16,-5 1 0</inkml:trace>
  <inkml:trace contextRef="#ctx0" brushRef="#br0" timeOffset="487290.7923">27753 9520 0,'0'0'15,"0"0"-15,0 0 0,0 0 0,-12 23 0,12-23 32,-9 23-32,9-23 0,-9 29 0,5-12 15,-1 4-15,1-1 16,-1 0-16,-1 4 0,-1 0 16,2-1-16,1-1 0,2-3 15,2-1-15,0-4 0,1-3 0,0-2 16,0-2-16,1-1 0</inkml:trace>
  <inkml:trace contextRef="#ctx0" brushRef="#br0" timeOffset="487529.1383">28313 9618 0,'0'0'15,"10"-1"-15,5 0 0,3-1 16,3 2-16,14 0 0,7 0 16,7 2-16,-3-1 0,10 0 0,1 1 15,-7-1-15,-3-1 0,4 5 16,-2-1-16,-10 1 0,-9-1 16,0 2-16,-1 0 0,-7 0 0,-6-2 0,-3-1 15,-5 1-15,-1-3 0</inkml:trace>
  <inkml:trace contextRef="#ctx0" brushRef="#br0" timeOffset="487850.0744">28524 9822 0,'0'0'0,"0"0"0,0 0 15,-19 20-15,10-9 0,-3 0 0,-3 3 16,-1 0 0,1 1-16,-4 6 0,0 0 15,4-3-15,2 0 0,1 0 0,4-2 16,1-2-16,2-2 0,2 1 16,3-2-16,3 1 0,1-1 0,6 0 15,5-4-15,3-2 0,2 0 16,3-1-16,3-2 0,1 0 15,0 1-15,4-3 0,-2 0 16,-1-3-16,-3-1 0,-3-3 0,-2-3 31,-4 2-31,-2 3 0,-3 0 0</inkml:trace>
  <inkml:trace contextRef="#ctx0" brushRef="#br0" timeOffset="488146.4595">28660 9801 0,'0'0'0,"0"0"16,0 0-16,0 0 0,0 0 0,-7 25 16,7-25-16,-12 29 0,12-29 0,-18 37 15,7-12-15,-1 0 0,0 0 16,-6 11-16,-1 3 0,1-3 15,0-2-15,-7 11 0,-2 1 16,4-4-16,3-6 0,0 7 16,4-3-16,0-7 0,3-6 0,1-5 15,1-3-15,1-3 0,2-5 0,3-7 32,1-8-32,1-3 0,0-4 15,1 4-15,-1 0 16,2 3-16</inkml:trace>
  <inkml:trace contextRef="#ctx0" brushRef="#br0" timeOffset="488431.9098">28770 9063 0,'0'0'0,"0"0"0,0 0 16,-6 19-16,6-19 0,-8 24 15,3-4-15,-2-1 0,0 3 16,-1 1-16,-1 0 0,-1 7 16,1-2-16,2-1 0,0-1 15,1-5-15,2-3 16,1-4-16,0-4 0,2-2 15,0 0-15,0-2 0</inkml:trace>
  <inkml:trace contextRef="#ctx0" brushRef="#br0" timeOffset="489033.3486">29581 8874 0,'0'0'0,"0"0"0,19 3 15,-6 0-15,3 1 16,7 2-16,2-1 0,-1 1 16,0 0-16,0 2 0,1-2 15,4 3-15,-3 0 0,-1 0 16,-3 2-16,-1-1 0,-3-1 15,-1 1-15,-2 0 0,0 1 16,-1-1-16,-2 4 0,-1 2 16,-2 1-16,-1 0 0,-3 2 0,0 3 15,-2-1-15,-1 1 0,-2 3 0,-1 2 16,0 3-16,0 3 0,-4 4 16,-1 4-16,-2-2 0,0 0 15,0 14-15,-1 4 0,1-4 16,0-1-16,-3 12 0,-2 1 15,2-4-15,1-3 0,-4 15 0,-2-1 0,3-6 16,1-4-16,-8 25 0,0-6 16,5-13-16,3-7 0,-2 4 15,1 2-15,0-7 0,0-7 0,0-2 16,-2-1-16,2-1 0,2-2 16,-1-3-16,-1 2 15,5-10-15,3-4 16,0-3-16,-1 3 0,2-9 15,0-5-15,0-2 0,2-2 16,-1-3-16,-1-1 0,-1 1 16,-2 3-16,0-3 0,-1-2 15,-3 0-15,-3 2 0,-4-1 0,-2-3 16,-6-4-16,-8-2 16,-4 2-16,-4-3 0,-22-7 0,-10-3 0,19 2 15,14 1-15,10 4 0</inkml:trace>
  <inkml:trace contextRef="#ctx0" brushRef="#br0" timeOffset="492453.6311">23613 9058 0,'0'0'0,"0"0"15,0 0 1,0 0-16,0 0 0,0 0 16,0 0-16,20 16 0,-20-16 0,0 0 15,30 13-15,-30-13 0,24 11 16,-11-7-16,2 2 15,-2-3-15,-1 1 0,-1-1 0,0 0 16,-1-1-16,-1-1 0,-2 2 16</inkml:trace>
  <inkml:trace contextRef="#ctx0" brushRef="#br0" timeOffset="492917.5622">24085 8824 0,'0'0'0,"0"0"0,0 0 16,0 0-16,0 0 0,32 13 0,-32-13 15,24 14-15,-12-5 0,0 1 16,-3 1-16,-1 2 0,-1 1 0,-5-2 15,-3 1-15,-1 0 0,-3-1 0,-1 3 16,-3 0-16,-3 3 0,-2 0 16,-1-1-16,-3-2 0,2-1 15,0-3-15,3-1 0,2-2 16,2-1-16,2 1 0,1-3 16,1-2-16,0 1 0,2-3 0,3-1 0,0 0 15,0 3-15,0-3 0,5 3 16,2-2-16,1 2 0,1-2 15,0 1-15,1-1 0,0 2 16,0 0-16,1 2 0,2 1 16,0 1-16,-1-1 0,-1 2 15,-1 2 1,-1 0-16,-2 0 0,-1 5 0,-4 1 16,-2-1-16,-2 1 0,-7 4 15,-4 3-15,-5 1 0,-4 3 16,3-5-16,4-3 0,2-4 0</inkml:trace>
  <inkml:trace contextRef="#ctx0" brushRef="#br0" timeOffset="504334.5693">25521 10810 0,'0'0'0,"0"0"16,0 0-16,0 0 0,0 0 0,0 0 16,0 0-1,0 0-15</inkml:trace>
  <inkml:trace contextRef="#ctx0" brushRef="#br0" timeOffset="537898.4346">26422 7990 0,'0'0'0,"0"0"15,0 0-15,27 14 0,-27-14 0,35 14 16,-10-3-16,3 1 0,1-1 15,18 9-15,6 1 16,12 3-16,-1 0 0,16 1 0,4 0 16,-6-1-16,-4-5 0,16 5 15,13 3-15,-13-7 0,-8-3 16,34 2-16,-9-4 0,-15-5 0,-8-3 0,0-4 16,0-2-16,-9-1 15,-6-1-15,-4-11 0,-3-8 16,-9 2-16,-8 0 0,-2-6 0,-1-5 15,-5 2-15,-4 0 0,-4-4 16,0-5-16,-8 0 0,-5 0 16,-7-7-16,-2-4 0,-5 5 0,-2 3 0,-4-6 15,-4-3-15,-5 0 16,-4-1-16,-10 0 0,-8-1 0,1 6 16,2 5-16,-12-10 15,-7-8-15,0 9 0,2 6 0,-8 0 16,-6-2-16,0 6 0,-1 4 0,-9 0 31,-5 0-31,4 6 0,3 3 0,-10 3 16,-6 4-16,5 4 0,5 4 15,-6 3-15,-1 6 0,4 1 0,4 4 16,-2 7-16,-2 5 0,11 0 16,6 1-16,-5 8 0,-4 8 15,7-5-15,4-1 0,1 7 16,0 5-16,8 1 0,6-1 15,5 4-15,3 3 0,11-3 16,8-3-16,5 6 0,3 5 0,5-6 16,4-4-1,10 4-15,4 1 16,2-3-16,2 0 0,13 3 0,8 1 16,5-1-16,3-2 0,18-3 15,11 0-15,-23-13 0,-16-9 0,-11-5 16</inkml:trace>
  <inkml:trace contextRef="#ctx0" brushRef="#br0" timeOffset="538932.5184">29591 8227 0,'0'0'0,"18"4"16,2 0-16,-3 2 0,3 3 0,15 3 15,17 2-15,14 6 0,3 0 16,6 1-16,4-1 0,13 4 16,-3 0-16,12 1 15,-2-3-15,34 6 0,-13-5 16,-7-4-16,-6-4 15,-9-1-15,-6-3 0,0-4 0,-2-2 16,-7-7-16,-5-5 0,-7-1 16,-6-2-16,-2 0 0,-1 0 15,-4-6-15,-2-5 0,-5 0 16,-3 0-16,-2-3 0,-1-2 0,-3-1 0,-5 0 16,1-3-16,-1-4 0,-5-2 15,-3 1-15,-6-2 0,-4 0 16,-2 1-16,-2 2 0,-4-9 15,-2-5-15,-9 1 0,-7 3 16,-4-8-16,-4-2 0,-4-1 16,-2 2-16,-11-4 15,-7-5-15,0 2 0,-1 0 16,-10 4-16,-6 4 0,1-3 16,0-1-16,-5-1 0,-4-1 15,-3 9-15,-2 6 0,-10 3 16,-6 1-16,5 4 0,3 3 15,-6 4-15,-3 2 0,0 5 16,0 2-16,-4 9 0,-2 4 0,4 9 0,3 1 16,-3 3-16,-4 3 0,6 5 15,3 3-15,0 5 0,0 0 16,2 6-16,3 3 0,1 9 16,0 3-16,6-1 0,4-1 15,3 4-15,1 2 0,6 5 16,3 0-16,11 3 0,9 1 0,7-4 0,6-2 15,7 2-15,5 2 0,5-3 16,1-2-16,8-4 0,5 0 16,3-5-16,3-2 0,2-3 15,1 0-15,3-4 0,2-2 0,6-5 16,3 0-16,-3 1 0,-3 0 16,9-1-1,3-4-15,3 3 0,2 0 16,0 1-16,1 1 0,-4-2 15,-1-2-15,-12-7 0,-9-5 16,-6-2-16</inkml:trace>
  <inkml:trace contextRef="#ctx0" brushRef="#br0" timeOffset="540706.9142">16054 12301 0,'0'0'0,"3"-12"0,1-1 0,1 3 15,-1-1-15,3-7 0,1-5 16,-1-1-16,1-1 0,-1-1 15,-2-2-15,0-5 0,-3 2 0,-3 1 16,-3 0-16,0 1 0,0 2 0,-4 2 16,-3 0-16,-1 4 15,-2 2-15,-4 2 0,-7 3 16,1 3-16,0 4 0,-4 5 0,-2 4 16,-2 2-16,0 1 0,-9 9 15,0 4-15,1 5 16,2 2-16,-4 8 15,4 2-15,7 2 0,5-1 0,3 8 16,3 5 0,8 1-16,6-1 15,5-7-15,4-5 0,6 2 0,6-2 16,-4-10-16,-1-3 0,6-1 16,4-2-16,-1-7 0,-1-3 0,3-4 15,3-3-15,-3-1 0,-2-3 0,7-6 16,5-3-16,-8-1 0,-1-1 0,3-7 15,-1-3-15,-5 2 16,-1 0-16,3-4 0,0-1 16,-5 3-16,-1-1 0,-1-3 15,-3 0-15,-3 7 0,-2 2 0,0-1 16,-2-2 0,1 2-16,-2 3 0,-1 3 15,0 1-15,-1 3 0,1 1 0,-1 4 16,-1 2-16,0 0 0,0 5 15,-1 5-15,-2 3 16,1 0-16,0 1 0,0 2 0,0 4 16,-1 0-16,1-1 0,-1 8 15,-2 3-15,1-4 0,0-1 0,-2 0 16,1 3-16,0-2 0,2-3 0,1 0 16,-1-3-16,3-3 15,3-2-15,1-3 0,3-3 16,0-5-16,2-1 0,4-6 0,4-3 15,-4 1 1,-2 1-16,-2 0 0</inkml:trace>
  <inkml:trace contextRef="#ctx0" brushRef="#br0" timeOffset="541170.6125">16270 12349 0,'0'0'0,"0"0"0,0 0 0,-4 18 16,4-18-16,0 0 0,-6 29 16,3-17-16,-2 2 0,0 1 0,-1 0 15,1 0-15,-1-1 0,0 2 16,0-1-16,1-2 0,0-1 16,2-3-16,0-1 0,0-2 15,2-3-15,0-1 0,1-2 0,-2 1 16,2-1-16,-1-6 0,2-1 15,1-1-15,1-2 0,3-1 16,2-2-16,1 0 0,-1-1 16,6-5-16,0 0 0,-1 1 15,0 0-15,-1 1 0,1 2 16,-2 1-16,-1 2 16,-2 2-16,0 0 0,1 3 15,0 1-15,-2 2 0,1 2 16,0 2-16,-1 2 0,0 4 15,2 1-15,-3 1 0,-3 0 0,0 6 16,1 1-16,-3 1 0,-1-1 16,-1 2-16,-2 1 0,1-1 15,-1-1-15,-1 0 0,0 0 0,0-3 16,0 1-16,2-3 16,0 0-16,1-2 0,1-4 0,3-5 15,5-5 1,-2 1-16,0 0 0,-2 1 0</inkml:trace>
  <inkml:trace contextRef="#ctx0" brushRef="#br0" timeOffset="541355.601">16851 12088 0,'0'0'0,"0"0"0,23-2 0,-23 2 15,36 1-15,-12 0 0,4 1 0,7 0 16,-2 0-16,-1 3 0,0-1 16,3 1-16,-3 0 0,-6-1 0,-5-1 15,-3 0-15</inkml:trace>
  <inkml:trace contextRef="#ctx0" brushRef="#br0" timeOffset="541525.0354">16726 12352 0,'0'0'0,"0"0"0,0 0 0,27 9 16,-27-9-16,35 3 0,-7 0 15,3-3-15,3 1 0,15 2 16,6 2 0,8-2-16,-2-2 0,-2 0 0,-14 0 15,-10 0-15</inkml:trace>
  <inkml:trace contextRef="#ctx0" brushRef="#br0" timeOffset="542974.5734">18440 12290 0,'0'0'0,"2"-5"0,2-4 16,-1 0-16,0-1 0,1-4 16,-1-3-16,0-4 0,0 0 0,0-2 15,-2-2-15,0 2 0,-1 0 0,-1 1 0,0 0 16,-4 3-16,-1 2 16,-9-2-16,-3 2 0,-3 5 15,0 1-15,-7 3 0,-4 4 16,1 3-16,1 2 0,0 3 15,-1 2-15,0 3 0,1 1 0,-4 8 16,2 3-16,3 1 0,4 0 16,2 7-16,0 4 15,5 0-15,4-1 0,3 0 0,2 0 0,3-2 16,2 0-16,6 0 16,5 0-16,1-3 0,2-2 0,0-3 15,0-2-15,1-4 0,0-2 16,3-4-16,1-5 0,4 0 15,2-3-15,0-4 0,1-5 16,0-3-16,0-1 16,1-3-16,0-2 0,-1-1 15,-1 0-15,-2-4 0,-3-1 16,-1 0-16,-2-1 0,1 0 16,2-1-16,-2 1 0,0 0 15,0 1-15,-2 0 0,-1 3 0,-1 2 16,-1 3-16,-2 1 15,-1 5-15,-1 1 0,0 0 0,-2 3 0,0 1 16,1 2-16,-2 4 0,0 0 16,0 5-16,0 0 0,0 5 15,-1 2-15,0 0 0,-1 2 0,0 2 16,0 1-16,0 1 16,0-2-16,0 2 0,0 1 0,1 2 15,0-4 1,0 3-16,0-2 0,1-1 15,1 0-15,0-1 0,1-2 16,2-4-16,2-2 0,5-1 16,6-2-16,0-3 0,2-2 0,0 0 15,-3-1-15,-4 1 0</inkml:trace>
  <inkml:trace contextRef="#ctx0" brushRef="#br0" timeOffset="543849.7288">19514 11871 0,'0'0'0,"0"0"0,0 0 16,28 3-16,-28-3 0,26 4 0,-7 2 16,1 0-16,1 1 0,0 3 15,0 1-15,4 4 0,-1 1 16,-4-1-16,-4 0 0,-4 1 0,-3 2 16,-6-1-16,-5 2 0,-4-3 15,-4-2-15,-9 3 0,-5-1 0,0-2 16,0 0-16,-4-3 0,-3-1 15,3-2-15,0-1 0,4-2 16,3-1 0,4-1-16,3-1 0,3 0 0,2 0 0,2 0 15,3-2-15,2 0 0,2 0 0,3-2 16,6 0-16,2 1 16,2 0-16,4 1 0,2 3 15,-2 1-15,0-1 0,1 2 0,3 1 16,-2 1-16,-1 1 0,1 4 15,-2 1-15,-5-2 0,-1 1 16,-2 4 0,-3 4-16,-2-3 0,-2 0 0,-4 4 15,-5 2-15,-2-3 16,-4 0-16,0-1 16,-1 1-16,-2-4 0,0 0 0,-1-4 15,1-1-15,-1-2 0,1-2 0,1-3 16,2-1-16,0-2 15,1-2-15,2-2 0,2-1 0,3-2 0,1-4 16,4-4-16,4-4 0,1-1 16,2-2-1,-2 3-15,0 3 0,-1 2 16</inkml:trace>
  <inkml:trace contextRef="#ctx0" brushRef="#br0" timeOffset="544331.6086">20087 11681 0,'0'0'0,"0"0"16,0 0-16,0 0 0,0 0 0,3 25 0,-3-25 15,0 0-15,0 29 0,0-29 0,-1 28 16,0-15-16,-2 3 0,0-2 15,-1 2-15,0-2 0,1-1 16,1 2-16,0-3 0,-2 0 16,1-3-16,1 0 0,1-2 15,0-2 1,0-1-16,1-4 0,-3 2 16,3-2-16,0-6 0,1 1 0,2-3 15,0-1-15,1-2 0,2-1 16,2 0-1,0 0-15,2 1 0,5-6 0,0 1 16,1-1-16,0 3 0,0-1 0,-2 3 16,0 0-16,1 3 0,-1 2 0,-1 2 15,0 1-15,1 2 0,-2 3 16,0 2-16,-1 2 0,0 2 0,-2 0 16,-2 3-16,-1 0 0,-1 3 15,0 2-15,-2 2 16,-2 3-16,0 0 0,-1 4 0,-1-1 15,-1 2-15,-1 0 0,-2 6 0,1-1 16,1-6-16,-1-4 0,2-4 16</inkml:trace>
  <inkml:trace contextRef="#ctx0" brushRef="#br0" timeOffset="544601.3789">20495 12304 0,'0'0'0,"0"0"0,23-4 16,-23 4-16,42-2 0,-16 2 0,5 1 0,10 0 15,1 0-15,11 1 0,0 0 16,-4 1-16,-1 2 0,7 0 15,-2 1-15,-7-1 0,-4 0 16,-5-1-16,-1-2 0,-8 0 16,-2 1-16,-6-1 0,-5 1 15,-3-2-15</inkml:trace>
  <inkml:trace contextRef="#ctx0" brushRef="#br0" timeOffset="544848.8141">21011 12115 0,'0'0'16,"0"0"-16,0 0 0,0 0 0,0 0 16,-7 22-16,7-22 15,-8 24-15,8-24 0,-10 28 16,3-9-16,-1 1 0,0 1 15,1 1-15,-1 2 16,-1 5-16,1 0 0,1 2 16,-1 0-16,0-3 0,1-3 15,1 0-15,0-5 16,2-4-16</inkml:trace>
  <inkml:trace contextRef="#ctx0" brushRef="#br0" timeOffset="545620.7179">22141 11845 0,'0'0'0,"0"0"0,0 0 0,0 0 0,-1 28 16,1-28-16,-3 29 15,-1-12-15,0 2 0,-3 4 16,0 5-16,-3 7 0,-1-1 0,0 1 15,-1 1-15,-1 8 0,1-1 16,-3-2-16,-3-1 0,3-2 16,0-2-16,0 4 0,1-3 0,1-7 15,2-4-15,1-4 0,3 1 16,0-6-16,2-2 0,0-5 16,2-3-16,1-2 0,1-2 0,1-3 15,0-5-15,1-1 0,1 1 16,0-3-16,1-3 15,1 0-15,-1-2 16,1-1-16,3-3 0,2 0 16,1 0-16,1-1 0,1 0 15,-1 0-15,0 0 0,4-1 0,2 0 16,-1 3-16,1 2 0,1 1 16,2 1-16,-2 2 0,0 3 15,1 2-15,-2 1 16,-1 3-16,0 1 0,5 4 0,0 1 0,-1 2 15,-1 2-15,-3 2 0,0 2 16,-3 1-16,-2 1 0,-2-1 16,-1 1-1,-3 3-15,-2 2 0,-3-2 0,-1 0 0,-2-1 0,-3 1 0,-3-3 16,-4-3-16,-2-2 0,-4 0 16,0-1-16,1-2 0,-2 0 15,-1-1-15,-1 0 0,-1-4 16,2 1-16,2 1 0,2-2 15,3-1-15,2-2 0,2 0 0,3-1 16,2 0-16,1-1 0,1 0 16,6-3-16,2-1 15,1 1-15,-2 1 16,-1 1-16</inkml:trace>
  <inkml:trace contextRef="#ctx0" brushRef="#br0" timeOffset="546005.2432">23264 11989 0,'0'0'0,"0"0"16,0 0-16,0 0 0,-29 5 0,29-5 15,-25 12-15,10-3 0,0 0 16,-3 2-16,-2 3 16,2 2-16,-1 2 0,-5 7 0,-1 4 15,3-1-15,2 1 0,-2 8 16,1-2-16,5 0 0,3 2 0,3-1 0,2 1 15,4-1-15,1-5 0,6 6 16,2-2-16,-1-3 16,2-4-16,2-4 0,2-2 0,1-4 15,1-5-15,1-4 16,1-4-16,-4-2 0,-2 0 0,-1 0 16</inkml:trace>
  <inkml:trace contextRef="#ctx0" brushRef="#br0" timeOffset="546221.1769">23336 12331 0,'0'0'0,"0"0"0,28 2 15,-28-2-15,36 5 0,-13-3 0,4 1 16,5 1-16,-1 1 0,1-1 15,1 1-15,4-1 0,-2 0 0,-6-2 16,-2-2-16,-6 0 0,-4 0 16,-2 0-16</inkml:trace>
  <inkml:trace contextRef="#ctx0" brushRef="#br0" timeOffset="546521.7777">24042 12146 0,'0'0'0,"0"0"0,0 0 16,2 21-16,-2-21 0,5 25 16,-5-25-16,1 34 0,-1-16 15,-2 4-15,-2 2 0,0 0 0,-1 1 0,0 6 16,-1 0-16,1-1 0,-1-3 15,1 5-15,-1 1 16,2-5-16,0-3 0,0-4 0,2-4 16,0-2-16,1-5 0,0-2 15,1-5-15,0-3 0,3-7 16,-2-2-16,1-3 0,-1 2 16,0 2-16,1 1 15</inkml:trace>
  <inkml:trace contextRef="#ctx0" brushRef="#br0" timeOffset="546854.0474">24538 12153 0,'0'0'0,"0"0"15,0 0-15,24 23 0,-24-23 0,19 23 16,-7-8-16,1 3 0,-1 3 15,3 7-15,1-1 16,-4 4-16,-1 1 0,-1 7 16,-4 1-16,-3-2 0,-5-2 0,-3 0 0,-5-3 15,0 0-15,0 0 0,-3 3 16,-1 0-16,-3-5 0,-1 0 0,0-7 16,-2-4-16,2-1 15,3-3-15,1-2 0,2-1 16,2-4-16,3-2 0,2-4 15,2-3-15,0-2 16,0-3-16,3-6 0,3-6 16,-2 6-16,0 2 0,0 2 15</inkml:trace>
  <inkml:trace contextRef="#ctx0" brushRef="#br0" timeOffset="547487.3233">25224 11913 0,'0'0'0,"0"0"0,0 0 16,0 0-16,0 0 0,-1 27 15,1-27-15,-2 23 0,2-23 16,-6 26-16,2-11 0,0 0 0,-1 1 16,0-1-16,-2 2 0,0 0 15,1 0-15,0-2 16,2-1-16,0-2 0,0-1 0,0 0 0,0-1 16,2-3-16,0-1 0,1-3 15,1-3-15,0 0 0,0-4 16,1 0-16,1-2 0,2 0 15,0-2-15,0-1 0,2 0 16,-1-2-16,2 0 0,1 1 16,-1 0-16,1-2 15,0 0-15,3-4 0,0 1 16,1 1-16,1 2 0,1 2 16,-1 3-1,1 0-15,2 1 0,-3 2 0,-1 0 16,-1 3-16,0 1 0,-1 1 15,-1 2-15,-2 1 0,0 3 16,-3-1-16,1 1 0,-1 4 0,1 2 16,-2 0-16,-1-1 0,-1 3 0,-1 1 15,0 1-15,-1-1 0,-1 2 16,0 0-16,-1 0 0,-1-1 16,1 0-16,1-1 0,-1-1 15,2-3-15,1 0 0,1-2 16,2 1-16,-1-1 0,1-2 0,2 0 15,0-3-15,2 0 0,5-1 16,6-1-16,0-1 0,1 0 0,1-4 16,0-2-16,-4 0 0,-1 1 0,-4-1 15</inkml:trace>
  <inkml:trace contextRef="#ctx0" brushRef="#br0" timeOffset="547641.1">26176 12084 0,'0'0'0,"0"0"0,0 0 16,0 0-16,0 0 0,0 0 0,0 0 0,0 0 16,0 0-16,0 0 0,0 0 15,0 0-15</inkml:trace>
  <inkml:trace contextRef="#ctx0" brushRef="#br0" timeOffset="550032.0337">16588 13904 0,'0'0'0,"-2"-8"0,1-3 16,-1-2-16,0-2 0,0-7 0,-1-4 15,0-1-15,-2 2 0,-2-7 16,0 0-16,1 2 0,0 3 0,-1 2 16,-1 3-16,-2 4 15,-1 4-15,-7 3 0,-5 4 16,1 6-16,0 4 16,-6 3-16,-5 4 15,1 3-15,1 3 0,-7 12 0,-1 2 16,4 4-16,3 0 0,2 6 15,3 7-15,4-3 16,3 0-16,2 9 0,5-1 0,4-7 16,5-3-16,2 1 0,5-3 0,1-7 0,2-2 15,1-6-15,3-3 0,1-5 16,4-2-16,2-5 0,4-6 16,1-2-16,3-3 0,-1-4 15,3-6-15,3-1 0,1-3 16,1-4-16,1-2 15,0-4-15,-1 2 0,1-4 0,-3-2 16,-5 2-16,-2 0 0,-3-1 0,-3 0 0,-3 5 31,-2 3-31,-2 0 0,-1 1 16,-3 4-16,-3 2 0,-1 1 16,0 3-16,1 0 0,-1 4 0,-1 2 15,-1 3-15,0 0 16,-1 3-16,-4 2 0,-2 5 15,0 0-15,0 3 0,0 5 16,-2 3-16,-1 3 16,-1 4-16,-2 2 0,-1-2 0,0 2 15,-1 2-15,0-4 0,4-2 0,-1 3 16,2-2-16,3-5 0,-1-3 16,0 2-16,3-3 15,3-7-15,4-2 0,-1-2 0,0-3 0,-1 1 16</inkml:trace>
  <inkml:trace contextRef="#ctx0" brushRef="#br0" timeOffset="550263.9508">16851 14214 0,'0'0'0,"0"0"15,0 0-15,0 0 0,-12 23 0,8-14 16,-2 4-16,-1 1 0,0 4 16,-1-1-16,-1-2 15,-3 4-15,0-3 0,2-1 0,2-3 16,2-2-16,1-2 0,1-2 16,0 0-16,2-2 0</inkml:trace>
  <inkml:trace contextRef="#ctx0" brushRef="#br0" timeOffset="550449.0025">17332 13844 0,'0'0'0,"0"0"0,23-1 15,-6 1-15,0 0 0,6 1 0,5 1 16,8 2-16,2-1 0,3 2 15,2 3-15,2 2 0,-5 1 0,-8-2 16,-6-1-16,-5-2 0</inkml:trace>
  <inkml:trace contextRef="#ctx0" brushRef="#br0" timeOffset="550618.4064">17342 14162 0,'0'0'15,"0"0"-15,0 0 0,0 0 16,34 12-16,-34-12 0,39 9 0,-13-7 16,5 2-16,5-1 0,5 1 15,11 1-15,-2-2 0,0 1 16,-8 0 0,-9-1-16</inkml:trace>
  <inkml:trace contextRef="#ctx0" brushRef="#br0" timeOffset="552402.1322">18862 14069 0,'0'0'0,"0"0"16,0 0-16,5-21 0,-5 21 0,2-20 15,-1 7-15,0-1 0,0 0 16,-1-1-16,0-1 15,0 0-15,2 1 0,-5-5 16,-1 1-16,-1 2 16,0 3-16,-2-1 15,0-1-15,-1 1 16,0 2-16,-2 1 0,-1 4 16,-6 6-16,-7 4 15,3 2-15,2 0 0,-5 5 0,-2 3 16,1 2-16,0 0 0,-5 10 15,0 3-15,2 0 0,3-1 0,-4 8 0,2 3 16,5-3-16,4-2 0,1 7 16,5 3-16,4-12 0,4-3 0,5 2 15,5 0-15,0-7 0,3-2 16,3 1-16,3-3 16,-4-7-16,0-1 0,4-2 0,5-3 15,-1 0 1,-1-1-16,4-8 0,4-2 15,-4-1-15,-1 1 0,4-7 16,3-5-16,-3 2 0,-1 0 16,-2 0-16,-1-2 0,0-1 15,-1 1-15,1-2 0,0 0 0,-2 2 16,-1 1-16,-4-3 0,-1 0 16,-2 1-16,-2 0 0,-1 1 0,-2 1 15,0 1-15,-2 4 0,0 1 16,-1 0-16,-1 2 0,-1 0 0,0 3 15,0 0-15,0 1 0,-1 2 16,0 3-16,-2-1 0,0 3 16,-1 1-16,-3 3 0,0 3 15,-2 2 1,0 0-16,-2 2 0,0 2 16,-1 2-16,0 0 0,0 4 15,0 1-15,1 0 0,3 1 16,-2 5-16,2 1 0,2-1 15,-1-2-15,3 1 0,-1-2 16,2-3-16,1 1 0,1-3 16,0 1-16,2 0 0,1-3 0,1 0 0,3 0 15,0-4-15,2-2 0,2-2 16,1-2-16,0-1 0,2-1 16,-2-2-16,1-1 15,-2-2-15,-2 2 0,-1-3 16</inkml:trace>
  <inkml:trace contextRef="#ctx0" brushRef="#br0" timeOffset="553142.1531">18152 13463 0,'0'0'0,"0"0"16,0 0-16,0 0 0,0 0 0,32 1 15,-32-1 1,29 7-16,-29-7 0,30 12 16,-14-3-16,0 2 0,-1 0 15,1 3-15,-1 1 16,-2 3-16,-2 3 0,-2 8 15,-4 0-15,-5-2 0,-5-3 0,-5 6 16,-3-1-16,-4-1 0,-1-3 16,-8 0-16,-3-2 0,0-2 0,0-1 0,-6 1 15,-1-1-15,4-3 16,4-3-16,7-3 0,4-3 16,4 0-16,4-3 0,4-2 0,0 0 15,2-1-15,1-1 0,2-1 16,4-2-16,2 1 0,3-1 0,4 0 15,5-1-15,0 2 0,2 1 0,1 0 16,2 2-16,-1 1 0,0 1 16,4 4-16,-3 3 0,-2 0 15,-2 3-15,-2 4 16,1 6 0,-4 3-16,-2 2 0,-3-5 0,-3-4 15,-3 1 1,-1 2-16,-3-1 0,-1 2 0,-2-2 15,-4-1-15,-2 1 0,-1-1 16,-3-3-16,-3 0 0,0-3 16,1-2-16,0 0 0,2-1 15,1 1-15,2-3 0,1 0 16,2-5-16,3 0 0,1-4 0,4-1 16,3-1-16,-3 1 0,2-5 0,-2 5 15</inkml:trace>
  <inkml:trace contextRef="#ctx0" brushRef="#br0" timeOffset="553833.9944">19420 14103 0,'0'0'0,"0"0"0,0 0 0,0 0 16,0 0-16,0 0 0,0 0 15,0 0-15,29-4 16,-29 4-16,35-1 16,-13 1-16,3 1 0,2 1 15,3-2-15,0 2 0,1-1 0,8 0 16,1 2-16,-1 1 0,-3-2 15,8 1-15,0 1 0,-6 1 16,-5 1-16,-6-1 0,-4-3 16,-6 1-16</inkml:trace>
  <inkml:trace contextRef="#ctx0" brushRef="#br0" timeOffset="554631.4668">20546 13614 0,'0'0'0,"0"0"0,0 0 16,0 0-16,0 0 0,-12 28 16,12-28-16,-10 27 0,5-10 15,-3 2-15,-1 1 0,0 2 16,0 2-16,-4 10 0,2 3 31,0 0-31,0 1 0,-3 8 0,0-1 16,-1-2-16,1 0 0,-3 3 15,2 1-15,1-5 0,0-2 0,2-4 16,2-1-16,2-8 0,0-4 16,1 0-16,2-2 0,0-4 15,2-5-15,1-2 0,0-2 16,0-2-16,1-3 0,1-3 0,0-3 16,1-1-16,1-3 0,-1-2 0,1 0 15,1-2-15,0-1 0,3-1 16,1-3-16,0 0 0,2-3 15,0 1-15,0 0 0,1 0 16,1 2-16,2-6 0,0 1 16,-1 3-16,0 1 0,1 2 0,0-3 15,-1 6-15,0 3 0,0 2 16,4-2-16,-1 4 16,1 2-16,-3 2 0,-1-1 0,0 5 15,1 3-15,-1-2 0,-1 3 16,-1 3-16,0 1 0,-1 1 15,-2-1 1,-2 2-16,-1 1 0,-2 0 16,0 1-16,-3-1 0,-2 2 15,-1 0-15,0-3 0,-2 0 16,0-1-16,-2 0 0,0-4 16,-4 0-16,-2 1 15,-2-4-15,1 1 0,-1-3 0,0 1 16,2-2-16,0-1 0,1-1 0,0-1 15,0 0-15,-1 0 0,2-3 0,1 1 16,0-1-16,1-3 0,4 0 16,2 0-16,4-3 0,4 2 0,2-1 15,4 0-15,2-2 16,2 1-16,-3 0 0,-1 2 0,-3 2 16</inkml:trace>
  <inkml:trace contextRef="#ctx0" brushRef="#br0" timeOffset="554994.6845">21119 14031 0,'0'0'0,"0"0"16,0 0-16,24-4 0,-24 4 0,26-1 15,-7 0-15,0 1 0,1 0 16,1 3-16,0 1 0,6 0 31,2 0-31,1 3 0,2 2 0,-5 0 16,-1 0-16,-2-1 0,0 0 0,0 3 15,-4-5-15,-4 0 16</inkml:trace>
  <inkml:trace contextRef="#ctx0" brushRef="#br0" timeOffset="555195.4225">21017 14365 0,'0'0'0,"0"0"0,0 0 0,0 0 16,38-3-16,-38 3 0,44 3 16,-15-1-16,1 0 15,11 1-15,1 1 0,0-2 16,0 1-16,9 1 0,-2 1 15,-4-1-15,-1 0 0,-4 2 16,-9-2-16,-7 0 0</inkml:trace>
  <inkml:trace contextRef="#ctx0" brushRef="#br0" timeOffset="555679.4224">22314 13900 0,'0'0'0,"0"0"0,0 0 15,0 0-15,0 0 0,-11 26 16,11-26-16,-11 27 0,6-11 0,-2 5 15,0 0 1,1 3-16,-1-1 0,-2 9 16,0 0-16,2 0 0,0-1 0,0 3 15,1 1-15,-2 6 0,2-3 16,0 0-16,2 0 0,-1-3 0,1-2 16,-1 6-16,1-1 0,1-5 15,-1-4-15,0-1 16,0 0-16,-3-6 0,-1-3 0,3-3 15,0-5-15,2 0 0</inkml:trace>
  <inkml:trace contextRef="#ctx0" brushRef="#br0" timeOffset="556735.0352">15448 13293 0,'0'0'0,"0"0"15,-10-6-15,6 3 0,0-1 0,0 0 16,1 0-16,0 1 0,-1 2 0,0 3 16,0 3-1,-1 2-15,1 3 0,-1 4 16,0 5-16,0 0 0,2 2 0,1 11 16,1 6-16,0 2 15,1 2-15,0 12 0,0 1 16,-1-3-16,-1 0 0,-4 12 15,-4 0-15,-2-4 0,-1-5 0,-7 7 16,-3-3-16,-1-9 0,2-7 0,-9 3 16,-3-1-16,3-8 0,3-8 15,-5-4-15,-3-7 0,4-3 16,3-2-16,0-5 0,2-3 0,2-4 0,1-4 16,4-1-16,3-1 0,8-3 15,2-3-15,5 0 0,3 0 16,1 4-16,0-2 0,4 1 15,4 0 1,0 1-16,0 3 0,-2 5 0,1 3 16,1 2-16,1 1 0,5 8 15,2 6-15,2 7 16,0 5-16,-3 2 0,-3-1 0,1 14 16,1 4-1,-3-2-15,-1-2 16,-1 17-16,-2 9 0,-1-9 15,-2-4-15,-2 16 0,-3-1 16,-1-8-16,-1-7 0,-3 32 16,0-4-16,2-14 0,2-7 0,4-7 15,4-1-15,5-15 0,2-12 16,-3-11-16,-5-6 0,-1-5 0</inkml:trace>
  <inkml:trace contextRef="#ctx0" brushRef="#br0" timeOffset="557414.1549">16110 15490 0,'0'0'0,"2"-17"16,2-1-16,-3 2 0,-1-1 0,0-8 16,0-6-16,-3-2 0,0-2 0,-2 2 15,-3 1-15,0 1 16,0 5-16,-3-2 0,0 6 16,-2 4-16,0 5 15,-7 5-15,-4 5 0,3 2 0,0 2 16,-3 6-16,-3 6 0,2-1 0,-1 5 0,-1 8 15,2 4-15,4 2 0,4-1 0,3 8 16,3 2-16,2-2 16,2-4-16,3 9 0,2 2 15,3-6-15,1-2 0,6-3 16,4 0-16,1-6 16,1-3-16,4-3 15,3-3-15,-1-6 0,-1-6 0,3-3 16,1-4-16,-1-4 0,3-3 15,-2-4-15,-1-3 0,-1-1 16,-1-2-16,0-1 0,-1 0 16,-3-3-16,0-1 0,-3 1 15,-2-1-15,-1 1 0,-2 3 16,-2 0-16,0 2 0,-4 0 0,-1 2 0,0 3 16,0 0-16,0 4 0,-1 2 15,-2 3-15,-2 4 0,-3 2 16,-2 1-16,1 2 0,-3 3 15,1 3-15,1 0 0,0 4 16,1 4-16,0 0 0,2 2 16,-2 7-1,2 2-15,0-1 0,2-3 0,-1 1 16,3-1-16,0-4 0,1-3 16,1-2-16,1-1 15,1-3-15,1-2 0,4-2 0,3-3 16,-2-2-16,-2-1 0,0-2 15</inkml:trace>
  <inkml:trace contextRef="#ctx0" brushRef="#br0" timeOffset="557719.5846">16466 15653 0,'0'0'0,"0"0"15,0 0-15,0 0 0,31 2 0,-31-2 16,25 6-16,-25-6 0,30 11 15,-14-5-15,-2-1 0,-1 4 16,-2-1-16,-2 0 0,-1 3 16,-3 0-16,-1-2 0,-5 1 15,-4 2-15,-2 0 0,-1-2 16,-4 6-16,-2 0 0,2-1 16,0-2-16,1 2 0,0-1 15,2-1-15,1-1 0,3-1 0,3 0 0,2-1 16,2-1-16,6 0 0,5-1 15,5-5-15,5 2 16,3-5-16,5-2 0,-1-3 16,1-3-16,0 0 15,-6 1-15,-5 2 0</inkml:trace>
  <inkml:trace contextRef="#ctx0" brushRef="#br0" timeOffset="557915.6913">17067 15444 0,'0'0'31,"0"0"-31,0 0 0,28-4 0,-28 4 0,28 1 16,-8 2-16,2 0 0,2 0 16,7 2-16,3 2 0,-2 0 15,-2 0-15,-2-3 0,-4 3 16,1-3-16,-6 1 0,-2-3 0</inkml:trace>
  <inkml:trace contextRef="#ctx0" brushRef="#br0" timeOffset="558092.8846">16924 15729 0,'0'0'0,"0"0"15,0 0-15,22 4 0,-22-4 0,32 4 16,-7-1-1,4 0-15,2 1 0,2-1 16,1-2-16,4 3 0,-6-1 0,-6-3 16</inkml:trace>
  <inkml:trace contextRef="#ctx0" brushRef="#br0" timeOffset="560189.6016">18335 15530 0,'0'0'0,"0"0"0,0 0 0,0 0 0,0 0 16,18-23-16,-11 10 16,-1 2-16,2-3 0,-1 0 0,-1 0 15,1-1-15,-1 0 0,3-9 16,-1 1-16,-1-1 0,-2 2 16,0 0-16,-2-1 15,-1 4-15,0-2 0,-2 3 0,0 0 16,-2 1-16,-1-1 0,-4 4 15,-2 2-15,-2-1 0,-2 4 0,-1 3 16,-2 3 0,1 2-16,-2 2 0,-3 2 0,-3 5 15,1 2-15,1 0 0,-4 5 16,1 3-16,2 0 16,2 0-16,2 6 0,0 2 15,5 2-15,3-3 0,3-1 16,2-1-16,4 1 0,2-2 0,4-1 15,2 0-15,1-3 0,0-3 0,2-1 16,2 1-16,1-4 0,0-1 16,4-6-1,2 1-15,-3-4 0,0-1 0,-1-4 16,0-2-16,0-1 0,-1 2 0,3-8 16,1-3-1,0-3-15,-1 3 16,-4-1-16,-2 3 0,-1 0 0,0 3 15,-3 0-15,-1 1 0,-3 2 16,-1 1-16,-1 4 0,1-1 0,-2 1 0,0 3 31,0 0-31,-4 5 0,-1 0 0,-3 3 0,0 5 0,1-1 16,-3 6-16,-1 3 0,1 3 16,0 2-16,0 5 0,0-1 15,-3 12-15,-2-2 0,0 5 16,-2 2-16,-1 6 15,-1-2-15,0 3 0,0 2 16,1-2-16,0 3 0,-3 7 16,-1-3-16,0-4 0,-1-3 15,0 7-15,2-3 0,4-8 16,4-5-16,2-4 0,2-2 16,1-6-16,1-4 0,2-5 0,2-4 15,4-7-15,3-4 0,3-9 0,1-5 16,-3 1-16,0 1 0,-2 1 15</inkml:trace>
  <inkml:trace contextRef="#ctx0" brushRef="#br0" timeOffset="560843.9612">18966 15605 0,'0'0'0,"0"0"0,6-15 0,-2 5 15,0-1-15,2 0 0,1-3 16,0-4-16,0 0 0,-4-3 16,-2 0-16,-1 2 0,-1 2 0,-1 2 15,-2 1-15,-2 3 0,0 1 16,-3 2-16,-1 5 15,-3-1-15,-4 1 0,-3 6 0,-2 1 16,1 3 0,2 3-16,-3 1 0,-3 4 15,-4 6-15,2 0 0,2 5 16,3 2-16,3 1 0,2-1 0,0 5 16,3 2-16,2-3 0,2-1 15,3-4-15,4-3 0,3-2 16,2-1-16,3-1 0,0-4 15,2 0-15,0-3 0,6-6 16,4-1-16,1-5 16,2-3-16,0-3 0,1-3 0,-3 0 0,0-1 15,3 2-15,3-4 16,-2 0-16,-2-3 0,-2 0 16,-2-1-16,0 0 0,-2 0 0,-2-1 0,-1 2 15,-1-1-15,-1 4 0,-1-1 16,0 3-16,-3 2 0,-1 0 0,0 3 15,-2 1-15,-2 3 0,0 0 0,0 0 16,0 5-16,-2 1 0,-3 1 16,1 3-16,0 1 15,-1 3-15,0 1 0,-1 2 16,2 1-16,-1 0 16,1 2-16,-1 3 15,1 0-15,1-1 0,-1-3 0,1 6 16,1-1-16,0-3 0,1-1 15,-1-2-15,1-1 16,0-2-16,1-1 0,0-2 16,1-1-16,3-2 0,0-2 0,-1-2 15,1 1-15,-2-2 0</inkml:trace>
  <inkml:trace contextRef="#ctx0" brushRef="#br0" timeOffset="561345.0179">19747 15664 0,'0'0'0,"0"0"16,0 0-16,29-2 0,-29 2 0,38 5 15,-11 1-15,0 0 16,1-2-16,7 5 0,-2-2 0,0 1 15,-1 0-15,5 1 0,-3 0 16,-6-2-16,-2 0 0,-6-3 16,-5-4-16,-3 3 0,-2-2 0,-1-1 15</inkml:trace>
  <inkml:trace contextRef="#ctx0" brushRef="#br0" timeOffset="561646.0198">20079 15515 0,'0'0'0,"0"0"16,0 0-16,0 0 0,-3 32 0,3-32 15,-3 31-15,2-15 16,0 1-16,-1 2 0,0 2 15,-1 1-15,1-1 0,-1 11 0,0 0 0,-2 0 16,0-3-16,-1 3 16,0 0-16,-2 4 0,1 1 0,2-7 15,-1-3-15,2 0 0,1-2 16,0 0-16,2 3 0,2-6 16,3 0-16,-2-7 0,0-4 15,0-2-15,-1-2 16,0-3-16</inkml:trace>
  <inkml:trace contextRef="#ctx0" brushRef="#br0" timeOffset="563397.0388">20707 15321 0,'0'0'0,"0"0"0,0 0 16,0 0-16,0 0 0,0 0 0,5-24 15,-5 24-15,0 0 0,4-25 16,-2 15-16,1 2 0,-1-2 0,0 2 16,0-2-16,-1 3 15,0 0-15,1 0 16,-1 0-16,0 3 0,0 0 0,0 1 16,-1 3-1,1-3-15,-1 3 0,0 3 16,0 4-16,0 0 0,0 3 0,0 1 15,-1 6-15,0-1 0,-1 2 16,-2 6-16,1 1 16,-1 0-16,-1 0 0,-3 11 0,-1 3 15,-5 8-15,0-4 0,0 0 16,-1 0-16,2 1 0,1-1 0,0 9 0,1-2 16,1-7-16,2-4 0,0-2 15,1-1-15,0-5 0,2-5 16,1-5-16,4-3 0,-1-3 15,0-3-15,0-2 0,0-2 16,0-5-16,1-3 0,0 0 16,3-6-16,0-2 0,2-2 0,-1-2 15,1-3-15,-1-1 0,2 0 0,-1 0 16,1-2-16,2-7 0,2-2 16,1 2-16,1 2 0,1 3 15,-1 2-15,0-1 16,1-3-16,-1 5 0,-2-1 0,0 6 15,-1 2 1,1 1-16,1 0 0,1 6 16,2-1-16,-2 6 0,1 3 0,-2-1 15,0 5-15,0-1 0,0 0 16,-2 6 0,-1 4-16,-1 0 0,-3 3 15,0-1-15,-1-2 0,-4 4 16,-5 0-16,-1-2 0,-4-2 0,-4-2 0,-1 1 15,0-2-15,2-4 0,-4 3 16,-3-3-16,0-1 0,2-2 16,-2-5-16,0-3 0,2 0 15,2 0-15,2-3 0,-1-3 16,4-1-16,1-2 0,6-5 16,4-4-1,0 4-15,1 3 0,0 3 16</inkml:trace>
  <inkml:trace contextRef="#ctx0" brushRef="#br0" timeOffset="563600.1446">21308 15658 0,'0'0'0,"0"0"15,0 0-15,28 3 0,-16-3 0,6 1 16,4 5-1,0-1-15,-1 1 0,6 2 0,0 3 16,-2-2-16,1 1 16,0 1-16,-3-2 0,-5 1 15,-6-3-15,-3-3 0,-3 0 0,0-1 16</inkml:trace>
  <inkml:trace contextRef="#ctx0" brushRef="#br0" timeOffset="563782.2466">21208 15961 0,'0'0'0,"0"0"0,0 0 16,0 0-16,0 0 0,0 0 15,34 15-15,-34-15 0,38 11 0,-14-4 16,5 2-16,2 0 0,1 1 16,11 3-16,2 1 15,-7-2-15,-6-2 0,-4-1 16</inkml:trace>
  <inkml:trace contextRef="#ctx0" brushRef="#br0" timeOffset="564330.6154">22163 15733 0,'0'0'0,"0"0"0,0 0 0,0 0 0,17-18 0,-17 18 16,19-10-16,-6 4 15,1 1-15,1 0 0,2 1 16,2 2-16,0-1 0,9 3 15,1 0-15,-4 3 0,-3-1 0,-2 2 16,-2-1-16,-3 2 0,-2-1 16,-2 5-1,-2 0-15,-2 2 0,-2-1 16,-3 1-16,-2 0 0,-3 1 16,-2 0-16,-6 0 0,-4 2 15,0 0-15,-2 2 0,-1 0 16,-1-1-16,-2-1 0,-1 0 0,-5 7 15,1 1-15,3-1 16,3-1-16,2 1 0,3-1 0,0-1 0,3-1 0,3 0 16,3 0-16,3-2 15,1 2-15,4 0 0,0 0 16,2-4-16,3 1 0,7-1 0,6-2 16,2 0-16,1-1 0,6 0 15,3 0-15,0-1 0,0-2 16,0-1-16,0 0 0,0-3 0,0 0 15,3-3-15,-3-2 0,1-3 16,0-3-16,-7 3 0,-7 0 16,-3 1-16</inkml:trace>
  <inkml:trace contextRef="#ctx0" brushRef="#br0" timeOffset="565635.2301">23116 14526 0,'0'0'0,"0"0"16,0 0-16,0 0 0,0 0 0,0 0 16,0 0-16,0 0 15,0 0-15,0 0 0,28-7 0,-28 7 16,31 3-16,-31-3 0,47 1 0,-20 2 16,3-3-16,13 3 0,4 1 15,0-2-15,-2 3 0,13-1 16,3-1-16,-4-1 0,-1 3 0,7-1 15,-2 0-15,-5 3 0,-4 0 16,3 0-16,-5-3 0,-6 1 31,-4 1-31,-8 0 0,-6 0 16,-7-1-16,-7-1 0,-12-4 0,-8-3 16,3 2-16,0-1 0,2 1 15</inkml:trace>
  <inkml:trace contextRef="#ctx0" brushRef="#br0" timeOffset="565920.3647">23272 14858 0,'0'0'0,"11"0"16,6 0-1,3 0-15,2 0 0,11 0 16,4 0-16,11 0 0,0 0 0,3 3 16,1-2-16,7 2 15,-1 0-15,-1 1 16,1-1-16,-7-1 0,-2 1 0,-2 0 16,-6-2-16,-8 2 0,-5-3 15,-6 0-15,-3-3 0,-5 2 0,-4-2 16,-2 3-16</inkml:trace>
  <inkml:trace contextRef="#ctx0" brushRef="#br0" timeOffset="566221.0462">24137 14353 0,'0'0'0,"0"0"16,0 0-16,33 3 0,-33-3 16,31 9-16,-12-3 0,2 3 0,2 1 15,9 8-15,0 2 16,-3 0-16,-1 1 0,4 2 0,-1 4 16,-6-2-16,-4 3 0,-5-1 15,-4 0-15,-6 1 0,-3-2 0,-9 2 16,-7-3-16,-5 4 0,-1-1 15,-7 1 1,-5 3-16,2-6 0,4-2 0,5-6 0,5-3 16,3-2-16</inkml:trace>
  <inkml:trace contextRef="#ctx0" brushRef="#br0" timeOffset="566869.8319">25615 13886 0,'0'0'15,"0"0"-15,-6-17 0,1 6 0,-2-1 0,-7-2 16,-6-3-16,-7-4 15,1 1-15,-3 3 0,-2 3 16,-3 0-16,4 3 0,5 5 16,3 6-1,4 4-15,5 6 16,3 1-16,4 1 0,3 7 0,6 2 16,1 4-16,1 1 0,6 6 0,4 3 15,0 2-15,1 2 0,0 13 16,0 1-16,-4-1 0,-1 0 15,-2 8-15,-4 3 0,-4-9 16,-2-4-16,-7 7 0,-5-2 16,-2-6-16,-3-5 0,-4-3 15,-4-4-15,2-3 0,3-5 0,-5-1 0,-5-5 16,4-6-16,2-6 0,4 0 16,4-3-16,0-2 0,3-3 15,3 1-15,1-3 0,1-1 16,2-1-16,4 1 0,3 0 15,-1-4-15,3 4 0,3-3 16,1 3-16,2 0 0,0 3 0,4 0 0,3 1 16,3 4-16,1 3 0,-2 7 15,1 6-15,-3-2 0,0 3 16,-3 7-16,-1 3 0,-2 1 16,-3 4-16,1 13 0,-2 8 15,-1-4-15,-3-3 0,-1 13 16,-1 4-1,0-4-15,0-4 0,-1 15 0,0-3 16,1-7-16,1-8 0,0 26 16,-1-9-16,2-11 0,2-5 15,10-15-15,5-9 0,-6-10 16,-3-9-16,-3-6 0</inkml:trace>
  <inkml:trace contextRef="#ctx0" brushRef="#br0" timeOffset="567471.7274">26551 14408 0,'0'0'0,"3"-23"0,-1 0 15,2-2-15,-1-2 0,-1-9 16,-1-3-16,-1-6 0,-1 2 0,-4-3 16,-4 1-16,-1 8 0,0 5 15,-7 5-15,-2 4 0,-2 5 0,0 5 16,-2 5-16,-3 5 0,4 4 16,-1 3-16,-1 6 0,-2 5 15,4 4-15,1 0 0,0 7 16,0 4-16,5 0 0,3 0 0,1 10 15,2-1-15,5-1 0,4-3 16,2 3 0,1-2-16,2-6 0,0-5 15,4-2-15,3-3 0,-1-1 16,0-4-16,3-3 0,2-2 16,0-4-16,0-4 0,5-4 15,3-5-15,-3 0 0,-1 0 0,2-7 16,1-1-16,-1-4 0,-1 1 15,-1-2-15,0-4 0,-3 2 0,-3 2 16,-2-2-16,-2-3 16,-3 6-16,0 1 0,-2 4 0,0 0 15,-2 6-15,0 0 0,0 4 16,-1-1-16,-1 5 0,0 0 0,0 5 16,-1 1-16,-1 4 0,-2 1 15,-1 3-15,0 2 0,-1 4 0,2 1 16,-1 4-16,2 4 0,0 6 15,0 2-15,2 2 0,1 3 16,-1 2-16,0 1 0,1-2 16,0-11-16,0-6 0</inkml:trace>
  <inkml:trace contextRef="#ctx0" brushRef="#br0" timeOffset="568128.5904">26342 15284 0,'0'0'0,"0"0"0,0 0 16,0 0 0,-3 28-16,3-28 0,-4 35 15,0-16-15,0 2 0,-2 4 0,0 7 0,-2 10 0,0-5 16,-1 16-16,0 4 16,1 0-16,0-4 0,1 5 15,0-8-15,1-5 0,2-4 0,0 1 16,0-6-16,1-6 15,1-6-15,1-10 0,0-2 16,-1-4-16,2-1 0,0-5 16,0-2-1,0-4-15,2 0 0,-1-6 16,1-5-16,1-1 0,0 0 0,2-1 16,0-1-16,3 0 0,1-2 15,3 1-15,2-1 0,0 2 16,-2 2-16,1 2 0,1 1 0,-2 1 15,0 3-15,1 0 16,2 5-16,3 4 16,-1 7-16,-2-3 0,-2 5 0,4 5 15,-2 4-15,-2 0 0,-1 0 0,-3 3 16,-2 2-16,-3-2 0,0-1 16,-7 2-16,-3 1 0,-4-2 15,-2-2-15,-6 1 0,-4 1 16,-1-2-16,0-3 0,-10 0 15,-3-2-15,5-3 0,6-4 16,-1-5-16,-2-3 0,5-4 0,4-3 16,6-7-16,4-6 0,7 2 15,4 2-15,0 2 16,-1 4-16,0 3 0</inkml:trace>
  <inkml:trace contextRef="#ctx0" brushRef="#br0" timeOffset="568313.5586">26820 15730 0,'0'0'15,"0"0"-15,0 0 0,31 2 16,-31-2-16,35 3 0,-11 1 0,9 1 16,2 4-16,1-2 15,3 0-15,-3-1 0,-2-1 0,6 2 0,-4 1 16,-4 0-16,-3-1 0,-6-1 15,-4-1-15,-4-1 0</inkml:trace>
  <inkml:trace contextRef="#ctx0" brushRef="#br0" timeOffset="568482.5678">26951 15944 0,'0'0'0,"0"0"16,0 0-16,0 0 0,24 9 15,-24-9-15,32 4 0,-11-3 16,5 3-16,4-2 0,3-1 16,2-1-16,1 0 0,12-3 15,0-1-15,1 2 0,-10-3 0,-7 4 0</inkml:trace>
  <inkml:trace contextRef="#ctx0" brushRef="#br0" timeOffset="568783.5782">26956 14305 0,'0'0'16,"0"0"-16,0 0 0,0 0 0,26-7 16,-26 7-16,39-4 15,-16 4-15,2 0 0,10 0 0,3 2 16,-2 1-16,1 2 0,8 3 16,0-3-16,-4 1 0,-5 1 15,-6-2-15,-6 0 0,-4-1 0</inkml:trace>
  <inkml:trace contextRef="#ctx0" brushRef="#br0" timeOffset="568968.7164">26947 14555 0,'0'0'0,"0"0"0,0 0 0,23 7 15,-23-7-15,34 7 0,-6-2 16,1 1-16,5 1 0,15 3 15,6-1-15,-1 1 16,0 0-16,10 2 0,8 2 0,-16-3 16,-12-2-16,-9-2 0</inkml:trace>
  <inkml:trace contextRef="#ctx0" brushRef="#br0" timeOffset="609308.7694">17299 3767 0,'0'0'15,"0"0"-15,0 0 0,0 0 0,0 0 16,0 0-16,0 0 15,0 0-15,22 16 0,-22-16 0</inkml:trace>
  <inkml:trace contextRef="#ctx0" brushRef="#br0" timeOffset="609555.9843">19365 3741 0,'0'0'16,"0"0"-16,0 0 0,0 0 0,0 0 15,0 0-15,0 0 0,0 0 16</inkml:trace>
  <inkml:trace contextRef="#ctx0" brushRef="#br0" timeOffset="612664.8808">13214 4987 0,'0'0'0,"0"0"0,0 0 0,6-20 16,-6 20-16,5-20 0,-1 8 15,-2-3-15,0 1 0,0-3 16,-1 0-16,-1 0 0,0 1 0,-2-7 16,-1 0-1,-3 1-15,0 0 0,-2 3 16,-2 1-16,0 0 0,0 3 15,-1 1-15,0 3 16,-2 1-16,-2 1 0,-2 3 0,-3 2 0,1 3 16,1 2-16,-1 2 0,-1 4 15,-1 0-15,-1 2 0,-5 7 16,1 3-16,2 3 0,2 2 0,1 2 16,0 2-16,0 0 0,1 0 15,2 2-15,1 0 0,1 5 16,5-2-16,2-2 0,2-2 15,1-2-15,3-4 0,2 0 16,2-2-16,1-4 0,1-1 0,4-4 16,2-1-1,0-4-15,-1-2 0,2-3 16,1-2-16,3-2 0,1-1 16,3-4-16,3-3 0,0-2 15,1-1-15,1-3 0,2-1 16,1-1-16,-1 0 0,0 0 15,0-3-15,-3 0 16,-3 2-16,3-3 0,2-1 0,-5 4 0,-2-1 16,0 2-16,-3 4 0,-5 3 15,-3 1-15,0 3 0,-2 3 16,0-1-16,-2 3 0,-2 2 0,-1-4 16,1 4-16,-1 6 0,-2-1 15,-1 2-15,0 1 0,-2 2 16,-1 1-16,0 3 0,0-1 0,2 2 15,-1-1-15,1 2 0,-1 1 16,2-1-16,-1 0 0,1 2 16,0-4-16,1 1 0,0-2 0,-2-1 15,3 0-15,1-1 0,0-2 16,0-2-16,0 0 0,1 0 16,2-3-1,1 0-15,2-3 0,1-2 0,0 0 16,-2 0-16,1 1 0</inkml:trace>
  <inkml:trace contextRef="#ctx0" brushRef="#br0" timeOffset="613135.235">13392 5061 0,'0'0'0,"0"0"16,0 0-16,0 0 0,-7 23 0,7-23 15,-9 18-15,9-18 0,-11 22 16,5-10-16,-2 0 16,1 0-16,1-1 15,-1-1-15,2-1 0,-1 0 16,2-1-16,-1-1 0,2-1 16,0 0-16,0-3 0,1 0 15,0-2-15,2-1 0,-1-3 16,2-1-16,0-3 0,2 0 0,3 0 15,1 0-15,0-3 16,3 1-16,1 0 0,1-1 0,0-2 0,2 0 16,-1 1-16,3-2 0,0 0 15,-1 1-15,0 3 0,-3 0 16,-2 2-16,0 2 0,1 1 0,-1 1 16,0 4-16,-4 2 15,0 1-15,-1 2 0,0 2 0,-2-1 16,0 3-16,-2 0 0,0 2 0,-2 0 31,-1 0-31,0 5 0,-1-1 16,-2-1-16,0 1 0,-2-1 15,0-3-15,2-1 0,1-2 0,0 0 16,2 1-16,-1-4 0,-1 0 16,2-5-16,0-1 0,0-1 15,0 1-15,2 0 0</inkml:trace>
  <inkml:trace contextRef="#ctx0" brushRef="#br0" timeOffset="613351.5596">13771 5090 0,'0'0'0,"0"0"0,0 0 0,25-5 16,-25 5-16,34-3 0,-15 1 15,2 2-15,2-1 0,0 1 16,0 0-16,3 0 0,-3 0 0,-2 0 15,-1 1-15,-3 1 0,-3-1 16,-3-1-16,-2-1 0,-1-1 16,-2 1-16,0 1 15</inkml:trace>
  <inkml:trace contextRef="#ctx0" brushRef="#br0" timeOffset="613599.0955">13980 4989 0,'0'0'15,"0"0"-15,0 0 0,0 0 0,0 0 16,-13 27-16,13-27 0,-7 19 16,7-19-16,-9 23 0,4-10 15,0 0-15,-1 2 0,1-1 16,0 1-1,1-2-15,0 0 0,-1 0 0,2-2 16,0-1-16,0 1 0,2-1 16,1-2-16,3-3 0,0-1 15,-1-1-15,0-1 0,0 0 0</inkml:trace>
  <inkml:trace contextRef="#ctx0" brushRef="#br0" timeOffset="613856.092">14304 5024 0,'0'0'0,"0"0"0,0 0 0,0 0 15,0 0-15,0 0 0,0 0 16,-4 25-16,4-25 0,0 0 0,-8 27 16,8-27-16,-7 23 0,4-12 15,-1 1-15,0-1 0,0 0 16,-1 2-16,1 0 0,-1-2 15,1 0-15,-2 0 0,1 0 16,-2-1-16,1-2 0,-1 0 16,0-2-1,2-1-15,0 0 0,1-1 0</inkml:trace>
  <inkml:trace contextRef="#ctx0" brushRef="#br0" timeOffset="615573.584">14758 4909 0,'0'0'0,"0"0"0,0 0 16,0 0-16,0 0 0,0 0 0,34-2 15,-34 2-15,37-3 0,-13 2 16,5-1 0,1 1-16,4 0 0,9-2 15,-2 0-15,1 0 0,-1 2 0,8-2 16,-4 0-16,-5 0 0,-5 1 16,-2-1-16,-2 1 0,-6 1 15,-3 1-15,-3-1 0,-4-2 16,-4 0-16,-2-1 0,-2-1 15,-3-1-15,0 2 0,-2 1 0,0 0 0</inkml:trace>
  <inkml:trace contextRef="#ctx0" brushRef="#br0" timeOffset="615776.2328">15119 4728 0,'0'0'15,"0"0"-15,0 0 0,0 0 0,-11 20 0,11-20 16,-10 21-16,10-21 16,-11 28-16,4-10 0,-1 2 15,1 1-15,-1 1 0,-3 6 0,0 1 16,0-1 0,0 1-16,2 3 0,1-1 15,3-1-15,1-1 0,1 0 16,1-5-16,0-5 0</inkml:trace>
  <inkml:trace contextRef="#ctx0" brushRef="#br0" timeOffset="616438.5935">15884 4906 0,'0'0'15,"3"-6"-15,2-3 0,-1 0 0,0-1 16,4-7 0,1-4-16,-2 1 0,-2 1 15,0-1-15,-1-2 0,-2 1 16,-2 1-16,-3-3 0,-4 1 16,0 2-16,-1 4 0,-3 1 15,-2 3-15,-3 3 0,0 3 0,-5 4 16,-4 4-16,2 2 15,2 2-15,-4 3 0,-3 5 0,3 1 0,1 2 0,-1 4 16,1 2-16,2 0 16,2 0-16,-3 7 0,0-1 15,5-3-15,4 0 0,3 0 16,2 1-16,3-5 0,2-4 0,4 2 16,4 0-16,-2-3 15,0-4-15,2-1 0,4 1 0,-1-7 0,-1 0 16,3-5-16,2-2 0,1-1 15,2-2-15,2-1 0,3-4 16,-2-1-16,0-3 0,1-1 16,0-2-16,0 1 0,-1 0 0,-1 0 15,1-1-15,-3 2 0,-2 0 16,1 0 0,2 0-16,-3 2 0,-2 3 15,-3 1-15,0 1 0,-1 2 16,-1 0-16,0 4 0,-1 1 15,-1 4-15,1 0 0,-1 2 0,0 1 16,0 0-16,0 1 0,-2 3 16,-1 3-16,0 0 0,0 1 15,-1 1-15,-2 0 0,2 1 0,0-2 0,0 1 16,0 0-16,1-2 16,0 1-16,0-2 0,1-2 15,0-1-15,-1-1 0,2 0 0,2-2 16,0-2-16,2-1 0,-2-1 15,-1 0-15,1 0 0</inkml:trace>
  <inkml:trace contextRef="#ctx0" brushRef="#br0" timeOffset="616893.3522">16141 4961 0,'0'0'0,"0"0"0,0 0 15,0 0-15,0 0 0,0 27 0,0-27 16,-2 20-16,2-20 0,-4 22 0,4-22 16,-5 25-16,2-13 0,-1 0 15,2 1-15,0-2 0,0-2 16,-1-1-16,1 0 16,0-3-16,1 2 0,0-4 0,1-3 15,-1 4 1,1-4-16,4 0 0,2-5 15,0-1-15,2-1 0,2-2 0,1 1 16,1-2-16,0 0 0,1 0 16,2-1-16,-1 1 0,0-1 15,4-1-15,-1 1 16,-3 2-16,-1 2 0,-1 2 0,-1 2 16,-1-1-16,-1 1 0,0 1 0,0 4 15,-4-1-15,0 1 0,-1 3 0,0 1 16,0 2-16,-2 1 0,-1 0 15,-1 1-15,-1 1 0,0 0 16,0-1-16,-1 1 0,-1-1 16,2-1-16,0 0 0,0-3 15,0 1-15,0-2 0,0-1 0,0-1 16,1-3-16,-3 1 0,2-3 0,0-3 16,0-1-16,1-2 0,0 0 15,0 1-15,0 2 0</inkml:trace>
  <inkml:trace contextRef="#ctx0" brushRef="#br0" timeOffset="617247.7126">16778 4430 0,'0'0'0,"0"0"0,0 0 0,22 20 0,-22-20 0,20 20 16,-7-4-16,1-1 0,-1 3 16,3 7-16,0 2 0,-4 2 15,-3 3-15,-1 9 0,-3 0 16,-2-1-16,-2-1 0,-4 1 16,-5 1-16,-3 6 0,-1 0 15,-3-4 1,-2-1-16,-1-2 0,-2-1 0,-9 5 15,-5-1-15,-3-6 0,0-4 16,-8-3-16,-7-3 0,-1-3 16,-1-2-16,-18 0 0,-5-1 15,2-3-15,1-2 0,-38 3 16,5-4-16,34-5 0,22-2 0,17-3 16</inkml:trace>
  <inkml:trace contextRef="#ctx0" brushRef="#br0" timeOffset="617649.1963">12710 4430 0,'0'0'16,"-12"12"-16,-1 2 0,1-1 0,0 3 15,-8 11-15,-2 6 0,-6 8 16,1 1-16,-4 13 0,3 4 15,4-2-15,3-1 0,-1 8 16,3-2-16,6-4 0,5-5 16,8 7-16,7-3 0,4-6 15,3-1-15,7-5 0,4-1 16,3-4-16,3-3 0,6-5 16,6-2-16,4-1 0,1 0 0,8 1 15,-17-8 1,-12-8-16</inkml:trace>
  <inkml:trace contextRef="#ctx0" brushRef="#br0" timeOffset="618096.605">17191 4823 0,'0'0'0,"0"0"16,0 0-16,25-9 0,-25 9 0,31-7 15,-10 4-15,2 0 0,2 2 16,5 0-16,3 0 0,7 0 15,-3 1-15,5 3 0,-3 1 0,-6 0 0,-4 2 16,-8-2-16,-6 2 16,-3-1-16,-2-1 0,-2-1 0</inkml:trace>
  <inkml:trace contextRef="#ctx0" brushRef="#br0" timeOffset="618281.528">17126 5062 0,'0'0'0,"0"0"0,0 0 16,0 0-16,35-4 0,-35 4 15,42-7-15,-17 3 0,3 1 16,3-3-16,3 0 0,9-2 16,0 1-16,5-2 0,-2-1 0,-9 1 15,-7 2-15,-6 2 0</inkml:trace>
  <inkml:trace contextRef="#ctx0" brushRef="#br0" timeOffset="618814.5347">17932 4601 0,'0'0'0,"0"0"0,0 0 16,0 0-16,23 10 0,-23-10 16,19 10-16,-8-3 0,0 4 0,0 1 0,0 0 15,-2 1-15,-3 1 0,-4 2 16,-3-1-16,-1 1 0,-2 0 16,-6 5-16,-2-1 0,-4-2 15,-3-2-15,-1 0 0,-4 0 16,1-3-16,1-1 0,-2 0 15,1-3 1,3-2-16,2 0 0,3-2 16,3 0-16,2-4 0,3-1 0,7 0 15,1-2-15,5-2 0,1 0 16,4 0-16,3-3 0,1 1 16,3 3-16,3-2 0,2 0 15,-1 0-15,-1 2 0,8 0 16,0 2-16,-1 2 0,-3 2 0,-2 1 15,-2 2-15,-3 2 0,-4 1 0,-1 5 16,-5 4-16,-1-2 0,-3-2 0,-5 3 16,-4 3-16,-5-1 15,-2 0-15,-6 2 0,-3 0 16,0 1-16,0-2 0,-3 0 16,-4 1-16,3-1 0,1 0 0,1 1 15,3 0-15,4-6 0,3-1 0,4-5 16,5-5-16,4-4 0,0 0 15,0 0-15,2 1 0,-2-1 16</inkml:trace>
  <inkml:trace contextRef="#ctx0" brushRef="#br0" timeOffset="619168.5498">18782 4315 0,'0'0'0,"0"0"0,0 0 16,-29 17-16,29-17 0,-33 24 0,18-11 15,-5 6-15,-3 4 16,0-1-16,1 2 0,-8 11 0,-5 13 31,4-2-31,4-3 0,-2 11 0,2 0 16,5-5-16,4-3 0,5 7 15,5 2-15,4-8 0,2-6 0,4 3 16,4 1-16,3-5 0,1-7 16,5 1-16,2-3 15,0-3-15,-1-3 0,11 2 0,5-4 16,-11-7-16,-6-5 0,-4-2 0</inkml:trace>
  <inkml:trace contextRef="#ctx0" brushRef="#br0" timeOffset="619770.5575">19156 4783 0,'0'0'0,"1"-7"16,0-3-16,0 0 0,0-2 0,0-4 15,0-2-15,-1 0 16,-1 1-16,-2 0 0,-1 1 16,-2 2-16,1 0 0,-4 5 0,-2 3 15,-4 1 1,-1 0-16,-4 4 0,-2 3 16,-1 4-16,0 3 0,-8 4 15,-1 4-15,2 2 0,2 1 16,1 5-16,-1 6 0,4-2 15,2-1-15,-1 4 0,3 0 16,5-3-16,2-3 0,6-1 16,3 1-16,2-3 0,1-2 0,2-3 0,2-1 15,3-3-15,2-2 0,1-6 16,2-1-16,1-3 0,1-2 16,5-3-16,3-5 0,1 0 0,0 0 15,2-3-15,1-2 16,1-3-16,-2 1 0,1-1 15,2 1-15,-4-1 16,-2-2-16,0-3 0,-2 1 16,-3 2-16,-3 4 0,-3 1 15,-2 0-15,-3 3 0,1 2 0,-2 2 16,0 1-16,-2 2 16,-2 3-16,0 0 0,-2 3 15,-2 2-15,1 1 0,-1 4 0,-1 2 16,0 0-16,-1 3 0,0 0 0,-1 4 15,0 0-15,1-1 0,-2 1 16,-1 0-16,3-2 0,1 0 0,0-2 16,-2 2-16,0-2 0,2-1 15,1-1-15,0-1 16,1-2-16,1-4 0,1 0 0,1-4 16,0 0-16,0 1 15,0-3-15</inkml:trace>
  <inkml:trace contextRef="#ctx0" brushRef="#br0" timeOffset="620233.9419">19309 4921 0,'0'0'0,"0"0"0,0 0 16,0 0-16,0 0 0,-8 19 0,8-19 15,-4 18-15,4-18 0,-6 24 16,3-8-16,-1 1 0,-1-2 15,0 2-15,-1 0 0,1-2 16,-1-1-16,0-2 0,-1 0 16,2-3-16,0 0 0,2-2 0,1 0 15,-2-3-15,1-2 0,1-2 16,2 0-16,-1-4 0,3-1 0,1-1 16,2-3-16,0-1 0,2-3 15,2-1-15,2-1 0,1 2 16,1 1-16,6-4 0,1 0 15,-4 1 1,0 1-16,-3 0 0,-1 3 16,-2 1-16,-1 1 0,-2 4 15,1 4-15,-1 0 0,-1 1 0,0 1 16,-1 2-16,-1-1 0,-2 2 16,-1 3-16,-1 1 0,0 1 15,-1 0-15,0 0 0,-1 4 16,-1-2-16,1-1 0,-2 4 0,-2 1 15,1-1-15,-1-2 0,1-2 0,0-1 16,2-1-16,0-1 0,0-5 16,1 1-16,0-2 0,2-1 0,-2 2 15</inkml:trace>
  <inkml:trace contextRef="#ctx0" brushRef="#br0" timeOffset="620434.6309">19767 4851 0,'0'0'0,"0"0"0,22 0 0,-7-1 15,3 0-15,4-1 0,4 0 16,7 1-16,-1 0 0,0 0 0,0-1 16,6 1-16,-2 0 0,-5 2 0,-4 2 15,-4-3-15,-3-2 0,-5-2 16,-3-3-16,-2 2 0,-2 2 0,-2-1 15</inkml:trace>
  <inkml:trace contextRef="#ctx0" brushRef="#br0" timeOffset="620619.4348">20048 4719 0,'0'0'0,"0"0"15,0 0-15,0 0 0,0 0 0,-12 21 16,12-21-16,-11 24 0,11-24 15,-13 26-15,6-9 16,0 1-16,2 1 0,0 1 16,2 2-16,0 0 0,1 2 15,0 6-15,4 0 0,1-3 16,2-3-16,0-4 0,-1-3 16,0-2-16</inkml:trace>
  <inkml:trace contextRef="#ctx0" brushRef="#br0" timeOffset="621273.7737">20714 4889 0,'0'0'0,"0"0"16,10-17-16,-3 6 0,0-1 0,4-8 16,3-2-1,-1 1-15,0 0 0,-1-2 16,-1-2-16,-3 0 0,-2 2 15,-2-1-15,-5 1 0,-2 2 16,0 3-16,-3 0 0,-4 2 16,-1 3-16,-2 3 0,-3 6 15,-5 6-15,-2 0 0,-1-1 0,-3 5 16,0 5-16,-1 2 0,0 1 0,1 5 16,-2 4-16,4 1 0,2 1 0,-3 6 15,3 1-15,1-3 16,2-1-16,4-2 0,4 0 15,2-4-15,3-2 0,1 1 16,3 1-16,3-5 0,3-2 0,4-4 16,2-3-1,-1-2-15,0-2 0,6-1 16,3-1-16,3-2 0,2-3 16,1-2-16,3-4 0,-2 0 15,0 0-15,3-1 0,0-4 0,-2 1 16,-3-1-16,2-3 0,-2 0 15,-7 6-15,-1 1 0,-2-1 16,-1-1-16,-1 0 0,-1 0 0,-3 3 16,0 2-16,-2 2 0,-2 1 15,-2 4-15,0 0 0,0 0 16,-2 5-16,-2 0 0,-3 3 16,0 0-16,1 1 0,-3 3 15,-1 2-15,1 2 16,0-1-16,-1 2 0,1 1 0,-1-2 0,0-1 0,1 1 15,0 2-15,1-2 0,2 1 16,0-2-16,1 1 0,0-4 16,2-2-16,0 0 0,0-2 15,1-1-15,0 0 0,5-4 0,4-3 16,1-1-16,1-4 0,-2 2 16,0 0-1,-2 1-15</inkml:trace>
  <inkml:trace contextRef="#ctx0" brushRef="#br0" timeOffset="621753.0573">20911 4911 0,'0'0'0,"0"0"16,0 0-16,0 0 0,0 0 0,0 0 16,0 0-16,-10 28 0,10-28 0,-8 20 15,1-8-15,0 2 0,0 0 16,-2 1-16,-1 0 15,0 0-15,1-2 0,1 1 0,2-2 16,-1-1-16,1-1 0,0-2 16,1-2-1,0-1-15,2-2 0,1 0 16,2-3-16,-1 2 0,1-2 16,3-3-16,1-3 0,2-1 15,-1 0-15,4-1 0,2-3 16,0 1-16,1 2 0,0-3 0,2-1 15,2-3-15,1 1 0,0 0 16,2 2-16,-2-1 0,-3 2 0,-2 0 16,-1 2-16,-1 2 0,-2 1 15,0 2-15,-2 2 0,0 2 0,-1 1 16,-1 1-16,-1 3 16,-1 0-16,0 1 0,0 3 0,0 1 15,-2 0-15,0 0 0,0 2 16,-2 2-16,1 1 0,0 0 0,0-1 15,-1 0-15,0-3 0,0 0 0,0-2 16,1 0-16,1-2 0,0-1 16,1-1-16,3-2 15,-1-2-15,1-3 0,1 0 0,-2 1 16,0-2-16</inkml:trace>
  <inkml:trace contextRef="#ctx0" brushRef="#br0" timeOffset="621922.015">21258 4969 0,'0'0'0,"0"0"16,0 0-16,0 0 15,26-3-15,-26 3 0,25-2 16,-25 2-16,28 0 0,-13-1 0,2 0 0,0 0 16,-1 0-16,0 0 0,-1 0 15,-2 1-15,-1-1 0,-2 1 0,-1-1 16,-1 1-16</inkml:trace>
  <inkml:trace contextRef="#ctx0" brushRef="#br0" timeOffset="622175.7553">21659 4902 0,'0'0'0,"0"0"0,0 0 31,0 0-31,0 0 0,0 20 0,0-20 0,0 0 0,-2 28 0,2-28 15,-8 25 1,5-13-16,0 1 0,-2 1 16,0 0-16,-1 1 0,1-3 0,-1 1 15,2-1-15,-1-1 16,1-1-16,1-1 0,-1-4 16,2 1-16,0-2 0,0 0 0,-1-3 15,1-2-15,0-3 0,1-4 16,1-5-1,0 3-15,0 0 0,0 1 16</inkml:trace>
  <inkml:trace contextRef="#ctx0" brushRef="#br0" timeOffset="622538.8303">22043 4342 0,'0'0'0,"0"0"0,0 0 0,5 23 16,-5-23-16,7 25 0,-4-4 0,-1 0 16,1 1-16,-2 11 0,-1 5 15,-2-4-15,-2 1 0,-1 8 0,-3 2 16,-1-3-16,-1-2 0,-6 5 15,-5-1-15,1-4 0,1-3 16,-3-3-16,-1 0 0,0-3 16,-1 0-16,-1-7 15,1-3-15,3-3 16,2-4-16,2 0 0,0-3 16,4-2-16,2-2 0,1-3 0,1-1 15,4-2-15,0 0 0,1 0 16</inkml:trace>
  <inkml:trace contextRef="#ctx0" brushRef="#br0" timeOffset="622661.2332">21991 5069 0,'0'0'0,"0"0"16,0 0-16,0 0 0,0 0 0,0 0 15,-30 14-15,30-14 16,-23 7-16,23-7 15</inkml:trace>
  <inkml:trace contextRef="#ctx0" brushRef="#br0" timeOffset="625567.2137">6495 6887 0,'0'0'0,"0"0"15,0 0-15,0 0 0,23-1 0,-23 1 16,29-6-16,-29 6 0,36-4 0,-11 1 16,2 2-16,2-2 0,1 3 0,9-3 15,0 2-15,-2 1 0,-2 0 16,3 0-16,-3 3 0,-4-2 16,-4-2-16,-5 1 0,-1-2 15,-7 4-15,1-1 0,-7 2 16,2 0-16,-3-3 0,-4-3 0,-1 0 31,-2 0-31,0 2 0,0-2 0,0 3 16</inkml:trace>
  <inkml:trace contextRef="#ctx0" brushRef="#br0" timeOffset="625799.1076">7146 6725 0,'0'0'0,"0"0"15,0 0-15,0 0 0,0 0 16,0 0-16,0 0 0,0 0 16,0 0-16,0 0 0,0 0 15,-1 30-15,1-30 0,-3 28 16,2-10-16,1 0 0,-2 3 0,1 0 16,1 1-16,-2 0 0,2-1 0,-2 8 15,-1 1-15,1-5 0,0-5 16,1-3-16</inkml:trace>
  <inkml:trace contextRef="#ctx0" brushRef="#br0" timeOffset="626353.9776">6550 7167 0,'0'0'0,"0"0"15,0 0-15,28 15 0,-16-7 0,6-1 16,4 1-16,7 1 16,1-1-16,4 0 0,5-1 15,-3-4-15,1 0 0,10-3 16,3-3-16,-4 0 0,-3-2 0,10-5 15,0-5 1,-6 1-16,-2-3 0,4-5 16,-1-6-16,-8 3 0,-3 0 15,-3-4-15,-1-6 0,-6 3 0,-7-1 16,-3 1-16,-2-3 16,-8-1-16,-3 3 0,-7-5 15,-5 1-15,-3-1 0,0 5 0,-6-2 16,-3 2-16,-4 2 0,-3 5 0,-5-3 15,-3 0-15,-1 5 0,-2 3 16,-12 3-16,-1 4 0,-1 6 16,1 1-16,-4 7 0,-2 7 15,6 3-15,7 2 0,-5 6 16,-6 3-16,11 1 0,8-1 0,-15 21 16,7 2-1,8-5-15,8 0 0,9 1 16,7-1-16,10-12 0,1-1 0,7 3 15,3 3-15,4-1 0,0 2 16,11 0-16,6 4 16,6-3-16,1 0 0,10-4 0,3-1 15,-12-8-15,-12-4 0,-7-7 16</inkml:trace>
  <inkml:trace contextRef="#ctx0" brushRef="#br0" timeOffset="627134.4511">14926 6583 0,'0'0'15,"0"0"1,22 0-16,-22 0 0,31 0 0,-10 4 16,5-1-16,7 4 0,0 0 15,2 1-15,3-1 0,3 3 16,-4-2-16,-4-5 0,-3-4 16,-6 1-16,-4-2 0,-4 2 15</inkml:trace>
  <inkml:trace contextRef="#ctx0" brushRef="#br0" timeOffset="627335.0852">15544 6559 0,'0'0'0,"0"0"16,0 0-16,0 0 0,0 0 0,-11 31 15,11-31-15,-14 32 0,6-15 16,-1 2-16,1 6 16,-1-3-16,0 2 0,0 0 15,1-5-15,2-1 0</inkml:trace>
  <inkml:trace contextRef="#ctx0" brushRef="#br0" timeOffset="627874.139">14909 6847 0,'0'0'0,"0"0"0,0 0 16,0 0-16,0 0 0,0 0 15,30 19-15,-30-19 0,29 17 16,-6-6-16,7 3 15,-1-3-15,0 0 0,13 2 0,2-1 16,1-2-16,1 1 0,10-4 0,-3 0 0,-3-4 16,-1-3-16,6-6 0,-4-2 15,-4-4-15,-2-2 0,-2-3 16,-2-4-16,-1-4 0,-7 0 16,-6-7-16,-2 0 0,-7 2 15,-2 0-15,-7-3 0,-6-2 16,-5 2-16,-5 0 0,-4-2 0,-3 0 0,-7 0 15,-4 1-15,-5 3 0,-3 2 16,-5 1-16,-3 3 0,-4 3 16,-2 2-16,-3 4 0,-1 0 15,-10 4-15,-2 4 0,4 1 0,3 7 16,1 1-16,1 5 16,2 2-16,1 6 15,-11 12-15,10 2 0,19-4 16,1 1-16,-6 12 0,8 2 15,18-14-15,2 3 0,5 4 16,1 1-16,7 2 0,2-3 16,6 4-16,5 3 15,2 1-15,3-1 0,0 4 0,0 0 16,1-4-16,0-7 0,-6-7 0,-5-8 0,-2-5 16</inkml:trace>
  <inkml:trace contextRef="#ctx0" brushRef="#br0" timeOffset="628590.6763">10971 6022 0,'0'0'0,"0"0"0,0 0 16,0 0-16,24-7 0,-24 7 16,34 4-16,-15-1 0,2 1 0,5 3 15,2 0-15,8 4 0,-3 3 16,-2 1-16,-3 3 0,-3-1 16,-6 1-1,-3 3-15,-10 4 0,-6-4 16,-5-2-16,-12-1 15,-9 0-15,-5 0 0,-3-1 0,-11-3 0,-3 1 16,2-4-16,2-3 0,3-2 16,4 1-16,-1-4 0,6 1 0,7-4 15,4 0-15,6 1 0,3 2 16,5 0-16,3-3 0,8 0 16,3 0-16,8 0 0,6 0 15,3 0-15,4 1 0,8 3 0,5 2 16,-2-2-16,1 3 0,9 4 15,-1 6 1,-6 1-16,-5-3 0,-2 6 0,-9 1 16,-7-1-16,-5-4 15,-6 1-15,-4-1 0,-4-2 16,-3 0-16,-7-1 0,-5 0 16,-5-3-16,-2-3 0,-7 1 0,-4-1 15,0-1-15,0-3 0,-1 0 16,-2-1-16,2 0 0,1-2 15,2-1-15,2 0 0,4 0 16,3 0-16,4-1 0,5 1 0,2 0 0</inkml:trace>
  <inkml:trace contextRef="#ctx0" brushRef="#br0" timeOffset="628706.639">11662 6623 0,'0'0'0,"0"0"0,0 0 16,0 0-16,0 0 0,-5 23 0,5-23 15,0 0-15</inkml:trace>
  <inkml:trace contextRef="#ctx0" brushRef="#br0" timeOffset="648022.7244">15388 12766 0,'0'0'0,"0"0"16,0 0-16,0 0 0,0 0 0,0 0 15,0 0-15,0 0 0,0 0 16,0 0-16,0 0 0,0 0 16,0 0-16,0 0 0,0 0 15,0 0 1</inkml:trace>
  <inkml:trace contextRef="#ctx0" brushRef="#br0" timeOffset="648223.3749">15344 12735 0,'0'0'0,"0"0"16,0 0-16,0 0 0,0 0 0,0 0 15,0 0-15,0 0 0,0 0 16,0 0-16,0 0 0,0 0 16,0 0-16,0-27 0</inkml:trace>
  <inkml:trace contextRef="#ctx0" brushRef="#br0" timeOffset="648386.1863">15344 12820 0,'0'0'16,"0"0"-16,0 0 0,0 0 0,0 0 0,0 0 15,0 0-15,0 0 16,0 0-16,0 0 0,0 0 0,0 0 16,0 0-16,0 0 0</inkml:trace>
  <inkml:trace contextRef="#ctx0" brushRef="#br0" timeOffset="648539.8626">15236 12934 0,'0'0'0,"0"0"0,0 0 15,0 0 1,0 0-16,0 0 0,0 0 0,0 0 15</inkml:trace>
  <inkml:trace contextRef="#ctx0" brushRef="#br0" timeOffset="648702.7706">15237 12943 0,'0'0'0,"0"0"0,0 0 15,0 0-15,0 0 0,0 0 0,0 0 16,0 0-16,0 0 0,0 0 16,0 0-16,0 0 0</inkml:trace>
  <inkml:trace contextRef="#ctx0" brushRef="#br0" timeOffset="648903.4209">15193 12954 0,'0'0'0,"0"0"0,0 0 16,0 0-16,0 0 0,0 0 0,0 0 15,0 0-15,0 0 0,0 0 16,0 0-16,0 0 0,0 0 0,0 0 16,0 0-16,0 0 0,-20 13 15,20-13-15,0 0 0,0 0 16</inkml:trace>
  <inkml:trace contextRef="#ctx0" brushRef="#br0" timeOffset="649057.2166">15153 12972 0,'0'0'16,"0"0"-16,0 0 0,0 0 15,0 0-15,0 0 0,0 0 16,0 0-16,0 0 0,0 0 0,0 0 0,0 0 15,0 0-15,0 0 16,0 0-16,0 0 0</inkml:trace>
  <inkml:trace contextRef="#ctx0" brushRef="#br0" timeOffset="649226.6938">15097 12958 0,'0'0'0,"0"0"0,0 0 16,0 0-16,0 0 0,0 0 16,0 0-16,0 0 0,0 0 0,0 0 15,0 0 1,0 0-16</inkml:trace>
  <inkml:trace contextRef="#ctx0" brushRef="#br0" timeOffset="649427.406">15007 12987 0,'0'0'0,"0"0"16,0 0-16,0 0 0,0 0 0,0 0 16,0 0-16,0 0 0,0 0 15,0 0-15,2-22 0,-2 22 16,0 0-16,0 0 0</inkml:trace>
  <inkml:trace contextRef="#ctx0" brushRef="#br0" timeOffset="649590.285">14943 12969 0,'0'0'0,"0"0"15,0 0-15,0 0 0,0 0 16,0 0-16,0 0 0,0 0 0,0 0 0,0 0 15,0 0-15,-14-22 0,14 22 16,-2-22-16,2 22 0,0 0 16</inkml:trace>
  <inkml:trace contextRef="#ctx0" brushRef="#br0" timeOffset="649721.858">14910 12933 0,'0'0'0,"0"0"0,0 0 0,0 0 16,0 0-16,0 0 0,0 0 16,0 0-16,0 0 0,0 0 15,0 0-15,0 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7T00:20:37.263"/>
    </inkml:context>
    <inkml:brush xml:id="br0">
      <inkml:brushProperty name="width" value="0.05292" units="cm"/>
      <inkml:brushProperty name="height" value="0.05292" units="cm"/>
      <inkml:brushProperty name="color" value="#FF0000"/>
    </inkml:brush>
  </inkml:definitions>
  <inkml:trace contextRef="#ctx0" brushRef="#br0">3833 6063 0,'0'0'0,"0"0"0,0 0 15,0 0-15,0 0 0,0 0 16,0 0-16,0 0 0,0 0 0,-10-16 16,10 16-16,0 0 0,0 0 15,0 0-15,0 0 0,22-5 16,-22 5-16,0 0 0,34 2 0,-34-2 16,33 3-16,-12 1 0,3-4 15,1 1-15,3 1 0,12-2 16,1 0-16,3 0 0,0 4 0,14-4 15,1 0-15,-1 0 0,1 0 16,12 0-16,0 0 0,0 0 16,-3 1-1,13-2-15,-2 1 0,-2 0 16,0 0-16,22 0 16,10 3-16,-20-3 0,-13-2 15,28 1-15,-16 1 0,-7-3 0,-5 2 16,-3-1-16,-3 2 0,-9-1 15,-6-3-15,-2 4 0,0 4 16,-9-4-16,-3 0 0,-3 0 0,-2 0 16,-8 1-16,-3 1 0,-10-1 15,-5 2-15,-3 6 0,-6 3 0,-6-11 32,-6 0-32,5-1 0,1 0 0,2 0 0</inkml:trace>
  <inkml:trace contextRef="#ctx0" brushRef="#br0" timeOffset="744.5843">4501 6747 0,'0'0'0,"0"0"16,10-15 0,-6 6-16,0 0 0,2-4 15,0-1-15,3-5 0,0-3 0,1 2 16,0-1-16,-2-1 0,-1 4 15,0-3-15,-4-1 0,-3 4 16,0 1-16,-6-1 0,-1 3 16,-3 4-16,-1 1 0,-6 2 15,-4 2-15,-1 2 0,0 1 0,-6 3 16,-2 6-16,-2 1 0,1 2 0,-1 5 16,1 7-16,1 0 0,3 1 15,-5 9-15,3 3 0,5 0 16,4-1-16,4 1 0,4 2 15,4-6-15,3 1 0,3 2 16,5-2-16,3-9 0,-2-3 0,5-1 16,3-1-16,1-3 0,1-6 0,1-1 15,3-4-15,0-6 0,2-1 16,6-3-16,4-8 0,-1 1 16,-2-3-16,2-1 0,3 0 15,-3-3-15,1 1 0,-3-3 16,1-2-1,-5 6-15,-1 2 0,-3 3 0,-4-2 16,-1 0-16,-2 2 0,-3 5 16,-3 0-16,-3 2 0,2 3 15,-3 0-15,-2 4 0,-5 0 16,0 0-16,-1 6 0,-3 2 16,2 0-16,-2 2 0,3 1 15,-3 3-15,1 1 0,3 2 0,-4 2 16,1 2-16,0-1 0,2-1 0,-3 9 15,1-2-15,-1-1 0,5-4 16,-4 1-16,2-1 0,-1-3 16,2-4-16,3 0 0,4-3 15,2-2-15,0-5 0,2-4 16,-2-3 0,1 0-16,-2 3 0,0-3 0</inkml:trace>
  <inkml:trace contextRef="#ctx0" brushRef="#br0" timeOffset="1207.3481">4855 6776 0,'0'0'0,"0"0"0,0 0 16,-5 21-16,5-21 0,-6 18 0,2-5 15,-2 3-15,0 1 0,-3 1 16,-1 0-16,0-1 0,1-1 0,-1 5 15,-2 0-15,2-3 16,1-3-16,2-1 0,1-1 0,0-5 0,2 1 16,1-4-16,-1-1 0,1-4 15,1-3-15,1-1 0,1-3 16,1 0-16,1-2 0,3-2 16,1-2-16,1-1 0,1 0 0,3-1 15,3-2-15,0 2 16,1-2-16,-3 6 15,-1 0-15,-1 1 0,-1 2 16,0 2-16,-3 2 0,3 0 16,1 4-16,-2 0 0,-1 4 15,0 2-15,0-1 0,-4 5 16,1 4-16,-2 0 0,1 1 0,-3 1 16,-3 0-16,1 1 15,0-5-15,0 2 0,0-1 0,1-2 0,1 0 16,-3-3-16,2-1 0,1-3 15,0-4-15,4-5 0,-4-2 16,2 1-16,1-2 0,0 1 16,1 2-16,-3 0 0</inkml:trace>
  <inkml:trace contextRef="#ctx0" brushRef="#br0" timeOffset="1345.4987">5015 6883 0,'0'0'16,"0"0"0,0 0-16,0 0 0,0 0 15,0 0-15,0 0 0,32-14 16,-32 14-16,28-1 0,-11-2 15,3 3-15,2-3 0,0 3 16,4 3-16,-4-3 0,0 0 16,7 0-16,-4 0 0,-3-3 15,-3 3-15,-4-1 0,-2-2 0,0 3 0</inkml:trace>
  <inkml:trace contextRef="#ctx0" brushRef="#br0" timeOffset="1577.3722">5205 6798 0,'0'0'0,"0"0"0,0 0 16,0 0-16,0 0 0,-5 25 15,5-25-15,-5 25 0,5-25 0,-4 30 16,1-14-16,1-2 0,1 3 15,-2-2-15,3-1 0,-2-3 0,2 0 16,2-2-16,-1-4 0,1-2 16,-2-2-16,1 2 0</inkml:trace>
  <inkml:trace contextRef="#ctx0" brushRef="#br0" timeOffset="1809.3557">5593 6761 0,'0'0'0,"0"0"16,0 0-16,0 0 0,-12 26 0,12-26 15,-12 32-15,5-11 0,1 0 16,-1 1 0,-1 0-16,-1 6 0,1-3 15,-1 0-15,-1 0 0,1-4 0,1-3 16,-2-3-16,-1-3 15,1-6-15,2 1 0,0-4 0,1 1 16,2-1-16</inkml:trace>
  <inkml:trace contextRef="#ctx0" brushRef="#br0" timeOffset="2094.7672">5192 5497 0,'0'0'0,"0"0"0,0 0 15,-12 22-15,12-22 0,-14 30 0,8-7 16,-1 1-16,-2 2 0,0 12 16,2 3-16,3-2 0,4-3 0,0 0 15,0-7-15,0-5 0</inkml:trace>
  <inkml:trace contextRef="#ctx0" brushRef="#br0" timeOffset="2611.6439">6518 6097 0,'0'0'15,"0"0"-15,0 0 0,29-4 0,-29 4 0,31-3 16,-11 0-16,3 2 0,4 1 16,5 0-16,3 0 0,-2 2 15,0 4-15,-5-2 0,-4 0 16,0 2-16,-4-3 0,-4-2 16</inkml:trace>
  <inkml:trace contextRef="#ctx0" brushRef="#br0" timeOffset="2812.274">6500 6437 0,'0'0'0,"0"0"0,0 0 0,29-7 0,-29 7 15,38-4-15,-13 1 0,3 2 16,0 1-16,11 0 0,1-3 15,-5 0-15,-7 2 0,-4-2 16</inkml:trace>
  <inkml:trace contextRef="#ctx0" brushRef="#br0" timeOffset="5158.0844">7934 6365 0,'0'0'0,"0"0"16,0 0-16,0 0 0,0 0 0,28 0 16,-28 0-16,42-3 0,-16 2 0,6-2 15,6-1-15,2 1 0,3 0 16,17-1-16,3 0 0,14 0 16,-1-2-16,13-1 0,-1 3 15,10 0-15,-6 1 0,10 0 16,-6-2-16,-6 5 0,-4 1 0,34-1 15,-12-1 1,-11-2-16,-7-4 0,-6 4 16,-4 2-16,-8 1 0,-7-3 15,-6 6-15,-2 0 0,-3-1 0,0 3 16,-7-1-16,-3 4 16,-8-1-16,-7-1 0,-2-1 15,-3 1-15,-10 1 0,-5 1 0,-2-4 16,-3 2-16,0-5 0</inkml:trace>
  <inkml:trace contextRef="#ctx0" brushRef="#br0" timeOffset="6075.9357">8446 6676 0,'0'0'16,"0"0"-16,0 0 0,0 0 0,0 0 15,0 0-15,36 4 0,-36-4 16,34 0-16,-11 0 0,2 3 0,0-2 0,0 2 16,0 1-16,1 2 15,4 2-15,-3 1 0,-5 0 0,-6 2 16,-4 2-16,-7 1 0,-6 1 15,-6 0-15,-4 4 0,-4 0 16,-12 7-16,-5-1 0,-3 2 16,-3-4-16,-2 5 0,1 1 0,6-4 0,3 0 15,6 0-15,4-2 0,8-3 16,6-1-16,9-4 0,5-3 16,9-2-16,6-6 0,9-2 15,7-4-15,3-1 0,2-2 16,5-1-16,5-5 0,5 0 15,-4-3-15,2-2 16,4-1-16,-7 0 0,-6-1 16,6-7-16,-2 3 0,-8-2 15,-5 2-15,-3-3 0,1 1 16,-10 2-16,-5 4 0,-5-3 16,-6-4-16,-3 7 0,-3 0 0,-4 0 15,-2 0-15,-2 4 16,-3 0-16,-6 3 0,-5 4 0,0 3 0,-1-3 15,0 4-15,-2 0 0,0 3 16,0 2 0,-3 2-16,-2 2 0,0 2 0,2 0 0,0 6 0,2 7 15,0-4-15,2-1 0,0 5 16,0 4-16,3-1 0,4-2 16,2 3-1,4-3-15,1-1 0,4-3 16,6 0-16,2 3 0,2-6 15,1-1-15,2-3 0,1-1 16,0-6-16,1 0 0,5-4 16,3-1-16,0-3 0,1-2 15,2-1-15,3-4 0,-1 2 0,2 0 0,2-7 16,-2-1-16,-4 0 0,-2-1 16,-2 3-16,-3-3 15,-4 3-15,-2 3 0,-3 1 0,-3 4 16,-3 0-16,-2 3 0,0 0 15,0 1-15,-1-1 0,-2 4 16,-1 3-16,-3 4 0,-1-2 0,1 1 16,-2 1-16,-1 3 0,0 2 0,1-1 15,-1 6-15,0 0 16,1 1 0,2-2-16,0 2 0,1 0 0,1-1 0,2 0 0,1-1 15,0-2-15,1 0 16,1-3-16,1 0 0,0-1 15,2-3-15,-1 2 0,3-3 16,-1-3-16,4-1 0,1-2 16,-1-2-16,-2 2 0,-1 0 0</inkml:trace>
  <inkml:trace contextRef="#ctx0" brushRef="#br0" timeOffset="6508.2918">9682 6990 0,'0'0'0,"0"0"16,0 0-16,0 0 0,0 0 0,3 25 16,-3-25-16,-3 21 15,3-21-15,-8 22 0,8-22 16,-13 25-16,7-11 0,-2 0 0,0-3 16,0 0-1,1-2-15,0 0 0,2-2 16,0 0-16,1-3 0,0-1 15,1-3-15,0-3 0,1 1 16,2-3-16,1 0 0,2-5 0,2 2 16,3-5-16,2 2 15,1-3-15,1 3 0,3-5 16,-1 0-16,-2 2 0,-1 0 0,0 3 0,0 0 16,-1 3-16,-1 1 0,-1 1 15,-1 2-15,0 1 0,0 2 0,-1 2 16,2 1-16,-4 2 15,0 2-15,-1 0 0,0 4 16,-1 1-16,-2 2 0,-2 4 0,-2 1 16,-1-2-1,1 2-15,-1 0 0,-2 0 16,-1 0-16,0-1 0,-3-3 16,-2-4-16,2-1 0,1-2 0,3 0 15</inkml:trace>
  <inkml:trace contextRef="#ctx0" brushRef="#br0" timeOffset="7163.3513">8447 5630 0,'0'0'15,"0"0"-15,0 0 0,-3-22 0,2 15 16,-1 0-16,1-2 0,1 3 15,-2-1-15,1 0 0,0 2 16,-2 3-16,-2 2 0,-4 3 16,-4 5-16,0-1 0,-5 4 0,1 5 15,-1 2-15,-5 8 0,-1 3 16,-1-2-16,2 0 0,-2 8 0,4-3 16,3-1-16,3-1 0,3-1 15,2-4-15,2 0 0,3-2 16,1-4-16,2-1 0,1-3 15,2-4-15,1-3 0,2 1 0,2-7 16,4 0-16,2-2 0,4-4 16,1-3-1,3-4-15,1 0 0,2-2 16,6-2-16,0-2 0,-4 2 16,-2-3-16,-2 4 0,-1 1 15,-1 4-15,-3-1 0,-4 2 16,-3 2-16,1 3 0,0 0 0,-1 3 15,-5 2-15,0 1 0,-1 4 16,-1-3-16,-1 3 0,-1 2 0,-1 2 16,-1 2-16,0 2 0,-2 1 15,1 2-15,-1-3 0,-1 4 16,1-1-16,-1 0 0,1-2 16,0-1-16,0-1 0,2-3 0,1 2 15,1-2-15,1-4 0,1-3 16,0 0-16,2-1 0,-4-2 0</inkml:trace>
  <inkml:trace contextRef="#ctx0" brushRef="#br0" timeOffset="7595.9213">8747 5920 0,'0'0'0,"0"0"0,0 0 16,0 0-1,0 0-15,0 0 0,0 0 16,0 0-16,7 27 0,-7-27 15,2 22-15,-2-22 0,0 25 0,0-25 16,-2 28-16,0-16 16,0 5-16,0-5 0,-1 1 0,-1-1 15,1-2-15,0 0 0,1-5 16,-1 2-16,1-1 0,0-2 0,1-1 16,1-3-16,-3 0 0,1-3 15,2-1-15,2-2 0,-1-2 0,2 0 16,3-2-16,1-1 0,3-3 15,1 0-15,1 1 0,0 1 16,1 1-16,1-2 0,-1 1 16,-2 1-1,-1 1-15,-1 3 0,0 3 16,-2 0-16,1 2 0,-2 2 16,-1 2-16,0 2 0,-1 0 0,0 2 15,0 2-15,-1 2 0,-1 1 16,0 0-16,1 0 0,-2 0 15,0-1-15,-1-2 0,0 1 16,0-1-16,1-1 0,-1-3 0,0-1 16,0-3-16,2 0 0,-2 0 0,2-2 15,-2 2-15</inkml:trace>
  <inkml:trace contextRef="#ctx0" brushRef="#br0" timeOffset="7765.2309">9142 5905 0,'0'0'0,"0"0"15,0 0-15,0 0 0,0 0 0,30-1 16,-30 1-16,34-3 0,-13 3 16,1 0-16,1 0 0,1 0 15,1 0-15,6 3 0,-2-2 16,-1 0-16,-3-1 0,-2 2 16,-3-2-16,-2 0 0,-2 0 15,-3-4-15,-3-2 0,-1 0 0,-2 2 0,-2 1 16</inkml:trace>
  <inkml:trace contextRef="#ctx0" brushRef="#br0" timeOffset="8012.3715">9407 5758 0,'0'0'0,"0"0"15,0 0-15,0 0 0,0 0 0,-4 32 16,4-32-16,-4 27 0,4-27 15,-7 34-15,3-16 0,-1 0 16,1-1-16,-1 1 0,1 0 16,1-2-1,0 0-15,1-4 0,0-2 16,0 0-16,1 1 0,1-4 16,1 0-16,2-7 0,3 0 0,-1-3 15,0 3-15,-2-2 0</inkml:trace>
  <inkml:trace contextRef="#ctx0" brushRef="#br0" timeOffset="8444.7838">9879 5697 0,'0'0'0,"0"0"0,0 0 16,0 0-16,0 0 0,30 19 15,-30-19-15,19 18 0,-9-8 0,-2 2 31,-3 1-31,-2 2 0,-3 2 0,-2-3 16,-1-1-16,-3 1 0,-1-1 16,-2 1-16,-2 0 0,-3 0 15,-2-2-15,2-2 0,1 0 16,0-2-16,3-3 0,2 0 16,1-3-16,0 0 0,2-2 15,2 0-15,0-4 0,3 4 0,3 0 0,3-3 16,5-1-16,4 1 0,1-1 15,4 0-15,2 1 0,3-1 16,0 4-16,-3-2 0,0 2 16,-1 2-16,-1 2 15,-2-1-15,-1 5 0,-3-1 16,-3 3-16,-3-2 0,-3 3 0,-3 2 0,-5-2 0,-1 4 16,-3-1-16,1 1 0,-2-1 15,-2 3-15,-1-1 0,0 1 16,0 1-16,1-1 0,0-3 15,5 1-15,3-1 0,1 0 16,0-5-16,1 1 0</inkml:trace>
  <inkml:trace contextRef="#ctx0" brushRef="#br0" timeOffset="8651.9841">10775 6201 0,'0'0'15,"0"0"-15,0 0 0,29-7 16,-29 7-16,36-4 0,-11 4 0,0 4 16,-1-3-16,7 2 0,1 3 15,-5 1-15,-2-2 0,-5 1 16,-2-1-1,-4 1-15</inkml:trace>
  <inkml:trace contextRef="#ctx0" brushRef="#br0" timeOffset="8830.4149">10668 6537 0,'0'0'0,"0"0"0,0 0 0,0 0 0,32 3 16,-32-3-16,47-3 15,-17-1-15,3 4 0,5-1 0,2-1 16,10 1-16,-5-3 0,2 1 16,-10 0-16,-6-1 0</inkml:trace>
  <inkml:trace contextRef="#ctx0" brushRef="#br0" timeOffset="9168.6283">11498 6372 0,'0'0'0,"0"0"0,0 0 0,0 0 15,30-4-15,-30 4 0,44-3 16,-16 0-16,3 2 0,5-2 16,6 3-16,11-4 0,0 1 0,13-1 15,1-2-15,7 3 0,-6 2 16,0 0-16,-2-2 0,-1 6 16,-9-2-16,-3 2 0,-1 1 15,-10-1-15,-6 0 0,-8 1 16,-7 3-1,-9 0-15,-7-2 0,-1 1 16,-1-2-16,-1-1 0</inkml:trace>
  <inkml:trace contextRef="#ctx0" brushRef="#br0" timeOffset="9516.6595">11871 6580 0,'0'0'0,"0"0"16,0 0-16,31-1 0,-31 1 0,32 1 16,-11 1-16,0 2 0,1 0 15,2 3-15,-2 3 0,-4 1 16,-3 0-16,-4 1 16,-3 5-16,-5-2 15,-4 2-15,-8 0 0,-6 2 16,1-1-16,-1 0 0,-2 6 0,-1-2 15,0-1-15,2-2 0,1 1 16,2-2-16,2-1 0,2-1 0,4-2 16,2-3-16,6-1 15,6-2-15,5-5 0,6-1 0,0-2 0,4-2 16,8-1-16,2-6 0,-1-2 16,0-1-16,-2-3 0,-1-4 15,-2 1-15,-6 2 0,-5 5 16</inkml:trace>
  <inkml:trace contextRef="#ctx0" brushRef="#br0" timeOffset="9770.7501">12220 5938 0,'0'0'16,"0"0"-16,0 0 0,-4 21 0,4-21 15,-5 25-15,5-25 0,-7 35 16,4-13-16,-1 2 0,1 1 16,0 0-16,0 0 0,1 7 15,2 1-15,0-5 0,0-6 0,0-1 0</inkml:trace>
  <inkml:trace contextRef="#ctx0" brushRef="#br0" timeOffset="10018.3097">12918 6276 0,'0'0'0,"0"0"16,23-4-16,-6 1 0,4 2 0,10-4 16,4 4-16,0 0 0,-1-2 15,7 0-15,-2 2 0,-1-1 0,-3 4 16,-3-1-16,-3 0 0,-5-2 16,-4 0-16,-6 1 0,-4-3 15,-1 0-15,-2 2 0,-2 1 0</inkml:trace>
  <inkml:trace contextRef="#ctx0" brushRef="#br0" timeOffset="10254.5572">13229 6161 0,'0'0'0,"0"0"0,0 0 15,-3 19-15,3-19 0,-4 21 0,4-21 16,-7 28-16,4-12 0,0 2 16,-2 3-16,1-1 0,-2 2 15,1 4-15,-1 1 0,2-2 0,1-4 0,3-2 16,3-1-16,-1-4 0,0 0 16,1-3-16,-2-3 0,0-1 15</inkml:trace>
  <inkml:trace contextRef="#ctx0" brushRef="#br0" timeOffset="10539.5382">13666 6290 0,'0'0'0,"0"0"0,0 0 0,35-4 0,-18 1 0,7 1 16,6 1-16,11 0 0,2-2 16,4 3-16,4-1 15,9-2-15,-5 0 0,12-1 0,-1 1 16,-7-1-16,-6 4 0,5 0 16,-3 3-16,-10-1 0,-7 4 0,-7-2 31,-5 2-31,-7-2 0,-6 0 0,-3-1 15,-2 0-15,-3-2 0</inkml:trace>
  <inkml:trace contextRef="#ctx0" brushRef="#br0" timeOffset="10909.5629">13863 6497 0,'0'0'0,"0"0"0,0 0 16,27 4-16,-27-4 0,30 3 16,-9 0-16,0 2 0,-1-2 0,5 4 15,-1 3-15,-2-2 0,-2-1 0,-4 4 16,-5 0-16,-4 0 0,-2 0 16,-6 3-16,-6 0 0,-4 0 15,-3-1-15,-5-1 0,-3 3 16,3-1-16,2 0 0,-3 1 15,1 1-15,4-4 0,1 2 16,4-3-16,4 0 16,1-1-16,2 0 0,5-5 15,4 0-15,5-3 0,5 1 16,6-3-16,7 0 0,0-3 16,0 1-16,8-4 0,-1-1 15,-3-1-15,-2-1 0,3-6 16,-3-4-16,-6 3 0,-7 5 0,-3 3 15</inkml:trace>
  <inkml:trace contextRef="#ctx0" brushRef="#br0" timeOffset="11442.6665">14104 5629 0,'0'0'0,"0"0"16,0 0-16,23 11 0,-23-11 0,23 14 16,-9-3-16,-2 1 0,0 1 0,-2 2 15,-1 2-15,-4 3 0,0 0 16,-7 3-16,-4 4 0,-5-5 15,-2-1-15,-5 0 0,-3-3 0,-1 0 16,-1-1-16,-6 1 16,2 0-16,3-4 0,5-1 0,2-3 15,3 0-15,3-6 0,2 2 0,2-4 16,3 0-16,2 1 0,2-3 0,0 0 16,6-3-16,4 0 15,3-1-15,4 2 0,3 0 0,-1 0 16,-1 2-16,2 2 0,0 0 15,-1 3-15,-2-1 0,-1 0 16,-2 3 0,-2 0-16,-2 0 15,-3 4-15,-4 3 0,-1-3 0,-2 0 16,-3 3-16,-3 0 0,0-2 16,-2 1-16,-1-2 0,-1 3 15,0-2-15,1 4 0,-1-2 16,0-2-16,2 2 0,2-3 0,4 2 15,3-2-15,0-3 0,1 0 0,-2-1 16</inkml:trace>
  <inkml:trace contextRef="#ctx0" brushRef="#br0" timeOffset="11896.7236">15161 6120 0,'0'0'0,"0"0"0,25-1 16,-6 1-16,2 0 0,15 0 16,8-3-16,1 2 0,2 1 0,14-3 15,4-1-15,8 0 0,-4-2 0,10 2 16,0-2-16,-8 4 0,-7-1 0,9-1 15,0 1-15,-10-1 0,-5 1 0,1-1 16,-4 1 0,-13-1-16,-3-3 15,7 1-15,-10 3 0,-19 3 0,-1 0 16,-3 2-16,0-2 16,-4 3-16,-2 1 0,-7-3 15,-5 1-15,2 2 0,1-4 0,-1 3 0</inkml:trace>
  <inkml:trace contextRef="#ctx0" brushRef="#br0" timeOffset="12628.9522">15893 6469 0,'0'0'0,"0"0"15,0 0-15,0 0 0,1-21 0,-1 21 16,0 0-16,-3-22 0,0 15 15,-1 0-15,-3 2 0,-4-1 16,-2 2-16,-3 1 0,-3-1 16,-1 4-16,-1 3 0,-9-2 15,-1 5 1,3 1-16,0 1 0,-1 6 16,-1 1-16,-5 5 0,6-1 0,1 3 15,3 5-15,3-4 0,3 1 16,3-2-16,3 3 0,4-1 0,3-1 15,1 5-15,3-3 16,1-7-16,1-1 0,2-6 16,3 3-16,0-6 0,2 2 0,5-4 15,3-4-15,3-3 16,2-2-16,1-4 0,1 0 0,1-1 16,0-2-16,1-2 0,2-4 15,-3 4-15,-3-2 0,1-1 16,0-2-16,-1 2 0,-2-2 0,0 0 15,-2-1-15,-1 3 0,-3 1 0,-1 3 0,-1 0 16,-2 4-16,-3 0 0,0 0 16,-3 3-16,0 1 0,0 0 15,-2 3-15,0 0 0,0 3 16,-1 1-16,-1 3 0,0 2 16,-1 0-16,0 4 0,0 1 15,0 1 1,-1 0-16,1 1 0,-3 0 0,0 1 15,0 0-15,2-1 0,-1-2 16,2 3-16,1-2 0,0-2 0,0-1 16,-1-1-16,2 0 15,0-4-15,3 0 0,3-4 16,0 1-16,2-4 0,-3 0 16,1 0-16,-2 2 0</inkml:trace>
  <inkml:trace contextRef="#ctx0" brushRef="#br0" timeOffset="13137.8539">16037 6665 0,'0'0'0,"0"0"16,0 0-16,0 0 0,0 0 16,0 0-16,0 29 0,0-29 15,0 0-15,-2 29 0,2-29 16,-3 24-16,1-12 0,-2 1 15,1-2-15,-2 0 0,1 0 16,0 0-16,0 1 0,1-3 16,1-2-16,0-1 0,1-1 0,-1 0 0,1-3 15,1-2-15,0 3 0,0-3 16,4-5-16,-1 0 0,1-2 16,2 0-16,-1-1 0,4 1 15,2-4-15,0 0 0,1 1 0,1-1 16,0-1-16,-1 0 0,0 1 15,3-1-15,0-1 0,-3 2 0,-1 3 32,0 1-32,-1 0 0,0 1 0,-1 2 0,-1 0 0,0 1 31,-2 5-31,-1-1 0,1 3 16,-1 0-16,-1 2 0,-1 0 0,-1 2 15,-1 0-15,-1 2 0,-1 1 16,-1 2-16,0-1 0,-2 2 0,1-3 15,-1 6-15,-1-2 0,1-1 16,-1-3-16,2 3 0,0-3 16,-1-3-16,1 2 0,2-6 15,0 1-15,0-1 0,0-3 0,-1-1 16,-1-1-16,0-3 0,0-1 16,-2-3-16,1-3 0,1 1 0,-1 0 0,2 2 31</inkml:trace>
  <inkml:trace contextRef="#ctx0" brushRef="#br0" timeOffset="13678.6587">16087 5288 0,'0'0'0,"0"0"15,0 0-15,0 0 0,0 0 0,-1 26 16,1-26-16,-4 25 0,4-25 15,-5 30 1,2-12-16,-1 2 0,1-1 0,0 3 16,-1 1-16,0 3 15,1 0-15,-1 0 0,1-1 16,0 2-16,-1-4 0,0 0 0,0-1 16,0-4-16,1 0 0,1-2 15,0 0-15,-1-4 0,1 1 16,1-3-16,0-2 0,0 2 0,1-3 15,-1-3-15,0 0 0,1-1 0,0 1 16,0-1-16,0-1 16,0-2-16,0 2 0,0-2 0,0 0 15,0 0-15,0 0 0,0 0 16,0 0-16,0 0 0,0-2 16,0 2-16,0-2 0,0 2 0,0 0 0,0 0 15,0-3-15,0 3 16,0 0-16,0 0 0,-3 0 15,3 0-15,-2 0 0,2 0 0</inkml:trace>
  <inkml:trace contextRef="#ctx0" brushRef="#br0" timeOffset="16501.9392">6084 4673 0,'0'0'0,"-5"-9"0,-1-1 16,-2-1-16,0 0 15,-9-5-15,-4 0 0,-9-1 16,-3 2-16,-8 2 0,-5 0 16,-3 4-16,-4 6 0,-16 5 15,-5 4-15,-14 7 0,-3 4 0,0 5 16,-3 6-16,-9 9 0,8 5 15,-47 25-15,14 0 0,13-1 16,10 1-16,7 4 0,3 1 0,16 0 16,6-1-16,7 8 0,1 6 15,3-9-15,2-5 0,6 6 16,3 6-16,4-7 0,4-1 16,10 0-16,9 7 0,4 1 0,4 2 15,-1 5-15,-2-1 0,6-7 16,3-4-16,8 7 0,6 6 0,4-6 15,4-2-15,3-2 0,4-5 16,3-5-16,0-3 0,8-1 16,4 0-16,0-8 0,3-7 0,6-1 15,1-1-15,3-4 0,1-4 16,6-10-16,0-7 0,2-7 16,1-5-1,6-3-15,3-5 0,2-6 16,1-6-16,3-4 0,1-3 15,-3-6-15,2 0 0,2-11 0,4-5 16,-5-4-16,0 1 0,-3-6 16,1-1-16,-2-6 0,-2-1 15,3-5-15,3-2 0,-13-3 16,-3-3-16,-3-6 0,2-6 0,-5 0 16,-4 2-16,0-2 0,1-4 15,-8 3-15,-4 0 0,-1-7 16,-1-6-16,-4 6 0,-2 4 0,-1-4 15,2-7-15,-4 9 0,-5 4 16,-1 0-16,0-1 0,-4-2 16,-4 1-1,-2 2-15,0 0 0,-4 6 16,1 5-16,-2-3 0,-3-2 16,-1 8-16,-1 4 0,-4 1 15,-3-1-15,0 5 0,1 4 0,-9 4 16,-3 5-16,-5 5 0,-5 6 15,-5 0-15,-4 3 0,-4 3 16,-6 3-16,-6 2 0,-8 1 0,-5 8 0,1 5 16,-6 7-16,-4 3 0,-1 8 15,-1 6-15,-8 8 0,-8 7 16,9 3-16,8 4 0,23-11 16,18-9-16,10-6 0</inkml:trace>
  <inkml:trace contextRef="#ctx0" brushRef="#br0" timeOffset="17828.6971">16410 4907 0,'0'0'0,"-14"-1"16,-3 1 0,2 1-16,-4 2 0,-14 5 15,-7 3-15,-8 3 0,-1 2 0,-13 10 16,-2 4-16,2 1 0,0 2 15,-13 12-15,0 5 0,6-3 16,7 1-16,-29 27 0,-3 9 16,15-6-16,10-6 0,2 9 15,3 7-15,14-9 0,8-6 0,1 11 0,1 5 16,6-3-16,4-4 0,7 4 16,4 6-16,4-12 0,1-6 15,4 5-15,2 4 16,6-5-16,3-4 0,8 1 0,6 1 15,2-9-15,0-10 0,9 1 16,5-1-16,3-7 0,2-8 0,9-5 0,5-2 16,-4-4-16,-4-2 0,12-2 15,9-3-15,-1-8 0,-2-7 16,12-6-16,6-6 0,-5-4 16,-3-4-16,12-7 0,10-7 15,-8 0-15,-6 4 0,8-13 16,6-4-1,-12-1-15,-6 0 0,1-7 16,0-6-16,-9 0 0,-6 2 0,0-9 16,1-9-16,-7 2 0,-5 5 15,0-10-15,2-4 16,-6 3-16,-3-3 0,0-3 0,-1-1 16,-6 4-16,-4 7 0,-1-7 15,-1 0-15,-7 4 0,-4 3 0,-2-5 0,-3 3 16,-3 4-16,-4 9 0,-5-6 15,-4-1-15,-3 7 0,-3 2 16,-6-2-16,-3 0 0,-4 7 16,-3 5-16,-9 0 0,-8-3 15,0 8-15,2 6 0,-7 0 16,-4 1-16,0 8 16,-3 4-16,-13-1 0,-8-1 15,6 5-15,4 5 0,-12 7 16,-9 7-16,2 5 0,1 5 15,-11 6-15,-7 5 0,12-3 0,8 1 16,25-7-16,17-4 0,13-2 16</inkml:trace>
  <inkml:trace contextRef="#ctx0" brushRef="#br0" timeOffset="18260.9474">14086 7164 0,'0'0'0,"0"0"0,0 0 15,-16 19-15,16-19 0,-14 18 0,14-18 16,-11 13-16</inkml:trace>
  <inkml:trace contextRef="#ctx0" brushRef="#br0" timeOffset="26750.1711">22457 2549 0,'0'0'16,"4"-7"-16,1-3 0,0-1 0,-1 0 16,2-3-16,-1-1 0,1-6 15,-1 2-15,0-1 0,-1-2 16,-1 1-16,1 0 0,-2 2 15,-2-2-15,-1 3 0,-2 3 0,-2 1 0,-3 1 16,-3 4-16,-2 0 0,-4 5 31,-1 0-31,-4 4 0,-3 4 0,-2 3 16,-3 4-16,-6 6 0,0 1 16,0 7-16,-2 0 0,4 4 15,3 2-15,-5 6 0,0-1 16,3 3-16,2 0 0,1 3 0,6-3 15,4-5-15,4-6 0,5 0 16,4-6-16,3-2 0,3-5 16,2-3-16,3-2 0,3-3 15,4-3-15,7-1 0,4-2 16,3-5-16,3-3 0,0 0 16,2-4-16,8-4 0,-1-4 0,0 1 0,-2-1 15,-2 0-15,-2-2 0,-3 0 16,-3-1-16,-2 0 0,-2 1 15,-3 3-15,-3 0 0,-3 1 16,-2-1-16,-2 0 0,-3 4 16,-1 3-16,-3 0 0,0 1 0,-1 3 15,-1 3 1,-1 0-16,-3 4 0,0 0 16,-3 7-16,-1 1 0,3-1 15,-2 4-15,1-1 0,0 1 16,-1 2-16,-1 3 0,-1 1 15,-1-2-15,-1 3 0,0-1 16,1 1-16,1 3 0,-1 1 16,1 0-16,1-1 0,1-3 0,2 0 0,0-1 15,3-2-15,2-4 0,3-1 16,2-2-16,2-2 0,2-2 0,-3-1 16,1 0-16,-2-2 0</inkml:trace>
  <inkml:trace contextRef="#ctx0" brushRef="#br0" timeOffset="27220.032">22574 2577 0,'0'0'0,"0"0"0,0 0 0,0 0 16,0 0-16,-12 29 0,12-29 15,-10 25 1,4-10-16,-2-1 0,-1 2 15,0 0-15,-1 0 0,-1 0 16,0-1-16,0-1 0,1 3 0,-2 1 16,1-4-16,2-1 0,3-4 15,0 0-15,1-2 0,1-2 16,2-1-16,2-4 16,0 0-16,4-4 0,1 0 0,3-2 0,1-1 0,1-1 15,1-2-15,1-1 0,0-3 16,4 0-16,0-1 0,-1 1 15,1 0-15,-2 2 0,-2-1 16,-1 2-16,-1 0 0,0 4 16,-1 0-16,-1 0 0,-2 3 15,0 0 1,-2 1-16,-1 3 0,1 4 16,-2 3-16,-1 0 0,-1 0 15,-1 4-15,-1-1 0,0 1 0,-2 3 16,1-1-16,-2 3 15,1 1-15,0-2 0,-1-2 0,3-1 16,0 2-16,0-3 16,-2 0-16,2-1 0,0-2 0,1-3 0,1 1 15,0-3-15,0-3 0,0 0 0,0 0 16,0 2-16</inkml:trace>
  <inkml:trace contextRef="#ctx0" brushRef="#br0" timeOffset="27405.1031">22879 2677 0,'0'0'0,"0"0"0,0 0 15,26-3-15,-26 3 0,32-4 16,-12 3-16,2-1 0,2-1 16,5 3-16,-1-1 0,-4 1 15,-2-3-15,0 3 0,0-1 16,-4 0-16,-3-1 0,-2 2 0</inkml:trace>
  <inkml:trace contextRef="#ctx0" brushRef="#br0" timeOffset="27636.7788">23132 2592 0,'0'0'0,"0"0"0,0 0 16,0 0-16,0 0 0,-14 25 15,14-25-15,-10 21 0,10-21 0,-12 22 16,5-11-16,1 3 0,0 0 31,1-3-31,-1 3 0,2-3 0,0-1 16,2-2-16,0 1 0,2-4 16,1-1-16,4-2 0,1-2 15,0-2-15,-1 2 0,0 0 16</inkml:trace>
  <inkml:trace contextRef="#ctx0" brushRef="#br0" timeOffset="27852.781">23475 2503 0,'0'0'16,"0"0"-16,0 0 0,0 0 0,0 0 16,0 0-16,-12 23 0,12-23 15,-12 25-15,12-25 0,-17 30 16,9-15-16,-2 2 15,0 1 1,0 0-16,1-3 0,1 1 0,2-1 16,0-4-16,2 0 0,-1 0 15,3-1-15,1-3 0,3-3 16,4 0-16,-2-1 0,1-1 16,-2 0-16</inkml:trace>
  <inkml:trace contextRef="#ctx0" brushRef="#br0" timeOffset="28011.1768">23843 2474 0,'0'0'0,"0"0"0,0 0 16,31-5-16,-15 3 0,2 1 15,1-1-15,3 4 0,3-1 16,1 2-16,-3 1 0,-3 0 16,-3-1-16,-3-2 0</inkml:trace>
  <inkml:trace contextRef="#ctx0" brushRef="#br0" timeOffset="28189.6856">23803 2706 0,'0'0'16,"0"0"-16,0 0 0,34-1 0,-14-1 0,4 0 15,5 2-15,10-2 0,2 2 16,1 0-16,0-3 0,8-1 15,-4 1-15,-7 2 0,-8 0 16,-6-1-16</inkml:trace>
  <inkml:trace contextRef="#ctx0" brushRef="#br0" timeOffset="28712.7401">24820 2485 0,'0'0'0,"0"0"0,0 0 16,24-3-16,-24 3 0,27 3 0,-8-6 15,4 2-15,4-2 0,7 2 0,8-2 16,9 0-16,-3 3 0,15-4 0,3 1 16,11-1-16,-2 0 0,4 1 15,0-1-15,10 1 0,-3-1 0,12 0 16,0-3-16,-7 3 0,-4-2 16,39 2-16,-9-3 15,-10 3-15,-8-2 16,-2 5-16,-3 1 0,-5 0 15,-3 3-15,-1-3 0,-1-2 16,-6 1-16,-4-2 0,3-1 16,3 1-16,-3-1 0,-2-3 0,-1 7 15,0 2-15,-7-2 16,-3 0-16,-4 0 0,-1 0 16,-8-2-16,-5 2 0,-4 0 0,-1 2 0,-9-2 15,-6 1-15,-4-2 0,-4-1 16,-2 5-16,0 1 0,-2 2 15,0-1-15,-4 1 0,-2 2 0,-10-1 16,-4 4-16,-7-2 0,-6-1 16,8-4-16,2 0 0,3-1 15</inkml:trace>
  <inkml:trace contextRef="#ctx0" brushRef="#br0" timeOffset="29329.98">25247 2774 0,'0'0'16,"0"0"-16,0 0 0,0 0 15,0 0-15,-7 28 16,7-28-16,-9 28 0,9-28 15,-12 37-15,4-12 16,-1 0-16,0 2 0,-3 7 0,0 2 16,0-1-16,1-1 0,-3 7 15,-2 0-15,1-5 0,0-3 16,0-4-16,0-3 0,0-4 0,3-3 16,2-2-16,2-4 0,2-3 0,0-2 15,2-3-15,1-3 0,0-4 16,2-2-16,2-5 0,2-5 15,1 0-15,2-2 0,2-1 16,3-3-16,0-2 0,0 1 0,5-8 16,0-2-16,1 1 15,-1 0-15,3 2 16,2 1-16,-1 0 0,-1 0 16,4-2-16,1 0 0,-2 1 15,-2 5-15,2 3 0,1 4 16,-1 3-16,-2 1 0,1 5 15,1 0-15,-1 4 0,-1 1 0,0 5 16,1 7-16,-6-3 0,-2 1 0,-1-2 16,-4-1-16,-1-1 0</inkml:trace>
  <inkml:trace contextRef="#ctx0" brushRef="#br0" timeOffset="29962.6603">26101 3069 0,'0'0'16,"0"0"-16,0 0 0,11-25 16,-6 15-16,2-2 0,1-4 15,1-5-15,-1 3 0,-1-1 16,-1 2-16,-3 0 0,-1 1 0,-3-1 0,-3 3 15,-3 3-15,-1 1 0,-2 3 16,-3-1-16,-1 5 0,-2 1 0,-5 4 16,-4 1-16,1 5 15,-1-1-15,-9 9 0,-3 5 16,3-1-16,3 4 0,-7 5 16,2 3-16,3-3 0,2-2 0,4 3 0,3 2 15,5-2-15,5-3 0,4-1 16,4 2-16,1-5 0,2-3 15,3-4-15,4-1 0,3-3 16,2-2-16,5-4 0,6-4 16,0-1-16,1-2 0,2-3 15,4-7 1,0 2-16,-2 1 0,6-7 0,0-3 16,-1 2-16,-2-1 0,0-2 15,-3 1-15,-4-1 0,-3 5 0,-4-1 16,-2 1-16,-2 1 15,-2 0-15,-2 5 0,-3 3 0,-2 1 16,-1 4-16,0 0 0,-3 5 16,-2 0-16,-1 2 0,-2 1 0,-2 3 15,0 0-15,0 0 0,0 3 16,0 0-16,-1 2 0,-1 0 0,-1 6 16,2-3-16,2 1 0,1-4 15,2 1-15,0-1 0,3-4 16,1 2-16,0-3 0,0-1 31,2-1-31,2-3 0,3-1 0,4-3 16,-3 1-16,0-3 0,-1 4 15</inkml:trace>
  <inkml:trace contextRef="#ctx0" brushRef="#br0" timeOffset="30383.6642">26241 3174 0,'0'0'15,"0"0"-15,0 0 0,0 0 16,0 0-16,0 0 0,0 0 16,-3 22-16,3-22 0,0 0 0,-10 32 15,10-32-15,-12 25 0,3-11 16,-1-1-16,0 0 0,-1 0 0,0 0 16,1-2-16,1-1 0,1-2 15,2 0-15,0-3 0,1 1 16,0-2-16,3-3 0,2-1 15,1-5-15,3-1 0,1 1 0,4-3 16,1 0-16,0-1 0,1-1 16,1-2-16,4-4 0,2 2 15,0 0 1,-1 1-16,0 1 0,-2 3 16,0 1-16,-1 1 0,-2 2 0,-1 0 15,-1 3-15,-1 2 16,-1 1-16,-2 2 0,-1 4 15,-2 1-15,-1 3 0,-2 1 0,-2 0 16,-2 2-16,-1 0 0,0 2 16,-1-1-16,1-1 15,-2 2-15,-1-2 0,2 0 16,0-2-16,0-2 16,-1-1-16,3-1 0,1-4 15,1-1-15,0-2 0,2-1 0,-2 1 16,2-1-16</inkml:trace>
  <inkml:trace contextRef="#ctx0" brushRef="#br0" timeOffset="30595.4647">26635 3106 0,'0'0'0,"0"0"15,22-4-15,-5 1 16,4 2-16,5-1 0,3 1 0,12-2 0,1 3 15,8 0-15,-2 5 0,-2-3 16,-2 1-16,1-1 0,-7-2 16,-6 0-16,-5-1 0,-6 1 15,-5-1-15,-3 1 0</inkml:trace>
  <inkml:trace contextRef="#ctx0" brushRef="#br0" timeOffset="30849.7242">26968 2944 0,'0'0'16,"0"0"-16,0 0 0,-18 15 0,18-15 15,-15 20-15,6-3 16,-1-1-16,0 1 0,-4 6 0,-1 3 15,2-1-15,1 0 0,1 0 16,2-1-16,2-2 0,3 1 16,5 1-16,6-2 0,2-4 0,2-2 0,-3-4 15,-1-2-15,-1-3 16</inkml:trace>
  <inkml:trace contextRef="#ctx0" brushRef="#br0" timeOffset="31266.5249">27826 2996 0,'0'0'0,"0"0"0,0 0 15,0 0-15,17-15 0,-13 10 16,-1 1-16,-1-1 0,-1 3 16,-4-3-16,-5 5 0,-4-1 15,-3 1-15,-5 1 0,-3-1 16,-3 5-16,0 2 0,-7 0 0,1 2 15,3 0-15,1 0 0,1 5 0,5 0 16,3-1-16,4 2 0,7-3 16,7 3-16,3-3 0,4 0 15,3 1-15,5 3 0,2 0 16,3-3-16,3 3 0,1 1 16,-1 0-16,-1-2 15,1 2-15,0 1 16,-2-3-16,-1 0 0,-5-1 0,-2 2 15,-4-2-15,-3-3 0,-7 2 16,-4-1-16,-5 0 0,-4-1 0,-7-2 16,-6-1-16,-2 0 15,0 0-15,-5-1 0,-4-2 16,1-1-16,-1-3 0,-7-1 0,-1-1 0,7 1 16,3-2-16,3 0 0,1-3 15,7 0-15,5 2 0,5 1 16</inkml:trace>
  <inkml:trace contextRef="#ctx0" brushRef="#br0" timeOffset="31921.9522">25759 1381 0,'0'0'0,"0"0"16,0 0-16,0 0 0,0 0 0,-12 29 16,12-29-16,-15 30 0,5-9 0,-3 6 15,0 3-15,0 3 0,0 2 16,-6 14-16,0-1 0,-4 11 15,1 2-15,-4 1 0,-1-3 16,6-5-16,4-1 0,-1-2 16,2-5-1,3-3-15,2-4 0,1-7 16,0 0-16,3-7 0,1-7 0,2 0 16,1-4-16,1-7 0,0-1 15,2-6-15,0-5 0,2 0 16,3-6-16,-1-6 0,1-4 15,-1 5-15,-1 3 0,-1 2 16</inkml:trace>
  <inkml:trace contextRef="#ctx0" brushRef="#br0" timeOffset="32223.643">25749 1411 0,'0'0'0,"0"0"0,0 0 0,23-7 0,-11 6 15,2 1-15,1 1 0,1 1 16,-2 2-16,1 3 0,2-2 16,3 6-16,-3 1 0,-2 3 15,-4-1-15,-6 2 0,-4 1 0,-3 1 16,-3 1-16,-4 0 0,-3-1 16,-6 0-1,-4 3-15,-4-2 0,-1 2 16,-2-5-16,-1 0 0,0-2 15,1-2-15,3 1 0,1-2 16,4-4-16,4 1 0,2-2 16,4-2-16,6-1 0,4 2 0,4-6 15,4-3-15,-3 1 16,-1 1-16,1 0 0</inkml:trace>
  <inkml:trace contextRef="#ctx0" brushRef="#br0" timeOffset="32854.9099">26577 1381 0,'0'0'0,"0"0"0,0 0 0,0 0 15,-1-23-15,1 23 0,0 0 16,-6-22-16,2 16 0,-3 1 0,-4 4 16,-2-3-16,0 3 0,-3 3 15,-4 2-15,-1 2 0,0 0 0,-9 8 16,-1 2-16,3 2 0,0 0 16,-6 8-16,1 5 0,4-6 15,5-2-15,0 7 0,4 2 16,4-6-16,4-2 15,4-2-15,4-3 16,2-2-16,2-5 0,5 1 16,4 1-16,0-3 0,1-3 0,3-2 15,4-3-15,-1-3 16,2-3-16,5 1 0,5-2 16,-2-1-16,-2-2 0,2-4 0,1-3 15,0 0-15,-2 1 0,3-6 0,-3 1 16,-4-2-16,-3 4 0,-2-2 0,0 0 15,-4 4-15,-2 1 0,-3 3 16,0 2-16,-4 3 0,-1-1 0,-2 6 16,0 0-16,0 0 15,-3 3-15,-1 4 0,-2 1 16,0 2-16,-2 1 0,-2 3 0,-2 4 16,-1-1-16,-1 1 0,-2 7 0,-2 4 15,3-8-15,3-3 0,1 0 16,1 0-16,2-4 15,1 0-15,1 1 0,0-1 0,2-3 16,0 0-16,3-4 0,2-4 16,2 0-1,0-2-15,0 2 16,1-3-16,-2 1 0</inkml:trace>
  <inkml:trace contextRef="#ctx0" brushRef="#br0" timeOffset="33322.3699">26713 1643 0,'0'0'16,"0"0"-16,0 0 0,0 0 15,0 0-15,-12 21 0,12-21 16,-10 24-16,10-24 16,-14 25-16,3-10 0,0-1 0,0 1 0,1-1 15,1 0-15,0-2 0,1 0 0,0-4 16,2 2-16,0-2 0,2-1 15,0-3-15,0 3 0,1-4 16,1 0-16,2-3 0,-1-6 16,3 2-16,2-3 0,4 0 15,3-3-15,1-1 0,1 0 16,2-3 0,0 3-16,4-4 0,0 1 0,0-2 15,1 0-15,-2 2 0,-2 3 16,0 0-16,-1 4 0,-1-3 15,-2 4-15,-2-1 0,-2 5 16,0-2-16,-1 4 0,-2 4 16,0 0-16,-2 3 0,0 0 0,-2 2 15,1 3-15,-2 3 0,0 2 0,-3-2 16,0-1-16,0 0 0,-1 1 0,0 0 16,-1 2-16,-2 0 0,0-2 15,2-1-15,0 0 16,2-2-16,0-1 0,1-1 15,-1 0-15,3-3 0,1 0 0,1-6 32,-2-1-32,2 0 0,-2 0 0,2 0 15</inkml:trace>
  <inkml:trace contextRef="#ctx0" brushRef="#br0" timeOffset="33685.5205">27359 1581 0,'0'0'0,"0"0"16,0 0-16,30-3 0,-15 3 0,5 0 16,5 0-16,8 0 15,1-2-15,1 2 0,0 0 16,6 2-16,-2-2 16,-4 0-16,-3 0 0,-7 0 15,-4 0-15,-4 0 0,-4-2 16,-3 2-16,-1-1 0,-4 0 15,-2-3-15,-2 1 0,-1 0 0,0 2 16,0 1-16,0-5 0</inkml:trace>
  <inkml:trace contextRef="#ctx0" brushRef="#br0" timeOffset="33870.6372">27672 1453 0,'0'0'0,"0"0"0,0 0 0,0 0 16,0 0-16,0 0 15,-25 17-15,25-17 0,-21 22 0,10-11 16,0 4 0,1 2-16,0-1 0,0 3 15,-1 4-15,0-1 0,1 2 0,-1 7 16,2 2-16,2-1 0,0-3 16,0 2-16,2-6 0,1-7 15</inkml:trace>
  <inkml:trace contextRef="#ctx0" brushRef="#br0" timeOffset="35144.3805">28486 1571 0,'0'0'0,"0"0"16,0 0-1,0 0-15,9-22 0,-9 22 0,7-18 16,-4 8-16,0 2 0,1-4 16,-2 1-16,-1-1 0,-1 1 0,-1 0 15,-1-1-15,-2 1 0,0 2 16,-3-1-16,-2 4 0,-2-1 15,-1 2-15,-1 3 0,-2 2 0,-1 2 0,0 5 16,-8 0-16,0 2 0,1 4 16,1 4-16,2-3 0,1 4 15,3-2-15,1 1 0,0 4 16,2 0-16,2-2 0,1 1 0,2-2 16,3-3-16,0 3 0,3 0 15,1-4 1,1-4-16,1-2 0,1-1 0,2 0 15,0 0-15,5-3 0,4 3 16,2-6-16,3 1 0,0-2 16,0 0-16,3-2 0,1 1 15,1-3-15,0-2 0,-2 1 16,-2-2-16,-1 1 0,-1 1 16,-3-2-16,0 0 0,-2 2 0,0-1 15,-4 0-15,-1 2 0,-2-2 16,0 5-16,-2-3 0,-1 1 0,-2 2 15,-2-1-15,-1 4 16,-2 2-16,0 0 0,-2 1 16,-1 1-16,-4 4 15,0 1-15,-1 0 0,-5 6 0,2-2 0,-1 2 0,2 2 16,-3 2-16,-2-2 0,1 2 0,0 0 16,-3 10-16,2-2 0,1 0 15,2 0-15,0-1 16,2-3-16,0 1 0,1-2 0,1 1 15,1-4-15,2 0 0,2-2 16,2-2 0,3-2-16,2-1 0,1-3 0,2 3 15,1-6-15,4 2 16,2-6-16,1-2 0,2-1 16,5-4-16,2-1 0,2 0 15,2-3-15,3 0 0,0-3 0,7-1 0,2 0 16,-7-3-16,-1-4 0,-2 0 15,-1 0-15,-2 4 0,-3-1 0,-2 1 16,-2-3-16,-2 2 0,-2 2 16,-5 1-16,-4-2 15,-4 3 1,-3-2-16,-2 5 0,-3 0 16,-2 1-16,-2 3 0,-1 1 15,-1 0-15,0 3 0,0 0 0,-4 3 16,1 0-16,5 1 0,1 0 0,2 0 15,0 3-15,3 0 0,1 3 16,3-3-16,1 0 16,2 0-16,2 1 0,4 0 15,2 2-15,5-3 0,2 0 0,3 0 16,2-3-16,4 3 0,3-3 16,1 3-16,3 0 0,0 0 0,-6 0 0,-4-3 15</inkml:trace>
  <inkml:trace contextRef="#ctx0" brushRef="#br0" timeOffset="35273.636">29150 2110 0,'0'0'0,"0"0"0,0 0 16,0 0-16,0 0 0,0 0 0,0 0 15,0 0-15</inkml:trace>
  <inkml:trace contextRef="#ctx0" brushRef="#br0" timeOffset="41027.482">18646 4787 0,'0'0'0,"0"0"0,0 0 15,0 0-15,4 22 0,-4-22 16,0 23-16,0-23 0,-1 32 0,-1-9 16,0 4-16,0 2 0,0 0 15,-5 16-15,-1 4 16,0-1-16,-1-1 16,-5 20-16,-3 5 15,-2 7-15,3-7 0,-3 14 0,1 1 16,0 5-16,0-5 0,-10 40 15,2-6-15,1-10 0,0-5 0,4-4 16,5 1-16,3-7 0,3-8 16,2 13-16,0 9 15,0-14-15,1-9 0,-3 6 0,-1 1 0,-2-9 16,-2-7-16,0 4 16,-1 5-16,3-8 0,1-2 0,0-1 15,1 2-15,0-9 0,1-6 0,-4 2 16,-5 3-16,1-11 15,2-7-15,2 0 0,2 0 16,2-7-16,1-4 0,2 3 0,0-2 16,2-7-16,0-6 0,2 1 0,0 1 15,-1-4-15,2-5 0,-1-1 16,1-1-16,-2-3 0,0 2 0,-3-5 16,0-4-16,-8-3 15,-2-4-15,10-2 0,3 1 0,0-2 16</inkml:trace>
  <inkml:trace contextRef="#ctx0" brushRef="#br0" timeOffset="42493.5274">2782 8388 0,'0'0'0,"0"0"16,0 0-16,0 0 0,0 0 0,0 0 16,33 2-16,-33-2 15,28 1-15,-28-1 0,38 0 16,-16-1 0,3 1-16,3 0 0,2 0 15,11 0-15,2 0 0,2 0 16,6 0-16,12 0 0,0-2 0,13 1 15,3 0-15,-1-1 0,-4-1 0,20-2 16,1 0-16,4-6 16,-7-1-16,42-5 0,-7 3 15,-13 5-15,-13 1 0,9 2 0,7-1 16,-12 1-16,-5 1 0,13 2 0,8 3 16,-12-7-16,-7-6 0,11 2 15,8 1-15,-8 4 0,-4 0 16,15-2-16,13-1 0,-12 1 15,-5 1-15,9-3 0,9 2 16,-9 0 0,-6 1-16,9 1 0,10 2 0,-10 1 15,-9-1-15,13 0 0,8-2 0,-12 3 0,-9 1 16,14 2 0,8 2-16,-11-8 0,-8-4 0,16 5 0,9 3 15,-10 1-15,-7-1 0,12 2 0,6 0 16,-14 0-1,-10-1-15,15 1 0,12 1 0,-12 3 16,-6 2-16,7-3 0,6-2 16,-12 2-16,-9 3 0,13 0 15,9 0-15,-11 0 0,-6-3 16,9 3-16,7 4 0,-13-3 16,-9-1-16,15-1 0,10 1 15,-13 2-15,-9 2 0,10 0 0,9 1 0,-15-3 16,-8-4-16,11 6 0,9 1 31,-12 0-31,-7 0 0,7 2 16,5 0-16,-12-1 0,-9-1 0,7-3 0,4-4 15,-13 2-15,-9 1 16,10 1-16,7 3 0,-9-4 16,-6 0-16,5 1 0,3 1 15,-11 1-15,-8 1 0,8-3 0,6 0 16,-13 0-16,-7 2 0,-2 1 15,0 0-15,-9-4 0,-4-1 0,1-1 16,2-1-16,-8 1 16,-4-2-16,1 1 15,4 1-15,-10-2 0,-5 1 0,0-1 0,3 1 0,-8-1 16,-4-3-16,-3 2 0,-2 0 16,-5 0-16,-4-1 0,0 0 15,-1 1-15,-5-5 0,-5-2 16,0 7-16,2 4 0,-6-3 15,-2-2-15,-3-3 0,0 0 16,-2 3 0,0 3-16,4 0 0,-1 2 15,-3 0-15,-4-2 0,-6 2 0,2 2 16,-4-1-16,-1-1 0,0-1 16,0-2-16,0 1 0</inkml:trace>
  <inkml:trace contextRef="#ctx0" brushRef="#br0" timeOffset="48251.1252">21883 3111 0,'0'0'0,"0"0"16,0 0-16,0 0 0,0 0 0,30-1 15,-30 1-15,25 3 0,-25-3 16,32 2-16,-11 0 0,1-2 16,2 2-16,3-1 0,1 0 15,10 2-15,1 1 0,2-2 16,4-1-16,6 3 0,0-2 16,1-1-16,2 1 0,-2 0 15,-3 2-15,8-3 0,-4-2 16,-4-3-16,-2 2 15,2 0-15,-4 1 0,-8 0 16,-7 0-16,-6-1 0,-4-1 16,-7 1-16,-2 1 0,-2 0 15,-3 1-15,0 1 0,-1 0 16,-1 1-16,-1-1 0,0-1 16,2 5-16,-2-4 15,-1 1-15,0-1 0</inkml:trace>
  <inkml:trace contextRef="#ctx0" brushRef="#br0" timeOffset="48853.1396">26147 2060 0,'0'0'16,"0"0"-16,0 0 0,22-3 0,-22 3 15,20-1-15,-8 1 0,4 0 16,1 0-16,8 0 0,0-3 16,0 3-16,1 0 0,0-1 15,2 1-15,-1 0 0,0 1 0,-1-1 0,1 1 16,4 1-16,-3 2 0,0-1 15,-2 1-15,-3 0 0,-3-1 0,-2 0 16,-3-5-16,-1 5 16,-2 1-16,-3 2 0,-1-1 15,-1 1-15,-3 1 0,0-2 0,-1 1 16,0-2 0</inkml:trace>
  <inkml:trace contextRef="#ctx0" brushRef="#br0" timeOffset="49354.4166">25510 3790 0,'0'0'0,"0"0"0,0 0 16,0 0-16,0 0 15,0 0-15,0 0 16,0 0-16,0 0 0,31-2 16,-31 2-16,28 1 0,-28-1 0,39 1 15,-15-2-15,2 1 0,-1-1 0,10 1 16,2 1-16,-3-4 16,-1 0-16,1 1 0,3 1 15,1 0-15,-5 1 0,0-1 0,0-1 16,-4 0-16,-4 0 15,-1 1-15,-3 2 0,-5-1 0,-3-2 0,-1 3 16,-2 2-16,-1-1 16,-2 1-16,-4-2 0,-1 1 15,-2 3-15,-2 1 0,0 0 0,1-2 16,0 0-16</inkml:trace>
  <inkml:trace contextRef="#ctx0" brushRef="#br0" timeOffset="50435.5095">21537 5630 0,'0'0'0,"0"0"0,0 0 16,0 0-16,0 0 0,0 0 16,0 0-16,0 0 0,0 0 0,35-2 15,-35 2-15,33 7 16,-33-7-16,39 6 0,-13 0 16,-1 0-16,-1 0 0,3 4 15,-1 1-15,-4 1 0,-3-3 0,-2 5 0,-3 0 16,-5 2-16,-4 1 0,-4-1 15,-2 1-15,-5 0 0,-4 0 0,-4 1 16,-5 0-16,-4 4 16,0-1-1,-4 0-15,-3 1 0,3-1 16,-1-3-16,0 0 16,-3 3-16,3-5 0,4 0 0,0-4 15,3 1-15,5-5 0,6-1 0,5-3 16,2-1-16,7-3 0,5-4 15,4-3-15,4-3 0,-4 2 16,-2 1-16,-2 0 0</inkml:trace>
  <inkml:trace contextRef="#ctx0" brushRef="#br0" timeOffset="50758.2255">22224 5508 0,'0'0'16,"0"0"-16,0 0 16,0 0-16,0 0 0,0 0 0,0 0 15,-26 18-15,26-18 0,-24 12 16,24-12-16,-33 20 0,16-6 0,-1 3 16,-2 2-16,-1 3 15,-1-1-15,-5 8 16,2 3-16,4-2 0,3-3 0,2 2 15,3-1-15,3-3 0,3 0 0,5 0 16,2-3-16,3 0 0,4-2 0,4-2 16,3-4-16,2-3 0,1-2 15,3 0-15,2-1 0,4-2 16,0-2-16,2-1 0,0-3 16,-5 0-16,-4 0 0,-3 1 0</inkml:trace>
  <inkml:trace contextRef="#ctx0" brushRef="#br0" timeOffset="50979.1445">22508 5729 0,'0'0'0,"0"0"0,0 0 0,29-7 16,-14 5-16,4 1 0,2-2 15,2 2-15,3 1 0,5 0 16,1 0-16,-2 4 0,-1-1 0,-4 1 16,-4-2-16,1 3 0,-4-4 15,-4 0-15</inkml:trace>
  <inkml:trace contextRef="#ctx0" brushRef="#br0" timeOffset="51121.8423">22476 5923 0,'0'0'0,"0"0"32,0 0-32,0 0 0,43 6 15,-21-4-15,3 0 0,4-1 0,7 0 16,0-2-16,3 0 0,2 1 16,-5-3-16,-6 3 0</inkml:trace>
  <inkml:trace contextRef="#ctx0" brushRef="#br0" timeOffset="51776.9937">23518 5847 0,'0'0'0,"0"0"15,0 0-15,0 0 0,0 0 16,26-3-16,-26 3 0,29-4 15,-12 1-15,4 3 0,4 0 16,2 0-16,-1-2 0,13 0 16,3 2-16,0-2 0,1 1 15,12 0 1,1 0-16,-1-1 0,0 0 0,15 0 16,1-1-16,-4 1 0,-5 2 15,15 0-15,0-2 0,-4 2 16,-4-2-16,16 1 0,2-1 15,-9 0-15,-5 0 0,34 4 16,-7 0-16,-9-2 0,-6-2 16,1-1-16,1 0 0,-4 3 0,-4 2 0,6-1 15,3 2-15,-5-1 0,-4 0 16,2-1-16,1 1 0,-2 0 16,-4 0-16,2-2 0,2 3 15,-12-3-15,-6 0 0,1 0 16,1 1-16,-8-1 0,-5-1 0,3-2 15,2 3-15,-10-2 0,-6 2 0,2-2 16,2 2-16,-9 0 0,-6 0 16,-5 0-16,-4 4 0,-5-3 15,-3 1-15,-3 2 0,-1 0 16,-8 1-16,-3 1 0,-8 0 16,-6 1-16,6-3 0,3 0 0,2-1 15</inkml:trace>
  <inkml:trace contextRef="#ctx0" brushRef="#br0" timeOffset="52378.5535">23986 6147 0,'0'0'0,"0"0"15,0 0-15,0 0 0,0 0 0,0 0 16,4 25-16,-4-25 0,0 0 16,1 40-16,-1-40 15,-2 39-15,0-17 0,-1 2 0,-1 2 16,0 2-16,-2-3 0,-1 11 15,-1 0-15,0-1 0,1-3 0,-2 4 16,0-4-16,0-3 0,1-4 16,1-4-16,-1-3 0,2 0 15,2-7 1,0 0-16,0-2 0,2-4 16,1-2-16,1-3 0,2 0 15,0-4-15,1-3 0,0-3 16,2-1-16,2 0 0,1-3 0,1-4 15,2-1-15,0-1 0,0 2 16,3-3-16,3-1 0,1 0 16,2 1-16,4-4 15,0-1-15,0 2 0,0 2 0,4-1 16,3 1-16,-6 4 0,-5 3 0,-4 4 16</inkml:trace>
  <inkml:trace contextRef="#ctx0" brushRef="#br0" timeOffset="52710.8758">24609 6315 0,'0'0'15,"0"0"-15,0 0 0,26 0 0,-26 0 16,29 4-16,-9-1 15,1 1-15,1 3 0,8 0 0,-1 0 16,-3-2-16,-4 4 0,-3-1 16,-4 2-16,-3-2 0,-3 2 0,-5 1 15,-2 0-15,-7 3 0,-3 0 0,-5 0 16,-3-2-16,-2 1 16,-1-2-16,-9 7 0,-4-1 0,2-1 15,2 1-15,-2 1 0,0-1 16,2-5-16,4-2 0,-2 1 15,4 0 1,8-4-16,3-1 0,5-2 16,6-4-16,3 1 0,4-5 0,0 3 15,-1-1-15,-2-2 0</inkml:trace>
  <inkml:trace contextRef="#ctx0" brushRef="#br0" timeOffset="53027.5127">25107 6218 0,'0'0'0,"0"0"15,0 0-15,0 0 0,0 0 0,-26 18 16,26-18-16,-28 18 16,13-9-16,-4 7 0,-2-1 0,1 3 15,2-4-15,-6 8 0,1 2 16,3-2-16,4-1 0,-1 4 0,5-1 15,5-8-15,0 1 0,4 2 16,4 2-16,1-3 0,2 0 0,5-2 16,4-4-16,-1-1 15,2-1-15,7 1 16,3 0-16,1-4 0,1-1 16,1-5-16,2 0 0,-5-1 15,-5 0-15,-4 0 0</inkml:trace>
  <inkml:trace contextRef="#ctx0" brushRef="#br0" timeOffset="53243.7833">25584 6383 0,'0'0'16,"0"0"-16,0 0 0,33-1 0,-17-1 15,10 2 1,4 2-16,-1-1 0,1 2 16,6-2-16,1 2 0,-5 0 15,-3-2-15,-1-1 0,0 3 16,-6-3-16,-3-3 0,-4 3 16,-3 0-16,-2-1 0</inkml:trace>
  <inkml:trace contextRef="#ctx0" brushRef="#br0" timeOffset="53482.309">25873 6261 0,'0'0'0,"0"0"0,0 0 0,0 0 0,0 0 0,-16 18 15,16-18-15,-14 18 16,14-18-16,-17 23 0,9-7 15,0-1-15,0-1 0,1 4 16,1 3-16,-1-3 0,2 0 0,-2 8 16,3 2-16,0-3 0,2-1 15,2-5 1,2 1-16,1-5 0,-1-3 0,-1 0 16</inkml:trace>
  <inkml:trace contextRef="#ctx0" brushRef="#br0" timeOffset="54162.1522">26855 6308 0,'0'0'16,"0"0"-16,0 0 0,0 0 0,0 0 15,0 0-15,2-21 0,-2 21 16,0 0-16,-22-8 0,22 8 16,-32-6-1,16 5-15,-5-2 0,-4 3 16,0 3-16,2-2 0,-7 5 15,1-1-15,3 4 0,3 0 0,4 1 16,3 0-16,4 1 0,3 3 0,6 1 16,4-1-16,3 0 0,3 0 0,4 1 15,3 2-15,3-2 16,0-1-16,5 5 16,0 1-16,-1-2 0,-2 0 0,-1 3 0,-3 1 0,-2-4 15,-1 0-15,-4 0 0,-2-1 16,-4-5-16,-3-2 0,-4 4 15,-2 1-15,-4-4 0,-3 3 0,-5-4 16,-7-3-16,3 1 16,1 1-16,-5-4 0,-1-2 15,0-2-15,1 1 0,1-2 16,2-2-16,1 1 0,2-2 0,-1-4 16,0 0-16,4-1 15,3-2-15,3 3 0,2-1 0,1 2 16</inkml:trace>
  <inkml:trace contextRef="#ctx0" brushRef="#br0" timeOffset="54717.0315">24349 4932 0,'0'0'0,"0"0"0,0 0 16,0 0-16,0 0 0,0-22 0,0 22 15,0 0-15,0 0 0,0 0 16,0 0-16,0 0 0,0 0 15,-6 22-15,6-22 0,-11 33 16,5-11-16,-3 3 0,-2 5 16,-5 6-16,0 0 15,-5 10-15,-1-1 16,3-1-16,2-4 0,0 8 0,1-2 16,2-3-16,1-8 0,0 0 15,0-2-15,2-2 0,3-4 0,1-1 16,1-3-16,2-5 15,1-2-15,2-3 0,2 1 16,0-6-16,0-3 0,2-6 0,3-3 0,-1-2 16,2-1-16,-1-8 0,0-7 15,-1 4-15,0 4 0,-2 2 16</inkml:trace>
  <inkml:trace contextRef="#ctx0" brushRef="#br0" timeOffset="55002.0464">24252 4979 0,'0'0'0,"0"0"16,0 0-16,0 0 0,0 0 0,22-10 15,-22 10-15,20-3 16,-8 4-16,2 1 0,1 0 16,1 2-16,-2 0 15,1 3-15,-1 3 0,-2-1 16,-1 3-16,-1 4 0,-3 2 15,-3-1-15,-1 0 0,-5 2 16,-3 1-16,-5-2 0,-4 0 16,-2 0-16,-3-2 0,0 0 15,2-2-15,-6 0 0,-2-1 16,5-3-16,3-2 0,3-2 0,2-2 0,5-1 16,3-2-16,2 0 0,0-1 15,2 0-15</inkml:trace>
  <inkml:trace contextRef="#ctx0" brushRef="#br0" timeOffset="55271.7316">24797 4994 0,'0'0'16,"0"0"-16,0 0 0,0 0 15,27 11-15,-27-11 0,24 22 16,-12-9-16,0 2 0,1 2 15,-1 2-15,0 2 0,-1 0 0,1 6 16,-1-1-16,-1-1 0,-1 1 0,-3-1 16,0-1-16,-2 0 0,0-4 0,-2 3 15,0-2-15,-2-3 16,0-2-16,0-5 0,0-3 16,-1 0-16,0-4 0,0-1 15,1-3-15,0 0 0,-1-4 0,1 1 16,0 0-16,0 0 0</inkml:trace>
  <inkml:trace contextRef="#ctx0" brushRef="#br0" timeOffset="55519.2959">25153 5026 0,'0'0'0,"0"0"16,0 0-16,0 0 0,0 0 0,-31 19 15,31-19-15,-30 19 16,11-8-16,-2 3 0,-1 0 16,-1 1-16,0 1 0,-7 4 0,0 1 15,3-3-15,2-1 0,-3 2 16,0 0-16,6-2 0,3-2 0,3-1 16,2-7-16,4 2 0,4-4 0,5-1 15,1-4-15,2-2 0,-2 2 16,0 0-16</inkml:trace>
  <inkml:trace contextRef="#ctx0" brushRef="#br0" timeOffset="55704.2405">25422 5096 0,'0'0'0,"10"0"15,4-1-15,4 1 0,0 0 0,13 0 16,7 1-16,-2 2 0,0-1 15,10 0-15,0 1 0,-4-1 16,-5 1-16,3-2 0,-5-1 0,-7 0 0,-6-1 16,-4 0-16,-5 1 0,-3-2 15</inkml:trace>
  <inkml:trace contextRef="#ctx0" brushRef="#br0" timeOffset="55936.273">25787 5001 0,'0'0'0,"0"0"0,0 0 0,0 0 16,0 0-16,-21 25 0,21-25 16,-15 27-16,7-12 0,-2 2 15,-1 2-15,0 2 0,0 0 0,-2 7 16,3 0-16,3 0 0,0-1 0,4 0 15,2-1-15,0-4 0,1-3 16,0-3-16</inkml:trace>
  <inkml:trace contextRef="#ctx0" brushRef="#br0" timeOffset="56856.364">26823 4987 0,'0'0'0,"0"0"16,11-10-16,-5 3 0,-1-1 0,0-1 16,-1-2-16,-1 1 0,0 0 15,-2-2-15,-2 2 0,-3 0 16,-1 0-16,-6 3 0,-5 2 15,1 1-15,-1 2 0,-2 2 16,-3 2-16,-1 2 0,0 2 0,0 1 0,0 3 16,1 0-16,1 1 0,-6 5 15,1 0-15,4 0 0,5-1 0,0-1 16,3 2-16,3 0 16,2 0-16,5-2 0,3 1 15,1-3-15,1-1 0,4-3 16,3 1-1,-2-3-15,2-1 0,1-1 0,1-1 16,1-1-16,1 1 0,3-2 16,0-1-16,1-1 15,-1-2-15,0 1 0,-2-2 0,-1 1 16,1-3-16,-2 0 0,0 1 16,-1-1-16,-1-1 0,0 2 15,0-1-15,-3 1 0,0 1 0,-1-1 0,-1 0 16,-2 3-16,1 0 0,-4 2 15,2-3-15,-2 3 0,-2 0 16,-2 3-16,0 0 0,0 2 16,-2-2-16,1 5 0,-2 2 15,-1 0-15,1 2 0,-2 1 16,-2 2-16,0 2 0,-1-1 0,-4 7 0,1 1 16,-1 0-16,2 0 0,0 2 15,0 2-15,-1 3 0,1-4 16,-1 2-16,2-3 0,0-2 15,1 1-15,2-5 0,1 3 16,3-3-16,2-1 0,2-1 16,2-4-1,1-3-15,1-2 0,5 0 0,3-4 16,0 1-16,1-1 0,5-4 16,6-4-16,1 0 0,0-3 15,8-3-15,1-2 0,1 1 16,0-4-16,-2 0 0,-1-1 15,-5 0-15,-1 0 0,1-1 16,-1 1-16,-7 2 0,-2 1 0,-4 0 0,-2-1 16,-3 2-16,-2 2 0,-3-1 15,-3 2-15,-4 0 0,-1 1 16,-4 0-16,-4 1 0,3 2 16,0 3-16,-2 1 0,-2 0 15,1 0-15,-2 0 0,0 3 16,1 1-1,5-1-15,1-2 0,4 1 16,1 1-16,2 2 0,2-1 0,5 1 16,5 1-16,3-1 0,4 0 0,6 0 15,5 1-15,1 0 0,-1 2 16,1 0-16,-6-2 0,-3 0 16</inkml:trace>
  <inkml:trace contextRef="#ctx0" brushRef="#br0" timeOffset="57007.2149">27467 5499 0,'0'0'0,"0"0"16,0 0-16,0 0 0,0 0 0,0 0 0,0 0 0,10 20 15</inkml:trace>
  <inkml:trace contextRef="#ctx0" brushRef="#br0" timeOffset="59801.319">20439 7615 0,'0'0'0,"0"0"0,0 0 15,28-2-15,-28 2 0,31-5 0,-11 3 16,3-2-16,3 1 16,10 0-16,1 1 15,0-2-15,-1 2 0,5 0 16,-5 0-16,-2 2 0,-2 2 0,-4 1 16,-5 0-16,-5 0 0,-4-2 15,-7 1-15,-7 1 0,-5-3 16,-3-2-16,2 1 0,0 0 15,2 0-15</inkml:trace>
  <inkml:trace contextRef="#ctx0" brushRef="#br0" timeOffset="60053.1693">19868 7941 0,'0'0'0,"0"0"0,0 0 0,-11 22 16,11-22-16,-9 26 0,5-8 15,0 2-15,0 0 0,0 8 16,0 0-16,4 0 0,3-3 0,0 1 16,1-2-16,2-2 15,-1-3-15,4 3 0,1-1 16,-2-9-16,0-1 0,-1-6 0,1-1 0,-1-2 0,-2 0 0,0-1 15</inkml:trace>
  <inkml:trace contextRef="#ctx0" brushRef="#br0" timeOffset="60401.9981">20434 7995 0,'0'0'0,"11"-2"16,8-2-16,1-1 0,0-1 0,15 0 16,4 0-16,12 0 0,0 0 0,8 1 0,1 3 15,-6 0-15,-3 2 0,9 4 16,0 1 0,-10 1-16,-7-1 0,-2 3 15,0 4-15,-5 1 0,-6 1 0,-5 1 16,-6-1-16,-5 2 0,-5 1 15,-8 3-15,-6 3 0,-4-2 16,-3 1-16,-5-1 0,-5 1 16,-3-1-16,-1-1 0,-8 4 15,-2 0-15,8-7 0,1 0 16,-8-1-16,-1-4 0,4-2 0,4-2 16,-1-3-16,1-1 0,0-4 15,1-3-15,1-6 0,3-6 16,8 5-16,2 3 0,4 1 15</inkml:trace>
  <inkml:trace contextRef="#ctx0" brushRef="#br0" timeOffset="60649.0813">20571 7842 0,'0'0'16,"0"0"-16,0 0 0,0 0 15,-11 24-15,11-24 0,-14 25 16,14-25-16,-15 28 0,6-12 16,0 3-16,2-1 0,-1 0 0,-3 5 15,0-1 1,1-1-16,1-2 0,1-2 16,1-1-16,0-3 0,1-2 0,2-2 15,1-2-15,-1-3 16,2-2-16,2-2 0,-2 2 15,2-2-15</inkml:trace>
  <inkml:trace contextRef="#ctx0" brushRef="#br0" timeOffset="60849.8041">20598 8015 0,'0'0'0,"0"0"15,0 0-15,0 0 0,0 0 0,9 25 16,-9-25-16,0 0 0,11 24 0,-5-14 15,-1 0-15,0-2 0,-2 2 0,-1-2 16,0-1-16,0 0 0,1-1 16,0-3-16,1-2 0,2-2 15,0-4-15,0 2 0,0 0 16,-2 0-16</inkml:trace>
  <inkml:trace contextRef="#ctx0" brushRef="#br0" timeOffset="61081.7074">20938 7892 0,'0'0'15,"0"0"-15,0 0 0,0 0 0,0 0 16,-14 27-16,14-27 16,-16 23-16,6-7 0,-2-2 0,-2 2 0,-1-2 15,1 2-15,-3 1 0,2 0 16,1-4-16,0-2 0,3-1 15,3-1-15,1-3 0,3-3 0,1-3 16,3-5-16,0 2 16,0 0-16,0 0 0</inkml:trace>
  <inkml:trace contextRef="#ctx0" brushRef="#br0" timeOffset="61219.4139">21027 8038 0,'0'0'0,"0"0"16,0 0-16,0 0 0,0 0 0,15 22 15,-15-22-15,11 16 0,-4-6 16,3 2-16,1 2 0,1-1 16,2-1-16,-1 1 0,0-1 0,-1-1 15,0-3-15,2 1 0,-3-1 16,-3-2-16</inkml:trace>
  <inkml:trace contextRef="#ctx0" brushRef="#br0" timeOffset="61536.1787">21727 7814 0,'0'0'0,"0"0"0,26-4 16,-6 1-16,1 0 0,5 0 0,5 0 16,11 0-16,2 2 0,0-1 15,0 0-15,8 0 0,-3-1 16,-5 1-16,-5 0 0,2 0 16,-4 0-16,-11-2 0,-2 0 15,-6-2-15,-5-1 0,-2 2 0,-2 2 16,-2-1-16</inkml:trace>
  <inkml:trace contextRef="#ctx0" brushRef="#br0" timeOffset="61868.3895">22166 7510 0,'0'0'15,"0"0"-15,0 0 0,-4 23 0,4-23 16,-7 25-16,3-5 0,-2 1 16,0 4-16,-2 9 0,0 5 0,1-1 15,-1 4-15,0 11 0,2 3 16,-1-1-16,1-1 0,-1 10 0,0-3 16,0-5-16,2-3 0,-2 8 15,1-3-15,0-6 0,2-4 16,-1-4-16,1 1 0,0-7 15,-1-5-15,2-6 16,1-3-16,-1-5 0,1-3 16,1-4-16,0-3 15,0-6-15,1-3 0,-2-2 0,0-6 16,0-6-16,1-6 0,0 4 16,0 2-16,0 4 0</inkml:trace>
  <inkml:trace contextRef="#ctx0" brushRef="#br0" timeOffset="62824.2457">22189 7937 0,'0'0'0,"0"0"16,0 0-16,0 0 0,-14 22 0,14-22 0,-25 24 15,9-10-15,1 0 0,-3 3 16,-2 2-16,-1 0 0,-1 1 0,-4 3 15,1-1-15,1-5 16,3-1-16,4-3 0,1-1 16,3-1-16,2-2 0,2-2 15,2-3-15,2-2 16,2-3-16,6-4 0,6-1 16,6-4-16,6-3 0,5-2 15,2-1-15,4 1 0,3-1 0,10-4 16,2 1-16,-2 0 15,0 3-15,7-4 0,3 1 16,-8 2-16,-4 3 0,5 5 16,-1 5-16,-8 2 0,-2 0 0,-7 3 0,-4 1 15,-4 5 1,-4 3-16,-6 1 0,-2 0 16,-4 1-16,-2 0 0,-4-1 15,-4 0-15,-1 0 0,-2 1 0,-3-2 16,-2-2-16,-3 1 15,-2-2-15,-1-1 0,-2-1 0,2-3 16,2-3-16,0-1 0,2-3 16,1 0-16,1 0 0,4-2 15,1 1-15,3-2 0,1-1 16,2 0-16,1 0 0,1 1 16,1 0-16,-1 2 0,1-1 15,-1 2-15,0 1 0,-1 4 16,2-1-16,-2 1 0,0 5 0,-1 0 0,-2 1 15,-2 2-15,0 2 0,-3 2 16,-1 3-16,-3 6 0,0 0 0,-1 2 16,0 1-16,2 1 15,1 0-15,1 0 0,2 2 16,1 2-16,1-2 0,3-1 0,1-3 16,3 1-1,3-3-15,3-2 0,4-4 16,3-1-16,1-4 0,4-3 15,2-3-15,5-2 0,3-4 0,-1-1 16,1-1-16,0-4 0,0 0 16,-2-5-16,0-1 0,-4 0 0,-2 2 15,0-5-15,-3-1 0,-7 4 16,-2-1-16,-2 0 0,-3 1 16,-3 0-16,0 0 0,-6 2 15,-1 0-15,-4 2 0,-3 2 0,-3-1 16,0 0-16,0 4 0,0 0 15,2 3-15,1 3 0,0 1 16,1 0-16,2 3 0,1 0 16,2 2-16,0 0 0,4 1 0,1 2 15,3-1-15,1 1 0,3 0 16,3 2-16,2-1 0,2-1 0,2 0 16,3-1-16,0-1 0,-2 1 15,3-3-15,1 0 0,0 1 16,-2 0-16,0 1 0,-1-3 15,-1 2 1,-1-2-16,-1-1 0,-3-1 16,-1 1-16</inkml:trace>
  <inkml:trace contextRef="#ctx0" brushRef="#br0" timeOffset="63510.0269">24535 7886 0,'0'0'0,"0"0"15,0 0-15,-7 19 0,7-19 0,-11 24 16,4-10-16,-3 2 0,-1 1 15,-5 1-15,-2 3 0,-7 3 16,1 0-16,-2 0 0,-3-1 16,-1-2-16,0-2 0,-4 2 0,3-4 15,3-3-15,1-4 0,1-3 16,-1-4-16,3-1 0,2 0 0,3-5 16,3-3-16,1-2 0,2-2 15,1-4-15,1-2 0,1-1 16,2-1-16,5-1 0,3-1 15,2-1 1,1 0-16,3 1 0,2-2 16,0 3-16,1 4 0,1 0 15,1 4-15,0 2 0,0 2 0,-1 3 16,-1-1-16,0 2 0,1 1 16,-1 3-16,1 2 0,-1 3 15,3 0-15,2 4 0,1-1 16,2 2-16,0 3 0,1-2 0,-1 0 15,-1 0-15,1-1 0,4 6 16,1 0-16,0-1 0,0 1 0,0-2 16,0 0-16,-1-2 0,0 0 15,2-1-15,3-1 0,0-1 16,-1-2-16,-5-1 0,-3-2 16,-4 0-1</inkml:trace>
  <inkml:trace contextRef="#ctx0" brushRef="#br0" timeOffset="63873.4745">25150 7977 0,'0'0'0,"0"0"15,0 0-15,0 0 0,38 2 0,-38-2 16,38 1-16,-14 0 0,1-1 0,5 2 16,3 2-16,7-1 0,-3 2 15,1 0-15,-1 0 0,3 0 16,-5 2-16,-6-3 0,-6-1 16,-4 1-16</inkml:trace>
  <inkml:trace contextRef="#ctx0" brushRef="#br0" timeOffset="64097.3175">25049 8136 0,'0'0'0,"0"0"0,0 0 0,0 0 16,27 0-16,-27 0 0,39-1 15,-15 0-15,2 1 0,5 0 16,4 0-16,9 0 0,-1 0 0,-1-1 16,-2 1-16,4-1 15,-6 1-15,-2-2 0,-4-4 16,-6 2-16,-5 0 0,-3 2 0</inkml:trace>
  <inkml:trace contextRef="#ctx0" brushRef="#br0" timeOffset="64351.6547">25496 7831 0,'0'0'0,"0"0"0,0 0 15,0 0-15,0 0 0,0 0 0,-8 21 16,8-21-16,-10 19 15,3-5-15,1 4 0,-1 0 0,0-1 16,0 5-16,-2 3 0,-2 7 16,0-2-16,-1 4 15,0 2-15,-1-2 0,1-1 16,0 1-16,2-7 0,3-4 16</inkml:trace>
  <inkml:trace contextRef="#ctx0" brushRef="#br0" timeOffset="65198.5655">25905 9119 0,'0'0'0,"0"0"0,0 0 16,0 0-16,-4-19 0,4 19 0,-2-20 15,2 20-15,-1-26 0,1 9 16,0-4-16,0 0 0,0-1 0,1-10 16,1-3-16,1 0 0,-1 1 0,0-4 15,1-3-15,2-8 16,0 0-16,1-2 0,0 0 15,2-8-15,0 5 0,1-1 16,-1 1-16,6-3 0,2 5 0,0 1 16,-1 0-1,-3 7-15,-1 4 0,6-4 16,2 2-16,-3 9 0,1 2 0,6-2 16,2 3-16,-5 8 0,-1 2 15,9 1-15,8 4 0,-8 4 16,0 3-16,1 2 0,-1 2 15,0 3-15,-2 2 0,0 3 16,-1 4-16,-6-2 0,-5 1 0,-3 3 16,-3 4-16,-5-2 0,-2 1 0,-7 1 15,-6 2-15,-6 0 16,-4 0-16,-7-1 0,-4-2 16,-2 1-16,-2-3 0,0 1 0,-2-1 15,3-1-15,2-3 0,0 1 16,5-1-1,9 0-15,2-1 0,4-3 16,2-1-16,3 0 0,4 0 16,0-1-16,2-1 0,1 1 0,2-1 15,0 0-15,5 0 0,3-1 16,4 0-16,6 0 0,4 1 16,0 0-16,1 0 0,9 1 15,3 2-15,-2 2 0,-3 2 0,-1 0 16,-2 2-16,-4 0 0,-2 0 0,-2 0 15,-3 2-15,-3-2 0,-2 1 16,-6 0-16,-2 2 0,-2-2 16,-2 0-16,-5 1 0,-4 0 15,1-3-15,-1 1 16,-8 0-16,-6 1 0,0-3 16,0 0-16,0-1 0,-1-2 15,1 0-15,1 1 0,1-2 16,1 0-16,3-1 0,4 0 0,3-1 15,3 0-15,1-1 16,0 0-16,7 0 0,9-2 16,-3 1-16,0 1 0,-2-1 0</inkml:trace>
  <inkml:trace contextRef="#ctx0" brushRef="#br0" timeOffset="65345.7261">26911 8081 0,'0'0'0,"0"0"16,0 0-16,0 0 0,0 0 0,0 0 0,0 0 16,-18 18-16,18-18 0,-25 10 15,25-10-15,0 0 0</inkml:trace>
  <inkml:trace contextRef="#ctx0" brushRef="#br0" timeOffset="69389.9433">18170 10250 0,'0'0'0,"1"-8"16,1-6-16,0 1 0,2-2 0,-1-7 0,0-3 15,0 0-15,-1 0 0,-1-2 16,-1 0-16,-1-5 0,-1 1 16,-1 5-16,0 3 0,-2 0 15,-2 1-15,-3 4 0,-2 4 16,-2 1-16,-2 1 0,-4 5 15,-2 5-15,-1-2 0,-1 0 0,-5 5 16,-3 4-16,1 4 0,3 4 16,-4 3-16,-4 5 15,3-1-15,1 3 0,-4 11 0,2 3 16,3-1-16,2-2 0,3 7 16,4 4-16,5-6 15,5 0-15,6 1 0,8 2 0,0-6 16,0-7-16,8-1 0,5-3 15,1-2-15,0-3 0,6-2 16,6 0-16,-2-7 0,0-4 0,1-4 16,2-3-16,-1 0 15,-1-3-15,3-4 0,1-5 16,-8 2-16,-1 0 0,6-5 16,0-3-16,-6 1 0,-2-1 0,-2-4 0,-2-3 15,0 1-15,-2 3 0,-3-2 16,-2-2-16,-1 4 0,-2-1 15,1 3-15,0-1 0,-2 2 16,-1 1-16,0 0 0,-1 3 16,-1 1-16,0 4 0,0 4 0,-1 2 15,0-1 1,-1 4-16,0 0 0,-2 4 16,-1-1-16,0 1 0,0 3 15,-1 1-15,1 3 0,0 2 16,0 2-16,-1 2 0,1 1 0,0-2 15,-2 4-15,1 5 0,-1-4 0,2 1 16,-1 3-16,0 0 0,1-4 16,0-3-16,-1 0 0,2-1 15,0-6-15,1 0 0,1-4 16,0 0-16,2-6 0,1 2 16,3-3-16,2 4 0,-2-3 0,0 1 15,-1-2-15</inkml:trace>
  <inkml:trace contextRef="#ctx0" brushRef="#br0" timeOffset="69945.06">18421 10346 0,'0'0'16,"0"0"-16,0 0 0,0 0 0,4 21 15,-4-21 1,-4 19-16,4-19 0,-7 24 15,1-10-15,0 1 0,0 2 16,1-2-16,-1 2 0,-1-2 16,0 3-16,-1 1 0,1-3 15,1-1-15,0-1 0,2-3 0,-1-3 16,2 1-16,1-5 0,0 0 16,2-4-16,1 3 0,-1-3 0,2-3 0,0-1 15,1 0-15,2-3 16,0 0-16,2-4 0,2 0 15,0-3-15,-1 3 0,2-3 16,1 3-16,3-5 0,-2 4 0,0-3 16,-1-2-16,0 2 0,-1-1 15,1 4 1,0 1-16,-1 1 0,-1 4 16,-2 1-16,1 1 0,-1-2 15,-2 3-15,1 2 0,-1 2 16,0 1-16,-1 3 0,-1-1 0,1 2 15,-2 1-15,-1 0 0,-1 0 16,0 4-16,0-1 0,0 1 16,-1 3-16,-1-2 0,1 1 0,0 1 0,-2 1 15,1 2-15,-1-2 0,0-3 16,-1 1-16,2 1 16,0-3-16,0 0 0,-1 0 0,2-1 15,0-3-15,0-3 0,0 0 16,1 3-16,1-6 0,-1-1 15,4 0 1,2-1-16,1-3 0,1 0 0,0 1 16,-1-1-16,-2 1 0</inkml:trace>
  <inkml:trace contextRef="#ctx0" brushRef="#br0" timeOffset="70214.7736">18968 10271 0,'0'0'16,"0"0"-16,0 0 0,0 0 0,31-1 0,-31 1 15,29 0-15,-13 0 0,2 0 16,3 0-16,2-2 0,0 4 15,1-1-15,6 2 0,2-1 16,-2 0-16,-1-1 0,-3 1 16,1 0-16,-5 0 0,-3-2 0,-4 3 15</inkml:trace>
  <inkml:trace contextRef="#ctx0" brushRef="#br0" timeOffset="70862.519">20554 10110 0,'0'0'0,"0"0"16,0 0-16,0 0 0,0 0 0,-4 25 16,4-25-16,-12 23 0,12-23 15,-18 30-15,5-12 0,-1-2 16,1 1-16,-8 8 0,-3 3 16,0-3-16,-1-4 0,-6 5 15,-1-2-15,1-5 0,1 1 0,0-4 16,-1 1-16,4-6 0,1-1 0,0-3 15,-2-3-15,2-1 0,2-2 16,-3-2-16,4-6 0,5 3 16,3-2-16,0-2 0,3-2 15,2-3-15,3 1 0,0-5 16,2-4-16,1 2 0,3 1 0,2-2 16,3 1-16,-1 1 0,0-4 0,4 1 15,2 0-15,1 3 0,-1 1 16,4 2-16,2 2 0,-1 1 15,1 1-15,0 3 0,1 3 16,-2 3-16,-1-1 0,2 3 16,-1 0-16,0 3 0,-1 2 0,3 5 31,1 1-31,0 3 0,-2 0 0,1 0 16,-1 4-16,0 1 0,-1-2 15,3 4-15,0 4 0,0-2 16,-1-3-16,0 2 0,-2-1 15,-1-3-15,-2 0 0,1 0 16,-1 3-16,-2-7 0,0 0 0,0-3 16,0 3-16,-3-5 0,0 1 0,-4 0 15,-1-3-15,-2-2 0,-1-2 16,0 0-16,1 0 0,1-3 16</inkml:trace>
  <inkml:trace contextRef="#ctx0" brushRef="#br0" timeOffset="71617.7825">16669 11059 0,'0'0'0,"0"0"0,0 0 0,-22-6 16,22 6-16,0 0 0,-30-12 0,20 6 16,2 2-16,0-2 0,2 2 15,3 0-15,1 0 0,3 1 16,3-1-16,3 0 0,3 0 0,4-1 15,5 1-15,3 0 0,2-1 16,15-1-16,4-1 16,2 0-16,2 0 0,16-1 0,5 2 0,7 2 15,-5 3-15,17-1 0,3 2 16,-7 0-16,-2-1 0,16-2 16,2 2-16,-7-2 0,-5 0 0,52 3 31,-1 3-31,-17-2 0,-12 2 15,5-6-15,0-1 0,-8 0 0,-6 0 0,8 1 16,7 0-16,-11 2 16,-8 1-16,5-3 0,5 0 15,-8 3-15,-5 3 0,4-3 16,2 2-16,-9-2 0,-8 1 0,5-4 16,5-1-16,-13 3 0,-6 3 15,0 3-15,1 0 0,-12-1 16,-8 3-16,0-4 0,1 1 0,-11-5 15,-8-3-15,0 2 16,-3 2-16,-7 0 0,-3 0 16,-8 0-16,-7 0 0,-4 0 15,-4 0-15,0 0 0,-2 0 16,-6 3-16,-3 1 0,-9 0 16,-9 5-16,8-4 0,6-1 0,4-1 15</inkml:trace>
  <inkml:trace contextRef="#ctx0" brushRef="#br0" timeOffset="72482.1972">18017 11639 0,'0'0'0,"0"0"0,5-18 15,-2 7-15,1 0 0,-1-7 0,-1 2 16,-2-4-16,-1-1 0,-1-2 16,-2 3-16,-1-1 15,0 5-15,-3 0 0,-1 2 16,-1-1-16,-1 5 0,-4-1 0,-4 4 0,0 0 15,1 3-15,-7 4 0,-2 3 16,-5 5-16,1 2 0,0 5 0,0 3 16,0 1-16,0 1 0,-4 10 15,2 4-15,4-2 0,5 0 16,3 3-16,2 4 16,6-2-16,3-2 15,4 3-15,2-2 0,6-1 0,5-2 16,1-6-16,2-4 15,1-7-15,2-2 0,7-3 16,4-3-16,1-2 0,1 0 0,2-3 16,6-1-16,-2-5 0,1-2 15,0-4-15,1-2 0,-1-4 16,-1-1-16,-1-3 0,-1-3 16,-2 1-16,0-1 0,0-3 0,-2 2 15,-5 0-15,-4 1 0,-2 4 16,-2 1-16,-4 4 0,-3 2 0,-1-1 15,-3 0-15,-2 1 0,-1 1 16,0 0-16,-1 3 0,1 3 16,-2 3-1,-1 1-15,-3 3 16,1 2-16,-2 3 0,-2 0 0,-1 1 16,0 2-16,-1 3 0,1 4 15,1 0-15,-1 4 0,0 0 16,0 2-16,0 1 0,2-1 0,1-2 0,2 0 0,1-1 31,1-2-31,-2-4 0,2-1 0,2-3 16,1-2-16,1-2 0,2-2 0,1-3 15,0-2-15,2-2 0,-2 1 16,0-1-16,0 0 0</inkml:trace>
  <inkml:trace contextRef="#ctx0" brushRef="#br0" timeOffset="72983.0693">18281 11792 0,'0'0'0,"0"0"0,0 0 15,0 0-15,0 0 0,-1 25 16,1-25-16,-5 27 16,5-27-1,-10 32-15,4-18 0,-1 0 16,-2 1-16,0 1 0,0 0 0,0-2 15,0 0-15,2-1 0,0 1 16,-1 2-16,2-2 0,0-2 16,2-2-16,1-2 0,-1-3 15,2-4-15,0-1 0,2 0 16,2-5-16,2 0 0,2-2 0,3-1 0,4-1 16,0-1-16,2 0 0,4-6 15,2-3-15,0 2 0,1 0 0,2 1 16,0 1-16,2-4 15,-1 5-15,-2 2 0,-1 0 16,-2 2-16,-2 3 0,-1 1 16,-2 1-1,-1 0-15,-2 1 0,-2 4 16,-2 4-16,-2 0 0,-2 0 0,0 4 16,-1 2-16,-1 1 0,0 0 0,-2 3 15,-1 1-15,0-1 16,-1-1-16,-4 1 0,0-1 15,-2-1-15,0 0 0,1 1 16,0 1-16,0-2 0,2-1 0,1-1 0,0-4 16,2 0-16,2-3 0,3-3 15,4-2-15,2-2 0,1 1 0,-1 0 16,-2 1-16,0 0 16</inkml:trace>
  <inkml:trace contextRef="#ctx0" brushRef="#br0" timeOffset="73183.7402">19083 11638 0,'0'0'0,"0"0"0,0 0 16,27 0-16,-16 0 0,5 0 0,5 0 16,0-3-1,0 2-15,10 0 0,2 1 16,-1 0-16,-2 0 0,8 1 15,2 0-15,-4 3 0,-1 1 16,-8 0-16,-4-3 0,-4 1 0</inkml:trace>
  <inkml:trace contextRef="#ctx0" brushRef="#br0" timeOffset="74140.2173">19894 12965 0,'0'0'15,"0"0"-15,0 0 0,0 0 0,0 0 16,0 0-16,0 0 0,0 0 0,0 0 0,7-29 16,-7 29-16,2-28 15,1 10-15,-1-4 0,0-3 16,0-2-16,1-1 0,-1-11 16,0-2-16,1 0 0,1 0 0,-2-11 15,0-4-15,-1 3 0,0 1 16,1-10-1,1 0-15,1 2 0,1 2 0,3-7 16,0 3-16,1 7 0,0 6 16,3-6-16,1 1 15,0 4-15,0 7 0,2 2 0,0 2 16,2 5-16,0 2 0,7 3 16,2-3-16,-1 7 15,-1 2-15,2 3 0,2 3 0,-1 4 0,1 3 16,-1 2-16,1 1 0,-6 5 15,0 2-15,3 2 0,3 2 16,-4 1-16,-1 2 0,-4 7 16,-2 4-16,-6-3 0,-1-3 0,-5 1 15,-1 0-15,-2-2 0,-4-3 16,-5 4-16,-4 1 0,-3 0 0,-2-2 0,-4 0 16,-2 0-16,-2-2 0,-3 0 15,-6 2-15,0-1 0,3-3 16,4 0-16,-2-3 15,0 0-15,3-1 0,4-2 0,3 0 16,2 1-16,5-2 0,3 2 16,2-1-1,0-2-15,2-1 0,1 2 16,3 0-16,2 0 0,2 0 0,3 0 16,4 0-16,3 0 0,2 0 15,-1 2-15,4 0 0,3 1 16,0 1-16,-1-1 0,0 6 15,0-1-15,-1 0 0,-3 1 16,5 5-16,-1 3 0,-3-3 0,-3-2 0,-4 1 16,-4 0-16,-3 0 0,-1 0 15,-6-1-15,-2 0 0,-3 1 16,-1 0-16,-4-1 0,-3-1 16,-3 0-16,-2 0 0,-7-1 15,0-3-15,-1-1 0,1-1 0,1-1 31,0-1-31,4 0 0,2-3 0,1 0 16,2 0-16,2-1 0,3-4 16,0 3-16,1-1 15,1-1-15,2-2 0,3 1 0,3-2 16,1 2-16,1 0 0,3-2 16,1-1-16,4 2 0,3 1 15,-1 0-15,-3 2 0,0 0 0</inkml:trace>
  <inkml:trace contextRef="#ctx0" brushRef="#br0" timeOffset="76362.3953">16654 9305 0,'0'0'0,"0"0"16,0 0-16,-25 1 0,25-1 0,-30 2 16,5-1-16,0 2 15,0 1-15,-10 4 0,-1 1 16,4 3-16,3 1 0,-3 7 15,4 2-15,5 1 0,5 2 0,6 3 16,5 2 0,4 0-16,3-1 0,4 12 15,4 6-15,0-4 0,-1-2 0,2 4 16,1 2-16,-2-2 16,-3-2-16,-2 9 0,-5 0 15,-2-6-15,-3-7 0,-8 6 16,-6-2-16,2-11 0,1-2 0,-7 2 15,-1-2-15,-1-3 0,0-8 0,0-1 16,1-1-16,7-6 0,1-4 0,3 0 16,1-3-16,2-1 15,2-1-15,2 0 0,2-4 16,3 0-16,1 2 0,2 0 16,3-4-16,1 4 0,0 1 0,1-1 15,2 3-15,0 1 0,-1 0 0,0 3 16,0 4-16,2 3 0,0-3 0,2 9 15,2 2-15,-1 3 16,0-3-16,3 17 0,1 5 16,-3-2-16,-1 1 0,1 16 15,-1 6-15,-2-7 0,-2-1 0,1 15 16,-1 9 0,-3-9-16,0-5 0,-2 16 15,-1 3-15,0 17 0,-1-18 16,-2 1-16,-3 2 0,1-17 15,0-11-15,-2 5 0,-2 4 16,2-10-16,0-7 0,3 1 16,2 1-16,1-8 0,0-5 15,5-5-15,4-5 0,-2-10 0,-3-5 0,-1-6 16</inkml:trace>
  <inkml:trace contextRef="#ctx0" brushRef="#br0" timeOffset="77613.0123">21590 10050 0,'0'0'0,"0"0"15,-9-17-15,5 9 0,1 0 0,1-1 16,0-3-16,0 1 0,0 0 0,4-3 15,2-2-15,3 2 0,1 1 0,3-3 16,4 0-16,-1 2 0,0 0 16,3 2-16,2 2 15,1-1-15,-1 4 0,2 0 0,1 0 16,-3 2-16,-2-1 0,-3 2 16,-2 1-16,-2 3 0,-1 0 15,-4 3 1,-2 1-16,-4 2 0,-3 1 0,-6 5 15,-6 2-15,-1 2 0,1 1 16,-3 4-16,-2 4 16,-4 5-16,-1 1 0,2 6 0,1 4 15,4-5-15,4 0 0,0 11 16,5 4-16,4-6 0,2-3 0,6 6 16,4-3-16,4-2 0,2-6 0,5 1 15,2 1-15,-3-9 16,-2-3-16,3-2 0,2 1 0,-3-5 15,1-3-15,-3-1 0,-1-3 16,-4-3-16,-2-4 0,-4-2 16,-2 1-16,-4-2 0,-3 0 15,-4-1-15,-4 1 0,0-1 0,-2 1 0,1 2 16,-2-1-16,0 1 0,-1 1 16,3 1-16,0 0 0,3 5 15,2 1-15,1 1 0,2 3 16,1 3-16,2 1 0,2 6 15,2 5-15,1-1 0,1 0 16,2 4-16,3 6 16,0 5-16,-1 1 0,2 4 15,1 3-15,-2-3 0,1-4 16,0 11-16,0 2 0,-3-4 16,1-8-16,-3 11 0,-2 1 15,-2-9-15,-2-8 0,-2-1 16,0-2-16,-3-6 0,-1-3 0,-2-5 15,-2-3-15,-1-3 0,-1-4 0,-1-2 16,-2-2-16,0-4 16,-1-2-16,-8-4 0,-4-5 0,2-1 15,3 1-15,-5-7 0,-2-3 16,3-1-16,3-2 0,7 5 16,4 2-16,5 2 0</inkml:trace>
  <inkml:trace contextRef="#ctx0" brushRef="#br0" timeOffset="78168.1214">24357 10560 0,'0'0'16,"0"0"-16,0 0 0,-9-18 0,3 11 0,-4 0 15,-2-4-15,-7 0 0,-2 1 0,-6 2 16,-7 2-16,-1 3 16,0 2-16,-12 4 15,-4 4-15,5 1 0,4 3 0,-10 10 16,0 0-16,7 4 0,5 0 15,2 11-15,6 0 0,7 0 0,7-1 0,4 1 16,7-1-16,2 0 0,3-2 0,4-1 16,5 4-16,1-4 15,0-6-15,8-1 0,5 0 16,1-4-16,1-3 0,6 0 0,5-4 16,0 0-16,1-7 0,4 4 15,3-4 1,-6-4-16,-3-6 0,-7 3 15,-8 0-15,-3-1 0</inkml:trace>
  <inkml:trace contextRef="#ctx0" brushRef="#br0" timeOffset="78468.8203">23959 10853 0,'0'0'16,"0"0"-16,0 0 0,0 0 0,33-1 15,-33 1-15,34 1 16,-16 1-16,2-1 0,1 6 16,1-3-1,5 7-15,-3 3 0,-3-1 0,-2 2 16,-5-1-16,-2 1 0,-4 3 16,-3 0-16,-2 0 0,-5 0 15,-4 0-15,-5 2 0,0-1 0,0 2 16,-6 3-16,0-2 15,0-3-15,0-2 0,2 1 0,0-3 16,0-1-16,3-5 0,3-1 16,3-1-16,2-3 0,3-1 0,1-3 15,0 1-15,0-1 0</inkml:trace>
  <inkml:trace contextRef="#ctx0" brushRef="#br0" timeOffset="78669.5074">24610 11081 0,'0'0'0,"0"0"15,0 0-15,0 0 0,0 0 0,0 0 16,-5 24-16,5-24 0,0 0 16,0 0-16,-6 22 0,6-22 15,0 0-15,0 0 16,0 0-16,20 12 0,-20-12 15,0 0-15</inkml:trace>
  <inkml:trace contextRef="#ctx0" brushRef="#br0" timeOffset="79070.2132">25292 10729 0,'0'0'0,"0"0"0,0 0 0,0 0 15,0 0-15,-6 27 16,6-27-16,-6 26 0,6-26 16,-7 32-16,0-8 15,1 1-15,-2 0 0,-3 11 0,-2 3 16,-1 0-16,0-6 0,-4 17 15,1 4-15,0-1 0,2-4 16,-7 15-16,-4 2 0,3-4 16,2-7-16,-2 8 0,2-4 0,1-2 0,3-3 15,-2 4-15,1-3 16,2-8-16,0-5 0,1-2 0,0-3 16,3-8-16,1-7 0,4-2 15,1-3-15,2-5 0,-1-4 16,5-8-16,0 0 15,-1-6-15,1-1 0,1-6 16,1-9-16,1-1 0,-1-1 16,0 4-16,-1 5 0,0 2 15</inkml:trace>
  <inkml:trace contextRef="#ctx0" brushRef="#br0" timeOffset="79402.2391">25223 10796 0,'0'0'0,"0"0"0,17-5 0,-6 2 15,1 1-15,8 1 0,3 2 16,-1 4-16,0 0 0,2 2 16,3 0-16,-2 4 0,-1-1 0,3 8 15,-4 0-15,-4 0 0,-4 0 0,-5 3 16,-4 1-1,-4-2-15,-3-2 0,-7 0 0,-6 1 16,-3-5-16,-1 0 0,-3 1 16,-3-2-16,-1-2 0,-2-1 15,2-2-15,1 2 16,2-5-16,3 2 0,2-3 0,3-1 16,3 1-16,2-1 0,5-3 15,4 0-15,-2-3 0,2 3 16,0 0-16</inkml:trace>
  <inkml:trace contextRef="#ctx0" brushRef="#br0" timeOffset="79556.0164">25992 11209 0,'0'0'0,"0"0"15,0 0-15,0 0 0,0 0 0,0 0 16,0 0-16,0 0 15,-8 23-15,8-23 16,0 0-16,0 0 0</inkml:trace>
  <inkml:trace contextRef="#ctx0" brushRef="#br0" timeOffset="95401.8319">14903 13528 0,'0'0'0,"0"0"16,0 0-16,-5 22 0,5-22 0,-8 25 15,0-11 1,-3 2-16,-2 1 0,-2 3 16,-3 1-16,-7 6 0,-4-2 15,-8 7-15,-2 1 0,1-8 16,-2-5-16,1-1 0,2-2 15,-4-1-15,4-4 0,-1-5 16,2-6-16,5-2 0,4-2 16,1-5-16,-1-3 0,2-2 0,0-2 0,3-5 15,2-2 1,4-1-16,5 1 0,1-2 16,3-3-16,2 5 0,4 3 0,3 1 15,3-1-15,0 3 0,2 2 0,2 4 16,2 3-16,-1 3 15,1 1-15,1 3 0,0 2 0,1 2 0,3 2 16,2 3-16,4 2 0,-1 3 16,0 3-16,0 1 0,1 1 15,1 1-15,3 2 0,-1-1 16,2-1-16,-1-1 0,1 0 0,5 2 16,1 0-16,-2-7 0,-3-6 15,-5-1 1,-5-1-16,-4-2 0</inkml:trace>
  <inkml:trace contextRef="#ctx0" brushRef="#br0" timeOffset="95602.5807">15093 13598 0,'0'0'15,"0"0"-15,0 0 0,26-4 16,-26 4-16,31-2 0,-13 1 15,3 1-15,2 1 0,1-1 16,-1 1-16,8 0 0,1 0 0,-3 1 16,0-1-16,-4-1 0,-3 0 15,-3 0 1,-3 0-16,-3 0 0</inkml:trace>
  <inkml:trace contextRef="#ctx0" brushRef="#br0" timeOffset="95765.4056">15180 13717 0,'0'0'16,"0"0"-16,0 0 0,0 0 0,0 0 0,31 13 15,-31-13-15,31 7 0,-12-2 16,1-1-16,1 2 16,2 1-16,3 2 0,1-2 0,-2 1 15,4 1-15,-5-2 0,-4-2 16</inkml:trace>
  <inkml:trace contextRef="#ctx0" brushRef="#br0" timeOffset="96551.7974">15766 15244 0,'0'0'0,"0"0"0,0 0 15,0 0-15,0-28 0,0 28 0,4-33 16,-1 12-16,-1-1 0,-1-7 16,0-6-1,1-11-15,2-1 0,-4-14 0,-3-5 0,1 4 0,-1 5 16,-2-19-16,1-16 15,1 11-15,-1 10 0,0-13 0,0 2 16,2 11-16,4 10 0,2-34 16,3 6-16,-2 16 0,-1 12 15,5 2-15,5 2 16,0 9-16,1 7 0,3 3 16,2 2-16,-4 5 0,-2 2 0,3 4 15,4 3-15,0 4 0,-1 3 16,0 9-16,0 4 0,-4 2 15,-1 2-15,-7 3 16,3 2-16,-1 2 0,0 2 0,-2 3 16,0 5-16,1-2 0,-1 1 0,-4-1 15,-4 4-15,-1-3 0,-2-2 0,-3 3 16,-4 3-16,-2-3 0,-2-3 16,-2-1-16,-5 0 15,-1-4-15,-2 0 0,-2-2 16,1-1-16,2-2 15,2-2-15,0-4 16,0-2-16,4 0 0,4 0 0,3 0 16,2-3-16,4 2 0,3 1 15,5-1-15,5-2 0,2-1 16,1 0-16,4 1 0,1 0 16,0 1-16,3 1 0,4 2 15,0 4-15,-1 3 0,1 2 16,-2 2-16,-1 0 0,-4 1 0,-1 2 0,-3 3 15,-1 3-15,-5-2 0,-5 0 16,-4 0-16,-4 1 0,-3-1 16,-2 0-16,-3-1 0,-3 0 15,-3-2-15,-4-2 0,-1-1 16,-1-3 0,-2 0-16,0 0 0,4-3 0,2-4 0,2-2 15,1-3-15,3 0 0,2 0 16,3-5-16,2-3 0,2 1 0,3-1 15,0 3-15,2 1 16,0 2-16</inkml:trace>
  <inkml:trace contextRef="#ctx0" brushRef="#br0" timeOffset="98574.183">18811 14151 0,'0'0'0,"0"0"0,0 0 16,0 0-16,0 0 0,0 0 16,0 0-1,27-7-15,-27 7 0,24-7 0,-24 7 16,32-5-16,-15 1 0,4-1 16,3 1-16,2-2 0,0 1 0,12-2 15,2 2-15,6-2 16,1 1-16,7-1 0,4 0 15,9-2-15,-6 1 0,19-2 16,4 1-16,10-1 0,-3 1 0,15-2 0,-2 0 16,-8 2-16,-5 0 15,44 2-15,-6 4 16,-17-2-16,-12-1 0,1 4 0,-2 1 16,-8 1-16,-6 1 0,9-1 15,7 0-15,-5 0 0,-3 1 0,6 2 16,5 2-16,-15-4 0,-9-2 0,5-1 0,5 1 15,-11 4-15,-6 1 0,2-1 16,1-1-16,-10-4 0,-6-3 16,0 1-16,-1 1 0,-6 5 15,-3 3-15,-7-3 0,-6 1 16,-4-5-16,-3-3 0,-2-1 16,-2-2-1,-6 4-15,-6 4 0,-5 0 0,-6-1 16,-3 1-16,-2-4 0,0 3 15,-1 0-15,-4 2 0,-3-1 16,-10 1-16,-7 1 0,6-2 16,5 1-16,4-1 0</inkml:trace>
  <inkml:trace contextRef="#ctx0" brushRef="#br0" timeOffset="99529.1023">19994 14769 0,'0'0'0,"1"-10"0,0-2 0,-1-2 16,1 0-16,-2-8 0,-1-2 15,-3 2-15,0-3 0,-3-6 16,-2 2-16,0 3 0,0 1 0,-6 2 16,-5 1-16,-2 4 0,-1 3 15,-4 4-15,-2 4 16,-2 3-16,-1 2 0,-5 4 0,0 2 16,1 3-16,-2 4 0,3 5 0,1 4 15,3 4-15,3 5 0,-1 3 16,-1 0-16,7 2 0,5 1 15,2 5-15,5-1 0,7 0 16,5-1-16,3-2 0,4 3 16,3-7-16,3 1 15,3-5-15,5-3 16,0-3-16,1-1 0,4-4 0,1-2 16,1-4-16,-1-4 0,4-1 15,1-5-15,0-4 0,0-8 16,-1 0-16,-1 0 0,0 1 15,-1 3-15,2-11 0,0-4 16,-6 4-16,-3-2 0,2-2 0,-1-2 16,0 4-16,0 0 0,-1-2 15,-1-4-15,-6 5 0,-4 4 16,1 2-16,-2 2 0,-4 5 0,-1 1 16,-2 3-16,-1 0 0,-2 4 15,0 0-15,0 0 0,-1 8 16,-1-1-1,-1 3-15,-2 1 0,0 1 16,-2 4-16,-1-1 0,-2 6 16,-2 2-16,-2 5 0,2-3 0,1 1 15,0 1-15,1-3 0,0-2 16,1-1-16,1-2 0,3-1 16,0 0-16,2-4 0,1-3 15,1-1-15,2-3 0,-1 0 16,0-3-16,0 0 0</inkml:trace>
  <inkml:trace contextRef="#ctx0" brushRef="#br0" timeOffset="100015.1928">20281 15001 0,'0'0'0,"0"0"0,0 0 0,-1 22 15,1-22-15,-4 21 0,1-7 16,-2 0-16,1 1 0,0 2 16,-2 1-1,-2 3-15,1-2 0,-3 2 16,-1-3-16,2 0 0,2-4 0,2-1 16,2-4-16,-2 1 15,1-2-15,0-1 0,2-4 0,2-3 16,1-4-16,4-2 0,2 2 15,1-3-15,-1-4 0,5-4 16,2-2-16,2-1 0,-1 0 0,3 0 16,2 0-16,-3 1 0,-1 1 0,4-5 15,-1 0-15,0 0 0,-2 4 16,-2 2-16,1 4 0,-2 1 16,-1 3-16,-1 3 0,-1 3 15,-2 1-15,-2 1 0,-3 2 16,-1 1-1,1 2-15,0-1 0,-2 2 16,-1 3-16,-2 1 0,-1 0 0,-1 3 16,-3 1-16,1-1 0,-1 0 15,0 1-15,-1-1 0,2 3 16,0-2-16,0 0 0,-1 1 16,1-4-16,0-2 0,3-2 15,2-1-15,1-4 0,1-6 0,0 3 0,1-1 16,-3 1-16</inkml:trace>
  <inkml:trace contextRef="#ctx0" brushRef="#br0" timeOffset="100231.5568">20937 14883 0,'0'0'0,"0"0"0,0 0 16,35-2-16,-35 2 0,32-1 15,-9 1-15,1 0 0,1 0 0,7 0 16,1 1-16,-1-1 16,0 0-16,6 2 15,0 1-15,-7-2 0,-6 2 16,-5-3-16</inkml:trace>
  <inkml:trace contextRef="#ctx0" brushRef="#br0" timeOffset="102104.5642">22363 14670 0,'0'0'0,"0"0"0,0 0 15,7 20-15,-4-12 0,-2 6 0,-1 0 16,-1 1-16,-3 0 0,0 1 15,-2 2-15,-5 4 0,-2 2 16,-6 1-16,-3 0 16,0-3-16,0 0 0,-9 3 15,-1-1-15,1-5 0,3-1 16,-2-1-16,0-5 0,2-2 16,0-2-16,1-2 0,3-3 15,3 1-15,4-4 0,0-1 16,2-2-16,0-4 0,3 1 0,3-2 15,3-5 1,4 1 0,2-2-16,1 0 0,1-1 0,1-2 15,3-2-15,-1 3 0,1 1 16,3 1-16,3-1 16,0 4-16,0 0 0,1 1 0,3-1 15,-2 4-15,-1 0 0,-1 3 16,0 2-16,-2 2 0,0 2 15,2 2-15,2 3 0,0 1 0,1 2 0,2 0 16,-1 5-16,0-1 0,-3 1 16,5 7-16,-1 2 15,0 1-15,-2-3 0,1 6 0,-1 0 16,-1 1-16,-2-2 0,1 4 16,1 0-16,-3-6 15,-1 0-15,1 3 0,-1-2 0,-1-1 0,-1 0 0,-1-2 16,1-4-16,-1-4 0,-2-1 15,1-6-15,-2-1 16,-2-1-16,1-2 0,-3-4 0,0 0 16,-4-4-16,1-2 0,0 2 15,0 0-15,1 1 0</inkml:trace>
  <inkml:trace contextRef="#ctx0" brushRef="#br0" timeOffset="102684.1639">21214 12734 0,'0'0'0,"0"0"0,0 0 16,0 0-16,-7 22 0,7-22 16,-7 22-16,3-10 0,-1 1 0,0 3 15,-2 4-15,0-1 0,-1 2 0,1 3 16,1 1-16,-2 6 0,0 0 15,2 2-15,-1 1 0,0-1 16,2-1-16,-1 7 0,2-1 16,1-4-16,0-3 0,1-1 15,0 1-15,0-5 0,-1-2 16,1-2-16,2-2 16,0-1-16,-1-2 15,0-4-15,0-3 0,0-2 0,0-2 16,0-1-16,0-1 0,1-4 15,-4 1-15,2-1 16,2 0-16,-2 0 0</inkml:trace>
  <inkml:trace contextRef="#ctx0" brushRef="#br0" timeOffset="103609.2676">18682 12611 0,'0'0'0,"-6"-3"15,0-1-15,-2-1 0,-1-2 0,-8-1 16,-4 2-16,-1 2 15,0 1-15,1 2 0,0 0 16,1 5-16,-3 1 0,0 6 0,3 2 16,6 5-16,3 4 0,4 3 15,3 3-15,4 4 0,3 3 0,3 4 16,0 2-16,2 2 0,0 2 0,0 11 16,-2 2-16,1 9 15,-3 0-15,-4-3 0,-4 0 0,-6-6 16,-3-4-16,-9 9 0,-5-1 15,0-7-15,-2-6 0,-9 0 16,-2-5 0,-10 4-16,6-6 0,0-7 15,0-7-15,8-11 0,7-5 0,10-6 16,8-2-16,8-3 0,-1-1 16,4 0-16,-2-5 0,3 1 15,1-2-15,3 1 0,0 0 16,2 0-16,3 0 0,3 1 15,4 3-15,-2 1 0,3 1 0,-2 3 16,1 2-16,-1 3 0,2 1 0,1 7 16,2 5-16,0 3 0,0 2 15,-3 8-15,0 4 16,2 10-16,-1-1 0,-4 4 0,-2 1 16,2 12-16,-2 0 0,-2 5 15,-2 2 1,-3 6-16,-2-3 0,-2 0 15,-1 1-15,-3 27 0,-3-14 0,0-3 16,-2-4-16,3-11 0,0-11 16,2-3-16,0-3 0,3-3 15,4-1-15,-2-15 0,-1-13 16,-1-5-16</inkml:trace>
  <inkml:trace contextRef="#ctx0" brushRef="#br0" timeOffset="104573.8361">22663 12788 0,'0'0'0,"0"0"0,0 0 15,21-17-15,-14 11 0,5 0 16,5 1-16,4 1 0,3 1 31,10 2-31,3 2 0,-3 1 0,-3-1 16,8 2-16,2 2 0,-2 1 15,-2 1-15,2 1 16,0 3-16,-5 0 0,-3-1 0,-3 2 16,-6 0-16,-6-2 0,-4 1 15,-7-3-15,-5 1 0,-6-1 16,-6 1-16,-5 1 0,-4 2 16,-3 1-16,-4-1 0,1 2 0,-2 1 0,2 4 15,0 2-15,-4 10 0,3 4 16,4-1-16,7-1 0,2 3 15,3 2-15,5 4 0,2 2 0,5 11 16,3 2-16,4-3 0,2-4 16,2 5-16,2 2 0,5 5 15,1-5 1,3-3-16,2-3 0,0-5 16,-1-3-16,-3-1 0,-3-2 15,-3-9-15,-2-5 0,-1-4 16,0-2-16,-4-4 0,-3-4 0,-5-3 15,-3-2-15,-3-6 0,-1-3 0,-2 0 16,-3 0-16,-4-3 0,-4 1 16,0 1-16,-1 0 15,3 2-15,1 1 0,1 2 16,-1 0-16,4 3 0,-2 2 0,1 2 16,-2 5-16,3 1 15,1 4-15,-1 4 0,2 4 16,2 4-16,1 4 0,1 8 0,1 4 15,3 3-15,0 3 0,2 2 0,1 4 0,1 9 16,1-2-16,1 5 0,2 3 16,-1 8-16,-1-7 0,-1 0 15,0 3-15,-1 19 0,-1-15 0,-2-7 16,-1-3-16,-2-12 0,0-6 16,-2-8-16,-3-3 0,-3-3 15,-1-3 1,-5-3-16,-3-2 0,2-9 0,2-7 15,-6-5-15,-5 0 16,-7-8-16,-5-3 0,26-1 16,5 0-16,4 0 0</inkml:trace>
  <inkml:trace contextRef="#ctx0" brushRef="#br0" timeOffset="117181.3734">18469 15398 0,'0'0'0,"0"0"16,0 0-16,0 0 0</inkml:trace>
  <inkml:trace contextRef="#ctx0" brushRef="#br0" timeOffset="119988.6056">14815 11224 0,'0'0'0,"0"0"16,0 0-16,0 0 0,10-21 0,-10 21 15,-1-22 1,1 22-16,-4-21 0,4 21 16,-4-18-16,3 10 0</inkml:trace>
  <inkml:trace contextRef="#ctx0" brushRef="#br0" timeOffset="120191.8221">14705 11078 0,'0'0'0,"0"0"15,0 0-15,0 0 0,0 0 0,0 0 16,10-25-16,-10 25 0,0 0 0,3-21 16</inkml:trace>
  <inkml:trace contextRef="#ctx0" brushRef="#br0" timeOffset="120376.5257">14655 10971 0,'0'0'16,"0"0"-16,0 0 0,0 0 0,0 0 16,0 0-16,27-1 15,-27 1-15,0 0 0,0 0 16,0 0-16,0 0 0,0 0 0,0 0 16,0 0-16,0 0 0,0 0 0,0 0 15,0 0-15,0 0 0</inkml:trace>
  <inkml:trace contextRef="#ctx0" brushRef="#br0" timeOffset="120561.4728">14692 10903 0,'0'0'0,"0"0"0,0 0 0,0 0 15,0 0-15,0 0 0,0 0 16,0 0-16,0 0 0,0 0 16,0 0-16,0 0 0</inkml:trace>
  <inkml:trace contextRef="#ctx0" brushRef="#br0" timeOffset="120723.9523">14750 10820 0,'0'0'0,"0"0"16,0 0-16,0 0 0,0 0 0,0 0 16,0 0-16,0 0 0,0 0 15,0 0-15,0 0 0,0 0 16</inkml:trace>
  <inkml:trace contextRef="#ctx0" brushRef="#br0" timeOffset="120924.6514">14801 10714 0,'0'0'0,"0"0"15,0 0-15,0 0 0,0 0 0,0 0 16,0 0-16,-7-18 0,7 18 15,0 0-15,0 0 0,-12-15 16</inkml:trace>
  <inkml:trace contextRef="#ctx0" brushRef="#br0" timeOffset="121094.0402">14682 10643 0,'0'0'0,"0"0"0,0 0 16,0 0-16,0 0 0,0 0 16,0 0-16,0 0 0,0 0 0,0 0 0,0 0 15,0 0-15,0 0 0,0 0 16,0 0-16,0 0 0</inkml:trace>
  <inkml:trace contextRef="#ctx0" brushRef="#br0" timeOffset="121279.1409">14574 10578 0,'0'0'16,"0"0"-16,0 0 0,0 0 16,0 0-16,0 0 0,0 0 15,0 0-15,0 0 0,0 0 16,-24 14-16,24-14 0,0 0 0,-18 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2025/11/17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slide" Target="../slides/slide31.xml"/><Relationship Id="rId18" Type="http://schemas.openxmlformats.org/officeDocument/2006/relationships/slide" Target="../slides/slide41.xml"/><Relationship Id="rId3" Type="http://schemas.openxmlformats.org/officeDocument/2006/relationships/tags" Target="../tags/tag41.xml"/><Relationship Id="rId7" Type="http://schemas.openxmlformats.org/officeDocument/2006/relationships/slide" Target="../slides/slide24.xml"/><Relationship Id="rId12" Type="http://schemas.openxmlformats.org/officeDocument/2006/relationships/slide" Target="../slides/slide29.xml"/><Relationship Id="rId17" Type="http://schemas.openxmlformats.org/officeDocument/2006/relationships/slide" Target="../slides/slide40.xml"/><Relationship Id="rId2" Type="http://schemas.openxmlformats.org/officeDocument/2006/relationships/tags" Target="../tags/tag40.xml"/><Relationship Id="rId16" Type="http://schemas.openxmlformats.org/officeDocument/2006/relationships/slide" Target="../slides/slide38.xml"/><Relationship Id="rId20" Type="http://schemas.openxmlformats.org/officeDocument/2006/relationships/slide" Target="../slides/slide3.xml"/><Relationship Id="rId1" Type="http://schemas.openxmlformats.org/officeDocument/2006/relationships/tags" Target="../tags/tag39.xml"/><Relationship Id="rId6" Type="http://schemas.openxmlformats.org/officeDocument/2006/relationships/slide" Target="../slides/slide23.xml"/><Relationship Id="rId11" Type="http://schemas.openxmlformats.org/officeDocument/2006/relationships/slide" Target="../slides/slide28.xml"/><Relationship Id="rId5" Type="http://schemas.openxmlformats.org/officeDocument/2006/relationships/slideMaster" Target="../slideMasters/slideMaster1.xml"/><Relationship Id="rId15" Type="http://schemas.openxmlformats.org/officeDocument/2006/relationships/slide" Target="../slides/slide36.xml"/><Relationship Id="rId10" Type="http://schemas.openxmlformats.org/officeDocument/2006/relationships/slide" Target="../slides/slide27.xml"/><Relationship Id="rId19" Type="http://schemas.openxmlformats.org/officeDocument/2006/relationships/slide" Target="../slides/slide43.xml"/><Relationship Id="rId4" Type="http://schemas.openxmlformats.org/officeDocument/2006/relationships/tags" Target="../tags/tag42.xml"/><Relationship Id="rId9" Type="http://schemas.openxmlformats.org/officeDocument/2006/relationships/slide" Target="../slides/slide26.xml"/><Relationship Id="rId14" Type="http://schemas.openxmlformats.org/officeDocument/2006/relationships/slide" Target="../slides/slide3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riceplant"/>
          <p:cNvPicPr>
            <a:picLocks noChangeAspect="1"/>
          </p:cNvPicPr>
          <p:nvPr userDrawn="1"/>
        </p:nvPicPr>
        <p:blipFill>
          <a:blip r:embed="rId2"/>
          <a:stretch>
            <a:fillRect/>
          </a:stretch>
        </p:blipFill>
        <p:spPr>
          <a:xfrm>
            <a:off x="-33655" y="0"/>
            <a:ext cx="12230100" cy="6860540"/>
          </a:xfrm>
          <a:prstGeom prst="rect">
            <a:avLst/>
          </a:prstGeom>
        </p:spPr>
      </p:pic>
      <p:sp>
        <p:nvSpPr>
          <p:cNvPr id="8" name="矩形 7"/>
          <p:cNvSpPr/>
          <p:nvPr userDrawn="1"/>
        </p:nvSpPr>
        <p:spPr>
          <a:xfrm>
            <a:off x="-16923" y="15647"/>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riceplant"/>
          <p:cNvPicPr>
            <a:picLocks noChangeAspect="1"/>
          </p:cNvPicPr>
          <p:nvPr userDrawn="1"/>
        </p:nvPicPr>
        <p:blipFill>
          <a:blip r:embed="rId4"/>
          <a:stretch>
            <a:fillRect/>
          </a:stretch>
        </p:blipFill>
        <p:spPr>
          <a:xfrm>
            <a:off x="-33655" y="0"/>
            <a:ext cx="12230100" cy="68605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smtClean="0">
                <a:solidFill>
                  <a:schemeClr val="tx1">
                    <a:lumMod val="75000"/>
                    <a:lumOff val="25000"/>
                  </a:schemeClr>
                </a:solidFill>
                <a:latin typeface="微软雅黑" panose="020B0503020204020204" pitchFamily="34" charset="-122"/>
                <a:ea typeface="微软雅黑" panose="020B0503020204020204" pitchFamily="34" charset="-122"/>
              </a:rPr>
              <a:t>题型分析</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61.xml"/><Relationship Id="rId7" Type="http://schemas.openxmlformats.org/officeDocument/2006/relationships/customXml" Target="../ink/ink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0.emf"/><Relationship Id="rId5" Type="http://schemas.openxmlformats.org/officeDocument/2006/relationships/customXml" Target="../ink/ink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1.emf"/><Relationship Id="rId5" Type="http://schemas.openxmlformats.org/officeDocument/2006/relationships/customXml" Target="../ink/ink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tags" Target="../tags/tag69.xml"/><Relationship Id="rId7" Type="http://schemas.openxmlformats.org/officeDocument/2006/relationships/image" Target="../media/image1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5.png"/><Relationship Id="rId5" Type="http://schemas.openxmlformats.org/officeDocument/2006/relationships/tags" Target="../tags/tag69.xml"/><Relationship Id="rId4" Type="http://schemas.openxmlformats.org/officeDocument/2006/relationships/slideLayout" Target="../slideLayouts/slideLayout4.xml"/><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3.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customXml" Target="../ink/ink9.xml"/><Relationship Id="rId3" Type="http://schemas.openxmlformats.org/officeDocument/2006/relationships/tags" Target="../tags/tag80.xml"/><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3.xml"/><Relationship Id="rId11" Type="http://schemas.openxmlformats.org/officeDocument/2006/relationships/tags" Target="../tags/tag82.xml"/><Relationship Id="rId5" Type="http://schemas.openxmlformats.org/officeDocument/2006/relationships/tags" Target="../tags/tag82.xml"/><Relationship Id="rId10" Type="http://schemas.openxmlformats.org/officeDocument/2006/relationships/image" Target="../media/image22.png"/><Relationship Id="rId4" Type="http://schemas.openxmlformats.org/officeDocument/2006/relationships/tags" Target="../tags/tag81.xml"/><Relationship Id="rId9" Type="http://schemas.openxmlformats.org/officeDocument/2006/relationships/tags" Target="../tags/tag81.xml"/><Relationship Id="rId1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4.emf"/><Relationship Id="rId5" Type="http://schemas.openxmlformats.org/officeDocument/2006/relationships/customXml" Target="../ink/ink1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3.xml"/><Relationship Id="rId1"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slideLayout" Target="../slideLayouts/slideLayout8.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10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10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11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1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9.xml"/><Relationship Id="rId7" Type="http://schemas.openxmlformats.org/officeDocument/2006/relationships/tags" Target="../tags/tag50.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11" Type="http://schemas.openxmlformats.org/officeDocument/2006/relationships/image" Target="../media/image5.emf"/><Relationship Id="rId5" Type="http://schemas.openxmlformats.org/officeDocument/2006/relationships/slideLayout" Target="../slideLayouts/slideLayout4.xml"/><Relationship Id="rId10" Type="http://schemas.openxmlformats.org/officeDocument/2006/relationships/customXml" Target="../ink/ink1.xml"/><Relationship Id="rId4" Type="http://schemas.openxmlformats.org/officeDocument/2006/relationships/tags" Target="../tags/tag50.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5.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1.xml"/><Relationship Id="rId5" Type="http://schemas.openxmlformats.org/officeDocument/2006/relationships/image" Target="../media/image6.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emf"/><Relationship Id="rId5" Type="http://schemas.openxmlformats.org/officeDocument/2006/relationships/customXml" Target="../ink/ink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第六章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数列</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数列中的构造问题</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482510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比较可得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072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841084"/>
            <a:ext cx="12190413" cy="433889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028097"/>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110665"/>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129085"/>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1867584"/>
                <a:ext cx="11589417" cy="431239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形如</a:t>
                </a:r>
                <a:r>
                  <a:rPr lang="zh-CN" altLang="zh-CN" sz="2600" b="1">
                    <a:latin typeface="Calibri" panose="020F0502020204030204" pitchFamily="34"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的递推式可用构造法求通项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构造法的基本原理是在递推关系的两边加上相同的数或相同性质的量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使之成为等差数列或等比数列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递推公式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的推广式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γ</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γ</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两边同时除以</a:t>
                </a:r>
                <a:r>
                  <a:rPr lang="en-US" altLang="zh-CN" sz="2600" b="1" i="1">
                    <a:latin typeface="Times New Roman" panose="02020603050405020304" pitchFamily="18" charset="0"/>
                    <a:cs typeface="Times New Roman" panose="02020603050405020304" pitchFamily="18" charset="0"/>
                  </a:rPr>
                  <a:t>γ</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后得到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𝜸</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𝜶</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𝜸</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转化为</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通过构造公比是</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的等比数列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den>
                        </m:f>
                      </m:e>
                    </m:d>
                  </m:oMath>
                </a14:m>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867584"/>
                <a:ext cx="11589417" cy="4312399"/>
              </a:xfrm>
              <a:prstGeom prst="rect">
                <a:avLst/>
              </a:prstGeom>
              <a:blipFill rotWithShape="0">
                <a:blip r:embed="rId6"/>
                <a:stretch>
                  <a:fillRect l="-947" r="-684"/>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2827800" y="4120200"/>
              <a:ext cx="3974400" cy="2312280"/>
            </p14:xfrm>
          </p:contentPart>
        </mc:Choice>
        <mc:Fallback>
          <p:pic>
            <p:nvPicPr>
              <p:cNvPr id="2" name="墨迹 1"/>
              <p:cNvPicPr/>
              <p:nvPr/>
            </p:nvPicPr>
            <p:blipFill>
              <a:blip r:embed="rId8"/>
              <a:stretch>
                <a:fillRect/>
              </a:stretch>
            </p:blipFill>
            <p:spPr>
              <a:xfrm>
                <a:off x="2818440" y="4110840"/>
                <a:ext cx="3993120" cy="2331000"/>
              </a:xfrm>
              <a:prstGeom prst="rect">
                <a:avLst/>
              </a:prstGeom>
            </p:spPr>
          </p:pic>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008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7671022" y="556544"/>
            <a:ext cx="1386918"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69249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41845" y="1485551"/>
                <a:ext cx="11589417" cy="3976794"/>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与原等式比较得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1845" y="1485551"/>
                <a:ext cx="11589417" cy="3976794"/>
              </a:xfrm>
              <a:prstGeom prst="rect">
                <a:avLst/>
              </a:prstGeom>
              <a:blipFill rotWithShape="0">
                <a:blip r:embed="rId4"/>
                <a:stretch>
                  <a:fillRect l="-947" b="-2914"/>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00240" y="6859080"/>
              <a:ext cx="360" cy="360"/>
            </p14:xfrm>
          </p:contentPart>
        </mc:Choice>
        <mc:Fallback>
          <p:pic>
            <p:nvPicPr>
              <p:cNvPr id="2" name="墨迹 1"/>
              <p:cNvPicPr/>
              <p:nvPr/>
            </p:nvPicPr>
            <p:blipFill>
              <a:blip r:embed="rId6"/>
              <a:stretch>
                <a:fillRect/>
              </a:stretch>
            </p:blipFill>
            <p:spPr>
              <a:xfrm>
                <a:off x="290880" y="6849720"/>
                <a:ext cx="19080" cy="19080"/>
              </a:xfrm>
              <a:prstGeom prst="rect">
                <a:avLst/>
              </a:prstGeom>
            </p:spPr>
          </p:pic>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9259"/>
            <a:ext cx="12190413" cy="419745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烟台质检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1146087" y="1158162"/>
            <a:ext cx="1378904" cy="623953"/>
          </a:xfrm>
          <a:prstGeom prst="rect">
            <a:avLst/>
          </a:prstGeom>
        </p:spPr>
        <p:txBody>
          <a:bodyPr wrap="none">
            <a:spAutoFit/>
          </a:bodyPr>
          <a:lstStyle/>
          <a:p>
            <a:pPr>
              <a:lnSpc>
                <a:spcPct val="150000"/>
              </a:lnSpc>
              <a:spcAft>
                <a:spcPts val="0"/>
              </a:spcAft>
              <a:tabLst>
                <a:tab pos="2970530" algn="l"/>
              </a:tabLst>
            </a:pPr>
            <a:r>
              <a:rPr lang="en-US" altLang="zh-CN" sz="2600" b="1" dirty="0" err="1">
                <a:solidFill>
                  <a:srgbClr val="C00000"/>
                </a:solidFill>
                <a:latin typeface="Times New Roman" panose="02020603050405020304" pitchFamily="18" charset="0"/>
                <a:cs typeface="Times New Roman" panose="02020603050405020304" pitchFamily="18" charset="0"/>
              </a:rPr>
              <a:t>2</a:t>
            </a:r>
            <a:r>
              <a:rPr lang="en-US" altLang="zh-CN" sz="2600" b="1" i="1" baseline="30000" dirty="0" err="1">
                <a:solidFill>
                  <a:srgbClr val="C00000"/>
                </a:solidFill>
                <a:latin typeface="Times New Roman" panose="02020603050405020304" pitchFamily="18" charset="0"/>
                <a:cs typeface="Times New Roman" panose="02020603050405020304" pitchFamily="18" charset="0"/>
              </a:rPr>
              <a:t>n</a:t>
            </a:r>
            <a:r>
              <a:rPr lang="en-US" altLang="zh-CN" sz="2600" b="1" baseline="30000" dirty="0" err="1">
                <a:solidFill>
                  <a:srgbClr val="C00000"/>
                </a:solidFill>
                <a:latin typeface="宋体" panose="02010600030101010101" pitchFamily="2" charset="-122"/>
                <a:cs typeface="Times New Roman" panose="02020603050405020304" pitchFamily="18" charset="0"/>
              </a:rPr>
              <a:t>-</a:t>
            </a:r>
            <a:r>
              <a:rPr lang="en-US" altLang="zh-CN" sz="2600" b="1" baseline="30000" dirty="0" err="1">
                <a:solidFill>
                  <a:srgbClr val="C00000"/>
                </a:solidFill>
                <a:latin typeface="Times New Roman" panose="02020603050405020304" pitchFamily="18" charset="0"/>
                <a:cs typeface="Times New Roman" panose="02020603050405020304" pitchFamily="18" charset="0"/>
              </a:rPr>
              <a:t>1</a:t>
            </a:r>
            <a:r>
              <a:rPr lang="en-US" altLang="zh-CN" sz="2600" b="1" dirty="0" err="1">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3</a:t>
            </a:r>
            <a:r>
              <a:rPr lang="en-US" altLang="zh-CN" sz="2600" b="1" i="1" baseline="30000" dirty="0" err="1">
                <a:solidFill>
                  <a:srgbClr val="C00000"/>
                </a:solidFill>
                <a:latin typeface="Times New Roman" panose="02020603050405020304" pitchFamily="18" charset="0"/>
                <a:cs typeface="Times New Roman" panose="02020603050405020304" pitchFamily="18" charset="0"/>
              </a:rPr>
              <a:t>n</a:t>
            </a:r>
            <a:r>
              <a:rPr lang="en-US" altLang="zh-CN" sz="2600" b="1" baseline="30000" dirty="0" err="1">
                <a:solidFill>
                  <a:srgbClr val="C00000"/>
                </a:solidFill>
                <a:latin typeface="宋体" panose="02010600030101010101" pitchFamily="2" charset="-122"/>
                <a:cs typeface="Times New Roman" panose="02020603050405020304" pitchFamily="18" charset="0"/>
              </a:rPr>
              <a:t>-</a:t>
            </a:r>
            <a:r>
              <a:rPr lang="en-US" altLang="zh-CN" sz="2600" b="1" baseline="30000" dirty="0" err="1">
                <a:solidFill>
                  <a:srgbClr val="C00000"/>
                </a:solidFill>
                <a:latin typeface="Times New Roman" panose="02020603050405020304" pitchFamily="18" charset="0"/>
                <a:cs typeface="Times New Roman" panose="02020603050405020304" pitchFamily="18" charset="0"/>
              </a:rPr>
              <a:t>1</a:t>
            </a:r>
            <a:endParaRPr lang="zh-CN" altLang="zh-CN" sz="260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943005"/>
                <a:ext cx="11589417" cy="4026295"/>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43005"/>
                <a:ext cx="11589417" cy="4026295"/>
              </a:xfrm>
              <a:prstGeom prst="rect">
                <a:avLst/>
              </a:prstGeom>
              <a:blipFill rotWithShape="0">
                <a:blip r:embed="rId4"/>
                <a:stretch>
                  <a:fillRect l="-947" b="-455"/>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223920" y="6778440"/>
              <a:ext cx="111600" cy="81000"/>
            </p14:xfrm>
          </p:contentPart>
        </mc:Choice>
        <mc:Fallback>
          <p:pic>
            <p:nvPicPr>
              <p:cNvPr id="2" name="墨迹 1"/>
              <p:cNvPicPr/>
              <p:nvPr/>
            </p:nvPicPr>
            <p:blipFill>
              <a:blip r:embed="rId6"/>
              <a:stretch>
                <a:fillRect/>
              </a:stretch>
            </p:blipFill>
            <p:spPr>
              <a:xfrm>
                <a:off x="214560" y="6769080"/>
                <a:ext cx="130320" cy="99720"/>
              </a:xfrm>
              <a:prstGeom prst="rect">
                <a:avLst/>
              </a:prstGeom>
            </p:spPr>
          </p:pic>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4476" y="2500640"/>
            <a:ext cx="12190413" cy="37824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相邻项的差为特殊数列</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a:t>
            </a:r>
            <a:r>
              <a:rPr lang="en-US" altLang="zh-CN" sz="2800" b="1" i="1" baseline="-25000">
                <a:latin typeface="Times New Roman" panose="02020603050405020304" pitchFamily="18" charset="0"/>
                <a:cs typeface="Times New Roman" panose="02020603050405020304" pitchFamily="18" charset="0"/>
              </a:rPr>
              <a:t>n</a:t>
            </a:r>
            <a:r>
              <a:rPr lang="en-US" altLang="zh-CN" sz="2800" b="1">
                <a:latin typeface="宋体" panose="02010600030101010101" pitchFamily="2" charset="-122"/>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qa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custDataLst>
                  <p:tags r:id="rId3"/>
                </p:custDataLst>
              </p:nvPr>
            </p:nvSpPr>
            <p:spPr>
              <a:xfrm>
                <a:off x="2194020" y="1344226"/>
                <a:ext cx="1645900" cy="91653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rPr>
                              <m:t>𝟑</m:t>
                            </m:r>
                          </m:e>
                          <m:sup>
                            <m:r>
                              <a:rPr lang="en-US" altLang="zh-CN" sz="2600" b="1" i="1">
                                <a:solidFill>
                                  <a:srgbClr val="C00000"/>
                                </a:solidFill>
                                <a:latin typeface="Cambria Math" panose="02040503050406030204" pitchFamily="18" charset="0"/>
                                <a:cs typeface="Times New Roman" panose="02020603050405020304" pitchFamily="18" charset="0"/>
                              </a:rPr>
                              <m:t>𝒏</m:t>
                            </m:r>
                          </m:sup>
                        </m:sSup>
                        <m:r>
                          <a:rPr lang="en-US" altLang="zh-CN" sz="2600" b="1" i="1">
                            <a:solidFill>
                              <a:srgbClr val="C00000"/>
                            </a:solidFill>
                            <a:latin typeface="Cambria Math" panose="02040503050406030204" pitchFamily="18" charset="0"/>
                            <a:cs typeface="Times New Roman" panose="02020603050405020304" pitchFamily="18" charset="0"/>
                          </a:rPr>
                          <m:t>−</m:t>
                        </m:r>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r>
                              <a:rPr lang="en-US" altLang="zh-CN" sz="2600" b="1">
                                <a:solidFill>
                                  <a:srgbClr val="C00000"/>
                                </a:solidFill>
                                <a:latin typeface="Cambria Math" panose="02040503050406030204" pitchFamily="18" charset="0"/>
                                <a:cs typeface="Times New Roman" panose="02020603050405020304" pitchFamily="18" charset="0"/>
                              </a:rPr>
                              <m:t>)</m:t>
                            </m:r>
                          </m:e>
                          <m:sup>
                            <m:r>
                              <a:rPr lang="en-US" altLang="zh-CN" sz="2600" b="1" i="1">
                                <a:solidFill>
                                  <a:srgbClr val="C00000"/>
                                </a:solidFill>
                                <a:latin typeface="Cambria Math" panose="02040503050406030204" pitchFamily="18" charset="0"/>
                                <a:cs typeface="Times New Roman" panose="02020603050405020304" pitchFamily="18" charset="0"/>
                              </a:rPr>
                              <m:t>𝒏</m:t>
                            </m:r>
                          </m:sup>
                        </m:sSup>
                      </m:num>
                      <m:den>
                        <m:r>
                          <a:rPr lang="en-US" altLang="zh-CN" sz="2600" b="1" i="1">
                            <a:solidFill>
                              <a:srgbClr val="C00000"/>
                            </a:solidFill>
                            <a:latin typeface="Cambria Math" panose="02040503050406030204" pitchFamily="18" charset="0"/>
                            <a:cs typeface="Times New Roman" panose="02020603050405020304" pitchFamily="18" charset="0"/>
                          </a:rPr>
                          <m:t>𝟒</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2194020" y="1344226"/>
                <a:ext cx="1645900" cy="916533"/>
              </a:xfrm>
              <a:prstGeom prst="rect">
                <a:avLst/>
              </a:prstGeom>
              <a:blipFill rotWithShape="0">
                <a:blip r:embed="rId6"/>
                <a:stretch>
                  <a:fillRect/>
                </a:stretch>
              </a:blipFill>
            </p:spPr>
            <p:txBody>
              <a:bodyPr/>
              <a:lstStyle/>
              <a:p>
                <a:r>
                  <a:rPr lang="zh-CN" altLang="en-US">
                    <a:noFill/>
                  </a:rPr>
                  <a:t> </a:t>
                </a:r>
              </a:p>
            </p:txBody>
          </p:sp>
        </mc:Fallback>
      </mc:AlternateContent>
      <p:sp>
        <p:nvSpPr>
          <p:cNvPr id="12" name="矩形 11"/>
          <p:cNvSpPr/>
          <p:nvPr/>
        </p:nvSpPr>
        <p:spPr>
          <a:xfrm>
            <a:off x="269382" y="443516"/>
            <a:ext cx="11589417" cy="1924309"/>
          </a:xfrm>
          <a:prstGeom prst="rect">
            <a:avLst/>
          </a:prstGeom>
        </p:spPr>
        <p:txBody>
          <a:bodyPr wrap="square">
            <a:spAutoFit/>
          </a:bodyPr>
          <a:lstStyle/>
          <a:p>
            <a:pPr marL="355600" indent="-355600">
              <a:lnSpc>
                <a:spcPct val="2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536082" y="2490078"/>
                <a:ext cx="11589417" cy="33766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536082" y="2490078"/>
                <a:ext cx="11589417" cy="3376630"/>
              </a:xfrm>
              <a:prstGeom prst="rect">
                <a:avLst/>
              </a:prstGeom>
              <a:blipFill rotWithShape="0">
                <a:blip r:embed="rId7"/>
                <a:stretch>
                  <a:fillRect l="-947" b="-3610"/>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8">
            <p14:nvContentPartPr>
              <p14:cNvPr id="2" name="墨迹 1"/>
              <p14:cNvContentPartPr/>
              <p14:nvPr/>
            </p14:nvContentPartPr>
            <p14:xfrm>
              <a:off x="901440" y="1346760"/>
              <a:ext cx="10728000" cy="4915440"/>
            </p14:xfrm>
          </p:contentPart>
        </mc:Choice>
        <mc:Fallback>
          <p:pic>
            <p:nvPicPr>
              <p:cNvPr id="2" name="墨迹 1"/>
              <p:cNvPicPr/>
              <p:nvPr/>
            </p:nvPicPr>
            <p:blipFill>
              <a:blip r:embed="rId9"/>
              <a:stretch>
                <a:fillRect/>
              </a:stretch>
            </p:blipFill>
            <p:spPr>
              <a:xfrm>
                <a:off x="892080" y="1337400"/>
                <a:ext cx="10746720" cy="4934160"/>
              </a:xfrm>
              <a:prstGeom prst="rect">
                <a:avLst/>
              </a:prstGeom>
            </p:spPr>
          </p:pic>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596043"/>
                <a:ext cx="11589417" cy="571791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不妨</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从而</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596043"/>
                <a:ext cx="11589417" cy="571791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14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358110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的两根为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3581109"/>
              </a:xfrm>
              <a:prstGeom prst="rect">
                <a:avLst/>
              </a:prstGeom>
              <a:blipFill rotWithShape="0">
                <a:blip r:embed="rId3"/>
                <a:stretch>
                  <a:fillRect l="-947" b="-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541040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82428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可以化为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的两个根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是方程的根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则直接构造数列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不是方程的根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则需要构造两个数列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采取消元的方法求数列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929983"/>
            <a:ext cx="12190413" cy="43065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的极值点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8" name="矩形 7"/>
          <p:cNvSpPr/>
          <p:nvPr>
            <p:custDataLst>
              <p:tags r:id="rId2"/>
            </p:custDataLst>
          </p:nvPr>
        </p:nvSpPr>
        <p:spPr>
          <a:xfrm>
            <a:off x="6247733" y="1152713"/>
            <a:ext cx="697627"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1879505"/>
                <a:ext cx="11589417" cy="3994363"/>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 </a:t>
                </a:r>
                <a:r>
                  <a:rPr lang="en-US" altLang="zh-CN" sz="2600" b="1">
                    <a:latin typeface="Times New Roman" panose="02020603050405020304" pitchFamily="18" charset="0"/>
                    <a:cs typeface="Times New Roman" panose="02020603050405020304" pitchFamily="18" charset="0"/>
                  </a:rPr>
                  <a:t>(1)=4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baseline="30000"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879505"/>
                <a:ext cx="11589417" cy="3994363"/>
              </a:xfrm>
              <a:prstGeom prst="rect">
                <a:avLst/>
              </a:prstGeom>
              <a:blipFill rotWithShape="0">
                <a:blip r:embed="rId4"/>
                <a:stretch>
                  <a:fillRect l="-947" t="-152" b="-6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linds(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1749713"/>
            <a:ext cx="12190413" cy="45472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802872"/>
                <a:ext cx="11589417" cy="103316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5</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802872"/>
                <a:ext cx="11589417" cy="1033168"/>
              </a:xfrm>
              <a:prstGeom prst="rect">
                <a:avLst/>
              </a:prstGeom>
              <a:blipFill rotWithShape="0">
                <a:blip r:embed="rId7"/>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34482" y="1676178"/>
                <a:ext cx="11589417" cy="4658711"/>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r>
                      <a:rPr lang="zh-CN" altLang="zh-CN" sz="2600" b="1">
                        <a:latin typeface="Cambria Math" panose="02040503050406030204" pitchFamily="18" charset="0"/>
                        <a:cs typeface="Times New Roman" panose="02020603050405020304" pitchFamily="18" charset="0"/>
                      </a:rPr>
                      <m:t>是以</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为公比的等比数列</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34482" y="1676178"/>
                <a:ext cx="11589417" cy="4658711"/>
              </a:xfrm>
              <a:prstGeom prst="rect">
                <a:avLst/>
              </a:prstGeom>
              <a:blipFill rotWithShape="0">
                <a:blip r:embed="rId8"/>
                <a:stretch>
                  <a:fillRect l="-947"/>
                </a:stretch>
              </a:blipFill>
            </p:spPr>
            <p:txBody>
              <a:bodyPr/>
              <a:lstStyle/>
              <a:p>
                <a:r>
                  <a:rPr lang="zh-CN" altLang="en-US">
                    <a:noFill/>
                  </a:rPr>
                  <a:t> </a:t>
                </a:r>
              </a:p>
            </p:txBody>
          </p:sp>
        </mc:Fallback>
      </mc:AlternateContent>
      <p:sp>
        <p:nvSpPr>
          <p:cNvPr id="7" name="矩形 6"/>
          <p:cNvSpPr/>
          <p:nvPr>
            <p:custDataLst>
              <p:tags r:id="rId2"/>
            </p:custDataLst>
          </p:nvPr>
        </p:nvSpPr>
        <p:spPr>
          <a:xfrm>
            <a:off x="635" y="12700"/>
            <a:ext cx="12189778" cy="7649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任意形状 3"/>
          <p:cNvSpPr/>
          <p:nvPr>
            <p:custDataLst>
              <p:tags r:id="rId3"/>
            </p:custDataLst>
          </p:nvPr>
        </p:nvSpPr>
        <p:spPr>
          <a:xfrm>
            <a:off x="-24126" y="1803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mc:AlternateContent xmlns:mc="http://schemas.openxmlformats.org/markup-compatibility/2006" xmlns:a14="http://schemas.microsoft.com/office/drawing/2010/main">
        <mc:Choice Requires="a14">
          <p:sp>
            <p:nvSpPr>
              <p:cNvPr id="10" name="矩形 9"/>
              <p:cNvSpPr/>
              <p:nvPr>
                <p:custDataLst>
                  <p:tags r:id="rId4"/>
                </p:custDataLst>
              </p:nvPr>
            </p:nvSpPr>
            <p:spPr bwMode="auto">
              <a:xfrm>
                <a:off x="251427" y="-242665"/>
                <a:ext cx="11653111" cy="1033745"/>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题型三</a:t>
                </a:r>
                <a:r>
                  <a:rPr lang="zh-CN" altLang="zh-CN" sz="2800" b="1">
                    <a:latin typeface="Times New Roman" panose="02020603050405020304" pitchFamily="18" charset="0"/>
                    <a:cs typeface="Times New Roman" panose="02020603050405020304" pitchFamily="18" charset="0"/>
                  </a:rPr>
                  <a:t>　</a:t>
                </a:r>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倒数为特殊数列</a:t>
                </a:r>
                <a:r>
                  <a:rPr lang="en-US" altLang="zh-CN" sz="2800" b="1">
                    <a:latin typeface="Times New Roman" panose="02020603050405020304" pitchFamily="18" charset="0"/>
                    <a:cs typeface="Times New Roman" panose="02020603050405020304" pitchFamily="18" charset="0"/>
                  </a:rPr>
                  <a:t>(</a:t>
                </a:r>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b="1" i="1">
                            <a:latin typeface="Cambria Math" panose="02040503050406030204" pitchFamily="18" charset="0"/>
                            <a:cs typeface="Times New Roman" panose="02020603050405020304" pitchFamily="18" charset="0"/>
                          </a:rPr>
                          <m:t>𝒑</m:t>
                        </m:r>
                        <m:sSub>
                          <m:sSub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latin typeface="Cambria Math" panose="02040503050406030204" pitchFamily="18" charset="0"/>
                                <a:cs typeface="Times New Roman" panose="02020603050405020304" pitchFamily="18" charset="0"/>
                              </a:rPr>
                              <m:t>𝒂</m:t>
                            </m:r>
                          </m:e>
                          <m:sub>
                            <m:r>
                              <a:rPr lang="en-US" altLang="zh-CN" sz="2800" b="1" i="1">
                                <a:latin typeface="Cambria Math" panose="02040503050406030204" pitchFamily="18" charset="0"/>
                                <a:cs typeface="Times New Roman" panose="02020603050405020304" pitchFamily="18" charset="0"/>
                              </a:rPr>
                              <m:t>𝒏</m:t>
                            </m:r>
                          </m:sub>
                        </m:sSub>
                      </m:num>
                      <m:den>
                        <m:r>
                          <a:rPr lang="en-US" altLang="zh-CN" sz="2800" b="1" i="1">
                            <a:latin typeface="Cambria Math" panose="02040503050406030204" pitchFamily="18" charset="0"/>
                            <a:cs typeface="Times New Roman" panose="02020603050405020304" pitchFamily="18" charset="0"/>
                          </a:rPr>
                          <m:t>𝒓</m:t>
                        </m:r>
                        <m:sSub>
                          <m:sSub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latin typeface="Cambria Math" panose="02040503050406030204" pitchFamily="18" charset="0"/>
                                <a:cs typeface="Times New Roman" panose="02020603050405020304" pitchFamily="18" charset="0"/>
                              </a:rPr>
                              <m:t>𝒂</m:t>
                            </m:r>
                          </m:e>
                          <m:sub>
                            <m:r>
                              <a:rPr lang="en-US" altLang="zh-CN" sz="2800" b="1" i="1">
                                <a:latin typeface="Cambria Math" panose="02040503050406030204" pitchFamily="18" charset="0"/>
                                <a:cs typeface="Times New Roman" panose="02020603050405020304" pitchFamily="18" charset="0"/>
                              </a:rPr>
                              <m:t>𝒏</m:t>
                            </m:r>
                          </m:sub>
                        </m:sSub>
                        <m:r>
                          <a:rPr lang="en-US" altLang="zh-CN" sz="2800" b="1">
                            <a:latin typeface="Cambria Math" panose="02040503050406030204" pitchFamily="18" charset="0"/>
                            <a:cs typeface="Times New Roman" panose="02020603050405020304" pitchFamily="18" charset="0"/>
                          </a:rPr>
                          <m:t>+</m:t>
                        </m:r>
                        <m:r>
                          <a:rPr lang="en-US" altLang="zh-CN" sz="2800" b="1" i="1">
                            <a:latin typeface="Cambria Math" panose="02040503050406030204" pitchFamily="18" charset="0"/>
                            <a:cs typeface="Times New Roman" panose="02020603050405020304" pitchFamily="18" charset="0"/>
                          </a:rPr>
                          <m:t>𝒔</m:t>
                        </m:r>
                      </m:den>
                    </m:f>
                  </m:oMath>
                </a14:m>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sz="2800" b="1">
                    <a:latin typeface="Times New Roman" panose="02020603050405020304" pitchFamily="18" charset="0"/>
                    <a:cs typeface="Times New Roman" panose="02020603050405020304" pitchFamily="18" charset="0"/>
                  </a:rPr>
                  <a:t>)</a:t>
                </a:r>
                <a:endParaRPr lang="zh-CN" altLang="zh-CN" sz="120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custDataLst>
                  <p:tags r:id="rId9"/>
                </p:custDataLst>
              </p:nvPr>
            </p:nvSpPr>
            <p:spPr bwMode="auto">
              <a:xfrm>
                <a:off x="251427" y="-242665"/>
                <a:ext cx="11653111" cy="1033745"/>
              </a:xfrm>
              <a:prstGeom prst="rect">
                <a:avLst/>
              </a:prstGeom>
              <a:blipFill rotWithShape="0">
                <a:blip r:embed="rId10"/>
                <a:stretch>
                  <a:fillRect l="-1046" b="-1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custDataLst>
                  <p:tags r:id="rId5"/>
                </p:custDataLst>
              </p:nvPr>
            </p:nvSpPr>
            <p:spPr>
              <a:xfrm>
                <a:off x="6793960" y="583701"/>
                <a:ext cx="1744517" cy="935769"/>
              </a:xfrm>
              <a:prstGeom prst="rect">
                <a:avLst/>
              </a:prstGeom>
            </p:spPr>
            <p:txBody>
              <a:bodyPr wrap="none">
                <a:spAutoFit/>
              </a:bodyPr>
              <a:lstStyle/>
              <a:p>
                <a:pPr>
                  <a:lnSpc>
                    <a:spcPct val="150000"/>
                  </a:lnSpc>
                  <a:spcAft>
                    <a:spcPts val="0"/>
                  </a:spcAft>
                  <a:tabLst>
                    <a:tab pos="2970530" algn="l"/>
                  </a:tabLst>
                </a:pPr>
                <a:r>
                  <a:rPr lang="zh-CN" altLang="zh-CN" sz="25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𝟐</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𝟐</m:t>
                            </m:r>
                          </m:sup>
                        </m:sSup>
                      </m:num>
                      <m:den>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𝟑</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𝟏</m:t>
                            </m:r>
                          </m:sup>
                        </m:sSup>
                        <m:r>
                          <a:rPr lang="en-US" altLang="zh-CN" sz="2500" b="1" i="1">
                            <a:solidFill>
                              <a:srgbClr val="C00000"/>
                            </a:solidFill>
                            <a:latin typeface="Cambria Math" panose="02040503050406030204" pitchFamily="18" charset="0"/>
                            <a:cs typeface="Times New Roman" panose="02020603050405020304" pitchFamily="18" charset="0"/>
                          </a:rPr>
                          <m:t>−</m:t>
                        </m:r>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𝟐</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𝟐</m:t>
                            </m:r>
                          </m:sup>
                        </m:sSup>
                      </m:den>
                    </m:f>
                  </m:oMath>
                </a14:m>
                <a:endParaRPr lang="zh-CN" altLang="zh-CN" sz="25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11"/>
                </p:custDataLst>
              </p:nvPr>
            </p:nvSpPr>
            <p:spPr>
              <a:xfrm>
                <a:off x="6793960" y="583701"/>
                <a:ext cx="1744517" cy="935769"/>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13">
            <p14:nvContentPartPr>
              <p14:cNvPr id="2" name="墨迹 1"/>
              <p14:cNvContentPartPr/>
              <p14:nvPr/>
            </p14:nvContentPartPr>
            <p14:xfrm>
              <a:off x="1001520" y="474840"/>
              <a:ext cx="9492840" cy="5272920"/>
            </p14:xfrm>
          </p:contentPart>
        </mc:Choice>
        <mc:Fallback>
          <p:pic>
            <p:nvPicPr>
              <p:cNvPr id="2" name="墨迹 1"/>
              <p:cNvPicPr/>
              <p:nvPr/>
            </p:nvPicPr>
            <p:blipFill>
              <a:blip r:embed="rId14"/>
              <a:stretch>
                <a:fillRect/>
              </a:stretch>
            </p:blipFill>
            <p:spPr>
              <a:xfrm>
                <a:off x="992160" y="465480"/>
                <a:ext cx="9511560" cy="5291640"/>
              </a:xfrm>
              <a:prstGeom prst="rect">
                <a:avLst/>
              </a:prstGeom>
            </p:spPr>
          </p:pic>
        </mc:Fallback>
      </mc:AlternateContent>
    </p:spTree>
    <p:extLst>
      <p:ext uri="{BB962C8B-B14F-4D97-AF65-F5344CB8AC3E}">
        <p14:creationId xmlns:p14="http://schemas.microsoft.com/office/powerpoint/2010/main" val="14243775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求数列通项公式的方法除了我们前面学习过的公式法、累加法、累乘法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还有构造法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其总的思想是根据数列的递推公式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利用构造法转化为特殊的数列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等差、等比数列或可利用累加、累乘求解的数列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643731" y="2194429"/>
                <a:ext cx="10559534" cy="156799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两边同时取倒数转化为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𝒔</m:t>
                        </m:r>
                      </m:num>
                      <m:den>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𝒓</m:t>
                        </m:r>
                      </m:num>
                      <m:den>
                        <m:r>
                          <a:rPr lang="en-US" altLang="zh-CN" sz="2600" b="1" i="1">
                            <a:latin typeface="Cambria Math" panose="02040503050406030204" pitchFamily="18" charset="0"/>
                            <a:cs typeface="Times New Roman" panose="02020603050405020304" pitchFamily="18" charset="0"/>
                          </a:rPr>
                          <m:t>𝒑</m:t>
                        </m:r>
                      </m:den>
                    </m:f>
                  </m:oMath>
                </a14:m>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化归为</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zh-CN" altLang="zh-CN" sz="2600" b="1">
                    <a:latin typeface="Times New Roman" panose="02020603050405020304" pitchFamily="18" charset="0"/>
                    <a:cs typeface="Times New Roman" panose="02020603050405020304" pitchFamily="18" charset="0"/>
                  </a:rPr>
                  <a:t>的表达式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再求</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643731" y="2194429"/>
                <a:ext cx="10559534" cy="1567993"/>
              </a:xfrm>
              <a:prstGeom prst="rect">
                <a:avLst/>
              </a:prstGeom>
              <a:blipFill rotWithShape="0">
                <a:blip r:embed="rId6"/>
                <a:stretch>
                  <a:fillRect l="-1039" r="-577" b="-85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08921"/>
            <a:ext cx="12190413" cy="37406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61660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重庆诊断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Times New Roman" panose="02020603050405020304" pitchFamily="18" charset="0"/>
                    <a:cs typeface="Times New Roman" panose="02020603050405020304" pitchFamily="18" charset="0"/>
                  </a:rPr>
                  <a:t>	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D.</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的等差数列</a:t>
                </a:r>
                <a:r>
                  <a:rPr lang="en-US" altLang="zh-CN" sz="2600" b="1" smtClean="0">
                    <a:latin typeface="宋体" panose="02010600030101010101" pitchFamily="2" charset="-122"/>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616602"/>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10212419" y="93155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357840" y="6551280"/>
              <a:ext cx="10875960" cy="308160"/>
            </p14:xfrm>
          </p:contentPart>
        </mc:Choice>
        <mc:Fallback>
          <p:pic>
            <p:nvPicPr>
              <p:cNvPr id="2" name="墨迹 1"/>
              <p:cNvPicPr/>
              <p:nvPr/>
            </p:nvPicPr>
            <p:blipFill>
              <a:blip r:embed="rId6"/>
              <a:stretch>
                <a:fillRect/>
              </a:stretch>
            </p:blipFill>
            <p:spPr>
              <a:xfrm>
                <a:off x="348480" y="6541920"/>
                <a:ext cx="10894680" cy="326880"/>
              </a:xfrm>
              <a:prstGeom prst="rect">
                <a:avLst/>
              </a:prstGeom>
            </p:spPr>
          </p:pic>
        </mc:Fallback>
      </mc:AlternateContent>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12646"/>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A.15</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B.23		C.32	</a:t>
            </a:r>
            <a:r>
              <a:rPr lang="en-US" altLang="zh-CN" sz="2600" b="1">
                <a:latin typeface="Times New Roman" panose="02020603050405020304" pitchFamily="18" charset="0"/>
                <a:cs typeface="Times New Roman" panose="02020603050405020304" pitchFamily="18" charset="0"/>
              </a:rPr>
              <a:t>	D.42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=23.</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7404068" y="11729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1973425"/>
            <a:ext cx="12190413" cy="42904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6" name="矩形 15"/>
              <p:cNvSpPr/>
              <p:nvPr/>
            </p:nvSpPr>
            <p:spPr>
              <a:xfrm>
                <a:off x="269382" y="492501"/>
                <a:ext cx="11589417" cy="5387180"/>
              </a:xfrm>
              <a:prstGeom prst="rect">
                <a:avLst/>
              </a:prstGeom>
            </p:spPr>
            <p:txBody>
              <a:bodyPr wrap="square">
                <a:spAutoFit/>
              </a:bodyPr>
              <a:lstStyle/>
              <a:p>
                <a:pPr>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在数列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的通项公式</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dirty="0" err="1">
                    <a:latin typeface="Times New Roman" panose="02020603050405020304" pitchFamily="18" charset="0"/>
                    <a:cs typeface="Times New Roman" panose="02020603050405020304" pitchFamily="18" charset="0"/>
                  </a:rPr>
                  <a:t>A.2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B.2</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7		C</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7)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D.2</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5</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又</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e>
                    </m:d>
                  </m:oMath>
                </a14:m>
                <a:r>
                  <a:rPr lang="zh-CN" altLang="zh-CN" sz="2600" b="1" dirty="0">
                    <a:latin typeface="Times New Roman" panose="02020603050405020304" pitchFamily="18" charset="0"/>
                    <a:cs typeface="Times New Roman" panose="02020603050405020304" pitchFamily="18" charset="0"/>
                  </a:rPr>
                  <a:t>是以</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为首项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公差为</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的等差数列</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7).</a:t>
                </a:r>
                <a:endParaRPr lang="zh-CN" altLang="zh-CN" sz="1150" dirty="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5387180"/>
              </a:xfrm>
              <a:prstGeom prst="rect">
                <a:avLst/>
              </a:prstGeom>
              <a:blipFill rotWithShape="0">
                <a:blip r:embed="rId4"/>
                <a:stretch>
                  <a:fillRect l="-947" b="-566"/>
                </a:stretch>
              </a:blipFill>
            </p:spPr>
            <p:txBody>
              <a:bodyPr/>
              <a:lstStyle/>
              <a:p>
                <a:r>
                  <a:rPr lang="zh-CN" altLang="en-US">
                    <a:noFill/>
                  </a:rPr>
                  <a:t> </a:t>
                </a:r>
              </a:p>
            </p:txBody>
          </p:sp>
        </mc:Fallback>
      </mc:AlternateContent>
      <p:sp>
        <p:nvSpPr>
          <p:cNvPr id="17" name="矩形 16"/>
          <p:cNvSpPr/>
          <p:nvPr>
            <p:custDataLst>
              <p:tags r:id="rId2"/>
            </p:custDataLst>
          </p:nvPr>
        </p:nvSpPr>
        <p:spPr>
          <a:xfrm>
            <a:off x="10285444" y="7155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linds(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blinds(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blinds(horizontal)">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blinds(horizontal)">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blinds(horizontal)">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29945"/>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11402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广州调研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A.64	</a:t>
                </a:r>
                <a:r>
                  <a:rPr lang="en-US" altLang="zh-CN" sz="2600" b="1" smtClean="0">
                    <a:latin typeface="Times New Roman" panose="02020603050405020304" pitchFamily="18" charset="0"/>
                    <a:cs typeface="Times New Roman" panose="02020603050405020304" pitchFamily="18" charset="0"/>
                  </a:rPr>
                  <a:t>	B.56</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C.32	</a:t>
                </a:r>
                <a:r>
                  <a:rPr lang="en-US" altLang="zh-CN" sz="2600" b="1" smtClean="0">
                    <a:latin typeface="Times New Roman" panose="02020603050405020304" pitchFamily="18" charset="0"/>
                    <a:cs typeface="Times New Roman" panose="02020603050405020304" pitchFamily="18" charset="0"/>
                  </a:rPr>
                  <a:t>	D.24</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4</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=32.</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114029"/>
              </a:xfrm>
              <a:prstGeom prst="rect">
                <a:avLst/>
              </a:prstGeom>
              <a:blipFill rotWithShape="0">
                <a:blip r:embed="rId4"/>
                <a:stretch>
                  <a:fillRect l="-947" b="-596"/>
                </a:stretch>
              </a:blipFill>
            </p:spPr>
            <p:txBody>
              <a:bodyPr/>
              <a:lstStyle/>
              <a:p>
                <a:r>
                  <a:rPr lang="zh-CN" altLang="en-US">
                    <a:noFill/>
                  </a:rPr>
                  <a:t> </a:t>
                </a:r>
              </a:p>
            </p:txBody>
          </p:sp>
        </mc:Fallback>
      </mc:AlternateContent>
      <p:sp>
        <p:nvSpPr>
          <p:cNvPr id="11" name="矩形 10"/>
          <p:cNvSpPr/>
          <p:nvPr>
            <p:custDataLst>
              <p:tags r:id="rId2"/>
            </p:custDataLst>
          </p:nvPr>
        </p:nvSpPr>
        <p:spPr>
          <a:xfrm>
            <a:off x="10652641" y="6010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385078"/>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519988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A.4</a:t>
                </a:r>
                <a:r>
                  <a:rPr lang="en-US" altLang="zh-CN" sz="2600" b="1" baseline="30000">
                    <a:latin typeface="Times New Roman" panose="02020603050405020304" pitchFamily="18" charset="0"/>
                    <a:cs typeface="Times New Roman" panose="02020603050405020304" pitchFamily="18" charset="0"/>
                  </a:rPr>
                  <a:t>7</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baseline="30000" smtClean="0">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C.4</a:t>
                </a:r>
                <a:r>
                  <a:rPr lang="en-US" altLang="zh-CN" sz="2600" b="1" baseline="30000">
                    <a:latin typeface="Times New Roman" panose="02020603050405020304" pitchFamily="18" charset="0"/>
                    <a:cs typeface="Times New Roman" panose="02020603050405020304" pitchFamily="18" charset="0"/>
                  </a:rPr>
                  <a:t>9</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r>
                  <a:rPr lang="en-US" altLang="zh-CN" sz="2600" b="1" baseline="30000" smtClean="0">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9</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5199885"/>
              </a:xfrm>
              <a:prstGeom prst="rect">
                <a:avLst/>
              </a:prstGeom>
              <a:blipFill rotWithShape="0">
                <a:blip r:embed="rId4"/>
                <a:stretch>
                  <a:fillRect l="-947" b="-586"/>
                </a:stretch>
              </a:blipFill>
            </p:spPr>
            <p:txBody>
              <a:bodyPr/>
              <a:lstStyle/>
              <a:p>
                <a:r>
                  <a:rPr lang="zh-CN" altLang="en-US">
                    <a:noFill/>
                  </a:rPr>
                  <a:t> </a:t>
                </a:r>
              </a:p>
            </p:txBody>
          </p:sp>
        </mc:Fallback>
      </mc:AlternateContent>
      <p:sp>
        <p:nvSpPr>
          <p:cNvPr id="13" name="矩形 12"/>
          <p:cNvSpPr/>
          <p:nvPr>
            <p:custDataLst>
              <p:tags r:id="rId2"/>
            </p:custDataLst>
          </p:nvPr>
        </p:nvSpPr>
        <p:spPr>
          <a:xfrm>
            <a:off x="9132284" y="6266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491781"/>
            <a:ext cx="12190413" cy="37267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514089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两边取以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为底的对数得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p>
              <a:p>
                <a:pPr marL="3564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5140895"/>
              </a:xfrm>
              <a:prstGeom prst="rect">
                <a:avLst/>
              </a:prstGeom>
              <a:blipFill rotWithShape="0">
                <a:blip r:embed="rId4"/>
                <a:stretch>
                  <a:fillRect l="-947" b="-237"/>
                </a:stretch>
              </a:blipFill>
            </p:spPr>
            <p:txBody>
              <a:bodyPr/>
              <a:lstStyle/>
              <a:p>
                <a:r>
                  <a:rPr lang="zh-CN" altLang="en-US">
                    <a:noFill/>
                  </a:rPr>
                  <a:t> </a:t>
                </a:r>
              </a:p>
            </p:txBody>
          </p:sp>
        </mc:Fallback>
      </mc:AlternateContent>
      <p:sp>
        <p:nvSpPr>
          <p:cNvPr id="15" name="矩形 14"/>
          <p:cNvSpPr/>
          <p:nvPr>
            <p:custDataLst>
              <p:tags r:id="rId2"/>
            </p:custDataLst>
          </p:nvPr>
        </p:nvSpPr>
        <p:spPr>
          <a:xfrm>
            <a:off x="6514560" y="6137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blinds(horizontal)">
                                      <p:cBhvr>
                                        <p:cTn id="3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883022"/>
            <a:ext cx="12190413" cy="442047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78055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盐城质检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A.80	</a:t>
                </a:r>
                <a:r>
                  <a:rPr lang="en-US" altLang="zh-CN" sz="2600" b="1" smtClean="0">
                    <a:latin typeface="Times New Roman" panose="02020603050405020304" pitchFamily="18" charset="0"/>
                    <a:cs typeface="Times New Roman" panose="02020603050405020304" pitchFamily="18" charset="0"/>
                  </a:rPr>
                  <a:t>B.100		C.120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D.143</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等式两边开方可得</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=10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20=120.</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78055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4" name="矩形 13"/>
          <p:cNvSpPr/>
          <p:nvPr>
            <p:custDataLst>
              <p:tags r:id="rId2"/>
            </p:custDataLst>
          </p:nvPr>
        </p:nvSpPr>
        <p:spPr>
          <a:xfrm>
            <a:off x="10412444" y="7028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492501"/>
            <a:ext cx="11589417" cy="182428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北京海淀区模拟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将一些数排成如图所示的倒三角形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其中第一行各数依次为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从第二行起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每一个数都等于它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肩上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的两个数之和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最后一行只有一个数</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1"/>
            </p:custDataLst>
          </p:nvPr>
        </p:nvSpPr>
        <p:spPr>
          <a:xfrm>
            <a:off x="5675852" y="1795661"/>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pic>
        <p:nvPicPr>
          <p:cNvPr id="5" name="image18.jpeg"/>
          <p:cNvPicPr/>
          <p:nvPr/>
        </p:nvPicPr>
        <p:blipFill>
          <a:blip r:embed="rId3">
            <a:clrChange>
              <a:clrFrom>
                <a:srgbClr val="FFFFFF"/>
              </a:clrFrom>
              <a:clrTo>
                <a:srgbClr val="FFFFFF">
                  <a:alpha val="0"/>
                </a:srgbClr>
              </a:clrTo>
            </a:clrChange>
          </a:blip>
          <a:stretch>
            <a:fillRect/>
          </a:stretch>
        </p:blipFill>
        <p:spPr>
          <a:xfrm>
            <a:off x="6116998" y="2284018"/>
            <a:ext cx="5378883" cy="2689442"/>
          </a:xfrm>
          <a:prstGeom prst="rect">
            <a:avLst/>
          </a:prstGeom>
        </p:spPr>
      </p:pic>
      <p:sp>
        <p:nvSpPr>
          <p:cNvPr id="6" name="矩形 5"/>
          <p:cNvSpPr/>
          <p:nvPr/>
        </p:nvSpPr>
        <p:spPr>
          <a:xfrm>
            <a:off x="795972" y="2421703"/>
            <a:ext cx="11589417" cy="249299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022</a:t>
            </a:r>
            <a:r>
              <a:rPr lang="en-US" altLang="zh-CN" sz="2600" b="1">
                <a:latin typeface="Times New Roman" panose="02020603050405020304" pitchFamily="18" charset="0"/>
                <a:cs typeface="Times New Roman" panose="02020603050405020304" pitchFamily="18" charset="0"/>
              </a:rPr>
              <a:t>	</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B.2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r>
              <a:rPr lang="en-US" altLang="zh-CN" sz="2600" b="1">
                <a:latin typeface="Times New Roman" panose="02020603050405020304" pitchFamily="18" charset="0"/>
                <a:cs typeface="Times New Roman" panose="02020603050405020304" pitchFamily="18" charset="0"/>
              </a:rPr>
              <a:t>	</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D.2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002625" y="2997740"/>
            <a:ext cx="3040374" cy="913327"/>
            <a:chOff x="5712912" y="4110924"/>
            <a:chExt cx="3040374" cy="913327"/>
          </a:xfrm>
        </p:grpSpPr>
        <p:sp>
          <p:nvSpPr>
            <p:cNvPr id="10" name="TextBox 9">
              <a:hlinkClick r:id="rId3"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3" action="ppaction://hlinksldjump"/>
            </p:cNvPr>
            <p:cNvSpPr txBox="1"/>
            <p:nvPr/>
          </p:nvSpPr>
          <p:spPr>
            <a:xfrm>
              <a:off x="5712912" y="4110924"/>
              <a:ext cx="184731" cy="913327"/>
            </a:xfrm>
            <a:prstGeom prst="rect">
              <a:avLst/>
            </a:prstGeom>
            <a:noFill/>
            <a:effectLst>
              <a:outerShdw blurRad="50800" dist="38100" dir="2700000" algn="tl" rotWithShape="0">
                <a:prstClr val="black">
                  <a:alpha val="40000"/>
                </a:prstClr>
              </a:outerShdw>
            </a:effectLst>
          </p:spPr>
          <p:txBody>
            <a:bodyPr wrap="none" rtlCol="0">
              <a:spAutoFit/>
            </a:bodyPr>
            <a:lstStyle/>
            <a:p>
              <a:endParaRPr lang="en-US" altLang="zh-CN" sz="5335" dirty="0">
                <a:solidFill>
                  <a:srgbClr val="548235"/>
                </a:solidFill>
                <a:latin typeface="Impact" panose="020B0806030902050204" pitchFamily="34" charset="0"/>
              </a:endParaRP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64"/>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31517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记第</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行的第一个数为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=8=2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=20=2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e>
                    </m:d>
                    <m:r>
                      <a:rPr lang="zh-CN" altLang="zh-CN" sz="2600" b="1">
                        <a:latin typeface="Cambria Math" panose="02040503050406030204" pitchFamily="18" charset="0"/>
                        <a:cs typeface="Times New Roman" panose="02020603050405020304" pitchFamily="18" charset="0"/>
                      </a:rPr>
                      <m:t>是以</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为公差的等差数列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又每行比上一行的数字少</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最后一行为第</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zh-CN" altLang="zh-CN" sz="2600" b="1">
                    <a:latin typeface="Times New Roman" panose="02020603050405020304" pitchFamily="18" charset="0"/>
                    <a:cs typeface="Times New Roman" panose="02020603050405020304" pitchFamily="18" charset="0"/>
                  </a:rPr>
                  <a:t>行</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025</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315173"/>
              </a:xfrm>
              <a:prstGeom prst="rect">
                <a:avLst/>
              </a:prstGeom>
              <a:blipFill rotWithShape="0">
                <a:blip r:embed="rId3"/>
                <a:stretch>
                  <a:fillRect l="-947" b="-18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857033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238196"/>
            <a:ext cx="12190413" cy="29597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25079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哈尔滨调研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符号</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表示不超过实数</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a:t>
                </a:r>
                <a:r>
                  <a:rPr lang="en-US" altLang="zh-CN" sz="2600" b="1">
                    <a:latin typeface="Times New Roman" panose="02020603050405020304" pitchFamily="18" charset="0"/>
                    <a:cs typeface="Times New Roman" panose="02020603050405020304" pitchFamily="18" charset="0"/>
                  </a:rPr>
                  <a:t>[2.3]=2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为数列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023	B.2</a:t>
                </a:r>
                <a:r>
                  <a:rPr lang="en-US" altLang="zh-CN" sz="2600" b="1">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024		C.2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	D.2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250796"/>
              </a:xfrm>
              <a:prstGeom prst="rect">
                <a:avLst/>
              </a:prstGeom>
              <a:blipFill rotWithShape="0">
                <a:blip r:embed="rId4"/>
                <a:stretch>
                  <a:fillRect l="-947" b="-697"/>
                </a:stretch>
              </a:blipFill>
            </p:spPr>
            <p:txBody>
              <a:bodyPr/>
              <a:lstStyle/>
              <a:p>
                <a:r>
                  <a:rPr lang="zh-CN" altLang="en-US">
                    <a:noFill/>
                  </a:rPr>
                  <a:t> </a:t>
                </a:r>
              </a:p>
            </p:txBody>
          </p:sp>
        </mc:Fallback>
      </mc:AlternateContent>
      <p:sp>
        <p:nvSpPr>
          <p:cNvPr id="13" name="矩形 12"/>
          <p:cNvSpPr/>
          <p:nvPr>
            <p:custDataLst>
              <p:tags r:id="rId2"/>
            </p:custDataLst>
          </p:nvPr>
        </p:nvSpPr>
        <p:spPr>
          <a:xfrm>
            <a:off x="4078063" y="2148913"/>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2374"/>
            <a:ext cx="12190413" cy="62097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00957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为常数列</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𝟑</m:t>
                        </m:r>
                      </m:den>
                    </m:f>
                  </m:oMath>
                </a14:m>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00957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8216971"/>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2374"/>
            <a:ext cx="12190413" cy="62097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79801"/>
                <a:ext cx="11589417" cy="5451942"/>
              </a:xfrm>
              <a:prstGeom prst="rect">
                <a:avLst/>
              </a:prstGeom>
            </p:spPr>
            <p:txBody>
              <a:bodyPr wrap="square">
                <a:spAutoFit/>
              </a:bodyPr>
              <a:lstStyle/>
              <a:p>
                <a:pPr>
                  <a:lnSpc>
                    <a:spcPct val="14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oMath>
                </a14:m>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79801"/>
                <a:ext cx="11589417" cy="5451942"/>
              </a:xfrm>
              <a:prstGeom prst="rect">
                <a:avLst/>
              </a:prstGeom>
              <a:blipFill rotWithShape="0">
                <a:blip r:embed="rId3"/>
                <a:stretch>
                  <a:fillRect l="-947" b="-17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35046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69382" y="492501"/>
                <a:ext cx="11589417" cy="4862550"/>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为等差数列</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862550"/>
              </a:xfrm>
              <a:prstGeom prst="rect">
                <a:avLst/>
              </a:prstGeom>
              <a:blipFill rotWithShape="0">
                <a:blip r:embed="rId3"/>
                <a:stretch>
                  <a:fillRect l="-947"/>
                </a:stretch>
              </a:blipFill>
            </p:spPr>
            <p:txBody>
              <a:bodyPr/>
              <a:lstStyle/>
              <a:p>
                <a:r>
                  <a:rPr lang="zh-CN" altLang="en-US">
                    <a:noFill/>
                  </a:rPr>
                  <a:t> </a:t>
                </a:r>
              </a:p>
            </p:txBody>
          </p:sp>
        </mc:Fallback>
      </mc:AlternateContent>
      <p:sp>
        <p:nvSpPr>
          <p:cNvPr id="9" name="矩形 8"/>
          <p:cNvSpPr/>
          <p:nvPr>
            <p:custDataLst>
              <p:tags r:id="rId1"/>
            </p:custDataLst>
          </p:nvPr>
        </p:nvSpPr>
        <p:spPr>
          <a:xfrm>
            <a:off x="9716865" y="1414407"/>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CD</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79801"/>
                <a:ext cx="11589417" cy="5758564"/>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单调递增</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单调递减</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p>
              <a:p>
                <a:pPr>
                  <a:lnSpc>
                    <a:spcPct val="130000"/>
                  </a:lnSpc>
                  <a:spcAft>
                    <a:spcPts val="0"/>
                  </a:spcAft>
                  <a:tabLst>
                    <a:tab pos="2970530" algn="l"/>
                  </a:tabLst>
                </a:pPr>
                <a14:m>
                  <m:oMath xmlns:m="http://schemas.openxmlformats.org/officeDocument/2006/math">
                    <m:d>
                      <m:dPr>
                        <m:begChr m:val="{"/>
                        <m:endChr m:val="}"/>
                        <m:ctrlP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79801"/>
                <a:ext cx="11589417" cy="5758564"/>
              </a:xfrm>
              <a:prstGeom prst="rect">
                <a:avLst/>
              </a:prstGeom>
              <a:blipFill rotWithShape="0">
                <a:blip r:embed="rId3"/>
                <a:stretch>
                  <a:fillRect l="-947" b="-2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69127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42271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宁波质检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𝟐𝟗</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是等比数列</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不可能是</a:t>
                </a:r>
                <a:r>
                  <a:rPr lang="zh-CN" altLang="zh-CN" sz="2600" b="1" smtClean="0">
                    <a:latin typeface="Times New Roman" panose="02020603050405020304" pitchFamily="18" charset="0"/>
                    <a:cs typeface="Times New Roman" panose="02020603050405020304" pitchFamily="18" charset="0"/>
                  </a:rPr>
                  <a:t>等比数列</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227183"/>
              </a:xfrm>
              <a:prstGeom prst="rect">
                <a:avLst/>
              </a:prstGeom>
              <a:blipFill rotWithShape="0">
                <a:blip r:embed="rId3"/>
                <a:stretch>
                  <a:fillRect l="-947" b="-1010"/>
                </a:stretch>
              </a:blipFill>
            </p:spPr>
            <p:txBody>
              <a:bodyPr/>
              <a:lstStyle/>
              <a:p>
                <a:r>
                  <a:rPr lang="zh-CN" altLang="en-US">
                    <a:noFill/>
                  </a:rPr>
                  <a:t> </a:t>
                </a:r>
              </a:p>
            </p:txBody>
          </p:sp>
        </mc:Fallback>
      </mc:AlternateContent>
      <p:sp>
        <p:nvSpPr>
          <p:cNvPr id="11" name="矩形 10"/>
          <p:cNvSpPr/>
          <p:nvPr>
            <p:custDataLst>
              <p:tags r:id="rId1"/>
            </p:custDataLst>
          </p:nvPr>
        </p:nvSpPr>
        <p:spPr>
          <a:xfrm>
            <a:off x="847058" y="1198380"/>
            <a:ext cx="101662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619102"/>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𝟐𝟗</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显然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不可能是等比数列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619102"/>
              </a:xfrm>
              <a:prstGeom prst="rect">
                <a:avLst/>
              </a:prstGeom>
              <a:blipFill rotWithShape="0">
                <a:blip r:embed="rId3"/>
                <a:stretch>
                  <a:fillRect l="-947" b="-4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8699116"/>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398827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为等比数列</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为递增数列</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988271"/>
              </a:xfrm>
              <a:prstGeom prst="rect">
                <a:avLst/>
              </a:prstGeom>
              <a:blipFill rotWithShape="0">
                <a:blip r:embed="rId3"/>
                <a:stretch>
                  <a:fillRect l="-947" r="-1841"/>
                </a:stretch>
              </a:blipFill>
            </p:spPr>
            <p:txBody>
              <a:bodyPr/>
              <a:lstStyle/>
              <a:p>
                <a:r>
                  <a:rPr lang="zh-CN" altLang="en-US">
                    <a:noFill/>
                  </a:rPr>
                  <a:t> </a:t>
                </a:r>
              </a:p>
            </p:txBody>
          </p:sp>
        </mc:Fallback>
      </mc:AlternateContent>
      <p:sp>
        <p:nvSpPr>
          <p:cNvPr id="10" name="矩形 9"/>
          <p:cNvSpPr/>
          <p:nvPr>
            <p:custDataLst>
              <p:tags r:id="rId1"/>
            </p:custDataLst>
          </p:nvPr>
        </p:nvSpPr>
        <p:spPr>
          <a:xfrm>
            <a:off x="11094915" y="588399"/>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2265"/>
            <a:ext cx="12190413" cy="624560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40026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40026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962374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3508981"/>
            <a:ext cx="12190413" cy="278532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a:t>
            </a:r>
            <a:r>
              <a:rPr lang="en-US" altLang="zh-CN" sz="2800" b="1" i="1" baseline="-25000">
                <a:latin typeface="Times New Roman" panose="02020603050405020304" pitchFamily="18" charset="0"/>
                <a:cs typeface="Times New Roman" panose="02020603050405020304" pitchFamily="18" charset="0"/>
              </a:rPr>
              <a:t>n</a:t>
            </a:r>
            <a:r>
              <a:rPr lang="en-US" altLang="zh-CN" sz="2800" b="1">
                <a:latin typeface="宋体" panose="02010600030101010101" pitchFamily="2" charset="-122"/>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f</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n</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275690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zh-CN" altLang="zh-CN" sz="2600" b="1" smtClean="0">
                    <a:latin typeface="Times New Roman" panose="02020603050405020304" pitchFamily="18" charset="0"/>
                    <a:cs typeface="Times New Roman" panose="02020603050405020304" pitchFamily="18" charset="0"/>
                  </a:rPr>
                  <a:t>为</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endParaRPr lang="en-US" altLang="zh-CN" sz="2600" b="1" u="sng">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2756909"/>
              </a:xfrm>
              <a:prstGeom prst="rect">
                <a:avLst/>
              </a:prstGeom>
              <a:blipFill rotWithShape="0">
                <a:blip r:embed="rId6"/>
                <a:stretch>
                  <a:fillRect l="-947" b="-2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4"/>
                </p:custDataLst>
              </p:nvPr>
            </p:nvSpPr>
            <p:spPr>
              <a:xfrm>
                <a:off x="1113885" y="2264305"/>
                <a:ext cx="2301527" cy="1038489"/>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i="1" baseline="-25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e>
                        </m:d>
                      </m:e>
                      <m:sup>
                        <m:r>
                          <a:rPr lang="en-US" altLang="zh-CN" sz="2600" b="1" i="1">
                            <a:solidFill>
                              <a:srgbClr val="C00000"/>
                            </a:solidFill>
                            <a:latin typeface="Cambria Math" panose="02040503050406030204" pitchFamily="18" charset="0"/>
                            <a:cs typeface="Times New Roman" panose="02020603050405020304" pitchFamily="18" charset="0"/>
                          </a:rPr>
                          <m:t>𝒏</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sup>
                    </m:sSup>
                  </m:oMath>
                </a14:m>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260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7"/>
                </p:custDataLst>
              </p:nvPr>
            </p:nvSpPr>
            <p:spPr>
              <a:xfrm>
                <a:off x="1113885" y="2264305"/>
                <a:ext cx="2301527" cy="1038489"/>
              </a:xfrm>
              <a:prstGeom prst="rect">
                <a:avLst/>
              </a:prstGeom>
              <a:blipFill rotWithShape="0">
                <a:blip r:embed="rId8"/>
                <a:stretch>
                  <a:fillRect l="-4775" r="-4244" b="-46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28182" y="3515829"/>
                <a:ext cx="11589417" cy="2620589"/>
              </a:xfrm>
              <a:prstGeom prst="rect">
                <a:avLst/>
              </a:prstGeom>
            </p:spPr>
            <p:txBody>
              <a:bodyPr wrap="square">
                <a:spAutoFit/>
              </a:bodyPr>
              <a:lstStyle/>
              <a:p>
                <a:pPr>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λ</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828182" y="3515829"/>
                <a:ext cx="11589417" cy="2620589"/>
              </a:xfrm>
              <a:prstGeom prst="rect">
                <a:avLst/>
              </a:prstGeom>
              <a:blipFill rotWithShape="0">
                <a:blip r:embed="rId9"/>
                <a:stretch>
                  <a:fillRect l="-947" b="-1163"/>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10">
            <p14:nvContentPartPr>
              <p14:cNvPr id="2" name="墨迹 1"/>
              <p14:cNvContentPartPr/>
              <p14:nvPr/>
            </p14:nvContentPartPr>
            <p14:xfrm>
              <a:off x="1544760" y="757080"/>
              <a:ext cx="9536040" cy="5164920"/>
            </p14:xfrm>
          </p:contentPart>
        </mc:Choice>
        <mc:Fallback>
          <p:pic>
            <p:nvPicPr>
              <p:cNvPr id="2" name="墨迹 1"/>
              <p:cNvPicPr/>
              <p:nvPr/>
            </p:nvPicPr>
            <p:blipFill>
              <a:blip r:embed="rId11"/>
              <a:stretch>
                <a:fillRect/>
              </a:stretch>
            </p:blipFill>
            <p:spPr>
              <a:xfrm>
                <a:off x="1535400" y="747720"/>
                <a:ext cx="9554760" cy="5183640"/>
              </a:xfrm>
              <a:prstGeom prst="rect">
                <a:avLst/>
              </a:prstGeom>
            </p:spPr>
          </p:pic>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8668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海南质检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10234644" y="976025"/>
            <a:ext cx="809837"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786555"/>
                <a:ext cx="11589417" cy="399224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显然</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786555"/>
                <a:ext cx="11589417" cy="3992247"/>
              </a:xfrm>
              <a:prstGeom prst="rect">
                <a:avLst/>
              </a:prstGeom>
              <a:blipFill rotWithShape="0">
                <a:blip r:embed="rId4"/>
                <a:stretch>
                  <a:fillRect l="-947" b="-12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19341"/>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163711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例如</a:t>
                </a:r>
                <a:r>
                  <a:rPr lang="en-US" altLang="zh-CN" sz="2600" b="1">
                    <a:latin typeface="Times New Roman" panose="02020603050405020304" pitchFamily="18" charset="0"/>
                    <a:cs typeface="Times New Roman" panose="02020603050405020304" pitchFamily="18" charset="0"/>
                  </a:rPr>
                  <a:t>[1.6]=1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𝟎𝟐𝟔</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sub>
                            </m:sSub>
                          </m:den>
                        </m:f>
                      </m:e>
                    </m:d>
                  </m:oMath>
                </a14:m>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1637115"/>
              </a:xfrm>
              <a:prstGeom prst="rect">
                <a:avLst/>
              </a:prstGeom>
              <a:blipFill rotWithShape="0">
                <a:blip r:embed="rId4"/>
                <a:stretch>
                  <a:fillRect l="-947" r="-947"/>
                </a:stretch>
              </a:blipFill>
            </p:spPr>
            <p:txBody>
              <a:bodyPr/>
              <a:lstStyle/>
              <a:p>
                <a:r>
                  <a:rPr lang="zh-CN" altLang="en-US">
                    <a:noFill/>
                  </a:rPr>
                  <a:t> </a:t>
                </a:r>
              </a:p>
            </p:txBody>
          </p:sp>
        </mc:Fallback>
      </mc:AlternateContent>
      <p:sp>
        <p:nvSpPr>
          <p:cNvPr id="12" name="矩形 11"/>
          <p:cNvSpPr/>
          <p:nvPr>
            <p:custDataLst>
              <p:tags r:id="rId2"/>
            </p:custDataLst>
          </p:nvPr>
        </p:nvSpPr>
        <p:spPr>
          <a:xfrm>
            <a:off x="7416768" y="1369725"/>
            <a:ext cx="1354858"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554545" y="2266686"/>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由题设</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01310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39338"/>
            <a:ext cx="12190413" cy="6245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554545" y="824770"/>
                <a:ext cx="11589417" cy="481208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𝟎𝟐𝟔</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sub>
                            </m:sSub>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54545" y="824770"/>
                <a:ext cx="11589417" cy="481208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22461333"/>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3650104"/>
            <a:ext cx="12190413" cy="256009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31209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14.(2025·</a:t>
                </a:r>
                <a:r>
                  <a:rPr lang="zh-CN" altLang="zh-CN" sz="2600" b="1" dirty="0">
                    <a:latin typeface="Times New Roman" panose="02020603050405020304" pitchFamily="18" charset="0"/>
                    <a:cs typeface="Times New Roman" panose="02020603050405020304" pitchFamily="18" charset="0"/>
                  </a:rPr>
                  <a:t>武汉模拟</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英国著名物理学家牛顿用</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作切线</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的方法求函数零点时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给出的</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牛顿数列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在航空航天中应用广泛</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i="1" baseline="40000">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Times New Roman" panose="02020603050405020304" pitchFamily="18" charset="0"/>
                    <a:cs typeface="Times New Roman" panose="02020603050405020304" pitchFamily="18" charset="0"/>
                  </a:rPr>
                  <a:t>称数列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为牛顿数列</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如果函数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为牛顿数列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ln</a:t>
                </a:r>
                <a:r>
                  <a:rPr lang="en-US" altLang="zh-CN" sz="2600" b="1" dirty="0"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且</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&gt;2.</a:t>
                </a:r>
                <a:r>
                  <a:rPr lang="zh-CN" altLang="zh-CN" sz="2600" b="1" dirty="0">
                    <a:latin typeface="Times New Roman" panose="02020603050405020304" pitchFamily="18" charset="0"/>
                    <a:cs typeface="Times New Roman" panose="02020603050405020304" pitchFamily="18" charset="0"/>
                  </a:rPr>
                  <a:t>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的前</a:t>
                </a:r>
                <a:r>
                  <a:rPr lang="en-US" altLang="zh-CN" sz="2600" b="1" i="1" dirty="0">
                    <a:latin typeface="Times New Roman" panose="02020603050405020304" pitchFamily="18" charset="0"/>
                    <a:cs typeface="Times New Roman" panose="02020603050405020304" pitchFamily="18" charset="0"/>
                  </a:rPr>
                  <a:t>n</a:t>
                </a:r>
                <a:r>
                  <a:rPr lang="zh-CN" altLang="zh-CN" sz="2600" b="1" dirty="0">
                    <a:latin typeface="Times New Roman" panose="02020603050405020304" pitchFamily="18" charset="0"/>
                    <a:cs typeface="Times New Roman" panose="02020603050405020304" pitchFamily="18" charset="0"/>
                  </a:rPr>
                  <a:t>项和为</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12098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8385947" y="2716814"/>
            <a:ext cx="809837"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3662301"/>
                <a:ext cx="11589417" cy="2347117"/>
              </a:xfrm>
              <a:prstGeom prst="rect">
                <a:avLst/>
              </a:prstGeom>
            </p:spPr>
            <p:txBody>
              <a:bodyPr wrap="square">
                <a:spAutoFit/>
              </a:bodyPr>
              <a:lstStyle/>
              <a:p>
                <a:pPr>
                  <a:lnSpc>
                    <a:spcPct val="13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Calibri" panose="020F0502020204030204" pitchFamily="34" charset="0"/>
                    <a:cs typeface="宋体" panose="02010600030101010101" pitchFamily="2" charset="-122"/>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a:t>
                </a:r>
                <a:r>
                  <a:rPr lang="en-US" altLang="zh-CN" sz="2600" b="1" i="1" dirty="0">
                    <a:latin typeface="Times New Roman" panose="02020603050405020304" pitchFamily="18" charset="0"/>
                    <a:cs typeface="Times New Roman" panose="02020603050405020304" pitchFamily="18" charset="0"/>
                  </a:rPr>
                  <a:t>f′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又</a:t>
                </a: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i="1" baseline="40000">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3662301"/>
                <a:ext cx="11589417" cy="2347117"/>
              </a:xfrm>
              <a:prstGeom prst="rect">
                <a:avLst/>
              </a:prstGeom>
              <a:blipFill rotWithShape="0">
                <a:blip r:embed="rId5"/>
                <a:stretch>
                  <a:fillRect l="-947" t="-2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112"/>
            <a:ext cx="12190413" cy="621947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41701"/>
                <a:ext cx="11589417" cy="6009722"/>
              </a:xfrm>
              <a:prstGeom prst="rect">
                <a:avLst/>
              </a:prstGeom>
            </p:spPr>
            <p:txBody>
              <a:bodyPr wrap="square">
                <a:spAutoFit/>
              </a:bodyPr>
              <a:lstStyle/>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=2ln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br>
                  <a:rPr lang="en-US" altLang="zh-CN" sz="2600" b="1">
                    <a:latin typeface="Times New Roman" panose="02020603050405020304" pitchFamily="18" charset="0"/>
                    <a:cs typeface="Times New Roman" panose="02020603050405020304" pitchFamily="18" charset="0"/>
                  </a:rPr>
                </a:b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41701"/>
                <a:ext cx="11589417" cy="600972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7939797"/>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45029"/>
                <a:ext cx="11589417" cy="5202258"/>
              </a:xfrm>
              <a:prstGeom prst="rect">
                <a:avLst/>
              </a:prstGeom>
            </p:spPr>
            <p:txBody>
              <a:bodyPr wrap="square">
                <a:spAutoFit/>
              </a:bodyPr>
              <a:lstStyle/>
              <a:p>
                <a:pPr>
                  <a:lnSpc>
                    <a:spcPct val="13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所以由累加法可得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a:t>
                </a:r>
              </a:p>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45029"/>
                <a:ext cx="11589417" cy="5202258"/>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019880" y="902520"/>
              <a:ext cx="4873680" cy="3602880"/>
            </p14:xfrm>
          </p:contentPart>
        </mc:Choice>
        <mc:Fallback>
          <p:pic>
            <p:nvPicPr>
              <p:cNvPr id="2" name="墨迹 1"/>
              <p:cNvPicPr/>
              <p:nvPr/>
            </p:nvPicPr>
            <p:blipFill>
              <a:blip r:embed="rId5"/>
              <a:stretch>
                <a:fillRect/>
              </a:stretch>
            </p:blipFill>
            <p:spPr>
              <a:xfrm>
                <a:off x="1010520" y="893160"/>
                <a:ext cx="4892400" cy="3621600"/>
              </a:xfrm>
              <a:prstGeom prst="rect">
                <a:avLst/>
              </a:prstGeom>
            </p:spPr>
          </p:pic>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83873"/>
            <a:ext cx="12190413" cy="36671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182428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广东大联考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2346420" y="1725706"/>
            <a:ext cx="2032929" cy="623953"/>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i="1" baseline="-25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48782" y="2464086"/>
                <a:ext cx="11589417" cy="3610540"/>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与原式相比较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对应项系数相等</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首项</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8782" y="2464086"/>
                <a:ext cx="11589417" cy="3610540"/>
              </a:xfrm>
              <a:prstGeom prst="rect">
                <a:avLst/>
              </a:prstGeom>
              <a:blipFill rotWithShape="0">
                <a:blip r:embed="rId4"/>
                <a:stretch>
                  <a:fillRect l="-947" b="-1520"/>
                </a:stretch>
              </a:blipFill>
            </p:spPr>
            <p:txBody>
              <a:bodyPr/>
              <a:lstStyle/>
              <a:p>
                <a:r>
                  <a:rPr lang="zh-CN" alt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577880" y="521640"/>
              <a:ext cx="10416960" cy="6030360"/>
            </p14:xfrm>
          </p:contentPart>
        </mc:Choice>
        <mc:Fallback>
          <p:pic>
            <p:nvPicPr>
              <p:cNvPr id="2" name="墨迹 1"/>
              <p:cNvPicPr/>
              <p:nvPr/>
            </p:nvPicPr>
            <p:blipFill>
              <a:blip r:embed="rId6"/>
              <a:stretch>
                <a:fillRect/>
              </a:stretch>
            </p:blipFill>
            <p:spPr>
              <a:xfrm>
                <a:off x="1568520" y="512280"/>
                <a:ext cx="10435680" cy="6049080"/>
              </a:xfrm>
              <a:prstGeom prst="rect">
                <a:avLst/>
              </a:prstGeom>
            </p:spPr>
          </p:pic>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60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606929"/>
            <a:ext cx="11589417" cy="362477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030216"/>
            <a:ext cx="12190413" cy="32316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621443"/>
                <a:ext cx="11589417" cy="562750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　</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3</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(2025·</a:t>
                </a:r>
                <a:r>
                  <a:rPr lang="zh-CN" altLang="zh-CN" sz="2600" b="1" dirty="0">
                    <a:latin typeface="Times New Roman" panose="02020603050405020304" pitchFamily="18" charset="0"/>
                    <a:cs typeface="Times New Roman" panose="02020603050405020304" pitchFamily="18" charset="0"/>
                  </a:rPr>
                  <a:t>宜春调研</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已知正项数列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B.3</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baseline="30000" dirty="0" err="1" smtClean="0">
                    <a:latin typeface="宋体" panose="02010600030101010101" pitchFamily="2" charset="-122"/>
                    <a:cs typeface="Times New Roman" panose="02020603050405020304" pitchFamily="18" charset="0"/>
                  </a:rPr>
                  <a:t>-</a:t>
                </a:r>
                <a:r>
                  <a:rPr lang="en-US" altLang="zh-CN" sz="2600" b="1" baseline="30000" dirty="0" err="1" smtClean="0">
                    <a:latin typeface="Times New Roman" panose="02020603050405020304" pitchFamily="18" charset="0"/>
                    <a:cs typeface="Times New Roman" panose="02020603050405020304" pitchFamily="18" charset="0"/>
                  </a:rPr>
                  <a:t>1</a:t>
                </a:r>
                <a:r>
                  <a:rPr lang="en-US" altLang="zh-CN" sz="2600" b="1" baseline="30000"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C.5</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3</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baseline="30000" dirty="0" err="1" smtClean="0">
                    <a:latin typeface="宋体" panose="02010600030101010101" pitchFamily="2" charset="-122"/>
                    <a:cs typeface="Times New Roman" panose="02020603050405020304" pitchFamily="18" charset="0"/>
                  </a:rPr>
                  <a:t>-</a:t>
                </a:r>
                <a:r>
                  <a:rPr lang="en-US" altLang="zh-CN" sz="2600" b="1" baseline="30000" dirty="0" err="1" smtClean="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D.5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dirty="0">
                    <a:latin typeface="Times New Roman" panose="02020603050405020304" pitchFamily="18" charset="0"/>
                    <a:cs typeface="Times New Roman" panose="02020603050405020304" pitchFamily="18" charset="0"/>
                  </a:rPr>
                  <a:t>　在递推公式</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zh-CN" altLang="zh-CN" sz="2600" b="1" dirty="0">
                    <a:latin typeface="Times New Roman" panose="02020603050405020304" pitchFamily="18" charset="0"/>
                    <a:cs typeface="Times New Roman" panose="02020603050405020304" pitchFamily="18" charset="0"/>
                  </a:rPr>
                  <a:t>的两边同时除以</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①</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令</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Calibri" panose="020F0502020204030204" pitchFamily="34" charset="0"/>
                    <a:cs typeface="宋体" panose="02010600030101010101" pitchFamily="2" charset="-122"/>
                  </a:rPr>
                  <a:t>①</a:t>
                </a:r>
                <a:r>
                  <a:rPr lang="zh-CN" altLang="zh-CN" sz="2600" b="1" dirty="0">
                    <a:latin typeface="Times New Roman" panose="02020603050405020304" pitchFamily="18" charset="0"/>
                    <a:cs typeface="Times New Roman" panose="02020603050405020304" pitchFamily="18" charset="0"/>
                  </a:rPr>
                  <a:t>式变为</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562750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3" name="矩形 12"/>
          <p:cNvSpPr/>
          <p:nvPr>
            <p:custDataLst>
              <p:tags r:id="rId2"/>
            </p:custDataLst>
          </p:nvPr>
        </p:nvSpPr>
        <p:spPr>
          <a:xfrm>
            <a:off x="1746957" y="192150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594360" y="275760"/>
              <a:ext cx="10569240" cy="5913000"/>
            </p14:xfrm>
          </p:contentPart>
        </mc:Choice>
        <mc:Fallback>
          <p:pic>
            <p:nvPicPr>
              <p:cNvPr id="2" name="墨迹 1"/>
              <p:cNvPicPr/>
              <p:nvPr/>
            </p:nvPicPr>
            <p:blipFill>
              <a:blip r:embed="rId6"/>
              <a:stretch>
                <a:fillRect/>
              </a:stretch>
            </p:blipFill>
            <p:spPr>
              <a:xfrm>
                <a:off x="585000" y="266400"/>
                <a:ext cx="10587960" cy="5931720"/>
              </a:xfrm>
              <a:prstGeom prst="rect">
                <a:avLst/>
              </a:prstGeom>
            </p:spPr>
          </p:pic>
        </mc:Fallback>
      </mc:AlternateContent>
    </p:spTree>
    <p:extLst>
      <p:ext uri="{BB962C8B-B14F-4D97-AF65-F5344CB8AC3E}">
        <p14:creationId xmlns:p14="http://schemas.microsoft.com/office/powerpoint/2010/main" val="2631821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1648"/>
            <a:ext cx="12190413" cy="61993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621443"/>
                <a:ext cx="11589417" cy="52560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其首项为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621443"/>
                <a:ext cx="11589417" cy="5256054"/>
              </a:xfrm>
              <a:prstGeom prst="rect">
                <a:avLst/>
              </a:prstGeom>
              <a:blipFill rotWithShape="0">
                <a:blip r:embed="rId3"/>
                <a:stretch>
                  <a:fillRect l="-947" b="-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5830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872</Words>
  <Application>Microsoft Office PowerPoint</Application>
  <PresentationFormat>自定义</PresentationFormat>
  <Paragraphs>289</Paragraphs>
  <Slides>45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45</vt:i4>
      </vt:variant>
    </vt:vector>
  </HeadingPairs>
  <TitlesOfParts>
    <vt:vector size="58" baseType="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³He</cp:lastModifiedBy>
  <cp:revision>49</cp:revision>
  <dcterms:created xsi:type="dcterms:W3CDTF">2024-01-05T07:50:57Z</dcterms:created>
  <dcterms:modified xsi:type="dcterms:W3CDTF">2025-11-17T01:12:27Z</dcterms:modified>
</cp:coreProperties>
</file>