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ink/ink1.xml" ContentType="application/inkml+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ink/ink2.xml" ContentType="application/inkml+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ink/ink3.xml" ContentType="application/inkml+xml"/>
  <Override PartName="/ppt/tags/tag105.xml" ContentType="application/vnd.openxmlformats-officedocument.presentationml.tags+xml"/>
  <Override PartName="/ppt/ink/ink4.xml" ContentType="application/inkml+xml"/>
  <Override PartName="/ppt/tags/tag106.xml" ContentType="application/vnd.openxmlformats-officedocument.presentationml.tags+xml"/>
  <Override PartName="/ppt/tags/tag107.xml" ContentType="application/vnd.openxmlformats-officedocument.presentationml.tags+xml"/>
  <Override PartName="/ppt/ink/ink5.xml" ContentType="application/inkml+xml"/>
  <Override PartName="/ppt/tags/tag108.xml" ContentType="application/vnd.openxmlformats-officedocument.presentationml.tags+xml"/>
  <Override PartName="/ppt/tags/tag109.xml" ContentType="application/vnd.openxmlformats-officedocument.presentationml.tags+xml"/>
  <Override PartName="/ppt/ink/ink6.xml" ContentType="application/inkml+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259" r:id="rId5"/>
    <p:sldId id="260" r:id="rId6"/>
    <p:sldId id="261" r:id="rId7"/>
    <p:sldId id="264" r:id="rId8"/>
    <p:sldId id="265" r:id="rId9"/>
    <p:sldId id="268" r:id="rId10"/>
    <p:sldId id="338" r:id="rId11"/>
    <p:sldId id="339" r:id="rId12"/>
    <p:sldId id="269" r:id="rId13"/>
    <p:sldId id="270" r:id="rId14"/>
    <p:sldId id="271" r:id="rId15"/>
    <p:sldId id="272" r:id="rId16"/>
    <p:sldId id="273" r:id="rId17"/>
    <p:sldId id="342" r:id="rId18"/>
    <p:sldId id="275" r:id="rId19"/>
    <p:sldId id="276" r:id="rId20"/>
    <p:sldId id="352" r:id="rId21"/>
    <p:sldId id="353" r:id="rId22"/>
    <p:sldId id="277" r:id="rId23"/>
    <p:sldId id="278" r:id="rId24"/>
    <p:sldId id="279" r:id="rId25"/>
    <p:sldId id="318" r:id="rId26"/>
    <p:sldId id="280" r:id="rId27"/>
    <p:sldId id="281" r:id="rId28"/>
    <p:sldId id="354" r:id="rId29"/>
    <p:sldId id="282" r:id="rId30"/>
    <p:sldId id="283" r:id="rId31"/>
    <p:sldId id="355" r:id="rId32"/>
    <p:sldId id="290" r:id="rId33"/>
    <p:sldId id="291" r:id="rId34"/>
    <p:sldId id="319" r:id="rId35"/>
    <p:sldId id="325" r:id="rId36"/>
    <p:sldId id="326" r:id="rId37"/>
    <p:sldId id="356" r:id="rId38"/>
    <p:sldId id="357" r:id="rId39"/>
    <p:sldId id="358" r:id="rId40"/>
    <p:sldId id="295" r:id="rId41"/>
    <p:sldId id="296" r:id="rId42"/>
    <p:sldId id="297" r:id="rId43"/>
    <p:sldId id="298" r:id="rId44"/>
    <p:sldId id="299" r:id="rId45"/>
    <p:sldId id="300" r:id="rId46"/>
    <p:sldId id="301" r:id="rId47"/>
    <p:sldId id="359" r:id="rId48"/>
    <p:sldId id="302" r:id="rId49"/>
    <p:sldId id="360" r:id="rId50"/>
    <p:sldId id="303" r:id="rId51"/>
    <p:sldId id="361" r:id="rId52"/>
    <p:sldId id="304" r:id="rId53"/>
    <p:sldId id="362" r:id="rId54"/>
    <p:sldId id="305" r:id="rId55"/>
    <p:sldId id="363" r:id="rId56"/>
    <p:sldId id="306" r:id="rId57"/>
    <p:sldId id="364" r:id="rId58"/>
    <p:sldId id="307" r:id="rId59"/>
    <p:sldId id="308" r:id="rId60"/>
    <p:sldId id="309" r:id="rId61"/>
    <p:sldId id="365" r:id="rId62"/>
    <p:sldId id="310" r:id="rId63"/>
    <p:sldId id="343" r:id="rId64"/>
    <p:sldId id="311" r:id="rId65"/>
    <p:sldId id="367" r:id="rId66"/>
    <p:sldId id="335" r:id="rId67"/>
    <p:sldId id="351" r:id="rId68"/>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4614" autoAdjust="0"/>
  </p:normalViewPr>
  <p:slideViewPr>
    <p:cSldViewPr>
      <p:cViewPr varScale="1">
        <p:scale>
          <a:sx n="37" d="100"/>
          <a:sy n="37" d="100"/>
        </p:scale>
        <p:origin x="426" y="30"/>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9T07:14:09.44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12594 3136 0,'0'0'0,"0"0"16,0 0-16,0 0 0,0 0 0,0 0 16,0 0-16,0 0 0,0 0 15,0 0-15,0 0 0,0 0 0,24-10 16,-24 10-16,0 0 15,23-4-15,-23 4 0,22-1 16,-8 0-16,0 1 0,2-1 0,-1-1 16,2 2-16,2 0 0,2 0 15,1 0-15,0 0 0,1 0 16,0-2-16,9 2 0,1 0 16,-1 0-16,-1 0 0,1 0 15,2 2-15,-1-2 0,0 0 16,7 0-16,0 2 0,-2-1 15,1 0-15,-2 0 0,1 1 16,0 0-16,2-2 0,5 1 16,-3 0-16,1 0 0,0-1 0,-2 1 15,-2 0-15,1 1 0,2 2 16,-1-3-16,0-2 0,1 0 16,0 0-16,-1 1 0,-1 1 15,9-1-15,-1 1 0,-2 0 16,-3 0-16,0-1 0,-1-1 15,-2 1-15,0 1 0,3-1 0,2 1 16,1 0-16,-1 0 16,-1-1-16,-1-2 0,1 1 15,2 0-15,-2 2 0,-1 2 0,2-3 16,1-2-16,2 0 0,-4 0 16,2 1-16,1 1 0,-3-2 15,-1-1-15,1 1 0,3 2 16,-2-1-16,-1 0 0,2-1 15,4 0-15,-3 1 0,-1 2 0,-1-1 16,-1 0-16,2-1 0,3-1 16,-3 0-16,-1 2 0,-1 0 15,2 0-15,-3 0 0,0 0 16,2-2-16,2 0 0,1 3 16,-1 0-16,-2 1 0,-1-2 15,3 3-15,0 3 0,-2-6 16,-1-2-16,3 0 0,2 4 15,-1-2-15,-2 0 0,0-3 16,2 1-16,-3 2 0,-1 1 0,1-1 16,2 0-16,-2 1 0,0-1 15,-1 3-15,0 0 0,2 1 16,0 0-16,-2-2 0,-1-1 16,1 1-16,1 0 0,-1 2 15,0-4-15,3 2 0,-1 1 16,-2-1-16,-1-2 0,-1 1 0,0 3 15,1-2-15,1 2 16,0-3-16,1 0 0,-4 0 16,-2 3-16,-1-3 0,1-2 0,-6-3 15,-3 2-15,1 2 0,1 1 16,-2 0-16,-2-1 0,-7 0 16,-2 2-16,0 0 0,-1-1 15,1 1-15,0 0 0,-5-1 16,1 0-16,-1 0 0,1 1 0,-1-2 15,-2 0-15,-3 0 0,-2 2 16,-1-1-16,-2 1 16,1-1-16,-2 0 0,0 0 0,-1 0 15,-2-1-15,3 4 0,-4-1 16,-2 3-16,2-3 0,0-1 16,0 1-16</inkml:trace>
  <inkml:trace contextRef="#ctx0" brushRef="#br0" timeOffset="14017.1702">13594 732 0,'0'0'0,"0"0"16,0 0-16,0 0 0,0 0 0,0 0 15,0 0-15,-17-15 0,17 15 16,0 0-16,0 0 15,-29-1-15,29 1 0,0 0 0,-31 14 16,20-7-16,0 1 0,-1 2 16,-2 1-16,0 0 0,-1 0 15,-3 4-15,0 5 0,2-3 16,2-1-16,2 2 0,1 0 16,2 0-16,1-1 0,2 4 15,0 2-15,2-2 0,-1 0 0,1 6 16,1 2-16,1-2 0,-1 0 15,1 1-15,1 3 16,0-2-16,0-2 0,1 9 0,0 2 16,0-12-16,0-1 0,1 6 15,0 3-15,0-6 0,0-3 16,-1 2-16,0 1 0,0-1 0,0-4 16,-2 2-16,0 2 15,0-5-15,-1-1 0,-1-2 16,-3 1-16,1-2 0,-1 0 0,-4 3 15,-4 1-15,0-4 16,1 0-16,-1-3 0,-1-1 0,2 0 16,1-3-16,-3 0 0,-2 2 15,3-5-15,-2-1 0,0 0 16,-3 0-16,3-3 0,3 0 0,-1-1 16,-2-3-16,2-1 15,0-5-15,4 1 0,1 2 16,3 0-16</inkml:trace>
  <inkml:trace contextRef="#ctx0" brushRef="#br0" timeOffset="14301.0401">13048 1319 0,'0'0'0,"0"0"0,0 0 15,26-6-15,-15 5 0,6-1 16,5 2-16,5-3 0,-1-1 0,3 2 16,5 0-16,-4-1 0,-1-1 15,5 1-15,-1 1 16,-3 1-16,-3 0 0,-1 1 0,1 0 15,-5 0-15,-5 0 0,-2 0 16</inkml:trace>
  <inkml:trace contextRef="#ctx0" brushRef="#br0" timeOffset="14783.4941">13897 837 0,'0'0'0,"0"0"15,0 0-15,0 0 0,0 0 0,0 0 16,0 0-16,-24 20 16,24-20-16,-16 17 0,16-17 15,-20 27-15,20-27 0,-20 32 16,8-9-16,0 0 0,0-1 0,-6 8 15,1 2-15,1-2 0,2-2 16,0 7-16,3 1 0,2-4 16,2-5-16,4 2 0,2 1 15,2-5-15,1-4 0,7 5 16,4-2-16,-3-4 0,0-2 0,2 2 16,0 1-16,-3-7 15,0 1-15,4-1 0,4-3 16,-6-1-16,-3-5 0,0 1 0</inkml:trace>
  <inkml:trace contextRef="#ctx0" brushRef="#br0" timeOffset="15520.6527">14109 983 0,'0'0'0,"0"0"0,0 0 16,0 0-16,0 0 0,0 0 15,-16 20-15,16-20 0,0 0 0,-21 32 16,21-32-16,-20 25 16,11-10-16,0 0 0,-1 1 15,1-1-15,0 1 0,0 3 16,1 1-16,2-3 0,0 0 0,2-1 15,1 0-15,-1-1 0,2-2 0,2 2 16,1-3-16,0 1 16,1 1-16,2-3 0,0-2 15,2 0-15,0-2 0,3 0 16,2-2-16,-1 1 0,0-3 0,1-3 16,0-3-16,0-1 0,0-1 15,2-2-15,2-2 16,-1-1-16,0-2 0,2 1 0,0 1 15,-1-1-15,-2-2 0,-1-2 16,-1 0-16,-1-1 0,-1 4 0,-1-4 16,-1 3-16,0-1 15,-2-2-15,1 1 0,-1-1 16,0 2-16,-1 0 0,-2 0 16,-2-2-16,-1 3 0,0 1 0,-1-1 15,0 2-15,-1 0 0,-2 3 16,-2 1-16,-1 0 15,-3 1-15,0 1 0,-4 1 0,-1 2 16,0 0-16,3 0 0,-2 3 16,-3 2-16,1 3 0,1 1 0,-2 0 15,1 3-15,0 0 16,1 2-16,1 0 0,2 3 16,1-1-16,2-2 0,0 1 15,2 0-15,3-5 0,0-2 0,1 0 16</inkml:trace>
  <inkml:trace contextRef="#ctx0" brushRef="#br0" timeOffset="15967.6919">14522 1146 0,'0'0'0,"0"0"16,0 0-16,0 0 0,24-6 0,-24 6 16,20-5-16,-7 3 15,2 1-15,1-1 0,2 0 16,-2 1-16,1-1 0,5 1 16,0-2-16,-1 2 0,0-2 0,0 1 15,0-1-15,-3-1 0,-2 2 16,-2 0-16,0 0 0,-2 1 15,-2 1-15,-1 0 0,-2-2 16,0 2-16,-3 0 0,-1 0 16,-3 0-16,2 2 0,-2-2 0,0 0 15,0 0-15,0 2 0</inkml:trace>
  <inkml:trace contextRef="#ctx0" brushRef="#br0" timeOffset="16317.4693">14755 967 0,'0'0'0,"0"0"16,0 0-16,0 0 0,0 0 0,0 0 15,0 0-15,0 0 0,0 0 16,1 24-16,-1-24 15,-2 22-15,2-22 0,-3 26 0,3-26 16,-2 30-16,1-14 0,0-2 16,0 2-16,-1 0 0,0 2 0,-1-2 15,1-1-15,0-2 16,0 0-16,-1 5 0,1 0 16,0-2-16,1 0 0,0-4 15,0 1-15,0-2 0,0-4 0,1 0 16,0-1-16,0-1 0,0-2 15,0 1-15,0-1 0,0-3 16,2 2-16,-2-2 0,2 0 16,-2 0-16</inkml:trace>
  <inkml:trace contextRef="#ctx0" brushRef="#br0" timeOffset="16686.8135">15082 965 0,'0'0'0,"0"0"15,0 0-15,0 0 0,0 0 0,0 29 16,0-29-16,-1 29 0,0-13 15,0 0-15,-1 2 16,0-1-16,-1 0 0,1 6 0,0 0 16,0-3-16,0-1 0,-1 1 15,1 3-15,0-5 0,0-2 0,1 0 16,-1 0-16,1-2 0,0-1 16,0 1-16,0-3 15,1-2-15,0-1 0,0-2 16,-1 0-16,1-3 0,0 0 0,0-3 15,1-6-15,0 0 0,1-1 0,-1 0 16,1 1-16,-1 1 16</inkml:trace>
  <inkml:trace contextRef="#ctx0" brushRef="#br0" timeOffset="17153.4249">15399 820 0,'0'0'16,"0"0"-16,0 0 0,0 0 0,0 0 0,24 8 16,-24-8-1,20 9-15,-20-9 0,21 15 0,-10-5 16,-1 1-16,-1 0 0,-2 2 15,1 2-15,-1-1 0,-1 1 16,1 5-16,-1 4 0,0-4 16,-2-1-16,0 2 0,-2 0 15,-1-2-15,0-1 0,-1 0 16,-1 3-16,0-2 0,0 0 0,-4 2 16,-1 2-16,0-5 0,1-3 0,-5 6 15,-2 0 1,0-3-16,1 0 0,-2-2 0,-1 0 15,2-2-15,1-6 0,0 2 16,0-1-16,2 0 0,1-2 0,0 1 16,-1 0-16,2-3 15,2-1-15,-1-2 0,2 0 16,-1 1-16,1-2 0,1 2 16,0-2-16,3-1 0,-2 0 0,2 0 15,3-1-15,1 1 0,0 0 16,-1 0-16,1 0 0,-2 0 15</inkml:trace>
  <inkml:trace contextRef="#ctx0" brushRef="#br0" timeOffset="18018.5059">16000 1128 0,'0'0'0,"0"0"0,0 0 16,0 0-16,0 0 0,0 0 0,31 0 15,-31 0-15,27 0 0,-27 0 16,37 0-16,-19-2 0,1 0 0,2-1 16,2 2-16,-1 0 15,-1-1-15,5-2 0,-3 1 16,-2 1-16,-3 1 0,-1 0 16,-2-1-16,-2 2 0,-4 0 0,-1 0 15,-1 0-15,-2 0 0</inkml:trace>
  <inkml:trace contextRef="#ctx0" brushRef="#br0" timeOffset="18233.9906">16030 1342 0,'0'0'0,"0"0"16,0 0-16,0 0 0,0 0 15,33 0-15,-33 0 0,30-4 16,-14 3-16,3-1 0,3 2 16,0-4-16,1 3 0,6-4 15,-2-1-15,0 1 0,-2 1 0,-4 2 16,-3 0-16,-4-1 0</inkml:trace>
  <inkml:trace contextRef="#ctx0" brushRef="#br0" timeOffset="18867.9487">17022 969 0,'0'0'16,"0"0"-16,0 0 0,0 0 15,0 0-15,0 0 0,0 0 16,0 0-16,0 0 0,-30 1 16,30-1-16,-21 13 0,21-13 0,-25 19 15,11-6-15,-1-1 0,1-1 16,-2 2-16,1 3 0,0-2 15,0 2-15,-1 4 0,1-2 16,3 0-16,1-2 0,2 0 16,2-1-16,1-1 0,2 0 0,3 0 15,2 0-15,1-1 16,0-1-16,3 2 0,1-1 16,2-2-16,1 0 0,2-3 15,1 0-15,1-1 0,1-4 0,2 1 16,2-1-16,-1-2 0,2-1 15,0-4-15,1-2 0,-2-1 16,0 2-16,2-2 0,1 0 16,-1-1-16,-2 0 0,3-3 15,-2-1-15,-1 1 0,-3 1 0,1-3 16,-1-4-16,-3 1 0,-1 2 16,-3-2-16,-2 0 15,0 1-15,-2 2 0,-1 0 16,-3-1-16,-2 5 0,0-2 0,-2 0 15,-2-1-15,0 1 0,-1 0 0,-3 1 16,-2 1-16,-1 1 16,-1-2-16,-4 4 0,-2 4 15,-1 2-15,-1 1 0,-9 0 16,-3 1-16,6-1 0,6-1 0,4 1 16</inkml:trace>
  <inkml:trace contextRef="#ctx0" brushRef="#br0" timeOffset="28950.6991">13735 3898 0,'0'0'16,"0"0"-16,0 0 0,0 0 0,0 0 15,10-28-15,-10 28 0,6-20 16,-2 10-16,-1 0 0,0-1 16,-1 1-16,1-1 0,-1 1 15,-1 0-15,0 1 0,0-1 0,-1 2 16,-1 1-16,0 2 16,-1 0-16,-3 0 0,0 2 15,-2 1-15,-1 1 0,0 1 16,-3 1-16,1 1 0,0 1 0,0 4 15,-1 1-15,1 2 0,0 0 16,-2 7-16,0 3 0,0 0 16,-1-1-16,1 5 0,0 1 15,0 0-15,1 0 0,-1 9 16,3 2-16,1-3 0,3 0 0,3-2 16,3-1-16,0 0 0,1-1 15,2 7-15,2 1 16,-2-4-16,0-1 0,-2 3 15,-1 4-15,-2-3 0,-2-4 0,-4 2 16,-1 0-16,-1-4 16,1-3-16,-3 7 0,-3 5 15,3-5-15,1-6 0,-3 4 0,-1-1 16,-4-3-16,-2-3 0,-2-3 16,-1-2-16,4-3 0,2 1 0,-4-4 15,-1 1-15,0-3 16,0-1-16,0-3 0,-1-2 15,2-1-15,2-1 0,-2-2 0,-1-2 16,2-2-16,3-5 0,4 0 16,3 3-16,2 0 0</inkml:trace>
  <inkml:trace contextRef="#ctx0" brushRef="#br0" timeOffset="29183.7164">13298 4201 0,'0'0'0,"0"0"0,0 0 16,26-2-16,-26 2 0,34 0 16,-10-4-16,1 2 0,3 0 0,10 1 15,4 0-15,-2-2 16,-3 0-16,8 1 0,-4 1 0,-4 0 15,-4 1-15,-7-1 0,-4 1 16,-4 0-16</inkml:trace>
  <inkml:trace contextRef="#ctx0" brushRef="#br0" timeOffset="29467.5376">14063 3958 0,'0'0'0,"0"0"15,0 0-15,0 0 0,0 0 0,0 0 16,-20 18-16,20-18 16,-20 23-16,7-7 0,1 6 15,1-1-15,0-1 0,0 3 16,1 3-16,-1 7 0,2-3 0,2-1 15,1-1-15,2-3 0,0-1 16,4 4-16,3-3 0,0-5 16,1-3-16,0-3 0,-1-3 15,-1-1-15</inkml:trace>
  <inkml:trace contextRef="#ctx0" brushRef="#br0" timeOffset="29837.9899">14171 4076 0,'0'0'0,"0"0"0,0 0 16,0 0-16,0 0 0,18-19 16,-18 19-16,18-10 0,-10 5 0,2 1 15,1 1-15,0 0 16,0 1-16,1 3 0,-1 1 15,0 1-15,-1-1 0,-1 3 0,0 2 16,-1 1-16,-1-1 0,-1 2 16,0 3-16,-1 0 0,0 0 0,-1 5 15,-1 1-15,1-1 0,-2 0 16,1 1-16,2 2 16,-2-4-16,1-1 0,1-1 15,0 1-15,1-2 0,-1 0 0,3-5 16,2 0-16,0-1 15,1-2-15,2-2 0,4 1 0,-2-3 16,-1-1-16,0-4 0,-2-2 16,-1-1-16,-2 0 0,-2 1 15,0 1-15,-2 0 0</inkml:trace>
  <inkml:trace contextRef="#ctx0" brushRef="#br0" timeOffset="30128.7317">14539 4018 0,'0'0'15,"0"0"-15,0 0 0,0 0 16,-22 12-16,22-12 0,-21 17 16,21-17-16,-26 25 0,10-9 15,-3 2-15,-1-2 0,0 1 0,-4 5 16,1-1-16,-1-1 0,-2-2 15,2-1-15,0 0 16,2 0-16,1-1 0,-2 1 0,3-3 16,3 0-16,3-2 0,1-2 15,2-2-15,3-2 0,1-2 16,2-1-16,0 1 0,2-2 16,1-4-16,0 2 0,2 0 0,-3-1 15</inkml:trace>
  <inkml:trace contextRef="#ctx0" brushRef="#br0" timeOffset="30458.2476">14757 3991 0,'0'0'0,"0"0"0,0 0 16,0 0-16,23 12 0,-23-12 0,20 15 15,-9-5-15,-1 2 0,-1 2 16,0 3-16,-2 0 0,0 0 16,-2 6-16,0 0 0,-3-1 15,-2-2-15,-2 0 0,-3 0 16,0 0-16,-2-1 0,0 0 16,-1-1-16,-1-2 0,0-2 15,0 0-15,1-3 0,0 0 0,0-1 16,1 0-16,2-2 15,1-1-15,-1 0 0,2-3 0,1-1 16,-1-1-16,1 1 0,2-3 16,0 0-16,2-1 0,-2 1 0,3-2 15</inkml:trace>
  <inkml:trace contextRef="#ctx0" brushRef="#br0" timeOffset="39934.2831">16645 3808 0,'0'0'0,"0"0"15,0 0-15,0 0 0,0 0 0,0 0 16,0 0-16,0 0 16,-20 21-16,20-21 0,-20 19 0,20-19 15,-22 24-15,10-8 16,-2 3-16,-2-1 0,1 2 0,-5 9 15,1 5-15,2-2 0,0-1 0,-1 6 16,4-1-16,3-4 16,2-2-16,3-4 0,2 1 15,2-3-15,1-1 0,3-3 16,3-2-16,0-1 0,3-1 0,3 1 16,2-1-16,1-3 0,2-2 15,0 0-15,2 1 16,0-4-16,0-1 0,2-3 15,1 0-15,-3-1 0,-4 0 0,-3-2 16</inkml:trace>
  <inkml:trace contextRef="#ctx0" brushRef="#br0" timeOffset="40267.8195">17063 3914 0,'0'0'0,"0"0"16,0 0-16,0 0 0,0 0 0,0 0 16,0 0-16,-19 19 15,19-19-15,-15 32 0,2-11 0,1 1 16,-1 0-16,-2 2 0,-2 2 15,-3 5-15,3 0 0,-1-2 16,-1 0-16,-1 3 0,3-2 0,0-6 16,2-4-16,2-4 15,2-2-15,1-1 0,2-2 16,1 1-16,2-1 0,3-4 16,3 0-16,-1-7 0,0-2 0,0-1 15,0 0-15,0 1 0</inkml:trace>
  <inkml:trace contextRef="#ctx0" brushRef="#br0" timeOffset="40453.882">17237 4190 0,'0'0'0,"0"0"15,0 0-15,0 0 0,0 0 0,0 0 16,0 0-16,0 0 0,-5 22 15,5-22-15,0 0 16,-6 34-16,6-34 0,-3 22 0,3-22 16,0 0-16,0 0 0,0 0 15</inkml:trace>
  <inkml:trace contextRef="#ctx0" brushRef="#br0" timeOffset="40901.2712">17821 3984 0,'0'0'0,"0"0"0,0 0 16,0 0-16,0 0 0,-20 20 0,20-20 15,-25 20-15,13-8 0,0 2 16,0 4-16,1 0 0,1 0 15,0 0-15,1 0 0,0 4 16,2-4-16,1-1 0,2 0 16,2-2-16,0-2 0,5-2 15,1-2-15,4-2 0,3-2 0,3-5 16,4-4-16,-1 1 16,0-2-16,4 0 0,2-3 15,0 0-15,-1-1 0,0-2 0,-1-3 16,2-3-16,-2 0 0,-3 0 15,-3-1-15,-2 3 0,-3 2 16,-5 1-16,-2 1 0,-3 0 16,-1 0-16,-4 2 0,-3-1 15,-3 0-15,-1 2 0,-6 1 16,-4 0-16,0 2 0,0 2 0,-8 0 16,-1 4-16,6-1 0,3-2 15,4 1-15,4 0 0,2 1 16</inkml:trace>
  <inkml:trace contextRef="#ctx0" brushRef="#br0" timeOffset="41183.9286">18292 3934 0,'0'0'0,"0"0"16,0 0-16,0 0 0,0 0 0,16 20 15,-16-20-15,9 26 0,-6-12 16,-1 6-16,-1 4 0,-2-1 16,-1 1-16,-4 7 0,0-1 15,-2-1-15,0-2 0,-3-1 16,-3-2-16,-4 5 0,2-3 0,0-2 16,2-4-16,2 0 15,1-3-15,1-2 0,2-1 16,1-5-16,1-1 0,2-2 0,0-2 15,4-4-15,0-2 0,1 0 16,-1 2-16,0-4 0</inkml:trace>
  <inkml:trace contextRef="#ctx0" brushRef="#br0" timeOffset="41717.3925">18897 3905 0,'0'0'0,"0"0"0,0 0 0,0 0 0,21 2 16,-21-2-16,0 0 16,21 14-16,-14-8 0,0 5 0,0 1 15,-2 0-15,-1 1 0,-2 3 16,-2 1-16,-3-1 0,0 1 15,-5 6-15,-2 0 0,-3-2 16,-2-2-16,-2-1 0,-2 0 16,3-2-16,0-1 0,-2 1 15,-1-3-15,2-4 0,1 0 16,-3-2-16,1-2 0,5-2 16,2-2-16,0-2 0,1-5 0,3 2 15,1-1-15,2-2 0,1-2 16,2-1-16,1-1 0,1-1 15,3-1-15,-1 1 0,1 1 16,2 0-16,2 0 0,-1 2 16,1 0-16,0 1 0,1 3 15,-1-1-15,0 2 0,1 0 16,0 2-16,1 0 0,1-1 0,3 6 16,4 1-16,-2 1 0,0 1 15,-1 1-15,1 1 16,-2 1-16,-1 0 0,0-2 0,1 0 15,-2 0-15,0-1 0,-1-2 16,-1-2-16,0 0 0,0 1 16,-3-6-16,-1-3 0,-1 1 15,0 1-15,-2 1 0</inkml:trace>
  <inkml:trace contextRef="#ctx0" brushRef="#br0" timeOffset="41939.4925">19227 3913 0,'0'0'0,"0"0"16,0 0-16,27-5 0,-14 3 0,5 0 15,4-2-15,1 3 16,2 0-16,11 0 0,0 0 16,-2 1-16,-3-1 0,6 2 0,-4 0 15,-5 1-15,-3-2 0,-7 1 16,-3-1-16,-4-1 0,-4 1 15,-3-2-15,-4 0 0,-1-3 16,-2 0-16,1 1 0,0 0 16,0 1-16</inkml:trace>
  <inkml:trace contextRef="#ctx0" brushRef="#br0" timeOffset="42251.2927">19504 3758 0,'0'0'0,"0"0"0,0 0 16,0 0-16,0 0 0,0 0 16,8 28-16,-8-28 0,0 27 0,0-27 15,-3 42-15,0-18 16,0 2-16,0 3 0,0 5 16,-3 8-16,1 1 0,-3 10 15,0 1-15,1-4 0,1-3 0,-2 6 16,-1-2-16,3-6 0,0-7 15,1 0-15,-1-1 0,1-5 16,0-2-16,1-4 0,-1-2 16,2-4-16,1-3 0,-1-3 15,-1-2-15,2-2 0,1-3 16,-1-4-16,-2 0 0,-1-8 16,-3-1-16,3-1 0,0 1 0,1 3 15</inkml:trace>
  <inkml:trace contextRef="#ctx0" brushRef="#br0" timeOffset="42450.7992">19257 4166 0,'0'0'16,"0"0"-16,0 0 0,0 0 0,0 0 15,0 0-15,27-6 16,-27 6-16,23 1 0,-23-1 0,29 6 15,-15-2-15,-1 0 0,0 0 16,1 1-16,-2-1 0,-2-2 0,-2 1 16</inkml:trace>
  <inkml:trace contextRef="#ctx0" brushRef="#br0" timeOffset="42639.9032">19980 3831 0,'0'0'0,"0"0"0,19-3 15,-5 2-15,1 2 0,9 1 16,4 1-16,-2 3 0,1 1 0,-3 1 16,-1 2-16,-4-2 0,-4 1 15,1-1-15,-4-1 16,-2 0-16</inkml:trace>
  <inkml:trace contextRef="#ctx0" brushRef="#br0" timeOffset="42851.2293">19745 4094 0,'0'0'0,"0"0"0,0 0 15,0 0-15,0 0 0,32-8 0,-32 8 16,40-4-16,-16 2 0,2 1 15,4 2-15,-1 0 0,-2-1 16,8 1-16,0 0 0,-5-2 16,-2-2-16,0-2 0,-6-4 15,-5 3-15,-2 0 0,-4 2 16</inkml:trace>
  <inkml:trace contextRef="#ctx0" brushRef="#br0" timeOffset="43134.331">20072 3951 0,'0'0'0,"0"0"15,0 0-15,0 0 0,0 0 0,0 0 16,-3 24-16,3-24 16,-5 26-16,2-8 0,-1 4 15,-1 3-15,0 2 0,-1 2 16,0 2-16,-2 7 0,1-3 0,0 3 15,-1 2-15,-1 5 0,0-3 0,0-4 16,1-3-16,0-3 16,0-4-16,2-5 0,-1-2 15,1-3-15,2-3 0,0-2 16,0-2-16,0-2 0,-2-3 0,0-4 16,-1-4-16,3 2 0,0-1 15,1 1-15</inkml:trace>
  <inkml:trace contextRef="#ctx0" brushRef="#br0" timeOffset="43434.4371">20074 4126 0,'0'0'15,"0"0"-15,0 0 0,0 0 16,0 0-16,-28 14 0,28-14 15,-26 18-15,26-18 0,-28 21 0,11-7 16,1-1-16,-1 1 0,1 1 16,-1 1-16,-1 2 0,4-4 0,1-1 15,2-3-15,3-1 16,3-2-16,3 0 0,5-1 16,3-2-16,4 0 0,6-5 0,3-2 15,5-1-15,2 0 0,2-5 16,0-1-16,1 1 0,1-2 15,5-5-15,-1-3 0,-6 4 16,-6 2-16,-3 3 0</inkml:trace>
  <inkml:trace contextRef="#ctx0" brushRef="#br0" timeOffset="43620.5164">20437 3912 0,'0'0'0,"0"0"0,0 0 0,0 0 16,0 0-16,0 0 0,0 0 15,0 0-15,29 13 0,-29-13 16,0 0-16,12 25 0,-12-25 0,0 19 16,0-19-16,0 0 0</inkml:trace>
  <inkml:trace contextRef="#ctx0" brushRef="#br0" timeOffset="44100.6539">20442 4070 0,'0'0'0,"0"0"16,0 0-16,0 0 0,0 0 0,0 0 15,4 33-15,-4-33 0,2 28 16,-2-28-16,-1 38 0,0-15 15,1 0-15,-1 2 0,-1 2 16,-2 5-16,1 0 0,-1-2 16,-2 2-16,0-7 0,-1-2 0,-4 1 15,-2 0-15,-4-4 16,0-3-16,-1-3 0,0-3 16,3-3-16,0-2 0,1-3 15,-1-3-15,3-2 0,-1 0 0,1-4 16,0 1-16,1-2 0,1 0 15,2-1-15,2-1 0,1 1 16,3-3-16,2 0 16,4-2-16,0 1 0,3-1 0,1 0 15,3 0-15,2-1 0,0 1 16,4 1-16,4 1 0,0 0 16,1 1-16,8-1 0,1 1 15,0 2-15,1 4 0,-2 1 0,-2 3 16,0 1-16,-2 1 0,1-1 15,0 1-15,-3-1 0,-5 2 16,-1-2-16,-1 1 0,-3 1 16,-2 0-16,0 1 0,0-1 15,-2 0-15,-2 0 0,-1-1 16</inkml:trace>
  <inkml:trace contextRef="#ctx0" brushRef="#br0" timeOffset="46386.1781">26405 3181 0,'0'0'0,"0"0"16,0 0-16,0 0 0,0 0 0,0 0 16,32-7-16,-32 7 15,30-7-15,-8 6 16,6 0-16,-1 0 0,1 0 0,8-1 15,3 1-15,-1 0 0,2 0 0,12-1 16,3 0-16,0 1 16,1-3-16,13 4 0,0-1 0,-1-1 15,-3 1-15,13-2 0,0 6 16,-2-3-16,-1-3 0,9 1 16,-1-2-16,-4 6 0,-2 7 15,30-3-15,-11-5 0,-11-2 16,-8-3-16,-1 6 0,1 3 15,-4-5-15,-1-2 0,-2 2 16,-3 1-16,-2 5 0,-1 7 0,-3-9 16,-3-5-16,-5 1 15,-3 0-15,-1 1 0,0 2 0,-10-3 16,-4 0-16,1 2 0,0 1 16,-3-3-16,-2 0 0,-2 0 15,-3 0-15,0 1 0,-3 0 0,-1 3 16,-1 2-16,-12-8 15,0-2-15,-2 2 0,0 2 16,-2-1-16,2 1 0,-2-2 16,-2 0-16,-3 2 0,1-4 0,-1 2 15,1-1-15,-2 1 0,-2 0 16,-2 2-16,0 4 0,-2-4 16,0-2-16,2 0 0,-1 1 15,2 0-15</inkml:trace>
  <inkml:trace contextRef="#ctx0" brushRef="#br0" timeOffset="47817.4277">16023 4762 0,'0'0'0,"0"0"0,0 0 16,0 0-16,0 0 0,0 0 15,25-12-15,-25 12 0,22-6 0,-22 6 16,29-7-16,-12 5 0,-1-1 16,4 1-16,3 0 0,1-1 15,1 2-15,9-2 0,2 3 16,2-2-16,0 0 0,4-3 15,3 2-15,12-3 0,-2 1 16,1 0-16,1 2 0,11-1 0,-3 1 16,3 1-16,2 0 15,7-1-15,-6 2 0,-3 0 16,-4-1-16,6 1 0,-4 1 0,3-2 16,1 1-16,-4 1 0,-3 1 15,22-3-15,-11-2 0,-8 1 16,-5 0-16,-4 1 0,-2 1 15,-5 3-15,-5 3 0,-1-6 16,-1-4-16,-6 2 0,-5 1 0,-7-1 16,-3 2-16,-10 0 0,3-2 15,-3 2-15,-2 0 0,-1 1 16,-3 0-16,-3 1 0,0 0 16,-1-1-16,-2 0 0,0 0 15,0 0-15,0 0 0,-5-2 16,1 2-16,-1 3 0,-2-1 15,-1 2-15,2-1 0,-2 1 16,2 1-16,1-2 0,0 0 16</inkml:trace>
  <inkml:trace contextRef="#ctx0" brushRef="#br0" timeOffset="49117.781">22736 4021 0,'0'0'0,"0"0"0,0 0 15,27 3-15,-27-3 0,25-2 0,-6 1 16,2 0-16,2 1 0,10-2 15,3-1-15,0 3 0,1 0 16,13 0-16,2 0 16,-3-1-16,0-2 0,12 0 0,1 1 15,-1 0-15,-1 4 0,10-2 16,0 1-16,-7-4 0,-6-1 16,9 0-16,1 1 0,-6 1 15,-6 1-15,0-1 0,-2-2 16,-5 2-16,-4 2 0,1 0 0,-4-1 15,-10 0-15,-4 0 0,1 0 16,-1-1-16,-3 1 0,-6 0 0,-1 1 16,-3 1-1,-5-1-15,-2 0 0,-3 1 0,-2 3 16,-4-5-16,-4-2 0,2 1 16,1 0-16,-1 1 0</inkml:trace>
  <inkml:trace contextRef="#ctx0" brushRef="#br0" timeOffset="49600.9819">22752 4202 0,'0'0'0,"0"0"0,0 0 15,34 1-15,-17-1 0,6-1 0,5-1 16,12 1-16,2-2 0,13 0 15,4 0-15,-3-1 0,-1 2 16,12 1-16,2 0 0,-5-2 16,-4 0-16,13 1 0,0 0 15,-9 1-15,-6-1 0,9 0 16,0-1-16,-10 1 0,-5 1 0,-3 0 16,0 1-16,-7-2 0,-6 2 15,-4-1-15,-2 1 0,-6-1 16,-4 1-16,-3 0 0,-4 0 15,-3 1-15,-2 2 0,-3-3 16,-1-4-16,0 2 0,-2-1 16,-1 1-16,-1-3 0,-4-3 15,-4-2-15,2 1 0,2 2 16,0 1-16</inkml:trace>
  <inkml:trace contextRef="#ctx0" brushRef="#br0" timeOffset="50018.3368">24220 3711 0,'0'0'0,"0"0"15,0 0-15,25 8 0,-15-2 0,5 0 16,6 2-16,0-1 0,0 0 16,8 5-16,1 3 0,-1-1 15,1 1-15,3 4 0,-3 1 16,-5-2-16,-2-1 0,-6 3 16,-3 0-16,-2 0 0,-5 1 0,-3-1 15,-3 0-15,-1 0 0,-1-4 16,-6 3-16,-3 1 0,-3-2 15,-2-1-15,-1 2 0,-2 2 16,2-6-16,0-2 0,-1 1 16,-2 1-16,1-1 0,2-2 15,0-1-15,3-2 0,2-4 16,1 1-16,3-3 0,3 0 16,4-3-16,0 0 0,7-2 0,4-2 15,-1 0-15,-3 0 0,0 2 16</inkml:trace>
  <inkml:trace contextRef="#ctx0" brushRef="#br0" timeOffset="50300.9239">25229 3819 0,'0'0'0,"0"0"0,22-3 16,-6 1-16,4-3 0,10 2 16,3-2-16,1 2 0,3 1 15,10-1-15,1 2 0,-3 0 16,-6-1-16,9 0 0,-2 1 16,-6 1-16,-5-1 0,-4 2 15,-4-1-15,-3 3 0,-6-1 0,0 0 16,-1 1-16,-4-1 0,-2 0 15,-3 0-15,-3 0 0,1 0 16</inkml:trace>
  <inkml:trace contextRef="#ctx0" brushRef="#br0" timeOffset="50617.9254">25587 3991 0,'0'0'0,"0"0"0,0 0 16,-7 20-16,7-20 0,-9 20 16,3-7-16,-1 3 0,1 0 15,-2 2-15,-1 3 0,-3 4 16,1-1-16,0 1 0,-1-1 16,1-1-16,1 0 0,0-3 15,0-1-15,0 1 0,1 0 0,-1 2 16,2-1-16,1-7 0,1-1 15,1 0-15,1-3 0,0-1 16,2-3-16,0 0 0,0-1 16,-1-3-16,3-2 0,0 0 15,3-2-15,0-3 0,0-3 16,1 1-16,-1 1 0,-1 1 0</inkml:trace>
  <inkml:trace contextRef="#ctx0" brushRef="#br0" timeOffset="50801.1975">25937 4093 0,'0'0'0,"0"0"16,23-3-16,-23 3 0,33-5 0,-11 1 16,3 1-16,7-3 0,-1 1 15,2 2-15,0 0 0,5 2 16,-4 0-16,-5 1 0,-4 0 15,-5 0-15,-4 0 0,-2 0 16</inkml:trace>
  <inkml:trace contextRef="#ctx0" brushRef="#br0" timeOffset="51019.6413">25915 4321 0,'0'0'0,"0"0"0,0 0 16,0 0-16,0 0 0,36-2 16,-36 2-16,40-4 0,-17 1 0,4 1 15,4-1-15,1 0 16,1 0-16,10-1 0,0-2 16,-2 2-16,-1-1 0,6 4 15,-1 3-15,-8 0 0,-7-1 0,-6 0 16</inkml:trace>
  <inkml:trace contextRef="#ctx0" brushRef="#br0" timeOffset="54284.2894">27800 3892 0,'0'0'0,"0"0"15,0 0-15,0 0 0,10-22 0,-8 16 16,-2-3-16,2 0 16,-1 0-16,-2 1 0,-3 0 15,-1 0-15,-3-1 0,-2 1 0,-3-2 16,0 2-16,-1-1 0,-3 2 15,-4-1-15,-6 0 0,2 2 16,-2 0-16,1 2 0,2 2 16,2 2-16,-1 1 0,-1 3 15,5 1-15,1 1 0,0 3 16,3 0-16,5-1 0,2 2 0,3 2 16,1 3-16,3-1 0,1 2 15,4 1-15,2 0 16,2 0-16,2 1 0,4 3 0,3 2 15,-2-3-15,-1 0 0,2 1 16,0 4-16,1-4 0,-2-1 16,1 1-16,-1 0 0,-3 0 15,-3 0-15,-2-3 0,-2 2 16,0-4-16,-3 1 0,-2 0 16,-2 1-16,-3-3 0,-1 1 0,-5-3 15,-3 0-15,1-1 0,1 0 16,-6-3-16,-4-1 15,-1-2-15,-1-2 0,-2 2 0,-2-1 16,3-4-16,0-1 0,-1 0 16,-3 2-16,2-1 0,0 0 15,1-2-15,0-3 0,1 1 16,1-2-16,2 0 0,1-1 16,3 0-16,3 0 0,0-2 0,2 0 15,1 1-15,1 1 0,1-3 16,1-1-16,1 1 0,2-1 15,1 3-15,2-2 0,2 1 16,1 0-16,2-2 0,2-1 16,0-1-16,1 1 0,5-2 15,2-1-15,3 1 0,1 1 0,4-2 16,3 2-16,2 0 0,0 0 16,10-2-16,4 3 15,1-4-15,0 1 0,3 0 0,2 1 16,5-3-16,0 3 0,-2 1 15,0-1-15,-5 2 0,-4 3 16,6-4-16,-6 0 0,-5 2 16,-4 3-16,-2 0 0,-2 0 15,-5 1-15,-3 1 0,-5 1 16,-1 0-16,-2-1 0,-2 0 0,-3 3 16,-1 3-16,-2 0 15,0 2-15,-4-1 0,-5 0 16,3 0-16,1-1 0,-1 0 0</inkml:trace>
  <inkml:trace contextRef="#ctx0" brushRef="#br0" timeOffset="73568.1402">2924 7683 0,'0'0'0,"0"0"0,0 0 15,0 0-15,0 0 0,0 0 0,0 0 16,-18-18-16,18 18 0,0 0 16,-26-2-16,26 2 15,-22 2-15,10 2 0,-1 0 16,1 3-16,-1 0 0,-3 3 0,1-2 15,1 3-15,2 2 0,-4 6 16,0 2-16,1 1 0,3-1 16,0 2-16,1 0 0,2 1 15,2 0-15,2 2 0,1 0 16,3 7-16,1 2 0,0 1 0,0-1 16,0 1-16,4 0 0,-1 0 15,0 1-15,0 7 0,1-4 16,-2 1-16,-1 2 0,-1-2 15,-1-1-15,-1 0 0,-2 1 16,1-3-16,0-3 0,-6 9 16,-1 0-16,0-5 0,1-5 0,-4 1 15,1-3-15,-5-4 0,-1-2 16,-4-2-16,0-2 0,1-3 16,2-5-16,-2 3 0,-1 0 15,-5-4-15,1-1 16,1-3-16,-1 0 0,4-6 15,1-2-15,-2-2 0,-2-2 16,3-3-16,0-1 0,5 0 0,5 2 16,2 1-16</inkml:trace>
  <inkml:trace contextRef="#ctx0" brushRef="#br0" timeOffset="73834.0916">2280 8213 0,'0'0'0,"0"0"0,0 0 16,0 0-16,35-8 0,-35 8 0,42-5 15,-15 3-15,2-1 0,12 1 16,0 1-16,0 1 0,-2 1 15,7 0-15,-2 0 0,-7-1 16,-9 2-16,-3-2 0</inkml:trace>
  <inkml:trace contextRef="#ctx0" brushRef="#br0" timeOffset="74169.5921">3260 7776 0,'0'0'16,"0"0"-16,0 0 0,-19 18 0,19-18 15,-22 21-15,5-3 0,2-2 16,1 1-16,-3 8 15,4 3-15,-2-2 0,4-1 0,-1 5 16,2 3-16,-2 4 0,3-3 16,5 0-16,1 2 0,-1-4 15,4-2-15,0-1 0,4-2 16,-1-2-16,0-1 0,4-2 0,2-1 16,-2-3-16,2-1 0,0-1 15,1 1-15,2-3 0,1-2 16,1-4-16,-1-3 0,-2-1 15,-3-1-15,-2 0 0</inkml:trace>
  <inkml:trace contextRef="#ctx0" brushRef="#br0" timeOffset="74401.6385">3352 8148 0,'0'0'0,"0"0"15,0 0-15,28-2 0,-28 2 0,32 1 16,-9-1-16,1 1 0,2 1 16,8 1-16,3 0 0,-1 1 15,-4 1-15,0 0 0,-5-2 16,-5 0-16</inkml:trace>
  <inkml:trace contextRef="#ctx0" brushRef="#br0" timeOffset="74801.1991">3909 8031 0,'0'0'0,"0"0"0,0 0 16,0 0-16,0 0 0,29-1 0,-29 1 16,30-1-16,-30 1 0,32 4 15,-14 0-15,1 0 0,-1 2 0,0 2 16,0 1-16,-2 1 16,-3-1-16,-1 3 0,-5 3 15,-4 0-15,-3 1 0,-3-1 0,-7 0 16,-3-1-16,4-1 0,-7 0 15,1 2-15,-2-2 0,0-1 16,-3 3-16,-2-2 0,4-2 16,4-1-16,1 0 0,4 2 15,0-3-15,2-2 0,4-1 16,0-1-16,3 1 0,1-2 0,7 1 16,5-2-16,2 0 0,3-3 15,6 2-15,5 0 0,-1 0 16,1-2-16,6-2 0,2 1 15,-9 0-15,-2-1 0,-8 2 16</inkml:trace>
  <inkml:trace contextRef="#ctx0" brushRef="#br0" timeOffset="75009.8358">4470 8209 0,'0'0'0,"0"0"16,0 0-16,26-6 0,-26 6 0,25 0 15,-5-1-15,-1 1 16,2 0-16,-2 1 0,0 1 16,5 1-16,-2-1 0,-4-1 0,-2 0 15,-3 0-15</inkml:trace>
  <inkml:trace contextRef="#ctx0" brushRef="#br0" timeOffset="75306.9938">5026 8068 0,'0'0'0,"0"0"15,0 0-15,0 0 0,26 16 0,-26-16 16,29 22 0,-13-8-16,-1 1 0,2 2 0,2 1 15,3 3-15,-1-1 0,-2 0 16,0 1-16,-2-1 0,-3-3 0,-1-1 16,-3 1-16,0-4 15,-1-2-15,-4-1 0,2 0 16,0-3-16,-4 0 0,-1-4 0,-1-1 15,-1-2-15,-3-1 0,0 1 16,3 0-16,-3-1 0</inkml:trace>
  <inkml:trace contextRef="#ctx0" brushRef="#br0" timeOffset="75584.3458">5303 8112 0,'0'0'0,"0"0"0,0 0 0,0 0 0,-4 21 16,4-21-16,-9 22 15,9-22-15,-13 24 0,3-10 0,-2 2 16,-1-1-16,1 1 0,-2 0 16,-2 1-16,-2 4 0,-3-2 15,1-2-15,1 1 16,3-2-16,-2 0 0,4-3 15,-1-2-15,3 0 0,2-2 0,0-2 16,2-3-16,0-1 0,0-2 16,1-1-16,3 0 0,-1 0 15</inkml:trace>
  <inkml:trace contextRef="#ctx0" brushRef="#br0" timeOffset="75884.3533">5637 7973 0,'0'0'0,"0"0"0,0 0 16,0 0-16,19 28 0,-19-28 0,12 28 15,-5-10-15,-1 1 0,-1 5 16,-2 0-16,-1 2 0,-2-2 15,-2 9-15,-2 0 0,-2-1 16,-1 0-16,-2 2 0,-1 0 16,-3-4-16,0-3 0,-1-5 15,0-3-15,1-1 0,1-5 0,2-2 16,4-3-16,-1-5 16,1-3-16,1 0 0,2 0 0,0 0 15</inkml:trace>
  <inkml:trace contextRef="#ctx0" brushRef="#br0" timeOffset="76045.3584">5886 8109 0,'0'0'0,"0"0"16,20-6-16,-7 1 0,2 2 0,5 0 16,7 1-16,7-1 15,2 2-15,-1 2 0,4 3 0,0-1 16,-3-2-16,-9 0 0,-4 0 15,-4-1-15</inkml:trace>
  <inkml:trace contextRef="#ctx0" brushRef="#br0" timeOffset="76235.8818">5974 8318 0,'0'0'0,"0"0"15,19-3-15,-2 1 0,2 1 0,9-1 16,8 1-16,0 0 16,0 0-16,14 1 0,1 1 15,-6-2-15,-1-3 0,-2 2 16,-9-1-16,-8 2 0</inkml:trace>
  <inkml:trace contextRef="#ctx0" brushRef="#br0" timeOffset="76751.1472">7357 7765 0,'0'0'0,"0"0"0,0 0 0,0 0 15,-1-18-15,1 18 0,0 0 16,0 0-16,-14-21 0,6 15 16,-2 1-16,-2 1 0,-1 2 0,-2 1 15,-5 2-15,2 0 0,2 1 16,-3 3-16,-1 4 16,1-1-16,0 2 0,2 2 0,0 4 15,1 0-15,1 2 0,3 1 16,1 1-16,2 1 0,3 0 15,-1 8-15,1 3 0,1-4 16,2-2-16,2 6 0,2 3 16,0-1-16,1-3 0,-1 6 15,0 4-15,-1-2 0,1-2 16,-2 10-16,-2 0 0,0-3 16,-1-2-16,-4 7 0,-1 0 15,1-6-15,-1-4 0,0 0 0,2 0 16,-7-6-16,0-2 0,-2-2 15,-5 0-15,2-4 0,1-3 16,1-1-16,0-1 0,1-5 16,-2-5-16,-5-2 0,-5-3 15,5-2-15,1-1 0,-5-6 16,-3-4-16,3-7 0,4-3 0,3 4 16,5 3-16,4 3 0</inkml:trace>
  <inkml:trace contextRef="#ctx0" brushRef="#br0" timeOffset="76968.582">6776 8146 0,'0'0'0,"0"0"15,0 0-15,33-8 16,-18 5-16,7 0 0,5-2 15,9 3-15,0 2 0,13 1 0,4 0 16,-6 0-16,-3 1 0,7-2 16,1 0-16,-12 0 0,-8 0 0,-6 0 15</inkml:trace>
  <inkml:trace contextRef="#ctx0" brushRef="#br0" timeOffset="77218.3365">7631 7921 0,'0'0'0,"0"0"16,0 0-16,0 0 0,-11 22 0,11-22 15,-19 22-15,19-22 0,-20 26 0,10-8 16,0 4-16,1 0 15,0 1-15,1 8 0,5 0 16,2 0-16,2-2 0,3-1 16,3-1-16,2-3 0,-1-2 0,1 1 15,-1-7-15,-3-1 16</inkml:trace>
  <inkml:trace contextRef="#ctx0" brushRef="#br0" timeOffset="77584.6322">7917 8045 0,'0'0'16,"0"0"-16,0 0 0,0 0 0,18-18 16,-18 18-16,20-9 0,-9 6 15,1 0-15,2 1 0,-2 2 16,1 2-16,-2 2 0,0 1 15,-3 3-15,-1 1 0,0 1 0,-1 2 16,-2 2-16,0 4 16,0 2-16,-2-1 0,0 0 15,-1 0-15,1-1 0,0-2 0,0 2 16,0-1-16,1-3 0,3 1 16,1-1-16,0 0 0,2-2 15,4-1-15,4-2 0,-1-1 16,1-1-16,-1-3 0,2 1 15,-2-3-15,0 0 0,-1-4 16,1-4-16,-2-3 0,-3-1 16,0 2-16,-3 1 0,-1 1 15</inkml:trace>
  <inkml:trace contextRef="#ctx0" brushRef="#br0" timeOffset="77818.2854">8276 8074 0,'0'0'0,"0"0"0,0 0 16,0 0-16,0 0 0,-25 17 16,25-17-16,-25 17 0,25-17 0,-29 20 15,13-7-15,-1 0 16,-2 2-16,0-1 0,-1 1 16,-3 2-16,1-2 0,1-1 0,2 1 15,3-2-15,0 0 0,0-2 16,-1 0-16,2-1 0,2-1 15,0-5-15,2-2 0,2 0 16,1-1-16,1 0 16</inkml:trace>
  <inkml:trace contextRef="#ctx0" brushRef="#br0" timeOffset="78051.4163">8616 8033 0,'0'0'0,"0"0"16,0 0-16,24 15 0,-15-5 0,0 2 15,1 5-15,-1 1 16,1 3-16,3 7 0,-6 2 16,1 1-16,-3-1 0,-2 11 0,-4 2 15,-5-1-15,-4-1 0,-7 2 16,-8 0-16,2-2 0,5-9 15,5-7-15</inkml:trace>
  <inkml:trace contextRef="#ctx0" brushRef="#br0" timeOffset="78918.5984">3166 9215 0,'0'0'0,"0"0"0,0 0 15,0 0-15,0 0 0,0 0 16,-11-18-16,11 18 0,-12-1 16,5 1-16,-2 1 0,-1 1 15,-2 0-15,-1 3 0,-1 2 16,-1 3-16,1 0 0,1 2 0,0 3 15,-3 5-15,3-1 0,1 5 16,0 4-16,3 0 0,1 0 0,-1 9 16,0 2-16,3-1 0,1 1 15,2 1-15,-1 1 16,3 3-16,1-1 0,-3 8 16,3 1-16,-1-2 0,1-2 0,0 11 15,-3 3-15,1-9 0,1-5 16,-6 4-16,-1 1 0,-2-6 15,-2-1-15,-4 4 0,-1-3 16,2-5-16,2-9 0,-3 3 16,3-1-16,-3-3 0,1-3 0,-4-5 15,-5-4-15,3-1 16,2-4-16,1-1 0,-1-2 16,-3-2-16,-4-6 0,-1-2 15,-3-4-15,2-2 0,5-3 0,8 3 16,1 0-16,4 1 15</inkml:trace>
  <inkml:trace contextRef="#ctx0" brushRef="#br0" timeOffset="79117.6982">2676 9837 0,'0'0'0,"0"0"15,22-9-15,-4 7 0,1-2 0,13 1 16,2 1-16,5 0 16,-2-1-16,12 2 0,1 1 15,-3 0-15,-3 1 0,3-3 0,-3-5 16,-11 0-16,-5 3 0,-8 1 16</inkml:trace>
  <inkml:trace contextRef="#ctx0" brushRef="#br0" timeOffset="79435.0959">3525 9451 0,'0'0'15,"0"0"-15,0 0 0,-17 14 0,17-14 16,-17 23-16,7-7 0,1 2 16,2 1-16,-2 10 0,2 2 15,1-1-15,1 1 0,4 1 16,1 2-16,0 3 0,4-1 0,2 0 16,4-2-16,1-1 0,-1-2 15,2 1-15,1-6 0,-1-8 16,2-1-16,-2-3 0,1-7 15,-4-3-15,-2-1 0,-3 1 16</inkml:trace>
  <inkml:trace contextRef="#ctx0" brushRef="#br0" timeOffset="79801.1541">3718 9603 0,'0'0'0,"0"0"0,0 0 16,0 0-16,30-10 0,-12 8 0,1 0 15,0 2-15,0 0 0,9 2 16,2 2-16,-3 1 0,-4-1 0,-2 2 16,-2 3-16,-6 0 0,-1 0 15,-5 2-15,-4 1 16,-5 2-16,-2-1 0,-10 1 0,-3 0 15,-2-1-15,0 0 0,-7 2 16,-3 1-16,2-2 0,3-1 0,3 0 16,5 1-16,0-2 0,4-2 15,5 2-15,-2-2 16,5 0-16,1-3 0,6 1 0,6-2 16,5-2-16,1 1 0,7-3 15,4 0-15,5 1 0,0-3 16,5 0-16,-1 0 0,-1-3 15,-2 1-15,-3-2 0,-6 1 16,-6 1-16</inkml:trace>
  <inkml:trace contextRef="#ctx0" brushRef="#br0" timeOffset="79985.0933">4325 9763 0,'0'0'0,"0"0"0,0 0 16,0 0-16,29-7 0,-29 7 0,37-2 16,-15 2-16,0 0 0,5 1 15,4 0-15,2-1 0,0-1 0,-8 0 16,-2 1-16,-4-1 0</inkml:trace>
  <inkml:trace contextRef="#ctx0" brushRef="#br0" timeOffset="80267.7106">5022 9634 0,'0'0'0,"0"0"0,0 0 15,15 17-15,-15-17 0,19 23 16,-5-7-16,1 1 0,-1 0 15,5 6-15,1 1 0,-5-1 16,1 0-16,-2-1 16,0 0-16,-1 0 0,1-2 0,1 1 15,-2-3-15,-3-3 0,-2-2 0,-4-3 16,1-3-16,-2-2 16,0-2-16,-1-5 0,-4-6 15,2-1-15,0 3 0,0 1 0</inkml:trace>
  <inkml:trace contextRef="#ctx0" brushRef="#br0" timeOffset="80535.0353">5273 9596 0,'0'0'0,"0"0"0,0 0 0,0 0 16,0 0-16,-22 14 0,22-14 15,-16 20-15,16-20 0,-21 28 16,7-12-16,-3-1 0,-1 1 16,1 1-16,-2 2 0,-4 3 15,1 0-15,-3-3 0,-1-1 16,2-1-16,0-1 0,-1 0 0,1 0 16,4-4-16,-1-1 0,1-2 15,0-2-15,8-5 0,0-2 16,2 0-16,1 0 15,3 0-15</inkml:trace>
  <inkml:trace contextRef="#ctx0" brushRef="#br0" timeOffset="80801.7658">5532 9559 0,'0'0'0,"0"0"15,0 0-15,22 9 0,-22-9 0,24 15 16,-24-15-16,24 25 0,-14-10 16,0 4-16,-1 3 0,-2 1 0,1 0 15,-4 9-15,0 0 16,-2-2-16,-2-4 0,-3 8 16,-4 1-16,0-6 0,1-1 0,-3-4 15,-3-4-15,2-3 0,1-3 16,2-7-16,1-3 0,-1-2 15,3 0-15,-1 1 0</inkml:trace>
  <inkml:trace contextRef="#ctx0" brushRef="#br0" timeOffset="80985.1057">6154 9645 0,'0'0'0,"0"0"0,22 0 16,-5 0-16,0 1 0,10 1 0,2 3 16,-3-1-16,1 0 0,-2 4 15,-5 1-15,-4-2 0,-2-2 0,-3 0 16</inkml:trace>
  <inkml:trace contextRef="#ctx0" brushRef="#br0" timeOffset="81136.759">6154 9842 0,'0'0'0,"0"0"0,0 0 15,30 0-15,-30 0 0,42 0 0,-14 0 16,0 4-16,3 1 0,13 0 16,1-1-16,-5-2 0,-7 0 15,-5 1-15</inkml:trace>
  <inkml:trace contextRef="#ctx0" brushRef="#br0" timeOffset="81635.17">7627 9296 0,'0'0'0,"0"0"16,0 0-16,0 0 0,0 0 0,-18-16 15,18 16-15,-22-9 16,22 9-16,-30-2 0,16 3 16,-4 2-16,2 1 0,-1 2 0,-2 2 15,1 0-15,0 3 0,-2 6 16,1 2-16,3 1 0,1-1 0,4 5 15,-1 2-15,3 2 16,2-3-16,-1 11 0,1 1 16,3 3-16,-2 0 0,3 2 15,1-1-15,0 5 0,0-4 16,-1 4-16,0 3 0,0-5 0,-1-2 16,-1 4-16,-2-2 15,0-3-15,-6-1 0,0-1 0,-4 0 16,-1-5-16,-1-4 0,1-3 15,1-2-15,0-2 16,1-2-16,-4-6 0,-2 0 16,1-4-16,0-1 0,-4-6 0,-3-1 15,0-6-15,0-1 0,-3-7 16,1-3-16,1 0 0,5-1 0,2 1 16,6 3-16,3 4 0</inkml:trace>
  <inkml:trace contextRef="#ctx0" brushRef="#br0" timeOffset="81801.1736">6960 9632 0,'0'0'0,"0"0"16,20-3-16,-3 2 0,2-1 0,13 0 15,6 4-15,1 0 0,-1-2 16,11 5-16,3 3 0,-3 1 15,-1 0-15,-4 0 0,-9-2 16,-7-2-16</inkml:trace>
  <inkml:trace contextRef="#ctx0" brushRef="#br0" timeOffset="82071.3213">7749 9508 0,'0'0'0,"0"0"0,0 0 16,0 0-16,-17 22 0,17-22 16,-17 23-16,7-8 0,-1 2 0,2 3 15,-1 3-15,1-2 0,3 1 16,-3 8-16,3 0 0,2-1 15,1-2-15,4 3 0,3-1 16,2-6-16,1-5 0,0-4 0,-2-3 16,0-2-16</inkml:trace>
  <inkml:trace contextRef="#ctx0" brushRef="#br0" timeOffset="82434.5489">7999 9628 0,'0'0'0,"0"0"16,0 0-16,0 0 0,16-15 0,-16 15 15,17-10-15,-7 7 0,1-1 16,3 1-16,2 1 0,0 1 16,0 1-16,1 1 0,-1 3 15,0 1-15,-2 0 0,1 7 16,0 2-16,-3 1 0,-1-1 0,-2 2 15,-2 2-15,-1 1 0,-2-1 16,0 0-16,-1 0 0,-1 0 16,0-2-16,-1 0 0,1 2 15,0-4-15,1 0 0,0 1 16,2-1-16,0 0 0,1-1 0,3-1 16,2-1-16,0 0 0,1-1 15,1-3-15,0-1 0,1-4 16,-1 0-16,-1-6 0,0-2 15,-2-1-15,-1-2 0,-2 1 16,-1 4-16,0-2 0</inkml:trace>
  <inkml:trace contextRef="#ctx0" brushRef="#br0" timeOffset="82700.7378">8428 9610 0,'0'0'15,"0"0"-15,0 0 0,0 0 0,0 0 16,0 0-16,0 0 0,-23 22 16,23-22-16,-20 21 0,20-21 15,-24 30-15,12-17 0,-1 3 16,-2 0-16,-1 1 0,-1 0 16,-7 3-16,0 1 0,2-4 0,1 0 15,2-3-15,-2-1 16,2-2-16,2-1 0,0-3 0,2 0 15,0-1-15,3-1 0,2-5 16,1 0-16,3-2 0,0 1 0,1-1 16</inkml:trace>
  <inkml:trace contextRef="#ctx0" brushRef="#br0" timeOffset="82951.2923">8658 9613 0,'0'0'16,"0"0"-16,0 0 0,19 10 0,-19-10 0,18 17 15,-6-1 1,-1 2-16,0 0 0,1 9 0,1 2 16,-5-3-16,-2 0 0,-4 4 15,-3 2-15,-2 5 0,-2-5 0,-6 1 16,-5 2-16,-5-6 0,-3-1 15,-12 1-15,-3-3 16,1-4-16,3-6 0,7-2 0,7-6 16,5-1-16</inkml:trace>
  <inkml:trace contextRef="#ctx0" brushRef="#br0" timeOffset="89405.3241">9168 8520 0,'0'0'0,"0"0"0,0 0 16,0 0-16,0 0 0,23 13 15,-23-13-15,19 13 0,-19-13 16,28 14-16,-10-4 0,1 1 16,0 0-16,3 0 0,2 1 15,7 3-15,-1-2 0,0 2 16,-2 0-16,0 1 0,-1 0 0,8 2 16,-2 1-16,-5-2 0,-3-2 15,-1 1-15,-1-2 0,-2-2 16,-2-2-16,0 1 0,-2 1 15,-1-1-15,-2-2 0,-1-1 16,-1 0-16,-2 2 0,-1 0 16,-3-3-16,-1-2 0,-1-1 15,1-2-15,-2 2 0,1 0 16,-2-1-16,0-3 0,-2 0 0,2 0 16,-2 0-16,0 0 0,0 0 15,-6 0-15,1-1 0,1 1 16,0-1-16</inkml:trace>
  <inkml:trace contextRef="#ctx0" brushRef="#br0" timeOffset="89951.3453">9854 9002 0,'0'0'0,"0"0"0,0 0 0,0 0 0,0 0 16,0 0-16,0 0 15,0 0-15,0 0 0,0 0 16,0 0-16,0 0 0,0 0 0,-27 6 16,27-6-16,-24 15 0,24-15 15,-26 21-15,9-8 0,-1 1 16,-2 0-16,-1 2 0,-1 1 15,-7 6-15,2-1 0,-4 2 16,-1-1-16,1 2 0,2-1 0,-7 7 16,-2-1-16,5-1 15,2-2-15,-2 2 0,5-1 16,2-4-16,3-3 0,0-1 0,1-3 16,2-2-16,3-2 0,4-1 15,2-1-15,3-3 0,2-1 16,0-1-16,1-2 0,0-1 15,1 1-15,2-2 0,0-1 16,2-1-16,0 0 0,1 2 16,-1-2-16,0 0 0</inkml:trace>
  <inkml:trace contextRef="#ctx0" brushRef="#br0" timeOffset="90452.6133">10183 8674 0,'0'0'0,"0"0"0,0 0 16,0 0-16,0 0 0,0 0 15,26-12-15,-26 12 0,29-4 0,-10 0 16,3 0-16,1 2 16,2-1-16,3 0 0,2 1 0,7-1 15,1 0-15,-2 2 0,-1 0 16,4 1-16,-5-1 0,-2 1 15,-1 0-15,-4 2 0,-2 2 0,-7-2 16,-4 1-16,-9-1 0,-5-2 16,-1 4-16,1-4 0,0 0 15</inkml:trace>
  <inkml:trace contextRef="#ctx0" brushRef="#br0" timeOffset="90735.2875">10122 8721 0,'0'0'0,"0"0"0,0 0 16,0 0-16,0 0 0,0 0 15,0 0-15,25 6 0,-25-6 0,29-2 16,-5 1-16,2 0 0,1-2 16,5 2-16,5 0 0,10 0 15,1 1-15,7 0 0,-2 0 16,-5 0-16,-3 0 0,3 2 15,-6 1-15,-8-2 0,-7-1 16,-6 0-16,-3 1 0,-6 0 16,-3 0-16,-4-3 0,-2-1 15,-3 0-15,-4 0 0,2 0 0,0 1 16,2 2-16</inkml:trace>
  <inkml:trace contextRef="#ctx0" brushRef="#br0" timeOffset="91017.9432">10714 8528 0,'0'0'16,"0"0"-16,0 0 0,0 0 0,31 5 16,-31-5-16,30 7 0,-12-3 15,1 1-15,3 2 0,2 2 16,-3 0-16,-3 0 0,3 5 15,-3 1-15,-4 0 0,-2 0 0,-4 2 16,-5 1-16,-4-2 16,-4 0-16,-7 1 0,-6 2 15,0-2-15,1-1 0,-9 4 0,-2-1 16,2-3-16,3-2 0,4-1 16,5-2-16,6-5 0,5-2 15,1-1-15,0 0 0,1-1 16</inkml:trace>
  <inkml:trace contextRef="#ctx0" brushRef="#br0" timeOffset="91501.0737">11819 8108 0,'0'0'0,"0"0"0,0 0 16,0 0-16,0 0 0,-17-17 16,8 13-16,-1 2 0,0 0 0,-1 0 15,0 4-15,0-1 16,1 0-16,0 4 0,0-1 0,1 5 16,0 1-16,3 2 0,0 1 15,1 2-15,0 1 0,1 6 16,1 4-16,0 1 0,1-3 0,2 7 15,1 5-15,0-2 16,1-1-16,-1 13 0,0 1 16,0-2-16,0-1 0,-1 10 15,0 2-15,-1-4 0,0-3 0,-4 7 16,0-4-16,-2 1 0,-1-4 16,-5-1-16,-3-3 15,-1-5-15,1-5 0,-3 4 0,1-6 16,4-8-16,1-3 0,-4-1 15,-2 1-15,3-4 0,0-1 16,0-4-16,-2-1 0,2-7 16,-1-4-16,-1-3 0,-2-3 15,-4-3-15,0-2 0,1-4 16,1-2-16,4 3 0,5 3 0,3 3 16</inkml:trace>
  <inkml:trace contextRef="#ctx0" brushRef="#br0" timeOffset="91685.0768">11384 8490 0,'0'0'0,"12"-2"0,7 0 0,3 0 15,3-1-15,16 2 0,7 1 16,10 3-16,-3 1 0,11 1 15,-1 2-15,-7-3 0,-4 1 0,-5-2 16,-13 0-16,-8-1 0</inkml:trace>
  <inkml:trace contextRef="#ctx0" brushRef="#br0" timeOffset="92034.4554">12126 8219 0,'0'0'16,"0"0"-16,0 0 0,0 0 0,0 0 16,-15 23-16,15-23 15,-16 28-15,6-12 0,0 3 0,0 4 16,0 0-16,1-2 0,-1 10 15,2 3-15,0-3 0,0-1 0,3 7 16,1-2-16,2-3 0,1-6 16,4 2-16,3-1 15,-1-3-15,1-3 0,3 0 16,2 0-16,1-4 0,0-5 0,1-1 16,2 0-16,-3-1 0,-1-3 15,0-3-15,1-5 0,-3 1 16,-2-1-16,0 0 0</inkml:trace>
  <inkml:trace contextRef="#ctx0" brushRef="#br0" timeOffset="92234.7328">12231 8492 0,'0'0'0,"0"0"0,0 0 0,27-1 15,-27 1-15,35 0 0,-8 0 16,0 1-16,3 1 0,10-1 16,1 1-16,-3 0 0,-1 4 0,5-3 15,-2-1-15,-7 0 0,-6-1 16,-5 1-16</inkml:trace>
  <inkml:trace contextRef="#ctx0" brushRef="#br0" timeOffset="92584.7672">12763 8315 0,'0'0'0,"0"0"0,0 0 16,0 0-16,0 0 0,32-1 0,-32 1 16,37 4-16,-19 1 0,4-1 15,2 4-15,-2-1 0,0-1 16,1 6-16,-3 1 0,-6 2 15,-3 0-15,-8 1 0,-5 0 16,-3 0-16,-3-2 0,-5 0 16,-4 1-16,-2-1 0,-2 0 0,-4 1 15,1 0-15,3-2 0,2-1 16,3 1-16,0-1 16,4-2-16,3 0 0,4-1 0,4 0 15,2-1-15,2-3 0,7 0 16,6-3-16,4 0 0,4-1 15,6-1-15,4 0 0,5-1 16,-3 0-16,1 0 0,-1 0 16,-6 0-16,-6-1 0,-4 1 0</inkml:trace>
  <inkml:trace contextRef="#ctx0" brushRef="#br0" timeOffset="92784.8655">13370 8503 0,'0'0'0,"0"0"0,0 0 15,29-2-15,-29 2 0,32 0 16,-8 1-16,-1 0 0,-1 2 0,6-1 16,1 0-16,-1 1 0,-2 0 15,-4-1-15,-3-1 0,-4-1 16,-1 0-16,-3 0 0</inkml:trace>
  <inkml:trace contextRef="#ctx0" brushRef="#br0" timeOffset="93068.382">13811 8301 0,'0'0'0,"0"0"0,0 0 16,0 0-16,0 0 0,0 0 15,31 12-15,-31-12 0,24 15 0,-24-15 16,31 24-16,-14-10 0,1 3 16,1 1-16,1 1 15,3 5-15,-3-1 0,-2 0 16,0 0-16,-1-1 0,-2-4 0,-2 0 16,1 1-16,-5-4 0,-1-1 15,0-2-15,0-2 0,-3 1 16,0-1-16,-2-4 0,-2-3 15,1-3-15,0-2 0,1 0 16,-1 0-16,-2 2 0</inkml:trace>
  <inkml:trace contextRef="#ctx0" brushRef="#br0" timeOffset="93334.9251">14209 8384 0,'0'0'0,"0"0"15,0 0-15,0 0 0,0 0 0,0 0 16,0 0-16,-28 15 0,28-15 16,-24 19-16,9-6 15,-3 1-15,-1 0 0,-1 1 16,-1 1-16,2 0 0,0 0 0,-7 3 16,1-1-16,0 0 0,0 0 0,3-2 15,3-1-15,2-3 16,4 0-16,1-2 0,2-1 15,1-2-15,2-3 0,2-1 16,0-2-16,2-3 0,1-2 0,0 2 16,1-1-16,-1 0 0</inkml:trace>
  <inkml:trace contextRef="#ctx0" brushRef="#br0" timeOffset="93651.5208">14317 8226 0,'0'0'15,"0"0"-15,0 0 0,26 8 0,-16-2 16,2 3-16,2 4 0,-1 1 16,0 1-16,4 9 0,-1 2 15,-1 2-15,-4 0 0,-4 1 16,-3 0-16,-3 4 15,-2-2-15,-4-2 0,-2-1 0,-1-2 16,0-2-16,-1 1 0,-2 0 16,1-4-16,0-2 0,2-1 15,-1-3-15,0-1 0,0-1 0,2-3 16,2-1-16,1-2 0,0-3 16,4-4-16,2 2 0,3-6 15,0-4-15,0 3 0,-2-1 16,0 2-16</inkml:trace>
  <inkml:trace contextRef="#ctx0" brushRef="#br0" timeOffset="93834.4811">14734 8383 0,'0'0'0,"0"0"16,0 0-16,33-3 0,-15 0 0,4 3 15,3 0-15,7 0 16,0 0-16,-1 3 0,0 0 16,-5 1-16,-3-1 0,0 1 15,-4 0-15,-3-3 0</inkml:trace>
  <inkml:trace contextRef="#ctx0" brushRef="#br0" timeOffset="94018.6464">14746 8608 0,'0'0'0,"0"0"0,0 0 15,36 0-15,-36 0 0,42 1 0,-12 0 16,6 2-16,1 0 0,2 1 16,4-1-16,2 1 0,-10 0 0,-6-1 15</inkml:trace>
  <inkml:trace contextRef="#ctx0" brushRef="#br0" timeOffset="95435.0816">16078 8138 0,'0'0'0,"0"0"16,0 0-16,0 0 0,-3-18 15,3 18-15,0 0 16,-12-21-16,6 14 0,-1 1 0,-1 0 16,-3 1-16,-2 0 0,-2 2 15,-3 2-15,1 0 0,0 2 0,-7 1 16,-1 2-16,1 1 15,3 2-15,2 3 0,-1 2 16,3 1-16,3 1 0,2 2 16,1 1-16,2 1 0,2 1 0,1 7 15,1 2-15,2-1 0,1-2 16,2 6-16,1 2 0,1-1 16,1-2-16,2 8 0,-1 1 15,1-3-15,0-3 0,0 3 16,-1 3-16,-1-4 0,-1-2 0,-3 2 15,-2 2-15,-1-2 0,-1-5 16,-2 5-16,-3 1 16,2-9-16,0-2 0,-5 5 15,-4 1-15,1-7 0,-2-5 0,-4 4 16,-1-1-16,5-7 0,3-3 16,-6 2-16,-2-2 0,4-3 15,0-3-15,-2-4 0,-1 0 16,1-1-16,3 0 0,-1-7 15,1-4-15,4 2 0,3 2 0,2 0 16</inkml:trace>
  <inkml:trace contextRef="#ctx0" brushRef="#br0" timeOffset="95685.0904">15436 8453 0,'0'0'0,"0"0"0,0 0 16,27-4-16,-27 4 0,31-2 0,-7 2 16,0 1-16,0-1 0,13 1 15,1 1-15,-1 0 0,-3 0 0,7 2 16,0 0-16,-6-1 15,-3-1-15,-6 0 0,-5 0 16,-3-1-16</inkml:trace>
  <inkml:trace contextRef="#ctx0" brushRef="#br0" timeOffset="96073.7035">16444 8163 0,'0'0'0,"0"0"0,0 0 16,-20 10-16,20-10 0,-20 15 15,8-4-15,-1 1 0,0 0 0,-1 3 16,-2 2-16,1 0 0,0 0 16,-1 9-16,1 3 15,3-1-15,2 0 0,0 7 0,3 0 16,1-3-16,3 0 0,3-2 16,2-1-16,3-2 0,1-3 0,2-1 15,2 0-15,1-3 16,0-2-16,1-1 0,1-3 15,-1-1-15,-1-5 0,1 0 16,1-2-16,-3-1 0,-3 0 0,0-2 16</inkml:trace>
  <inkml:trace contextRef="#ctx0" brushRef="#br0" timeOffset="96441.8115">16545 8388 0,'0'0'0,"0"0"16,0 0-16,20-4 0,-20 4 0,25-2 15,-10 1-15,1 1 0,-2 2 16,1 0-16,2 2 16,-3-1-16,-1-2 0,1 4 0,-3 2 15,-6 0-15,-3 2 0,-4-1 16,-3 2-16,-4 1 0,-1-1 15,-9 3-15,-3-1 0,1-1 0,1 0 16,1 0-16,0 0 16,1 0-16,2-2 0,-1 4 0,4-3 15,3-2-15,2-2 0,3 1 16,2-1-16,5 0 0,2 0 16,6-1-16,4-1 0,3-2 15,3-1-15,3 0 0,2 0 16,1-1-16,-1-1 0,4-4 15,-3-5-15,-5 3 0,-3 0 0,-4 2 16</inkml:trace>
  <inkml:trace contextRef="#ctx0" brushRef="#br0" timeOffset="96634.8571">16943 8513 0,'0'0'0,"0"0"16,0 0-16,29 2 0,-29-2 0,35 1 16,-13-3-16,-1 2 0,-2 2 15,7 0-15,-2-1 0,-1 2 16,-1-1-16,-3-3 0,-2-4 16,-3 2-16,-2 0 0,-2 0 15</inkml:trace>
  <inkml:trace contextRef="#ctx0" brushRef="#br0" timeOffset="96935.2276">17439 8387 0,'0'0'0,"0"0"0,0 0 0,0 0 16,23 18-16,-23-18 0,20 21 15,-8-7-15,0 2 0,2 1 16,2 0-16,3 5 0,-2-3 0,0 2 16,-3 1-16,-1-3 0,0-2 15,-2 1-15,-2 2 16,0-3-16,-1-2 0,0-1 0,-2 0 16,0-3-16,-2-2 0,0-2 15,-1-1-15,-1-2 0,-2-4 16,0 0-16,-4-8 0,0 2 0,2 1 15,0-1-15,0 2 16,0 0-16</inkml:trace>
  <inkml:trace contextRef="#ctx0" brushRef="#br0" timeOffset="97187.9587">17752 8427 0,'0'0'0,"0"0"0,0 0 15,0 0-15,0 0 0,0 0 16,-23 17-16,23-17 0,-17 16 16,17-16-16,-24 23 0,9-11 0,-2 0 15,-1 1-15,0 1 16,0 0-16,2 0 0,-4 4 0,0-1 16,1 0-16,1 0 0,2-5 15,0-2-15,2 2 0,1-1 16,2-2-16,0 0 0,2-3 15,1 0-15,1-5 0,-1-1 16,2-1-16,1 1 0,0-1 0</inkml:trace>
  <inkml:trace contextRef="#ctx0" brushRef="#br0" timeOffset="97487.8896">18078 8413 0,'0'0'0,"0"0"15,0 0-15,19 20 0,-12-11 0,-2 4 16,1 2-16,-2 2 0,0 1 0,-2 6 16,-1 3-1,-3-2-15,-3 0 0,-1 0 0,-3-1 16,-2 0-16,0-1 0,-5 4 15,1-4-15,1-2 0,0-3 0,-1-2 16,-2 1-16,2-3 16,-1-1-16,-2-2 0,-4 0 15,2-3-15,1-2 0,-2-3 0,-1-2 16,4 0-16,4 1 0,2-2 16</inkml:trace>
  <inkml:trace contextRef="#ctx0" brushRef="#br0" timeOffset="98301.4883">14994 8000 0,'0'0'16,"0"0"-16,0 0 0,0 0 0,0 0 16,0 0-16,0 0 0,33 2 15,-33-2-15,21 4 0,-21-4 16,32 6-16,-14-1 0,0-2 15,1 0-15,0 1 0,1-1 0,1 1 16,1 0-16,3 0 0,-2 0 16,-1-1-16,-2 0 15,-2 0-15,-2-1 0,-2-1 0,-3 1 16,-1 0-16,-2-2 0,-2 1 16,-3 1-16,-3-2 0,0 0 15,-3 0-15,-4-2 0,-2 1 16,-3 1-16,-2-3 0,-3 0 15,1-1-15,-1 1 0,-7-1 16,-2-2-16,0 1 0,2-1 16,2 0-16,2 0 0,1 0 15,3 2-15,0 0 0,2 1 16,2 1-16,2 1 0,2 0 0,2-1 16,0 0-16,1 1 0,1 0 15,4 1-15,0 2 0,3-1 16,1 1-16,1 1 0,3-1 15,1 0-15,3 2 0,4-1 16,-1 0-16,0 1 0,4 0 16,0-1-16,-1 2 0,-2-2 0,1 2 15,-1 0-15,0-1 0,-3 0 16,-1-1-16,-1 1 16,-1-2-16,-1 0 0,-3 1 0,0 0 15,-3 0-15,-1 1 0,-3-1 16,-2-1-16,1 1 0,0 0 0,-1-2 15</inkml:trace>
  <inkml:trace contextRef="#ctx0" brushRef="#br0" timeOffset="99268.5284">6763 10381 0,'0'0'0,"0"0"0,0 0 0,0 0 16,0 0-16,0 0 0,0 0 16,0 0-16,0 0 0,0 0 15,0 0-15,0 0 0,0 0 16,0 0-16,25 0 0,-4 4 15,1-1-15,8-2 0,4 2 16,11-2-16,-1 2 0,5-3 16,6 1-16,12 1 0,-2 2 0,14 1 15,0 1-15,-4-3 0,-4 1 16,12-1-16,-1 1 0,1 3 16,-10-3-16,1 3 0,-1-1 15,2-2-15,-6 0 0,15 3 16,-10 0-16,-17 0 0,-11 0 15,-3-3-15,-1-1 0,-11-3 16,-9-3-16,-9 3 0,-4 0 16,-7 0-16,1 0 0,-3 0 0,0 0 15,0-4-15,-1 0 0,-2 1 16,2-1-16,-3-1 0,-2-2 16,-6-1-16,-8 0 0,8 2 15,2 1-15,3 2 0</inkml:trace>
  <inkml:trace contextRef="#ctx0" brushRef="#br1" timeOffset="103638.9392">6313 9425 0,'0'0'0,"0"0"16,0 0-16,0 0 0,0 0 0,0 0 15,0 0-15,0 0 0,0 0 16,0 0-16,0 0 0,0 0 0,0 0 16,0 0-16,0 0 0,0 0 15,0 0-15,26-8 16,-26 8-16,22 4 0,-22-4 0,22 8 15,-22-8-15,25 8 0,-13-4 16,2 1-16,4-1 0,-1 1 16,1 2-16,2-2 0,1 1 15,-2-1-15,1 2 0,5 0 16,3 2-16,-5-4 0,1 1 0,-2 1 16,-2-2-16,0 2 0,-1-1 15,-2-1-15,0-1 16,-1 1-16,0 0 0,-2-1 15,0 0-15,-1-1 0,-2 0 0,0 0 16,-1 2-16,-2-3 0,1-1 16,-4 2-16,-1 0 0,-1-2 15,0-1-15,-1 0 0,0 0 16,-2 0-16,3-1 0,-3 1 16,0 0-16,-6 0 0,-1 1 0,2 0 15,1 0-15,-1-1 0</inkml:trace>
  <inkml:trace contextRef="#ctx0" brushRef="#br1" timeOffset="105187.4883">15006 7976 0,'0'0'0,"0"0"16,0 0-16,0 0 0,0 0 15,0 0-15,0 0 0,0 0 16,0 0-16,0 0 0,-8-23 16,8 23-16,0 0 0,0 0 15,0 0-15,0 0 0,0 0 0,0 0 16,0 0-16,0 0 0,0 0 16,0 0-16,16-17 0,-16 17 15,0 0-15,0 0 0,0 0 16,0 0-16,0 0 0,24 14 15,-24-14-15,0 0 0,0 0 16,24 11-16,-24-11 0,21 8 16,-21-8-16,26 8 0,-12-4 15,-1 0-15,1 0 0,-1 0 16,0 0-16,1 0 0,1-1 0,0-1 16,1 1-16,-1 1 0,-1 0 15,1-1-15,-1-1 16,-1 0-16,-1-1 0,0 1 0,1-1 15,-2 0-15,-1-1 0,-1 1 16,1-1-16,-1 1 0,-1 1 16,-1-1-16,-2-1 0,-1 0 15,1 0-15,-2 0 0,1 1 16,-1-1-16,-1 0 0,0 0 0,0 0 16,1 0-16,-3 0 0,2 2 15,-2-2-15,1 3 16,-1-3-16,0 4 0,0-2 0,0 0 15,-1 1-15,0 1 0,-1-2 16,-1 0-16,3-2 0,-2 3 0</inkml:trace>
  <inkml:trace contextRef="#ctx0" brushRef="#br1" timeOffset="106918.2412">12319 8965 0,'0'0'0,"0"0"0,0 0 0,0 0 15,0 0-15,21-5 0,-21 5 16,24-1-16,-24 1 0,31 1 15,-12-2-15,3 0 0,2 0 0,5 0 16,3 1-16,9 1 0,1-1 16,6 1-16,4 0 15,9 1-15,0 0 0,12 3 16,0 0-16,-6-1 0,-5 3 0,13-3 16,0 0-16,-6 1 0,-4-1 15,8-2-15,-4-1 0,-5 0 16,-4-1-16,8 4 0,0 1 15,-10-4-15,-6-2 0,13 1 16,-7 1-16,-15 0 0,-10 0 16,-3-3-16,-2-1 0,-15 3 0,0 2 15,-2-1-15,0-1 16,-1 1-16,-1-1 0,-2-1 16,-1-1-16,-1 1 0,-1-1 0,0 1 15,1 1-15,0 1 0,1 1 0,2-1 16,2 1-16,-2 0 0,-1 0 15,-1-1-15</inkml:trace>
  <inkml:trace contextRef="#ctx0" brushRef="#br1" timeOffset="107518.1716">16450 8903 0,'0'0'0,"0"0"16,0 0-16,0 0 0,0 0 15,21-8-15,-21 8 0,23-3 16,-7 2-16,4 0 0,3 0 16,4 1-16,0 0 0,14 1 0,4 0 15,1 1-15,-2-1 0,15 3 16,3 0-16,-5 0 0,-3 1 16,11-1-16,-1 0 15,-5-1-15,-4 1 0,6-1 0,-5-1 16,-5 2-16,-5 0 0,-3-3 15,-2-2-15,-9 2 0,-6 4 16,1-5-16,-1-3 0,-5 2 16,-3 0-16,-4-2 0,-2 1 15,-4 0-15,-1 0 0,-3 1 0,-2 0 16,-2 1-16,0 0 0,-9 2 16,-3-1-16,2 0 0,3 0 15,0 0-15</inkml:trace>
  <inkml:trace contextRef="#ctx0" brushRef="#br1" timeOffset="114035.4064">13407 7464 0,'0'0'0,"0"0"15,0 0-15,0 0 0,0 0 0,0 0 16,6 29-16,-6-29 15,0 0-15,-1 36 0,1-36 16,-3 29-16,1-14 0,-1 2 16,-2 2-16,0 1 0,-2-1 0,-3 10 15,0 2-15,1-1 16,-1-2-16,0 1 0,0 2 16,2-2-16,3-3 0,-1 4 0,2-3 15,0-2-15,2-1 0,1-2 16,2-1-16,0-3 0,1-1 15,3-4-15,1 0 0,2-6 16,1-1-16,2-2 0,2 0 16,2-2-16,0-2 0,2-1 15,0-4-15,2 1 0,1-2 0,0 0 16,1-1-16,-4-1 16,-1-1-16,-3-1 0,-2-2 15,-3-3-15,-3-1 0,0 1 0,-2 3 16,0 2-16</inkml:trace>
  <inkml:trace contextRef="#ctx0" brushRef="#br1" timeOffset="114235.818">13168 7676 0,'0'0'0,"0"0"16,0 0-16,23-3 0,-23 3 15,29-3-15,-8 2 0,3-3 0,5 4 16,12-1-16,7 0 16,2 2-16,0 2 0,14 2 15,0 2-15,-3-2 0,-14-1 0,-10 0 16</inkml:trace>
  <inkml:trace contextRef="#ctx0" brushRef="#br1" timeOffset="115669.1139">16991 7420 0,'0'0'0,"0"0"0,0 0 15,0 0-15,0 0 0,0 0 16,10 20-16,-10-20 0,6 18 0,-6-18 16,3 32-16,-3-14 0,0-3 15,-2 4-15,-2 2 0,0 0 16,0-1-16,-5 7 0,-1 1 16,0 0-16,1-2 0,0 2 15,0 1-15,2-4 0,-1-2 0,2 4 16,3-1-16,1-2 15,1-2-15,1-1 0,2 0 16,0-4-16,-1-2 0,4-1 16,1-3-16,1-3 0,2 1 0,2-4 15,1 1-15,1-2 0,2-1 16,0 1-16,2-2 16,1-1-16,2 0 0,-1-1 15,-2-2-15,-1 0 0,-2-2 0,0-2 16,-3-4-16,-4 1 0,-3-1 0,-1 0 15,0 3-15,-1 0 0</inkml:trace>
  <inkml:trace contextRef="#ctx0" brushRef="#br1" timeOffset="115902.4483">16857 7636 0,'0'0'15,"0"0"-15,0 0 0,27 1 0,-27-1 16,31 3-16,-9-3 0,1 0 16,2 2-16,6 3 0,3 1 15,-4-2-15,1 1 0,-5-2 16,-4-1-16,-5 1 0</inkml:trace>
  <inkml:trace contextRef="#ctx0" brushRef="#br1" timeOffset="116185.965">17434 7809 0,'0'0'0,"0"0"0,0 0 15,31-1-15,-17 2 0,4 0 0,4 1 16,7 0-16,0 1 0,2-1 16,1 2-16,-3-3 0,-1 0 15,3 1-15,-3 0 0,-2-1 16,-3-2-16,-4-1 0,-4 1 15,-3-1-15,-2 1 0,-2 0 16</inkml:trace>
  <inkml:trace contextRef="#ctx0" brushRef="#br1" timeOffset="116502.3436">17673 7713 0,'0'0'0,"0"0"16,0 0-16,0 0 0,0 0 0,-1 24 16,1-24-16,0 0 0,-4 29 15,2-17-15,0 2 0,0 1 16,-1-2-16,0 2 0,-1-2 15,-1 1-15,2-2 0,0 0 16,0 0-16,1 0 0,0-1 0,1-1 16,1-2-16,-1 1 0,0-3 15,1 0-15,1-2 0,1-2 16,1-2-16,1 0 0,-2 0 16,0 0-16</inkml:trace>
  <inkml:trace contextRef="#ctx0" brushRef="#br1" timeOffset="116952.3741">18397 7702 0,'0'0'0,"0"0"16,0 0-16,0 0 0,-25 10 15,25-10-15,-22 7 0,7-3 16,0 0-16,-3 2 0,-2 0 16,1 0-16,0 1 0,-7 3 0,-1 1 15,0-1-15,2 1 0,2-1 16,2-1-16,2 1 0,3-3 16,1 1-16,3 1 0,2-1 15,3 1-15,1-2 0,2 1 16,1-1-16,2 2 0,5-2 15,3-3-15,4 2 0,4-1 0,2 0 16,3 0-16,2 0 0,1 0 16,3 1-16,1 0 15,1-1-15,0 0 0,9 1 0,2-1 16,-5 1-16,-4-1 0,-2 1 16,0-3-16,-4 1 0,-2-1 15,-2-2-15,-2-1 0,-4-1 16,-2 1-16,-3-2 0,-2 1 15,-4-2-15,-2-1 0,-3-3 16,-3-2-16,2 1 0,0 1 0,0 2 16</inkml:trace>
  <inkml:trace contextRef="#ctx0" brushRef="#br1" timeOffset="117262.9413">18304 7797 0,'0'0'0,"0"0"0,0 0 15,0 0-15,0 0 0,0 23 0,0-23 16,-2 21-16,2-21 0,-4 23 16,4-23-16,-7 26 0,4-13 15,0 1-15,-1 2 0,1-1 16,1-2-16,-1 2 0,-2-1 15,1 1-15,-1-1 0,2-2 16,0 1-16,-1-2 0,1-1 0,0 0 16,1 0-16,-1-3 0,1 0 15,0 0-15,1 0 16,0-2-16,0-1 0,1-1 0,0-1 16,0-2-16,0 0 0,0 0 15,0 0-15,0 0 0</inkml:trace>
  <inkml:trace contextRef="#ctx0" brushRef="#br1" timeOffset="117455.9517">18979 7985 0,'0'0'15,"0"0"-15,0 0 0,0 0 16,0 0-16,0 0 0,0 0 16,0 0-16,-3 23 0,3-23 0</inkml:trace>
  <inkml:trace contextRef="#ctx0" brushRef="#br1" timeOffset="119352.4811">3212 11253 0,'0'0'16,"0"0"-16,0 0 0,0 0 0,-14-16 15,14 16-15,-14-9 0,5 2 16,-1 3-16,-2 1 0,2-1 16,-5 1-16,1 3 0,-1 3 15,-4-1-15,0 0 0,3 5 0,-6 2 16,3 0-16,1 5 0,2 4 16,-1 0-16,2 1 0,-2 1 15,3 1-15,1 1 0,0 3 16,1 7-16,2 3 0,3 0 15,2 2-15,2-1 0,0 3 0,3 0 16,2 2-16,-1 8 0,2-2 16,2 0-16,-2 2 15,0-2-15,4-2 0,-4 13 16,-3-1-16,0-5 0,0-5 0,-3 1 16,0-1-1,-6 0-15,0-1 0,-4 4 0,-1-3 0,-1-6 16,2-5-16,-5-1 0,0-1 15,-4-5-15,-3-5 0,-2 2 16,-2 1-16,-2-5 0,-1-2 16,-6-5-16,0-3 15,0-4-15,0-3 0,6-1 16,8-1-16,7-2 0</inkml:trace>
  <inkml:trace contextRef="#ctx0" brushRef="#br1" timeOffset="119602.2196">2384 11836 0,'0'0'16,"0"0"-16,0 0 0,0 0 15,0 0-15,29-16 0,-29 16 0,35-9 16,-13 5-16,1 1 0,4-2 15,1 5-15,1-2 0,9 1 16,0 1-16,0 1 0,0 1 0,10 3 16,-4-3-1,-7 0-15,-8 0 0,-4-1 0</inkml:trace>
  <inkml:trace contextRef="#ctx0" brushRef="#br1" timeOffset="119969.2648">3651 11374 0,'0'0'0,"0"0"0,0 0 16,-19 18-16,19-18 0,-18 25 0,8-7 16,-1 0-16,-3 5 0,-2 6 15,-3 1-15,0 2 16,1 0-16,-2 8 0,4 0 0,2 1 16,3 0-16,2-3 0,3 1 15,-1 2-15,4-2 0,-1-3 16,4-3-16,1-5 0,3-3 0,2-2 15,3-4-15,1-4 16,2-2-16,4-7 0,4-3 0,-4-4 16,2-2-16,-6 1 15,-1 1-15,-2 0 0</inkml:trace>
  <inkml:trace contextRef="#ctx0" brushRef="#br1" timeOffset="120335.7769">4100 11355 0,'0'0'0,"0"0"0,0 0 15,0 0-15,0 0 0,-9 26 0,9-26 16,-6 25-16,6-25 0,-9 36 15,2-11-15,-2-1 0,0 0 16,0 3-16,-3 1 0,-2 5 16,1-1-16,-4 7 0,2 2 15,3-3-15,2-3 0,3-2 16,1-3-16,3-4 0,5-2 0,1-3 16,2-1-16,1-3 0,0-2 15,4-3-15,4-2 0,-2-2 16,0-1-16,1-4 0,1-2 15,0-2-15,-1-2 0,0-4 16,2-2-16,-8 1 0,2-3 0,0 1 16,-3 2-16,1 1 0</inkml:trace>
  <inkml:trace contextRef="#ctx0" brushRef="#br1" timeOffset="120536.3622">3750 11610 0,'0'0'0,"0"0"16,0 0-16,0 0 0,0 0 0,0 0 15,32 0-15,-32 0 16,38-4-16,-13 4 0,6 0 16,-2 2-16,1 0 0,10-2 15,3 3-15,1-2 0,-3 0 0,2 0 16,-6 0-16,-9-1 0</inkml:trace>
  <inkml:trace contextRef="#ctx0" brushRef="#br1" timeOffset="120769.4191">4464 11721 0,'0'0'0,"0"0"0,0 0 0,36-2 0,-17 2 16,3 0-16,3 0 0,9-2 16,-1 2-16,0 0 0,2 0 15,4 0-15,-5 2 0,-2-2 0,-5-2 16,-1 2-16,-3-2 0,-4-3 16,-6-6-16,-2 4 0,-1 2 15,-4-1-15</inkml:trace>
  <inkml:trace contextRef="#ctx0" brushRef="#br1" timeOffset="121018.9278">4738 11506 0,'0'0'0,"0"0"15,0 0-15,0 0 0,0 0 0,-7 29 16,7-29-16,-7 25 15,7-25-15,-5 32 0,1-14 16,0 3-16,-2-1 0,0 2 16,-1 1-16,-3 5 0,0 1 0,1-1 15,0-1-15,-1-2 0,1-2 16,2 3-16,-1-4 16,6-7-16,2-1 0,5-7 15,3-4-15,-1 0 0,-2-2 0,-1 1 16</inkml:trace>
  <inkml:trace contextRef="#ctx0" brushRef="#br1" timeOffset="121469.8513">5600 11499 0,'0'0'0,"0"0"0,0 0 16,0 0-16,0 0 0,-23 20 16,23-20-16,-26 18 0,11-7 0,-6 1 15,-2 4-15,-1-2 16,2-1-16,-8 5 0,-2-1 16,2-1-16,2 0 0,-3 1 0,4-1 15,4-2-15,4-2 0,1-1 16,2-2-16,2 1 0,5-4 15,2 0-15,1 2 0,3-2 16,3-1-16,0 1 0,0-3 16,3 3-16,4-3 0,5-1 15,1-2-15,7 0 0,4 2 0,3 0 16,4 1-16,0 0 0,1-3 16,8 1-16,-2 0 0,-2 1 15,1-2-15,-5 2 0,-4-2 16,-1 1-16,-3-1 0,-3 1 15,-1-1-15,-5 0 0,-5-2 16,-1 2-16,-1-2 0,-3 2 16,0-3-16,-5-2 0,-4-3 15,1 1-15,2 2 0,-2 1 0</inkml:trace>
  <inkml:trace contextRef="#ctx0" brushRef="#br1" timeOffset="121761.8605">5524 11556 0,'0'0'0,"0"0"15,0 0-15,0 0 0,0 0 0,0 0 16,5 27-16,-5-27 16,0 0-16,3 37 0,-3-37 15,-3 33-15,3-15 0,-3 1 0,1 1 16,-2 3-16,1 0 0,-3 9 15,0-3-15,-2-1 16,0-4-16,1 0 0,-1 0 0,0-4 16,-2 0-16,0 1 15,2-1-15,1-8 0,1-1 16,2-2-16,2-3 0,-1-3 16,3-3-16,0 0 0,0 0 15,0 0-15</inkml:trace>
  <inkml:trace contextRef="#ctx0" brushRef="#br1" timeOffset="122107.17">5896 11476 0,'0'0'0,"0"0"0,0 0 0,12 16 15,-12-16-15,11 24 0,-11-24 16,16 33-16,-9-15 0,-1 2 16,0 3-16,-1 0 0,-1 0 0,-2 12 15,-1 2-15,-2-1 16,-1-4-16,-5 9 0,-5-1 16,-1-3-16,-2-2 0,1-2 15,0-1-15,-4 1 0,0-4 16,-3 1-16,-2 0 0,4-6 0,4-5 15,2-5-15,3-3 0,1-2 16,1-3-16,2-6 16,-2-2-16,3-5 0,5-4 15,-2 2-15,1 2 0,0 2 16</inkml:trace>
  <inkml:trace contextRef="#ctx0" brushRef="#br1" timeOffset="122286.3366">6244 11665 0,'0'0'0,"0"0"16,22-2-16,-22 2 0,32-1 0,-11 1 16,3 0-16,7 2 0,0 0 0,-2 2 15,0 0-15,1 3 0,-5-3 16,-4 2-16,-4-2 0,-4-2 15</inkml:trace>
  <inkml:trace contextRef="#ctx0" brushRef="#br1" timeOffset="122460.919">6142 11932 0,'0'0'15,"0"0"-15,0 0 0,0 0 16,29 0-16,-29 0 15,44-1-15,-15 1 0,3 0 0,2 1 16,2 0-16,11 2 0,-1 0 0,1 1 16,-8-1-16,-8-1 15</inkml:trace>
  <inkml:trace contextRef="#ctx0" brushRef="#br1" timeOffset="122713.5601">7120 11807 0,'0'0'0,"0"0"0,0 0 16,0 0-16,28-1 0,-28 1 15,34-1-15,-13 1 0,1 0 16,4 1-16,3 1 0,10 2 16,1 1-16,-7 0 0,-6-3 15,-4 2-15</inkml:trace>
  <inkml:trace contextRef="#ctx0" brushRef="#br1" timeOffset="123238.0501">8494 11559 0,'0'0'0,"0"0"0,0 0 15,3-24-15,-3 24 0,1-15 0,-2 5 16,-2 1-16,0-2 0,0-1 15,-5 1-15,0-3 0,2 3 16,-10 0-16,-1 1 0,-1 1 16,-1 0-16,1 5 0,-1-3 15,1 4-15,2 1 0,-1 4 16,-1 3-16,2 0 0,0 2 0,1 2 16,-2 2-16,3 3 0,1-1 15,1 7-15,1 3 0,2 0 16,1 3-16,0 7 0,3-1 15,2 0-15,2 2 0,2 2 16,2 3-16,-1 0 0,0 0 0,1 8 16,0 1-16,0-1 15,-1-4-15,-2 1 0,-2 3 16,-1 4-16,-3-4 0,0 1 16,-2 0-16,-2-7 0,0-3 0,-6-2 15,-4 1-15,-1-4 0,-1-2 16,0-4-16,-1-1 0,2-4 15,1-3-15,-7-3 0,-4-2 16,4-4-16,1-4 0,-1-3 16,-2-3-16,3-3 0,-3-2 15,2-6-15,-2-6 0,4-1 0,2-3 16,7 5-16,4 5 16,2 2-16</inkml:trace>
  <inkml:trace contextRef="#ctx0" brushRef="#br1" timeOffset="123452.6714">7793 11772 0,'0'0'0,"0"0"15,25 0-15,-25 0 0,40-1 0,-15 2 16,5 1-16,2-2 0,2 3 0,12 1 15,-2 1-15,8 1 16,-3 3-16,-5-3 0,-3-3 0,-2-1 16,-10 0-16,-5 0 0</inkml:trace>
  <inkml:trace contextRef="#ctx0" brushRef="#br1" timeOffset="123760.1355">8736 11601 0,'0'0'0,"0"0"0,0 0 15,0 0-15,0 0 0,-20 29 0,20-29 16,-22 26-16,11-11 0,0 3 15,0-1-15,2 1 0,-2 3 16,0 6-16,2 2 0,2-2 16,1-1-16,3 1 0,-1 0 15,3-3-15,2-2 0,6 3 16,4-1-16,3-5 0,3-2 0,-4-3 16,-2-3-16,-2-3 15</inkml:trace>
  <inkml:trace contextRef="#ctx0" brushRef="#br1" timeOffset="124136.5814">9360 11531 0,'0'0'0,"0"0"0,0 0 16,0 0-16,0 0 0,0 0 16,-12 25-16,12-25 0,-12 18 0,12-18 15,-20 31-15,10-14 16,0 0-16,0 0 0,-1 5 16,0-1-16,1 0 0,-4 8 15,0 2-15,3-3 0,2 0 0,1 3 16,4-2-16,1-3 0,3-1 0,3-1 15,1-2 1,1-2-16,2-4 0,2-1 0,3-1 16,0-3-16,1-3 0,4-1 15,3-2-15,-3-1 0,0-1 0,-3-4 16,-2-2-16,-3-2 0,-2-3 16,-2 2-16,1 1 15,-1 0-15</inkml:trace>
  <inkml:trace contextRef="#ctx0" brushRef="#br1" timeOffset="124319.734">9051 11653 0,'0'0'0,"0"0"0,0 0 16,0 0-16,0 0 0,0 0 15,0 0-15,33 1 0,-33-1 0,37 4 16,-15-2-16,2 0 0,1 1 15,2 1-15,0 1 0,8 2 16,-1-1-16,-5-1 0,-5 0 16,-3-1-16</inkml:trace>
  <inkml:trace contextRef="#ctx0" brushRef="#br1" timeOffset="124702.2004">9797 11624 0,'0'0'0,"0"0"0,0 0 16,14 14-16,-14-14 0,12 18 15,-4-3-15,-1-1 0,-2 0 0,-1 6 16,1 0-16,-2 1 0,1 0 15,-2 8-15,-1-1 0,-1-2 16,-1-1-16,-3-1 0,0 0 16,-3-1-16,0-2 0,-4 2 15,0-2-15,1-2 0,1 0 16,0 0-16,0-2 0,3-5 16,0-1-16,1-1 0,-1-1 15,2-2-15,0-1 0,2-2 0,0-1 16,1 0-16,0 1 0,1-2 15,2 0-15,1-1 0,3 0 0,4-4 16,4-1-16,-1-2 16,-2 2-16,-1 1 0</inkml:trace>
  <inkml:trace contextRef="#ctx0" brushRef="#br1" timeOffset="126076.349">3525 13398 0,'0'0'0,"0"0"0,0 0 16,-6-22-16,6 22 0,-8-19 0,4 9 15,-5 2-15,1 1 0,-1 0 16,-1 0-16,-2 0 0,2 2 15,-5 2-15,-2 3 0,2 0 16,-3 3-16,-4 1 0,2 4 16,1 2-16,1 4 0,-1 4 15,0 4-15,5 1 0,0 1 16,2 7-16,2 2 0,2 9 16,1-1-16,5 13 0,4 2 15,5-3-15,1-2 0,2 12 0,1 2 16,-1-4-16,2-1 0,1 2 15,2-1-15,1 3 0,0-3 16,-4 0-16,-5 3 0,-3-7 16,-1-7-16,-12 21 0,-7-10 15,-5-8-15,-3-10 0,-4-3 16,-3-1-16,-5-7 0,-1-7 0,-1-3 16,2 2-16,-2-9 0,-3-1 15,-2-7-15,-3-6 0,18-4 16,-6-2-16,-9-9 15,-6-7-15,6 4 0,4 1 16,-12-19-16,10-1 0,12 10 0,8 6 16,8 9-16</inkml:trace>
  <inkml:trace contextRef="#ctx0" brushRef="#br1" timeOffset="126252.1177">2814 13846 0,'0'0'0,"0"0"0,32-9 16,-15 7-16,4 0 0,8 1 0,8 0 15,1 0-15,6 1 0,11 2 16,1-1-16,-2 3 0,-2 1 16,-4 0-16,-9-1 0,-9-1 15</inkml:trace>
  <inkml:trace contextRef="#ctx0" brushRef="#br1" timeOffset="126603.0236">3955 13526 0,'0'0'0,"0"0"15,0 0-15,-19 16 0,19-16 0,-19 22 16,5-6-16,-2 3 0,0 1 0,-4 11 16,-2 4-1,3 1-15,1 0 0,4 8 16,2-1-16,2-1 0,2 0 0,5 4 15,3-4-15,4-1 0,4-2 16,7-2-16,7-3 0,1 0 16,-1-2-16,2-3 0,1-1 15,-5-8-15,-4-3 0,-4-4 0</inkml:trace>
  <inkml:trace contextRef="#ctx0" brushRef="#br1" timeOffset="127002.145">4484 13598 0,'0'0'0,"0"0"16,0 0-16,0 0 0,0 0 0,-12 24 15,12-24-15,-16 28 0,6-10 0,0 2 16,0 3-16,-3 1 16,1 2-16,-3 9 0,-1-1 15,3 1-15,1 0 0,2 7 16,3-2-16,2-3 0,4-7 0,1 1 15,4 1-15,3-5 0,1-3 16,5-2-16,-1-1 0,1-3 16,-1-2-16,4-3 15,3-1-15,1-4 0,1-1 0,-2-8 16,-3-6-16,0 2 16,-6 0-16,-1 2 0</inkml:trace>
  <inkml:trace contextRef="#ctx0" brushRef="#br1" timeOffset="127202.2776">4196 13744 0,'0'0'0,"0"0"15,0 0-15,0 0 0,0 0 0,25-3 16,-25 3-16,34 4 0,-34-4 15,41 9-15,-15-4 0,-1 1 16,4 0-16,-1 1 0,-2-1 16,-4-1-16</inkml:trace>
  <inkml:trace contextRef="#ctx0" brushRef="#br1" timeOffset="127423.3604">4837 13872 0,'0'0'15,"0"0"-15,22 1 0,-6 0 0,1 1 16,8 0-16,3 1 0,-1 0 16,4 0-16,5 0 0,-4 1 15,-1-2-15,-2 2 0,0-3 16,-3 0-16,0-1 0,-3 0 0,-3 0 15,-5 0-15,-4 0 0</inkml:trace>
  <inkml:trace contextRef="#ctx0" brushRef="#br1" timeOffset="127669.1986">5045 13742 0,'0'0'0,"0"0"16,0 0-16,0 0 0,0 0 16,0 0-16,-6 20 0,6-20 15,-5 20-15,5-20 0,-4 33 16,0-15-16,1-1 0,1 4 16,0 2-16,-2 1 0,1 0 0,-1 7 15,-3 1-15,1-1 0,3-1 16,-2 0-16,0-5 15,2-6-15</inkml:trace>
  <inkml:trace contextRef="#ctx0" brushRef="#br1" timeOffset="128202.4399">5771 13934 0,'0'0'0,"0"0"16,0 0-16,-7-28 0,1 17 16,-1-2-16,-3-2 0,-2-5 15,0 1-15,-5 1 0,-2 1 16,2 2-16,0 2 0,1 1 16,-4 2-16,3 1 0,3 2 0,0 3 15,2 2-15,0 3 0,2 1 16,1 4-16,0 4 15,2 2-15,-1 3 0,5 3 16,2 5-16,2-1 0,2 0 0,2 8 16,-1 3-16,4 1 0,2-1 15,1 4-15,0 1 16,0-1-16,0-4 0,-1 7 16,-2-3-16,-4-4 0,-3-3 0,-3-3 15,-3-2-15,-1-4 0,-1-5 16,-4-3-16,0-6 0,0-3 15,0-1-15,-1-7 0,-3-1 16,-2-4-16,-1-2 0,1-3 16,-1 0-16,3 0 0,0-3 15,3 0-15,2-1 0,3-1 16,0-1-16,3 1 0,1 0 16,6 3-16,0 0 0,3-2 15,7 0-15,3 0 0,7 0 0,3-1 16,1 1-16,1 1 0,0 3 15,1 1-15,0 1 0,5-1 16,-2 0-16,-8 3 0,-4 4 16,-5-1-16</inkml:trace>
  <inkml:trace contextRef="#ctx0" brushRef="#br1" timeOffset="128519.7099">6115 13723 0,'0'0'0,"0"0"0,0 0 0,17 24 16,-9-11-16,2 4 0,2 4 15,5 7-15,0 0 0,-1 4 16,-2 4-16,0 6 0,-5 1 15,-3-1-15,-5 1 0,-2-6 16,-4-2-16,-1 4 0,-5-1 16,0-3-16,-3-6 0,2-1 15,0-3-15,-1-3 0,-4-3 0,2-3 16,0-3-16,-2-4 0,-1-2 16,0-7-16,-1-4 0,6 1 15,3-1-15,1 2 0</inkml:trace>
  <inkml:trace contextRef="#ctx0" brushRef="#br1" timeOffset="128702.9184">6586 14011 0,'0'0'0,"9"-1"0,7 1 15,5 1-15,4 0 0,14 3 16,2 2-16,-4 2 15,-2 1-15,4 2 0,-5 0 0,-8-2 16,-8-1-16,0 1 0,-5-4 16,-2-1-16</inkml:trace>
  <inkml:trace contextRef="#ctx0" brushRef="#br1" timeOffset="128853.1129">6540 14237 0,'0'0'15,"0"0"-15,0 0 0,37 2 0,-37-2 16,44 6-16,-12 0 0,4-2 16,4 3-16,15 4 0,3 1 15,1-2-15,-11-1 0,-9-1 16</inkml:trace>
  <inkml:trace contextRef="#ctx0" brushRef="#br1" timeOffset="129385.7739">8282 13701 0,'0'0'16,"0"0"-16,0-15 0,0 7 15,0 1-15,-2-3 0,1-1 16,-1 0-16,1 0 0,-7-2 16,0 0-16,-1 1 0,-3 2 0,-2 1 15,-6 2-15,4 1 0,1 2 16,0 4-16,-1 3 0,1 0 16,1 2-16,1 4 0,0 3 15,-1 2-15,2 2 0,1 6 16,1 5-16,1 4 15,2 2-15,-1 10 0,5 2 0,-3 2 16,3-1-16,-1 11 0,2-2 16,0-1-16,2-1 0,-1 13 15,-1 1-15,0-2 0,-1-2 0,-1 5 16,1 0-16,-2-7 0,-1-1 16,-1-5-16,-1-2 15,1 0-15,0 0 0,-6 17 0,-2-7 16,-1-13-16,-3-10 0,0-8 15,1-3-15,0-8 0,-1-3 16,11-11-16,2 0 0,-1-4 0,3 0 16,-10-7-16,-5-5 15,-2-2-15,-3-5 0,-2-8 16,0-8-16,0-1 0,3-5 0,6 10 16,3 7-1,4 5-15</inkml:trace>
  <inkml:trace contextRef="#ctx0" brushRef="#br1" timeOffset="129586.047">7638 14103 0,'0'0'0,"0"0"16,0 0-16,25-9 0,-25 9 0,34-7 16,-7 3-16,1 2 15,2 2-15,13 1 0,4 0 16,0 1-16,0 0 0,7 0 15,-2 1-15,4 0 0,-5 0 0,-4-2 16,0-1-16,-13 0 0,-6 0 16,-6 0-16</inkml:trace>
  <inkml:trace contextRef="#ctx0" brushRef="#br1" timeOffset="129873.1611">8652 13849 0,'0'0'16,"0"0"-16,0 0 0,0 0 0,-13 22 0,13-22 16,-14 19-16,14-19 15,-18 25-15,7-7 0,-2 3 16,-1 0-16,2 0 0,-4 8 15,3 0-15,1 1 0,3 0 0,1 9 16,6 2-16,2-2 0,3-2 16,5 1-16,4 2 15,-1-3-15,0-2 0,5 5 0,2-2 16,1-5-16,0-4 0,-5-6 16,-3-5-16,-2-4 0</inkml:trace>
  <inkml:trace contextRef="#ctx0" brushRef="#br1" timeOffset="130788.6375">9212 13926 0,'0'0'0,"0"0"0,0 0 0,0 0 16,-4 20-16,4-20 0,-7 23 16,3-7-16,-2 1 0,0 2 15,-2 0-15,0 1 0,1 0 16,-2 7-16,0 0 0,1 1 15,2-3-15,0 0 0,2 2 16,1-1-16,1-1 0,2 5 16,2-1-16,2-2 0,1-6 0,2 4 15,3-3-15,0-1 0,0-5 0,2 0 16,1-5-16,0 0 16,2-1-16,0-4 0,0 1 15,0-2-15,-1-4 0,-2 0 16,-2-2-16,-3 0 0,-2 1 0,1 0 15</inkml:trace>
  <inkml:trace contextRef="#ctx0" brushRef="#br1" timeOffset="131352.8418">8915 14065 0,'0'0'0,"0"0"0,0 0 0,0 0 16,0 0-16,0 0 0,34 4 0,-34-4 15,31 5-15,-10-3 0,3-1 16,1 1-16,2 1 0,2 2 15,5 0 1,7 2-16,1-1 0,-3 2 16,-3 0-16,4 0 0,-4-2 15,-6-1-15,-6 0 0,-5-2 0</inkml:trace>
  <inkml:trace contextRef="#ctx0" brushRef="#br1" timeOffset="131702.9185">9854 14012 0,'0'0'0,"0"0"0,0 0 0,19 18 15,-19-18-15,21 23 0,-7-7 16,2 2-16,-1 3 0,0 4 15,0 2-15,1 5 0,-1-2 0,-1 7 16,-2 0-16,-4 0 0,-3-1 16,-2-2-16,-3 0 0,-2-2 15,0-7-15,-3 3 0,-4 1 16,-3-4-16,-3 1 0,-3 1 16,-3-5-16,3-1 0,3-5 15,0 0-15,2 0 0,2-6 16,1 0-16,0-2 0,1-2 15,2-1-15,1 1 0,0-3 16,-1-2-16,3-1 0,0 0 0,1 0 16</inkml:trace>
  <inkml:trace contextRef="#ctx0" brushRef="#br1" timeOffset="131870.8942">10561 14772 0,'0'0'0,"0"0"0,0 0 15,0 0-15,0 0 0,0 0 0,0 0 16,0 0-16,0 0 0,0 0 16,0 0-16,0 0 0</inkml:trace>
  <inkml:trace contextRef="#ctx0" brushRef="#br1" timeOffset="163004.3618">21733 7497 0,'0'0'0,"0"0"0,0 0 16,0 0-16,0 0 0,-12-20 15,9 15-15,-2 2 0,1-1 0,-2 0 16,0 1-16,-3 0 0,-1 1 16,-3 0-16,-3 2 0,2 0 15,-1 4-15,-1-1 0,-2 4 16,1 2-16,-2 0 0,-4 7 16,1 0-16,3 2 0,2 0 15,2 3-15,1 1 0,1-1 16,2 4-16,-1 4 0,1 0 0,2 1 15,2 1-15,1 0 0,3 1 16,1-1-16,1 0 0,1 2 16,1 4-16,0-3 0,1-2 15,0 10-15,-1-1 0,0-1 16,1 0-16,-2 0 0,0 3 16,-2-6-16,0 0 0,-2 5 15,-2 0-15,0-4 0,-1-4 0,-5-2 16,-3 0-16,-1-4 0,1-1 15,-2-2-15,1-3 0,-1-3 16,2-1-16,-3-1 0,-1-2 16,2-5-16,-1-1 0,-1-2 15,-1-1-15,0-3 0,1-1 16,-8-5-16,-5-4 0,3-2 16,4-2-16,5 3 0,5 2 15,3 1-15</inkml:trace>
  <inkml:trace contextRef="#ctx0" brushRef="#br1" timeOffset="163254.0177">20974 7976 0,'0'0'16,"0"0"-16,23-4 0,-5 2 0,3 0 15,4 0-15,4 1 16,10-2-16,-1 0 0,12 2 0,-1 1 16,-1 0-16,-2 0 0,7 1 15,-2 1-15,-5-1 0,-3-1 16,-4-1-16,-4-2 0,-7-1 0,-7 2 16,-5 1-16</inkml:trace>
  <inkml:trace contextRef="#ctx0" brushRef="#br1" timeOffset="163575.5868">22069 7651 0,'0'0'0,"0"0"15,0 0-15,0 0 0,0 0 0,-21 26 16,21-26-16,-18 27 0,5-11 16,1 2-16,0 4 0,0-1 15,1 3-15,-1 6 0,2-1 16,2-2-16,3-1 0,3-2 16,2 0-16,1-2 0,1-1 0,4 2 15,4-3-15,-2-6 16,0-1-16,2 1 0,0-3 15,0-4-15,1-2 0,2-5 0,2-6 16,-1 2-16,-3 1 0,-3-1 16</inkml:trace>
  <inkml:trace contextRef="#ctx0" brushRef="#br1" timeOffset="163854.8746">22376 7724 0,'0'0'0,"0"0"16,0 0-16,0 0 0,0 27 0,0-27 16,0 26-16,-1-13 0,-1 2 0,-2 0 15,1 3-15,0-1 0,-1 1 16,-1 4-16,-1 0 15,1-1-15,0-3 0,1-1 16,0-1-16,0-4 0,1-2 0,0-2 16,-1-1-16,2-3 0,0-3 15,2-1-15,-2 3 0,2-3 16</inkml:trace>
  <inkml:trace contextRef="#ctx0" brushRef="#br1" timeOffset="164153.5687">22691 7606 0,'0'0'0,"0"0"0,0 0 16,0 0-16,0 0 0,23 14 16,-23-14-16,20 20 0,-20-20 0,19 29 15,-11-10-15,-1 2 16,0-1-16,-4 5 15,-3 1-15,-1 0 0,-2-2 0,-4 5 16,-1 0-16,-2-2 0,0-2 0,-2 2 16,1-2-16,1-4 15,1-3-15,-1-1 0,0 0 16,2-3-16,0-1 0,4-4 16,2-4-16,0 1 0,-1-3 0,0-4 15,-1-3-15,0 0 0,1 2 16,1 0-16</inkml:trace>
  <inkml:trace contextRef="#ctx0" brushRef="#br1" timeOffset="164354.2576">22976 7740 0,'0'0'0,"0"0"16,0 0-16,30-3 0,-15 0 15,4 3-15,2 0 0,3 0 0,3 0 16,7 1-16,-2 3 16,-5 1-16,-2 1 0,-1 2 0,-8 0 15,-5-2-15,-2-1 0,-1-2 16</inkml:trace>
  <inkml:trace contextRef="#ctx0" brushRef="#br1" timeOffset="164504.602">22978 7998 0,'0'0'0,"0"0"16,0 0-16,24 2 0,-24-2 0,39 1 15,-14 2-15,5-2 0,2 0 16,13 0-16,4 1 0,-9-1 16,-5 0-16,-6 0 0</inkml:trace>
  <inkml:trace contextRef="#ctx0" brushRef="#br1" timeOffset="164987.0725">23956 7772 0,'0'0'15,"0"0"-15,0 0 0,0 0 0,0 0 16,-20 16-16,20-16 0,-21 17 16,21-17-16,-26 24 0,10-10 0,1 1 15,0 1-15,0 1 0,2 0 16,0 1-16,-1 1 0,0 3 16,3-1-16,3-2 0,3 0 15,3-1-15,2 0 0,1-3 16,2 0-16,3-1 0,2-2 15,2 0-15,2 0 0,4-5 16,3-2-16,2-3 0,1 0 0,0-4 16,-1 0-16,1-3 0,2-1 15,5-3-15,-2-2 16,-4 1-16,-3 0 0,-1-1 0,-1 0 16,-2-2-16,0-3 0,-3-1 15,-1-2-15,-2 2 0,-2 1 16,-2 1-16,0 1 0,-3-1 0,-1-1 15,-2-1-15,-1 2 16,-1 1-16,-2 1 0,-4 1 16,-2 2-16,-6 1 0,-3-1 0,-6 2 15,-2 0-15,-11 1 0,-3 2 16,8 1-16,6 2 0,5-1 16</inkml:trace>
  <inkml:trace contextRef="#ctx0" brushRef="#br0" timeOffset="176084.9998">5311 12417 0,'0'0'0,"0"0"0,0 0 16,0 0-16,0 0 0,0 0 15,0 0-15,-31-1 0,31 1 16,-24-2-16,24 2 0,-32-3 0,12 3 16,-1-1-16,-2-1 0,-3 2 15,-2-1-15,-12 0 0,0-1 16,-3 1-16,-2 1 0,-11-2 15,2 1-15,0 0 0,3 2 0,-12-1 16,0 0-16,6-1 16,4 0-16,0 1 0,1 1 15,-5 0-15,4 0 0,4-1 16,2 0-16,4 0 0,6 0 0,0 0 16,0 1-16,5 1 0,3 2 15,4 0-15,3-1 0,1 1 16,1-1-16,4-2 0,4-3 15,3 1-15,2 1 0,0 0 16,3 1-16,0-1 0,3 0 0,-2 0 16,3 0-16,-2-1 0,2 1 15,0 0-15,0 0 0,0 0 16,0 0-16,0 0 0,2 0 16,-2 0-16,0 0 0,1 4 15,-1-2-15,0-2 0,2 3 16,0-3-16,1 0 0,-1 0 15,0 0-15,1 1 0,-2 0 16,2-1-16,0 1 0,-2-1 16,1-3-16,-2 3 0,1-3 0,-1 3 15</inkml:trace>
  <inkml:trace contextRef="#ctx0" brushRef="#br0" timeOffset="177404.9468">4319 10899 0,'0'0'0,"0"0"0,0 0 16,0 0-16,0 0 0,0 0 15,0 0-15,0 0 0,0 0 16,0 0-16,0 0 0,0 0 16,-10 22-16,10-22 0,-15 21 15,15-21-15,-15 22 0,15-22 16,-16 28-16,8-14 0,2-2 0,-3 2 16,-1 2-16,-1-1 0,1-4 15,-3 4-15,1-1 16,0-1-16,1-4 0,1 4 0,1-2 15,2-3-15,2-1 0,0 0 16,1-2-16,1 0 0,-1-1 0,3 0 16,-2-2-16,1-1 15,1 3-15,-3-4 0,4 0 16,-2 3-16,2-3 0,0 0 16,0 0-16,0 0 0,0-3 15,2-1-15,2 1 0,-1-1 0,0 1 16,-2 2-16</inkml:trace>
  <inkml:trace contextRef="#ctx0" brushRef="#br0" timeOffset="179199.6061">9344 11042 0,'0'0'0,"0"0"16,0 0-16,0 0 0,0 0 0,0 0 15,0 0-15,0 0 0,0 0 16,3 25-16,-3-25 0,0 0 16,-2 25-16,2-25 0,-6 21 15,6-21-15,-4 21 0,0-9 16,1 2-16,-1-1 0,-1-1 0,1 4 15,-1-3-15,0 3 16,-1-4-16,1 2 0,2-1 16,-3-1-16,2-1 0,-1 0 0,2 0 15,0-1-15,2 1 0,-3-1 16,2 0-16,0-2 0,1 0 16,0-1-16,0-1 0,-1-1 15,2-2-15,0 1 0,0 1 16,0-3-16,0 1 0,-1 1 15,1-4-15,-1 3 0,1-3 0,0 3 16,0-3-16,0 1 0,0-1 16,0 0-16</inkml:trace>
  <inkml:trace contextRef="#ctx0" brushRef="#br0" timeOffset="182593.3568">22972 6689 0,'0'0'0,"0"0"0,0 0 0,0 0 16,0 0-16,0 0 0,0 0 15,20 26-15,-20-26 0,10 25 16,-10-25-16,12 32 0,-7-13 0,-1 2 16,1 3-16,0-5 15,1 2-15,-1 4 0,1 2 16,-1-4-16,2-2 0,-1-1 16,1-1-16,0-2 0,-1-2 0,0-3 15,-1 1-15,1-2 0,-2-3 16,2-1-16,1-4 15,1-1-15,1 0 0,5-6 0,6-3 16,1 0-16,2-4 0,5-1 16,4-1-16,1-4 0,0 1 15,14-11-15,5-2 0,0 1 16,0-1-16,13-6 0,2-1 16,6-1-16,-5-1 0,11-5 0,-1-4 15,-5 8-15,-6 3 0,32-17 16,-6 3-16,-17 7 0,-10 6 15,6 2-15,4 1 0,-7 8 16,-2 1-16,3 7 0,5 3 16,-10 1-16,-5 3 0,-19 1 15,-14 6-15,-7 0 0</inkml:trace>
  <inkml:trace contextRef="#ctx0" brushRef="#br0" timeOffset="187204.9594">13289 5114 0,'0'0'16,"0"0"-16,0 0 0,-27 19 0,27-19 15,-29 14-15,9-6 0,-4 2 16,-6 1-16,-13 6 0,-5 2 15,-1 2-15,-1 2 0,-14 5 16,-1 1-16,-10 4 0,3-3 16,-11 5-16,3 0 0,10-4 15,6 0-15,-1-1 0,6-3 16,8-1-16,4-2 0,3-1 16,9-3-16,11-7 0,5-3 0,5-3 15,4-1-15,2-6 0,1 0 16,4-2-16,1-5 0,1 0 15,2 0-15,1-5 0,1-5 16,1 5-16,-2 2 0,0 2 16</inkml:trace>
  <inkml:trace contextRef="#ctx0" brushRef="#br0" timeOffset="187423.8248">12450 5021 0,'0'0'0,"0"0"0,0 0 0,14 19 15,-14-19-15,18 24 0,-3-8 16,2 4-16,2 1 0,8 10 16,3 4-16,0 4 0,1 2 0,7 13 15,1 3-15,3 9 0,-4 0 16,3 15-16,-4 4 0,-10-24 15,-6-14-15,-5-12 0</inkml:trace>
  <inkml:trace contextRef="#ctx0" brushRef="#br0" timeOffset="196888.6426">8734 7356 0,'0'0'0,"0"0"0,0 0 15,0 0-15,0 0 0,0 0 16,0 0-16,0 0 0,0 0 0,0 0 16,0 0-16,0 0 0,0 0 15,0 0-15,31-5 0,-31 5 16,30-3-16,-30 3 0,47 1 15,-22-1-15,4-1 0,12 1 16,4 0-16,-1-1 0,0 0 16,17-1-16,4-2 0,-3 1 15,0-1-15,18 4 0,1-2 16,10 0-16,-5-1 0,13 3 16,-1-2-16,-8 1 0,-7-3 0,42 0 15,-8-1-15,-13 2 0,-9 2 16,9 3-16,6 2 0,-9-1 15,-9-1-15,10-2 0,5-2 16,-9 2-16,-4 2 0,2-2 16,1 0-16,-10 1 0,-6 0 15,12 4-15,7 0 0,-13-1 16,-7 2-16,6-5 0,5-1 16,-11 2-16,-10 2 0,3-2 0,1 1 15,-6-3-15,-4 0 0,-2-1 16,-1-2-16,-14 2 0,-9 3 15,1-2-15,3 0 0,-8-1 16,-4 0-16,-3 1 0,-2 2 16,0-1-16,1 1 0,-3 1 15,-1-1-15,-7 0 0,-5 3 0,-2 4 16,-2 2-16,-2-4 16,-2 0-16,-2-7 0,0 2 0,0-2 15</inkml:trace>
  <inkml:trace contextRef="#ctx0" brushRef="#br0" timeOffset="203677.0359">15776 5171 0,'0'0'15,"8"-3"-15,-1-1 0,3 2 16,1 0-16,8 0 0,4-2 0,5 1 16,4-2-16,6 0 0,5-1 15,16 0-15,1 2 0,17-2 16,1 2-16,-1 0 0,0 0 16,14 0-16,0 2 0,11-3 15,-5-1-15,38 6 0,-10 5 16,-15-1-16,-9-2 0,-7-4 15,-2-4-15,-9 0 0,-8 2 0,-4 0 16,-1 0-16,-9-2 0,-4-1 16,-9 2-16,-4 1 0,-6-1 15,-4 1-15,-3 0 0,-4 3 16,-4-3-16,-5-2 0,-4-2 16,-5-1-16,-2 4 0,-4 3 0,-2 6 15,2 4-15,-2 1 0,0 0 16,-1 1-16,0 2 15,0-3-15,0-3 0,0-2 0</inkml:trace>
  <inkml:trace contextRef="#ctx0" brushRef="#br0" timeOffset="223573.558">13728 10203 0,'0'0'0,"0"0"15,0 0-15,0 0 0,0 0 0,0 0 16,-13-18-16,13 18 16,0 0-16,-24-10 0,24 10 15,-22-1-15,11 1 0,-4 0 0,-1 2 16,-1 1-16,1 3 0,-2 1 15,0 0-15,2 4 0,1 0 0,-3 6 16,-1 5-16,2-4 16,4 3-16,0 1 0,1 3 15,1 0-15,1 0 0,0 7 16,2 3-16,3-2 0,1 2 0,3 2 16,2 2-16,0 0 0,2-3 15,-1 10-15,0 0 16,0 1-16,0-1 0,0-2 0,-1 2 15,-1-4-15,-3-2 0,-1 10 16,-1 3-16,-3-7 0,-1-6 16,-1 2-16,-1-2 0,-1-4 15,0-1-15,0-2 0,0-1 16,0-4-16,3 1 0,-6-4 16,-4 0-16,0-5 15,-1-3-15,0-4 0,1-2 16,6-4-16,1-4 0,-6-1 0,-4-4 15,0-1-15,1-6 0,5 3 16,2 1-16,4 1 0</inkml:trace>
  <inkml:trace contextRef="#ctx0" brushRef="#br0" timeOffset="223822.7069">12993 10685 0,'0'0'16,"0"0"-16,0 0 0,30-3 0,-30 3 16,36-1-16,-9 1 15,1 0-15,1 0 0,11 0 0,3 0 16,-2 1-16,-2 1 0,9 2 15,2 0-15,-6 0 0,-5 2 16,-3-2-16,-7 0 0,-6-3 0</inkml:trace>
  <inkml:trace contextRef="#ctx0" brushRef="#br0" timeOffset="226757.1464">14278 10060 0,'0'0'0,"0"0"16,0 0-16,0 0 0,0 0 16,0 0-16,0 0 0,0 0 15,0 0-15,-21 14 0,21-14 16,-22 18-16,22-18 0,-28 25 15,12-11-15,0 4 0,-1 0 0,-2 3 16,0 4-16,-7 8 0,1 2 16,3-2-16,2 2 0,-1 8 15,4-4-15,3 2 0,3 0 16,2-4-16,3-2 0,0 4 16,3-3-16,1-1 0,2-3 15,1-2-15,2 2 0,3 0 16,1 0-16,2 0 0,2 0 15,2-4-15,3-2 0,-1-2 16,1-2-16,-3-2 0,-1 0 0,0 0 16,0-5-16,0 0 0,-1-1 15,2 0-15,0 1 0,-2-2 16,0-2-16,-1 0 0,1 0 16,-2-1-16,-3-2 0,0-1 15</inkml:trace>
  <inkml:trace contextRef="#ctx0" brushRef="#br0" timeOffset="231472.8632">14260 10592 0,'0'0'0,"0"0"15,0 0-15,0 0 0,0 0 0,0 0 16,0 0-16,23-7 0,-23 7 16,28-3-16,-28 3 15,41-1-15,-19 1 0,4 0 0,1 1 16,2 2-16,0 0 0,8 1 15,-1 1-15,-2 1 0,-4 0 16,8-1-16,-2 2 0,-6 0 16,-6-3-16,-4 0 0</inkml:trace>
  <inkml:trace contextRef="#ctx0" brushRef="#br0" timeOffset="231976.1827">15419 10085 0,'0'0'15,"0"0"-15,0 0 0,0 0 0,0 0 16,-20 25-16,20-25 0,-28 33 15,11-13-15,-3 2 0,-2 6 16,-3 2-16,-1 1 0,-7 12 16,0 0-16,-6 7 0,3 1 15,-3 5-15,6-2 0,7-8 16,4-7-16,3 7 0,6-6 16,5-5-16,6-9 0,3-1 15,3-4-15,1-6 0,0-2 0,5-5 16,4 0-16,0-5 0,-1-1 15,3-4-15,3-2 0,-2-2 16,-1 1-16,4-5 16,3-2-16,-3-1 0,-1-1 0,0 0 15,-1-2-15,-2-1 0,-4-1 16,0-1-16,-3-1 0,-4 5 0,-1-2 16,-5-1-16,-4 0 15,-2 3-15,1 1 0,-4 0 0,-1 0 16,-3 3-16,-3 0 0,-2 1 15,-2 2-15,3 1 0,1 0 16,1 4-16,-1 3 0,2 0 16,0-3-16,4 2 0,2 1 15,3 0-15,0 0 0,2 0 16</inkml:trace>
  <inkml:trace contextRef="#ctx0" brushRef="#br0" timeOffset="232476.1172">15559 10652 0,'0'0'0,"0"0"0,0 0 15,37-6-15,-37 6 0,43 0 16,-10-1-16,10-1 0,-1 1 0,10 1 15,-1 0-15,-6 0 0,-4 4 16,4-3-16,-2 1 16,-8-2-16,-6-4 0,-6 1 0,-5 0 15,-5 2-15</inkml:trace>
  <inkml:trace contextRef="#ctx0" brushRef="#br0" timeOffset="232790.3424">16386 10349 0,'0'0'0,"0"0"16,0 0-16,21 14 0,-21-14 0,21 22 15,-8-8-15,0 5 16,0 2-16,4 11 0,0-1 15,0-2-15,-2 0 0,3 7 0,-2 3 16,-3-3-16,-2-1 0,-3-3 16,-2-7-16,-1 1 0,-2-1 0,-1 0 15,-1 0-15,0-4 16,-1-3-16,0-1 0,0-2 16,-1-4-16,0-4 0,1-7 15,-1-1-15,-1-8 0,-3-2 16,2 0-16,1 3 0,0 1 0</inkml:trace>
  <inkml:trace contextRef="#ctx0" brushRef="#br0" timeOffset="233043.4403">16674 10402 0,'0'0'0,"0"0"16,0 0-16,0 0 0,0 0 0,0 0 15,-20 22-15,20-22 0,-22 25 16,7-7-16,-2 3 0,-3 1 16,-2-1-16,-8 8 0,0-1 15,2-3-15,1 0 0,-6 1 16,0-1-16,2-1 0,3-3 0,4-2 16,3-2-16,4-6 15,2 0-15,3-7 0,2-1 16,2-6-16,3-5 0,1 1 0,0 1 15,1 2-15</inkml:trace>
  <inkml:trace contextRef="#ctx0" brushRef="#br0" timeOffset="233295.1378">17009 10217 0,'0'0'0,"0"0"15,17 11-15,-6-1 0,0 1 16,4 4-16,1 6 0,4 11 16,-1 0-16,-1 5 0,-3 4 15,0 6-15,-4 3 0,-3 4 16,-4 0-16,-6-5 0,-1-9 0,-8-1 16,-4 4-16,-6-3 0,-4 2 15,-11 0-15,-5-7 16,-2-5-16,-1-1 0,11-8 0,9-3 15,5-7-15</inkml:trace>
  <inkml:trace contextRef="#ctx0" brushRef="#br0" timeOffset="235189.9734">25693 10151 0,'0'0'0,"0"0"15,0 0-15,0 0 0,-28-8 0,18 7 16,-1 1-16,-2 2 0,-2 0 15,-3 3-15,-2 2 0,1 2 16,2 0-16,-5 4 0,0 2 16,1 3-16,1 3 0,1 1 15,0 2-15,3 1 0,0 3 0,0 8 16,3 3-16,2 1 16,2 3-16,1 10 0,3 0 15,0-2-15,2-1 0,0 4 0,0 3 16,1 6-16,0-1 0,-2 1 15,-3-2-15,-2 3 0,-1-3 16,-1-1-16,-2 1 0,-4-7 16,-1 0-16,-10 17 0,3-7 15,4-12-15,3-7 0,0-6 16,2 0-16,-1-11 0,1-6 16,-2 0-16,-2-3 0,9-10 0,-1-2 15,-1-1-15,0-1 0,-2-5 16,-1-2-16,-7-7 0,-5-6 15,1-4-15,-1-4 0,7 6 16,6 4-16,4 4 0</inkml:trace>
  <inkml:trace contextRef="#ctx0" brushRef="#br0" timeOffset="235392.3704">24822 10781 0,'0'0'0,"0"0"0,25-8 16,-6 2-16,2 2 0,13-3 0,6 1 15,4 4-15,3 3 0,15 2 16,1-2-16,5 3 0,-5 0 16,-7 2-16,-4 1 0,-6-3 15,-10 0-15,-10-1 0</inkml:trace>
  <inkml:trace contextRef="#ctx0" brushRef="#br0" timeOffset="235740.559">23985 10545 0,'0'0'16,"0"0"-16,0 0 0,0 0 0,0 0 0,33-3 15,-33 3-15,41-2 16,-17 2-16,6 2 0,5 1 16,1-1-16,1 3 0,11-1 15,12-1-15,-12-1 0,-8 0 0,-8 2 16</inkml:trace>
  <inkml:trace contextRef="#ctx0" brushRef="#br0" timeOffset="236123.0611">25975 10475 0,'0'0'0,"0"0"0,0 0 16,0 0-16,-25 6 0,25-6 16,-23 14-16,8-6 0,-1 3 0,-1 3 15,1 0-15,0 4 0,3 0 16,-2 7-16,1 0 0,3 3 15,3-3-15,2 4 0,3-1 16,3 1-16,2 0 0,8 6 16,5 1-16,2-3 0,0-3 15,2-7-15,1-2 0,-3-3 16,-4-4-16,-2-3 0</inkml:trace>
  <inkml:trace contextRef="#ctx0" brushRef="#br0" timeOffset="236456.5032">26230 10638 0,'0'0'0,"0"0"0,0 0 15,0 0-15,24-14 0,-13 11 16,2-1-16,1 3 0,-1-1 0,-1 2 15,0 3-15,-2 0 0,0 1 16,0 3-16,-1 4 0,-4-1 16,1-2-16,-1 4 0,-1 4 15,-1 2-15,-1 0 0,0 0 16,1 3-16,0-2 0,0 5 16,2-2-16,1 2 0,1-2 15,-1-1-15,3-2 0,2 2 16,4 1-16,-1-1 0,0-6 0,1-1 15,-3-1-15,-1-5 0,1-5 16,1-4-16,-4-1 0,-1 1 0,-2-2 16</inkml:trace>
  <inkml:trace contextRef="#ctx0" brushRef="#br0" timeOffset="236724.6956">26555 10656 0,'0'0'0,"0"0"16,0 0-16,0 0 0,0 0 0,0 0 15,-25 16-15,25-16 16,-27 16-16,27-16 0,-34 22 16,17-9-16,-1-1 0,-2 1 15,-2 0-15,-4 5 0,1-1 16,3-3-16,1 0 0,3 0 15,1-4-15,2-2 0,1 0 16,2-2-16,1-2 0,1-5 0,3-5 16,0 2-16,1 1 0,2-1 15</inkml:trace>
  <inkml:trace contextRef="#ctx0" brushRef="#br0" timeOffset="236973.6765">26954 10571 0,'0'0'0,"0"0"0,17 14 15,-7-3-15,0-1 0,1 8 16,1 0-16,2 11 0,1-1 0,-3 4 16,-2 4-16,0 4 0,-3 2 15,-3-2-15,-5 2 16,-3-5-16,-2 1 0,-4 2 0,-1-5 15,-3-2-15,-1-3 0,-8-1 16,-6-1-16,1-5 0,-2-2 0,-6-6 16,-2-2-16,7-5 0,7 0 15,5-1-15</inkml:trace>
  <inkml:trace contextRef="#ctx0" brushRef="#br0" timeOffset="240873.2089">17236 10553 0,'0'0'0,"0"0"16,0 0-16,0 0 0,0 0 0,33 0 15,-33 0-15,31 0 0,-31 0 0,43-1 16,-18-1-16,3 1 0,0 1 15,9 0-15,-1 0 16,0 0-16,-1 0 0,-2 0 0,-1 0 16,2 3-16,-4-2 0,-6 3 15,-4 2-15,-6-2 0,-4-3 16,-3 2-16,-2-2 0,0 1 16</inkml:trace>
  <inkml:trace contextRef="#ctx0" brushRef="#br0" timeOffset="241057.0412">17288 10739 0,'0'0'0,"0"0"0,0 0 0,0 0 16,0 0-16,39-8 0,-15 4 16,2 1-16,3 0 0,2 2 15,2-2-15,11-1 0,2 2 16,-2 1-16,0 1 0,0 0 0,-7 0 15,-7 0-15</inkml:trace>
  <inkml:trace contextRef="#ctx0" brushRef="#br0" timeOffset="241793.7293">18746 9943 0,'0'0'0,"0"0"16,0 0-16,-7-14 0,3 9 0,-5-2 15,-3 2-15,-1-2 16,1 1-16,-4 1 0,-4 0 16,-5 3-16,0 1 0,1 2 15,-1 0-15,0 3 0,2 3 0,-5 2 16,0 4-16,4 1 0,2 0 15,3 4-15,1 7 0,5 0 16,2 0-16,3 3 0,3 5 16,0 0-16,2-2 0,3 15 15,3 1-15,2 0 0,0-1 16,6 14-16,4 1 0,-3-4 16,-1-3-16,0 10 0,-1 1 15,-4-2-15,-1-5 0,-2 13 0,-3 3 16,-2 6-16,-1-12 0,-11-1 15,-4 0-15,-1-8 0,2-6 0,0 0 16,-1 1-16,3-7 16,0-4-16,-7-4 0,-5-3 15,0-9-15,1-6 0,2 2 16,3 4-16,2-8 0,1-6 0,-1-8 16,-2-3-16,3-4 0,1 0 15,6-7-15,-2-8 16,1-1-16,0-5 0,3 7 0,3 5 15,2 4-15</inkml:trace>
  <inkml:trace contextRef="#ctx0" brushRef="#br0" timeOffset="242023.7314">18119 10557 0,'0'0'0,"0"0"0,0 0 0,0 0 16,30-8-16,-30 8 0,39-6 15,-16 5-15,1 1 0,10 0 16,5 0-16,-2 0 0,0 4 0,8-1 16,-2 0-16,-7-2 0,-4 2 15,-2-3-15,-7 1 16,-4-1-16</inkml:trace>
  <inkml:trace contextRef="#ctx0" brushRef="#br0" timeOffset="242390.5122">18996 10246 0,'0'0'0,"0"0"16,0 0-16,0 0 0,-19 17 0,19-17 15,-20 27-15,8-11 16,-1 2-16,-1 3 0,-2 1 16,2 0-16,2 3 0,-3 10 15,2 4-15,2 0 0,2-5 0,0 11 16,3 2-16,1-4 0,2-4 15,2 11-15,2 0 0,2-7 16,2-5-16,4-2 0,3 0 16,1-7-16,1-1 0,2-6 15,0 2-15,0-5 0,-3 2 0,0-7 16,2-3-16,-2-4 16,0-3-16,-3-1 0,-2-2 15,-2 2-15</inkml:trace>
  <inkml:trace contextRef="#ctx0" brushRef="#br0" timeOffset="242623.8325">19023 10692 0,'0'0'0,"0"0"15,0 0-15,0 0 0,31-4 0,-31 4 16,36 0-16,-15 0 0,0-2 16,2 2-16,2 2 0,7-2 15,-1 1-15,-1-1 0,-1 0 16,-2-1-16,-3-2 0,0 0 16,-4 2-16,-4-2 0</inkml:trace>
  <inkml:trace contextRef="#ctx0" brushRef="#br0" timeOffset="242973.0846">19566 10460 0,'0'0'0,"0"0"16,0 0-16,0 0 0,23 4 0,-23-4 16,28 7-16,-28-7 0,34 11 15,-16-4-15,-1 3 16,0 1-16,-1 0 0,2 6 0,-3 1 15,-4-3-15,-3 3 0,-6-1 16,-4 2-16,-3-2 0,-3 1 16,-6 0-16,-6 3 0,0 0 15,0-3-15,-5 4 0,-2-1 16,3-3-16,1-3 0,3 2 16,3 1-16,4-3 0,2-1 0,3 1 15,2-2-15,2-2 0,4 0 16,6-1-16,4 1 15,3-4-15,3 0 0,7-3 0,7 0 16,-2-1-16,1 1 0,2-4 16,1 3-16,-1-6 0,-3-1 0,-5-2 15,-4 2-15,-3 3 0</inkml:trace>
  <inkml:trace contextRef="#ctx0" brushRef="#br0" timeOffset="243190.0964">19926 10735 0,'0'0'0,"0"0"0,0 0 16,0 0-16,33 0 0,-33 0 16,35 0-16,-15 0 0,2 0 0,2 0 15,3 0-15,5 0 0,-3 3 16,1-3-16,0 0 0,-5 1 15,-3 1-15,-3-1 0,-2-1 16,-4 1-16</inkml:trace>
  <inkml:trace contextRef="#ctx0" brushRef="#br0" timeOffset="243533.8975">20532 10550 0,'0'0'0,"0"0"0,0 0 16,0 0-16,18 13 0,-18-13 16,20 19-16,-20-19 0,27 24 0,-11-9 15,-1-1-15,-1 0 0,0 1 16,3 6-16,1 4 15,-2-4-15,0 1 0,-1-2 0,1-1 16,-3 2-16,-1-2 0,0 2 16,-1-1-16,-1-1 0,-1-4 15,0 5-15,-1-5 0,-3-2 16,1-4-16,-2 1 0,0-3 16,0 0-16,-1-3 0,0 0 0,1-4 15,-2 3-15,-2-3 0,2 0 16,-2 0-16,0 0 0</inkml:trace>
  <inkml:trace contextRef="#ctx0" brushRef="#br0" timeOffset="243876.9899">20943 10592 0,'0'0'0,"0"0"0,0 0 16,0 0-16,0 0 0,0 0 16,-18 18-16,18-18 0,-18 21 0,18-21 15,-30 25-15,14-14 16,-1 3-16,-1 1 0,0 0 16,-2 1-16,1-1 0,-5 3 0,-1 0 15,2 0-15,4-1 16,1 1-16,3 0 0,1-3 0,3-1 15,-1 4-15,2-4 0,4-3 16,0-1-16,1-2 0,0 2 16,2-6-16,1 3 0,1-1 15,1-1-15,1 1 0,1-3 16,2-2-16,4 0 0,-1 1 0,-1-1 16,0-1-16</inkml:trace>
  <inkml:trace contextRef="#ctx0" brushRef="#br1" timeOffset="248658.3606">21217 10684 0,'0'0'0,"0"0"0,0 0 0,0 0 0,0 0 0,0 0 16,0 0-16,0 0 15,30-14-15,-30 14 0,29-3 16,-29 3-16,35-3 0,-14 3 16,4 2-16,-1-2 0,-1 0 0,10 1 15,3-1-15,-3 3 16,-2-3-16,-4 1 0,0 0 16,-4-1-16,-2-1 0,1 1 15,-4 0-15,-4-1 0</inkml:trace>
  <inkml:trace contextRef="#ctx0" brushRef="#br1" timeOffset="249157.1853">22288 10531 0,'0'0'0,"0"0"0,0 0 0,0 0 16,-26 9-16,26-9 0,-21 17 16,9-6-16,-1 2 0,-4-2 15,-1 3-15,-1 0 0,1-3 0,-5 7 16,1-1-16,0-2 0,0-1 15,1-2-15,1 2 0,3-4 16,0 1-16,3-1 0,2-2 16,0-1-16,4-3 0,0-1 15,1 2-15,3 1 0,1 0 16,1-1-16,2-2 0,3 0 0,1-2 16,4 2-16,3-2 15,0 2-15,1 0 0,3 1 16,3-1-16,7-2 0,2 2 0,0 1 15,3-2-15,0-1 0,0 0 16,5-1-16,-1 0 0,-3 3 16,-3-3-16,-2 0 0,1 0 15,-4-3-15,-2 2 0,-4-2 16,-1 3-16,-4-1 0,-2 1 0,-2-3 16,-3 0-16,-2-1 0,0-3 15,-1 3-15,-1 0 16,0 1-16</inkml:trace>
  <inkml:trace contextRef="#ctx0" brushRef="#br1" timeOffset="249447.0015">22281 10582 0,'0'0'0,"0"0"0,0 0 0,0 0 15,0 0-15,0 0 0,-3 24 16,3-24-16,-4 21 0,4-21 16,-7 30-16,2-10 0,2-1 15,-1 1-15,-2 2 0,1-4 16,0 1-16,0 6 0,0 2 16,1-5-16,-1 2 0,2-4 15,0 0-15,-1-2 0,2-3 0,0-4 16,0 2-16,0-5 0,1-1 15,-1 0-15,1-3 0,1-4 16,-2 2-16,2-2 0,0 0 16,0 0-16</inkml:trace>
  <inkml:trace contextRef="#ctx0" brushRef="#br1" timeOffset="249874.0719">22539 9928 0,'0'0'16,"0"0"-16,0 0 0,22 12 0,-22-12 15,24 20-15,-7-2 0,-1 1 16,2 4-16,4 13 0,-1 7 16,-2-2-16,-3 1 0,1 14 15,-3 2-15,-4 3 0,-4-4 0,-5 10 16,-3 1-16,-6-4 0,-4-7 16,-5 7-16,1-2 15,-1-9-15,1-6 0,-8 6 16,-3 1-16,2-9 0,0-6 15,-1 2-15,-2 5 0,3-6 0,1-6 16,-14 14-16,3-9 0,8-3 16,6-4-16,-4-4 0,-3-3 15,10-11-15,-4-1 0,6-4 16,5-2-16,2 0 0</inkml:trace>
  <inkml:trace contextRef="#ctx0" brushRef="#br1" timeOffset="256674.0369">21495 11383 0,'0'0'0,"0"0"0,16 5 15,-6-4-15,1 2 0,4 1 0,2-1 16,6 1-16,1 1 0,2-3 15,3-2-15,-1 0 0,1 0 16,2-2-16,0 0 0,6-3 16,-1-1-16,-2-4 0,-2 1 15,0 0-15,0 2 0,1-4 16,1 1-16,-2-3 0,-2 0 0,7-6 16,1-1-16,-4 2 15,-3-1-15,1-4 0,1-2 16,-2-1-16,-3 2 0,-1-1 0,-3-1 15,-3 1-15,-3-3 0,-3-1 16,-2-3-16,1 0 0,-1 3 16,0-2-16,1 2 0,-4-3 15,-4 2-15,0-8 0,0-1 16,-5 9-16,-3-1 0,-3-2 16,-1-2-16,-2 3 0,-1-3 15,0 5-15,0 5 0,-1 0 16,-1 0-16,-6-7 0,-3 1 15,1 9-15,0 0 0,-2-2 0,0 0 16,-2 1-16,-3-2 0,-7 0 16,-2 3-16,2 1 0,1 7 15,-4-2-15,-1 1 0,1 1 16,0 0-16,-1 5 0,-3 5 16,3-3-16,1 0 0,-1 3 15,-2 3-15,3-1 0,1 2 0,-3 4 16,-1 2-16,3 2 0,1 0 15,-2 3-15,1 2 0,1 1 16,-1-2-16,6 5 16,1 1-16,-1 3 0,-1 0 0,3-1 15,1 0-15,5 3 0,2 4 16,1-2-16,2 3 0,-1 1 16,2-1-16,-1 1 0,2 3 15,0-3-15,2-1 0,2 1 16,1 3-16,2-3 0,2 0 0,0 3 15,2 4-15,2-2 0,2-4 16,1 1-16,2-2 0,4 2 16,1-1-16,5 3 0,1 2 15,1-3-15,1-4 0,-1-2 16,0 2-16,0-1 0,2-4 0,1 1 16,3 2-16,1-4 15,0 2-15,-2-4 0,0 0 0,-3-6 16,0 0-16,4 1 15,2 1-15,-1-4 0,-1-1 0,-3 0 16,-3-4-16,0 3 0,-2-3 16,-1 1-16,-2-3 0,-2 0 15,-2-2-15,0-2 0,-2 2 16,0-2-16,-1 1 0,-1-1 16,0-1-16,1 0 0,-3 0 0,2-1 15,-2 1-15,2-2 0,-2 2 16,1-4-16,-1 4 0,0-1 15</inkml:trace>
  <inkml:trace contextRef="#ctx0" brushRef="#br1" timeOffset="257408.0942">17551 12352 0,'0'0'0,"0"0"0,0 0 15,26 5-15,-26-5 0,29 1 0,-6-2 16,1 0-16,1-1 0,6 0 16,4-1-16,8-1 0,-2 1 0,10 0 15,0 2-15,-7-1 16,-6 4-16,-5-1 0,-4-2 16,-6 1-16,-4 0 0,-4 0 0</inkml:trace>
  <inkml:trace contextRef="#ctx0" brushRef="#br1" timeOffset="257574.0783">17447 12703 0,'0'0'0,"0"0"16,0 0-16,0 0 0,0 0 0,32 5 15,-32-5-15,39-1 0,-16 0 16,7-1-16,5-2 0,4 0 15,3 0-15,14-2 0,4 0 16,-1 1-16,-10-1 0,-9 3 16</inkml:trace>
  <inkml:trace contextRef="#ctx0" brushRef="#br1" timeOffset="257827.1651">18630 12511 0,'0'0'0,"0"0"16,0 0-16,0 0 0,0 0 0,27-5 15,-27 5-15,36-5 0,-36 5 0,44-4 16,-17 1-1,2 2-15,0 0 0,10-1 0,3 1 16,-2 0-16,-3-1 0,2 1 16,-8 1-16,-6-1 0</inkml:trace>
  <inkml:trace contextRef="#ctx0" brushRef="#br1" timeOffset="258524.0753">20404 12006 0,'0'0'0,"0"0"0,0 0 16,0 0-16,-2-26 0,0 17 0,-3-3 15,0 0-15,-2-1 0,-3 0 16,-3 0-16,-1 1 0,-1 1 15,-7-2-15,-2 2 0,-1 1 16,-2 1-16,2 0 0,1 2 16,-1 4-16,2 2 0,-4 3 15,0 5-15,4 0 0,3 3 0,1 5 16,2 3-16,2-1 0,3 0 16,2 5-16,3 3 15,1 1-15,3 2 0,1 5 0,0 5 16,4 3-16,0 1 15,3 12-15,4 3 0,1-4 0,0-3 16,0 9-16,-2-2 0,-1 0 16,0-2-16,0 11 0,-2 1 15,-3-4-15,-2-2 0,-4-1 16,-4 0-16,-1 5 0,1-4 0,-8 13 16,-2-9-16,3-8 0,2-7 15,-2 2-15,1 1 0,-4-11 16,0-5-16,-4-5 0,-3-3 15,3-5-15,4-5 0,2-1 16,3-2-16,4-8 0,-2 0 0,-3-2 16,-4-1-16,-2-7 0,-1-1 15,4-5-15,-2-2 16,-1-3-16,-1-1 0,-2-11 16,0-7-16,5 8 0,5 6 0,3 5 15</inkml:trace>
  <inkml:trace contextRef="#ctx0" brushRef="#br1" timeOffset="258741.1097">19676 12508 0,'0'0'0,"0"0"0,0 0 15,31-1-15,-31 1 0,35 1 16,-5-1-16,2 1 0,2 0 0,16 1 16,3 2-16,7 1 0,-8 0 15,10 2-15,-3 0 16,-13-2-16,-10-1 0,-8-1 0</inkml:trace>
  <inkml:trace contextRef="#ctx0" brushRef="#br1" timeOffset="259474.5637">21008 11983 0,'0'0'0,"0"0"16,0 0-16,0 0 0,0 0 15,0 0-15,0 0 0,-26-2 16,26 2-16,-22 8 0,22-8 15,-28 18-15,28-18 0,-35 24 16,14-7-16,1 2 0,2 3 16,-8 10-16,1 1 0,3-1 15,2-1-15,-2 9 0,2 2 16,5 0-16,1 0 0,7 8 16,5-1-16,4-4 0,1-3 0,4 2 15,2 2-15,1-5 0,0-4 0,7 5 16,3-2-16,2-3 15,3-5-15,-1-2 0,1-3 16,-2-4-16,-1-5 0,2-4 16,4-3-16,-8-4 0,-5-1 15,-4-2-15</inkml:trace>
  <inkml:trace contextRef="#ctx0" brushRef="#br1" timeOffset="259690.6287">20937 12519 0,'0'0'0,"0"0"16,0 0-16,0 0 0,27 0 0,-27 0 15,49-2 1,-19 1-16,2 0 0,3 1 0,2 0 15,10 0-15,-3 2 0,0-1 16,-9 0-16,-6-1 0</inkml:trace>
  <inkml:trace contextRef="#ctx0" brushRef="#br1" timeOffset="260041.3935">21505 12321 0,'0'0'16,"0"0"-16,0 0 0,0 0 0,23 4 16,-23-4-16,26 6 0,-26-6 15,34 8-15,-16-2 0,0 2 16,-2-1-16,0 1 0,-2 2 16,-1 0-16,1 4 0,-5 2 0,-4-1 15,-5 1-15,-5 0 0,-2 1 16,-4 0-16,-4 0 15,-1 0-15,-2-1 0,2 0 0,0 0 16,2 0-16,1 1 0,-2 4 16,4-2-1,5-4-15,2-1 0,3 3 0,3-1 16,4-4-16,3 0 0,7-1 16,6-1-16,2-2 0,-1-2 0,10 0 15,4-2-15,-1-4 0,-1-1 16,-6-1-16,-6 1 0,-5 1 15</inkml:trace>
  <inkml:trace contextRef="#ctx0" brushRef="#br1" timeOffset="260241.1021">22071 12522 0,'0'0'0,"0"0"15,0 0-15,36 2 0,-36-2 0,33 2 16,-10 0-16,1 1 0,1-1 0,8 1 16,0 0-16,0-2 15,0 0-15,-2-2 0,-4 0 16,2 0-16,-6 0 0,-4 0 16</inkml:trace>
  <inkml:trace contextRef="#ctx0" brushRef="#br1" timeOffset="260540.7658">22831 12397 0,'0'0'0,"0"0"0,0 0 15,19 23-15,-10-11 0,4 3 16,5 2-16,-1 2 0,2 3 15,5 6-15,1 2 0,3 3 0,0-1 16,-3 1 0,-2 2-16,-3-3 0,-2-2 0,1 1 15,-3-4-15,-1-3 0,-3-4 16,-2-3-16,-3-3 0,-1-6 0,-3-2 16,-1-5-16,-1-5 15,1-1-15,-2-2 0,0 3 16,0 0-16,0 1 0</inkml:trace>
  <inkml:trace contextRef="#ctx0" brushRef="#br1" timeOffset="260823.9241">23292 12399 0,'0'0'15,"0"0"-15,0 0 0,0 0 0,0 0 16,0 0-16,0 0 15,0 0-15,-25 18 0,25-18 0,-25 18 16,25-18-16,-31 21 0,10-8 16,-4 1-16,2-1 0,2 0 0,-8 6 15,-3 2 1,1-2-16,2-2 0,-3 3 0,3 0 16,3-1-16,1 0 0,0-1 15,3 0-15,2-3 0,2-2 0,1 0 16,2 0-16,3-5 0,2-4 15,3-2-15,3-4 16,1-1-16,3-2 0,0 1 0,0 1 16,0 0-16</inkml:trace>
  <inkml:trace contextRef="#ctx0" brushRef="#br1" timeOffset="261091.1355">23943 12558 0,'0'0'0,"0"0"16,11 16-16,-4-2 0,0 2 0,8 15 16,2 9-16,-1-1 15,-3 0-15,-3 14 0,-5 3 16,-4 7-16,-4-4 0,-11 8 0,-8-4 15,-6-10-15,-4-7 0,-14 7 16,-6 0-16,1-10 0,2-6 16,-9 4-16,19-13 15,12-9-15</inkml:trace>
  <inkml:trace contextRef="#ctx0" brushRef="#br1" timeOffset="262187.0239">10547 12986 0,'0'0'0,"0"0"0,-25-12 15,11 6-15,-5-2 0,-7-1 0,-8-1 16,-13-2-16,-2 2 0,-22-5 15,-6-2-15,-19-4 16,-1 1-16,-14-2 0,-13 0 16,-4-2-16,0 1 0,-52-1 0,16 9 15,8-1-15,3 0 0,-1 3 16,-1 2-16,2-3 0,3-2 0,-7 4 16,-5 2-16,6 1 15,7 0-15,-14 2 0,-6 2 16,5 0-16,4 0 0,-5-1 15,-5-2-15,2 3 0,3 0 0,-3 1 16,-2 2-16,5 0 0,4 1 16,-2 0-16,1 0 0,5 3 15,8 1-15,4-1 0,1 0 16,10 0-16,7-1 0,-2 0 16,1 0-16,4 1 0,8 0 0,-5 1 15,-1 1-15,7 0 16,5-1-16,-4 3 0,0-1 0,7 2 15,2 0-15,5-2 0,-1 0 16,9-1-16,0 0 0,6 6 16,1 3-16,4-4 0,5-2 15,-3 2-15,3 0 0,12-4 16,7-1-16,9-2 0,8 2 16,8 0-16,2 1 0,12-2 15,4-2-15,6-2 0,5-1 16,7-2-16,9-3 0,12-3 0,3-1 15,-6 3-15,-8 4 0,-4-1 16</inkml:trace>
  <inkml:trace contextRef="#ctx0" brushRef="#br1" timeOffset="263058.3989">11032 13369 0,'0'0'0,"0"0"0,0 0 16,0 0-16,0 0 0,0 0 16,0 0-16,-24 9 0,24-9 0,-29 0 15,6-2-15,-2 0 16,-1-3-16,-9 1 0,-7-2 16,-12-2-16,1 1 0,-22-3 15,-8 0-15,5-2 0,2-1 0,-25 0 16,-20-1-16,-2 2 0,11 2 15,-58-5-15,4 2 16,26 5-16,17 5 0,-11-3 0,-9-5 16,14 3-16,11 0 0,-21-5 15,-15-3-15,12 3 0,8 3 0,-24-3 16,-16-1-16,18 2 0,14 3 16,-26 0-16,-17 2 15,21-3-15,11-3 0,-15 4 16,-14 4-16,24 3 0,14 3 0,-18 0 15,-17 0-15,26 1 0,17 1 16,-22 1-16,-15 1 0,24 3 16,17 1-16,-18-4 0,-17 0 15,24-4-15,12 2 0,-9 1 16,-9 1-16,22 0 0,17-1 0,-14 3 16,-8 1-16,21-1 0,15-1 15,-9 1-15,-5-1 16,14 2-16,10 2 0,-15-4 15,-9 0-15,15-1 0,10 0 0,-4 1 16,-6 0-16,14 0 0,7 0 0,-5 0 16,-5-1-16,13-3 15,11-2-15,-4 3 0,-1 3 16,8-4-16,3-3 0,-7 2 16,-4 2-16,11-3 0,7 0 0,-4 2 15,-3 3-15,3-2 0,4 0 16,-4 2-16,2 2 15,14-2-15,12-2 0,8 0 0</inkml:trace>
  <inkml:trace contextRef="#ctx0" brushRef="#br1" timeOffset="270474.3586">2384 8689 0,'0'0'0,"0"0"15,0 0-15,27-1 0,-18 0 0,6 1 16,4 1-16,3 0 16,1-1-16,12 0 0,5 0 15,-2 0-15,0 0 0,16-1 16,0 1-16,2-1 0,1 1 0,13 0 15,5-2-15,-6 4 0,1-1 16,14-1-16,0 0 16,3 0-16,-7-1 0,4-1 0,4 0 15,31 1-15,-16 2 0,-1-1 16,1-1-16,-9-3 0,-6-1 16,11 3-16,8 2 0,-8 0 15,-5 1-15,13-1 0,10 0 16,-16-3-16,-6-1 0,12-3 0,6 0 15,-11 6-15,-6 4 0,12-1 16,9-1-16,-8-2 0,-6-1 16,9 2-16,5 2 0,-10-3 15,-4 0-15,9 1 0,8 0 16,-14 1-16,-6 0 0,8 0 16,3 1-16,-7-1 0,-7 0 15,4 1-15,4 1 0,-10-1 0,-10 2 16,13 1-16,8-1 15,-14-3-15,-9-1 0,-1 2 0,-2 2 16,-9-2-16,-7 0 0,3 0 16,2-1-16,-7 0 0,-6-1 15,-2 4-15,-1 2 0,-10-4 16,-6-2-16,1-4 0,2 0 16,-6 0-16,-2 1 0,-9 4 15,-3 1-15,-3-1 0,-3-2 0,0 0 16,0-2-16,-4 2 0,-3 1 15,-4 1-15,-6-1 16,0 1-16,-1 1 0,-9-1 0,-4-1 16,6 1-16,2 0 0,2-1 15</inkml:trace>
  <inkml:trace contextRef="#ctx0" brushRef="#br1" timeOffset="271508.8615">2243 9015 0,'0'0'16,"0"0"-16,0 0 0,0 0 15,0 0-15,25-5 0,-25 5 0,25-4 16,-25 4-16,33-4 0,-12 1 15,1 0-15,1 2 0,4-3 16,4 1-16,9-1 0,1 0 16,3 1-16,2-1 0,9-1 15,-2 1-15,3 0 0,2 1 16,8-2-16,-5-2 0,3 3 16,2 0-16,5 2 0,-3 1 15,3 0-15,2-1 0,3 2 16,-3 0-16,1-1 0,3-2 15,-4-1-15,-4 1 0,37 3 0,-3 6 16,-13-5-16,-8-1 0,5 0 16,3-1-16,-6 1 0,-4 2 15,4 0-15,6 1 0,-5-1 16,-7 0-16,8 0 0,6-1 16,-9 0-16,-1 3 0,8-3 15,3-1-15,-7-2 0,-5-3 0,6 2 16,6 2-16,-4 3 0,-8 2 15,5-3-15,2 1 0,-4-1 16,-2-1-16,4 0 0,3 1 16,-6-1-16,-4 0 0,4 2 15,3-1-15,-5 2 0,-9 2 0,4-3 16,0 1-16,-3 0 16,-2 1-16,1 0 0,0-3 15,-12 2-15,-9 1 0,8 0 16,6 1-16,-6-3 0,-6 1 0,2 1 15,4 2-15,-9-1 0,-4 2 16,2-3-16,-1 0 16,-6-3-16,-5-1 0,5 1 0,2 3 15,-7 0-15,-5-1 0,-1 0 16,-1 0-16,-3 0 0,0 1 16,-2-3-16,0-1 0,-6 1 15,-5 0-15,-1 0 0,0 0 16,-6 0-16,-1 1 0,1-2 0,-1-1 15,-1 1-15,-1 1 0,-1 0 16,0 0-16,1 0 0,-3-1 16,2 0-16,-2 0 0,0 0 15,0 0-15,0 2 0,-2 1 16,-3 0-16,0-2 0,-1 1 16,2 0-16,0-1 0</inkml:trace>
  <inkml:trace contextRef="#ctx0" brushRef="#br1" timeOffset="281375.3805">19597 13161 0,'0'0'0,"0"0"0,0 0 16,0 0-16,0 0 0,0 0 0,0 0 16,0 0-16,0 0 0,0 0 15,0 0 1,0 0-16,0 0 0,22-15 0,-22 15 16,0 0-16,31-4 0,-31 4 15,27-5-15,-11 4 0,2 0 0,1-1 16,3 1-16,3 0 0,-1 0 15,6-1 1,4-1-16,16 0 0,2 2 16,-4-1-16,-5 0 0,11 0 0,1 1 15,8 1-15,-4 0 0,0 0 16,-1 1-16,2 2 0,1-1 0,8 0 16,-1 0-16,-4 0 15,-3 2-15,11 1 0,-1-1 16,0 1-16,-2 0 0,4-1 15,3 0-15,0-1 0,2 1 16,30 1-16,-12 0 0,-12 3 16,-6 3-16,-3-4 0,0-2 15,-1-2-15,-3 1 0,4 0 16,3 1-16,-4 0 0,-3 2 0,2 0 16,2 2-16,-3-4 0,0-2 15,2 1-15,1 1 0,-3 2 16,-3 1-16,-3 1 0,-1-1 15,-6 1-15,-4 2 0,3-5 16,3-2-16,-5-2 0,-3 0 0,4 1 31,1 1-31,-2 3 0,0-1 0,-17 1 16,-12-1-16,2 0 0,2-1 16,-4-3-16,-4-3 0,-7 6 15,-5 3-15,0-5 0,0-3 0,2-1 16,-1 1-1,-7 1-15,2 0 0,-4 0 0,-3-1 16,0 0-16,1 3 0,-1-3 16,4-2-16,-8 0 0,-5 1 15,-1-2-15,-3-1 0,3 0 0,1 1 16,3 1-16</inkml:trace>
  <inkml:trace contextRef="#ctx0" brushRef="#br1" timeOffset="282075.0548">19867 13377 0,'0'0'15,"0"0"-15,0 0 0,0 0 16,0 0-16,29-2 0,-29 2 0,27 1 16,-27-1-16,42 1 15,-15 0-15,0-1 0,2 1 0,10 0 16,0 1-16,3-2 0,1 1 16,13-1-16,3 1 0,-2 0 15,-2 1-15,14 1 16,0 0-16,2 0 0,0-1 0,12 3 15,-2-1-15,6 1 0,-5 0 16,10-2-16,5 0 16,11 3-16,8 1 0,21 4 15,-36 0-15,4-4 16,3-1-16,-17-3 0,-9 1 0,8 3 16,6 3-16,-12-1 0,-9 0 0,11 3 15,9 4-15,-11-8 0,-7-6 16,6 5-16,3 0 15,-10 2-15,-7 2 0,5-4 16,3 0-16,-15 0 0,-10 2 0,1 0 16,1 0-16,-6-5 0,-3-2 0,1 1 15,1 1 1,-5 1-16,-5 0 0,-7 1 16,-3 2-16,-9-5 0,-5-4 15,-7-1-15,-2-1 0,-4 3 0,0 0 16,-4 2-16,2-2 0,0 0 15,-1-1-15,-7-3 0,-5-3 16,4 3-16,4 0 0,0 2 16</inkml:trace>
  <inkml:trace contextRef="#ctx0" brushRef="#br1" timeOffset="282744.5481">21903 13846 0,'0'0'15,"0"0"-15,0 0 0,0 0 0,-17-16 16,10 11-16,-3-1 16,-1 1-16,-3-1 0,0 1 15,0-1-15,-1 3 0,1 1 0,-5 3 16,2 2-16,-1 2 16,-1 3-16,2 1 0,0 3 0,2 3 15,1 2-15,2 3 0,1 2 16,1 3-16,0 1 0,0 9 15,3 0-15,0 2 0,2 2 0,-1 0 16,2 4-16,0 5 0,1 0 16,0 0-16,-1 1 15,1-3-15,1-1 0,-1 7 16,-2-2-16,1-4 0,-2-6 0,-1 0 16,-2 1-16,-3-5 0,-3-2 15,-4 0-15,-3-2 0,4-6 16,0-2-16,0-2 0,0-5 15,-2-5-15,-2-2 0,-1-5 16,-1-3-16,3-2 0,1-3 0,-5-8 16,-2-3-16,0-4 0,1 0 15,-1-11-15,2-6 16,5 9-16,5 5 0,3 3 16</inkml:trace>
  <inkml:trace contextRef="#ctx0" brushRef="#br1" timeOffset="282941.9096">21191 14183 0,'0'0'0,"0"0"16,0 0-16,31 0 0,-31 0 16,41 1-16,-15 2 0,2-1 15,4 0-15,13 3 0,4 2 16,-2-2-16,-1 0 0,10-1 15,0-2-15,7 1 0,-4-1 0,-12 0 16,-11 1-16,-7-2 0</inkml:trace>
  <inkml:trace contextRef="#ctx0" brushRef="#br1" timeOffset="283224.9317">22303 14024 0,'0'0'0,"0"0"16,0 0-16,-18 11 0,18-11 15,-18 15-15,18-15 0,-21 26 0,10-12 16,-1 4-16,-2 0 0,1 2 16,1 0-16,-3 8 0,0 0 15,3 1-15,2-4 0,4 1 16,2 0-16,2-2 0,1-2 15,1 2-15,2 0 0,3-6 16,0-5-16,3-4 0,2-4 16,0-3-16,0-2 0,-2-2 0,-1 2 15,-2-2-15</inkml:trace>
  <inkml:trace contextRef="#ctx0" brushRef="#br1" timeOffset="283492.201">22432 14094 0,'0'0'15,"0"0"-15,0 0 0,0 0 0,11 23 16,-11-23-16,14 22 16,-5-8-16,0 2 0,1 2 0,2 3 15,0 0-15,2 2 0,3 8 16,2-2-16,-3-4 0,-1 0 15,0 5-15,0-3 16,-3-2-16,-1 0 0,-2-7 0,-3-4 16,0-2-16,-1-3 0,0-2 15,-2-3 1,-1 1-16</inkml:trace>
  <inkml:trace contextRef="#ctx0" brushRef="#br1" timeOffset="283728.5796">22681 14139 0,'0'0'0,"0"0"16,0 0-16,0 0 0,0 0 0,-14 30 16,14-30-16,-15 22 0,15-22 15,-23 28-15,10-10 0,0-2 16,0 1-16,-2 0 0,0 0 15,-4 3-15,2 0 0,-2-2 16,0-2-16,1 0 0,2-4 0,2-3 16,1-2-16,2-3 0,3-2 15,0 0-15,2 1 0,1-2 16</inkml:trace>
  <inkml:trace contextRef="#ctx0" brushRef="#br1" timeOffset="283974.7786">22975 14139 0,'0'0'0,"0"0"15,0 0-15,0 0 0,10 25 16,-10-25-16,8 25 0,-3-11 16,-1 4-16,0 2 15,-1 3-15,-1 0 0,-2-2 0,-2 6 16,-1 1-16,-5-1 15,-2-2-15,-7 0 0,-4-5 0,-5 3 16,-1-3-16,-5-3 0,-3-2 16,7-3-16,3-1 0,7-4 15</inkml:trace>
  <inkml:trace contextRef="#ctx0" brushRef="#br1" timeOffset="284321.046">18966 12600 0,'0'0'16,"0"0"-16,0 0 0,0 0 0</inkml:trace>
  <inkml:trace contextRef="#ctx0" brushRef="#br1" timeOffset="285325.5215">23012 10723 0,'0'0'16,"0"0"-16,0 0 0,0 0 0,0 0 0,34-10 16,-34 10-16,35-6 15,-17 2-15,7 0 0,2 1 16,1-2-16,0 0 0,11 0 16,1 1-16,-3-2 0,-3 2 0,9 1 15,0-1-15,-5 3 16,-5-2-16,-3 3 0,-3 0 15,-3 0-15,-1 0 0,-6 0 16,-2 0-16,-4 0 0</inkml:trace>
  <inkml:trace contextRef="#ctx0" brushRef="#br1" timeOffset="285508.6312">23127 10996 0,'0'0'0,"0"0"0,0 0 16,0 0-16,0 0 0,34 0 0,-34 0 16,41 0-16,-17 0 0,5-1 15,4-1-15,3 4 0,4-1 16,11-1-16,-1 3 0,2-3 16,-10 1-16,-8 1 0</inkml:trace>
  <inkml:trace contextRef="#ctx0" brushRef="#br1" timeOffset="286632.0576">25350 9366 0,'0'0'0,"-19"1"0,-7 1 0,-10 3 16,-8 4-16,-20 6 0,-8 5 15,-8 6-15,6 0 0,-16 14 16,-3 6-16,-19 14 0,21-10 0,3 14 15,3 6-15,15-7 0,10-5 16,3 16-16,-1 12 16,12-11-16,6-10 0,10 15 0,4 11 15,11-12-15,7-8 0,6 15 16,4 9-16,4-12 0,2-7 16,12 6-16,7 4 0,4-8 15,2-3-15,13 7 0,8 6 16,-5-15-16,-4-5 0,13 5 15,12 5-15,-2-12 0,-1-8 0,9 0 16,7-1-16,-6-9 16,-5-7-16,16-3 0,11-1 15,-9-8-15,-8-6 0,19 0 0,11 1 16,-16-8-16,-11-3 0,13-11 16,10-7-16,-13-3 0,-8-2 0,6-9 15,4-8-15,-10 1 16,-6 0-16,7-12 0,6-7 15,-13 5-15,-7 4 0,4-8 16,4-4-16,-8-1 0,-7 0 0,-1-12 16,-1-7-16,-14 11 0,-10 6 15,1-16-15,0-8 16,-9 4-16,-6 6 0,-5-9 16,-4-5-16,-6 7 0,-4 0 0,-6-3 15,-3-3-15,-5 6 0,-1 5 0,-7-8 16,-2-3-16,-5 10 15,-3 4-15,-10-5 0,-7-6 16,2 13-16,3 7 0,-9-8 0,-7-1 16,-1 5-16,-1 6 0,-17-3 15,-10 1-15,3 6 0,6 7 16,-25-8-16,-17-6 16,36 17-16,25 13 0,16 8 0</inkml:trace>
  <inkml:trace contextRef="#ctx0" brushRef="#br1" timeOffset="287758.3023">16685 9387 0,'-6'-3'0,"-22"-2"0,-11-4 0,-15-1 15,-4-2-15,-30-5 0,-29-3 16,-17 2-16,0 2 0,-72-3 15,8 4-15,24 10 0,18 7 0,-12 6 16,-8 7-16,18 3 16,13 2-16,-10 7 0,-6 6 0,12 1 15,9 2-15,-6 8 0,-7 4 16,23-4-16,14-4 0,-1 16 16,-1 12-16,14-7 0,10-9 15,3 8-15,0 6 0,16-1 16,11-1-16,6 2 0,3 4 15,7-8-15,6-3 0,13 5 16,8 4-16,8-7 0,8-6 16,6 5-16,6 4 0,6-8 0,5-5 15,15 7-15,12 6 0,-3-8 16,-1-5-16,9 1 0,8-1 16,2-1-16,3-4 0,13 1 15,10 3-15,-3-7 0,-1-4 0,12-3 16,11 1-16,-8-5 15,-4-2-15,12-1 0,7 0 16,-7-6-16,-6-3 0,14-6 16,7 0-16,-4-6 0,-4-3 15,9-5-15,7-2 0,-11 0 0,-8 0 16,7-12-16,4-5 16,-7 1-16,-6 0 0,11-9 0,6-2 15,-10-3-15,-8 0 0,4-4 16,4-3-16,-2-4 15,-3-1-15,8-15 0,4-9 16,-30 14-16,-23 12 0,-3-3 0,-2-4 16,-3-11-16,-3-1 0,3-3 15,1 3-15,-11 1 0,-8 3 0,-6-5 16,-2-2-16,-8 4 16,-6 2-16,-6-3 0,-4-6 15,-5 3-15,-1 3 0,-8 0 0,-2-2 16,-7 5-16,-5 1 0,-10 0 15,-6-2-15,-4 5 0,-3 3 16,-12-1-16,-7-2 0,-9 3 16,-7 3-16,-9 6 0,-6 3 15,-1 2-15,-3 1 0,-13 7 16,-9 2-16,3 10 0,4 4 0,34 3 16,24 4-16,16 2 0</inkml:trace>
  <inkml:trace contextRef="#ctx0" brushRef="#br1" timeOffset="288979.7957">13757 6776 0,'0'0'0,"0"0"0,-6 24 15,4-13-15,0 0 0,0 8 16,-1 5-16,2-4 0,1 0 0,0-2 16,1 1-16,2-3 15,-1-2-15,1-3 0,0-2 16,2-4-16,0 2 0,9-6 15,4-1-15,3-1 0,1-5 0,9-5 16,7-3-16,9-6 0,1-3 16,2-4-16,4-4 0,8-4 15,-2-1-15,12-12 16,2-7-16,-5 5 0,-4 3 0,13-10 16,4-1-16,22-19 0,-13 12 15,3 0-15,3-1 0,-14 11 16,-9 6-16,2-2 0,2-3 15,-6 10-15,-2 6 0,0-1 16,2 0-16,-11 7 0,-8 5 0,1 4 16,2 1-16,-17 8 0,-13 4 0,-8 2 15</inkml:trace>
  <inkml:trace contextRef="#ctx0" brushRef="#br0" timeOffset="310899.4438">19857 4709 0,'0'0'15,"0"0"-15,0 0 0,0 0 0,0 0 16,0 0-16,0 0 15,0 0-15,0 0 0,0 0 0,0 0 16,2 24-16,-2-24 0,1 23 16,-1-23-16,-1 31 0,1-31 0,-3 35 15,0-13-15,-1 1 16,1 2-16,-2 11 0,-2 4 16,0-2-16,1 1 15,-1 5-15,-1 2 0,1 6 0,-1-4 0,0 6 16,3-3-16,-2-1 0,1-2 15,-2 8-15,-1-5 0,2-2 16,1-3-16,1-3 0,2 0 16,0-7-16,1-1 0,-1-3 15,1-1-15,0-1 0,0 2 16,0-7-16,-2 0 0,2-3 16,0-4-16,0-1 0,-2-4 15,1-1-15,0-3 0,2-2 16,1-1-16,0-3 0,0-1 0,0 0 15,0 2-15,0-4 0,2 0 16,-2 0-16,0 0 0,0 0 16,0-4-16,0 0 0,1 1 15,0 0-15,0 2 0,0-2 16,1-1-16,1 0 16,-1-2-16,1 3 15,2-2-15,-1 2 0,1-1 0,1-3 16,-1 3-16,2-2 0,1 0 0,3 2 15,2-1-15,1 2 0,2 0 16,0-1-16,2 1 16,1 0-16,1 1 0,7-2 0,3 1 15,0 0-15,-2 2 0,4 1 16,1 0-16,1-3 0,-2 1 16,11 1-16,2 4 0,-2-2 15,-1 1-15,2-2 0,1 1 16,7 2-16,-3-3 0,2 1 15,1 2-15,2-3 0,1 0 0,9 0 16,-1 0-16,-2 0 0,-2 0 16,3 0-16,1 0 0,8 0 15,0-1-15,-1-1 0,-2 1 16,-3-2-16,-1 2 0,30-4 16,-7 3-16,-7-1 0,-3 3 0,0-2 15,-1 0-15,-1 3 0,1 5 16,0-9-16,1-6 0,-3 3 15,-2 3-15,3 3 0,1 3 16,0-3-16,0 0 0,5-3 16,4 1-16,-6 1 0,-5 1 15,3-1-15,1-2 0,-1 3 16,0-2-16,4 4 0,0 1 16,3-1-16,1 0 0,-5-4 15,-5 2-15,2 2 0,2-2 0,4 0 16,3-2-16,-7-2 0,-4-1 15,5 5-15,1 4 0,-4-4 16,-3-6-16,0 2 0,-1 1 16,-2 5-16,-2 5 0,1-7 15,-1-2-15,-6 1 0,-5-3 16,-4 0-16,-2-2 0,2 2 16,2 2-16,3 1 0,-1 2 15,-4-2-15,-2 0 0,0-2 16,0 3-16,-12 0 0,-11-3 0,-1 2 15,-3 1-15,-3 0 0,-3 2 16,-6-3-16,-3-2 0,-4 1 16,-3-1-16,-3 3 0,0 0 15,2-2-15,-2 2 0,2 0 16,-2 0-16,0 0 0,-3-2 16,1 2-16,0 0 0,2 0 0</inkml:trace>
  <inkml:trace contextRef="#ctx0" brushRef="#br0" timeOffset="312093.1434">19977 4720 0,'0'0'16,"0"0"-16,0 0 0,0 0 0,0 0 15,0 0-15,25-9 16,-25 9-16,27-3 0,-7-1 0,4 1 16,1-1-16,-1-1 0,7 2 15,6-3-15,11 1 0,-2-2 0,18-1 16,5-1-16,-2 2 16,-5 0-16,23 0 0,6-1 15,4-1-15,-9 0 0,19-4 16,6-3-16,-2 6 0,-12 4 15,52-3-15,6-4 0,-30 4 16,-21 0-16,0 4 0,3 3 0,-1-2 16,-1 0-16,3 0 15,2 3-15,3 0 0,-1 3 0,4-4 16,2 0-16,-6-1 0,-3 0 16,4 1-16,5 2 0,1 0 15,1 2-15,26 3 16,17 1-16,-37-1 0,-27-2 0,-5-1 15,-5 0-15,3 0 0,0 0 16,-2 4-16,-3 3 16,-1-2-16,-2-2 0,1 1 0,1 1 15,-6-2-15,-3-1 0,-1-1 16,-1 1-16,-4 1 0,-4 0 0,-4-1 16,-5 0-16,-5-2 0,-4-2 15,-2 3-15,0-1 0,-9 1 16,-5-2-16,-4 1 0,-4 1 15,1-3-15,-2-2 0,-2 2 16,-1 0-16,-7 2 0,-4 0 16,-3-1-16,-3 1 0,0-2 15,-1-1-15,0 2 0,1 1 16,-1 0-16,-1 1 0,0 0 16,0 0-16,0 2 0,-2 2 0,0-1 15,0 0-15,-2 0 0,2 0 16,-1 1-16,-2 1 0,1 3 15,0 5-15,-2 0 0,1 2 16,1 1-16,0 0 0,-2 3 16,0 2-16,-1 2 0,1 2 15,0 1-15,-1 0 0,0 4 16,-1 1-16,1 1 0,-1 1 16,1 8-16,-1-1 0,0 3 15,-2 2-15,2-2 0,2-1 0,-1 0 16,1-1-16,-1 3 0,0-1 15,1 2-15,-1-2 0,1-3 16,1-7-16,0 0 0,1-1 16,1-5-16,1-2 0,0-4 15,-1 1-15,1-5 0,1 0 0,-1-2 16,0-1-16,0-6 16,0 0-16,0-1 0,0-2 0,0-1 15,1-2-15,-1 0 0,0-5 16,0 2-16,0-2 0,1 2 15,-1-2-15,0 0 0,-2 0 16,0 0-16,-1-2 0,0 1 16,1 1-16,0 0 0</inkml:trace>
  <inkml:trace contextRef="#ctx0" brushRef="#br0" timeOffset="316626.4405">26234 6340 0,'0'0'0,"0"0"0,0 0 0,0 0 0,0 0 16,0 0-16,-13-18 0,13 18 15,0 0-15,-22-2 0,22 2 16,-22 3-16,10 0 0,0 0 16,0 1-16,0 3 0,-1 1 15,-1 2-15,-1 1 0,-2 3 16,2-2-16,-4 8 0,1-2 16,3 3-16,2 1 0,2 0 15,2 6-15,1-3 0,1 0 0,2 6 16,0 2-16,4-1 15,2 0-15,2 0 0,0-2 16,0 4-16,1-2 0,-1 2 0,0 5 16,1-4-16,-1-3 0,-1 10 15,-2-1-15,-1-2 0,0-2 16,-2 0-16,-3 0 0,0-2 16,0 1-16,-2-2 0,-1 0 15,-1-2-15,-1-1 0,-7 2 16,-4 0-16,-2-4 0,1 0 0,0-2 15,1-1-15,-1-6 0,-1-4 16,-2 0-16,0-1 0,3-3 16,2-2-16,-2-1 0,-3-2 15,4-3-15,0-3 0,0-6 16,1-4-16,5 0 0,2 3 0,4 1 16</inkml:trace>
  <inkml:trace contextRef="#ctx0" brushRef="#br0" timeOffset="316847.4893">25600 6836 0,'0'0'15,"0"0"-15,0 0 0,30-8 0,-30 8 16,36-7-16,-9 2 15,-1 4-15,3-2 0,13 2 0,3 1 16,-4 0-16,-5-1 0,7 1 16,-1 1-16,-8-1 0,-5 1 0,-6-1 15</inkml:trace>
  <inkml:trace contextRef="#ctx0" brushRef="#br0" timeOffset="317243.7906">26648 6369 0,'0'0'0,"0"0"0,0 0 0,0 0 16,-23 3-16,23-3 0,-20 15 15,20-15-15,-23 20 0,7-8 16,-2 6-16,0 0 0,1 3 0,-4 8 16,2 6-16,0-3 15,2 1-15,-1 9 0,0-2 16,5-1-16,2 0 0,3 6 0,5 0 15,4-6-15,2-7 0,4-1 16,1-1-16,1-3 0,1-1 16,5-4-16,2-1 0,2-3 15,1 0-15,0 3 0,-1-3 16,-3-2-16,-4-4 0,-3-4 16</inkml:trace>
  <inkml:trace contextRef="#ctx0" brushRef="#br0" timeOffset="318280.6351">28321 6302 0,'0'0'0,"0"0"0,0 0 16,0 0-16,0 0 0,0 0 0,15 24 16,-15-24-16,12 21 0,-12-21 15,18 32-15,-8-14 0,-1 1 16,1 2-16,0 6 0,-2-1 16,0-1-16,-2 7 0,-3 4 15,-1-3-15,-1 2 0,-3 4 16,-3 1-16,-1-5 0,-1-2 0,-1-1 15,-3 0-15,0-2 16,1-4-16,-3 3 0,2 0 16,2-8-16,-1-3 0,-1-3 0,0 2 15,1-3-15,1 1 0,1-4 16,0-2-16,2-4 0,-1 1 16,1-5-16,-2-4 0,3 2 0,1-2 15,1-1-15,-1 4 16,2-3-16</inkml:trace>
  <inkml:trace contextRef="#ctx0" brushRef="#br0" timeOffset="318475.9755">28659 6604 0,'0'0'0,"0"0"16,20-3-16,-4 0 0,1-1 0,11 1 15,3 2-15,0 1 0,-1 0 16,6 1-16,-4 5 0,-5-2 16,-2 3-16,-6-3 0,-2 0 15,-4-1-15</inkml:trace>
  <inkml:trace contextRef="#ctx0" brushRef="#br0" timeOffset="318626.5928">28659 6873 0,'0'0'0,"0"0"0,0 0 0,0 0 15,40 0-15,-40 0 0,43-1 16,-18 1-16,4 0 0,2 1 16,-5-1-16,-4 0 0</inkml:trace>
  <inkml:trace contextRef="#ctx0" brushRef="#br0" timeOffset="319145.6441">29934 6104 0,'0'0'0,"0"0"16,0 0-16,0 0 0,0 0 0,-14-17 15,14 17-15,0 0 0,-29-1 16,29 1-16,-26 1 0,11 0 16,0 4-16,-2 0 0,-1 6 15,-1 0-15,0 2 0,-3 5 16,2 0-16,1 6 0,3-1 0,-1 5 15,1 1-15,-2 6 0,4-3 16,1 4-16,0-1 16,2 1-16,3 0 0,0 11 0,3 0 15,2-2-15,1-5 0,0 6 16,1 1-16,-2 1 0,1-3 16,-1 8-16,0 1 0,-2-6 0,-1-4 15,-3 5-15,-1 2 16,-1-4-16,0-1 0,-5 4 0,0-1 15,0-8-15,2-6 0,-5 1 16,-4-4-16,3-2 0,3-3 16,-2-4-16,-1-1 0,1-6 15,3-4-15,-5-1 0,-3-1 16,2-4-16,1 1 0,-6-9 16,-3-5-16,4-4 0,2-1 0,5 3 15,6 1-15,3 4 0</inkml:trace>
  <inkml:trace contextRef="#ctx0" brushRef="#br0" timeOffset="319345.7904">29256 6712 0,'0'0'16,"0"0"-16,20-7 0,-5 6 0,5-2 15,12 3-15,6-4 0,0 3 16,2-1-16,14 2 0,3 2 16,-5-1-16,-5-1 0,-1 0 15,-11 0-15,-7 0 0</inkml:trace>
  <inkml:trace contextRef="#ctx0" brushRef="#br0" timeOffset="319710.3603">30192 6309 0,'0'0'0,"0"0"0,0 0 0,0 0 0,-21 13 15,21-13-15,-21 19 16,21-19-16,-25 28 0,9-10 0,-1 3 16,0 1-16,2 2 0,-3 9 15,2 5-15,2-2 0,2-3 16,1 10-16,2-4 0,3-1 16,1-5-16,3 0 0,3-1 15,3-4-15,1 0 0,6 1 16,5 0-16,-3-7 0,2-1 0,3 0 15,1-6-15,-4-1 0,1-5 16,4 0-16,5-3 0,-10-2 16,-2 0-16,-2-1 0</inkml:trace>
  <inkml:trace contextRef="#ctx0" brushRef="#br0" timeOffset="320109.5958">30431 6458 0,'0'0'0,"0"0"0,0 0 15,0 0-15,0 0 0,0 0 16,24-7-16,-24 7 0,22 1 0,-22-1 15,28 10-15,-13-3 0,-3 0 16,0 4-16,0 3 16,0 0-16,-1 3 0,2 5 0,0 0 15,-1 0-15,-1 2 0,1-2 16,1 2-16,-2-2 0,-1 2 16,0-4-16,0 1 0,0-1 15,-1-4-15,1 5 0,-2 3 16,-2-9-16,-1-1 0,0 0 15,-1-3-15,0 0 0,-1-4 0,-1-1 16,-1-1-16,0-2 0,-1-3 16,-2-7-16,-1-3 0,-1 1 15,2 0-15,0 5 0</inkml:trace>
  <inkml:trace contextRef="#ctx0" brushRef="#br0" timeOffset="320409.861">30810 6480 0,'0'0'0,"0"0"16,0 0-16,0 0 0,0 0 0,-23 17 16,23-17-16,-25 19 0,25-19 15,-31 27-15,14-12 16,-1 0-16,-1 2 0,-7 4 15,-2 1-15,3 0 0,1-1 0,1 0 16,0 1-16,5-4 0,0-1 16,-3 1-16,0 3 0,5-6 15,2-1-15,3-3 0,3 0 16,2-4-16,2-1 0,0-1 16,2-2-16,2-3 0,6-3 0,-3 1 15,0 0-15,-1-1 0</inkml:trace>
  <inkml:trace contextRef="#ctx0" brushRef="#br0" timeOffset="320579.036">30992 6601 0,'0'0'16,"0"0"-16,0 0 0,28-7 15,-14 6-15,3-1 0,5 1 16,0 1-16,1-1 0,8 1 0,1 0 15,-2 0-15,-2 0 0,3-2 16,-3-3-16,-5 0 0,-4 1 16,-3 3-16</inkml:trace>
  <inkml:trace contextRef="#ctx0" brushRef="#br0" timeOffset="321159.7355">31633 6365 0,'0'0'0,"0"0"0,0 0 15,0 0-15,0 0 0,0 0 16,15 18-16,-15-18 0,0 0 16,2 32-16,-2-32 0,-7 30 15,2-13-15,-2-2 0,0 3 16,-2 1-16,0-1 0,-1-2 0,0 1 15,-2 4-15,0-6 0,2 0 16,2-2-16,0-2 0,2 0 16,0-4-16,1 0 0,1-3 15,2-1-15,0 1 0,1-1 16,1-2-16,0-1 0,4 3 16,1-6-16,0 3 0,2-1 0,1-2 15,-1 0-15,2-1 0,1 1 16,1-1-16,1 1 15,0 1-15,2 0 0,-1 1 0,1-2 16,-1 3-16,0 0 0,-2 0 16,-2 4-16,3-2 0,-1-1 0,-2 3 15,1 0-15,-1 3 16,0 0-16,-2 3 0,-2 1 16,0 2-16,-2-1 0,-2 5 15,-2-2-15,-1 0 0,-1 2 0,0 1 16,-2 0-16,-1 0 0,0 0 15,-4-1-15,-3 1 0,-1-3 16,-1-1-16,-1 0 0,1-1 16,0-2-16,3-2 0,-1 1 15,-1-1-15,-2-4 0,1-1 16,-3-4-16,0 0 0,0-3 16,1-1-16,2-3 0,2 0 15,2-1-15,1 1 0,2 3 0</inkml:trace>
  <inkml:trace contextRef="#ctx0" brushRef="#br0" timeOffset="321360.0161">31586 6472 0,'0'0'0,"0"0"0,0 0 16,0 0-16,28-7 0,-28 7 15,29-4-15,-12 1 0,1 3 0,3 0 16,2 0-16,-1 3 0,-1-2 16,4-1-16,-2-1 0,-3-2 15,-3 3-15,-3-1 0</inkml:trace>
  <inkml:trace contextRef="#ctx0" brushRef="#br0" timeOffset="321760.3855">32263 6379 0,'0'0'16,"0"0"-16,0 0 0,12 16 15,-12-16-15,11 23 0,-5-8 16,-2 2-16,1 1 0,-2 4 15,-1 2-15,-1 6 0,0 2 0,-4-3 16,-4 3-16,0-1 16,-2-2-16,-2 7 0,-1 2 0,0-5 15,-2-4-15,-2 3 0,-4-3 16,1-1-16,2-6 0,-4 6 16,1 1-16,2-6 0,3-3 0,-3-2 15,-2 2-15,1-5 0,3-2 16,-1-1-16,2-1 15,4-5-15,3-1 0,0 0 16,1-3-16,0 3 0,2-3 0,0 2 16,1-2-16,2-1 0,2-1 15,-3 2-15,3-2 0,-2 0 16,2 0-16,-2 1 0,0-2 16,0 1-16,-1-2 0,3 2 15</inkml:trace>
  <inkml:trace contextRef="#ctx0" brushRef="#br0" timeOffset="324077.1869">26464 6772 0,'0'0'16,"0"0"-16,0 0 0,0 0 15,0 0-15,0 0 0,0 0 16,0 0-16,0 0 0,0 0 0,32-8 15,-32 8-15,23-3 0,-23 3 16,33-3-16,-14 3 0,-1 0 16,1 0-16,0 3 0,-1-2 15,-1-1-15,1 0 0,1 2 16,-2-2-16,0 1 0,-1-2 16,1-1-16,1 2 0,-3 0 0,-4 2 15,-1-1-15,-1-1 0,-2 0 16,1 0-16,-1 1 0,-2 2 15,1-3-15,-2-3 0,-2 2 16,1 0-16,-1-1 0,0 1 16</inkml:trace>
  <inkml:trace contextRef="#ctx0" brushRef="#br0" timeOffset="324459.9344">27034 6501 0,'0'0'0,"0"0"0,0 0 16,0 0-16,0 0 0,0 0 15,14 18-15,-14-18 0,0 0 0,18 25 16,-18-25-16,15 29 15,-7-12-15,0-2 0,-1 3 16,1 0-16,-1 2 0,-1-1 16,1 2-16,0 4 0,-2 2 0,0-1 15,-2-1-15,0-3 0,-1-1 16,1 0-16,-2-2 16,0-1-16,0-1 0,0-2 0,0-1 15,-1 0-15,0-3 0,0 0 16,0-1-16,-1-4 0,1-1 0,-1-1 15,0-1-15,-1-1 0,-1-4 16,1 2-16,0-3 0,2 3 16</inkml:trace>
  <inkml:trace contextRef="#ctx0" brushRef="#br0" timeOffset="324793.5174">27312 6576 0,'0'0'15,"0"0"-15,0 0 0,0 0 0,0 0 16,-21 13-16,21-13 0,-20 16 16,20-16-16,-24 22 0,8-9 15,0 1-15,-1-2 0,0 2 16,-2 3-16,0 0 0,0-1 0,-6 5 15,-2 0-15,2-2 16,1 0-16,2-1 0,1-2 16,0 2-16,3 0 0,2-4 0,0 0 15,3 0-15,2-3 0,4-4 16,2-1-16,0-1 0,2-1 16,1-1-16,1 0 0,1-3 15,3-3-15,-3 3 0,2-3 16,-2 3-16</inkml:trace>
  <inkml:trace contextRef="#ctx0" brushRef="#br0" timeOffset="324993.5835">27409 6737 0,'0'0'0,"0"0"16,0 0-16,23-4 0,-23 4 15,24-3-15,-8 3 0,0 0 16,2 0-16,1 0 0,0 0 16,6 0-16,-3 0 0,-2-4 0,-2-1 15,-2-1-15,-3 3 0,-2-1 16</inkml:trace>
  <inkml:trace contextRef="#ctx0" brushRef="#br0" timeOffset="325493.8375">28018 6448 0,'-1002'0'0,"2004"0"0,-1002 0 0,0 0 16,0 0-16,0 0 0,-17 25 15,17-25-15,-15 21 0,15-21 0,-19 25 16,8-11-16,0 0 0,0 0 16,0 1-16,1 3 0,1 0 15,-1 3-15,1-3 16,1 0-16,3 2 0,2-4 16,0 2-16,2-4 0,1 2 0,4-4 15,1 3-15,1-5 0,0 1 16,3 0-16,2 3 0,0-3 15,1-1-15,-1-2 0,0 2 0,-1-2 16,-1 2-16,-1 1 0,-2-4 16,0 4-16,-2-4 0,-1 0 15,-3 3-15,-3-2 0,-2 1 16,-3-4-16,-2 2 0,-2 0 16,-1 0-16,-5 1 0,-1 2 15,1-2-15,-1-1 0,-2-2 16,-1 0-16,2-1 0,2 2 15,3-2-15,1-3 0,0-1 16,3 3-16,0-3 0,3-1 16,0-1-16,2-3 0,3-5 0,1 0 15,1 2-15,0 1 0,0 0 16</inkml:trace>
  <inkml:trace contextRef="#ctx0" brushRef="#br0" timeOffset="325793.5294">27956 6616 0,'0'0'0,"0"0"0,0 0 0,0 0 16,0 0-16,25-8 0,-25 8 15,0 0-15,23-4 0,-12 1 16,1 3-16,-1 0 0,-1-1 0,1-1 16,0 2-16,-1 0 0,-1 0 15,-1 0-15,-1 0 0,-1 0 16,1 0-16,-1-1 0,0-2 16,-1 3-16,0 0 0,-1 0 15,1 3-15,-1-3 0,-1 1 0,1-1 16</inkml:trace>
  <inkml:trace contextRef="#ctx0" brushRef="#br0" timeOffset="328993.3748">25460 7587 0,'0'0'0,"0"0"16,0 0-16,0 0 0,0 0 15,25-6-15,-25 6 0,33-1 16,-14 0-16,7 1 0,4 1 16,2-1-16,3 1 0,17 1 15,5-1-15,0 0 0,1 3 0,20-3 16,19 3-16,-4 0 15,-3 5-15,21-3 0,3-2 16,7-2-16,-8-1 0,57 3 16,-6 2-16,-22 4 0,-15-1 0,10-3 15,5-4-15,-9-1 0,-5-1 16,12 4-16,8 1 0,-11 0 16,-7-1-16,16 3 0,10 2 15,-14 0-15,-8 0 0,11-2 16,9 2-16,-13 0 0,-9 4 0,8 1 15,7 4-15,-15-4 0,-8-4 16,5 1-16,4 1 16,-13-1-16,-8 2 0,1-1 0,3 1 15,-15-1-15,-12-1 0,2 3 16,3 3-16,-13-10 0,-10-6 16,-1 2-16,-2 1 0,-9 2 15,-6 2-15,2 2 0,2 1 16,-4-7-16,-2-5 0,-3 1 15,0 1-15,-11 2 0,-6 0 0,-3 2 16,-3 1-16,-5-2 0,-5-3 16,-2 3-16,-2 2 0,-3 0 15,-1 2-15,-3-3 0,0 0 16,-2-3-16</inkml:trace>
  <inkml:trace contextRef="#ctx0" brushRef="#br0" timeOffset="353127.573">4777 15762 0,'0'0'0,"0"0"0,0 0 15,0 0-15,22-4 0,-22 4 16,0 0-16,22-4 0,-22 4 0,16-3 16,-6 2-16,-4 0 0,2 0 15,0 0-15,1 0 0,-2-1 16,2 2-16,-2 0 0,0 0 16,1 2-16,1-1 0,1-1 15,-3 1-15,3-1 0,1 1 16,-1 1-16,2-2 0,1 3 15,-2-2-15,1 2 0,1-3 16,0 3-16,-1-2 0,2 2 16,0 1-16,1 1 0,-3-3 0,3 1 15,-1 1-15,0-1 0,1-2 16,-2 2-16,0 1 0,1-4 16,-2 2-16,0-1 0,0 0 15,0 2-15,-1-3 0,0 3 16,0-2-16,-2 0 0,-1 1 0,-1-2 15,0 0-15,-1 0 16,-2 2-16,1-1 0,-1 0 16,-1 1-16,0-1 0,-2-1 0,2 0 15,-1 0-15,0 2 0,-2-2 16,2 1-16,-2-1 0,3 1 16,-3-1-16,3 2 0,-3-2 15,0 3-15,0-3 0,0 0 16,0 2-16,0-2 0,0 3 15,0-3-15,0 0 0,0 0 0,0 0 16,0 0-16,0 0 16,0 0-16,0 0 0,0 0 15,0 0-15,0 0 0,0 0 0,0 4 16,0-4-16,0 0 0,0 0 16,0 0-16,-3-3 0,3 3 15,0 0-15,0 0 0,0 0 16,0 0-16,0 0 0,0 0 15,0 0-15,-4-4 0,4 4 16,0 0-16,0 0 0,0 0 0,0 0 16,0 0-16,0 0 0,0 0 15,0 0-15,0 0 0,-6-1 16,6 1-16,0 0 0,0 0 16,0 0-16,0 0 0,0 0 15,0 0-15,0 0 0,0 0 0,0 0 16,0 0-16,0 0 15,0 0-15,0 0 0,-3-4 16,3 4-16,0 0 0,0 0 0,0 0 16,0 0-16,0 0 0,0 0 15,0 0-15,0-6 0,0 6 16,0 0-16,0 0 0,0 0 16,0 0-16,0 0 0,0 0 15,0 0-15,0 0 0,0 0 16,0 0-16,0 0 0,0 0 0,0-7 15,0 7-15,0 0 16,0 0-16,0 0 0,0-7 16,0 7-16,0 0 0,0 0 15,0 0-15,0 0 0,0 0 0,0 0 16,0 0-16,0 0 0,0 0 16,0 0-16,0-4 0,0 4 15,0 0-15,0 0 0,0 0 16,0 0-16,0 0 0,0 0 15,0 0-15,0 0 0,0 0 0,0 0 16,0 0-16,0 0 0,0 0 16,0 0-16,0-7 0,0 7 15,0 0-15,0 0 0,0 0 16,0 0-16,0 0 0,0 0 16,0 0-16,0 0 0,0 0 15,0 0-15,0 0 0,0 0 16,0 0-16,0 0 0,0 0 15,0 0-15,0 0 0,0 0 16,0 0-16,0 0 0,0 0 0,0 0 16,0 0-16,0 0 0,0 0 15,0 0-15,0 0 0,0 0 16,0 0-16,0 0 0,0 0 16,0 0-16,0 0 0,0 0 15,0 0-15,0 0 0,0 0 16,0 0-16,0 0 0,0 0 15,0 0-15,0 0 0,0 0 16,0 0-16,0 0 0,0 0 0,0 0 16,0 0-16,0 0 0,0 0 15,0 0-15,0 0 0,0-10 16,0 10-16,0-5 0,0 5 16</inkml:trace>
  <inkml:trace contextRef="#ctx0" brushRef="#br0" timeOffset="354637.5254">3680 10249 0,'0'0'0,"0"0"16,0 0-16,0 0 0,21-7 0,-21 7 16,0 0-16,0 0 0,21-4 15,-21 4-15,6-3 0,-2 3 16,-2 0-16,1 0 0,-2 1 16,1-1-16,2 0 0,-4 0 15,1 2-15,-1-2 0,2 0 0,-2 0 16,2 1-16,-2-1 15,4 0-15,-4 0 0,0 0 16,0 0-16,0 0 0,0 0 0,0 0 16,0 0-16,3-4 0,-3 4 15,0 0-15,0 0 0,0 0 16,0-7-16,0 7 0,3-8 16,-3 8-16,1-9 0,-1 9 15,3-7-15</inkml:trace>
  <inkml:trace contextRef="#ctx0" brushRef="#br0" timeOffset="354988.3367">3775 8386 0,'0'0'0,"0"0"0,0 0 0,0 0 0,0 0 16,0 0-16,0 0 16,0 0-16,0 0 0,0 0 0,0 0 15,0 0-15,0 0 0,0 0 16,0 0-16,0 0 0</inkml:trace>
  <inkml:trace contextRef="#ctx0" brushRef="#br0" timeOffset="355450.1771">3822 10838 0,'0'0'15,"0"0"-15,0 0 0,0 0 16,0 0-16,0 0 0,0 0 15,0 0-15,0 0 0,0 0 16,4-32-16,-4 32 0,0 0 0,7-31 16</inkml:trace>
  <inkml:trace contextRef="#ctx0" brushRef="#br0" timeOffset="355850.7397">3863 8395 0,'0'0'0,"0"0"0,0 0 16,0 0-16,0 0 0,0 0 15,0 0-15,0 0 0,0 0 0,0 0 16,0 0-16,-11 18 0,11-18 0,-11 17 16,11-17-16,-12 21 15,12-21-15,0 0 0</inkml:trace>
  <inkml:trace contextRef="#ctx0" brushRef="#br0" timeOffset="360328.3936">13610 13872 0,'0'0'0,"0"0"16,0-17-16,0 7 0,0 1 0,-1-6 15,0-2-15,0 1 16,-1 0-16,-2 1 0,0 1 15,-2 2-15,1 1 0,-6 3 0,-5 0 16,0 4-16,-2 1 0,-4 5 16,-2 4-16,0 4 0,0 1 15,-3 8-15,0 4 0,3 2 16,2 1-16,0 6 0,0 4 16,3 3-16,3 4 0,-2 11 15,3 6-15,4-2 0,2-1 0,0 17 16,1 2-16,3 6 0,0-6 15,1 16-15,-1 2 16,2 18-16,1-12 0,-1-3 16,-2-1-16,0-9 0,-1-6 0,-2-2 15,1 3-15,-1-10 0,0-1 16,-9-4-16,-8-2 0,2-9 16,1-5-16,0-1 0,0 4 15,2-12-15,2-11 0,-8-6 16,-5-6-16,0-4 0,2-3 0,-9-10 15,-5-9-15,0-6 0,0-6 16,13 6-16,9 4 0,7 2 16</inkml:trace>
  <inkml:trace contextRef="#ctx0" brushRef="#br0" timeOffset="360544.6351">12744 14531 0,'0'0'0,"16"-2"0,3 0 16,-1 1-16,6 1 0,12 3 16,8 1-16,2 0 0,4 1 0,15 2 15,2 2-15,5-2 16,-8 0-16,-7-3 0,-14 0 0,-10-1 15</inkml:trace>
  <inkml:trace contextRef="#ctx0" brushRef="#br0" timeOffset="360861.5178">14000 14158 0,'0'0'0,"0"0"0,0 0 0,-24 18 15,24-18-15,-28 25 0,8-7 16,0 2-16,1 3 0,-5 12 16,0 5-16,0-4 0,2 0 0,-1 13 15,4 2-15,5-2 0,4-3 16,5 8-16,5-1 15,4-3-15,3-3 0,4 6 0,2-8 16,2-7-16,3-9 0,6-5 16,5-2-16,-5-9 0,-4-5 0,-4-1 15,-5-3-15,-3 0 16</inkml:trace>
  <inkml:trace contextRef="#ctx0" brushRef="#br0" timeOffset="361061.8116">14067 14565 0,'0'0'0,"0"0"0,0 0 0,33 0 16,-33 0-16,48 4 0,-15-1 15,0-2-15,2 5 0,12-2 16,4 3-16,4 0 0,-6-6 0,-8 2 15,-8 0-15,-6-3 0</inkml:trace>
  <inkml:trace contextRef="#ctx0" brushRef="#br0" timeOffset="361361.227">14873 14392 0,'0'0'0,"0"0"0,0 0 0,7 20 15,-7-20-15,13 25 0,-2-4 16,1 1-16,2 2 0,6 12 16,1 3-16,-1-1 0,-3-1 0,5 10 15,-1 3-15,0 3 0,-3-3 16,0-7-16,-1-4 15,-2-3-15,-3-3 0,-1 2 0,-4-6 16,-1-11-16,0-4 0,-3-7 16,-1-7-16,-1-7 0,0-7 0,-1 7 15,0 0-15,0 3 16</inkml:trace>
  <inkml:trace contextRef="#ctx0" brushRef="#br0" timeOffset="361595.436">15229 14459 0,'0'0'0,"0"0"15,0 0-15,0 0 0,0 0 0,-14 28 16,14-28-16,-22 29 16,7-12-16,-1 4 0,-2 4 15,-3-2-15,-2 1 0,-8 11 16,-1-2-16,-5 9 0,0-6 0,4-2 15,2 0-15,-1 2 0,5-4 16,5-6-16,5-4 16,6-6-16,4-5 0,2-3 0,0-1 15,2 0-15</inkml:trace>
  <inkml:trace contextRef="#ctx0" brushRef="#br0" timeOffset="361794.4682">15518 14715 0,'0'0'0,"0"0"0,0 0 0,0 0 15,36-2-15,-36 2 0,48 4 16,-19-1-16,5 0 0,2 3 16,4-2-16,6 3 0,-4 0 0,5-6 15,-3-2-15,-7-2 0,-7 3 16,-6-2-16</inkml:trace>
  <inkml:trace contextRef="#ctx0" brushRef="#br0" timeOffset="362161.89">16521 14526 0,'0'0'0,"0"0"0,0 0 16,0 0-16,0 0 0,0 0 0,-22 22 16,22-22-16,-21 24 0,21-24 15,-25 29-15,12-13 0,1 0 0,1 5 16,0-1-16,2 3 16,2-3-16,1 10 0,2 0 15,3 1-15,2 4 0,4-2 16,1 2-16,4 2 0,1-2 0,0-3 15,1-3-15,-1-1 0,-1-2 16,-1-2-16,-1-2 16,-3-1-16,0-3 0,-4-3 15,-2-1-15,-3 0 0,-1-4 0,-7-5 16,-6-2-16,-2-1 0,-2-4 16,-6-3-16,-6-5 0,5-4 15,1-1-15,6 2 0,4 2 16,4 3-16</inkml:trace>
  <inkml:trace contextRef="#ctx0" brushRef="#br0" timeOffset="362344.5048">16451 14701 0,'0'0'15,"0"0"-15,0 0 0,38 0 16,-16 3-16,7-2 15,7-1-15,3 6 16,2 0-16,6 3 0,-3 1 0,1-1 16,-9 0-16,-6-2 0</inkml:trace>
  <inkml:trace contextRef="#ctx0" brushRef="#br0" timeOffset="363095.3995">17172 14223 0,'0'0'0,"0"0"16,0 0-16,22 19 0,-11-8 0,3 6 15,3 5-15,3 8 0,0 2 16,2 8-16,2 6 16,2 11-16,-2-3 0,-5 10 0,-4 0 15,-6-3-15,-5 0 0,-7 7 16,-6 0-16,-4-7 0,-3-5 16,-3 5-16,0 0 0,-5-11 15,-2-7-15,-1 0 0,0-2 16,3-4-16,2-5 0,-6 1 15,-1-5-15,4-4 0,0 1 0,1-6 16,4-1-16,4-11 0,4-5 16,3-1-16,4 0 0,0-1 15</inkml:trace>
  <inkml:trace contextRef="#ctx0" brushRef="#br0" timeOffset="366378.4524">17662 14919 0,'0'0'0,"0"0"0,0 0 15,0 0-15,0 0 0,0 0 0,0 0 16,0 0-16,0 0 0,26 7 15,-26-7-15,36 0 0,-36 0 16,45-4-16,-13 1 16,2-1-16,2 0 0,14-2 0,3 3 15,-6-1-15,-4 3 0,2-1 16,-7 1-16,-7 1 0,-6 0 0,-5 0 16</inkml:trace>
  <inkml:trace contextRef="#ctx0" brushRef="#br0" timeOffset="366548.458">17626 15298 0,'0'0'16,"0"0"-16,0 0 0,26 0 0,-26 0 16,37-1-16,-7-2 15,2-1-15,2 3 0,16-2 0,5 0 16,1-1-16,-10 1 0,-8-1 15</inkml:trace>
  <inkml:trace contextRef="#ctx0" brushRef="#br0" timeOffset="367227.9292">19482 14540 0,'0'0'0,"0"0"15,0 0-15,-10-25 0,6 13 0,-3-1 16,-2 1-16,0-1 15,-2-1-15,-7-4 16,-2 4-16,0-1 16,0 5-16,-4 1 0,-5 2 0,2 2 0,-1 3 0,-3 2 15,2 7-15,-2 0 0,0 2 16,2 5-16,3 6 0,3 3 16,3-1-16,3 7 0,3 4 15,4 1-15,3 1 0,3 15 16,3 4-16,4 0 0,4 3 15,8 11-15,5 0 0,1-1 0,0-6 16,2 14-16,0 0 0,3-3 16,0-4-16,8 39 0,-5 0 15,-9-15-15,-8-9 0,-7-5 16,-4-1-16,-4-6 0,-2-5 16,-7 3-16,-4 3 0,-4-11 15,-3-6-15,-2-4 0,-2-4 16,1-4-16,-1-3 0,-5-6 15,-4-2-15,6-11 0,5-5 0,-1-6 16,0-4-16,-8-9 0,-5-7 16,2-22-16,0-15 15,12 14-15,7 11 0,6 7 0</inkml:trace>
  <inkml:trace contextRef="#ctx0" brushRef="#br0" timeOffset="367428.1972">18672 15233 0,'0'0'0,"0"0"16,26-10-16,-26 10 0,31-8 16,-8 5-16,6 2 0,4-2 15,3 3-15,15 0 0,4 3 16,10 1-16,-2 3 0,-3 0 15,-13-3-15,-11 0 0</inkml:trace>
  <inkml:trace contextRef="#ctx0" brushRef="#br0" timeOffset="367848.1536">20130 14579 0,'0'0'0,"0"0"15,0 0-15,0 0 0,0 0 0,0 0 16,-32 18-16,32-18 0,-31 22 0,12-6 16,-2 3-16,-1 3 15,-1 3-15,-8 11 0,-1 6 16,3-2-16,5-1 0,-4 15 16,-1 14-16,5-4 0,6-3 0,5 14 15,6 0-15,6-8 0,3-9 16,8 12-16,5-4 15,6-6-15,5-6 0,17 21 0,0-9 16,-1-13-16,-2-8 0,2-8 16,1-7-16,-13-10 0,-10-7 0,-6-2 15</inkml:trace>
  <inkml:trace contextRef="#ctx0" brushRef="#br0" timeOffset="368128.3803">20088 15308 0,'0'0'0,"0"0"0,0 0 15,31 3-15,-31-3 0,35 1 0,-12 1 16,3-1-16,2-1 0,13 4 16,4 0-16,-2-1 0,-2 1 15,11-1-15,-1 1 0,-9 0 16,-7-1-16,-8 0 0</inkml:trace>
  <inkml:trace contextRef="#ctx0" brushRef="#br0" timeOffset="368861.9048">20802 15005 0,'0'0'0,"0"0"0,0 0 15,21 13-15,-21-13 0,20 16 0,-7-2 16,3 0-16,1 3 0,7 5 16,1 3-16,-2 3 0,-1 1 15,8 9-15,1 2 0,-4-4 16,-1 3-16,-4 1 0,-4 2 16,1 5-16,-3-4 0,-4 4 15,-3 6 1,-3-10-16,-1-5 0,-1-1 0,-2-3 0,-1-7 15,0-3-15,-2-6 16,-1-7-16,-2-11 16,-3-5-16,0-4 0,1-2 0,1 4 15,2 0-15,0 3 0</inkml:trace>
  <inkml:trace contextRef="#ctx0" brushRef="#br0" timeOffset="369112.3094">21355 15126 0,'0'0'0,"0"0"0,0 0 0,0 0 16,0 0-16,0 0 0,-23 21 16,23-21-16,-19 18 0,19-18 15,-23 29-15,9-11 0,1-1 0,-1 1 16,0 3-16,-6 2 15,-1 1-15,1 0 0,0-1 0,2-2 16,3 0-16,-3 1 0,1 2 16,2-2-16,4 0 0,2-4 15,2-4-15,1 0 16</inkml:trace>
  <inkml:trace contextRef="#ctx0" brushRef="#br0" timeOffset="381942.8147">21650 15507 0,'0'0'0,"0"0"0,0 0 15,0 0-15,0 0 0,0 0 16,0 0-16,0 0 0,23-4 16,-23 4-16,0 0 15,31-2-15,-31 2 0,30-1 0,-12 1 16,-1 0-16,0-2 0,1 2 15,-1 0 1,-1 0-16,-2 0 0,-2 0 0</inkml:trace>
  <inkml:trace contextRef="#ctx0" brushRef="#br0" timeOffset="382417.0897">22363 15037 0,'0'0'0,"0"0"16,0 0-16,0 0 0,0 0 0,0 0 16,0 0-16,0 0 0,0 0 15,-10 26-15,10-26 0,-15 24 16,15-24-16,-21 27 0,9-11 15,0 1-15,-1 1 0,1 3 16,0-2-16,1 3 0,1 1 0,-1 7 16,2 2-16,2-4 15,3 0-15,3-2 0,2 2 16,3 4-16,4-3 0,6-1 16,6-2-16,-1-1 0,-1-4 0,2 3 15,3 1-15,-4-3 16,0-4-16,2 4 0,-1 1 0,-4-3 15,-2-4-15,-4 0 0,-4-2 16,-1-3-16,-3 0 0,-3-1 16,-4 1-16,-1 0 0,-3-1 0,-3-1 15,-4 0-15,0 0 0,-2-2 16,-7-2-16,-7-1 16,4-2-16,4-2 0,-1-2 15,-1-3-15,0-4 0,-2-2 0,5 2 16,4 1-16,4 2 0</inkml:trace>
  <inkml:trace contextRef="#ctx0" brushRef="#br0" timeOffset="382612.5971">22209 15219 0,'0'0'15,"0"0"-15,0 0 0,25-8 0,-25 8 16,29-10-16,-9 4 0,3 1 15,5-2-15,2 3 0,3 1 16,9-1-16,0-2 0,3 4 16,2-1-16,7 0 0,-5 3 15,-9 0-15,-9 0 0,-4 0 16</inkml:trace>
  <inkml:trace contextRef="#ctx0" brushRef="#br0" timeOffset="383812.5294">23013 15547 0,'0'0'0,"0"0"16,0 0-16,25-3 0,-25 3 0,31-3 16,-10-1-16,4 3 15,1 0-15,5-1 0,3 1 16,9-1-16,-1 2 0,10 2 16,0-1-16,-6 1 0,-4-1 0,0 0 15,0 2 1,-5-3-16,-2-3 0,-2 1 0,-8-1 0,-5 1 15</inkml:trace>
  <inkml:trace contextRef="#ctx0" brushRef="#br0" timeOffset="384032.5549">23447 15286 0,'0'0'0,"0"0"0,0 0 0,-18 12 16,18-12-16,-15 17 0,6-3 16,0 1-16,-1 2 0,0 4 15,0 2-15,-3 9 0,1 0 0,-1 6 16,-1 2 0,2 5-16,3-4 0,6 2 0,4-4 15,0-3-15,0-7 0,0-5 0</inkml:trace>
  <inkml:trace contextRef="#ctx0" brushRef="#br0" timeOffset="384596.1199">24330 15537 0,'0'0'0,"0"0"16,-3-18-16,-1 7 0,1 0 0,-3-7 16,1-3-16,-3 0 15,1 2-15,-6-2 0,-2 2 16,-2-1-16,1-1 0,-6 0 16,-1 2-16,2 5 0,0 3 0,-1 3 15,-1 2-15,2 3 0,2 3 16,2 6-16,3 2 0,3 0 15,2 2-15,4 4 0,2 1 16,5 3-16,1 2 0,8 2 16,5 7-16,1-1 0,-1 0 0,8 11 15,1 4 1,-1-3-16,-1-1 0,-2-1 0,-1-4 0,-2 2 16,-3-2-16,-1 6 15,-5-1-15,-2-7 0,-3-4 0,-7-2 16,-5-4-1,-3-8-15,-2-3 0,-4-4 0,-4-1 16,-3-5-16,1 1 0,-4-6 16,-4-4-16,3-1 0,4 0 0,-4-5 15,-2-2 1,2-6-16,2-5 0,6 6 16,5 5-16,5-8 0,5-4 15,3-1-15,3 3 0,5 2 0,7 2 16,1-2-16,2-1 0,3 0 15,1-2-15,4 4 0,3 1 16,0 0-16,1-2 0,-7 6 16,-5 4-16,-2 3 0</inkml:trace>
  <inkml:trace contextRef="#ctx0" brushRef="#br0" timeOffset="384912.9081">24570 15101 0,'0'0'0,"0"0"16,0 0-16,17 25 0,-11-14 0,3 3 15,3 5-15,2 1 16,0 2-16,5 10 0,1 4 15,-3-1-15,-1-2 0,0 13 0,0 1 16,-4-1-16,-3-3 0,-4 10 16,-3-3-16,-2-4 0,-2-6 15,-4 6-15,-4 0 0,-5-8 16,-2-5-16,-4-4 0,-4-2 16,4-5-16,4-3 0,0-10 15,2-7-15,4 2 0,2-4 0,2 3 16</inkml:trace>
  <inkml:trace contextRef="#ctx0" brushRef="#br0" timeOffset="385111.7212">25115 15215 0,'0'0'0,"10"0"15,5-3-15,1 3 0,0 0 16,10 3-16,4 1 0,-2 0 16,1 2-16,6 2 0,-1 2 15,-4 1-15,-2 0 0,-6-4 16,-3 0-16,-4 0 0</inkml:trace>
  <inkml:trace contextRef="#ctx0" brushRef="#br0" timeOffset="385279.2454">25080 15522 0,'0'0'0,"0"0"0,0 0 0,0 0 15,22 11-15,-22-11 0,41 4 16,-15-1-16,3 0 0,6-2 16,6-1-16,10 0 0,-2 0 0,1 0 15,-9 0-15,-8-1 0</inkml:trace>
  <inkml:trace contextRef="#ctx0" brushRef="#br0" timeOffset="386967.0468">26710 14485 0,'0'0'16,"0"0"-16,0 0 0,-6-25 0,3 16 15,-2-2-15,-1-3 16,-2 0-16,-1-3 0,-5-2 16,-3 2-16,1 2 0,-1 0 0,-3 5 15,-4 3-15,0 3 0,0 0 16,-6 8-16,0 3 0,0 2 16,-1 7-16,3 2 0,1 1 15,4 5-15,3 1 0,0 11 16,3 5-16,3 1 0,1 3 0,3 5 15,3 5-15,2-2 16,3 0-16,1 8 0,0 2 0,2 9 16,3 0-16,0 0 0,-1 2 15,-1-6-15,-1-4 0,0 32 16,-1-6-16,-1-11 0,-1-9 0,-3-8 16,-3-2-16,-1-6 15,-2 0-15,-2-4 0,-4-4 16,0-5-16,-2-7 0,1-7 0,2-6 15,-1-5-15,1-5 0,-12-9 16,-6-8-16,2-9 0,2-6 16,20 13-16,4 2 0,0 1 15</inkml:trace>
  <inkml:trace contextRef="#ctx0" brushRef="#br0" timeOffset="387179.0568">25765 15097 0,'0'0'0,"0"0"0,0 0 15,0 0-15,28-7 0,-28 7 16,36-2-16,-14 1 0,3 2 0,4 2 16,3 3-16,8-1 0,2 1 15,2 2-15,2 2 0,7 0 16,-3-2-16,-9-1 0,-8 0 15,-5-3-15</inkml:trace>
  <inkml:trace contextRef="#ctx0" brushRef="#br0" timeOffset="387496.2973">27027 14776 0,'0'0'0,"0"0"0,0 0 16,-22 21-16,22-21 0,-24 29 15,10-8-15,-1 4 0,1 0 0,-5 15 16,0 2-16,-2 8 0,3-3 15,5 6-15,4-2 0,1 8 16,4-9-16,4-2 0,4-1 16,5 2-16,2-6 0,4-7 15,5-2-15,3-11 0,3-5 0,-8-7 16,-3-1-16,-4-3 16</inkml:trace>
  <inkml:trace contextRef="#ctx0" brushRef="#br0" timeOffset="387995.569">27329 14780 0,'0'0'0,"0"0"0,0 0 16,0 0-16,0 0 0,31 10 0,-31-10 15,28 11-15,-12-4 0,1 3 16,-1-1-16,0 2 0,-3 2 16,-1 1-16,-2 4 0,-1 4 15,-3-4-15,-6 3 0,-5-2 16,-3 1-16,-4-2 0,-3 0 16,-3 1-16,-1 1 0,1-2 0,-5 0 15,-2-1-15,5-5 16,4-2-16,2 0 0,3-6 0,3 1 15,2-2-15,5 0 0,2 0 16,4-2-16,2 1 0,7-2 16,3-2-16,3 2 0,2 0 0,2 0 15,3-1-15,-2 1 16,0 0-16,3 1 0,1 2 16,-5 2-16,-3 1 0,-2 2 0,-4 2 15,-3 4-15,-3 4 0,-5 0 16,-6 0-16,-2 0 0,-3-1 15,-4 1-15,-3 1 0,-1 0 16,0-3-16,-2 2 0,-3-1 16,2-5-16,2 1 0,1-9 15,3-4-15,2-1 0,3-1 16,0 2-16</inkml:trace>
  <inkml:trace contextRef="#ctx0" brushRef="#br0" timeOffset="388178.6703">27774 15072 0,'0'0'0,"0"0"0,0 0 15,0 0-15,26 3 0,-26-3 16,32 4-16,-12-1 0,3 1 0,2-2 16,1 1-16,0 0 0,2-3 15,6 3-15,0-3 16,-2 0-16,-2-3 0,-4 3 0,-6-3 15,-2 2-15</inkml:trace>
  <inkml:trace contextRef="#ctx0" brushRef="#br0" timeOffset="388447.1493">28499 15026 0,'0'0'0,"0"0"0,0 0 0,11 25 16,-4-11-16,4 1 0,5 6 15,3 4-15,0 3 0,1 1 16,1 2-16,3 6 0,-1-2 0,1 1 16,0 0-16,-3-4 0,-4-3 15,1 5-15,-4-4 16,-3-2-16,-1-6 0,-3-7 0,-2-1 15,0-7-15,-3-4 0,0 1 16,-1-2-16,-1-2 0</inkml:trace>
  <inkml:trace contextRef="#ctx0" brushRef="#br0" timeOffset="388712.2869">28816 15069 0,'0'0'0,"0"0"16,0 0-16,0 0 0,-19 21 15,19-21-15,-23 18 0,9-7 16,-1 0-16,0 3 0,-3 0 16,-2 3-16,-1-1 0,-5 7 15,1-3-15,1 1 0,4-5 16,-5 3-16,2-4 0,4 1 0,3-4 15,3-4-15,2-2 0,3-6 16,2-3-16,2-1 16,-1 1-16,2 3 0</inkml:trace>
  <inkml:trace contextRef="#ctx0" brushRef="#br0" timeOffset="388979.1201">29089 14795 0,'0'0'0,"0"0"15,0 0-15,21 20 0,-21-20 0,25 25 16,-9-7-16,2 3 0,1 2 16,4 12-16,-1 3 0,-1-2 15,-1-3-15,1 13 0,-3 4 16,-2-4-16,-4-2 0,-7 10 15,-5-1-15,-5-3 0,-5 0 16,-11 0-16,-8-4 0,-4-7 0,-2-4 16,8-9-16,8-6 15,4-6-15</inkml:trace>
  <inkml:trace contextRef="#ctx0" brushRef="#br0" timeOffset="397480.0934">5864 8569 0,'0'0'0,"0"0"16,0 0-16,0 0 0,0 0 0,0 0 15,0 0-15,0 0 0,0 0 16,-24 7-16,24-7 0,-25 17 16,25-17-16,-36 24 0,17-8 15,-2 1-15,-3 1 0,-7 9 16,-3 3-16,0-1 0,-1-2 16,-7 8-16,-2 1 0,3-4 0,3-4 15,-7 8-15,0 2 0,6-4 16,3-1-16,-6 1 0,0-3 15,6-3-15,4-1 0,3-1 16,4 1-16,4-7 0,2-3 0,4-5 16,3-2-16,4-1 15,5 0-15,3-2 0,3 2 16,-2-4-16,2-1 0,5 1 16,0 0-16,2-2 0,1 1 0,4-1 15,4-1-15,1-1 0,-1-2 16,3 1-16,1 1 0,-1-3 15,0-2-15,5 3 0,3 3 16,-1 0-16,-3-4 0,3 2 16,3 2-16,-3-1 0,-2 1 15,2-1-15,-4 0 0,1 1 16,-1 0-16,0 1 0,-3-2 16,-3 3-16,-4-1 0,-1-1 15,-1 0-15,-1 0 0,-2 0 0,-1-1 16,-2 0-16,-4-1 0,0 1 15,1-2-15,-1 0 0,0-3 16,-1 0-16,2-3 0,-4-1 16,1 2-16,1-2 0,-2-5 15,0-4-15,0 0 0,0-3 16,0 0-16,0 1 0,0-2 0,0-1 16,0-2-16,-2-4 15,1 1-15,1 2 0,0-8 0,0-2 16,0 4-16,0 2 0,0-2 15,1-1-15,1 1 0,-1 1 16,1 1-16,1 0 0,-1 2 16,0 2-16,1-3 0,1 1 15,-1 6-15,0 2 0,0 0 16,2 1-16,-3 3 0,0 3 0,0-1 16,2 1-16,-3 0 0,1 1 15,-1 2-15,1 1 16,-2 3-16,0 1 0,0 1 0,0 0 15,0 3-15,2-3 0,-2 3 16,-2-2-16,2 2 0,0 0 16,-3 5-16,0 1 0,-1 0 15,-1-1-15,-1 2 0,0 2 16,-2 1-16,-1 1 0,-1 2 16,-5 3-16,1 0 0,-1 2 0,-7 6 15,0 1-15,-2 2 16,-1 1-16,-7 9 0,-2 0 0,1-3 15,0-4-15,-7 8 0,-1-1 16,0 0-16,3-2 0,0 0 16,-4 0-16,1 2 0,7-3 15,-1-1-15,2-3 0,4-5 0,4-1 16,5-2-16,3-1 16,5-5-16,2-3 0,5-1 15,-1-1-15,5-1 0,1-2 0,1 0 16,5 0-16,2-2 0,6 1 15,-1-4-15,3-1 0,2 0 16,-3 1-16,9-3 0,4-2 16,1 1-16,-1-1 0,6 0 15,2 1-15,0-1 0,-4-1 16,13 0-16,0 0 0,-4 2 16,-4 0-16,4 1 0,0 0 15,-3 1-15,-2 1 0,2 0 0,-1 0 16,-8 3-16,0 1 0,4 0 15,-3-1-15,-9-1 16,-2 0-16,-3 1 0,-2-2 0,0 0 16,-1 1-16,-1-1 0,-3 1 15,-4-1-15,-1 0 0,0-2 16,-3 1-16,-1-2 0,2-6 0,-2 1 16,0-4-16,-2 1 15,1-2-15,-2-2 0,-2-4 16,1 1-16,1 1 0,-1-4 0,1-4 15,0 1-15,-1 1 0,1-3 16,0-2-16,1 0 0,-1-2 0,0-6 16,2-1-16,-2 3 0,-2 2 15,3-4-15,1 0 16,0 3-16,0 1 0,-1-7 0,-2-2 16,2 4-16,1 3 0,-1 1 15,-2 1-15,3 3 0,-1 2 16,1 3-16,0 0 0,1 3 15,0 2-15,-1 5 16,0 0-16,0 1 0,-1 1 0,1 2 16,0 1-16,0 3 0,1 3 0,-3-1 15,-3 3-15,-1 1 16,-2 1-16,-4 4 0,-2 3 16,1-1-16,0 2 0,-5 3 15,-3 3-15,-1 2 0,-2-2 0,-10 10 16,-4 4-16,1-5 0,1 0 15,-10 5 1,-4 0-16,6-1 0,1 0 0,-7 4 0,2-2 16,7-1-16,2-2 0,3-2 15,0 0-15,3-7 0,4-2 0,3 4 16,5 2-16,6-6 16,6 1-16,1-2 0,6 1 15,2-2-15,2-3 0,8 2 0,6-2 16,3-1-16,4 0 0,5-1 15,2 2-15,2-2 0,2-1 16,4 0-16,2-2 0,1-1 16,1 0-16,11-1 0,2 2 15,-8-3-15,-4 0 0,2-4 16,2 0-16,-7-1 0,-4 0 16,-3 0-16,-1 2 0,-3-1 0,-5 0 15,-1-2-15,-1-1 16,-6 2-16,-1 0 0,-8-1 0,2-1 15,-4-1-15,0 0 0,-4-4 16,-3-1-16,-4-2 0,-5-3 16,-7-3-16,-9-3 0,6 2 0,5 4 15,2 2-15</inkml:trace>
  <inkml:trace contextRef="#ctx0" brushRef="#br0" timeOffset="397694.7617">4059 8556 0,'0'0'0,"0"0"0,0 0 16,0 0-16,0 0 0,0 0 0,0 0 15,0 0-15,0 0 0,0 0 16,0 0-16,7-18 0</inkml:trace>
  <inkml:trace contextRef="#ctx0" brushRef="#br0" timeOffset="397963.9249">7763 8572 0,'0'0'0,"0"0"16,0 0-16,0 0 0,0 0 0,0 0 16,-16 18-16,16-18 0</inkml:trace>
  <inkml:trace contextRef="#ctx0" brushRef="#br0" timeOffset="402662.9967">30530 7308 0,'0'0'0,"0"0"0,0 0 0,33 0 15,-19 0-15,5 0 0,5-2 16,6 1-16,0 1 0,4-1 16,3-2-16,7 3 0,-2-2 15,2 1-15,2-1 0,-3 0 0,-1 2 16,7 0-16,0 0 0,-4 2 15,-3-1-15,0 0 0,0 1 16,-6-1-16,-3 2 0,1-2 16,-3-1-16,-8 0 0,-1 3 15,-4-3-15,-3 3 0,-2-2 16,-5 0-16,0 1 0,-1 1 16,-3-2-16,-1 3 0,0-1 0,-3 2 15,0-1-15,0-1 0,0-1 16</inkml:trace>
  <inkml:trace contextRef="#ctx0" brushRef="#br0" timeOffset="404262.6387">24302 16498 0,'0'0'0,"0"0"15,0 0-15,0 0 0,24-4 0,-24 4 16,29-9-16,-29 9 0,31-9 15,-11 5-15,3-1 0,0 1 16,0-1-16,8 0 0,1 2 16,-1 1-16,-1 2 0,-2 3 15,-3 1-15,-4 0 0,-3 0 0,-3-1 16</inkml:trace>
  <inkml:trace contextRef="#ctx0" brushRef="#br0" timeOffset="404416.6567">24467 17140 0,'0'0'16,"0"0"-16,26-7 0,-7 3 0,2 0 15,12-4-15,6-1 16,-6 0-16,-6 2 0,-4 2 0</inkml:trace>
  <inkml:trace contextRef="#ctx0" brushRef="#br0" timeOffset="404962.4555">25558 16242 0,'0'0'0,"0"0"15,0 0-15,-16-17 0,7 11 0,-1-2 16,-2-1-16,1 2 15,0 0-15,0 0 0,-1 1 16,0 1-16,0 0 0,-5 5 16,-1 4-16,1 1 0,0 1 0,2 4 15,0 4-15,3 1 0,1-1 16,1 7-16,1 4 16,3 0-16,0 0 0,2 9 0,1 3 15,0 0-15,2 0 0,0 4 16,0 4-16,1 0 0,1 1 15,0 8-15,0 1 0,-1 5 0,-1-4 16,0 3-16,-1 3 0,0-5 16,0-3-16,-3 9 0,1-1 15,-3 0-15,1-1 0,-6-3 16,0-2-16,-5-2 0,-2-5 0,-6 16 16,1-2-16,7-11 15,4-7-15,-1-5 0,1-1 16,-3-10-16,-2-5 0,-1-8 15,0-4-15,8-8 0,-2-2 0,3 0 16,4-1 0,0-1-16</inkml:trace>
  <inkml:trace contextRef="#ctx0" brushRef="#br0" timeOffset="405179.4724">24911 16770 0,'0'0'15,"0"0"-15,0 0 0,0 0 16,25-11-16,-25 11 0,36-5 16,-13 3-16,1 0 0,7 1 15,4 0-15,14 2 0,0 2 0,17 1 16,2-1-16,-13 0 0,-10 0 15,-8-2-15</inkml:trace>
  <inkml:trace contextRef="#ctx0" brushRef="#br0" timeOffset="405913.548">26245 16338 0,'0'0'0,"0"0"0,0 0 16,0 0-16,0 0 0,-7-21 0,1 14 15,0 2-15,-2-1 0,-5 1 16,-5 0-16,-1 0 16,-1 2-16,-2 1 0,-1 0 0,-6 0 15,3 0-15,2 1 16,1-1-16,2 1 0,1-1 0,1 0 16,3 2-16,2-1 0,3 0 15,1 0-15,0 0 16,3 2-16,0 0 0,3 1 0,0 0 15,2 2-15,0 1 0,0 3 16,0 1-16,-1 2 0,2 2 16,0 1-16,0 3 0,0 7 0,1 3 15,-1 5 1,0 2-16,-2 0 0,0-1 0,-1 6 16,-1-2-16,2 2 0,1 3 0,-1 4 15,-1-4-15,0-2 0,-2-1 16,1-3-16,0 0 0,2-4 15,0-2-15,-2 2 16,1 2-16,0-5 16,0-4-16,2-3 0,0-3 0,0-4 15,-1 0-15,1-2 0,0-1 0,1-3 16,0 0-16,0-1 16,1 0-16,0 0 0,0 0 15,1-1-15,0-1 0,2-1 0,3-1 16,0 2-16,2 1 0,4-1 15,4 0-15,0 0 0,1-2 16,1 0-16,3 0 0,3-1 16,0 0-16,0 0 0,0 0 15,1 0-15,-2 1 0,8 0 16,1 1-16,-5 1 0,-3-2 0,0 0 16,-2-2-16,-1-2 0,-2-2 15,-3 1-15,-3-1 16,-2 1-16</inkml:trace>
  <inkml:trace contextRef="#ctx0" brushRef="#br0" timeOffset="406146.5573">26201 16752 0,'0'0'0,"0"0"15,0 0-15,0 0 0,0 0 16,0 0-16,0 0 0,23-3 16,-23 3-16,31-2 0,-31 2 15,42-2-15,-21 0 0,3 1 16,4 0-16,-2 0 0,1-1 0,2 1 16,-5 0-16,-4 0 0</inkml:trace>
  <inkml:trace contextRef="#ctx0" brushRef="#br0" timeOffset="406529.5269">26832 16522 0,'0'0'0,"0"0"0,0 0 15,0 0-15,0 0 0,24 8 0,-24-8 16,22 4-16,-22-4 0,30 7 15,-12-3-15,-3 1 0,0 0 16,-1 1-16,0 1 0,-1 0 16,-1 0-16,-5 2 0,-2 2 15,-3 2-15,-2 0 0,-7 2 0,-5 1 16,-7 5-16,-2-1 0,-4 3 16,-5 2-16,-3 3 0,2-3 15,4-2-15,1-2 16,5-2-16,3-1 0,0 1 0,5-2 15,4-5-15,3-1 0,4-1 16,3-2-16,2-2 0,1 0 16,3 1-16,1 1 0,2-3 0,4-2 15,3 0-15,4-2 16,1 1-16,1 0 0,10-1 16,3 0-16,-2 0 0,-1-1 0,-7 1 15,-3-1-15,-6 1 0</inkml:trace>
  <inkml:trace contextRef="#ctx0" brushRef="#br0" timeOffset="407446.861">27344 16815 0,'0'0'0,"0"0"0,0 0 16,0 0-16,0 0 0,-20-17 15,20 17-15,0 0 0,-17-14 0,13 11 16,1-1-16,0 1 0,1 1 16,2 2-16,0 0 0,2-3 15,5 1-15,2 1 0,2 0 16,2-1-16,4 0 0,3-1 16,2 0-16,2 1 0,1 0 15,9 0-15,2 1 0,-3 0 16,-2-1-16,1 2 0,0-1 15,0 1-15,-6-1 0,-4 0 0</inkml:trace>
  <inkml:trace contextRef="#ctx0" brushRef="#br0" timeOffset="407813.3656">28294 16322 0,'0'0'0,"0"0"16,0 0-16,0 0 0,0 0 0,-21 17 15,21-17-15,-23 24 0,13-9 16,-2 4-16,-2 3 0,-1 0 15,1 0-15,-5 12 0,2 5 16,2-1-16,3 0 0,0 9 16,3 1-16,4-2 0,3-2 0,2 6 15,1-2-15,3-4 16,4-3-16,2 0 0,2-2 16,-2-5-16,0-5 0,1 1 0,-1-5 15,-3-7-15,2-3 0,0-5 16,0-3-16,0-6 0,-2-6 15,-1 2-15,-2 1 0,0 0 16</inkml:trace>
  <inkml:trace contextRef="#ctx0" brushRef="#br0" timeOffset="408102.0873">28391 16496 0,'0'0'0,"0"0"0,0 0 16,0 0-16,0 0 0,0 0 16,14 24-16,-14-24 0,18 19 0,-6-5 15,2 6-15,-1-2 16,0 0-16,4 2 0,1 3 16,6 8-16,-1 1 0,-2 0 15,-1 0-15,-3-5 0,-1-3 0,1 4 16,-1-1-16,-4-2 0,-2-2 15,-1-4-15,-1-2 16,-2-5-16,-2-4 0,0-4 0,-2-4 16,-2 0-16,2 0 0,-2 0 15</inkml:trace>
  <inkml:trace contextRef="#ctx0" brushRef="#br0" timeOffset="408330.1445">28767 16587 0,'0'0'0,"0"0"0,0 0 15,-21 18-15,21-18 0,-21 22 16,9-8-16,-1 2 0,0 2 0,-7 8 16,-1 3-16,1-3 0,2 0 15,0-1-15,1 0 0,0 5 16,1-2-16,1-5 0,-1-3 15,4-5-15,2-2 0,3-2 16</inkml:trace>
  <inkml:trace contextRef="#ctx0" brushRef="#br0" timeOffset="408513.474">28969 16662 0,'0'0'0,"0"0"15,0 0-15,0 0 0,0 0 16,0 0-16,0 0 0,33-6 16,-33 6-16,32-2 0,-32 2 15,42-1-15,-18 1 0,3-2 16,0 0-16,-2 1 0,-4-1 0,-4 1 16</inkml:trace>
  <inkml:trace contextRef="#ctx0" brushRef="#br0" timeOffset="408846.8312">29479 16415 0,'0'0'0,"0"0"0,0 0 15,0 0-15,0 0 0,-16 27 0,16-27 16,-13 24-16,13-24 0,-14 30 15,7-15-15,2 2 0,0 2 16,2 1-16,2 3 0,1-1 16,1 0-16,2 9 0,2-1 15,0-1-15,1-1 0,-1-2 16,1-1-16,-2-1 0,0-2 0,1 5 16,-2-4-16,0 0 0,0-3 15,-2-1-15,-1-1 16,0-5-16,0-2 0,-1-2 0,-2-3 15,-2-1-15,-4 0 0,-3-2 16,-3-2-16,-1-3 0,1-4 16,1 2-16,3 0 15,3 1-15</inkml:trace>
  <inkml:trace contextRef="#ctx0" brushRef="#br0" timeOffset="409029.9474">29492 16611 0,'0'0'0,"0"0"0,0 0 16,0 0-16,0 0 0,30 5 15,-30-5-15,27-1 0,-27 1 0,32 2 16,-12 0-16,1 0 0,0 1 16,-2-1-16,-2 0 0,-1 0 15,-2 0-15,-2 0 0</inkml:trace>
  <inkml:trace contextRef="#ctx0" brushRef="#br0" timeOffset="409348.1802">29915 16434 0,'0'0'0,"0"0"0,0 0 16,0 0-16,0 0 0,20 19 16,-20-19-16,12 23 0,-12-23 0,17 27 15,-6-10-15,-2 1 16,-3 0-16,2 2 0,1 1 16,0 6-16,-3-1 0,-1 3 0,-3 3 15,-2-3-15,-2-3 0,-4 6 16,-3 1-16,2-4 0,-1-4 15,0 0-15,-1-2 0,1-4 16,-2-2-16,0-6 0,0-3 16,2-3-16,1-4 0,2 0 15,1 0-15,0 0 0</inkml:trace>
  <inkml:trace contextRef="#ctx0" brushRef="#br0" timeOffset="409913.0164">30020 16001 0,'0'0'0,"0"0"15,0 0-15,23-9 0,-23 9 0,26-4 16,-26 4-16,37-3 0,-15 1 15,1 4-15,2-1 16,-1 1-16,-1 0 0,7 1 0,0 1 16,-4 0-16,-3 0 0,-2 3 15,-2-1-15,-3 0 0,0-1 0,-2 2 16,-2 1-16,-1-1 0,-1 0 16,-1 2-16,0 0 15,-1-2-15,-2 3 0,0 2 16,-2 3-16,0 2 0,-1 1 0,-2 0 15,-1 1 1,0 0-16,0-1 0,0 5 0,0 4 16,0-2-16,0 1 0,0 9 0,1 5 15,1-1-15,2 2 16,0 1-16,0 0 0,0 10 0,-2 0 16,0 1-16,0 1 0,2-3 15,-1-1-15,-2 7 0,-2 0 16,1-3-16,0 0 0,1-3 15,0-1-15,-4 1 0,-3-4 0,-3-3 16,0 0-16,-1-6 0,0-3 16,-1-2-16,0-1 0,-1-1 15,-2-2-15,-11-3 0,-9-4 16,-3 0-16,-5 0 0,-16 7 16,-6 0-16,-13-4 0,-10-2 15,24-7-15,18-4 0,13-4 16</inkml:trace>
  <inkml:trace contextRef="#ctx0" brushRef="#br0" timeOffset="412429.9213">31211 16394 0,'0'0'0,"0"0"16,0 0-16,0 0 0,0 0 0,0 0 15,27-7-15,-27 7 16,21-6-16,-21 6 0,30-7 16,-13 3-16,-1-1 0,2 2 15,2-1-15,-1 0 0,-1 1 16,2 0-16,0 0 0,3 0 16,-3 1-16,-1 2 0,0 4 15,-5 0-15,-2-1 0,-2 1 16,-1-1-16,-1-1 0</inkml:trace>
  <inkml:trace contextRef="#ctx0" brushRef="#br0" timeOffset="412615.1773">31292 16713 0,'0'0'15,"0"0"-15,0 0 0,0 0 16,0 0-16,27-3 0,-27 3 16,29-5-16,-29 5 0,38-10 0,-13 3 15,0 0-15,2-1 0,1-1 16,-4 2-16,-3 0 0</inkml:trace>
  <inkml:trace contextRef="#ctx0" brushRef="#br0" timeOffset="413246.639">32599 15750 0,'0'0'0,"0"0"0,0 0 0,-19-13 15,11 9-15,-3 1 0,-3-1 16,-1 2-16,0 1 0,-6 2 0,-1 1 16,2 1-16,1 1 0,0 3 15,1 2-15,0 0 0,0-2 16,3 3-16,2 2 0,1 0 16,1 1-16,3 1 0,1 0 15,2 4-15,1-2 0,2 4 16,2 1-16,1 2 15,0 0-15,3 3 0,2 2 16,3 5-16,0 0 0,1 4 16,1 5-16,-2 0 0,-2 0 0,2 11 15,-1-1-15,-1-2 0,-3-2 0,-2 13 16,-2 2-16,-1 0 16,-1 1-16,-2-3 0,-2-2 15,-2-1-15,-1-7 0,1 7 0,-1 1 16,-3-15-16,-5-5 0,-6 15 15,3-8-15,9-20 0,1-1 0,-7 6 16,0-7-16,8-13 16,0-4-16,-2-2 0,-1-1 15,2-4-15,0-2 0,3 0 0,1 1 16,2-1-16</inkml:trace>
  <inkml:trace contextRef="#ctx0" brushRef="#br0" timeOffset="413463.3471">32041 16437 0,'0'0'0,"0"0"16,0 0-16,0 0 0,0 0 0,0 0 15,30-4-15,-30 4 0,31-5 16,-9 3-16,4 0 15,0 0-15,0 0 0,14 0 0,3 1 16,-4 0-16,-3 1 0,1 0 16,-8 0-16,-4 0 0</inkml:trace>
  <inkml:trace contextRef="#ctx0" brushRef="#br0" timeOffset="413780.8936">32674 16100 0,'0'0'0,"0"0"0,0 0 15,0 0-15,-7 24 0,7-24 0,-9 33 16,4-13-16,1 1 0,1 3 15,1 2-15,0 8 0,4-1 16,0 3-16,0 1 0,2 6 16,2-2-16,1 0 0,0-1 15,0-5-15,-1-6 0,3 2 16,1-6-16,0-7 0,-1-7 0,0-7 16,2-2-16,-2-2 0,-2 1 15,-1-1-15</inkml:trace>
  <inkml:trace contextRef="#ctx0" brushRef="#br0" timeOffset="414030.3909">32874 16194 0,'0'0'0,"0"0"0,0 0 0,0 0 0,0 0 0,0 0 16,12 24-16,-12-24 15,0 0-15,22 29 0,-22-29 16,23 30-16,-9-12 0,0 2 0,0 1 16,2 1-16,-1-1 0,4 6 15,-1 0-15,-2-2 0,0-2 16,-1 0-16,2 0 0,0 0 16,-2-6-16,-3-3 0,-2-2 15,-3-3-15</inkml:trace>
  <inkml:trace contextRef="#ctx0" brushRef="#br0" timeOffset="414263.6695">33184 16204 0,'0'0'0,"0"0"0,0 0 16,0 0-16,0 0 0,-27 18 15,27-18-15,-22 22 0,11-8 0,0 3 16,0 4-16,0-2 0,1 2 16,-4 8-16,0 2 0,0-2 15,1-2-15,0-4 0,1-3 16,2-3-16,1-2 0,3-3 16</inkml:trace>
  <inkml:trace contextRef="#ctx0" brushRef="#br0" timeOffset="414446.7814">33266 16333 0,'0'0'0,"0"0"16,0 0-16,0 0 0,0 0 0,32 0 15,-32 0-15,25-3 16,-25 3-16,32-10 0,-12 4 15,-3 1-15,-1 0 0,-3 1 0</inkml:trace>
  <inkml:trace contextRef="#ctx0" brushRef="#br0" timeOffset="414779.6374">33608 16005 0,'0'0'0,"0"0"0,0 0 16,0 0-16,0 0 0,5 21 15,-5-21-15,-1 25 0,1-25 0,2 30 16,-1-11-16,1 0 0,2 0 16,0-1-16,2 1 0,-1 0 15,1 1-15,0 6 0,1 1 16,-1-2-16,0-4 0,-1 1 15,1 1-15,-2-2 0,1-2 0,-2 3 16,-1 0-16,-1-1 0,-1-1 16,0-1-16,-1-2 15,-1-1-15,0 1 0,-4 1 16,-1 0-16,-3-1 0,-2 0 0,-2-2 16,0-2-16,0-2 15,-1-2-15,3-2 0,1 0 0,2-2 16</inkml:trace>
  <inkml:trace contextRef="#ctx0" brushRef="#br0" timeOffset="414963.6424">33550 16277 0,'0'0'0,"0"0"15,0 0-15,0 0 0,0 0 16,0 0-16,27 2 0,-27-2 15,0 0-15,35 0 0,-35 0 16,31-3-16,-16 2 0,-2 0 16,-1 0-16,-2 1 0</inkml:trace>
  <inkml:trace contextRef="#ctx0" brushRef="#br0" timeOffset="415230.7757">33723 15811 0,'0'0'0,"0"0"16,0 0-16,0 0 0,0 0 0,0 0 15,22 26-15,-22-26 0,20 27 16,-9-10-16,1 3 0,0 3 15,2 2-15,-1 6 0,0 4 16,3 14-16,-2-1 0,-2 23 16,-4 7-16,-3 15 0,-1-4 0,-1-9 15,-1-20-15,0-15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9T06:55:40.250"/>
    </inkml:context>
    <inkml:brush xml:id="br0">
      <inkml:brushProperty name="width" value="0.05292" units="cm"/>
      <inkml:brushProperty name="height" value="0.05292" units="cm"/>
      <inkml:brushProperty name="color" value="#FF0000"/>
    </inkml:brush>
  </inkml:definitions>
  <inkml:trace contextRef="#ctx0" brushRef="#br0">26251 5129 0,'0'0'16,"0"0"-16,0 0 0,0 0 15,0 0-15,-11-23 0,9 18 0,-1-1 16,1 0-16,0 0 0,0-1 16,0 2-16,1-2 0,-1 1 15,1 2-15,1 1 0,0 3 16,4-1-16,-1 0 0,2-1 16,2 0-16,3 2 0,3 0 15,2 0-15,1 1 0,4 1 16,2 0-16,2-1 0,3 2 0,9-1 15,2 2-15,0-1 0,2 2 16,12-1-16,1-2 0,0 0 16,-2 0-16,11 2 0,-1-1 15,0 1-15,-1 0 0,2-3 16,1-1-16,7 0 0,-1 1 0,0 0 16,2-1-16,6 0 0,-3-2 15,1 1-15,1 0 16,29 0-16,-12 0 0,-4 0 0,-6-2 15,-4 2-15,-4 1 0,-2-1 16,-2 0-16,1 1 0,1-1 16,2 1-16,0-2 0,-5 1 15,-1-2-15,1 2 0,2 0 16,0 1-16,0 1 0,0 0 16,0 1-16,-3-1 0,0 2 0,-2-2 15,-1 0-15,-4 2 0,-3 2 16,3-2-16,1-1 0,-4 1 15,-1-1-15,-4 1 16,-1 3-16,-1-4 0,-2 0 0,-2 1 16,-4 0-16,-3-1 0,-2-1 15,-2 0-15,-2 2 0,-2-6 16,-1-2-16,-4 2 0,-4 0 16,-4 6-16,-5 4 0,1-2 15,-1-3-15,-7-2 0,1 0 0,-2 0 16,0 1-16,0 0 0,0 0 15,-1 4-15,-3 0 0,-5-2 16,-3 0-16,2-2 0,1 0 16,0 0-16</inkml:trace>
  <inkml:trace contextRef="#ctx0" brushRef="#br0" timeOffset="2033.7879">2445 6826 0,'0'0'0,"0"0"0,0 0 16,0 0-16,0 0 0,31-11 0,-31 11 16,29-4-16,-13 1 0,4 0 15,4-1-15,-1 3 0,4-2 16,11-1-16,3-2 0,1 2 15,1 0-15,9-3 0,2 1 16,2 2-16,-2 0 0,14 0 16,0-2-16,-6 2 0,-2 1 0,13 2 15,1-2-15,-3 0 16,-4-1-16,12 0 0,1 4 16,-8-4-16,-9-3 0,36 7 0,-2 4 15,-11-1-15,-7 1 0,2-4 16,3 0-16,-8-4 0,-4-3 15,3 4-15,2 3 0,-8-4 16,-4-3-16,5 7 0,3 3 16,-15-6-16,-7-1 0,7 3 15,3 2-15,-8 0 0,-7-1 0,1-1 16,-1-6-16,-1 4 0,0 0 16,-2-1-16,-2-3 0,-4 6 15,-4 1-15,-5-3 0,1 2 16,-7-2-16,-7 3 0,0-1 15,2-1-15,-7 2 0,2 3 0,-3 1 16,-1 0-16,1-1 16,-3 1-16,-1 0 0,-3-1 15,0 0-15,-2 1 0,0-4 16</inkml:trace>
  <inkml:trace contextRef="#ctx0" brushRef="#br0" timeOffset="2820.0454">7811 6694 0,'0'0'0,"0"0"0,0 0 16,0 0-16,0 0 0,0 0 16,26-4-16,-26 4 0,23-3 0,-23 3 15,35-4-15,-13 4 0,2-3 16,5 3-16,4-1 16,0 1-16,0 0 0,14 0 0,4 1 15,7 2-15,-4 0 0,3 0 16,1-1-16,8 1 0,-3-3 15,-1 2-15,-2-1 0,6 0 16,-5-1-16,2 0 0,4 0 16,-7 0-16,-5-1 0,9 1 15,0-1-15,-3-1 0,-3-1 16,1 6-16,0 4 0,-7-3 0,-6-1 16,27 8-16,0 0 15,-24-1-15,-14-6 0,-11 0 0</inkml:trace>
  <inkml:trace contextRef="#ctx0" brushRef="#br0" timeOffset="3367.9207">11248 6764 0,'0'0'0,"0"0"16,0 0-16,0 0 0,0 0 0,25-5 16,-25 5-16,22-4 0,-22 4 15,32-4-15,-10 0 0,2 3 16,0-1-16,5 1 0,3-1 15,8 1-15,1 1 0,3 0 16,3 1-16,9 1 0,-2-1 16,0-1-16,1 0 0,7 0 0,-5 0 15,-1 0-15,1-1 16,0 1-16,-7 0 0,-4 0 0,-3 0 16,-5 0-16,-2 0 0,-6-2 15,-4 1-15,-5 1 0,-5 0 16,0 0-16,-2 3 0,-3-3 15,-1 0-15,1 4 0,0 3 16,-3-3-16,-3 0 0,1-1 16</inkml:trace>
  <inkml:trace contextRef="#ctx0" brushRef="#br0" timeOffset="5009.3905">27293 5273 0,'0'0'16,"0"0"-16,0 0 0,0 0 0,0 0 16,0 0-16,0 0 15,0 0-15</inkml:trace>
  <inkml:trace contextRef="#ctx0" brushRef="#br0" timeOffset="13534.0527">10077 728 0,'0'0'0,"0"0"15,0 0-15,0 0 0,4-18 0,-4 18 16,0 0-16,0 0 0,-2-25 16,2 25-16,0 0 0,-7-21 15,4 13-15,-1 3 0,-3 1 16,-1 0-16,1 2 0,-4 1 15,-4 2-15,2 0 0,0 0 0,0 3 16,-1 2-16,2 0 0,1 0 16,-2 5-16,1 3 15,2-2-15,1 1 0,1 2 0,3 0 16,-1 1-16,2 0 0,2 3 16,1 3-16,0-3 0,-1 0 0,2 2 15,0 4-15,0 0 16,0 0-16,2 6 0,-1 1 15,-1-2-15,1 0 0,-1 8 16,0 2-16,0-10 0,0-1 0,-2 10 16,-3 4-16,1-9 0,-2-2 15,-2 0-15,0 4 16,-2-4-16,-1-2 0,-4 4 0,0-2 16,3-7-16,1 0 0,-4 1 15,1 0-15,1-6 0,0-2 0,-5-1 16,-2-1-16,1-3 15,2-3-15,-1-2 0,0-1 16,1 0-16,0-3 0,-4-1 16,-4-1-16,2-2 0,1-2 0,2-5 15,2-7-15,6 6 16,2 1-16,2 0 0</inkml:trace>
  <inkml:trace contextRef="#ctx0" brushRef="#br0" timeOffset="13733.6627">9555 1115 0,'0'0'0,"6"-3"0,1-3 16,3 2-16,4-1 0,3-1 0,4 0 16,7-5-16,-1 2 0,6 1 15,4 2-15,6 0 0,-2 2 0,-2 2 16,1 1-16,-4 0 15,-1 0-15,-2 1 0,-8 0 16,-5 0-16</inkml:trace>
  <inkml:trace contextRef="#ctx0" brushRef="#br0" timeOffset="14051.0653">10377 703 0,'0'0'0,"0"0"16,0 0-16,0 0 0,0 0 0,-22 27 16,22-27-16,-22 29 15,10-14-15,-1 6 0,0 3 16,1-1-16,1 0 0,-2 8 15,0 1-15,2-2 0,1-3 0,1 6 16,2-3-16,2-2 0,0-3 16,4-2-16,2-1 15,1-3-15,1-3 0,3-2 0,3-1 16,0-4-16,-1-2 0,-2-2 16,0-1-16,-2 0 0</inkml:trace>
  <inkml:trace contextRef="#ctx0" brushRef="#br0" timeOffset="14383.7837">10436 826 0,'0'0'0,"0"0"0,0 0 16,18-9-16,-18 9 0,19-7 15,-7 2-15,0 1 0,0 0 16,4 2-16,1 1 0,-1 1 15,-3 1-15,2 2 0,0 4 16,-4 0-16,-1 0 0,-5 5 16,-3 5-16,-2-1 0,-1 1 0,-3 0 15,-3 2-15,2-1 0,-1-1 16,1 7-16,0-1 0,1-3 16,1-2-16,0-2 0,2-2 15,2-2-15,2-1 0,3 0 16,4 1-16,-1-5 0,2-1 0,1-2 15,1-3-15,1-1 0,-1-4 16,-2 2-16,-2 0 16,-2 0-16</inkml:trace>
  <inkml:trace contextRef="#ctx0" brushRef="#br0" timeOffset="14650.8357">10812 815 0,'0'0'0,"0"0"0,0 0 0,0 0 15,0 0-15,-33 20 16,18-6-16,-2 0 0,-1 0 0,-3 3 16,-4 3-16,-3 4 0,1-1 15,-7 4-15,-1-2 0,4-2 16,3-2-16,2-2 0,0-1 15,3-4-15,2-1 0,-2 1 16,0-4-16,8-2 0,0-3 0,4-3 16,4-2-16,3-2 0,4-2 0,0 3 15,0-3-15,0 4 16</inkml:trace>
  <inkml:trace contextRef="#ctx0" brushRef="#br0" timeOffset="14919.3728">11018 732 0,'0'0'0,"0"0"0,0 0 16,0 0-16,0 0 0,6 25 16,-6-25-16,1 27 0,-1-27 0,-3 34 15,-1-11-15,-2-1 16,-1 1-16,-5 10 0,-3 2 15,0-4-15,1-3 0,-4 7 16,2 0-16,1-8 0,1-5 0,-2-1 16,-3-1-16,4-1 0,1-6 0,2-1 15,1-5 1,3-1-16,3-1 0,1-2 0,-1-1 16,2 0-16</inkml:trace>
  <inkml:trace contextRef="#ctx0" brushRef="#br0" timeOffset="15101.5688">11283 802 0,'0'0'0,"8"-2"0,3-2 16,2-1-16,2 2 0,9-1 16,6 0-16,-3 2 0,0 1 15,5 2-15,-1 4 0,-8-1 16,-7-1-16,-3 1 0,-2-1 15,-2-1-15</inkml:trace>
  <inkml:trace contextRef="#ctx0" brushRef="#br0" timeOffset="15253.4176">11106 1092 0,'0'0'0,"0"0"0,0 0 0,0 0 15,0 0-15,34-6 0,-34 6 16,40-3-16,-18 0 0,6 1 15,7 1-15,-2-1 0,0 0 0,12-3 16,1 0-16,2-1 0,-10 1 16,-7 1-16</inkml:trace>
  <inkml:trace contextRef="#ctx0" brushRef="#br0" timeOffset="15651.7237">12299 544 0,'0'0'16,"0"0"-16,0 0 0,0 0 0,0 0 15,0 0-15,0 0 16,-18 22-16,18-22 0,-21 21 16,6-1-16,-1 0 0,1 1 0,-5 6 15,-4 4-15,-5 7 0,3-4 16,-7 9-16,-2 3 0,6-4 16,1-6-16,-4 6 0,2-2 15,6-4-15,4-3 0,-2 2 16,2-5-16,4-4 0,1-3 0,2-4 15,0 1-15,4-9 16,3-1-16,4-2 0,5-7 16,0-1-16,1-3 0,-1 1 15,-1 2-15,0-3 0</inkml:trace>
  <inkml:trace contextRef="#ctx0" brushRef="#br0" timeOffset="15956.9133">12312 616 0,'0'0'0,"0"0"16,0 0-16,0 0 0,5 22 0,-5-22 15,0 34-15,0-14 16,-2 0-16,-1 6 0,-1 4 15,-2 5-15,1-1 0,-3 11 16,-1 1-16,0-5 0,2-4 0,-1 3 16,1-1-16,1-9 0,0-3 15,1-2-15,-1 1 16,2-6-16,0-2 0,1-2 0,1-1 16,0-6-16,-2 0 0,0-4 15,-2-5-15,2 0 0,0 0 0,0 0 16</inkml:trace>
  <inkml:trace contextRef="#ctx0" brushRef="#br0" timeOffset="16120.1172">12142 978 0,'0'0'0,"0"0"0,0 0 15,20-9-15,-20 9 0,26-6 16,-7 3-16,3-1 0,3 0 0,8 0 15,2 0-15,-3 2 16,-2 1-16,0-1 0,-6 2 16,-4-1-16</inkml:trace>
  <inkml:trace contextRef="#ctx0" brushRef="#br0" timeOffset="16567.2465">13092 696 0,'0'0'0,"0"0"0,0 0 15,0 0-15,0 0 0,0 0 16,-15-19-16,15 19 0,-19-6 0,19 6 16,-29-2-16,13 3 0,2 0 15,-2 0-15,-3 1 0,2 0 16,2 0-16,-4 3 0,3 3 15,1-1-15,3 0 0,2 3 16,2 1-16,3 0 0,1 0 0,2 1 16,5 2-16,0 0 0,0-2 0,5 3 15,2 1 1,0 0-16,-1-1 0,1 1 0,0 3 16,-2-1-16,0-1 0,-1 5 15,-2 2-15,0-4 0,-2-2 0,-2-1 16,-2-1-16,-2-1 15,-2-3-15,-5-1 0,-4-1 16,3-2-16,0 1 0,-5-2 16,-1-2-16,4 0 0,-1-1 0,-6-4 15,-4-2-15,2 1 0,2-1 16,3-2-16,2-1 0,3-1 16,2-1-16,3 1 0,0 1 15,3 2-15</inkml:trace>
  <inkml:trace contextRef="#ctx0" brushRef="#br0" timeOffset="17359.46">13292 794 0,'0'0'0,"0"0"0,0 0 0,0 0 15,0 0-15,6 21 0,-6-21 16,1 20-16,-1-20 0,-3 25 15,1-7-15,-2-2 0,0 0 0,-3 2 16,0 3-16,-1-3 16,1 0-16,-5 4 0,-1-3 15,2-3-15,2-1 0,1-2 16,3 0-16,-1-4 0,2-2 0,1-2 16,0-3-16,3-2 0,1-3 15,6-4-15,4-3 0,0-2 16,0-2-16,2-1 0,2-3 15,-1 1-15,0 1 0,7-5 16,4 1-16,-4 1 0,-2 2 0,0 2 16,-1 0-16,-2 3 0,-1 3 15,-1 1-15,-1-1 16,-1 5-16,0 1 0,1 5 0,-1 1 16,-3 1-16,-2 1 0,-1 2 15,-2 3-15,1 0 0,-2 0 16,-1 3-16,-1 4 0,-1-2 15,0-1-15,-2 4 0,-1 0 16,1-5-16,2-1 0,-2 2 16,0-2-16,0-3 0,-1 0 0,0-1 15,1-3-15,0 0 0,1-1 16,1-2-16,0-2 16,2 4-16,0-4 0,2-5 0,1-1 15,1-1-15,-1 0 0,2-4 16,1-1-16,1-2 0,0-1 0,2-1 15,1 0-15,1 0 16,-1 1-16,2 0 0,3-2 16,-1 2-16,0 1 0,2-3 0,2 2 15,-2-1-15,-3 3 0,3-1 16,1 3-16,-3 2 0,-1 1 16,-2 5-16,-1 3 0,-1 2 15,-2 3-15,-3 2 0,-1 3 16,-3 0-16,0-2 0,-2 6 15,-2 4-15,-1-1 0,-2 1 16,-2 6-16,-1 3 0,0-3 0,0-1 16,1-1-16,-1 1 15,1-2-15,3-4 0,-2 0 0,2-4 16,0-1-16,1-1 0,1-2 16,0-2-16,0-2 0,1-2 15,1-3-15,-3 1 0,3-1 16,0 0-16,0-6 0,2-4 15,-1-1-15,1-3 0,-1 4 16,0 0-16,0 2 0</inkml:trace>
  <inkml:trace contextRef="#ctx0" brushRef="#br0" timeOffset="17536.6988">13761 534 0,'0'0'16,"0"0"-16,0 0 0,0 0 16,0 0-16,0 0 0,11 21 0,-11-21 15,2 26-15,-2-26 0,3 25 0,-3-16 16</inkml:trace>
  <inkml:trace contextRef="#ctx0" brushRef="#br0" timeOffset="18333.8605">14338 553 0,'0'0'0,"0"0"0,0 0 16,0 0-16,0 0 0,0 0 15,0 0-15,0 0 0,0 0 0,-11 21 16,11-21-16,-18 21 0,18-21 16,-23 29-16,7-9 0,-1 1 15,0 1-15,-5 6 0,1 2 16,3 1-16,1-4 0,-3 7 16,3-1-16,0-4 0,3-2 15,2-1-15,1 0 0,1-3 16,0 0-16,4-2 0,3-3 15,3-4-15,2 0 0,4-7 16,1-3-16,1-1 0,1 2 16,1-5-16,2-2 0,3-2 0,3-3 15,1-3-15,2-2 16,-1-3-16,-1 1 0,7-5 0,0-1 16,-1 1-16,-2-2 0,-2-1 15,-1 0-15,-3 3 0,-1 1 16,-1-1-16,0 0 0,-2 1 15,-2 1-15,-3 1 0,1 0 16,-2 2-16,-2 2 0,0 2 16,-2 2-16,-1 2 0,-1-1 0,-3 5 15,-1 0-15,-1 2 0,-2 2 16,-1 3-16,0 1 0,0 3 16,0 1-16,0 1 0,-1 3 15,0-2-15,2 1 0,-1 3 16,2 1-16,-1 0 0,0 0 15,3 0-15,2 3 0,0-1 0,1 0 16,1 0-16,0 1 16,2 0-16,1 0 0,1-1 15,1-3-15,-2-5 0,1-2 0,0 0 16,1 0-16,0-4 0,2-2 16,3-2-16,3-1 0,1-2 15,1-3-15,1-1 0,-1-5 16,0 0-16,-1-1 0,2-2 15,2-2-15,-2-1 0,1 0 0,2-6 16,-2-3-16,-2 2 16,-3-1-16,-2 0 0,-1 0 15,-1 2-15,-1 0 0,-2 0 0,0 1 16,-2 2-16,-1 2 0,0 1 16,-1 1-16,-1 3 0,0 2 0,-1 2 15,-1 1-15,0 2 16,0 2-16,1-1 0</inkml:trace>
  <inkml:trace contextRef="#ctx0" brushRef="#br0" timeOffset="18834.0471">14847 760 0,'0'0'16,"0"0"-16,0 0 0,22-16 0,-13 10 16,4-1-16,5-1 15,4-3-15,-2 0 0,0 0 0,-1-1 16,-3 3-16,-1-1 0,2-2 16,1 0-16,-4 3 0,0-1 15,2 0-15,-3 1 0,-4 2 0,-1 2 16,-3 1-16,0 1 15,-1 1-15,-1-1 0,0 1 16,-3 2-16,1 6 0,-1-3 0,-3 3 16,0 3-16,0-1 0,-1 2 15,-1 5-15,-2 5 16,2-1-16,-1 1 0,1 1 0,0 2 16,1-3-16,1-2 0,-1 8 15,2 2-15,1-5 0,1-2 0,3 2 16,3-2-16,-2-2 15,1-4-15,5 2 0,3 0 16,-1-1-16,0-4 0,1-1 16,2-1-16,-1-3 0,-1-1 0,3-3 15,1-2-15,0-1 0,-1-3 16,1-2-16,0-1 16,-2-2-16,-2-2 0,-1-3 0,0-4 15,-2 3-15,-2 3 0,-1 2 16</inkml:trace>
  <inkml:trace contextRef="#ctx0" brushRef="#br0" timeOffset="19134.0093">15423 644 0,'0'0'0,"0"0"0,0 0 16,0 0-16,-19 12 0,19-12 15,-33 22-15,13-8 0,2 0 0,-13 7 16,-5 0-16,4 0 0,3-1 16,-12 6-16,-3 0 15,5-3-15,5-2 0,-5 2 0,3-4 16,5 0-16,4-2 0,1-2 16,4-3-16,4-2 0,5-2 15,2-1-15,3-3 0,2 0 16,0 0-16,3-2 0,1-1 15,0-1-15,-1-1 0,5-1 16,1-4-16,0 1 0,-1-1 0,1-1 16,-1 3-16,-1 0 15</inkml:trace>
  <inkml:trace contextRef="#ctx0" brushRef="#br0" timeOffset="19293.4257">15640 882 0,'0'0'0,"0"0"0,0 0 15,0 0-15,0 0 0,0 0 0,-24 15 16,24-15-16,0 0 0,-26 18 16</inkml:trace>
  <inkml:trace contextRef="#ctx0" brushRef="#br0" timeOffset="30107.4906">10029 1892 0,'0'0'0,"0"0"0,0 0 0,0 0 15,0 0-15,0 0 0,0 0 16,0 0-16,-16-15 0,16 15 15,0 0-15,-28 5 0,28-5 0,-23 13 16,23-13-16,-27 25 0,12-10 16,-1 2-16,-2 2 15,-4 9-15,1 0 0,2 1 0,3 3 16,1 3-16,2-1 0,0 12 16,1 0-16,2-3 0,1-4 15,-1 8-15,0 0 0,1-2 16,1-5-16,-2-1 0,0 0 15,0-3-15,0-2 0,-3 4 0,-2 0 16,4-8-16,0-2 16,-2 4-16,0 2 0,-2-5 0,0-6 0,-5 2 15,-4-2 1,3-7-16,1-2 0,-2-3 0,-1 2 16,-2-4-16,-2-2 0,-2-2 15,-1 0-15,0-4 0,1 0 0,-1-8 16,-2-4-16,7 1 15,6 3-15,4 1 0</inkml:trace>
  <inkml:trace contextRef="#ctx0" brushRef="#br0" timeOffset="30285.4183">9471 2349 0,'0'0'15,"0"0"-15,23-4 0,-9 2 0,1 1 16,13-2-16,5 2 16,0-2-16,0 3 0,11-1 0,3-1 15,-4 4-15,-4-2 0,0 1 16,-9-1-16,-7 0 0</inkml:trace>
  <inkml:trace contextRef="#ctx0" brushRef="#br0" timeOffset="30569.5416">10321 2032 0,'0'0'0,"0"0"15,0 0-15,0 0 0,-26 17 0,26-17 16,-20 21-16,20-21 0,-23 30 15,9-10-15,-2 1 0,2 1 16,0 1-16,-3 8 0,3 0 16,2-2-16,2-1 0,2-5 15,1-1-15,3 2 0,3 0 0,2-5 16,3 1-16,1-8 0,0-2 16,3-2-16,1-4 0,-2 2 15,-2-2-15,1-3 0</inkml:trace>
  <inkml:trace contextRef="#ctx0" brushRef="#br0" timeOffset="30868.3219">10497 2049 0,'0'0'0,"0"0"16,0 0-16,0 0 0,0 0 0,0 28 15,0-28-15,-5 29 0,0-11 16,0 4-16,-2 2 16,-1 1-16,1-2 0,-3 8 0,0 1 15,1-3-15,1-4 0,0 2 16,2-4-16,0-2 0,1-2 16,0-2-16,2-2 0,0-1 15,-1-3-15,2-1 0,0-3 16,0-3-16,2-4 0,0 0 15,0-7-15,0 3 0,0 0 0,0 3 16</inkml:trace>
  <inkml:trace contextRef="#ctx0" brushRef="#br0" timeOffset="31117.1208">10817 2032 0,'0'0'0,"0"0"0,0 0 15,0 0-15,0 0 0,23 7 0,-23-7 16,13 17-16,-5-6 0,-1 4 16,-3 2-16,-2 4 0,-2 1 15,-2 7-15,-2 6 0,-2-3 16,1 0-16,-5-3 0,-3 3 16,-3 0-16,-2 0 0,1-6 15,-1-1-15,4-1 0,0-5 0,1-1 16,1-1-16,1-6 15,2 0-15,3-4 0,0 0 0,2-3 16</inkml:trace>
  <inkml:trace contextRef="#ctx0" brushRef="#br0" timeOffset="31268.2675">11195 2167 0,'0'0'0,"0"0"0,20-6 15,-6 5-15,3-2 0,0 2 16,2-2-16,4 3 0,0 4 0,-4 0 16,-3 2-16,-3 1 0,-2-3 15,-2-1-15</inkml:trace>
  <inkml:trace contextRef="#ctx0" brushRef="#br0" timeOffset="31417.2678">11031 2467 0,'0'0'16,"0"0"-16,0 0 0,0 0 0,36-8 16,-36 8-16,41-6 0,-16 6 15,4-4-15,1 3 0,2-1 16,3 1-16,-5-2 0,-6 2 16</inkml:trace>
  <inkml:trace contextRef="#ctx0" brushRef="#br0" timeOffset="31822.4183">12023 2014 0,'0'0'0,"0"0"16,0 0-16,39-1 0,-25 2 0,3 2 16,0 1-16,6 3 0,0 3 15,-5 5-15,-1-1 0,-7 4 0,-6 0 16,-5 2-16,-6-4 16,-2 4-16,-5 1 0,-7 2 15,-5-1-15,-1-1 0,1-3 0,-3 0 16,-2-1-16,1 0 0,-1-2 15,1 3-15,5-4 16,2 1-16,5-4 0,3 0 0,4 1 16,6-3-16,3 1 0,4 1 15,3-4-15,7 0 0,7-3 0,7 0 16,4-1-16,6-3 16,5 0-16,0-3 0,1-1 15,-2 1-15,-9 2 0,-7-2 0</inkml:trace>
  <inkml:trace contextRef="#ctx0" brushRef="#br0" timeOffset="32233.8229">12839 1985 0,'0'0'15,"0"0"-15,0 0 0,0 0 0,2-18 16,-2 18-16,0 0 16,0 0-16,-12-20 0,12 20 0,0 0 15,-31 2-15,17 2 0,-2 2 16,-2 2-16,0 3 0,1-1 16,-7 6-16,2 1 0,4 0 15,1-1-15,4 4 0,2 1 16,3-2-16,3 2 0,2 0 15,5 1-15,0 3 0,1-1 0,1 1 16,2-2-16,-2 1 0,0-2 16,-3-1-16,-2 0 0,-1-3 15,-2-1-15,-5-2 0,-4 3 16,-2-4-16,-3-3 0,0-1 16,1-1-16,-3-2 0,-1-1 15,-2 0-15,-3-4 0,4 0 16,3-2-16,2-3 0,4-3 15,2 2-15,2 0 0,2 1 0</inkml:trace>
  <inkml:trace contextRef="#ctx0" brushRef="#br0" timeOffset="32967.932">12867 2128 0,'0'0'0,"0"0"0,0 0 16,0 0-16,0 24 0,0-24 0,-6 26 16,6-26-16,-10 32 0,4-15 15,-1 1-15,1-3 16,0 2-16,-2 1 0,1-1 0,-1-1 16,0-3-16,2-2 0,-1-1 15,1-2-15,2 0 0,2-5 16,1 1-16,1-4 0,0 0 0,4-4 15,2 0-15,0-3 0,3-1 16,2-4-16,2 0 16,1-3-16,-1-1 0,4-2 0,0 0 15,-2 2-15,0-1 0,-1 3 16,-1 0-16,1 3 0,-2-2 16,0 5-16,-1 0 0,0 1 15,-1 4-15,0 2 0,0 2 16,-3 2-16,-1 1 0,-2 3 0,0 4 15,-3 0-15,-2 0 0,-1 3 16,0 1-16,-1 1 0,0-1 16,-2-1-16,1 1 0,1-1 15,-1-3-15,0 2 0,-1-4 16,1 1-16,1-3 0,0-3 16,2 3-16,-1-4 0,0 0 15,2-3-15,0 0 0,0 0 16,0-3-16,4-1 0,3-3 15,1-3-15,-1 2 0,3-3 16,1-2-16,0-2 0,0 2 0,4-3 16,1-1-16,1 0 0,-1 2 15,2 0-15,2 1 0,-2 0 16,-2 0-16,0 2 0,-2 2 16,-1 2-16,-1 1 0,0 2 15,0 4-15,-2 1 0,-1 3 16,-1 1-16,-3 2 0,0 2 0,-1 0 15,-2 6-15,0 1 0,-2 2 16,0 0-16,0 1 0,0 0 16,-2 0-16,1-3 0,-1 2 15,0-2-15,0-4 0,1-2 16,0-1-16,-1-1 0,1-1 16,1-1-16,-1-1 0,1-4 15,-1 3-15,1 1 0,0-4 16,-2-4-16,1 1 0,0 0 0,0 2 15</inkml:trace>
  <inkml:trace contextRef="#ctx0" brushRef="#br0" timeOffset="33144.9702">13287 1863 0,'0'0'0,"0"0"0,0 0 16,0 0-16,0 0 16,0 0-16,0 27 0,0-27 0,-2 24 0,2-24 15,-2 24-15,2-24 0</inkml:trace>
  <inkml:trace contextRef="#ctx0" brushRef="#br0" timeOffset="33817.3043">13730 1924 0,'0'0'0,"0"0"0,0 0 0,0 0 16,0 0-16,0 0 0,-11 22 16,11-22-16,-16 22 0,16-22 15,-23 34-15,10-15 0,1 2 0,-1 0 16,-1 0-16,-5 5 15,1 2-15,2-3 0,1 4 16,3-4-16,2-3 0,0 5 0,3-5 16,2 0-16,3-5 0,4-3 15,5-3-15,1-3 0,2-4 16,2 0-16,2-2 0,2-4 16,0 1-16,4-6 0,4-3 15,-2-1-15,-1-1 0,8-8 16,1 1-16,-3-2 0,-1 3 15,-2-3-15,-2-1 0,-3 1 0,-3 3 16,1-4-16,-4 1 16,-4 7-16,-2 0 0,-1 3 0,-2 0 15,-1 1-15,-1 2 0,-2 4 16,-1-2-16,-2 3 0,1 2 16,-3 1-16,-3 3 0,0 1 15,0 3-15,-4 4 0,-1 3 16,0 0-16,1-2 0,1 5 15,1 0-15,1 1 0,1 1 0,0 5 16,0 1-16,2-4 0,2-2 16,2-2-16,1-2 0,1-1 15,1 0-15,2-6 0,3 0 16,1 1-16,2-4 0,2 0 16,2-4-16,2-1 0,-1-1 15,1-5-15,3-1 0,-1-3 16,-1-1-16,4-4 0,2 1 15,-2-4-15,-1 0 0,2-9 16,-2 1-16,-1 4 0,-2-2 0,-3 5 16,-2-3-16,-2 2 0,-1 1 15,-1-1-15,-1 1 0,-3 1 16,-1 1-16,-3 3 0,-1 3 16,-1 0-16,-1 4 0,2 0 15,0 0-15,1 3 0</inkml:trace>
  <inkml:trace contextRef="#ctx0" brushRef="#br0" timeOffset="34086.8804">14442 2074 0,'0'0'0,"0"0"16,22 0-16,-8 0 0,1 0 0,4 0 16,3 0-16,7 0 0,0 0 15,-2 0-15,0 3 0,-3-3 16,-1-2-16,5 1 0,-3 2 16,-3 1-16,-3-1 0,-5-1 15,-3-1-15,-3 1 0,-2 0 0,0 0 16</inkml:trace>
  <inkml:trace contextRef="#ctx0" brushRef="#br0" timeOffset="34284.1323">14455 2270 0,'0'0'15,"0"0"-15,0 0 0,32-3 0,-32 3 16,33 3-16,-10-2 0,0-1 16,1 0-16,10 0 0,0 3 15,-1-3-15,-2-3 0,1 3 16,-7-1-16,-4-2 0</inkml:trace>
  <inkml:trace contextRef="#ctx0" brushRef="#br0" timeOffset="35133.8159">15340 1913 0,'0'0'0,"0"0"0,0 0 15,0 0-15,23-7 0,-23 7 16,23-3-16,-9 3 0,1 0 0,2 0 15,0 3-15,-1-3 0,-2 4 16,5-1-16,-1 5 0,-2-1 16,0 0-16,-4 5 15,-3 4-15,-4-1 0,-2-1 0,-3 0 16,-2 0-16,-3-2 0,-3 5 16,-4 0-16,-5-1 0,-1 2 15,-3-1-15,-1 1 0,-2-3 16,-4 5-16,-1-2 0,1 0 15,2-3-15,3 0 0,3 1 0,2-4 16,2 2-16,3-4 16,3 2-16,3 0 0,4-3 15,-1000 1-15,2006-2 0,-998-1 16,4 3-16,5-4 0,6-1 0,3 1 16,3-1-16,9 2 0,3-1 15,-3-1-15,0-1 0,-1-1 16,0 0-16,-2-3 0,-2 0 15,0 0-15,-6 0 0,-4 0 16,-2 0-16,-7 0 0,-2-3 0,-2 3 16,-1-1-16,-2 1 0</inkml:trace>
  <inkml:trace contextRef="#ctx0" brushRef="#br0" timeOffset="35933.7145">9984 2903 0,'0'0'0,"0"0"16,0 0-16,0 0 0,0 0 0,0 0 15,0 0-15,-30 7 16,30-7-16,-20 18 0,20-18 0,-29 28 15,12-12-15,0 2 16,-2 5-16,-3 6 0,2 1 0,0 4 16,0 1-16,-4 7 0,1-3 15,3 1-15,2 2 0,3-1 16,1-3-16,-2 8 0,2-1 16,3-5-16,1-3 0,1 0 15,0 1-15,0-1 0,2-3 0,-5 9 16,-2-1-16,-2-4 0,-3-3 15,-3 0-15,-2 0 16,1-4-16,2-4 0,-6-1 0,-3-2 16,2-4-16,1-2 0,-3-3 15,0-3-15,0-2 0,1-1 16,0-2-16,2-3 0,0-8 16,2-6-16,6 1 0,5 3 15,4 1-15</inkml:trace>
  <inkml:trace contextRef="#ctx0" brushRef="#br0" timeOffset="36117.7787">9259 3469 0,'0'0'0,"0"0"0,19-5 0,-4 2 15,0 0-15,7 0 0,5-1 16,7 0-16,0 2 0,6 1 15,3 0-15,5 0 0,-2-1 0,-10 1 16,-6 1 0,-6-1-16</inkml:trace>
  <inkml:trace contextRef="#ctx0" brushRef="#br0" timeOffset="36386.2339">10052 3226 0,'0'0'0,"0"0"0,0 0 16,0 0-16,-18 26 0,18-26 0,-20 27 16,9-10-16,0 1 0,0 4 15,0 1-15,-1 6 0,2 0 0,1-1 16,2-1-16,3-3 0,2-1 15,2-3-15,2-1 16,1-3-16,2-2 0,0-4 0,2-5 16,-2 0-16,0-2 0,-1 0 15</inkml:trace>
  <inkml:trace contextRef="#ctx0" brushRef="#br0" timeOffset="36687.8221">10130 3329 0,'0'0'0,"0"0"0,0 0 16,20-7-16,-20 7 0,21-4 0,-8 1 15,2 3-15,3 0 0,0 4 16,-1 0-16,-1 3 0,-2 0 0,0 5 16,-3 3-16,-4-1 15,-4 1-15,-5 0 0,-5 0 16,-1-1-16,-3-1 0,0 1 15,0 0-15,2 0 0,1-2 0,0 1 16,2-1-16,0-3 0,2-3 16,2 2-16,0 1 0,4-2 15,1-1-15,5-1 0,4 1 16,2-4-16,3-2 0,-1-5 16,2-2-16,-3 0 0,-3 0 15,-1 3-15</inkml:trace>
  <inkml:trace contextRef="#ctx0" brushRef="#br0" timeOffset="36984.207">10627 3165 0,'0'0'16,"0"0"-16,0 0 0,0 0 0,19 20 15,-14-9-15,1 4 0,-1 1 16,0 3-16,-2 4 16,-1 3-16,-2 8 0,-1-2 0,-1 3 15,-1 0-15,-4 2 0,-1-3 16,-3-3-16,-2-2 0,0-3 16,0-1-16,1-5 0,-1 0 15,2-5-15,0 0 0,1-4 16,1-2-16,2-2 0,1-4 0,2-1 15,1 1-15,0-2 0</inkml:trace>
  <inkml:trace contextRef="#ctx0" brushRef="#br0" timeOffset="37136.3072">11087 3337 0,'0'0'16,"9"0"-16,4-1 0,2 0 0,2-1 15,8 0-15,4 2 16,-4 0-16,-1 2 0,-1 4 0,-5 2 16,-2-2-16,-3-1 0,-3 0 15</inkml:trace>
  <inkml:trace contextRef="#ctx0" brushRef="#br0" timeOffset="37286.7006">10922 3597 0,'0'0'0,"0"0"16,0 0-16,26-4 0,-26 4 0,31-3 16,-6 3-16,3-1 0,2 1 15,10-1-15,5-1 0,-8 1 16,-6-2-16,-5 2 0</inkml:trace>
  <inkml:trace contextRef="#ctx0" brushRef="#br0" timeOffset="37800.8497">11676 3203 0,'0'0'16,"0"0"-16,0 0 0,0 0 0,25-8 16,-25 8-16,24-2 0,-9 1 15,-1 1-15,2 3 0,-1 1 16,0 2-16,1 1 0,-3 2 15,0 1-15,-3 3 0,-3-1 0,-5 4 16,-5 2-16,-4 0 0,-2 0 16,-4 1-16,-5-3 0,-1 1 15,-3 0-15,-3-1 0,-2 2 16,-7 2-16,0-2 0,4 0 16,1 2-16,1-2 0,3-1 15,2-3-15,2-3 0,4-1 16,4-2-16,5 1 0,4 0 15,6 0-15,5-1 0,4-1 16,3-1-16,6-4 0,5-2 0,5-1 16,3 1-16,3-1 0,2 1 15,0-3-15,-2 0 0,-1-2 16,-7 2-16,-7 1 0</inkml:trace>
  <inkml:trace contextRef="#ctx0" brushRef="#br0" timeOffset="38234.2272">12538 3149 0,'0'0'15,"0"0"-15,0 0 0,0 0 16,-19-9-16,19 9 0,0 0 0,-32-4 16,17 4-16,-1 1 0,-3 1 15,2 4-15,2 0 0,-1 2 16,2 0-16,-1 3 0,1 3 16,6 0-16,1 2 0,4 0 15,0 0-15,4 2 0,4 1 16,2 0-16,0 0 0,4-1 0,2-1 15,1 0-15,-1 1 0,-2-1 16,-1-1-16,-1-1 0,-3-1 16,-1 1-16,-3 2 0,-2-2 15,-3 0-15,-6-2 0,-4 0 16,-3-2-16,0-1 0,-6 0 16,-4-1-16,-5 1 0,2-1 0,0-2 15,2-3-15,3-1 16,1-1-16,3-5 0,2-3 15,7-1-15,7-2 0,0 2 0,0 2 16,2 0-16</inkml:trace>
  <inkml:trace contextRef="#ctx0" brushRef="#br0" timeOffset="38950.8384">12650 3326 0,'0'0'0,"0"0"0,0 0 16,0 0-16,-3 23 0,3-23 0,-3 23 16,3-23-16,-8 31 0,3-14 15,-1 0-15,0 1 0,-3-1 16,0 0-16,1-3 0,-2 2 16,2-1-16,0-2 0,2 0 15,1-4-15,0-2 0,3-3 16,0-1-16,2-3 0,2 3 0,4-7 15,1-2-15,2-2 0,1-3 16,1-3-16,0 0 0,5-3 16,-1 2-16,2-1 0,0-1 15,0 0-15,-2 3 0,0-1 16,-1 2-16,-1 1 0,-1 2 0,-1 2 16,0 0-16,-1 4 15,0 0-15,-1 3 0,1 1 16,-2 3-16,-2 1 0,-1 3 15,-2 1-15,-1 1 0,0 1 0,0 1 16,-1 1-16,-2 1 0,-2 2 16,0-1-16,0-1 0,-1 0 15,1-2-15,0 0 0,0-2 16,0-1-16,1-2 0,0 0 16,1-1-16,0-3 0,0 1 15,1-3-15,0 2 0,0-2 16,3-3-16,4-5 15,2-3-15,1-1 0,1 0 0,0 0 16,2-1-16,1-6 0,0 1 16,2 0-16,-1 0 0,-1 2 15,1 1-15,-1 2 0,0 4 16,1 1-16,-2 1 0,-1 1 16,-1 0-16,-1 0 0,-1 3 0,-1 3 15,-2 5-15,0 0 0,-1 2 16,-1 3-16,-2 3 0,-1 1 15,-1-1-15,-2 1 0,-2 3 16,0 1-16,-2 1 0,1-1 16,-2 0-16,2-2 0,-1-1 0,2-2 15,-1-2-15,2-1 0,0-2 16,0-1-16,0-2 16,1 0-16,-1-3 0,0-2 0,-1-1 15,2 0-15,0 0 0,0 1 16</inkml:trace>
  <inkml:trace contextRef="#ctx0" brushRef="#br0" timeOffset="39107.1071">12942 3089 0,'0'0'0,"0"0"15,0 0-15,0 0 0,0 0 16,23 0-16,-23 0 0,0 0 15,28 13-15,-28-13 0,0 0 16,19 12-16</inkml:trace>
  <inkml:trace contextRef="#ctx0" brushRef="#br0" timeOffset="40019.7807">13350 3228 0,'0'0'15,"0"0"-15,0 0 0,24 3 16,-24-3-16,23 5 0,-11-1 16,-1 2-16,0 1 0,-2 2 15,-1 2-15,-4 1 0,-1 2 0,-5-1 16,-1 0-16,-3 5 0,-4-2 16,-4 1-16,-1 0 0,-3-1 15,0 0-15,-1 1 0,1-2 16,-1 1-16,1-3 0,-4 4 15,2 1-15,3-4 0,4-2 16,2-3-16,3-1 0,6-3 16,2 0-16,6-3 0,5 0 15,2-4-15,2 0 0,5-4 16,3-3-16,2-2 0,0-2 0,6-4 16,0-1-16,1 0 15,2 0-15,-3-1 0,-3 0 0,-2-1 16,-2 2-16,2-3 0,-1 2 15,-5 1-15,-3 2 0,-2 1 16,-3 1-16,-6 3 0,-1 4 0,-3 2 16,-2-1-16,-2 6 15,-3-1-15,0 2 0,-3 5 16,-1-1-16,-1 2 0,0 2 16,0 1-16,1 3 0,-1 0 0,-1 1 15,-2 3-15,2 0 0,0 1 16,4-2-16,1 3 0,1-2 15,0 1-15,1 1 0,-1-1 16,4-5-16,2 1 0,3-3 16,1 0-16,2-2 0,1-1 0,2-2 15,1-1-15,2-3 0,2-1 16,3-2-16,1-1 0,-2-6 16,1-2-16,1-2 0,-1-2 15,0 1-15,0 0 0,4-5 16,0 0-16,-2-1 0,-2-4 15,-2 3-15,-4 2 0,-2 2 16,-2 3-16,-2 1 0,-1 0 16,-2 2-16,-1 0 0,-1 4 15,0 1-15,0 1 0,-1 1 0,0 3 16,-3-3-16,0 4 0,-2 2 16,0 3-16,-1 1 0,-1 2 15,-2 2-15,-2 4 0,1 2 16,1-1-16,2 0 0,2 2 15,1 1-15,0-2 0,1-1 16,2-2-16,1 0 0,1-2 16,0-1-16,2-1 0,2 0 15,0-2-15,2-3 0,2 0 16,2-2-16,0-3 0,0-3 0,1-4 16,1-3-16,1-1 0,1-2 15,1-1-15,1-1 0,-1 0 16,0-2-16,-2 1 0,-2-1 15,-1-1-15,-1 0 0,-1 1 16,-2 1-16,-2 0 0,0 0 0,-2 0 16,-2 2-16,0 2 15,0 2-15,0 1 0</inkml:trace>
  <inkml:trace contextRef="#ctx0" brushRef="#br0" timeOffset="40251.1868">14408 3315 0,'0'0'0,"8"-1"16,4 0-16,4 0 0,1 1 0,11 0 15,2 0-15,1 0 16,0 0-16,4 1 0,-3 3 15,-5-2-15,-2 1 0,-7-2 0,-3 0 16,-3-1-16,-2 1 0,-3-1 16</inkml:trace>
  <inkml:trace contextRef="#ctx0" brushRef="#br0" timeOffset="40417.2363">14352 3531 0,'0'0'0,"0"0"0,0 0 16,31-3-16,-31 3 0,38-3 0,-10 3 16,10-1-16,0 0 0,4-2 15,3 1-15,7-3 0,-3 2 16,-11 0-16,-6 0 0,-6 2 16</inkml:trace>
  <inkml:trace contextRef="#ctx0" brushRef="#br0" timeOffset="40901.1683">15255 3201 0,'0'0'0,"0"0"15,0 0-15,0 0 0,0 0 0,0 0 16,-26 20-16,26-20 0,-24 18 16,24-18-16,-29 24 0,15-9 15,0-1-15,0 2 16,0 0-16,1 0 0,0-2 0,-1 6 16,0-2-16,2-1 0,2 0 15,2 0-15,4 0 0,1-2 16,3 0-16,4-2 0,1-3 15,3-1-15,2-1 0,4-3 16,4-1-16,2-3 0,1-2 16,1-3-16,1-1 0,0-3 15,0-1-15,0-2 0,0 0 16,3-5-16,-3 1 0,-1-2 0,-2-1 16,-1-1-16,-2 3 0,-1-2 15,-4 0-15,-2 1 0,-3 1 16,-3 1-16,-5-2 0,-4 1 15,-1-1-15,-5 3 0,-4 0 16,-2 3-16,-5 2 0,-5 4 16,-2 1-16,-5 6 0,-3 3 0,6 0 15,7-2-15,4 0 0</inkml:trace>
  <inkml:trace contextRef="#ctx0" brushRef="#br0" timeOffset="44450.8048">18161 618 0,'0'0'0,"0"0"0,0 0 0,0 0 16,-26 29-16,11-13 0,0 2 0,-9 11 16,-3 3-16,0 2 15,-1-3-15,-7 15 0,-1 3 16,-3 4-16,2-7 0,-5 9 15,1-1-15,7-6 0,7-7 0,-4 6 16,1-3-16,6-9 0,5-7 16,6-6-16,4-3 15,3-3-15,2-7 0,3 0 0,3-5 16,1-3-16,0-1 0,4-7 16,4-7-16,0-3 0,1 0 0,-3 3 15,-2 3-15,-1 2 0</inkml:trace>
  <inkml:trace contextRef="#ctx0" brushRef="#br0" timeOffset="44750.7171">18102 620 0,'0'0'0,"0"0"0,0 0 15,0 0-15,0 0 16,4 32-16,-4-32 0,3 29 16,0-7-16,-1 1 0,-1 0 0,-1 9 15,-1 3-15,0-3 0,0 0 16,-2 8-16,0 1 0,-1-6 16,-1-2-16,0 0 0,-1-2 15,1-3-15,-1-1 0,0 3 16,-2-3-16,3-4 0,2-2 0,0-3 15,-1 0-15,1-8 0,-1-2 16,-1 1-16,2-4 0,1 2 16</inkml:trace>
  <inkml:trace contextRef="#ctx0" brushRef="#br0" timeOffset="44934.4246">17838 1108 0,'0'0'0,"0"0"16,0 0-16,0 0 0,26-12 16,-26 12-16,31-10 0,-13 5 15,2 1-15,3 0 0,3-1 16,6 0-16,-2 0 0,-4 0 16,-5 3-16,-4-2 0</inkml:trace>
  <inkml:trace contextRef="#ctx0" brushRef="#br0" timeOffset="45134.4261">18481 888 0,'0'0'0,"0"0"0,0 0 16,25-8-16,-25 8 0,28-7 15,-9 3-15,2 0 0,2 2 0,8-1 16,1 2-16,-3 1 0,-1-1 15,4 3-15,-3 2 16,-10 1-16,-5 2 0,-3-2 0,-2 0 16,-2-1-16</inkml:trace>
  <inkml:trace contextRef="#ctx0" brushRef="#br0" timeOffset="45300.4708">18388 1156 0,'0'0'0,"0"0"16,0 0-16,0 0 0,33-5 0,-33 5 16,39-7-16,-17 3 0,1-1 15,5 0-15,3 0 0,6 0 16,-3-1-16,2-1 0,-8 2 16,-5 1-16</inkml:trace>
  <inkml:trace contextRef="#ctx0" brushRef="#br0" timeOffset="45667.464">19078 787 0,'0'0'16,"0"0"-16,0 0 0,0 0 0,0 0 16,27-9-16,-14 9 15,2 0-15,0 0 0,2 2 16,0 3-16,1 0 0,0 1 0,3 3 15,-3 2-15,-3 0 0,-4 0 16,-7 4-16,-5 1 16,-3 0-16,-3 1 0,-6 2 0,-7 2 15,0-2-15,-1-1 0,-8 3 16,-2-1-16,4-3 0,3-2 0,-1 1 16,4-4-16,8-2 15,2-4-15,3 0 0,2-1 16,1 0-16,3-2 0,7-1 15,5 0-15,1 0 0,3 1 0,6-2 16,5-1-16,1-1 0,0 1 16,8-1-16,0 1 0,-2 1 15,-2 1-15,-3-2 0,-4-2 16,-5 1-16,-2-1 0,-4 1 16</inkml:trace>
  <inkml:trace contextRef="#ctx0" brushRef="#br0" timeOffset="46600.8385">17586 2017 0,'0'0'0,"0"0"0,0 0 16,0 0-16,-18 21 0,18-21 0,-14 19 16,14-19-16,-17 31 0,8-13 15,-1 4-15,-1-1 0,-1 1 0,-3 10 16,-1 0-16,3-4 15,1-3-15,2 0 0,1 0 16,1-3-16,2-4 0,0-1 16,3-5-16,1 1 0,1-3 0,3-5 15,3-2-15,4-2 0,3-2 16,3-2-16,0-5 0,2-2 16,-1-1-16,4-4 0,2-2 15,-1-4-15,0 2 0,3-8 16,0 2-16,1-1 0,0 2 0,-2 1 15,-2-1-15,-2 3 16,-2 3-16,-3 1 0,-2 1 0,-2 3 16,-1 1-16,-3 2 0,0-1 15,-2 4-15,0 4 0,-2 2 16,0 1-16,-2 0 0,-1 1 16,-1 5-16,-1 2 0,-1 2 15,-1 2-15,-3 2 0,-2 3 16,0 1-16,0 3 0,0-2 15,1 5-15,0-3 0,2 1 0,-2 4 16,1-1-16,3-1 0,0-5 16,2 1-16,1-2 0,1-3 15,1-5-15,1-3 0,1 0 16,1-3-16,1 0 0,2-2 16,4-2-16,1-3 0,2-3 0,1-2 15,-1 1-15,1-3 0,1-4 16,1 0-16,3-4 15,-2 0-15,1-1 0,2-6 16,-2 3-16,-3-2 0,-2-2 0,-1 2 16,-1 3-16,-1 0 0,-2 2 15,-1 1-15,-2 0 0,0 1 16,-2 2-16,-1 1 0,-1 1 16,-1 1-16,0 2 0,0 3 15,0 3-15,-1 3 0,1 1 0,-2-5 16,0 5-16,0 0 15,2 0-15,-3 0 0</inkml:trace>
  <inkml:trace contextRef="#ctx0" brushRef="#br0" timeOffset="46783.9248">18082 2131 0,'0'0'15,"0"0"-15,0 0 0,25-10 16,-12 6-16,5 0 0,5-2 15,1 2-15,2-3 0,9 3 0,1-3 16,-1 3-16,-4 1 0,5-1 16,-2 5-16,-6-2 0,-5 1 15,-4 0-15,-4-1 0,-3 1 16</inkml:trace>
  <inkml:trace contextRef="#ctx0" brushRef="#br0" timeOffset="46967.5747">18089 2338 0,'0'0'0,"0"0"15,0 0-15,0 0 0,25-7 16,-25 7-16,33-8 0,-13 5 16,2-3-16,3 2 0,3 0 15,-1 1-15,2-1 0,5-3 16,-2 0-16,-4 0 0,-5 3 0,-4 0 15</inkml:trace>
  <inkml:trace contextRef="#ctx0" brushRef="#br0" timeOffset="47234.6429">18708 2174 0,'0'0'0,"0"0"0,0 0 16,30-7-16,-17 4 0,7 0 16,5-1-16,3 0 0,1 1 0,10-1 15,3 0-15,1 1 0,1-1 16,8-2-16,-2 1 0,-5 2 16,-3 3-16,3 0 0,-3-1 15,-9 2-15,-5-1 0,-9 3 16,-3 1-16,-6-1 0,-4-3 0,-1 3 15,-2-3-15,-1 1 0</inkml:trace>
  <inkml:trace contextRef="#ctx0" brushRef="#br0" timeOffset="47667.8512">18837 2374 0,'0'0'16,"0"0"-16,0 0 0,0 0 0,27-3 15,-27 3-15,29-4 16,-29 4-16,39-4 0,-17 3 0,2 1 16,-2 0-16,-1 0 0,5 1 15,-2 3-15,-4 0 0,-4 2 16,-4-2-16,-4 3 0,-6 1 16,-3-1-16,-5 4 0,-5 5 15,-6-4-15,-3 2 0,-3 1 16,-2 2-16,-3-2 0,-1 2 0,-5 1 15,1 1-15,3 1 0,4-5 16,-3 5-16,3-4 16,7-3-16,5-5 0,7-1 0,5 1 15,3-2-15,3 0 0,6-4 16,5-3-16,3 0 0,4-1 16,5-1-16,3-1 0,2 1 15,0-2-15,0-1 0,1 1 16,-2-1-16,-3-1 0,5 0 15,-1-1-15,-4 1 0,-5 0 0,-3 2 16,-4-1-16,-3-1 0,-5 1 16,0 1-16,-2-2 15,-2-1-15,-2 1 0,-3-2 0,-2-2 16,1 3-16,-1 2 0,2 1 16</inkml:trace>
  <inkml:trace contextRef="#ctx0" brushRef="#br0" timeOffset="47967.2278">18954 1717 0,'0'0'0,"0"0"15,0 0-15,30-11 0,-30 11 0,34-7 16,-12 4-16,2-1 0,2 2 16,7 0-16,1-3 0,-2 3 15,-1 0-15,4 1 0,-3-1 16,-4 0-16,-4-1 0,-4 2 16,-4 2-16,-3-2 0,-1 1 15,-6 0-15,-1 0 0,-4 4 16,-2 0-16,-1-1 0,1-1 15,0 0-15</inkml:trace>
  <inkml:trace contextRef="#ctx0" brushRef="#br0" timeOffset="48217.3544">19103 1810 0,'0'0'0,"0"0"0,0 0 16,0 0-16,0 0 0,-13 25 0,7-15 15,1 1-15,-1 3 0,-1-2 16,1 2-16,-1 1 16,1 1-16,-1-4 0,-1 1 15,2-2-15,-1 1 0,-1 1 0,2-2 16,0 0-16,1-1 0,1-6 16,2 0-16,1 0 0,1 0 15,3-2-15,4-4 0,2 0 0,1-4 16,-1 3-16,-2-1 0,0 0 15</inkml:trace>
  <inkml:trace contextRef="#ctx0" brushRef="#br0" timeOffset="48402.3508">19264 1853 0,'0'0'16,"0"0"-16,0 0 0,0 0 0,0 0 15,-13 19-15,13-19 16,-15 17-16,15-17 0,-18 21 15,8-7-15,1 0 0,0-3 0,0 3 16,1-3-16,1 3 0,-1-3 16,0 4-16,2 2 0,-2-3 15,0 1-15,1-2 0,0-2 16,1-2-16</inkml:trace>
  <inkml:trace contextRef="#ctx0" brushRef="#br0" timeOffset="51402.215">22515 713 0,'0'0'0,"0"0"0,0 0 16,0 0-16,0 0 0,0 0 0,-5-20 15,5 20-15,0 0 0,-13-6 16,4 4-16,-3 4 0,-1 1 0,-4 1 16,-1 3-16,-3 2 0,-2 2 15,-8 6-15,0 3 0,0 0 16,1 1-16,-5 7 0,1 2 16,4 0-16,5 0 0,3 3 15,3 2-15,1-1 0,3 2 0,-4 7 16,1 2-16,3-3 15,2 1-15,-2-2 0,-1 2 16,1-2-16,1 0 0,0 7 0,0-2 16,2-3-16,1-3 0,-2 3 15,-1 3-15,-2-7 0,0-3 16,-2-1-16,-1-2 0,2-1 16,0-3-16,0 2 0,-2-4 15,-4-2-15,-3-1 0,-2 0 16,-2-5-16,0-1 0,-1-1 0,-2-2 15,-2-2-15,2-2 16,1-3-16,-5-1 0,-2 0 16,2-4-16,3 1 0,9 0 0,6-1 15,5-3-15</inkml:trace>
  <inkml:trace contextRef="#ctx0" brushRef="#br0" timeOffset="51601.2214">21633 1301 0,'0'0'0,"10"-2"0,3-2 16,2 1-16,3-2 0,14 3 0,6-3 15,9 0-15,-1-1 0,11 1 16,2 3-16,-8 0 0,-7-2 0,-5 1 15,-9 3-15,-7-2 0</inkml:trace>
  <inkml:trace contextRef="#ctx0" brushRef="#br0" timeOffset="51850.8758">22620 1000 0,'0'0'0,"0"0"0,0 0 16,0 0-16,0 0 0,0 0 0,0 0 16,-28 17-16,28-17 0,-18 21 15,18-21-15,-20 30 0,11-15 16,-2 4-16,-2 3 0,0-2 16,0 0-16,-4 9 0,2 4 15,2-2-15,0-2 0,1 5 16,4 0-16,1-3 0,3-4 0,-1-4 15,2-5-15,1-2 0</inkml:trace>
  <inkml:trace contextRef="#ctx0" brushRef="#br0" timeOffset="52201.0186">22671 1076 0,'0'0'0,"0"0"0,0 0 0,0 0 16,0 0-16,26-16 0,-14 13 15,1-1-15,0 2 0,1 2 0,-1 1 16,0 2-16,-1 0 0,1 6 16,0 4-16,-2 1 0,-2-2 15,-2 5-15,-4 2 0,0-1 16,-1 0-16,0 0 0,-1 3 15,0-1-15,0-2 0,2 1 16,-1 1-16,1-4 0,0 2 0,1-4 16,0 0-16,1-3 0,0 0 15,4-1-15,2 1 16,-1-6-16,0-1 0,1-4 0,1-2 16,0-1-16,-1-1 0,-2 1 15,-1 1-15,-2 0 0</inkml:trace>
  <inkml:trace contextRef="#ctx0" brushRef="#br0" timeOffset="52467.1001">23078 1010 0,'0'0'0,"0"0"0,0 0 15,0 0-15,0 0 0,-24 17 16,24-17-16,-23 25 0,23-25 0,-32 29 15,10-9-15,1 0 16,0 1-16,-10 7 0,-2 2 16,2-2-16,1 0 0,-7 4 0,-1-1 15,4-4-15,3-3 0,-2 1 16,5-3-16,3-6 0,5-3 16,4-2-16,3-1 0,4-3 15,2-3-15,5-3 0,3-4 16,0-1-16,-1 2 0,0 2 15</inkml:trace>
  <inkml:trace contextRef="#ctx0" brushRef="#br0" timeOffset="52717.3391">23286 1073 0,'0'0'0,"0"0"16,0 0-16,0 0 0,22 13 0,-22-13 15,16 18-15,-8-5 16,-1-2-16,-3 5 0,-1 3 16,-2 0-16,-2 2 0,-3 7 0,-4 4 15,-2-3-15,-2-1 0,-9 5 16,-4-1-16,3-4 0,2-2 16,-1-2-16,-1 1 0,2-7 15,2-3-15,2-1 0,4-4 16,3-4-16,2-1 0,2-1 15</inkml:trace>
  <inkml:trace contextRef="#ctx0" brushRef="#br0" timeOffset="52869.3935">23659 1174 0,'0'0'0,"9"-2"0,6 0 15,0-1-15,2 1 0,9 0 16,5 2-16,0 0 0,-1 2 0,4 3 15,-3 3-15,-6-1 16,-4 1-16,-4-2 0,-3-2 16,-3 1-16</inkml:trace>
  <inkml:trace contextRef="#ctx0" brushRef="#br0" timeOffset="53034.7387">23454 1472 0,'0'0'0,"0"0"15,0 0-15,0 0 0,26-3 0,-26 3 16,42-1-16,-15 0 16,3 1-16,6-4 0,6 1 15,9-1-15,-4 1 0,2-1 0,-10 0 16,-8 1-16</inkml:trace>
  <inkml:trace contextRef="#ctx0" brushRef="#br0" timeOffset="53501.2561">24456 1017 0,'0'0'0,"0"0"0,0 0 16,0 0-16,27-11 0,-14 7 16,4 1-16,0-1 0,-1 3 0,6 1 15,1 0-15,-1 1 0,-1 3 16,-2 2-16,-1 2 0,-4 3 16,-2 2-16,-5 1 0,-5 2 15,-4 0-15,-4-1 0,-6 4 16,-6-1-16,-2 2 0,-4 1 0,-10 3 15,-4 2-15,0-3 0,2-2 16,-8 6-16,-1 0 16,7-7-16,5-1 0,1 1 15,5 0-15,8-6 0,4 0 0,9-5 16,6 1-16,4-4 0,4-1 16,9-3-16,10 2 0,-2-4 15,3-3-15,14 2 0,5-2 16,-3 0-16,-2-1 0,10 1 15,1-1-15,-8 0 0,-5-3 0,-10 3 16,-8 1-16,-6-1 0</inkml:trace>
  <inkml:trace contextRef="#ctx0" brushRef="#br0" timeOffset="53894.8603">25240 994 0,'0'0'16,"0"0"-16,0 0 0,0 0 0,0 0 15,0-23-15,0 23 0,0 0 16,0 0-16,-17-17 0,5 15 16,0 2-16,-1 0 0,-3 4 15,-1 2-15,0 1 0,0 0 0,-3 2 16,-1 4-16,2-1 0,2 1 15,3 3-15,2 2 16,3 0-16,1 0 0,5 2 16,3 2-16,2-3 0,2 1 0,3 6 15,4 0-15,-1-3 0,-1-2 16,-1 1-16,-1 1 0,-1-2 16,-2-1-16,-3-1 0,-3-1 15,-3-1-15,-3-5 0,-3 1 16,-2-2-16,0-1 0,-1-3 0,-1-1 15,-2-1-15,1-1 0,0-4 16,0-2-16,-2-5 16,5 1-16,3-1 0,2 0 15,2 0-15,0 4 0</inkml:trace>
  <inkml:trace contextRef="#ctx0" brushRef="#br0" timeOffset="54640.3481">25419 1132 0,'0'0'0,"0"0"16,0 0-16,0 0 0,0 0 0,5 19 15,-5-19-15,-1 21 0,1-21 16,-7 29-16,1-11 0,-1 0 16,-1-2-16,-2 5 0,-2-3 15,-3 5-15,0-2 0,3-1 16,1-5-16,2-1 0,2 0 0,0-3 15,2-2-15,0-4 16,2 0-16,1-3 0,2-2 16,0 0-16,0-3 0,4-3 0,3-4 15,-1 1-15,2-2 0,4-6 16,2-2-16,1 2 0,-2 2 16,-1-2-16,0 2 0,0 1 15,-1-2-15,2 3 0,-1-1 16,-1 3-16,-1 4 0,-2-2 15,0 2-15,0 1 0,0 3 0,-2 3 16,1 0-16,-3 1 16,1 2-16,-3 4 0,-2 0 15,0 2-15,0 1 0,-2 3 0,-3 3 16,2 0-16,0-4 0,-2 3 16,1 1-16,-2-2 0,2 0 15,-1-1-15,2-1 0,1-1 16,0-4-16,1-2 0,0 1 15,-1-4-15,2-2 0,0 0 16,4-1-16,-2-3 0,0 0 0,1-3 16,2-2-16,0 0 0,2 0 15,1-3-15,1 1 16,2-7-16,0 4 0,0-3 0,0 0 16,-1 1-16,0 2 0,-1-1 15,1 2-15,-1 1 0,-1 1 0,-1 1 16,-1 2-16,0 0 15,-1 4-15,2 0 0,-1 4 16,0 1-16,-3 2 0,1 0 16,-2 3-16,0 1 0,-1 1 0,-2 2 15,-1 3-15,0-1 0,-1 0 16,0 6-16,0 2 16,-1-2-16,2 0 0,-1-4 0,0 2 15,0-3-15,1 1 0,0-4 16,-1-2-16,0-1 0,2 0 0,0-6 15,1-1-15,0 0 16,-3-1-16,1-4 0,0-4 16,-1 1-16,1 2 0,0 0 15</inkml:trace>
  <inkml:trace contextRef="#ctx0" brushRef="#br0" timeOffset="54779.3503">25648 905 0,'0'0'16,"0"0"-16,0 0 0,0 0 0,0 0 16,0 0-16,0 0 15,22 22-15,-22-22 0,12 18 0,-12-18 16,0 0-16</inkml:trace>
  <inkml:trace contextRef="#ctx0" brushRef="#br0" timeOffset="55074.3693">25920 1251 0,'0'0'0,"0"0"0,0 0 0,22-5 15,-22 5-15,29-2 0,-8 2 16,3-2-16,3 2 0,11 0 15,5-2-15,-1 1 0,-1 0 0,12-2 16,2 1-16,-5 2 16,-5 2-16,11-4 0,0 0 15,-8 1-15,-8 0 0,7 1 0,-4 1 16,-7 0-16,-5 1 0,-9 3 16,-5 2-16,-10-1 0,-2 0 0,-2-1 15,-1-3-15,0 2 16</inkml:trace>
  <inkml:trace contextRef="#ctx0" brushRef="#br0" timeOffset="55502.7826">26111 1463 0,'0'0'0,"0"0"15,0 0-15,26 4 0,-26-4 0,30 7 16,-30-7-16,40 7 0,-18-3 15,-1 1-15,0 1 16,3 4-16,-3-2 0,-4 2 16,-3-3-16,-4 4 0,-2-2 0,-7 3 15,-6-1-15,-3 3 0,-3-1 16,-6 1-16,-5 3 0,-4 0 16,-2-5-16,-8 6 0,0-1 15,1 0-15,1-2 0,-4-1 16,4 2-16,6-4 0,6-4 0,5 0 15,3 1-15,6-5 16,1 3-16,6-3 0,3 0 16,5 2-16,3-4 0,6 0 0,7-1 15,3 1-15,2-1 0,4-1 16,4 0-16,0-1 0,0-1 0,7-3 16,-1-1-16,-5 1 15,-4-1-15,-2 2 0,-3-2 16,-3 1-16,-3 0 0,-5-3 15,-2-3-15,-7 3 0,-3-2 0,-7 2 16,-5 1-16,1 0 0,2 3 16,1 1-16</inkml:trace>
  <inkml:trace contextRef="#ctx0" brushRef="#br0" timeOffset="55783.7879">26281 750 0,'0'0'0,"0"0"0,0 0 0,32-5 15,-18 4-15,7 1 0,5 1 16,6 0-16,-2 1 0,2-1 15,2 0-15,4 1 0,-5 1 0,-4-2 16,-4 1-16,-5-1 0,-4 0 16,-4 1-16,-2 2 15,-3-2-15,-1 0 0,-2-1 0,-1 0 16,1 0-16</inkml:trace>
  <inkml:trace contextRef="#ctx0" brushRef="#br0" timeOffset="56000.8288">26507 836 0,'0'0'0,"0"0"0,0 0 16,0 0-16,-16 15 0,16-15 15,-13 22-15,13-22 0,-15 23 0,6-8 16,0 2-16,0 0 0,0 1 0,-2 6 16,0-1-16,1-3 15,2-2-15,0-1 16,0-4-16,0 0 0,2-2 0,0-3 15,2-1-15,2-3 0,2 0 0,0-1 16,0 0-16,0-1 0</inkml:trace>
  <inkml:trace contextRef="#ctx0" brushRef="#br0" timeOffset="56169.9765">26575 941 0,'0'0'0,"0"0"0,0 0 15,0 0-15,0 0 0,0 0 16,-5 24-16,5-24 0,0 0 0,-8 35 16,8-35-16,-9 33 0,5-15 15,-1-1-15,1 2 0,1-2 16,-1 0-16,1 2 0,0-5 16,0-1-16</inkml:trace>
  <inkml:trace contextRef="#ctx0" brushRef="#br0" timeOffset="56500.4618">27043 1088 0,'0'0'0,"0"0"16,0 0-16,25-3 0,-13 3 0,4 0 15,1 2-15,1 1 16,0 1-16,5 3 0,0 0 15,-2 0-15,-2 1 0,-5 1 16,-3 2-16,-3 1 0,-4 0 0,-6 2 16,-6 1-16,-1-1 0,-1 0 15,-5 0-15,-5 1 0,-1-1 16,-1-3-16,-5 7 0,-2 3 16,2-3-16,3-6 0,0 1 15,0-1-15,3-1 0,3-2 16,4-2-16,3-2 0,2-1 15,2-1-15,7-3 0,2 0 16,6-1-16,3-5 0,-3 2 16,-1 3-16,-2-3 0</inkml:trace>
  <inkml:trace contextRef="#ctx0" brushRef="#br0" timeOffset="56802.4517">27402 1055 0,'0'0'0,"0"0"0,0 0 16,0 0-16,0 0 0,-22 16 0,22-16 15,-23 20-15,23-20 0,-26 22 16,9-8-16,2 1 0,0 1 16,-2 4-16,-1 5 0,2-4 15,2 1-15,3-1 0,2 0 16,4 1-16,3-4 0,2 1 15,3-2-15,1 0 0,3-4 0,7 3 16,6-4-16,-2-5 16,0-1-16,9 1 0,3-4 15,-2 1-15,0-3 0,3-1 0,2-1 16,-2-2-16,-1-1 0,-2 1 16,-6 1-16,-4 0 0</inkml:trace>
  <inkml:trace contextRef="#ctx0" brushRef="#br0" timeOffset="56953.4531">28062 1221 0,'0'0'0,"0"0"16,0 0-16,0 0 0,0 0 0,0 0 15,0 0-15,-17 17 0,17-17 16,0 0-16</inkml:trace>
  <inkml:trace contextRef="#ctx0" brushRef="#br0" timeOffset="60067.4978">24829 2178 0,'0'0'0,"0"0"0,0 0 16,32 7-16,-32-7 0,36 7 16,-11-3-16,2-1 0,0 0 15,16 1-15,7 0 0,10 3 16,0 0-16,17 0 0,4 4 15,-6-5-15,-6-1 0,18-2 16,5 1-16,-1-1 0,-10-2 0,39 1 16,-4-1-16,-20-5 0,-14-3 15,8-3-15,2-5 0,-11 4 16,-8 0-16,10-2 0,10-3 16,-10-1-16,-8 3 0,8-4 15,4-6-15,-15 2 0,-10 3 16,8-5-16,5-4 0,-9 0 15,-7 2-15,4-3 0,1 1 16,-13-1-16,-9 0 0,2-2 16,2-2-16,-10-2 0,-8-1 0,2-11 15,1-8-15,-8 12 0,-4 9 16,-10-12-16,-6-4 0,-3 3 16,-2 3-16,-7-5 0,-3-4 15,-2 5-15,1 3 0,-9-6 16,-4-3-16,5 5 0,2 6 0,-9-3 15,-6-1-15,1 3 0,1 1 16,-5-2-16,-5-1 16,2 7-16,2 5 0,-10-4 0,-5-1 15,4 3-15,3 1 0,-9 1 16,-7 4-16,8-2 0,5-1 16,-12 7-16,-7 3 0,5 10 15,3 4-15,-8 0 0,-6-1 16,6 3-16,3 5 0,-10-3 15,-7-2-15,8 6 0,6 2 0,-12 5 16,-6 3-16,13 1 0,6-1 16,-8 3-16,-6 1 15,12 8-15,9 5 0,-9 4 0,-5 4 16,9-8-16,7-2 0,-6 14 16,-4 11-16,10-10 0,8-6 0,-7 10 15,-3 5-15,3 0 16,5 2-16,-4 0 0,-1 3 15,12-3-15,7-3 0,1 9 16,-2 4-16,7-9 0,5-8 0,4 8 16,2 5-16,5-1 0,5-1 15,2 6-15,2 2 16,0-13-16,3-10 0,2 9 0,5 4 16,1-9-16,2-4 0,1 4 15,3 0-15,-1-6 0,0-3 0,5 2 16,5 0-16,1-5 0,2-5 15,3 2-15,3-2 16,-6 2-16,-2 1 0,7-5 0,6-9 16,-3-1-16,-2-3 0,3 3 15,1 1-15,-5-1 0,-3-1 16,7 3-16,5 5 0,-18-11 16,2-2-16,-6-2 0,-4-2 15,-3-1-15</inkml:trace>
  <inkml:trace contextRef="#ctx0" brushRef="#br0" timeOffset="64951.4038">22000 2971 0,'0'0'15,"0"0"-15,0 0 0,0 0 16,-24 21-16,24-21 0,-24 25 15,11-7-15,-1 1 0,-4 5 16,-2 2-16,-5 8 0,1-1 0,-1 2 16,2 3-16,-3 3 0,3-3 15,-2-2-15,1-3 0,0 2 16,2-2-16,3-3 0,4-1 16,4-6-16,2-2 0,2-5 15,2-5-15,0-1 0</inkml:trace>
  <inkml:trace contextRef="#ctx0" brushRef="#br0" timeOffset="65234.6313">22591 3618 0,'0'0'0,"0"0"0,0 0 16,0 0-16,0 0 0,0 0 0,0 0 16,-22 17-16,22-17 0,-16 14 15,16-14-15,-22 19 0,9-9 0,-2-2 16,-3 1-16,3-1 15,1-1-15,2-2 0</inkml:trace>
  <inkml:trace contextRef="#ctx0" brushRef="#br0" timeOffset="65824.3661">24015 3070 0,'0'0'0,"0"0"0,0 0 0,0 0 16,0 0-16,0 0 0,0 0 0,-29 0 16,29 0-16,-31 16 0,11-6 15,-1 0-15,-1 4 0,-2 3 16,-3 2-16,-3 6 0,1-1 15,5 0-15,3 0 0,0 3 16,5-5-16,5-2 0,6-2 16,4-4-16,4-2 0,5-4 15,5-3-15,1-3 0,3 0 0,1-4 16,3-2-16,8-3 16,1-3-16,0 0 0,-2-1 15,1 0-15,0-2 0,-1-1 0,1-2 16,-4-1-16,-3 1 0,2-3 15,-5 1-15,-4 4 0,-3 1 16,-3 1-16,-3 1 0,-2 0 16,-4-1-16,-5 5 0,-2-2 15,-9 0-15,-6 2 0,-4 3 16,-5 0-16,-2 4 0,-3 4 16,2 0-16,1 1 0,7 0 0,4-1 15,4-2-15</inkml:trace>
  <inkml:trace contextRef="#ctx0" brushRef="#br0" timeOffset="66051.0802">24644 3468 0,'0'0'16,"0"0"-16,0 0 0,0 0 0,0 0 15,-12 25-15,12-25 16,-12 22-16,12-22 0,-22 24 0,6-12 16,1 0-16,0-1 0,-2 0 15,0 0-15,2-2 0,1 0 0,-2 1 16,3-3-16,2 0 0</inkml:trace>
  <inkml:trace contextRef="#ctx0" brushRef="#br0" timeOffset="66434.928">26051 3181 0,'0'0'0,"0"0"0,20 0 0,-5 2 16,1-1-16,4 1 0,4-2 16,9 2-16,1 2 0,2-2 15,0-1-15,6 1 0,-1 0 0,-5-2 16,-3 0-16,-3-2 0,-3 1 16,-5 0-16,-5 0 0,-2 1 15</inkml:trace>
  <inkml:trace contextRef="#ctx0" brushRef="#br0" timeOffset="66734.2889">26931 3080 0,'0'0'0,"0"0"0,0 0 16,-11 18-16,11-18 0,-10 22 0,4-3 15,-2 1-15,0 0 0,-3 7 16,-1 1-16,0-1 0,0 0 16,1-3-16,1-1 0,1-2 15,1 1-15,2 5 0,1-1 16,2-4-16,2-3 0,0-3 15,0-3-15,0-3 0</inkml:trace>
  <inkml:trace contextRef="#ctx0" brushRef="#br0" timeOffset="66934.6361">27404 3529 0,'0'0'0,"0"0"0,0 0 16,0 0-16,0 0 0,-18 19 0,18-19 15,-20 21-15,20-21 0,-24 22 16,11-10-16,3-8 0,4-11 0,-1 3 16,2-1-16,0 1 0</inkml:trace>
  <inkml:trace contextRef="#ctx0" brushRef="#br0" timeOffset="67475.3286">29096 3098 0,'0'0'0,"0"0"0,0 0 0,0 0 16,0 0-16,0 0 0,0 0 16,-26 5-16,26-5 15,-28 8-15,5 0 0,1 0 0,0 1 16,0 2-16,0 2 0,-7 5 15,0 1-15,1 0 0,0 0 16,5 0-16,2 1 0,0 3 16,4-1-16,4-1 0,3-3 0,3-1 15,2-4-15,4-1 0,4-1 16,5-1-16,4-2 0,4-1 16,1-1-16,4-3 0,3 1 15,10-3-15,1-1 0,1-3 16,2 0-16,-2-3 0,-1-1 0,-1-3 15,-3-5-15,5 2 16,-3-3-16,-4 0 0,-4 2 16,-4 0-16,-2 1 0,-5-1 0,-3-2 15,-3 0-15,-3 4 0,-3-1 16,-3-1-16,-4 1 0,-3 1 16,-6-2-16,-6 1 0,-2 2 15,-2 3-15,-5-1 0,-3 2 16,5 1-16,6 2 0,4-1 15</inkml:trace>
  <inkml:trace contextRef="#ctx0" brushRef="#br0" timeOffset="68601.8742">21369 2916 0,'0'0'0,"0"0"0,0 0 16,0 0-16,18-13 0,-18 13 0,23-8 15,-9 2-15,2 2 0,2-1 16,4-1-16,0 2 0,2 1 0,8 1 16,1 1-16,-1-1 15,-1 0-15,8 4 0,1 1 16,-4 1-16,-3-1 0,-1 3 15,0 5-15,-4-1 0,-3 0 0,-4 2 16,-2 4-16,-5-2 0,-3 0 16,-5 5-16,-4 3 0,-4 0 15,-5-3-15,-7 3 0,-7 0 16,-1 2-16,0 0 0,-11 4 16,-8 6-16,-6 3 0,1-6 15,-7 6-15,0-4 0,4-2 16,1-3-16,0 3 0,5 1 0,8-7 15,5-4-15,3-3 16,3-2-16,5-3 0,5 1 0,6-2 16,4 0-16,4-1 15,3-3-15,5 0 0,4 1 0,2-2 16,2-4-16,7 1 0,5-1 16,4-2-16,3 0 0,7 1 15,6 0-15,2 0 0,1 0 0,10-1 16,3 1-16,-16 0 0,-12-1 15,-9-1-15</inkml:trace>
  <inkml:trace contextRef="#ctx0" brushRef="#br0" timeOffset="69667.4312">26685 2756 0,'0'0'0,"0"0"0,0 0 16,0 0-16,0 0 0,20-5 0,-20 5 16,0 0-16,30-5 0,-16 5 15,3 3-15,-1 1 0,0-1 16,3 3-16,3 2 0,0-2 16,0 2-16,6 3 0,1 0 15,-1 3-15,-2-1 0,0 2 16,-1 1-16,-2 1 0,-2 1 0,0 5 15,-3-1-15,-6-1 0,-3-2 16,-7 3-16,-6 2 0,-3-2 16,-4-3-16,-4 2 0,-2 4 15,-4-1-15,-1 1 0,-5 1 16,-4 0-16,-5 3 0,1-2 0,-4 1 16,-1-1-1,4 0-15,2-4 0,-7 6 0,1 1 16,7-5-16,6-3 0,2 0 15,3 1-15,6-6 0,3-3 0,4-4 16,3-3-16,5 0 16,3-2-16,2 1 0,1-2 0,3-1 15,2-2-15,6-1 0,8 1 16,-1-2-16,0 1 0,7-1 16,5-2-16,-2 1 0,-1 0 15,10-1-15,1 0 0,-5 1 16,-2 0-16,-3 1 0,-1-1 15,-5 0-15,-2-1 0,-4 0 0,-3-1 16,-3 2-16,-3 1 16,-3 0-16,-3-1 0,-1 2 0,-1-1 15,-1 1-15,0 3 0,-3-1 16,0 0-16,0 2 0,0-3 16,0-1-16</inkml:trace>
  <inkml:trace contextRef="#ctx0" brushRef="#br0" timeOffset="80268.3424">13928 6708 0,'0'0'0,"0"0"0,0 0 16,27 0-16,-10-1 0,6-1 0,5 2 15,1 0-15,2 0 0,15 0 16,5-2-16,11 0 0,-1 4 16,16-4-16,4-2 15,-6 4-15,-4 1 0,19 2 0,5 1 16,-5-2-16,-4-1 0,40 3 16,8-1-16,-17 1 0,-11-1 15,2 1-15,3 3 0,-10 0 16,-6-3-16,7 3 0,5 0 15,-15-1-15,-8 1 0,7 1 16,3-1-16,-10-2 0,-7 1 0,-2-2 16,0 5-16,-10-4 0,-5 2 0,1 1 15,0 1 1,-8-8-16,-5-1 0,-7-3 0,-5-2 16,-6 6-16,-5 3 0,-6-1 15,-4 1-15,-5-9 0,-3-5 0,-4 3 16,-4 1-16,-1 5 15,0-2-15,-9 6 0,-6 3 16,-4-4-16,-2 1 0,-10-7 0,-10-6 16,10 3-16,9 0 0,5 3 15</inkml:trace>
  <inkml:trace contextRef="#ctx0" brushRef="#br0" timeOffset="81068.3411">14661 5284 0,'0'0'0,"0"0"0,0 0 16,-3-22-16,3 14 0,1-1 0,0 0 15,2-2-15,3 0 0,1 0 16,3 2-16,1 1 0,3 1 16,8-2-16,3 0 0,0 5 15,1 1-15,4 2 0,2 1 16,-2 2-16,-1 1 0,5 3 15,-1 4-15,-4-1 0,-4 2 0,-4 2 16,-3 0-16,-5 0 0,-3 0 16,-8 2-16,-6 1 0,-5 1 15,-2-1-15,-9 0 0,-5 2 16,-2 1-16,0 0 0,-3-3 16,-2-2-16,-2 5 0,3-1 15,3 0-15,4-2 0,4 2 16,4-2-16,3 1 0,2 0 15,3-4-15,2-4 0,5-2 16,5-1-16,3 0 0,4-1 0,11-1 16,9-1-16,4-2 15,4-1-15,4-1 0,4-1 0,10-3 16,-3 0-16,8-1 0,5-1 16,7-3-16,-7-1 0,-10 2 15,-16 2-15,-11 2 0</inkml:trace>
  <inkml:trace contextRef="#ctx0" brushRef="#br0" timeOffset="81551.8343">16604 5187 0,'0'0'0,"0"0"0,0 0 15,0 0-15,0 0 0,0 0 16,0 0-16,0 0 0,-23 18 0,23-18 16,-22 19-16,22-19 0,-28 21 15,13-8-15,-2 1 0,2 1 16,-1 2-16,3 0 0,1 1 16,-1 3-16,2-1 0,1 1 15,2-3-15,3 0 0,1-1 0,4-2 16,4-1-16,1-2 15,4-1-15,4 0 0,4-1 16,0-2-16,2-4 0,3 1 0,5-4 16,-2 0-16,0-2 0,7-2 15,1-3-15,-3-1 0,-2 0 0,-2-3 16,0 2-16,-1-2 16,0 1-16,-4-2 0,-2-2 15,-4 1-15,-2 0 0,-3-4 16,-2-1-16,-3 2 0,-4 0 0,-2 0 15,-1 0-15,-4 0 16,-1 1-16,-6 2 0,-4 1 16,-4-1-16,-4 3 0,-3-1 0,-3 3 15,-3 2-15,-3 2 0,-4 3 16,-4 2-16,2 0 0,10 1 0,7-2 16</inkml:trace>
  <inkml:trace contextRef="#ctx0" brushRef="#br0" timeOffset="82435.0309">18985 7356 0,'0'0'0,"0"0"0,0 0 15,0 0-15,0 0 0,0 0 16,0 0-16,0 0 0,22 2 0,-22-2 16,16 16-16,-16-16 0,18 24 15,-18-24-15,16 38 0,-10-16 16,1 2-16,-1 7 0,0 3 15,-1 0-15,1 0 0,-2-2 16,1 1-16,-1 4 0,1 0 16,-2-3-16,0-3 0,2-2 0,0 0 15,2-3-15,0-2 16,2-3-16,1-4 0,5-1 16,1-2-16,2-3 0,0-4 0,7-2 15,3-3-15,1 0 0,0-2 16,1-4-16,2-4 0,2-2 15,2-2-15,10-4 0,4-2 16,-5 1-16,-2 0 0,4-5 16,1-3-16,5-8 0,-3 0 0,-1-2 15,1 1-15,-5 0 0,-3 3 16,5-7-16,0-2 0,-5 3 16,-4 6-16,1-4 0,-1 1 15,-3 6-15,-4 2 0,0 0 16,3-1-16,-5 2 0,-1 4 15,-3-1-15,0 2 0,-6 4 16,-1 1-16,-1 4 0,-1 1 16,-3 4-16,-1 0 0,-3 1 15,-1 4-15,-2 2 0,-1 2 0,1 6 16,-2 4-16,-1-3 0,-1-4 16,1-1-16</inkml:trace>
  <inkml:trace contextRef="#ctx0" brushRef="#br0" timeOffset="107467.775">26968 5372 0,'0'0'0,"0"0"16,0 0-16,0 0 0,0 0 15,24 0-15,-24 0 0,22 2 16,-22-2-16,32 7 0,-12-2 16,0 0-16,-2 0 0,2 1 15,2 0-15,-1 1 0,-1 0 0,3 4 16,-1 0-16,-4 0 0,-4 3 15,-3-3-15,-3 3 16,-3-2-16,-3 1 0,-7 1 0,-5-2 16,-1 1-16,-2 2 0,-8-2 15,-5 2-15,-1-1 0,1 0 16,-10 3-16,-2-1 0,3 0 0,2-2 16,-4 2-16,5-3 15,5 0-15,2 0 0,8-5 0,2-1 16,7-2-16,2 0 0,5-1 15,3 0-15,4-1 0,0-1 16,6 0-16,4-2 0,0 0 16,3 0-16,8-3 0,1-1 15,4 2-15,1 0 0,1 0 16,2 0-16,-1-1 0,0 1 16,6 0-16,-2 2 0,-3 0 0,-2-3 15,0 3-15,1 1 16,-7-2-16,-3-1 0,-7 0 0,-3-1 15,-3 2-15</inkml:trace>
  <inkml:trace contextRef="#ctx0" brushRef="#br0" timeOffset="107984.9455">28055 5315 0,'0'0'0,"0"0"16,0 0-16,0 0 0,0 0 0,0 0 15,6 22-15,-6-22 0,0 0 16,0 38-16,0-38 15,-2 35-15,2-17 0,-1 2 16,-1 1-16,0 0 0,0-1 0,-2 7 16,1 1-16,1-2 0,0-4 15,-1 0-15,1-3 0,0-2 16,0 0-16,0-2 0,-1-1 16,2-2-16,0 1 0,0-4 15,1 2-15,0-4 0,0 2 0,1 0 16,0-2-16,3-3 0,0 1 15,-1 0-15,1-1 0,-1-1 16</inkml:trace>
  <inkml:trace contextRef="#ctx0" brushRef="#br0" timeOffset="108651.5381">29409 5407 0,'0'0'0,"0"0"0,0 0 16,21 1-16,-13 0 0,1 2 0,1 2 15,1 2-15,2 0 0,3 4 16,1-2-16,-4 4 0,-2 0 0,-3 2 15,-4 3-15,-4-2 16,-3-3-16,-5 2 0,-3 2 16,-2-1-16,-2 0 0,-3 0 0,-3 0 15,0 0-15,-1-2 0,-2 4 16,2-2-16,3-3 0,2 1 16,2-5-16,1 0 0,3-4 15,3 2-15,3-1 0,3-1 16,2 0-16,1 0 0,4 1 15,1-2-15,7-1 0,3-2 0,5 0 16,4-2-16,3 0 0,3-4 16,0 0-16,0-1 0,1-1 15,-7 2-15,-4 1 0</inkml:trace>
  <inkml:trace contextRef="#ctx0" brushRef="#br0" timeOffset="108868.4486">30007 5572 0,'0'0'0,"0"0"16,0 0-16,30-1 0,-30 1 16,32 0-16,-9 1 0,1-1 15,1 1-15,10 2 0,0 1 16,-2-1-16,-1-2 0,3 0 15,-4 0-15,-4-2 0,-5 0 0,-4 0 16,-2 1-16,-4 0 0</inkml:trace>
  <inkml:trace contextRef="#ctx0" brushRef="#br0" timeOffset="109068.9392">30705 5456 0,'0'0'0,"0"0"16,0 0-16,0 0 0,0 0 0,0 0 16,-12 24-16,12-24 0,-12 28 15,4-9-15,-1 6 0,0 2 16,0 2-16,-4 14 0,-2 3 16,2-6-16,2-8 0,2-4 15</inkml:trace>
  <inkml:trace contextRef="#ctx0" brushRef="#br0" timeOffset="111534.6087">3539 6979 0,'0'0'0,"0"0"16,0 0-16,0 0 0,0 0 0,0 0 15,0 0-15,0 0 0,22 11 16,-22-11-16,0 0 16,34 8-16,-34-8 0,29 7 0,-14-2 15,-3-3-15,1 3 0,-2 0 16,0 3-16,-1-1 0,-1 3 16,-4-2-16,-3 4 0,-2 0 15,0-1-15,-7 3 0,-2 1 16,-4 1-16,-1 0 0,-8 7 15,-1-3-15,-3 0 0,1-3 0,-4 1 16,2-2-16,3 0 0,2-3 16,4-2-16,-1-1 0,3-3 15,7 1-15,0-3 0,1 0 16,4-3-16,2 2 0,0-2 16,4 1-16,2 0 0,-1-2 0,6 0 15,2-1-15,4 0 0,4 1 16,3-1-16,2-1 15,3 0-15,2 0 0,1-2 16,5 3-16,4-2 0,1 2 0,-1 0 16,1 0-16,1 0 0,-2 2 15,-2-2-15,-6 0 0,-9 0 16</inkml:trace>
  <inkml:trace contextRef="#ctx0" brushRef="#br0" timeOffset="111855.2097">5643 6944 0,'0'0'0,"0"0"0,0 0 0,0 0 16,0 0-16,-10 25 0,10-25 16,-9 34-16,2-15 0,1 8 15,-2 3-15,-1 2 0,1 1 0,-5 16 16,2 5-16,-4 9 0,-2-3 15,2-1-15,4-15 16,0-9-16</inkml:trace>
  <inkml:trace contextRef="#ctx0" brushRef="#br0" timeOffset="118401.4453">22255 8512 0,'0'0'0,"0"0"0,0 0 15,0 0-15,0 0 0,0 0 16,0 0-16,0 0 0,-24 6 16,24-6-16,-16 15 0,16-15 15,-19 23-15,7-7 0,-1 4 16,0 2-16,0 2 0,-1 12 15,0 5-15,2-3 0,1 0 0,0 14 16,1 1-16,1-3 0,1-4 16,-1 10-16,2 0 15,-1-4-15,0-4 0,-3 10 0,0-1 16,-1-8-16,0-5 0,-3-2 16,1 0-16,0-6 0,-1-4 15,2-4-15,0-1 0,1-2 16,1-4-16,-4-3 0,-2-4 15,-2-3-15,-1-3 0,-6-8 0,-5-6 16,0-1-16,-4-5 0,-17-4 16,-7-2-16,8 9 0,2 8 15,13 0-15,8 1 0,8-1 0</inkml:trace>
  <inkml:trace contextRef="#ctx0" brushRef="#br0" timeOffset="118592.8819">21381 8945 0,'0'0'0,"0"0"0,27-7 15,-8 3-15,5 0 0,14-2 0,9 1 16,1 2-16,3-1 0,14 2 16,2 3-16,5 0 0,-8 3 15,6-1-15,-5 2 0,-9-3 0,-9-5 16,-11 1-16,-9 1 0,-7 0 15</inkml:trace>
  <inkml:trace contextRef="#ctx0" brushRef="#br0" timeOffset="118860.4278">22543 8563 0,'0'0'0,"0"0"15,0 0-15,0 0 0,0 0 0,0 0 16,-18 17-16,18-17 0,-23 22 16,7-8-16,0 3 0,0 1 15,2 2-15,-5 10 0,3 3 16,1-3-16,2-1 0,0 9 16,2 1-16,3-5 0,2-4 0,4-1 15,2 0-15,1-5 0,2-2 16,1-4-16,3-1 15,1-6-15,5-2 0,-4-3 16,-1-1-16,-1 0 0</inkml:trace>
  <inkml:trace contextRef="#ctx0" brushRef="#br0" timeOffset="119121.9676">22836 8660 0,'0'0'16,"0"0"-16,0 0 0,0 0 0,0 0 16,0 0-16,2 27 0,-2-27 15,-2 26-15,2-26 0,-4 39 16,2-18-16,0-1 0,-1 1 16,-2 1-16,1 0 0,-1-3 0,-2 6 15,-2 0-15,1-2 0,2 0 16,-1-5-16,-1-1 15,2-4-15,0-2 0,-1-13 0,1-10 16,0 2-16,1 1 0,0 2 16</inkml:trace>
  <inkml:trace contextRef="#ctx0" brushRef="#br0" timeOffset="119351.58">23199 8627 0,'0'0'0,"0"0"16,0 0-16,24 17 0,-24-17 0,22 17 15,-10-5-15,0 3 0,0 2 16,1 6-16,-3 2 0,-3 2 16,-3-1-16,-3 2 0,-2 1 15,-3 0-15,-3 0 0,-6 7 16,-5-1-16,1-2 0,-1-4 0,4-6 15,2-4-15,2-3 0</inkml:trace>
  <inkml:trace contextRef="#ctx0" brushRef="#br0" timeOffset="119818.5824">25052 8548 0,'0'0'0,"0"0"0,0 0 16,7-21-16,-6 12 0,-1 0 16,-1-1-16,-1 2 0,-3 0 0,-4-1 15,-3 1-15,-2 1 16,-1 1-16,-9 3 0,-1 3 0,0 2 15,0 3-15,2 5 0,0 4 16,2 1-16,2 1 0,-3 10 16,1 5-16,4 2 0,2-1 15,4 7-15,4 4 0,1 6 16,3-4-16,-1 6 0,1 4 16,2-3-16,1-1 0,-1 12 15,-1-1-15,2-5 0,1-5 0,-6 5 16,-3-4-16,-1-4 0,-1-3 15,-2-3-15,-1-2 0,-3-7 16,1-5-16,-7-2 0,-5-2 16,1-6-16,-1-4 0,-4-7 15,-3-4-15,-3-4 0,-2-5 16,-8-4-16,-7-4 0,7-3 16,5-3-16,13 6 0,8 2 15,5 4-15</inkml:trace>
  <inkml:trace contextRef="#ctx0" brushRef="#br0" timeOffset="119984.7115">24271 9037 0,'0'0'0,"15"-2"16,2 1-16,4-2 0,4 0 0,14 2 16,8 1-16,11 1 15,2 1-15,11 4 0,0 2 16,-8 0-16,-6-3 0,7-1 15,-3-2-15,-16-1 0,-11 0 0,-8 0 16</inkml:trace>
  <inkml:trace contextRef="#ctx0" brushRef="#br0" timeOffset="120251.985">25362 8723 0,'0'0'16,"0"0"-16,0 0 0,0 0 0,-10 23 15,10-23-15,-15 30 0,6-11 16,0 3-16,0 3 16,2 0-16,-2 9 0,1 0 0,2-2 15,3-1-15,1-3 0,1-1 0,3 3 16,1-1-16,3-4 15,1-4-15,4-5 0,3-5 16,-1-6-16,-1-5 0,-2-1 0,-1 0 16,-2 1-16</inkml:trace>
  <inkml:trace contextRef="#ctx0" brushRef="#br0" timeOffset="120552.9901">25558 8762 0,'0'0'0,"0"0"0,0 0 0,0 0 0,24-10 16,-24 10-16,30-1 0,-11 3 16,1 2-16,1 2 0,1 0 15,-1 1-15,0 2 0,2 4 16,-2 3-16,-6 0 0,-3-2 16,-6 2-16,-4 1 0,-4 1 15,-2-1-15,-4 0 0,-2-1 16,0 1-16,0-1 0,-1 3 15,0 0-15,3-1 0,2-1 0,1-5 16,3 0-16,3-4 0,4-2 16,7-1-16,8-1 0,4-3 15,4 0-15,2-3 0,6-4 16,2-5-16,-4-3 0,-5 3 16,-6 1-16,-4 4 0</inkml:trace>
  <inkml:trace contextRef="#ctx0" brushRef="#br0" timeOffset="120785.0044">26190 8703 0,'0'0'0,"0"0"16,0 0-16,0 0 0,0 0 0,10 20 16,-10-20-16,13 23 15,-13-23-15,17 31 0,-8-13 16,-1 1-16,-1 1 0,-1 1 0,-2 0 15,-2 2-15,-2 1 0,-2 8 16,-2-2-16,-2-1 0,0-2 16,-3-3-16,-2 0 0,0-2 15,0-3-15,0 0 0,2-3 16,1-3-16</inkml:trace>
  <inkml:trace contextRef="#ctx0" brushRef="#br0" timeOffset="121268.8683">28417 8556 0,'0'0'16,"0"0"-16,0 0 0,0 0 0,0 0 16,-7-20-16,7 20 0,-19-13 15,7 6-15,-2 3 0,-4 1 16,0 2-16,-1 2 0,-7 5 16,1 3-16,2 1 0,2 3 0,1 5 15,1 4-15,3 3 0,1 1 16,1 14-16,2 5 15,3 1-15,4 1 0,1 15 0,3 5 16,0-6-16,0-1 0,0 11 16,1-1-16,1-6 0,0-3 15,-5 8-15,-4-1 0,-1-10 16,0-7-16,-6 20 0,-2-10 16,2-11-16,1-7 0,-5-11 15,-4-9-15,0-7 0,0-5 16,9-4-16,-3 0 0,-3-7 0,-1-5 15,-17-10-15,-11-7 16,1 2-16,-3-4 0,-15-13 16,-4-7-16,19 13 0,15 8 0,9 7 15</inkml:trace>
  <inkml:trace contextRef="#ctx0" brushRef="#br0" timeOffset="121451.2874">27791 8942 0,'0'0'16,"17"-1"-16,4 1 0,3 1 0,4 2 15,14 1-15,15 6 0,-1-2 16,1-2-16,8 0 0,-3 0 16,3-1-16,-7-3 0,-7 0 15,-5-2-15,-11 0 0,-8 0 0,-8 0 16</inkml:trace>
  <inkml:trace contextRef="#ctx0" brushRef="#br0" timeOffset="121718.4994">28905 8678 0,'0'0'0,"0"0"0,0 0 15,0 0-15,0 24 0,0-24 0,-3 32 16,1-13-16,-2 2 0,1 3 16,1 2-16,0-2 0,-1-1 15,2 8-15,1 2 0,1-2 16,2-3-16,0 2 0,3-5 16,-2-7-16,0 0 0,4-2 15,1-4-15,0-6 0,1-2 0,-2 0 16,0-1-16,-2-1 0</inkml:trace>
  <inkml:trace contextRef="#ctx0" brushRef="#br0" timeOffset="122168.7467">29292 8643 0,'0'0'15,"0"0"-15,0 0 0,0 0 0,0 0 16,30 1-16,-30-1 15,29 14-15,-14-7 0,1 5 0,-2 2 16,-2 1-16,-1 1 0,0 6 16,-2 1-16,-2 0 0,-3-4 15,-3 3-15,-2-1 0,-1-2 16,-3-1-16,-1-3 0,-4 0 16,0-3-16,0-1 0,0-1 15,0-3-15,2 0 0,3-2 0,1 0 16,0-3-16,1 1 15,1 0-15,2-3 0,0 0 0,4 1 16,2-1-16,4 0 16,4 1-16,1 0 0,2 0 0,8 2 15,3 2-15,-4 0 0,-1 0 16,-1 4-16,-1 0 0,-3 2 16,-3 3-16,-1 0 0,-5 0 15,-2 0-15,-1-2 0,-5 3 16,-4 0-16,-1 1 0,-3-2 0,-4 1 15,-4-1-15,-3 0 0,1-2 16,-8 0-16,0-2 0,-1-4 16,-2 0-16,0-5 0,2-1 15,-3-2-15,0-5 0,4 1 16,5 3-16,4-1 0</inkml:trace>
  <inkml:trace contextRef="#ctx0" brushRef="#br0" timeOffset="122368.7609">30027 8750 0,'0'0'0,"0"0"0,0 0 0,24 25 16,-24-25-16,18 29 0,-10-8 15,0 1-15,-1 2 0,-4 12 16,-3 6-16,-8-2 0,-5-1 0,-21 7 15,-15-3-15,3-1 0,10-10 16,7-6-16</inkml:trace>
  <inkml:trace contextRef="#ctx0" brushRef="#br0" timeOffset="122799.9134">22492 9265 0,'0'0'0,"0"0"0,0 0 15,0 0-15,0 0 0,14 16 0,-14-16 16,36 6-16,-9-6 0,-4 0 16,-3 0-16,-3 0 0</inkml:trace>
  <inkml:trace contextRef="#ctx0" brushRef="#br0" timeOffset="123001.2296">25326 9265 0,'0'0'16,"0"0"-16,0 0 0,0 0 0,13 27 15,-13-27-15,21 28 0,-3-13 16,5 0-16,-3-2 0,-3 0 16,-1-4-16</inkml:trace>
  <inkml:trace contextRef="#ctx0" brushRef="#br0" timeOffset="128384.9578">26902 5322 0,'0'0'0,"0"0"0,0 0 15,0 0-15,0 0 0,0 0 0,0 0 16,0 0-16,0 0 0,0 0 16,0 0-16,0 0 0,28 1 15,-28-1-15,0 0 0,32 13 16,-32-13-16,27 15 0,-12-5 16,1-2-16,-1 2 0,2-2 15,1 2-15,-1-2 0,-1 2 0,2 4 16,-3 1-16,-1-1 15,-3 0-15,-4 2 0,-1 1 0,-3-3 16,-3 1-16,-5 2 0,-5-3 16,-3 2-16,-4 0 0,-3 2 15,-3-2-15,-2 1 0,-3-3 16,-6 4-16,1-1 0,1-2 16,1-5-16,2 2 0,3-2 15,4 1-15,4-1 0,4-2 16,2-5-16,3 1 0,1 0 0,3-1 15,0 0-15,3-3 16,2 0-16,3 0 0,3-3 16,3-1-16,2 0 0,3 1 0,1 1 15,2 0-15,0-1 0,3 1 16,6 0-16,-2 0 0,-1 1 16,0 1-16,1 0 0,4 3 15,1 4-15,-3-3 0,0 4 16,-5 0-16,-4 1 0,-2 2 15,-4 3-15,-4 0 0,-1 0 0,-6 4 16,-4 0-16,-2 0 0,-1 0 16,-6 3-16,-6-1 0,1 0 15,-1-3-15,-4 2 0,-4 0 16,2 0-16,0-1 0,-1-3 16,2 3-16,0-1 0,1-2 0,-3 0 15,3-2-15,5-2 16,4-1-16,5-6 0,1 3 15,4-5-15,1 0 0,7-2 0,8 0 16,3-7-16,1-4 0,-3 4 16,-2-3-16,-2 6 0</inkml:trace>
  <inkml:trace contextRef="#ctx0" brushRef="#br0" timeOffset="128985.3923">27719 5192 0,'0'0'0,"0"0"0,0 0 16,0 0-16,0 0 0,18-14 0,-18 14 15,27-6-15,-27 6 0,32-1 16,-12 2-16,1 1 0,2 2 16,-1-1-16,0 1 0,4 1 15,0 2-15,-3 0 0,-2 1 16,-2 2-16,-2 3 0,-3-1 15,-3 2-15,-4 1 0,-2 1 0,-8 3 16,-4 2-16,-2 0 0,-2-1 16,-10 8-16,-7 2 0,1-1 15,0-1-15,-2 1 0,-2-1 16,-5 3-16,3-4 0,6-1 16,2-3-16,6-1 0,1-2 0,4 1 15,3-3-15,3-4 16,3-1-16,4-1 0,2-1 15,2-3-15,1-1 0,8 0 0,6 0 16,1 0-16,2-3 0,3-1 16,3-1-16,4-1 0,2-1 15,0 0-15,2 0 0,-3 0 16,-1-1-16,4-1 0,-2 2 16,-6-2-16,-3 2 0,-3 2 15,0 0-15,-4 0 0,0 1 0,-2 1 16,1 0-16,-2 2 0,-1-2 15,-3-1-15,-1 1 0,-3-3 16</inkml:trace>
  <inkml:trace contextRef="#ctx0" brushRef="#br0" timeOffset="129735.0573">29350 5158 0,'0'0'0,"0"0"0,0 0 15,0 0-15,0 0 0,0 0 0,23 3 16,-23-3-16,23 8 0,-23-8 16,28 17-16,-13-7 0,2 2 0,-1 0 15,2 0-15,-4 2 16,-1 1-16,-3 2 0,-2 1 15,-3 5-15,-5-1 0,-4 0 16,-5-1-16,-2 0 0,-1 1 0,-5-1 16,-2-2-16,-7 4 0,0-2 15,2-3-15,0-1 0,2-2 16,1 0-16,3-4 0,0 1 16,3-2-16,1 0 0,4-3 15,3 0-15,1-3 0,3 0 0,4-1 16,3 1-16,4-1 0,2-1 15,3 0-15,3 1 16,2-3-16,3 0 0,1 1 0,3 0 16,-2 0-16,0 0 0,6 2 15,-1 1-15,-2 3 0,-4 0 16,-3 4-16,-3 0 0,-4 3 16,-2 0-16,-5 1 0,-5 4 15,-3-1-15,-2 0 0,-6 2 16,-6 1-16,1-3 0,-2-1 0,-3 2 15,-3 2-15,-4 0 16,0-1-16,-5 0 0,-4 1 16,4-5-16,3 0 0,-1-1 15,5-1-15,3-2 0,1 0 0,3-1 16,2-3-16,6-1 16,4 0-16,1-6 0,2 1 0,4-2 15,4 1-15,7-4 0,6-2 16,3-2-16,5-4 0,0 1 15,-5 2-15,-3 1 0</inkml:trace>
  <inkml:trace contextRef="#ctx0" brushRef="#br0" timeOffset="130448.1991">30511 5350 0,'0'0'16,"0"0"-16,0 0 0,0 0 16,0 0-16,20-11 0,-20 11 0,23-9 15,-23 9-15,27-6 0,-8 6 16,0 0-16,1 0 0,0 1 16,-1 2-16,1 0 0,0 2 15,6 3-15,-2 2 0,-3 1 16,-3 2-16,-2-2 0,-3 1 15,-3 0-15,-2 1 0,-5 1 0,-4 2 16,-5 2-16,-2-2 0,-4 2 16,-4 0-16,0 0 0,-2 0 15,-10 5-15,-3 1 0,3 0 16,1-3-16,-1 1 0,-2-1 16,2-2-16,3-2 0,0 1 15,4 0-15,2-2 0,3 0 16,4-5-16,2 0 0,4-1 0,0-3 15,3 1-15,2 2 16,1-6-16,2 3 0,4-4 0,2 2 16,5 1-16,2-1 0,4-2 15,2 0-15,2 0 0,1-3 0,8 1 16,3 0-16,-4-1 16,-2-1-16,0 1 0,-1 1 15,-1-1-15,-3 0 0,-3 0 16,-2 2-16,-4-2 0,-3 0 15,-2 0-15,-2 0 0,-3 0 16,0 0-16,-2 0 0,0 0 16,-3 0-16,0 0 0,3 1 0,-3-1 15,2 2-15,-2-2 0,2 0 16,-2 0-16,0 0 0,0 0 16,0 0-16,2 0 0,-2 0 15,0 0-15,0 0 0,1 1 16,-1-1-16</inkml:trace>
  <inkml:trace contextRef="#ctx0" brushRef="#br0" timeOffset="133151.4081">3388 6716 0,'0'0'16,"0"0"-16,0 0 0,0 0 15,0 0-15,0 0 0,0 0 16,0 0-16,0 0 0,14 25 0,-14-25 16,7 30-16,-7-30 0,6 37 15,-6-15-15,-2 3 0,1-1 0,-6 9 16,-2-1-16,-1 0 16,-3-3-16,1-1 0,-1 1 15,-3 1-15,1-3 0,3-6 16,2-3-16,3-4 0,1-1 0,2-5 15,0 0-15,3-5 0,1-3 16,0 0-16,5-5 16,2-1-16,0-2 0,1 2 0,6-1 15,-2-1-15,1 2 0,0-3 16,3 0-16,0 2 0,2-2 0,1 4 16,1 1-1,-1 0-15,2 0 0,-2 2 0,0 4 16,1-1-16,-2 3 0,2 3 0,1 0 15,-2 0-15,-3 2 0,4 6 16,-1 4-16,-3-1 16,-4 3-16,-4 0 0,-1 1 0,-4 0 15,1 2-15,-10 0 0,-5 3 16,-1-2-16,-5 0 0,-1 1 16,-3 1-16,-2-2 0,-3 0 0,-8 2 15,2-1-15,1-3 16,5-5-16,-2-5 0,-4-1 15,7-4-15,-1-3 0,4-1 0,0-3 16,1-4-16,3-3 0,0-3 16,3-1-16,2-6 0,4-5 15,2 6-15,1 2 0,3 3 16</inkml:trace>
  <inkml:trace contextRef="#ctx0" brushRef="#br0" timeOffset="133351.8337">3405 6876 0,'0'0'0,"0"0"15,0 0-15,23-10 0,-7 6 16,6 0-16,5 1 0,2-1 16,3-1-16,12-1 0,4 2 15,3-2-15,-4 6 0,0 3 16,2 1-16,0 3 0,-5 0 0,-12 0 15,-4 0-15,-8-3 0</inkml:trace>
  <inkml:trace contextRef="#ctx0" brushRef="#br0" timeOffset="136756.1782">3180 6547 0,'0'0'0,"0"0"0,0 0 15,0 0-15,-5-17 0,6 12 0,1-1 16,0-1-16,2 0 0,3 3 16,4 0-16,3 0 0,1-2 15,7 5-15,3-1 0,11 2 16,-2 2-16,4 2 0,3 3 16,8 3-16,-2-2 0,3 6 15,2 1-15,1 3 0,-8 0 0,-2 3 16,-6 1-16,-5-1 0,-6-3 15,-4 7-15,-10 3 16,-6-3-16,-8 0 0,-11 0 0,-12 0 16,0-3-16,-1-4 0,-15 7 15,-12 0-15,-5 0 0,4-2 0,-12 4 16,-4 4-16,8-6 16,10-6-16,-5 4 15,1-4-15,12-4 0,9-2 0,-3-1 16,19-2-16,7-6 0,8 2 0,0-6 15,2 0-15,2 0 0,0 0 16,12-6-16,5 2 0,7 1 16,5-4-16,6 0 0,9-4 15,0 3-15,0-3 0,12 1 16,-1 3-16,-1 4 0,-4 3 16,-4 0-16,-3 3 0,-8 1 15,-4 1-15,-5 4 0,-1 2 16,-9 1-16,0 0 0,-10 1 15,-6 2-15,-3 0 0,-6 3 0,-6 0 16,-9 3-16,-4-1 0,-8 0 16,-4 0-16,-4 2 0,-9 2 15,4-3-15,-2-1 0,0 0 16,5-3-16,4-2 0,-4 1 16,4 0-16,8-5 0,5-2 0,7-3 15,6 1-15,4-5 0,3-3 16,0 1-16,1 1 15,3-2-15,4-1 0,-3 1 0,2-2 16,2 1-16,2-1 0,-2 1 16,0 2-16,0-3 0</inkml:trace>
  <inkml:trace contextRef="#ctx0" brushRef="#br0" timeOffset="138401.5384">5178 6839 0,'0'0'15,"0"0"-15,16-9 0,-5 5 16,3 0-16,4 3 0,5-1 0,10 2 16,4 2-16,2 3 0,4-1 15,5 6-15,-3 1 0,-3 6 16,-3 1-16,-1 4 0,-8 0 0,-9 1 16,-10-1-16,-8 0 0,-7 0 15,-12 1-15,-7 2 0,-7-2 16,-3-1-16,-10 2 0,-4 2 15,-2-3-15,-2 0 0,-6 2 16,4 0-16,5-4 0,2-1 16,5 0-16,6-2 0,12-1 15,4-4-15,10-4 0,2 1 16,8-3-16,6-1 0,10-2 16,10-1-16,8-1 0,8 0 0,8-2 15,5-3-15,14 0 16,-1 0-16,-2-1 0,1-1 0,3 2 15,-5 1-15,-3 0 0,-3 0 16,-10 2-16,-5 0 0,12 3 16,-9 1-16,-20 0 0,-3 3 15,-8-2-15,-4-1 0,-4-1 16</inkml:trace>
  <inkml:trace contextRef="#ctx0" brushRef="#br0" timeOffset="138558.4259">6164 7448 0,'0'0'0,"0"0"0,0 0 16,12 21-16,-12-21 0,0 0 15</inkml:trace>
  <inkml:trace contextRef="#ctx0" brushRef="#br0" timeOffset="149435.2527">26814 6541 0,'0'0'0,"0"0"16,0 0-16,0 0 0,0 0 0,0 0 15,0 0-15,0 0 0,0 0 16,0 0-16,-15-12 0,15 12 16,0 0-16,0 0 0,0 0 15,0 0-15,28 1 0,-28-1 16,29 2-16,-29-2 0,37 8 0,-16-4 16,1 3-16,-1-3 0,0 3 15,3 3-15,-2 4 16,-4-2-16,-5 2 0,-4 0 0,-6-1 15,-3-1-15,-3 3 0,-9-1 16,-7 3-16,-4-2 0,-3-1 16,-12 4-16,-6 2 0,3-4 15,3 1-15,-7-2 0,1 1 16,5-4-16,6-2 0,6-2 16,4-4-16,5 3 0,5-3 0,4 1 15,3-3-15,3-2 0,1 0 16,2 0-16,5-4 15,5 0-15,5 0 0,6-2 0,4-1 16,-2 2-16,1-1 0,12-1 16,2 0-16,0 0 0,-1 5 15,6 0-15,-3 4 0,-7-1 16,-4 3-16,-5 0 0,-4 2 16,-3 2-16,-1 3 0,-7 3 15,-5 3-15,-4-2 0,-3 2 0,-5 2 16,-3-1-16,-6 2 0,-2-3 15,-6-1-15,-3 2 0,-5 5 16,1-3-16,-1-2 0,1-4 16,5-3-16,5 1 0,3-3 15,3 2-15,3-4 0,3-1 16,2-5-16,2-3 0,6-3 16,4 1-16,-1 1 0,-1-1 15,0 1-15</inkml:trace>
  <inkml:trace contextRef="#ctx0" brushRef="#br0" timeOffset="149768.9141">27869 6594 0,'0'0'0,"0"0"15,0 0-15,0 0 0,0 0 0,1 33 16,-1-33-16,-1 30 0,1-30 0,-3 34 16,1-11-16,0-1 15,0 0-15,-1 7 0,-2 0 16,1 2-16,-2 0 16,2-2-16,-1-1 0,1-2 0,0-4 15,-2 3-15,1-3 0,1-3 16,2-1-16,0-5 0,1 1 15,0-7-15,-1 0 0,2-3 16,0 1-16,3-3 0,0 1 0,5-3 16,3-3-16,-1-1 0,-3 1 15,0 2-15</inkml:trace>
  <inkml:trace contextRef="#ctx0" brushRef="#br0" timeOffset="150519.0117">29110 6647 0,'0'0'0,"0"0"15,0 0-15,0 0 0,26-7 0,-26 7 16,38-4-16,-13 2 0,0 4 16,11 1-16,3 2 0,-3 2 15,0 0-15,3 7 0,-1-2 16,-7 1-16,-5 1 0,-8 0 0,-8 2 16,-7 1-16,-5 1 15,-9-1-15,-6-2 0,-6-2 0,-4-1 16,-5 2-16,-5 0 15,-7-2-15,0 2 0,2-4 0,1 1 16,4 0-16,3-4 0,0 4 16,7-4-16,9-3 0,6-1 15,3 0-15,3-2 0,2-1 16,4 0-16,7-2 0,7 0 16,3-1-16,3 2 0,6 0 15,6-1-15,-1 1 0,-1 0 0,3 1 16,3 1-16,4 0 0,-5 2 15,-4 3-15,-3 2 0,-5-2 16,-3 2-16,0 2 0,-1 2 16,-3-1-16,-4 2 0,-8 2 15,-6 0-15,-1-1 0,-2-1 0,-3 1 16,-4 2-16,-4 0 0,-2 0 16,-3 0-16,-3 0 15,2-1-15,1-1 0,0-3 0,-1-1 16,1 1-16,0-1 0,-1 0 15,4-2-15,5-2 0,3-1 16,4-3-16,1-2 0,5 0 16,0 0-16,4 0 0,-4 0 15,2 0-15</inkml:trace>
  <inkml:trace contextRef="#ctx0" brushRef="#br0" timeOffset="150736.016">30163 6992 0,'0'0'0,"10"-2"15,7-1-15,2 2 0,3 0 0,12 1 16,5 1-16,-1 0 16,1-1-16,6 3 0,-1 0 15,-4-2-15,-5 2 0,4-2 16,-3-1-16,-6-1 0,-5 1 0,-4-3 15,-2 1-15,-5-3 0,-3 4 0,-2-2 16</inkml:trace>
  <inkml:trace contextRef="#ctx0" brushRef="#br0" timeOffset="150985.7712">31072 6828 0,'0'0'0,"0"0"16,0 0-16,0 0 0,0 0 0,-3 23 16,3-23-16,-3 24 15,3-24-15,-6 30 0,3-13 16,-1 1-16,1-1 0,-2 2 16,-3 5-16,0-2 0,0 0 0,-1 10 15,0-1-15,0-2 0,0-3 16,0 2-16,1-1 0,-1 5 15,-1-1-15,2-6 0,1-6 16,2-3-16</inkml:trace>
  <inkml:trace contextRef="#ctx0" brushRef="#br0" timeOffset="153601.9637">3175 7969 0,'0'0'0,"0"0"15,0 0-15,0 0 0,0 0 0,22-2 16,-22 2-16,26-4 0,-26 4 16,40-8-16,-20 4 0,2 0 15,2-2-15,3 2 0,1 1 16,6 3-16,-3 4 0,-4-1 16,-3 1-16,-5 1 0,0 0 15,-8 3-15,-4 2 0,-3 4 16,-4 1-16,-6 2 0,-7 2 15,-3 1-15,-5 1 0,-5 5 16,-5-1-16,0-1 0,1 0 0,-2-3 16,4-4-16,-5 1 0,6-3 15,2-4-15,0-3 0,6-3 16,3-1-16,6-3 0,2-1 16,1 1-16,4 1 0,3-2 15,0-4-15,5-1 0,3-1 16,4 0-16,0 1 0,5-1 0,1 1 15,6 0-15,2 1 16,6 0-16,0 1 0,2 2 16,5 3-16,-5 3 0,-1 3 0,-2 0 15,0 1-15,-6 2 16,-3 2-16,-5 2 0,-5 3 0,-5-2 16,-7 0-16,-6 6 0,-4 3 15,-3 1-15,-5-2 0,-4 1 16,-4-1-16,-8 2 0,2-1 0,0-3 15,-4 1-15,3-4 0,1-2 16,2-3-16,1-3 16,2-3-16,2-2 0,3-4 15,3-3-15,3 0 0,1-1 0,4 1 16,2 0 0,3-1-16,-1-3 0,4 1 0,1 2 0,5-4 15,6-1-15,6-1 0,7-2 16,-2 1-16,0-2 0,2-1 15,-4 3-15,-3 1 0</inkml:trace>
  <inkml:trace contextRef="#ctx0" brushRef="#br0" timeOffset="154073.328">5603 8006 0,'0'0'0,"0"0"16,0 0-16,-7 21 0,7-21 0,-3 21 15,2-3-15,0 2 16,0-1-16,-1 2 0,0 0 15,0 5-15,1 0 0,-4-3 16,0 0-16,1-1 0,-1-2 0,0 0 16,0-1-16,-1-1 0,1-3 15,1 0-15,1 0 0,-1-1 16,1 0-16,0 1 0,1 1 16,1-3-16,-1-2 0,1-2 15</inkml:trace>
  <inkml:trace contextRef="#ctx0" brushRef="#br0" timeOffset="156152.1671">28032 7523 0,'0'0'0,"6"-8"0,3-1 16,1-2-16,1-2 0,5-11 0,0-2 15,3-5-15,-2 0 0,-3-6 16,-2-4-16,-2-2 0,-1 0 16,-2-12-16,-2-2 0,-3 3 15,-1 4-15,-4-7 0,-4-3 16,0 9-16,-2 2 0,-10-9 16,-5 0-16,-1 5 0,1 4 0,-7 2 15,-3 1-15,-2 6 0,-2 0 16,-28-16-16,-2 2 15,6 9-15,5 6 0,-12 5 0,-6 2 16,7 9-16,3 5 0,-6 6 16,-3 1-16,2 4 0,1 7 15,-4 3-15,-4 5 0,10 2 16,9 4-16,-7 4 0,-2 7 16,6 0-16,6 0 0,-4 8 15,-2 7-15,10-2 0,7-6 0,2 4 16,1 4-16,11 2 0,7-2 15,2 6-15,4 4 16,-2-7-16,0-5 0,5 3 0,4 5 16,7-4-16,2-6 0,5 7 15,1 3-15,3-6 0,3-1 0,12 0 16,8 4-16,1-7 16,1-4-16,15 4 0,11 3 15,-4-6-15,-3-5 0,7 0 16,5 1-16,1-5 0,1-5 15,5 6-15,6 0 0,-8-1 0,-5 0 16,4 0-16,5-1 0,-9 0 16,-5 1-16,1 0 0,3 2 15,-19-8-15,-13-6 0,-9-4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9T06:59:20.47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23315 6180 0,'0'0'0,"0"0"16,0 0-16,0 0 0,0 0 0,0 0 16,0 0-16,29-1 15,-29 1-15,30 0 0,-30 0 16,42-2-16,-19 1 0,4 1 0,5-3 16,3 2-16,0 1 0,16-2 15,3 1-15,11 0 0,-3-2 16,16 3-16,3 0 0,-3 0 15,-5 0-15,19 0 0,2 0 16,4 1-16,-8 1 0,45-2 16,-7-2-16,-17 4 0,-12 0 15,7 0-15,5-2 0,-9 1 16,-5 3-16,13-2 0,10-1 16,-10 3-16,-4 2 0,5-6 0,5-3 15,-7 0-15,-4 2 0,11 4 16,8-2-16,-11 2 0,-9 1 15,11-3-15,6 1 0,-7-1 16,-7 2-16,12 0 0,9 1 16,-14 0-16,-11 0 0,6-1 15,4 1-15,-11-1 0,-7 4 0,6-7 16,3 0-16,-8 0 0,-5 0 16,-2 1-16,0 2 0,-7 3 15,-6 2-15,6-4 0,3-1 16,-10-3-16,-8 3 0,0-6 15,0 3-15,-9-4 0,-8 1 16,2-1-16,1 1 0,-11-1 16,-7 1-16,1 2 0,-1 2 15,-10-1-15,-5 0 0,-6-4 16,-2 0-16,-6 1 0,-1 2 0,-3-1 16,-2 2-16,0 0 0,-2 0 15,-5 7-15,-3 7 0,1-7 16,-2-3-16,5 2 0,0-4 15,2 0-15</inkml:trace>
  <inkml:trace contextRef="#ctx0" brushRef="#br0" timeOffset="6499.8815">10877 1080 0,'0'0'16,"0"0"-16,0 0 0,0 0 0,0 0 16,0 0-16,0 0 15,0 0-15,0 0 0,0 0 0,-18 24 16,18-24-16,-16 27 0,5-9 16,-2 5-16,0 0 0,0 1 0,-6 13 15,-1 2-15,-1-1 16,0-1-16,-4 10 0,-1-1 15,5-2-15,4-2 0,0 4 16,5-3-16,2-7 0,4-4 0,2-5 16,4-2-16,2-2 0,3-5 15,4 0-15,4-3 16,0-2-16,0-5 0,4-5 16,3-6-16,-3-1 0,1-2 0,1-2 15,1-2-15,-5 2 0,-2 1 16,-2 1-16</inkml:trace>
  <inkml:trace contextRef="#ctx0" brushRef="#br0" timeOffset="7749.4361">10400 1461 0,'0'0'0,"0"0"0,0 0 0,0 0 16,0 0-16,0 0 0,25 3 16,-25-3-16,27 3 0,-27-3 0,38 2 15,-16-2-15,2 0 0,1 0 16,3 2-16,0-1 0,1 1 16,9-2-16,1-3 0,-3 2 15,0 0-15,6-5 0,0-4 16,-3 1-16,0 0 0,-1 0 15,1-3-15,-4 1 0,-3 0 0,6-3 16,-3-2-16,-5 3 16,-5 0-16,-4 1 0,-4-2 15,-4 3-15,-2 1 0,-5 1 0,-3 0 16,-3 1-16,-2 1 0,-5 1 16,-4 2-16,-2 0 0,-2 2 15,0 6-15,-2 2 0,-1 2 16,-3 1-16,0 2 0,0 3 15,1 1-15,1 4 0,2 1 16,0 1-16,3 4 0,0 0 0,2-2 16,1 1-16,4 0 0,1-4 15,4-2-15,1-2 16,2 2-16,1 0 0,0-3 0,3-2 16,-1-2-16,2-4 0,1 0 15,3-5-15,1 0 0,1 1 16,1-6-16,1-4 0,0 1 15,-1-1-15,2-2 0,0-2 16,1-3-16,-1 0 0,5-4 16,0 0-16,-3 0 0,0 1 15,-4 2-15,-1 3 0,-2-1 0,-1-1 16,-2 0-16,-2 3 0,-1 2 16,-1 1-16,-2 4 0,-1 4 15,1-2-15,-1 2 0,-5 1 16,-3 7-16,0-1 0,1 3 0,-1 3 15,-2 3-15,0-1 16,0 2-16,0 3 0,1 0 16,1 1-16,2-3 0,0 0 0,1-1 15,-1-1-15,2-3 0,1 1 16,0-6-16,1 2 0,0-3 16,2-3-16,2-1 0,1-2 15,3-2-15,3-5 0,4-2 16,1-3-16,1-1 0,1-1 15,1-4-15,0-1 0,1 0 16,1 0-16,1 0 0,2-3 0,-2-1 16,-2 2-16,1 1 15,-4 1-15,-1 0 0,-3 4 0,-1 0 16,-3 4-16,0 0 0,0 5 16,-2 1-16,0 2 0,-2 2 15,-1 4-15,-1 0 0,-1 3 16,0 0-16,-1 4 0,-1 2 15,0 0-15,-2 2 0,0 1 16,-2 3-16,1 1 0,-2-4 0,1 2 16,-1-2-16,0-2 0,1-1 15,0-3-15,2 1 0,-1-4 16,2 0-16,1-1 0,0-1 16,1-1-16,1-3 0,2-1 15,2-1-15,2-3 0,-1 1 16,2-7-16,1-1 0,2-1 15,1-1-15,4-5 0,3 0 16,-3 3-16,-1-2 0,1 2 16,-2-3-16,-1 2 0,-1 0 0,-1 0 15,-1 1-15,-1 3 0,-2 0 16,0 3-16,-2 2 0,-1 0 16,1 3-16,-4 4 0,1 3 15,-2 1-15,-1 0 0,-2 1 16,0 4-16,-2 0 0,0 2 0,-4 3 15,0 2-15,1-1 16,0 2-16,0 1 0,2-2 16,0 0-16,3-1 0,-1 2 15,1-3-15,2-1 0,-1-1 0,3 1 16,2-1-16,1-1 0,3 0 0,6-4 16,2 0-16,1 0 15,1-6-15,2-2 0,3-6 16,-3 0-16,-2 0 0,-3 3 15</inkml:trace>
  <inkml:trace contextRef="#ctx0" brushRef="#br0" timeOffset="8451.9255">12019 1320 0,'0'0'0,"0"0"0,0 0 16,-12 19-16,6-9 0,0 3 0,-2 3 16,0-1-16,0 2 0,-3 1 15,1 3-15,2-3 0,0-2 16,2 0-16,2-2 0,2-2 15,2-1-15,2-2 0,2-5 16,3 1-16,1 1 0,3-6 0,2-2 16,1-2-16,3-1 0,3-6 15,3-1-15,-2-1 0,-1-3 16,1-2-16,2-1 0,4-6 16,1 2-16,-3 0 0,0 1 15,-6-1-15,-2 3 0,-2-1 16,0 3-16,-3 0 0,-1 0 0,-2 4 15,-3-1-15,0 5 16,-2 0-16,0 4 0,-3 2 16,-1 2-16,-1-1 0,-3 5 15,0 3-15,-2-1 0,1 3 0,-2 4 16,1 3-16,-2 0 0,-1 0 0,-1 4 16,-2 2-16,1 0 15,0 1-15,-2 4 0,1 0 16,2 0-16,2 0 0,1-3 15,2-1-15,0-2 0,2 1 16,2-6-16,2-1 0,2-3 16,3-1-16,4-1 0,4-1 15,-2-4-15,1-2 0,2-2 0,1-6 16,2 0-16,2 0 0,6-8 16,2-2-16,-3-1 0,-2-2 15,2-2-15,0-2 0,-1 0 16,1 3-16,-1-8 0,-3 1 15,-5 3-15,-2 0 0,-5 4 16,-1 1-16,-2 2 0,-3 2 0,-3 2 16,-1 3-16,-3 2 0,-3 2 15,-4 2-15,-3 1 16,0 0-16,1 1 0,2-1 0,2 2 16,1 1-16</inkml:trace>
  <inkml:trace contextRef="#ctx0" brushRef="#br0" timeOffset="8716.9297">12856 1185 0,'0'0'0,"0"0"0,0 0 0,21 9 16,-21-9-16,20 16 0,-8-5 15,0 1-15,-1-1 0,0 3 16,-1 2-16,0 2 0,-1-2 15,1 7-15,-2-1 0,-1-1 16,-2-3-16,-1 1 0,-3-1 16,-1-1-16,-1 0 0,-1-1 0,-2-1 15,1-3-15,0-1 0,0-4 16,1 0-16,0-3 0,1-1 16,1-3-16,-2 4 0,2-4 0</inkml:trace>
  <inkml:trace contextRef="#ctx0" brushRef="#br0" timeOffset="9000.3117">13098 1190 0,'0'0'0,"0"0"0,0 0 0,-23 15 16,23-15-16,-24 19 0,10-6 15,-2 0-15,1 1 0,-8 7 16,-3 1-16,3-3 0,1 0 0,-3 3 16,0-2-16,1-1 0,1-4 15,1-1-15,2-4 0,2 1 16,4-4-16,2-1 0,2 1 16,2-4-16,3 1 0,2-2 15,0 1-15,3-3 0,0 0 16,3-3-16,-3 3 0,0 0 0</inkml:trace>
  <inkml:trace contextRef="#ctx0" brushRef="#br0" timeOffset="10067.6987">9241 973 0,'0'0'0,"0"0"0,0 0 16,0 0-16,0 0 0,0 0 15,-30 12-15,30-12 0,-22 16 0,22-16 16,-25 29-16,12-11 15,-1 0-15,-1 4 0,-3 3 16,-3 7-16,1 1 0,-4 8 16,0 4-16,2-1 0,2-3 0,-2 11 15,1 0-15,1-6 0,3-3 16,-1 7-16,2-4 0,3-5 16,2-3-16,-3 2 0,-2 2 15,3-6-15,3-4 0,-2 4 16,-2 3-16,-3-6 0,0-5 15,-4-3-15,-3 3 0,1-6 16,3-4-16,-4-1 0,-2-2 16,-1-2-16,1-1 0,-3-5 15,0-4-15,2-3 0,0-2 0,8 1 16,4 0-16,4-1 0</inkml:trace>
  <inkml:trace contextRef="#ctx0" brushRef="#br0" timeOffset="10266.9486">8836 1517 0,'0'0'0,"11"-3"0,5 2 15,2 1-15,3-5 0,11 3 16,13-1-16,-2-1 0,-2-1 0,-1 0 15,-9 1-15,-7 2 0</inkml:trace>
  <inkml:trace contextRef="#ctx0" brushRef="#br0" timeOffset="10517.3127">9559 1269 0,'0'0'16,"0"0"-16,0 0 0,0 0 0,-18 23 16,18-23-16,-22 28 15,10-10-15,0 2 0,-1 3 0,1-1 16,-1 6-16,1-3 0,1 2 16,0 0-16,2-2 0,1-3 15,2 4-15,1-1 0,3-7 16,2-4-16,2-1 0,2-3 15,0-5-15,3 1 0,-2-2 16,0 0-16,-2-1 0</inkml:trace>
  <inkml:trace contextRef="#ctx0" brushRef="#br0" timeOffset="10782.7473">9792 1342 0,'0'0'16,"0"0"-16,0 0 0,0 0 0,19 14 16,-19-14-16,14 22 15,-14-22-15,14 26 0,-8-10 0,1 2 16,-2 0-16,0-2 0,0 7 16,1-1-16,-2-3 0,0-1 0,-2-2 15,0-1-15,-1-4 16,0 1-16,0-3 0,0-2 15,2 0-15,-1-3 0,1-4 16,2-4-16,-1 1 0,-1-1 0,1 2 16</inkml:trace>
  <inkml:trace contextRef="#ctx0" brushRef="#br0" timeOffset="11034.1752">10034 1324 0,'0'0'0,"0"0"0,0 0 16,0 0-16,0 0 0,-30 19 16,30-19-16,-29 20 0,15-8 0,-4 1 15,-3 2-15,1-1 0,0-2 16,-7 5-16,2 1 16,1-3-16,2-2 0,-3 1 0,1-2 15,2-2-15,2 0 0,-1-1 16,4 0-16,4-5 0,3-1 0,5-3 15,4-5-15,0 3 16,0-1-16,0 1 0</inkml:trace>
  <inkml:trace contextRef="#ctx0" brushRef="#br0" timeOffset="11283.4354">10197 1260 0,'0'0'0,"0"0"0,0 0 16,0 0-16,0 0 0,0 0 16,-3 35-16,3-35 0,-6 29 0,6-29 15,-14 36-15,5-15 0,0-2 16,-1 2-16,-1 0 0,-2 4 16,1-2-16,0 0 0,-1-3 15,0 0-15,2-2 0,-2-1 16,-1-1-16,3-3 0,2-2 0,1-1 15,3-6-15,-1-1 16,2 1-16,1-2 0</inkml:trace>
  <inkml:trace contextRef="#ctx0" brushRef="#br0" timeOffset="11433.5642">10293 1375 0,'0'0'16,"0"0"-16,0 0 0,21-8 0,-21 8 15,21-5-15,-7 3 16,2 2-16,-1 0 0,4 0 16,-1 4-16,-4-1 0,-3 2 0,-1-1 15,-2 1-15,-2-3 0</inkml:trace>
  <inkml:trace contextRef="#ctx0" brushRef="#br0" timeOffset="11566.0774">10146 1567 0,'0'0'0,"0"0"0,0 0 15,0 0-15,0 0 0,0 0 16,30 3-16,-30-3 0,35 4 0,-9-3 16,5 2-16,0-3 0,0 0 15,5-2-15,-6 2 0,-5 0 16</inkml:trace>
  <inkml:trace contextRef="#ctx0" brushRef="#br0" timeOffset="12951.245">15811 5472 0,'0'0'0,"0"0"0,0 0 16,0 0-16,0 0 0,0 0 16,0 0-16,21-15 0,-21 15 0,21-10 15,-21 10-15,38-10 0,-16 6 16,6-1-16,6 1 0,3 0 16,1 1-16,20-1 0,5 2 15,12 1-15,-1 1 0,18 3 16,5 3-16,9-3 0,-7-1 0,22-4 15,1-1-15,33 1 16,-22 2-16,1 4 0,3 3 16,-16 1-16,-10-2 0,2 3 15,4-3-15,-13 2 0,-8-2 0,4 0 16,3-3-16,-13 4 16,-8 0-16,1-3 0,3 1 0,-7 0 15,-8-2-15,-3 3 0,-4 0 16,-13-2-16,-6 2 0,-6-5 15,-2 0-15,-11 0 0,-6-1 0,-8-2 16,-6-2-16,-3 0 16,-3 0-16,-11 1 0,-8-1 0,-10-1 15,-6-2-15,-13 0 0,-10 3 16,37 2-16,6 1 0,4 0 16</inkml:trace>
  <inkml:trace contextRef="#ctx0" brushRef="#br0" timeOffset="13299.9743">16174 5672 0,'0'0'0,"0"0"15,0 0-15,0 0 0,26-7 0,-5 4 16,10 1-16,5-3 16,3-1-16,29 1 0,12 1 15,20-3-15,1 3 0,37-6 0,34-4 16,4 3-16,-18 0 0,73 4 16,-12 7-16,-35 0 0,-23 0 0,5 7 15,4 4-15,-29 0 16,-20 1-16,-1-5 0,0-2 15,-20 2-15,-14-1 0,-2 10 16,-2 2-16,-17 0 0,-11 0 16,-17-4-16,-11-6 0,-9-2 15</inkml:trace>
  <inkml:trace contextRef="#ctx0" brushRef="#br0" timeOffset="16500.0926">10138 2505 0,'0'0'0,"0"0"16,0 0-16,0 0 0,0 0 0,0 0 15,-26 5-15,26-5 0,-17 13 16,17-13-16,-30 23 0,13-6 16,1 1-16,-2 4 0,-2 2 15,-4 5-15,0-2 0,-2 4 16,1 0-16,-4 5 0,4 0 0,3-4 15,2 2-15,3-2 0,4-2 16,2 1-16,2-6 16,4-3-16,2-3 0,3-3 0,2-2 15,2-5-15,3 1 16,7-4-16,7-4 0,-1-3 16,-1-1-16,0-3 0,4-1 0,1-5 15,3-5-15,-1 0 0,-2 0 16,1 0-16,1-4 0,4-3 15,0 0-15,-2-2 0,-3 2 16,-2-2-16,-2 0 0,-2 2 16,-2 1-16,-2 2 0,-1-1 15,-1 3-15,-3 3 0,-4-2 16,-1 5-16,-2 1 0,1 1 0,-2 0 16,0 3-16,-2 0 0,-3 3 15,-1 4-15,-2 0 0,1 4 16,-2 1-16,1 1 0,-1 4 15,0 1-15,1 3 0,-2 1 16,0 2-16,1 1 0,-1 0 16,0 4-16,-1-1 0,3-1 15,0 1-15,1 2 0,0 0 16,2-4-16,1-2 0,3-1 16,1-2-16,1-6 0,1-1 0,0-2 15,2-3-15,0 1 0,2-1 16,3-4-16,3-2 0,2-4 15,2-3-15,0-1 0,2-3 16,0-1-16,0-3 0,6-3 16,2-3-16,-3 2 0,-1 0 0,-1-2 15,-5 0-15,-1 2 16,-3 0-16,-2 1 0,-2 1 16,-1-1-16,-2 4 0,-3 0 0,-2 1 15,-2 3-15,-2 3 0,0 2 16,0 0-16,1 2 0</inkml:trace>
  <inkml:trace contextRef="#ctx0" brushRef="#br0" timeOffset="16783.1861">10802 2649 0,'0'0'0,"0"0"0,0 0 0,0 0 15,19 18-15,-13-7 0,0 3 16,1 3-16,0-2 0,0 3 16,2 0-16,0 10 0,0-2 0,-3 0 15,-1-1-15,-1-1 0,0-3 16,-1 0-16,-1 1 0,-2-4 16,-1-4-16,0 2 0,0-3 15,1-3-15,0 0 0,0-3 16,0-3-16,1-2 0,1 0 0,2-7 15,3-4-15,-1 3 16,-1 1-16,-1-2 0</inkml:trace>
  <inkml:trace contextRef="#ctx0" brushRef="#br0" timeOffset="17017.562">11086 2638 0,'0'0'0,"0"0"0,0 0 16,-22 13-16,22-13 0,-24 16 16,6-5-16,-1 6 0,-2-2 0,-6 6 15,-1 1-15,1 1 0,-1 0 16,-5 4-16,2 0 0,3-2 16,3 0-16,2-6 0,1 1 15,2-6-15,2 2 0,4-3 16,3-2-16,5-1 0,4-2 0,1 0 15,0-2-15,0-3 16</inkml:trace>
  <inkml:trace contextRef="#ctx0" brushRef="#br0" timeOffset="17201.5836">11481 2689 0,'0'0'0,"7"0"15,4-4-15,5 2 0,3-1 0,9 0 16,4 0-16,1 0 16,3 2-16,6 1 0,-3 0 15,-3 1-15,-6 4 0,-6-3 16,-7 3-16,-2-3 0,-4 1 0,-3-2 16</inkml:trace>
  <inkml:trace contextRef="#ctx0" brushRef="#br0" timeOffset="17417.1496">11328 2890 0,'0'0'0,"0"0"15,0 0-15,0 0 0,0 0 0,0 0 16,0 0-16,36-3 0,-36 3 16,41-6-16,-16 5 0,3-3 15,0 2-15,2-2 0,1-1 16,6-1-16,0 0 0,-4 2 15,-3 1-15,-5-2 0,-3-1 0,1-1 16,-3-1-16,-6 2 16,-3 2-16,-1-1 0</inkml:trace>
  <inkml:trace contextRef="#ctx0" brushRef="#br0" timeOffset="17733.6311">11775 2481 0,'0'0'0,"0"0"15,0 0 1,0 0-16,0 0 0,-18 17 0,18-17 16,-15 23-16,4-6 0,-1 1 15,0 3-15,-5 1 0,-3 3 16,-4 4-16,2-1 0,-2 7 15,2 0-15,2-5 0,2-1 0,1-1 16,-1-1-16,2-3 0,2-3 16,1 0-16,3-3 15,3-4-15,3-5 0,2 0 0,3-1 16,2-3-16,3-3 0,4-4 16,2-5-16,-3 3 0,-2-1 15,-1 1-15</inkml:trace>
  <inkml:trace contextRef="#ctx0" brushRef="#br0" timeOffset="18033.6387">12317 2377 0,'0'0'16,"0"0"-16,0 0 0,0 0 15,0 0-15,-7 32 0,7-32 16,-9 29-16,2-11 0,0 4 16,-2 6-16,0-2 0,0 2 0,-2 11 15,0 0-15,0-3 0,1 0 16,-1 7-16,0 0 0,2-6 16,2-3-16,0-2 0,2-3 15,0-1-15,1-5 0,2-3 16,-1 1-16,2-6 0,1-1 15,2-3-15,4-4 0,-2-2 0,0-1 16,-2 0-16</inkml:trace>
  <inkml:trace contextRef="#ctx0" brushRef="#br0" timeOffset="18286.6835">12600 2517 0,'0'0'16,"0"0"-16,0 0 0,-27 6 0,27-6 16,-27 11-16,8-1 15,-2 2-15,-1 3 0,-5 2 0,0 1 16,3 3-16,1-2 0,1-1 16,1 3-16,1 3 0,4-2 15,5-4-15,5 3 0,4-6 16,2-1-16,5-1 0,4-4 15,3-2-15,3-2 0,10-3 16,3 1-16,1-6 0,-1-1 0,-5 1 16,-4-1-16,-4 1 0</inkml:trace>
  <inkml:trace contextRef="#ctx0" brushRef="#br0" timeOffset="18500.1561">12811 2564 0,'0'0'0,"0"0"16,0 0-16,30-1 0,-14 1 0,4 0 15,3 0-15,1-1 16,2-1-16,7-1 0,0 2 0,-2 1 16,-3 0-16,5-1 0,-1-3 15,-6-1-15,-4 3 0,-5 0 16,-2-2-16,-4 4 0</inkml:trace>
  <inkml:trace contextRef="#ctx0" brushRef="#br0" timeOffset="18718.5743">12931 2664 0,'0'0'0,"0"0"15,0 0-15,-16 13 0,16-13 0,-15 15 16,5-4-16,1 0 15,0 3-15,1 0 0,-1 0 16,1 1-16,0-1 0,-1 4 16,2 0-16,0-4 0,2-1 0,-1-1 15,1 0-15,1-3 0,2 2 16,2-5-16,2-3 0,0-1 16,3-2-16,-2 0 0,0 0 15,0 0-15</inkml:trace>
  <inkml:trace contextRef="#ctx0" brushRef="#br0" timeOffset="18933.5953">13094 2685 0,'0'0'0,"0"0"16,0 0-16,0 0 0,0 0 16,0 0-16,-13 18 0,13-18 15,-16 18-15,16-18 0,-17 27 16,17-27-16,-18 26 0,9-10 15,1-3-15,2 1 0,0 0 0,1 0 16,0-3-16,2 0 16,1 0-16,1-4 0,1-3 15,0-1-15,0 3 0,0-3 0</inkml:trace>
  <inkml:trace contextRef="#ctx0" brushRef="#br0" timeOffset="19116.7107">13225 2755 0,'0'0'0,"0"0"16,0 0-16,0 0 0,22-17 0,-22 17 15,22-10-15,-7 6 16,0 1-16,4-1 0,2 1 16,1-1-16,2 2 0,9-1 15,2-1-15,-1 1 0,-4 0 0,8 0 16,-2 0-16,-4 3 0,-3-2 16,-6 0-16,-3 2 0,-5-4 15,-1 1-15,-3 2 0,-2-2 16,-3 3-16</inkml:trace>
  <inkml:trace contextRef="#ctx0" brushRef="#br0" timeOffset="19350.1728">13607 2631 0,'0'0'0,"0"0"0,0 0 0,0 0 16,0 0-16,0 0 0,-20 27 15,20-27-15,-13 16 0,13-16 16,-18 24-16,9-12 0,0-1 0,2 3 16,0 2-16,0-1 0,1-3 15,-1 4-15,2-4 0,-1 2 16,2-3-16,0 0 0,2 0 16,0-1-16,1-1 0,1-1 15,0-1-15,0-2 0</inkml:trace>
  <inkml:trace contextRef="#ctx0" brushRef="#br0" timeOffset="19616.2878">14020 2653 0,'0'0'0,"8"-2"0,3-1 15,2 0-15,3-1 0,9 0 16,5 2-16,2-2 0,2 3 0,10-1 15,1-2-15,-1 1 16,-1 2-16,8 0 0,0-1 16,-6 2-16,-3-3 0,-2 3 15,-3 0-15,-4-1 0,-4 1 0,-4 0 16,-1 4-16,-6-2 0,-3 0 16,-5 1-16,-5 3 0,-4-3 15,-2-1-15,0 2 0,0-1 16,1-3-16</inkml:trace>
  <inkml:trace contextRef="#ctx0" brushRef="#br0" timeOffset="20033.8263">14198 2803 0,'0'0'0,"0"0"0,0 0 0,0 0 16,25 3-16,-25-3 0,28 4 15,-28-4-15,35 7 0,-16-1 16,1 1-16,-2-2 0,0 2 0,2 3 16,-4 1-16,-2 0 15,-5 0-15,-6 2 0,-4-1 0,-5 2 16,-2-1-16,-7-1 0,-6-1 16,0 1-16,0-3 0,-4 2 15,-5-1-15,-4 2 0,3-2 16,-1 4-16,-1-3 0,4 0 0,4-2 15,3-2-15,3-2 16,4 2-16,3-3 0,2 2 0,3-1 16,4 0-16,2-2 0,7 0 15,6 0-15,4-3 0,0 2 16,7-1-16,6 1 16,0-2-16,-1-2 0,11 1 0,1-1 15,-5-1-15,-3-1 0,2-3 16,-2-1-16,-10 1 0,-2-2 15,2-3-15,-1 1 0,-9 1 16,-3-1-16,-1 0 0,-2 4 0,0 2 16</inkml:trace>
  <inkml:trace contextRef="#ctx0" brushRef="#br0" timeOffset="20325.2999">14182 2199 0,'0'0'0,"0"0"16,19-4-16,-6 1 0,3 3 0,4-1 15,4 1-15,8 0 16,0 0-16,1 1 0,2-1 15,3 3-15,-5-2 0,-3 2 16,-2 0-16,-3-2 0,-4-1 0,-6 3 16,-3-2-16,-5 1 0,-4-1 15,-3-1-15,-4 0 0,1 0 16,1 3-16,0-3 0</inkml:trace>
  <inkml:trace contextRef="#ctx0" brushRef="#br0" timeOffset="20532.753">14368 2246 0,'0'0'0,"0"0"16,0 0-16,0 0 0,0 0 0,-22 14 15,22-14-15,-18 15 0,18-15 16,-19 21-16,9-10 0,0 3 16,0 0-16,-1 0 0,-1-1 15,2-1-15,2-1 0,0 2 16,1-4-16,2 1 0,0-2 15,4-1-15,3 0 0,2 0 0,1-4 16,0 1-16,-1 0 0,-1-1 16</inkml:trace>
  <inkml:trace contextRef="#ctx0" brushRef="#br0" timeOffset="20700.0182">14544 2314 0,'0'0'0,"0"0"0,0 0 0,0 0 15,0 0-15,-24 18 0,24-18 16,-27 24-16,13-10 0,-4 4 16,-3 4-16,-1 3 0,-1 0 0,-9 11 15,-3 2-15,0 1 0,6-6 0,6-8 16</inkml:trace>
  <inkml:trace contextRef="#ctx0" brushRef="#br0" timeOffset="21266.3986">10290 3746 0,'0'0'16,"0"0"-16,0 0 0,0 0 0,26-15 15,-26 15-15,27-9 16,-11 4-16,3 1 0,2 1 0,3-1 16,0 3-16,1 0 0,7 3 15,0 3-15,-5-1 0,-3 3 0,1 4 16,-7 1-16,-5-1 15,-3 0-15,-7 5 0,-5 4 16,-6-4-16,-3-2 0,-10 7 16,-4 1-16,-3-3 0,-2-2 0,-2 2 15,-2 1-15,-5 1 0,4-1 16,0-2-16,0 0 0,6-2 16,6 0-16,3-4 0,6-3 15,6-4-15,3-4 0,10-5 16,5-1-16,3-2 0,4-1 0,-4 1 15,-2 1-15,-2 2 0</inkml:trace>
  <inkml:trace contextRef="#ctx0" brushRef="#br0" timeOffset="21533.5448">10896 3598 0,'0'0'15,"0"0"-15,0 0 0,-27 11 0,15-5 16,-5 1-16,-3 4 0,-2 3 16,-1 3-16,-7 7 0,-1 0 15,3 3-15,1 1 0,-2 4 16,4 1-16,4-2 0,3-4 0,5 0 16,3-2-16,5-4 0,2-2 15,4 0-15,3-1 0,6-2 16,4-5-16,6-4 0,5-3 15,2-2-15,2-2 0,2-2 16,2-3-16,-7 2 0,-4 1 0,-4-1 16</inkml:trace>
  <inkml:trace contextRef="#ctx0" brushRef="#br0" timeOffset="21716.7452">11062 3782 0,'0'0'0,"0"0"16,0 0-16,33-6 0,-20 5 0,6 0 15,4 0-15,0 0 0,1 1 16,6 2-16,-1 0 16,-4 0-16,-3-1 0,-3 0 0,-4-1 15,-1 1-15</inkml:trace>
  <inkml:trace contextRef="#ctx0" brushRef="#br0" timeOffset="21883.0328">11008 4003 0,'0'0'0,"0"0"16,0 0-16,26-10 0,-26 10 0,38-5 15,-13 0-15,2 3 0,4 0 0,12-1 16,3 1-16,-8 0 15,-5 1-15,-5-1 0</inkml:trace>
  <inkml:trace contextRef="#ctx0" brushRef="#br0" timeOffset="22367.5555">11953 3484 0,'0'0'0,"0"0"16,0 0-16,0 0 0,0 0 15,-8 24-15,8-24 0,-12 25 16,12-25-16,-16 37 0,8-14 15,0 1-15,1-1 0,-2 11 16,1 3-16,0-3 0,0-1 0,0 7 16,1 1-16,0-5 0,0-6 15,1 0-15,0-2 16,1-2-16,0-4 0,1-2 0,1-1 16,-1-3-16,2-2 0,2-1 15,1-4-15,1-2 0,3-4 0,-2-1 16,0 0-16,0 0 15</inkml:trace>
  <inkml:trace contextRef="#ctx0" brushRef="#br0" timeOffset="22633.2509">12148 3700 0,'0'0'0,"0"0"16,0 0-16,-26 3 0,26-3 0,-27 7 15,7 0-15,-1 1 16,-2 1-16,-7 6 0,0-1 16,3 2-16,1 1 0,2-2 0,1 2 15,3-1-15,4-1 0,1 2 16,6-1-16,6-2 0,4-1 16,5-1-16,4-3 0,4 0 15,4-2-15,8 1 0,4 0 16,0-2-16,-1 0 0,-4 0 15,-5-3-15,-4 1 0</inkml:trace>
  <inkml:trace contextRef="#ctx0" brushRef="#br0" timeOffset="23449.6513">12624 3961 0,'0'0'0,"0"0"16,0 0-16,0 0 0,0 0 0,0 0 16,0 0-16,0 0 0,0 0 15,0 0-15,-16-18 16,16 18-16,0 0 0,0 0 0,0 0 15,-25-11-15,25 11 0,0 0 16,-23-10-16,16 6 0,-1 2 16,0-2-16,1 0 0,1 1 15,-1-1-15,0 2 0,-1 0 16,1-1-16,1-1 0,-1 1 16,0 0-16,2 1 0,-1-2 0,2 2 15,1 0-15,0 0 0,3 2 16,0-3-16,3 2 0,1 1 15,2-1-15,3 1 0,6-1 16,1 1-16,3 0 0,3-1 16,2 0-16,3 0 0,2-1 0,10 1 15,3 0-15,0-2 16,0 0-16,10 0 0,-1 1 16,-3 1-16,-2 0 0,9-1 0,0 1 15,-8 0-15,-4 1 0,-2 0 16,-3-2-16,-2 2 0,-3 0 15,-6-1-15,-2-1 0,-5 2 16,-1 0-16,-3 0 0,-3 0 16,-4 1-16,-3-1 0,-3-1 15,-3-3-15,0 1 0,0 1 0,0 2 16</inkml:trace>
  <inkml:trace contextRef="#ctx0" brushRef="#br0" timeOffset="23738.6538">12721 3348 0,'0'0'0,"0"0"15,0 0-15,23-5 0,-23 5 0,27-2 16,-4 1-16,1 0 0,2 0 16,11 0-16,5 2 0,-2 1 15,-2-1-15,9 1 0,-1 2 16,-6-1-16,-6 1 0,-4 0 0,-5 1 16,-4-3-16,-4-2 0,-6 2 15,-6 0-15,1-1 0,-2 0 16,-1-1-16</inkml:trace>
  <inkml:trace contextRef="#ctx0" brushRef="#br0" timeOffset="23982.8978">12935 3410 0,'0'0'0,"0"0"0,0 0 16,0 0-16,0 0 0,-19 22 0,19-22 15,-13 24-15,6-11 0,-2 4 16,-1 2-16,1-1 0,0 0 0,-1 2 16,1 0-16,2-2 15,0-1-15,2-2 0,0-1 16,2-3-16,-1-2 0,2-1 16,2-3-16,1-1 0,2-3 0,-3-1 15,2 2-15,-2-2 0</inkml:trace>
  <inkml:trace contextRef="#ctx0" brushRef="#br0" timeOffset="24166.6029">13047 3474 0,'0'0'16,"0"0"-16,0 0 0,0 0 0,0 0 15,-14 22-15,14-22 16,-10 26-16,10-26 0,-12 34 0,6-14 15,-1 2-15,2-1 0,-3 4 16,0 2-16,-1 2 0,2-5 0,0-3 16</inkml:trace>
  <inkml:trace contextRef="#ctx0" brushRef="#br0" timeOffset="24966.5962">12732 4018 0,'0'0'0,"0"0"0,0 0 15,0 0-15,0 0 0,0 0 0,0 0 16,0 0-16,-18 15 0,18-15 15,-15 18-15,15-18 0,-16 27 16,16-27-16,-18 36 0,8-17 16,0-2-16,-1 2 0,0 1 15,0 1-15,3-2 0,2-1 16,1-1-16,3-1 0,1-3 0,3-2 16,4-3-16,0-2 15,2-2-15,5-4 0,5-3 0,3-2 16,2-2-16,0-2 0,1-1 15,0-1-15,-2-1 0,6-3 16,2-2-16,-4 1 0,-3-2 0,-1-2 16,-1 1-16,-4 1 15,-1 2-15,-3 3 0,-2 1 16,-3 3-16,-2-1 0,-1 3 0,-3 1 16,-1 2-16,-1-1 0,-2 5 15,-4 1-15,1 2 0,-1 0 16,-1 2-16,-1 4 0,0-1 15,0 2-15,1 2 0,0 4 16,1 0-16,0-2 0,2 2 16,0-1-16,3-1 0,1 1 15,2-1-15,2-1 0,-1 0 16,1-3-16,3-1 0,2-2 16,1-1-16,1-2 0,4-3 0,4-1 15,0-1-15,-2-3 0,2-3 16,1 0-16,0-1 0,0-1 0,0-2 15,0-4-15,4-2 16,-5 1-16,-1-1 0,-2-1 16,-4 1-16,-2 3 0,-3-2 15,-1 0-15,-2 1 0,-2 0 0,-2 1 16,-1 0-16,-2 6 0,-1 1 16,0 0-16,1 3 0,1-1 15</inkml:trace>
  <inkml:trace contextRef="#ctx0" brushRef="#br0" timeOffset="25166.5627">13814 3849 0,'0'0'16,"11"-1"-16,6-1 0,3 0 0,2 2 15,11-1-15,4 0 16,7 1-16,-3 1 0,-2-2 0,-2 1 15,-4-2-15,-2 0 0,1-1 16,-4-1-16,-4-3 0,-3-4 0,-5 1 16,-2 4-16,-4 0 0</inkml:trace>
  <inkml:trace contextRef="#ctx0" brushRef="#br0" timeOffset="25382.9558">14094 3710 0,'0'0'0,"0"0"16,0 0-16,0 0 0,0 0 0,-13 22 15,13-22-15,-13 24 0,13-24 16,-15 30-16,9-12 0,0 0 16,1 0-16,0 1 15,2 1-15,0 1 0,1-2 0,-1 8 16,3 0-16,0-4 0,0-4 0,0-2 15</inkml:trace>
  <inkml:trace contextRef="#ctx0" brushRef="#br0" timeOffset="27633.3422">14574 3853 0,'0'0'0,"0"0"0,0 0 15,0 0-15,0 0 0,0 0 0,0 0 16,0 0-16,0 0 0,22-11 16,-22 11-16,22-3 0,-22 3 15,31-4-15,-11 1 0,0 0 16,1 2-16,3-2 0,1-1 15,3 2-15,0-1 0,9 0 16,-1-2-16,-1 0 0,-1 2 16,9-1-16,1 0 0,-5 1 15,-2 0-15,-1 0 0,2 2 16,-4 0-16,-3 1 0,-4 1 0,-1 2 16,-3-2-16,-3-1 0,-3 0 15,-2 1-15,-4 1 0,-3 0 16,-3 3-16,-5 1 0,0-1 15,0-1-15,0-1 0</inkml:trace>
  <inkml:trace contextRef="#ctx0" brushRef="#br0" timeOffset="28099.8323">14762 3999 0,'0'0'0,"0"0"0,0 0 0,0 0 16,0 0-16,0 0 0,36 2 16,-36-2-16,26 2 0,-26-2 15,36 3-15,-17-1 0,2 1 0,-1 0 16,0 0-16,-1 0 0,-3 1 16,3 1-16,-2-1 0,-4 1 15,-2-1-15,-5 2 0,-2 0 16,-4 0-16,-2 1 0,-5 2 15,-4 1-15,-1-1 0,-3 1 16,-6 3-16,-1 2 0,-1-3 16,0 0-16,0 0 0,0 1 15,-1-1-15,3 0 0,2-1 16,2 1-16,4-4 0,3-3 0,5 1 16,0 3-16,2-4 0,1 1 15,2-2-15,2 2 0,2-1 16,3 1-16,4-2 0,6-3 15,-1 2-15,2-2 0,0-1 16,1 1-16,1-1 0,1 0 0,-1-1 16,-1 0-16,-3 0 15,-2-1-15,0 1 0,-3 0 16,-2-2-16,-2-1 0,0-2 0,-2-1 16,0 0-16,-1 1 0,0 0 15,-1 1-15,-1 1 0</inkml:trace>
  <inkml:trace contextRef="#ctx0" brushRef="#br0" timeOffset="28349.9886">15102 3478 0,'0'0'0,"0"0"0,0 0 16,0 0-16,0 0 0,0 0 15,-7 32-15,7-32 0,-4 28 0,2-9 16,0 1-16,-1 2 0,1 0 16,0-3-16,1-2 0,0-1 15</inkml:trace>
  <inkml:trace contextRef="#ctx0" brushRef="#br0" timeOffset="28699.7684">15731 3738 0,'0'0'0,"0"0"0,0 0 0,32-7 16,-16 5-16,6-1 0,5 2 16,7-1-16,0 0 0,7 0 15,5 1-15,8 0 0,-2 0 0,1 2 16,0 0-16,8-1 0,-4-1 16,-5-1-16,-3-1 0,3-1 15,-5 1-15,-4 1 0,-4 1 16,-3-1-16,-3-1 0,-5 1 15,-1 2-15,-6-1 0,-5 0 16,-1 0-16,-1-3 0,-3 4 16,-2 0-16,-5-3 0,-4-3 15,-5 1-15,-5-2 0,1 1 0,2 1 16,2 2-16</inkml:trace>
  <inkml:trace contextRef="#ctx0" brushRef="#br0" timeOffset="29050.2448">16140 3242 0,'0'0'15,"0"0"-15,0 0 0,26-8 0,-14 5 16,6 0-16,4-1 16,1 2-16,3 0 0,9-1 0,2 3 15,-1 0-15,-3 0 0,6 1 16,0 1-16,-6 1 0,-4 1 15,-5 0-15,-4-1 0,-5-1 16,-3 2-16,-5 0 0,-6-1 16,-3-1-16,-2 0 0,1-1 15,1-1-15,0 1 0</inkml:trace>
  <inkml:trace contextRef="#ctx0" brushRef="#br0" timeOffset="29283.8975">16251 3274 0,'0'0'0,"0"0"16,0 0-16,0 0 0,0 0 0,-14 19 15,14-19-15,-10 19 16,10-19-16,-12 23 0,4-10 0,0 0 16,1 1-16,-1-1 0,0 0 15,2 1-15,-1-1 0,3-2 16,-1-1-16,2-1 0,0 0 15,1-2-15,4 0 0,0-4 16,1-2-16,0 0 0,0-1 0,-1 2 16</inkml:trace>
  <inkml:trace contextRef="#ctx0" brushRef="#br0" timeOffset="29452.0137">16372 3330 0,'0'0'0,"0"0"15,0 0-15,0 0 0,0 0 0,0 0 16,-12 29-16,12-29 16,-12 26-16,3-10 0,-1 4 15,-1 1-15,-1 0 0,0 1 0,0 1 16,-1 1-16,2-3 0,2-3 16</inkml:trace>
  <inkml:trace contextRef="#ctx0" brushRef="#br0" timeOffset="30233.4738">16052 3780 0,'0'0'0,"0"0"0,0 0 16,0 0-16,0 0 0,0 0 16,-7 26-16,7-26 0,-8 22 0,8-22 15,-14 32-15,4-14 16,-1 1-16,0 1 0,1-1 16,1 0-16,1 0 0,0 4 15,0-1-15,1-2 0,2-2 0,1-1 16,2-2-16,1-1 0,1-2 15,3-3-15,3 0 0,3-3 16,2-1-16,3-4 0,3-2 16,0-1-16,3-4 0,3-1 15,4-4-15,-2 0 0,1 0 0,6-4 16,0-2-16,-5 0 0,-2 0 16,-2 1-16,-4 0 15,-2 1-15,-3 3 0,-2 1 0,-1 0 16,-2 0-16,-2 1 0,-2 1 15,1 1-15,-3 2 0,-1 1 16,-1 0-16,-1 2 0,0 0 16,0 3-16,-4-1 0,0 3 15,-1 2-15,0-1 0,-1 3 16,0 3-16,-2 0 0,0 1 0,-3 4 16,0 2-16,0-1 15,1 2-15,1 0 0,1 2 16,0-1-16,1 0 0,2-1 0,0 1 15,2 0-15,2 0 0,1-1 16,0-3-16,0-2 0,1-1 16,2-2-16,2-2 0,0 1 15,2 0-15,3-4 0,4-2 16,0-2-16,2-3 0,3-1 0,3-3 16,1-1-16,1 1 0,0-6 15,2 0-15,2-5 0,0 1 16,-1 1-16,1 0 0,-4 2 15,-3-2-15,-3-1 0,-3-3 16,0 2-16,-2 1 0,-2 1 16,-1-2-16,-4 4 0,-1 1 0,-3-2 15,-1 0-15,-2 0 0,0 1 16,-5 0-16,-3 0 16,-4 2-16,-1 4 0,-5-1 0,-3 2 15,5 1-15,2 2 0,3 0 16</inkml:trace>
  <inkml:trace contextRef="#ctx0" brushRef="#br0" timeOffset="32617.7004">12319 4347 0,'0'0'0,"0"0"0,0 0 0,0 0 15,0 0-15,4 26 0,-4-26 16,12 18-16,-12-18 0,17 20 0,-4-10 16,1 1-16,2 0 0,1 0 15,3 0-15,2-1 0,2 0 16,9 1-16,2-3 0,0-1 15,1 1-15,9-2 0,1-2 16,-1-1-16,-2-2 0,2-2 16,2-1-16,5-2 0,-5-2 0,3-5 15,1-4-15,-2 1 0,-4-1 16,9-4-16,0-2 16,-7 0-16,-5 0 0,2-5 0,1-3 15,-5 1-15,-5 3 0,5-9 16,-2-4-16,-5 4 0,-4 3 15,-4-6-15,-2-3 0,-3 3 16,-3 3-16,-1-3 0,1-2 16,-2 4-16,0 3 0,-7-6 15,-2-4-15,-5 4 0,-1 5 0,-3-3 16,-3-3-16,-1 3 0,-3-2 16,-3 3-16,-1-1 0,-1 4 15,-2 2-15,-6 3 0,-3 1 16,0-2-16,2 1 0,-4-3 15,-1 3-15,-2 1 0,0 2 0,-1 2 16,-1 1-16,-1 3 16,-2 2-16,-1 2 0,-3 1 15,1 3-15,1 3 0,-2-1 0,0 2 16,1 2-16,-2 4 0,0 2 16,0 1-16,-1 1 0,1 1 15,1 6-15,1 3 16,1-2-16,-1-1 0,3 5 0,0 2 15,3 2-15,2 3 0,-2 4 16,0 5-16,5-5 0,2-4 0,0 6 16,-3 6-16,4-4 0,0-3 15,1 5-15,0 7 16,2-4-16,3-2 0,-3 1 16,-2 3-16,4-1 0,3-3 0,1 5 15,-1 3-15,5-3 0,3-3 16,3 1-16,0-1 0,3-1 15,2-2-15,3 3 0,3 3 16,-1-7-16,1-4 0,3 0 16,3 0-16,0-4 0,0-2 0,2 0 15,2 2-15,-2-3 16,-1 2-16,2-4 0,2-1 16,-1 0-16,1-1 0,3 5 0,3 5 15,-4-5-15,-1-3 0,-5-4 16,-3-4-16,-3-3 0</inkml:trace>
  <inkml:trace contextRef="#ctx0" brushRef="#br0" timeOffset="35483.6407">11244 3588 0,'0'0'0,"0"0"0,0 0 15,0 0-15,0 0 0,0 0 0,-9 28 16,9-28-16,-11 27 0,11-27 16,-14 36-16,7-14 0,-2 3 0,-1 2 15,-1 2-15,-4 9 16,-1-2-16,1 2 0,0 1 15,-1 4-15,1-1 0,1-2 16,1-3-16,1-4 0,1-5 0,0-3 16,1-3-16,1-1 0,1-3 15,2-3-15,-1-4 0,3-2 16,0-1-16,1-2 0,1-1 16,1-2-16,1-3 0,0 2 15,0-2-15,0 3 0</inkml:trace>
  <inkml:trace contextRef="#ctx0" brushRef="#br1" timeOffset="40883.4906">11699 1317 0,'0'0'0,"0"0"0,0 0 16,0 0-16,30-7 0,-30 7 0,33-7 15,-12 5-15,2 0 0,3 0 16,3 0-16,9-1 0,-2 1 0,3 1 15,-1 0-15,6 0 16,-2 1-16,0 0 0,0 0 16,-2 0-16,-2-1 0,9 2 15,-1 2-15,-6-1 0,-6-5 0,1 1 16,3 0-16,-8 0 0,-2 4 16,-5 0-16,-4 3 15,-4-2-15,-1-2 0,-6 2 16,-1 1-16,-5-4 0,-2 0 0,0 0 15,0 0-15,0 0 0</inkml:trace>
  <inkml:trace contextRef="#ctx0" brushRef="#br1" timeOffset="41333.8206">12213 1389 0,'0'0'0,"0"0"16,0 0-16,-17 17 0,17-17 0,-17 16 16,2-5-16,0 2 0,-2 1 15,-5 5-15,-1 1 16,2 0-16,2-1 0,-5 6 16,-1-5-16,2 0 0,3-3 0,3-2 15,3-1-15,2-5 0,2-3 16,1 2-16,2-2 0,3-1 15,2 0-15,1-1 0,2 0 16,2-1-16,4-3 0,4 1 16,3-1-16,0 0 0,1 0 0,6-1 15,5-2-15,1 2 0,-2-2 16,6 0-16,3-1 16,5 0-16,-4 1 0,-1-1 0,0-2 15,-2 2-15,-2 3 0,3-2 16,-2 1-16,-10 0 0,-3 2 0,-1 0 15,-2 0-15,-5 0 16,-3-2-16,-1 2 0,-2 0 16,-2 0-16,-2 0 0,0 0 15,-5-1-15,-1-2 0,-1 2 0,-4-6 16,-3-3-16,3 2 0,1 1 16,3 1-16</inkml:trace>
  <inkml:trace contextRef="#ctx0" brushRef="#br1" timeOffset="41666.8247">12259 1474 0,'0'0'0,"0"0"16,0 0-16,0 0 0,0 0 0,0 0 15,0 0-15,0 0 0,0 0 16,0 0-16,0 0 0,0 0 16,-24 18-16,24-18 15,-12 25-15,12-25 0,-13 32 0,6-11 16,-1 1-16,2 3 0,-1 1 0,-2 9 15,0-3-15,2-2 16,-1 0-16,-2 9 0,0 2 16,0-2-16,2-4 0,-1 1 15,-3 0-15,3-4 0,-1 0 16,0 1-16,2-2 0,1-6 0,1-3 16,-1 2-16,1-2 0,1-8 15,2 0-15,0-4 0,0-2 16,2 0-16,0-4 0,0-1 15,1-3-15,0 0 0,0-4 16,1-4-16,0-5 0,0 2 0,0 1 16,1 3-16</inkml:trace>
  <inkml:trace contextRef="#ctx0" brushRef="#br1" timeOffset="42039.0799">12030 787 0,'0'0'16,"0"0"-16,0 0 0,30-7 0,-17 5 16,7 0-16,5-1 15,0 0-15,1 0 0,11 1 16,4-1-16,4 1 0,-5 1 0,0 0 16,0 1-16,-4 0 0,-5 2 15,2-2-15,-5 0 0,-4 0 16,-6-1-16,-3 1 0,-3 0 15,-4 0-15,-2 0 0,-3 1 16,0 0-16,-3-1 0,0 0 0,0 0 16,0 0-16,0 0 0</inkml:trace>
  <inkml:trace contextRef="#ctx0" brushRef="#br1" timeOffset="42299.9643">12315 854 0,'0'0'16,"0"0"-16,0 0 0,0 0 0,0 0 16,-6 21-16,6-21 15,-9 26-15,3-13 0,-1 4 16,-3 4-16,0 0 0,-1 0 0,-2 5 16,-1 1-16,3-4 0,1-1 15,-1 3-15,0 0 0,4-11 16,0 0-16,0-1 0,2-3 15,2-2-15,0 1 0,5-7 16,2-2-16,-1-11 0,1-9 0,-1 2 16,0 4-16,-1 2 0</inkml:trace>
  <inkml:trace contextRef="#ctx0" brushRef="#br1" timeOffset="42469.0374">12398 910 0,'0'0'0,"0"0"0,0 0 16,0 0-16,0 0 0,0 0 16,-11 29-16,11-29 0,-9 27 0,5-8 15,-1 4-15,2-1 0,0-1 16,2 3-16,1 3 16,2 2-16,1-2 0,1-4 0,-1-4 15,-1-2-15</inkml:trace>
  <inkml:trace contextRef="#ctx0" brushRef="#br1" timeOffset="42967.0641">12715 1174 0,'0'0'16,"0"0"-16,0 0 0,0 0 0,0 0 15,22-4-15,-22 4 16,0 0-16,31-3 0,-31 3 0,32-2 15,-14 2-15,1 2 0,0 0 16,0 2-16,-2 1 0,1 0 0,4 2 16,-1 1-16,-2-1 0,-3 2 15,-3 5-15,-2-2 16,-3 1-16,-3 1 0,-5-1 0,-4 6 16,-1-3-16,-3 1 0,-4 2 15,-4 1-15,-1 1 0,-3-3 16,-7 5-16,0 2 0,0-2 15,3-5-15,-1-3 0,-2 2 16,4-3-16,2 1 0,0-1 16,5-2-16,5-3 0,2-3 0,2-1 15,2-1-15,5-4 0,3 0 16,9-4-16,7-3 16,-6 3-16,-2 1 0,-2-1 0</inkml:trace>
  <inkml:trace contextRef="#ctx0" brushRef="#br1" timeOffset="43316.6533">13213 1078 0,'0'0'0,"0"0"0,0 0 0,0 0 15,0 0-15,0 0 0,-25 13 16,25-13-16,-20 15 0,6-1 15,-4 1-15,-1 3 0,0-2 0,-4 9 16,1 5-16,1-4 16,2 2-16,0 4 0,2 0 15,3-7-15,2 0 0,4 0 16,5-2-16,2-3 0,1-2 0,2-4 16,3 0-16,2-3 0,2-2 15,6 0-15,5-5 0,1 1 16,0-3-16,1-1 0,0 1 15,0-2-15,0-2 0,1 2 16,0 0-16,-3-1 0,-3-1 0,-3 0 16,-2 2-16,-2 0 15,-1 2-15,-2-2 0,-2 1 16,0-1-16</inkml:trace>
  <inkml:trace contextRef="#ctx0" brushRef="#br1" timeOffset="44350.5299">8232 2160 0,'0'0'0,"0"0"15,0 0-15,0 0 0,0 0 0,0 0 16,0 0-16,0 0 0,0 0 16,0 0-16,0 0 0,0 0 15,25-4-15,-25 4 0,41 0 16,-19 0-16,4 0 0,3 0 15,6 0-15,11 0 0,1 0 16,16-3-16,3 2 0,-1-2 16,-1 3-16,18-7 0,3 3 15,7-5-15,-6 1 0,19-2 16,3-1-16,-7 0 0,-5 3 0,49-3 16,-6 1-16,-12-1 0,-8 4 15,8-3-15,5-1 0,-9 3 16,-8 2-16,14 2 0,9 0 15,-11 1-15,-9-4 0,8 3 16,5-3-16,-10 3 0,-6-2 16,7 1-16,7-2 0,-8 0 15,-7 4-15,11-2 0,5-1 16,-13 3-16,-9 0 0,6-2 0,2 2 16,-10-1-16,-6 4 15,2-6-15,4-2 0,-20 4 0,-13 0 16,1 4-16,0-3 0,-8 0 15,-6-4-15,-2 4 0,-3 3 16,-14-1-16,-11 0 0,-4-5 16,-5 0-16,-5 4 0,-1 0 0,-10 1 15,-4-3-15,-1 4 0,0-3 16,-17 6-16,-13 1 16,-8-1-16,-5 1 0,14-1 0,8-1 15,6 0-15</inkml:trace>
  <inkml:trace contextRef="#ctx0" brushRef="#br1" timeOffset="44950.7451">8153 2335 0,'0'0'0,"0"0"16,0 0-16,0 0 0,0 0 0,0 0 16,0 0-16,0 0 0,22-11 15,-22 11-15,26-1 16,-26 1-16,39-2 0,-12 2 0,5 0 16,4-1-16,1-2 0,19 2 15,7-2-15,14 2 0,0-1 16,25-2-16,2 3 0,11-5 15,-5 2-15,17-6 0,3 0 16,33-6-16,-24-1 0,3 6 16,1 7-16,-13-2 0,-11-2 0,11-2 15,5-2-15,-10 1 16,-7-1-16,12 3 0,7 2 0,-13 1 16,-7 1-16,3-1 0,3 2 15,-15 0-15,-10 1 0,2 0 16,2 3-16,-16-1 0,-11 1 15,-5 3-15,-1 3 0,-10 0 16,-5-3-16,-7 5 0,-5 2 16,-8 5-16,-5 2 0,-1 1 15,-3 4-15,-7-8 0,-6-3 0,-3-4 16</inkml:trace>
  <inkml:trace contextRef="#ctx0" brushRef="#br1" timeOffset="48466.7184">1850 8688 0,'0'0'0,"0"0"0,0 0 0,14 27 15,-8-18-15,3 6 0,3 4 16,0-1-16,-1 1 0,8 9 16,2 3-16,-1-3 0,-4-1 0,6 5 15,-1 0-15,-2-4 16,-5-1-16,1-3 0,0-6 16,-2-3-16,3-1 0,0-5 0,7-7 15,-5-2-15,2-2 0,9-11 16,8-6-16,1-4 0,-1-3 15,18-14-15,8-7 0,-1 1 16,-5 1-16,21-11 0,15-11 16,-11 10-16,-6 7 0,41-35 15,-6-1-15,-14 13 0,-11 11 0,6 0 16,0 2-16,-8 7 0,-7 5 16,-24 15-16,-15 10 0,-13 8 15</inkml:trace>
  <inkml:trace contextRef="#ctx0" brushRef="#br1" timeOffset="51134.066">26744 7934 0,'0'0'0,"0"0"0,0 0 16,0 0-16,0 0 0,0 0 15,0 0-15,0 0 0,0 0 0,-10 19 16,10-19-16,-21 20 16,6-8-16,-4 4 0,-3 3 15,-3 0-15,-1 1 0,-11 8 16,-3 2-16,-1 2 0,-1 2 0,-12 5 15,-2-1-15,-4 7 0,8-2 0,-10 6 16,-2-4-16,10-3 16,6-3-16,-5 2 0,1-3 15,9-6-15,6-1 0,4-5 16,4-1-16,5-7 0,3-6 0,6 1 16,2 2-16,5-7 0,1-3 15,7-5-15,2-5 0,0-2 16,-1-2-16,1 1 0,-1 2 15,0 2-15</inkml:trace>
  <inkml:trace contextRef="#ctx0" brushRef="#br1" timeOffset="51400.4385">25738 7760 0,'0'0'0,"0"0"0,0 0 0,0 0 16,14 18-16,-14-18 0,32 34 15,-8-12-15,2 2 16,9 11-16,9 9 0,11 12 0,-5-1 16,16 15-16,14 14 0,10 16 15,-3 0-15,30 43 0,1 10 16,-13-12-16,-10-7 0,-8-5 15,-3-1-15,-27-41 0,-17-26 0,-14-20 16</inkml:trace>
  <inkml:trace contextRef="#ctx0" brushRef="#br1" timeOffset="55801.29">1742 9976 0,'0'0'0,"0"0"0,0 0 0,0 0 16,0 0-16,0 0 0,-3 18 16,3-18-16,8 21 0,-8-21 15,14 31-15,-6-13 0,2 3 0,4 0 16,1 4-16,5 7 0,-1-6 16,0 6-16,1 3 15,1-3-15,-2-3 0,7 7 0,-1 3 16,-1-7-16,0-6 0,3 3 15,2-2-15,-4-9 0,-2-3 16,3-8-16,1-4 0,-4-3 16,-2 0-16,5-9 0,5-4 15,-6-4-15,0-5 0,8-9 16,1-2-16,1-2 0,-2 0 0,13-12 16,2-4-16,-1-1 0,-3-1 15,17-13-15,4-4 0,-4 8 16,-2 1-16,34-30 0,-2 3 15,-9 5-15,-9 6 0,9 5 16,8 8-16,-10 8 0,-7 4 0,11-6 16,7-8-16,-28 22 15,-20 14-15,-13 9 0</inkml:trace>
  <inkml:trace contextRef="#ctx0" brushRef="#br1" timeOffset="66116.8739">26692 9823 0,'0'0'15,"0"0"-15,0 0 0,-24-4 0,24 4 0,0 0 16,-36 1-16,21 2 15,-2 2-15,-2-2 0,-3 5 16,1 0-16,2 3 0,-6 7 16,0 5-16,3 2 0,2 0 0,-2 11 15,2 5-15,3-3 0,1 1 16,3 11-16,3 5 16,4-3-16,1-6 0,3 12 0,3 2 15,-1-6-15,-1-4 0,0 3 16,1 1-16,0-4 0,1-6 0,-2 9 15,-2 3-15,-2-12 16,-1-5-16,-3 3 0,-2 2 16,1-9-16,1-7 0,-1-2 15,-1-2-15,0-5 0,-1-2 0,-9-6 16,-7 0-16,4-5 0,0-5 16,-8-10-16,-5-7 0,10 2 15,6 6-15,5 1 16</inkml:trace>
  <inkml:trace contextRef="#ctx0" brushRef="#br1" timeOffset="66303.1831">26094 10301 0,'0'0'0,"0"0"0,29 5 15,-9-3-15,1 3 0,13 3 16,7 3-16,0-1 0,0-2 0,11 2 16,-1-3-16,-4 0 0,-9-3 15,-9 0-15</inkml:trace>
  <inkml:trace contextRef="#ctx0" brushRef="#br1" timeOffset="66583.4852">26904 10110 0,'0'0'16,"0"0"-16,0 0 0,0 0 0,-15 26 15,15-26-15,-19 34 0,6-12 16,0-1-16,0 5 0,0 5 15,-3 5-15,3 0 0,2-3 16,2 2-16,1 2 0,3 0 0,3-4 16,3-1-16,1-3 15,1-5-15,6-5 0,3 2 16,0-9-16,1-2 0,-3-3 0,-2 0 16,-1-1-16</inkml:trace>
  <inkml:trace contextRef="#ctx0" brushRef="#br1" timeOffset="66768.4496">27086 10377 0,'0'0'16,"0"0"-16,0 0 0,36 2 0,-36-2 15,40 10-15,-12-3 0,9 1 16,-2 2-16,2-2 0,0 1 15,3-5-15,-5-4 0,-6 0 16,-6 0-16,-4 0 0</inkml:trace>
  <inkml:trace contextRef="#ctx0" brushRef="#br1" timeOffset="67033.8974">27746 10285 0,'0'0'0,"0"0"16,0 0-16,-2 25 0,2-25 0,-1 28 15,0-9-15,-1 2 16,-3 0-16,0 11 0,-1-3 0,1 0 16,0 0-16,1-1 0,-1-3 15,1 3-15,1-6 0,-1-1 16,1-6-16,1-1 0,1-3 15,0-5-15,-2-2 0,3-4 0,-2-4 16,2 2-16,0 2 16,0-2-16</inkml:trace>
  <inkml:trace contextRef="#ctx0" brushRef="#br1" timeOffset="67283.9012">28112 10231 0,'0'0'0,"0"0"16,0 0-16,26 15 0,-16-3 0,3 4 15,2 6-15,5 6 16,0 5-16,-2 2 0,-3 4 0,1 8 16,-5-1-16,-7 11 0,-6-2 15,-8-3-15,-6-5 0,-10 3 16,-9 1-16,-11 1 0,0-8 15,-13 2-15,-11-3 0,-8 0 16,2-8-16,-10 4 0,27-13 16,18-8-16</inkml:trace>
  <inkml:trace contextRef="#ctx0" brushRef="#br0" timeOffset="98634.6133">30575 5940 0,'0'0'16,"0"0"-16,0 0 0,26 0 0,-26 0 15,25-3-15,-8 4 0,1-1 16,2-1-16,8 1 0,4-4 15,0 4-15,0 0 0,4 0 16,2 4-16,8-1 0,-1-1 0,1 0 16,2 5-16,0-4 0,-1-1 15,10 0-15,-2-1 0,0 2 16,0 0-16,7 1 0,-3-1 16,-1-1-16,-3 0 0,3 2 15,4 3-15,-6-2 0,-4-3 0,5-2 16,-2 0-16,-3 0 15,-3 0-15,-3 0 0,-2 0 16,0 0-16,0 0 0,-4 0 16,-2 3-16,-6-3 0,-5 1 0,0-1 15,-1-1-15,-3-2 0,-2-1 16,-8 1-16,-2 3 0,-2-1 16,-2 1-16,-3-2 0,0 1 15,-1-2-15,-1 2 0,-7-2 16,-7 3-16,2 0 15,2 0-15,1 0 0</inkml:trace>
  <inkml:trace contextRef="#ctx0" brushRef="#br0" timeOffset="104684.2575">8596 6397 0,'0'0'0,"0"0"0,0 0 0,0 0 0,0 0 16,0 0-16,0 0 15,-12-18-15,12 18 0,0 0 0,-20-7 16,20 7-16,-22 0 0,22 0 16,-26 5-16,13 1 0,1 1 15,-1 1-15,-1 5 0,0-2 16,1 4-16,-2 3 0,0 3 16,3 1-16,1-1 0,2 4 15,2 0-15,1-1 0,2 1 0,-1 8 16,1 6-16,2-4 15,2-2-15,-1 6 0,1 3 16,-3-2-16,2 0 16,-1 10-16,-2 5 0,-2 4 0,1-6 15,-3 3-15,-1-6 0,1-3 16,1-3-16,-2-4 0,1-3 16,-3 0-16,1-2 0,-2-2 15,-1-5-15,-3-2 0,-1-1 0,-2-5 16,0 0-16,-2-3 0,1-3 15,-3 0-15,-2-5 0,2-4 16,0-1-16,0-6 0,3-3 16,-1-4-16,0-3 0,4 1 15,5 4-15,2 1 0</inkml:trace>
  <inkml:trace contextRef="#ctx0" brushRef="#br0" timeOffset="104884.4055">8071 6887 0,'0'0'0,"9"-4"16,4 1-16,4-1 0,1 0 0,13-2 16,6 2-16,8-3 0,1 3 15,0 3-15,2-2 0,0 0 16,-6-1-16,-9 3 0,-7-1 15,-6 1-15</inkml:trace>
  <inkml:trace contextRef="#ctx0" brushRef="#br0" timeOffset="105167.3696">8856 6523 0,'0'0'15,"0"0"-15,0 0 0,0 0 0,-13 24 16,13-24-16,-18 29 0,8-8 16,0 0-16,0 5 0,1 2 15,-1 1-15,0 2 0,-1 9 16,3 3-16,-1 4 0,4-2 0,2-6 15,5-2-15,0-6 16,1-5-16,7 1 0,1-7 16,-3-8-16,-2 0 0,0-4 0</inkml:trace>
  <inkml:trace contextRef="#ctx0" brushRef="#br0" timeOffset="105551.6534">9132 6683 0,'0'0'0,"0"0"0,0 0 16,0 0-16,0 0 0,-22 15 16,22-15-16,-17 24 0,17-24 15,-17 29-15,9-14 0,1 2 0,1-2 16,1 2-16,3-2 15,1 2-15,2-2 0,2 3 16,2-4-16,1 0 0,2-3 0,3-4 16,3 0-16,2-3 0,0-5 15,1-5-15,1-1 16,-1-1-16,0-2 0,0-1 0,2-3 16,-2 2-16,-2-2 0,2-7 15,-2 0-15,-3 3 0,-3 0 0,-6 3 16,-4 0-16,-3-1 0,-3 2 15,-5 3-15,-3 3 16,-1 1-16,0 4 0,-7-1 0,-3 1 16,3-1-16,2 0 0,3 0 15,4 0-15,3 1 0</inkml:trace>
  <inkml:trace contextRef="#ctx0" brushRef="#br0" timeOffset="105803.8141">9470 6630 0,'0'0'16,"0"0"-16,0 0 0,0 0 0,21 17 15,-21-17-15,11 22 0,-6-5 16,-2 1-16,-2 0 0,-1 4 16,-2-1-16,-2 1 0,-4 6 15,-2-2-15,0 1 0,-1-5 0,0 0 16,0-4-16,0 0 15,-2 1-15,-4 0 0,-1-2 0,3-5 16,1-1-16,3-4 0,2-3 16,2-5-16,2-5 0,0 2 15,2 0-15,0 3 0</inkml:trace>
  <inkml:trace contextRef="#ctx0" brushRef="#br0" timeOffset="105984.2744">9827 6690 0,'0'0'16,"0"0"-16,0 0 0,25-3 0,-13 2 15,5-2-15,5 0 0,-1 3 16,-2-2-16,6 0 0,-2 2 16,-3 2-16,-4 0 0,-1-2 15,-3 3-15,-2-3 0</inkml:trace>
  <inkml:trace contextRef="#ctx0" brushRef="#br0" timeOffset="106150.624">9749 6919 0,'0'0'0,"0"0"0,25-5 15,-9 3-15,2-2 0,6 4 16,6-1-16,7-1 0,0 2 0,9 0 15,1 0-15,-8-1 0,-8 0 16,-6-1-16</inkml:trace>
  <inkml:trace contextRef="#ctx0" brushRef="#br0" timeOffset="106767.928">10645 6901 0,'0'0'0,"0"0"0,0 0 15,0 0-15,23-4 0,-23 4 0,29-3 16,-12 1-16,3 0 0,4-1 16,5 3-16,0-1 0,0 0 15,14-1-15,5-1 0,8 3 16,-3 0-16,3 0 0,2 0 16,9 0-16,-2 0 0,3 0 15,4 0-15,4 0 0,-5 0 0,15 3 16,3-3-16,-8 2 0,-9-1 15,42 2-15,-5 2 16,-15-2-16,-11 1 0,3 2 16,1 1-16,-7 1 0,-4-1 0,8-1 15,5-1-15,-8-1 0,-6-1 16,9 5-16,5 2 0,-7-3 16,-6-4-16,13-2 0,9 3 15,-14 2-15,-9 0 0,5-1 16,5-1-16,-10 0 0,-6-4 0,7 7 15,4 0-15,-8 0 16,-6-1-16,1-5 0,1 2 0,-8-2 16,-5-1-16,0 2 0,-3-1 15,-4-1-15,-5 4 0,-7-1 16,-3 0-16,-6-2 0,-4 1 16,-2-1-16,-1-1 0,-6-3 15,-4 2-15,-6-2 0,-1 0 16,-9 6-16,-3 1 0,5-4 15,1 3-15,0-2 0</inkml:trace>
  <inkml:trace contextRef="#ctx0" brushRef="#br0" timeOffset="107433.7534">11571 5869 0,'0'0'0,"0"0"16,-8-4-16,4 2 0,0 4 0,-2-2 16,-1 2-16,0 0 0,-1 1 15,-2 1-15,-1 3 0,-1 1 16,0 3-16,-1 3 15,-2 1-15,-1 8 0,0-1 0,3 3 16,1 0-16,0 3 0,1-1 16,0 7-16,2 2 0,3 0 15,2 0-15,2-1 0,1-3 16,0 0-16,-1-3 0,2 3 16,0-3-16,-1-1 0,0 1 0,-1 4 15,-1 2-15,-3-3 0,0-4 16,-5-3-16,-5 0 0,-2-3 15,0 0-15,-1-2 0,1-5 16,-5 3-16,-2-1 0,-3-2 16,-2-4-16,4-4 0,1-1 15,5-2-15,4-3 0,4 2 0</inkml:trace>
  <inkml:trace contextRef="#ctx0" brushRef="#br0" timeOffset="107633.859">10927 6319 0,'0'0'16,"0"0"-16,18-11 0,-5 5 15,2 1-15,6-2 0,5-2 16,9 1-16,3 0 0,1 4 16,4-3-16,10 4 0,1-1 0,-3 1 15,-3 0-15,6 2 0,-3 1 16,-5 0-16,-2-3 0,-10 3 15,-8-1-15,-5-1 0</inkml:trace>
  <inkml:trace contextRef="#ctx0" brushRef="#br0" timeOffset="107903.2711">11911 5992 0,'0'0'0,"0"0"16,0 0-16,0 0 0,0 0 0,-19 12 16,19-12-16,-18 20 15,18-20-15,-22 30 0,8-8 16,0-1-16,0 1 0,-3 10 0,0 4 16,3-1-16,2-2 0,2 6 15,4-4-15,4-2 0,2-2 16,5-6-16,2-3 0,2-4 15,2 0-15,1-7 0,1-4 16,-2-3-16,-2 2 0,-2-2 0</inkml:trace>
  <inkml:trace contextRef="#ctx0" brushRef="#br0" timeOffset="108267.4119">12142 6126 0,'0'0'0,"0"0"0,0 0 16,0 0-16,0 0 0,-26 21 15,26-21-15,-22 19 0,22-19 0,-21 24 16,11-8-16,2 1 0,2 0 16,1-3-16,2 1 0,1-1 15,1 0-15,4 1 0,3-1 16,3-3-16,2-4 0,1 0 15,2-3-15,-2 2 0,-1-5 16,2-1-16,1-3 0,0-2 16,0 1-16,0-6 0,1-1 15,-3 1-15,-2-4 0,-3 3 0,-2-2 16,-3 1-16,-2 4 0,-4-5 16,-5 2-16,-1-1 0,-1-1 15,-3 2-15,-4 0 0,-1 4 16,0 0-16,3-4 0,0 0 15,4 1-15,1 2 0,2 1 16</inkml:trace>
  <inkml:trace contextRef="#ctx0" brushRef="#br0" timeOffset="108451.0775">12481 6076 0,'0'0'0,"0"0"15,0 0-15,0 0 0,21 17 0,-15-6 16,2 4-16,-1-1 0,-2 2 15,0 4-15,-2 1 16,-2 4-16,-3 1 0,-3 1 0,0-1 16,-2-2-16,1-5 0,-2 3 15,0 1-15,-2-1 0,-1-7 16,3-1-16,1-3 0,1-4 16</inkml:trace>
  <inkml:trace contextRef="#ctx0" brushRef="#br0" timeOffset="108634.3022">12883 6169 0,'0'0'0,"8"0"0,4 0 16,1 1-16,2 1 0,9-2 0,6 1 16,-2 2-16,1-3 0,8 1 15,-1 5-15,-5-6 0,-5 0 0,-3 0 16,-4-4-16,-3 4 0,-3-2 15,-3 1-15</inkml:trace>
  <inkml:trace contextRef="#ctx0" brushRef="#br0" timeOffset="108851.356">13108 6058 0,'0'0'15,"0"0"-15,0 0 0,0 0 0,0 0 16,0 0-16,1 32 16,-1-32-16,3 23 0,-3-23 0,2 34 15,-1-16-15,0 1 0,1 2 16,0 1-16,2-2 0,0-2 16,2 0-16,-2-3 0,-1-1 15</inkml:trace>
  <inkml:trace contextRef="#ctx0" brushRef="#br0" timeOffset="109267.2441">13991 5797 0,'0'0'0,"0"0"0,0 0 0,0 0 16,-23-3-16,23 3 0,-19 4 16,5 0-16,0 2 0,-2 1 15,-2 2-15,1 4 0,2-1 0,-4 9 16,0 3-16,3 1 0,0 0 16,3 0-16,1 4 0,0 6 15,3-3-15,1 2 0,2 4 16,0-3-16,2-2 0,2 2 15,2 1-15,0 7 0,1-3 0,-1 1 16,-1-1-16,0-1 0,-2-6 16,-1 2-16,-3-2 15,1-2-15,-2-5 0,-2-1 0,-1-1 16,0-3-16,0-2 0,-3-2 16,-3-5-16,-3 2 0,-2-1 0,-3-8 15,-2-1 1,-1-2-16,-1-4 0,-3-3 0,-1-5 15,4-2-15,4-4 0,5 5 16,5 3-16,2 1 0</inkml:trace>
  <inkml:trace contextRef="#ctx0" brushRef="#br0" timeOffset="109434.483">13484 6225 0,'0'0'16,"10"-2"-16,6 1 0,0 1 15,2-3-15,11 3 0,4 0 16,-2 0-16,-1 0 0,9 0 16,1 0-16,-5 3 0,-4-3 0,-6 1 15,-4 1-15,-4-2 0</inkml:trace>
  <inkml:trace contextRef="#ctx0" brushRef="#br0" timeOffset="109667.5684">14106 6058 0,'0'0'0,"0"0"0,0 0 16,0 0-16,-10 23 0,10-23 15,-15 28-15,4-11 0,-1 4 0,0 1 16,0 3-16,1 0 15,2-1-15,-1 5 0,3-3 16,5-1-16,3-1 0,-1-6 16,0-4-16,0 1 0</inkml:trace>
  <inkml:trace contextRef="#ctx0" brushRef="#br0" timeOffset="110000.6988">14373 6194 0,'0'0'0,"0"0"0,0 0 15,-17 10-15,17-10 0,-18 14 16,18-14-16,-20 23 0,11-10 16,3 1-16,0-2 0,2 2 15,1 0-15,3-2 0,4 1 16,2-3-16,3-2 0,6 0 15,2-5-15,1 0 0,1-2 16,0-1-16,4-1 0,-3-2 0,1-1 16,-2-4-16,-2-2 15,-3-1-15,-1 1 0,-3-5 16,-2 2-16,-3 1 0,-1 1 0,-5-3 16,-5 3-16,-4-2 0,-3 5 15,-2-6-15,-3 3 0,4 1 16,1 0-16,3 2 0</inkml:trace>
  <inkml:trace contextRef="#ctx0" brushRef="#br0" timeOffset="110201.0017">14888 6133 0,'0'0'0,"0"0"0,0 0 16,11 21-16,-7-10 0,-1 3 15,0 4-15,-1 4 0,-1-1 16,-1 8-16,-2 3 0,-3 0 0,-2 0 16,-11 7-16,-6 1 0,-2-4 15,-1 0-15,2-1 0,5-7 16,5-7-16</inkml:trace>
  <inkml:trace contextRef="#ctx0" brushRef="#br0" timeOffset="110634.1411">11294 7417 0,'0'0'0,"0"0"16,0 0-16,0 0 0,-15 16 0,15-16 16,-14 29-16,14-29 0,-16 37 15,7-16-15,0 5 16,1 0-16,-1 1 0,-1 6 0,1 0 16,0-3-16,0-2 0,-3 4 15,-2-1-15,3-4 0,2-3 0,4-9 16,1-5-16,1-3 0,1 0 15,0-2-15</inkml:trace>
  <inkml:trace contextRef="#ctx0" brushRef="#br0" timeOffset="110767.3265">11435 7740 0,'0'0'0,"0"0"0,0 0 16,32-8-16,-17 3 0,5 2 0,4 0 15,11-1-15,3 2 0,4 0 16,5 0-16,8 1 0,-3-1 15,-2 0-15,-12 1 0,-7 0 0</inkml:trace>
  <inkml:trace contextRef="#ctx0" brushRef="#br0" timeOffset="111233.8192">13289 7435 0,'0'0'0,"0"0"0,0 0 15,0 0-15,0 0 0,9-23 16,-9 23-16,1-16 0,-1 8 0,-2 1 16,-1 1-16,-2-1 0,0 1 15,-6 1-15,-4 2 0,0 0 16,-1 1-16,0 2 0,-2 2 15,-1 3-15,-1 0 0,-7 4 16,2 2-16,3 2 0,3 0 0,1 4 16,3 3-16,0 1 15,3 4-15,0 4 0,2 0 0,1 2 16,3 2-16,0 1 0,1 3 16,2 2-16,1 0 0,2 9 15,0-1-15,0-2 0,0-3 0,-1-1 16,-1 1-16,-2-3 15,-2-1-15,0 4 0,-1 0 16,-1-10-16,-1-4 0,-5-1 0,-5 0 16,3-3-16,-1-4 0,-1-3 15,-3-2-15,0-6 0,-3-2 16,-2-3-16,-3-4 0,-3-3 16,-1 0-16,0-6 0,0-3 15,8 1-15,5 4 0,4 0 16</inkml:trace>
  <inkml:trace contextRef="#ctx0" brushRef="#br0" timeOffset="111417.8385">12697 7734 0,'0'0'0,"9"-2"15,5 0-15,2 1 0,0 0 0,12 0 16,5 0-16,1 2 15,1 2-15,9 0 0,0-1 16,-2 0-16,-2-2 0,-2 0 0,-10 0 16,-5 0-16</inkml:trace>
  <inkml:trace contextRef="#ctx0" brushRef="#br0" timeOffset="111668.1661">13611 7556 0,'0'0'0,"0"0"16,0 0-16,0 0 0,0 0 16,-22 22-16,22-22 0,-25 27 15,10-10-15,1 3 0,0 3 16,-1 2-16,2 0 0,-2 8 15,2 0-15,3-1 0,2-1 0,3 2 16,5-2-16,3-6 0,1-5 16,0-4-16,0-2 0,-2-3 15</inkml:trace>
  <inkml:trace contextRef="#ctx0" brushRef="#br0" timeOffset="112034.2626">13848 7749 0,'0'0'0,"0"0"0,0 0 0,0 0 16,-21 7-16,21-7 0,-15 16 16,7-7-16,0 2 0,2 1 15,0-1-15,2 0 0,2 0 0,1 0 16,2 0-16,1 0 15,1-1-15,6-2 0,4-1 16,2 0-16,0-3 0,5-1 16,0-3-16,0 0 0,-1-3 0,1-1 15,0-5-15,-2 0 0,-2 1 16,-1-4-16,-2-1 0,-3-1 16,-2 1-16,-4-2 0,-2 1 15,-4 0-15,-5 1 0,-5 1 16,-4 0-16,-2 1 0,0 1 15,-7-1-15,-4 0 0,5 2 16,2 1-16,4 1 0,4 2 16,3 0-16</inkml:trace>
  <inkml:trace contextRef="#ctx0" brushRef="#br0" timeOffset="112284.3907">14264 7690 0,'0'0'0,"0"0"0,0 0 16,15 12-16,-8-4 0,1 4 16,1 3-16,-3 2 0,-1 1 0,-3 8 15,-3 1-15,-3-1 16,0-1-16,-4 0 0,-2 0 16,-2-1-16,-2-3 0,-9 3 0,-5-1 15,2-2-15,0-2 0,-2-4 16,-4-4-16,1-2 0,2-1 0,-5-7 15,2-6-15,7 1 0,5 1 16,4 1-16,4 0 16,2 1-16</inkml:trace>
  <inkml:trace contextRef="#ctx0" brushRef="#br0" timeOffset="112717.6057">13467 7158 0,'0'0'0,"0"0"16,0 0-16,0 0 0,0 0 0,0 0 15,20-4-15,-20 4 16,0 0-16,33-3 0,-33 3 16,25 2-16,-14-1 0,0 1 0,0 0 15,-2 2-15,-2-1 0,-4 1 16,-3 6-16,-2-3 0,-3 1 16,-4 1-16,-3-1 0,0 0 15,0-1-15,-3 3 0,1-2 16,2-1-16,1 3 0,2-3 15,2 1-15,0-3 0,3 1 0,1-1 16,3 3-16,3-3 0,2 1 16,6-2-16,6 0 15,0 1-15,1-1 0,10 1 0,2 6 16,0-6-16,-2 1 0,0-3 16,-4 1-16,-6-1 0</inkml:trace>
  <inkml:trace contextRef="#ctx0" brushRef="#br0" timeOffset="129851.266">19430 9420 0,'0'0'0,"0"0"15,0 0-15,24-3 0,-24 3 0,28-2 16,-5 1-16,3 1 16,2 2-16,18-2 0,7-3 15,0 3-15,1 0 0,21-1 16,18-1-16,-6 1 0,-4-1 0,23-2 15,19-1-15,-15 1 16,-11 0-16,61-2 0,0 1 16,-24 0-16,-17 2 0,13 5 0,9 3 15,-16-6-15,-12-4 0,20-1 16,11-3-16,-18 5 0,-13 3 16,20 2-16,12 2 0,-17-3 15,-11 0-15,19 2 0,13 1 16,-16-1-16,-11 1 0,15-1 15,10 0-15,-18 4 0,-13-1 0,9 3 16,9 2-16,-18-4 0,-12-4 16,7 1-16,4 3 0,-18 0 15,-14 2-15,8-2 0,3 0 16,-15-1-16,-11-1 0,-1-2 16,0 1-16,-12-6 0,-7-2 0,-5 3 15,-4 1-15,-7-7 16,-5-3-16,-5-1 0,-3 0 15,-6 2-15,-4 3 0,-2 3 0,-2 1 16,0 2-16,-3 0 0,-2-2 16,-2 0-16,-6-4 0,-2-1 15,-17 2-15,-14-1 0,13 3 16,-3 0-16,-14-2 0,-10 0 16,15 0-16,12 3 0,7 0 15</inkml:trace>
  <inkml:trace contextRef="#ctx0" brushRef="#br0" timeOffset="130650.6933">18998 9783 0,'0'0'0,"0"0"0,0 0 15,0 0-15,0 0 0,0 0 0,0 0 16,0 0-16,0 0 0,25 4 16,-25-4-16,35-5 0,-14 3 15,6-2-15,5-1 0,2 0 16,2 1-16,17-2 0,5-1 15,11 1-15,-2 0 0,18-3 16,4-1-16,-5 2 0,-6 3 0,22-2 16,19-1-16,-13 3 0,-10 1 15,55-6-15,-3-3 0,-23 3 16,-17 4-16,12 0 0,9 0 16,-12 0-16,-9-1 0,21 1 15,14 1-15,-17-1 0,-12 1 0,22 3 16,18 3-16,-20 0 15,-11-1-15,12-1 0,11-2 16,-18 1-16,-12 0 0,14 4 16,7 2-16,-16 3 0,-14 0 15,13-1-15,11-1 0,-14-4 0,-11-2 0,12 5 16,8 5-16,-19 0 16,-14 0-16,4-1 0,3-2 15,-14-3-15,-9-2 0,0 2 16,1 3-16,-12-3 0,-7 1 0,1-6 15,2-1-15,-9 3 16,-8 1-16,3 0 0,0-2 16,-8 0-16,-7-2 0,0 2 15,-1-2-15,-5 1 0,-4-1 0,-2-1 16,-1 1-16,-6 2 0,-5 2 16,-4-5-16,-1-3 0,-2 1 15,-1 1-15,-1 2 0,0 3 16,-2 1-16,-2 4 0,-8-4 15,-5-4-15,1 1 0,0 1 0,3 0 16,4 0-16,2 1 0</inkml:trace>
  <inkml:trace contextRef="#ctx0" brushRef="#br0" timeOffset="142334.7949">18429 6554 0,'0'0'0,"0"0"16,0 0-16,0 0 0,-25-6 0,25 6 16,-23 6-16,23-6 0,-27 8 15,12 1-15,-2 0 0,1 1 16,-1 4-16,-3 1 0,1 5 16,3-1-16,2-1 0,0 3 15,3 4-15,1-3 0,3 3 0,-2 6 16,1 2-16,2 0 15,1-2-15,2 5 0,-1 0 16,2 0-16,0-4 0,0 11 0,1 3 16,0-5-16,0-3 0,-1 1 15,1 5-15,-2-8 0,-2-3 16,-4 9-16,-2 3 0,-3-6 16,1-3-16,-4 0 0,-3-2 15,2-4-15,2-3 0,-9 0 16,-3-1-16,1-2 0,3-2 0,-1-4 15,-1-1-15,1-2 16,1-4-16,-6-3 0,-3-3 16,3 0-16,3-2 0,-3-4 0,-5-1 15,6-4-15,1-1 0,2-5 16,0-3-16,10 5 0,2 3 0,5 0 16</inkml:trace>
  <inkml:trace contextRef="#ctx0" brushRef="#br0" timeOffset="142520.2288">17722 7131 0,'0'0'0,"0"0"0,0 0 0,32-9 16,-17 6-16,7-1 0,5 1 15,5-1-15,3 1 0,15 2 16,3-2-16,8 6 0,-5-2 0,11 1 15,-1-2-15,-14 0 0,-12 0 16,-9 0-16</inkml:trace>
  <inkml:trace contextRef="#ctx0" brushRef="#br0" timeOffset="142787.3576">18855 6747 0,'0'0'0,"0"0"0,0 0 16,-20 15-16,20-15 0,-18 21 16,6-4-16,0 2 0,-1 3 15,-3 9-15,2 2 0,2-2 16,1 0-16,2 10 0,2 0 15,3-3-15,1-3 0,5-2 0,5-1 16,0-2-16,2-3 0,0 0 16,-3-8-16,0-3 0</inkml:trace>
  <inkml:trace contextRef="#ctx0" brushRef="#br0" timeOffset="143167.9621">19036 6922 0,'0'0'0,"0"0"0,0 0 16,19-17-16,-11 10 0,2 1 16,1 0-16,2 0 0,2-1 0,3 3 15,2 3-15,-2-2 16,-2 3-16,0 0 0,-2 3 15,-1 2-15,1 5 0,-4 3 16,-2 2-16,-1 0 0,-2 3 0,-2 2 16,-1 2-16,-1 0 0,0 0 15,0 1-15,0 0 0,1 6 16,-1-3-16,1 0 0,0-2 16,1-2-16,2-3 0,1-2 15,3-2-15,1-2 0,1 0 0,1-3 16,3-2-16,-3-5 0,1 1 15,1-5-15,1-2 16,-1-1-16,-1-3 0,-2 4 0,-1-1 16,-1 1-16</inkml:trace>
  <inkml:trace contextRef="#ctx0" brushRef="#br0" timeOffset="143435.1602">19497 6836 0,'0'0'0,"0"0"0,0 0 16,0 0-16,0 0 0,0 0 0,-25 14 15,25-14-15,-25 22 0,8-7 16,-1 3-16,-1-1 0,1 1 16,-3 3-16,-1 1 0,-5 5 15,0-4-15,2 2 0,1-3 16,-2 5-16,4-1 0,2-4 0,3-3 15,1-3-15,2-2 0,3-3 16,3 3-16,4-4 16,3-1-16,4-8 0,4-1 0,-2-1 15,1 0-15,-2-2 0</inkml:trace>
  <inkml:trace contextRef="#ctx0" brushRef="#br0" timeOffset="143601.1947">19755 7036 0,'0'0'0,"0"0"0,0 0 0,36 0 16,-18 0-16,4 0 0,5-3 15,7 3-15,1 3 0,7-2 16,1-1-16,-5 0 0,-4-1 16,-6-2-16,-5 3 0,-4-1 0</inkml:trace>
  <inkml:trace contextRef="#ctx0" brushRef="#br0" timeOffset="143884.9302">20455 6872 0,'0'0'0,"0"0"0,0 0 15,0 0-15,22 11 0,-22-11 16,22 20-16,-10-8 0,-1-1 0,1 5 15,1 4-15,1 0 0,-2-1 16,3 8-16,1-1 16,-3 0-16,-1-1 0,-1 0 0,-1 0 15,0 3-15,-2-3 0,-1-3 16,1-4-16,-1-2 0,-2-2 16,-1-3-16,-2-2 0,0-2 15,-1-4-15,0 1 0,-1-4 16,3-1-16,0-2 0,-1 0 15,-1-1-15,0 3 0</inkml:trace>
  <inkml:trace contextRef="#ctx0" brushRef="#br0" timeOffset="144151.6341">20869 6896 0,'0'0'0,"0"0"15,0 0-15,0 0 0,-20 18 16,20-18-16,-26 22 0,11-11 16,-1 4-16,-5 2 15,-4 2-15,1 2 0,1-3 0,-7 5 16,-1 0-16,-5 5 0,0-2 16,4-1-16,2-1 0,3-3 15,3-2-15,0-1 0,2-2 16,4-2-16,1-1 0,3-3 15,3-2-15,2-5 0,1 0 0,2-2 16,1 0-16,1-1 0</inkml:trace>
  <inkml:trace contextRef="#ctx0" brushRef="#br0" timeOffset="144418.2287">21222 6857 0,'0'0'15,"0"0"-15,0 0 0,16 30 0,-16-30 16,11 31-16,-6-13 0,-1 1 0,-2 2 16,-2 8-16,-2-1 0,-3 0 15,0 0-15,-1-2 0,0 3 16,-1-4-16,0-1 0,-5 4 15,-2-2-15,0-6 0,-1-4 16,2-3-16,0-4 0,3-3 16,1-2-16,2 0 0</inkml:trace>
  <inkml:trace contextRef="#ctx0" brushRef="#br0" timeOffset="144586.4711">21818 6987 0,'0'0'16,"11"0"-16,3 3 0,4-1 15,2 0-15,5 4 0,-1-1 0,1 2 16,-6 2-16,-2-4 0,-4 1 16,-2-2-16</inkml:trace>
  <inkml:trace contextRef="#ctx0" brushRef="#br0" timeOffset="144735.1148">21608 7280 0,'0'0'0,"0"0"16,0 0-16,40-6 0,-17 4 0,6-1 16,3 1-16,12 0 0,2 0 15,-6 1-15,-7 0 0,-5 0 0</inkml:trace>
  <inkml:trace contextRef="#ctx0" brushRef="#br0" timeOffset="145671.1816">23019 7069 0,'0'0'16,"0"0"-16,0 0 0,0 0 15,0 0-15,0 0 0,0 0 0,0 0 16,0 0-16,21-14 0,-21 14 16,0 0-16,35-4 0,-35 4 15,35-1-15,-15 1 0,1-1 16,2-1-16,3-1 0,1 3 16,2 0-16,9-2 0,3 0 15,0 2-15,0-1 0,12 1 16,2 1-16,-2-1 0,-2 0 0,14-1 15,2-1-15,-2 2 0,-2 0 16,14 0-16,2 0 16,-7 0-16,-5 0 0,15 3 0,3-3 15,-10 2-15,-7-1 0,37 0 16,-5-1-16,-9 3 0,-7-3 16,2 2-16,0 0 0,-6 1 15,-3-4-15,8 3 0,6 3 16,-6-4-16,-4-1 0,6 1 15,5-1-15,-12 3 0,-6 0 0,10 1 16,6 0-16,-6 0 0,-4 3 16,6-5-16,4-1 0,-7-1 15,-6-1-15,8 2 0,4 1 16,-10 3-16,-9-1 0,9 0 16,6-4-16,-10 2 0,-6-1 0,5 3 15,3 3-15,-3-4 0,-3-1 16,3 0-16,2 5 0,-7-5 15,-8 0-15,5-2 16,2 3-16,-10-1 0,-6 0 0,3 1 16,4 1-16,-14-4 0,-9 3 15,2-2-15,0-1 0,-7 0 16,-4 2-16,-5-4 0,-3-2 16,-2 2-16,0 0 0,-2 1 15,0 2-15,-4-1 0,-3 0 0,-5 0 16,-3 0-16,0 0 15,0 0-15,-1-3 0,-4 3 0,-5 0 16,-4-2-16,-9-1 0,-7-1 16,7 2-16,4-1 0,5 1 15</inkml:trace>
  <inkml:trace contextRef="#ctx0" brushRef="#br0" timeOffset="146136.9082">23720 7238 0,'0'0'0,"0"0"0,0 0 15,0 0-15,-21 18 0,21-18 0,-24 20 16,8-6-16,-1 4 0,-2 0 16,-2 3-16,-1 1 0,0 1 15,-8 9-15,-2-1 0,-2 4 16,4-1-16,3-1 0,0-1 16,3-3-16,2-3 0,-1 0 15,2-4-15,5-4 0,4-4 0,6-4 16,2-2-16,7-2 0,2-4 15,-1 2-15,0-3 0,-1 1 16</inkml:trace>
  <inkml:trace contextRef="#ctx0" brushRef="#br0" timeOffset="146317.5133">23987 7481 0,'0'0'0,"0"0"15,0 0-15,35-7 0,-18 6 16,7 0-16,6 1 0,8 0 16,1 0-16,3 2 0,3 3 15,9-1-15,-2 2 0,-2-1 16,-12-1-16,-8-2 0</inkml:trace>
  <inkml:trace contextRef="#ctx0" brushRef="#br0" timeOffset="146801.0754">25587 7219 0,'0'0'15,"0"0"-15,0 0 0,0 0 0,0 0 16,0 0-16,0 0 15,-3-22-15,3 22 0,0 0 0,-30-7 16,30 7-16,-32-3 0,12 3 16,-3 5-16,0-1 0,-1 1 15,-6 2-15,2 6 0,3-2 16,1 1-16,0 2 0,1 1 16,3 1-16,4 0 0,-2 7 15,4 3-15,3-4 0,3 0 0,5 2 16,4 2-16,-1 1 0,-1 0 15,3 2-15,2 0 16,0 1-16,-1-1 0,-1 3 0,1-1 16,-3 0-16,-2-2 0,-2 7 15,-4-1-15,-1-3 0,0-3 16,-4 0-16,-1 0 0,-1-2 16,-1-4-16,-6-1 0,-5-2 15,0-3-15,2-2 0,-5-2 16,-3 1-16,0-5 0,0 0 0,-4-4 15,0-1-15,3-2 0,2-4 16,-3-3-16,4-2 16,10 3-16,4 0 0,5 1 0</inkml:trace>
  <inkml:trace contextRef="#ctx0" brushRef="#br0" timeOffset="146968.2121">25072 7502 0,'0'0'0,"9"-2"0,4 0 0,3-1 15,2 1-15,14 1 0,8 3 16,6-1-16,-3 2 0,-7-2 16,-8 0-16,-5-1 0</inkml:trace>
  <inkml:trace contextRef="#ctx0" brushRef="#br0" timeOffset="147234.8388">25735 7294 0,'0'0'16,"0"0"-16,0 0 0,0 0 0,-29 17 15,29-17-15,-26 22 16,11-9-16,1 1 0,-1 2 0,-3 6 16,1-1-16,2 0 0,-2 9 15,3-1-15,2 0 0,3-2 16,4 6-16,4 2 0,3-6 16,3-4-16,3-2 0,2-2 15,-2-4-15,-2-4 0,0-2 16</inkml:trace>
  <inkml:trace contextRef="#ctx0" brushRef="#br0" timeOffset="147551.2499">26005 7415 0,'0'0'16,"0"0"-16,0 0 0,0 0 0,24-7 15,-16 5-15,0 1 16,-2 1-16,1 1 0,0 1 0,-1 4 16,0-1-16,-1 1 0,0 2 15,-2 3-15,-1 0 0,0-1 0,-1 5 16,1-1-16,-2 0 16,-2 1-16,1 4 0,0 1 15,1-2-15,1 0 0,2-1 16,1 1-16,0-2 0,1 0 0,4 0 15,4-3-15,0-2 0,1-3 16,2 0-16,0-2 0,3-1 16,1-2-16,-2 1 15,-4-2-15,-2 0 0</inkml:trace>
  <inkml:trace contextRef="#ctx0" brushRef="#br0" timeOffset="147801.2545">26362 7445 0,'0'0'0,"0"0"16,0 0-16,0 0 0,0 0 0,-22 2 15,22-2-15,-23 6 0,23-6 16,-26 11-16,8-2 0,-1 1 16,-2 1-16,0 3 0,-1 0 15,-5 4-15,-2-1 0,0-1 16,1 0-16,0-1 0,3 0 0,-4 1 15,3-2-15,4 0 0,2-2 16,3-3-16,3-3 0,6-3 16,5-1-16,0 0 0,0-1 15,1 0-15</inkml:trace>
  <inkml:trace contextRef="#ctx0" brushRef="#br0" timeOffset="148068.5193">26479 7358 0,'0'0'15,"0"0"-15,0 0 0,0 0 0,23 14 0,-23-14 16,17 18-16,-8-7 16,0 1-16,-2 4 0,0 2 15,-2 2-15,1 0 0,-2 8 16,-1-3-16,-3 3 0,-2-4 0,-1 1 15,-2 1-15,-2-4 0,-1 1 16,-3 4-16,-1-2 0,2-4 16,2-3-16,3-2 15,2-2-15,2-4 0,2-3 0,-1-3 16,0 0-16,0-1 0</inkml:trace>
  <inkml:trace contextRef="#ctx0" brushRef="#br0" timeOffset="148500.9996">27370 7290 0,'0'0'0,"0"0"0,0 0 15,0 0-15,0 0 0,0 0 16,-21-14-16,21 14 0,0 0 0,-34 4 15,34-4-15,-29 7 0,15-2 16,-1 3-16,-3 0 16,1 3-16,2 1 0,-5 6 0,1 3 15,2-1-15,0 3 0,3 2 16,1 4-16,2 1 0,1-1 16,-4 10-16,2 2 0,1-3 15,1-1-15,0 3 0,1 1 16,-4 5-16,2-2 0,-3-1 15,-4-1-15,3-3 0,1-4 0,-4 7 16,-1-1-16,0-3 0,0-4 16,-3-2-16,-3-4 15,4-5-15,3-2 0,-3-4 0,0-2 16,-1-2-16,-1-1 0,-3-7 16,0-6-16,5-2 0,1-1 15,-1-6-15,0-6 0,4 5 16,5 1-16,2 3 0</inkml:trace>
  <inkml:trace contextRef="#ctx0" brushRef="#br0" timeOffset="148669.9617">26745 7617 0,'0'0'0,"0"0"0,0 0 16,34-2-16,-17 1 0,5 1 0,5 1 15,9-1-15,-2 4 16,2 1-16,4 1 0,4 0 0,-4-2 16,-8 1-16,-6-2 0,-4 0 15</inkml:trace>
  <inkml:trace contextRef="#ctx0" brushRef="#br0" timeOffset="148951.1237">27523 7482 0,'0'0'0,"0"0"0,0 0 15,0 0-15,0 0 0,0 0 16,-25 16-16,25-16 0,-24 17 0,24-17 16,-30 29-16,16-13 15,-1 1-15,0 3 0,-2 2 16,-1 3-16,2-2 0,3 2 0,1 2 15,3-3-15,2-1 0,2 3 16,2 0-16,2-6 0,2-2 16,2-2-16,2-2 0,1-5 15,2-2 1,-2-1-16,0-2 0,-2 0 0</inkml:trace>
  <inkml:trace contextRef="#ctx0" brushRef="#br0" timeOffset="149134.6096">27572 7712 0,'0'0'0,"0"0"15,0 0-15,30-3 0,-16 2 0,4 1 16,3 0-16,1 1 0,2 0 16,7 0-16,-1 1 0,-1 0 15,0 0-15,-1 1 0,-2-1 16,-4-2-16,-2-2 0,-3 1 15,-4-1-15,-2 1 0</inkml:trace>
  <inkml:trace contextRef="#ctx0" brushRef="#br0" timeOffset="149400.922">28085 7620 0,'0'0'0,"0"0"16,0 0-16,0 0 0,17 16 15,-17-16-15,16 20 0,-16-20 16,15 27-16,-6-11 0,0 2 16,0 3-16,0-1 0,-2 1 15,1 0-15,1 5 0,0-1 0,0-3 16,-1-3-16,-1-1 0,-2-1 16,2-3-16,0 0 0,-2-3 15,-1 0-15,-1-3 0,0 0 16,-1-4-16,-2-4 0,3-1 15,-2-6-15,0 1 0,0 1 16,0 0-16</inkml:trace>
  <inkml:trace contextRef="#ctx0" brushRef="#br0" timeOffset="149651.6042">28349 7676 0,'0'0'0,"0"0"0,0 0 0,0 0 16,0 0-16,-19 18 0,19-18 16,-25 18-16,25-18 0,-33 21 15,15-9-15,-3 1 0,-3 0 0,1 0 16,0 1-16,-7 3 0,2-1 16,0-1-16,2-2 0,0-1 15,3-2-15,2-1 0,1-2 16,3-2-16,1-3 0,3-3 15,3-3-15,2 0 0,2 2 16,0 0-16</inkml:trace>
  <inkml:trace contextRef="#ctx0" brushRef="#br0" timeOffset="149851.8458">28495 7627 0,'0'0'0,"0"0"0,0 0 15,0 0-15,20 15 0,-20-15 16,15 21-16,-8-8 0,-3 1 16,-1 2-16,-5 4 0,-1 1 15,-3-1-15,-11 8 0,-7 0 16,-6-4-16,-3-1 0,-17 2 16,-5-3-16,10-3 0,8-4 0,8-3 15</inkml:trace>
  <inkml:trace contextRef="#ctx0" brushRef="#br0" timeOffset="150467.8527">24447 6183 0,'0'0'0,"0"0"16,0 0-16,0 0 0,0 0 0,0 0 15,0 0-15,0 0 16,-20-7-16,20 7 15,-28 14-15,28-14 0,-27 18 0,27-18 16,-29 25-16,14-11 0,-2 2 0,-4 8 16,0 0-16,3 1 15,0 1-15,2 0 0,2 1 16,0 5-16,1 1 0,0-1 0,2 3 16,1-5-16,3 0 0,-1 0 15,0 2-15,1 0 0,-1-3 16,0-1-16,0-3 0,-1 3 15,-4-2-15,-2 3 0,-1-1 16,2-4-16,1-2 0,-4-4 16,0 0-16,-1-4 0,-2-6 0,-1 2 15,-1-3-15,-1 0 0,-1-3 16,-2-1-16,-1-6 0,5 1 16,4 0-16,4 2 0</inkml:trace>
  <inkml:trace contextRef="#ctx0" brushRef="#br0" timeOffset="150651.2344">23822 6501 0,'0'0'0,"0"0"0,0 0 0,36-3 15,-20 2-15,5-1 0,5 1 16,8 4-16,0-2 0,4 2 0,2 1 15,8-4-15,-3 2 0,-9-2 16,-6 0-16,-5 0 0</inkml:trace>
  <inkml:trace contextRef="#ctx0" brushRef="#br0" timeOffset="150917.5719">24624 6332 0,'0'0'0,"0"0"0,0 0 16,0 0-16,0 0 0,-14 18 0,14-18 15,-19 16-15,19-16 0,-20 24 16,9-9-16,1 2 0,2-3 16,0 4-16,0 1 0,3 1 15,-1-4-15,1 8 0,1 1 16,3-4-16,1-2 0,4-1 15,1 0-15,-1-1 0,0-4 0,0-4 16,2-3-16,-2-2 0,-1 0 16,1-1-16</inkml:trace>
  <inkml:trace contextRef="#ctx0" brushRef="#br0" timeOffset="151101.622">24775 6529 0,'0'0'0,"0"0"16,0 0-16,0 0 0,29-6 0,-29 6 16,32-1-16,-14 1 0,-1 0 15,4 0-15,4 0 0,-3 1 16,0 1-16,2-2 0,-2-2 16,-4 1-16,-3 1 0,-2-3 15,-2 3-15,-2-3 0</inkml:trace>
  <inkml:trace contextRef="#ctx0" brushRef="#br0" timeOffset="151350.9106">25241 6401 0,'0'0'0,"0"0"0,0 0 15,0 0-15,0 0 0,21 18 16,-21-18-16,17 20 0,-17-20 0,21 26 15,-9-11-15,0 2 0,-3-2 16,1 3-16,0-1 16,0-2-16,-1 2 0,0 1 0,-1 0 15,-2-3-15,0-1 0,-1-3 16,0 0-16,-1-2 0,0-1 16,1-5-16,0-2 0,0 2 0,-2-2 15,0 2-15</inkml:trace>
  <inkml:trace contextRef="#ctx0" brushRef="#br0" timeOffset="151617.7538">25571 6437 0,'0'0'0,"0"0"0,0 0 15,0 0-15,0 0 0,0 0 16,-30 13-16,30-13 0,-23 16 0,23-16 15,-30 24-15,13-12 0,0 1 16,-3 4-16,-2-2 16,1 2-16,1-2 0,-5 3 0,-2-3 15,3-1-15,1 0 0,1 0 16,2-3-16,2-3 0,2-1 16,2-3-16,3-1 0,4-6 15,1-3-15,2 0 0,0 3 0,1-1 16</inkml:trace>
  <inkml:trace contextRef="#ctx0" brushRef="#br0" timeOffset="151835.0023">25754 6419 0,'0'0'0,"0"0"0,0 0 15,0 0-15,23 14 0,-23-14 16,18 18-16,-8-5 0,-1-1 0,-1 5 15,-1-1-15,-2 4 0,-2-2 16,-3 4-16,-3 0 16,-2 2-16,-1-5 0,-2 2 0,-2-4 15,2 0-15,-1-1 0,-1-5 16,0-1-16,1-3 0,1 0 0,3 0 16</inkml:trace>
  <inkml:trace contextRef="#ctx0" brushRef="#br0" timeOffset="152018.3208">26271 6516 0,'0'0'0,"0"0"0,0 0 16,33-1-16,-19 0 0,6 1 16,3-2-16,7 2 0,0 2 0,0-1 15,0 0-15,-1 2 16,-1 0-16,0-2 0,-2 2 0,-6-3 15,-4 3-15,-3-3 0</inkml:trace>
  <inkml:trace contextRef="#ctx0" brushRef="#br0" timeOffset="152234.4711">26537 6423 0,'0'0'0,"0"0"15,0 0-15,0 0 0,0 0 0,-19 20 16,19-20-16,-13 19 0,13-19 16,-14 25-16,7-7 0,-1-1 15,1 4-15,1-2 0,0-1 16,1 2-16,0-1 0,1 6 16,2-1-16,0-5 0,4-1 0,-2-1 15,0-6-15,0 0 0</inkml:trace>
  <inkml:trace contextRef="#ctx0" brushRef="#br0" timeOffset="152651.6186">27460 6327 0,'0'0'16,"0"0"-16,0 0 0,0 0 0,8-16 15,-7 9-15,1 1 16,-2 2-16,-2 0 0,-2 0 0,-3 1 16,-1 0-16,-3 2 0,-3 1 15,0 4-15,0 0 0,0 2 16,-1 2-16,-3 3 0,-3 3 16,3-3-16,0 3 0,3 3 15,0-2-15,1 3 0,1 0 16,1 3-16,1-3 0,1 4 0,-1 5 15,1 2-15,1-1 0,1-1 16,3 1-16,0-1 16,2-1-16,0-1 0,-2 1 0,1-2 15,-1 1-15,2-3 0,-2 3 16,-2-1-16,-1-2 0,0-4 16,0 2-16,-2-4 0,0 2 15,1-2-15,-4-4 0,-4-1 16,1-4-16,-2-3 0,-2-1 15,-1-1-15,0-4 0,0-1 0,5 1 16,3 0-16,1-1 0</inkml:trace>
  <inkml:trace contextRef="#ctx0" brushRef="#br0" timeOffset="152836.7241">27066 6547 0,'0'0'0,"0"0"0,23 0 16,-8 0-16,1 1 0,11 2 0,7 0 15,-4 1-15,0 0 0,9 0 16,0 2-16,-4-5 0,-6 2 0,-4 0 16,-5-2-16,-4-1 0</inkml:trace>
  <inkml:trace contextRef="#ctx0" brushRef="#br0" timeOffset="153068.0705">27676 6472 0,'0'0'0,"0"0"16,0 0-16,0 0 0,0 0 15,-14 21-15,14-21 0,-15 18 16,15-18-16,-19 22 0,10-4 15,1-3-15,0 2 0,1 0 16,1 1-16,0-3 0,2 3 0,2 3 16,2-3-16,1 0 0,1 0 15,0-4-15,-1-3 0,0-3 16</inkml:trace>
  <inkml:trace contextRef="#ctx0" brushRef="#br0" timeOffset="153368.248">27897 6505 0,'0'0'0,"0"0"0,0 0 0,0 0 15,27-11-15,-27 11 0,21-3 16,-10 3-16,-1 0 0,1 3 16,0 0-16,0 1 0,0 0 15,-1 3-15,-1 0 0,-2 0 0,0 4 16,-2 2-16,0-1 0,-1 2 15,0 1-15,0 2 0,-1-2 16,1 2-16,0-2 0,1 2 16,1-2-16,1 1 0,-1-4 15,3 3-15,2-5 0,-1 1 16,0-1-16,1-2 0,0-2 16,0-1-16,0-2 0,0 0 15,1-3-15,-2 0 0,-1-3 0,-2 3 16</inkml:trace>
  <inkml:trace contextRef="#ctx0" brushRef="#br0" timeOffset="153637.2622">28280 6526 0,'0'0'15,"0"0"-15,0 0 0,0 0 0,0 0 16,0 0-16,-31 7 15,31-7-15,-23 11 0,23-11 0,-36 15 16,16-5-16,-1-3 0,-1 4 16,-1 2-16,-1-2 0,1-1 15,-5 2-15,0-1 0,4 0 16,2-1-16,2-2 0,1 2 16,4-3-16,1 0 0,3-3 15,3 2-15,0-1 0,1-3 0,4-1 16,3-1-16,2 0 0,1-1 15,1-2-15,-2 0 0,0 0 16</inkml:trace>
  <inkml:trace contextRef="#ctx0" brushRef="#br0" timeOffset="153919.2624">28564 6526 0,'0'0'15,"0"0"-15,0 0 0,0 0 0,16 18 16,-16-18-16,12 21 0,-12-21 16,11 28-16,-8-13 0,0 3 15,-2-3-15,-1 3 0,-2 1 16,-2 0-16,-1 3 0,-3-1 16,-2-3-16,-2-1 0,1-2 15,0 0-15,0-1 0,-1-1 16,0-1-16,1-1 0,-3-1 15,0 1-15,0-2 0,0 0 0,0-2 16,0 0-16,2-3 0,1 2 0,2-2 16</inkml:trace>
  <inkml:trace contextRef="#ctx0" brushRef="#br0" timeOffset="155317.7298">20025 7677 0,'0'0'0,"0"0"15,0 0-15,0 0 0,0 0 0,0 0 16,0 0-16,0 0 0</inkml:trace>
  <inkml:trace contextRef="#ctx0" brushRef="#br0" timeOffset="155517.8792">19892 7689 0,'0'0'0,"0"0"0,0 0 15,0 0-15,0 0 0,0 0 16,0 0-16,0 0 0,0 0 0,0 0 15</inkml:trace>
  <inkml:trace contextRef="#ctx0" brushRef="#br0" timeOffset="155649.309">19927 7712 0,'0'0'0,"0"0"15,0 0-15,0 0 0,0 0 0,0 0 16,0 0-16,0 0 0</inkml:trace>
  <inkml:trace contextRef="#ctx0" brushRef="#br0" timeOffset="155796.1027">20035 7649 0,'0'0'0,"0"0"0,0 0 16,0 0-16,0 0 0,0 0 0,0 0 15,0 0-15</inkml:trace>
  <inkml:trace contextRef="#ctx0" brushRef="#br0" timeOffset="155952.3655">20020 7515 0,'0'0'0,"0"0"0,0 0 16,0 0-16,0 0 0,0 0 16</inkml:trace>
  <inkml:trace contextRef="#ctx0" brushRef="#br0" timeOffset="157987.2874">27385 8549 0,'0'0'15,"0"0"-15,19 4 0,-19-4 16,31 2-16,-9-2 0,6 1 15,8 1-15,1 0 0,2 1 16,3-1-16,7 1 0,-4 1 0,0 0 16,2-2-16,1 1 0,-6 0 15,-5-1-15,-1 0 0,-4-2 16,-4-1-16,-4 1 0,-5-1 16,-4-2-16,-6-2 0,-4-2 15,-3-2-15,0 2 0,0 1 0,-1 3 16</inkml:trace>
  <inkml:trace contextRef="#ctx0" brushRef="#br0" timeOffset="158234.9017">27778 8417 0,'0'0'0,"0"0"0,0 0 15,0 0-15,0 0 0,-11 27 16,11-27-16,-9 24 0,5-13 0,0 4 15,-2-1-15,1 2 0,0 1 16,1 1-16,-1-1 0,0 1 16,-1-1-16,-1 4 0,-2-2 15,1-1-15,2-3 0,1 0 16,-1-2-16,1-1 0,1 0 16,0-2-16,2-2 0,0-3 15,1-2-15,0-1 0,0 0 16,1-2-16</inkml:trace>
  <inkml:trace contextRef="#ctx0" brushRef="#br0" timeOffset="158420.2477">27871 8663 0,'0'0'0,"0"0"0,0 0 15,0 0-15,0 0 0,0 0 16,0 0-16,0 0 0,14 21 0,-14-21 15,0 0-15,5 26 0,-5-26 16,-7 19-16,7-19 0,-22 15 16,7-8-16,1-1 0,2-1 15,1-1-15</inkml:trace>
  <inkml:trace contextRef="#ctx0" brushRef="#br0" timeOffset="158703.4957">26994 8702 0,'0'0'16,"0"0"-16,0 0 15,0 0-15,0 0 0,27 8 0,-27-8 16,44 7-16,-19-5 0,8 2 16,6 3-16,2 1 0,2 0 15,15 4-15,4 0 0,11 1 0,-4-1 16,13 2-16,-4 0 15,5 1-15,-8-1 0,-6 0 0,-3 0 16,-4 0-16,-10-1 0,-6-3 16,-3 0-16,-9-3 0,-6 1 15,-8-2-15,-6-3 0,-8-1 16,-4 2-16,-2-4 0,2 3 16,-2-3-16</inkml:trace>
  <inkml:trace contextRef="#ctx0" brushRef="#br0" timeOffset="159002.0796">27851 8997 0,'0'0'16,"0"0"-16,0 0 0,0 0 16,3 26-16,-3-26 0,1 29 15,-1-12-15,0 0 0,0 3 16,0 1-16,0 2 0,-1-2 15,-1 10-15,-1 1 0,-2-4 0,0-2 16,-4 0-16,-2-1 0,-1 4 16,0-1-16,-3-3 0,0 0 15,1-4-15,-1-1 0,-1-2 16,-2-3-16,-2-3 0,-1-2 16,-1-3-16,-1-1 0,0-3 0,-1-5 15,-4-1-15,-2-5 16,3-2-16,1 0 0,5 1 15,5 2-15,3 2 0</inkml:trace>
  <inkml:trace contextRef="#ctx0" brushRef="#br0" timeOffset="159403.6222">27423 8945 0,'0'0'0,"0"0"0,0 0 16,0 0-16,0 0 0,0 0 16,0 0-16,0 0 0,-25 17 15,25-17-15,0 0 0,-27 23 16,27-23-16,-18 17 0,9-6 16,1-1-16,3-1 0,1 2 15,2 0-15,1 1 0,2-1 0,2 0 16,3 0-16,0-1 0,2-4 15,3 1-15,4 1 16,0 0-16,3-2 0,4-1 0,1-4 16,-1 0-16,0 0 0,0-1 15,1-2-15,-2-2 0,-2 2 16,-3-3-16,0-2 0,-2 1 16,-2-2-16,-2 1 0,-1-2 15,-1 1-15,-3-2 0,-5 1 16,-3 0-16,-8-1 0,-6 0 0,-9-1 15,-8 0-15,5 2 0,5 0 16,3 2-16</inkml:trace>
  <inkml:trace contextRef="#ctx0" brushRef="#br0" timeOffset="180801.9256">27402 3507 0,'0'0'0,"-6"-6"0,-3-2 0,-3 0 16,-2 0-16,-12-5 0,-8-2 16,-4-1-16,-1 1 0,-21-2 15,-7 1-15,-2 0 0,0 0 0,-26 1 16,-22 1-16,7 4 0,5 4 15,-50 4-15,-11 7 16,26 4-16,19 2 0,-7 8 0,-4 2 16,10 1-16,10-2 0,-4 7 15,-2 7-15,11-4 0,7-1 16,-11 8-16,-5 6 0,6-3 16,7 0-16,-6 7 0,-4 6 15,12-2-15,8 1 0,-10 2 16,-6 3-16,17-1 0,11-3 0,4 7 15,3 7-15,9-7 0,5-7 16,0 10-16,-2 5 0,7-4 16,4-3-16,4 2 0,2 2 15,5-5-15,2-3 0,4 3 16,2 1-16,10-6 0,7-4 0,4 5 16,2 3-16,2-11 0,2-9 15,5 11-15,4 6 0,4-9 16,2-8-16,4 4 0,2-1 15,5-3-15,3-1 0,8 1 16,4 3-16,1-5 0,-1-3 0,6 3 16,3 1-16,2-7 15,2-3-15,4 2 0,2 1 16,-2-3-16,-2-3 0,10-3 16,8-1-16,-5 1 0,-5-1 0,11 1 15,5-1-15,-4-3 16,-2-1-16,12-3 0,10-3 0,-10 0 15,-4-4-15,10 8 0,6-1 16,-4 0-16,-6-2 0,11-1 16,7 2-16,-9-2 0,-5-4 15,9 3-15,6-2 0,-7-2 16,-4-4-16,15-2 0,10-1 16,-9 1-16,-6 0 0,7 0 15,6-1-15,-7-1 0,-5 1 0,10 1 16,6-4-16,-8-3 0,-4-3 15,7-2-15,6-1 0,-10 2 16,-8 0-16,13-3 0,7-6 16,-12 4-16,-7 2 0,8 3 15,6-3-15,-8 1 0,-5-3 16,9-4-16,5-2 0,-13 3 16,-7 0-16,9 1 0,5-1 15,-12 1-15,-7-2 0,2 1 16,1 1-16,-11-3 0,-8-1 0,4-5 15,4 0-15,-11 4 0,-7 3 0,2-1 16,3-4-16,-11 1 16,-9 5-16,3-5 0,2-2 15,-11-2-15,-8-3 0,3 1 16,0-4-16,-9 4 0,-6 1 16,-5-1-16,-3 1 0,-1 1 15,-1 2-15,-3-8 0,-2-6 16,-3 4-16,-4 4 0,-4-2 0,-3-1 15,-3 4-15,-1 2 0,-7-9 16,-6-6-16,2 2 0,3 3 16,-6-5-16,-5-4 0,-7 8 15,-5 5-15,-4-6 0,-2-5 16,2 7-16,2 4 0,-6-4 16,-6-4-16,5 7 0,2 3 0,-8-2 15,-6 0-15,2-2 0,2-1 16,-5-3-16,-1-3 0,3 5 15,4 3-15,-8 1 0,-5-1 16,-1 7-16,2 5 0,-6-5 16,-5-4-16,9 2 0,6 0 15,-13 6-15,-9 0 0,5-1 0,4-1 16,-9 1-16,-5 1 16,6 6-16,5 2 0,-13-1 15,-7-2-15,3 4 0,4 3 0,-10 1 16,-8-1-16,9 6 0,8 5 15,-11 9-15,-7 4 16,6-2-16,4-4 0,-13 2 0,-12 1 16,12 5-16,10 3 0,32-6 15,22-2-15,16-4 0</inkml:trace>
  <inkml:trace contextRef="#ctx0" brushRef="#br0" timeOffset="183318.3205">3727 11742 0,'0'0'0,"0"0"0,0 0 16,0 0-16,0 0 0,0 0 0,-19-14 16,19 14-16,0 0 0,-24-8 15,14 5-15,-3 3 0,1 0 0,-4 2 16,1 0-16,-1 1 0,-3 0 15,0 1-15,-1 3 16,1 1-16,2 1 0,-6 3 16,-5 4-16,5 0 0,1 2 15,0 1-15,2 2 0,2 1 0,2 0 16,-2 8-16,4 2 0,3-1 16,3 1-16,1 2 0,2 3 15,-1 0-15,5 1 0,1 8 16,4 2-16,-1 0 0,2-1 0,2 3 15,0 2-15,1 4 16,-3-1-16,0 2 0,-1 2 16,0-3-16,1-5 0,-2 5 15,0-2-15,-5-4 0,-5 0 0,-2-1 16,0 2-16,-4-9 0,0-4 16,-3-1-16,-5-3 0,-2-2 15,-3-4-15,-1-2 0,0-1 16,-2-3-16,2-3 0,-7-4 15,-2-3-15,1-3 0,3-4 0,-2-6 16,-6-3-16,8-5 16,3-3-16,-6-9 0,-2-7 15,10 7-15,9 5 0,2 4 16</inkml:trace>
  <inkml:trace contextRef="#ctx0" brushRef="#br0" timeOffset="183551.7372">2738 12328 0,'0'0'0,"0"0"0,0 0 16,0 0-16,22-11 0,-22 11 0,35-9 16,-11 6-16,3 1 0,4 0 15,2 1-15,13 1 0,-1-1 0,0 2 16,1 2-16,8 1 0,-3 1 15,0 0-15,-4 0 16,6-1-16,-5-1 0,0 0 0,-2-2 16,-9 0-16,-9 0 0,-6-1 15</inkml:trace>
  <inkml:trace contextRef="#ctx0" brushRef="#br0" timeOffset="183835.2188">4072 11970 0,'0'0'0,"0"0"16,0 0-16,0 0 0,0 0 0,-22 16 16,22-16-16,-24 24 0,13-11 15,-3 4-15,-1 4 16,3 2-16,0 1 0,-1 10 0,-3 2 15,7-1-15,-1 0 0,1 10 16,2 0-16,4-3 0,1-1 16,2 5-16,3-3 0,4-6 15,2-3-15,6-9 0,0-5 16,-4-4-16,-2-4 0,0-3 16</inkml:trace>
  <inkml:trace contextRef="#ctx0" brushRef="#br0" timeOffset="184185.6704">4186 12116 0,'0'0'0,"0"0"15,0 0-15,0 0 0,15-13 0,-15 13 16,19-6-16,-6 3 0,3 1 15,-1 1-15,2 1 0,-1 1 16,2 1-16,6 5 0,3 4 16,-4 3-16,1 2 0,-2 3 15,-2 2-15,-1 0 0,-4 1 16,2 6-16,-2 0 0,1-2 16,-5 2-16,0 0 0,-4 1 15,0-2-15,-1-2 0,-1-1 0,-2-2 16,1-2-16,-1-2 0,-2-3 15,0-1-15,0-3 0,0-3 16,2-5-16,-1-3 0,2-4 16,3-2-16,-2 1 0,0 2 15,-1-1-15</inkml:trace>
  <inkml:trace contextRef="#ctx0" brushRef="#br0" timeOffset="184434.8332">4693 12076 0,'0'0'0,"0"0"0,0 0 16,0 0-16,0 0 0,0 0 15,0 0-15,0 0 0,-32 16 0,32-16 16,-26 22-16,10-7 0,3 0 16,-6 2-16,-2 2 15,-1-1-15,0 1 0,-4 7 0,-2 2 16,2-4-16,0-3 0,-4 7 15,1 2-15,4-4 0,2-2 16,5-5-16,4-4 0,2-2 16,6-4-16,0-1 0,2-3 15,1 0-15</inkml:trace>
  <inkml:trace contextRef="#ctx0" brushRef="#br0" timeOffset="184635.2228">4763 12291 0,'0'0'0,"0"0"16,0 0-16,29-3 0,-29 3 16,30-2-16,-8 2 0,3 0 15,-2 0-15,8 2 0,1-1 16,-2 0-16,2-1 0,-4 3 16,-2 0-16,0-2 0,-3 1 0,3-2 15,0 0-15,-4-3 0,-1 0 16,-7 0-16,-2 1 0,-2 0 15</inkml:trace>
  <inkml:trace contextRef="#ctx0" brushRef="#br0" timeOffset="184885.8317">5090 12128 0,'0'0'0,"0"0"0,0 0 15,0 0-15,-13 23 0,13-23 16,-10 22-16,6-9 0,-1 1 16,2 3-16,-3 2 15,3 0-15,0 0 0,-1 4 0,1-1 16,0 0-16,0 0 0,-2-2 16,3 1-16,1-3 15,0-4-15,2-3 0,2-5 16,2-7-16,1-5 0,1 0 0,-3 2 15,1 0-15</inkml:trace>
  <inkml:trace contextRef="#ctx0" brushRef="#br0" timeOffset="185168.8278">5463 12046 0,'0'0'0,"0"0"15,0 0-15,0 0 0,-3 21 16,3-21-16,-4 24 0,4-24 0,-7 34 16,2-12-1,0 3-15,-2 3 16,0 3-16,1-2 0,-1-1 0,-3 8 16,3 0-16,-1-3 15,1-2-15,1 3 16,0-3-16,3-6 15,0-5-15,-1-5 0,2-3 0,1-8 0,1-4 16,-1-2-16,1-4 0,0 0 16,0 2-16,0 0 0</inkml:trace>
  <inkml:trace contextRef="#ctx0" brushRef="#br0" timeOffset="185452.3787">5773 11974 0,'0'0'0,"0"0"15,0 0-15,13 16 0,-13-16 16,12 23-16,-4-8 0,0 4 16,-2 1-16,0 10 0,-1 4 15,0 0-15,-5-1 0,0 1 16,0 0-16,0 6 0,-4-2 0,-1-1 15,-2-1-15,-3-3 0,-2-2 16,-1 1-16,-1-3 16,0-7-16,2-3 0,1-5 0,2-2 15,3-10-15,2-7 0,0 1 16,1 1-16,1 1 0</inkml:trace>
  <inkml:trace contextRef="#ctx0" brushRef="#br0" timeOffset="185618.7908">6149 12156 0,'0'0'0,"0"0"15,0 0-15,0 0 0,25-15 0,-25 15 16,30-5-16,-12 4 16,-3 0-16,-1 2 0,4 3 15,-5-2-15,1 1 0,-2 0 16,-2 0-16,-2-1 0</inkml:trace>
  <inkml:trace contextRef="#ctx0" brushRef="#br0" timeOffset="185768.1663">6124 12396 0,'0'0'0,"0"0"0,0 0 0,26 0 15,-26 0-15,41 2 0,-13-2 16,3 0-16,4 1 0,10-1 15,5 1-15,-8 0 0,-5-1 0,-7 1 16</inkml:trace>
  <inkml:trace contextRef="#ctx0" brushRef="#br0" timeOffset="186486.5348">7466 12322 0,'0'0'0,"0"0"15,0 0-15,0 0 0,0 0 16,29-8-16,-29 8 0,26-4 16,-26 4-16,27-6 0,-9 4 15,3-1-15,0 0 0,3 0 16,4-1-16,0 1 0,3 2 0,13-2 15,4 0-15,8-1 16,-1-2-16,5 3 0,4 0 16,7-1-16,-3 1 0,12 1 0,1-1 15,-8 2-15,-3 1 0,10 0 16,1 0-16,-4 0 0,-1 1 16,8 1-16,5-1 0,24 0 15,-22 0-15,5 1 0,5 2 16,-12 1-16,-7 0 0,9-3 15,7-1-15,-6 1 0,-5 2 0,1-1 16,1 0-16,-10-1 0,-9-1 16,11 2-16,5 0 0,-7 0 15,-5 0-15,7 1 0,3 1 16,-7-1-16,-6 2 0,8-2 16,3 1-16,-7 0 0,-4-1 15,-1 4-15,2 2 0,-6-6 0,-3-3 16,-1 1-16,-1 1 15,-13-2-15,-7 2 0,3 0 0,2-2 16,-9-2-16,-9-4 0,-3-1 16,-3-1-16,-6 3 0,-1 1 15,-2 0-15,-1 1 0,-4 1 16,-3 0-16,-8-3 0,-7-3 16,-2 4-16,-5-1 0,0-2 15,-5-4-15,5 3 0,5 2 0,3 2 16</inkml:trace>
  <inkml:trace contextRef="#ctx0" brushRef="#br0" timeOffset="187136.5699">7900 12969 0,'0'0'0,"0"0"16,0 0-16,-20 26 0,20-26 0,-16 32 16,5-10-16,1 0 15,0 0-15,-5 9 0,2 1 16,-2-4-16,2-4 0,-4 4 0,2-1 16,0-3-16,3-1 0,1-3 15,2-1-15,2-4 0,1-3 16,4-4-16,4-4 0,-2-1 0,1-1 15,-1-2-15</inkml:trace>
  <inkml:trace contextRef="#ctx0" brushRef="#br0" timeOffset="187301.66">8373 13021 0,'0'0'0,"0"0"0,22-2 15,-2 1-15,3-1 0,16 0 0,7 1 16,4 1-16,3 1 0,1-1 16,-9 1-16,-11-1 0</inkml:trace>
  <inkml:trace contextRef="#ctx0" brushRef="#br0" timeOffset="187809.1162">10287 12859 0,'0'0'0,"0"0"0,0 0 15,9-18-15,-9 18 0,7-20 16,-4 7-16,-2 1 0,-1 1 0,-2-1 15,-2-1-15,-3 2 0,-1-1 16,-2 1-16,-2 0 0,-5-1 16,-2 0-16,-3 3 0,-3 3 15,1 4-15,2-1 0,-2 4 16,-1 3-16,-1 2 0,2 1 0,-4 7 16,2 4-16,4 4 15,3 0-15,2 5 0,-1 2 16,1 1-16,2 2 0,1 11 15,3 2-15,1 1 0,2 0 16,2 4-16,3 4 0,1-4 0,0-2 16,-2 14-16,-1 3 15,-3 1-15,0-7 0,1 6 0,-1 3 16,-2-5-16,-1-4 0,-8 24 16,-1-11-16,-3-9 0,-1-6 0,-6-6 15,-3-3-15,6-9 16,3-5-16,-5-9 0,-4-5 15,1-4-15,2-1 0,-1-2 0,3-2 16,-1-9-16,-3-4 0,-4-12 16,-1-4-16,15 2 0,-2-1 15,6 5-15,5 3 0,4 2 16</inkml:trace>
  <inkml:trace contextRef="#ctx0" brushRef="#br0" timeOffset="188018.1609">9543 13176 0,'0'0'0,"0"0"0,0 0 0,28-5 16,-28 5-16,38-2 0,-12 2 15,1-1-15,3 1 0,12 0 16,4 2-16,-2-1 0,-2-2 0,0 0 15,-8 1-15,-6 0 0</inkml:trace>
  <inkml:trace contextRef="#ctx0" brushRef="#br0" timeOffset="188270.3549">10421 13028 0,'0'0'0,"0"0"15,0 0-15,-20 21 0,12-12 16,-3 5-16,-3 3 0,0 2 16,-2-1-16,-3 9 0,2 1 15,1-1-15,3-1 0,-1 7 16,3 0-16,3-2 0,4-2 0,4-3 15,4-4-15,0-3 0,0-3 16,-2-5-16</inkml:trace>
  <inkml:trace contextRef="#ctx0" brushRef="#br0" timeOffset="188601.7846">10740 13062 0,'0'0'0,"0"0"0,0 0 0,0 0 15,0 0-15,0 0 0,23-2 16,-23 2-16,0 0 0,32 21 16,-32-21-16,22 26 0,-11-13 0,-1 3 15,0 3-15,-1 0 0,-1 1 16,1 7-16,0 1 15,-2-2-15,-2 1 0,0-1 16,-2 0-16,-1-2 0,-1-3 0,0 3 16,1 0-16,0-4 0,-1-2 0,-1-4 15,0-3-15,0-4 16,1 0-16,-1-7 0,2-1 16,-1-3-16,1-2 0,-1 1 15,0 1-15,1 1 0</inkml:trace>
  <inkml:trace contextRef="#ctx0" brushRef="#br0" timeOffset="188851.8312">11029 13109 0,'0'0'0,"0"0"16,0 0-16,0 0 0,0 0 0,0 0 15,0 0-15,-16 26 0,16-26 16,-15 19-16,15-19 15,-23 27-15,9-14 0,1 1 16,-1 2-16,0-2 0,1-1 0,-6 4 16,0-1-16,1-1 0,1-2 15,2-1-15,0-1 0,0-2 16,3-1-16,1-4 0,1-2 16,4-4-16,1-2 0,2 1 15,0 0-15,0 0 0</inkml:trace>
  <inkml:trace contextRef="#ctx0" brushRef="#br0" timeOffset="189085.083">11346 13114 0,'0'0'15,"0"0"-15,0 0 0,0 0 0,12 28 16,-12-28-16,9 31 15,-6-12-15,0 0 0,-2 5 16,-2 4-16,-3-1 0,-1-2 0,-11 9 16,-6 1-16,-2-3 15,0-3-15,-16 5 0,-6-2 0,8-7 16,8-3-16,6-6 0</inkml:trace>
  <inkml:trace contextRef="#ctx0" brushRef="#br0" timeOffset="189518.8591">8278 11377 0,'0'0'0,"0"0"0,0 0 16,0 0-16,-10 24 0,10-24 16,-12 27-16,12-27 0,-17 37 0,7-17 15,-1 3-15,-2-3 0,1 5 16,-3 3-16,-2 5 0,3-5 16,1-3-16,-3 0 0,2 3 15,0 1-15,2-1 0,1-6 16,1-1-16,2-4 0,1-5 15,2 1-15</inkml:trace>
  <inkml:trace contextRef="#ctx0" brushRef="#br0" timeOffset="189735.9364">8907 11451 0,'0'0'16,"12"-2"-16,8 1 0,1-1 0,1 1 16,13-2-16,6 3 0,9 0 15,-2 2-15,6-1 0,-3-1 16,-5 1-16,-3 1 0,-4 1 16,-3-1-16,-6-2 0,-5 0 0,-7-1 15,-3 1-15,-3-1 0</inkml:trace>
  <inkml:trace contextRef="#ctx0" brushRef="#br0" timeOffset="189985.3642">9293 11207 0,'0'0'0,"0"0"15,0 0-15,0 0 0,-20 24 0,20-24 16,-13 25-16,13-25 0,-16 29 16,5-12-16,-1 2 0,0 2 15,0 1-15,-4 10 16,1 5-16,2-1 0,2-2 16,1 5-16,2-3 0,3-8 0,0-3 15,1-7-15</inkml:trace>
  <inkml:trace contextRef="#ctx0" brushRef="#br0" timeOffset="190468.3679">10365 11046 0,'0'0'0,"0"0"15,0 0-15,0 0 0,0-21 16,0 21-16,-1-12 0,-2 6 16,1 2-16,-1 0 0,-3 4 15,-2-1-15,-4 1 0,-1 1 16,-2 3-16,0 3 0,1 3 0,0 1 15,-1 4-15,-2 3 0,0-1 16,1 8-16,0 1 16,2 2-16,1 1 0,0 10 0,0 2 15,2-1-15,1 0 0,2 3 16,0 5-16,0 2 0,3-3 16,-1 0-16,2 2 0,-2-3 15,1-4-15,-1 9 0,0 0 16,-1-7-16,0-6 0,-4-1 15,-3-1-15,0-7 0,-1-4 0,1-1 16,0-1-16,-1-3 16,2-4-16,-2-5 0,-1-4 0,3-3 15,-1-2-15,-8-6 0,-7-3 16,0-2-16,1-2 0,6 3 16,4 1-16,5 2 0</inkml:trace>
  <inkml:trace contextRef="#ctx0" brushRef="#br0" timeOffset="190668.3727">9726 11452 0,'0'0'0,"0"0"16,0 0-16,32-10 0,-32 10 0,39-7 15,-13 5-15,3 0 0,2-1 0,12 3 16,2 0-16,-2-1 15,-3 1-15,10-1 0,2-1 16,-7 2-16,-4-1 0,-2 1 0,-9-2 16,-7 2-16</inkml:trace>
  <inkml:trace contextRef="#ctx0" brushRef="#br0" timeOffset="190918.4062">10518 11346 0,'0'0'0,"0"0"0,0 0 16,-14 16-16,14-16 0,-18 19 0,5-8 16,1 5-16,1 0 0,1 2 15,0 5-15,1-1 0,1 0 16,0 4-16,2-2 0,1-2 15,2 2-15,3-5 0,2 2 16,5-4-16,4-3 0,-1-1 16,-2-3-16,-2-3 0</inkml:trace>
  <inkml:trace contextRef="#ctx0" brushRef="#br0" timeOffset="191251.6053">10776 11371 0,'0'0'16,"0"0"-16,0 0 0,0 0 0,0 0 15,18-11-15,-18 11 0,0 0 16,23-4-16,-23 4 0,19 4 16,-10 0-16,1 3 0,0 0 15,-1 4-15,0-1 0,-1 1 0,-2 3 16,0 2-16,-1 0 15,1 1-15,-2 6 0,-2-2 16,2 0-16,-1-3 0,1 0 16,2 4-16,0-4 0,-1-1 0,2-1 15,-1-1-15,2-3 0,0-2 16,1-2-16,-1-1 0,3 0 16,2-4-16,1-2 0,2-3 15,1-3-15,-1-3 0,-1 2 16,-3-2-16,-2 5 0</inkml:trace>
  <inkml:trace contextRef="#ctx0" brushRef="#br0" timeOffset="191518.7297">11179 11402 0,'0'0'16,"0"0"-16,0 0 0,0 0 15,0 0-15,0 0 0,-26 10 16,26-10-16,-27 12 0,27-12 15,-31 21-15,13-11 0,-2 2 0,-2-1 16,-1 3-16,1 2 0,0-2 16,-7 4-16,1-2 15,0 1-15,2 0 0,1-1 0,3-1 16,3-2-16,3-1 0,-1 1 16,3-2-16,4-2 0,1-3 15,3 0-15,0-3 0,2-2 16,0-1-16,3-4 0,2-3 15,1 2-15,-1 0 0,-1 1 16</inkml:trace>
  <inkml:trace contextRef="#ctx0" brushRef="#br0" timeOffset="191853.0377">11260 11388 0,'0'0'0,"0"0"15,0 0-15,0 0 0,27 11 16,-27-11-16,23 16 0,-10-4 0,1 1 16,1 2-16,-1 1 15,-1 5-15,0 0 0,2 6 16,-2 3-16,-3-4 0,-2 0 0,-5-1 16,-3 1-16,-3 4 0,-5-2 15,-3-1-15,-2-1 16,-1-3-16,1-1 0,-2-2 0,-3 0 15,-1-4-15,1-4 0,0-1 16,0 0-16,3-1 0,2-4 0,2-1 16,2-1-16,1-1 15,3-1-15,1-3 0,1-1 16,1-2-16,1 0 0,6-2 16,6-2-16,-2 2 0,-1 1 0,-2 0 15</inkml:trace>
  <inkml:trace contextRef="#ctx0" brushRef="#br0" timeOffset="192002.147">12083 11772 0,'0'0'16,"0"0"-16,0 0 0,0 0 0,0 0 15,0 0-15,0 0 0,0 0 16,0 0-16,0 0 0,0 0 15,0 0-15</inkml:trace>
  <inkml:trace contextRef="#ctx0" brushRef="#br0" timeOffset="195454.0039">5062 12454 0,'0'0'0,"0"0"0,0 0 15,0 0-15,0 0 0,0 0 16,0 0-16,25 10 0,-25-10 0,0 0 16</inkml:trace>
  <inkml:trace contextRef="#ctx0" brushRef="#br0" timeOffset="365658.4764">8018 12628 0,'0'0'15,"0"0"-15,0 0 0,0 0 0,0 0 16,0 0-16,0 0 15,0 0-15,0 0 0,0 0 0,-17 25 16,17-25-16,0 0 0,-12 23 16,12-23-16,-12 23 0,6-8 15,-1 0-15,0 2 0,1-1 0,-1 0 16,-1 1-16,1 2 16,-3-1-16,-2 1 0,-3 5 15,1 1-15,1 0 0,1-1 0,1 2 16,0 0-16,1-1 0,1-1 15,-1 4-15,-2 0 16,2-2-16,-1-2 0,1 1 16,0-1-16,0-3 0,1-3 0,1-1 15,1-3-15,-1 1 0,0 1 16,1-3-16,0 0 16,0-3-16,3 0 0,0-1 0,0 0 15,1-1-15,-3 0 0,2-2 16,1-1-16,-1-1 0,2 0 15,0 0-15,1-1 0,1-3 16,-2 3-16,2-3 0,-1 1 16,1-1-16</inkml:trace>
  <inkml:trace contextRef="#ctx0" brushRef="#br0" timeOffset="366287.265">8255 12978 0,'0'0'16,"0"0"-16,0 0 0,0 0 0,0 0 16,0 0-16,0 0 0,0 0 15,0 0-15,0 0 16,0 0-16,0 0 0,28-10 0,-28 10 16,31 1-16,-31-1 0,38 1 15,-15 0-15,4-1 0,-1 1 16,1-1-16,9 3 0,2 1 15,-3 0-15,-2-1 0,1 1 16,3 0-16,4-1 0,-1 0 0,-1 0 16,-2 0-16,-1 1 15,-3-1-15,-3-1 0,-1 0 0,-3 0 16,-4 2-16,-3-1 16,0 1-1,-3-2-15,-3-1 0,-2 1 0,-2-1 16,-4 0-16,0-1 0,-2 0 0,0 2 15,-3-2-15,0 0 0,-5-2 16,-3 0-16,2 1 0,1 0 16,1 0-16</inkml:trace>
  <inkml:trace contextRef="#ctx0" brushRef="#br0" timeOffset="366920.8831">8316 11206 0,'0'0'0,"0"0"15,0 0-15,0 0 0,-9 24 0,9-24 16,-9 23-16,5-9 0,-2 1 0,0 6 15,0 0-15,-4 1 16,0 2-16,-4 5 0,-2 2 16,1-1-16,0 5 0,-3 1 0,0-1 15,2-5-15,0-2 0,1 1 16,1-3-16,-1-1 0,2 0 16,0-1-16,1-3 0,2-1 15,-1-3-15,3 0 16,-2 0-16,3-4 15,2 0-15,2-4 0,-1-1 0,2-5 16,2-3-16,3 1 0,3-4 16,-2-1-16,1 2 0,-2 0 15</inkml:trace>
  <inkml:trace contextRef="#ctx0" brushRef="#br0" timeOffset="367473.4826">8655 11431 0,'0'0'0,"0"0"0,0 0 0,0 0 16,0 0-16,0 0 0,0 0 0,0 0 15,0 0-15,0 0 16,30-7-16,-30 7 0,26-1 0,-26 1 16,38-2-16,-15 2 0,-1 0 0,6 0 15,2 2-15,8-2 16,0 0-16,1 1 0,3 1 16,7 0-16,-5-2 0,1 3 15,0-1-15,-4 0 0,-3 1 0,4-1 16,-3 2-16,-2-2 0,-2 1 15,-6-1-15,-4-2 0,-5 1 16,-4-1-16,-2 1 0,-5-1 16,-1 0-16,0 0 0,-2 0 15,-2 2-15,-2-2 0,0 0 16,-2 0-16,0 0 0,-4-3 16,-3 0-16,2 0 0,0 2 15,1-2-15</inkml:trace>
  <inkml:trace contextRef="#ctx0" brushRef="#br0" timeOffset="367929.8881">9229 11131 0,'0'0'0,"0"0"16,0 0-16,0 0 0,0 0 16,0 0-16,0 0 0,0 0 15,-6 26-15,6-26 0,-2 24 16,2-24-16,-6 29 0,2-11 16,0 0-16,-1 0 0,0 0 0,-2 3 15,0 2-15,-1 0 0,1-1 16,-4 10-16,0 3 15,0-4-15,2-1 0,-3 9 0,1-3 16,1 0-16,1-2 0,-2 1 16,0 0-16,0 0 0,1-1 15,0-3-15,-2-3 0,2-3 16,2-2-16,-1 4 0,1-3 16,0-2-16,2-2 0,1-6 15,1-2-15,-1-2 0,2 0 0,0-1 16,1-3-16,1 0 0,-1-1 15,1-3-15,1-2 16,0 0-16,0 0 0,-1-8 0,1-4 16,1 1-16,2-1 0,-1 2 15,-1 1-15,0 2 0</inkml:trace>
  <inkml:trace contextRef="#ctx0" brushRef="#br0" timeOffset="368354.2347">8593 11431 0,'0'0'0,"0"0"0,0 0 16,0 0-16,0 0 0,0 0 0,0 0 15,0 0-15,0 0 0,29-16 16,-29 16-16,30-5 0,-30 5 16,34-7-16,-9 5 0,-1 0 15,1-1-15,4 3 0,3-1 16,6 0-16,0-1 0,2 2 16,2 2-16,5-2 0,-4-2 0,0 2 15,-1 0-15,-2 2 16,-2 0-16,3 1 0,-6-3 15,-4 2-15,-4-4 0,-3 4 0,-2 0 16,-7 0-16,0-1 0,-3-1 16,-2 0-16,-3 0 0,-1 2 15,-2-2-15,0-2 0,-4 2 16,1-3-16,-6-1 0,-2 0 16,-2-3-16,-1 0 0,1 2 15,1 0-15,3 1 0</inkml:trace>
  <inkml:trace contextRef="#ctx0" brushRef="#br0" timeOffset="368754.3725">9200 11087 0,'0'0'15,"0"0"-15,0 0 0,0 0 0,0 0 16,0 0-16,-3 26 0,3-26 16,0 0-16,-1 29 0,1-29 15,-6 32-15,1-14 0,0 2 16,1 2-16,-2 0 0,1 0 16,-4 9-16,-1 2 0,0-2 15,1-1-15,1 2 0,-1 4 16,1-1-16,0-4 0,-1 6 15,3 2-15,-3-3 0,1-4 0,1 1 16,-1 0-16,-1-2 0,0-1 16,-1 1-1,3-3-15,0-6 0,1-2 0,0 2 16,0-2-16,3-6 0,1-2 0,-1-2 16,-1-3-16,3-1 0,0 0 15,1-6-15,-3 1 0,0-5 16,1-3-16,0 1 0,1 1 15,0 1-15</inkml:trace>
  <inkml:trace contextRef="#ctx0" brushRef="#br0" timeOffset="369187.3146">8593 11424 0,'0'0'0,"0"0"0,0 0 16,0 0-16,0 0 0,0 0 0,27-4 15,-27 4-15,29-3 0,-29 3 16,36-2-16,-14 1 0,1 1 0,3 1 15,0 1-15,3-2 16,3 0-16,9 2 0,-1-1 0,2 2 16,1 1-16,8-3 15,-2-1-15,-3 3 0,-1 1 0,1 0 16,-5-2-16,-4 1 0,-5-1 16,-3 1-16,-1 1 15,-5-1-15,-3-1 0,-5 0 0,-2-2 16,-6 2-16,-1-2 0,-3-2 15,-1 2-15,-1-4 0,-1 1 0,-4-2 16,-4-1-16,-1-1 16,0-1-16,1 1 0,1 1 15,2 2-15</inkml:trace>
  <inkml:trace contextRef="#ctx0" brushRef="#br0" timeOffset="370653.7707">9218 11120 0,'0'0'0,"0"0"16,0 0-16,0 0 0,0 0 16,0 0-16,0 0 0,-2 24 15,2-24-15,-5 18 0,5-18 16,-8 27-16,4-10 0,-1 1 15,-1 3-15,-1-2 0,1 2 0,-1 0 16,1 1-16,-5 6 0,0 1 16,-1 3-16,3 0 15,-1 0-15,0-3 0,-2 8 0,-1-1 16,1-2-16,1-4 0,-1 1 16,-1-3-16,2-1 0,0 1 15,1-2-15,1-1 16,0-4-16,0-2 0,3-3 0,0-3 15,2-2-15,0-1 0,0-3 16,2-1-16,1 0 0,0-1 16,1-5-16,-2 2 15,2-6-15,0-2 0,1-3 0,1-3 16,1-1-16,1-2 0,-1-1 16,0-3-16,3 0 0,-1-1 0,2-1 15,-1 1-15,2-3 0,1 0 16,0-1-16,1-1 0,1-6 15,-1-1-15,-2 2 16,1-1-16,1-1 0,1-1 16,-2 4-16,-1 3 0,0 0 15,0-3-15,0 4 0,-1 3 0,0-6 16,2 3-16,-3 7 16,-2 2-16,1 2 0,-1 1 15,0 3-15,0 2 0,-2 1 16,0 0-16,-1 4 0,0-1 0,-1 4 15,0 0-15,0 0 0,0 0 16,1 7-16,-2 2 0,-1-1 16,0 3-16,0 4 0,-1 3 15,1 0-15,-1 2 0,-1 1 16,-2 1-16,-1 0 0,0 3 16,-1 3-16,0 1 0,1-1 15,0 0-15,-2 4 0,0 2 16,0-4-16,1-1 0,-2-1 15,-1-3-15,1-2 0,2-1 0,-1-4 16,0 0-16,2-4 0,-1-2 16,2-2-16,3-3 15,2-2-15,-2-1 0,3-4 0,0 0 16,0 0-16,1-3 0,1-5 16,1-3-16,2-2 15,0-3-15,2 0 0,1-1 16,-2-3-16,2 0 0,0-3 15,-1-4-15,0 2 0,0 0 0,1-7 16,1 0-16,0 4 0,-1-1 16,0 4-16,-1-1 0,1 2 15,0-1-15,-1 0 0,0 3 16,0 1-16,-1 3 0,1 1 16,-2 2-16,1 4 0,-2 1 0,1 2 15,-4 1-15,1 4 0,0-1 16,0 4-16,1 0 0,-1 4 15,-1 2-15,-1 2 0,0 6 16,-2 0-16,-2 1 0,0 6 16,-1-1-16,-2 2 0,0 1 0,0 2 15,-2 5-15,-2 6 0,0-2 16,0 1-16,0 0 16,0-2-16,0-1 0,0-1 0,-2-1 15,0-1-15,0-4 0,1 1 16,2 0-16,2-5 0,3-2 15,0-8-15,1-2 16,2-4-16,2-5 0,0 0 16,0-5-16,4-2 0,-1-2 15,3-4-15,-1 1 0,2-6 16,1-2-16,-1 1 0,0 0 0,2-10 16,0-3-16,-3 1 0,0 3 15,2-3-15,0-1 16,-1 2-16,-2 3 0,4-7 15,1 2-15,-2 0 0,0 3 0,-2 0 16,2-3-16,0 7 0,-1 4 16,2 3-16,0-3 0,-1 6 15,-2 1-15,0 2 0,-2 2 16,1 4-16,-3 1 0,1 2 16,-1 2-16,1 3 0,-1 5 0,-1 0 15,0 0-15,-1 4 16,0-1-16,-1 8 0,-1 2 0,0 0 15,-1 1-15,-1 7 0,-3 1 16,0 6-16,-2-4 0,-1 6 16,0 1-16,0 0 0,0-3 15,1 8-15,-2 0 0,4-7 16,-1-2-16,1 0 0,2-1 16,0-3-16,1-3 0,-1 2 15,2-2-15,1-8 0,0-2 0,1-4 16,0-2-16,-1-3 0,2-1 15,0-7-15,0 0 0,0-4 16,0 4-16,0-3 0</inkml:trace>
  <inkml:trace contextRef="#ctx0" brushRef="#br0" timeOffset="371103.6734">8599 11470 0,'0'0'16,"0"0"-16,0 0 0,0 0 0,0 0 15,0 0-15,0 0 16,0 0-16,0 0 0,22-10 15,-22 10-15,26-4 0,-26 4 0,28 0 16,-11 0-16,2 0 0,3 0 16,2 0-16,1 0 0,2 2 15,0-2-15,11 0 0,0 0 16,2 0-16,2 2 16,-1-2-16,0 0 0,3 0 0,-6 0 15,0 3-15,-2 1 0,2-4 0,-5 0 16,-6 0-16,-4 0 15,-5 0-15,-2 0 0,-2 0 16,-2 0-16,-3 0 0,-1 0 0,-3 0 16,-1 0-16,0 0 0,-2-2 15,-2 0-15,-2-1 0,-3-1 16,0 1-16,-4 1 0,1-3 16,2 1-16,0 1 0,1-1 15</inkml:trace>
  <inkml:trace contextRef="#ctx0" brushRef="#br0" timeOffset="371487.7646">9240 11149 0,'0'0'0,"0"0"0,0 0 15,0 0-15,0 0 0,0 0 16,0 0-16,0 0 0,0 0 0,0 0 15,0 0-15,0 0 0,0 0 16,-3 27-16,3-27 16,-5 23-16,5-23 0,-6 29 15,1-15-15,1 3 0,-1 0 0,-1-1 16,-1 2-16,-1 2 0,0-1 16,-1 2-16,1-2 15,-2 8-15,0-1 0,0 1 0,0-4 16,3 2-16,0-4 0,0-1 15,2 0-15,0-3 0,1-2 0,1 1 16,-1-1-16,1-2 0,1-2 16,0-2-16,-1 0 0,1-1 15,1-1-15,0-2 0,0-2 16,0 1-16,0-1 0,1-3 16,-2 0-16,2 0 0,-3-5 0,2 3 15,1 2-15,-2-3 16</inkml:trace>
  <inkml:trace contextRef="#ctx0" brushRef="#br0" timeOffset="385570.1251">3957 14104 0,'0'0'0,"0"0"0,0 0 0,0 0 0,0 0 16,-11-19-16,11 19 0,-8-7 15,3 5-15,-3 2 0,0 2 16,-4 2-16,-1 2 0,-3 3 16,-3 6-16,1-1 15,1 4-15,-5 8 0,0 5 0,0 3 16,0 2-16,-4 13 0,4 2 15,1 4-15,5 2 0,-1 15 16,3 2-16,4 5 0,4-4 0,2 4 16,1 0-16,3 10 0,0-7 15,3 32-15,1-13 16,1-13-16,2-12 0,-4-2 0,0-2 16,-5-9-16,-1-5 0,-5-8 15,-3-7-15,1-4 0,0-3 16,-3-6-16,-5-6 0,-2-4 15,-4-5-15,-6-5 0,-4-6 16,-4-10-16,-5-7 0,-9-9 0,-7-8 16,21 5-16,-7-7 0,-11-7 15,18 13-15,11 8 0</inkml:trace>
  <inkml:trace contextRef="#ctx0" brushRef="#br0" timeOffset="385770.4016">3146 14736 0,'0'0'0,"16"1"0,2 2 16,0-3-16,3 2 0,13 3 0,8-1 16,0 6-16,4 1 0,15 4 15,7-1-15,12 1 0,-3 2 0,17 4 16,0 0-16,-23-6 15,-18-1-15,-12-6 0</inkml:trace>
  <inkml:trace contextRef="#ctx0" brushRef="#br0" timeOffset="386070.6783">4421 14458 0,'0'0'0,"0"0"16,0 0-16,-13 25 0,7-14 0,-2 7 16,0 5-16,-2 2 0,0 2 15,-6 9-15,2 6 16,0 10-16,-1 0 0,8 1 0,3 4 15,4 4-15,4-3 0,5 2 16,7-2-16,0 1 0,2-11 16,6-2-16,6-4 0,0-9 15,-1-6-15,-5-5 0,-5-7 16,-8-2-16</inkml:trace>
  <inkml:trace contextRef="#ctx0" brushRef="#br0" timeOffset="386355.1501">4698 14610 0,'0'0'0,"0"0"0,0 0 16,10 30-16,-10-30 0,18 32 0,-2-7 15,0 1-15,1 3 0,5 13 16,2 1-16,2 13 0,-1-2 16,4 8-16,-6-5 0,-2-4 15,-6-6-15,-1 2 0,-3-5 16,-3-7-16,-2-8 0,-2-7 16,-2-4-16,1-10 0,-3-5 0,0 1 15,0-4-15,0 3 0</inkml:trace>
  <inkml:trace contextRef="#ctx0" brushRef="#br0" timeOffset="386603.7133">5047 14719 0,'0'0'0,"0"0"0,0 0 0,-11 21 15,11-21-15,-16 25 0,4-9 0,-4 4 16,0 5-16,-9 7 0,0 0 16,0 1-16,-3-1 0,-2 6 15,-1-1-15,6-5 0,2-1 16,4-6-16,4-4 0,2-6 16,4-5-16,2-2 0,-1-1 0,4-3 15</inkml:trace>
  <inkml:trace contextRef="#ctx0" brushRef="#br0" timeOffset="386787.0881">5129 14919 0,'0'0'0,"0"0"0,0 0 16,0 0-16,32 7 0,-32-7 15,43 10-15,-15-2 0,7 0 16,0 2-16,2 0 0,11 4 0,-1-2 15,4 2-15,-7-4 16,-10-2-16,-5-1 0,-6-3 0</inkml:trace>
  <inkml:trace contextRef="#ctx0" brushRef="#br0" timeOffset="387021.1515">5492 14829 0,'0'0'0,"0"0"16,0 0-16,-16 26 0,8-12 15,0 4-15,-4 3 0,-2 11 16,1 0-16,1 0 0,-2 1 16,-1 10-16,3-1 0,0-2 15,0-4-15,1-4 0,2-4 0,3-2 16,5-5-16,5-11 15,-1-6-15,0 2 0,1-4 0,-2 1 16</inkml:trace>
  <inkml:trace contextRef="#ctx0" brushRef="#br0" timeOffset="387337.1833">5725 14794 0,'0'0'15,"0"0"-15,0 0 0,0 0 0,30 3 16,-30-3-16,29 12 0,-14-2 16,3 0-16,-2 4 0,3 1 15,-2 3-15,-2 3 0,0 5 16,-4 2-16,-6 1 0,-7 2 0,-5-5 16,-5-1-16,-2 7 15,-1-3-15,-1 3 0,-3-1 16,3-5-16,0-4 0,3-1 0,3-4 15,5-2-15,1 2 0,4-5 16,5 1 0,3-5-16,5-1 0,6-5 0,9-4 15,2-1-15,4-1 0,1-4 16,1-6-16,-7 3 0,-7 1 0,-3 3 16</inkml:trace>
  <inkml:trace contextRef="#ctx0" brushRef="#br0" timeOffset="387620.4463">6248 14637 0,'0'0'0,"0"0"0,0 0 16,11 21-16,-11-21 0,12 22 15,-12-22-15,17 37 0,-6-14 0,0 6 16,1 6-16,2 8 0,0 0 15,-3 4 1,-6 6-16,-3 14 0,-5-2 16,-1-7-16,-4-8 0,-1 4 15,0-5-15,-3-10 0,2-3 0,-6 0 16,-1-8-16,1-9 0,-1-9 16,4-13-16,2-10 15,4 4-15,2 2 0,0 0 16</inkml:trace>
  <inkml:trace contextRef="#ctx0" brushRef="#br0" timeOffset="387787.4437">6583 14894 0,'0'0'16,"0"0"-16,29-1 0,-6 2 15,6 2-15,12 5 0,6 2 16,2 2-16,0 2 0,10 3 15,-3 0-15,0-2 0,-8-1 0,-8-3 16,-8-4-16,-9 1 0</inkml:trace>
  <inkml:trace contextRef="#ctx0" brushRef="#br0" timeOffset="387937.5661">6543 15344 0,'0'0'0,"0"0"0,0 0 15,0 0-15,33 14 0,-11-10 0,7 0 16,8 2-16,6-2 0,18 3 16,6 3-16,-1-2 0,-11 0 15,-11-2-15</inkml:trace>
  <inkml:trace contextRef="#ctx0" brushRef="#br0" timeOffset="388622.3048">7500 15330 0,'0'0'0,"0"0"0,0 0 15,0 0-15,0 0 0,28-19 16,-28 19-16,29-13 0,-10 9 16,5 0-16,6 0 0,3 1 0,3 0 15,19 0-15,5 2 16,16 2-16,1 2 0,17 1 0,-4 2 15,-2 1-15,-6 0 0,19 1 16,13 3-16,-10-1 0,-8-2 16,52 8-16,-3-1 0,-25 2 15,-17-1-15,2 1 0,2 1 16,-7-3-16,-5-1 0,4-3 16,3-1-16,-10-3 0,-5 1 0,20 2 15,14 1 1,-16 0-16,-9-4 0,4-3 15,0-1-15,-11-3 0,-6-3 0,-4 3 16,-1 3-16,-5-3 0,-2 0 0,3-3 16,1-1-16,-1 1 15,-1 2-15,-4-2 0,-1-1 16,-6-1-16,-4-1 0,-1 0 0,0 5 16,2 2-16,-1 5 0,-5-5 15,-3-1-15,-6 3 0,-3 1 16,-4 2-16,-1-2 0,-2 0 15,-4-1-15,-2-3 0,-4-1 16,-6-1-16,-4-1 0,-1 8 16,2 3-16,-5-4 0,-3 0 0,-3-1 15,1 3-15,-1-1 16,-1 2-16,-5 0 0,-5 4 16,-5-4-16,-4 2 0,-8-4 15,-9-4-15,7 2 0,6-3 0,4 2 16</inkml:trace>
  <inkml:trace contextRef="#ctx0" brushRef="#br0" timeOffset="389020.51">7964 15849 0,'0'0'0,"0"0"16,-6 18-16,2-5 0,1 1 15,-3 4-15,0 8 0,-4 5 16,-2 1-16,-3 5 0,-1 5 16,-3 4-16,2 0 0,0 4 0,1-3 15,4-3-15,2-1 0,0-4 16,2-1-16,3-15 0,4-7 15,0-4-15,1-3 0,0-1 16</inkml:trace>
  <inkml:trace contextRef="#ctx0" brushRef="#br0" timeOffset="389203.5736">8510 16195 0,'0'0'0,"11"0"15,5 2-15,6 0 0,5 1 0,17 3 16,9 5 0,3-1-16,3 1 0,0 2 15,-3-2 1,-11-2-16</inkml:trace>
  <inkml:trace contextRef="#ctx0" brushRef="#br0" timeOffset="389653.7272">10183 15990 0,'0'0'0,"0"0"0,0 0 15,0-26-15,-1 13 0,-2-3 0,-1-2 16,-4-5-16,-1 4 0,0 0 15,-2 0-15,-2 3 0,1 1 16,0 3-16,-1 1 0,-1 7 16,-2 4-16,-2 3 0,-1 2 15,0 9-15,1 0 0,-2 11 16,3 7-16,-1 8 16,2 6-16,-2 11 0,0 10 15,1 4-15,3-7 0,1 15 0,1 2 16,0 8-16,1-4 0,1 4 15,1 2-15,-2 26 0,2-19 16,-1-3-16,-1-1 0,0-14 16,1-8-16,-6-3 0,-5-2 15,-2-10-15,-3-7 0,2-8 16,1-5-16,4-11 0,4-6 0,-4-5 16,-2-3-16,-3-10 0,0-6 15,-2-6-15,0-5 0,-8-19 16,-6-10-16,0-17 0,0-10 15,14 22-15,7 16 0,6 10 16</inkml:trace>
  <inkml:trace contextRef="#ctx0" brushRef="#br0" timeOffset="389823.9645">9376 16273 0,'0'0'0,"0"0"0,37 8 16,-19-4-16,2 3 0,16 3 16,8 3-16,14 5 0,3 1 0,21 8 15,5 3 1,-20-6-16,-14-5 0,-12-5 16</inkml:trace>
  <inkml:trace contextRef="#ctx0" brushRef="#br0" timeOffset="390107.4102">10402 16029 0,'0'0'0,"0"0"0,0 0 16,-10 22-16,10-22 0,-11 22 0,2-5 15,-1 3-15,1 1 0,-8 11 16,-3 4-16,3-2 0,0-2 16,0 12-16,3 5 0,2-3 15,1-3-15,2 9 0,4 0 16,1-5-16,3-4 0,2 1 16,2-1-16,0-8 0,1-6 0,1-4 15,-2-5-15,-1-6 0</inkml:trace>
  <inkml:trace contextRef="#ctx0" brushRef="#br0" timeOffset="390370.4538">10608 16323 0,'0'0'0,"0"0"0,16 15 16,-7-2-16,-1 1 0,7 11 0,1 5 16,2 2-16,1 0 0,3 8 15,0 2-15,-3-6 0,-4-3 0,2 6 16,-3-1-16,-1-6 0,-1-5 16,-3-7-16,-3-5 15,0-4-15,2-2 0,-3-2 16,0-2-16,-1-1 0</inkml:trace>
  <inkml:trace contextRef="#ctx0" brushRef="#br0" timeOffset="390604.0131">10915 16350 0,'0'0'0,"0"0"15,0 0-15,0 0 0,0 0 0,0 0 16,-18 26-16,18-26 0,-13 19 15,13-19-15,-22 34 0,9-16 16,-3-1-16,0 1 0,-2 2 16,-4 2-16,0 1 0,-1 0 15,-1 1-15,2-2 0,0-3 0,-2 2 16,3-3-16,4-3 16,2-3-16,4-3 0,1-2 15,3 0-15</inkml:trace>
  <inkml:trace contextRef="#ctx0" brushRef="#br0" timeOffset="390804.4543">11053 16485 0,'0'0'16,"0"0"-16,25 6 0,-8 0 15,0 1-15,13 5 0,4 0 16,2 2-16,-1-1 0,7 4 0,-1 0 15,-6-4-15,-5-2 0,-4-5 16,-3-4-16,-4-3 0,-2-3 16,-4 1-16,-2 1 0,-2 0 15</inkml:trace>
  <inkml:trace contextRef="#ctx0" brushRef="#br0" timeOffset="391037.743">11302 16447 0,'0'0'0,"0"0"0,0 0 16,-3 23-16,1-11 0,-1 3 0,0 1 15,0 2-15,-1 1 0,-1 7 16,-2 0-16,2-3 0,0-1 0,2 0 16,0 2-16,-1-2 15,1-2-15,1-1 0,0-3 0,1-5 16,1-2-16,2-2 0,1-5 15,0-2-15,1-2 0,-1-1 16,-1 0-16,0 2 0</inkml:trace>
  <inkml:trace contextRef="#ctx0" brushRef="#br0" timeOffset="391254.1117">11562 16412 0,'0'0'0,"0"0"0,0 0 16,9 25-16,-9-25 0,9 32 16,-5-10-16,1 2 0,-1 1 15,-1 8-15,1 1 0,-2 1 16,-1 1-16,0 5 0,0-3 16,0-4-16,-1-3 0,-1-5 0,0-2 15,-2-6-15,-3-5 0,2-2 16,1-2-16,-1-2 0</inkml:trace>
  <inkml:trace contextRef="#ctx0" brushRef="#br0" timeOffset="391487.4694">11953 16427 0,'0'0'0,"5"8"15,2 8-15,0 1 0,1 2 16,3 13-16,1 4 0,-1 6 0,-1 2 16,-3 13-16,-5 0 15,-5 3-15,-5-8 0,-10 7 16,-5-3-16,-6-9 0,-6-7 16,-10-8-16,-8-6 0,1-6 15,1-4-15,6-2 0,15-4 0,6-3 16</inkml:trace>
  <inkml:trace contextRef="#ctx0" brushRef="#br0" timeOffset="392120.8807">7930 14004 0,'0'0'0,"0"0"15,0 20-15,0-20 0,0 27 16,1-7-16,0 3 0,0 9 16,0 0-16,-1 6 0,0 5 15,1 8-15,-1-1 0,0 1 16,-1 2-16,0 7 0,1-5 0,0 8 16,-1-4-16,-1-7 0,0-5 15,-1-12-15,2-7 0,0-9 16</inkml:trace>
  <inkml:trace contextRef="#ctx0" brushRef="#br0" timeOffset="392336.882">8519 14526 0,'0'0'0,"14"3"16,8 1-16,3 3 0,3 0 15,17 4-15,18 7 0,-1 1 16,-2 1-16,-2-1 0,-14-5 16,-9-1-16</inkml:trace>
  <inkml:trace contextRef="#ctx0" brushRef="#br0" timeOffset="393287.7256">10238 14056 0,'0'0'0,"0"0"15,0 0-15,0 0 0,5-21 0,-5 21 16,0 0-16,5-18 0,-4 12 15,0 2-15,-1-2 0,-1 3 16,1 3-16,-5-1 0,1 1 16,-1 3-16,-2 1 0,-2 4 15,-2 2-15,-1 1 0,-1 0 0,-2 5 16,1 4-16,1 1 16,1 4-16,-3 7 0,2 5 15,0 1-15,1 2 0,-1 11 16,-1 1-16,2-1 0,1 2 0,-3 11 15,-1-4-15,3-2 0,2-4 16,-1 13-16,0 1 0,4-7 16,1-4-16,-2 4 0,0-4 15,-1-7-15,1-3 0,0-5 16,1-2-16,-2-6 0,0-5 16,-3-4-16,-3-3 0,-2-4 0,-3-4 15,0-6-15,-2-1 16,-4-4-16,-4-7 0,-5-3 0,-6-7 15,-2 0-15,-1-4 0,2-4 16,1-9-16,11 11 16,7 4-16,6 4 0</inkml:trace>
  <inkml:trace contextRef="#ctx0" brushRef="#br0" timeOffset="393637.2383">8762 14322 0,'0'0'0,"0"0"15,0 0-15,0 0 0,0 23 0,0-23 16,0 28 0,0-28-16,0 37 0,-1-16 0,0 3 15,0 2-15,-1 2 0,-1 10 0,-1 2 16,-1 0-16,-2 0 0,1 1 15,0-9-15,2-6 16</inkml:trace>
  <inkml:trace contextRef="#ctx0" brushRef="#br0" timeOffset="394037.0135">9710 14572 0,'0'0'0,"0"0"0,0 0 16,0 0-16,0 0 0,34 0 15,-34 0-15,54 2 0,-21 0 16,7 2-16,5 1 0,13 4 15,-1-2-15,0 1 0,-11-1 0,-7-1 16</inkml:trace>
  <inkml:trace contextRef="#ctx0" brushRef="#br0" timeOffset="394337.3689">10703 14262 0,'0'0'15,"0"0"-15,0 0 0,0 0 16,-17 25-16,17-25 0,-28 30 16,13-13-16,-1 2 0,-2 4 0,0 2 15,-7 7-15,2 2 0,-3 8 16,2 3-16,5-2 15,3 0-15,5-2 0,4 1 16,3 4-16,5-3 0,6-1 0,5-3 16,1-9-16,2-2 0,1-9 15,2-6-15,0-3 0,0-3 0,-3-2 16,-3-2-16,-3 1 0</inkml:trace>
  <inkml:trace contextRef="#ctx0" brushRef="#br0" timeOffset="394575.4219">10858 14440 0,'0'0'0,"0"0"0,0 0 16,0 0-16,17 29 0,-17-29 15,23 32-15,-9-11 0,-1 1 0,0 3 16,-1 3-16,3 5 0,-2 2 15,0-1-15,-1 3 0,1 1 16,0-1-16,-5-4 0,-1-2 16,0-6-16,-2-6 0,0-2 15,-2-6-15,-1-3 0,0-4 0,-1-1 16,0 0-16,-1-3 0</inkml:trace>
  <inkml:trace contextRef="#ctx0" brushRef="#br0" timeOffset="394803.7209">11126 14522 0,'0'0'0,"0"0"0,0 0 0,0 0 0,-21 18 16,21-18-16,-19 20 16,19-20-16,-22 30 0,9-12 15,-2-2-15,-1 4 0,-2-1 0,-4 5 16,1 1-16,3-4 0,3-3 15,2 0-15,1-4 0,2 0 16,2-6-16,2-2 0,3-5 16,0-1-16,1 0 0,-1 0 15</inkml:trace>
  <inkml:trace contextRef="#ctx0" brushRef="#br0" timeOffset="394971.0904">11149 14579 0,'0'0'0,"0"0"0,0 0 15,20 1-15,-20-1 0,25 1 0,-4 2 16,2 0-16,4 4 0,1-4 16,3 2-16,10 2 0,0-1 0,-3 1 15,0 0 1,0-2-16,-5-2 0,-6 0 0,-5 1 16,-4-4-16</inkml:trace>
  <inkml:trace contextRef="#ctx0" brushRef="#br0" timeOffset="395187.3786">11473 14522 0,'0'0'0,"0"0"16,0 0-16,0 0 0,-12 25 0,7-13 15,0 2-15,-2 3 0,1 2 16,-2 1-16,0 2 0,-1 6 15,2-2-15,-1-2 0,1-2 16,1-1-16,0-5 0,2 0 16,2-5-16,0-3 0,4 2 0,-1-6 15,0 3-15,0-3 16</inkml:trace>
  <inkml:trace contextRef="#ctx0" brushRef="#br0" timeOffset="395437.6724">11727 14462 0,'0'0'0,"0"0"15,0 0-15,0 0 0,0 25 0,0-25 16,1 25-16,-1-25 16,0 37-16,-1-14 0,-1-1 15,0 1-15,0 2 0,-2 7 0,-2 2 16,2-9-16,0 0 0,1-3 15,0 2-15,0-5 0,-1-2 16,0-2-16,-1-7 0,1-3 16,-2-5-16,2-2 0,1 2 15,-1 0-15</inkml:trace>
  <inkml:trace contextRef="#ctx0" brushRef="#br0" timeOffset="395687.7521">12108 14390 0,'0'0'0,"0"0"15,0 0-15,19 22 0,-11-10 0,3 5 16,2 4-16,3 7 16,1 1-16,-4 6 0,-2 1 15,-2 11-15,-6-3 0,-7 1 0,-7 1 16,-2 1-16,-2-1 0,-3-3 15,-4-1-15,-5-5 0,-2-8 16,-1 6-16,1-3 0,3-7 0,4-7 16,6-3-16,4-5 15,3 0-15</inkml:trace>
  <inkml:trace contextRef="#ctx0" brushRef="#br0" timeOffset="396020.6163">12459 15183 0,'0'0'0,"0"0"0,0 0 15,0 0-15,0 0 0,37-17 16,-11 16-16,2-2 0,4 3 0,8 0 16,5 3-16,11-2 0,-1 2 15,15 4-15,3 4 16,1 0-16,-11-1 0,-7-3 0,-14 0 15,-10-3-15</inkml:trace>
  <inkml:trace contextRef="#ctx0" brushRef="#br0" timeOffset="396170.7573">12623 15430 0,'0'0'0,"0"0"16,0 0-16,12 17 0,-12-17 0,32 15 15,5-5-15,3 1 16,6 3-16,18 3 0,4-1 0,0 2 16,-11-2-16,-12-4 0</inkml:trace>
  <inkml:trace contextRef="#ctx0" brushRef="#br0" timeOffset="396840.5174">13787 15444 0,'0'0'0,"0"0"0,0 0 0,0 0 0,26-8 0,-26 8 16,30-10-16,-10 6 0,3 0 15,4 0-15,4-1 16,12 1-16,2 0 0,6-1 0,5-1 15,13 2-15,-1-2 0,17 2 16,2 0-16,-4 3 0,-4-1 0,18 5 16,15 4-16,-11-4 15,-6-1-15,42 4 0,-9 2 16,-15-1-16,-10 0 0,13-1 16,9-2-16,-12-4 0,-8-4 0,5 5 15,3 3-15,-9 1 0,-8-1 16,12 1-16,7-2 15,-8 3-15,-6-1 0,19-1 0,15 1 16,-10 0-16,-9 3 0,8 1 16,5-1-16,-13-4 0,-8-2 0,10 3 15,7 5-15,-10-2 16,-7 3-16,15-5 0,9-2 16,-28-3-16,-19 4 0,-1-4 15,1 0-15,-4 2 0,-3 1 16,-4 3-16,-3-3 0,-9-1 0,-4-3 15,-3 0-15,-1 3 16,-9-6-16,-6 2 0,-5-1 0,-3 1 16,-6 1-16,-5 0 0,-7-1 15,-5-2-15,-5 0 0,-3 3 16,-6-3-16,-5 2 0,3-2 16,4 3-16,0 0 0</inkml:trace>
  <inkml:trace contextRef="#ctx0" brushRef="#br0" timeOffset="397320.6517">14393 13474 0,'0'0'0,"0"0"0,0 0 15,-10 19-15,10-19 0,-14 27 16,5-6-16,-1 3 0,0 3 16,-1 5-16,0 5 15,-2 9-15,1 0 0,-3 12 0,1 2 16,-1 5-16,0-4 0,1-7 0,1-4 15,1 2-15,3-6 0,2-5 16,2-4-16,1-6 0,3-6 16,2-9-16,1-7 0,1-2 15,-2-3-15,0 0 0</inkml:trace>
  <inkml:trace contextRef="#ctx0" brushRef="#br0" timeOffset="397520.6327">14734 13793 0,'0'0'0,"0"0"0,0 0 15,28-1-15,-28 1 0,39-3 16,-11 1-16,0 1 0,1 1 16,10-3-16,-1-2 0,8 0 0,0 0 15,-2-1-15,-2-1 0,-6 1 16,-4-1-16,-1 0 0,-7 2 15,-5 1-15</inkml:trace>
  <inkml:trace contextRef="#ctx0" brushRef="#br0" timeOffset="397720.7708">15083 13575 0,'0'0'0,"0"0"0,0 0 15,-5 24-15,3-13 0,-1 5 16,0 1-16,1 4 0,0 2 0,-2 8 16,2 0-16,0 0 0,0-2 15,1 2-15,1 1 0,0 6 16,0-2-16,2-4 16,1-3-16,-1-6 0,1-4 0,-2-4 15</inkml:trace>
  <inkml:trace contextRef="#ctx0" brushRef="#br0" timeOffset="398053.9885">16355 13625 0,'0'0'0,"17"-2"15,11 1-15,13 1 0,4 0 16,27 0-16,26 0 0,17 3 16,-4 1-16,21-1 0,17-2 15,18 5-15,-25 0 0,9 3 16,7 0-16,-25 2 0,-16-1 16,-12 2-16,-9 0 0,-7-1 15,-5 1-15,-5-1 0,-4 0 0,-14-2 16,-10 0-16,-6-5 0,-4-3 15,-10-2-15,-8-1 0,-9-2 16,-6-2-16,-10-5 0,-8-4 16,3 4-16,3 4 0,0 3 15</inkml:trace>
  <inkml:trace contextRef="#ctx0" brushRef="#br0" timeOffset="398304.406">16500 14055 0,'0'0'0,"-11"17"15,-1 5-15,0-1 0,0 3 0,-5 13 16,1 4-16,2 0 0,-1-2 0,-2 8 15,-1-4 1,1-4-16,2-3 0,-2 3 0,2-3 16,4-7-16,2-5 0,3-6 15,1-3-15,2-5 0</inkml:trace>
  <inkml:trace contextRef="#ctx0" brushRef="#br0" timeOffset="398487.4089">16833 14244 0,'0'0'15,"0"0"-15,28 0 0,-7 2 16,3-1-16,17 3 0,10 0 16,2 3-16,2 0 0,0-2 0,-2 1 15,-12-1-15</inkml:trace>
  <inkml:trace contextRef="#ctx0" brushRef="#br0" timeOffset="398887.0447">18214 13954 0,'0'0'0,"0"0"16,0 0-16,0 0 0,-11-15 0,4 8 15,-1-1-15,-2-1 0,-2 2 0,-5-1 16,-3 1-16,1 1 16,1 3-16,-5 3 0,-1 3 15,2 3-15,1 0 0,0 5 16,0 4-16,4 4 0,0 2 0,1 11 16,1 4-16,3 2 0,3 1 15,2 6-15,1 6 0,1 6 16,0-4-16,2 5 0,2 5 15,-1 4-15,-2-5 0,0 7 16,0 0-16,-1-11 0,1-5 16,-3 1-16,-2 0 0,-2-8 15,-2-10-15,-15 10 0,-4-9 16,16-18-16,-1-4 0,-5-4 0,-4-4 16,-7-6-16,-5-5 0,0-11 15,-3-6-15,3-4 0,3 1 16,10 8-16,6 2 0,6 7 15</inkml:trace>
  <inkml:trace contextRef="#ctx0" brushRef="#br0" timeOffset="399070.4016">17616 14290 0,'0'0'0,"11"-3"0,0 1 16,5 0-16,4-3 0,13 3 0,8 2 15,-1 0-15,1 0 0,15 2 16,5 3-16,4-1 0,-6-3 16,3-2-16,-4-3 15,-15 1-15,-10 1 0,-9 0 16</inkml:trace>
  <inkml:trace contextRef="#ctx0" brushRef="#br0" timeOffset="399289.4293">18398 14157 0,'0'0'16,"0"0"-16,0 0 0,-17 22 0,17-22 15,-18 24-15,9-8 0,-1 4 16,-1 3-16,-3 7 0,-2 1 16,1 2-16,1 1 0,-1-2 15,2 0-15,0 4 0,3-3 16,4-1-16,4 0 15,2-7-15,3-2 0,3-4 0,3-6 16,1-4-16,1-5 0,-2 2 0,-3-4 16,0 1-16</inkml:trace>
  <inkml:trace contextRef="#ctx0" brushRef="#br0" timeOffset="399520.5528">18442 14285 0,'0'0'0,"0"0"0,0 0 16,10 18-16,-10-18 0,15 26 15,-4-11-15,1 3 0,2 0 0,0 3 16,2 1-16,2 6 0,-2-3 16,3 0-16,1 3 0,-2-3 15,1-2-15,2 2 0,-2-4 16,-2-4-16,0-3 0,-4-3 15,-2-3-15,-2 0 0</inkml:trace>
  <inkml:trace contextRef="#ctx0" brushRef="#br0" timeOffset="399754.5507">18761 14371 0,'0'0'0,"0"0"15,0 0-15,0 0 0,-31 14 0,31-14 16,-29 12-16,10-4 16,-5 2-16,2 1 0,1-4 0,-4 7 15,2-2-15,2 1 16,2-2-16,3-4 0,0 0 16,3 1-16,1-1 0,1-3 0,2-3 15,1-1-15,2 2 0,0-2 16</inkml:trace>
  <inkml:trace contextRef="#ctx0" brushRef="#br0" timeOffset="399939.6287">19029 14394 0,'0'0'0,"0"0"0,0 0 15,19 22-15,-10-10 0,-3 4 0,0 2 16,-2 3-16,-1 0 0,-4 8 15,-5 3-15,-6-2 16,-5-2-16,-8 3 0,-5 1 0,-3-7 16,-5-3-16,-6-6 0,-7 0 15,4-4-15,10-2 0,8-2 16</inkml:trace>
  <inkml:trace contextRef="#ctx0" brushRef="#br0" timeOffset="400253.778">16753 12830 0,'0'0'0,"0"0"16,0 0-16,-10 22 0,10-22 0,-11 27 15,5-8-15,2 0 16,0 1-16,-2 3 0,1 2 16,-3 5-16,0-2 0,-1-1 0,1 0 15,0-3-15,0-2 0,3-3 16,-1-3-16,2-2 0</inkml:trace>
  <inkml:trace contextRef="#ctx0" brushRef="#br0" timeOffset="400437.9636">17128 12968 0,'0'0'0,"10"-1"0,5 0 16,4 0-16,3 1 0,14 1 15,7 1-15,8 1 0,-2-2 16,10 2-16,1 1 0,-8-1 16,-6-2-16,-2-5 0,-9-3 15,-8 2-15,-7 2 0,-5 0 16</inkml:trace>
  <inkml:trace contextRef="#ctx0" brushRef="#br0" timeOffset="400640.0819">17336 12831 0,'0'0'0,"0"0"16,0 0-16,-2 25 0,2-25 0,-2 25 16,1-8-16,0 0 0,0 1 0,-2 7 15,1 2 1,0-1-16,0-1 0,0-1 0,-1-1 15,1-4-15,0-3 0,1-3 0</inkml:trace>
  <inkml:trace contextRef="#ctx0" brushRef="#br0" timeOffset="401070.7428">18500 12604 0,'0'0'0,"4"-5"0,2-3 16,-2 0-16,0-1 0,-2-3 15,-4-1-15,-2-4 0,-3 0 0,-4 1 16,-3-1-16,-4 3 16,-3 1-16,-2 2 0,-2 2 15,0 2-15,-1 4 0,-6 5 16,-1 6-1,3 7-15,5 7 0,4 1 0,4 0 0,0 12 16,3 6-16,2 0 16,4-1-16,2 16 0,3 3 15,2-3-15,1-5 0,2 5 16,2 2-16,0-4 0,-1-3 0,0 10 16,1-1-16,-2-6 0,-1-7 15,-1 20-15,-1-7 0,-1-14 16,-2-11-16,-2-6 0,-2-5 15,0-15-15,-3-1 0,-9-5 16,-7-1-16,1-7 0,2-3 0,-7-10 16,-7-7-16,4 0 15,3-1-15,4 4 0,8 6 16,6 4-16</inkml:trace>
  <inkml:trace contextRef="#ctx0" brushRef="#br0" timeOffset="401237.9372">17849 12857 0,'0'0'16,"0"0"-16,0 0 0,30-11 16,-16 7-16,6 2 0,6 1 15,2 2-15,1 2 0,12 2 16,3 1-16,-2-1 0,-3-2 0,11 3 16,-1 0-16,-6-2 0,-4-3 15,-3 0-15,-7 0 0,-7 0 16</inkml:trace>
  <inkml:trace contextRef="#ctx0" brushRef="#br0" timeOffset="401504.2322">18478 12778 0,'0'0'0,"0"0"0,0 0 0,-7 25 15,4-14-15,-2 3 0,1 2 16,-1 2-16,2 1 0,-2 8 16,-1 1-16,3 2 0,1-1 15,2 0-15,2 0 0,1-3 16,-1-4-16,2 3 0,0-2 16,0-2-16,2-1 0,1-6 0,1-7 15,0-3-15,2-2 0,-2-1 16,-2 0-16,0 1 0</inkml:trace>
  <inkml:trace contextRef="#ctx0" brushRef="#br0" timeOffset="401754.2341">18620 12851 0,'0'0'0,"0"0"16,0 0-16,10 18 0,-10-18 0,14 23 15,-2-8-15,2 2 0,0 1 16,0 2-16,1 3 0,1 5 16,-1-1-16,1 0 0,-1-1 15,0-2-15,-2-4 0,1 3 16,-2-4-16,-2-3 0,-2-3 0,-1-4 16,-2-2-16,-2-5 0,0-2 15,-3-5-15,-1-4 0,-1 3 16,1-1-16,0 2 0</inkml:trace>
  <inkml:trace contextRef="#ctx0" brushRef="#br0" timeOffset="401954.4182">18803 12906 0,'0'0'0,"0"0"16,0 0-16,0 0 0,0 0 0,-23 19 15,23-19-15,-23 15 0,23-15 16,-28 22-16,14-9 15,-1-1-15,2 1 0,-1-1 0,-1 1 16,-2 1-16,0 0 0,2-2 16,1-1-16,-1-2 15,2-4-15,1-6 0,2-4 0,2 1 16,2-1-16,0 2 0</inkml:trace>
  <inkml:trace contextRef="#ctx0" brushRef="#br0" timeOffset="402140.6573">19079 12844 0,'0'0'0,"0"0"15,0 0-15,19 19 16,-7-7-16,3 4 0,3 5 0,4 8 16,0 2-16,-2 4 0,-3 2 15,0 12-15,-5 0 0,-6 1 16,-4-1-16,-12 6 0,-8-4 15,5-10-15,2-10 0,2-6 0</inkml:trace>
  <inkml:trace contextRef="#ctx0" brushRef="#br0" timeOffset="402727.7833">14169 15648 0,'0'0'0,"0"0"16,0 0-16,0 0 0,-3 28 0,3-28 15,-11 35-15,3-10 0,0 4 0,-2 7 16,-1 7-1,-5 16-15,-2 0 0,-5 12 0,-4 13 16,2-3-16,4-2 0,-4 14 0,1-1 16,-5 5-16,0-10 0,-6 27 15,6-14-15,10-19 0,4-13 16,5-5-16,5-5 0,4-11 16,4-9-16,-1-12 0,-1-8 15,0-6-15</inkml:trace>
  <inkml:trace contextRef="#ctx0" brushRef="#br0" timeOffset="402970.888">14592 16480 0,'0'0'0,"0"0"0,0 0 16,35 1-16,-35-1 0,38 6 15,-8-2-15,3-1 0,3-1 16,18 1-16,6 1 0,19 1 16,1-1-16,-15 0 0,-12-1 15,-10-1-15</inkml:trace>
  <inkml:trace contextRef="#ctx0" brushRef="#br0" timeOffset="403474.334">16027 16497 0,'0'0'0,"0"0"16,0 0-16,0 0 0,31-5 0,-31 5 15,45-1-15,-14 2 16,6 0-16,6 1 0,4 0 15,14 0-15,-2 2 0,18 2 0,16 1 16,-4 1-16,-1-1 0,12 0 16,-2-1-16,5-2 0,-10-1 0,45 4 15,-5 0 1,-25-1-16,-18 0 0,-6 0 0,-6-1 16,-2 2-16,-1 0 0,1-2 15,0 0-15,-11-2 0,-6-2 16,-1 0-16,2-1 0,-2 2 0,0-1 15,-2 2-15,-1 1 16,-9-3-16,-5 1 0,-1 1 16,-2 1-16,-3-1 0,-3-1 0,-8-1 15,-5 0-15,-4 0 0,-1 2 16,1 0-16,-1-2 0,-8 0 16,-2 2-16,-1-2 0,0 0 15,-3-1-15</inkml:trace>
  <inkml:trace contextRef="#ctx0" brushRef="#br0" timeOffset="403970.8843">16424 16930 0,'0'0'0,"0"0"16,-3 21-16,2-8 15,-1 0-15,-3 7 0,0 6 0,-3 7 16,0 1-16,2 3 0,-1 4 16,-1 7-16,1-1 0,-3 6 15,0-4-15,2-3 0,1-3 16,3-4-16,2-2 0,2-7 16,2-5-16,0-5 0,-1-4 15,0-4-15</inkml:trace>
  <inkml:trace contextRef="#ctx0" brushRef="#br0" timeOffset="404171.1682">16816 17204 0,'0'0'0,"0"0"15,0 0-15,41-5 0,-19 5 0,9 2 16,7 0-16,15 4 0,2 1 15,18 4-15,4 3 0,8 2 16,-6-1-16,-8-1 0,-18-4 16,-13-2-16</inkml:trace>
  <inkml:trace contextRef="#ctx0" brushRef="#br0" timeOffset="404570.8836">18375 16976 0,'0'0'0,"0"0"15,0 0-15,-3-24 0,-1 17 0,1 0 16,-1 0-16,-1 0 0,1 0 0,-2 2 16,1 1-16,-2 1 0,1 0 15,-4 3-15,-1 1 0,-3 4 16,1 4-16,-1 3 0,-2 3 15,0 6-15,0 3 0,3 5 16,2 4-16,1 6 0,1 3 16,1 13-16,1 3 0,2-1 15,1 1-15,2 13 0,1-1 16,1 7-16,1-3 0,2 7 16,2-6-16,-1-4 0,1-4 0,-3 0 15,-2-7-15,-4 1 0,0-14 16,-3-11-16,0-8 0,-7-13 15,-1-8-15,-10-18 16,-13-10-16,4-4 0,3-2 0,-7-10 16,-4-4-16,0-3 0,0 0 15,12 12-15,8 9 16,7 7-16</inkml:trace>
  <inkml:trace contextRef="#ctx0" brushRef="#br0" timeOffset="404720.6217">17809 17248 0,'0'0'0,"0"0"16,30 1-16,-10 3 0,3 1 0,15 4 15,5 3-15,4 1 16,4 1-16,14 5 0,1 2 16,-3-1-16,-15-5 0,-9-2 0</inkml:trace>
  <inkml:trace contextRef="#ctx0" brushRef="#br0" timeOffset="404987.8233">18559 17223 0,'0'0'16,"0"0"-16,0 0 0,-17 21 15,17-21-15,-16 25 0,8-9 0,2 2 16,-1 3-16,-2 11 16,2 5-16,0-2 0,2-2 15,0 7-15,2-2 0,2-1 0,0-2 16,2-3-16,1-3 0,2-5 16,3-3-16,2-5 0,2-5 15,-2-2-15,-2-2 0,0-1 16</inkml:trace>
  <inkml:trace contextRef="#ctx0" brushRef="#br0" timeOffset="405220.8868">18663 17283 0,'0'0'0,"0"0"15,0 0-15,0 0 0,20 18 16,-20-18-16,22 22 0,-10-7 15,1 4-15,3 3 16,2 3-16,1-1 0,0 0 0,3 7 16,-1 0-16,2 6 0,-2-3 0,-3-2 15,-2-2-15,-2-4 0,0-5 16,-3-4-16,-2-4 0,-2-3 16,0-2-16,-2 0 0</inkml:trace>
  <inkml:trace contextRef="#ctx0" brushRef="#br0" timeOffset="405454.3528">18935 17425 0,'0'0'0,"0"0"0,0 0 16,0 0-16,-14 19 0,14-19 15,-23 21 1,23-21-16,-29 27 0,16-14 15,1-1-15,-4 1 0,-1 0 0,0-1 16,1-2-16,-4 0 0,1-3 16,2-2-16,2-3 0,2-7 15,2-5-15,2 1 0,1 2 0,2 0 16</inkml:trace>
  <inkml:trace contextRef="#ctx0" brushRef="#br0" timeOffset="405653.8763">19227 17347 0,'0'0'0,"0"0"0,0 0 15,12 22-15,-12-22 0,11 30 16,-5-8-16,1 1 0,-1 3 0,1 9 16,-1 3-16,-3 0 0,-1 1 15,-3 9-15,-3 0 0,-5-3 16,-2-4-16,-14 4 0,-5-5 15,5-8-15,7-9 0,2-3 16</inkml:trace>
  <inkml:trace contextRef="#ctx0" brushRef="#br0" timeOffset="406087.194">16440 15648 0,'0'0'0,"0"0"16,0 0-16,-6 21 0,6-21 0,-4 29 15,2-10-15,-1 1 0,1 5 16,-2 5-16,-1 2 0,1 4 16,-2 4-16,2 0 15,0 3-15,-1 4 0,1-5 0,-1 1 16,1-3-16,1-9 0,0-7 0,1-5 16</inkml:trace>
  <inkml:trace contextRef="#ctx0" brushRef="#br0" timeOffset="406637.3319">16893 15765 0,'0'0'16,"0"0"-16,0 0 0,0 0 16,33 0-16,-33 0 0,42 4 0,-16 1 15,4-3-15,4 5 16,5-1-16,15 4 16,3 2-16,0 0 0,-2 0 15,4-1-15,-7-4 0,-3 0 0,-11-2 0,-8-1 16</inkml:trace>
  <inkml:trace contextRef="#ctx0" brushRef="#br0" timeOffset="406837.5171">17370 15625 0,'0'0'0,"0"0"0,0 0 0,-5 22 16,5-22-16,-3 26 0,3-5 16,-1 0-16,-1 0 0,0 8 15,-1 4-15,0 0 0,-2-2 16,1 1-16,-1 0 0,1 0 0,0-7 16,0-4-16</inkml:trace>
  <inkml:trace contextRef="#ctx0" brushRef="#br0" timeOffset="407237.5527">18379 15676 0,'0'0'0,"3"-7"0,-1 0 15,-2-1-15,-2-3 0,-4-6 16,-2-1-16,0 0 0,-1 1 16,-2 4-16,-2 0 0,-3 3 15,-2 1-15,0 3 0,-3 3 16,2 3-16,1 3 0,2 5 16,0 5-16,1 2 0,1 6 0,-2 8 15,3 2-15,2 3 0,1 3 16,3 4-16,4 2 15,1 9-15,3 1 0,2 2 0,2-1 16,0 10-16,1-6 0,-1-3 16,1-1-16,-3-7 0,-1-5 15,-2 2-15,-1-4 0,-3-8 16,-4-6-16,-4-11 0,-4-5 16,-4-8-16,-6-5 0,7 1 15,5 0-15,3 1 0</inkml:trace>
  <inkml:trace contextRef="#ctx0" brushRef="#br0" timeOffset="407437.5601">17767 15794 0,'0'0'0,"0"0"0,0 0 15,20-4-15,-20 4 0,34 0 16,-9 0-16,3 2 0,4 0 0,18 7 15,7 0 1,2 3-16,0-1 0,3-2 16,-10-2-16,-4-2 0,-9-1 15,-9-2-15</inkml:trace>
  <inkml:trace contextRef="#ctx0" brushRef="#br0" timeOffset="407657.5264">18478 15783 0,'0'0'0,"0"0"0,0 0 16,-5 18-16,5-18 0,-4 25 16,2-7-16,-1 3 0,1 1 15,1 3-15,0 1 0,0 5 0,1-2 16,1-1-16,1 1 0,1 4 15,2-4-15,5-4 0,4-4 16,-2-4-16,-2-3 0,-2-4 16</inkml:trace>
  <inkml:trace contextRef="#ctx0" brushRef="#br0" timeOffset="407889.0176">18748 15799 0,'0'0'0,"0"0"0,-1001 0 0,2002 0 15,-986 20-15,-15-20 0,18 29 16,-7-12-16,1 0 0,2 2 16,2-1-16,-2 3 0,0 1 0,3 3 15,-2-2-15,0 0 0,-1-2 16,-2-10-16,-2-9 0,-1 1 15,-1-1-15,-3 0 0</inkml:trace>
  <inkml:trace contextRef="#ctx0" brushRef="#br0" timeOffset="408124.1316">18940 15824 0,'0'0'0,"0"0"0,0 0 16,0 0-16,0 0 0,-14 31 16,14-31-16,-15 27 0,5-12 0,-1 0 15,-1 4-15,0 1 0,0-2 16,-5 7-16,1 0 0,-1-2 16,1 0-16,-3-2 0,-1-1 15,1-4-15,3-5 0,1 0 16,3-2-16,2-2 0</inkml:trace>
  <inkml:trace contextRef="#ctx0" brushRef="#br0" timeOffset="408355.4438">19233 15890 0,'0'0'0,"0"0"0,11 18 16,-3-7-16,2 5 0,4 12 0,3 5 16,-3 3-16,-2 2 0,-4 10 15,-7-1-15,-8-2 0,-5-1 16,-14 3-16,-9-2 0,1-6 0,-1-2 16,3-6-16,9-7 15,5-6-15</inkml:trace>
  <inkml:trace contextRef="#ctx0" brushRef="#br0" timeOffset="409172.0114">20263 15437 0,'0'0'0,"0"0"15,32 3-15,-11 1 0,2 0 0,12 3 16,5 0-16,10 0 0,-2 2 16,-8-4-16,-8 2 15,-7-3-15</inkml:trace>
  <inkml:trace contextRef="#ctx0" brushRef="#br0" timeOffset="409370.4778">20181 15705 0,'0'0'0,"0"0"0,0 0 15,0 0-15,26 14 0,-26-14 16,43 16-16,-13-9 0,3-1 16,3 1-16,5 0 0,10 0 0,-1 0 15,2 3-15,-10-4 0,-8-1 16</inkml:trace>
  <inkml:trace contextRef="#ctx0" brushRef="#br0" timeOffset="409587.9182">21373 15662 0,'0'0'0,"0"0"16,27 3-16,-27-3 0,36 6 0,-15-4 15,1-2-15,3 3 16,-4-3-16,-4 2 0</inkml:trace>
  <inkml:trace contextRef="#ctx0" brushRef="#br0" timeOffset="409872.6011">22089 15483 0,'0'0'0,"0"0"0,31-3 15,-7 3-15,5 0 0,16 3 0,9-3 16,16 4-16,1 2 0,22 2 15,4-1-15,10 8 0,-8 2 16,23 5-16,2 2 16,-14-5-16,-9 2 0,33 4 0,-17 0 15,-14-3-15,-10-1 0,-4 3 16,-4-2-16,-14-4 0,-8-2 0,-9-3 16,-6-2-16,-4-1 0,-3 0 15,-14-4-15,-7-1 16,-7-1-16</inkml:trace>
  <inkml:trace contextRef="#ctx0" brushRef="#br0" timeOffset="410453.8623">23035 15968 0,'0'0'0,"0"0"15,0 0-15,0 0 0,0 0 0,14-22 16,-14 22-16,0 0 0,11-27 15,-11 27-15,2-25 0,-3 14 16,-2 0-16,0 1 0,0-1 16,-3 0-16,0 1 0,-3-1 15,-2 4-15,-1-1 0,-2 0 0,0 4 16,-2 2-16,0 2 0,2 2 16,-4 5-16,2 4 15,0 4-15,2 2 0,0 5 0,0 4 16,0 10-1,1 5-15,0 16 0,3 4 0,1-2 16,2-3-16,3 16 0,3 13 0,2-3 16,1-2-16,-1 13 15,0-2-15,-3-6 0,-1-5 0,-8 32 16,-3-12-16,0-13 0,-1-9 16,-1-6-16,0-5 0,-3-13 15,0-9-15,-8-2 0,-7 0 16,5-12-16,1-7 0,3-7 15,1-6-15,-2-6 0,0-4 0,-4-7 16,0-2-16,-4-16 0,-4-10 16,-1-11-16,-3-9 0,1-3 15,1-4-15,13 19 16,8 14-16,6 8 16</inkml:trace>
  <inkml:trace contextRef="#ctx0" brushRef="#br0" timeOffset="410654.3028">22359 16173 0,'0'0'0,"0"0"16,26-1-16,-26 1 0,34 3 0,-8 1 16,7 2-16,4 1 0,2 1 15,17 3-15,15 3 16,-8-1-16,-5 0 0,8 1 0,-2 1 15,-11-5-15,-8-1 0,-6-2 16,-9-1-16,-7-3 0</inkml:trace>
  <inkml:trace contextRef="#ctx0" brushRef="#br0" timeOffset="410887.6604">23222 16194 0,'0'0'0,"0"0"16,-7 14-16,3-4 0,-2 1 0,1 5 15,-1 3-15,-1 7 16,2 1-16,-1 4 0,1 4 16,-1 0-16,1-1 0,-2 8 15,2-3-15,0-5 0,1-4 0,2-2 16,2-6-16,0-7 0,0-3 0,0-1 15</inkml:trace>
  <inkml:trace contextRef="#ctx0" brushRef="#br0" timeOffset="411154.0697">23504 16274 0,'0'0'0,"0"0"16,15 18-16,-15-18 0,24 29 15,-11-10-15,0 4 0,4 8 0,-3-1 16,1 3-16,1 1 16,1 6-16,0-3 0,-5 0 0,-2-2 15,-3-4-15,-2-4 0,1 4 16,-2-2-16,0-14 0,0-5 15,-1-2-15,-1-1 0,1-2 16</inkml:trace>
  <inkml:trace contextRef="#ctx0" brushRef="#br0" timeOffset="411387.3619">23807 16297 0,'0'0'0,"0"0"15,0 0-15,0 0 0,0 0 16,0 0-16,0 0 0,-24 23 16,24-23-16,-29 20 0,13-9 15,-3 1-15,-2 1 0,-2 2 16,-1 2-16,2-1 0,2 0 0,-6 3 16,2-1-16,2-2 0,1 0 15,1-3-15,3-2 0,1-2 16,3-1-16,2-2 0,2 0 15,1-2-15</inkml:trace>
  <inkml:trace contextRef="#ctx0" brushRef="#br0" timeOffset="411621.3921">24073 16308 0,'0'0'0,"6"7"16,1 7-16,0 1 0,-1 1 0,3 12 16,0 5-16,-1 2 0,0 3 15,-4 7-15,-3 0 0,-2-2 16,-2-1-16,-8 4 0,-6-3 16,-4-6-16,-4-4 0,-4-4 0,-3-2 15,-2-6-15,-1-5 0,3-2 16,8-2-16,7-4 0</inkml:trace>
  <inkml:trace contextRef="#ctx0" brushRef="#br0" timeOffset="411921.4438">23363 14602 0,'0'0'0,"0"0"15,0 0-15,0 0 0,-6 24 0,6-24 16,-7 29-16,2-10 0,1 1 15,-4 5-15,-2 4 0,-3 2 16,-3 2-16,0 4 0,2-6 16,1-5-16</inkml:trace>
  <inkml:trace contextRef="#ctx0" brushRef="#br0" timeOffset="412239.4972">21240 15705 0,'0'0'0,"0"0"0,0 0 16,0 0-16,0 0 0,33 7 15,-33-7-15,33 6 0,-33-6 0,42 8 16,-14-2-16,0-1 0,3 4 16,9 0-16,1 1 15,-2 0-15,1-2 0,1-1 0,-8-1 16,-7-1-16</inkml:trace>
  <inkml:trace contextRef="#ctx0" brushRef="#br0" timeOffset="421204.6267">21704 11251 0,'0'0'0,"0"0"15,0 0-15,0 0 0,-14-20 0,14 20 16,-21-10-16,21 10 0,-30-4 0,13 4 16,-2 0-16,-1 4 15,-1 3-15,-1 0 0,0 6 16,-5 3-16,3 5 0,0 2 15,0 3-15,2 3 0,1 3 0,-3 8 16,4 3-16,3 1 16,3 3-16,0 7 0,3-3 0,3 2 15,0-1-15,0 8 0,2-2 16,-1-2-16,1-3 0,-1-1 16,-1 2-16,-2-4 0,-1-1 0,-6 3 15,-2-5-15,-2-3 16,0-4-16,2-3 0,0-3 0,0-7 15,1-6-15,-8-2 0,-2-2 16,0-6-16,2-6 0,-6-5 16,-8-2-16,-4-6 0,-4-3 15,-4-10-15,-7-7 0,11 4 16,12 7-16,11 5 0</inkml:trace>
  <inkml:trace contextRef="#ctx0" brushRef="#br0" timeOffset="421387.8571">20722 11699 0,'0'0'0,"15"0"16,4 4-16,1-1 0,2 1 0,13 3 15,6 2-15,13 4 0,3-1 16,11 2-16,-3-2 0,-15-3 15,-10-3-15,-9 1 0</inkml:trace>
  <inkml:trace contextRef="#ctx0" brushRef="#br0" timeOffset="421687.9606">21744 11526 0,'0'0'0,"0"0"0,0 0 16,0 0-16,0 0 0,-18 22 0,18-22 16,-23 25-16,10-10 0,-2 3 15,-2 2-15,2 1 0,0-1 16,-1 11-16,1 2 15,3-3-15,1 1 0,1 4 0,3 1 16,1-5-16,3-1 0,3-5 16,3 0-16,3-7 0,1-6 0,0-2 15,-2-2-15,0-2 0</inkml:trace>
  <inkml:trace contextRef="#ctx0" brushRef="#br0" timeOffset="421904.5345">21854 11744 0,'0'0'16,"0"0"-16,0 0 0,25 5 16,-25-5-16,37 7 0,-13 1 15,2-2-15,1 1 0,8 1 0,0-1 16,-6-2-16,-2-5 15,-5 1-15,-3 0 0,-4-1 0</inkml:trace>
  <inkml:trace contextRef="#ctx0" brushRef="#br0" timeOffset="422154.7531">22417 11683 0,'0'0'0,"0"0"0,0 0 16,0 0-16,-4 29 0,4-29 0,-5 27 16,5-27-16,-7 38 0,3-18 15,-1 3-15,0-1 0,-1 1 16,0 7-16,-1-1 0,-1-2 16,1-2-16,0-2 0,0-1 15,2-1-15,-1-5 0,1 0 16,-1-2-16,2-3 0,1-6 15,0-5-15,2-4 0,0 1 16,0 0-16,1 1 0</inkml:trace>
  <inkml:trace contextRef="#ctx0" brushRef="#br0" timeOffset="422421.4477">22799 11717 0,'0'0'0,"0"0"0,0 0 15,11 21-15,-11-21 0,12 27 0,-5-5 16,0 0-16,-1 2 0,0 10 16,-2 2-16,-2-2 15,-2-2-15,-2 7 0,-2 2 0,-4-5 16,-2-3-16,-7-5 0,-7-3 15,1-2-15,1-2 0,-5-1 16,-5-2-16,-8-6 0,0-8 16,9 1-16,7-3 0,5 1 0</inkml:trace>
  <inkml:trace contextRef="#ctx0" brushRef="#br0" timeOffset="422616.7185">23199 12555 0,'0'0'0,"0"0"0,0 0 0,0 0 16,0 0-16,0 0 0,0 0 15,-29 7-15,29-7 0,0 0 16</inkml:trace>
  <inkml:trace contextRef="#ctx0" brushRef="#br0" timeOffset="433163.8877">10539 11870 0,'0'0'0,"0"0"0,0 0 16,0 0-16,0 0 0,0 0 15,0 0-15,0 0 0,0 0 0,0 0 16,0 0-16,0 0 0,0 0 15,0 0-15,0 0 0,0 0 16,7-23-16,-7 23 0,0 0 16,0 0-16</inkml:trace>
  <inkml:trace contextRef="#ctx0" brushRef="#br0" timeOffset="433323.0289">10578 11836 0,'0'0'0,"0"0"16,0 0-16,0 0 0,0 0 15,0 0-15,0 0 0,0 0 16,0 0-16,0 0 0,0 0 0,0 0 16,0 0-16,0 0 15,0 0-15,0 0 0,0 0 0,0 0 16,0 0-16,0 0 0</inkml:trace>
  <inkml:trace contextRef="#ctx0" brushRef="#br0" timeOffset="433502.0902">10640 12008 0,'0'0'0,"0"0"0,0 0 16,0 0-16,0 0 0,0 0 16,0 0-16,0 0 0,0 0 0,0 0 15,-10-30-15,10 30 0,0 0 16,-7-22-16</inkml:trace>
  <inkml:trace contextRef="#ctx0" brushRef="#br0" timeOffset="433655.0927">10672 11961 0,'0'0'0,"0"0"0,0 0 0,0 0 15,0 0-15,0 0 0,0 0 16,0 0-16,0 0 0,0 0 15,-1-30-15,1 30 0,-5-18 16,5 18-16</inkml:trace>
  <inkml:trace contextRef="#ctx0" brushRef="#br0" timeOffset="433956.0994">10744 11943 0,'0'0'15,"0"0"-15,0 0 0,0 0 16,0 0-16,0 0 0,0 0 16,0 0-16,0 0 0,0 0 15,0 0-15,0 0 0,0 0 0,0 0 16,0 0-16,0 0 0,0 0 16,0 0-16,0 0 0,0 0 15,1-25-15,-1 25 0,0 0 16,0 0-16,0 0 0,0 0 15,11-19-15,-11 19 0,0 0 16,0 0-16,0 0 0,0 0 16,0 0-16,0 0 0,0 0 15,0 0-15,0 0 0,-10-21 0,10 21 16,0 0-16,-19-11 0,19 11 16</inkml:trace>
  <inkml:trace contextRef="#ctx0" brushRef="#br0" timeOffset="434605.0599">4448 12733 0,'0'0'0,"0"0"15,0 0-15,0 0 0,0 0 0,0 0 16,0 0-16,0 0 0,0 0 15,0 0-15,0 0 0,0 0 16,0 0-16,0 22 0,0-22 16,0 0-16,0 0 15,-25 13-15,25-13 0,-25-1 0,25 1 16,-29-6-16,29 6 0,-31-14 16,31 14-16,-27-13 0,16 8 0,1 0 15</inkml:trace>
  <inkml:trace contextRef="#ctx0" brushRef="#br0" timeOffset="434783.3385">4351 12745 0,'0'0'16,"0"0"-16,0 0 0,0 0 0,0 0 16,0 0-16,0 0 15,0 0-15,0 0 0,0 0 0,0 0 16,0 0-16,0 0 0,-23-9 15,23 9-15,-22-12 0,22 12 0,-24-16 16,24 16-16,0 0 0</inkml:trace>
  <inkml:trace contextRef="#ctx0" brushRef="#br0" timeOffset="434955.343">4179 12767 0,'0'0'0,"0"0"16,0 0-16,0 0 0,0 0 0,0 0 15,0 0-15,0 0 0,0 0 16,0 0-16,0 0 16,0 0-16,0 0 0,-10 20 0,10-20 15,0 0-15,0 0 0,0 0 16,0 0-16,0 0 16</inkml:trace>
  <inkml:trace contextRef="#ctx0" brushRef="#br0" timeOffset="435109.3428">4174 12860 0,'0'0'0,"0"0"0,0 0 15,0 0-15,0 0 0,0 0 16,0 0-16,0 0 0,0 0 0,0 0 16,0 0-16,0 0 0,-17 20 15,17-20-15,0 0 0,0 0 16</inkml:trace>
  <inkml:trace contextRef="#ctx0" brushRef="#br0" timeOffset="435404.4366">4174 12893 0,'0'0'16,"0"0"-16,0 0 0,0 0 0,0 0 16,0 0-16,0 0 0,0 0 15,0 0-15,0 0 0,0 0 16,0 0-16,0 0 0,0 0 15,0 0-15,-7 22 0,7-22 16,0 0-16,0 0 16,0 0-16,0 0 0,0 0 0,0 0 15,0 0-15,0 0 0,0 0 16,0 0-16,0 0 0,0 0 0,0 0 16,7-28-16,-7 28 15,10-18-15,-10 18 0,12-25 16,-3 12-16,-3-1 0,3 1 0,1 1 15,0 1-15,-3 2 0,-1 1 16</inkml:trace>
  <inkml:trace contextRef="#ctx0" brushRef="#br0" timeOffset="452480.4828">691 19047 0,'0'0'16,"0"0"-16,0 0 0,0 0 16,0 0-16,18-19 0,-18 19 0,15-20 15,-15 20-15,0 0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9T07:06:55.016"/>
    </inkml:context>
    <inkml:brush xml:id="br0">
      <inkml:brushProperty name="width" value="0.05292" units="cm"/>
      <inkml:brushProperty name="height" value="0.05292" units="cm"/>
      <inkml:brushProperty name="color" value="#FF0000"/>
    </inkml:brush>
  </inkml:definitions>
  <inkml:trace contextRef="#ctx0" brushRef="#br0">899 19053 0,'0'0'0,"0"0"0,0 0 0,0 0 15,0 0-15,0 0 0,0 0 0,0 0 16,20-22-16,-20 22 0,9-21 16,-9 21-16</inkml:trace>
  <inkml:trace contextRef="#ctx0" brushRef="#br0" timeOffset="223.0296">890 18978 0,'0'0'0,"0"0"15,0 0-15,0 0 0,0 0 16,0 0-16,0 0 0,19-18 15,-19 18-15,8-21 0,-8 21 16,0 0-16</inkml:trace>
  <inkml:trace contextRef="#ctx0" brushRef="#br0" timeOffset="734.2506">772 18982 0,'0'0'0,"13"-22"0,-13 22 0,0 0 0</inkml:trace>
  <inkml:trace contextRef="#ctx0" brushRef="#br0" timeOffset="1214.0676">665 19024 0,'0'0'0,"0"0"0,0 0 0,9-28 15,-9 28-15,0 0 0</inkml:trace>
  <inkml:trace contextRef="#ctx0" brushRef="#br0" timeOffset="1395.672">648 18989 0,'0'0'0,"0"0"16,0 0-16,0 0 0,0 0 0,0 0 16,0 0-16,0 0 0,0 0 15,17-19-15</inkml:trace>
  <inkml:trace contextRef="#ctx0" brushRef="#br0" timeOffset="1556.7822">643 18982 0,'0'0'0,"0"0"16,0 0-16,0 0 0,0 0 0,0 0 16,6-25-16,-6 25 0,0 0 15,13-26-15</inkml:trace>
  <inkml:trace contextRef="#ctx0" brushRef="#br0" timeOffset="1733.2516">605 18985 0,'0'0'0,"0"0"15,0 0-15,0 0 0,0 0 0,0 0 16,0 0-16,0 0 16</inkml:trace>
  <inkml:trace contextRef="#ctx0" brushRef="#br0" timeOffset="1927.3088">589 18971 0,'0'0'0,"0"0"0,0 0 15,0 0-15,0 0 16,0 0-16,0 0 0,0 0 0,0 0 16,12-29-16,-12 29 0,0 0 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9T07:07:08.895"/>
    </inkml:context>
    <inkml:brush xml:id="br0">
      <inkml:brushProperty name="width" value="0.05292" units="cm"/>
      <inkml:brushProperty name="height" value="0.05292" units="cm"/>
      <inkml:brushProperty name="color" value="#FF0000"/>
    </inkml:brush>
  </inkml:definitions>
  <inkml:trace contextRef="#ctx0" brushRef="#br0">17861 2385 0,'0'0'0,"0"0"0,0 0 0,0 0 16,0 0-16,0 0 0,0 0 16,-1 27-16,1-27 0,-3 30 15,-1-9-15,1 1 0,0 3 0,-2 3 16,0 7-16,-3 9 0,0-2 16,0 2-16,-1 2 15,-2 8-15,1-5 0,-3 9 0,-1-1 16,2-4-16,1-6 0,0 0 15,0-1-15,2-7 0,2-4 0,0 2 16,3-6-16,0-7 16,2-4-16,0-7 0,1-4 15,0-5-15,1 0 0,1-8 16,1-3-16,0-4 0,2-4 0,2-7 16,3-5-16,-1 0 0,-1-1 15,2-4-15,0-5 0,0-5 16,-1-1-16,-1 1 0,1-3 15,0 0-15,-1-1 0,1-5 16,-1 1-16,-2 4 0,0 4 0,-2-2 16,0-2-16,1 7 15,-2 3-15,0 0 0,0 1 16,0 6-16,1 4 0,-2 3 0,-1 2 16,1 8-16,0 2 0,-1 2 15,0 2-15,0 3 0,0 1 16,0 4-16,0 7 0,0-1 15,0 2-15,-1 5 0,0 9 16,0-2-16,0 4 0,-1 9 16,0 4-16,0 1 0,0-1 15,-1 14-15,-3 1 0,2 0 16,0-2-16,-1 10 0,-1 1 0,0-7 16,-1-4-16,-3 9 0,0-4 15,1-7-15,2-9 0,0-5 16,2-6-16,0-8 0,2-5 15,1-7-15,2-3 0,0-2 16,0-2-16,1-6 0,1-8 16,2-1-16,3-6 0,3-8 15,2-8-15,0-3 0,0 0 0,0-6 16,-1-4-16,0 3 0,2 2 16,2-14-16,3-1 15,-3 5-15,-1 4 0,2-7 16,-2 3-16,-2 7 0,-2 4 0,-1 2 15,0 5-15,-2 4 0,-2 5 16,-2 6-16,0 5 0,-1 3 16,0 4-16,-1 4 0,-1 3 15,0 0-15,-1 3 0,0 5 16,0 6-16,0 0 0,0 4 0,-2 4 16,0 9-16,-1 1 0,-1 1 15,-2 10-15,-1 3 0,0 4 16,0-2-16,1 11 0,1 2 15,6-6-15,5-3 0,4 7 16,5 4-16,3 11 0,2 0 16,-6-21-16,-3-14 0,-3-11 15</inkml:trace>
  <inkml:trace contextRef="#ctx0" brushRef="#br0" timeOffset="748.3531">21585 2221 0,'0'0'0,"0"0"0,0 0 15,0 0-15,-4 32 0,4-32 0,-8 32 16,4-11-16,-1 1 0,-2 6 15,-2 4-15,-3 8 0,-2-1 16,0 4-16,-1 2 16,-1 6-16,3-8 0,-1 11 0,0-2 15,2-8-15,1-2 0,1-7 16,3-2-16,0-4 0,2-2 0,2-7 16,0-1-16,1-6 0,-1-1 15,2-6-15,1-6 0,0 0 16,4-6-16,-1-2 0,2-3 15,2-5-15,1-1 0,1-6 16,1-5-16,-2 0 0,2-1 0,0-2 16,0-2-16,0 1 15,0-2-15,2-6 0,-1-1 16,-1 4-16,-2 4 0,0 0 16,-2-1-16,0 5 0,-2 4 0,2 3 15,-1 1-15,0 7 0,-2 3 16,-1 4-16,-1 0 0,0 3 15,-1 4-15,1 4 0,-2 7 16,-1 0-16,0 3 0,-3 3 16,0 8-16,-2 1 0,0 5 0,-4 2 15,-4 6-15,0-1 16,-2-1-16,-2 12 0,3 1 16,2-6-16,0-2 0,1 7 0,1 1 15,0-7-15,1-6 0,1-1 16,0-1-16,3-2 0,2-4 15,2 2-15,-1 2 0,2-5 16,-1-4-16,-3 2 0,0 4 16,1-10-16,2-2 0,0-6 15</inkml:trace>
  <inkml:trace contextRef="#ctx0" brushRef="#br0" timeOffset="1299.9491">17603 4851 0,'0'0'0,"0"0"15,0 0-15,0 0 0,0 0 16,30-7-16,-30 7 0,39-4 16,-15 1-16,7 2 0,6 0 15,4-1-15,2 1 0,20-2 16,4 2-16,15 0 0,-4 0 0,19-1 16,1 0-16,9 1 0,-8-1 15,15 1-15,-2 2 0,30-2 16,-22-1-16,0 2 0,0 3 15,-16 0-15,-12 0 0,2-1 16,0-1-16,-17 2 0,-11-1 0,-5 2 16,-4 1-16,-8 0 15,-7 3-15,-10-6 0,-7-3 16,-11 3-16,-6 3 0,-11-5 0,-8-3 16,3 0-16,3 1 0,1 1 15</inkml:trace>
  <inkml:trace contextRef="#ctx0" brushRef="#br0" timeOffset="1763.536">18751 3722 0,'0'0'16,"0"0"-16,0 0 0,-18-11 0,18 11 16,0 0-16,-23 0 0,12 2 15,0 3-15,-1 3 0,-2 4 16,-1 1-16,1 3 0,-1 3 15,-2 4-15,-2 6 0,3 1 16,0 3-16,3 4 0,-1 7 16,2 0-16,1 2 0,2 3 15,-1 2-15,0-5 0,1 1 16,0 2-16,2-3 0,0-1 0,-2 7 16,0-2-16,2-7 0,-1-4 15,-3 0-15,-2 0 0,-1-4 16,2-2-16,-1-3 0,0-3 15,0-4-15,-1-3 0,-4-2 16,-7-3-16,1-4 0,-1-5 16,-4-4-16,-1-2 0,5-5 0,0-3 15,3 0-15,5 3 0,5 1 16</inkml:trace>
  <inkml:trace contextRef="#ctx0" brushRef="#br0" timeOffset="1962.6846">18099 4181 0,'0'0'0,"0"0"0,0 0 15,29-13-15,-14 8 0,8 0 16,4 1-16,12-1 0,3 0 0,15 1 16,5 2-16,-3 2 0,-1 0 15,9 1-15,-1 2 0,-6 0 16,-5 2-16,-6 0 0,-11-2 15,-11 0-15</inkml:trace>
  <inkml:trace contextRef="#ctx0" brushRef="#br0" timeOffset="2212.9435">19074 3853 0,'0'0'0,"0"0"16,0 0-16,0 0 0,-17 16 0,17-16 15,-17 27-15,8-9 16,0 2-16,-1 3 0,1 3 16,0 3-16,1 1 0,0 9 15,3 2-15,0-3 0,3-1 0,3 9 16,4 0-16,-2-8 0,-1-8 15,0-5-15</inkml:trace>
  <inkml:trace contextRef="#ctx0" brushRef="#br0" timeOffset="2729.2601">19489 3985 0,'0'0'0,"0"0"0,0 0 16,0 0-16,-12-22 0,6 15 16,0 0-16,-2-1 0,-1 2 0,-5 3 15,-5 0-15,-4 2 16,1 4-16,-3 2 0,-1 4 16,0 2-16,0 1 0,-2 4 0,2 2 15,5-1-15,5-1 0,1 2 16,3 3-16,2-2 0,3-2 15,1 1-15,3 0 0,1-2 16,0-2-16,4-2 0,0-1 16,1-2-16,1 1 0,4-4 15,3 0-15,-2-4 0,1-2 0,3-2 16,2-4-16,-1 1 0,-1-1 16,3-3-16,1-2 15,0 0-15,-1-2 0,4-1 0,-1-1 16,-2 1-16,-1 1 0,-4 0 15,-1 1-15,-2 3 0,-1 2 0,-3 3 16,1 1-16,-4 1 16,-1-1-16,-1 3 0,-2 6 15,-2-1-15,1 2 0,0 3 16,0 5-16,-1-1 0,1 1 0,-2-1 16,1 2-16,2-2 0,0 0 15,-1-1-15,0-2 0,0 0 16,1-1-16,1-1 0,1 0 15,0-2-15,1-2 0,0 0 16,0 0-16,-1-3 0</inkml:trace>
  <inkml:trace contextRef="#ctx0" brushRef="#br0" timeOffset="2915.3232">19556 4117 0,'0'0'0,"0"0"15,0 0-15,29-7 0,-15 7 0,5-2 16,3 1-16,5 0 16,1 0-16,1 0 0,1 0 15,-4-2-15,-2 2 0,2 0 16,-5-1-16,-5-1 0,-3-2 0,-2 2 16,-2 0-16,-2 0 0</inkml:trace>
  <inkml:trace contextRef="#ctx0" brushRef="#br0" timeOffset="3147.3924">19703 4011 0,'0'0'0,"0"0"16,0 0-16,0 0 0,-8 25 0,8-25 15,-8 23-15,3-8 0,-1-1 16,1 2-16,0-1 0,1 1 15,0 0-15,-1 4 0,2 0 16,0-1-16,-1-1 0,2-4 16,1-2-16,1-2 0,1-3 15,3-1-15,3-2 0,-3 0 0,1-2 16,-2 0-16</inkml:trace>
  <inkml:trace contextRef="#ctx0" brushRef="#br0" timeOffset="3396.8538">20034 3963 0,'0'0'0,"0"0"16,0 0-16,0 0 0,0 25 0,0-25 15,-3 26-15,3-26 0,-2 33 0,1-14 16,0 1-1,-1-1-15,0-1 0,-1 4 0,2-3 16,1-1-16,0-3 0,-2 0 16,-1-2-16,1-2 0,-1-3 0,3-4 15,3-5-15,-3 1 0,2-1 16,-2 1-16</inkml:trace>
  <inkml:trace contextRef="#ctx0" brushRef="#br0" timeOffset="3599.9657">20315 3889 0,'0'0'0,"0"0"15,0 0-15,0 0 0,0 0 0,23 12 16,-23-12-16,15 21 0,-15-21 16,13 31-16,-8-10 0,-3 2 15,-1 2-15,-5 12 0,-5 2 16,-5-1-16,-5 1 0,-13 10 15,-7-1-15,9-9 0,4-7 0,5-7 16</inkml:trace>
  <inkml:trace contextRef="#ctx0" brushRef="#br0" timeOffset="4079.4718">18647 4899 0,'0'0'0,"0"0"0,0 0 16,0 0-16,0 0 0,0 0 15,-23-4-15,23 4 0,0 0 16,-27 17-16,27-17 0,-27 21 0,15-10 16,0 5-16,1 3 15,1 1-15,1 0 0,-3 11 16,1 3-16,1-1 0,1 1 0,0 12 16,2 1-16,0-1 0,1-1 0,-2 7 15,0 0-15,0-2 16,0-2-16,-2 2 0,-2 0 15,-3 3-15,1-6 0,1 0 16,-2-1-16,0-4 0,-1-2 16,-5-3-16,-4-3 0,1-4 0,0-3 15,-7 2-15,-2 0 16,2-8-16,-3-4 0,-11-2 16,-2 0-16,8-8 0,2-1 0,-4-8 15,3-5-15,1-5 0,2-6 0,9 4 16,9 7-16,4 0 0</inkml:trace>
  <inkml:trace contextRef="#ctx0" brushRef="#br0" timeOffset="4245.627">18228 5350 0,'0'0'0,"13"-3"0,1 0 0,4 3 16,2-2-16,14 0 0,4-1 15,11 2-15,-1 0 0,4 0 16,3 1-16,2 0 0,-7-1 0,-11-1 16,-8 1-16,-8 1 0</inkml:trace>
  <inkml:trace contextRef="#ctx0" brushRef="#br0" timeOffset="4462.8678">19087 5233 0,'0'0'0,"0"0"16,0 0-16,0 0 0,-16 20 0,16-20 15,-16 22-15,16-22 16,-15 32-16,7-11 0,1 1 0,1 1 16,2 1-16,0 6 0,3 0 15,3-3-15,4-1 0,3-2 16,2 0-16,-1-4 0,-3-4 0,0-2 15</inkml:trace>
  <inkml:trace contextRef="#ctx0" brushRef="#br0" timeOffset="4945.6583">19512 5362 0,'0'0'0,"0"0"0,0 0 0,0 0 15,0 0-15,3-20 0,-3 20 16,0 0-16,0 0 0,0 0 15,-7-19-15,7 19 0,0 0 16,-27 1-16,13 4 0,1 2 16,-1 1-16,0 0 0,-1 2 15,0-1-15,2 1 0,-1 3 16,2 0-16,2-1 0,2-1 16,2-1-16,2-1 0,3-1 0,3-1 15,4-2-15,1-2 0,1-1 16,1-5-16,3 1 0,1-3 15,2 0-15,-1 0 0,1-2 16,2-2-16,-1 0 0,0 1 0,-2 0 16,-1 0-16,-2 2 15,0 1-15,-2 0 0,-1 0 16,-2 2-16,-2 2 0,0 1 0,0 1 16,-2 0-16,0 2 0,-1 2 15,-1 2-15,0 0 0,-1 1 16,0 2-16,-1 1 0,1 0 15,0-1-15,-1 2 0,2-1 16,-1 0-16,0 0 0,0 0 16,0 1-16,0-1 0,1-4 0,-1 2 15,0-4-15,0 2 16,0-3-16,-2 2 0,1-3 0,-2-1 16,-2 1-16,0-3 0,-2-1 15,1-1-15,2 2 0,-1-2 16</inkml:trace>
  <inkml:trace contextRef="#ctx0" brushRef="#br0" timeOffset="5195.663">20040 5163 0,'0'0'0,"0"0"0,0 0 16,15 16-16,-15-16 0,8 20 15,-4-4-15,-2 1 0,-1 2 0,-2 4 16,-1 4-16,-4 6 16,-2-3-16,-3 0 0,-3 2 15,-4-1-15,2-5 0,0-1 16,1-4-16,1-3 0,0-1 0,1-2 16,1-2-16,2-6 0,1-4 15,3-1-15,0-1 0,2 2 16</inkml:trace>
  <inkml:trace contextRef="#ctx0" brushRef="#br0" timeOffset="5364.6259">20845 4892 0,'0'0'0,"11"-2"15,4-1-15,2 1 0,3 1 0,11-1 16,10 2-16,-3 2 15,-2 3-15,-1 5 0,-6 1 16,-10 1-16,-6-1 0,-5-1 0,-1-3 16,-1-1-16</inkml:trace>
  <inkml:trace contextRef="#ctx0" brushRef="#br0" timeOffset="5512.7521">20665 5183 0,'0'0'0,"0"0"0,0 0 15,26-4-15,-26 4 0,37-1 16,-8-1-16,3 1 0,4 0 0,15-2 16,2 0-16,-9 0 0,-6 0 15,-6 2-15</inkml:trace>
  <inkml:trace contextRef="#ctx0" brushRef="#br0" timeOffset="5864.9801">21821 4766 0,'0'0'0,"0"0"16,22 3-16,-6 0 0,0 1 0,7 2 16,2 2-16,-2 2 0,-1 1 15,0 7-15,-3 4 0,-6-1 16,-4-1-16,-8 5 0,-6 0 15,-6 1-15,-4-2 16,-15 3-16,-12 3 0,3-6 0,1-3 16,-5 3-16,2 1 0,-4 2 15,3-4-15,8-2 0,6-3 16,9-1-16,4-1 0,6-4 16,5-2-16,6-1 0,7 1 0,9-1 15,7 0-15,9 1 0,7 0 16,7-2-16,7 1 0,1 0 15,1 1-15,11 2 0,2 0 16,-3 1-16,-2-4 0,-10 1 16,-15-5-16,-11 0 0</inkml:trace>
  <inkml:trace contextRef="#ctx0" brushRef="#br0" timeOffset="6913.2831">10003 4421 0,'0'0'0,"13"-8"15,2-1-15,4 0 0,6-1 0,17-2 16,20-4-16,1 4 0,1 2 16,15 6-16,-1 5 15,2 6-15,-9 5 0,-5 10 0,-11 4 16,-17 3-16,-12 0 0,-20 8 15,-15 7-15,-11 0 0,-9 0 16,-18 13-16,-15 8 0,-34 18 16,6-14-16,-11 7 0,-7 4 0,16-7 15,9-5-15,6 0 16,3 0-16,17-15 0,10-7 0,23-9 16,13-5-16,14-12 0,12-7 15,17-7-15,13-2 0,13-13 16,10-7-16,28-13 0,19-7 15,-3 2-15,-3 4 0,9-4 16,6-1-16,-9 1 0,-8 1 0,6 1 16,2 2-16,-15 5 15,-12 3-15,-3 3 0,-1 1 0,-27 7 16,-17 3-16,-13 2 0</inkml:trace>
  <inkml:trace contextRef="#ctx0" brushRef="#br0" timeOffset="7495.5534">5916 4458 0,'0'0'0,"18"-19"16,4-2-16,3 0 0,6-1 0,18-5 15,17-6-15,-3 6 16,0 4-16,7 5 0,7 4 16,-11 10-16,-7 6 0,-12 11 0,-10 10 15,-16 6-15,-11 4 0,-23 17 16,-13 12-16,-9-2 0,-6 1 15,-44 49-15,-8 3 16,8-14-16,3-8 0,-2 2 0,0 6 16,14-22-16,8-11 0,15-4 15,12 1-15,12-15 0,9-9 0,9-6 16,9-5-16,7-10 0,6-8 16,12-10-16,12-3 0,7-13 15,9-4-15,12-10 0,8-7 16,-3 1-16,-4 3 0,-3-7 15,-1-4-15,-10 4 0,-6 1 16,3-3-16,1-2 0,-17 12 0,-11 12 16,-9 5-16</inkml:trace>
  <inkml:trace contextRef="#ctx0" brushRef="#br0" timeOffset="7981.8219">4173 4501 0,'0'0'16,"20"-19"-16,3-3 0,10-6 0,2 1 16,17-7-16,10-2 15,5 5-15,-3 8 0,1 4 16,-5 7-16,-13 8 0,-11 6 0,-7 13 16,-11 9-16,-16 1 0,-8 3 15,-16 19-15,-13 13 0,-6 2 16,-6 1-16,-37 47 0,1 1 15,16-17-15,11-10 0,7-7 16,8-4-16,11-14 0,10-9 0,5-11 16,9-8-16,8-7 15,5-4-15,5-7 0,3-1 16,11-9-16,5-3 0,11-16 0,8-11 16,4-1-16,2 0 0,5-6 15,0-4-15,-12 5 0,-8 2 16,-5-2-16,-1-2 0,-9 4 15,-4 1-15,-19 5 0,-10 4 16,0 7-16,2 3 0,3 5 0</inkml:trace>
  <inkml:trace contextRef="#ctx0" brushRef="#br0" timeOffset="8462.9792">2753 4279 0,'0'0'0,"14"-9"0,-2 1 16,-1 3-16,1 1 0,3 5 16,1 4-16,-9 6 0,-4 6 0,-13 15 15,-6 13-15,-9 5 0,-6 5 16,-14 27-16,-9 13 16,-2 16-16,5-3 0,-22 38 0,2-7 15,19-29-15,14-20 0,19-21 16,11-17-16,8-18 0,5-12 15,14-12-15,6-8 0,7-13 16,4-9-16,21-21 0,16-14 16,1 4-16,-2 1 0,14-15 15,6-11-15,-6 7 0,-5 4 0,8 4 16,0 4-16,-7 4 0,-6 5 16,3 5-16,6 4 15,-11 10-15,-6 8 0,-5 18 0,-4 11 16,-23 12-16,-14 9 0,-7-10 15,-3-6-15,-5-3 0</inkml:trace>
  <inkml:trace contextRef="#ctx0" brushRef="#br0" timeOffset="10446.3699">2880 4098 0,'0'0'0,"0"0"0,-21-1 15,10 3-15,-1 0 0,-3 3 0,-5 2 16,-7 4-16,-1 3 0,-2 3 15,1 1-15,-2 3 0,-1 3 16,-4 6-16,3 1 0,1 0 16,2 2-16,-3 5 0,4-2 15,5 1-15,5 0 0,3-1 16,1 2-16,8-4 0,4-1 0,3-3 16,4 0-16,4-3 0,2-2 15,5-2-15,4-2 0,-2-6 16,4-6-16,3-3 0,4-1 15,2-3-15,2 0 0,0-2 16,3-2-16,3-5 0,-1-2 16,2-4-16,2-4 0,-3-2 15,0-1-15,8-6 0,-2-2 16,-4 3-16,-4-1 0,-3-3 16,-1-4-16,-1 2 0,-2 0 0,-5 1 15,-5-1-15,-4 2 16,-1 1-16,-5-2 0,-3 0 0,-3 4 15,-2 2-15,-5 1 0,-7 2 16,-3 1-16,-7 3 0,-5 3 16,-2 1-16,-4 4 0,-3 0 0,-9 6 15,-3 5-15,-2 2 16,-1 1-16,-3 6 0,-1 3 16,3 2-16,4 2 0,0 4 0,12-1 15,7-6-15,10-4 0,4-3 16</inkml:trace>
  <inkml:trace contextRef="#ctx0" brushRef="#br0" timeOffset="11029.7443">5022 4015 0,'0'0'16,"0"0"-16,0 0 0,0 0 0,-33 13 15,33-13-15,-41 15 0,16-4 16,-4 2-16,-5 3 0,-5 5 15,-10 6-15,0-1 0,-9 11 16,0 2-16,-1 7 0,8-3 0,2 8 16,10-1-16,10-6 15,10-5-15,12-2 0,4-1 16,7-4-16,2-4 0,6-4 0,4-1 16,3-5-16,3-2 0,1-6 15,6-4-15,0-3 0,3-1 16,6-3-16,4-2 0,1-5 15,0-2-15,4-6 0,3-4 16,-3-1-16,1-2 0,0-6 16,-1 0-16,-6 3 0,-4 1 15,-4-2-15,-2-3 0,-9 0 0,-4 1 16,-5-1-16,-2 0 16,-6 5-16,-4 6 0,-4 1 0,-4 2 15,-5-1-15,-4-2 0,-10-1 16,-6 2-16,0 4 0,-4 2 0,-6 4 15,-4 2-15,-1 4 16,1 2-16,1 3 0,-3 3 16,9 3-16,3-1 0,9 2 15,9 0-15,14-1 0,8 0 0,0-2 16,-1-2-16,-2-1 0</inkml:trace>
  <inkml:trace contextRef="#ctx0" brushRef="#br0" timeOffset="11579.3083">6892 4053 0,'0'0'0,"0"0"0,0 0 15,0 0-15,0 0 0,-35 0 16,13 4-16,0 3 0,-4 3 0,-7 3 16,-3 1-16,-15 7 0,2 0 15,-13 8-15,-1 1 16,4 1-16,5 0 0,-6 8 16,4 0-16,3 3 0,10-3 0,6-1 15,9 0-15,8-4 0,6-3 16,10-3-16,6-2 0,7-1 15,5 1-15,6-4 0,5-2 16,1-5-16,3-4 0,5-2 16,8-5-16,-1-1 0,0-5 15,9-3-15,4-4 0,-3-1 0,-4 1 16,11-9-16,1-6 16,-8 4-16,-7 0 0,1-2 0,2-3 15,-12 2-15,-4 2 0,-3-3 16,-2-3-16,-3 5 0,-2 3 15,-8-1-15,-1-1 0,-7 3 16,-3 0-16,-8 3 0,-1-2 16,-6 1-16,-1 2 0,-7 4 15,-5 4-15,-1 0 0,-1 1 0,-14 3 16,-2 3-16,7 1 0,2 4 16,-8 4-16,0 4 15,4 0-15,8-2 0,10 0 0,10 0 16,4-4-16,2-1 0,0-3 15</inkml:trace>
  <inkml:trace contextRef="#ctx0" brushRef="#br0" timeOffset="12345.4449">11295 4003 0,'0'0'16,"-6"-5"-16,-5-1 0,-2 0 0,-2 1 16,-12-4-16,-8-2 15,-1 0-15,-3-1 0,-18-2 0,-7 1 16,-1 5-16,0 2 0,-20 3 16,-5 3-16,-10-1 0,8 0 15,-16 9-15,0 8 0,-32 7 16,18-4-16,9 12 0,6 5 15,13-3-15,11-4 0,7 13 16,5 8-16,13-4 0,10-4 0,7 1 16,6 2-16,7-5 15,8-3-15,15 4 0,10 4 16,1-7-16,3-5 0,11 2 0,11 1 16,2-9-16,3-4 0,11-3 15,9-3-15,3-3 0,1 0 16,19-4-16,12-1 0,-1-5 15,-2-2-15,12-6 0,8-2 16,-7-5-16,-5-2 0,12 0 16,10-1-16,-14 1 0,-8-1 15,5-4-15,2-3 0,-8-2 0,-4-3 16,-3 1-16,-1 2 0,-12 1 16,-10 1-16,-1-9 0,0-6 15,-16 3-15,-8 5 0,-7-5 16,-4-3-16,-10 3 0,-7 3 15,-10-1-15,-6 0 0,-6 0 16,-4-1-16,-13 1 0,-10 1 16,-4 0-16,-6 1 0,-16 0 15,-11 0-15,4 8 0,2 5 0,-18 3 16,-14 0-16,4 1 0,4 0 16,-12 10-16,-7 4 0,6 6 15,6 1-15,-14 6 0,-8 4 16,14 6-16,9 3 0,30-9 15,22-7-15,14-3 0</inkml:trace>
  <inkml:trace contextRef="#ctx0" brushRef="#br0" timeOffset="19362.2202">15164 3686 0,'0'0'0,"0"0"0,0 0 0,0 0 16,26 0-16,-26 0 0,28-1 16,-28 1-16,40-4 0,-12 0 15,8 0-15,1 0 0,4 1 0,18 0 16,8-2-16,12 0 0,-2-1 16,21 1-16,4-2 15,9 0-15,-7 3 0,22-3 0,4-1 16,35-5-16,-22-3 0,7 0 15,4 3-15,-13 1 0,-9 2 16,14-1-16,7 1 0,-7 3 0,-6 1 16,15-1-16,12-3 15,-14 4-15,-10 1 0,16-1 16,11 0-16,-16 5 0,-8 4 0,14-2 16,11 1-16,-15-4 0,-9 0 15,12 0-15,8-1 16,-19 5-16,-13 1 0,9 1 0,8-3 15,-16 1-15,-13 1 0,4-1 16,3-1-16,-15-3 0,-10-2 0,1 6 16,1 5-16,-15-4 15,-8-2-15,-1-2 0,-2-1 16,-17 0-16,-10-1 0,-3 0 0,-3 1 16,-11-3-16,-5 0 0,-6-5 15,-2-2-15,-7-1 0,-4 1 16,-4 3-16,-3 1 15,-4 2-15,-2 2 0,-5 2 0,-4 1 16,-9-3-16,-5 1 0,7-1 16,5 3-16,4 0 0</inkml:trace>
  <inkml:trace contextRef="#ctx0" brushRef="#br0" timeOffset="22912.7922">25751 4355 0,'0'0'0,"0"0"15,0 0-15,0 0 0,0 0 0,-1 34 16,1-34-16,-3 30 0,1-14 16,-3 3-16,-1 3 15,-2 1-15,-1 0 0,-3 6 0,-1 2 16,1-2-16,1 0 0,2-2 16,1-1-16,0 1 0,3-5 15,2-3-15,1-2 0,2-5 16,3-2-16,3-4 0,5-2 15,1-2-15,3-2 0,1-4 16,3-3-16,1 0 0,0-3 0,5-3 16,1 0-16,-3-4 0,-2 0 15,1-4-15,1 0 16,-1 2-16,0 0 0,-1 0 0,-1 1 16,-4 1-16,-1 3 0,-3 0 15,-1 2-15,-2 1 0,-2 3 16,-1 2-16,-1 2 0,-1 3 15,-1 0-15,-1 4 0,0 3 16,1 2-16,-2 0 0,0 8 16,-1 3-16,-1 3 0,0 3 0,-3 5 15,0 5-15,-3 7 16,1 1-16,-2 4 0,-2 3 16,-3 7-16,-2-2 0,-1 2 0,-3 2 15,0 5-15,3-2 0,-3-3 16,-3-1-16,-2 1 0,0-8 15,0-1-15,1-3 0,3-4 16,3-4-16,-3-3 0,-1-2 16,1-9-16,1-5 0,3-5 0,0-5 15,2-4-15,2-2 0,2-8 16,1-3-16,3 0 0,1 4 16,2-1-16</inkml:trace>
  <inkml:trace contextRef="#ctx0" brushRef="#br0" timeOffset="23113.1761">26411 4669 0,'0'0'0,"0"0"0,25-8 15,-7 4-15,2 2 0,12-2 16,5-3-16,-2 3 0,-1 0 0,3 2 15,-2 3-15,-7 1 16,-6 3-16,-3-2 0,-4 1 16,-3-2-16</inkml:trace>
  <inkml:trace contextRef="#ctx0" brushRef="#br0" timeOffset="23262.4388">26400 4930 0,'0'0'0,"0"0"15,0 0-15,34 1 0,-34-1 0,47 2 16,-9 0-16,12-2 0,0-2 16,19 0-16,2 0 15,-12-1-15,-12 2 0,-8 0 0</inkml:trace>
  <inkml:trace contextRef="#ctx0" brushRef="#br0" timeOffset="23596.2246">27971 4487 0,'0'0'0,"0"0"0,0 0 0,0 0 15,0 0-15,-16-13 0,16 13 16,-21-3-16,21 3 0,-31 1 15,8 6-15,-2 2 0,1 2 0,-9 5 16,-3 1-16,3 0 16,2 1-16,-3 7 0,3 1 15,5 2-15,5-1 0,4 1 16,2 0-16,5-1 0,4-1 16,3 6-16,4-3 0,1-6 0,2 0 15,6 1-15,5-2 0,1-6 16,4 0-16,11-1 0,4-3 15,0-3-15,2-4 0,-10-1 16,-5 0-16,-4-1 0</inkml:trace>
  <inkml:trace contextRef="#ctx0" brushRef="#br0" timeOffset="23980.6342">28289 4225 0,'0'0'0,"0"0"0,8-17 15,-3 8-15,1-2 0,1-2 0,2 1 16,3-4-16,0 2 0,0 2 16,1 2-16,0 2 0,0 1 15,-1 1-15,0 2 0,0 3 16,-1 3-16,-1 3 0,-1 3 15,-1 3-15,0 2 0,-3 2 16,0 2-16,-1 1 0,-1 2 0,2 1 16,-1 1-16,1 1 0,-1-1 15,3 5-15,-1-2 0,1-2 16,-1-1-16,2 0 0,1-1 16,-1-3-16,-1-2 0,2-3 15,2-3-15,-3-3 0,-1 1 16,0-3-16,1-1 0,1-1 15,0-3-15,2-4 0,2-1 16,-2 0-16,-2 0 0,-1 3 16</inkml:trace>
  <inkml:trace contextRef="#ctx0" brushRef="#br0" timeOffset="24229.2007">28762 4101 0,'0'0'0,"0"0"16,0 0-16,-34 21 0,16-10 0,-4 2 16,-4 2-16,-11 4 0,-1 2 15,-1 0-15,-1 3 0,-8 2 16,0-1-16,-4 4 0,6-1 16,2-4-16,2-1 0,5-2 15,4-1-15,3-4 0,2-3 16,3-2-16,0-1 0,1-4 15,1-4-15,6 1 0,2-2 16,4 2-16</inkml:trace>
  <inkml:trace contextRef="#ctx0" brushRef="#br0" timeOffset="24712.9301">23986 3097 0,'0'0'0,"0"0"16,0 0-16,0 0 0,0 0 0,0 0 16,0 0-16,0 0 0,5 25 15,-5-25-15,0 0 0,18 29 0,-18-29 16,21 21-16,-7-12 0,0 0 15,-3-1-15,-1-1 0</inkml:trace>
  <inkml:trace contextRef="#ctx0" brushRef="#br0" timeOffset="25009.865">26204 3226 0,'0'0'0,"0"0"16,0 0-16,0 0 16,4 30-16,-4-30 0,4 25 0,-4-25 15,5 20-15,-5-20 0</inkml:trace>
  <inkml:trace contextRef="#ctx0" brushRef="#br0" timeOffset="26079.8057">27093 4346 0,'0'0'0,"0"0"0,0 0 16,0 0-16,0 0 0,21-18 15,-21 18-15,32-10 0,-12 6 0,4-1 16,6 0-16,0 2 0,1 1 16,11 2-16,2 1 15,6 2-15,-4 0 0,-3 3 16,-2 3-16,-6-1 0,-4 0 0,6 5 16,0 2-16,-8-1 15,-3 1-15,-5 4 0,-1 4 0,-5-2 16,-3-4-16,-4 2 0,-4 2 15,-3-2-15,-2 2 0,-9 1 16,-6 1-16,-3 1 0,-2-2 0,-6 4 16,-5 2-16,-1-1 0,-2 0 15,-5-1-15,-6 3 16,-2 2-16,4-1 0,-4 1 0,-1-1 16,5-1-16,4-1 0,-3 2 15,3-2-15,6-2 0,3-5 16,8-1-16,6-1 0,5-3 15,5 1-15,3-5 0,4 1 16,5-2-16,1-2 0,11-1 16,7-1-16,0-3 0,3-2 0,9-2 15,8-3-15,0 0 0,3-1 16,12-1-16,4 0 0,-2 0 16,-3 0-16,11-4 0,-1-1 15,-8 3-15,-6 0 0,-2-1 16,1 1-16,-6 1 0,-5 1 15,14-1-15,-9 2 0,-24 1 16,-4-1-16,-2 2 0,-4 2 16,-2-2-16,-2 0 0,-4-1 15,1 1-15,-3 1 0,-3 1 0,2-1 16,-2 1-16,3-1 0,-3 1 16,0 0-16,-3-3 0,1 4 15,-1 1-15,-2 0 0,0 0 16,-1 1-16,2-2 0,1 1 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09-09T07:07:57.208"/>
    </inkml:context>
    <inkml:brush xml:id="br0">
      <inkml:brushProperty name="width" value="0.05292" units="cm"/>
      <inkml:brushProperty name="height" value="0.05292" units="cm"/>
      <inkml:brushProperty name="color" value="#FF0000"/>
    </inkml:brush>
  </inkml:definitions>
  <inkml:trace contextRef="#ctx0" brushRef="#br0">25768 4662 0,'0'0'0,"0"0"0,0 0 15,0 0-15,0 0 0,16-15 0,-16 15 16,0 0-16,26-8 0,-13 5 16,2 1-16,5 1 0,4 1 0,2 0 15,3 1-15,13 0 0,3 1 16,4 1-16,4 1 0,11 1 16,-1-1-16,15-1 0,3 1 15,-3-2-15,-1 1 0,15 3 16,-1 1-16,8-2 0,-7 2 0,10-3 15,-4 1-15,21 0 16,-11 0-16,-7-2 0,-5-1 16,-11 2-16,-9-1 0,0-2 0,1-2 15,-8 0-15,-4 0 0,-3 0 16,-1 0-16,-10-1 0,-3 4 16,-5-4-16,-2 1 0,-7 2 15,-3 1-15,-2-1 0,0 0 16,-7 1-16,-3 2 0,-6-4 15,-3-4-15,-1 3 0,-3 3 0,-2-2 16,0-2-16,-3 0 16,-1-2-16,0 4 0,3-2 15,-3 2-15,-2 5 0,0-3 0,-2-2 16,-1 2-16,0 1 0,-6-2 16,-5 0-16,4 1 0,2-1 15,3-1-15</inkml:trace>
  <inkml:trace contextRef="#ctx0" brushRef="#br0" timeOffset="18403.0645">11976 6990 0,'0'0'0,"0"0"0,0 0 15,0 0-15,0 0 0,0 0 0,0 0 16,0 0-16,0 0 0,0 0 15,0 0-15,20-17 0,-20 17 0,0 0 16,31-4-16,-31 4 16,27 2-16,-11-1 0,1-1 15,1 0-15,-1 0 0,3 1 16,2 2-16,0-3 0,0 4 0,5-4 16,-2 3-16,3-3 0,2 2 15,-2-1-15,0-1 0,-2 0 16,1 1-16,0-1 15,3 0-15,-2 0 0,-3 0 0,4 0 16,-3 0-16,0 0 0,-1 0 16,-3 0-16,-1-1 0,-2 2 15,-3-1-15,-5 3 0,-1-3 16,-1 0-16,-1 0 0,-2 0 16,1 2-16,-1-1 0,-2 0 0,0 2 15,0-3-15,-1 3 0,1 0 16,0-3-16,-1-2 0,-1 1 15,0-1-15,1 1 0</inkml:trace>
  <inkml:trace contextRef="#ctx0" brushRef="#br0" timeOffset="19336.8596">13780 7265 0,'0'0'16,"0"0"-16,0 0 0,0 0 16,0 0-16,0 0 0,0 0 15,32-1-15,-32 1 0,26-1 16,-26 1-16,30-1 15,-9 0-15,0 1 0,-1 2 0,1-1 16,0 0-16,1-1 0,0 0 16,9 2-16,2 0 15,0 0-15,0-2 16,1 0-16,1 0 0,1 0 0,-1 1 0,9 1 16,1 0-16,0 1 0,-1-3 0,0-1 15,1-1-15,5 5 16,-5-1-16,1 0 0,0 3 15,-3-4-15,-2-1 0,1 3 0,2 2 16,-4-1-16,-3 0 0,8-3 16,-1 0-16,-5 0 0,-1-1 15,0 4-15,3-1 0,-3 1 16,-3-4-16,0 5 0,1 0 16,-4-1-16,-2 0 15,1 1-15,0 0 0,0-2 0,0-2 0,0-1 16,0 3-16,-9-2 0,-1 1 15,0-1-15,0-1 0,1 3 16,1-1-16,-2 0 0,0 1 16,-4-2-16,-1 0 0,-3-1 15,-2 2-15,-2-2 0,0 1 0,-2 0 16,0 0-16,-1-1 0,-1-1 16,-2 1-16,1-1 15,-1 1-15,-1 0 0,0 0 16,1 0-16,-3 0 0,2-1 0,-2 1 15,2 0-15,-2 0 16,0 0-16,0 0 0,0 0 16,0-3-16,0 3 0,0 0 0,-2 0 15,0 0-15,-2 1 0,1 1 16,1-2-16,0 1 0</inkml:trace>
  <inkml:trace contextRef="#ctx0" brushRef="#br0" timeOffset="20267.7067">9465 8335 0,'0'0'0,"0"0"0,0 0 16,29 1-16,-29-1 0,27 2 0,-7 1 16,0 0-16,1 1 0,5 2 15,1-2-15,-2 2 0,-1 0 0,1 1 16,-1 4-16,-2-1 0,-3 1 16,-1 6-16,-2 1 15,-6-4-15,-1-2 0,-4 5 0,-4-1 16,-4-2-16,-5-1 0,-7 6 15,-5 3-15,-3-5 0,-3-2 16,-3-2-16,-6 2 0,2 2 16,0 0-16,-5 1 0,-1-1 15,6-2-15,5-4 0,5-2 16,3 1-16,5-5 0,3-1 0,3-1 16,3-2-16,3-4 0,3-3 15,8-3-15,5-1 0,-2 1 16,-2 3-16,-1-1 0</inkml:trace>
  <inkml:trace contextRef="#ctx0" brushRef="#br0" timeOffset="20601.8766">10047 8283 0,'0'0'0,"0"0"0,0 0 0,0 0 16,0 0-16,-21 17 0,21-17 15,-22 16-15,22-16 0,-24 21 16,12-6-16,0-1 0,1 3 0,0 1 16,-1 2-16,3 0 0,-1-1 15,-1 6-15,1 0 0,2 1 16,1-2-16,3 1 15,2-1-15,1-3 0,1-2 0,2-2 16,1 1-16,2-2 0,0-3 16,4 0-16,3-2 0,2-2 15,3-2-15,1-2 0,1-3 16,1-4-16,1-3 0,1 1 0,-4 1 16,-4-1-16</inkml:trace>
  <inkml:trace contextRef="#ctx0" brushRef="#br0" timeOffset="21017.757">10364 8387 0,'0'0'0,"0"0"16,0 0-16,0 0 0,30 6 0,-30-6 15,36 6-15,-15-2 16,1 1-16,3-2 0,4 1 16,6 2-16,-2 0 0,1 2 0,1 0 15,-5 0-15,-2-1 0,3 3 16,-5 1-16,-4-1 0,-3-1 16,-5-1-16,-3-1 15,-3 2-15,-3-1 0,-4-1 0,-2-1 16,-3 0-16,0 0 0,-7 3 15,-6 1-15,0 0 0,-2 1 16,-3 0-16,-1 0 0,-3 0 0,0 0 16,-5 1-16,2 0 15,3-1-15,2 0 16,2-1-16,0 1 0,3-1 0,1-2 0,4-2 16,3-1-16,2 1 15,2-1-15,10-4 0,5-1 16,1-3-16,2-3 0,-1 1 0,-2 1 15,-2 0-15</inkml:trace>
  <inkml:trace contextRef="#ctx0" brushRef="#br0" timeOffset="21450.581">11383 8380 0,'0'0'0,"0"0"0,0 0 16,0 0-16,0 0 0,-23 18 16,23-18-16,-19 16 0,19-16 0,-30 21 15,13-7-15,1 0 16,0 1-16,1 1 0,-1 1 16,-2 5-16,1-2 0,4 2 0,3-2 15,4 1-15,5 0 16,2-3-16,4 0 0,3-2 15,2-2-15,5 0 0,6-3 16,1-3-16,0 0 0,10-3 0,3-2 16,-2-2-16,-1-2 0,1-2 15,2-2-15,-3-1 0,-3 2 0,3-6 16,-4-2-16,-5 0 16,-3 0-16,-4-2 0,-1 1 15,-6 1-15,-3 0 0,-2-1 0,-4 1 16,-3 0-16,0 0 0,-8 0 15,-4 0-15,-6 1 0,-4 0 16,-8 2-16,-6-1 0,-1 4 16,0 4-16,2 1 0,8 0 15,7 0-15</inkml:trace>
  <inkml:trace contextRef="#ctx0" brushRef="#br0" timeOffset="22100.9143">8964 9805 0,'0'0'0,"0"0"0,0 0 16,0 0-16,0 0 0,0 0 0,23-6 16,-23 6-16,30 1 0,-8-1 15,6 0-15,-1-2 0,2-1 16,15 0-16,6-1 0,-1 1 15,1-2-15,17 0 0,5 1 16,8-1-16,-3 2 0,13 0 16,0-4-16,-12 2 0,-10 1 0,15 3 15,2 1-15,-12 1 0,-6-1 16,33 2-16,-6-1 16,-16 1-16,-9 3 0,-5-1 0,-2-2 15,-10 2-15,-7-1 0,-4 0 16,-2-2-16,-6 4 0,-4 1 15,-3-2-15,-4-1 0,-8 0 16,-4 0-16,-4 0 0,-3 0 16,-4 1-16,0 2 0,-8 0 15,-5-1-15,-4-3 0,-3-3 0,6 1 16,4 0-16,2 0 0</inkml:trace>
  <inkml:trace contextRef="#ctx0" brushRef="#br0" timeOffset="22517.6684">9297 9969 0,'0'0'0,"0"0"0,0 0 16,0 0-16,0 0 0,34-6 0,-34 6 15,30 2-15,-30-2 0,35 4 16,-14-1-16,0 3 16,-1-1-16,8 6 0,0 3 15,0-1-15,-2 1 0,0 2 0,-3 4 16,-3 1-16,-2-1 0,1 7 15,0 2-15,-3-2 0,-3-1 0,-4 2 16,-4 2-16,-3-3 16,-2-2-16,-1-2 0,-1 1 15,-1-3-15,-1-3 0,0 0 0,-3-1 16,2-5-16,-1 2 0,1-7 16,-2-3-16,-1-1 0,0-3 15,1-3-15,2-4 0,2-1 16,2-2-16,0 2 0,0 1 15,1 1-15</inkml:trace>
  <inkml:trace contextRef="#ctx0" brushRef="#br0" timeOffset="22816.8686">9877 9946 0,'0'0'0,"0"0"16,0 0-16,0 0 0,0 0 0,0 0 15,0 0-15,-18 18 0,18-18 16,-24 21-16,9-7 0,-1 1 16,1 2-16,-7 2 0,-4 3 15,-5 5-15,3-5 0,-3 4 16,-2 1-16,-4 5 0,2-3 0,5-1 16,2-1-16,4-3 0,3-2 15,-3 2-15,0-3 0,7-5 16,5 0-16,2-5 0,2-4 15,5-3-15,2-1 0,6-6 16,6-5-16,2-4 0,3 0 0,-3 1 16,-3 1-16,-1 3 15</inkml:trace>
  <inkml:trace contextRef="#ctx0" brushRef="#br0" timeOffset="22985.1989">9885 10188 0,'0'0'15,"0"0"-15,0 0 0,0 0 0,29 0 16,-29 0-16,31 0 0,-31 0 16,36 4-16,-15-4 0,3 0 15,-1 1-15,-1 0 0,7-3 16,0 2-16,-5-4 0,-4 2 0,-4 1 16</inkml:trace>
  <inkml:trace contextRef="#ctx0" brushRef="#br0" timeOffset="23517.7302">10523 10049 0,'0'0'16,"0"0"-16,0 0 0,0 0 0,0 0 16,24 14-16,-24-14 0,22 15 15,-22-15-15,23 14 0,-12-3 16,-2-2-16,-3 3 0,-1-1 15,-3 1-15,-3-1 0,-2 0 0,-4 1 16,-3-1-16,-1 0 16,0-1-16,-8 3 0,-2 1 15,0-1-15,1-2 0,2-1 16,-1-3-16,3 1 0,3-2 0,2-1 16,2-2-16,2 1 0,0-1 15,3 0-15,0-3 0,4 0 16,0-3-16,7 3 0,4-3 15,1 2-15,2 2 0,6-2 16,1-2-16,1 3 0,0-2 16,2 1-16,-1 1 0,-2 3 15,-3 0-15,0 1 0,0 3 16,-3 0-16,-2 2 0,-1 0 16,0 2-16,-5-1 0,-1-2 0,-4 3 15,-3 3-15,-2-2 0,-2 1 16,-6 4-16,-5-1 0,-2 0 15,-1-4-15,-6 6 0,-2-1 16,0-2-16,-1-1 16,0-3-16,-2 2 0,2-2 0,2-2 0,-2-2 15,-1-4-15,3-1 0,2-2 16,1-3-16,2 0 16,1-4-16,1-1 0,1-3 0,2-6 15,4-5-15,3 0 0,1 2 16,3 5-16,0 2 0</inkml:trace>
  <inkml:trace contextRef="#ctx0" brushRef="#br0" timeOffset="23834.0448">10168 9188 0,'0'0'0,"0"0"16,0 0-16,0 0 0,-6 22 16,6-22-16,-8 26 0,8-26 15,-5 31-15,0-14 0,0 3 16,-1-1-16,1 0 0,-2 6 0,1 0 15,1 1-15,-1-2 0,1 0 16,-1-2-16,2 0 0,1 0 0,-1-1 16,2-1-16,2-3 15,2-3-15,-1-1 0,1-2 16,-1-4-16</inkml:trace>
  <inkml:trace contextRef="#ctx0" brushRef="#br0" timeOffset="24517.3836">11534 9754 0,'0'0'0,"0"0"16,0 0-16,25 6 0,-25-6 0,28 3 16,-10 0-16,3 2 0,2 2 15,8 0-15,1 0 16,-1-1-16,-2 1 0,1 0 15,0 0-15,2 2 0,-5-4 0,-4 4 16,-2 0-16,-3 0 16,-4-2-16,-2-1 0,-2 1 15,-4-2-15,-2 0 0,-2 0 0,-2-1 16,-1 1-16,-1 1 0,-4-2 16,-1 2-16,-6-1 0,-2-2 0,-4 2 15,-2 1-15,0 1 16,0 1-16,-3-1 0,-2 2 15,0-1-15,3-1 0,-5 2 0,0 0 16,2-2-16,0 0 0,2 0 16,0 0-16,3-1 0,3 1 15,3 0-15,1 0 0,3 2 16,2-4-16,2 1 0,1-1 16,3-1-16,1 1 0,5-3 0,5-1 15,-2-1-15,0 1 0,-2-1 16</inkml:trace>
  <inkml:trace contextRef="#ctx0" brushRef="#br0" timeOffset="25083.9001">12485 9766 0,'0'0'16,"0"0"-16,0 0 0,0 0 0,0 0 0,0 0 15,0 0-15,0 0 16,0 0-16,-24 3 0,24-3 16,-21 7-16,21-7 0,-25 9 15,25-9-15,-27 14 0,15-5 0,0 1 16,-1 3-16,0-1 0,0 1 15,1 0-15,0 1 16,1 0-16,0-1 0,-1 6 0,2 3 16,2-4-16,3 0 0,3 0 15,3 1-15,1-5 0,1 1 16,4-1-16,2 0 0,-2-3 16,1 0-16,3-2 0,2 0 15,2-2-15,0 0 0,3-4 0,2 1 16,-3-4-16,0 0 0,0 0 15,3-4-15,-1 2 0,0 1 16,4-8-16,0 0 0,-6 0 16,-2 1-16,0-5 0,0 0 15,-3-1-15,-2 0 0,0-1 16,-1-2-16,-4 2 0,-2-2 16,0 0-16,-2-2 0,-1 4 15,0 1-15,-2-4 0,-2-3 16,0 3-16,-1 2 0,-3 1 15,-3 0-15,-2 2 0,1 1 0,-5 1 16,-4-2-16,0 3 0,-1 1 16,-7 4-16,-4-1 15,2 4-15,1 2 0,6 0 0,5 0 16,4 0-16</inkml:trace>
  <inkml:trace contextRef="#ctx0" brushRef="#br0" timeOffset="31034.3908">15711 8247 0,'0'0'16,"0"0"-16,0 0 0,0 0 15,-10-20-15,10 20 0,-13-14 16,3 7-16,-2 2 0,-3 1 0,-1 0 15,-1 2-15,0 0 0,-7 5 16,0 5-16,2-1 0,1 1 16,1 5-16,0 4 0,3 0 15,1 1-15,-1 11 0,0 6 16,5 1-16,3-3 0,3 7 16,2 5-16,1-2 0,1-3 0,4 12 15,3 3-15,1-6 0,-2-2 16,2 10-16,-1 0 15,1-3-15,1-1 0,-3 4 0,-2-3 16,-1-5-16,-1-6 0,-3 3 16,-3 2-16,1-9 0,-2-4 15,-3-4-15,-3-1 0,-1-5 16,-3-5-16,-6-3 0,-4-2 16,-1-5-16,2-2 0,-13-5 15,-7-3-15,5-3 0,-1-5 0,-10-11 16,-1-6-16,16 8 15,10 3-15,7 5 0</inkml:trace>
  <inkml:trace contextRef="#ctx0" brushRef="#br0" timeOffset="31220.9832">15039 8725 0,'0'0'15,"0"0"-15,26-6 0,-9 5 0,4 0 16,14 1-16,7 1 0,3 1 16,0 1-16,14 4 0,3 2 15,5 1-15,-5-1 0,-7-1 16,-14-1-16,-10-3 0</inkml:trace>
  <inkml:trace contextRef="#ctx0" brushRef="#br0" timeOffset="31569.7892">16206 8252 0,'0'0'0,"0"0"16,0 0-16,0 0 0,0 0 0,-15 24 16,15-24-16,-23 28 0,23-28 0,-27 36 15,11-13-15,1 2 16,1 0-16,-6 12 0,-2 3 16,3-2-16,4-1 0,-1 11 15,5 1-15,2-4 0,4-3 0,5 10 16,5-4-16,2-4 0,2-6 15,4 0-15,2 0 0,3-3 16,1-3-16,9 2 0,4-5 16,-3-13-16,-2-6 0,-8-3 15,-4-2-15,-4-1 0</inkml:trace>
  <inkml:trace contextRef="#ctx0" brushRef="#br0" timeOffset="31920.9656">16645 8513 0,'0'0'0,"0"0"0,0 0 0,0 0 16,23 17-16,-23-17 0,31 23 16,-13-8-16,0 1 0,2 4 15,2 3-15,6 8 0,-1 0 16,-2-1-16,-3-1 0,1 6 16,-3-1-16,-4-3 0,-1-2 15,-4-4-15,-3-4 0,0 1 0,-1-2 16,-3-1-16,-2-5 0,1-3 15,-1-3-15,-1-5 0,0-6 16,-1 3-16,1-2 0,-1 2 16</inkml:trace>
  <inkml:trace contextRef="#ctx0" brushRef="#br0" timeOffset="32169.0919">17064 8632 0,'0'0'0,"0"0"16,0 0-16,0 0 0,-22 10 0,22-10 15,-29 13-15,12-2 0,-2 2 16,-1 3-16,-1 4 0,0-2 16,0-3-16,-6 6 0,-1 0 15,4-2-15,2 0 0,-3 4 16,3 0-16,4-3 0,2-3 0,4-2 15,3-3-15,5-4 0,3-4 16,0-1-16,-1 0 0,2-3 16</inkml:trace>
  <inkml:trace contextRef="#ctx0" brushRef="#br0" timeOffset="32500.6874">17792 8459 0,'0'0'0,"0"0"16,0 0-16,-23 11 0,23-11 0,-30 19 15,10-7-15,-2 2 0,-1-1 16,-6 10-16,1 2 15,3 1-15,2-1 0,-2 10 0,3 3 16,4-3-16,5-2 0,5 1 16,5 0-16,2-4 0,2-4 15,3 5-15,3-3 0,1-3 16,4-4-16,3 0 0,5-1 16,0-5-16,0-6 0,0-5 0,4-5 15,-9 0-15,-3 0 0,-2 1 16</inkml:trace>
  <inkml:trace contextRef="#ctx0" brushRef="#br0" timeOffset="32800.4347">17998 8612 0,'0'0'0,"0"0"16,0 0-16,15 18 0,-15-18 0,21 20 16,-6-5-16,-2 3 0,0 0 15,1 3-15,2 2 0,3 5 16,-3-2-16,0 2 0,-3 0 16,-1-3-16,-1-3 0,-1 4 15,-3-3-15,-2-3 0,-2-2 0,-2-3 16,-2-2-16,1-5 0,3-3 15,-6-3-15,-1-3 0,1-3 16,2-3-16,-1 2 0,1 0 16,0 2-16</inkml:trace>
  <inkml:trace contextRef="#ctx0" brushRef="#br0" timeOffset="33034.4452">18254 8692 0,'0'0'0,"0"0"0,0 0 16,0 0-16,-24 17 0,24-17 16,-28 21-16,11-7 0,0-1 0,-3 3 15,0 1 1,1-1-16,2 1 0,-4 5 0,2 2 16,1-4-16,3-3 0,2 0 15,2-2-15,1-2 0,1-3 16,2-2-16,3-1 0,3-3 15,3-1-15,-2-3 0,2 3 0,-2-3 16</inkml:trace>
  <inkml:trace contextRef="#ctx0" brushRef="#br0" timeOffset="33200.4429">18403 8731 0,'0'0'0,"0"0"0,0 0 15,29-1-15,-29 1 0,39 1 0,-15-1 16,4 2-16,2-1 0,6 0 16,-1-1-16,-2 0 0,-1-2 15,0-1-15,-5 1 0,-6 0 0</inkml:trace>
  <inkml:trace contextRef="#ctx0" brushRef="#br0" timeOffset="33667.4476">18975 8630 0,'0'0'0,"0"0"16,0 0-16,0 0 0,25 14 0,-25-14 16,23 15-16,-11-7 0,-3 2 15,-1 1-15,-1 3 0,-3 0 16,-1 0-16,-5 0 0,-4-1 15,-3-1-15,-2 0 0,-6 2 0,1-2 16,-2 0-16,-1-1 0,2-3 16,-1-1-16,3-1 0,1-1 15,3-1-15,3-1 0,0 0 16,1 0-16,3-1 0,0-1 16,4-1-16,4-1 0,4 0 0,4-2 15,1 1-15,2 0 0,10 0 16,3 0-16,0 1 0,-3-2 15,3 3-15,0 3 0,-2-1 16,-2 1-16,1 3 0,-3-1 16,-4 2-16,-4 2 0,-4 2 15,-3 3-15,-5-5 0,-3 0 16,-6 2-16,-5 1 0,-1-1 0,0 0 16,-7 2-16,-3 0 0,-1-2 15,-1-1-15,2-2 0,0 0 16,2-2-16,1 0 0,-1-5 15,-1-3-15,7-4 0,4 0 0,2-1 16,2 2-16,2 2 0</inkml:trace>
  <inkml:trace contextRef="#ctx0" brushRef="#br0" timeOffset="33951.1593">19409 8576 0,'0'0'0,"0"0"0,0 0 16,0 0-16,19 22 0,-19-22 15,20 27-15,-10-11 0,0 1 0,0 2 16,-1 4-16,-2 0 0,-1 0 16,-2 10-16,-3 2 15,-2-4-15,-2-3 0,-5 5 0,-3 1 16,0-4-16,1-3 0,-4-1 15,-4-3-15,2-2 0,0-5 16,2-4-16,1-4 0,3-3 16,3-3-16,2 0 0,0-1 15,2 1-15</inkml:trace>
  <inkml:trace contextRef="#ctx0" brushRef="#br0" timeOffset="34401.2181">19656 8220 0,'0'0'0,"0"0"16,0 0-16,21-5 0,-21 5 0,24-4 15,-9 4-15,2 1 0,-1-1 16,3 3-16,1-2 0,-2 3 15,-1 0-15,5 4 0,-1 2 16,-1 3-16,-3-1 0,-1 4 16,-3 1-16,-2 1 0,0 1 0,-3 4 15,-1 5-15,-2-1 16,1-1-16,-3 9 0,-3-2 16,-1 1-16,-1-1 0,-2 6 15,1 5-15,0-3 0,-1-3 0,0 11 16,0 3-16,-1-3 0,2-2 15,-2 9-15,1 1 0,0-7 16,-1-6-16,1 1 0,-2-1 16,0-2-16,-1-2 0,-3 4 15,0-2-15,1-11 0,1-3 0,-6 2 16,-3 2-16,-1-4 16,0-6-16,-7-3 0,-7-5 0,-8 0 15,-4-2-15,-21-1 16,-16-3-16,-10-3 0,5-7 0,17 0 15,21 2-15,15-1 0</inkml:trace>
  <inkml:trace contextRef="#ctx0" brushRef="#br0" timeOffset="35083.8979">16489 7863 0,'0'0'0,"0"0"16,0 0-16,0 0 0,0 0 0,0 0 15,0 0-15,0 0 16,-21-4-16,21 4 0,-25 10 16,25-10-16,-30 11 0,13-4 15,-3 0-15,0 0 0,0 0 0,1 0 16,2 0-16,-3 2 0,1-2 15,1 2-15,1-2 16,0-1-16,3 0 0,0 0 0,0 1 16,2 1-16,1 0 0,1 3 15,1 1-15,2 3 0,0 1 16,1 5-16,-2 2 0,1 2 16,2 1-16,0 6 0,2 5 15,1 9-15,0-1 0,0 5 16,4 2-16,-2 9 0,-2-5 0,1 3 15,0 3-15,-1 4 0,0-7 16,0-1-16,-1-1 0,1-6 16,0-5-16,-1 4 0,0-3 15,1-7-15,1-5 0,1 0 16,0 0-16,3-6 0,2-3 0,3-4 16,2-2-16,-3-7 0,1-2 15,3 2-15,2 1 16,3-3-16,0-2 0,2-2 0,3 2 15,2-2-15,2 0 0,3-1 16,1-2-16,1 1 0,2 3 0,5-1 16,1 1-16,0-2 15,-2-1-15,-3 0 0,-8-2 16,-7 0-16</inkml:trace>
  <inkml:trace contextRef="#ctx0" brushRef="#br0" timeOffset="35720.8184">21301 8599 0,'0'0'0,"0"0"0,0 0 16,0 0-16,0 0 0,0 0 15,0 0-15,0 0 0,-29 10 0,29-10 16,-39 6-16,15-1 0,-1 0 15,-5 1-15,-4 0 0,1 1 16,1-1-16,-9 2 0,0 0 16,-2 3-16,6-1 0,6 0 15,4 1-15,5-1 0,4 1 16,3 0-16,4 1 0,2-1 16,3 0-16,2 0 0,3 0 15,4-3-15,2 0 0,8 1 0,7 3 16,2 0-16,2-1 0,12 5 15,3 0-15,0 0 0,-2 0 16,10 2-16,-1-3 0,-5 0 16,-5 1-16,0 1 0,-3-2 15,-6 1-15,-2-1 0,-10-3 16,-5-2-16,-2-4 0,-3 0 0,0-3 16</inkml:trace>
  <inkml:trace contextRef="#ctx0" brushRef="#br0" timeOffset="35917.2626">20573 9139 0,'0'0'0,"0"0"16,0 0-16,0 0 0,34 12 0,-12-5 15,7 3-15,2 1 0,1 2 16,13 4-16,4 0 0,-1 1 15,-2 0-15,2 0 0,-10-4 16,-7-3-16</inkml:trace>
  <inkml:trace contextRef="#ctx0" brushRef="#br0" timeOffset="39303.0081">3595 5476 0,'0'0'15,"0"0"-15,0 0 0,-3 19 0,3-19 16,-3 28-16,3-7 0,0 4 16,0 0-16,3 14 0,-2 6 15,1 3-15,-2 0 0,1 18 16,1 3-16,-2 10 0,-2-2 0,1 12 16,-2 4-16,0-4 15,2-3-15,-2 7 0,1-1 16,0 27-16,0-15 0,2-8 0,0-5 15,3-8-15,0-4 0,4-4 16,3 0-16,-4-24 0,0-16 16,-3-12-16</inkml:trace>
  <inkml:trace contextRef="#ctx0" brushRef="#br0" timeOffset="41334.241">1645 5322 0,'0'0'16,"0"0"-16,0 0 0,0 0 0,0 0 15,22-17-15,-22 17 0,26-15 16,-26 15-16,32-18 0,-11 8 16,1 1-16,1-1 0,8-1 15,1 1-15,-5 3 0,0 1 0,0 2 16,-1 3-16,-3 2 0,-2 4 16,-5 4-16,-3 5 15,-4 2-15,-3 2 0,-6 10 0,-8 3 16,0 4-16,-4 1 0,-1 3 15,-5 1-15,-1 3 0,-4 0 16,1 3-16,-1 1 0,1-3 16,3-5-16,-1 3 0,3-3 15,4-6-15,2-2 0,3-4 16,-1-4-16,6-2 0,0-3 0,4-7 16,2-2-16,1-4 15,3-1-15,3-4 0,2-4 16,5-1-16,1-4 0,2-5 15,4-4-15,3-3 0,4 0 0,10-9 16,3-5-16,1 3 0,1-4 0,14-6 16,0-2-16,0 3 15,-2 2-15,-8 7 0,-16 8 16,-8 7-16</inkml:trace>
  <inkml:trace contextRef="#ctx0" brushRef="#br0" timeOffset="43017.3128">27288 1547 0,'0'0'0,"0"0"15,0 0-15,-15 34 0,9-19 0,-1 6 16,-1 5-16,-4 12 0,0 2 16,-5 17-16,1 4 0,-1 0 15,1 2-15,-4 6 0,1 2 16,2 4-16,2-8 0,3-2 16,1-1-16,-2 8 0,1-5 15,1-2-15,2-4 0,1-1 16,2-3-16,-2 6 0,3-20 15,2-13-15</inkml:trace>
  <inkml:trace contextRef="#ctx0" brushRef="#br0" timeOffset="46168.712">3390 7248 0,'0'0'0,"0"0"16,0 0-16,0 0 0,0 0 0,0 0 16,0 0-16,0 0 15,31-8-15,-31 8 0,38-7 16,-12 5-16,-2-3 0,5 1 16,3 1-16,4-1 0,0 3 0,0 1 15,-2 0-15,-2 1 0,-7 1 16,4 2-16,-4-1 15,-4 3-15,-2 0 0,-5 1 0,-3 1 16,-4 2-16,-4 1 0,-6 0 16,-3 5-16,-4 0 0,-5 2 15,-10 9-15,-4 2 0,-3 1 16,-2 1-16,-11 7 0,-1 1 16,4-4-16,4-3 0,-3 2 15,4-2-15,6-5 0,5-4 0,3-4 16,1-3-16,7-3 0,5-3 15,3-1-15,7-1 0,0-3 16,5 0-16,2-3 0,4-1 16,0-3-16,3-2 0,8 0 15,4-1-15,3 0 0,0 0 16,5-1-16,5-3 0,0 1 0,-5 0 16,11-1-16,3 0 0,-5 1 15,-5 1-15,3 0 16,0 2-16,-6 0 0,-2 0 0,7 5 15,-1 3-15,-4 1 0,-2 1 16,-8-2-16,-6 0 0,-6 0 16</inkml:trace>
  <inkml:trace contextRef="#ctx0" brushRef="#br0" timeOffset="49951.0694">27450 2919 0,'0'0'0,"0"0"0,0 0 15,0 0-15,0 0 0,0 0 0,-18 16 16,18-16-16,-20 14 0,20-14 15,-32 18-15,13-7 0,0-1 16,-4 1-16,-1 3 0,-6 2 16,1 0-16,0 1 0,0 1 15,3-3-15,3-2 0,-5 3 16,2-1-16,3-1 0,2-2 0,2 0 16,1-2-16,4 0 0,3-1 15,1 1-15,1-2 16,2-1-16,2-3 0,1 1 0,1 1 15,2-1-15,1-1 0,2 2 16,4-2-16,2 1 0,2-2 0,3 0 16,3 0-16,2-1 15,0 0-15,5 1 0,4 3 16,1-3-16,0-3 0,2 0 16,3 1-16,5-1 0,-4 0 0,-1 3 15,-1-1-15,-2 1 0,-2-1 16,-3 0-16,-2-4 0,-3 2 15,-4 0-15,-1-2 0,-4 1 16,-2 0-16,-3 0 0,-1 0 16,-2-2-16,-3 1 0,-3-3 0,0 1 15,1 2-15,0-1 0</inkml:trace>
  <inkml:trace contextRef="#ctx0" brushRef="#br0" timeOffset="50201.2664">27360 3113 0,'0'0'15,"0"0"-15,0 0 0,0 0 0,0 0 16,-11 33-16,11-33 15,-12 28-15,4-10 0,-3 2 0,-2 3 16,1 2-16,0-1 0,-5 12 16,-1 3-16,0-1 0,0-1 15,1 0-15,2-8 0,4-5 0</inkml:trace>
  <inkml:trace contextRef="#ctx0" brushRef="#br0" timeOffset="50901.0961">26832 3940 0,'0'0'16,"0"0"-16,0 0 0,0 0 0,16-13 15,-16 13-15,19-9 0,-5 5 16,1-2-16,3 2 0,2-2 15,-1 1-15,2 0 0,9 0 16,3 1-16,-3 2 0,-4 1 0,2 0 16,1-2-16,-4 3 15,-2 0-15,3 3 0,-4 1 16,-6 0-16,0 0 0,-3 3 0,-2 2 16,-3 0-16,-3 1 0,-5 2 15,-3 3-15,-4-2 0,-3 1 16,-5 1-16,-4 2 0,-3-1 15,-2-1-15,-10 7 0,-3 0 16,2 0-16,0-3 0,-6 4 16,2-1-16,4-2 0,2-3 15,2-2-15,0-2 0,6-1 16,4-2-16,4-2 0,4 2 16,4-5-16,4-1 0,2 0 0,3-1 15,6 0-15,3 1 0,6-1 16,5 0-16,2-2 0,3 1 15,5-2-15,4-1 0,1 0 16,-1 1-16,2 0 0,3 2 16,6-3-16,-1 0 0,-3-2 15,-2-1-15,-8 3 0,-3 1 0,-4-3 16,-2-1-16,-3 1 0,-2-1 16,-4 0-16,-2 1 15,-2 0-15,-2 1 0,-2-3 0,-3-1 16,-1 0-16,0 1 0,0 1 15</inkml:trace>
  <inkml:trace contextRef="#ctx0" brushRef="#br0" timeOffset="52803.3285">2122 6030 0,'0'0'0,"0"0"0,0 0 15,0 0-15,0 0 0,-28 0 0,13 7 16,-2 3-16,1 4 0,-9 4 15,-3 4-15,-8 10 0,-1 3 16,-11 12-16,-2 3 0,0-3 16,2 2-16,-7 6 0,6 1 15,-2 2-15,9-8 0,1-1 16,4-12-16,8-6 0,7-6 0,7-7 16,5-3-16,4-6 0,5-4 15,5-2-15,2-3 0,4 0 16,3-3-16,5-1 0,1 1 15,3-4-15,0 3 0,6-4 16,4-2-16,0-1 0,0 3 0,4-2 16,3 2-16,-1-1 0,-2 2 15,2 0-15,0-1 16,-1 1-16,-5 0 0,2 3 16,1-3-16,-6 1 0,-2 2 0,-1 0 15,-3 4-15,-2-4 0,-3 1 16,-1 2-16,2-1 0,-6 1 15,-1 1-15,-2-3 0,-3 3 16,0-1-16,-2-2 0,-2 2 16,1-1-16,-1 2 0</inkml:trace>
  <inkml:trace contextRef="#ctx0" brushRef="#br0" timeOffset="53017.9247">1886 6326 0,'0'0'0,"0"0"0,-9 21 16,4-6-16,-1 3 0,-3 18 16,-1 10-16,1 4 0,3 0 0,-7 29 15,0 28-15,0-7 0,1-4 16,2-11-16,1-14 0,3-20 15</inkml:trace>
  <inkml:trace contextRef="#ctx0" brushRef="#br0" timeOffset="54267.1269">22418 8236 0,'0'0'15,"0"0"-15,0 0 0,0 0 0,0 0 16,-26-8-16,26 8 0,0 0 16,-26 9-16,26-9 0,-23 22 15,11-5-15,-2 3 0,3 7 16,1 6-16,-2 14 0,2 3 0,-1 16 16,3 3-16,0 3 15,1 2-15,-1 16 0,2 3 16,-2 7-16,0-7 0,-4 10 15,-2-2-15,-8 24 0,0-20 0,-2-14 16,-1-7-16,1-11 0,0-5 16,-7-9-16,-4-4 0,-2-8 15,1-8-15,1-7 0,0-5 16,-2-6-16,-3-3 0,2-9 16,0-7-16,-5-8 0,-3-8 0,-4-9 15,-2-7-15,15-8 0,8-9 16,9 16-16,7 9 0,4 6 15</inkml:trace>
  <inkml:trace contextRef="#ctx0" brushRef="#br0" timeOffset="54470.2516">21985 8752 0,'0'0'0,"26"2"16,3 2-16,0 1 0,2 0 0,18 5 16,18 7-16,-3-3 15,-2 0-15,6-4 0,-4-4 16,-11-1-16,-14-1 0,-12-1 0</inkml:trace>
  <inkml:trace contextRef="#ctx0" brushRef="#br0" timeOffset="54751.0827">22881 8481 0,'0'0'0,"0"0"16,0 0-16,-10 24 0,10-24 0,-13 29 15,3-7-15,-1 3 16,0 0-16,-6 12 0,-2 2 16,2 2-16,1 1 0,1 8 15,3-2-15,3-5 0,4-4 0,3 3 16,6-6-16,5-8 0,4-6 16,4-8-16,4-7 15,-4 0-15,-4-3 0,-3 0 0</inkml:trace>
  <inkml:trace contextRef="#ctx0" brushRef="#br0" timeOffset="55051.3245">23326 8515 0,'0'0'0,"0"0"0,0 0 0,0 0 16,-15 26-16,15-26 0,-17 32 16,9-14-16,-1-1 0,3 5 15,4 2-15,0 2 0,1 1 16,4 5-16,6-2 0,1-3 0,1-1 16,8 3-16,5-4 0,1-3 15,1-3-15,1-5 16,3-1-16,0-4 0,2-1 0,-1-7 15,-1-6-15,0-1 0,-1-1 16,-3-1-16,-5 2 0,-4 2 16</inkml:trace>
  <inkml:trace contextRef="#ctx0" brushRef="#br0" timeOffset="55284.6767">23634 8583 0,'0'0'0,"0"0"0,0 0 15,-21 13-15,21-13 0,-25 20 16,8-4-16,-2 2 0,-1 2 0,-10 10 16,-1 3-16,2-1 15,2-2-15,-8 6 0,0-2 16,3-3-16,4-3 0,-3 4 16,4-2-16,3-7 0,2-4 0,1-4 15,2-3-15,2-7 0,-1-5 16,8-7-16,7-9 0,0 6 15,2 2-15,0 2 0</inkml:trace>
  <inkml:trace contextRef="#ctx0" brushRef="#br0" timeOffset="55551.2776">23978 8438 0,'0'0'0,"9"7"16,3 6-16,1 1 0,2 3 0,1 12 16,0 5-16,-2 12 15,-3 3-15,-7 10 0,-7 1 16,-8-7-16,-7-5 0,-12 11 16,-8-2-16,-3-11 0,-1-8 0,-17-2 15,-7-7-15,1-9 0,1-6 16,-39-3-16,5-5 0,13-6 15,9-4-15,2-6 0,1-3 16,23 3-16,15 4 0,11 3 16</inkml:trace>
  <inkml:trace contextRef="#ctx0" brushRef="#br0" timeOffset="56784.41">9389 11048 0,'0'0'0,"0"0"15,0 0-15,0 0 0,0 0 0,26 19 16,-26-19-16,34 29 0,-16-9 0,3 6 15,3 3-15,7 12 16,-1 0-16,3 14 0,-2 4 16,-5-2-16,-3-5 0,1 9 15,-6-3-15,0 1 0,-5-7 0,-4-2 16,-4-3-16,-3-9 0,-2-6 16,-6-6-16,-3-4 0,2-7 15,0-5-15,-1-7 0,1-3 16,-1-5-16,0-5 0,3 2 15,0 3-15,2 1 0</inkml:trace>
  <inkml:trace contextRef="#ctx0" brushRef="#br0" timeOffset="57017.8714">9934 11173 0,'0'0'0,"0"0"0,0 0 15,0 0-15,-19 16 0,19-16 16,-23 25-16,7-8 0,-1 3 16,-6 3-16,-2 2 0,-9 7 15,-1 1-15,-8 9 0,-1 0 16,1-3-16,1-2 0,0-1 16,-4 6-16,1-2 0,7-4 0,-1-2 15,7-4-15,9-7 0,9-7 16,1-2-16,5-4 15,1-4-15</inkml:trace>
  <inkml:trace contextRef="#ctx0" brushRef="#br0" timeOffset="57368.315">10583 11173 0,'0'0'0,"0"0"0,0 0 16,0 0-16,0 0 0,0 0 15,0 0-15,0 0 0,0 0 0,-26 8 16,26-8-16,-34 20 0,16-8 16,-4 5-16,-3 2 15,0 5-15,-1 1 0,-6 10 0,2 3 16,-1 8-16,6-1 0,1 10 15,7 4-15,6-9 0,3-6 16,8 6-16,7 1 0,-1-9 16,2-6-16,9-3 0,6 0 15,-2-8-15,-3-4 0,8-4 16,5-5-16,-3-6 0,0-5 0,-2-9 16,1-7-16,-7 4 0,-6 4 15,-3 0-15</inkml:trace>
  <inkml:trace contextRef="#ctx0" brushRef="#br0" timeOffset="57633.7247">10626 11317 0,'0'0'15,"0"0"-15,0 0 0,0 0 16,19 16-16,-19-16 0,17 23 0,-17-23 15,24 29-15,-10-6 0,2 2 16,0 2-16,-1 1 0,3 8 16,-1 4-16,-3-3 15,-2 0-15,2 5 0,0-2 0,-5-6 16,0-3-16,-3-4 0,-4-4 16,0-4-16,0-5 0,0-8 15,-2-6 1,1-2-16,-1 2 0,0 0 0</inkml:trace>
  <inkml:trace contextRef="#ctx0" brushRef="#br0" timeOffset="57859.2086">10966 11385 0,'0'0'0,"0"0"0,0 0 15,0 0-15,0 0 0,0 0 0,-23 16 16,23-16-16,-24 18 0,9-4 15,-4 4-15,-2 2 0,0 0 0,-2 3 16,0 1-16,-7 5 0,0 0 16,-5 3-16,2 0 15,5-3-15,4-5 0,3-4 16,3-2-16,2-6 0,4-5 0,2 0 16,2-3-16,2 0 15</inkml:trace>
  <inkml:trace contextRef="#ctx0" brushRef="#br0" timeOffset="58052.3632">11153 11438 0,'0'0'0,"0"0"16,0 0-16,32-3 0,-15 3 0,5 5 15,4-3-15,8 5 0,1 0 16,-3-1-16,-3 1 0,4 0 15,-2 0-15,-2 0 0,0-1 16,-7-6-16,-4 0 0,-3 0 16,-3 0-16,-2 0 0</inkml:trace>
  <inkml:trace contextRef="#ctx0" brushRef="#br0" timeOffset="58517.6507">11770 11274 0,'0'0'0,"0"0"16,0 0-16,0 0 0,24 11 0,-24-11 16,24 20-16,-11-8 15,2 2-15,-3 4 0,-1 0 16,-3 4-16,-3-1 0,-3 9 0,-5 0 16,-4-2-16,0-2 0,-4-3 15,-3 1-15,-4 1 0,-2-1 16,-2-4-16,-3-1 15,5-4-15,2 1 0,1-3 0,2-2 16,2-1-16,3-3 0,2 0 16,2-3-16,3 1 0,3-3 0,5 1 15,2-2-15,3 0 0,3 1 16,5 2-16,4-1 16,0 0-16,2 1 0,4 3 0,3 3 15,2 1-15,-4 1 0,-3 2 16,-2 6-16,-4-3 0,-3-2 15,-6 3-15,-3 1 0,-4-1 0,-3-1 16,-4 3-16,-4 3 16,-2-3-16,-2-2 0,-5-1 15,-5 0-15,0-2 0,0-1 16,-4-3-16,-3-2 0,-1-4 16,1-3-16,-4-6 0,-3-3 15,5-2-15,2-3 0,2 1 0,6 3 16,4 2-16</inkml:trace>
  <inkml:trace contextRef="#ctx0" brushRef="#br0" timeOffset="58769.6193">12259 11435 0,'0'0'16,"9"4"-16,2 2 0,1 2 0,1 2 15,8 8-15,3 6 0,-4 2 16,0 3-16,0 12 0,-3 2 16,-5 0-16,-3 1 0,-4 9 15,-5-1-15,-5-3 0,-6-3 0,-10 2 16,-6-3-16,1-4 0,-1 0 16,-7-6-16,-6-2 0,0-6 15,-2-2-15,-8 0 16,2-1-16,17-9 0,8-4 15,5-2-15</inkml:trace>
  <inkml:trace contextRef="#ctx0" brushRef="#br0" timeOffset="59902.6629">13567 11564 0,'0'0'0,"0"0"16,0 0-16,0 0 0,-26 7 0,26-7 16,-40 10-16,15-6 15,-3 3-15,-6 0 0,-7 0 16,-10 1-16,3 1 0,-8 1 0,1-1 15,9 0-15,5-1 0,-1 0 16,7 1-16,8-2 0,7-1 0,7-1 16,5 0-16,7 2 15,4 1-15,7 0 0,6 1 16,7-1-16,4 0 0,5-1 0,2 0 16,-1 2-16,0 1 0,3 2 15,-5 4-15,-6-3 0,-4-1 16,-9-4-16,-6-1 0,-3-2 15,0-1-15,-1-1 0</inkml:trace>
  <inkml:trace contextRef="#ctx0" brushRef="#br0" timeOffset="60084.7548">12667 12037 0,'0'0'0,"0"0"0,0 0 16,40 7-16,-19-2 0,6 1 0,8-1 15,13 2-15,4 0 0,3-1 16,4 0-16,10 2 0,-2 0 0,8-3 16,-3-2-16,-16-1 15,-13-1-15,-9 0 0</inkml:trace>
  <inkml:trace contextRef="#ctx0" brushRef="#br0" timeOffset="61584.5752">15068 11549 0,'0'0'0,"0"0"15,0 0-15,0 0 0,0 0 0,-24 16 16,24-16-16,-32 16 0,32-16 16,-42 21-16,12-8 15,-1 0-15,-1 1 0,-12 6 0,-2-1 16,-1-2-16,1-1 0,-9 5 15,3 3-15,0 0 0,9-1 16,5-1-16,2-1 0,9-3 16,6-3-16,11-1 0,8-2 15,4-1-15,3 0 0,11 2 16,7 1-16,4-4 0,6-1 0,17 4 16,9 0-16,0 1 0,3-1 15,12 4-15,2 0 16,-6-2-16,-4-3 0,2 2 0,-7-1 15,-8-2-15,-6-4 0,-8 1 16,-7-1-16,-7-3 0,-5-1 16,-8-6-16,-4-4 0,-7-5 15,-4-4-15,0 5 0,2 4 16,0 1-16</inkml:trace>
  <inkml:trace contextRef="#ctx0" brushRef="#br0" timeOffset="61834.5144">15037 11642 0,'0'0'16,"0"0"-16,0 0 0,-5 37 0,0-19 15,-1 9-15,-3 5 0,-5 19 16,0 3-16,-1 4 0,-2 5 15,-4 10-15,-1-3 0,-9 18 16,-7 15-16,1-11 0,3-7 16,-19 40-16,-4 7 0,9-23 15,9-15-15,11-31 0,9-19 16,6-14-16</inkml:trace>
  <inkml:trace contextRef="#ctx0" brushRef="#br0" timeOffset="62917.0853">8937 8337 0,'0'0'0,"0"0"16,0 0-16,0 0 0,-29 14 0,29-14 16,-31 23-16,13-5 0,2 2 15,-1 5-15,1 3 16,-2 9-16,3 2 0,-2 15 16,4 5-16,3-3 0,3-3 0,3 17 15,3 5-15,1-3 0,1 0 16,0 14-16,-1-1 0,-1 1 15,0-10-15,-7 27 0,-3-11 16,-4-16-16,-4-11 0,-5-3 16,-4-2-16,3-11 0,2-5 0,-7-4 15,-4 1-15,1-8 0,2-2 16,2-6-16,-2-7 16,1 0-16,-1-4 0,6-3 0,1 0 15,6 0-15,5 1 0,1-2 16,1 0-16,6-7 0,1 1 15,0 1-15,0 4 0,4 0 16,1 3-16,3 3 0,-1 0 16,1 2-16,2 1 0,2 7 15,0 3-15,1 4 0,-1 1 0,2 9 16,2 5-16,0-1 0,0 1 16,3 21-16,0 10 0,-3-3 15,-2-3-15,0 24 0,-1 4 16,-4 31-16,0-23 0,-5 5 15,-3-1-15,-1-12 0,1-9 16,-6 1-16,0 2 0,2-9 16,1-7-16,-1 2 0,1 2 15,2-14-15,2-10 0,8 5 16,4 4-16,-5-12 0,-1-8 0,0-1 16,0-2-16,2-4 0,-1-5 15,-6-1-15,-3-1 0,-2-8 16,1-5-16,-3-3 0,-3-2 15,4-4-15,2-4 0,2-3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2025/9/9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F76E8C2-FB17-4F97-B19D-97236ED15B4B}"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452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0236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43.xml"/><Relationship Id="rId13" Type="http://schemas.openxmlformats.org/officeDocument/2006/relationships/slide" Target="../slides/slide50.xml"/><Relationship Id="rId18" Type="http://schemas.openxmlformats.org/officeDocument/2006/relationships/slide" Target="../slides/slide59.xml"/><Relationship Id="rId3" Type="http://schemas.openxmlformats.org/officeDocument/2006/relationships/tags" Target="../tags/tag41.xml"/><Relationship Id="rId21" Type="http://schemas.openxmlformats.org/officeDocument/2006/relationships/slide" Target="../slides/slide64.xml"/><Relationship Id="rId7" Type="http://schemas.openxmlformats.org/officeDocument/2006/relationships/slide" Target="../slides/slide42.xml"/><Relationship Id="rId12" Type="http://schemas.openxmlformats.org/officeDocument/2006/relationships/slide" Target="../slides/slide48.xml"/><Relationship Id="rId17" Type="http://schemas.openxmlformats.org/officeDocument/2006/relationships/slide" Target="../slides/slide58.xml"/><Relationship Id="rId2" Type="http://schemas.openxmlformats.org/officeDocument/2006/relationships/tags" Target="../tags/tag40.xml"/><Relationship Id="rId16" Type="http://schemas.openxmlformats.org/officeDocument/2006/relationships/slide" Target="../slides/slide56.xml"/><Relationship Id="rId20" Type="http://schemas.openxmlformats.org/officeDocument/2006/relationships/slide" Target="../slides/slide62.xml"/><Relationship Id="rId1" Type="http://schemas.openxmlformats.org/officeDocument/2006/relationships/tags" Target="../tags/tag39.xml"/><Relationship Id="rId6" Type="http://schemas.openxmlformats.org/officeDocument/2006/relationships/slide" Target="../slides/slide41.xml"/><Relationship Id="rId11" Type="http://schemas.openxmlformats.org/officeDocument/2006/relationships/slide" Target="../slides/slide46.xml"/><Relationship Id="rId5" Type="http://schemas.openxmlformats.org/officeDocument/2006/relationships/slideMaster" Target="../slideMasters/slideMaster1.xml"/><Relationship Id="rId15" Type="http://schemas.openxmlformats.org/officeDocument/2006/relationships/slide" Target="../slides/slide54.xml"/><Relationship Id="rId10" Type="http://schemas.openxmlformats.org/officeDocument/2006/relationships/slide" Target="../slides/slide45.xml"/><Relationship Id="rId19" Type="http://schemas.openxmlformats.org/officeDocument/2006/relationships/slide" Target="../slides/slide60.xml"/><Relationship Id="rId4" Type="http://schemas.openxmlformats.org/officeDocument/2006/relationships/tags" Target="../tags/tag42.xml"/><Relationship Id="rId9" Type="http://schemas.openxmlformats.org/officeDocument/2006/relationships/slide" Target="../slides/slide44.xml"/><Relationship Id="rId14" Type="http://schemas.openxmlformats.org/officeDocument/2006/relationships/slide" Target="../slides/slide52.xml"/><Relationship Id="rId22" Type="http://schemas.openxmlformats.org/officeDocument/2006/relationships/slide" Target="../slides/sl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片 6" descr="46461-grasses-morning-nature-sunset-sky-1920x1080"/>
          <p:cNvPicPr>
            <a:picLocks noChangeAspect="1"/>
          </p:cNvPicPr>
          <p:nvPr userDrawn="1"/>
        </p:nvPicPr>
        <p:blipFill>
          <a:blip r:embed="rId2"/>
          <a:stretch>
            <a:fillRect/>
          </a:stretch>
        </p:blipFill>
        <p:spPr>
          <a:xfrm>
            <a:off x="-33020" y="0"/>
            <a:ext cx="12225020" cy="6858000"/>
          </a:xfrm>
          <a:prstGeom prst="rect">
            <a:avLst/>
          </a:prstGeom>
        </p:spPr>
      </p:pic>
      <p:sp>
        <p:nvSpPr>
          <p:cNvPr id="8" name="矩形 7"/>
          <p:cNvSpPr/>
          <p:nvPr userDrawn="1"/>
        </p:nvSpPr>
        <p:spPr>
          <a:xfrm>
            <a:off x="-34556" y="2502"/>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descr="46461-grasses-morning-nature-sunset-sky-1920x1080"/>
          <p:cNvPicPr>
            <a:picLocks noChangeAspect="1"/>
          </p:cNvPicPr>
          <p:nvPr userDrawn="1"/>
        </p:nvPicPr>
        <p:blipFill>
          <a:blip r:embed="rId4"/>
          <a:stretch>
            <a:fillRect/>
          </a:stretch>
        </p:blipFill>
        <p:spPr>
          <a:xfrm>
            <a:off x="-33020" y="0"/>
            <a:ext cx="12225020" cy="685800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课标</a:t>
            </a:r>
            <a:r>
              <a:rPr lang="zh-CN"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4" name="Rectangle 21">
            <a:hlinkClick r:id="rId20" action="ppaction://hlinksldjump"/>
          </p:cNvPr>
          <p:cNvSpPr>
            <a:spLocks noChangeArrowheads="1"/>
          </p:cNvSpPr>
          <p:nvPr userDrawn="1"/>
        </p:nvSpPr>
        <p:spPr bwMode="auto">
          <a:xfrm>
            <a:off x="666187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15</a:t>
            </a:r>
          </a:p>
        </p:txBody>
      </p:sp>
      <p:sp>
        <p:nvSpPr>
          <p:cNvPr id="25" name="Rectangle 21">
            <a:hlinkClick r:id="rId21" action="ppaction://hlinksldjump"/>
          </p:cNvPr>
          <p:cNvSpPr>
            <a:spLocks noChangeArrowheads="1"/>
          </p:cNvSpPr>
          <p:nvPr userDrawn="1"/>
        </p:nvSpPr>
        <p:spPr bwMode="auto">
          <a:xfrm>
            <a:off x="700790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16</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2"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1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7.png"/><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9.png"/><Relationship Id="rId5" Type="http://schemas.openxmlformats.org/officeDocument/2006/relationships/slideLayout" Target="../slideLayouts/slideLayout3.xml"/><Relationship Id="rId4" Type="http://schemas.openxmlformats.org/officeDocument/2006/relationships/tags" Target="../tags/tag70.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1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22.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Layout" Target="../slideLayouts/slideLayout3.xml"/><Relationship Id="rId4" Type="http://schemas.openxmlformats.org/officeDocument/2006/relationships/tags" Target="../tags/tag8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5.emf"/><Relationship Id="rId4" Type="http://schemas.openxmlformats.org/officeDocument/2006/relationships/customXml" Target="../ink/ink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2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2.xml"/></Relationships>
</file>

<file path=ppt/slides/_rels/slide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Layout" Target="../slideLayouts/slideLayout3.xml"/><Relationship Id="rId4" Type="http://schemas.openxmlformats.org/officeDocument/2006/relationships/tags" Target="../tags/tag96.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slide" Target="slide40.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8.xml"/><Relationship Id="rId1" Type="http://schemas.openxmlformats.org/officeDocument/2006/relationships/tags" Target="../tags/tag9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6.emf"/><Relationship Id="rId4" Type="http://schemas.openxmlformats.org/officeDocument/2006/relationships/customXml" Target="../ink/ink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7.emf"/><Relationship Id="rId5" Type="http://schemas.openxmlformats.org/officeDocument/2006/relationships/customXml" Target="../ink/ink3.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105.xml"/><Relationship Id="rId5" Type="http://schemas.openxmlformats.org/officeDocument/2006/relationships/image" Target="../media/image8.emf"/><Relationship Id="rId4" Type="http://schemas.openxmlformats.org/officeDocument/2006/relationships/customXml" Target="../ink/ink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9.emf"/><Relationship Id="rId5" Type="http://schemas.openxmlformats.org/officeDocument/2006/relationships/customXml" Target="../ink/ink5.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0.emf"/><Relationship Id="rId5" Type="http://schemas.openxmlformats.org/officeDocument/2006/relationships/customXml" Target="../ink/ink6.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10.xml"/></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3.xml"/><Relationship Id="rId4" Type="http://schemas.openxmlformats.org/officeDocument/2006/relationships/tags" Target="../tags/tag50.xml"/></Relationships>
</file>

<file path=ppt/slides/_rels/slide40.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Layout" Target="../slideLayouts/slideLayout3.xml"/><Relationship Id="rId4" Type="http://schemas.openxmlformats.org/officeDocument/2006/relationships/tags" Target="../tags/tag11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6.xml"/><Relationship Id="rId1" Type="http://schemas.openxmlformats.org/officeDocument/2006/relationships/tags" Target="../tags/tag11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8.xml"/><Relationship Id="rId1" Type="http://schemas.openxmlformats.org/officeDocument/2006/relationships/tags" Target="../tags/tag11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tags" Target="../tags/tag1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slideLayout" Target="../slideLayouts/slideLayout8.xml"/><Relationship Id="rId1" Type="http://schemas.openxmlformats.org/officeDocument/2006/relationships/tags" Target="../tags/tag13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5.xml"/><Relationship Id="rId1" Type="http://schemas.openxmlformats.org/officeDocument/2006/relationships/tags" Target="../tags/tag13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8.xml"/><Relationship Id="rId1" Type="http://schemas.openxmlformats.org/officeDocument/2006/relationships/tags" Target="../tags/tag13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9.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14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tags" Target="../tags/tag144.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8.xml"/><Relationship Id="rId1" Type="http://schemas.openxmlformats.org/officeDocument/2006/relationships/tags" Target="../tags/tag14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49.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0.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1.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8.xml"/><Relationship Id="rId1" Type="http://schemas.openxmlformats.org/officeDocument/2006/relationships/tags" Target="../tags/tag15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153.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8.xml"/><Relationship Id="rId1" Type="http://schemas.openxmlformats.org/officeDocument/2006/relationships/tags" Target="../tags/tag15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5.png"/><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第二章</a:t>
            </a:r>
            <a:r>
              <a:rPr lang="zh-CN" altLang="en-US" sz="2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函数</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2855223" y="5158030"/>
            <a:ext cx="8874875" cy="83013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函数的对称性及应用</a:t>
            </a:r>
            <a:endParaRPr lang="zh-CN" altLang="en-US" sz="4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281399"/>
            <a:ext cx="12190413" cy="4901465"/>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7483919" y="692693"/>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cs typeface="Times New Roman" panose="02020603050405020304" pitchFamily="18" charset="0"/>
              </a:rPr>
              <a:t>4</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205616" y="621443"/>
            <a:ext cx="11589417" cy="4893647"/>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由</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(0)=4.</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由</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(0)=4.</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3326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linds(horizontal)">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blinds(horizontal)">
                                      <p:cBhvr>
                                        <p:cTn id="4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915479"/>
            <a:ext cx="12190413" cy="4324831"/>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2118869" y="1280386"/>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5</a:t>
            </a:r>
            <a:endParaRPr lang="zh-CN" altLang="en-US" sz="26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380125" y="621443"/>
            <a:ext cx="11705311" cy="122411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若偶函数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5" name="矩形 4"/>
          <p:cNvSpPr/>
          <p:nvPr/>
        </p:nvSpPr>
        <p:spPr>
          <a:xfrm>
            <a:off x="654678" y="1846354"/>
            <a:ext cx="11705311" cy="3024611"/>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1)=5.</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139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考点聚焦突破</a:t>
            </a: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2</a:t>
            </a:r>
          </a:p>
        </p:txBody>
      </p:sp>
      <p:sp>
        <p:nvSpPr>
          <p:cNvPr id="21" name="文本框 10"/>
          <p:cNvSpPr txBox="1"/>
          <p:nvPr/>
        </p:nvSpPr>
        <p:spPr>
          <a:xfrm>
            <a:off x="4375785" y="3428365"/>
            <a:ext cx="4091305" cy="337185"/>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KAODIANJUJIAOTUPO</a:t>
            </a:r>
          </a:p>
        </p:txBody>
      </p:sp>
    </p:spTree>
    <p:extLst>
      <p:ext uri="{BB962C8B-B14F-4D97-AF65-F5344CB8AC3E}">
        <p14:creationId xmlns:p14="http://schemas.microsoft.com/office/powerpoint/2010/main" val="109576196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2697762"/>
            <a:ext cx="12190413" cy="351048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考点一</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函数的对称性</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52072"/>
                <a:ext cx="11589417" cy="5161541"/>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(2023·</a:t>
                </a:r>
                <a:r>
                  <a:rPr lang="zh-CN" altLang="zh-CN" sz="2600" b="1">
                    <a:latin typeface="Times New Roman" panose="02020603050405020304" pitchFamily="18" charset="0"/>
                    <a:cs typeface="Times New Roman" panose="02020603050405020304" pitchFamily="18" charset="0"/>
                  </a:rPr>
                  <a:t>全国乙卷节选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e>
                    </m:d>
                  </m:oMath>
                </a14:m>
                <a:r>
                  <a:rPr lang="en-US" altLang="zh-CN" sz="2600" b="1">
                    <a:latin typeface="Times New Roman" panose="02020603050405020304" pitchFamily="18" charset="0"/>
                    <a:cs typeface="Times New Roman" panose="02020603050405020304" pitchFamily="18" charset="0"/>
                  </a:rPr>
                  <a:t>ln(1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是否存在</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若存在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的值</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若不存在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说明理由</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假设存在</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使得曲线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52072"/>
                <a:ext cx="11589417" cy="5161541"/>
              </a:xfrm>
              <a:prstGeom prst="rect">
                <a:avLst/>
              </a:prstGeom>
              <a:blipFill rotWithShape="0">
                <a:blip r:embed="rId5"/>
                <a:stretch>
                  <a:fillRect l="-947"/>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linds(horizont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8772"/>
            <a:ext cx="12190413" cy="623302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260640"/>
                <a:ext cx="11589417" cy="5570884"/>
              </a:xfrm>
              <a:prstGeom prst="rect">
                <a:avLst/>
              </a:prstGeom>
            </p:spPr>
            <p:txBody>
              <a:bodyPr wrap="square">
                <a:spAutoFit/>
              </a:bodyPr>
              <a:lstStyle/>
              <a:p>
                <a:pPr>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于是</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endParaRPr lang="zh-CN" altLang="zh-CN" sz="1150" smtClean="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满足题意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故存在</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e>
                    </m:d>
                  </m:oMath>
                </a14:m>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260640"/>
                <a:ext cx="11589417" cy="5570884"/>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269382" y="2179648"/>
                <a:ext cx="11589417" cy="209307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对称</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对称</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的图象与函数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𝒃</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2179648"/>
                <a:ext cx="11589417" cy="2093073"/>
              </a:xfrm>
              <a:prstGeom prst="rect">
                <a:avLst/>
              </a:prstGeom>
              <a:blipFill rotWithShape="0">
                <a:blip r:embed="rId6"/>
                <a:stretch>
                  <a:fillRect l="-947" b="-23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115688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139277"/>
            <a:ext cx="12190413" cy="407400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436061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(2024·</a:t>
                </a:r>
                <a:r>
                  <a:rPr lang="zh-CN" altLang="zh-CN" sz="2600" b="1">
                    <a:latin typeface="Times New Roman" panose="02020603050405020304" pitchFamily="18" charset="0"/>
                    <a:cs typeface="Times New Roman" panose="02020603050405020304" pitchFamily="18" charset="0"/>
                  </a:rPr>
                  <a:t>新高考Ⅰ卷节选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证明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是中心对称图形</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smtClean="0">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smtClean="0">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zh-CN" altLang="zh-CN" sz="2600" b="1">
                    <a:latin typeface="Times New Roman" panose="02020603050405020304" pitchFamily="18" charset="0"/>
                    <a:cs typeface="Times New Roman" panose="02020603050405020304" pitchFamily="18" charset="0"/>
                  </a:rPr>
                  <a:t>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中心对称</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360617"/>
              </a:xfrm>
              <a:prstGeom prst="rect">
                <a:avLst/>
              </a:prstGeom>
              <a:blipFill rotWithShape="0">
                <a:blip r:embed="rId3"/>
                <a:stretch>
                  <a:fillRect l="-947" b="-9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90697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linds(horizont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4763"/>
            <a:ext cx="12190413" cy="623302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441041"/>
                <a:ext cx="11589417" cy="5294270"/>
              </a:xfrm>
              <a:prstGeom prst="rect">
                <a:avLst/>
              </a:prstGeom>
            </p:spPr>
            <p:txBody>
              <a:bodyPr wrap="square">
                <a:spAutoFit/>
              </a:bodyPr>
              <a:lstStyle/>
              <a:p>
                <a:pPr>
                  <a:lnSpc>
                    <a:spcPct val="150000"/>
                  </a:lnSpc>
                  <a:spcAft>
                    <a:spcPts val="0"/>
                  </a:spcAft>
                  <a:tabLst>
                    <a:tab pos="2970530" algn="l"/>
                  </a:tabLst>
                </a:pPr>
                <a:r>
                  <a:rPr lang="zh-CN" altLang="zh-CN" sz="2600" b="1" smtClean="0">
                    <a:effectLst/>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二</a:t>
                </a:r>
                <a:r>
                  <a:rPr lang="zh-CN" altLang="zh-CN" sz="2600" b="1">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是定义域为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其图象关于坐标原点</a:t>
                </a:r>
                <a:r>
                  <a:rPr lang="en-US" altLang="zh-CN" sz="2600" b="1" i="1">
                    <a:latin typeface="Times New Roman" panose="02020603050405020304" pitchFamily="18" charset="0"/>
                    <a:cs typeface="Times New Roman" panose="02020603050405020304" pitchFamily="18" charset="0"/>
                  </a:rPr>
                  <a:t>O</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的图象可由</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的图象向右平移</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个单位长度</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再向上平移</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个单位长度得到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曲线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是中心对称图形</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441041"/>
                <a:ext cx="11589417" cy="5294270"/>
              </a:xfrm>
              <a:prstGeom prst="rect">
                <a:avLst/>
              </a:prstGeom>
              <a:blipFill rotWithShape="0">
                <a:blip r:embed="rId3"/>
                <a:stretch>
                  <a:fillRect l="-947" r="-947" b="-6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31057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448728"/>
            <a:ext cx="12190413" cy="281366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6534"/>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考点二</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对称性与周期性</a:t>
            </a:r>
            <a:endParaRPr lang="zh-CN" altLang="zh-CN" sz="1200">
              <a:latin typeface="Calibri" panose="020F0502020204030204" pitchFamily="34" charset="0"/>
              <a:cs typeface="Times New Roman" panose="02020603050405020304" pitchFamily="18" charset="0"/>
            </a:endParaRPr>
          </a:p>
        </p:txBody>
      </p:sp>
      <p:sp>
        <p:nvSpPr>
          <p:cNvPr id="11" name="矩形 10"/>
          <p:cNvSpPr/>
          <p:nvPr>
            <p:custDataLst>
              <p:tags r:id="rId3"/>
            </p:custDataLst>
          </p:nvPr>
        </p:nvSpPr>
        <p:spPr>
          <a:xfrm>
            <a:off x="5464946" y="1767418"/>
            <a:ext cx="457775" cy="553213"/>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12" name="矩形 11"/>
              <p:cNvSpPr/>
              <p:nvPr/>
            </p:nvSpPr>
            <p:spPr>
              <a:xfrm>
                <a:off x="310946" y="576911"/>
                <a:ext cx="11589417" cy="5752600"/>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dirty="0">
                    <a:solidFill>
                      <a:srgbClr val="0000FF"/>
                    </a:solidFill>
                    <a:latin typeface="Times New Roman" panose="02020603050405020304" pitchFamily="18" charset="0"/>
                    <a:cs typeface="Times New Roman" panose="02020603050405020304" pitchFamily="18" charset="0"/>
                  </a:rPr>
                  <a:t>2</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(1)(2025·</a:t>
                </a:r>
                <a:r>
                  <a:rPr lang="zh-CN" altLang="zh-CN" sz="2600" b="1" dirty="0">
                    <a:latin typeface="Times New Roman" panose="02020603050405020304" pitchFamily="18" charset="0"/>
                    <a:cs typeface="Times New Roman" panose="02020603050405020304" pitchFamily="18" charset="0"/>
                  </a:rPr>
                  <a:t>海口调研</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已知函数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的定义域为</a:t>
                </a:r>
                <a:r>
                  <a:rPr lang="en-US" altLang="zh-CN" sz="2600" b="1" dirty="0" err="1">
                    <a:latin typeface="Times New Roman" panose="02020603050405020304" pitchFamily="18" charset="0"/>
                    <a:cs typeface="Times New Roman" panose="02020603050405020304" pitchFamily="18" charset="0"/>
                  </a:rPr>
                  <a:t>R</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dirty="0">
                    <a:latin typeface="Times New Roman" panose="02020603050405020304" pitchFamily="18" charset="0"/>
                    <a:cs typeface="Times New Roman" panose="02020603050405020304" pitchFamily="18" charset="0"/>
                  </a:rPr>
                  <a:t>为偶函数</a:t>
                </a:r>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i="1" dirty="0">
                    <a:latin typeface="宋体" panose="02010600030101010101" pitchFamily="2" charset="-122"/>
                    <a:cs typeface="Times New Roman" panose="02020603050405020304" pitchFamily="18" charset="0"/>
                  </a:rPr>
                  <a:t>	</a:t>
                </a:r>
                <a:r>
                  <a:rPr lang="en-US" altLang="zh-CN" sz="2600" b="1" i="1" dirty="0"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(2</a:t>
                </a:r>
                <a:r>
                  <a:rPr lang="en-US" altLang="zh-CN" sz="2600" b="1" dirty="0" smtClean="0">
                    <a:latin typeface="宋体" panose="02010600030101010101" pitchFamily="2" charset="-122"/>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i="1" dirty="0">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C.0</a:t>
                </a:r>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D</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smtClean="0">
                    <a:solidFill>
                      <a:srgbClr val="C00000"/>
                    </a:solidFill>
                    <a:effectLst/>
                    <a:latin typeface="Times New Roman" panose="02020603050405020304" pitchFamily="18" charset="0"/>
                    <a:ea typeface="黑体" panose="02010609060101010101" pitchFamily="49" charset="-122"/>
                    <a:cs typeface="Times New Roman" panose="02020603050405020304" pitchFamily="18" charset="0"/>
                  </a:rPr>
                  <a:t>	</a:t>
                </a:r>
              </a:p>
              <a:p>
                <a:pPr marL="355600" indent="-355600">
                  <a:lnSpc>
                    <a:spcPct val="150000"/>
                  </a:lnSpc>
                  <a:spcAft>
                    <a:spcPts val="0"/>
                  </a:spcAft>
                  <a:tabLst>
                    <a:tab pos="2970530" algn="l"/>
                  </a:tabLst>
                </a:pPr>
                <a:r>
                  <a:rPr lang="en-US" altLang="zh-CN" sz="2600" b="1"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因为</a:t>
                </a:r>
                <a:r>
                  <a:rPr lang="en-US" altLang="zh-CN" sz="2600" b="1" i="1" dirty="0">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dirty="0">
                    <a:latin typeface="Times New Roman" panose="02020603050405020304" pitchFamily="18" charset="0"/>
                    <a:cs typeface="Times New Roman" panose="02020603050405020304" pitchFamily="18" charset="0"/>
                  </a:rPr>
                  <a:t>为偶函数</a:t>
                </a:r>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宋体" panose="02010600030101010101" pitchFamily="2" charset="-122"/>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宋体" panose="02010600030101010101" pitchFamily="2" charset="-122"/>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endParaRPr lang="zh-CN" altLang="zh-CN" sz="1150" dirty="0" smtClean="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因为</a:t>
                </a:r>
                <a:r>
                  <a:rPr lang="en-US" altLang="zh-CN" sz="2600" b="1" i="1" dirty="0"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(2</a:t>
                </a:r>
                <a:r>
                  <a:rPr lang="en-US" altLang="zh-CN" sz="2600" b="1" dirty="0" smtClean="0">
                    <a:latin typeface="宋体" panose="02010600030101010101" pitchFamily="2" charset="-122"/>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smtClean="0">
                    <a:latin typeface="Times New Roman" panose="02020603050405020304" pitchFamily="18" charset="0"/>
                    <a:cs typeface="Times New Roman" panose="02020603050405020304" pitchFamily="18" charset="0"/>
                  </a:rPr>
                  <a:t>)=0</a:t>
                </a:r>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)=0</a:t>
                </a:r>
                <a:r>
                  <a:rPr lang="en-US" altLang="zh-CN" sz="2600" b="1" dirty="0" smtClean="0">
                    <a:latin typeface="宋体" panose="02010600030101010101" pitchFamily="2" charset="-122"/>
                    <a:cs typeface="Times New Roman" panose="02020603050405020304" pitchFamily="18" charset="0"/>
                  </a:rPr>
                  <a:t>,</a:t>
                </a:r>
                <a:endParaRPr lang="zh-CN" altLang="zh-CN" sz="1050" kern="100" dirty="0">
                  <a:effectLst/>
                  <a:latin typeface="宋体"/>
                  <a:cs typeface="Courier New"/>
                </a:endParaRPr>
              </a:p>
            </p:txBody>
          </p:sp>
        </mc:Choice>
        <mc:Fallback xmlns="">
          <p:sp>
            <p:nvSpPr>
              <p:cNvPr id="12" name="矩形 11"/>
              <p:cNvSpPr>
                <a:spLocks noRot="1" noChangeAspect="1" noMove="1" noResize="1" noEditPoints="1" noAdjustHandles="1" noChangeArrowheads="1" noChangeShapeType="1" noTextEdit="1"/>
              </p:cNvSpPr>
              <p:nvPr/>
            </p:nvSpPr>
            <p:spPr>
              <a:xfrm>
                <a:off x="310946" y="576911"/>
                <a:ext cx="11589417" cy="5752600"/>
              </a:xfrm>
              <a:prstGeom prst="rect">
                <a:avLst/>
              </a:prstGeom>
              <a:blipFill rotWithShape="0">
                <a:blip r:embed="rId5"/>
                <a:stretch>
                  <a:fillRect l="-947" b="-5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42665"/>
            <a:ext cx="12190413" cy="65369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781100"/>
                <a:ext cx="11589417" cy="5186420"/>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得</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rPr>
                        </m:ctrlPr>
                      </m:dPr>
                      <m:e>
                        <m:f>
                          <m:fPr>
                            <m:ctrlPr>
                              <a:rPr lang="zh-CN" altLang="zh-CN" sz="2600" b="1" i="1">
                                <a:effectLst/>
                                <a:latin typeface="Cambria Math" panose="02040503050406030204" pitchFamily="18" charset="0"/>
                                <a:ea typeface="Cambria Math" panose="020405030504060302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rPr>
                  <a:t>=</a:t>
                </a:r>
                <a:r>
                  <a:rPr lang="en-US" altLang="zh-CN" sz="2600" b="1" i="1">
                    <a:latin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rPr>
                  <a:t>.</a:t>
                </a:r>
                <a:endParaRPr lang="zh-CN" altLang="zh-CN" sz="1050" kern="100" dirty="0">
                  <a:effectLst/>
                  <a:latin typeface="宋体"/>
                  <a:cs typeface="Courier New"/>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781100"/>
                <a:ext cx="11589417" cy="5186420"/>
              </a:xfrm>
              <a:prstGeom prst="rect">
                <a:avLst/>
              </a:prstGeom>
              <a:blipFill rotWithShape="0">
                <a:blip r:embed="rId3"/>
                <a:stretch>
                  <a:fillRect l="-947" b="-1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能通过平移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分析得出一般的轴对称和中心对称公式和推论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会利用对称公式解决问题</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矩形 6"/>
              <p:cNvSpPr/>
              <p:nvPr/>
            </p:nvSpPr>
            <p:spPr>
              <a:xfrm>
                <a:off x="439804" y="621443"/>
                <a:ext cx="11248573" cy="3276410"/>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安徽名校联考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的定义域均为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中心对称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2026</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r>
                      <m:rPr>
                        <m:nor/>
                      </m:rPr>
                      <a:rPr lang="en-US" altLang="zh-CN" sz="2600" b="1">
                        <a:latin typeface="Cambria Math" panose="02040503050406030204" pitchFamily="18" charset="0"/>
                        <a:cs typeface="Times New Roman" panose="02020603050405020304" pitchFamily="18" charset="0"/>
                      </a:rPr>
                      <m:t> </m:t>
                    </m:r>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020</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439804" y="621443"/>
                <a:ext cx="11248573" cy="3276410"/>
              </a:xfrm>
              <a:prstGeom prst="rect">
                <a:avLst/>
              </a:prstGeom>
              <a:blipFill rotWithShape="0">
                <a:blip r:embed="rId3"/>
                <a:stretch>
                  <a:fillRect l="-976" r="-325"/>
                </a:stretch>
              </a:blipFill>
            </p:spPr>
            <p:txBody>
              <a:bodyPr/>
              <a:lstStyle/>
              <a:p>
                <a:r>
                  <a:rPr lang="zh-CN" altLang="en-US">
                    <a:noFill/>
                  </a:rPr>
                  <a:t> </a:t>
                </a:r>
              </a:p>
            </p:txBody>
          </p:sp>
        </mc:Fallback>
      </mc:AlternateContent>
      <p:sp>
        <p:nvSpPr>
          <p:cNvPr id="8" name="矩形 7"/>
          <p:cNvSpPr/>
          <p:nvPr>
            <p:custDataLst>
              <p:tags r:id="rId1"/>
            </p:custDataLst>
          </p:nvPr>
        </p:nvSpPr>
        <p:spPr>
          <a:xfrm>
            <a:off x="944083" y="1941922"/>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BD</a:t>
            </a:r>
            <a:endParaRPr lang="zh-CN" altLang="en-US" sz="3000" b="1" dirty="0">
              <a:solidFill>
                <a:srgbClr val="C00000"/>
              </a:solidFill>
            </a:endParaRPr>
          </a:p>
        </p:txBody>
      </p:sp>
    </p:spTree>
    <p:extLst>
      <p:ext uri="{BB962C8B-B14F-4D97-AF65-F5344CB8AC3E}">
        <p14:creationId xmlns:p14="http://schemas.microsoft.com/office/powerpoint/2010/main" val="15295777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54914"/>
            <a:ext cx="12190413" cy="636826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21443"/>
                <a:ext cx="11589417" cy="5593711"/>
              </a:xfrm>
              <a:prstGeom prst="rect">
                <a:avLst/>
              </a:prstGeom>
            </p:spPr>
            <p:txBody>
              <a:bodyPr wrap="square">
                <a:spAutoFit/>
              </a:bodyPr>
              <a:lstStyle/>
              <a:p>
                <a:pPr>
                  <a:lnSpc>
                    <a:spcPct val="12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(2)=7</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中心对称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2)=2</a:t>
                </a:r>
                <a:r>
                  <a:rPr lang="en-US" altLang="zh-CN" sz="2600" b="1" smtClean="0">
                    <a:latin typeface="宋体" panose="02010600030101010101" pitchFamily="2" charset="-122"/>
                    <a:cs typeface="Times New Roman" panose="02020603050405020304" pitchFamily="18" charset="0"/>
                  </a:rPr>
                  <a:t>,</a:t>
                </a:r>
              </a:p>
              <a:p>
                <a:pPr>
                  <a:lnSpc>
                    <a:spcPct val="12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又</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为周期的周期函数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(0)=7</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2026</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)=506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5593711"/>
              </a:xfrm>
              <a:prstGeom prst="rect">
                <a:avLst/>
              </a:prstGeom>
              <a:blipFill rotWithShape="0">
                <a:blip r:embed="rId3"/>
                <a:stretch>
                  <a:fillRect l="-947" t="-5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4439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linds(horizontal)">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12448" y="2181729"/>
            <a:ext cx="11411052" cy="1824282"/>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的对称轴为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则其周期为</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的对称中心为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则其周期为</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的对称轴为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对称中心为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则其周期为</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455165"/>
            <a:ext cx="12190413" cy="382863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496804"/>
                <a:ext cx="11589417" cy="5776966"/>
              </a:xfrm>
              <a:prstGeom prst="rect">
                <a:avLst/>
              </a:prstGeom>
            </p:spPr>
            <p:txBody>
              <a:bodyPr wrap="square">
                <a:spAutoFit/>
              </a:bodyPr>
              <a:lstStyle/>
              <a:p>
                <a:pPr marL="355600" indent="-355600">
                  <a:lnSpc>
                    <a:spcPct val="11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(1)(2024·</a:t>
                </a:r>
                <a:r>
                  <a:rPr lang="zh-CN" altLang="zh-CN" sz="2600" b="1">
                    <a:latin typeface="Times New Roman" panose="02020603050405020304" pitchFamily="18" charset="0"/>
                    <a:cs typeface="Times New Roman" panose="02020603050405020304" pitchFamily="18" charset="0"/>
                  </a:rPr>
                  <a:t>武汉二模</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23</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	B.0	</a:t>
                </a:r>
                <a:r>
                  <a:rPr lang="en-US" altLang="zh-CN" sz="2600" b="1" smtClean="0">
                    <a:latin typeface="Times New Roman" panose="02020603050405020304" pitchFamily="18" charset="0"/>
                    <a:cs typeface="Times New Roman" panose="02020603050405020304" pitchFamily="18" charset="0"/>
                  </a:rPr>
                  <a:t>	C.1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D.2</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因为函数</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定义域为</a:t>
                </a:r>
                <a:r>
                  <a:rPr lang="en-US" altLang="zh-CN" sz="2600" b="1">
                    <a:latin typeface="Times New Roman" panose="02020603050405020304" pitchFamily="18" charset="0"/>
                    <a:cs typeface="Times New Roman" panose="02020603050405020304" pitchFamily="18" charset="0"/>
                  </a:rPr>
                  <a:t>R</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有</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(0)=0.</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于是</a:t>
                </a:r>
                <a:r>
                  <a:rPr lang="zh-CN" altLang="zh-CN" sz="2600" b="1">
                    <a:latin typeface="Times New Roman" panose="02020603050405020304" pitchFamily="18" charset="0"/>
                    <a:cs typeface="Times New Roman" panose="02020603050405020304" pitchFamily="18" charset="0"/>
                  </a:rPr>
                  <a:t>有</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(2)=1</a:t>
                </a:r>
                <a:r>
                  <a:rPr lang="en-US" altLang="zh-CN" sz="2600" b="1" smtClean="0">
                    <a:latin typeface="宋体" panose="02010600030101010101" pitchFamily="2" charset="-122"/>
                    <a:cs typeface="Times New Roman" panose="02020603050405020304" pitchFamily="18" charset="0"/>
                  </a:rPr>
                  <a:t>,	</a:t>
                </a:r>
                <a:endParaRPr lang="zh-CN" altLang="zh-CN" sz="1150" smtClean="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(1)=</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(3)=</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(1)=1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(0)=0</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于是</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23</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(3)=0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496804"/>
                <a:ext cx="11589417" cy="5776966"/>
              </a:xfrm>
              <a:prstGeom prst="rect">
                <a:avLst/>
              </a:prstGeom>
              <a:blipFill rotWithShape="0">
                <a:blip r:embed="rId4"/>
                <a:stretch>
                  <a:fillRect l="-947" t="-1055"/>
                </a:stretch>
              </a:blipFill>
            </p:spPr>
            <p:txBody>
              <a:bodyPr/>
              <a:lstStyle/>
              <a:p>
                <a:r>
                  <a:rPr lang="zh-CN" altLang="en-US">
                    <a:noFill/>
                  </a:rPr>
                  <a:t> </a:t>
                </a:r>
              </a:p>
            </p:txBody>
          </p:sp>
        </mc:Fallback>
      </mc:AlternateContent>
      <p:sp>
        <p:nvSpPr>
          <p:cNvPr id="8" name="矩形 7"/>
          <p:cNvSpPr/>
          <p:nvPr>
            <p:custDataLst>
              <p:tags r:id="rId2"/>
            </p:custDataLst>
          </p:nvPr>
        </p:nvSpPr>
        <p:spPr>
          <a:xfrm>
            <a:off x="7612450" y="1303666"/>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linds(horizontal)">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blinds(horizontal)">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681656"/>
            <a:ext cx="12190413" cy="357408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nvSpPr>
        <p:spPr>
          <a:xfrm>
            <a:off x="269382" y="550193"/>
            <a:ext cx="11589417" cy="5765361"/>
          </a:xfrm>
          <a:prstGeom prst="rect">
            <a:avLst/>
          </a:prstGeom>
        </p:spPr>
        <p:txBody>
          <a:bodyPr wrap="square">
            <a:spAutoFit/>
          </a:bodyPr>
          <a:lstStyle/>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保定质检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a:t>
            </a:r>
            <a:r>
              <a:rPr lang="zh-CN" altLang="zh-CN" sz="2600" b="1" smtClean="0">
                <a:latin typeface="Times New Roman" panose="02020603050405020304" pitchFamily="18" charset="0"/>
                <a:cs typeface="Times New Roman" panose="02020603050405020304" pitchFamily="18" charset="0"/>
              </a:rPr>
              <a:t>周期函数</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5</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smtClean="0">
                <a:latin typeface="Times New Roman" panose="02020603050405020304" pitchFamily="18" charset="0"/>
                <a:cs typeface="Times New Roman" panose="02020603050405020304" pitchFamily="18" charset="0"/>
              </a:rPr>
              <a:t>对称</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(5</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由题知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①</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②</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将</a:t>
            </a:r>
            <a:r>
              <a:rPr lang="zh-CN" altLang="zh-CN" sz="2600" b="1">
                <a:latin typeface="Calibri" panose="020F0502020204030204" pitchFamily="34" charset="0"/>
                <a:cs typeface="宋体" panose="02010600030101010101" pitchFamily="2" charset="-122"/>
              </a:rPr>
              <a:t>②</a:t>
            </a:r>
            <a:r>
              <a:rPr lang="zh-CN" altLang="zh-CN" sz="2600" b="1">
                <a:latin typeface="Times New Roman" panose="02020603050405020304" pitchFamily="18" charset="0"/>
                <a:cs typeface="Times New Roman" panose="02020603050405020304" pitchFamily="18" charset="0"/>
              </a:rPr>
              <a:t>代入</a:t>
            </a: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p>
          <a:p>
            <a:pPr>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将</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换为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代入上式有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③</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再将</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换为</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代入</a:t>
            </a:r>
            <a:r>
              <a:rPr lang="zh-CN" altLang="zh-CN" sz="2600" b="1">
                <a:latin typeface="Calibri" panose="020F0502020204030204" pitchFamily="34" charset="0"/>
                <a:cs typeface="宋体" panose="02010600030101010101" pitchFamily="2" charset="-122"/>
              </a:rPr>
              <a:t>③</a:t>
            </a:r>
            <a:r>
              <a:rPr lang="zh-CN" altLang="zh-CN" sz="2600" b="1">
                <a:latin typeface="Times New Roman" panose="02020603050405020304" pitchFamily="18" charset="0"/>
                <a:cs typeface="Times New Roman" panose="02020603050405020304" pitchFamily="18" charset="0"/>
              </a:rPr>
              <a:t>式有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8)=0</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④</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是周期为</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的周期函数</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2"/>
            </p:custDataLst>
          </p:nvPr>
        </p:nvSpPr>
        <p:spPr>
          <a:xfrm>
            <a:off x="3202678" y="1100997"/>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BCD</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439920" y="257760"/>
              <a:ext cx="11766600" cy="6210720"/>
            </p14:xfrm>
          </p:contentPart>
        </mc:Choice>
        <mc:Fallback>
          <p:pic>
            <p:nvPicPr>
              <p:cNvPr id="2" name="墨迹 1"/>
              <p:cNvPicPr/>
              <p:nvPr/>
            </p:nvPicPr>
            <p:blipFill>
              <a:blip r:embed="rId5"/>
              <a:stretch>
                <a:fillRect/>
              </a:stretch>
            </p:blipFill>
            <p:spPr>
              <a:xfrm>
                <a:off x="430560" y="248400"/>
                <a:ext cx="11785320" cy="6229440"/>
              </a:xfrm>
              <a:prstGeom prst="rect">
                <a:avLst/>
              </a:prstGeom>
            </p:spPr>
          </p:pic>
        </mc:Fallback>
      </mc:AlternateContent>
    </p:spTree>
    <p:extLst>
      <p:ext uri="{BB962C8B-B14F-4D97-AF65-F5344CB8AC3E}">
        <p14:creationId xmlns:p14="http://schemas.microsoft.com/office/powerpoint/2010/main" val="1063476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linds(horizontal)">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blinds(horizontal)">
                                      <p:cBhvr>
                                        <p:cTn id="32" dur="500"/>
                                        <p:tgtEl>
                                          <p:spTgt spid="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blinds(horizontal)">
                                      <p:cBhvr>
                                        <p:cTn id="37" dur="500"/>
                                        <p:tgtEl>
                                          <p:spTgt spid="1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9" end="9"/>
                                            </p:txEl>
                                          </p:spTgt>
                                        </p:tgtEl>
                                        <p:attrNameLst>
                                          <p:attrName>style.visibility</p:attrName>
                                        </p:attrNameLst>
                                      </p:cBhvr>
                                      <p:to>
                                        <p:strVal val="visible"/>
                                      </p:to>
                                    </p:set>
                                    <p:animEffect transition="in" filter="blinds(horizontal)">
                                      <p:cBhvr>
                                        <p:cTn id="4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621443"/>
            <a:ext cx="11589417" cy="5493812"/>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ea typeface="黑体" panose="02010609060101010101" pitchFamily="49" charset="-122"/>
                <a:cs typeface="Times New Roman" panose="02020603050405020304" pitchFamily="18" charset="0"/>
              </a:rPr>
              <a:t>法</a:t>
            </a: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a:t>
            </a:r>
            <a:r>
              <a:rPr lang="zh-CN" altLang="zh-CN" sz="2600" b="1">
                <a:latin typeface="Times New Roman" panose="02020603050405020304" pitchFamily="18" charset="0"/>
                <a:cs typeface="Times New Roman" panose="02020603050405020304" pitchFamily="18" charset="0"/>
              </a:rPr>
              <a:t>　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a:t>
            </a:r>
            <a:r>
              <a:rPr lang="zh-CN" altLang="zh-CN" sz="2600" b="1" smtClean="0">
                <a:latin typeface="Times New Roman" panose="02020603050405020304" pitchFamily="18" charset="0"/>
                <a:cs typeface="Times New Roman" panose="02020603050405020304" pitchFamily="18" charset="0"/>
              </a:rPr>
              <a:t>周期</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T</a:t>
            </a:r>
            <a:r>
              <a:rPr lang="en-US" altLang="zh-CN" sz="2600" b="1" smtClean="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故选项</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对称且周期为</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故选项</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及</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的周期为</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故选项</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取</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故选项</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40974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linds(horizontal)">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blinds(horizontal)">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3198364"/>
            <a:ext cx="12190413" cy="311134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9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考点三</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对称性、周期性与单调性</a:t>
            </a:r>
            <a:endParaRPr lang="zh-CN" altLang="zh-CN" sz="1200">
              <a:latin typeface="Calibri" panose="020F0502020204030204" pitchFamily="34" charset="0"/>
              <a:cs typeface="Times New Roman" panose="02020603050405020304" pitchFamily="18" charset="0"/>
            </a:endParaRPr>
          </a:p>
        </p:txBody>
      </p:sp>
      <p:sp>
        <p:nvSpPr>
          <p:cNvPr id="14" name="矩形 13"/>
          <p:cNvSpPr/>
          <p:nvPr/>
        </p:nvSpPr>
        <p:spPr>
          <a:xfrm>
            <a:off x="269382" y="752072"/>
            <a:ext cx="11589417" cy="549381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dirty="0">
                <a:solidFill>
                  <a:srgbClr val="0000FF"/>
                </a:solidFill>
                <a:latin typeface="Times New Roman" panose="02020603050405020304" pitchFamily="18" charset="0"/>
                <a:cs typeface="Times New Roman" panose="02020603050405020304" pitchFamily="18" charset="0"/>
              </a:rPr>
              <a:t>3</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多选</a:t>
            </a:r>
            <a:r>
              <a:rPr lang="en-US" altLang="zh-CN" sz="2600" b="1" dirty="0">
                <a:latin typeface="Times New Roman" panose="02020603050405020304" pitchFamily="18" charset="0"/>
                <a:cs typeface="Times New Roman" panose="02020603050405020304" pitchFamily="18" charset="0"/>
              </a:rPr>
              <a:t>)(2025·</a:t>
            </a:r>
            <a:r>
              <a:rPr lang="zh-CN" altLang="zh-CN" sz="2600" b="1" dirty="0">
                <a:latin typeface="Times New Roman" panose="02020603050405020304" pitchFamily="18" charset="0"/>
                <a:cs typeface="Times New Roman" panose="02020603050405020304" pitchFamily="18" charset="0"/>
              </a:rPr>
              <a:t>杭州调考</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已知定义域为</a:t>
            </a:r>
            <a:r>
              <a:rPr lang="en-US" altLang="zh-CN" sz="2600" b="1" dirty="0">
                <a:latin typeface="Times New Roman" panose="02020603050405020304" pitchFamily="18" charset="0"/>
                <a:cs typeface="Times New Roman" panose="02020603050405020304" pitchFamily="18" charset="0"/>
              </a:rPr>
              <a:t>R</a:t>
            </a:r>
            <a:r>
              <a:rPr lang="zh-CN" altLang="zh-CN" sz="2600" b="1" dirty="0">
                <a:latin typeface="Times New Roman" panose="02020603050405020304" pitchFamily="18" charset="0"/>
                <a:cs typeface="Times New Roman" panose="02020603050405020304" pitchFamily="18" charset="0"/>
              </a:rPr>
              <a:t>的函数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在</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上单调递增</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且图象关于</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对称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A.</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(0</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smtClean="0">
                <a:latin typeface="Times New Roman" panose="02020603050405020304" pitchFamily="18" charset="0"/>
                <a:cs typeface="Times New Roman" panose="02020603050405020304" pitchFamily="18" charset="0"/>
              </a:rPr>
              <a:t>2)				</a:t>
            </a:r>
            <a:r>
              <a:rPr lang="en-US" altLang="zh-CN" sz="2600" b="1" dirty="0" err="1" smtClean="0">
                <a:latin typeface="Times New Roman" panose="02020603050405020304" pitchFamily="18" charset="0"/>
                <a:cs typeface="Times New Roman" panose="02020603050405020304" pitchFamily="18" charset="0"/>
              </a:rPr>
              <a:t>B.</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的周期</a:t>
            </a:r>
            <a:r>
              <a:rPr lang="en-US" altLang="zh-CN" sz="2600" b="1" i="1" dirty="0">
                <a:latin typeface="Times New Roman" panose="02020603050405020304" pitchFamily="18" charset="0"/>
                <a:cs typeface="Times New Roman" panose="02020603050405020304" pitchFamily="18" charset="0"/>
              </a:rPr>
              <a:t>T</a:t>
            </a:r>
            <a:r>
              <a:rPr lang="en-US" altLang="zh-CN" sz="2600" b="1" dirty="0">
                <a:latin typeface="Times New Roman" panose="02020603050405020304" pitchFamily="18" charset="0"/>
                <a:cs typeface="Times New Roman" panose="02020603050405020304" pitchFamily="18" charset="0"/>
              </a:rPr>
              <a:t>=2</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在</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上单调</a:t>
            </a:r>
            <a:r>
              <a:rPr lang="zh-CN" altLang="zh-CN" sz="2600" b="1" dirty="0" smtClean="0">
                <a:latin typeface="Times New Roman" panose="02020603050405020304" pitchFamily="18" charset="0"/>
                <a:cs typeface="Times New Roman" panose="02020603050405020304" pitchFamily="18" charset="0"/>
              </a:rPr>
              <a:t>递减</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D.</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满足</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025)&gt;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026)&gt;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027)</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由</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可得</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图象的对称轴方程为</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(0)=</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又</a:t>
            </a:r>
            <a:r>
              <a:rPr lang="zh-CN" altLang="zh-CN" sz="2600" b="1" dirty="0">
                <a:latin typeface="Times New Roman" panose="02020603050405020304" pitchFamily="18" charset="0"/>
                <a:cs typeface="Times New Roman" panose="02020603050405020304" pitchFamily="18" charset="0"/>
              </a:rPr>
              <a:t>由</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可知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因为</a:t>
            </a:r>
            <a:r>
              <a:rPr lang="zh-CN" altLang="zh-CN" sz="2600" b="1" dirty="0">
                <a:latin typeface="Times New Roman" panose="02020603050405020304" pitchFamily="18" charset="0"/>
                <a:cs typeface="Times New Roman" panose="02020603050405020304" pitchFamily="18" charset="0"/>
              </a:rPr>
              <a:t>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的图象关于</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对称</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即</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故</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p:sp>
        <p:nvSpPr>
          <p:cNvPr id="15" name="矩形 14"/>
          <p:cNvSpPr/>
          <p:nvPr>
            <p:custDataLst>
              <p:tags r:id="rId3"/>
            </p:custDataLst>
          </p:nvPr>
        </p:nvSpPr>
        <p:spPr>
          <a:xfrm>
            <a:off x="6836917" y="1446732"/>
            <a:ext cx="739305"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p:spTree>
    <p:extLst>
      <p:ext uri="{BB962C8B-B14F-4D97-AF65-F5344CB8AC3E}">
        <p14:creationId xmlns:p14="http://schemas.microsoft.com/office/powerpoint/2010/main" val="142437758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linds(horizontal)">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linds(horizontal)">
                                      <p:cBhvr>
                                        <p:cTn id="27" dur="500"/>
                                        <p:tgtEl>
                                          <p:spTgt spid="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7" end="7"/>
                                            </p:txEl>
                                          </p:spTgt>
                                        </p:tgtEl>
                                        <p:attrNameLst>
                                          <p:attrName>style.visibility</p:attrName>
                                        </p:attrNameLst>
                                      </p:cBhvr>
                                      <p:to>
                                        <p:strVal val="visible"/>
                                      </p:to>
                                    </p:set>
                                    <p:animEffect transition="in" filter="blinds(horizontal)">
                                      <p:cBhvr>
                                        <p:cTn id="32"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6638"/>
            <a:ext cx="12190413" cy="63209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752072"/>
            <a:ext cx="11589417" cy="5493812"/>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42665"/>
            <a:ext cx="12190413" cy="65369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752072"/>
            <a:ext cx="11589417" cy="4893647"/>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根据</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选项的分析可知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确定的单调区间内均不包含</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025)&gt;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026)&gt;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r>
              <a:rPr lang="zh-CN" altLang="zh-CN" sz="2600" b="1">
                <a:latin typeface="Times New Roman" panose="02020603050405020304" pitchFamily="18" charset="0"/>
                <a:cs typeface="Times New Roman" panose="02020603050405020304" pitchFamily="18" charset="0"/>
              </a:rPr>
              <a:t>不成立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63264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2447" y="2181729"/>
            <a:ext cx="11615487" cy="1224118"/>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解决函数性质的综合问题</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一般要利用周期性与对称性缩小自变量的值或转换自变量所在的区间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然后利用单调性比较大小或解不等式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07938" y="1710102"/>
            <a:ext cx="3110318" cy="913218"/>
            <a:chOff x="4307938" y="1710102"/>
            <a:chExt cx="3110318" cy="913218"/>
          </a:xfrm>
        </p:grpSpPr>
        <p:sp>
          <p:nvSpPr>
            <p:cNvPr id="8" name="TextBox 7">
              <a:hlinkClick r:id="rId3" action="ppaction://hlinksldjump"/>
            </p:cNvPr>
            <p:cNvSpPr txBox="1"/>
            <p:nvPr/>
          </p:nvSpPr>
          <p:spPr bwMode="auto">
            <a:xfrm>
              <a:off x="5201125" y="1752776"/>
              <a:ext cx="2217131" cy="501766"/>
            </a:xfrm>
            <a:prstGeom prst="rect">
              <a:avLst/>
            </a:prstGeom>
            <a:noFill/>
          </p:spPr>
          <p:txBody>
            <a:bodyPr wrap="none">
              <a:spAutoFit/>
            </a:bodyPr>
            <a:lstStyle/>
            <a:p>
              <a:pPr algn="l">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知识诊断自测</a:t>
              </a:r>
            </a:p>
          </p:txBody>
        </p:sp>
        <p:sp>
          <p:nvSpPr>
            <p:cNvPr id="16" name="TextBox 15">
              <a:hlinkClick r:id="rId3" action="ppaction://hlinksldjump"/>
            </p:cNvPr>
            <p:cNvSpPr txBox="1"/>
            <p:nvPr/>
          </p:nvSpPr>
          <p:spPr>
            <a:xfrm>
              <a:off x="4307938" y="1710102"/>
              <a:ext cx="811335"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01</a:t>
              </a:r>
            </a:p>
          </p:txBody>
        </p:sp>
      </p:grpSp>
      <p:grpSp>
        <p:nvGrpSpPr>
          <p:cNvPr id="11" name="组合 10"/>
          <p:cNvGrpSpPr/>
          <p:nvPr/>
        </p:nvGrpSpPr>
        <p:grpSpPr>
          <a:xfrm>
            <a:off x="4999339" y="2962903"/>
            <a:ext cx="3104980" cy="913218"/>
            <a:chOff x="4999339" y="2962903"/>
            <a:chExt cx="3104980" cy="913218"/>
          </a:xfrm>
        </p:grpSpPr>
        <p:sp>
          <p:nvSpPr>
            <p:cNvPr id="12" name="TextBox 11">
              <a:hlinkClick r:id="rId4" action="ppaction://hlinksldjump"/>
            </p:cNvPr>
            <p:cNvSpPr txBox="1"/>
            <p:nvPr/>
          </p:nvSpPr>
          <p:spPr bwMode="auto">
            <a:xfrm>
              <a:off x="5887187" y="3012193"/>
              <a:ext cx="2217132" cy="501766"/>
            </a:xfrm>
            <a:prstGeom prst="rect">
              <a:avLst/>
            </a:prstGeom>
            <a:noFill/>
          </p:spPr>
          <p:txBody>
            <a:bodyPr wrap="none">
              <a:spAutoFit/>
            </a:bodyPr>
            <a:lstStyle/>
            <a:p>
              <a:pPr>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考点聚焦突破</a:t>
              </a:r>
            </a:p>
          </p:txBody>
        </p:sp>
        <p:sp>
          <p:nvSpPr>
            <p:cNvPr id="17" name="TextBox 16">
              <a:hlinkClick r:id="rId4" action="ppaction://hlinksldjump"/>
            </p:cNvPr>
            <p:cNvSpPr txBox="1"/>
            <p:nvPr/>
          </p:nvSpPr>
          <p:spPr>
            <a:xfrm>
              <a:off x="4999339" y="2962903"/>
              <a:ext cx="894681"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02</a:t>
              </a:r>
            </a:p>
          </p:txBody>
        </p:sp>
      </p:grpSp>
      <p:grpSp>
        <p:nvGrpSpPr>
          <p:cNvPr id="13" name="组合 12"/>
          <p:cNvGrpSpPr/>
          <p:nvPr/>
        </p:nvGrpSpPr>
        <p:grpSpPr>
          <a:xfrm>
            <a:off x="5712912" y="4110924"/>
            <a:ext cx="3040374" cy="913218"/>
            <a:chOff x="5712912" y="4110924"/>
            <a:chExt cx="3040374" cy="913218"/>
          </a:xfrm>
        </p:grpSpPr>
        <p:sp>
          <p:nvSpPr>
            <p:cNvPr id="10" name="TextBox 9">
              <a:hlinkClick r:id="rId5"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5" action="ppaction://hlinksldjump"/>
            </p:cNvPr>
            <p:cNvSpPr txBox="1"/>
            <p:nvPr/>
          </p:nvSpPr>
          <p:spPr>
            <a:xfrm>
              <a:off x="5712912" y="4110924"/>
              <a:ext cx="913914"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03</a:t>
              </a: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030216"/>
            <a:ext cx="12190413" cy="323161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621443"/>
            <a:ext cx="11589417" cy="549381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齐鲁名校联盟联考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0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(8</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上单调</a:t>
            </a:r>
            <a:r>
              <a:rPr lang="zh-CN" altLang="zh-CN" sz="2600" b="1" smtClean="0">
                <a:latin typeface="Times New Roman" panose="02020603050405020304" pitchFamily="18" charset="0"/>
                <a:cs typeface="Times New Roman" panose="02020603050405020304" pitchFamily="18" charset="0"/>
              </a:rPr>
              <a:t>递减</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100]</a:t>
            </a:r>
            <a:r>
              <a:rPr lang="zh-CN" altLang="zh-CN" sz="2600" b="1">
                <a:latin typeface="Times New Roman" panose="02020603050405020304" pitchFamily="18" charset="0"/>
                <a:cs typeface="Times New Roman" panose="02020603050405020304" pitchFamily="18" charset="0"/>
              </a:rPr>
              <a:t>上有</a:t>
            </a:r>
            <a:r>
              <a:rPr lang="en-US" altLang="zh-CN" sz="2600" b="1">
                <a:latin typeface="Times New Roman" panose="02020603050405020304" pitchFamily="18" charset="0"/>
                <a:cs typeface="Times New Roman" panose="02020603050405020304" pitchFamily="18" charset="0"/>
              </a:rPr>
              <a:t>50</a:t>
            </a:r>
            <a:r>
              <a:rPr lang="zh-CN" altLang="zh-CN" sz="2600" b="1">
                <a:latin typeface="Times New Roman" panose="02020603050405020304" pitchFamily="18" charset="0"/>
                <a:cs typeface="Times New Roman" panose="02020603050405020304" pitchFamily="18" charset="0"/>
              </a:rPr>
              <a:t>个零点</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smtClean="0">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2" name="矩形 11"/>
          <p:cNvSpPr/>
          <p:nvPr>
            <p:custDataLst>
              <p:tags r:id="rId2"/>
            </p:custDataLst>
          </p:nvPr>
        </p:nvSpPr>
        <p:spPr>
          <a:xfrm>
            <a:off x="8063199" y="1339857"/>
            <a:ext cx="99578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ABD</a:t>
            </a:r>
            <a:endParaRPr lang="zh-CN" altLang="en-US" sz="3000" b="1" dirty="0">
              <a:solidFill>
                <a:srgbClr val="C00000"/>
              </a:solidFill>
            </a:endParaRPr>
          </a:p>
        </p:txBody>
      </p:sp>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blinds(horizontal)">
                                      <p:cBhvr>
                                        <p:cTn id="3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242665"/>
            <a:ext cx="12190413" cy="65369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621443"/>
            <a:ext cx="11589417" cy="549381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的周期函数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上的零点为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和</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100]</a:t>
            </a:r>
            <a:r>
              <a:rPr lang="zh-CN" altLang="zh-CN" sz="2600" b="1">
                <a:latin typeface="Times New Roman" panose="02020603050405020304" pitchFamily="18" charset="0"/>
                <a:cs typeface="Times New Roman" panose="02020603050405020304" pitchFamily="18" charset="0"/>
              </a:rPr>
              <a:t>上有</a:t>
            </a:r>
            <a:r>
              <a:rPr lang="en-US" altLang="zh-CN" sz="2600" b="1">
                <a:latin typeface="Times New Roman" panose="02020603050405020304" pitchFamily="18" charset="0"/>
                <a:cs typeface="Times New Roman" panose="02020603050405020304" pitchFamily="18" charset="0"/>
              </a:rPr>
              <a:t>50</a:t>
            </a:r>
            <a:r>
              <a:rPr lang="zh-CN" altLang="zh-CN" sz="2600" b="1">
                <a:latin typeface="Times New Roman" panose="02020603050405020304" pitchFamily="18" charset="0"/>
                <a:cs typeface="Times New Roman" panose="02020603050405020304" pitchFamily="18" charset="0"/>
              </a:rPr>
              <a:t>个零点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87483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linds(horizont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263490" y="128300"/>
            <a:ext cx="11641048" cy="522091"/>
          </a:xfrm>
          <a:prstGeom prst="rect">
            <a:avLst/>
          </a:prstGeom>
        </p:spPr>
        <p:txBody>
          <a:bodyPr wrap="square">
            <a:spAutoFit/>
          </a:bodyPr>
          <a:lstStyle/>
          <a:p>
            <a:pPr defTabSz="1219200" fontAlgn="auto">
              <a:spcBef>
                <a:spcPts val="0"/>
              </a:spcBef>
              <a:spcAft>
                <a:spcPts val="0"/>
              </a:spcAft>
              <a:defRPr/>
            </a:pPr>
            <a:r>
              <a:rPr lang="zh-CN" altLang="en-US" sz="2800" b="1" kern="0" smtClean="0">
                <a:latin typeface="微软雅黑" panose="020B0503020204020204" pitchFamily="34" charset="-122"/>
                <a:ea typeface="微软雅黑" panose="020B0503020204020204" pitchFamily="34" charset="-122"/>
              </a:rPr>
              <a:t>微点突破</a:t>
            </a:r>
            <a:r>
              <a:rPr lang="zh-CN" altLang="en-US" sz="2800" b="1" kern="0">
                <a:latin typeface="微软雅黑" panose="020B0503020204020204" pitchFamily="34" charset="-122"/>
                <a:ea typeface="微软雅黑" panose="020B0503020204020204" pitchFamily="34" charset="-122"/>
              </a:rPr>
              <a:t>　</a:t>
            </a:r>
            <a:r>
              <a:rPr lang="zh-CN" altLang="en-US" sz="2800" b="1" kern="0" smtClean="0">
                <a:latin typeface="微软雅黑" panose="020B0503020204020204" pitchFamily="34" charset="-122"/>
                <a:ea typeface="微软雅黑" panose="020B0503020204020204" pitchFamily="34" charset="-122"/>
              </a:rPr>
              <a:t>  </a:t>
            </a:r>
            <a:r>
              <a:rPr lang="zh-CN" altLang="zh-CN" sz="2800" b="1" smtClean="0">
                <a:latin typeface="Times New Roman" panose="02020603050405020304" pitchFamily="18" charset="0"/>
                <a:ea typeface="微软雅黑" panose="020B0503020204020204" pitchFamily="34" charset="-122"/>
                <a:cs typeface="Times New Roman" panose="02020603050405020304" pitchFamily="18" charset="0"/>
              </a:rPr>
              <a:t>抽象</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函数</a:t>
            </a:r>
            <a:endParaRPr lang="en-US" altLang="zh-CN" sz="2800" b="1" kern="0" dirty="0">
              <a:solidFill>
                <a:prstClr val="black"/>
              </a:solidFill>
              <a:latin typeface="微软雅黑" panose="020B0503020204020204" pitchFamily="34" charset="-122"/>
              <a:ea typeface="微软雅黑" panose="020B0503020204020204" pitchFamily="34" charset="-122"/>
            </a:endParaRPr>
          </a:p>
        </p:txBody>
      </p:sp>
      <p:sp>
        <p:nvSpPr>
          <p:cNvPr id="3" name="矩形 2"/>
          <p:cNvSpPr/>
          <p:nvPr/>
        </p:nvSpPr>
        <p:spPr>
          <a:xfrm>
            <a:off x="269382" y="642225"/>
            <a:ext cx="11589417" cy="422493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我们把不给出具体解析式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只给出函数的特殊条件或特征的函数称为抽象函数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解决抽象函数问题的两种常用方法有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函数性质法和特殊值法</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常见的抽象函数模型</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可看作</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kx</a:t>
            </a:r>
            <a:r>
              <a:rPr lang="zh-CN" altLang="zh-CN" sz="2600" b="1">
                <a:latin typeface="Times New Roman" panose="02020603050405020304" pitchFamily="18" charset="0"/>
                <a:cs typeface="Times New Roman" panose="02020603050405020304" pitchFamily="18" charset="0"/>
              </a:rPr>
              <a:t>的抽象表达式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可看作</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30000">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的抽象表达式</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可看作</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i="1" baseline="-25000">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的抽象表达式</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可看作</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i="1" baseline="30000">
                <a:latin typeface="Times New Roman" panose="02020603050405020304" pitchFamily="18" charset="0"/>
                <a:cs typeface="Times New Roman" panose="02020603050405020304" pitchFamily="18" charset="0"/>
              </a:rPr>
              <a:t>α</a:t>
            </a:r>
            <a:r>
              <a:rPr lang="zh-CN" altLang="zh-CN" sz="2600" b="1">
                <a:latin typeface="Times New Roman" panose="02020603050405020304" pitchFamily="18" charset="0"/>
                <a:cs typeface="Times New Roman" panose="02020603050405020304" pitchFamily="18" charset="0"/>
              </a:rPr>
              <a:t>的抽象表达式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29635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997740"/>
            <a:ext cx="12190413" cy="319238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7" name="矩形 6"/>
          <p:cNvSpPr/>
          <p:nvPr/>
        </p:nvSpPr>
        <p:spPr>
          <a:xfrm>
            <a:off x="269382" y="621443"/>
            <a:ext cx="11921031" cy="549381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一、抽象函数求值</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南京部分学校联考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对任意</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a:t>
            </a: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(90)</a:t>
            </a:r>
            <a:r>
              <a:rPr lang="zh-CN" altLang="zh-CN" sz="2600" b="1">
                <a:latin typeface="Times New Roman" panose="02020603050405020304" pitchFamily="18" charset="0"/>
                <a:cs typeface="Times New Roman" panose="02020603050405020304" pitchFamily="18" charset="0"/>
              </a:rPr>
              <a:t>的值为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	B.0	</a:t>
            </a:r>
            <a:r>
              <a:rPr lang="en-US" altLang="zh-CN" sz="2600" b="1" smtClean="0">
                <a:latin typeface="Times New Roman" panose="02020603050405020304" pitchFamily="18" charset="0"/>
                <a:cs typeface="Times New Roman" panose="02020603050405020304" pitchFamily="18" charset="0"/>
              </a:rPr>
              <a:t>		C.2</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(4)=0</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5" name="矩形 4"/>
          <p:cNvSpPr/>
          <p:nvPr>
            <p:custDataLst>
              <p:tags r:id="rId2"/>
            </p:custDataLst>
          </p:nvPr>
        </p:nvSpPr>
        <p:spPr>
          <a:xfrm>
            <a:off x="8801055" y="192948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880200" y="78840"/>
              <a:ext cx="10306080" cy="3485160"/>
            </p14:xfrm>
          </p:contentPart>
        </mc:Choice>
        <mc:Fallback>
          <p:pic>
            <p:nvPicPr>
              <p:cNvPr id="2" name="墨迹 1"/>
              <p:cNvPicPr/>
              <p:nvPr/>
            </p:nvPicPr>
            <p:blipFill>
              <a:blip r:embed="rId5"/>
              <a:stretch>
                <a:fillRect/>
              </a:stretch>
            </p:blipFill>
            <p:spPr>
              <a:xfrm>
                <a:off x="870840" y="69480"/>
                <a:ext cx="10324800" cy="3503880"/>
              </a:xfrm>
              <a:prstGeom prst="rect">
                <a:avLst/>
              </a:prstGeom>
            </p:spPr>
          </p:pic>
        </mc:Fallback>
      </mc:AlternateContent>
    </p:spTree>
    <p:extLst>
      <p:ext uri="{BB962C8B-B14F-4D97-AF65-F5344CB8AC3E}">
        <p14:creationId xmlns:p14="http://schemas.microsoft.com/office/powerpoint/2010/main" val="3505885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blinds(horizontal)">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linds(horizont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blinds(horizontal)">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blinds(horizontal)">
                                      <p:cBhvr>
                                        <p:cTn id="3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621443"/>
            <a:ext cx="11589417" cy="5493812"/>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(9)=2.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在</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(7)</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(6)=0;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(9)</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(7)=</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(8)=0.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依此类推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baseline="30000">
                <a:latin typeface="Times New Roman" panose="02020603050405020304" pitchFamily="18" charset="0"/>
                <a:cs typeface="Times New Roman" panose="02020603050405020304" pitchFamily="18" charset="0"/>
              </a:rPr>
              <a:t>k</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(90)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(89)</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(90)=0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0=2.</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8408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4077875"/>
            <a:ext cx="12190413" cy="221643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5605381"/>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dirty="0">
                    <a:latin typeface="Times New Roman" panose="02020603050405020304" pitchFamily="18" charset="0"/>
                    <a:ea typeface="黑体" panose="02010609060101010101" pitchFamily="49" charset="-122"/>
                    <a:cs typeface="Times New Roman" panose="02020603050405020304" pitchFamily="18" charset="0"/>
                  </a:rPr>
                  <a:t>二、抽象函数的性质</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dirty="0">
                    <a:solidFill>
                      <a:srgbClr val="0000FF"/>
                    </a:solidFill>
                    <a:latin typeface="Times New Roman" panose="02020603050405020304" pitchFamily="18" charset="0"/>
                    <a:cs typeface="Times New Roman" panose="02020603050405020304" pitchFamily="18" charset="0"/>
                  </a:rPr>
                  <a:t>2</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多选</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已知函数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的定义域为</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i="1" dirty="0" err="1">
                    <a:latin typeface="Times New Roman" panose="02020603050405020304" pitchFamily="18" charset="0"/>
                    <a:cs typeface="Times New Roman" panose="02020603050405020304" pitchFamily="18" charset="0"/>
                  </a:rPr>
                  <a:t>k</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k</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Z}</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且</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𝒚</m:t>
                        </m:r>
                        <m:r>
                          <a:rPr lang="en-US" altLang="zh-CN" sz="2600" b="1">
                            <a:latin typeface="Cambria Math" panose="02040503050406030204" pitchFamily="18" charset="0"/>
                            <a:cs typeface="Times New Roman" panose="02020603050405020304" pitchFamily="18" charset="0"/>
                          </a:rPr>
                          <m:t>)</m:t>
                        </m:r>
                      </m:den>
                    </m:f>
                  </m:oMath>
                </a14:m>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(1)=1</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A.</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(0</a:t>
                </a:r>
                <a:r>
                  <a:rPr lang="en-US" altLang="zh-CN" sz="2600" b="1" dirty="0">
                    <a:latin typeface="Times New Roman" panose="02020603050405020304" pitchFamily="18" charset="0"/>
                    <a:cs typeface="Times New Roman" panose="02020603050405020304" pitchFamily="18" charset="0"/>
                  </a:rPr>
                  <a:t>)=</a:t>
                </a:r>
                <a:r>
                  <a:rPr lang="en-US" altLang="zh-CN" sz="2600" b="1" dirty="0" smtClean="0">
                    <a:latin typeface="Times New Roman" panose="02020603050405020304" pitchFamily="18" charset="0"/>
                    <a:cs typeface="Times New Roman" panose="02020603050405020304" pitchFamily="18" charset="0"/>
                  </a:rPr>
                  <a:t>0					</a:t>
                </a:r>
                <a:r>
                  <a:rPr lang="en-US" altLang="zh-CN" sz="2600" b="1" dirty="0" err="1" smtClean="0">
                    <a:latin typeface="Times New Roman" panose="02020603050405020304" pitchFamily="18" charset="0"/>
                    <a:cs typeface="Times New Roman" panose="02020603050405020304" pitchFamily="18" charset="0"/>
                  </a:rPr>
                  <a:t>B.</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为偶函数</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为周期函数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且</a:t>
                </a:r>
                <a:r>
                  <a:rPr lang="en-US" altLang="zh-CN" sz="2600" b="1" dirty="0">
                    <a:latin typeface="Times New Roman" panose="02020603050405020304" pitchFamily="18" charset="0"/>
                    <a:cs typeface="Times New Roman" panose="02020603050405020304" pitchFamily="18" charset="0"/>
                  </a:rPr>
                  <a:t>4</a:t>
                </a:r>
                <a:r>
                  <a:rPr lang="zh-CN" altLang="zh-CN" sz="2600" b="1" dirty="0">
                    <a:latin typeface="Times New Roman" panose="02020603050405020304" pitchFamily="18" charset="0"/>
                    <a:cs typeface="Times New Roman" panose="02020603050405020304" pitchFamily="18" charset="0"/>
                  </a:rPr>
                  <a:t>为</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a:t>
                </a:r>
                <a:r>
                  <a:rPr lang="zh-CN" altLang="zh-CN" sz="2600" b="1" dirty="0" smtClean="0">
                    <a:latin typeface="Times New Roman" panose="02020603050405020304" pitchFamily="18" charset="0"/>
                    <a:cs typeface="Times New Roman" panose="02020603050405020304" pitchFamily="18" charset="0"/>
                  </a:rPr>
                  <a:t>周期</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D.</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(2</a:t>
                </a:r>
                <a:r>
                  <a:rPr lang="en-US" altLang="zh-CN" sz="2600" b="1" dirty="0" smtClean="0">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027)=</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a:t>
                </a:r>
                <a:r>
                  <a:rPr lang="zh-CN" altLang="zh-CN" sz="2600" b="1" dirty="0">
                    <a:latin typeface="Times New Roman" panose="02020603050405020304" pitchFamily="18" charset="0"/>
                    <a:cs typeface="Times New Roman" panose="02020603050405020304" pitchFamily="18" charset="0"/>
                  </a:rPr>
                  <a:t>中</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令</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得</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(0)=0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故</a:t>
                </a:r>
                <a:r>
                  <a:rPr lang="en-US" altLang="zh-CN" sz="2600" b="1" dirty="0">
                    <a:latin typeface="Times New Roman" panose="02020603050405020304" pitchFamily="18" charset="0"/>
                    <a:cs typeface="Times New Roman" panose="02020603050405020304" pitchFamily="18" charset="0"/>
                  </a:rPr>
                  <a:t>A</a:t>
                </a:r>
                <a:r>
                  <a:rPr lang="zh-CN" altLang="zh-CN" sz="2600" b="1" dirty="0">
                    <a:latin typeface="Times New Roman" panose="02020603050405020304" pitchFamily="18" charset="0"/>
                    <a:cs typeface="Times New Roman" panose="02020603050405020304" pitchFamily="18" charset="0"/>
                  </a:rPr>
                  <a:t>正确</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B</a:t>
                </a:r>
                <a:r>
                  <a:rPr lang="zh-CN" altLang="zh-CN" sz="2600" b="1" dirty="0">
                    <a:latin typeface="Times New Roman" panose="02020603050405020304" pitchFamily="18" charset="0"/>
                    <a:cs typeface="Times New Roman" panose="02020603050405020304" pitchFamily="18" charset="0"/>
                  </a:rPr>
                  <a:t>中</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令</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(0)=</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den>
                    </m:f>
                  </m:oMath>
                </a14:m>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因此</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5605381"/>
              </a:xfrm>
              <a:prstGeom prst="rect">
                <a:avLst/>
              </a:prstGeom>
              <a:blipFill rotWithShape="0">
                <a:blip r:embed="rId4"/>
                <a:stretch>
                  <a:fillRect l="-947" r="-2367" b="-544"/>
                </a:stretch>
              </a:blipFill>
            </p:spPr>
            <p:txBody>
              <a:bodyPr/>
              <a:lstStyle/>
              <a:p>
                <a:r>
                  <a:rPr lang="zh-CN" altLang="en-US">
                    <a:noFill/>
                  </a:rPr>
                  <a:t> </a:t>
                </a:r>
              </a:p>
            </p:txBody>
          </p:sp>
        </mc:Fallback>
      </mc:AlternateContent>
      <p:sp>
        <p:nvSpPr>
          <p:cNvPr id="9" name="矩形 8"/>
          <p:cNvSpPr/>
          <p:nvPr>
            <p:custDataLst>
              <p:tags r:id="rId2"/>
            </p:custDataLst>
          </p:nvPr>
        </p:nvSpPr>
        <p:spPr>
          <a:xfrm>
            <a:off x="1295112" y="2252384"/>
            <a:ext cx="1016625" cy="553998"/>
          </a:xfrm>
          <a:prstGeom prst="rect">
            <a:avLst/>
          </a:prstGeom>
        </p:spPr>
        <p:txBody>
          <a:bodyPr wrap="none">
            <a:spAutoFit/>
          </a:bodyPr>
          <a:lstStyle/>
          <a:p>
            <a:r>
              <a:rPr lang="en-US" altLang="zh-CN" sz="3000" b="1" kern="100" dirty="0" err="1" smtClean="0">
                <a:solidFill>
                  <a:srgbClr val="C00000"/>
                </a:solidFill>
                <a:latin typeface="Times New Roman" panose="02020603050405020304"/>
                <a:ea typeface="宋体" panose="02010600030101010101" pitchFamily="2" charset="-122"/>
              </a:rPr>
              <a:t>ACD</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248760" y="272880"/>
              <a:ext cx="11459160" cy="6584400"/>
            </p14:xfrm>
          </p:contentPart>
        </mc:Choice>
        <mc:Fallback>
          <p:pic>
            <p:nvPicPr>
              <p:cNvPr id="2" name="墨迹 1"/>
              <p:cNvPicPr/>
              <p:nvPr/>
            </p:nvPicPr>
            <p:blipFill>
              <a:blip r:embed="rId6"/>
              <a:stretch>
                <a:fillRect/>
              </a:stretch>
            </p:blipFill>
            <p:spPr>
              <a:xfrm>
                <a:off x="239400" y="263520"/>
                <a:ext cx="11477880" cy="6603120"/>
              </a:xfrm>
              <a:prstGeom prst="rect">
                <a:avLst/>
              </a:prstGeom>
            </p:spPr>
          </p:pic>
        </mc:Fallback>
      </mc:AlternateContent>
    </p:spTree>
    <p:extLst>
      <p:ext uri="{BB962C8B-B14F-4D97-AF65-F5344CB8AC3E}">
        <p14:creationId xmlns:p14="http://schemas.microsoft.com/office/powerpoint/2010/main" val="14986586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linds(horizontal)">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6638"/>
            <a:ext cx="12190413" cy="63209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21443"/>
                <a:ext cx="11589417" cy="533838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因此</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为周期函数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5338384"/>
              </a:xfrm>
              <a:prstGeom prst="rect">
                <a:avLst/>
              </a:prstGeom>
              <a:blipFill rotWithShape="0">
                <a:blip r:embed="rId3"/>
                <a:stretch>
                  <a:fillRect l="-947" b="-571"/>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212040" y="6815160"/>
              <a:ext cx="122400" cy="44280"/>
            </p14:xfrm>
          </p:contentPart>
        </mc:Choice>
        <mc:Fallback>
          <p:pic>
            <p:nvPicPr>
              <p:cNvPr id="2" name="墨迹 1"/>
              <p:cNvPicPr/>
              <p:nvPr/>
            </p:nvPicPr>
            <p:blipFill>
              <a:blip r:embed="rId5"/>
              <a:stretch>
                <a:fillRect/>
              </a:stretch>
            </p:blipFill>
            <p:spPr>
              <a:xfrm>
                <a:off x="202680" y="6805800"/>
                <a:ext cx="141120" cy="63000"/>
              </a:xfrm>
              <a:prstGeom prst="rect">
                <a:avLst/>
              </a:prstGeom>
            </p:spPr>
          </p:pic>
        </mc:Fallback>
      </mc:AlternateContent>
    </p:spTree>
    <p:extLst>
      <p:ext uri="{BB962C8B-B14F-4D97-AF65-F5344CB8AC3E}">
        <p14:creationId xmlns:p14="http://schemas.microsoft.com/office/powerpoint/2010/main" val="20987079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781713"/>
            <a:ext cx="12190413" cy="351259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621443"/>
                <a:ext cx="11589417" cy="5361083"/>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zh-CN" altLang="zh-CN" sz="2600" b="1">
                    <a:solidFill>
                      <a:srgbClr val="0000FF"/>
                    </a:solidFill>
                    <a:latin typeface="Calibri" panose="020F0502020204030204" pitchFamily="34"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满足对任意的实数</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都有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	B.2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	</a:t>
                </a:r>
                <a:r>
                  <a:rPr lang="en-US" altLang="zh-CN" sz="2600" b="1" smtClean="0">
                    <a:latin typeface="Times New Roman" panose="02020603050405020304" pitchFamily="18" charset="0"/>
                    <a:cs typeface="Times New Roman" panose="02020603050405020304" pitchFamily="18" charset="0"/>
                  </a:rPr>
                  <a:t>	C.1</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013	</a:t>
                </a:r>
                <a:r>
                  <a:rPr lang="en-US" altLang="zh-CN" sz="2600" b="1" smtClean="0">
                    <a:latin typeface="Times New Roman" panose="02020603050405020304" pitchFamily="18" charset="0"/>
                    <a:cs typeface="Times New Roman" panose="02020603050405020304" pitchFamily="18" charset="0"/>
                  </a:rPr>
                  <a:t>	D.1</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012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r>
                          <a:rPr lang="en-US" altLang="zh-CN" sz="2600" b="1">
                            <a:latin typeface="Cambria Math" panose="02040503050406030204" pitchFamily="18" charset="0"/>
                            <a:cs typeface="Times New Roman" panose="02020603050405020304" pitchFamily="18" charset="0"/>
                          </a:rPr>
                          <m:t>)</m:t>
                        </m:r>
                      </m:den>
                    </m:f>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013=2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621443"/>
                <a:ext cx="11589417" cy="5361083"/>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6" name="矩形 15"/>
          <p:cNvSpPr/>
          <p:nvPr>
            <p:custDataLst>
              <p:tags r:id="rId2"/>
            </p:custDataLst>
          </p:nvPr>
        </p:nvSpPr>
        <p:spPr>
          <a:xfrm>
            <a:off x="4517459" y="154173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825840" y="799560"/>
              <a:ext cx="9528840" cy="1425240"/>
            </p14:xfrm>
          </p:contentPart>
        </mc:Choice>
        <mc:Fallback>
          <p:pic>
            <p:nvPicPr>
              <p:cNvPr id="2" name="墨迹 1"/>
              <p:cNvPicPr/>
              <p:nvPr/>
            </p:nvPicPr>
            <p:blipFill>
              <a:blip r:embed="rId6"/>
              <a:stretch>
                <a:fillRect/>
              </a:stretch>
            </p:blipFill>
            <p:spPr>
              <a:xfrm>
                <a:off x="816480" y="790200"/>
                <a:ext cx="9547560" cy="1443960"/>
              </a:xfrm>
              <a:prstGeom prst="rect">
                <a:avLst/>
              </a:prstGeom>
            </p:spPr>
          </p:pic>
        </mc:Fallback>
      </mc:AlternateContent>
    </p:spTree>
    <p:extLst>
      <p:ext uri="{BB962C8B-B14F-4D97-AF65-F5344CB8AC3E}">
        <p14:creationId xmlns:p14="http://schemas.microsoft.com/office/powerpoint/2010/main" val="15585494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565685"/>
            <a:ext cx="12190413" cy="372862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621443"/>
                <a:ext cx="11589417" cy="500508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绍兴质检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是定义在区间</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上的增函数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e>
                    </m:d>
                  </m:oMath>
                </a14:m>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如果</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的取值范围为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𝒚</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在上述等式中取</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可变形为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621443"/>
                <a:ext cx="11589417" cy="5005088"/>
              </a:xfrm>
              <a:prstGeom prst="rect">
                <a:avLst/>
              </a:prstGeom>
              <a:blipFill rotWithShape="0">
                <a:blip r:embed="rId4"/>
                <a:stretch>
                  <a:fillRect l="-947" b="-731"/>
                </a:stretch>
              </a:blipFill>
            </p:spPr>
            <p:txBody>
              <a:bodyPr/>
              <a:lstStyle/>
              <a:p>
                <a:r>
                  <a:rPr lang="zh-CN" altLang="en-US">
                    <a:noFill/>
                  </a:rPr>
                  <a:t> </a:t>
                </a:r>
              </a:p>
            </p:txBody>
          </p:sp>
        </mc:Fallback>
      </mc:AlternateContent>
      <p:sp>
        <p:nvSpPr>
          <p:cNvPr id="16" name="矩形 15"/>
          <p:cNvSpPr/>
          <p:nvPr>
            <p:custDataLst>
              <p:tags r:id="rId2"/>
            </p:custDataLst>
          </p:nvPr>
        </p:nvSpPr>
        <p:spPr>
          <a:xfrm>
            <a:off x="9048728" y="1675566"/>
            <a:ext cx="907621" cy="623953"/>
          </a:xfrm>
          <a:prstGeom prst="rect">
            <a:avLst/>
          </a:prstGeom>
        </p:spPr>
        <p:txBody>
          <a:bodyPr wrap="none">
            <a:spAutoFit/>
          </a:bodyPr>
          <a:lstStyle/>
          <a:p>
            <a:pPr lvl="0">
              <a:lnSpc>
                <a:spcPct val="150000"/>
              </a:lnSpc>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(3</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4]</a:t>
            </a:r>
            <a:endParaRPr lang="zh-CN" altLang="zh-CN" sz="1150">
              <a:solidFill>
                <a:prstClr val="black"/>
              </a:solidFill>
              <a:latin typeface="Calibri" panose="020F0502020204030204" pitchFamily="34"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491760" y="556920"/>
              <a:ext cx="9780480" cy="4155840"/>
            </p14:xfrm>
          </p:contentPart>
        </mc:Choice>
        <mc:Fallback>
          <p:pic>
            <p:nvPicPr>
              <p:cNvPr id="2" name="墨迹 1"/>
              <p:cNvPicPr/>
              <p:nvPr/>
            </p:nvPicPr>
            <p:blipFill>
              <a:blip r:embed="rId6"/>
              <a:stretch>
                <a:fillRect/>
              </a:stretch>
            </p:blipFill>
            <p:spPr>
              <a:xfrm>
                <a:off x="482400" y="547560"/>
                <a:ext cx="9799200" cy="4174560"/>
              </a:xfrm>
              <a:prstGeom prst="rect">
                <a:avLst/>
              </a:prstGeom>
            </p:spPr>
          </p:pic>
        </mc:Fallback>
      </mc:AlternateContent>
    </p:spTree>
    <p:extLst>
      <p:ext uri="{BB962C8B-B14F-4D97-AF65-F5344CB8AC3E}">
        <p14:creationId xmlns:p14="http://schemas.microsoft.com/office/powerpoint/2010/main" val="40403724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6638"/>
            <a:ext cx="12190413" cy="63209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621443"/>
            <a:ext cx="11589417" cy="623953"/>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又</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是定义在区间</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上的增函数</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p:cNvSpPr/>
              <p:nvPr/>
            </p:nvSpPr>
            <p:spPr>
              <a:xfrm>
                <a:off x="269382" y="825595"/>
                <a:ext cx="11589417" cy="2608599"/>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m:rPr>
                                  <m:nor/>
                                </m:rPr>
                                <a:rPr lang="en-US" altLang="zh-CN" sz="2600" b="1">
                                  <a:latin typeface="宋体" panose="02010600030101010101" pitchFamily="2" charset="-122"/>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e>
                    </m:d>
                  </m:oMath>
                </a14:m>
                <a:r>
                  <a:rPr lang="zh-CN" altLang="zh-CN" sz="2600" b="1">
                    <a:latin typeface="Times New Roman" panose="02020603050405020304" pitchFamily="18" charset="0"/>
                    <a:cs typeface="Times New Roman" panose="02020603050405020304" pitchFamily="18" charset="0"/>
                  </a:rPr>
                  <a:t>解得</a:t>
                </a:r>
                <a:r>
                  <a:rPr lang="en-US" altLang="zh-CN" sz="2600" b="1">
                    <a:latin typeface="Times New Roman" panose="02020603050405020304" pitchFamily="18" charset="0"/>
                    <a:cs typeface="Times New Roman" panose="02020603050405020304" pitchFamily="18" charset="0"/>
                  </a:rPr>
                  <a:t>3&lt;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的取值范围是</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825595"/>
                <a:ext cx="11589417" cy="2608599"/>
              </a:xfrm>
              <a:prstGeom prst="rect">
                <a:avLst/>
              </a:prstGeom>
              <a:blipFill rotWithShape="0">
                <a:blip r:embed="rId3"/>
                <a:stretch>
                  <a:fillRect l="-947" b="-23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828003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五边形 8"/>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燕尾形 9"/>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45" name="文本框 44"/>
          <p:cNvSpPr txBox="1"/>
          <p:nvPr/>
        </p:nvSpPr>
        <p:spPr>
          <a:xfrm>
            <a:off x="4367596" y="2565359"/>
            <a:ext cx="6514252" cy="830137"/>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知识诊断自测</a:t>
            </a:r>
          </a:p>
        </p:txBody>
      </p:sp>
      <p:sp>
        <p:nvSpPr>
          <p:cNvPr id="19" name="文本框 18"/>
          <p:cNvSpPr txBox="1"/>
          <p:nvPr>
            <p:custDataLst>
              <p:tags r:id="rId4"/>
            </p:custDataLst>
          </p:nvPr>
        </p:nvSpPr>
        <p:spPr>
          <a:xfrm>
            <a:off x="1104756" y="2342422"/>
            <a:ext cx="1928879" cy="17276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1</a:t>
            </a:r>
          </a:p>
        </p:txBody>
      </p:sp>
      <p:sp>
        <p:nvSpPr>
          <p:cNvPr id="11" name="文本框 10"/>
          <p:cNvSpPr txBox="1"/>
          <p:nvPr/>
        </p:nvSpPr>
        <p:spPr>
          <a:xfrm>
            <a:off x="4375216" y="3429159"/>
            <a:ext cx="4052042" cy="337263"/>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ZHISHIZHENDUANZICE</a:t>
            </a:r>
          </a:p>
        </p:txBody>
      </p:sp>
    </p:spTree>
    <p:extLst>
      <p:ext uri="{BB962C8B-B14F-4D97-AF65-F5344CB8AC3E}">
        <p14:creationId xmlns:p14="http://schemas.microsoft.com/office/powerpoint/2010/main" val="33668404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dirty="0">
                <a:solidFill>
                  <a:prstClr val="white"/>
                </a:solidFill>
                <a:latin typeface="微软雅黑" panose="020B0503020204020204" pitchFamily="34" charset="-122"/>
                <a:ea typeface="微软雅黑" panose="020B0503020204020204" pitchFamily="34" charset="-122"/>
              </a:rPr>
              <a:t>3</a:t>
            </a: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997740"/>
            <a:ext cx="12190413" cy="329656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492501"/>
            <a:ext cx="11589417" cy="489364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聊城检测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的图象</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a:t>
            </a:r>
            <a:r>
              <a:rPr lang="en-US" altLang="zh-CN" sz="2600" b="1" i="1">
                <a:latin typeface="Times New Roman" panose="02020603050405020304" pitchFamily="18" charset="0"/>
                <a:cs typeface="Times New Roman" panose="02020603050405020304" pitchFamily="18" charset="0"/>
              </a:rPr>
              <a:t>x</a:t>
            </a:r>
            <a:r>
              <a:rPr lang="zh-CN" altLang="zh-CN" sz="2600" b="1" smtClean="0">
                <a:latin typeface="Times New Roman" panose="02020603050405020304" pitchFamily="18" charset="0"/>
                <a:cs typeface="Times New Roman" panose="02020603050405020304" pitchFamily="18" charset="0"/>
              </a:rPr>
              <a:t>轴对称</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轴对称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关于原点</a:t>
            </a:r>
            <a:r>
              <a:rPr lang="zh-CN" altLang="zh-CN" sz="2600" b="1" smtClean="0">
                <a:latin typeface="Times New Roman" panose="02020603050405020304" pitchFamily="18" charset="0"/>
                <a:cs typeface="Times New Roman" panose="02020603050405020304" pitchFamily="18" charset="0"/>
              </a:rPr>
              <a:t>对称</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关于直线</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轴对称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的图象关于原点对称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的图象关于原点对称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2"/>
            </p:custDataLst>
          </p:nvPr>
        </p:nvSpPr>
        <p:spPr>
          <a:xfrm>
            <a:off x="6598511" y="1254458"/>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blinds(horizontal)">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blinds(horizontal)">
                                      <p:cBhvr>
                                        <p:cTn id="2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2318061"/>
            <a:ext cx="12190413" cy="398409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nvSpPr>
        <p:spPr>
          <a:xfrm>
            <a:off x="269382" y="492501"/>
            <a:ext cx="11589417" cy="4893647"/>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等于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A.1</a:t>
            </a:r>
            <a:r>
              <a:rPr lang="en-US" altLang="zh-CN" sz="2600" b="1">
                <a:latin typeface="Times New Roman" panose="02020603050405020304" pitchFamily="18" charset="0"/>
                <a:cs typeface="Times New Roman" panose="02020603050405020304" pitchFamily="18" charset="0"/>
              </a:rPr>
              <a:t>	B.2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C.0</a:t>
            </a:r>
            <a:r>
              <a:rPr lang="en-US" altLang="zh-CN" sz="2600" b="1">
                <a:latin typeface="Times New Roman" panose="02020603050405020304" pitchFamily="18" charset="0"/>
                <a:cs typeface="Times New Roman" panose="02020603050405020304" pitchFamily="18" charset="0"/>
              </a:rPr>
              <a:t>	D.</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zh-CN" altLang="zh-CN" sz="2600" b="1">
                <a:latin typeface="Times New Roman" panose="02020603050405020304" pitchFamily="18" charset="0"/>
                <a:cs typeface="Times New Roman" panose="02020603050405020304" pitchFamily="18" charset="0"/>
              </a:rPr>
              <a:t>为</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zh-CN" altLang="zh-CN" sz="2600" b="1">
                <a:latin typeface="Times New Roman" panose="02020603050405020304" pitchFamily="18" charset="0"/>
                <a:cs typeface="Times New Roman" panose="02020603050405020304" pitchFamily="18" charset="0"/>
              </a:rPr>
              <a:t>有</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恒成立</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可</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或</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检验</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式恒成立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7" name="矩形 16"/>
          <p:cNvSpPr/>
          <p:nvPr>
            <p:custDataLst>
              <p:tags r:id="rId2"/>
            </p:custDataLst>
          </p:nvPr>
        </p:nvSpPr>
        <p:spPr>
          <a:xfrm>
            <a:off x="8284281" y="620525"/>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linds(horizontal)">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blinds(horizontal)">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blinds(horizontal)">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blinds(horizontal)">
                                      <p:cBhvr>
                                        <p:cTn id="27" dur="500"/>
                                        <p:tgtEl>
                                          <p:spTgt spid="1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blinds(horizontal)">
                                      <p:cBhvr>
                                        <p:cTn id="3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626555"/>
            <a:ext cx="12190413" cy="358313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459157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3.(2025·</a:t>
                </a:r>
                <a:r>
                  <a:rPr lang="zh-CN" altLang="zh-CN" sz="2600" b="1">
                    <a:latin typeface="Times New Roman" panose="02020603050405020304" pitchFamily="18" charset="0"/>
                    <a:cs typeface="Times New Roman" panose="02020603050405020304" pitchFamily="18" charset="0"/>
                  </a:rPr>
                  <a:t>武汉模拟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宋体" panose="02010600030101010101" pitchFamily="2" charset="-122"/>
                    <a:cs typeface="Times New Roman" panose="02020603050405020304" pitchFamily="18" charset="0"/>
                  </a:rPr>
                  <a:t> </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=0	B.</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1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宋体" panose="02010600030101010101" pitchFamily="2" charset="-122"/>
                    <a:cs typeface="Times New Roman" panose="02020603050405020304" pitchFamily="18" charset="0"/>
                  </a:rPr>
                  <a:t> </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=0	D.</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(1)=1</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(2)=1.</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4591578"/>
              </a:xfrm>
              <a:prstGeom prst="rect">
                <a:avLst/>
              </a:prstGeom>
              <a:blipFill rotWithShape="0">
                <a:blip r:embed="rId4"/>
                <a:stretch>
                  <a:fillRect l="-947" b="-930"/>
                </a:stretch>
              </a:blipFill>
            </p:spPr>
            <p:txBody>
              <a:bodyPr/>
              <a:lstStyle/>
              <a:p>
                <a:r>
                  <a:rPr lang="zh-CN" altLang="en-US">
                    <a:noFill/>
                  </a:rPr>
                  <a:t> </a:t>
                </a:r>
              </a:p>
            </p:txBody>
          </p:sp>
        </mc:Fallback>
      </mc:AlternateContent>
      <p:sp>
        <p:nvSpPr>
          <p:cNvPr id="11" name="矩形 10"/>
          <p:cNvSpPr/>
          <p:nvPr>
            <p:custDataLst>
              <p:tags r:id="rId2"/>
            </p:custDataLst>
          </p:nvPr>
        </p:nvSpPr>
        <p:spPr>
          <a:xfrm>
            <a:off x="4284374" y="1195080"/>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1780046"/>
            <a:ext cx="12190413" cy="450932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矩形 11"/>
          <p:cNvSpPr/>
          <p:nvPr/>
        </p:nvSpPr>
        <p:spPr>
          <a:xfrm>
            <a:off x="269382" y="492501"/>
            <a:ext cx="11589417" cy="3093154"/>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	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	</a:t>
            </a:r>
            <a:r>
              <a:rPr lang="en-US" altLang="zh-CN" sz="2600" b="1" smtClean="0">
                <a:latin typeface="Times New Roman" panose="02020603050405020304" pitchFamily="18" charset="0"/>
                <a:cs typeface="Times New Roman" panose="02020603050405020304" pitchFamily="18" charset="0"/>
              </a:rPr>
              <a:t>	C.1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D.3</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3" name="矩形 12"/>
          <p:cNvSpPr/>
          <p:nvPr>
            <p:custDataLst>
              <p:tags r:id="rId2"/>
            </p:custDataLst>
          </p:nvPr>
        </p:nvSpPr>
        <p:spPr>
          <a:xfrm>
            <a:off x="8621973" y="621443"/>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5" name="矩形 4"/>
              <p:cNvSpPr/>
              <p:nvPr/>
            </p:nvSpPr>
            <p:spPr>
              <a:xfrm>
                <a:off x="542670" y="2971718"/>
                <a:ext cx="11589417" cy="2008435"/>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𝟏𝟎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𝒃</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
                      </m:e>
                    </m:d>
                  </m:oMath>
                </a14:m>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42670" y="2971718"/>
                <a:ext cx="11589417" cy="2008435"/>
              </a:xfrm>
              <a:prstGeom prst="rect">
                <a:avLst/>
              </a:prstGeom>
              <a:blipFill rotWithShape="0">
                <a:blip r:embed="rId4"/>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4657760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519238"/>
            <a:ext cx="12190413" cy="372575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575627"/>
                <a:ext cx="11589417" cy="5583965"/>
              </a:xfrm>
              <a:prstGeom prst="rect">
                <a:avLst/>
              </a:prstGeom>
            </p:spPr>
            <p:txBody>
              <a:bodyPr wrap="square">
                <a:spAutoFit/>
              </a:bodyPr>
              <a:lstStyle/>
              <a:p>
                <a:pPr marL="355600" indent="-355600">
                  <a:lnSpc>
                    <a:spcPct val="12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𝟏𝟒</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B.</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endPar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endParaRPr>
              </a:p>
              <a:p>
                <a:pPr marL="355600" indent="-355600">
                  <a:lnSpc>
                    <a:spcPct val="120000"/>
                  </a:lnSpc>
                  <a:spcAft>
                    <a:spcPts val="0"/>
                  </a:spcAft>
                  <a:tabLst>
                    <a:tab pos="2970530" algn="l"/>
                  </a:tabLst>
                </a:pPr>
                <a:r>
                  <a:rPr lang="en-US"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的图象关于原点对称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为周期的周期函数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p>
              <a:p>
                <a:pPr marL="355600" indent="-355600">
                  <a:lnSpc>
                    <a:spcPct val="12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𝟏𝟒</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575627"/>
                <a:ext cx="11589417" cy="5583965"/>
              </a:xfrm>
              <a:prstGeom prst="rect">
                <a:avLst/>
              </a:prstGeom>
              <a:blipFill rotWithShape="0">
                <a:blip r:embed="rId4"/>
                <a:stretch>
                  <a:fillRect l="-947" t="-546" b="-109"/>
                </a:stretch>
              </a:blipFill>
            </p:spPr>
            <p:txBody>
              <a:bodyPr/>
              <a:lstStyle/>
              <a:p>
                <a:r>
                  <a:rPr lang="zh-CN" altLang="en-US">
                    <a:noFill/>
                  </a:rPr>
                  <a:t> </a:t>
                </a:r>
              </a:p>
            </p:txBody>
          </p:sp>
        </mc:Fallback>
      </mc:AlternateContent>
      <p:sp>
        <p:nvSpPr>
          <p:cNvPr id="15" name="矩形 14"/>
          <p:cNvSpPr/>
          <p:nvPr>
            <p:custDataLst>
              <p:tags r:id="rId2"/>
            </p:custDataLst>
          </p:nvPr>
        </p:nvSpPr>
        <p:spPr>
          <a:xfrm>
            <a:off x="3130203" y="1257649"/>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blinds(horizontal)">
                                      <p:cBhvr>
                                        <p:cTn id="32" dur="5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blinds(horizontal)">
                                      <p:cBhvr>
                                        <p:cTn id="37" dur="500"/>
                                        <p:tgtEl>
                                          <p:spTgt spid="1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xEl>
                                              <p:pRg st="8" end="8"/>
                                            </p:txEl>
                                          </p:spTgt>
                                        </p:tgtEl>
                                        <p:attrNameLst>
                                          <p:attrName>style.visibility</p:attrName>
                                        </p:attrNameLst>
                                      </p:cBhvr>
                                      <p:to>
                                        <p:strVal val="visible"/>
                                      </p:to>
                                    </p:set>
                                    <p:animEffect transition="in" filter="blinds(horizontal)">
                                      <p:cBhvr>
                                        <p:cTn id="42"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3636950"/>
            <a:ext cx="12190413" cy="248480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504376"/>
                <a:ext cx="11589417" cy="5552610"/>
              </a:xfrm>
              <a:prstGeom prst="rect">
                <a:avLst/>
              </a:prstGeom>
            </p:spPr>
            <p:txBody>
              <a:bodyPr wrap="square">
                <a:spAutoFit/>
              </a:bodyPr>
              <a:lstStyle/>
              <a:p>
                <a:pPr marL="355600" indent="-355600">
                  <a:lnSpc>
                    <a:spcPct val="14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6.(2025·</a:t>
                </a:r>
                <a:r>
                  <a:rPr lang="zh-CN" altLang="zh-CN" sz="2600" b="1">
                    <a:latin typeface="Times New Roman" panose="02020603050405020304" pitchFamily="18" charset="0"/>
                    <a:cs typeface="Times New Roman" panose="02020603050405020304" pitchFamily="18" charset="0"/>
                  </a:rPr>
                  <a:t>雅安诊断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e>
                    </m:d>
                  </m:oMath>
                </a14:m>
                <a:r>
                  <a:rPr lang="zh-CN" altLang="zh-CN" sz="2600" b="1">
                    <a:latin typeface="Times New Roman" panose="02020603050405020304" pitchFamily="18" charset="0"/>
                    <a:cs typeface="Times New Roman" panose="02020603050405020304" pitchFamily="18" charset="0"/>
                  </a:rPr>
                  <a:t>恒成立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则不等式</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3)&gt;0</a:t>
                </a:r>
                <a:r>
                  <a:rPr lang="zh-CN" altLang="zh-CN" sz="2600" b="1">
                    <a:latin typeface="Times New Roman" panose="02020603050405020304" pitchFamily="18" charset="0"/>
                    <a:cs typeface="Times New Roman" panose="02020603050405020304" pitchFamily="18" charset="0"/>
                  </a:rPr>
                  <a:t>的解集为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e>
                    </m:d>
                  </m:oMath>
                </a14:m>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4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504376"/>
                <a:ext cx="11589417" cy="5552610"/>
              </a:xfrm>
              <a:prstGeom prst="rect">
                <a:avLst/>
              </a:prstGeom>
              <a:blipFill rotWithShape="0">
                <a:blip r:embed="rId4"/>
                <a:stretch>
                  <a:fillRect l="-947" b="-1756"/>
                </a:stretch>
              </a:blipFill>
            </p:spPr>
            <p:txBody>
              <a:bodyPr/>
              <a:lstStyle/>
              <a:p>
                <a:r>
                  <a:rPr lang="zh-CN" altLang="en-US">
                    <a:noFill/>
                  </a:rPr>
                  <a:t> </a:t>
                </a:r>
              </a:p>
            </p:txBody>
          </p:sp>
        </mc:Fallback>
      </mc:AlternateContent>
      <p:sp>
        <p:nvSpPr>
          <p:cNvPr id="14" name="矩形 13"/>
          <p:cNvSpPr/>
          <p:nvPr>
            <p:custDataLst>
              <p:tags r:id="rId2"/>
            </p:custDataLst>
          </p:nvPr>
        </p:nvSpPr>
        <p:spPr>
          <a:xfrm>
            <a:off x="4417129" y="1958508"/>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57380"/>
            <a:ext cx="12190413" cy="620987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492501"/>
            <a:ext cx="11589417" cy="489364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等价于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结合单调性可知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结合单调性可知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3)&gt;0</a:t>
            </a:r>
            <a:r>
              <a:rPr lang="zh-CN" altLang="zh-CN" sz="2600" b="1">
                <a:latin typeface="Times New Roman" panose="02020603050405020304" pitchFamily="18" charset="0"/>
                <a:cs typeface="Times New Roman" panose="02020603050405020304" pitchFamily="18" charset="0"/>
              </a:rPr>
              <a:t>的解集为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30885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3217142"/>
            <a:ext cx="12190413" cy="305004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517654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7.(2025·</a:t>
                </a:r>
                <a:r>
                  <a:rPr lang="zh-CN" altLang="zh-CN" sz="2600" b="1">
                    <a:latin typeface="Times New Roman" panose="02020603050405020304" pitchFamily="18" charset="0"/>
                    <a:cs typeface="Times New Roman" panose="02020603050405020304" pitchFamily="18" charset="0"/>
                  </a:rPr>
                  <a:t>广州模拟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115</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r>
                      <a:rPr lang="en-US" altLang="zh-CN" sz="2600" b="1" i="1">
                        <a:solidFill>
                          <a:srgbClr val="000000"/>
                        </a:solidFill>
                        <a:effectLst/>
                        <a:latin typeface="Cambria Math" panose="02040503050406030204" pitchFamily="18" charset="0"/>
                        <a:ea typeface="方正书宋_GBK" panose="03000509000000000000" pitchFamily="65" charset="-122"/>
                        <a:cs typeface="Times New Roman" panose="02020603050405020304" pitchFamily="18" charset="0"/>
                      </a:rPr>
                      <m:t> </m:t>
                    </m:r>
                  </m:oMath>
                </a14:m>
                <a:r>
                  <a:rPr lang="en-US" altLang="zh-CN" sz="2600" b="1" i="1">
                    <a:solidFill>
                      <a:srgbClr val="000000"/>
                    </a:solidFill>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A.116</a:t>
                </a:r>
                <a:r>
                  <a:rPr lang="en-US" altLang="zh-CN" sz="2600" b="1">
                    <a:latin typeface="Times New Roman" panose="02020603050405020304" pitchFamily="18" charset="0"/>
                    <a:cs typeface="Times New Roman" panose="02020603050405020304" pitchFamily="18" charset="0"/>
                  </a:rPr>
                  <a:t>	B.115	</a:t>
                </a:r>
                <a:r>
                  <a:rPr lang="en-US" altLang="zh-CN" sz="2600" b="1" smtClean="0">
                    <a:latin typeface="Times New Roman" panose="02020603050405020304" pitchFamily="18" charset="0"/>
                    <a:cs typeface="Times New Roman" panose="02020603050405020304" pitchFamily="18" charset="0"/>
                  </a:rPr>
                  <a:t>	C.114</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D.113</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的周期为</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为偶函数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也为偶函数</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5176545"/>
              </a:xfrm>
              <a:prstGeom prst="rect">
                <a:avLst/>
              </a:prstGeom>
              <a:blipFill rotWithShape="0">
                <a:blip r:embed="rId4"/>
                <a:stretch>
                  <a:fillRect l="-947" r="-421" b="-707"/>
                </a:stretch>
              </a:blipFill>
            </p:spPr>
            <p:txBody>
              <a:bodyPr/>
              <a:lstStyle/>
              <a:p>
                <a:r>
                  <a:rPr lang="zh-CN" altLang="en-US">
                    <a:noFill/>
                  </a:rPr>
                  <a:t> </a:t>
                </a:r>
              </a:p>
            </p:txBody>
          </p:sp>
        </mc:Fallback>
      </mc:AlternateContent>
      <p:sp>
        <p:nvSpPr>
          <p:cNvPr id="10" name="矩形 9"/>
          <p:cNvSpPr/>
          <p:nvPr>
            <p:custDataLst>
              <p:tags r:id="rId2"/>
            </p:custDataLst>
          </p:nvPr>
        </p:nvSpPr>
        <p:spPr>
          <a:xfrm>
            <a:off x="3748353" y="185503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70250495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6718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492501"/>
            <a:ext cx="11589417" cy="309315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(4)=4.</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p:cNvSpPr/>
              <p:nvPr/>
            </p:nvSpPr>
            <p:spPr>
              <a:xfrm>
                <a:off x="347877" y="2950240"/>
                <a:ext cx="8857107" cy="217572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m>
                      <m:mPr>
                        <m:mcs>
                          <m:mc>
                            <m:mcPr>
                              <m:count m:val="1"/>
                              <m:mcJc m:val="center"/>
                            </m:mcPr>
                          </m:mc>
                        </m:mcs>
                        <m:ctrlPr>
                          <a:rPr lang="zh-CN" altLang="zh-CN" sz="26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115</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r>
                      <a:rPr lang="en-US" altLang="zh-CN" sz="2600" b="1"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 </m:t>
                    </m:r>
                    <m:r>
                      <a:rPr lang="en-US" altLang="zh-CN" sz="2600" b="1" i="1">
                        <a:solidFill>
                          <a:srgbClr val="000000"/>
                        </a:solidFill>
                        <a:latin typeface="Cambria Math" panose="02040503050406030204" pitchFamily="18" charset="0"/>
                        <a:ea typeface="方正书宋_GBK" panose="03000509000000000000" pitchFamily="65" charset="-122"/>
                        <a:cs typeface="Times New Roman" panose="02020603050405020304" pitchFamily="18" charset="0"/>
                      </a:rPr>
                      <m:t>𝒇</m:t>
                    </m:r>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0=114.</a:t>
                </a:r>
                <a:endParaRPr lang="zh-CN" altLang="zh-CN" sz="260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47877" y="2950240"/>
                <a:ext cx="8857107" cy="2175724"/>
              </a:xfrm>
              <a:prstGeom prst="rect">
                <a:avLst/>
              </a:prstGeom>
              <a:blipFill rotWithShape="0">
                <a:blip r:embed="rId3"/>
                <a:stretch>
                  <a:fillRect l="-1239" b="-28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1906670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linds(horizont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linds(horizontal)">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9382" y="1041457"/>
            <a:ext cx="11589417" cy="369331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奇函数、偶函数的对称性</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奇函数的图象</a:t>
            </a:r>
            <a:r>
              <a:rPr lang="zh-CN" altLang="zh-CN" sz="2600" b="1" smtClean="0">
                <a:latin typeface="Times New Roman" panose="02020603050405020304" pitchFamily="18" charset="0"/>
                <a:cs typeface="Times New Roman" panose="02020603050405020304" pitchFamily="18" charset="0"/>
              </a:rPr>
              <a:t>关于</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偶函数的图象</a:t>
            </a:r>
            <a:r>
              <a:rPr lang="zh-CN" altLang="zh-CN" sz="2600" b="1" smtClean="0">
                <a:latin typeface="Times New Roman" panose="02020603050405020304" pitchFamily="18" charset="0"/>
                <a:cs typeface="Times New Roman" panose="02020603050405020304" pitchFamily="18" charset="0"/>
              </a:rPr>
              <a:t>关于</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图象的对称轴</a:t>
            </a:r>
            <a:r>
              <a:rPr lang="zh-CN" altLang="zh-CN" sz="2600" b="1" smtClean="0">
                <a:latin typeface="Times New Roman" panose="02020603050405020304" pitchFamily="18" charset="0"/>
                <a:cs typeface="Times New Roman" panose="02020603050405020304" pitchFamily="18" charset="0"/>
              </a:rPr>
              <a:t>为</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a:t>
            </a:r>
            <a:r>
              <a:rPr lang="en-US" altLang="zh-CN" sz="2600" b="1" smtClean="0">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的图象的对称中心</a:t>
            </a:r>
            <a:r>
              <a:rPr lang="zh-CN" altLang="zh-CN" sz="2600" b="1" smtClean="0">
                <a:latin typeface="Times New Roman" panose="02020603050405020304" pitchFamily="18" charset="0"/>
                <a:cs typeface="Times New Roman" panose="02020603050405020304" pitchFamily="18" charset="0"/>
              </a:rPr>
              <a:t>为</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若</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则函数的图象关于</a:t>
            </a:r>
            <a:r>
              <a:rPr lang="zh-CN" altLang="zh-CN" sz="2600" b="1" smtClean="0">
                <a:latin typeface="Times New Roman" panose="02020603050405020304" pitchFamily="18" charset="0"/>
                <a:cs typeface="Times New Roman" panose="02020603050405020304" pitchFamily="18" charset="0"/>
              </a:rPr>
              <a:t>点</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3" name="矩形 2"/>
          <p:cNvSpPr/>
          <p:nvPr/>
        </p:nvSpPr>
        <p:spPr>
          <a:xfrm>
            <a:off x="3775797" y="1737203"/>
            <a:ext cx="854721"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原点</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矩形 3"/>
          <p:cNvSpPr/>
          <p:nvPr/>
        </p:nvSpPr>
        <p:spPr>
          <a:xfrm>
            <a:off x="8407825" y="1701578"/>
            <a:ext cx="688009"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y</a:t>
            </a:r>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轴</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 name="矩形 4"/>
          <p:cNvSpPr/>
          <p:nvPr/>
        </p:nvSpPr>
        <p:spPr>
          <a:xfrm>
            <a:off x="7571770" y="2336771"/>
            <a:ext cx="819455"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6" name="矩形 5"/>
          <p:cNvSpPr/>
          <p:nvPr/>
        </p:nvSpPr>
        <p:spPr>
          <a:xfrm>
            <a:off x="4848816" y="2925476"/>
            <a:ext cx="933269"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(-2,0)</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7" name="矩形 6"/>
          <p:cNvSpPr/>
          <p:nvPr/>
        </p:nvSpPr>
        <p:spPr>
          <a:xfrm>
            <a:off x="8465448" y="4076862"/>
            <a:ext cx="822661"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,0)</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251435297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P spid="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632920"/>
            <a:ext cx="12190413" cy="361711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5791907"/>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A.1</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a:t>
                </a:r>
                <a:r>
                  <a:rPr lang="zh-CN" altLang="zh-CN" sz="2600" b="1" smtClean="0">
                    <a:latin typeface="Times New Roman" panose="02020603050405020304" pitchFamily="18" charset="0"/>
                    <a:cs typeface="Times New Roman" panose="02020603050405020304" pitchFamily="18" charset="0"/>
                  </a:rPr>
                  <a:t>周期</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zh-CN" altLang="zh-CN" sz="2600" b="1">
                    <a:latin typeface="Times New Roman" panose="02020603050405020304" pitchFamily="18" charset="0"/>
                    <a:cs typeface="Times New Roman" panose="02020603050405020304" pitchFamily="18" charset="0"/>
                  </a:rPr>
                  <a:t>对称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r>
                  <a:rPr lang="en-US" altLang="zh-CN" sz="2600" b="1" smtClean="0">
                    <a:latin typeface="Times New Roman" panose="02020603050405020304" pitchFamily="18" charset="0"/>
                    <a:cs typeface="Times New Roman" panose="02020603050405020304" pitchFamily="18" charset="0"/>
                  </a:rPr>
                  <a:t>0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smtClean="0">
                    <a:latin typeface="Times New Roman" panose="02020603050405020304" pitchFamily="18" charset="0"/>
                    <a:cs typeface="Times New Roman" panose="02020603050405020304" pitchFamily="18" charset="0"/>
                  </a:rPr>
                  <a:t>对称</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5791907"/>
              </a:xfrm>
              <a:prstGeom prst="rect">
                <a:avLst/>
              </a:prstGeom>
              <a:blipFill rotWithShape="0">
                <a:blip r:embed="rId4"/>
                <a:stretch>
                  <a:fillRect l="-947" b="-526"/>
                </a:stretch>
              </a:blipFill>
            </p:spPr>
            <p:txBody>
              <a:bodyPr/>
              <a:lstStyle/>
              <a:p>
                <a:r>
                  <a:rPr lang="zh-CN" altLang="en-US">
                    <a:noFill/>
                  </a:rPr>
                  <a:t> </a:t>
                </a:r>
              </a:p>
            </p:txBody>
          </p:sp>
        </mc:Fallback>
      </mc:AlternateContent>
      <p:sp>
        <p:nvSpPr>
          <p:cNvPr id="13" name="矩形 12"/>
          <p:cNvSpPr/>
          <p:nvPr>
            <p:custDataLst>
              <p:tags r:id="rId2"/>
            </p:custDataLst>
          </p:nvPr>
        </p:nvSpPr>
        <p:spPr>
          <a:xfrm>
            <a:off x="10502386" y="605680"/>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311352902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linds(horizontal)">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blinds(horizontal)">
                                      <p:cBhvr>
                                        <p:cTn id="32" dur="500"/>
                                        <p:tgtEl>
                                          <p:spTgt spid="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blinds(horizontal)">
                                      <p:cBhvr>
                                        <p:cTn id="37"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43840"/>
            <a:ext cx="12190413" cy="62194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492501"/>
            <a:ext cx="11589417" cy="3693319"/>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507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027)=0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3)=0(</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5" name="矩形 4"/>
          <p:cNvSpPr/>
          <p:nvPr/>
        </p:nvSpPr>
        <p:spPr>
          <a:xfrm>
            <a:off x="286227" y="4066000"/>
            <a:ext cx="7196116" cy="1224118"/>
          </a:xfrm>
          <a:prstGeom prst="rect">
            <a:avLst/>
          </a:prstGeom>
        </p:spPr>
        <p:txBody>
          <a:bodyPr wrap="square">
            <a:spAutoFit/>
          </a:bodyPr>
          <a:lstStyle/>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作出一个符合上述条件的图象</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如图所示</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此时</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的图象不关于直线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pic>
        <p:nvPicPr>
          <p:cNvPr id="6" name="image36.jpeg"/>
          <p:cNvPicPr/>
          <p:nvPr/>
        </p:nvPicPr>
        <p:blipFill>
          <a:blip r:embed="rId3">
            <a:clrChange>
              <a:clrFrom>
                <a:srgbClr val="FFFFFF"/>
              </a:clrFrom>
              <a:clrTo>
                <a:srgbClr val="FFFFFF">
                  <a:alpha val="0"/>
                </a:srgbClr>
              </a:clrTo>
            </a:clrChange>
          </a:blip>
          <a:stretch>
            <a:fillRect/>
          </a:stretch>
        </p:blipFill>
        <p:spPr>
          <a:xfrm>
            <a:off x="7289105" y="4126451"/>
            <a:ext cx="4638830" cy="1655890"/>
          </a:xfrm>
          <a:prstGeom prst="rect">
            <a:avLst/>
          </a:prstGeom>
        </p:spPr>
      </p:pic>
    </p:spTree>
    <p:extLst>
      <p:ext uri="{BB962C8B-B14F-4D97-AF65-F5344CB8AC3E}">
        <p14:creationId xmlns:p14="http://schemas.microsoft.com/office/powerpoint/2010/main" val="299285893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536601"/>
            <a:ext cx="12190413" cy="26487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492501"/>
            <a:ext cx="11589417" cy="549381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定义在</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上的函数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恒有</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的图象的</a:t>
            </a:r>
            <a:r>
              <a:rPr lang="zh-CN" altLang="zh-CN" sz="2600" b="1" smtClean="0">
                <a:latin typeface="Times New Roman" panose="02020603050405020304" pitchFamily="18" charset="0"/>
                <a:cs typeface="Times New Roman" panose="02020603050405020304" pitchFamily="18" charset="0"/>
              </a:rPr>
              <a:t>对称轴</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周期</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上单调</a:t>
            </a:r>
            <a:r>
              <a:rPr lang="zh-CN" altLang="zh-CN" sz="2600" b="1" smtClean="0">
                <a:latin typeface="Times New Roman" panose="02020603050405020304" pitchFamily="18" charset="0"/>
                <a:cs typeface="Times New Roman" panose="02020603050405020304" pitchFamily="18" charset="0"/>
              </a:rPr>
              <a:t>递增</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(5</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的图象的对称轴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9" name="矩形 8"/>
          <p:cNvSpPr/>
          <p:nvPr>
            <p:custDataLst>
              <p:tags r:id="rId2"/>
            </p:custDataLst>
          </p:nvPr>
        </p:nvSpPr>
        <p:spPr>
          <a:xfrm>
            <a:off x="6675814" y="1808456"/>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p:spTree>
    <p:extLst>
      <p:ext uri="{BB962C8B-B14F-4D97-AF65-F5344CB8AC3E}">
        <p14:creationId xmlns:p14="http://schemas.microsoft.com/office/powerpoint/2010/main" val="216694012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linds(horizontal)">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blinds(horizontal)">
                                      <p:cBhvr>
                                        <p:cTn id="2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8115"/>
            <a:ext cx="12190413" cy="623896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391762" y="837470"/>
            <a:ext cx="10009790" cy="4529795"/>
          </a:xfrm>
          <a:prstGeom prst="rect">
            <a:avLst/>
          </a:prstGeom>
        </p:spPr>
        <p:txBody>
          <a:bodyPr>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的对称轴为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的对称轴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(5)&gt;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p>
          <a:p>
            <a:pPr marL="355600" indent="-355600">
              <a:lnSpc>
                <a:spcPct val="150000"/>
              </a:lnSpc>
              <a:spcAft>
                <a:spcPts val="0"/>
              </a:spcAft>
              <a:tabLst>
                <a:tab pos="2970530" algn="l"/>
              </a:tabLst>
            </a:pPr>
            <a:endParaRPr lang="zh-CN" altLang="zh-CN" sz="26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75379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349659"/>
            <a:ext cx="12190413" cy="39446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492501"/>
            <a:ext cx="11589417" cy="5493812"/>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为周期函数</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为偶函数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的周期是</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1" name="矩形 10"/>
          <p:cNvSpPr/>
          <p:nvPr>
            <p:custDataLst>
              <p:tags r:id="rId2"/>
            </p:custDataLst>
          </p:nvPr>
        </p:nvSpPr>
        <p:spPr>
          <a:xfrm>
            <a:off x="10780326" y="597693"/>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p:spTree>
    <p:extLst>
      <p:ext uri="{BB962C8B-B14F-4D97-AF65-F5344CB8AC3E}">
        <p14:creationId xmlns:p14="http://schemas.microsoft.com/office/powerpoint/2010/main" val="332197532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blinds(horizontal)">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Effect transition="in" filter="blinds(horizontal)">
                                      <p:cBhvr>
                                        <p:cTn id="3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8115"/>
            <a:ext cx="12190413" cy="623896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269382" y="492501"/>
            <a:ext cx="11589417" cy="2492990"/>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的周期是</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的图象的对称中心</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784459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186490"/>
            <a:ext cx="12190413" cy="31113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492501"/>
            <a:ext cx="11589417" cy="1224118"/>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11.(2024·</a:t>
            </a:r>
            <a:r>
              <a:rPr lang="zh-CN" altLang="zh-CN" sz="2600" b="1">
                <a:latin typeface="Times New Roman" panose="02020603050405020304" pitchFamily="18" charset="0"/>
                <a:cs typeface="Times New Roman" panose="02020603050405020304" pitchFamily="18" charset="0"/>
              </a:rPr>
              <a:t>云南三校联考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2"/>
            </p:custDataLst>
          </p:nvPr>
        </p:nvSpPr>
        <p:spPr>
          <a:xfrm>
            <a:off x="5488028" y="1183205"/>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mc:AlternateContent xmlns:mc="http://schemas.openxmlformats.org/markup-compatibility/2006" xmlns:a14="http://schemas.microsoft.com/office/drawing/2010/main">
        <mc:Choice Requires="a14">
          <p:sp>
            <p:nvSpPr>
              <p:cNvPr id="5" name="矩形 4"/>
              <p:cNvSpPr/>
              <p:nvPr/>
            </p:nvSpPr>
            <p:spPr>
              <a:xfrm>
                <a:off x="293132" y="1041622"/>
                <a:ext cx="11589417" cy="5168531"/>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smtClean="0">
                    <a:latin typeface="Times New Roman" panose="02020603050405020304" pitchFamily="18" charset="0"/>
                    <a:cs typeface="Times New Roman" panose="02020603050405020304" pitchFamily="18" charset="0"/>
                  </a:rPr>
                  <a:t>对称</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2024</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048</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r>
                  <a:rPr lang="en-US" altLang="zh-CN" sz="2600" b="1" smtClean="0">
                    <a:latin typeface="Times New Roman" panose="02020603050405020304" pitchFamily="18" charset="0"/>
                    <a:cs typeface="Times New Roman" panose="02020603050405020304" pitchFamily="18" charset="0"/>
                  </a:rPr>
                  <a:t>4			D.</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选项</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的结论可知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93132" y="1041622"/>
                <a:ext cx="11589417" cy="5168531"/>
              </a:xfrm>
              <a:prstGeom prst="rect">
                <a:avLst/>
              </a:prstGeom>
              <a:blipFill rotWithShape="0">
                <a:blip r:embed="rId4"/>
                <a:stretch>
                  <a:fillRect b="-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8480879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8115"/>
            <a:ext cx="12190413" cy="623896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93132" y="1182980"/>
                <a:ext cx="11589417" cy="4753865"/>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2024</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k</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)=506[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(4)]=506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8=4</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048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及</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𝐬𝐢𝐧</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e>
                        </m: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满足题设要求</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但</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𝟏𝟔</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对称矛盾</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93132" y="1182980"/>
                <a:ext cx="11589417" cy="4753865"/>
              </a:xfrm>
              <a:prstGeom prst="rect">
                <a:avLst/>
              </a:prstGeom>
              <a:blipFill rotWithShape="0">
                <a:blip r:embed="rId3"/>
                <a:stretch>
                  <a:fillRect l="-947"/>
                </a:stretch>
              </a:blipFill>
            </p:spPr>
            <p:txBody>
              <a:bodyPr/>
              <a:lstStyle/>
              <a:p>
                <a:r>
                  <a:rPr lang="zh-CN" altLang="en-US">
                    <a:noFill/>
                  </a:rPr>
                  <a:t> </a:t>
                </a:r>
              </a:p>
            </p:txBody>
          </p:sp>
        </mc:Fallback>
      </mc:AlternateContent>
      <p:sp>
        <p:nvSpPr>
          <p:cNvPr id="4" name="矩形 3"/>
          <p:cNvSpPr/>
          <p:nvPr/>
        </p:nvSpPr>
        <p:spPr>
          <a:xfrm>
            <a:off x="262477" y="606929"/>
            <a:ext cx="10793813" cy="1576615"/>
          </a:xfrm>
          <a:prstGeom prst="rect">
            <a:avLst/>
          </a:prstGeom>
        </p:spPr>
        <p:txBody>
          <a:bodyPr>
            <a:spAutoFit/>
          </a:bodyPr>
          <a:lstStyle/>
          <a:p>
            <a:pPr indent="-355600">
              <a:lnSpc>
                <a:spcPct val="150000"/>
              </a:lnSpc>
              <a:spcAft>
                <a:spcPts val="0"/>
              </a:spcAft>
              <a:tabLst>
                <a:tab pos="2970530" algn="l"/>
              </a:tabLst>
            </a:pPr>
            <a:r>
              <a:rPr lang="zh-CN" altLang="zh-CN" sz="2400" b="1">
                <a:latin typeface="Times New Roman" panose="02020603050405020304" pitchFamily="18" charset="0"/>
                <a:cs typeface="Times New Roman" panose="02020603050405020304" pitchFamily="18" charset="0"/>
              </a:rPr>
              <a:t>所以</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4)</a:t>
            </a:r>
            <a:r>
              <a:rPr lang="en-US" altLang="zh-CN" sz="2400" b="1">
                <a:latin typeface="宋体" panose="02010600030101010101" pitchFamily="2" charset="-122"/>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2)=4</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则</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4)</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所以函数</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Times New Roman" panose="02020603050405020304" pitchFamily="18" charset="0"/>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的一个周期为</a:t>
            </a:r>
            <a:r>
              <a:rPr lang="en-US" altLang="zh-CN" sz="2400" b="1">
                <a:latin typeface="Times New Roman" panose="02020603050405020304" pitchFamily="18" charset="0"/>
                <a:cs typeface="Times New Roman" panose="02020603050405020304" pitchFamily="18" charset="0"/>
              </a:rPr>
              <a:t>4</a:t>
            </a:r>
            <a:r>
              <a:rPr lang="en-US" altLang="zh-CN" sz="2400" b="1">
                <a:latin typeface="宋体" panose="02010600030101010101" pitchFamily="2" charset="-122"/>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a:p>
            <a:pPr indent="-355600">
              <a:lnSpc>
                <a:spcPct val="150000"/>
              </a:lnSpc>
              <a:spcAft>
                <a:spcPts val="0"/>
              </a:spcAft>
              <a:tabLst>
                <a:tab pos="2970530" algn="l"/>
              </a:tabLst>
            </a:pPr>
            <a:r>
              <a:rPr lang="zh-CN" altLang="zh-CN" sz="2400" b="1">
                <a:latin typeface="Times New Roman" panose="02020603050405020304" pitchFamily="18" charset="0"/>
                <a:cs typeface="Times New Roman" panose="02020603050405020304" pitchFamily="18" charset="0"/>
              </a:rPr>
              <a:t>因为</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宋体" panose="02010600030101010101" pitchFamily="2" charset="-122"/>
                <a:cs typeface="Times New Roman" panose="02020603050405020304" pitchFamily="18" charset="0"/>
              </a:rPr>
              <a:t>-</a:t>
            </a:r>
            <a:r>
              <a:rPr lang="en-US" altLang="zh-CN" sz="2400" b="1">
                <a:latin typeface="Times New Roman" panose="02020603050405020304" pitchFamily="18" charset="0"/>
                <a:cs typeface="Times New Roman" panose="02020603050405020304" pitchFamily="18" charset="0"/>
              </a:rPr>
              <a:t>2)</a:t>
            </a:r>
            <a:r>
              <a:rPr lang="en-US" altLang="zh-CN" sz="2400" b="1">
                <a:latin typeface="宋体" panose="02010600030101010101" pitchFamily="2" charset="-122"/>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x</a:t>
            </a:r>
            <a:r>
              <a:rPr lang="en-US" altLang="zh-CN" sz="2400" b="1">
                <a:latin typeface="Times New Roman" panose="02020603050405020304" pitchFamily="18" charset="0"/>
                <a:cs typeface="Times New Roman" panose="02020603050405020304" pitchFamily="18" charset="0"/>
              </a:rPr>
              <a:t>)=4</a:t>
            </a:r>
            <a:r>
              <a:rPr lang="en-US" altLang="zh-CN" sz="2400" b="1">
                <a:latin typeface="宋体" panose="02010600030101010101" pitchFamily="2" charset="-122"/>
                <a:cs typeface="Times New Roman" panose="02020603050405020304" pitchFamily="18" charset="0"/>
              </a:rPr>
              <a:t>,</a:t>
            </a:r>
            <a:r>
              <a:rPr lang="zh-CN" altLang="zh-CN" sz="2400" b="1">
                <a:latin typeface="Times New Roman" panose="02020603050405020304" pitchFamily="18" charset="0"/>
                <a:cs typeface="Times New Roman" panose="02020603050405020304" pitchFamily="18" charset="0"/>
              </a:rPr>
              <a:t>所以</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(1)</a:t>
            </a:r>
            <a:r>
              <a:rPr lang="en-US" altLang="zh-CN" sz="2400" b="1">
                <a:latin typeface="宋体" panose="02010600030101010101" pitchFamily="2" charset="-122"/>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(3)=4</a:t>
            </a:r>
            <a:r>
              <a:rPr lang="en-US" altLang="zh-CN" sz="2400" b="1">
                <a:latin typeface="宋体" panose="02010600030101010101" pitchFamily="2" charset="-122"/>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(2)</a:t>
            </a:r>
            <a:r>
              <a:rPr lang="en-US" altLang="zh-CN" sz="2400" b="1">
                <a:latin typeface="宋体" panose="02010600030101010101" pitchFamily="2" charset="-122"/>
                <a:cs typeface="Times New Roman" panose="02020603050405020304" pitchFamily="18" charset="0"/>
              </a:rPr>
              <a:t>+</a:t>
            </a:r>
            <a:r>
              <a:rPr lang="en-US" altLang="zh-CN" sz="2400" b="1" i="1">
                <a:latin typeface="Times New Roman" panose="02020603050405020304" pitchFamily="18" charset="0"/>
                <a:cs typeface="Times New Roman" panose="02020603050405020304" pitchFamily="18" charset="0"/>
              </a:rPr>
              <a:t>f</a:t>
            </a:r>
            <a:r>
              <a:rPr lang="en-US" altLang="zh-CN" sz="2400" b="1">
                <a:latin typeface="Times New Roman" panose="02020603050405020304" pitchFamily="18" charset="0"/>
                <a:cs typeface="Times New Roman" panose="02020603050405020304" pitchFamily="18" charset="0"/>
              </a:rPr>
              <a:t>(4)=4</a:t>
            </a:r>
            <a:r>
              <a:rPr lang="en-US" altLang="zh-CN" sz="2400" b="1">
                <a:latin typeface="宋体" panose="02010600030101010101" pitchFamily="2" charset="-122"/>
                <a:cs typeface="Times New Roman" panose="02020603050405020304" pitchFamily="18" charset="0"/>
              </a:rPr>
              <a:t>,</a:t>
            </a:r>
            <a:endParaRPr lang="zh-CN" altLang="zh-CN" sz="11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617607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linds(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linds(horizont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524674"/>
            <a:ext cx="12190413" cy="269850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492501"/>
            <a:ext cx="11589417" cy="3093154"/>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a:t>
            </a:r>
            <a:r>
              <a:rPr lang="zh-CN" altLang="zh-CN" sz="2600" b="1">
                <a:latin typeface="Times New Roman" panose="02020603050405020304" pitchFamily="18" charset="0"/>
                <a:cs typeface="Times New Roman" panose="02020603050405020304" pitchFamily="18" charset="0"/>
              </a:rPr>
              <a:t>写出一个同时具有性质</a:t>
            </a:r>
            <a:r>
              <a:rPr lang="zh-CN" altLang="zh-CN" sz="2600" b="1">
                <a:latin typeface="Calibri" panose="020F0502020204030204" pitchFamily="34" charset="0"/>
                <a:cs typeface="宋体" panose="02010600030101010101" pitchFamily="2" charset="-122"/>
              </a:rPr>
              <a:t>①②③</a:t>
            </a:r>
            <a:r>
              <a:rPr lang="zh-CN" altLang="zh-CN" sz="2600" b="1">
                <a:latin typeface="Times New Roman" panose="02020603050405020304" pitchFamily="18" charset="0"/>
                <a:cs typeface="Times New Roman" panose="02020603050405020304" pitchFamily="18" charset="0"/>
              </a:rPr>
              <a:t>的函数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①</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是定义域为</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的奇函数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②</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③</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矩形 8"/>
              <p:cNvSpPr/>
              <p:nvPr>
                <p:custDataLst>
                  <p:tags r:id="rId2"/>
                </p:custDataLst>
              </p:nvPr>
            </p:nvSpPr>
            <p:spPr>
              <a:xfrm>
                <a:off x="6851482" y="809462"/>
                <a:ext cx="3151825" cy="820866"/>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2sin</a:t>
                </a:r>
                <a:r>
                  <a:rPr lang="en-US" altLang="zh-CN" sz="2600" b="1">
                    <a:solidFill>
                      <a:srgbClr val="C00000"/>
                    </a:solidFill>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oMath>
                </a14:m>
                <a:r>
                  <a:rPr lang="en-US" altLang="zh-CN" sz="2600" b="1" i="1">
                    <a:solidFill>
                      <a:srgbClr val="C00000"/>
                    </a:solidFill>
                    <a:latin typeface="Times New Roman" panose="02020603050405020304" pitchFamily="18" charset="0"/>
                    <a:cs typeface="Times New Roman" panose="02020603050405020304" pitchFamily="18" charset="0"/>
                  </a:rPr>
                  <a:t>x</a:t>
                </a:r>
                <a:r>
                  <a:rPr lang="en-US" altLang="zh-CN" sz="2600" b="1">
                    <a:solidFill>
                      <a:srgbClr val="C00000"/>
                    </a:solidFill>
                    <a:latin typeface="Times New Roman" panose="02020603050405020304" pitchFamily="18" charset="0"/>
                    <a:cs typeface="Times New Roman" panose="02020603050405020304" pitchFamily="18" charset="0"/>
                  </a:rPr>
                  <a:t>(</a:t>
                </a:r>
                <a:r>
                  <a:rPr lang="zh-CN" altLang="zh-CN" sz="2600" b="1">
                    <a:solidFill>
                      <a:srgbClr val="C00000"/>
                    </a:solidFill>
                    <a:latin typeface="Times New Roman" panose="02020603050405020304" pitchFamily="18" charset="0"/>
                    <a:cs typeface="Times New Roman" panose="02020603050405020304" pitchFamily="18" charset="0"/>
                  </a:rPr>
                  <a:t>答案不唯一</a:t>
                </a:r>
                <a:r>
                  <a:rPr lang="en-US" altLang="zh-CN" sz="2600" b="1">
                    <a:solidFill>
                      <a:srgbClr val="C00000"/>
                    </a:solidFill>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custDataLst>
                  <p:tags r:id="rId4"/>
                </p:custDataLst>
              </p:nvPr>
            </p:nvSpPr>
            <p:spPr>
              <a:xfrm>
                <a:off x="6851482" y="809462"/>
                <a:ext cx="3151825" cy="820866"/>
              </a:xfrm>
              <a:prstGeom prst="rect">
                <a:avLst/>
              </a:prstGeom>
              <a:blipFill rotWithShape="0">
                <a:blip r:embed="rId5"/>
                <a:stretch>
                  <a:fillRect l="-3482" r="-3095" b="-74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27993" y="3592204"/>
                <a:ext cx="10535834" cy="1421030"/>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zh-CN" altLang="zh-CN" sz="2600" b="1">
                    <a:latin typeface="Calibri" panose="020F0502020204030204" pitchFamily="34" charset="0"/>
                    <a:cs typeface="宋体" panose="02010600030101010101" pitchFamily="2" charset="-122"/>
                  </a:rPr>
                  <a:t>①②③</a:t>
                </a:r>
                <a:r>
                  <a:rPr lang="zh-CN" altLang="zh-CN" sz="2600" b="1">
                    <a:latin typeface="Times New Roman" panose="02020603050405020304" pitchFamily="18" charset="0"/>
                    <a:cs typeface="Times New Roman" panose="02020603050405020304" pitchFamily="18" charset="0"/>
                  </a:rPr>
                  <a:t>可知函数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是对称轴为</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定义域为</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的奇函数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可写出满足条件的函数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27993" y="3592204"/>
                <a:ext cx="10535834" cy="1421030"/>
              </a:xfrm>
              <a:prstGeom prst="rect">
                <a:avLst/>
              </a:prstGeom>
              <a:blipFill rotWithShape="0">
                <a:blip r:embed="rId6"/>
                <a:stretch>
                  <a:fillRect l="-1042" b="-42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471281"/>
            <a:ext cx="12190413" cy="373871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816020"/>
                <a:ext cx="11589417" cy="1655261"/>
              </a:xfrm>
              <a:prstGeom prst="rect">
                <a:avLst/>
              </a:prstGeom>
            </p:spPr>
            <p:txBody>
              <a:bodyPr wrap="square">
                <a:spAutoFit/>
              </a:bodyPr>
              <a:lstStyle/>
              <a:p>
                <a:pPr marL="355600" indent="-355600">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13.</a:t>
                </a:r>
                <a:r>
                  <a:rPr lang="zh-CN" altLang="zh-CN" sz="2600" b="1" dirty="0">
                    <a:latin typeface="Times New Roman" panose="02020603050405020304" pitchFamily="18" charset="0"/>
                    <a:cs typeface="Times New Roman" panose="02020603050405020304" pitchFamily="18" charset="0"/>
                  </a:rPr>
                  <a:t>已知函数</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是奇函数</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若曲线</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dirty="0">
                    <a:latin typeface="Times New Roman" panose="02020603050405020304" pitchFamily="18" charset="0"/>
                    <a:cs typeface="Times New Roman" panose="02020603050405020304" pitchFamily="18" charset="0"/>
                  </a:rPr>
                  <a:t>与曲线</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共有</a:t>
                </a:r>
                <a:r>
                  <a:rPr lang="en-US" altLang="zh-CN" sz="2600" b="1" dirty="0">
                    <a:latin typeface="Times New Roman" panose="02020603050405020304" pitchFamily="18" charset="0"/>
                    <a:cs typeface="Times New Roman" panose="02020603050405020304" pitchFamily="18" charset="0"/>
                  </a:rPr>
                  <a:t>6</a:t>
                </a:r>
                <a:r>
                  <a:rPr lang="zh-CN" altLang="zh-CN" sz="2600" b="1" dirty="0">
                    <a:latin typeface="Times New Roman" panose="02020603050405020304" pitchFamily="18" charset="0"/>
                    <a:cs typeface="Times New Roman" panose="02020603050405020304" pitchFamily="18" charset="0"/>
                  </a:rPr>
                  <a:t>个交点</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分别为</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6</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baseline="-25000" dirty="0" err="1">
                    <a:latin typeface="Times New Roman" panose="02020603050405020304" pitchFamily="18" charset="0"/>
                    <a:cs typeface="Times New Roman" panose="02020603050405020304" pitchFamily="18" charset="0"/>
                  </a:rPr>
                  <a:t>6</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6</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i</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y</a:t>
                </a:r>
                <a:r>
                  <a:rPr lang="en-US" altLang="zh-CN" sz="2600" b="1" i="1" baseline="-25000" dirty="0" err="1">
                    <a:latin typeface="Times New Roman" panose="02020603050405020304" pitchFamily="18" charset="0"/>
                    <a:cs typeface="Times New Roman" panose="02020603050405020304" pitchFamily="18" charset="0"/>
                  </a:rPr>
                  <a:t>i</a:t>
                </a:r>
                <a:r>
                  <a:rPr lang="en-US" altLang="zh-CN" sz="2600" b="1" dirty="0">
                    <a:latin typeface="Times New Roman" panose="02020603050405020304" pitchFamily="18" charset="0"/>
                    <a:cs typeface="Times New Roman" panose="02020603050405020304" pitchFamily="18" charset="0"/>
                  </a:rPr>
                  <a:t>)=</a:t>
                </a:r>
                <a:r>
                  <a:rPr lang="zh-CN" altLang="zh-CN" sz="2600" b="1" u="sng"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816020"/>
                <a:ext cx="11589417" cy="1655261"/>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2" name="矩形 11"/>
          <p:cNvSpPr/>
          <p:nvPr>
            <p:custDataLst>
              <p:tags r:id="rId2"/>
            </p:custDataLst>
          </p:nvPr>
        </p:nvSpPr>
        <p:spPr>
          <a:xfrm>
            <a:off x="6614511" y="1618450"/>
            <a:ext cx="351378" cy="492443"/>
          </a:xfrm>
          <a:prstGeom prst="rect">
            <a:avLst/>
          </a:prstGeom>
        </p:spPr>
        <p:txBody>
          <a:bodyPr wrap="none">
            <a:spAutoFit/>
          </a:bodyPr>
          <a:lstStyle/>
          <a:p>
            <a:r>
              <a:rPr lang="en-US" altLang="zh-CN" sz="2600" b="1" dirty="0">
                <a:solidFill>
                  <a:srgbClr val="C00000"/>
                </a:solidFill>
                <a:latin typeface="Times New Roman" panose="02020603050405020304" pitchFamily="18" charset="0"/>
              </a:rPr>
              <a:t>6</a:t>
            </a:r>
            <a:endParaRPr lang="zh-CN" altLang="en-US" sz="2600" b="1" dirty="0">
              <a:solidFill>
                <a:srgbClr val="C00000"/>
              </a:solidFill>
            </a:endParaRPr>
          </a:p>
        </p:txBody>
      </p:sp>
      <mc:AlternateContent xmlns:mc="http://schemas.openxmlformats.org/markup-compatibility/2006" xmlns:a14="http://schemas.microsoft.com/office/drawing/2010/main">
        <mc:Choice Requires="a14">
          <p:sp>
            <p:nvSpPr>
              <p:cNvPr id="5" name="矩形 4"/>
              <p:cNvSpPr/>
              <p:nvPr/>
            </p:nvSpPr>
            <p:spPr>
              <a:xfrm>
                <a:off x="566420" y="2482558"/>
                <a:ext cx="11589417" cy="2159630"/>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baseline="-25000" smtClean="0">
                    <a:latin typeface="Times New Roman" panose="02020603050405020304" pitchFamily="18" charset="0"/>
                    <a:cs typeface="Times New Roman" panose="02020603050405020304" pitchFamily="18" charset="0"/>
                  </a:rPr>
                  <a:t>6</a:t>
                </a:r>
                <a:r>
                  <a:rPr lang="en-US" altLang="zh-CN" sz="2600" b="1" smtClean="0">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y</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6</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2=6</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66420" y="2482558"/>
                <a:ext cx="11589417" cy="2159630"/>
              </a:xfrm>
              <a:prstGeom prst="rect">
                <a:avLst/>
              </a:prstGeom>
              <a:blipFill rotWithShape="0">
                <a:blip r:embed="rId5"/>
                <a:stretch>
                  <a:fillRect l="-947" b="-28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559450" y="4056233"/>
                <a:ext cx="6122189" cy="1569789"/>
              </a:xfrm>
              <a:prstGeom prst="rect">
                <a:avLst/>
              </a:prstGeom>
            </p:spPr>
            <p:txBody>
              <a:bodyPr wrap="none">
                <a:spAutoFit/>
              </a:bodyPr>
              <a:lstStyle/>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m>
                      <m:mPr>
                        <m:mcs>
                          <m:mc>
                            <m:mcPr>
                              <m:count m:val="1"/>
                              <m:mcJc m:val="center"/>
                            </m:mcPr>
                          </m:mc>
                        </m:mcs>
                        <m:ctrlPr>
                          <a:rPr lang="zh-CN" altLang="zh-CN" sz="26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baseline="-25000">
                              <a:latin typeface="Cambria Math" panose="02040503050406030204" pitchFamily="18" charset="0"/>
                              <a:cs typeface="Times New Roman" panose="02020603050405020304" pitchFamily="18" charset="0"/>
                            </a:rPr>
                            <m:t>6</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6</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6</a:t>
                </a:r>
                <a:r>
                  <a:rPr lang="en-US" altLang="zh-CN" sz="2600" b="1">
                    <a:latin typeface="Times New Roman" panose="02020603050405020304" pitchFamily="18" charset="0"/>
                    <a:cs typeface="Times New Roman" panose="02020603050405020304" pitchFamily="18" charset="0"/>
                  </a:rPr>
                  <a:t>)=6.</a:t>
                </a:r>
                <a:endParaRPr lang="zh-CN" altLang="zh-CN" sz="260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559450" y="4056233"/>
                <a:ext cx="6122189" cy="1569789"/>
              </a:xfrm>
              <a:prstGeom prst="rect">
                <a:avLst/>
              </a:prstGeom>
              <a:blipFill rotWithShape="0">
                <a:blip r:embed="rId6"/>
                <a:stretch>
                  <a:fillRect l="-1793" r="-10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601310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2492990"/>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两个函数图象的对称</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关于</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关于</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关于</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a:t>
            </a:r>
            <a:r>
              <a:rPr lang="zh-CN" altLang="zh-CN" sz="2600" b="1" smtClean="0">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2" name="矩形 1"/>
          <p:cNvSpPr/>
          <p:nvPr/>
        </p:nvSpPr>
        <p:spPr>
          <a:xfrm>
            <a:off x="4711616" y="1269524"/>
            <a:ext cx="688009"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y</a:t>
            </a:r>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轴</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 name="矩形 2"/>
          <p:cNvSpPr/>
          <p:nvPr/>
        </p:nvSpPr>
        <p:spPr>
          <a:xfrm>
            <a:off x="4725094" y="1875196"/>
            <a:ext cx="686406" cy="492443"/>
          </a:xfrm>
          <a:prstGeom prst="rect">
            <a:avLst/>
          </a:prstGeom>
        </p:spPr>
        <p:txBody>
          <a:bodyPr wrap="none">
            <a:spAutoFit/>
          </a:bodyPr>
          <a:lstStyle/>
          <a:p>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轴</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 name="矩形 3"/>
          <p:cNvSpPr/>
          <p:nvPr/>
        </p:nvSpPr>
        <p:spPr>
          <a:xfrm>
            <a:off x="4844056" y="2493422"/>
            <a:ext cx="854721" cy="492443"/>
          </a:xfrm>
          <a:prstGeom prst="rect">
            <a:avLst/>
          </a:prstGeom>
        </p:spPr>
        <p:txBody>
          <a:bodyPr wrap="none">
            <a:spAutoFit/>
          </a:bodyPr>
          <a:lstStyle/>
          <a:p>
            <a:r>
              <a:rPr lang="zh-CN"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原点</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18355342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9176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492501"/>
            <a:ext cx="11589417" cy="153067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14.</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en-US" altLang="zh-CN" sz="2600" b="1" i="1" smtClean="0">
              <a:latin typeface="Times New Roman" panose="02020603050405020304" pitchFamily="18" charset="0"/>
              <a:cs typeface="Times New Roman" panose="02020603050405020304" pitchFamily="18" charset="0"/>
            </a:endParaRPr>
          </a:p>
          <a:p>
            <a:pPr marL="355600" indent="-355600">
              <a:lnSpc>
                <a:spcPct val="150000"/>
              </a:lnSpc>
              <a:spcAft>
                <a:spcPts val="0"/>
              </a:spcAft>
              <a:tabLst>
                <a:tab pos="2970530" algn="l"/>
              </a:tabLst>
            </a:pPr>
            <a:endParaRPr lang="zh-CN" altLang="zh-CN" sz="1150">
              <a:latin typeface="Calibri" panose="020F0502020204030204" pitchFamily="34" charset="0"/>
              <a:cs typeface="Times New Roman" panose="02020603050405020304" pitchFamily="18" charset="0"/>
            </a:endParaRPr>
          </a:p>
        </p:txBody>
      </p:sp>
      <p:sp>
        <p:nvSpPr>
          <p:cNvPr id="11" name="矩形 10"/>
          <p:cNvSpPr/>
          <p:nvPr>
            <p:custDataLst>
              <p:tags r:id="rId2"/>
            </p:custDataLst>
          </p:nvPr>
        </p:nvSpPr>
        <p:spPr>
          <a:xfrm>
            <a:off x="5207347" y="1136623"/>
            <a:ext cx="351378" cy="492443"/>
          </a:xfrm>
          <a:prstGeom prst="rect">
            <a:avLst/>
          </a:prstGeom>
        </p:spPr>
        <p:txBody>
          <a:bodyPr wrap="none">
            <a:spAutoFit/>
          </a:bodyPr>
          <a:lstStyle/>
          <a:p>
            <a:r>
              <a:rPr lang="en-US" altLang="zh-CN" sz="2600" b="1">
                <a:solidFill>
                  <a:srgbClr val="C00000"/>
                </a:solidFill>
                <a:latin typeface="Times New Roman" panose="02020603050405020304" pitchFamily="18" charset="0"/>
              </a:rPr>
              <a:t>4</a:t>
            </a:r>
            <a:endParaRPr lang="zh-CN" altLang="en-US" sz="2600" b="1" dirty="0">
              <a:solidFill>
                <a:srgbClr val="C00000"/>
              </a:solidFill>
            </a:endParaRPr>
          </a:p>
        </p:txBody>
      </p:sp>
      <p:sp>
        <p:nvSpPr>
          <p:cNvPr id="5" name="矩形 4"/>
          <p:cNvSpPr/>
          <p:nvPr/>
        </p:nvSpPr>
        <p:spPr>
          <a:xfrm>
            <a:off x="469282" y="1833026"/>
            <a:ext cx="11589417" cy="4224939"/>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372534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26639"/>
            <a:ext cx="12190413" cy="63209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2" name="矩形 1"/>
          <p:cNvSpPr/>
          <p:nvPr/>
        </p:nvSpPr>
        <p:spPr>
          <a:xfrm>
            <a:off x="469282" y="1269524"/>
            <a:ext cx="11589417" cy="3693319"/>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是周期为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的周期函数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(506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(2)=4.</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883923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349659"/>
            <a:ext cx="12190413" cy="39446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3" name="矩形 12"/>
          <p:cNvSpPr/>
          <p:nvPr/>
        </p:nvSpPr>
        <p:spPr>
          <a:xfrm>
            <a:off x="269382" y="492501"/>
            <a:ext cx="11589417" cy="549381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四、解答题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15.</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判断并证明函数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的对称性</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证明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f</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466185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blinds(horizontal)">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blinds(horizontal)">
                                      <p:cBhvr>
                                        <p:cTn id="12" dur="500"/>
                                        <p:tgtEl>
                                          <p:spTgt spid="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blinds(horizontal)">
                                      <p:cBhvr>
                                        <p:cTn id="17" dur="500"/>
                                        <p:tgtEl>
                                          <p:spTgt spid="1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blinds(horizontal)">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animEffect transition="in" filter="blinds(horizontal)">
                                      <p:cBhvr>
                                        <p:cTn id="27" dur="500"/>
                                        <p:tgtEl>
                                          <p:spTgt spid="1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8" end="8"/>
                                            </p:txEl>
                                          </p:spTgt>
                                        </p:tgtEl>
                                        <p:attrNameLst>
                                          <p:attrName>style.visibility</p:attrName>
                                        </p:attrNameLst>
                                      </p:cBhvr>
                                      <p:to>
                                        <p:strVal val="visible"/>
                                      </p:to>
                                    </p:set>
                                    <p:animEffect transition="in" filter="blinds(horizontal)">
                                      <p:cBhvr>
                                        <p:cTn id="32"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196900"/>
            <a:ext cx="12190413" cy="507503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4" name="矩形 3"/>
          <p:cNvSpPr/>
          <p:nvPr/>
        </p:nvSpPr>
        <p:spPr>
          <a:xfrm>
            <a:off x="269382" y="492501"/>
            <a:ext cx="11589417" cy="3693319"/>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的单调区间</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单调递增</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也单调递增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单调递减区间为</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021516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2290781"/>
            <a:ext cx="12190413" cy="39168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492501"/>
                <a:ext cx="11589417" cy="5729967"/>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16.</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a:latin typeface="Times New Roman" panose="02020603050405020304" pitchFamily="18" charset="0"/>
                    <a:cs typeface="Times New Roman" panose="02020603050405020304" pitchFamily="18" charset="0"/>
                  </a:rPr>
                  <a:t>是奇函数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并解关于</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的不等式</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a:t>
                </a:r>
                <a:r>
                  <a:rPr lang="zh-CN" altLang="zh-CN" sz="2600" b="1">
                    <a:latin typeface="Times New Roman" panose="02020603050405020304" pitchFamily="18" charset="0"/>
                    <a:cs typeface="Times New Roman" panose="02020603050405020304" pitchFamily="18" charset="0"/>
                  </a:rPr>
                  <a:t>任意的</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zh-CN" altLang="zh-CN" sz="2600" b="1">
                    <a:latin typeface="Times New Roman" panose="02020603050405020304" pitchFamily="18" charset="0"/>
                    <a:cs typeface="Times New Roman" panose="02020603050405020304" pitchFamily="18" charset="0"/>
                  </a:rPr>
                  <a:t>因为函数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a:latin typeface="Times New Roman" panose="02020603050405020304" pitchFamily="18" charset="0"/>
                    <a:cs typeface="Times New Roman" panose="02020603050405020304" pitchFamily="18" charset="0"/>
                  </a:rPr>
                  <a:t>为奇函数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492501"/>
                <a:ext cx="11589417" cy="572996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1227115"/>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5540684"/>
              </a:xfrm>
              <a:prstGeom prst="rect">
                <a:avLst/>
              </a:prstGeom>
            </p:spPr>
            <p:txBody>
              <a:bodyPr wrap="square">
                <a:spAutoFit/>
              </a:bodyPr>
              <a:lstStyle/>
              <a:p>
                <a:pPr>
                  <a:lnSpc>
                    <a:spcPct val="150000"/>
                  </a:lnSpc>
                  <a:spcAft>
                    <a:spcPts val="0"/>
                  </a:spcAft>
                  <a:tabLst>
                    <a:tab pos="2970530" algn="l"/>
                  </a:tabLst>
                </a:pPr>
                <a:r>
                  <a:rPr lang="zh-CN" altLang="zh-CN" sz="2600" b="1" dirty="0" smtClean="0">
                    <a:latin typeface="Times New Roman" panose="02020603050405020304" pitchFamily="18" charset="0"/>
                    <a:cs typeface="Times New Roman" panose="02020603050405020304" pitchFamily="18" charset="0"/>
                  </a:rPr>
                  <a:t>下面</a:t>
                </a:r>
                <a:r>
                  <a:rPr lang="zh-CN" altLang="zh-CN" sz="2600" b="1" dirty="0">
                    <a:latin typeface="Times New Roman" panose="02020603050405020304" pitchFamily="18" charset="0"/>
                    <a:cs typeface="Times New Roman" panose="02020603050405020304" pitchFamily="18" charset="0"/>
                  </a:rPr>
                  <a:t>验证函数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dirty="0">
                    <a:latin typeface="Times New Roman" panose="02020603050405020304" pitchFamily="18" charset="0"/>
                    <a:cs typeface="Times New Roman" panose="02020603050405020304" pitchFamily="18" charset="0"/>
                  </a:rPr>
                  <a:t>为奇函数</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故函数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dirty="0">
                    <a:latin typeface="Times New Roman" panose="02020603050405020304" pitchFamily="18" charset="0"/>
                    <a:cs typeface="Times New Roman" panose="02020603050405020304" pitchFamily="18" charset="0"/>
                  </a:rPr>
                  <a:t>为奇函数</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由</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𝒙</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dirty="0">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得</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i="1" baseline="30000" dirty="0" err="1">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&gt;4</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即</a:t>
                </a:r>
                <a:r>
                  <a:rPr lang="en-US" altLang="zh-CN" sz="2600" b="1" dirty="0" err="1">
                    <a:latin typeface="Times New Roman" panose="02020603050405020304" pitchFamily="18" charset="0"/>
                    <a:cs typeface="Times New Roman" panose="02020603050405020304" pitchFamily="18" charset="0"/>
                  </a:rPr>
                  <a:t>2</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i="1" baseline="30000" dirty="0" err="1">
                    <a:latin typeface="Times New Roman" panose="02020603050405020304" pitchFamily="18" charset="0"/>
                    <a:cs typeface="Times New Roman" panose="02020603050405020304" pitchFamily="18" charset="0"/>
                  </a:rPr>
                  <a:t>x</a:t>
                </a:r>
                <a:r>
                  <a:rPr lang="en-US" altLang="zh-CN" sz="2600" b="1" baseline="30000" dirty="0" err="1">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&gt;2</a:t>
                </a:r>
                <a:r>
                  <a:rPr lang="en-US" altLang="zh-CN" sz="2600" b="1" baseline="30000"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&gt;2</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解得</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因此不等式</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zh-CN" altLang="zh-CN" sz="2600" b="1">
                        <a:latin typeface="Cambria Math" panose="02040503050406030204" pitchFamily="18" charset="0"/>
                        <a:cs typeface="Times New Roman" panose="02020603050405020304" pitchFamily="18" charset="0"/>
                      </a:rPr>
                      <m:t>的解集为</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e>
                    </m:d>
                  </m:oMath>
                </a14:m>
                <a:r>
                  <a:rPr lang="en-US" altLang="zh-CN" sz="2600" b="1" dirty="0" smtClean="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5540684"/>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7366194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485551"/>
            <a:ext cx="12190413" cy="480875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269382" y="492501"/>
                <a:ext cx="11589417" cy="4766754"/>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求函数</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a:latin typeface="Times New Roman" panose="02020603050405020304" pitchFamily="18" charset="0"/>
                    <a:cs typeface="Times New Roman" panose="02020603050405020304" pitchFamily="18" charset="0"/>
                  </a:rPr>
                  <a:t>图象的对称中心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g</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因此函数</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𝒙</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sup>
                        </m:sSup>
                      </m:den>
                    </m:f>
                  </m:oMath>
                </a14:m>
                <a:r>
                  <a:rPr lang="zh-CN" altLang="zh-CN" sz="2600" b="1">
                    <a:latin typeface="Times New Roman" panose="02020603050405020304" pitchFamily="18" charset="0"/>
                    <a:cs typeface="Times New Roman" panose="02020603050405020304" pitchFamily="18" charset="0"/>
                  </a:rPr>
                  <a:t>图象的对称中心为</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69382" y="492501"/>
                <a:ext cx="11589417" cy="4766754"/>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5734655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1408315"/>
            <a:ext cx="12190413" cy="4767607"/>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custDataLst>
              <p:tags r:id="rId2"/>
            </p:custDataLst>
          </p:nvPr>
        </p:nvSpPr>
        <p:spPr>
          <a:xfrm>
            <a:off x="-635" y="597693"/>
            <a:ext cx="2622209"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custDataLst>
              <p:tags r:id="rId3"/>
            </p:custDataLst>
          </p:nvPr>
        </p:nvSpPr>
        <p:spPr>
          <a:xfrm>
            <a:off x="437459" y="680261"/>
            <a:ext cx="283109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custDataLst>
              <p:tags r:id="rId4"/>
            </p:custDataLst>
          </p:nvPr>
        </p:nvSpPr>
        <p:spPr>
          <a:xfrm>
            <a:off x="558728" y="698681"/>
            <a:ext cx="2733319"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rPr>
              <a:t>常用结论与微点提醒</a:t>
            </a:r>
          </a:p>
        </p:txBody>
      </p:sp>
      <mc:AlternateContent xmlns:mc="http://schemas.openxmlformats.org/markup-compatibility/2006" xmlns:a14="http://schemas.microsoft.com/office/drawing/2010/main">
        <mc:Choice Requires="a14">
          <p:sp>
            <p:nvSpPr>
              <p:cNvPr id="7" name="矩形 6"/>
              <p:cNvSpPr/>
              <p:nvPr/>
            </p:nvSpPr>
            <p:spPr>
              <a:xfrm>
                <a:off x="269382" y="1521271"/>
                <a:ext cx="11589417" cy="4441472"/>
              </a:xfrm>
              <a:prstGeom prst="rect">
                <a:avLst/>
              </a:prstGeom>
            </p:spPr>
            <p:txBody>
              <a:bodyPr wrap="square">
                <a:spAutoFit/>
              </a:bodyPr>
              <a:lstStyle/>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对称性的四个常用结论</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𝒃</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特别地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特别地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1521271"/>
                <a:ext cx="11589417" cy="4441472"/>
              </a:xfrm>
              <a:prstGeom prst="rect">
                <a:avLst/>
              </a:prstGeom>
              <a:blipFill rotWithShape="0">
                <a:blip r:embed="rId6"/>
                <a:stretch>
                  <a:fillRect l="-947" t="-275" r="-316" b="-24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347246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3973841"/>
            <a:ext cx="12190413" cy="2234041"/>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8" name="矩形 7"/>
          <p:cNvSpPr/>
          <p:nvPr/>
        </p:nvSpPr>
        <p:spPr>
          <a:xfrm>
            <a:off x="9983692" y="1645069"/>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6" name="矩形 5"/>
          <p:cNvSpPr/>
          <p:nvPr/>
        </p:nvSpPr>
        <p:spPr>
          <a:xfrm>
            <a:off x="227818" y="931318"/>
            <a:ext cx="11589417" cy="4825103"/>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思考辨析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在括号内打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由函数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的图象不关于</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轴对称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7" name="矩形 6"/>
          <p:cNvSpPr/>
          <p:nvPr/>
        </p:nvSpPr>
        <p:spPr>
          <a:xfrm>
            <a:off x="9826285" y="2216625"/>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9430613" y="2852831"/>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9841455" y="3411183"/>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Tree>
    <p:extLst>
      <p:ext uri="{BB962C8B-B14F-4D97-AF65-F5344CB8AC3E}">
        <p14:creationId xmlns:p14="http://schemas.microsoft.com/office/powerpoint/2010/main" val="311693297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7" grpId="0" autoUpdateAnimBg="0"/>
      <p:bldP spid="9" grpId="0" autoUpdateAnimBg="0"/>
      <p:bldP spid="1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821108"/>
            <a:ext cx="12190413" cy="341505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p:sp>
        <p:nvSpPr>
          <p:cNvPr id="11" name="矩形 10"/>
          <p:cNvSpPr/>
          <p:nvPr/>
        </p:nvSpPr>
        <p:spPr>
          <a:xfrm>
            <a:off x="9195893" y="884052"/>
            <a:ext cx="441146" cy="553998"/>
          </a:xfrm>
          <a:prstGeom prst="rect">
            <a:avLst/>
          </a:prstGeom>
        </p:spPr>
        <p:txBody>
          <a:bodyPr wrap="none">
            <a:spAutoFit/>
          </a:bodyPr>
          <a:lstStyle/>
          <a:p>
            <a:r>
              <a:rPr lang="en-US" altLang="zh-CN" sz="3000" b="1" smtClean="0">
                <a:solidFill>
                  <a:srgbClr val="C00000"/>
                </a:solidFill>
                <a:latin typeface="Times New Roman" panose="02020603050405020304"/>
                <a:ea typeface="宋体" panose="02010600030101010101" pitchFamily="2" charset="-122"/>
                <a:sym typeface="Times New Roman" panose="02020603050405020304"/>
              </a:rPr>
              <a:t>B</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mc:AlternateContent xmlns:mc="http://schemas.openxmlformats.org/markup-compatibility/2006" xmlns:a14="http://schemas.microsoft.com/office/drawing/2010/main">
        <mc:Choice Requires="a14">
          <p:sp>
            <p:nvSpPr>
              <p:cNvPr id="10" name="矩形 9"/>
              <p:cNvSpPr/>
              <p:nvPr/>
            </p:nvSpPr>
            <p:spPr>
              <a:xfrm>
                <a:off x="290164" y="600661"/>
                <a:ext cx="11589417" cy="562750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人教</a:t>
                </a:r>
                <a:r>
                  <a:rPr lang="en-US" altLang="zh-CN" sz="2600" b="1" dirty="0">
                    <a:latin typeface="Times New Roman" panose="02020603050405020304" pitchFamily="18" charset="0"/>
                    <a:cs typeface="Times New Roman" panose="02020603050405020304" pitchFamily="18" charset="0"/>
                  </a:rPr>
                  <a:t>A</a:t>
                </a:r>
                <a:r>
                  <a:rPr lang="zh-CN" altLang="zh-CN" sz="2600" b="1" dirty="0">
                    <a:latin typeface="Times New Roman" panose="02020603050405020304" pitchFamily="18" charset="0"/>
                    <a:cs typeface="Times New Roman" panose="02020603050405020304" pitchFamily="18" charset="0"/>
                  </a:rPr>
                  <a:t>必修一</a:t>
                </a:r>
                <a:r>
                  <a:rPr lang="en-US" altLang="zh-CN" sz="2600" b="1" dirty="0" err="1">
                    <a:latin typeface="Times New Roman" panose="02020603050405020304" pitchFamily="18" charset="0"/>
                    <a:cs typeface="Times New Roman" panose="02020603050405020304" pitchFamily="18" charset="0"/>
                  </a:rPr>
                  <a:t>P87T13</a:t>
                </a:r>
                <a:r>
                  <a:rPr lang="zh-CN" altLang="zh-CN" sz="2600" b="1" dirty="0">
                    <a:latin typeface="Times New Roman" panose="02020603050405020304" pitchFamily="18" charset="0"/>
                    <a:cs typeface="Times New Roman" panose="02020603050405020304" pitchFamily="18" charset="0"/>
                  </a:rPr>
                  <a:t>改编</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dirty="0">
                    <a:latin typeface="Times New Roman" panose="02020603050405020304" pitchFamily="18" charset="0"/>
                    <a:cs typeface="Times New Roman" panose="02020603050405020304" pitchFamily="18" charset="0"/>
                  </a:rPr>
                  <a:t>图象的对称中心为</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	B.(0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	</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C</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	D.(1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因为</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由</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dirty="0">
                    <a:latin typeface="Times New Roman" panose="02020603050405020304" pitchFamily="18" charset="0"/>
                    <a:cs typeface="Times New Roman" panose="02020603050405020304" pitchFamily="18" charset="0"/>
                  </a:rPr>
                  <a:t>向上平移一个单位长度得到</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又</a:t>
                </a:r>
                <a:r>
                  <a:rPr lang="en-US" altLang="zh-CN" sz="2600" b="1" i="1" dirty="0">
                    <a:latin typeface="Times New Roman" panose="02020603050405020304" pitchFamily="18" charset="0"/>
                    <a:cs typeface="Times New Roman" panose="02020603050405020304" pitchFamily="18" charset="0"/>
                  </a:rPr>
                  <a:t>y</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dirty="0">
                    <a:latin typeface="Times New Roman" panose="02020603050405020304" pitchFamily="18" charset="0"/>
                    <a:cs typeface="Times New Roman" panose="02020603050405020304" pitchFamily="18" charset="0"/>
                  </a:rPr>
                  <a:t>关于</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0)</a:t>
                </a:r>
                <a:r>
                  <a:rPr lang="zh-CN" altLang="zh-CN" sz="2600" b="1" dirty="0">
                    <a:latin typeface="Times New Roman" panose="02020603050405020304" pitchFamily="18" charset="0"/>
                    <a:cs typeface="Times New Roman" panose="02020603050405020304" pitchFamily="18" charset="0"/>
                  </a:rPr>
                  <a:t>对称</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𝒙</m:t>
                        </m:r>
                      </m:den>
                    </m:f>
                  </m:oMath>
                </a14:m>
                <a:r>
                  <a:rPr lang="zh-CN" altLang="zh-CN" sz="2600" b="1" dirty="0">
                    <a:latin typeface="Times New Roman" panose="02020603050405020304" pitchFamily="18" charset="0"/>
                    <a:cs typeface="Times New Roman" panose="02020603050405020304" pitchFamily="18" charset="0"/>
                  </a:rPr>
                  <a:t>的图象关于</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对称</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90164" y="600661"/>
                <a:ext cx="11589417" cy="5627503"/>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2815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2706</Words>
  <Application>Microsoft Office PowerPoint</Application>
  <PresentationFormat>自定义</PresentationFormat>
  <Paragraphs>475</Paragraphs>
  <Slides>67</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67</vt:i4>
      </vt:variant>
    </vt:vector>
  </HeadingPairs>
  <TitlesOfParts>
    <vt:vector size="83" baseType="lpstr">
      <vt:lpstr>等线</vt:lpstr>
      <vt:lpstr>方正书宋_GBK</vt:lpstr>
      <vt:lpstr>黑体</vt:lpstr>
      <vt:lpstr>经典繁仿黑</vt:lpstr>
      <vt:lpstr>楷体</vt:lpstr>
      <vt:lpstr>宋体</vt:lpstr>
      <vt:lpstr>微软雅黑</vt:lpstr>
      <vt:lpstr>微软雅黑 Light</vt:lpstr>
      <vt:lpstr>Arial</vt:lpstr>
      <vt:lpstr>Broadway</vt:lpstr>
      <vt:lpstr>Calibri</vt:lpstr>
      <vt:lpstr>Cambria Math</vt:lpstr>
      <vt:lpstr>Courier New</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³He</cp:lastModifiedBy>
  <cp:revision>50</cp:revision>
  <dcterms:created xsi:type="dcterms:W3CDTF">2024-01-05T07:50:57Z</dcterms:created>
  <dcterms:modified xsi:type="dcterms:W3CDTF">2025-09-09T07:41:28Z</dcterms:modified>
</cp:coreProperties>
</file>