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ink/ink1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ink/ink2.xml" ContentType="application/inkml+xml"/>
  <Override PartName="/ppt/tags/tag85.xml" ContentType="application/vnd.openxmlformats-officedocument.presentationml.tags+xml"/>
  <Override PartName="/ppt/ink/ink3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ink/ink4.xml" ContentType="application/inkml+xml"/>
  <Override PartName="/ppt/tags/tag93.xml" ContentType="application/vnd.openxmlformats-officedocument.presentationml.tags+xml"/>
  <Override PartName="/ppt/ink/ink5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ink/ink6.xml" ContentType="application/inkml+xml"/>
  <Override PartName="/ppt/tags/tag101.xml" ContentType="application/vnd.openxmlformats-officedocument.presentationml.tags+xml"/>
  <Override PartName="/ppt/ink/ink7.xml" ContentType="application/inkml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  <p:sldId id="264" r:id="rId9"/>
    <p:sldId id="352" r:id="rId10"/>
    <p:sldId id="265" r:id="rId11"/>
    <p:sldId id="313" r:id="rId12"/>
    <p:sldId id="268" r:id="rId13"/>
    <p:sldId id="338" r:id="rId14"/>
    <p:sldId id="339" r:id="rId15"/>
    <p:sldId id="269" r:id="rId16"/>
    <p:sldId id="270" r:id="rId17"/>
    <p:sldId id="271" r:id="rId18"/>
    <p:sldId id="314" r:id="rId19"/>
    <p:sldId id="315" r:id="rId20"/>
    <p:sldId id="353" r:id="rId21"/>
    <p:sldId id="316" r:id="rId22"/>
    <p:sldId id="317" r:id="rId23"/>
    <p:sldId id="275" r:id="rId24"/>
    <p:sldId id="276" r:id="rId25"/>
    <p:sldId id="277" r:id="rId26"/>
    <p:sldId id="278" r:id="rId27"/>
    <p:sldId id="279" r:id="rId28"/>
    <p:sldId id="354" r:id="rId29"/>
    <p:sldId id="280" r:id="rId30"/>
    <p:sldId id="281" r:id="rId31"/>
    <p:sldId id="355" r:id="rId32"/>
    <p:sldId id="356" r:id="rId33"/>
    <p:sldId id="282" r:id="rId34"/>
    <p:sldId id="283" r:id="rId35"/>
    <p:sldId id="291" r:id="rId36"/>
    <p:sldId id="362" r:id="rId37"/>
    <p:sldId id="357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63" r:id="rId48"/>
    <p:sldId id="304" r:id="rId49"/>
    <p:sldId id="364" r:id="rId50"/>
    <p:sldId id="305" r:id="rId51"/>
    <p:sldId id="365" r:id="rId52"/>
    <p:sldId id="306" r:id="rId53"/>
    <p:sldId id="366" r:id="rId54"/>
    <p:sldId id="367" r:id="rId55"/>
    <p:sldId id="307" r:id="rId56"/>
    <p:sldId id="308" r:id="rId57"/>
    <p:sldId id="368" r:id="rId58"/>
    <p:sldId id="309" r:id="rId59"/>
    <p:sldId id="369" r:id="rId60"/>
    <p:sldId id="310" r:id="rId61"/>
    <p:sldId id="343" r:id="rId62"/>
    <p:sldId id="311" r:id="rId63"/>
    <p:sldId id="335" r:id="rId64"/>
    <p:sldId id="351" r:id="rId65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30" d="100"/>
          <a:sy n="30" d="100"/>
        </p:scale>
        <p:origin x="428" y="2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4T01:41:55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18307 11805 0,'0'0'0,"0"0"0,0 0 16,0 0-16,-14-17 0,14 17 0,-19-16 16,5 7-16,0-3 0,-2 1 15,-2-1-15,-1 0 0,-2 0 0,-6-3 16,-1-2-16,0 1 16,1 0-16,-3 0 0,-2-2 15,-4 1-15,3 2 0,-4-1 0,-1 0 16,1 2-16,2 2 0,-9-5 15,-1 1-15,3 0 16,2 2-16,-2 1 0,-3-1 0,3 1 16,2-1-16,-8 0 0,-3 0 15,7 3-15,3 4 0,-3-1 16,-2 1-16,3 0 0,3 4 0,-6 1 16,-5-4-16,6 5 15,4 3-15,-3-4 0,-4-3 16,5 1-16,4 4 0,-11-4 0,-1-1 15,4 0-15,3-2 0,-2 7 16,-2 2-16,3 1 0,1 1 16,-2-1-16,-1 2 0,4-1 15,2 0-15,1 3 0,-1 3 16,1-2-16,1 1 0,1 1 16,-1 3-16,3-3 0,2-2 15,-5 6-15,-4 0 0,3 3 0,2-2 16,-1 5-16,0 0 0,1 0 15,2-1-15,-3 4 0,-1 2 16,6-2-16,4 1 0,-4 2 16,-4 4-16,5-3 0,4-2 15,0 2-15,2 1 0,0 6 16,2 1-16,-1-1 0,0-5 16,3 2-16,3 3 0,-1 0 15,-1 0-15,1-1 0,2-3 0,-1 5 16,1 2-16,3-1 0,3-1 15,1 3-15,2 1 16,1-2-16,1 0 0,4-1 0,1 3 16,0-1-16,2 1 0,1-1 15,1 1-15,0 2 0,1 0 16,0 2-16,1-1 0,0 0 16,1-2-16,0 2 0,2 2 15,-1-4-15,1 0 0,0 0 0,2 3 16,1-1-16,0-1 0,2 2 15,2 0-15,0-1 0,0-4 16,1 3-16,1 1 16,-2-4-16,-2-2 0,6 3 0,3 3 15,0-2-15,-1-1 0,3-1 16,3-1-16,-2-2 0,-1-1 16,5 2-16,4 2 0,-2-2 0,-3 0 15,5 1-15,5 1 0,-3-3 16,-2-4-16,1-1 15,0 2-15,-5-3 0,-2-1 0,20 17 16,1 1-16,-16-19 0,3-2 16,20 16-16,-3-4 0,-20-15 15,3-1-15,22 18 0,-1-3 16,-1-4-16,0 0 0,6-6 16,4 2-16,-10-3 0,-7 0 0,8 5 15,4 4-15,-8-9 0,-6-3 16,7 3-16,5 3 15,-3 1-15,-2 3 0,5-7 0,5-4 16,-5-6-16,-3-8 0,3 4 16,1-1-16,-10-2 0,-9-1 15,9-7-15,3-1 0,-3-2 16,-4-1-16,2-3 0,2 1 16,-3 2-16,-1-1 0,4-1 0,2 2 15,0-2-15,-1 2 0,5-4 16,2-2-16,-4-4 0,-3 0 15,0-4-15,3-4 0,-8 4 16,-5 0-16,7-2 0,3 1 16,-6 4-16,-6-3 0,6-6 15,3-1-15,-4-3 0,-3 2 16,4 1-16,1 0 0,-5-2 16,-1-1-16,1-2 0,3 1 0,-5 0 15,-2-1-15,-1-4 16,-1-4-16,-2 5 0,0 1 0,0-4 15,0-4-15,-3 6 0,0 5 16,3-7-16,0-4 0,-5 1 16,-5 1-16,-4-4 0,-2-4 15,1 10-15,1 5 0,4-10 16,2-8-16,-4 6 0,-3 4 0,-3-5 16,-2-2-16,-3 6 15,-1 4-15,0-4 0,1-2 16,-4 11-16,0-2 0,3-17 0,-2 2 15,0 18-15,0 0 0,-1-18 16,-2 2-16,-2 18 0,0-3 16,-2-12-16,-3-5 0,1 11 15,-1 1-15,1-1 0,-1 0 16,0-1-16,-1 0 0,-2-2 16,-2-2-16,-2 1 0,-2 4 0,-4-5 15,-3-1-15,3 3 0,3 1 16,-2-1-16,-1-1 0,-3 1 15,-2 1-15,-7-3 16,-1 1-16,7 8 0,1-1 0,-14-16 16,-1 3-16,16 21 0,0 1 15,-18-16-15,1 4 0,16 15 16,-2-1-16,-17-16 0,3 1 16,16 20-16,-3 0 0,-15-16 15,2-1-15,15 15 0,-2 2 0,-9-3 16,0-1-16,7 4 0,3 1 15,-7-6-15,-6-3 0,3 5 16,3 1-16,-6 3 0,-3-2 16,7 0-16,4 1 0,-5 0 15,-5-2-15,5 3 0,2 3 16,-6-1-16,-6 0 0,7 5 0,3 5 16,-8-1-16,-5-2 15,2 2-15,4 2 0,-4-6 16,-4-1-16,15 4 0,9 2 0,9 0 15</inkml:trace>
  <inkml:trace contextRef="#ctx0" brushRef="#br0" timeOffset="32150.5332">8837 15030 0,'0'0'0,"0"0"15,0 0-15,0 0 0,-7-18 0,7 18 16,-16-25-16,16 25 0,-23-31 16,5 12-16,-5 1 0,-1-6 15,0 1-15,-16-6 16,-6-2-16,-13-2 0,-1 1 0,-16-7 15,-3 3-15,1 4 0,1 0 0,-16 0 16,-13-4-16,10 8 16,7 1-16,-39-3 0,10 8 15,14 5-15,11 6 0,-5 3 16,-4 3-16,11 1 0,6 3 0,-11 1 16,-8 3-16,13 1 0,5 3 15,-7 4-15,-5-1 0,6-3 16,5 1-16,-3 10 0,-3 12 15,4-3-15,4-2 0,0 0 16,-1 0-16,4 3 0,4 4 0,1 0 16,2 4-16,6-6 0,8-2 15,-2 7-15,-2 6 16,11 1-16,8 0 0,-3 5 0,-2-1 16,9-3-16,4 0 0,0 2 15,-2 2-15,8-3 0,6 2 16,4 0-16,3 1 0,2-4 15,-1-4-15,4 11 0,1 3 16,6-10-16,3-4 0,2 4 16,4 4-16,2-5 0,-1-3 0,9 5 15,6 5-15,-1-9 0,-1-5 16,-1 5-16,2 7 16,2-1-16,3 3 0,10-2 0,5-2 15,-5-2-15,-2-2 0,11 2 16,7 1-16,-3 0 0,-4-2 0,7 0 15,2 0-15,2-3 16,2 0-16,5 1 0,-1 0 16,-2-3-16,1-4 0,9 0 15,8 0-15,-3-7 0,-1-2 0,7 2 16,7 3-16,-5-4 0,0-3 16,3 4-16,6 3 0,-2-2 15,2-1-15,9-9 0,5-5 16,-12-3-16,-9-3 0,14 3 15,12 0-15,-8-2 0,-4-1 0,9 2 16,3 2-16,-6-4 16,-3-2-16,8-3 0,8-2 15,-12-4-15,-6 0 0,-1-8 16,1-3-16,-10 0 0,-8 1 0,5-3 16,2-3-16,-8-5 0,-7-5 0,2-2 15,3 0-15,-5-6 16,-3-3-16,-7 2 0,-5 0 15,-8-2-15,-5-2 0,1-5 16,0-3-16,-3 4 0,-2 1 16,-7-7-16,-3-4 0,-5 6 15,-2 5-15,0-6 0,0-4 16,-7 1-16,-3-1 0,-3-2 16,-3-2-16,-3 6 0,-5 5 0,-6-8 15,-3-7-15,-2 6 0,0 0 16,-5-1-16,-4-2 15,4 10-15,2 8 0,-2-3 0,-5-5 16,-2 5-16,-6 1 0,-1 2 16,-1-2-16,-3 3 0,0-3 0,-9-1 15,-5-5-15,-3 5 0,-1 3 16,-8-2-16,-4 3 16,6 0-16,6 4 0,-13 0 0,-6 3 15,0 2-15,2 7 0,-13-1 16,-9 0-16,4 2 0,3-2 15,-12 4-15,-11 2 0,9 7 16,5 5-16,30 3 0,19 3 16,18 0-16</inkml:trace>
  <inkml:trace contextRef="#ctx0" brushRef="#br0" timeOffset="56884.8703">24522 2977 0,'0'0'0,"0"0"16,0 0-16,0 0 0,0 0 0,0 0 15,0 0-15,0 0 0,0 0 16,0 0-16</inkml:trace>
  <inkml:trace contextRef="#ctx0" brushRef="#br0" timeOffset="57412.8775">24338 4510 0,'0'0'0,"0"0"16,0 0-16,0 0 0,0 0 0,0 0 15</inkml:trace>
  <inkml:trace contextRef="#ctx0" brushRef="#br0" timeOffset="62387.4513">21703 6798 0,'0'0'0,"0"0"0,0 0 0,0 0 15,0 0-15,0 0 0,0 0 16,0 0-16,31-7 0,-31 7 16,30-4-16,-11 3 0,2-2 0,3 0 15,4 2-15,2-2 0,2 3 0,17-4 16,5 3-16,0-1 16,-1 2-16,17-4 0,5 0 15,10 1-15,-4-1 0,12 1 16,1 0-16,-9-1 0,-6 0 0,12 0 15,-1-2-15,24 1 16,-17 2-16,-6 0 0,-2 0 16,-13-1-16,-8-7 0,2 4 0,-1 0 15,-7 4-15,-6 2 0,-3-6 16,-1 3-16,-9 1 0,-6 2 16,-6 1-16,-4 1 0,-7-1 15,-5 0-15,-7-1 0,-5-2 16,-3 3-16,0 0 0,-8 1 15,-3-1-15,-3 0 0,-4-1 0,5 1 16,3 0-16,2 0 0</inkml:trace>
  <inkml:trace contextRef="#ctx0" brushRef="#br0" timeOffset="63184.6102">22348 7406 0,'0'0'0,"0"0"0,0 0 16,1-21-16,-1 21 0,4-24 16,-1 9-16,0-1 0,2 1 0,0-10 15,2 0-15,-2 3 0,1-2 16,0 1-16,1-1 0,-1-1 16,-2 4-16,-1-5 0,-3 2 15,-1 3-15,-1 3 0,-2-2 16,-3 1-16,-1 4 0,1 1 15,-4 6-15,-4 1 0,0 1 16,-2 5-16,-6 5 0,-3 0 16,-1 6-16,1-3 0,-3 7 0,-2 1 15,4 3-15,2 0 0,-1 7 16,2 3-16,2 0 0,1 0 16,4 2-16,4 2 0,3-1 15,3-5-15,5 3 0,3 0 16,1-3-16,2-1 0,1-2 15,4-2-15,-1-3 0,-1-3 0,3-1 16,2-3-16,2-2 0,-1-4 16,2 0-16,3-1 15,-3-4-15,1-2 0,3-5 0,1 0 16,-1-1-16,1 2 0,2-8 16,1-3-16,-3 1 0,-1 0 0,2-3 15,-1 0-15,-7 5 16,-1 0-16,1-4 0,1 0 15,-6 4-15,0 0 0,-2 2 16,-3-1-16,0 2 0,0 4 0,-2-1 16,-2 2-16,1-1 0,0 3 15,0 2-15,0 2 16,0 0-16,-3 0 0,1 5 0,-1 3 16,-2-1-16,1 0 0,0 4 15,0 3-15,0 0 0,1-1 0,-1 3 16,1 6-16,0-3 15,0-1-15,1 1 0,0-2 16,1 0-16,0 0 0,0-2 16,0 0-16,1 1 0,0-2 0,1-3 15,1-1-15,-1-2 0,0 0 16,0-3-16</inkml:trace>
  <inkml:trace contextRef="#ctx0" brushRef="#br0" timeOffset="63654.7109">22594 7363 0,'0'0'0,"0"0"16,0 0-16,0 0 0,-6 22 0,6-22 15,-7 19-15,7-19 0,-7 22 16,3-8-16,0-1 0,-1-1 15,1 3-15,-1-5 0,1 1 16,1-2-16,-1-2 0,2 0 16,0-1-16,0-3 0,1 1 0,1-4 15,-3 0-15,2-4 0,1-1 16,1-2-16,2-1 0,0-1 16,1 0-16,3-1 0,2-2 15,0-1-15,-1 1 0,2-3 16,1 2-16,1-3 0,-1 0 15,-1 2-15,-1 1 0,-1 3 0,-1 1 16,-2 2-16,-1 1 16,1 3-16,-2-1 0,0 4 0,1 0 15,-2 2-15,0 0 0,0 3 16,0 1-16,-2 1 0,0 0 16,-2 4-16,1-1 0,0-1 15,-1 0-15,0 2 0,0 1 16,-1-1-16,0-2 0,0 1 15,-2 0-15,2-1 0,1-1 16,1-2-16,0-2 0,-2-2 0,1-2 16,0 0-16,0 0 0,2 0 15</inkml:trace>
  <inkml:trace contextRef="#ctx0" brushRef="#br0" timeOffset="63851.0388">22789 7349 0,'0'0'15,"0"0"-15,0 0 0,22-5 0,-22 5 16,31-5-16,-8 3 16,1-2-16,-1 2 0,3-1 15,2-1-15,5 2 0,-2-1 0,-1 2 16,-2 0-16,0-1 0,-3 2 16,3-2-16,-4 1 0,-5-1 15,-4 0-15,-4 0 0,-2 1 16,-1 0-16</inkml:trace>
  <inkml:trace contextRef="#ctx0" brushRef="#br0" timeOffset="64118.1773">23071 7236 0,'0'0'0,"0"0"0,0 0 15,0 0-15,0 0 0,-10 25 16,10-25-16,-9 19 0,9-19 0,-9 25 16,5-11-16,-1 0 15,2 1-15,0-1 0,-1-1 0,2-1 16,0-1-16,1-1 0,0 0 16,1-2-16,0 1 0,2-4 15,2-1-15,3-3 0,2-1 0,-2 0 16,0 0-16,-1 0 0</inkml:trace>
  <inkml:trace contextRef="#ctx0" brushRef="#br0" timeOffset="64368.1968">23571 7193 0,'0'0'0,"0"0"16,0 0-16,0 0 0,0 0 0,2 26 15,-2-26-15,-3 25 0,3-25 16,-5 32-16,-1-14 16,2 0-16,-1 3 0,0 0 0,-2 0 15,-1 5-15,1 2 0,-1-2 16,0 1-16,2-1 0,0-4 16,1 3-16,-1 0 0,1-1 15,-1-1-15,-1 1 0,1-4 16,0-4-16,2-2 0,1-3 15</inkml:trace>
  <inkml:trace contextRef="#ctx0" brushRef="#br0" timeOffset="65551.2687">23235 5848 0,'0'0'0,"0"0"16,0 0-16,0 0 0,-8 22 0,8-22 16,-8 24-16,8-24 0,-11 29 15,5-10-15,-1 1 0,1 1 16,-2 0-16,-1 1 0,-1 3 15,-2 4-15,1 0 0,0 2 16,0-2-16,0 2 0,1-2 0,-1 5 16,1 1-16,2-4 0,2-9 15,0-1-15</inkml:trace>
  <inkml:trace contextRef="#ctx0" brushRef="#br0" timeOffset="66035.0335">24335 6565 0,'0'0'0,"0"0"0,0 0 16,0 0-16,0 0 0,24-3 16,-24 3-16,43-7 0,-18 6 0,4-2 15,4 2-15,1-1 16,1 2-16,12 3 0,0-2 15,5 2-15,-6 1 0,-8-1 16,-8 0-16,-4-2 0</inkml:trace>
  <inkml:trace contextRef="#ctx0" brushRef="#br0" timeOffset="66218.0963">24416 6858 0,'0'0'0,"0"0"0,0 0 15,0 0-15,26 0 0,-26 0 0,43 0 16,-16 0-16,2-1 0,5-1 16,5 2-16,11-1 0,-3 1 15,1-3-15,-10 3 0,-7 0 0</inkml:trace>
  <inkml:trace contextRef="#ctx0" brushRef="#br0" timeOffset="66617.7271">25275 6694 0,'0'0'15,"0"0"-15,0 0 0,24-4 0,-24 4 16,36-1-16,-11-1 16,2 2-16,3 0 0,13-1 15,5 1-15,-2 0 0,-1-2 0,10 1 16,0 2-16,-2 1 0,-1-1 16,10 2-16,0 3 0,-7-1 15,-5 2-15,-1 0 0,-5 1 16,-7-1-16,-8 0 0,-7-1 15,-5-2-15,-4 0 0</inkml:trace>
  <inkml:trace contextRef="#ctx0" brushRef="#br0" timeOffset="67169.3978">25483 6958 0,'0'0'0,"0"0"0,0 0 16,0 0-16,0 0 0,27 0 0,-27 0 15,32 4-15,-32-4 16,38 5-16,-14-1 0,-3 1 0,-3-1 16,0 3-16,-2 3 0,1 1 15,-4 0-15,-4 0 0,-2 2 16,-5-1-16,-3 2 0,-5-1 15,-4-1-15,-4-1 0,-4 2 0,0-2 16,-2 0-16,0 0 0,0-1 16,0-2-16,1-1 15,-3 3-15,3-2 0,3-3 0,4 0 16,3-1-16,3-1 0,0 0 16,3-2-16,-1-1 0,2 4 15,4-4-15,5 0 0,2 0 16,3-4-16,5 3 0,0-3 15,2 2-15,0 2 0,1 0 16,1 3-16,-1 0 0,0 2 0,-2 2 16,-3 0-16,-2 4 0,-4-1 15,-1 1-15,-2 2 0,-4 2 16,-2 3-16,-6 0 0,-4 1 16,-3-2-16,-2 1 0,-7 2 15,-3 1-15,-1-1 0,-2 1 16,-1-1-16,-2 0 0,0-2 15,1-1-15,-4-2 0,1-3 16,5-3-16,4-2 0,1-4 0,0-2 16,1-4-16,1-3 0,6 2 15,4 2-15,3-1 0</inkml:trace>
  <inkml:trace contextRef="#ctx0" brushRef="#br0" timeOffset="67551.8979">25929 6147 0,'0'0'0,"0"0"15,0 0-15,26 0 0,-26 0 0,26 1 16,-26-1-16,26 10 0,-15-3 16,-2 1-16,-1 3 15,-3 2-15,-1-2 0,-7 3 0,-4 0 16,-5 4-16,-2 1 0,0-1 16,-1 2-16,-1-5 0,2-1 15,-2 1-15,0 0 0,3-2 16,2-1-16,2 1 0,1-2 15,4-1-15,1 1 0,6 0 16,2-4-16,5 0 0,4 0 0,7 0 16,7-2-16,2 1 0,3-2 15,0 3-15,-7-3 0,-4-1 16</inkml:trace>
  <inkml:trace contextRef="#ctx0" brushRef="#br0" timeOffset="68139.1593">26990 6594 0,'0'0'0,"0"0"0,0 0 0,34 0 16,-18 0-16,9 0 0,6 0 15,8 3-15,1-3 0,15 0 16,6 1-16,-5-1 0,-3 0 0,14 2 15,4 2-15,-7-4 16,-5 1-16,15 2 0,1 1 16,-2-4-16,-11 0 0,-2 0 0,1 3 15,-7-3-15,-4-3 0,20 3 16,-6 0-16,-13 0 0,-10 0 16,-3-1-16,-1-1 0,-20 1 15,-1 1-15,-1 3 0,2-2 16,-4 5-16,-2-2 0,-1 1 15,-2 1-15,-9-2 0,-6 0 0,3 1 16,0-4-16,2 3 0</inkml:trace>
  <inkml:trace contextRef="#ctx0" brushRef="#br0" timeOffset="68838.4169">27872 7136 0,'0'0'16,"0"0"-16,0 0 0,11-19 0,-11 19 15,0 0-15,14-27 16,-9 17-16,-1-1 0,-3 2 0,-1-2 16,-2 2-16,-1-1 15,-6 2-15,-5 1 0,-2 3 0,1 1 16,-7 0-16,-3 2 0,0 2 16,-3 2-16,0 3 0,-2 4 15,-1 2-15,0 1 0,-6 6 16,0 2-16,3 2 0,3 2 0,-2 7 15,5 2-15,3-4 0,5-1 16,5-1-16,3 0 0,2-2 16,3-2-16,4-4 0,3-3 15,1-2-15,1-2 0,2-3 16,1 0-16,1-5 0,0 1 16,6-5-16,4-1 0,2-1 15,1-2-15,5-3 0,2-2 16,-1-3-16,-2-1 0,3-4 15,1 1-15,-2-2 0,-3 3 16,0-1-16,1 1 0,-2-1 0,-2 2 16,-3-2-16,0 1 0,-4 3 15,-2 1-15,-1 2 0,-2-1 16,-1 3-16,-2 3 0,-2 0 16,1 1-16,-3 2 0,1 7 15,-2-1-15,-2 4 0,0-1 16,-1 0-16,-2 2 0,1 3 15,-1 2-15,-1 1 0,1 0 16,-1 3-16,3-4 0,1 0 0,0 0 16,1 2-16,0 0 0,1-2 15,1-1-15,1 0 0,0-3 16,1 1-16,3-5 0,1-2 16,4-3-16,2-3 0,-2 0 15,-1 0-15,-2 0 0</inkml:trace>
  <inkml:trace contextRef="#ctx0" brushRef="#br0" timeOffset="69351.6753">28070 7326 0,'0'0'0,"0"0"0,0 0 15,0 0-15,0 0 0,0 0 16,-7 29-16,7-29 0,-7 21 0,7-21 15,-10 25-15,5-11 0,-1 1 16,0-2-16,-1-1 16,0-2-16,2 2 0,-1-2 0,1 0 15,0-3-15,2 0 0,0-3 16,-1 2-16,2-3 0,2-3 16,-2 0-16,1-3 0,2-3 15,0-1-15,2-1 0,2-2 16,1 2-16,2-2 0,2-2 15,2-1-15,0-1 0,1-1 0,2-2 16,0-1-16,1 3 0,-1 1 16,0 0-16,-1 4 0,-2-1 15,-1 2-15,-1 0 0,-1 1 16,0 3-16,-1 0 0,1 4 16,0 2-16,0 1 0,0 2 0,-3 0 15,0 2-15,-2 0 16,1 2-16,-2 2 0,-1 2 15,0 1-15,0 1 0,-2 3 16,0 0-16,-3 0 0,-1 1 0,-2 0 16,1 0-16,-1-2 15,1-1-15,-1-2 0,1-1 16,0-4-16,2-1 0,0-1 0,0-1 16,-1-3-16,0-3 0,-2-6 15,0-4-15,0 1 0,1 1 16,0 2-16</inkml:trace>
  <inkml:trace contextRef="#ctx0" brushRef="#br0" timeOffset="69651.3256">28284 5979 0,'0'0'0,"0"0"16,0 0-16,0 0 0,0 0 0,-7 29 15,7-29-15,-8 25 0,8-25 16,-8 34-16,3-11 0,0-2 15,2-1-15,1 10 0,1 2 16,0-7-16,1-3 0,0-4 0</inkml:trace>
  <inkml:trace contextRef="#ctx0" brushRef="#br0" timeOffset="69901.4856">28910 6571 0,'0'0'0,"0"0"0,0 0 0,39-2 0,-18-1 15,8 2-15,5 1 16,11 0-16,2 0 0,11 1 0,3 4 16,-4-4-16,-2 0 0,6 2 15,-4 3-15,-4-2 0,-3 0 16,-2 0-16,-7 3 15,-9-3-15,-5-1 0,-8-6 0,-3-5 16,-6 1-16,-2 3 0,-2 0 16</inkml:trace>
  <inkml:trace contextRef="#ctx0" brushRef="#br0" timeOffset="70153.4578">29586 6469 0,'0'0'0,"0"0"15,0 0-15,0 0 0,0 0 0,-7 24 16,7-24-16,-5 18 0,5-18 16,-5 23-16,5-23 0,-5 32 15,1-15-15,1 1 0,0 0 16,0 0-16,1 0 0,-1 0 15,0 0-15,-2 6 0,1-3 16,1-4-16,0-1 0,2-5 0,0 0 16,0-2-16</inkml:trace>
  <inkml:trace contextRef="#ctx0" brushRef="#br0" timeOffset="70417.8251">30391 6583 0,'0'0'0,"12"-3"0,4-1 16,4 0-16,3 1 0,15-1 0,14 4 16,-2-3-16,-1-1 0,13 4 15,3 3-15,-7-2 0,-4 2 0,11 1 16,0 3-16,-8-3 15,-8-1-15,9 4 0,-2 4 16,-10 0-16,-6-1 0,-6 1 16,-3 0-16,-9-4 0,-7 0 0,-4-3 15</inkml:trace>
  <inkml:trace contextRef="#ctx0" brushRef="#br0" timeOffset="70968.0665">30741 6833 0,'0'0'0,"0"0"0,0 0 0,0 0 16,0 0-16,35 8 0,-35-8 15,33 14-15,-16-4 0,2 1 0,1 0 16,-1 2-16,-2 1 0,2 5 15,-4 2-15,-5-3 0,-5 0 16,-5 0-16,-5-4 0,-3 4 16,-4-3-16,-5-1 0,-5-3 15,-1 1-15,-1-3 0,-5 2 0,-2-1 16,2-1-16,3 0 0,4-2 16,2-1-16,4-1 0,3 2 0,3-3 15,2 2-15,3-5 16,1-1-16,0 0 0,2-1 15,2 1-15,0 4 0,8-2 16,6-2-16,3 0 0,1 0 0,2 1 16,1 0-1,0 2-15,1 1 0,0 0 0,0 5 0,-2-1 16,-2 0-16,1 5 0,-4-1 16,-5 0-16,-2 0 0,-2 3 15,-2 2-15,-6-4 0,-1 0 16,-6 0-16,-4-1 15,-1 2-15,-3 0 0,-6 1 0,-1-1 16,-2-2-16,1-1 0,0 0 16,-1 0-16,2-2 0,2 0 15,-1-2-15,-3-2 0,4-1 0,3-1 16,-1-4-16,-1-1 16,3-4-16,2-2 0,2 2 0,3 2 15,3-1-15</inkml:trace>
  <inkml:trace contextRef="#ctx0" brushRef="#br0" timeOffset="71401.1659">30928 5883 0,'0'0'0,"0"0"0,0 0 15,22-4-15,-12 4 0,3 0 0,2 1 16,0 2-16,-2 2 0,0 1 16,1 4-16,1 2 0,-3 1 15,-4 2-15,-5 1 0,-2 0 16,-2 2-16,-7-1 0,-6 1 15,-3-3-15,-1 0 0,-3 2 16,-4 0-16,-1 2 0,2-1 16,1 0-16,-1-1 0,7-5 15,2 1-15,4-2 0,3-1 16,1-2-16,3 2 0,4-2 0,3-2 16,6-2-16,4 1 0,7-2 15,5 0-15,3 1 0,1-1 16,11-3-16,2 0 0,0 0 0,-1 0 15,7-4-15,0-6 16,-11 2-16,-8 2 0,-6 2 0</inkml:trace>
  <inkml:trace contextRef="#ctx0" brushRef="#br0" timeOffset="71531.5702">31679 6108 0,'0'0'0,"0"0"0,0 0 0,0 0 0,0 0 16,0 0-16,0 0 16,0 0-16,-8 23 0,8-23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4T01:44:38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21123 15239 0,'0'0'0,"0"0"0,0 0 16,0 0-16,0 0 0,0 0 16,-4 29-16,4-29 0,-7 21 15,7-21-15,-9 27 0,5-10 16,-1 3-16,0-1 0,-1 3 16,2 0-16,0 2 0,-2 9 15,1 2-15,-2-2 0,0 1 0,0-1 16,-1 1-16,-2 4 0,0 1 15,-2-3-15,-2-1 0,-2-3 16,1-5-16,-3-7 16,0-2-16,1-6 0,-1-4 0,-4-11 15,-3-11-15,-2-4 0,1-6 16,-5-7-16,-2-6 16,-2-3-16,4 1 0,-5-4 0,1 0 15,1 8-15,0 9 0,3 2 16,3 2-16,4 5 0,2 5 0,0 2 15,0 6-15,1 4 0,1 0 16,2 3-16,3 1 0,3 0 16,1 3-16,-1 4 0,-2 3 15,1 3-15,-1 1 0,-5 3 16,-2 2-16,1 1 0,2 1 0,-4 1 16,-2 2-16,-2-3 0,-3-3 15,-1 2-15,0-2 16,-5 0-16,-1-4 0,0-1 0,-1 1 15,-7-3-15,0-1 0,2-5 16,2-5-16,2 2 0,-2 2 16,3-3-16,0 2 0,3-1 15,0 1-15,-1 1 0,-2 0 16,6 0-16,4-2 0,-4 5 16,-2-1-16,0 1 0,1 1 0,-5-2 15,-1-2-15,0-4 0,1-2 16,-6-8-16,-5-4 0,3-3 15,1-1-15,-2-4 0,-3-3 16,6-1-16,5 3 0,-5-3 16,3 3-16,6 6 0,5 7 0,5 2 15,2 3-15,4 1 16,0 2-16,-3 5 16,-1 0-16,1 4 0,2 3 0,-1 0 15,-1 1-15,-2-3 0,-6 0 0,-7 1 16,-7 0-1,-2-6-15,0-3 0,-14-9 0,-4-5 16,3-6-16,3-3 0,-15-10 16,-3 0-16,9 6 15,7 6-15,12 7 0,11 5 0,-19 3 16,0 2 0,27 2-16,5 0 0,-3 5 0,0 0 15,0 3-15,-1-2 0,4 3 16,2 2-16,0-2 0,-2 2 0,-5 0 15,-2 3-15,3-8 16,2-4-16,-2 0 0,1 0 0,-2-4 16,-1-1-16,4-4 0,3-2 15,1-5-15,-1-5 0,0-6 16,1 0-16,4 3 0,4 6 16,3 2-16</inkml:trace>
  <inkml:trace contextRef="#ctx0" brushRef="#br0" timeOffset="816.1708">20048 14254 0,'0'0'0,"0"0"16,0 0-16,-7-17 0,7 17 0,-12-20 15,2 7-15,-1 1 0,0 3 16,-3-2-16,-3 1 16,0 2-16,-2 0 0,-8-1 0,0 1 15,0 2-15,1 2 0,-4 4 16,-2 0-16,-4 3 0,3 3 16,-3 4-16,-1 5 0,4 1 15,3-2-15,-4 7 0,2 4 16,4-3-16,5 1 0,1 6 15,2 5-15,4-2 0,4 1 0,6 2 16,6 0-16,0 1 0,1-3 0,6 7 16,3 1-16,1-8 15,1-1-15,3-2 0,2 2 16,2-4-16,1-4 0,4-5 16,3-2-16,-2-3 0,-4-3 0,4-4 15,4-1-15,-3-2 0,-1 0 16,1-8-16,-2-6 15,-3 4-15,1 1 0,2-8 0,2-3 16,-4-2-16,-4 1 0,0-1 16,0-3-16,-3 3 0,0-4 0,0-3 15,2-6-15,-4 5 16,-2 3-16,-2-4 0,-2-5 16,-1 3-16,-3 4 0,-4-10 15,-4-4-15,-3 7 0,-1-1 0,-5-4 16,-4 1-16,-2 3 0,-1 3 15,-6 0-15,-5 0 0,8 7 16,7 6-16,4 5 0</inkml:trace>
  <inkml:trace contextRef="#ctx0" brushRef="#br0" timeOffset="21232.7988">15940 2612 0,'0'0'0,"0"0"0,4-17 16,-2 7-16,0 3 0,0-4 16,0 0-16,-1 1 0,-1-2 0,0-1 15,-1-1-15,-1 3 0,-1 0 16,-5-4-16,-2 1 0,-2 4 15,-1 1-15,-7 2 0,-5 1 16,-4 2-16,-3 1 0,-3 3 16,-3 0-16,-9 4 0,-2 3 15,4 3-15,3 1 0,-2 3 16,4 0-16,7 1 0,7-1 16,4 1-16,5-1 0,6 2 15,6-3-15,7 3 0,4-4 0,4-1 16,4 3-16,3-1 0,5-2 15,1 1-15,3-1 0,0 2 16,2-1-16,6 4 0,1 0 16,-2 0-16,-2 2 0,-1-3 15,0-2-15,-5 0 0,-2-1 0,-3 4 16,-3 2-16,-5 0 16,-4-2-16,-8 0 0,-7 1 15,-5-2-15,-5 1 0,-6 2 0,-4 0 16,-10 2-16,-3-1 0,-3-1 15,-3 0-15,5-4 0,5-3 16,4 1-16,3-2 0,3-2 16,5-1-16,10-7 0,4-4 15,2 1-15,0 1 0,2 0 16</inkml:trace>
  <inkml:trace contextRef="#ctx0" brushRef="#br0" timeOffset="21702.6486">16176 2785 0,'0'0'0,"0"0"0,0 0 16,0 0-16,-8 18 0,8-18 0,-9 25 16,2-12-16,-2-1 0,-2 5 15,-2 1-15,0-3 0,-1 3 16,-4 5-16,-3 0 0,0-2 15,1-3-15,1 0 0,1 0 16,4-4-16,2-1 0,1-4 16,2-2-16,3-2 0,0-3 15,4-2-15,4-4 0,4-3 0,1 0 16,4 0-16,4-4 16,0-1-16,1-1 0,1-1 15,3-1-15,1 1 0,1 0 0,4-4 16,1 4-16,-2-1 0,1-2 15,-2 5-15,0 1 0,-3 2 16,-3 0-16,-2 4 0,0 1 16,-4 4-16,-2 2 0,-1 3 15,-2 0-15,-2 3 0,-3 2 16,-1 1-16,0 3 0,-2-1 0,-1 3 16,-1-2-16,-2 1 15,0 0-15,-1 1 0,1-3 0,-1 1 16,1-3-16,-1 3 0,1-3 15,-1-2-15,2 0 0,-1-3 16,3-1-16,1-3 0,0-1 16,1-1-16,-2 5 0</inkml:trace>
  <inkml:trace contextRef="#ctx0" brushRef="#br0" timeOffset="21883.7904">16680 2606 0,'0'0'0,"10"-5"0,4-1 16,3-1-16,2 3 0,10-2 15,6 2-15,8 1 0,0 2 0,-3 4 16,-1 2-16,-8 1 0,-6-2 16,-4-1-16</inkml:trace>
  <inkml:trace contextRef="#ctx0" brushRef="#br0" timeOffset="22033.7814">16654 2833 0,'0'0'15,"0"0"-15,0 0 0,0 0 0,0 0 16,33 7-16,-33-7 0,43 0 16,-17 0-16,7-2 0,6-1 15,0-1-15,-1 3 0,4-1 16,-7-2-16,-5 4 0</inkml:trace>
  <inkml:trace contextRef="#ctx0" brushRef="#br0" timeOffset="22383.7521">17624 2146 0,'0'0'0,"0"0"0,0 0 15,0 0-15,0 0 0,0 0 16,-2 21-16,2-21 0,-8 25 0,2-7 16,-4 7-16,-1-3 0,0 5 15,-2 2-15,0 4 0,-2 9 16,2-3-16,-5 9 0,0 1 15,1-2-15,0-5 0,-1 5 16,3-2-16,2-6 0,3-5 0,2-2 16,1-1-16,4-5 0,2-4 15,2-3-15,4-3 16,1-5-16,4-2 0,6-9 0,3-6 16,-5 3-16,-4-1 0,-2 1 15</inkml:trace>
  <inkml:trace contextRef="#ctx0" brushRef="#br0" timeOffset="22632.8706">17804 2396 0,'0'0'0,"0"0"15,0 0-15,-32 3 0,32-3 0,-34 11 16,12-2-16,0 2 0,-2 1 15,-3 5-15,1-1 0,6 1 16,2-2-16,1 6 0,5 0 16,4-3-16,3-3 0,8 2 15,8-3-15,5 1 0,3-5 0,7 0 16,6 1-16,0-3 0,0-1 16,-6-3-16,-4-1 0,-4 1 15</inkml:trace>
  <inkml:trace contextRef="#ctx0" brushRef="#br0" timeOffset="23450.4731">18601 2435 0,'0'0'16,"5"-7"-16,0-2 0,2 0 15,0 1-15,6-9 0,0-1 16,-2 1-16,-2 2 0,-4-3 0,-3 0 15,-3 0-15,-2 3 0,-4 2 16,-2-2-16,-3 5 0,-3-1 16,-5 4-16,-4 3 0,-2 1 15,1 3-15,-9 3 0,-3 1 16,6 4-16,1 5 0,0 2 0,0 6 16,3-3-16,1-1 0,1 4 15,4-1-15,6 0 16,3-1-16,6-1 0,4 1 15,3-7-15,3-2 0,5-2 0,2 2 16,2-3-16,2-2 0,3-2 16,4-3-16,0 0 0,2 0 0,1-4 15,1-2-15,1 2 0,0-3 16,1 0-16,0-2 16,-4 0-16,-3 1 0,-1 1 15,-4 0-15,-4 4 0,-2-1 0,-2 0 16,-3 0-16,-1 1 0,-4 3 15,0 0-15,-7 4 0,-2 2 16,-1-1-16,-5 5 0,-4 2 16,2 1-16,-1 2 0,-3 3 15,-2 6-15,-6 5 0,2 7 0,-1-4 16,-1 0-16,2 3 0,-1-2 16,-5 9-16,1 0 15,6-1-15,4-2 0,-3 8 0,3-3 16,5-4-16,3-3 0,5-3 15,1-1-15,3-7 0,3-3 0,7-2 16,3-1-16,2-4 16,0-2-16,7-7 0,5-2 15,3-6-15,3-4 0,6-4 16,6-3-16,-2-1 0,0-3 0,9-4 16,4-5-16,-7 2 0,-4 4 15,-4-3-15,-2-1 0,-4 2 16,-5 2-16,-4-3 0,-3 0 15,-6 2-15,-3 5 0,-8 0 16,-5 2-16,-6 1 0,-5 1 16,-2 5-16,-4 0 0,-1 5 15,-1 1-15,-4 1 0,-2 4 16,4-3-16,3 2 0,2 4 16,3 5-16,2-2 0,3-4 15,5 4-15,5-4 0,4-1 0,3 0 16,9 0-16,8-3 15,1-1-15,3-4 0,4-2 0,3-6 16,-6 4-16,-5 1 0,-4 1 16</inkml:trace>
  <inkml:trace contextRef="#ctx0" brushRef="#br0" timeOffset="23899.6556">19082 1978 0,'0'0'0,"0"0"0,0 0 15,0 0-15,0 0 0,-6 29 0,6-29 16,-11 25-16,11-25 15,-14 28-15,4-10 0,0 0 0,1-1 16,1-2-16,-1-1 0,1 0 16,0-3-16,-1 3 0,2-3 15,1-4-15,2-3 0,1 0 16,-1-2-16,4-2 0,-1-3 0,4-4 16,4 0-16,2-4 15,2 0-15,3-2 0,3 1 16,3-4-16,-1 4 0,1-1 0,0 2 15,0 2-15,-1 2 0,-3 1 16,0 2-16,-3 1 0,-2 2 16,-1 2-16,-2 5 0,-3 2 15,1 2-15,-6 5 16,-6 6-16,1-3 0,-1 1 0,0 5 16,-2 1-16,-2 4 0,0 3 0,2-7 15,2-5-15,0-4 0</inkml:trace>
  <inkml:trace contextRef="#ctx0" brushRef="#br0" timeOffset="24083.598">19433 2445 0,'0'0'0,"8"0"15,7 0-15,4 0 0,4 0 0,11 0 16,3 0-16,1 1 0,-1 1 15,10-1-15,-2 3 0,-5-4 16,-5 0-16,-2 0 16,-7 0-16,-5 0 0</inkml:trace>
  <inkml:trace contextRef="#ctx0" brushRef="#br0" timeOffset="24384.1078">20330 2135 0,'0'0'0,"0"0"16,0 0-16,0 0 0,0 25 0,0-25 16,-7 32-16,1-11 0,-1 1 15,1 6-15,-2 1 0,-2 11 16,1-1-16,-2 0 0,-1 3 15,-2 2-15,-1-2 0,2-2 16,1 1-16,-2 0 0,2-2 16,2-3-16,2-4 0,2-3 15,3-4-15,2-4 0,1 0 16,3-8-16,3-2 0,1-10 16,1-6-16,0 0 0,-1 1 0,-2 2 15</inkml:trace>
  <inkml:trace contextRef="#ctx0" brushRef="#br0" timeOffset="24683.9353">20618 2274 0,'0'0'0,"-9"3"16,-4 1-16,-2 2 0,-2-1 15,-11 6-15,-4 3 0,3 0 16,1-2-16,-5 8 0,1-2 16,6 0-16,4-3 0,2 6 15,5-3-15,7-4 0,1 0 16,6-1-16,4 0 0,4 0 16,2-2-16,5-4 0,5 1 0,2 1 15,2-1-15,4 0 0,5-1 16,-2 3-16,-1-2 0,1 2 15,-1-3-15,0 1 0,-7-1 16,-4 0-16</inkml:trace>
  <inkml:trace contextRef="#ctx0" brushRef="#br0" timeOffset="26066.5943">22011 2257 0,'0'0'16,"0"0"-16,0 0 0,0 0 0,0 0 16,15-15-16,-15 15 15,21-6-15,-21 6 0,36-5 0,-12 2 16,2 3-16,4-1 0,13-1 15,4 2-15,1-1 0,-1 1 16,15 0-16,3 1 0,-3 2 16,-1-3-16,12 3 0,1-3 15,3 0-15,-6 4 0,-4-4 16,-3 1-16,1-2 0,-8 1 0,-7 0 16,-3 1-16,-11 1 0,-5-2 15,-6 1-15,-3-1 16,-7 0-16,-8 3 0,-11-6 0,-8 2 15,3-2-15,2 0 0,2 2 16</inkml:trace>
  <inkml:trace contextRef="#ctx0" brushRef="#br0" timeOffset="26400.5272">21802 2438 0,'0'0'0,"0"0"16,0 0-16,0 0 0,0 0 0,28 0 15,-28 0-15,41-1 16,-14 1-16,8-2 0,5 2 16,4-4-16,2 1 0,19 2 0,20-1 15,-5 1-15,-3 1 0,15-4 16,10 1-16,-11-1 0,-11 1 15,9-1-15,-6 0 0,-13 0 16,-9 2-16,13 1 0,-12 2 16,-14-2-16,-10-2 0,-9-1 15,-5-2-15,-14 5 0,-1 4 16,-5-6-16,-3 0 0,-3-2 16,-2-1-16,-8-1 0,-8 3 0,7 0 15,3 1-15,2 0 16</inkml:trace>
  <inkml:trace contextRef="#ctx0" brushRef="#br0" timeOffset="26633.7492">23161 2043 0,'0'0'0,"0"0"15,0 0-15,23-1 0,-23 1 0,23 3 16,-6-2-16,-1 6 0,2-3 15,0 6-15,-2 1 0,4 3 16,-1 0-16,-4 4 0,-3 3 16,-3-2-16,-4 2 0,-6 0 15,-6 1-15,-1 3 0,0-4 0,-8 8 16,-6 2-16,0-3 0,-1-2 16,4-4-16,3-4 0,4-4 15</inkml:trace>
  <inkml:trace contextRef="#ctx0" brushRef="#br0" timeOffset="27334.8171">24987 2306 0,'0'0'0,"0"0"16,10-11-16,-3 1 0,0 2 0,2-3 16,1-3-16,2-6 15,0 1-15,-1-2 0,-1 0 16,-1 3-16,-1 0 0,-3 0 0,-1 0 16,-3 0-16,-1 0 0,-3 4 15,-3 0-15,-3 3 0,-2 3 16,-5-1-16,-4 5 0,-1 0 15,-1 4-15,-9 8 0,-4 5 16,3-2-16,1 3 0,-2 1 16,-2 6-16,4 1 0,0 3 0,-5 6 15,3-1-15,6 1 0,2-3 16,4 2-16,4 2 0,3-3 16,2-5-16,5 4 0,3-6 15,4-4-15,3-1 0,4-5 16,7-1-16,-1-4 0,1-4 15,6-3-15,5-4 0,0 1 16,1-4-16,9-1 0,4-5 16,0 2-16,-2 1 0,2-5 15,1-3-15,-3-3 0,-3 2 0,1-5 16,-3 3-16,-6 3 16,-5 3-16,-5 1 0,-1 0 15,-7 3-15,-1 0 0,-4 0 16,-2 4-16,-2 3 0,-2 1 0,-3 2 15,-2 2-15,-1 2 0,0 4 16,-3 1-16,-4 3 0,2-1 16,0 1-16,-1 4 0,1 2 15,2 1-15,0 0 0,2 3 16,1-2-16,2 1 0,3-2 0,1-3 16,2 3-16,2-1 0,1-3 15,2-2-15,3-1 0,2 1 16,0-1-16,3-2 0,3 0 15,-3-5-15,0-3 0,3-1 16,1-1-16,-1 0 0,-4-1 0,-1 2 16</inkml:trace>
  <inkml:trace contextRef="#ctx0" brushRef="#br0" timeOffset="27816.9717">25462 2334 0,'0'0'0,"0"0"0,0 0 16,0 0-16,0 0 0,0 0 16,0 26-16,0-26 0,0 0 15,-8 32-15,8-32 0,-10 28 16,3-13-16,-2 2 0,-1-2 16,0 0-16,0 1 0,1-1 0,-2-4 15,1 3-15,1-6 0,0 3 16,1-1-16,4-4 0,-1-1 15,3-3-15,2-2 0,0 0 16,0-6-16,4 3 0,1-4 16,2 3-16,1-4 0,2-2 15,1-1-15,2-3 0,0 2 0,6-4 16,2 2-16,-2 2 0,0-2 16,-1 3-16,-1-3 0,0 3 15,-3 4-15,1-3 0,-2-1 16,-2 4-16,-1 2 0,-1 0 15,-1 4-15,-1 1 0,-1 1 0,-3 2 16,-1 4-16,-2 0 16,-1 0-16,-2 4 0,-3 3 15,1-1-15,-1-1 0,0 5 16,-2-1-16,-1 1 0,-1-2 0,1 2 16,1-3-16,2 1 15,-1-2-15,3 1 0,1 1 16,4-4-16,3 0 0,5-1 0,5-2 15,4-1-15,3 2 0,-4-2 16,-1-2-16,-4-1 0</inkml:trace>
  <inkml:trace contextRef="#ctx0" brushRef="#br0" timeOffset="27964.9754">26425 2591 0,'0'0'16,"0"0"-16,0 0 0,0 0 16,0 0-16,-10 22 0,10-22 15,0 0-15</inkml:trace>
  <inkml:trace contextRef="#ctx0" brushRef="#br0" timeOffset="29067.4234">15918 4808 0,'0'0'0,"0"0"16,0 0-16,0 0 0,-4-20 0,4 20 15,-10-12-15,2 5 0,-2 2 16,-7 1-16,-8 3 0,-2 1 16,-4 2-16,-18 4 0,-7 4 15,-10 5-15,3 1 0,-14 7 16,-1 0-16,12-2 0,11-2 0,7 2 16,13 0-16,9-6 0,7-2 15,14 0-15,9-2 0,6-3 16,5-4-16,7 2 15,9 2-15,-1-2 0,0 1 0,10 1 16,2 1-16,-1 1 0,-3-2 0,4 3 16,1-1-16,-4 1 15,-4 0-15,-2 2 0,-1 1 16,-7-1-16,-4 1 0,-5 1 16,-6 3-16,-6 0 0,-5-1 0,-8 2 15,-6 1-15,-5-3 0,-4 1 0,-5 2 16,-4-1-1,1-2-15,1-2 0,2 0 0,5-1 16,6-5-16,5-2 0,3-2 16</inkml:trace>
  <inkml:trace contextRef="#ctx0" brushRef="#br0" timeOffset="29516.6482">16090 5147 0,'0'0'0,"0"0"0,0 0 0,0 0 16,1 23-16,-1-23 0,-5 29 16,0-13-16,0 0 0,-4 4 15,-2 3-15,-2-1 0,-3 1 0,-5 5 16,0 0-16,3-1 16,1-3-16,1 1 0,1-4 15,4-1-15,2-4 0,3-5 0,0-4 16,5-4-16,1-3 0,7-6 15,5-1-15,2-3 0,2-2 0,4-4 16,2-3-16,2-1 16,2 1-16,8-5 0,3-1 15,-2 1-15,0 1 0,6-2 16,-1 3-16,-5 3 0,-4 5 0,-2 5 16,-2 1-16,-3 3 0,-5 3 15,-1 4-15,-1 5 16,-3 2-16,-3 2 0,-3 5 0,-4 2 15,-2-4-15,-2 2 0,-2 1 16,-2 3-16,-3-1 0,-1 1 0,-2-1 16,-1-1-16,-1 0 15,0-2-15,2 0 0,1-2 16,2-1-16,1-4 0,2 1 0,0-3 16,6-3-16,2-4 0,-1 1 15,-1-1-15,1 0 0</inkml:trace>
  <inkml:trace contextRef="#ctx0" brushRef="#br0" timeOffset="29683.6565">16926 5139 0,'0'0'0,"0"0"0,0 0 16,33-10-16,-15 6 0,4 2 0,5 0 15,8-1-15,-1 2 0,-1 4 16,-2 5-16,0-1 0,-6-2 15,-4-2-15,-5 1 0,-2-1 16</inkml:trace>
  <inkml:trace contextRef="#ctx0" brushRef="#br0" timeOffset="29849.9746">16809 5474 0,'0'0'15,"0"0"-15,0 0 0,0 0 0,0 0 16,32-15-16,-9 10 0,3-1 15,1 0-15,6 0 0,6-1 16,9-2-16,1-1 0,11-1 16,-2-2-16,-5 1 0,-6-1 15,-1-1-15,-11 4 0,-8 3 0</inkml:trace>
  <inkml:trace contextRef="#ctx0" brushRef="#br0" timeOffset="30150.6384">17899 4739 0,'0'0'0,"0"0"0,0 0 15,0 0-15,-16 28 0,16-28 0,-12 34 16,5-13-16,1 1 0,-2 6 15,0 3-15,-3 9 0,0 0 0,-5 10 16,-2 2-16,2-5 16,0-3-16,1 4 0,-1 0 15,1 4-15,2-7 0,2-7 16,1-3-16,2-6 0,1-5 16,4-7-16,2-3 0,0-4 0,1-1 15,0-3-15</inkml:trace>
  <inkml:trace contextRef="#ctx0" brushRef="#br0" timeOffset="30368.1444">18218 4978 0,'0'0'0,"0"0"0,0 0 15,-25 1-15,25-1 0,-37 10 0,12-3 16,0 2-16,-3 2 0,-8 5 15,-1 1-15,2 1 16,4 0-16,1 4 0,4-1 0,9-2 16,6 2-16,8-2 0,8 2 15,8-4-15,8-2 0,5-2 16,5-1-16,-5-3 0,-6-1 0,-4-3 16</inkml:trace>
  <inkml:trace contextRef="#ctx0" brushRef="#br0" timeOffset="31185.2692">18861 4981 0,'0'0'16,"0"0"-16,7-13 0,-3 3 16,2-1-16,-2-3 0,1 0 15,-2-1-15,-1 1 0,-2-4 16,-2 0-16,-1 3 0,-3 1 0,-3 4 15,-3 1-15,-3 2 0,-2 3 16,-3 4-16,-3 4 16,0 1-16,-1 1 0,0 3 0,-2 4 15,-5 1-15,2 3 0,1 0 16,3 2-16,4-1 0,3 1 16,4 1-16,3-1 0,2-2 15,2 1-15,3-3 0,2-2 16,3-2-16,2-3 0,5-3 15,3-2-15,3 0 0,4 0 0,-3-5 16,1-1-16,1-2 0,3-1 16,3-2-16,-1 0 0,-2-1 15,-2-1-15,-3 1 0,-1 1 16,-3 1-16,-3 0 0,-2 4 16,-2-1-16,0 1 0,-2 2 0,-2 1 15,-5 7-15,-1-2 0,-3 2 16,-3 2-16,-1 2 15,-2 4-15,1 2 0,-5 3 0,-2 3 16,0 3-16,-1 3 0,-4 7 16,0 1-16,0 1 0,-2 1 15,-5 10-15,0 1 0,5-4 16,3 0-16,-1 7 0,2 0 16,4-7-16,2-3 0,4-4 15,2-3-15,2-4 0,1-3 0,4-4 16,4-2-16,4-5 15,2-4-15,4-4 0,3-4 0,3-6 16,4-3-16,7-4 16,4-4-16,4-4 0,1-4 0,2-1 15,2-3-15,-3-3 0,-2 0 16,6-9-16,-1-1 0,-6 3 16,-3 3-16,-4 1 0,-3 3 15,-5 1-15,-4 2 0,-4 5 16,-3 0-16,-4 4 0,-2 3 0,-4 3 15,-5 0-15,-3 4 0,-3 1 16,-6 3-16,-3 2 0,1 1 16,1 1-16,4 2 0,1 2 15,2 1-15,2 0 0,2 1 16,3 1-16,2 0 0,3 1 16,3 0-16,4 0 0,3-3 15,5-2-15,4-5 0,5-2 16,2-2-16,2 0 0,5-5 15,4-6-15,-6 3 0,-6 2 0,-4 2 16</inkml:trace>
  <inkml:trace contextRef="#ctx0" brushRef="#br0" timeOffset="31653.2396">19264 4595 0,'0'0'0,"0"0"16,0 0-16,0 0 0,-7 26 0,7-26 16,-7 21-16,7-21 0,-13 27 15,5-12-15,-2 2 0,1-3 16,0 1-16,0-2 0,0-2 15,2 0-15,0-1 0,2-3 16,0 0-16,2-2 0,1-3 16,2-2-16,0-2 0,3-3 15,2-1-15,4-1 0,3-2 16,1-1-16,0-4 0,7-1 16,3-1-16,-1 3 0,-1 0 0,-1 1 15,-2 2-15,-1 0 0,-3 1 16,-2 3-16,-1 0 15,-1 2-15,-1 3 0,-1 4 0,-2 0 16,0 2-16,-2 2 0,-1 1 16,-2 3-16,-1 2 0,-1-1 0,-3 2 15,0 2-15,-2-1 16,-1-1-16,-1-1 0,-1 1 0,0-2 16,2 0-16,-2-1 0,-1 0 15,2-2-15,1-3 0,2 1 16,1-2-16,-1-1 0</inkml:trace>
  <inkml:trace contextRef="#ctx0" brushRef="#br0" timeOffset="33550.064">19588 5152 0,'0'0'16,"0"0"-16,0 0 0,0 0 0,0 0 16,0 0-16,27-4 15,-27 4-15,32-5 0,-10 4 0,4-1 16,2 1-16,1-2 0,4 0 15,5 1-15,7 0 0,-3-2 16,9-1-16,-3 0 0,-6 3 16,-3 1-16,-5 0 0,-3 2 15,-5-1-15,-1 1 0,-4 0 16,-3 0-16,-2-1 0,-4 0 0,-1-1 16,-1-2-16,-2 2 0,-2 1 15,-2-2-15,-4 2 0,0-4 16,-3 2-16,1-1 0,0 0 15,0 2-15</inkml:trace>
  <inkml:trace contextRef="#ctx0" brushRef="#br0" timeOffset="33834.0726">20056 4909 0,'0'0'0,"0"0"0,0 0 0,-19 17 16,19-17-16,-19 20 0,8-6 15,0 2-15,0 0 0,-3 6 16,-2 0-16,1 0 0,1 0 0,-2-1 16,1 0-16,-1-2 0,1 0 15,-2 3-15,2-3 0,3 0 16,1-1-16,2-1 0,2-1 15,4-4-15,2 0 0,3-2 16,2-3-16,1 0 0,-2-2 0,0-1 16</inkml:trace>
  <inkml:trace contextRef="#ctx0" brushRef="#br0" timeOffset="34867.4122">20910 4832 0,'0'0'0,"0"0"16,0 0-16,0 0 0,0 0 0,0 0 16,-14 22-16,14-22 15,-20 22-15,6-6 0,-3 3 16,1 3-16,0 2 0,-2 2 16,-3 2-16,-6 8 0,2-1 0,-4 4 15,4-3-15,2-4 0,2-2 0,2-3 16,1-1-16,4-3 15,2-2-15,1-3 0,2-2 16,2-3-16,2-4 0,3 0 16,2-1-16,2-3 0,1-5 0,4-4 15,1-6-15,2-1 16,1-4-16,-2 3 0,-1 3 16,-1 0-16</inkml:trace>
  <inkml:trace contextRef="#ctx0" brushRef="#br0" timeOffset="35417.5249">20922 4718 0,'0'0'0,"0"0"0,0 0 16,0 0-16,28-3 0,-28 3 0,26-1 16,-10 2-16,-1 2 0,3 3 15,2 2-15,-1 2 0,-1 1 16,3 6-16,-3 1 0,-4 1 15,-3 1-15,-6 2 0,-6-2 16,-5 0-16,-3-2 0,-5-1 16,-4 0-16,-6 4 0,-2 2 0,-5-3 15,-2 1-15,-2-3 0,1-2 16,-4 1-16,0-2 16,5-3-16,3-3 0,4-2 0,3 1 15,4-4-15,2-1 0,6-2 16,5-1-16,2 0 0,4 0 15,3-4-15,4-2 0,2-2 16,2-2-16,7 2 0,4 0 16,2 1-16,2 1 0,2 2 15,3 1-15,0 3 0,0 3 0,-1 1 16,-2 2-16,-1 1 0,-3 2 16,1 3-16,-1 1 15,-8 0-15,-1-1 0,-3 1 0,-5 3 16,-2-3-16,-3 1 0,-7 0 15,-3 3-15,-3-2 0,-2-1 16,-4 2-16,-6 1 0,-3-3 16,-1 0-16,-3-2 0,-2 0 15,-1 0-15,0-1 0,-5 0 16,4-3-16,3-1 0,3 0 0,2-4 16,4-3-16,5 0 0,2 0 15,12-10-15,7-9 0,0 7 16,-2 3-16,0 1 0</inkml:trace>
  <inkml:trace contextRef="#ctx0" brushRef="#br0" timeOffset="35552.5317">21749 4997 0,'0'0'0,"0"0"0,0 0 15,0 0-15,0 0 0,0 0 0,-4 22 16,4-22-16</inkml:trace>
  <inkml:trace contextRef="#ctx0" brushRef="#br0" timeOffset="36866.7182">21809 5194 0,'0'0'0,"0"0"16,0 0-16,0 0 0,25-3 0,-25 3 15,38-1-15,-12 0 0,5-1 16,5 0-16,4 0 0,13 0 16,1 1-16,14-4 0,0-1 15,-3 2-15,-2 3 0,7-1 16,-3-1-16,1 2 0,-7 1 0,-8 0 15,-6 0-15,-4-1 0,-4-2 16,-6 2-16,-6 0 16,-5 2-16,-5 1 0,-8 1 15,-5-2-15,-7 0 0,-6 1 0,2 0 16,2-1-16,0 1 0</inkml:trace>
  <inkml:trace contextRef="#ctx0" brushRef="#br0" timeOffset="37166.7252">21784 5352 0,'0'0'0,"0"0"0,0 0 15,33-7-15,-33 7 0,41-8 0,-11 7 16,13 0-16,3-1 0,3 1 15,4 2-15,10-1 0,-2 0 16,10-3-16,1-1 0,-6 2 16,-3 2-16,3 2 0,-7 2 15,-11 0-15,-6-2 0,-8 1 16,-5 0-16,-7-1 0,-4-4 0,-6 2 16,-4 2-16,-4-2 0,-2 0 15,-8-3-15,-9-2 0,1 2 16,-3 0-16,4 1 0,2-1 15,2 2-15</inkml:trace>
  <inkml:trace contextRef="#ctx0" brushRef="#br0" timeOffset="37450.1699">22911 4964 0,'0'0'0,"0"0"0,0 0 16,25 10-16,-15-6 0,1 3 16,1 0-16,-1 2 0,-1 2 0,1 5 15,-1 1-15,-3 0 16,-3 1-16,-3 2 0,-3-2 16,-1 0-16,-2-2 0,-1 1 15,-2 0-15,-1-3 0,-1 1 0,0-4 16,-1 0-16,2-3 0,2 0 15,0-3-15,3-2 0,1-4 16,3-3-16,0-1 0,0 2 16,0 0-16</inkml:trace>
  <inkml:trace contextRef="#ctx0" brushRef="#br0" timeOffset="37846.869">23802 2164 0,'0'0'0,"0"0"0,0 0 0,0 0 16,0 0-16,0 0 0,2 34 15,-2-34-15,2 19 0,-2-19 0</inkml:trace>
  <inkml:trace contextRef="#ctx0" brushRef="#br0" timeOffset="38884.1122">22785 4918 0,'0'0'0,"0"0"16,0 0-16,0 0 0,0 0 0,0 0 15,0 0-15,0 0 0,14 22 16,-14-22-16,14 21 0,-14-21 15,19 24-15,-4-11 0,2 3 16,1-2-16,0 0 0,3 0 16,3 3-16,6 1 0,-3-2 0,-1 0 15,-2 0-15,-2-2 16,-2 1-16,2 4 0,-5-1 0,-2-1 16,-4-1-16,-6 3 0,-4 1 15,-2-2-15,-2 1 0,-8 6 16,-7-1-16,0-2 0,-2-2 15,-2 1-15,-4 0 0,1-3 16,0-1-16,-1 0 0,0-2 16,4-1-16,3 0 0,0-1 15,4 1-15,5-7 0,2 1 0,4 0 16,3 1-16,5-5 0,5-1 16,-3-3-16,0 2 0,-2-1 15</inkml:trace>
  <inkml:trace contextRef="#ctx0" brushRef="#br0" timeOffset="39784.0906">25071 4237 0,'0'0'0,"0"0"0,0 0 16,-26-20-16,26 20 0,-32-14 15,8 10-15,0-1 0,-1 3 0,-9 2 16,-2 1-16,3 2 0,1 3 0,-2 3 15,3 2-15,6 3 16,4 3-16,4 2 0,4 1 16,3 2-16,4 1 0,1 5 15,3 4-15,2 0 0,1 0 0,2 7 16,2 3-16,-1-1 0,1-1 16,-3 5-16,-2 4 0,-1-5 15,-2-4-15,-4 10 0,-4 1 16,-3-4-16,-1-2 0,-7 0 15,-4 0-15,0-6 0,2-4 16,-7 3-16,-1-3 0,6-4 16,4-4-16,1-4 0,1-5 15,4-4-15,3-7 0,4-2 16,1 0-16,3-4 0,1-2 0,0 0 16,1-1-16,3 2 0,-2-3 15,2 3-15,4-3 0,-1 2 16,2-1-16,1 0 0,3 0 15,0 2-15,0 2 0,2 3 16,1 1-16,-1 5 0,0-1 0,0 5 16,0 1-16,-1 2 15,-1 1-15,-1 6 0,-1 4 16,2 9-16,-1-1 0,-4 6 0,-1 3 16,-2 4-16,0 0 0,-2 15 15,-3 2-15,0 5 0,-3-4 16,-1 3-16,-2 0 0,-1 2 15,1-6-15,1-3 0,1 1 16,-5 13-16,-1-17 0,2-7 16,5-1-16,1-11 0,3-6 0,1-5 15,0-4-15,5-2 0,5-5 16,-4-10-16,-1-1 16,2-2-16,0 0 0,7-7 0,6-5 15,-5-4-15,-2-2 0,-2 1 16,-2 5-16,-3-1 0</inkml:trace>
  <inkml:trace contextRef="#ctx0" brushRef="#br0" timeOffset="40567.2414">26066 4353 0,'0'0'0,"0"-7"0,1-2 0,0-1 16,0 0-16,-1-6 0,0 0 16,-1 0-16,0 0 0,-3 0 15,0 0-15,-3 2 0,0 1 0,-4 4 16,-4 0-16,0 4 0,-2 1 16,-2 4-16,-4 2 15,0 7-15,0 2 0,-8 4 0,0 4 16,3 1-16,1 1 0,1 4 15,0 3-15,0 4 0,3 0 16,4-1-16,5 1 0,3-5 16,2-2-16,2-2 0,3 1 15,2-3-15,2-2 0,2-3 16,3-3-16,1-1 0,-1-2 0,4-3 16,3-1-16,3-3 15,1-3-15,3-4 0,2-2 0,-1 0 16,0-2-16,1-4 0,1-2 15,-1 1-15,-3 1 0,0-2 16,0 0-16,-3-1 0,-1 0 0,1 0 16,-2 1-16,-2 0 15,-2-1-15,-1 3 0,-2 2 16,-1 3-16,-2 1 0,1 0 0,1 1 16,-3 2-16,0 0 0,-2 3 15,0 0-15,0 0 0,-1 6 16,2 0-16,0 3 0,-1-1 15,-2 3-15,-1 5 0,-1 1 16,1 0-16,0-2 0,-2 2 16,1 1-16,0 0 0,0-1 0,2 0 15,1-1-15,-1 1 0,-1 0 16,1-3-16,0 1 0,0-3 16,0 0-16,1-2 0,-1-1 15,1 0-15,0-3 0,0-1 16,0 0-16,1-3 0,0-2 15,0 3-15,0-3 0,3-2 16,0-3-16,-1 1 0,0 1 16,-1-1-16</inkml:trace>
  <inkml:trace contextRef="#ctx0" brushRef="#br0" timeOffset="42233.6749">23568 5278 0,'0'0'16,"0"0"-16,0 0 0,-3-22 0,2 13 15,-2-2-15,0-1 0,1-2 16,0 0-16,-2-4 0,2 0 15,-1 2-15,1 2 0,-2 2 16,0 2-16,-2 3 0,1 0 16,-3 4-16,-1 4 0,0 2 15,0 3-15,-7 4 0,-2 3 16,0 0-16,-1 2 0,0 4 0,2 2 16,0 2-16,2-1 0,-5 7 15,1 0-15,2-1 16,3-1-16,4-2 0,4 1 0,1-6 15,2-2-15,2-2 0,1 1 16,2-2-16,1-4 0,2-1 16,-1-4-16,2-1 0,-1-2 0,3-4 15,3-3-15,0-3 0,1 0 16,5-2-16,1-3 16,1-1-16,-1-1 0,3-3 0,0-2 15,-4-2-15,-1 2 0,-2 0 16,-2 1-16,-1 2 0,-1 3 15,-2 0-15,-2 2 0,0 2 16,-3 3-16,-1 3 0,0 1 16,-2 2-16,2-4 0,-2 4 15,-1 6-15,0-1 0,-1 1 0,0 2 16,-1 4-16,-1 1 0,-1 2 16,0 1-16,-1 2 0,2-1 15,-1 1-15,1 2 0,-1-2 16,1 0-16,0 1 0,-2-3 15,1 2-15,0-4 0,2-1 16,1-2-16,1-2 0,1 0 16,2-1-16,1-4 0,3 0 15,2-4-15,3 0 0,-1 0 0,-2 0 16,-1 0-16</inkml:trace>
  <inkml:trace contextRef="#ctx0" brushRef="#br0" timeOffset="42450.0545">23704 5494 0,'0'0'0,"0"0"0,0 0 15,0 0-15,0 0 0,0 0 16,0 0-16,0 0 0,0 0 16,1 27-16,-1-27 0,-5 18 15,5-18-15,-5 24 0,0-11 16,1 0-16,0 0 0,-1 0 0,1 3 16,0-3-16,1 2 0,1-2 15,0 2-15,-1-4 0,1-3 16,0 1-16,1-3 0,0 0 15,1 1-15,1-4 0,1-2 16,1-2-16,3 1 0,-2-3 16,1 2-16,-2 1 0</inkml:trace>
  <inkml:trace contextRef="#ctx0" brushRef="#br0" timeOffset="43050.7011">23680 5521 0,'0'0'0,"0"0"0,0 0 16,0 0-16,0 0 0,0 0 15,25-10-15,-25 10 0,0 0 0,25-8 16,-25 8-16,0 0 16,28-4-16,-20 6 0,2 0 0,-1 0 15,0 1-15,-1 1 0,-1 3 16,1-2-16,-1 0 0,-1 3 15,0 1-15,-1 3 0,1-1 0,-3 0 16,-2 3-16,-1-3 16,0 3-16,-1 0 0,0 1 15,-1-2-15,-1-2 0,-2 3 16,1-1-16,0-4 0,2 0 0,0 0 16,-1-7-16,-2 3 0,1-3 15,0-2-15,-2-1 0,3 0 16,1-4-16,-1 3 0,1-3 15,0 3-15</inkml:trace>
  <inkml:trace contextRef="#ctx0" brushRef="#br0" timeOffset="43238.7304">23937 5199 0,'0'0'0,"0"0"0,0 0 16,0 0-16,0 0 0,29-5 16,-29 5-16,28-2 0,-28 2 0,32 0 15,-17 2-15,-1 2 16,0 0-16,-3 1 0,-1-2 16,-2 1-16</inkml:trace>
  <inkml:trace contextRef="#ctx0" brushRef="#br0" timeOffset="43368.9028">23988 5439 0,'0'0'16,"0"0"-16,0 0 0,25-3 0,-25 3 15,38-9-15,-9 2 16,1 1-16,4 0 0,1-1 0,-5 2 16,-5 0-16</inkml:trace>
  <inkml:trace contextRef="#ctx0" brushRef="#br0" timeOffset="43933.6548">25911 4294 0,'0'0'0,"0"0"0,0 0 15,-20 5-15,20-5 0,-23 10 0,23-10 16,-32 18-16,17-7 0,-3 2 16,-2 4-16,3 1 0,0 0 15,0 4-15,2-1 0,4 0 16,2-2-16,4-2 0,4-1 16,2-1-16,2-2 0,4-1 15,3-3-15,3-2 0,3-4 0,4-1 16,2-4-16,0-1 0,0-2 15,5-4-15,-1-2 0,0-1 16,-2 0-16,-2-6 0,0-4 16,-3 3-16,-3 2 0,-2 0 15,-4 0-15,-3 0 0,-1-1 0,-4-1 16,-2 1-16,-4 2 16,-4 3-16,-4 1 0,-5 1 15,1 4-15,-2 2 0,0 0 0,0 0 16,-2 3-16,0 1 0,0 4 15,0 4-15,5-2 0,2-1 16,3-1-16</inkml:trace>
  <inkml:trace contextRef="#ctx0" brushRef="#br0" timeOffset="45833.9731">27201 3965 0,'0'0'0,"0"0"16,0 0-16,0 0 0,-4 20 0,4-20 16,-8 28-16,3-11 0,-2 1 15,0 4-15,-2 2 16,-1 7-16,0-1 0,-1 1 0,0 3 16,1-4-16,1-1 0,-1 7 15,1 0-15,3-4 16,0-4-16,2 1 0,0 1 15,2-4-15,0-5 0,2-2 0,1-2 16,5-4-16,4-3 0,-3-1 16,0-2-16,-2-2 0</inkml:trace>
  <inkml:trace contextRef="#ctx0" brushRef="#br0" timeOffset="46117.5655">27732 4115 0,'0'0'16,"0"0"-16,0 0 0,-20-6 0,20 6 15,-30 2-15,8 1 0,-2 1 16,-2 1-16,-11 4 0,-1001-1 16,2002 3-16,-999 0 0,-4 3 15,5 2-15,5-2 0,5 0 16,5 0-16,5 1 0,4-2 15,5 1-15,7 0 0,6 0 16,4-2-16,3-1 0,9-2 16,8-1-16,3-2 0,1-1 15,5 1-15,3 0 0,-2 1 0,-9-3 16,-8 1-16</inkml:trace>
  <inkml:trace contextRef="#ctx0" brushRef="#br0" timeOffset="46936.8748">28385 4029 0,'0'0'0,"0"0"16,0 0-16,0 0 0,0-21 16,-1 14-16,-2-1 0,1 1 15,0 1-15,-1 1 0,-2 0 16,-1 2-16,-2-1 0,-4 2 15,-4 1-15,0 2 0,-1 2 0,-5 4 16,0 2-16,2 2 16,2 0-16,-1 2 0,0 2 15,1-1-15,3 1 0,-2 5 16,3 1-16,4-5 0,1-1 0,3 4 16,2-1-16,2-2 0,2-3 15,2-2-15,3 0 0,-2-4 16,2 0-16,2-3 0,3-1 15,1-2-15,0-2 0,4 0 16,1-3-16,1 1 0,-1 0 0,3-2 16,1-2-16,-2-2 0,-2 1 15,4-3-15,-1-2 16,-5 5-16,-1 0 0,-1-3 16,-2-3-16,-2 5 0,-1 1 0,-2 3 15,0 0-15,-1 4 0,-1 1 0,-3 0 16,0 4-16,-1 1 15,-1 1-15,-4 3 0,-2 3 16,-2 0-16,0 2 0,-5 3 16,-3 3-16,-1-1 0,0 0 0,-2 9 15,1 1-15,3-1 16,1 1-16,-1 3 0,-2 3 16,2-3-16,2-3 15,1 6-15,-1 2 0,4-3 0,2-5 0,1 2 16,1-4-16,4-2 15,3 0-15,2-5 0,2-3 0,2-4 16,0 0-16,2-6 0,1-2 16,2-3-16,2-2 0,3-2 15,0-4-15,2 0 0,-1-4 16,2-1-16,1-3 0,-2-1 16,-2-2-16,-1 0 0,-2-4 15,-1 3-15,0 2 0,-1-1 16,-1 0-16,-3 1 0,-3-2 0,-1 2 15,0 3-15,-3 0 0,-2 2 16,-1 1-16,-1 0 0,-2 5 16,0 0-16,-3 2 0,-2 1 15,-1 1-15,-2 2 0,1 2 16,1 1-16,1 3 0,1 1 0,2-1 16,2-1-16,2 1 15,2 1-15,6 0 0,3-1 16,4 0-16,4-1 0,3-2 15,6 2-15,1-1 0,2 0 0,-3-1 16,-6 0-16,-1-1 0</inkml:trace>
  <inkml:trace contextRef="#ctx0" brushRef="#br0" timeOffset="47250.8842">28889 4153 0,'0'0'0,"0"0"0,0 0 15,27-4-15,-27 4 0,38-3 16,-10 2-16,3 0 0,1 0 0,12 0 15,2 1-15,-4-2 16,-3 1-16,10 0 0,-1 1 16,-6 0-16,-4 0 0,4-1 15,-3 0-15,-6 0 0,-6-1 0,-6-10 16,-5-10-16,-2 5 0,-5 3 16,-1 5-16</inkml:trace>
  <inkml:trace contextRef="#ctx0" brushRef="#br0" timeOffset="47517.3481">29328 3965 0,'0'0'0,"0"0"16,0 0-16,0 0 0,-9 23 15,9-23-15,-10 21 0,10-21 16,-13 26-16,5-11 0,0 3 15,-1 1-15,1 0 0,0 1 16,0 1-16,-1 4 0,2-1 16,-1-1-16,1 0 0,2-3 0,-1-2 15,4 0-15,1-1 16,1-1-16,1-3 0,2-3 0,3-2 16,-1-1-16,0-1 0,-2 0 15</inkml:trace>
  <inkml:trace contextRef="#ctx0" brushRef="#br0" timeOffset="47817.7084">30107 3944 0,'0'0'0,"0"0"16,0 0-16,0 0 0,0 0 0,-6 26 15,6-26-15,-7 26 0,1-13 16,-1 3-16,-3 5 16,0-1-16,0 1 0,0 0 15,0 2-15,-2 4 0,0-1 0,0 1 16,0-2-16,1 0 0,0-3 16,-2-1-16,1-3 0,2-2 15,4-1-15,0-4 0,2-1 16,-1-2-16,2-2 0,0-2 15,1-3-15,-1-4 0,1-2 0,0 1 16,1-1-16,0 2 0</inkml:trace>
  <inkml:trace contextRef="#ctx0" brushRef="#br0" timeOffset="48284.4459">30155 3962 0,'0'0'0,"0"0"16,0 0-16,0 0 0,22-15 0,-22 15 15,29-2-15,-10 2 16,1 1-16,1 2 0,1 1 16,-2 1-16,-2 2 0,0 6 15,-2 1-15,-5 1 0,-3-1 0,-8 1 16,-6 0-16,-5 2 0,-3 0 16,-8-2-16,-6 1 15,-5 1-15,1-1 0,-3-1 16,-4 0-16,6-4 0,3-2 15,3-1-15,5 2 0,4-6 0,5-1 16,4-1-16,2 2 0,3-3 16,1 0-16,6-1 0,6-2 15,5-2-15,6 0 0,4 0 16,5-1-16,7 2 0,2 3 16,-1 0-16,2 1 0,-3 0 15,-2 1-15,1 4 0,-7 3 16,-5-3-16,-3 1 0,-7 1 15,-4 2-15,-5 0 0,-3 1 0,-8 1 16,-5 2-16,-6 0 0,-4 0 16,-3-1-16,-4 1 0,-3-1 15,-2 0-15,-2 2 0,3 0 16,7-2-16,5-3 0,5 0 16,4-3-16,7 0 0,6 1 15,8-5-15,7-3 0,-4 0 0,-2 0 16,-3 0-16</inkml:trace>
  <inkml:trace contextRef="#ctx0" brushRef="#br0" timeOffset="48684.2232">31845 3838 0,'0'0'0,"0"0"0,0 0 16,-22 10-16,22-10 0,-27 15 15,7-2-15,-2 0 0,0 1 0,-9 8 16,-2 5-16,2-1 15,2 0-15,-3 11 0,2 4 16,6-5-16,4-3 0,4 8 16,5 0-16,5-4 0,5-4 0,5-2 15,4 0-15,3-3 16,1-3-16,4-2 0,1-3 0,-1-2 16,-1-1-16,3-4 0,2-2 15,0-4-15,-1-3 0,1-5 16,0-3-16,-4 0 15,-4 1-15,-2 1 0</inkml:trace>
  <inkml:trace contextRef="#ctx0" brushRef="#br0" timeOffset="49173.4967">31987 4053 0,'0'0'0,"0"0"15,0 0-15,0 0 0,0 0 16,5 25-16,-5-25 0,1 23 16,-1-23-16,-2 32 0,-2-15 15,1 1-15,-1 0 0,-1 2 16,1-2-16,-2-1 0,0 1 0,-2 3 16,1-2-16,2-2 15,-1-4-15,2-2 0,1-2 16,0-3-16,2-1 0,0 0 0,0-3 15,1-2-15,0 0 0,2-6 16,3-1-16,1-2 0,2-1 16,1 0-16,1-1 0,1-3 15,1 1-15,2-5 0,1 1 16,-1 1-16,0 1 0,0 2 16,-1 1-16,-1 0 0,-1 2 15,-1 0-15,-1 1 0,-2 4 0,-1 1 16,-1 4-16,1 1 0,-2 2 15,1 2-15,-3 3 0,-1 3 16,-1 0-16,-1 1 0,1 5 16,1 1-16,-1 0 0,-1 1 15,0-2-15,-1 0 0,0-2 16,0 0-16,1 0 0,0-2 16,1-1-16,0-3 0,0-2 15,0 0-15,0-1 0,0-3 0,0-3 16,0-3-16,0 1 0,0-1 15,0 1-15</inkml:trace>
  <inkml:trace contextRef="#ctx0" brushRef="#br0" timeOffset="49333.7112">32292 4109 0,'0'0'15,"0"0"-15,20-3 0,-5 2 0,3 0 16,3 0-16,3 1 15,7 0-15,0 2 0,-3 0 0,0 2 16,-4 2-16,-4 0 0,1 0 16,-4 0-16,-4-2 0</inkml:trace>
  <inkml:trace contextRef="#ctx0" brushRef="#br0" timeOffset="49502.8337">32311 4299 0,'0'0'0,"0"0"0,0 0 16,0 0-16,36-1 0,-36 1 16,44 3-16,-19-1 0,2-2 0,0 0 15,1-2-15,5 1 0,-2 1 16,-1-3-16,-2-2 0,-3 1 16,-4 1-16,-4-1 0</inkml:trace>
  <inkml:trace contextRef="#ctx0" brushRef="#br0" timeOffset="49784.2031">32831 4046 0,'0'0'0,"0"0"15,0 0-15,0 0 0,0 0 0,7 25 16,-7-25-16,4 23 0,-4-23 0,2 30 15,-2-12-15,0 0 16,0 0-16,-1 1 0,0 1 16,0-1-16,0 1 0,0 2 0,-1 1 15,-1-3-15,1-2 0,0-2 16,1-3-16,0-2 0,0-2 16,-2-3-16,1-3 0,2-3 15,-2-2-15,1 0 0,1 2 16,-2-4-16</inkml:trace>
  <inkml:trace contextRef="#ctx0" brushRef="#br0" timeOffset="49984.2937">33135 4061 0,'0'0'0,"0"0"16,0 0-16,24 9 0,-24-9 15,26 13-15,-8-2 0,0 3 16,1 4-16,0 1 0,0 0 15,3 9-15,-4 0 0,-4 2 16,-5 0-16,-3 9 0,-4 2 0,-7 1 16,-6 2-16,-9 0 0,-5 1 15,0-3-15,7-9 0,2-8 16</inkml:trace>
  <inkml:trace contextRef="#ctx0" brushRef="#br0" timeOffset="50500.2693">31268 6404 0,'0'0'15,"0"0"-15,-18 8 0,2-1 0,-1 3 16,-8 6-16,1 4 0,0 5 16,0 1-16,-4 9 0,4 4 15,3-3-15,4 0 0,3 6 16,4-2-16,2-4 0,3-5 0,5 2 15,3 3-15,1-4 16,2-4-16,5-6 0,3-4 16,1-4-16,-1 2 0,5-4 0,3-4 15,0-1-15,0-4 0,3-6 16,4-5-16,-4 0 0,-2-1 16,-5 2-16,-4 2 0,-3 2 15</inkml:trace>
  <inkml:trace contextRef="#ctx0" brushRef="#br0" timeOffset="51000.933">31560 6558 0,'0'0'0,"0"0"0,0 0 0,0 0 16,-3 25-16,3-25 0,-4 29 15,1-11-15,-1-1 0,1 2 16,0 2-16,-2-1 0,0-1 0,-2 2 16,1 1-16,0-4 0,2 0 15,-1-4-15,1 0 16,1-3-16,0-1 0,1-6 0,1 0 16,1-4-16,0 0 0,1-4 15,2 1-15,2-4 0,1-1 16,3-2-16,2-4 0,0 3 15,1-1-15,6-6 0,2-2 16,-1 2-16,-3 0 0,1 0 16,-1 1-16,-2 2 0,-2 3 0,0-4 15,-3 5-15,-3 3 0,1 4 16,-2 1-16,1 3 0,-1 0 16,1 3-16,-2 5 0,1 2 15,-1 1-15,2 4 0,-2-1 16,0 4-16,1 0 0,-2 0 15,2 0-15,-1 0 0,0-1 16,0 1-16,0 0 0,2 2 16,-2-4-16,-1 1 0,1-2 15,-1-1-15,-1-3 0,-1-4 0,3-3 16,-1-4-16,0 0 0,1 0 16,-2 0-16</inkml:trace>
  <inkml:trace contextRef="#ctx0" brushRef="#br0" timeOffset="51318.0259">32221 6665 0,'0'0'0,"0"0"0,0 0 16,0 0-16,30 0 0,-30 0 0,33 4 15,-33-4-15,39 7 0,-19 0 16,0 0-16,0 1 0,-2 2 0,1 1 15,-4 3-15,-5 0 16,-3 3-16,-7-1 0,-6-2 16,-4 3-16,-2-2 0,-9-1 0,-6 1 15,-1-1-15,0 0 0,-7 4 16,-1 0-16,2-1 0,3-2 16,-3 1-16,4 0 0,7-5 15,4 0-15,5-5 0,2-2 16,8 0-16,2-4 0,8-5 15,8-5-15,-3 3 0,-2 0 0,-3 2 16</inkml:trace>
  <inkml:trace contextRef="#ctx0" brushRef="#br0" timeOffset="51517.4665">32522 6915 0,'0'0'0,"0"0"0,0 0 16,0 0-16,0 0 0,-26 20 0,26-20 15,-22 19-15,9-11 0,-2 2 16,0 1-16,-2 0 0,1 0 0,-1-1 16,1 0-16,-2 2 0,2-2 15,3-2-15,2-2 0,1-2 16,3-1-16,2-10 0,3-10 16,0 5-16,1-1 15,0 2-15</inkml:trace>
  <inkml:trace contextRef="#ctx0" brushRef="#br0" timeOffset="51800.5881">32755 6623 0,'0'0'0,"0"0"16,0 0-16,26 4 0,-26-4 15,26 13-15,-13-5 0,-1 5 16,-1-1-16,-2 4 0,-1 0 15,-4 1-15,-2 1 0,-1 4 16,-1-1-16,-1 1 0,-2 2 0,-1-3 16,-2-2-16,2 1 15,-1-2-15,1 0 0,-1-3 16,2 0-16,1-1 0,1-3 0,1-1 16,3-3-16,3-3 0,2 0 15,5 1-15,0-3 0,1 1 16,3-7-16,0-6 0,-1 3 15,-3 0-15,-2 2 0</inkml:trace>
  <inkml:trace contextRef="#ctx0" brushRef="#br0" timeOffset="51983.7133">33279 6769 0,'0'0'0,"0"0"15,0 0-15,0 0 0,0 0 0,5 29 16,-5-29-16,1 28 0,-2-14 15,-3 4-15,-4 4 0,-2 1 16,-1 0-16,-11 5 0,-5-2 16,-5-1-16,-5 0 0,-16 3 15,-5-3-15,10-7 0,10 0 0,7-4 16</inkml:trace>
  <inkml:trace contextRef="#ctx0" brushRef="#br0" timeOffset="53237.4784">20927 5537 0,'0'0'0,"0"0"16,0 0-16,0 0 0,0 0 0,0 0 16,0 0-16,0 0 15,0 0-15,0 0 0,34 9 0,-34-9 16,23 3-16,-23-3 0</inkml:trace>
  <inkml:trace contextRef="#ctx0" brushRef="#br0" timeOffset="53381.3196">20997 5642 0,'0'0'0,"0"0"0,0 0 16,0 0-16,0 0 0,0 0 0,0 0 15,0 0-15</inkml:trace>
  <inkml:trace contextRef="#ctx0" brushRef="#br0" timeOffset="53548.5831">20970 5701 0,'0'0'0,"0"0"0,0 0 16,0 0-16,0 0 0,0 0 15,0 0-15,0 0 0</inkml:trace>
  <inkml:trace contextRef="#ctx0" brushRef="#br0" timeOffset="53703.6553">21146 5751 0,'0'0'0,"0"0"16,0 0-16,0 0 0,0 0 0,1 23 16,-1-23-16,0 0 0</inkml:trace>
  <inkml:trace contextRef="#ctx0" brushRef="#br0" timeOffset="54837.7309">24962 6393 0,'0'0'15,"0"0"-15,-4 18 0,2-6 0,0 5 16,0 4-16,-1 2 0,-2 12 16,1 0-16,-2 1 0,1 4 15,-3 6-15,-1-3 0,-1-4 16,-1 1-16,1 1 0,3-7 0,-1-2 15,1-7-15,2-1 0,-1-2 16,3-1-16,1-3 0,3-5 16,3-4-16,0 1 0,-2-6 15,0 3-15</inkml:trace>
  <inkml:trace contextRef="#ctx0" brushRef="#br0" timeOffset="55117.1227">25257 6479 0,'0'0'0,"0"0"0,0 0 16,-27 8-16,27-8 0,-31 10 0,12-3 16,-2 1-16,-2-1 0,-7 7 15,2 0-15,1 0 0,3-3 16,2 4-16,2-1 0,0 3 15,5-5-15,6 2 0,6-3 16,4-1-16,4 1 0,7-1 16,7-2-16,4-1 0,4 3 0,10-6 15,4 0-15,-8-1 0,-6-2 16,-5 2-16</inkml:trace>
  <inkml:trace contextRef="#ctx0" brushRef="#br0" timeOffset="55984.2526">26079 6419 0,'0'0'0,"0"0"0,0 0 0,0 0 16,0-18-16,0 18 0,-3-14 15,-1 6-15,0 1 0,-4 0 16,-3 4-16,-1-1 0,-1 4 0,-3 1 16,0 5-16,-1-1 0,2 4 15,-7 5-15,-1 1 16,1 3-16,1-4 0,3 4 0,2-1 15,3-1-15,2-2 0,0 6 16,2-2-16,4-3 0,-1-2 16,3-1-16,1-1 0,0 0 15,1 0-15,3-1 0,2-3 16,2-1-16,1-1 0,4-2 16,4-4-16,-1-1 0,0 2 0,2-4 15,0 0-15,2-2 0,1-2 16,-3 2-16,0-1 0,-2 2 15,-1-1-15,-2 2 0,-2-1 16,-1-1-16,-1 3 0,-3 0 16,-1 2-16,-3 1 0,-3-3 15,-3 6-15,-2 3 0,-1 1 0,-1 1 16,-4 7-16,-3 3 16,-2 0-16,-1 3 0,-2 4 0,-1 0 15,-3 10-15,1 0 0,0-1 16,-1 4-16,1-3 0,2-1 15,0 5-15,2 0 0,6-5 16,4-7-16,3 3 0,2-3 16,3-2-16,3-7 0,2 3 15,3 0-15,2-6 0,3-1 0,5-5 16,2-4-16,-2-4 16,-2 0-16,7-6 0,5-2 0,0-4 15,1-1-15,0-5 0,2-1 16,3-6-16,-4 1 0,1-4 15,-2-2-15,-5 7 0,-3 1 16,-5 3-16,-3-3 0,-4 3 16,-4 2-16,-4 0 0,-3-2 15,-4 3-15,-3 2 0,-4 2 16,-3 4-16,4 3 0,-1 1 0,0 3 16,-1 3-16,3 1 0,2-1 15,-1 4-15,0 1 16,2-1-16,2 0 0,5 3 0,4 1 15,2-3-15,3 2 0,2-3 16,4 0-16,1-3 0,2 0 16,2-1-16,3 0 0,0-3 0,1 0 15,-1-1-15,-3-1 16,-3 2-16</inkml:trace>
  <inkml:trace contextRef="#ctx0" brushRef="#br0" timeOffset="56533.9285">26342 6165 0,'0'0'0,"0"0"0,0 0 0,0 0 16,0 0-16,0 0 0,-9 32 16,9-32-16,-10 28 0,3-12 15,0 5-15,1-4 0,-1 1 0,1 0 16,-1 0-16,1-1 16,1-5-16,-1 5 0,1-2 15,0-2-15,2-4 0,1-2 0,0-1 16,0-1-16,0 1 0,1-2 15,1-4-15,0 0 0,0 0 0,3-4 16,2-6-16,2 2 16,0 1-16,3-3 0,1-1 15,-1-3-15,0 2 0,3-5 16,1 2-16,-3-1 0,-1 4 0,-2 1 16,1 4-16,-2-3 0,-2 2 15,1 1-15,0 3 0,-2 1 16,-1 0-16,0 3 0,2 3 15,-1 0-15,1 1 0,-2 0 16,-1 3-16,-1 3 0,0-1 16,0 4-16,1-2 0,-4 0 0,0-1 15,0 2-15,0 1 16,0-2-16,-1 0 0,1-1 16,0 1-16,0 0 0,0-1 0,-1-2 15,1-1-15,1 0 0,0-1 16,0-1-16,0-1 0,0 2 15</inkml:trace>
  <inkml:trace contextRef="#ctx0" brushRef="#br0" timeOffset="56719.0763">26706 6252 0,'0'0'0,"0"0"0,0 0 0,27-7 16,-14 6-16,2 0 0,3-1 15,1 1-15,0 1 0,4 0 16,0 1-16,-2 2 0,-2-2 0,-3-1 16,-1-1-16,-4 0 0,-2-1 15,0 1-15</inkml:trace>
  <inkml:trace contextRef="#ctx0" brushRef="#br0" timeOffset="56984.3528">27175 6140 0,'0'0'0,"0"0"0,0 0 16,0 0-16,0 0 0,0 0 0,-7 28 15,7-28-15,-12 22 0,12-22 16,-13 28-16,6-13 0,1-1 15,-1 2-15,1 0 0,-1-1 16,1-1-16,1 0 0,1 1 16,-1-1-16,1 1 0,-1 2 15,2 1-15,1-7 0,0-1 0,0-3 16</inkml:trace>
  <inkml:trace contextRef="#ctx0" brushRef="#br0" timeOffset="57683.8971">27561 6222 0,'0'0'0,"0"0"0,0 0 0,0 0 16,0 0-16,-25 5 0,25-5 16,-31 17-16,12-6 0,-2 6 15,-2 1-15,0 1 0,0 1 0,-7 6 16,1 6-16,2-3 0,0 2 16,-2 8-16,3 1 15,6-4-15,5 2 0,1 6 16,6-1-16,4-4 0,4-4 0,6-2 15,3 1-15,-3-8 0,0-8 0,-2-3 16</inkml:trace>
  <inkml:trace contextRef="#ctx0" brushRef="#br0" timeOffset="58534.4944">28024 6308 0,'0'0'16,"0"0"-16,0 0 0,0 0 0,0 0 16,0 0-16,-27-7 15,27 7-15,-26 4 0,26-4 0,-33 17 16,14-7-16,1 1 0,-8 5 15,1 4-15,3-2 0,1-3 0,3 2 16,2-1-16,2 1 16,3-3-16,0 4 0,3 0 15,2-7-15,2 2 16,1-2-16,2 0 0,2-3 0,2 2 0,3-4 16,4-1-16,1-2 0,0-2 15,3-1-15,1-2 0,1-1 16,2-3-16,0-1 0,1-1 15,-2 1-15,0 0 0,3-4 16,-1 1-16,-4 2 0,-3 0 0,1-2 16,-2 0-16,-4 6 0,-2-3 15,0 4-15,-2-1 16,-1 1-16,-1 2 0,-3 1 0,-3 3 16,-3 2-16,-1 2 0,-3 4 15,-2 5-15,-1 0 0,1 1 16,-2 5-16,-1 3 0,-1 0 15,-1 3-15,-5 8 0,-2 0 16,3-1-16,3-2 0,-3 10 16,-1-1-16,3-2 0,0-1 0,-1 3 15,1-2-15,7-8 0,2-3 16,1 3-16,2-1 16,3-5-16,1-2 0,3-5 0,2-1 15,0-6-15,1-3 0,3 0 16,4-3-16,3-3 0,4 1 0,0-8 15,4-3-15,1-4 16,0-3-16,6-1 0,4-6 16,-4 2-16,-1-1 0,7-9 15,2 0-15,-7 1 0,-3 3 0,-2-3 16,-1 2-16,-4-2 0,-4 6 16,-2-6-16,-3 3 0,-4 9 15,-1 3-15,-6 0 0,-2 4 16,-3 0-16,-1 2 0,-5 3 15,-4 0-15,4 4 16,1 0-16,1 3 0,-1 1 0,4 0 16,1 3-16,0 3 0,3 1 15,1 0-15,2 0 0,3 2 16,2-1-16,2-2 0,3 1 0,3-4 16,2-1-16,2-4 0,2 1 15,0-3-15,2-1 0,-2-1 16,-4 0-16,-2 0 0</inkml:trace>
  <inkml:trace contextRef="#ctx0" brushRef="#br0" timeOffset="58718.7119">28364 6694 0,'0'0'0,"0"0"0,0 0 0,33-5 15,-33 5-15,36 1 0,-13 0 16,1 2-16,-1 1 0,7-1 16,-2-3-16,-4 2 0,-3-1 0,-3-1 15</inkml:trace>
  <inkml:trace contextRef="#ctx0" brushRef="#br0" timeOffset="58967.9069">28899 6590 0,'0'0'0,"0"0"0,0 0 16,0 0-16,0 0 0,-7 25 0,7-25 16,-11 25-16,11-25 0,-13 33 15,6-10-15,2-4 0,-1-1 16,-1 3-16,1-2 0,-1 5 15,1 0-15,0-5 0,1-1 16,0-4-16,1-3 0,2 0 16,0-8-16,1 1 0,0 0 0,0-1 15</inkml:trace>
  <inkml:trace contextRef="#ctx0" brushRef="#br0" timeOffset="59233.9936">29295 6462 0,'0'0'0,"0"0"15,0 0-15,0 0 0,22 17 0,-22-17 16,18 26-16,-10-9 0,-1 2 16,-3 5-16,-1 2 15,-2 9-15,-2-2 0,-3 2 0,-4 1 16,-3 6-16,0-3 0,-4-6 15,-4 1-15,-1-7 0,0-2 16,-5-1-16,0-3 0,-2-3 16,0-3-16,-3-2 0,-1-1 15,7-2-15,5-2 0,5-4 0</inkml:trace>
  <inkml:trace contextRef="#ctx0" brushRef="#br0" timeOffset="59378.3557">29209 7003 0,'0'0'16,"0"0"-16,0 0 0,0 0 0,0 0 16,-28 0-16,28 0 0,0 0 15</inkml:trace>
  <inkml:trace contextRef="#ctx0" brushRef="#br0" timeOffset="61000.4425">26036 2195 0,'0'0'0,"0"0"16,0 0-16,0 0 0,0 0 0,0 0 15,26-6-15,-26 6 0,32 2 16,-10-2-16,5 0 0,0 0 15,3 0-15,10 1 0,2 2 16,-3-2-16,-1 1 0,4-1 16,-4 2-16,-6 1 0,-4-3 0,-5 2 15,-4 0-15,-4-3 0</inkml:trace>
  <inkml:trace contextRef="#ctx0" brushRef="#br0" timeOffset="61150.4461">26052 2481 0,'0'0'0,"0"0"0,0 0 16,0 0-16,27-3 0,-27 3 0,40-1 16,-14-1-16,4 1 0,5 1 15,6 0-15,4-3 0,-7 3 16,-6 0-16</inkml:trace>
  <inkml:trace contextRef="#ctx0" brushRef="#br0" timeOffset="61704.2227">27485 1727 0,'0'0'0,"0"0"16,0 0-16,0 0 0,0 0 15,0 0-15,0 0 0,0 0 16,-23 19-16,23-19 0,-19 28 16,9-14-16,1 4 0,-2 7 15,-1 3-15,1-2 0,0 2 0,-4 11 16,-2 1-16,2 0 0,-1-2 16,-1 9-16,-1-1 0,4-3 15,1-3-15,0 2 0,2 1 16,3-10-16,3-2 0,2-7 15,2-2-15,1-6 16,1-2-16,11-7 0,8-4 16,-7 1-16,-2-1 0,-2-3 0</inkml:trace>
  <inkml:trace contextRef="#ctx0" brushRef="#br0" timeOffset="61967.6334">27844 1997 0,'0'0'0,"0"0"0,0 0 16,0 0-16,0 0 0,-28-8 15,28 8-15,-30 7 0,30-7 0,-34 11 16,16-2-16,-1-1 0,0 0 16,0 2-16,1-3 15,-2 7-15,4-2 0,1 1 0,4 1 16,4-2-16,1 3 0,6-2 15,5 1-15,3-2 0,6 1 16,4 1-16,4-3 0,4-1 16,2-1-16,1 2 0,-6-2 15,-4-2-15</inkml:trace>
  <inkml:trace contextRef="#ctx0" brushRef="#br0" timeOffset="62784.2994">28613 1999 0,'0'0'0,"3"-4"0,1-5 16,-1 1-16,0 1 0,2-4 0,-1-3 16,2-3-16,-2 1 0,-1 2 15,0-1-15,-2 5 0,-1 3 16,-6-1-16,-4-2 0,-3 4 15,-2 1-15,-4 5 0,-1 0 16,-1 1-16,0 2 0,-2 4 16,-3 5-16,2-1 0,1-1 15,-6 7-15,1 1 0,2 0 16,4 4-16,5-1 0,2-2 16,5 1-16,4-2 0,4 0 0,4 0 15,1-4-15,1-3 0,3 3 16,2-3-16,1-3 0,0 1 15,6-5-15,6 0 0,-2-1 16,0-2-16,2-1 0,3-1 16,-1-2-16,-2-2 0,1-1 15,2 0-15,-3 1 0,-2 2 0,-3-1 16,-3 1-16,-3 2 16,-2-2-16,-3 3 0,0 0 15,-3 0-15,0 0 0,-5 4 0,-1 3 16,-5 0-16,-3 3 0,-2-2 15,-2 6-15,-1 3 0,1 1 0,-3 0 16,-3 4-16,-1-1 16,-1 1-16,-7 10 0,0 1 15,1 1-15,-2-5 0,-4 11 16,0 2-16,6-2 0,2 2 0,-2 1 16,4-3-16,4-4 0,2-1 15,5-8-15,3-4 16,5-1-16,4-1 0,4-3 0,3-2 15,1-7-15,3-2 0,7-3 16,4-4-16,3-1 0,2-2 16,7-5-16,4-2 0,1-1 15,0-3-15,2-2 0,1-2 16,-4-1-16,-2 1 0,2-4 16,-4-3-16,-8 6 0,-7-1 0,-4 1 15,-5 1-15,-3 5 0,-3-2 16,-5 4-16,-5 2 15,-3 0-15,-3-2 0,-5 4 0,-3 3 16,4 2-16,1-1 0,-9 3 16,0 0-16,5 3 0,1 1 15,-1 3-15,2-3 0,7 3 16,3 0-16,4 0 0,3 2 16,6-2-16,6-5 0,7 1 0,7-3 15,-6-3-15,-2 3 0,-4 0 16</inkml:trace>
  <inkml:trace contextRef="#ctx0" brushRef="#br0" timeOffset="63334.0521">28974 1608 0,'0'0'0,"0"0"16,0 0-16,0 0 0,0 0 0,0 0 16,0 0-16,-10 27 0,10-27 15,-7 26-15,0-8 0,2-1 16,-1 0-16,0 1 0,-2 3 15,0-3-15,2-2 0,-2 7 16,0-4-16,2-2 0,0-2 0,1-3 16,0 0-16,3-6 15,0-1-15,2-5 0,-2 1 16,2-1-16,1-4 0,2-3 16,3 0-16,1-4 0,2 0 15,3-3-15,0 0 0,1 0 0,-1-1 16,1 1-16,0-1 15,-1 1-15,0 3 0,0-3 0,1 4 16,-2 2-16,-1 2 0,0 2 16,-1 0-16,-1 1 0,0 3 15,-2 3-15,1 0 0,-2 2 16,-2 5-16,-1-3 0,-1 0 16,-1 2-16,-1 3 0,-2-1 15,-3 3-15,2-2 0,0 2 0,0-2 16,-1 1-16,-1 1 0,1-4 15,0 1-15,2 0 16,0 0-16,-1-1 0,2-2 0,0-1 16,0-3-16</inkml:trace>
  <inkml:trace contextRef="#ctx0" brushRef="#br0" timeOffset="63518.1249">29321 1728 0,'0'0'0,"0"0"0,0 0 0,29-8 16,-29 8-16,35-6 0,-13 6 15,0-1-15,1 1 0,6-2 16,-2 2-16,-1 2 0,-3-1 0,-3-2 16,-3-1-16,-2 1 0,-3-1 15,-2 1-15</inkml:trace>
  <inkml:trace contextRef="#ctx0" brushRef="#br0" timeOffset="63741.2057">29746 1615 0,'0'0'15,"0"0"-15,0 0 0,0 0 0,0 0 16,-8 20-16,8-20 0,-8 23 15,8-23-15,-10 25 0,4-6 16,-1-1-16,-1 0 0,2 1 16,-1 2-16,0 3 0,2-2 0,-1 7 15,2-1-15,0-3 0,0-4 16,1-3-16</inkml:trace>
  <inkml:trace contextRef="#ctx0" brushRef="#br0" timeOffset="64117.6813">30532 1788 0,'0'0'15,"0"0"-15,0 0 0,0 0 16,-31 7-16,31-7 0,-30 11 16,11-2-16,-2 3 0,-2 3 15,-2 2-15,-7 5 0,1 3 0,0 1 16,0 5-16,-2 3 0,3-3 15,3 5-15,3 0 0,2 2 16,3-5-16,1 10 0,5 2 16,4-5-16,4-7 0,5 3 15,4 2-15,3-7 0,1-5 0,-1-7 16,-1-2-16,-2-6 0</inkml:trace>
  <inkml:trace contextRef="#ctx0" brushRef="#br0" timeOffset="64934.7599">30909 2089 0,'0'0'16,"1"-5"-16,1-6 0,0-1 0,0 0 15,-1-2-15,0-1 0,-1 1 16,0 0-16,-2 3 0,-4-2 15,-2 1-15,-3 2 0,-4 3 16,-4 3-16,0 0 0,0 2 16,-4 4-16,0 5 0,0 0 15,0 1-15,-3 6 0,1 1 16,3 2-16,3 1 0,1 0 0,0 0 16,3-4-16,1 1 0,6-1 15,1 3-15,3-2 0,-1-2 16,4-1-16,3-2 0,4-2 15,1 1-15,1-4 0,1-2 16,2-2-16,1 2 0,3-3 16,1 0-16,1 0 0,0 0 0,0-3 15,-2-1-15,-2 0 0,0 1 16,-3-1-16,-2 1 16,1 0-16,-1 2 0,-3-3 0,0 4 15,-3 0-15,-2 0 0,1 1 16,-2 3-16,-2 2 0,-2-2 0,-2 4 15,-3 2-15,-1 1 16,-2 0-16,-3 7 0,-2 2 16,1 1-16,0 1 0,-3 0 15,-3 3-15,1 3 0,0 0 0,-4 7 16,0-1-16,3 1 0,1 1 16,-2 3-16,1-3 15,3-2-15,3-4 0,4-1 16,3-1-16,2-4 0,3-5 0,3 1 15,2-2-15,2-4 0,2-2 16,7-6-16,6-1 0,0-5 16,2 0-16,6-5 0,5-4 15,-1 0-15,-3-3 0,6-6 16,1 0-16,-3 3 0,-2-2 0,-3-2 16,-1-5-16,-4 3 0,-4 1 15,-3 0-15,-1 1 0,-4 1 16,-4 2-16,-3 0 0,-2-4 15,-3 5-15,-3 1 0,-5 4 16,-7-1-16,1 4 0,-2 2 16,-2 2-16,-2 2 0,1 2 15,1 0-15,1 6 0,1-3 16,4 5-16,2-2 0,3 1 0,3 3 16,3-4-16,4-1 0,7 1 15,4 1-15,2-1 0,2-3 16,4 0-16,3-4 0,-5 3 15,-2-3-15,-3 0 0</inkml:trace>
  <inkml:trace contextRef="#ctx0" brushRef="#br0" timeOffset="65151.154">31094 2224 0,'0'0'15,"0"0"-15,0 0 0,26-4 16,-13 4-16,6-2 0,4 2 16,0 0-16,1 2 0,9-1 15,2-1-15,-4 0 0,-2-1 0,4-1 16,-2 4-16,-6-2 0,-3-2 16,-3-2-16,-2-3 15,-4 2-15,-2-1 0,-2 2 0</inkml:trace>
  <inkml:trace contextRef="#ctx0" brushRef="#br0" timeOffset="65384.161">31619 2123 0,'0'0'0,"0"0"15,0 0-15,0 0 0,0 0 0,-1 27 16,1-27-16,-2 28 0,2-28 15,-4 29-15,2-12 0,-1 1 16,0-1-16,0 1 0,1-2 16,0 1-16,1-3 0,-1 5 15,0-2-15,0-3 0,1 0 0,4-6 16,2-1-16,-1-4 0,1-3 16,-1 1-16,0-1 0,-1 2 15</inkml:trace>
  <inkml:trace contextRef="#ctx0" brushRef="#br0" timeOffset="65601.1671">32361 2253 0,'0'0'16,"0"0"-16,0 0 0,11 18 0,-11-18 15,7 22-15,-5-3 0,0-3 16,-1 2-16,-2 3 0,-1 1 15,-3 8-15,-3-3 0,-8 4 16,-5 2-16,-3-5 0,-2-2 0,-15 9 16,-6-4-16,8-5 15,8-6-15,6-4 0</inkml:trace>
  <inkml:trace contextRef="#ctx0" brushRef="#br0" timeOffset="75984.9177">24536 7674 0,'0'0'0,"9"-2"15,3-1-15,0 1 0,1 0 0,7-1 16,2-1-16,8 0 0,2 1 16,2-1-16,2 1 0,0 1 15,1 0-15,1-1 0,1 1 16,6-2-16,-1 2 0,0 0 16,-1-1-16,0 2 0,-1 0 15,1-1-15,0 1 0,1-1 16,0 0-16,8 2 0,0 0 15,-3 0-15,1 0 0,2 2 16,2-1-16,-3 0 0,-3-1 0,3 1 16,0 1-16,4-2 0,-2-2 15,-1-1-15,-2 1 0,0-1 16,-2 0-16,0 0 0,0 1 16,0-1-16,-1 1 0,2 1 15,0 0-15,0-1 0,-2 1 0,2-1 16,2 0-16,-4 2 0,-2 0 15,1 0-15,3 0 16,-4-2-16,-2 1 0,0-1 0,1 0 16,-2-1-16,-2 1 0,0-1 15,0 1-15,-1-1 0,-3 1 16,3 1-16,0-1 0,-3 2 16,-1 0-16,2 2 0,-1-2 15,-2 1-15,-1 1 0,-2 1 16,0 0-16,-4 0 0,-1 1 0,2-2 15,-1 3-15,-3-1 0,0 0 16,0 0-16,1 2 0,-2-1 16,-1 1-16,-3 0 0,1 0 15,-1 1-15,-1 0 0,2 2 16,1 0-16,-1-2 0,-1 2 16,-3-4-16,0 1 0,-2 1 15,-1-3-15,-2-1 0,-1 1 16,0-1-16,-1 0 0,0 0 15,0 0-15,-2-1 0,1 0 0,-2 1 16,-1-1-16,0 1 0,-1-2 16,-1 1-16,1 0 0,-2-1 15,0 1-15,-2-2 0,2 1 16,-2-1-16,3 1 0,-3-1 16,2 2-16,-2-2 0,0 0 15,0 0-15,0 3 0,0-3 16,0 0-16,0 0 0,0 0 15,0 0-15,0 0 0,-1 2 16,1-2-16,0 0 0,-3 1 0,3-1 16,-2 1-16,2-1 0,0 0 15,0 0-15,0 0 0,0 0 16,-4 3-16,4-3 0,0 0 16,0 0-16,0 0 0,0 0 15,0 0-15,0 0 0,-7 0 16,7 0-16,0 0 0,0 0 15,0 0-15,0 0 0,0 0 16,-4 1-16,4-1 0,0 0 0,0 0 16,0 0-16,0 0 0,0 0 15,0 0-15,0 0 0,-6 3 16,6-3-16,0 0 0,0 0 16,0 0-16,0 0 0,0 0 15,0 0-15,0 0 0,0 0 16,0 0-16,0 0 0,0 0 0,-4 3 15,4-3-15,0 0 16,0 0-16,0 0 0,0 0 0,0 0 16,0 0-16,0 0 0,0 0 15,0 0-15,0 0 0,0 0 16,0 0-16,0 0 0,0 0 16,-6-3-16,6 3 0,0 0 15,0 0-15,0 0 0,0 0 16,-2-4-16,2 4 0,0 0 15,-2-4-15,2 4 0,0 0 0,-3-3 16,3 3-16,0 0 0,0 0 16,-6-5-16,6 5 0,-5-2 15,5 2-15,-7-6 0,7 6 16,-4-3-16</inkml:trace>
  <inkml:trace contextRef="#ctx0" brushRef="#br0" timeOffset="76424.3534">25901 4893 0,'0'0'0,"0"0"0,0 0 16,0 0-16,0 0 0,0 0 15,0 0-15,0 0 0,0 0 0,0 0 16,-5 26-16,5-26 0,0 0 15,-1 21-15,1-21 0,0 0 16</inkml:trace>
  <inkml:trace contextRef="#ctx0" brushRef="#br0" timeOffset="79130.6095">20544 14990 0,'0'0'0,"0"0"0,0 0 16,0 0-16,21-3 0,-21 3 16,0 0-16,0 0 0,0 0 15,0 0-15,0 0 0,0 0 16,0 0-16,0 0 0,0 0 16,0 0-16,0 0 0,0 0 15</inkml:trace>
  <inkml:trace contextRef="#ctx0" brushRef="#br0" timeOffset="79579.9104">18224 15214 0,'0'0'0,"0"0"0,0 0 15,0 0-15,0 0 0,0 0 16,0 0-16,0 0 0,0 0 0,0 0 15,0 0-15,0 0 0,-26 8 16,26-8-16,0 0 0,0 0 16,0 0-16,-25-3 0</inkml:trace>
  <inkml:trace contextRef="#ctx0" brushRef="#br0" timeOffset="84972.3496">15254 6201 0,'0'0'15,"0"0"-15,0 0 0,0 0 0,25 3 16,-25-3-16,23 0 16,-9 1-16,1 2 0,3 0 0,3-2 15,1 2-15,0 1 0,11 0 16,3 0-16,-1 2 0,0-2 15,5 2-15,4-2 16,10 3-16,-2-3 0,3 1 0,3 1 16,6 1-16,-4-3 0,12 3 15,0 0-15,-4-1 0,-6-2 0,11-4 16,0 1-16,-8-1 0,-5-1 16,3 1-16,3 0 15,-6-2-15,-1 1 0,32-3 0,-4 0 16,-12-2-16,-7 2 0,1 1 15,4-1-15,-8-2 0,-5 1 0,5-2 16,4 0 0,-6 3-16,-5 0 0,4-2 0,2 2 15,-5-2-15,-4 1 0,8-1 16,3 1-16,-5-2 0,-1 3 0,6-2 16,5 0-16,-5 2 15,-3 0-15,6 3 0,5-2 16,-6-1-16,-2 2 0,4 0 0,4-1 15,-8-1-15,-4 1 0,5-1 16,4 1-16,-6-1 0,-5 1 16,8-1-16,2 0 0,-4-2 15,-2 2-15,4-2 0,1 1 16,-7 2-16,-5-1 0,5 0 16,3 1-16,-6-1 0,-3 0 0,1-1 15,2 4-15,-10-3 0,-4-3 16,4 3-16,2-1 15,-6 0-15,-4 1 0,4 0 0,2 1 16,-4-1-16,-4 1 0,4 0 16,2 2-16,-5 1 0,-3-3 0,3 3 15,2-1-15,-7-2 0,-3 0 16,3 3-16,3 3 16,-6 0-16,-3 1 0,0 0 15,2 0-15,-14-1 0,0 0 0,2 1 16,1 0-16,-4-1 0,-3 2 15,-3-1-15,-2 2 0,-1 1 16,-2-1-16,-4-2 0,-2-3 16,1-1-16,-2 3 0,2-3 15</inkml:trace>
  <inkml:trace contextRef="#ctx0" brushRef="#br0" timeOffset="85985.4174">19876 5727 0,'0'0'0,"0"0"16,0 0-16,0 0 0,-23 13 0,23-13 15,-28 14-15,12-6 16,-2 3-16,-3 3 0,-3 1 15,-7 6-15,0 0 0,-3 2 0,-3 4 16,-6 2-16,2-1 0,-5 4 16,-1 0-16,-6 4 0,3-4 15,-3 4-15,-1-1 0,-4 5 16,4-7-16,-2 3 0,-3 1 0,-3 0 16,6-4-16,-2 1 15,-3-2-15,6-3 0,4 0 0,-22 11 16,7-2-16,11-6 0,8-6 15,3-1-15,1 0 0,7-2 16,5-4-16,4 0 0,0 2 16,8-1-16,2-1 0,5 1 15,4 0-15,6-7 0,1-2 16,1 0-16,1 2 0,1-5 16,2 0-16,0-1 0,1 0 0,2 0 15,0-3-15,3-1 16,2-1-16,1-1 0,1-2 0,3 1 15,3-2-15,0-1 0,0 2 16,6-2-16,3 2 0,0-2 16,2 0-16,10 2 0,2-2 15,-1 0-15,-1 2 0,3-3 16,3 2-16,-3-2 0,-2 0 0,10-1 16,1 0-16,-4 1 15,-4-3-15,1 3 0,3-2 16,-4 1-16,-3-1 0,2 2 0,2-3 15,-4 2-15,-3-2 0,4-3 16,0 0-16,-10 2 0,-4-2 16,5-1-16,-1-3 0,-8 3 15,-2 0-15,0-3 0,0 0 16,-3 0-16,-1 3 0,0-3 0,0 0 16,-3-1-16,0 0 0,-4-2 15,0 2-15,-1-2 16,0 1-16,-1-4 0,0-1 0,-3-1 15,0 0-15,-1-2 0,-1-1 16,-1 0-16,1 1 0,-1-2 16,1-3-16,-2 0 0,-1 4 0,0-6 15,1 1-15,-1-1 0,-1 2 16,-1 2-16,-2 0 16,0 2-16,-2-3 0,0 1 15,-2 0-15,1 2 0,-2 1 0,-2-1 16,-1 1-16,-1 4 0,-1 1 15,-3 0-15,-4 0 0,0 1 16,1 1-16,-3 3 0,-1 3 16,1 0-16,2 2 0,0 4 15,0 2-15,5 4 0,0 1 0,2 1 16,2-1-16,2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4T01:46:27.5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3171 8578 0,'0'0'0,"0"0"0,0 0 15,0 0-15,0 0 0,0 0 16,0 0-16,0 0 0,0 0 16,0 0-16,0 0 0,0 0 0,0 0 15,0 0-15,8 26 16,-8-26-16,0 0 0,5 33 0,-5-33 16,3 28-16,-3-13 0,0 2 15,0 2-15,1-1 0,1-3 16,-2-1-16,1 1 0,1-1 15,-2 2-15,2 3 0,0-1 16,-1-4-16,1-1 0,-1 4 16,4 0-16,-4-1 0,1-1 0,-2-1 15,0 0-15,-2 1 0,-2 0 16,2-2-16,1-3 16,-2-1-16</inkml:trace>
  <inkml:trace contextRef="#ctx0" brushRef="#br0" timeOffset="684.0134">2924 9245 0,'0'0'0,"0"0"16,0 0-16,0 0 0,29 7 0,-29-7 15,27 3-15,-12 0 0,2-1 16,3 1-16,3-3 0,-1-1 16,1-1-16,5 0 0,2-1 15,-3-1-15,0-2 0,0-1 16,0 0-16,-4 0 0,-1-2 15,4-3-15,-2 0 0,-5 1 16,0-2-16,3-3 0,0-2 16,-5 0-16,1-2 0,-1 1 15,-3-1-15,-1-1 0,-3 0 0,-1-4 16,-3-1-16,-1 0 0,-1 1 16,-1-4-16,-2-2 0,-1 2 15,-1 2-15,-4-2 0,-2-1 16,1 2-16,-3 0 0,-6-3 15,-2 1-15,2 0 0,1-2 0,-1 4 16,-3 4-16,1 1 0,-1 3 16,-2 2-16,-5 1 15,1 4-15,1 0 0,-2 4 0,-1 0 16,-3 1-16,1 2 0,0 2 16,-1 5-16,2 2 0,0 2 15,-2 4-15,0 4 0,0 0 16,2 0-16,-1 6 0,-3 5 15,2-1-15,1 1 0,2 5 16,4 5-16,3-4 0,3-2 0,0 7 16,5 3-16,4-3 15,1-2-15,5-3 0,4-1 16,1 0-16,2 0 0,6 2 16,4 1-16,0-3 0,4-3 0,5 4 15,3-1-15,-1-4 0,2-3 0,3 0 16,6-1-16,-9-6 15,-10-3-15,-3-3 0</inkml:trace>
  <inkml:trace contextRef="#ctx0" brushRef="#br0" timeOffset="1483.6384">4081 8393 0,'0'0'0,"0"0"0,0 0 15,0 0-15,0 0 0,-17-10 16,17 10-16,0 0 0,-24-2 0,24 2 16,-28 3-16,12 1 0,1 1 15,-4 3-15,-1 2 0,2 2 16,-3 2-16,-5 4 0,1 4 15,2 0-15,2 1 0,-5 6 16,3 1-16,1 1 0,0-2 0,3 4 16,3 3-16,4-2 0,2-4 15,1 8-15,2 0 16,5-5-16,4-3 0,3 2 0,6 2 16,-1-4-16,2-5 0,1 4 15,2 2-15,-1-6 0,1-5 0,7-1 16,1-2-16,2-3 15,-6-2-15,7-3 0,1 0 16,2-2-16,-1-1 0,4-4 16,0-4-16,-2-3 0,2-2 0,4-3 15,2-3-15,-3-1 0,-5 1 16,9-8-16,2-5 16,-6 2-16,-4-2 0,-1 0 0,-3-1 15,-1 1-15,-4 1 0,-4-3 16,-1-2-16,-5 2 0,-3 3 15,-2-5-15,-4-3 0,-3 5 16,0 5-16,-7-4 0,-3-1 16,-2 2-16,0 4 0,-4-2 15,-7 0-15,5 1 0,-1 4 0,-10 2 16,-4 1-16,3 4 0,3 2 16,-8 1-16,-6 0 0,4 1 15,4 1-15,-3 4 0,-2 2 16,4 0-16,2-1 0,0 5 15,4 4-15,2-1 0,3 0 16,-1 4-16,0 4 0,7 0 0,8 1 16,3-3-16,3-2 15,2-4-15,-1 0 0,1-2 0</inkml:trace>
  <inkml:trace contextRef="#ctx0" brushRef="#br0" timeOffset="1900.5175">3953 8700 0,'0'0'16,"0"0"-16,0 0 0,0 0 0,0 0 16,0 0-16,0 0 0,0 0 15,30-1-15,-30 1 0,24 2 16,-24-2-16,28 4 0,-12-1 15,3 5-15,-1-3 0,-4 0 0,0 3 16,-4 0-16,-1 2 0,-2 1 16,-6 1-16,-2-1 15,-5-1-15,0 2 0,-4 1 16,-3 0-16,-3-1 0,2 1 0,-4-1 16,-4 1-16,1-2 0,2-1 0,0 2 15,1-2-15,7-2 16,0 1-16,0 0 0,-2 0 15,7-3-15,1 0 0,3 0 16,2 1-16,2-2 0,3 1 0,7-3 16,5-1-16,1 0 0,1 0 15,4 0-15,6-1 16,0 1-16,1 0 0,8-2 0,0-4 16,-6 2-16,-8 0 0,-3 0 15</inkml:trace>
  <inkml:trace contextRef="#ctx0" brushRef="#br0" timeOffset="2266.9394">4855 8673 0,'0'0'0,"0"0"0,0 0 16,0 0-16,0 0 0,0 0 0,36-13 16,-36 13-16,32-9 0,-13 6 15,6 0-15,0-1 0,2 0 16,2 0-16,4 1 0,8-1 15,-1 1-15,10 0 0,-1 0 16,-4 2-16,-2 0 0,-4 2 16,0 0-16,-3 1 0,-5-1 15,4 1-15,-3 2 0,-7 2 0,-5 0 16,-5-1-16,-5 0 16,-4-2-16,0-1 0,-2 0 0</inkml:trace>
  <inkml:trace contextRef="#ctx0" brushRef="#br0" timeOffset="2567.1351">4858 8871 0,'0'0'0,"0"0"16,0 0-16,0 0 0,0 0 0,24-6 15,-24 6-15,34-4 0,-34 4 0,42-5 16,-11 3-16,-1-1 0,3 1 16,11-1-16,2 1 15,0 0-15,1 1 0,10-2 16,-3 0-16,-7 2 0,-2 0 0,2 0 16,-3 0-16,-10 1 0,-4 0 15,-2 0-15,-6 1 0,-4-1 16,-1 1-16,-9-3 0,-4-3 15,-1 2-15,1 1 0,-3 0 16</inkml:trace>
  <inkml:trace contextRef="#ctx0" brushRef="#br0" timeOffset="2917.1522">5505 8510 0,'0'0'0,"0"0"16,0 0-16,0 0 0,0 0 0,27 0 15,-27 0-15,29 6 0,-29-6 16,33 10-16,-14-1 0,-1-1 16,0 2-16,1 2 0,0 0 15,3 5-15,-3-1 0,-3 2 16,-2 2-16,-2-2 0,-6 1 0,-3 2 15,-4 1-15,-3-3 16,-3-1-16,-6 4 0,-5 0 16,2-1-16,0-2 0,-3-1 15,-6 2-15,2-4 0,1 1 0,1-2 16,4-2-16,1-2 0,2-1 16,4-1-16,3 1 0,4-2 15,3-1-15,0-1 0,0-1 16,0-2-16</inkml:trace>
  <inkml:trace contextRef="#ctx0" brushRef="#br0" timeOffset="3583.3518">6515 8308 0,'0'0'15,"0"0"-15,0 0 0,0 0 0,-22 0 16,22 0-16,-25 5 0,25-5 15,-34 10-15,17-2 0,-2 2 16,0 1-16,1 1 0,-8 8 16,-2 5-16,2-1 0,4 1 0,-5 9 15,1 3-15,3-2 0,2-2 16,5 3-16,-1 3 0,2 1 16,4-4-16,4 1 15,6-2-15,1-3 0,3-3 0,5 1 16,3 0-16,-1-5 0,0-4 0,5 0 15,2-1 1,4-2-16,-1-1 0,3-4 0,1-4 16,1 0-16,3-1 0,1-5 15,3-6-15,-4 0 0,0 0 0,0-3 16,6-4-16,-4-4 16,-1 0-16,1-4 0,0 0 15,-2-1-15,1-1 0,0-5 0,-1-1 16,-2-2-16,-3 1 0,2-9 15,-2-1-15,-5 8 0,-5 4 0,0-3 16,1-4-16,-7 3 16,-2 2-16,-3-1 0,-1 0 0,-4 5 15,-3 0-15,-5-5 0,-3 0 16,3 7-16,0 2 0,-5 1 16,-3 3-16,-3-1 0,-2 2 15,-2 1-15,-2 1 16,1 3-16,-1 1 0,-2 2 0,-2 1 15,5 4-15,2 3 0,-1 1 16,1 2-16,3-2 0,5 0 0,5-1 16</inkml:trace>
  <inkml:trace contextRef="#ctx0" brushRef="#br0" timeOffset="4167.1844">6388 8479 0,'0'0'0,"0"0"0,0 0 0,0 0 16,0 0-16,0 0 0,29-5 15,-29 5-15,0 0 0,31 2 16,-31-2-16,26 7 0,-13-2 0,3 2 16,0-1-16,-1 2 0,-2-1 15,-3 3-15,-3 1 0,-5 0 16,-4 0-16,-4 0 0,-2 0 15,-2 0-15,2-4 0,-9 4 16,-3 0-16,0-2 0,0-1 0,1-1 16,-1-1-16,1 1 15,2-3-15,2 1 0,0-1 16,0 1-16,2-3 0,2 1 16,2 0-16,3 0 0,1-1 0,0-1 15,4-1-15,1 0 16,0 2-16,3 0 0,3-2 0,3 1 15,1-1-15,5 2 16,2-1-16,2 1 0,-3 0 0,9 2 16,-3 1-16,0 1 0,0-1 15,-1 2-15,0 2 0,-2-1 0,-3 0 16,-2 3-16,0 0 16,-6 0-16,0-2 0,-2 1 15,-3 1-15,-2-1 0,-1 2 0,-3-1 16,-4 0-16,-1-1 0,0-2 15,-3 2-15,0 0 0,-3-2 16,3 1-16,-2-1 0,0-1 16,-3 1-16,3-2 0,-2 0 15,0 0-15,2-2 0,2 0 0,0-1 16,1 0-16,2-1 16,3 1-16,2-2 0,-1-1 0,5-1 15,5 0-15,-2 0 0,1 0 16,-2-1-16</inkml:trace>
  <inkml:trace contextRef="#ctx0" brushRef="#br0" timeOffset="4324.6817">7346 8814 0,'0'0'0,"0"0"0,0 0 0,0 0 16,0 0-16,0 0 0,0 0 16,0 0-16</inkml:trace>
  <inkml:trace contextRef="#ctx0" brushRef="#br0" timeOffset="85569.1993">11310 9037 0,'0'0'0,"0"0"16,0 0-16,0 0 0,0 0 0,11-23 15,-8 11-15,1 1 0,1-2 16,-1 0-16,1-3 0,-2 1 16,0 0-16,1-2 0,-1-1 15,1-5-15,1 2 0,-2-2 16,-2 1-16,0 0 0,-1 0 16,-1 1-16,-1-1 0,0 2 0,-2-1 15,0 3-15,0 1 16,-2 1-16,1 2 0,-2 2 15,-1 0-15,-1 3 0,0 0 0,-4 2 16,0 2-16,0 3 0,-1 0 16,-4 5-16,-1 2 0,-1 2 15,-1 1-15,-1 5 0,-1 2 16,1 2-16,2-1 0,-4 10 16,0 3-16,0 1 0,0-1 0,2 3 15,2-1-15,2 5 16,2-4-16,5 1 0,4 0 15,1-3-15,2-1 0,2-2 0,4-1 16,0-4-16,0-1 0,2-4 16,2-2-16,1-2 0,0 0 15,3-3-15,2-4 0,-2-1 16,1-1-16,0-3 0,0-3 16,1-2-16,2-1 0,3-3 15,4-2-15,0-4 0,-1-2 0,-1-1 16,-2-1-16,0 1 0,0 2 15,-1-3-15,1-1 16,-3 1-16,-2 1 0,0 0 0,0 0 16,-1 2-16,-2 1 0,-1 0 15,-1 3-15,-2 0 0,-2 2 16,1 2-16,-2 2 0,-1 1 16,0 0-16,0 1 0,-1 3 15,1-3-15,-1 3 0,1 2 16,-1 3-16,0 2 0,0 0 0,0 2 15,0 3-15,-1 0 0,0 0 16,-1 7-16,0 1 0,1-1 16,0 0-16,-1 2 0,1 2 15,0-2-15,0-2 0,1 1 16,1-1-16,1 0 0,1-1 16,0-1-16,1 0 0,2-1 15,-1-2-15,1 0 0,1-1 16,0-4-16,2 0 0,2-4 15,1-3-15,-1 0 0,-2 0 0,-1 0 16</inkml:trace>
  <inkml:trace contextRef="#ctx0" brushRef="#br0" timeOffset="85919.3842">11537 9081 0,'0'0'0,"0"0"15,0 0-15,0 0 0,0 0 16,0 0-16,0 0 0,29-6 16,-29 6-16,0 0 0,32 3 15,-32-3-15,22 6 0,-10-3 16,-1 1-16,-1 1 0,-1 2 0,-3 0 16,0 0-16,-3 2 15,-2-1-15,-2 3 0,-2 1 16,-3 0-16,0 2 0,-4-1 15,-3 0-15,1 1 0,1-2 0,-2 4 16,2-1-16,2 0 0,3-2 16,0-1-16,2-1 0,1 0 15,3-1-15,5 1 0,4-2 16,2-2-16,3-4 0,5-1 16,4-1-16,1-3 0,1-2 0,-1-3 15,-1-1-15,-3 1 16,-4 2-16,-1 0 0</inkml:trace>
  <inkml:trace contextRef="#ctx0" brushRef="#br0" timeOffset="86335.6554">11691 8385 0,'0'0'0,"0"0"0,0 0 16,0 0-16,0 0 0,0 0 16,32-5-16,-32 5 0,27 0 0,-27 0 15,30 4-15,-14 0 16,1 3-16,-3 0 0,-1 2 0,-2 1 15,-1-1-15,-5 2 0,-4 1 16,-4 0-16,0 0 0,-5 2 16,-2 0-16,1-2 0,-2-1 15,1 0-15,0 1 0,0-1 16,0-3-16,1 0 0,1-2 16,3 1-16,0-3 0,3 2 15,2-1-15,3-1 0,3 0 0,5-1 16,4 0-16,4-2 0,4 0 15,8 0-15,1 2 0,-1-1 16,0 0-16,0-1 0,-6 0 16,-5 0-16</inkml:trace>
  <inkml:trace contextRef="#ctx0" brushRef="#br0" timeOffset="86525.6608">11939 8877 0,'0'0'16,"0"0"-16,0 0 0,0 0 0,25-4 15,-25 4-15,43-6 0,-17 4 16,2 0-16,4 1 0,3 1 16,7-1-16,-4 1 0,-4 0 15,-7 0-15,-4 0 0</inkml:trace>
  <inkml:trace contextRef="#ctx0" brushRef="#br0" timeOffset="86704.6656">12024 9137 0,'0'0'0,"0"0"0,0 0 0,25-5 0,-25 5 16,36-4-16,-7 3 15,0 0-15,2-2 0,13 0 0,4-1 16,-8 1-16,-7 1 0,-5 1 16</inkml:trace>
  <inkml:trace contextRef="#ctx0" brushRef="#br0" timeOffset="87385.5232">13062 8838 0,'0'0'0,"0"0"0,0 0 16,6-21-16,-4 12 0,-1-1 16,0-2-16,-1 0 0,-1 0 15,-1-2-15,-3 0 0,-1-2 16,-2 0-16,-2 3 0,-2 2 15,0 2-15,0 2 0,-4 3 0,-2 2 16,-1 4-16,-3 1 0,1 4 16,0 3-16,-1 2 0,1 3 0,-8 6 15,-1 4-15,4-1 16,1 0-16,3 4 0,4 1 16,1-1-16,3-3 0,1 6 15,3-2-15,2-1 0,2-2 0,4-1 16,2 0-16,2-5 0,1-3 15,3-3-15,3-1 16,0-5-16,1 0 0,5-3 0,4-4 16,1 0-16,0-2 0,3-2 15,2-1-15,1-2 0,-1-1 16,0-3-16,0-2 0,-2-2 16,-2-1-16,0-2 0,0 1 15,-3 1-15,0-1 0,0-2 16,-4 0-16,-4 5 0,-1 1 0,-2 0 15,0 1-15,-1 0 0,-3 1 16,0 1-16,-1 1 16,1 4-16,-2-1 0,-1 3 0,0 2 15,-1-3-15,1 3 0,-4 3 16,0 2-16,-2 3 0,0 1 16,0 2-16,0 2 0,0-1 15,1-1-15,-1 6 0,1 3 16,-1-1-16,1 0 0,0 0 15,2 0-15,-1 0 0,1-1 0,0 0 16,0 0-16,0-1 0,1-1 16,1 1-16,0-1 0,0-2 15,1 0-15,0-5 0,0 0 16,2-2-16,1-2 0,0 0 16,-1 0-16,0-3 0</inkml:trace>
  <inkml:trace contextRef="#ctx0" brushRef="#br0" timeOffset="87585.5268">13265 9113 0,'0'0'0,"0"0"0,0 0 16,0 0-16,0 0 0,0 0 15,-6 21-15,6-21 0,0 0 0,-3 32 16,3-32-16,-1 29 0,1-14 15,2 0-15,2-2 0,-1 0 16,1-2-16,0-2 0,-1 0 16,0-2-16</inkml:trace>
  <inkml:trace contextRef="#ctx0" brushRef="#br0" timeOffset="88285.5321">13936 8803 0,'0'0'0,"0"0"15,0 0-15,0 0 0,-5-22 0,5 22 16,-9-12-16,3 6 0,-3 0 16,-3 1-16,-3 2 0,1 1 15,0 0-15,-4 3 0,-2 2 16,0 3-16,0 1 0,-5 5 16,0 1-16,0 2 0,2 0 0,0 4 15,-1 3-15,-4 2 16,4 0-16,3 0 0,2 1 15,4-3-15,2 2 0,3-2 16,2-1-16,2-2 0,2 0 0,2-3 16,2-3-16,2-1 0,2-2 15,5 0-15,5-1 0,0-2 16,1-3-16,3-1 0,1-3 16,-1-1-16,2-2 0,3-4 15,3-2-15,-3 1 0,-2-2 0,0-1 16,1-1-16,-1 0 15,-1-1-15,-2-2 0,1-1 16,-2 3-16,-3 1 0,-1 0 0,-2-1 16,-2 1-16,-1 2 0,-3 0 15,0 0-15,-1 1 0,0 3 16,-2 2-16,0 1 0,-1 0 16,0 1-16,-1 2 0,-2 4 15,0-1-15,0 1 0,-3 1 16,-1 2-16,-1 2 0,0 2 0,-2 3 15,1 4-15,0 0 16,2-1-16,0 1 0,-1 0 0,2-1 16,0 0-16,2 0 0,0 0 15,0-1-15,2 1 0,1-3 16,0-1-16,1-1 0,1 0 0,0-3 16,1-2-16,0-2 0,0-1 15,-1 0-15</inkml:trace>
  <inkml:trace contextRef="#ctx0" brushRef="#br0" timeOffset="88770.5147">14064 9093 0,'0'0'0,"0"0"0,0 0 0,0 0 16,0 0-16,21-3 0,-21 3 15,0 0-15,27 4 0,-16 1 16,2 0-16,-1 1 0,0-1 0,-2 2 15,-1 1-15,-2 0 0,-2-2 16,-1 3-16,-3 1 0,-2-1 16,-3 0-16,-2 1 0,-3 0 15,-1-1-15,0 0 0,0-2 16,1 1-16,0-2 0,1-1 0,-3 3 16,1-1-16,3-2 15,0-2-15,2 0 0,0 1 16,1-2-16,1 1 0,1-2 0,-1-1 15,3 0-15,0 0 0,5 2 16,0-3-16,2 1 0,1 1 16,1 0-16,4 0 0,-1 1 15,1 1-15,0-1 0,0 0 16,0 0-16,-2 2 0,0 1 16,-1 0-16,-2 2 0,0 0 0,-2 1 15,-2 0-15,-1 1 16,0 0-16,-3 0 0,-2 1 15,0-1-15,-1 0 0,-5 1 0,-3-1 16,0 0-16,0-1 0,-3 2 16,1 0-16,0-1 0,1 1 15,1-3-15,1-2 0,0 0 16,2-1-16,-1 0 0,1 0 16,3-1-16,0-2 0,2 0 15,0 0-15,0 0 0</inkml:trace>
  <inkml:trace contextRef="#ctx0" brushRef="#br0" timeOffset="88932.7663">14692 9395 0,'0'0'0,"0"0"0,0 0 15,0 0-15,0 0 0,0 0 16,0 0-16,0 0 0,-16 18 0,16-18 15,0 0-15,0 0 0</inkml:trace>
  <inkml:trace contextRef="#ctx0" brushRef="#br0" timeOffset="90302.0843">9675 7050 0,'0'0'0,"0"0"15,0 0-15,0 0 0,0 0 0,0 0 16,27-3-16,-27 3 0,24-4 0,-7 1 16,3 0-16,2 3 0,2 0 15,2-1-15,4-3 0,10 2 16,0 1-16,3-2 0,2 2 16,10-2-16,-1 2 0,1 1 15,0 0-15,10-2 0,-2 0 16,2 2-16,1 0 0,9-2 15,-3-1-15,1 1 0,1 0 16,5 2-16,-4 0 0,-1 0 16,-1-3-16,-4 1 0,0-4 0,29 3 15,-9-1-15,-6 1 0,-4 2 16,-4-2-16,-3-1 0,-8 1 16,-7 6-16,0-6 0,0 3 15,-2-1-15,0-1 0,-4-2 16,-3-7-16,-3 8 0,-2 2 0,-3 0 15,-2 1-15,-3-2 0,-2-2 16,-5 4-16,-5 0 16,-3 0-16,-3 0 0,-10 0 0,-1 0 15,1 0-15,0-3 0,-2 3 16,0 0-16,-3 0 0,-2 0 16,0 0-16,0 0 0,-3 2 15,-3-1-15,-3-1 0,-3 0 16,2 1-16,2-1 0,2 0 15</inkml:trace>
  <inkml:trace contextRef="#ctx0" brushRef="#br0" timeOffset="90971.0878">9770 7265 0,'0'0'16,"0"0"-16,0 0 0,0 0 0,0 0 16,0 0-16,0 0 0,0 0 15,0 0-15,0 0 0,0 0 16,0 0-16,0 0 0,0 0 16,36-2-16,-36 2 0,39-1 0,-13 0 15,3-2-15,3 1 16,3 0-16,10-1 0,2 0 15,1-1-15,-1 3 0,16-2 16,2 0-16,7-1 0,-5 3 0,1-2 16,2-1-16,7 1 0,-4 2 15,11-1-15,-1 2 0,-7-4 16,-4 1-16,33-1 0,-8 0 16,-15 3-16,-11 1 0,1 1 15,0 1-15,-8 0 0,-5-2 16,4 0-16,3-1 0,-7-1 15,-7 1-15,0 2 0,-1 2 16,-6 0-16,-3-3 0,-3-3 0,-3 1 16,-3 1-16,-2 0 0,1-2 15,1 1-15,-9 0 0,-5 2 16,-2 0-16,-2 0 0,-8 0 16,-1 0-16,1-3 0,0 1 15,-3 0-15,-1 2 0,0-3 16,-3 3-16,0 0 0,0 0 0,2 3 15,-2-3-15,0 0 0,0 0 16,-5 4-16,0 3 0,-1-4 16,1 1-16,-1-1 0,2 0 15,1-2-15</inkml:trace>
  <inkml:trace contextRef="#ctx0" brushRef="#br0" timeOffset="92607.0991">11635 6723 0,'0'0'0,"0"0"16,0 0-16,0 0 0,0 0 0,0 0 16,0 0-16,0 0 0,0 0 15,0 0-15,22 11 0,-22-11 16</inkml:trace>
  <inkml:trace contextRef="#ctx0" brushRef="#br0" timeOffset="92796.2129">11733 6769 0,'0'0'0,"0"0"16,0 0-16,0 0 0,0 0 0,0 0 15,0 0-15,0 0 0,0 0 16,0 0-16,0 0 0,10 18 15</inkml:trace>
  <inkml:trace contextRef="#ctx0" brushRef="#br0" timeOffset="92967.2129">11660 6772 0,'0'0'0,"0"0"0,0 0 16,0 0-16,0 0 0,0 0 0,0 0 16,0 0-16,0 0 0,0 0 15</inkml:trace>
  <inkml:trace contextRef="#ctx0" brushRef="#br0" timeOffset="93119.3212">11671 6737 0,'0'0'0,"0"0"0,0 0 0,0 0 16,0 0-16,0 0 0,0 0 15,0 0-15,0 0 0,0 0 16,0 0-16,10 22 0</inkml:trace>
  <inkml:trace contextRef="#ctx0" brushRef="#br0" timeOffset="95536.3101">9975 10388 0,'0'0'0,"0"0"0,0 0 16,0 0-16,-6-23 0,6 23 16,-7-18-16,3 7 0,-1 1 0,-1 1 15,-2-2-15,-1 0 0,-1 4 16,-4-3-16,-4 4 0,0 1 15,-1-1-15,-8 1 16,-1 2-16,-1 1 0,-1 0 0,0 3 16,1 2-16,1 2 0,3 1 15,-5 6-15,1 0 0,5 0 16,3-2-16,3 4 0,4 1 16,2 0-16,2-2 0,3 5 15,5 0-15,2 0 0,1-1 0,6 1 16,3 1-16,1-1 0,1 0 15,2 5-15,2 3 16,0-4-16,2 0 0,3 1 0,3-3 16,-3 0-16,-2-2 0,-1 0 15,-3 3-15,-1-2 0,0-2 16,-3 1-16,-1-4 0,-3 0 16,-1-3-16,-3 0 0,-1 3 15,-2-3-15,-2 0 0,-2-1 16,-3-2-16,0 2 0,0-3 0,-5 0 15,-6-3-15,1 2 0,1-1 16,-1-3-16,1-1 0,0 2 16,1-2-16,-4-1 0,-2-1 15,7-2-15,2 0 0,0-1 16,1 0-16,3-3 0,2 0 16,5-3-16,3-1 0,0 4 0,-1-1 15,0 1-15</inkml:trace>
  <inkml:trace contextRef="#ctx0" brushRef="#br0" timeOffset="95902.0539">9934 10754 0,'0'0'0,"0"0"0,0 0 15,20 6-15,-20-6 0,0 0 16,30 8-16,-19-5 0,0 0 0,1 1 15,-1 2-15,-1-1 0,-1 2 16,-1 0-16,-1 0 0,-2 0 16,-1 0-16,-2 0 0,-5 1 15,0 1-15,-2-1 0,-5 2 16,-4-1-16,-1 1 0,-2 1 16,-4-1-16,0 1 0,3-1 15,1 1-15,1 0 0,-1-4 16,3 0-16,1 0 0,2-3 15,2 2-15,2-1 0,3-2 0,3 1 16,3-1-16,1-2 0,1 1 16,4-1-16,3-1 15,4 0-15,1 0 0,7 1 0,2 1 16,0-2-16,1 0 0,3-2 16,2 1-16,-5-2 0,-1 0 15,-1 1-15,-4-1 0,-5 0 0</inkml:trace>
  <inkml:trace contextRef="#ctx0" brushRef="#br0" timeOffset="96201.9647">10293 10638 0,'0'0'0,"0"0"16,0 0-16,0 0 0,33-7 16,-33 7-16,36-3 0,-13 3 15,0-1-15,3 1 0,5 0 16,7 0-16,-3 0 0,1 0 16,1 0-16,-3 1 0,-2-1 0,2 3 15,-4-3-15,-5 0 0,-4 0 16,-2 0-16,-3-3 0,-4-1 15,-2-2-15,-3 2 0,-1 0 16,-2 3-16</inkml:trace>
  <inkml:trace contextRef="#ctx0" brushRef="#br0" timeOffset="96418.9716">10611 10436 0,'0'0'16,"0"0"-16,0 0 0,0 0 0,-17 17 16,17-17-16,-11 21 15,11-21-15,-10 26 0,6-9 0,-1 1 16,2 3-16,0 1 0,0-1 16,1 4-16,2 5 0,1 1 15,6-3-15,3-3 0,-1-3 0,-2-3 16,0-2-16</inkml:trace>
  <inkml:trace contextRef="#ctx0" brushRef="#br0" timeOffset="97086.0717">11305 10628 0,'0'0'0,"0"0"0,0 0 16,6-25-16,-4 14 0,0-3 0,-1 0 16,0-1-16,1-3 0,-2-6 15,-2 5-15,0 1 0,0 1 0,-2 2 16,-2 1-16,-2 3 16,-2 1-16,-4 3 0,-3 3 15,-1 4-15,0 0 0,-4 4 16,-2 3-16,1 0 0,2 4 0,-3 6 15,1 2-15,4 1 0,1-4 16,1 5-16,3 4 0,1-3 16,1-1-16,3 3 0,2 1 15,4-3-15,3-4 0,3 3 16,3-3-16,-1 0 0,1 0 0,0-4 16,2 0-16,1 0 15,1-3-15,4-3 0,4-2 16,1-1-16,-1-2 0,4-4 15,5-5-15,-3 1 0,-1-1 0,0-1 16,1-4-16,-3 0 0,-3 0 16,-2-3-16,-3 3 0,-1-3 15,0 0-15,-2-1 0,-1 1 16,-1-3-16,-1 2 0,-1 1 16,-2 0-16,0 2 0,-2-1 0,0 5 15,-1-2-15,0 6 0,-1-2 16,0 2-16,0 1 0,0 3 15,-1-2-15,1 2 0,-2 2 16,1 0-16,-1 2 0,-1 1 16,0 4-16,0-1 0,0 2 15,-1 1-15,1 3 0,1-3 16,0 1-16,-2 5 0,1 0 16,0 1-16,0 0 0,1-1 15,1-3-15,0-1 0,0 0 0,0-1 16,0-2-16,1 0 0,0-3 15,1-2-15,1 1 0,1-6 16,2 0-16,-2 0 0,0 0 16,1-3-16</inkml:trace>
  <inkml:trace contextRef="#ctx0" brushRef="#br0" timeOffset="97335.9395">11587 10742 0,'0'0'0,"0"0"16,0 0-16,0 0 0,0 0 15,-6 29-15,6-29 0,-3 21 0,3-21 16,-2 24-16,0-9 16,1 0-16,1-1 0,-1 0 15,0 0-15,0 1 0,0-4 0,1 0 16,0-1-16,0-2 0,0-1 15,1-1-15,0-2 0,0-1 16,0-2-16,0 2 0</inkml:trace>
  <inkml:trace contextRef="#ctx0" brushRef="#br0" timeOffset="97686.2065">11955 10281 0,'0'0'0,"0"0"15,0 0-15,12 19 0,-12-19 0,15 24 16,-2-6-16,0 0 0,0 3 15,0 1-15,0 0 0,3 9 16,-2 2-16,-2 2 0,-2 2 16,0 8-16,-1-2 0,-3-1 15,-2 1-15,-2-2 0,-2 1 16,-4 8-16,-5-1 0,-5-5 16,-4-5-16,-6-3 0,-5 0 15,-7 3-15,-2-4 0,-9-2 16,-7-1-16,1-7 0,2-7 0,8-1 15,12-6-15,8-3 0</inkml:trace>
  <inkml:trace contextRef="#ctx0" brushRef="#br0" timeOffset="98136.4689">9464 9929 0,'0'0'0,"0"0"0,0 0 15,-28 13-15,17-4 0,-3 2 16,-4 3-16,-3 6 0,0 4 0,1 5 16,1 0-16,-2 7 0,0-1 15,0 5-15,0 6 16,3-3-16,4 0 0,-1 7 15,3 3-15,3-2 0,4-2 0,5 8 16,5 0-16,1-7 0,2-3 16,3 3-16,4 1 0,4-2 15,2-4-15,12 6 0,6-2 16,-2-9-16,-1-7 0,-10-8 16,-7-8-16,-6-5 0</inkml:trace>
  <inkml:trace contextRef="#ctx0" brushRef="#br0" timeOffset="98719.5892">12143 10017 0,'0'0'0,"0"0"0,0 0 15,0 0-15,0 0 0,0 0 16,28 4-16,-28-4 0,28 7 0,-28-7 16,28 11-16,-13-6 0,-2 1 15,0 1-15,-1 0 16,-1 3-16,-2-1 0,-3 0 0,-3 2 15,-1-2-15,-2 3 0,-4-1 16,-5 1-16,-1-1 0,-1 0 16,-6 1-16,0-1 0,1-3 15,2 2-15,2-3 0,1-3 16,1 3-16,2 0 0,1-3 16,2 2-16,1-2 0,0 0 0,3-1 15,2 2-15,3-3 0,1 0 16,7 1-16,7 0 15,1 0-15,1-1 0,11 1 16,4 3-16,-3-3 0,-3 1 0,1-1 16,-7-1-16,-4 1 0</inkml:trace>
  <inkml:trace contextRef="#ctx0" brushRef="#br0" timeOffset="98919.5955">12283 10577 0,'0'0'0,"0"0"15,0 0-15,0 0 0,0 0 0,41-3 16,-18 3-16,4 0 16,2 1-16,4 1 0,4-1 15,9 0-15,-1 1 0,0-1 0,-9 2 16,-6-3-16</inkml:trace>
  <inkml:trace contextRef="#ctx0" brushRef="#br0" timeOffset="99104.4399">12308 10830 0,'0'0'0,"0"0"0,0 0 16,0 0-16,0 0 0,0 0 0,0 0 15,34 5-15,-34-5 0,40 3 16,-8-3-16,1 1 0,1 2 16,13-3-16,4-3 0,-8 2 15,-7 1-15,-5-2 0</inkml:trace>
  <inkml:trace contextRef="#ctx0" brushRef="#br0" timeOffset="99485.57">13370 10174 0,'0'0'0,"0"0"0,0 0 16,0 0-16,0 0 0,-36 8 0,36-8 16,-35 18-16,15-5 0,-1 2 15,-1 6-15,-1-3 0,0 4 0,-7 10 16,1 3-16,-1 4 16,4-3-16,5 4 0,4 2 15,2-3-15,4-3 0,2 12 16,4 1-16,3-6 0,3-4 0,5 4 15,7 0-15,0-7 0,1-4 16,8 2-16,4-4 0,3-2 16,4-4-16,4-9 0,3-8 15,-11-2-15,-7 0 0,-5-3 16</inkml:trace>
  <inkml:trace contextRef="#ctx0" brushRef="#br0" timeOffset="99903.011">13813 10375 0,'0'0'0,"0"0"16,0 0-16,-22-11 0,11 8 0,-5-1 15,-4 0-15,-1 2 16,0 0-16,-9 2 0,-2-2 15,2 4-15,3-1 0,-2 3 0,5 2 16,3-2-16,4 2 0,3-1 16,3 1-16,5 2 0,3 5 15,4-1-15,3 5 0,4-3 16,3 1-16,5 0 0,1 2 16,4 2-16,-2 1 0,2 2 15,1 6-15,-3-6 0,-4 0 0,-1-1 16,0 4-16,-4-3 0,-3-1 15,-6 3-15,-4-2 16,-1-1-16,-3-3 0,-4 4 0,-2-2 16,-5-5-16,-3-1 0,-2-3 15,-2 1-15,2-2 0,3-2 16,1-2-16,1-3 0,4-6 0,3-4 16,2 2-16,3 0 15,0 1-15</inkml:trace>
  <inkml:trace contextRef="#ctx0" brushRef="#br0" timeOffset="100119.2891">13925 10696 0,'0'0'16,"0"0"-16,0 0 0,0 0 15,0 0-15,-7 32 0,7-32 16,-6 25-16,6-25 0,-7 28 0,2-10 15,1-3-15,-1 2 0,1 0 16,-1-1-16,2 1 0,0-3 16,0 1-16,0-1 0,3-3 15,1-4-15,1-3 0,-1 2 16,0-2-16</inkml:trace>
  <inkml:trace contextRef="#ctx0" brushRef="#br0" timeOffset="100319.3745">14255 10716 0,'0'0'0,"0"0"0,0 0 0,24-3 16,-24 3-16,36-3 0,-13 3 16,2 1-16,2 1 0,6-1 15,0 3-15,-1 2 0,-2-2 0,-4-1 16,-2-2-16,-4-2 0,-4-3 15,-3 1-15,-2 0 0,-2-1 16</inkml:trace>
  <inkml:trace contextRef="#ctx0" brushRef="#br0" timeOffset="100535.6894">14418 10507 0,'0'0'15,"0"0"-15,0 0 0,0 0 0,0 0 16,0 0-16,-7 27 0,7-27 16,-7 25-16,7-25 0,-7 36 15,4-17-15,0 5 0,2 1 16,1 4-16,0 0 0,1 2 0,1 5 16,0-3-16,0-6 0,1-4 15,-2-5-15</inkml:trace>
  <inkml:trace contextRef="#ctx0" brushRef="#br0" timeOffset="101186.2084">15127 10699 0,'0'0'0,"0"0"16,0 0-16,2-25 0,-2 14 0,-2 0 16,-1-3-16,0 1 0,0 1 15,-4-2-15,-1 0 0,-2 3 16,-1 4-16,-5 0 0,-4 3 16,0 4-16,-1 0 0,0 1 15,0 5-15,0 2 0,1 0 0,1 3 16,-1 2-16,1 2 0,1 2 15,1 2-15,1 4 0,4-4 16,2 1-16,2-1 0,3-2 16,0-2-16,2-1 0,1 1 15,1-5-15,2 1 0,2-1 0,2-2 16,0-4-16,3 3 16,2 0-16,2-4 0,3-2 15,2 1-15,0-4 0,2 1 0,3 1 16,0-4-16,1-6 0,-4 3 15,0-4-15,-2 0 0,-2 1 16,3-5-16,-2 2 0,-1 1 16,-3-2-16,-1 0 0,-1 0 15,-4 3-15,1 3 0,-3-1 16,0 4-16,-1-1 0,0 2 0,1 0 16,-1 1-16,-3 3 15,1-4-15,-1 4 0,-3 7 0,-1-3 16,1 0-16,-1 2 0,-1 2 15,1 2-15,-1 1 0,1 3 16,0 1-16,-1 2 0,1-2 16,-2 6-16,1 1 0,-1-1 15,2 0-15,1 0 0,-1-2 16,2-1-16,0-4 0,0 3 16,0-2-16,1-4 0,1 2 0,0-5 15,0-1-15,1-6 0,2-1 16,-3 0-16,2 3 0,-2-3 15</inkml:trace>
  <inkml:trace contextRef="#ctx0" brushRef="#br0" timeOffset="101419.2494">15382 10849 0,'0'0'0,"0"0"0,0 0 16,-4 18-16,4-18 0,0 0 0,-7 28 16,7-28-16,-8 26 0,4-12 15,0 0-15,-1 0 0,1-3 16,-1 3-16,1-3 0,0 0 16,0-1-16,1-3 0,1-3 15,0-3-15,-1-2 0,3 1 16,-2-1-16,2 1 0</inkml:trace>
  <inkml:trace contextRef="#ctx0" brushRef="#br0" timeOffset="101752.5614">15463 10235 0,'0'0'0,"0"0"0,0 0 16,0 0-16,29 10 0,-29-10 0,35 18 16,-15-5-16,0 3 0,3 2 15,-1 4-15,4 9 0,-1-1 0,-1 5 16,-3 2-16,1 8 16,-5-2-16,-7 0 0,-4 0 15,-6 6-15,-5-9 0,-2 2 16,-5-2-16,0-4 0,-1-4 0,-8 0 15,-5-3-15,3-1 0,1-3 16,1 0-16,3-5 0,5-7 16,2 0-16,2-5 0,2-1 15,4-4-15,3-3 0,-2-1 16,2 1-16,0 0 0</inkml:trace>
  <inkml:trace contextRef="#ctx0" brushRef="#br0" timeOffset="102103.5736">16338 10258 0,'0'0'0,"0"0"0,0 0 16,-22 12-16,22-12 0,-27 19 16,8-5-16,-1 1 0,-1 3 0,-6 10 15,-1 4-15,4-1 16,2-1-16,-3 12 0,2 4 16,3-3-16,4-3 0,-1 10 15,4-1-15,3-2 0,5-3 0,5 9 16,5-3-16,2-7 0,0-1 15,7-6-15,3 2 16,3-4-16,3-2 0,4-8 0,3-6 16,-8-4-16,-6-4 0,-4-2 15</inkml:trace>
  <inkml:trace contextRef="#ctx0" brushRef="#br0" timeOffset="102520.766">16756 10478 0,'0'0'0,"0"0"0,0 0 0,-12-17 15,12 17-15,-16-15 0,5 7 16,-2 3-16,0 3 0,-3-1 0,-3 3 15,0 0-15,1 3 0,-5 1 16,0 6-16,2 1 0,2 0 16,4 3-16,3 4 0,3 0 15,2 0-15,5 3 0,3 2 16,3 1-16,1-2 0,6 9 16,4 1-16,-1-3 0,0-1 0,2 2 15,-1 4-15,-1-4 16,1-1-16,-2 2 0,-2-2 0,-3-4 15,-3-1-15,-4-2 0,-3 0 16,-2-4-16,-2-2 0,-5-4 16,-4-2-16,-2-3 0,1-2 15,-5-5-15,-5 0 0,-1-1 16,-2-5-16,-1 2 0,1-4 16,3-2-16,4 2 0,1-2 15,5 3-15,2 2 0</inkml:trace>
  <inkml:trace contextRef="#ctx0" brushRef="#br0" timeOffset="102952.3481">16956 10928 0,'0'0'0,"0"0"0,0 0 15,0 0-15,0 0 0,0 0 0,0 0 16,12 21-16,-12-21 0,0 0 15,-15 22-15,15-22 0,-19 14 16,19-14-16,-23 10 0,10-5 16,1 1-16,0 1 0,1-3 15,1 0-15,1-1 0,3 1 16,1-1-16,3 1 0,2-4 16,6 4-16,4 2 0,2-2 15,1 0-15,4 3 0,0 0 16,1 0-16,-1 0 0,8 1 0,-1-2 15,-3 2-15,-2-1 0,-3 4 16,0-1-16,-3-2 0,-2 2 16,-4 1-16,-4 3 0,-3-3 15,-5 0-15,-2 2 0,-4-1 16,-3-2-16,-1 1 0,-4 0 16,-3 0-16,-2-4 0,0 0 0,-7 0 15,0 0-15,3-1 0,3-3 16,2-3-16,1-3 15,4 6-15,4 5 0,2-3 0,2 2 16,2-2-16</inkml:trace>
  <inkml:trace contextRef="#ctx0" brushRef="#br0" timeOffset="103169.4226">17431 10846 0,'0'0'16,"10"-4"-16,5 1 0,5 2 0,-998-2 16,2014-1-16,-999 4 0,1 0 15,-2 0-15,9 1 0,0 2 16,-4 0-16,-3-2 0,0 2 16,-5-2-16,-6 1 0,-6-2 0,-7-7 15,-5-3-15,-3 3 0,-2 3 16,0-2-16</inkml:trace>
  <inkml:trace contextRef="#ctx0" brushRef="#br0" timeOffset="103386.2487">17753 10707 0,'0'0'16,"0"0"-16,0 0 0,0 0 0,-8 21 15,8-21-15,-8 29 0,3-12 16,1 1-16,-2 3 0,1 5 16,-1-1-16,2-1 0,-2 12 15,1 3-15,0-3 0,3 0 0,-1 0 16,1-8-16,-1-4 16</inkml:trace>
  <inkml:trace contextRef="#ctx0" brushRef="#br0" timeOffset="104102.6018">18505 10900 0,'0'0'0,"0"0"0,7-15 16,-2 4-16,1 0 0,-1-3 0,1 0 16,-1-7-16,0 3 0,-3 0 15,-1 0-15,-3 0 0,-3 3 16,-1 1-16,-4 0 0,0 3 16,0 1-16,-2 3 0,-2 2 15,-3 2-15,-2 3 0,-1 3 16,0 2-16,-1 2 0,0 3 0,-1 4 15,-2 1-15,-2 6 0,1 1 16,3 0-16,2 2 0,3-2 16,4 2-16,2-1 0,2 4 15,1-5-15,3 3 0,2-4 16,1-2-16,2-1 0,3 0 0,1-1 16,3-3-16,1-3 15,2-3-15,5 1 0,2-2 16,1-2-16,0-2 0,3-3 0,2-3 15,0-1-15,1-1 0,-1-4 16,1 1-16,-2-3 0,-1 0 16,-1-2-16,3-1 0,-5 0 15,0 2-15,-2-3 0,0-2 16,-3 0-16,-1 2 16,-2 0-16,-1 1 0,-1 0 0,-2 3 15,0 1-15,-2 0 0,0 5 16,-1-1-16,-1 2 0,-2 4 15,2-3-15,-2 3 0,-1 3 16,-1 1-16,0 3 0,0-1 0,-2 2 16,0 0-16,-1 2 0,2 4 15,-1 3-15,0 2 0,1-1 16,1 0-16,0 0 0,1 2 16,-1-1-16,2-1 0,0-1 15,0 1-15,0-3 0,0 2 16,2-2-16,0-1 0,0 0 15,1-3-15,1 2 0,-1-4 16,0 1-16,2-2 0,0-2 16,1-5-16,-1-1 0,0 0 0,-2 0 15</inkml:trace>
  <inkml:trace contextRef="#ctx0" brushRef="#br0" timeOffset="104353.3967">18869 11144 0,'0'0'16,"0"0"-16,0 0 0,0 0 0,0 0 15,0 0-15,0 23 0,0-23 16,-1 21-16,1-21 0,-3 26 16,0-12-16,1-1 0,0-2 15,0 0-15,0 0 0,1 2 16,-1-4-16,1 1 0,0-2 15,0-1-15,1-1 0,0-2 16,0-4-16,5 2 0,-2-7 16,1 1-16,1-3 0,-2 4 0,0-1 15</inkml:trace>
  <inkml:trace contextRef="#ctx0" brushRef="#br0" timeOffset="104752.7679">19284 10521 0,'0'0'0,"0"0"0,0 0 16,21 17-16,-21-17 0,21 26 0,-8-8 15,0 3-15,0 1 0,3 10 16,-2 4-16,-1-1 0,-1 1 16,1 10-16,-5-3 0,-2 0 15,-3-1-15,-2 8 0,-2-3 16,-1-7-16,-2-1 0,-4 0 16,-3-1-16,-2-5 0,-3-4 0,-3-1 15,-1 0-15,1-3 16,1-3-16,0 0 0,2-4 0,1 0 15,0-4-15,1 0 0,-1-3 16,2 0-16,2-5 0,1-2 16,3 2-16,1-5 0,2 3 15,-1-4-15,1-2 0,3-3 16,4-2-16,-1 3 0,0 0 16,0 1-16</inkml:trace>
  <inkml:trace contextRef="#ctx0" brushRef="#br0" timeOffset="104912.7594">20005 11342 0,'0'0'0,"0"0"16,0 0-16,0 0 0,0 0 0,0 0 15,0 0-15,-18 18 0,18-18 16,0 0-16</inkml:trace>
  <inkml:trace contextRef="#ctx0" brushRef="#br0" timeOffset="120719.7292">9191 11578 0,'0'0'0,"0"0"16,0 0-16,0 0 0,0 0 0,-12-27 16,12 27-16,0 0 0,-11-24 15,7 18-15,-1 0 16,1 0-16,0 0 0,-1 2 0,1 1 16,-3 2-16,-2 1 0,-2 3 15,-3 5-15,-3 3 16,0 3-16,-2 4 0,0 0 15,-3 7-15,2 0 0,0 3 0,1 1 16,-2 7-16,2-2 0,2 2 16,3 1-16,4 2 0,0 0 15,4 8-15,2 0 0,3-2 16,2 0-16,4-2 0,0-1 16,3-3-16,2-2 0,2 5 15,1-1-15,2-6 0,1-5 0,2 1 16,2 0-16,-1-5 0,1-6 15,-1-3-15,0-2 0,-2-7 16,2-3-16,-1-4 0,-2-4 16,-2 0-16,-4 2 0,-3 0 15</inkml:trace>
  <inkml:trace contextRef="#ctx0" brushRef="#br0" timeOffset="121127.3761">9260 11820 0,'0'0'0,"0"0"0,0 0 0,0 0 16,31-11-16,-31 11 0,29-1 15,-29 1-15,38-1 0,-17 3 16,2 2-16,-2 0 0,-1 3 15,2 4-15,-2 0 0,-4 0 16,-1 1-16,-6 0 0,-3-1 16,-3 0-16,-3 1 0,-9 1 15,-7 1-15,-2 1 0,-2-1 0,-3 1 16,-3-1-16,-6 2 0,2-2 16,4-1-1,2-3-15,5-3 0,3-1 16,4 0-16,3-2 0,4 2 15,1 1-15,4-3 0,1 2 0,8-5 16,8 0-16,2 0 16,3 1-16,6 0 0,7 2 15,-2-3-15,-1-1 0,8 1 0,1 0 16,-8 0-16,-6 0 0,-5 1 16</inkml:trace>
  <inkml:trace contextRef="#ctx0" brushRef="#br0" timeOffset="121770.0065">10126 11918 0,'0'0'0,"0"0"0,0 0 15,3-28-15,-3 28 0,-1-22 0,-2 10 16,0-2-16,0 1 0,-3-5 15,0-1-15,-2 4 0,-1 1 0,-3 3 16,-2 4-16,-4 2 0,-2 4 16,-1 3-16,-1 4 0,1 1 15,1 4-15,-2 2 16,0 1-16,1 4 0,1 0 0,-2 6 16,3 1-16,2 2 0,4 1 15,3-1-15,2 1 0,4-2 16,1-3-16,5-1 0,1-1 15,1-3-15,2-2 0,3 0 0,2-1 16,1-2-16,0-2 0,0-4 16,-1-2-16,0-4 0,-1-3 15,2-2-15,1-1 0,1-3 16,0-1-16,1-3 16,1-1-16,-4-1 0,-1-1 0,0-7 15,-1 1-15,-2 1 0,-3 2 16,0 1-16,-1 3 0,-1-2 15,1 2-15,-2 1 16,0 2-16,-1 4 0,0 1 0,0 1 16,0 2-16,-1 3 0,3-2 15,-2 4-15,1 3 16,-1-1-16,1 1 0,-1 4 0,0 2 16,1 2-16,-1 2 0,0 3 15,0 3-15,-1-2 0,0 3 0,-1-1 16,0 1-1,0 0-15,-1 0 0,1-3 0,1-3 16,0 1-16,0-2 16,0-2-16,0-2 0,1-3 0,1-1 15,0-3-15,1-2 0,5-5 16,4-3-16,-2 2 0,-1 0 0,-2 0 16</inkml:trace>
  <inkml:trace contextRef="#ctx0" brushRef="#br0" timeOffset="121970.188">10252 12058 0,'0'0'0,"0"0"0,0 0 16,0 0-16,0 0 0,-3 24 16,3-24-16,-3 21 0,3-21 15,-5 25-15,5-25 0,-5 29 16,2-16-16,1 0 0,0 0 15,0-3-15,0 0 0,1-1 0,1-4 16,1-3-16,2-2 0,0-1 16,-1 1-16,1-1 0</inkml:trace>
  <inkml:trace contextRef="#ctx0" brushRef="#br0" timeOffset="122186.2617">10525 11972 0,'0'0'0,"0"0"16,0 0-16,28-2 0,-28 2 0,39-1 15,-16 3-15,1 1 0,3-1 16,6 3-16,0 1 0,-1-1 16,-1 0-16,-1 0 0,-1 0 15,-3 1-15,-3-3 0,0 0 16,-3-1-16,-8-4 0,-2-2 0,-2 0 15,-2 0-15,0 1 0</inkml:trace>
  <inkml:trace contextRef="#ctx0" brushRef="#br0" timeOffset="122403.3929">10836 11824 0,'0'0'0,"0"0"0,0 0 0,0 0 15,0 0-15,0 0 0,-21 25 16,21-25-16,-19 23 0,9-7 0,0 0 16,1 2-16,0 1 0,2 2 15,0 2-15,0 2 0,2 1 16,-1 12-16,3 1 16,3 4-16,4 2 0,1 2 15,-2-9-15,1-7 0</inkml:trace>
  <inkml:trace contextRef="#ctx0" brushRef="#br0" timeOffset="123003.2779">11389 12162 0,'0'0'15,"0"0"-15,3-17 0,0 7 16,0 0-16,0-2 0,1-4 0,0-6 15,0-1-15,1 0 0,-2 1 16,0 0-16,0 0 0,-3 2 16,-1 0-16,-1 3 0,1 3 0,-2 1 15,-2 3-15,-4 3 16,-2 3-16,-3 4 0,0 5 16,-4 2-16,-1 1 0,-2 3 0,0 1 15,2 2-15,2 3 0,-2 9 16,0 1-16,2 1 0,2-2 15,2 6-15,2 1 16,4 1-16,4-1 16,2-4-16,2-4 0,2 1 0,2-2 15,0-7-15,0-4 0,4-3 16,3-2-16,2-3 0,1-3 0,2-1 16,-1-3-16,1-1 15,-2-2-15,3-5 0,0-4 16,0 2-16,-1 1 0,-1-3 15,1-4-15,-3 2 0,-2-1 0,-2-1 16,-2-1-16,-2 3 0,0 2 16,-3 1-16,1 2 15,-2 1-15,0 2 0,-1 1 0,0 4 16,0 0-16,0 0 0,-1 3 16,-3 1-16,1 0 0,0 1 0,-2 5 15,1 4-15,0 1 16,-1-1-16,1 3 0,0 3 15,-2-2-15,2-1 0,0 2 16,1 1-16,-1 0 0,2-2 0,0 0 16,0 0-16,-1-1 0,0-1 15,3-2-15,2-5 16,-1 0-16,1-2 0,-1 0 0</inkml:trace>
  <inkml:trace contextRef="#ctx0" brushRef="#br0" timeOffset="123336.1027">11609 12136 0,'0'0'15,"0"0"-15,0 0 0,0 0 0,26-8 16,-26 8-16,30 1 0,-30-1 16,33 6-16,-18-1 0,0 2 15,-2 0-15,-2 1 0,-2 1 16,-2 1-16,-1 1 0,-3-1 15,-6 2-15,-5 2 0,-1-1 16,0 1-16,-6 3 0,0 0 16,-1-2-16,1 0 0,1 1 0,-1 0 15,3-2-15,1-1 0,4-1 16,3 0-16,3-1 0,2 0 16,5-2-16,2-1 0,6-1 15,2-2-15,6-2 0,4-2 16,-2-4-16,0-1 0,5-4 15,-3-3-15,-5 2 0,-3 2 0,-4 2 16</inkml:trace>
  <inkml:trace contextRef="#ctx0" brushRef="#br0" timeOffset="123670.184">11964 11776 0,'0'0'0,"0"0"15,0 0-15,0 0 0,17 16 0,-17-16 16,19 24-16,-8-9 0,1 0 16,0 6-16,2 2 0,-3 2 15,-1 3-15,1 10 16,-3 3-16,-2 0 0,-3-1 0,-5 8 15,-6 0-15,-2-4 0,-1-2 16,-3 7-16,-1-2 0,0-7 16,1-5-16,0-3 0,-2-1 15,2-4-15,1-4 0,-2-2 16,1-5-16,3-3 0,2-3 16,2-4-16,1-2 0,-1-7 15,1-5-15,1-6 0,2-5 16,1 4-16,-1 3 0,2 2 0</inkml:trace>
  <inkml:trace contextRef="#ctx0" brushRef="#br0" timeOffset="124022.0292">12160 11524 0,'0'0'0,"0"0"15,0 0-15,0 0 0,26-10 16,-26 10-16,27-2 0,-13 3 16,1 0-16,0 2 0,2 4 15,-1 0-15,1 1 0,1 4 16,0 2-16,-5-1 0,-3 3 0,-3 0 16,-3-2-16,-6 4 0,-6-1 15,-1-2-15,-2 0 0,-1-3 16,-1 2-16,-2-1 15,-3-1 1,3 1-16,1-2 0,3-1 0,1-3 0,4 1 16,2 0-16,4-1 15,3-2-15,4 0 0,5 1 0,3-2 16,1 1-16,6 1 0,6-2 16,-2-1-16,-1 0 0,0-1 15,-5 0-15,-4 0 0</inkml:trace>
  <inkml:trace contextRef="#ctx0" brushRef="#br0" timeOffset="124236.9498">12454 12057 0,'0'0'0,"0"0"0,0 0 15,35 1-15,-35-1 0,44 3 16,-16 1-16,1 0 0,0 1 0,5-1 16,-3-1-16,-5-1 0,-4 0 15,-3-1-15</inkml:trace>
  <inkml:trace contextRef="#ctx0" brushRef="#br0" timeOffset="124403.1869">12388 12315 0,'0'0'15,"0"0"-15,0 0 0,37 3 0,-37-3 16,45 3-16,-12-1 16,10 0-16,0 1 0,0-1 0,-8 0 15,-6 0-15</inkml:trace>
  <inkml:trace contextRef="#ctx0" brushRef="#br0" timeOffset="124869.6179">13474 11608 0,'0'0'0,"0"0"0,0 0 16,0 0-16,-19 19 0,19-19 0,-26 27 15,12-10-15,0 1 0,-1 3 16,1 4-16,-4 9 0,2-2 16,-1 6-16,1 2 0,-3 10 15,1-3-15,5 1 0,4 1 16,4 7-16,5-2 15,5 0-15,5 0 0,0-6 0,0-5 16,8 1-16,4-5 0,2-3 16,1-2-16,2-3 0,1-3 15,-7-5-15,-5-8 0,-4-3 0</inkml:trace>
  <inkml:trace contextRef="#ctx0" brushRef="#br0" timeOffset="126221.8559">13180 11699 0,'0'0'0,"0"0"16,0 0-16,0 0 0,0 0 0,4 23 15,-4-23-15,10 24 0,-10-24 16,14 28-16,-4-10 0,1 0 16,0 1-16,3 1 0,2 3 15,6 4-15,1-2 0,-1 2 16,0 0-16,-1-2 0,0 0 0,4 5 15,0 1-15,-3-5 16,-2-2-16,-4-6 0,-3-1 16,-2-4-16,-2-2 0,-3-2 15</inkml:trace>
  <inkml:trace contextRef="#ctx0" brushRef="#br0" timeOffset="126419.8604">13114 12171 0,'0'0'15,"0"0"-15,0 0 0,0 0 0,19 18 16,-19-18-16,34 15 0,-11-5 16,2 0-16,7 0 0,5 1 15,9 4-15,-1-1 0,0 0 16,-7-3-16,-8-2 0</inkml:trace>
  <inkml:trace contextRef="#ctx0" brushRef="#br0" timeOffset="127403.3468">13886 11982 0,'0'0'0,"0"0"0,0 0 15,0 0-15,0 0 0,25-15 0,-25 15 16,35-7-16,-13 5 0,4 1 16,3 1-16,-2 2 0,1 0 15,7 4-15,-1 1 0,-4 1 16,-4 2-16,1 4 0,-7 2 15,-8-2-15,-7-2 0,-7-1 16,-7 2-16,-2-1 0,-2 0 16,-8 3-16,-4 0 0,0 1 0,1 0 15,-3 1 1,-3 2-16,3-3 0,4-2 0,2 1 16,6 2-16,7-4 0,4 1 15,6-1-15,6-2 0,6-1 16,6-1-16,7-2 0,8-1 15,0-2-15,2 0 0,7-2 16,1-4-16,-6-2 0,-2-4 0,0 2 16,1 1-16,-3-2 0,0 0 15,-3-4-15,-1 0 16,-1 0-16,0 0 16,-5-1-16,-4 0 0,-2-4 0,-3-4 15,-3 2-15,-2 1 0,-2-4 16,-1-1-16,-1 1 0,-1 1 0,0-3 15,-2-1-15,0 2 16,-1 3-16,-1-1 0,-1 1 16,-1 2-16,0 4 0,-1 0 15,-1 0-15,0 4 0,-2 2 0,-3 1 16,-6 3-16,-1 3 0,-4 3 16,-2 5-16,-4 5 0,0 1 15,0-1-15,-3 6 0,0 3 16,3 1-16,4 0 0,-2 7 15,3 2-15,2-3 0,3-1 0,3 0 16,2 2-16,4-5 0,2-2 16,3-2-16,3 1 15,-1-4-15,1-2 0,3-2 0,1-3 16,1-3-16,1-2 0,4-3 16,6-4-16,-1-1 0,-1-2 15,2-4-15,0-3 0,-1-2 16,0-1-16,1-1 0,1-3 15,-2 3-15,-1-1 0,1-4 16,-3-5-16,-4 8 0,-2 2 0,1-5 16,-1 2-16,-4 4 0,-2 2 15,1 1-15,-2 2 16,0 2-16,0 2 0,0 1 0,-1 1 16,-1 3-16,1-2 0,-2 4 15,0 3-15,-2 1 0,1 2 0,-1 3 16,-3 3-16,2 1 15,1 0-15,-1 1 0,1 1 16,0 0-16,-1-2 0,2 2 16,0 3-16,0-3 0,-1-2 0,1 1 15,1 0-15,0-3 0,0-1 16,1-3-16,2-3 0,0-1 16,2-4-16,-1 1 0,-1-1 15,0 0-15</inkml:trace>
  <inkml:trace contextRef="#ctx0" brushRef="#br0" timeOffset="127596.4667">15003 12230 0,'0'0'0,"0"0"0,0 0 0,0 0 15,0 0-15,-2 28 0,2-28 16,-4 27-16,4-27 0,-3 31 15,0-14-15,-2 1 0,0 0 16,-2 1-16,1 1 0,0-2 16,2-4-16,-2 2 0,2-3 15,0-1-15</inkml:trace>
  <inkml:trace contextRef="#ctx0" brushRef="#br0" timeOffset="128003.4791">15538 11639 0,'0'0'0,"0"0"0,0 0 0,-14 19 0,14-19 16,-19 23-16,5-7 0,-1 6 15,-2 3 1,-1 5-16,-3 4 0,-4 11 16,3 0-16,4-4 0,3-4 0,1 13 15,4 1-15,1 1 16,4-7-16,5 0 0,4 0 15,3-5-15,0-2 0,7 6 16,1 1-16,-1-8 0,1-5 0,2 1 16,4-2-16,-2-4 0,-1-4 15,2-6-15,2-5 16,-6-2-16,-3-3 0,-3-2 0</inkml:trace>
  <inkml:trace contextRef="#ctx0" brushRef="#br0" timeOffset="129486.7758">15737 11917 0,'0'0'15,"0"0"-15,0 0 0,0 0 16,0 0-16,0 0 0,0 0 16,0 0-16,0 0 0,0 0 15,0 0-15,0 0 0,0 0 0,26 4 16,-26-4-16,27 8 0,-27-8 16,33 9-16,-12-3 0,0 1 15,0 0-15,-1 0 0,0 2 16,2 3-16,-2 0 0,-4-2 15,-1 0-15,-7 1 16,-2 0-16,-8 4 0,-6 1 16,-4-1-16,-4-1 0,-1 1 0,-3 1 15,-2-1-15,-1-1 0,-5 2 16,2-2-16,5-1 0,3-1 16,4-2-16,2-2 0,3 0 15,2 1-15,4-1 0,3 0 16,5-2-16,4-2 0,11 1 15,10-3 1,10 0-16,7-2 0,5-2 16,-7-2-16,4 0 0,-5 0 0,-10 1 15,-8 1-15,-5 0 0</inkml:trace>
  <inkml:trace contextRef="#ctx0" brushRef="#br0" timeOffset="130053.4135">16463 12138 0,'0'0'0,"0"0"0,0 0 0,0 0 15,2-26-15,-2 26 0,3-24 16,-3 24-16,3-28 0,-3 14 16,-1-1-16,-1 0 0,1 0 0,-1 1 15,0 1-15,-3 0 0,0 1 16,-4 3-16,-1 2 16,-3 2-16,-2 1 0,-7 4 15,-3 2-15,2 3 0,1 2 0,1 4 16,1 4-16,0 0 0,1 2 15,-2 5-15,1 2 16,3-1-16,4 0 0,2 1 16,2 1-16,4-1 0,2-1 0,2-2 15,2-1-15,3-3 0,0-1 16,2-2-16,1-1 0,1-3 16,1-2-16,1-1 0,1-1 15,0-3-15,1-1 0,0-4 16,1-1-16,1-2 0,0 0 0,-1-3 15,0-1-15,-2 1 0,-1-2 16,0-1 0,-1-2-16,0 0 0,0-1 15,-2 2-15,0 1 0,-1 1 16,-2 1-16,-1 2 0,1 3 16,-2-1-16,0 2 0,0 2 0,0 1 15,0 2-15,-1 3 16,-1 0-16,0 1 0,-1 2 0,-2 1 15,1 1-15,0 2 0,0 1 16,0 2-16,-1 0 16,1 1-16,0 4 0,0-2 0,-1-1 15,1-1-15,0-1 16,1-2-16,0-1 0,0-1 0,0-1 16,0-3-16,1-1 0,0-2 0,3-4 15,1-3-15,1 0 16,-2 0-16,0 1 0</inkml:trace>
  <inkml:trace contextRef="#ctx0" brushRef="#br0" timeOffset="130269.9958">16634 12335 0,'0'0'16,"0"0"-16,0 0 0,-2 19 0,2-19 15,0 0-15,-7 26 16,3-14-16,0 3 0,0 0 16,-1 1-16,2-1 15,0-1-15,1-3 0,-1-2 0,2 0 16,2-1-16,2-5 0,1-2 0,-1 1 16,1-1-1,-1 1-15</inkml:trace>
  <inkml:trace contextRef="#ctx0" brushRef="#br0" timeOffset="130487.1811">16911 12159 0,'0'0'0,"0"0"0,0 0 16,35-3-16,-35 3 0,40-2 0,-16 2 15,0 0-15,1 2 0,9-1 16,-1 1-16,-2 1 0,-3 0 0,0 0 15,-3 0-15,4 0 16,-3 1-16,-4-4 0,-4-1 16,-6-1-16,-2-2 0,-1 1 15,-1-1-15,-3 2 0</inkml:trace>
  <inkml:trace contextRef="#ctx0" brushRef="#br0" timeOffset="130693.2966">17234 11953 0,'0'0'0,"0"0"0,0 0 15,0 0-15,-12 29 0,12-29 16,-14 29-16,14-29 0,-13 36 0,7-15 16,-1 3-16,0 0 0,0 0 15,-1 7-15,0-1 16,2 2-16,0 1 0,4-1 0,3 1 15,0-1-15,0-5 0,0-6 16</inkml:trace>
  <inkml:trace contextRef="#ctx0" brushRef="#br0" timeOffset="131321.7646">17846 12100 0,'0'0'0,"0"0"0,0 0 0,5-24 15,-5 24-15,6-21 0,-3 6 16,0 3-16,0 0 0,-2-4 16,-1 1-16,0 1 0,-1 3 0,-3 0 15,-2 3-15,-2 2 16,0 2-16,-5 4 0,-5 3 15,0 2-15,-2 2 0,0 3 16,1 2-16,2 1 0,0 1 0,-5 7 16,0 2-16,3 0 0,4 0 15,0 2-15,3 1 0,2-2 16,1-2-16,4 2 0,2 0 16,2-4-16,-1-3 0,5-1 15,1 0-15,2-4 0,-1 0 16,2-3-16,-1-2 0,2-2 15,1-2-15,1-1 0,2-4 16,-1-2-16,0-1 0,4-2 16,3-2-16,0-3 0,-2 0 0,3-4 15,-1-2-15,-3 1 0,-1 2 16,0-2-16,-2-1 0,-2 0 16,-3 0-16,0 4 0,0 2 15,-3 2-15,-1 2 0,0 2 16,-1 1-16,-1 1 0,0 2 0,-1 2 15,-2-3-15,0 6 0,0 1 16,-1 3-16,-1 0 16,0 1-16,1 2 0,-1 5 0,-1 3 15,2-2-15,0-1 0,-1 3 16,2 3-16,0-2 0,1-1 0,0 2 16,0-1-16,1 0 15,0-3-15,1-1 16,0 0-16,1-3 0,0-3 0,0-4 15,1-5 1,-1-2-16,0 2 0,-2 0 0</inkml:trace>
  <inkml:trace contextRef="#ctx0" brushRef="#br0" timeOffset="131602.7399">18013 12232 0,'0'0'16,"0"0"-16,0 0 0,0 0 15,0 0-15,27 0 0,-27 0 16,21 3-16,-21-3 0,0 0 0,26 12 16,-26-12-16,12 15 0,-7-6 15,-2 2-15,-2-1 0,-2 0 16,-3 1-16,-4 1 0,0-2 16,1 1-16,-1 0 0,1 0 15,1 0-15,0-1 0,2 0 16,0 0-16,2 0 0,0-2 0,3 1 15,1-2-15,5-1 16,4 0-16,2-2 0,3-2 0,-1-3 16,-1-3-16,2-2 0,-3 3 15,-2-1-15</inkml:trace>
  <inkml:trace contextRef="#ctx0" brushRef="#br0" timeOffset="131820.0018">18342 12218 0,'0'0'15,"0"0"-15,0 0 0,35-3 0,-35 3 16,41 3-16,-12-1 0,2 2 16,2-2-16,9 3 0,0 0 15,5 0-15,-3-1 0,-3 0 16,-3 1-16,-3-5 15,-6 0-15,-4-1 0,-5-1 0,-4 2 16</inkml:trace>
  <inkml:trace contextRef="#ctx0" brushRef="#br0" timeOffset="132036.1927">18697 12100 0,'0'0'0,"0"0"16,0 0-16,-7 17 0,7-17 0,-7 24 16,1-8-16,1 1 15,0 2-15,1 3 0,1 1 16,-2 6-16,1-2 0,0 3 16,2 3-16,1-2 0,1-2 15,0 0-15,0-6 16,0-4-16</inkml:trace>
  <inkml:trace contextRef="#ctx0" brushRef="#br0" timeOffset="132637.812">19524 12094 0,'0'0'16,"0"0"-16,0 0 0,3-19 0,-3 19 15,2-14-15,-2 7 0,-2-1 16,0 0-16,-2 2 0,-3 2 16,-2 2-16,-1 0 0,-3 3 15,-3 2-15,-4 2 16,-2 2-16,0 5 0,0 4 15,-5 4-15,3-1 0,-4 5 16,2 1-16,4 0 0,2 0 0,5 2 16,4 2-16,2-3 0,1-3 15,6-2-15,4-2 0,5-2 16,3-1-16,1-2 0,1-2 16,-1-2-16,0-2 0,4-3 15,5 0-15,0-4 0,0-1 0,-2-1 16,1-2-16,-1-3 0,-2-1 15,1 0-15,0 0 0,-3-2 16,-2-1-16,0-1 0,0-2 16,-2 0-16,-1-1 0,-2 1 15,-1 2-15,-1 4 0,-2 1 0,-1 2 16,0 0 0,-1 0-16,1 0 0,-2 4 0,-4 0 15,2 3-15,1 2 0,-1 0 16,-2 3-16,1 1 0,0 1 0,-1 0 15,1 1-15,0 1 0,0 1 16,-2 5-16,1 0 0,0 0 16,2-1-16,0 0 0,0 0 15,0-3-15,-1 1 0,2-2 16,0 0-16,1-6 0,1-2 0,0-1 16,1 0-16,-2-1 0</inkml:trace>
  <inkml:trace contextRef="#ctx0" brushRef="#br0" timeOffset="133105.5495">19766 12477 0,'0'0'0,"0"0"0,0 0 16,0 0-16,0 0 0,29 16 0,-29-16 15,17 14-15,-17-14 0,0 0 16,18 26-16,-17-17 0,-2 1 0,-4 0 15,-1-1-15,-2 0 0,-1 1 16,-2-1-16,-1-2 0,-1 0 16,-1 0-16,1-1 0,0-1 15,1 0-15,1 1 0,0-1 16,2-2-16,3-1 0,1 0 16,0-1-16,2 0 0,3-1 0,2 0 15,5 0-15,3 1 16,1-1-16,1 1 0,1 1 15,3 2-15,0-1 0,1-1 0,4 1 16,-1 2-16,-3 1 0,-1 1 16,-3 2-16,-2 1 15,-2 0-15,-4 0 0,-1 1 0,-3 2 16,-3 1-16,-4 0 0,-3-2 16,-2-1-16,-1 0 0,-1 0 15,0 0-15,-1 1 0,1-3 16,0 1-16,0-2 0,-1 1 15,3-3-15,1 0 0,-2-5 16,-1-2-16,-1-2 0,-1-2 0,3 1 16,2 0-1,3 1-15</inkml:trace>
  <inkml:trace contextRef="#ctx0" brushRef="#br0" timeOffset="133453.0486">20302 12092 0,'0'0'0,"0"0"0,22 15 15,-9-4-15,0 2 0,7 8 0,2 3 16,1 5-16,0 3 0,4 9 15,-4 3-15,-3-1 0,-3 0 0,-2 9 16,-5-4-16,-5-2 16,-3-1-16,-4-2 0,-3 0 15,-4 0-15,-2-6 0,-8-5 0,-4-3 16,3-1-16,2 0 0,2-3 16,0-2-16,1-3 0,-2-3 15,2-2-15,0-3 0,2-5 16,2-1-16,3-2 15,0 0-15,1-3 0,1-3 0,1 0 16,2 1-16,0 0 0</inkml:trace>
  <inkml:trace contextRef="#ctx0" brushRef="#br0" timeOffset="133617.0794">21058 13012 0,'0'0'0,"0"0"16,0 0-16,0 0 0,0 0 0,0 0 15,0 0-15,0 0 0,0 0 16,-25 11-16</inkml:trace>
  <inkml:trace contextRef="#ctx0" brushRef="#br0" timeOffset="135119.8776">8761 13434 0,'0'0'16,"0"0"-16,0 0 0,0 0 15,0 0-15,0 0 0,0 0 16,0 0-16,0 0 0,0 0 16,-33 3-16,33-3 0,-34 10 0,12-2 15,-5 2-15,1 1 0,0 0 16,-13 7-16,-4 2 16,4-1-16,3-1 0,-10 8 0,-2 2 15,6-2-15,5-4 0,-1 4 16,7-1-16,7-5 15,5-4-15,6 0 0,3-1 0,4-3 16,2-1-16,5-1 0,4-1 16,5-1-16,1-1 0,5 0 15,5-2-15,5-2 0,2 0 16,5-1-16,4 0 0,3 1 0,-1-1 16,14-2-16,1 0 15,-2 1-15,-2-1 0,-2 3 16,0 2-16,2 0 0,-3 0 0,-8-1 15,-3-1-15,-5 1 0,-5 1 16,-3 0-16,-3-1 16,-7-2-16,-3-1 0,-2-1 0,-3-1 15,0-3-15,-2-2 0,-1 2 16,1 0-16,-2 2 0</inkml:trace>
  <inkml:trace contextRef="#ctx0" brushRef="#br0" timeOffset="135356.4037">8741 13549 0,'0'0'0,"0"0"0,0 0 15,-7 26-15,7-26 0,-14 30 0,6-6 16,0 1-16,0 0 0,-4 12 15,-2 3-15,1 4 0,0 3 16,0 12-16,2-2 0,-1 7 0,1-4 16,3-14-16,2-10 15,0-9-15</inkml:trace>
  <inkml:trace contextRef="#ctx0" brushRef="#br0" timeOffset="135954.4322">9398 13665 0,'0'0'0,"0"0"15,0 0-15,-2-19 0,2 11 0,0-1 16,0-1-16,-1 2 15,0 0-15,-1 1 0,-1 1 16,-5 2-16,-4 3 0,-4 3 16,-3 6-16,-7 4 0,2 3 0,-4 7 15,-1 5-15,2-1 16,4 1-16,-2 9 0,1 1 0,1 5 16,5-3-16,5 1 0,6 1 15,5-6-15,2-4 0,3-5 16,2-1-16,2-7 0,1 0 0,3-4 15,2-3-15,3-4 16,3-3-16,2-4 0,1-3 16,-3-3-16,1-3 0,5-2 15,3-2-15,-4-3 0,-3-3 0,-1-4 16,-1-3-16,-2 4 0,-1 2 16,-3 0-16,-1-1 0,-3 1 15,-3 2-15,-1 0 0,-3 1 16,0 3-16,1 2 0,-2 4 15,-1 2-15,0 2 0,1 0 0,-1 4 16,-5 3-16,1 1 0,-2 3 16,1 4-16,-3 4 15,0 1-15,1-1 0,-1 4 16,1 2-16,1 1 0,-2 1 0,-1 6 16,0 0-16,1-3 15,-1-1-15,2 0 0,2 0 0,2-3 16,3-3-16,3-4 0,1-2 15,2-5-15,2-4 0,0 1 16,-2-3-16,-1 0 0</inkml:trace>
  <inkml:trace contextRef="#ctx0" brushRef="#br0" timeOffset="136170.4469">9692 14065 0,'0'0'16,"0"0"-16,0 0 0,0 0 16,0 0-16,-7 30 0,7-30 0,-5 31 15,0-15-15,1 2 0,1-1 16,-2 0-16,1 1 0,0-4 16,-1 2-16,1 0 0,-1-3 15,2-7-15,0-6 0,0 0 16,1 0-16,2 0 0</inkml:trace>
  <inkml:trace contextRef="#ctx0" brushRef="#br0" timeOffset="136537.246">9884 13294 0,'0'0'0,"0"0"15,0 0-15,0 0 0,25-15 0,-25 15 16,32-6-16,-14 5 0,0 1 16,0 1-16,3 1 15,-1 2-15,0 2 0,2 2 0,-3 1 16,-4 0-16,-2 0 0,-4 2 16,-3 2-16,-6-1 0,-5 0 15,-5 1 1,-4 0-16,0 0 0,-2 0 15,3-1-15,1-4 0,-1 1 16,-1-1-16,3-1 0,3 0 16,3-2-16,4 2 0,3-1 15,4-2-15,5 2 0,4-1 16,6 0-16,5 0 0,2-1 16,3 0-16,-4-1 0,-5 0 0,-4-2 15</inkml:trace>
  <inkml:trace contextRef="#ctx0" brushRef="#br0" timeOffset="136753.9138">10356 13901 0,'0'0'0,"0"0"0,32 2 15,-9 0-15,3 0 0,16 2 16,8 0-16,8 0 0,-1 1 0,10 0 16,-1 2-16,-6-2 0,-7-1 15,3-2-15,-5-2 0,-11-3 16,-5 0-16,-10 1 0,-6 0 16,-5 0-16</inkml:trace>
  <inkml:trace contextRef="#ctx0" brushRef="#br0" timeOffset="137019.8409">10802 13783 0,'0'0'0,"0"0"16,0 0-16,-7 27 0,7-27 0,-5 29 15,1-8-15,-2 0 0,1 2 16,-2 9-16,1 1 16,-1-3-16,0 1 0,0-1 15,0 0-15,-1 2 0,2-3 0,0-8 16,2-3-16,1-4 0,-1-1 0,2-4 16</inkml:trace>
  <inkml:trace contextRef="#ctx0" brushRef="#br0" timeOffset="137436.6341">11826 13554 0,'0'0'0,"0"0"0,0 0 15,0 0-15,0 0 0,0 0 16,0 0-16,-23 24 0,23-24 0,-31 19 16,9-8-1,-1 2-15,-3 1 0,-8 4 16,-2 1-16,0-2 0,2-1 0,-3 4 16,2-2-16,7 1 15,4 1-15,5-3 0,4-2 16,6 0-16,2 0 0,5 0 15,3-1-15,8-1 0,6-1 16,4 0-16,2 0 0,10 1 16,7-1-16,0 0 0,-2 0 0,10 3 15,3 0-15,-6-1 0,-4-3 16,6 0-16,-2-1 0,-9-3 16,-8 0-16,-3-4 0,-6-3 15,-5-1-15,-1 0 0,-5-9 16,-4-6-16,-2 0 0,-2 1 0,0 4 15,1 1-15,-1 4 0</inkml:trace>
  <inkml:trace contextRef="#ctx0" brushRef="#br0" timeOffset="137670.3137">11753 13668 0,'0'0'0,"0"0"15,0 0-15,0 0 0,-1 31 0,1-31 16,-1 37 0,0-15-16,1 3 0,-1 9 0,-2 1 15,-1 2-15,-3 1 0,-3 13 16,-1 0-16,3-2 0,0-4 16,1 6-16,3-3 0,3-8 0,2-7 15,0-7-15,-1-5 0,0-5 16</inkml:trace>
  <inkml:trace contextRef="#ctx0" brushRef="#br0" timeOffset="138219.7927">12465 13744 0,'0'0'0,"0"0"0,0 0 16,0-23-16,0 23 0,-3-18 16,0 10-16,-2 0 0,1 1 0,-7 1 15,-4 2 1,-2 3-16,-1 3 0,-8 6 16,-3 4-16,2 1 0,0 2 0,-3 5 15,5 1-15,2 2 0,2 3 0,3-2 16,2 0-16,2-1 15,5 1-15,3-1 0,5 1 16,0-3-16,2-2 0,2-3 0,2-1 16,0-2-16,2-2 0,5-4 15,4-2-15,7-3 16,4-4-16,-2-1 0,-2 1 0,2-7 16,4-3-16,-3-1 15,-1-1-15,1-1 0,-4 0 16,-7 2-16,-2 0 0,1-2 15,-2 0-15,-2 2 0,-4 2 0,0 2 16,-2 1-16,1 2 0,-2 2 16,-1 1-16,-2 0 15,0 3-15,0 0 0,-2 3 16,-1 4-16,-1 2 0,1 2 0,-1 1 16,-1 1-16,0 2 0,-1 0 15,0 3-15,-2 2 0,0 0 16,0 1-16,1 0 15,-2-1-15,1-2 0,3-2 16,0-1-16,2-2 0,0-2 0,0 0 16,1-4-16,0 0 0,1-1 15</inkml:trace>
  <inkml:trace contextRef="#ctx0" brushRef="#br0" timeOffset="138419.7966">12634 14067 0,'0'0'15,"0"0"-15,0 0 0,0 0 16,-3 25-16,3-25 0,-5 30 0,3-13 16,-1-2-16,1 2 0,0 1 15,2-2-15,1 2 0,0 1 16,0-3-16,0-3 0</inkml:trace>
  <inkml:trace contextRef="#ctx0" brushRef="#br0" timeOffset="139003.8218">13276 13871 0,'0'0'0,"0"0"15,2-17-15,-1 7 0,-1 1 0,0-5 16,-1-3-16,-1-4 16,0 0-16,-3 2 15,-1 0-15,-2 3 0,-1 4 0,-3 2 16,-2 2-16,-1 3 0,0 1 16,-2 4-16,1 4 0,-3 3 15,-1 3-15,0 2 0,-1 3 16,-1 4-16,4 2 0,1 4 15,3 2-15,2 1 0,2-1 0,2 3 16,2 1-16,3-1 0,1 0 16,2 4-16,2-3 15,1-5-15,2-7 0,4 5 0,3-3 16,1-4-16,1-2 0,0-7 16,1-3-16,-1-1 0,1-3 15,0-1-15,2-3 0,0-3 0,2-2 16,-1-1-16,-1-2 15,-1 0-15,-2-1 0,-2-1 16,0-3-16,-2 0 0,-2 0 0,-1 2 16,-2 1-16,0 1 0,-1 2 15,-1 2-15,0 1 0,-1 2 16,0 2-16,-2 3 0,1-3 16,-2 6-16,0 2 0,-1 3 15,-1 1-15,1 2 0,-1 3 0,0 2 16,-1 2-1,1-1-15,0 1 0,-1 2 0,1 1 16,0 1-16,-1-4 0,2 3 16,1 1-16,-1-1 0,0-1 0,0-4 15,0-4-15,1-1 0,0-2 16,0-2-16</inkml:trace>
  <inkml:trace contextRef="#ctx0" brushRef="#br0" timeOffset="139286.7552">13456 14119 0,'0'0'0,"0"0"0,0 0 15,0 0-15,29 0 0,-29 0 16,29 3-16,-29-3 16,28 6-16,-16-1 0,-1 0 0,-1 3 15,-1 0-15,-4 2 0,0 2 16,-3-1-16,-1-1 0,-3 1 15,-3 0-15,-1 0 0,-3 1 0,-3 4 16,0 0-16,1 0 0,1-5 16,1 3-16,0-2 0,3-1 15,2-1-15,2 0 0,2-3 16,6 1-16,8 0 0,4-2 16,7-1-16,0-3 0,3 0 15,-5 0-15,-3-1 0,-4 1 16</inkml:trace>
  <inkml:trace contextRef="#ctx0" brushRef="#br0" timeOffset="139503.3114">13792 13890 0,'0'0'0,"0"0"0,0 0 0,36-1 15,-36 1-15,47 5 0,-17-2 0,-1 2 16,1 0-16,12 0 16,3 2-16,0-1 15,0-1-15,1-2 0,-6-2 0,-3-1 16,-7 1-16,-7-1 0</inkml:trace>
  <inkml:trace contextRef="#ctx0" brushRef="#br0" timeOffset="139706.2175">14088 13763 0,'0'0'0,"0"0"0,0 0 16,-2 24-16,2-24 0,0 29 0,0-8 15,-1 2-15,0 3 0,0 10 16,0 1-16,0 1 0,0 0 15,0 9-15,0 0 0,0-3 16,1-3-16,0-2 0,0-9 16,0-5-16</inkml:trace>
  <inkml:trace contextRef="#ctx0" brushRef="#br0" timeOffset="140369.7391">14887 14016 0,'0'0'0,"0"0"15,0 0-15,14-26 0,-8 14 0,1-4 16,0-2-16,2-5 0,-1-1 0,-2 2 15,0 0-15,-3 2 16,-2 2-16,-2 2 0,-3 2 16,-2 1-16,0 2 0,-5 3 15,-4 4-15,-1 2 0,-2 4 16,-2 3-16,-2 3 0,2 3 0,2 2 16,-9 6-16,0 5 15,1 0-15,2 1 0,4 4 0,2 3 16,4-1-16,2-1 0,2 6 15,3 2-15,3-5 0,2-3 0,3-2 16,3 1-16,5-4 0,3-2 16,2-3-16,0-2 15,0-2-15,-1-2 0,3-5 16,2-2-16,0-6 0,2-2 0,2-6 16,1-3-16,-5 2 0,-3-2 15,0-3-15,-3-3 0,-1-2 16,-2-3-16,-2 0 0,1-2 15,-1 2-15,-2 0 0,0 1 16,-2 0-16,-1 1 0,-1 1 0,-1 2 16,0 1-16,0 5 0,0 0 15,0 2-15,0 3 16,0 0-16,-1 1 0,-1 5 16,0 2-16,-1 1 0,0 1 0,0 4 15,1 3-15,0 2 0,-1 2 16,2 4-16,0 4 15,1 0-15,0 1 0,1 0 16,2 0-16,-1 8 0,1 0 0,1-3 16,1-1-16,-2-1 0,-1 1 0,2-8 15,-1-1-15,-1-4 16,0-5-16,1-1 0</inkml:trace>
  <inkml:trace contextRef="#ctx0" brushRef="#br0" timeOffset="140688.5156">15099 14287 0,'0'0'0,"0"0"0,0 0 16,0 0-16,0 0 0,0 0 0,31 1 16,-31-1-16,22 2 0,-22-2 15,22 11-15,-12-4 0,0 0 16,-3 4-16,0 0 15,-3-1-15,0 1 0,-3 2 0,-1 1 16,-2 2-16,-2-2 0,-1 1 16,-2 2-16,1-4 0,-1 0 0,-1 4 15,2 1-15,1-4 16,2 1-16,2-3 0,2 1 16,3-2-16,3 3 0,2-4 0,1-1 15,4-3-15,5-1 0,1-3 16,2-2-16,-3-4 0,0-3 15,-3 0-15,-3 1 16,-2 1-16</inkml:trace>
  <inkml:trace contextRef="#ctx0" brushRef="#br0" timeOffset="141221.4332">15177 13344 0,'0'0'0,"0"0"0,0 0 15,0 0-15,0 0 0,16-18 16,-16 18-16,0 0 0,25-9 0,-25 9 16,34 0-16,-15 2 0,-2 1 15,3 4-15,2 3 0,-2 1 16,-1 1-16,1 5 0,-4 1 15,-2 1-15,-4-2 0,-6 1 16,-5-1-16,-2-2 0,-2-4 0,-2 2 16,0 1-16,-2-2 15,-1-2-15,-1 0 0,-1 1 16,0-3-16,0 0 0,1-2 16,1-3-16,2 1 0,1-1 0,2 0 15,0 0-15,2-1 0,0 0 0,3-2 16,0 0-16,5 1 15,2-3-15,3 2 0,3 2 16,1-1-16,2 2 0,5 1 16,2 1-16,-2 1 0,-1 1 15,-3 2-15,-1 2 0,-2-1 0,-2 1 16,-2 2-16,-1 3 16,-2-2-16,-2 1 0,-3 0 15,-2 2-15,-1-1 0,-1-2 0,-3 2 16,-3-1-16,-1 0 0,-2 0 15,-2-1 1,0 0-16,-1-3 0,1-1 16,2-1-16,1-1 0,2-3 15</inkml:trace>
  <inkml:trace contextRef="#ctx0" brushRef="#br0" timeOffset="141403.4757">16015 13942 0,'0'0'0,"0"0"0,23 2 15,-6 0-15,1 2 0,5 2 0,0 1 16,-1 1-16,0 1 16,-2 0-16,-1-1 0,-4 0 0,-2-2 0,-2 0 15</inkml:trace>
  <inkml:trace contextRef="#ctx0" brushRef="#br0" timeOffset="141569.5599">15877 14247 0,'0'0'0,"0"0"0,0 0 15,43 4-15,-21-2 0,6 3 16,5-3-16,12 2 0,2 1 0,11-4 15,0-1-15,-10 0 0,-10 0 16,-7 0-16</inkml:trace>
  <inkml:trace contextRef="#ctx0" brushRef="#br0" timeOffset="142003.5926">17059 13794 0,'0'0'0,"0"0"16,0 0-16,0 0 0,-23 23 0,23-23 15,-28 23-15,10-10 0,-1-1 16,-4 3-16,-3 2 15,-9 5-15,2-1 0,0 1 0,1-1 16,3-3-16,1 0 0,-2-1 16,5 0-16,4-1 0,3-1 0,4-2 15,3 0 1,3-1-16,5 0 0,4 0 0,3-1 16,4-3-16,4 3 0,6-2 15,4 1-15,8 1 0,2-2 0,3-1 16,4-1-16,-1 0 0,2 0 15,9 4-15,2 4 0,-8-2 16,-4-2-16,-2 0 16,0-1-16,-5-6 0,-4-2 0,-6-4 15,-4-5-15,-5-2 0,-3-3 16,-2 4-16,-3 1 0,0 0 16</inkml:trace>
  <inkml:trace contextRef="#ctx0" brushRef="#br0" timeOffset="142237.4191">17023 13899 0,'0'0'0,"0"0"0,0 0 16,0 0-16,0 0 0,0 28 15,0-28-15,-2 35 0,1-14 0,0 3 16,-2 1-16,1 1 0,-1 3 15,-3 10-15,1 5 0,-2-2 16,0-1-16,-4 9 0,0 0 16,1-6-16,1-4 0,1-4 15,1-7-15,2-5 0</inkml:trace>
  <inkml:trace contextRef="#ctx0" brushRef="#br0" timeOffset="142855.3868">17649 13874 0,'0'0'0,"0"0"0,0 0 0,-1-20 16,0 13-16,-1 0 0,-2 1 15,-2 0-15,0 2 0,-6 1 16,-3 1-16,0 4 0,-1 3 16,-6 6-16,-1 4 0,0 1 15,0 0-15,-1 8 16,2 7-16,4 4 16,1 1-16,1 5 0,2-4 0,3 4 15,5-1-15,1-5 0,4-5 0,5-2 16,2 0-16,4-3 15,2-7-15,5-4 0,3-3 16,-3-4-16,1-1 0,2-6 16,3-4-16,1-3 0,1-2 0,1-7 15,-1-3-15,-4 0 0,-2 0 16,1-4-16,0-3 16,-4 0-16,-2 1 0,0 1 0,-2 0 15,-4 2-15,-3 1 0,-2-1 16,0 1-16,-2 5 0,1 2 0,-2 2 15,0 4-15,-1 1 16,0 4-16,-4 2 0,-1 3 16,-2 3-16,0 0 0,1 7 15,-2 6-15,2-4 0,0 1 0,0 9 16,-1 3-16,1 2 0,1 0 16,0 2-16,2 3 0,1-2 15,0-2-15,2 7 0,1-2 16,0-5-16,1-3 0,0-2 15,2 0-15,-1-7 0,0-2 16,2-4-16,2-8 0,-2 0 0,0-1 16,-2 0-16</inkml:trace>
  <inkml:trace contextRef="#ctx0" brushRef="#br0" timeOffset="143057.2257">17962 14509 0,'0'0'0,"0"0"15,0 0-15,0 31 0,0-17 0,-2 4 16,1 4-16,-1 3 0,0 0 16,0 0-16,0 0 0,-1-3 15,1-1-15,-1-4 0,-1-6 16,4-7-16,4-8 0,-1 4 15,-1-3-15,1 3 0</inkml:trace>
  <inkml:trace contextRef="#ctx0" brushRef="#br0" timeOffset="143420.2363">18082 13510 0,'0'0'16,"0"0"-16,0 0 0,20-10 0,-13 6 0,7 2 16,3 3-16,3 1 0,1 1 15,8 2 1,0 5-16,-2 3 0,-4 1 0,-3 8 16,-7 1-16,-10-3 15,-5 2-15,-2 0 0,-2-2 0,-7-1 16,-6 1-1,-1-5-15,0 0 0,1-1 16,1 0-16,4-1 0,2-2 0,2-1 16,2-1-16,1-1 0,3 0 15,3 1-15,2 1 0,8-1 16,5 1-16,4-1 0,4 1 16,8 2-16,2 0 0,0-1 15,1 2-15,-6-3 0,-5-2 16,-4-2-16</inkml:trace>
  <inkml:trace contextRef="#ctx0" brushRef="#br0" timeOffset="143687.2467">18442 14251 0,'0'0'0,"0"0"0,27 0 16,-7 0-16,2 0 0,13 0 16,6 1-16,-3 0 0,0 0 15,9-1-15,2-1 0,-5-1 0,-3 2 16,5-7-16,-1 0 16,-6-4-16,-7 2 0,-7-4 0,-5 0 15,-5-1-15,-3-1 0,-5-3 16,-2-4-16,-2 6 15,0 4-15,-1 1 0</inkml:trace>
  <inkml:trace contextRef="#ctx0" brushRef="#br0" timeOffset="143920.4448">18831 13924 0,'0'0'0,"0"0"0,0 0 16,-2 25-16,0-12 0,0 3 16,0 3-16,0 3 0,-2 3 0,0 8 15,-1 4-15,1 0 16,0 1-16,-1 10 0,1 0 16,-2-4-16,1-2 0,-3 6 0,0-4 15,3-9-15,0-7 0,2-7 16</inkml:trace>
  <inkml:trace contextRef="#ctx0" brushRef="#br0" timeOffset="144391.5661">19325 13783 0,'0'0'0,"0"0"0,0 0 15,22-13-15,-12 8 0,6 2 16,5 1-16,2 0 0,1 2 15,12 4-15,3 3 16,-1 2-16,-2 0 0,5 8 0,-3 3 16,-5-3-16,-2 0 0,-3 3 15,-5-3-15,-9 0 0,-7 1 0,-7-4 16,-5 2-16,-3-1 0,-1 1 16,-4 0-16,-2 1 0,-5-2 15,-3-1-15,1 0 0,-1 0 16,1 0-16,0-1 0,-1 2 15,-1 1-15,4 0 16,4 1-16,0 1 0,5 0 0,7-5 16,4 1-16,9 2 0,7 3 15,7 1-15,7 2 0,10 0 16,8 2-16,7 1 0,-3-4 16,-6-2-16,-11-5 0,-9-4 15</inkml:trace>
  <inkml:trace contextRef="#ctx0" brushRef="#br0" timeOffset="144953.8126">20424 13918 0,'0'0'15,"0"0"-15,0 0 0,7-25 0,-4 13 16,0 1-16,1 0 0,-1 1 15,0 0-15,-1 0 0,1 2 16,-1 0-16,0 2 0,-3 1 16,-2 2-16,-3 1 0,-1 2 0,-4 3 15,-2 2-15,-1 4 0,-2 1 16,-5 6-16,0 3 0,3 2 16,0 2-16,0 3 15,1 2-15,1-2 0,3 1 0,1 5 16,3 0-16,4-3 0,4-3 15,2-1-15,3-1 0,0-5 16,2-1-16,4-3 0,3-1 16,3-4-16,2-1 0,2-3 15,1-5-15,0-2 0,-1-3 0,0-1 16,0-3-16,-2-4 0,0-2 16,-3-4-16,-1-3 0,-2 3 15,-1 0-15,-2 0 0,-3 1 16,0 0-16,-2 0 0,0 2 15,-3 0-15,1 5 0,0 3 16,-1 1-16,-1 3 16,0 3-16,-2 0 0,0 6 0,-2 4 15,0 2-15,-1 3 0,-1 0 16,-1 2-16,1 3 0,-1 0 0,1 3 16,-1 0-16,0 2 0,2 1 15,-3 5-15,1-1 0,2-2 16,1-1-16,0-2 0,2-1 15,1-3-15,2-1 0,0-6 16,0-2-16,-1-2 0</inkml:trace>
  <inkml:trace contextRef="#ctx0" brushRef="#br0" timeOffset="145154.1136">20770 14362 0,'0'0'0,"0"0"16,0 0-16,-4 19 0,4-19 0,-5 21 15,3-3-15,0 2 16,0-2-16,1 0 0,2-2 16,0 2-16,0-2 0,-1-2 15</inkml:trace>
  <inkml:trace contextRef="#ctx0" brushRef="#br0" timeOffset="145687.4652">21368 14087 0,'0'0'0,"0"0"15,1-20-15,-1 6 16,0-2-16,-2 0 0,-1-1 15,-3-2-15,0 0 0,0 0 0,-2 1 16,-3 2-16,-2 2 0,-1 2 16,-2 5-16,0 2 0,-2 3 0,-3 5 15,-3 6-15,2 0 16,2-1-16,-3 8 0,2 4 0,2 4 16,1 4-16,3 2 15,2 2-15,3 1 0,2-1 0,4 4 16,2-2-16,5-2 0,2 0 15,2-3-15,1-1 0,1-6 16,4-1-16,2-3 0,4-3 16,1-5-16,-1-3 0,2-2 15,0-3-15,3-2 0,1-2 0,0-2 16,1-2-16,-8-2 0,-1-2 16,2-3-16,-2-1 15,-5 0-15,-1-1 0,-2 1 0,0 2 16,-2 3-16,-2-2 0,0 4 15,-2 1-15,-1 2 0,0 0 16,-2 4-16,3-3 0,-3 3 16,-4 1-16,1 4 0,-1-1 15,-1 5-15,1 5 0,0 2 16,0 2-16,1 3 0,1 1 0,-1 0 16,1 3-16,0-1 15,0 1-15,-2-2 0,1 1 0,-1 4 16,-1-1-16,2-4 15,0-7-15,0 0 0</inkml:trace>
  <inkml:trace contextRef="#ctx0" brushRef="#br0" timeOffset="145971.9713">21708 14480 0,'0'0'0,"0"0"0,0 0 15,0 0-15,25-1 0,-25 1 16,0 0-16,25 8 0,-25-8 16,0 0-16,20 17 0,-17-9 0,0 2 15,-4-2-15,-3 4 16,0 1-16,-2 1 0,0 0 0,-2 2 16,1 0-16,1-2 0,-2 4 15,1-2-15,3 0 0,2 2 16,3-3-16,3-1 0,5 0 15,4-3-15,4 0 0,4-1 16,3-2-16,5-1 0,1-4 16,0 0-16,1-3 0,-5 1 0,-5-1 15</inkml:trace>
  <inkml:trace contextRef="#ctx0" brushRef="#br0" timeOffset="146173.3165">22197 14248 0,'0'0'0,"0"0"15,26 0-15,-26 0 0,46 3 0,-17 1 16,3 3-16,11 1 0,1 1 16,7 4-16,-3 0 0,-3-3 15,-3-3-15,3-2 0,-3-3 16,-9 2-16,-7-4 0,-7 2 15</inkml:trace>
  <inkml:trace contextRef="#ctx0" brushRef="#br0" timeOffset="146403.4762">22518 14071 0,'0'0'0,"0"0"0,0 0 15,-4 25-15,4-25 0,-7 30 16,2-11-16,-1 5 0,1 1 0,-1 11 16,2 4-16,-1-1 0,1-1 15,-2 9-15,2 0 0,1-1 16,1 0-16,4 0 0,1-3 16,-1-11-16,0-7 0,-1-7 0</inkml:trace>
  <inkml:trace contextRef="#ctx0" brushRef="#br0" timeOffset="146787.4519">22966 14058 0,'0'0'0,"0"0"15,0 0-15,23-14 0,-12 8 16,6 3-16,4-1 0,8 2 16,4 1-16,-1 2 0,0 5 15,-3-2-15,-4 3 0,4 1 16,-3 2-16,-5 2 0,-4-3 16,-7 2-16,-7 3 0,-3-1 0,-2 1 15,-9 0-15,-8 4 0,-2-4 16,-3-3-16,-4 0 0,-1 1 15,-1-1-15,0 0 0,-2 4 16,3 2-16,4 2 0,2 1 16,4 0-16,4 2 0,6-3 15,6-3-15,7 6 0,7 4 16,5-6-16,4 1 0,18 4 16,9 0-16,3 0 0,2 1 0,-11-6 15,-10-5-15,-7-3 0</inkml:trace>
  <inkml:trace contextRef="#ctx0" brushRef="#br0" timeOffset="147355.5471">23848 14044 0,'0'0'0,"0"0"15,2-20-15,-1 9 0,0 1 0,1 1 16,-1 1-16,-1 0 15,0 1-15,-1 0 0,-1 2 16,-1 0-16,-1 2 0,-3 2 0,-2 0 16,-2 2-16,-1 0 0,-6 6 15,-2 4 1,-1 2-16,-1 2 0,-6 7 0,0-2 16,4 4-16,2 3 0,1 4 0,3-1 15,4-1-15,3-1 0,4-3 16,4 1-16,3-2 0,3-3 15,5-3-15,3-3 0,2-1 16,3-5-16,2-2 0,3-1 16,1-3-16,1-3 0,0-7 15,-1 0-15,-1-7 0,-1-1 0,1 1 16,1-2-16,-2 0 0,-3-6 16,-1 1-16,-3-1 0,-1 1 15,0 0-15,-2-1 0,-2 1 16,-3 3-16,0 0 0,-2 4 15,0 1 1,0 1-16,-1 3 0,-2 3 0,0 3 0,-4 3 16,-2 4-1,-2 1-15,-1 3 0,-1 1 0,-2 2 16,0 3-16,1 3 0,1 4 0,0 1 16,-1 6-16,1 1 0,1 3 15,1 1-15,1-1 0,3-1 16,1 0-16,3-4 0,0 1 15,2-2-15,0-2 0,1 1 16,0-6-16,1-1 0,1-5 16,3-2-16,-2-4 0,0 0 15,-2-4-15</inkml:trace>
  <inkml:trace contextRef="#ctx0" brushRef="#br0" timeOffset="147537.8498">24045 14462 0,'0'0'0,"0"0"15,0 0-15,0 0 0,-6 28 16,6-28-16,-8 22 0,8-22 16,-11 26-16,4-10 0,0 2 15,-1 0-15,0-4 0,2 1 16,0-5-16,2 1 0</inkml:trace>
  <inkml:trace contextRef="#ctx0" brushRef="#br0" timeOffset="148153.6333">24716 14196 0,'0'0'0,"0"0"16,5-20-16,0 6 0,0-1 16,1-6-16,-2-4 0,0 2 15,-2-1-15,-1-2 0,-2 1 16,-1 4-16,-2 2 0,-2 2 16,-4 0-16,-1 2 0,-3 1 0,-2 4 15,-3 6-15,-2 3 0,-1 1 16,-2 5-16,-4 4 0,4 2 15,2 3-15,0 4 0,0 4 16,2 0-16,2 2 0,0 7 16,0 4-16,6-4 0,3-1 15,5 0-15,4 0 0,2-5 16,3-1-16,4-1 0,3-2 16,-1 1-16,0-3 0,4-4 15,2-3-15,1-1 0,1-3 0,2-2 16,1-2-16,-3-4 0,-3-2 15,2-3-15,-1-2 0,-3 0 16,-1-1-16,0-4 16,1-1-16,-1 1 0,-2-1 0,-3 0 15,-1 1-15,-2 0 0,1 1 0,-2 2 16,0 2-16,-1 0 16,0 3-16,-3 4 0,0 0 0,0 0 15,-2 2-15,-3 3 16,-3 2-16,0 5 0,-1 2 0,1 3 15,-1 1-15,0 2 0,1 0 16,0 3-16,2 2 16,0 1-16,1-1 0,-2 4 0,1 0 15,1-1-15,1-3 0,0 0 16,2-2-16,0-3 0,1-4 16,0-3-16,1-1 0,0-3 0,0-1 15,0-2-15</inkml:trace>
  <inkml:trace contextRef="#ctx0" brushRef="#br0" timeOffset="148620.3054">25035 14640 0,'0'0'0,"0"0"16,13 8-16,-5-1 0,0 1 0,0 1 15,0 2-15,0 0 0,-2 0 16,-1 4-16,-2 2 0,-1 1 15,-2-1-15,-4-2 0,-3-1 16,-3 0-16,-1-5 0,-4 1 16,-3 0-16,1-3 15,2 0-15,0-3 0,-1 0 0,2-1 16,1 0-16,0 1 0,2-3 16,3 2-16,0-3 0,1 0 15,2 1-15,0 1 0,3-2 16,2 3-16,2 1 0,4 0 0,2 4 15,3 5-15,3 1 0,1 1 16,2 3-16,4 3 16,-1 1-16,-4 3 0,-1-3 0,-1 5 15,-3-5-15,-2-1 0,-4-2 16,-3 2-16,-2 0 16,-5-3-16,-4 0 0,-5-1 0,-4-2 15,-1-1-15,1-3 0,-10 0 16,-6-4-1,2 0-15,2 0 0,5-1 0,4-1 0,-1-1 16,-1-2-16,4-1 16,3 2-16,4-2 0,2-1 15,3 0-15,0-1 0,2-2 16,0 3-16,2 0 0</inkml:trace>
  <inkml:trace contextRef="#ctx0" brushRef="#br0" timeOffset="148803.3766">25443 15637 0,'0'0'16,"0"0"-16,0 0 0,0 0 0,0 0 16,0 0-16,0 0 15,0 0-15,-7 21 0,7-21 16,0 0-1,0 0-15</inkml:trace>
  <inkml:trace contextRef="#ctx0" brushRef="#br0" timeOffset="150387.6317">16427 13354 0,'0'0'0,"11"11"16,6 8-16,10 13 0,2 5 15,17 20-15,7 7 0,9 13 16,0 1-16,18 23 0,12 21 16,20 34-16,-23-22 0,-5-5 15,-4-3-15,-10-17 0,-7-13 0,-2 10 16,0 5-16,-9-11 16,-7-8-16,-2 1 0,-1 0 0,-5-14 15,-2-8-15,-7-3 0,-2 3 16,-4-9-16,-2-5 0,-1-2 15,1-3-15,-2-4 0,-3-4 0,-4-4 16,-3-3-16,-4-8 16,0-6-16,-4 2 0,-2-1 15,-2-2-15,0-1 0,-4-2 0,-2-3 16,-5-2-16,-4-1 0,6-4 16,4-3-16,3-2 0</inkml:trace>
  <inkml:trace contextRef="#ctx0" brushRef="#br0" timeOffset="151170.7217">8249 13012 0,'0'0'16,"9"13"-16,6 1 0,-4-1 0,4 2 15,13 11-15,6 7 0,11 10 16,2 2-16,14 12 0,8 4 15,5 7-15,-2-4 0,14 14 16,1 2-16,26 28 0,-16-13 0,-2 1 16,-4-2-16,-13-8 0,-10-8 15,5 6-15,2 4 16,-9-6-16,-6-5 0,2 10 16,2 4-16,-4-5 0,-2-4 0,11 17 15,6 12-15,-16-15 0,-8-14 16,-17-24-16,-10-19 0,-7-11 15</inkml:trace>
  <inkml:trace contextRef="#ctx0" brushRef="#br0" timeOffset="152355.5144">19122 13442 0,'0'0'0,"17"3"16,3 1-16,-2 0 0,2 3 0,14 2 15,8 5-15,14 7 0,3 3 16,15 6-16,2 2 0,-2 0 16,-2 1-16,20 11 0,16 10 15,-9-4-15,-4-4 0,47 32 16,-6 0-16,-18-6 0,-13-5 0,8 6 16,4 4-16,-9-5 15,-7-3-15,5 4 0,3 2 16,-12-7-16,-6-7 0,5 10 0,3 4 15,-7-4-15,-6-3 0,-1 1 16,-1 4-16,-13-7 0,-9-3 16,0-1-16,-1-2 0,-6-9 15,-4-6-15,-5-5 0,-3-1 0,-5-7 16,-5-1-16,-3-5 0,-5-2 16,-3-6-16,-2-4 0,-4-5 15,-3-2-15,-2-3 0,-2-1 16,-9-3-16,-3 0 15,-2-4-15,-3-2 0,-2-6 0,-2-5 16,-8-1-16,-5 2 0,1 6 16,-7-1-16,8 4 0,6 1 0,6 2 15</inkml:trace>
  <inkml:trace contextRef="#ctx0" brushRef="#br0" timeOffset="153220.9661">11306 13323 0,'0'0'16,"0"0"-16,0 0 0,0 0 15,-3 28-15,3-28 0,8 29 16,0-11-16,3 2 0,6 6 16,5 4-16,9 11 0,2 3 0,14 13 15,3 2-15,0-1 16,0 1-16,9 16 0,8 14 0,-9-10 15,-9-8-15,5 8 0,-11-16 16,-13-20-16</inkml:trace>
  <inkml:trace contextRef="#ctx0" brushRef="#br0" timeOffset="153820.5078">11263 14862 0,'0'0'0,"0"0"0,0 0 16,34-4-16,-21 4 0,5 0 15,5 3-15,0-2 0,0 6 0,10 4 16,2 4-16,-3 1 0,-2-1 16,1 6-16,-5 0 0,-6 1 15,-4 0-15,-8 2 0,-5 1 16,-10-4-16,-6-2 0,-5-1 15,-5-1-15,-5-1 16,-4 1-16,-1 1 0,-1-1 0,-2 0 16,5-2-16,1 0 0,1-1 15,4-2-15,4-2 0,4-1 16,3-3-16,4 0 0,4 1 0,8 0 16,8-2-16,6 4 0,9-1 15,9 3-15,8 0 0,6 3 16,4-3-16,18 6 0,2 1 15,8-3-15,-5 1 0,-12-4 16,-18-3-16,-13-4 0</inkml:trace>
  <inkml:trace contextRef="#ctx0" brushRef="#br1" timeOffset="167954.4557">13791 8177 0,'0'0'0,"-14"-6"15,-8-2-15,-9-1 0,-2-1 0,-20-3 16,-20-5-16,0 0 0,-1 3 16,-21-3-16,-5 0 0,-8-1 15,8 4-15,-54-2 0,5 5 16,18 5-16,12 4 0,-9 4 16,-5 3-16,11 3 0,10 2 0,-7 5 15,-4 2-15,14 2 0,9 1 16,-6 3-16,-4 3 0,9 1 15,10 1-15,-1 2 0,1 1 16,10 0-16,10-1 0,-5 8 16,-3 4-16,13-3 0,9-4 0,5 4 15,3 2-15,9-5 16,4-3-16,1 5 0,1 4 16,11-6-16,7-2 0,9 1 15,3 2-15,5-4 0,3-3 0,1 2 16,3 2-16,3-1 0,2-2 15,5 5-15,4 6 0,1-6 16,1 0-16,7-1 0,3 1 16,1-4-16,-1-1 0,8 0 15,5-1-15,2 1 0,0-1 0,6 1 16,6 1-16,-3-5 0,1-4 16,10 5-16,9 3 15,-10-3-15,-5-4 0,5 4 0,4 2 16,1-8-16,0-4 0,8 1 15,4-1-15,-5-1 0,-1-1 16,10-6-16,8-3 0,-7-2 16,-2 1-16,12-3 0,10 0 15,-5-1-15,-2 0 0,11-7 0,11-7 16,-12 3-16,-7 1 0,6-2 16,3-1-16,-6-3 0,-7 1 15,11-4-15,7-1 0,-11 0 16,-8-1-16,2-2 0,1-5 15,-15-2-15,-10-1 0,3-4 16,1 1-16,-13 0 0,-7-1 16,1 0-16,-1-3 0,-6 1 0,-4-1 15,-8-8-15,-4-5 16,-9 3-16,-6 0 0,-6-2 16,-2-2-16,-6 4 0,-3 1 0,-9-3 15,-5 2-15,-8-2 0,-2 2 16,-10-4-16,-7-3 15,-7 7-15,-3 3 0,-12-4 0,-8-3 16,-3 6-16,-2 4 0,-12 2 16,-10 1-16,8 7 0,4 3 0,-12 2 15,-7 4-15,9 3 16,5 3-16,-5 2 0,-5 1 16,11 6-16,9 2 0,-1 8 0,0 5 15,11 0-15,9 1 0,7 5 16,4 3-16,9 6 0,8 3 0,9 6 15,8 5-15,10-7 16,9-3-16,-4-8 0,-2-6 16,-2-4-16</inkml:trace>
  <inkml:trace contextRef="#ctx0" brushRef="#br1" timeOffset="169141.6599">15849 8695 0,'0'0'0,"0"0"0,0 0 15,16-16-15,-16 16 0,24-11 0,-4 5 16,3 0-16,4 0 0,15-1 15,7 1-15,2 0 0,0 1 0,23 1 16,9 2-16,9 1 16,-6 1-16,27 6 0,6 7 15,4 0-15,-10-1 0,58 8 16,-6-2-16,-25 0 0,-16-2 0,15 8 16,12 5-16,-18 0 0,-11 2 15,24 6-15,16 6 16,-20-4-16,-13-3 0,23 12 0,15 6 15,-18-3-15,-12-2 0,18 8 16,14 5-16,-26-3 0,-17-4 0,22 14 16,14 9-16,-19-8 0,-12-6 15,14 15-15,9 8 16,-19-7-16,-15-5 0,16 13 16,8 9-16,-16-8 0,-12-6 0,7 12 15,5 9-15,-17-14 0,-12-5 16,9 12-16,7 9 0,-18-9 15,-11-8-15,11 14 0,7 10 16,-14-13-16,-11-7 0,1 10 16,0 9-16,-10-14 0,-10-9 0,2 11 15,2 8-15,-10-16 0,-6-10 16,-1 8-16,-2 6 16,-6-13-16,-4-10 0,0 4 15,0 1-15,-4-6 0,-3-6 0,-5 3 16,-2 3-16,-6-16 0,-2-11 15,3-3-15,4-2 0,-5-8 16,-1-4-16,-3-2 0,0-1 16,-3-4-16,1-4 0,1-1 15,1-1-15,-3-5 0,-1-4 0,-1-3 16,1-1-16,-2-2 0,1-2 16,0 4-16,3 1 15,0-4-15,0-3 0,-1-5 0,-2-4 16,-4 0-16,1-3 0,-4-7 15,-3-5-15,-1 4 0,-1 3 0,2-7 16,1-4-16,0 4 16,1 2-16,1 2 0,0 4 15,0-2-15,1-1 0,1-1 16,2-2-16,-1 8 0,2 4 0,-1 2 16,0 1-16,2 4 0,-1 1 15,-2 2-15,-1-1 0,1 3 16,-2 2-16,2-3 0,-2 3 15,0 0-15,1 3 0,-2 4 16,-1 4-16,-1-1 0,0 2 0,1 3 16,1 4-16,0-1 0,0 2 15,1 3-15,1 3 16,1 0-16,1-1 0,-2 7 0,-1-1 16,2-1-16,2-2 0,-2 0 15,-1 0-15,-1-4 0,-1-3 0,0 1 16,0 0-16,-3-2 15,0-3-15,-4-2 0,0-1 16,-1-4-16,0-1 0,-9-8 16,-6-7-16,-5-9 0,-3-6 15,-12-14-15,-9-9 0,-18-17 16,-7-5-16,-25-21 0,-9-9 16,18 16-16,19 17 0,23 19 15</inkml:trace>
  <inkml:trace contextRef="#ctx0" brushRef="#br1" timeOffset="171621.2449">23180 15529 0,'0'0'0,"0"0"0,0 0 16,0 0-16,0 0 0,0 0 16,16-18-16,-16 18 0,21-4 15,-21 4-15,33-3 0,-15 0 16,1 3-16,3 2 0,3 0 16,1 0-16,-1-1 0,8 6 0,1 0 15,-2 4-15,-2 0 0,5 3 16,-1 3-16,-3-2 0,-3-2 15,-6 1-15,-4 1 0,-6 0 16,-5 0-16,-9-1 0,-8 2 16,-5 0-16,-5-1 0,-7-1 15,-3 0-15,-7-3 0,-2 1 0,-11 3 16,-2 3 0,5-1-16,4-1 0,0 6 0,6-2 15,9-2-15,6-3 0,8 5 16,8 0-1,13-2-15,11 3 0,2-2 0,1-1 16,14-1-16,11-1 0,-1-2 16,-4-2-16,13 4 0,5 0 15,-15-5-15,-11-1 0,-9-3 0</inkml:trace>
  <inkml:trace contextRef="#ctx0" brushRef="#br1" timeOffset="172338.0068">24212 15979 0,'0'0'0,"2"-7"0,3-4 16,0-1-16,1 0 0,-1-6 15,2 0-15,0-7 0,0-1 16,-1 0-16,-1 0 0,-1 2 0,0 1 16,-1-5-16,-1-1 0,-1 4 15,-1 0-15,-1 4 0,-2 2 16,-1 2-16,-2 3 0,-5 6 16,-5 3-16,-2 2 0,-1 1 0,-5 7 15,-4 3 1,2 3-16,-1 0 0,2 7 0,1 0 15,-3 4-15,-1 6 0,-3 3 16,2-1-16,5 4 0,4 1 0,4-1 16,4 1-16,4-2 0,2 1 15,4 0-15,3 0 16,4-4-16,4 0 0,3-3 16,4-2-16,1-5 0,2-2 0,2-1 15,2-4-15,4-2 0,1-7 16,0-2-16,0-2 0,-2-3 15,1-2-15,0-4 0,3-4 16,-6 1-16,-3-2 0,-1-4 16,-1 0-16,-3-3 0,0 1 0,-2-1 15,-1-1-15,-3 4 0,-3 2 16,-2-1-16,0-1 0,-2 0 16,0 2-16,0 5 0,-2 2 15,0 2-15,0 0 0,-1 3 16,-2 4-16,-3 0 0,0 2 15,-1 3-15,-2 2 0,2 1 16,-1 2-16,1 1 0,-2 5 16,1 0-16,1 6 0,-1-2 15,0-1-15,2 5 0,1 0 0,-1 7 16,2 2-16,1-4 0,-1-1 16,2 1-16,1 2 0,1-4 15,2-1-15,-1-4 0,1-3 16,0 1-16,2 0 0,0-3 15,1-3-15,-2-3 0,0-2 16,-1-1-16</inkml:trace>
  <inkml:trace contextRef="#ctx0" brushRef="#br1" timeOffset="172672.31">24544 16273 0,'0'0'0,"0"0"15,0 0-15,26 0 0,-26 0 0,28 4 16,-10-1-16,0 1 0,1 1 16,1 0-16,0 1 0,3 2 15,-1 1-15,-3 2 0,-4 1 16,-3-1-16,-2-1 0,-2-1 16,-1 1-16,-5-1 0,-4-1 15,-3 0-15,-2 2 0,-1-1 16,-3 1-16,-5 0 0,-3-1 15,2 0-15,-2 0 0,3 0 16,1 1-16,1 1 0,0 0 0,1-1 16,3 1-16,4-3 0,1 0 15,3 2-15,2-1 0,4 1 16,0 2-16,5-2 0,3-1 16,4 0-16,3 1 0,2-2 15,1 0-15,1-1 0,2-1 16,-6-1-16,-2-1 0,-3 0 15</inkml:trace>
  <inkml:trace contextRef="#ctx0" brushRef="#br1" timeOffset="173171.228">24868 15504 0,'0'0'16,"0"0"-16,0 0 0,0 0 0,28 1 0,-28-1 15,24 3 1,-9 1-16,2-1 0,1 4 0,0 1 15,0-1-15,0 3 0,3 5 16,-2-1-16,-1 0 0,-4-3 0,-3 2 16,-3-1-16,-4 2 15,-2 0-15,-6-1 0,-2 0 16,-4-3-16,-3-1 0,-5 0 16,-3 0-16,2 0 0,2-2 0,-6 4 15,1 0-15,1-1 0,3-1 16,2 0-16,3-2 0,3 2 15,5 0-15,4 2 0,4 0 16,2-1-16,3 1 0,4 0 16,4 2-16,2-1 0,2-1 0,8 2 15,0 0-15,2 0 16,1-1-16,0-1 0,0-2 16,-4 1-16,-2-1 0,-2-3 0,-1-2 15,-2-1-15,-3-1 0,-2 0 16,-3-1-16,-2 0 0</inkml:trace>
  <inkml:trace contextRef="#ctx0" brushRef="#br1" timeOffset="173343.2331">25775 15926 0,'0'0'0,"0"0"15,0 0-15,0 0 0,0 0 0,0 0 16,0 0-16,0 0 16,0 0-16,0 0 0,0 0 15,0 0-15</inkml:trace>
  <inkml:trace contextRef="#ctx0" brushRef="#br1" timeOffset="178812.4025">15075 13308 0,'0'0'0,"0"0"0,0 0 16,0 0-16,0 0 0,0 0 15,0 0-15,0 0 0,0 0 0,0 0 16,0 0-16,18-17 0,-18 17 15,22-4-15,-22 4 0,30-2 16,-13 1-16,-1 0 0,2 1 16,2 0-16,2 1 0,-1 1 15,0-1-15,0 3 0,0-1 0,6 2 16,2-1-16,-4 1 16,-1-1-16,-2 3 0,-2 0 15,-3 1-15,-2 0 0,-3 0 16,-1 2-16,-2 0 0,-1 1 15,-4 1-15,-2 0 16,-2 1-16,-2-1 0,-3 2 0,-4-1 16,-3 1-16,-2-1 0,-2 0 0,0 1 15,-1 0-15,1-1 0,-3 0 16,-1 1-16,-4 1 0,1-2 16,2-1-16,2 2 0,1-1 15,3-1-15,2-1 0,0-1 16,5-1-16,0 0 0,1-2 15,2 0-15,0 0 0,1 2 0,2-2 16,1-1-16,1 0 0,1-1 16,2 1-16,1 0 0,3-2 15,2 1-15,2-1 0,1-1 16,6 0-16,0 0 0,1-2 16,0 1-16,1-1 0,1 0 15,1 1-15,0-2 0,-1 1 16,-1-1-16,-2 0 0,0 1 15,0-1-15,-2 1 0,2-1 16,-1 1-16,0 0 0,-2 0 0,0 0 16,-2-1-16,-2 0 0,-2 0 15,-1 0-15,-2 0 16,0 0-16,-2 1 0,-1-1 0,1-1 16,-2 1-16,0 0 0,0 0 15,-2 0-15,3 0 0,-3 0 0,0 0 16,-6 2-16,3-2 15,-1 1-15,2 0 0</inkml:trace>
  <inkml:trace contextRef="#ctx0" brushRef="#br1" timeOffset="210272.0178">14158 13070 0,'0'0'0,"0"0"0,19 10 15,-7-2-15,1 2 0,7 7 16,5 7-16,9 7 0,-1 0 0,14 18 15,6 5-15,7 9 0,-3-3 16,15 20-16,1 6 16,2 1-16,-8-8 0,31 42 15,-3-4-15,-15-18 0,-10-11 0,5 11 16,2 8-16,-13-14 0,-8-11 16,8 7-16,5 5 0,-10-16 15,-8-10-15,1 11 0,5 11 16,-11-13-16,-5-12 0,3 2 15,3 1-15,-7-11 0,-6-7 0,3 0 16,0-3-16,-6-11 0,-5-6 16,-2-3-16,-5 1 15,0-13-15,-1-5 0,-2-6 0,1 1 16,-7-3-16,-4-2 0,-1 3 16,-2-3-16,-1 1 0</inkml:trace>
  <inkml:trace contextRef="#ctx0" brushRef="#br1" timeOffset="210972.2128">22924 14884 0,'0'0'0,"0"0"0,18 21 15,-11-10-15,1 4 0,3 5 0,3 6 16,5 12-16,1-1 0,4 22 16,2 6-16,-1 2 0,0 2 15,8 27-15,2 8 0,-1 7 16,-6-8-16,11 54 0,1 15 15,-7-20-15,-6-13 0,-1 8 16,-2 6-16,-7-48 0,-6-32 0,-4-23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4T01:51:31.433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3979 8142 0,'0'0'0,"0"0"0,0 0 15,0 0-15,5-20 0,-5 20 16,3-23-16,0 11 0,0 0 0,-2-1 16,1-1-16,-1 1 15,-1 1-15,-1-2 0,-5-3 16,-1 2-16,-1 1 15,-3 1-15,-4 1 0,-1 1 16,1 1-16,-7 1 0,-1 0 16,-3 2-16,1 1 0,-3 3 0,0 1 15,-3 3-15,1 3 0,-6 4 16,3 1-16,2 0 0,2-1 0,4 2 16,-1 1-16,5 2 15,4-1-15,2 2 0,4 1 16,4-1-16,2 1 0,5 1 15,4 0-15,2 0 0,4-2 0,2 3 16,4 1-16,0 1 0,3-1 16,1 0-16,4 1 0,2-2 15,-1-1-15,1 0 0,4 2 16,-5 0-16,1 0 0,6 4 16,2 0-16,-8-4 0,-1-1 0,-7-1 15,0-3-15,-4-2 0,-4 0 16,-1 0-16,-4 1 15,-3-1-15,-2 1 0,-6-1 16,0 0-16,-4-1 0,-6 0 0,-2 1 16,-4 1-16,-2-2 0,2-1 15,-3-2-15,-4-2 0,2 1 16,1 1-16,-2 0 0,0-2 16,2-1-16,0 0 0,2-2 15,2 1-15,2-2 0,2 0 0,4 1 16,2-2-16,3-1 0,3-1 15,3-4-15,4-5 0,4 4 16,1 3-16,0 0 0,-2 1 16,0-1-16</inkml:trace>
  <inkml:trace contextRef="#ctx0" brushRef="#br0" timeOffset="464.5399">4369 8373 0,'0'0'0,"0"0"0,0 0 15,0 0-15,0 0 0,0 0 16,0 0-16,0 0 0,0 0 0,-30 14 16,30-14-16,-30 13 0,30-13 15,-41 16-15,15-6 0,1 1 16,1 0-16,-2 0 0,1 1 15,-7 2-15,4-1 0,2-1 16,0-2-16,6 0 0,3 1 16,2-3-16,1-2 0,2 2 15,6-1-15,-1-1 0,5-1 16,3-2-16,3-1 0,3 0 16,4 0-16,3-2 0,2 0 0,1-2 15,4 0-15,1-1 0,0 0 16,4 0-16,-1 2 0,-1 0 15,2 1-15,4-1 0,0 1 16,-3 0-16,-2 1 0,-1 0 16,0 0-16,-6-2 0,0-3 0,-4 4 15,2 2-15,-6-2 0,-1 0 16,-1 0-16,-2-1 0,-2 0 16,2-1-16,-5-1 0,-1 0 15,-1-2-15,-1-2 0,0 2 16,2 1-16,-2 1 0</inkml:trace>
  <inkml:trace contextRef="#ctx0" brushRef="#br0" timeOffset="731.684">4268 8430 0,'0'0'0,"0"0"0,0 0 0,0 0 0,0 0 15,-4 25-15,4-25 16,-1 22-16,1-22 0,-1 26 0,-1-11 16,1 0-16,-3 0 0,1 1 15,0 0-15,0 1 0,0 0 16,0 4-16,0-2 0,-1-1 16,1-1-16,0 1 0,-3-1 15,3 0-15,0-2 0,-1-2 16,2-2-16,1 0 0,-1-3 15,2-2-15,2-5 0,1 1 0,-3-2 16,1 2-16</inkml:trace>
  <inkml:trace contextRef="#ctx0" brushRef="#br0" timeOffset="901.9533">4526 8715 0,'0'0'0,"0"0"0,0 0 16,0 0-16,0 0 0,0 0 0,0 0 16,-8 22-16,8-22 0,-16 20 15,16-20-15,-20 22 0,12-13 16,-1-1-16</inkml:trace>
  <inkml:trace contextRef="#ctx0" brushRef="#br1" timeOffset="4515.6777">6364 7840 0,'0'0'15,"0"0"-15,0 0 0,0 0 0,0 0 16,-28-10-16,28 10 16,-25-6-16,11 5 0,-4 0 15,-2 1-15,-1 1 0,1 0 0,-11 1 16,1 3-16,1 0 0,2 1 16,-1 1-16,-5 3 15,3-1-15,5 2 0,-3 1 0,8 1 16,1-2-16,6 0 0,1 0 15,3 0-15,4 0 0,1 0 0,7-2 16,3 1-16,3 1 0,0-1 16,4 3-16,4 0 0,0-1 15,2-2-15,5 2 0,1 1 16,-1 0-16,0 1 0,-1 1 16,0 1-16,-1-2 0,-1 2 15,0 0-15,0-1 0,-2-1 16,-2-1-16,-4 0 0,-2 1 15,-3-1-15,-3-2 0,-4 3 16,-4 0-16,-4 0 0,-3-2 0,-3-2 16,-2 0-16,3-3 0,-2 1 15,-6-1-15,-2-2 0,1-1 16,0 1-16,1-3 0,-3-1 16,3-1-16,0 0 0,-2-1 15,1-1-15,1 0 0,2-1 16,2-1-16,0-1 0,3 0 15,3 0-15,1 1 0,4 0 16,0-1-16,3 0 0,5-1 0,5 0 16,-1-2-16,2 2 0,-3-1 15,1 1-15,-3 2 0</inkml:trace>
  <inkml:trace contextRef="#ctx0" brushRef="#br1" timeOffset="5181.6634">6694 8419 0,'0'0'0,"0"0"0,0 0 16,0 0-16,0 0 0,-11-21 0,11 21 16,0 0-16,-13-20 0,7 14 15,-3-1-15,-1 1 0,-1 1 16,-2 0-16,-1 0 0,-1 2 16,2-1-16,-1 2 0,-1 0 15,0 0-15,2 1 0,-6 1 16,0 1-16,3 1 0,1 1 0,3 2 15,1 1-15,2 0 0,2 0 16,4 4-16,3-1 16,0 3-16,3-1 0,2 2 15,3 1-15,-1 0 0,2 0 0,1-1 16,1 1-16,0-1 0,1 0 0,1 1 16,-1 0-16,1 0 15,-2-2-15,0 1 0,-3-1 16,-2 1-16,0-2 0,-4-1 15,-2 1-15,-2-3 0,-4 0 0,-1 1 16,-7-2-16,2 0 0,0-2 16,-3-1-16,-4-1 15,0 0-15,0-2 0,2 0 0,-1 0 16,3 0-16,0-1 0,1-2 16,-1-3-16,1 1 0,3 0 0,2-2 15,0-1-15,2 0 16,1 0-16,4-1 0,2-1 15,4 0-15,0 1 0,4-2 16,3-1-16,2 1 0,-1 1 0,6-1 16,4-1-16,-1 1 0,-3 1 15,8-2-15,2 0 16,-2 3-16,-4 0 0,3 2 0,1 1 16,-7 2-16,-2-1 0,-3 2 15</inkml:trace>
  <inkml:trace contextRef="#ctx0" brushRef="#br1" timeOffset="5432.9639">6893 8128 0,'0'0'16,"0"0"-16,0 0 0,27-3 0,-27 3 15,28-4-15,-9 1 0,2 1 16,1 2-16,3 0 0,3 0 16,6 0-16,-1 0 0,-5-1 15,-5 1-15,-3 0 0</inkml:trace>
  <inkml:trace contextRef="#ctx0" brushRef="#br1" timeOffset="5914.1045">7933 7919 0,'0'0'15,"0"0"-15,0 0 0,0 0 0,0 0 16,-3-24-16,3 24 16,0 0-16,-17-15 0,5 11 0,-3 1 15,0-2-15,-1 1 0,-3 2 16,-2-1-16,0 3 0,0 3 16,-4 0-16,1 1 0,3 0 15,3-1-15,-1 1 0,4 3 16,3 0-16,2 2 0,1 0 15,2 1-15,3 1 0,2 0 0,2 3 16,2 0-16,1-1 16,2 1-16,0 0 0,3 2 15,1 1-15,0-1 0,-1 3 0,2 3 16,-1-3-16,1-1 0,-3-2 16,0 1-16,-1-2 0,-1-1 15,-2-1-15,-1-1 0,-2-2 16,-1 0-16,-5 0 0,-3 1 15,-2-2-15,-1-1 0,-1-1 16,-1-1-16,-1 0 0,0-1 0,-1 1 16,3-1-16,-1-1 0,3-2 15,-1-1-15,3 0 0,4-2 16,2-2-16,1-1 0,0 2 16,2 2-16</inkml:trace>
  <inkml:trace contextRef="#ctx0" brushRef="#br1" timeOffset="6346.974">8257 8211 0,'0'0'0,"0"0"0,0 0 15,0 0-15,0 0 0,0 0 16,0 0-16,-28 16 0,28-16 0,-29 13 15,10-5-15,-1 1 0,-1 1 16,-1-1-16,-2 2 16,-5 1-16,4 1 0,0-2 0,2-1 15,2-1-15,4-2 0,2 0 16,0-1-16,4 1 0,4-1 0,1 1 16,4-1-16,1-1 15,2 0-15,4-3 0,4 0 16,2 1-16,1 1 0,6-3 15,4 0-15,-1-1 0,0 0 0,3 0 16,4 1-16,-3 0 0,-2-1 16,5 2-16,-2 1 15,-1-1-15,-4-2 0,-2 0 0,0-3 16,-1 4-16,-2 2 0,-5-1 16,-3 1-16,-2-3 0,-2 0 0,1 0 15,-1-2-15,-2 0 16,-2-3-16,-2 1 0,-2 1 15,2 1-15,1-2 0,-2 2 0</inkml:trace>
  <inkml:trace contextRef="#ctx0" brushRef="#br1" timeOffset="6616.3676">8223 8290 0,'0'0'0,"0"0"15,0 0-15,0 0 0,0 0 0,-12 23 16,12-23-16,-8 18 16,8-18-16,-12 20 0,7-7 0,-2 0 15,-1 1-15,1 0 0,0 2 16,0-2-16,2 1 0,-2 0 16,1-1-16,-1 1 0,0-2 15,1 3-15,-2-1 0,1-1 16,1-2-16,1-1 0,2 0 15,0-3-15,1 0 0,2-1 16,2 0-16,-1-1 0,1-1 0,-2 0 16</inkml:trace>
  <inkml:trace contextRef="#ctx0" brushRef="#br1" timeOffset="6814.3685">8682 8628 0,'0'0'0,"0"0"15,0 0-15,0 0 0,0 0 16,-24 19-16,24-19 0,-26 15 16,10-8-16,1 0 0,3-2 15,1-1-15</inkml:trace>
  <inkml:trace contextRef="#ctx0" brushRef="#br1" timeOffset="8133.7965">10388 8103 0,'0'0'0,"0"0"0,0 0 16,0 0-16,9-18 0,-9 18 16,10-19-16,-10 19 0,11-19 0,-5 7 15,2 1-15,-1-1 16,-1 0-16,1 0 0,-2 0 15,1-1-15,-1 0 0,0-2 16,-2 1-16,-2 1 0,-1-1 16,-4 0-16,-4-1 15,-1 4-15,0 3 0,-4-3 0,-2 0 16,-3 2-16,-3 1 0,-2 2 16,-1 2-16,2 2 0,3 2 0,1 0 15,2 1-15,-1 1 0,2 2 16,2 2-16,0 2 0,3 0 15,3-1-15,-2 4 0,0 1 16,4 1-16,1 2 0,4 1 16,4 0-16,1 2 0,2 1 15,2 2-15,2 0 0,1-1 16,1-2-16,5 6 0,1 1 16,0-1-16,0 0 0,0-1 15,-2 0-15,0-2 0,-3 0 0,1 1 16,-2-2-16,-2 0 0,-2-1 15,-3-2-15,0-3 0,-4 0 16,-1-2-16,-2-1 0,-1 0 16,-4 0-16,-3-1 0,1-2 15,-3 0-15,-3-2 0,-1-2 0,-3-1 16,-2-2-16,2 0 0,0 0 16,-1-1-16,0-1 15,1-1-15,-2-3 0,-3-1 0,0 1 16,3-2-16,3 2 0,6 0 15,1-1-15,3 1 0,0-1 16,1-1-16,3 0 0,4-2 16,5 0-16,-1 1 0,0 2 15,-2 0-15</inkml:trace>
  <inkml:trace contextRef="#ctx0" brushRef="#br1" timeOffset="9697.7497">10884 8380 0,'0'0'16,"0"0"-16,0 0 0,0 0 0,0 0 16,0 0-16,7-25 0,-7 25 15,0 0-15,0 0 0,0-21 0,0 21 16,0 0-16,-6-21 15,6 21-15,-5-14 0,1 7 16,1 2-16,0-1 0,-2 0 16,0 0-16,-1 0 0,1 1 0,-1 0 15,0 0-15,0 1 0,1-1 0,-1 0 16,1 0-16,0 2 16,1-1-16,0 0 0,1 1 15,0-1-15,0 2 0,-1 0 16,2 1-16,2 1 0,-2-4 15,2 4-15,-3 0 0,3 0 0,-3 1 16,3-1-16,-3 2 16,1-1-16,2-1 0,-2 3 0,2-3 15,-3 2-15,3-2 0,-1 2 16,1-2-16,0 4 0,0-4 16,0 0-16,4 5 0,-4-5 15,2 4-15,-2-4 0,0 0 16,0 0-16,4 3 0,-4-3 15,0 0-15,0 0 0,0 0 0,0 0 16,0 0-16,0 0 16,0 5-16,0-5 0,0 0 0,0 0 15,0 0-15,0 0 0,0 0 16,0 0-16,0 0 0,0 0 16,0 0-16,0 0 0,0 0 15,-4-3-15,4 3 0,0 0 16,0 0-16,0 0 0,0 0 15,0 0-15,-4-3 0,4 3 0,0 0 16,0 0-16,0 0 0,0 0 16,0 0-16,0 0 0,0 0 15,0 0-15,0 0 16,0 0-16,-2-5 0,2 5 0,0 0 16,0 0-16,0 0 0,0 0 15,0 0-15,0 0 0,0 0 16,0 0-16,-2 6 0,2-6 15,0 0-15,0 0 0,0 0 16,0 0-16,0 6 0,0-6 0,0 7 16,0-7-16,-1 9 0,1-9 15,-2 11-15,1-5 0,-2 0 16,1 3-16,0-2 0,-1 2 16,-1 0-16,1 0 0,0 1 15,0 1-15,-1 0 0,1 1 16,0 1-16,-1 0 0,1 1 0,0 0 15,-1 0-15,1-1 0,0 0 16,-1 0-16,1-1 16,0 0-16,0 1 0,-1-2 0,1-1 15,1 0-15,-1-2 0,1 0 16,0 2-16,0-2 0,1-1 16,1 0-16,1 0 0,1-5 15,1-2-15,1-1 0,-2 1 16,0-1-16</inkml:trace>
  <inkml:trace contextRef="#ctx0" brushRef="#br1" timeOffset="10066.3771">11009 8239 0,'0'0'0,"0"0"0,0 0 15,0 0-15,0 0 0,29-1 16,-29 1-16,26 3 0,-26-3 0,26 5 16,-14-3-16,-1 0 0,-1 1 15,-1 1-15,-1 1 0,-1 1 16,-2 1-16,-3 3 0,-1 1 16,-3-2-16,-2 1 0,-4-1 15,-3 0-15,0 1 0,-1 1 16,-2 1-16,0 0 0,2 0 0,1-1 15,0 0-15,1 0 16,2-2-16,1-1 0,2 0 0,3-1 16,1-2-16,1 1 0,4-3 15,3 0-15,3-2 0,2-1 16,2 0-16,4-2 0,5-1 16,0-2-16,3-1 0,-1-1 15,-3 0-15,-3 2 0,-4 0 16</inkml:trace>
  <inkml:trace contextRef="#ctx0" brushRef="#br1" timeOffset="10265.1135">11417 8159 0,'0'0'16,"0"0"-16,0 0 0,21-8 15,-21 8-15,27-5 0,-5 2 16,0 1-16,1-1 0,13 0 0,5 1 16,-3 1-16,-1 0 0,-1 0 15,-6 1-15,-6-2 0</inkml:trace>
  <inkml:trace contextRef="#ctx0" brushRef="#br1" timeOffset="10731.5044">12415 7833 0,'0'0'16,"0"0"-16,0 0 0,0 0 0,-11-22 0,11 22 15,0 0-15,-23-16 0,11 11 16,-3 0-16,-4 3 0,-2-1 15,-1 1-15,1 1 0,0 0 16,-4 1-16,0 1 0,0 2 16,3 1-16,2 2 0,3 1 0,1 2 15,4 2-15,3 1 16,3 1-16,3 0 0,3-1 16,3 1-16,3 1 0,3 0 15,1 1-15,0 0 0,1 1 0,1-1 16,2 0-16,0 1 0,0 0 15,-1-2-15,1 0 0,-3-1 16,-2-1-16,-2 2 0,0-3 16,-3 0-16,-2-1 0,-4 0 15,-3-1-15,-4 0 0,-2-1 0,-1 0 16,-3-1-16,-1-1 0,-4-2 16,-2 0-16,-1-1 15,1-2-15,1 2 0,2-2 16,3-1-16,1 0 0,3-1 0,3-1 15,4 1-15,0 0 0,2 0 16,0 0-16</inkml:trace>
  <inkml:trace contextRef="#ctx0" brushRef="#br1" timeOffset="11330.7715">12689 8167 0,'0'0'16,"0"0"-16,0 0 0,0 0 0,0 0 15,0 0-15,2-20 0,-2 20 16,0 0-16,0 0 0,-11-24 16,11 24-16,0 0 0,-27-15 15,13 11-15,-1 1 0,1-1 0,0 2 16,-1 0-16,2 1 15,1 1-15,1 0 0,1 2 16,1 0-16,0 1 0,3 3 0,-1 1 16,3 1-16,0 0 0,2 2 15,2 1-15,0 0 0,1 1 0,4 1 16,1 1-16,2-1 16,0 2-16,4 3 0,1 2 15,-1-2-15,-1-3 0,-2 1 16,0 1-16,-3-1 0,0-1 0,-2 0 15,0 0-15,-3-1 0,-2 0 16,-4-3-16,-2-2 0,-4 0 16,-3-2-16,0-1 0,-1-1 15,-2-3-15,0 0 0,0-3 16,-1-1-16,2-1 0,0-2 0,1 0 16,-1-2-16,3 1 15,2 3-15,1-5 0,1-1 16,2 0-16,1 0 0,3 0 0,1 1 15,3-3-15,2 0 0,4-1 16,1-1-16,3-1 0,2 2 16,1 1-16,1 0 0,1 3 15,-1-2-15,3 3 0,2-2 16,-2 3-16,0 1 0,0-1 16,-2 1-16,0 1 0,-3 1 15,1 1-15,1-1 0,-3 1 0,-2 0 16,-2 1-16</inkml:trace>
  <inkml:trace contextRef="#ctx0" brushRef="#br1" timeOffset="13476.9558">15027 7848 0,'0'0'0,"0"0"16,0 0-16,0 0 0,3-21 0,-3 21 16,0 0-16,-4-20 15,4 20-15,-12-16 0,-2 7 16,-2 1-16,-2 1 0,-4 1 15,-4 1-15,-8 3 0,0-1 0,-2 3 16,0 0-16,3 0 0,3 1 16,-3 2-16,3 2 0,5 1 15,2 0-15,4 0 0,3 1 16,2 2-16,2 1 0,6 1 0,6 2 16,4-3-16,2 1 0,4 2 15,2 0-15,3 0 0,0 1 16,7 1-16,3 1 0,-2-1 15,-1 0-15,0 0 0,-1-1 16,-2 0-16,-3-2 0,-2 1 16,-1 0-16,-5-1 0,-2 0 0,-4 0 15,-3 0-15,-6-1 16,-4 0-16,-1-2 0,-2 1 16,-4-1-16,-1-1 0,-5 2 0,0 0 15,2-4-15,2 0 0,0-3 16,1 1-16,3 0 0,2 1 15,3-1-15,2-1 0,1-1 16</inkml:trace>
  <inkml:trace contextRef="#ctx0" brushRef="#br1" timeOffset="13730.961">15108 8135 0,'0'0'0,"0"0"0,0 0 0,0 0 16,-8 24-16,8-24 0,-9 18 0,9-18 15,-12 23-15,4-10 0,-2 1 16,-1 0-16,-1 1 0,0 1 16,1-1-16,0 0 0,1-1 15,-1 1-15,2 0 0,3-3 16,1-1-16,5-5 0,5-3 15,0 0-15,3-3 0,-2 1 16,1-1-16,-1 1 0</inkml:trace>
  <inkml:trace contextRef="#ctx0" brushRef="#br1" timeOffset="14147.0987">15537 8085 0,'0'0'0,"0"0"16,0 0-16,0 0 0,-27 14 0,27-14 15,-26 16-15,10-6 0,1 2 16,-3 0-16,-1 2 0,1 0 16,-1 2-16,-3 7 0,1 0 15,3-2-15,3-1 0,2 0 16,2-1-16,2 0 0,2-2 0,3 0 15,1-2-15,3-1 16,3-2-16,1-2 0,4-2 16,3-1-16,3-2 0,3-2 0,0-2 15,1-1-15,0-2 0,-2 1 16,0-2-16,-2 0 0,-1-1 16,-1-2-16,-2-1 0,-1 1 15,-1 0-15,-5-2 0,-3 0 16,-1-1-16,-1 1 0,-5-1 15,-2 1-15,-1 0 0,-1-1 0,-2 2 16,-2 0-16,-1 2 0,1-2 16,1-1-16,-1-3 0,3 2 15,2 2-15,2 0 0</inkml:trace>
  <inkml:trace contextRef="#ctx0" brushRef="#br1" timeOffset="14331.1219">15826 8035 0,'0'0'0,"0"0"0,0 0 16,33-1-16,-18 0 0,5 1 0,4 0 16,8 0-16,0 0 0,2 1 15,3 3-15,5-1 0,-4 1 0,-7-2 16,-6-1-16,-4 1 0</inkml:trace>
  <inkml:trace contextRef="#ctx0" brushRef="#br1" timeOffset="14814.3491">16990 7811 0,'0'0'0,"0"0"15,0 0-15,-18-9 0,11 5 0,-5 0 16,-3-2-16,-2 1 0,-3 1 16,-3 1-16,-4-1 0,-5 1 15,2 1-15,-2 2 0,-1 1 16,3 0-16,4 0 0,-3 3 15,4 2-15,3 1 0,3 0 0,5 3 16,3 3-16,2 0 0,3 1 16,5 1-16,4 3 0,1-3 15,4-1-15,4 5 0,3 1 16,1 0-16,0 0 0,3 1 16,1-3-16,-3 0 0,-2-1 0,-1 1 15,1 1-15,-3-2 16,-2-3-16,-4 1 0,-3-1 15,-1 0-15,-2-2 0,-5-2 0,-4-2 16,-1-1-16,1-1 0,-4-1 16,-2 0-16,-2 0 0,1-2 15,-4-1-15,1-3 0,6 1 16,1 0-16,-2-1 0,0 0 16,6-3-16,2-5 0,0 3 15,2 1-15,1 0 0</inkml:trace>
  <inkml:trace contextRef="#ctx0" brushRef="#br1" timeOffset="15080.4737">16992 8181 0,'0'0'0,"0"0"0,0 0 15,0 0-15,0 0 0,4 26 16,-4-26-16,-3 20 0,3-20 15,-6 22-15,1-8 0,1 0 16,-2-1-16,0 0 0,-2-1 16,0 0-16,1 2 0,0-2 0,0 0 15,2-1-15,-1-2 0,2 1 16,0 0-16,-1-3 0,1 0 16,-1-3-16,1 0 0,4-4 15,0 0-15,2-3 0,4-1 16,-2-1-16,0 2 0,0 0 0</inkml:trace>
  <inkml:trace contextRef="#ctx0" brushRef="#br1" timeOffset="15430.871">17172 8213 0,'0'0'0,"0"0"0,0 0 0,0 0 16,0 0-16,24-8 0,-24 8 15,26-2-15,-12 2 0,0 1 16,2 1-16,0 1 0,1 0 0,-1 1 15,1 3-15,-2-1 16,-1-1-16,-1 5 0,-3-1 16,-6-1-16,-2 1 0,-3 4 0,-2 0 15,-2-4-15,0 1 0,-4 3 16,-2 0-16,-1-1 0,0-1 16,-1-1-16,-1 0 0,2 1 15,1-1-15,1-1 0,0 0 16,3 0-16,0-1 0,2 1 15,0-1-15,2 0 0,1-2 0,5-1 16,4-2-16,0-1 0,4 0 16,4-1-16,1 2 0,7-2 15,2-1-15,1 0 0,2 0 16,-1-2-16,0-1 0,-1-2 16,-4 1-16,-4 2 0</inkml:trace>
  <inkml:trace contextRef="#ctx0" brushRef="#br1" timeOffset="15577.8703">17974 8299 0,'0'0'0,"0"0"0,0 0 16,0 0-16,0 0 0,0 0 15,0 0-15,0 0 0,0 0 0,0 0 16,0 0-16,-6 23 0</inkml:trace>
  <inkml:trace contextRef="#ctx0" brushRef="#br1" timeOffset="25897.475">4225 9769 0,'0'0'0,"0"0"0,0 0 15,0 0-15,-10-16 0,10 16 16,-14-12-16,6 6 0,-1 1 0,-3 1 16,-3-1-16,0 1 15,-2 2-15,-1 1 0,-4 0 16,-7 1-16,2 1 0,1 1 0,-3 1 15,4 2-15,1 1 0,2 1 16,2 2-16,0 0 0,4 2 16,1 1-16,3 2 0,3-3 15,2 3-15,4-1 0,2 2 16,2 0-16,2 1 0,6 2 16,1 0-16,2 0 0,0 1 0,7 2 15,1 3-15,2-4 0,-2 1 16,1-3-16,1 3 0,-3-3 15,-5 0-15,0-2 16,0 3-16,-2-4 0,-5-1 0,1 0 16,-5 1-16,1-1 0,-6-3 15,-3 1-15,-3-1 0,-3-1 16,-1 1-16,-6-2 0,-5 2 16,0-3-16,1 0 0,-3-2 15,-4 0-15,2-2 0,1 1 0,-1-3 16,1 0-16,3 0 15,-1 1-15,4-2 0,1-2 0,3 1 16,4 0-16,2 0 0,2 0 16,8 0-16,2-3 0,0 1 15,2 1-15,-3 1 0</inkml:trace>
  <inkml:trace contextRef="#ctx0" brushRef="#br1" timeOffset="26331.1673">4549 10240 0,'0'0'0,"0"0"0,0 0 16,0 0-16,-18 16 0,18-16 15,-26 8-15,26-8 0,-31 14 0,10-7 16,-1 0-16,-1 1 0,-2 0 15,-4 4-15,0-3 0,0 0 16,4 0-16,1 0 0,0-2 16,6 0-16,2 0 0,1-2 15,3 1-15,2-2 0,3 1 16,1 1-16,2-3 0,2-1 0,4 3 16,3-3-16,2 3 15,3-4-15,0-1 0,9 3 16,1 0-16,1-2 0,1 2 0,1-3 15,1 4-15,2-3 0,-3 1 16,1 2-16,1-3 0,-3 2 16,-3-2-16,3 1 0,-2 2 15,-4-1-15,-4-3 0,1 4 16,-3-4-16,0 1 0,-1 1 16,-4-1-16,2-1 0,-4-1 15,-2 1-15,1-3 0,-2-1 0,0 2 16,0 0-16,0-1 0</inkml:trace>
  <inkml:trace contextRef="#ctx0" brushRef="#br1" timeOffset="26647.3481">4474 10242 0,'0'0'0,"0"0"16,0 0-16,0 0 0,0 0 0,0 0 15,-10 25-15,10-25 0,0 0 16,-10 30-16,10-30 0,-9 29 16,6-13-16,-4 0 0,2 3 15,-2 0-15,0 0 0,-1 1 16,-1 1-16,-2 2 0,2 1 0,-3-3 16,2 4-16,0-4 0,-2-2 15,0-1-15,1-1 16,2-3-16,-1 1 0,2-1 0,0 0 15,2-3-15,0-3 0,3-1 16,0 0-16,-1 0 0,1-1 16,3-6-16,0 0 0,3-3 15,-3 3-15,0-3 0</inkml:trace>
  <inkml:trace contextRef="#ctx0" brushRef="#br1" timeOffset="33415.0763">7343 6023 0,'0'0'0,"0"0"15,0 0-15,0 0 0,11-17 0,-11 17 16,0 0-16,8-27 16,-6 20-16,-1-3 0,-2 2 15,0-2-15,-1 1 0,-3 0 0,-1 2 16,-5 0-16,-2 0 0,-4 3 15,-6 0-15,1 1 0,-1 3 16,-7-2-16,-3 1 0,2 2 16,1 1-16,-4 2 0,2 2 15,2 2-15,5-1 0,3 3 16,3 1-16,2 3 0,5-3 16,1 3-16,5 1 0,1-1 0,3 0 15,8 1-15,1 2 16,2-2-16,1-1 0,4 2 0,1 1 15,1 0-15,2 1 0,3-4 16,2 0-16,-2 1 0,-2-1 0,1 0 16,-1-2-16,0 1 15,-2-2-15,-4 3 0,-4-2 16,-2 1-16,-1 1 0,-3-3 16,-2-1-16,-2-2 0,-2 2 0,-3-2 15,-5-1-15,0 0 0,-4 0 16,-2 1-16,-1-1 15,-1-4-15,-1 0 0,-4 1 0,1 0 16,2-1-16,1-2 0,4-1 16,1 3-16,2-6 0,1-1 15,6-3-15,5 0 0,-1 0 0,1 3 16,0 0-16</inkml:trace>
  <inkml:trace contextRef="#ctx0" brushRef="#br1" timeOffset="33948.3107">7795 6162 0,'0'0'0,"0"0"0,0 0 15,0 0-15,0 0 0,0 0 16,0 0-16,0 0 0,0 0 0,-23-21 15,23 21-15,-33-1 0,33 1 16,-34 0-16,15 0 0,0 0 16,2 0-16,-1 4 0,-1-1 15,3 1-15,0-1 0,0 2 16,0 4-16,6-1 0,2-1 0,4 4 16,3 1-16,2 0 0,3-1 15,2 3-15,4-1 16,1 1-16,0-1 0,1 1 0,2 0 15,-2-3-15,0 0 0,0 0 16,-1 3-16,-1-3 0,1-1 0,-4-2 16,-1 0-16,0 1 15,-2-2-15,-3 0 0,-2-3 16,-3 1-16,-3 1 0,-2-2 16,-3 2-16,0-5 0,-1 2 0,-4-5 15,-2 1-15,2 0 0,0-2 16,2 0-16,1-1 0,1 0 15,3-2-15,2 2 0,1-3 16,0-1-16,4 1 0,5-2 16,6-2-16,2-1 0,2 2 0,7-1 15,5-1-15,0-1 16,1 2-16,10-3 0,6 0 16,-6 4-16,-1 2 0,0 0 15,2 2-15,-8 2 0,-5 0 0,-4 1 16</inkml:trace>
  <inkml:trace contextRef="#ctx0" brushRef="#br1" timeOffset="34132.3189">8113 6122 0,'0'0'0,"0"0"16,0 0-16,0 0 0,29-7 0,-29 7 15,39-7-15,-16 3 0,4 4 16,2 0-16,1 0 0,8 1 16,-4 2-16,-5-3 0,-5 1 15,-3 1-15</inkml:trace>
  <inkml:trace contextRef="#ctx0" brushRef="#br1" timeOffset="34331.5065">8127 6294 0,'0'0'0,"0"0"0,0 0 0,0 0 15,33-7-15,-33 7 0,43-4 16,-17 2-16,1 0 0,4-1 16,3 2-16,9-5 0,-2 2 0,8-6 15,-3 0-15,-7 2 0,-9 4 16,-4-3-16</inkml:trace>
  <inkml:trace contextRef="#ctx0" brushRef="#br1" timeOffset="34648.6127">8963 5901 0,'0'0'0,"0"0"16,0 0-16,-21 16 0,21-16 0,-23 16 16,6-5-16,1 3 15,-1 0-15,3 1 0,1-1 16,-3 7-16,4-3 0,2 0 16,3 3-16,1-3 15,3-3-15,5 2 0,6 1 0,2-4 16,2 1-16,1-4 0,4-1 0,2-1 15,5 0-15,7-1 0,3-2 16,0-2-16,0-4 0,0 1 16,0-1-16,-2-1 0,-1 1 15,-2-3-15,-6 2 0,-5 1 16</inkml:trace>
  <inkml:trace contextRef="#ctx0" brushRef="#br1" timeOffset="34898.712">9108 6022 0,'0'0'0,"0"0"0,0 0 16,0 0-16,-18 15 0,18-15 16,-18 21-16,18-21 0,-22 29 0,10-12 15,0 1-15,0 0 0,0 0 16,-2 7-16,2 0 15,1-3-15,2 2 0,2-2 0,-1-1 16,4 1-16,-2-4 0,5-1 16,2-1-16,5-3 0,0-2 15,1-1-15,-2-3 0,1-2 0</inkml:trace>
  <inkml:trace contextRef="#ctx0" brushRef="#br1" timeOffset="35285.0545">9679 5942 0,'0'0'0,"0"0"16,0 0-16,-27-7 0,27 7 0,-26-2 15,8 4-15,1 0 16,-1 1-16,-2 1 0,0 3 15,-3 0-15,3 1 0,4 2 0,1 0 16,3 1-16,2-2 0,3 4 16,1-2-16,2 1 0,1 0 15,3 3-15,3-1 0,1 0 16,3 1-16,0-1 0,2 0 16,0 0-16,0-2 0,0-1 15,-1 2-15,0-2 0,-1 1 0,-3 0 16,-2-1-16,0-3 0,-2 0 15,-4 2-15,-2-3 0,-3 3 16,-2-3-16,-2 0 0,-2-2 16,1 1-16,-3-5 0,2 2 15,-1-3-15,5 0 0,4-3 0,0 2 16,2-1-16,0 1 0</inkml:trace>
  <inkml:trace contextRef="#ctx0" brushRef="#br1" timeOffset="35548.414">9902 6169 0,'0'0'0,"0"0"0,0 0 16,0 0-16,0 0 0,-15 18 15,15-18-15,-11 17 0,11-17 0,-12 21 16,12-21-16,-8 22 0,6-11 15,2 0-15,1 0 0,1 0 16,2-1-16,3-2 0,4 2 16,3-3-16,1 0 0,4-3 15,2 0-15,4-1 0,1 0 0,-1-3 16,0-4-16,-4 1 0,-3 0 16,-4 2-16</inkml:trace>
  <inkml:trace contextRef="#ctx0" brushRef="#br1" timeOffset="35714.6828">10047 6197 0,'0'0'15,"0"0"-15,0 0 0,0 0 16,0 0-16,-23 28 0,23-28 16,-23 23-16,10-8 0,-1 2 15,0 5-15,0-1 0,-2 3 0,-7 6 16,-2 2-16,4-4 0,3-4 15,3-5-15</inkml:trace>
  <inkml:trace contextRef="#ctx0" brushRef="#br1" timeOffset="36597.8945">5837 8960 0,'0'0'15,"0"0"-15,0 0 0,0 0 16,0 0-16,0 0 0,32-11 16,-32 11-16,31-5 0,-9 2 15,4 1-15,4-1 0,2 1 0,12-1 16,5 0-16,0 1 0,2-2 15,16 2-15,5 1 16,9-1-16,-1 1 0,15 0 0,-3-1 16,-7 2-16,-6 3 0,13-3 15,2-3-15,0 3 0,-9 0 16,24 2-16,-11 0 0,-10-3 16,-7-2-16,0 0 0,3-1 15,-11 4-15,-7 2 0,1-2 0,3 0 16,-10-2-16,-5 1 0,-1 1 15,-1 1-15,-8-1 16,-7 0-16,-5-3 0,-2-1 0,-8 0 16,-5 3-16,-4-3 15,-1-2-15,-4-1 0,-3 1 0,-3 0 16,-2 2-16,-1 4 0,-1-2 16,1 2-16,-2-1 0,2 1 15,0 0-15,-1 1 0,-4-1 16,0 1-16,-3 2 0,4-1 0,-2 0 15,2 1-15</inkml:trace>
  <inkml:trace contextRef="#ctx0" brushRef="#br1" timeOffset="37848.1347">6526 9913 0,'0'0'0,"0"0"0,0 0 15,0 0-15,0 0 0,0 0 16,7-18-16,-7 18 0,0 0 0,27-7 16,-27 7-16,32-3 0,-14 3 15,3 3-15,2 1 16,-1 0-16,0 1 0,7 4 0,-1 0 15,1 0-15,-4 0 0,-1 5 16,-3 2-16,-5-1 0,-2-2 0,-3 5 16,-5 1-16,-6-5 15,-4 0-15,-6 2 0,-6 2 16,-1-2-16,-6-2 0,-4 0 16,-6-1-16,0-1 0,1-1 0,-7-2 15,-3 2-15,8-2 0,5-2 16,5-2-16,2 0 15,6-3-15,1 0 0,5-1 0,1 0 16,3-1-16,1 0 0,2-2 16,3 0-16,3-1 0,4-1 0,5-1 15,6 1-15,-1 1 16,2-1-16,8 2 0,2 2 16,-2 2-16,-2 2 0,1-1 15,1 1-15,-5 0 0,-2 2 0,-3 0 16,-3 3-16,-2 1 0,-2-2 15,-2 3-15,-3 3 0,-1 0 16,-2 0-16,-2 1 0,-1 2 16,-4-4-16,-1 0 0,-4 1 15,-6 0-15,1 0 0,-1 0 0,1-3 16,1 0-16,2 0 0,-1-3 16,3 2-16,2-4 15,0-1-15,2-2 0,3 0 16,3-3-16,5 0 0,-1-3 0,-1 0 15,1 2-15,-1-2 0</inkml:trace>
  <inkml:trace contextRef="#ctx0" brushRef="#br1" timeOffset="38314.4306">7679 10031 0,'0'0'0,"0"0"0,0 0 16,0 0-16,-11-23 0,11 23 15,-17-16-15,4 9 0,-3 0 16,-3-2-16,-2 1 0,-2 1 0,0 2 16,-10-2-16,0 0 0,-1 3 15,3 3-15,-4 1 0,2 1 16,3 3-16,3-1 0,5 5 15,2 4-15,5 1 0,3 1 16,5 0-16,4 4 0,4-2 16,5 1-16,1 2 0,6 0 15,1 0-15,-1 0 0,2 4 16,2-1-16,-1 1 0,0-2 0,-2 2 16,1-1-16,-3-1 0,-2-1 15,-2-1-15,0-4 16,-2 1-16,-3 0 0,-4-2 0,-4-2 15,1-1-15,0-1 0,-4 0 16,-2-3-16,0 0 0,-3-3 16,1-3-16,-5 2 0,1-3 15,-1 3-15,1-3 0,-5-2 16,3 1-16,3-2 0,-3-1 16,2 0-16,6 0 0,3 0 0,0-2 15,2 5-15,1-2 0</inkml:trace>
  <inkml:trace contextRef="#ctx0" brushRef="#br1" timeOffset="38731.4802">7839 10346 0,'0'0'0,"0"0"0,0 0 15,-24 7-15,14 0 0,-6-3 16,-4 2-16,0-1 0,1 1 16,-4 1-16,-1 2 0,2 0 15,0 0-15,2 0 0,1 2 16,4-3-16,1 1 0,3-1 16,3-1-16,2-2 0,3 1 0,3 1 15,4 3-15,4-3 0,3-3 16,5 1-16,6-1 15,2 1-15,1-3 0,4 3 0,-1-3 16,7 3-16,-2 0 0,-1 1 16,-2-4-16,-2 1 0,-3 0 0,-1 0 15,-2 2-15,-4 1 16,-2-3-16,-3-2 0,-2 2 16,-3-3-16,-2 3 0,-2-5 15,-4 2-15,0-4 0,-4 1 0,-2-2 16,-3-2-16,1 0 0,-1 0 15,3 3-15,0-2 0,2 2 16</inkml:trace>
  <inkml:trace contextRef="#ctx0" brushRef="#br1" timeOffset="39005.0643">7824 10385 0,'0'0'15,"0"0"-15,0 0 0,0 0 0,0 0 16,0 0-16,0 0 0,0 0 15,-11 18-15,11-18 0,0 0 16,-10 30-16,10-30 0,-8 27 16,3-10-16,-1-2 0,2 3 0,-3 0 15,1 0-15,-1 3 16,1-6-16,-5 6 0,2-3 16,0 0-16,1 0 0,1-1 15,1-3-15,-1-2 0,2-1 0,-1-1 16,2-3-16,1 0 0,1-3 15,0 2-15,0-2 0,1 0 16,0-1-16,0-2 0,1-1 16,-3 3-16,3-3 0,0 0 15</inkml:trace>
  <inkml:trace contextRef="#ctx0" brushRef="#br1" timeOffset="43551.2253">11234 9885 0,'0'0'0,"0"0"0,0 0 16,14-21-16,-8 13 0,0-3 16,3-2-16,-1-1 0,-1-1 0,2-6 15,0-1-15,-1 1 0,-3 2 16,0 2-16,-2-3 16,-1 2-16,-1 4 0,-4-1 15,-3 1-15,-3 3 0,-5 3 0,-1 0 16,-3 3-16,-1 3 0,1 2 15,-4 2-15,-4 2 0,2 2 16,1 1-16,-6 6 0,1 4 16,0 2-16,3 1 0,0 1 15,2 2-15,3-2 0,3-4 0,1 7 16,4-1-16,4-5 16,4-1-16,3-2 0,2-1 15,1 0-15,2-3 0,1 0 0,3 1 16,2-3-16,2-2 0,2-2 15,3-1-15,-1-3 0,1 1 16,2-3-16,0-4 0,1 2 16,0-2-16,-1 0 0,-2-2 15,0 0-15,-2-2 0,1 0 16,0-2-16,0 1 0,-3 0 0,-1 2 16,-2-1-16,-3 5 0,-2-3 15,1 3-15,-2 1 16,0-2-16,-4 5 0,2 0 0,-1 3 15,1-1-15,0 3 0,-2 1 16,-1 2-16,-2 1 0,-3 2 16,0 3-16,-1 4 0,-2 4 15,0 4-15,-1 3 0,-1 5 16,-1-2-16,-1 0 0,-5 12 16,1 1-16,-1-2 0,2 0 0,-3 4 15,1 3-15,3-8 16,2-2-16,-2 2 0,1-1 0,-3 4 15,1-5-15,1-5 0,4 0 16,3-8-16,0-3 0,2-3 16,2-3-16,2-4 0,1-3 15,2 0-15,2-4 0,8-3 16,6-1-16,1-14 0,6-10 16,-6 6-16,-2 2 0,-3 2 0</inkml:trace>
  <inkml:trace contextRef="#ctx0" brushRef="#br1" timeOffset="44015.6464">12031 9792 0,'0'0'15,"0"0"-15,0 0 0,0 0 0,0 0 16,-11-21-16,4 14 0,-3 1 15,-2-1-15,-4 0 0,-4 0 16,-1 2-16,-1 1 0,-9 1 16,-1 3-16,2 3 0,3-1 15,1 3-15,2 2 0,-1 2 16,4 1-16,4 3 0,4 5 16,5-3-16,4 1 0,3 1 15,4 1-15,3 0 0,2 0 0,4 0 16,2 1-16,1 3 0,2-4 15,0 3-15,1-1 0,-3 1 16,-1-1-16,-1-2 0,1 1 16,-2-1-16,-1-2 0,-2 0 15,-2 1-15,-3 0 0,-2-6 0,-4 3 16,-3-5-16,-2 0 16,-1-2-16,-6 2 0,-6 0 15,1-5-15,-2 1 0,-5 0 0,-2 0 16,2-2-16,1 0 0,0-3 15,1 1-15,3-2 0,4 1 16,2-3-16,5 0 0,5-2 16,4-1-16,0 1 0,-1 2 15,1-1-15</inkml:trace>
  <inkml:trace contextRef="#ctx0" brushRef="#br1" timeOffset="44298.6547">12228 10135 0,'0'0'0,"0"0"15,0 0-15,0 0 0,-11 18 0,11-18 16,-12 17-16,12-17 0,-12 19 16,7-8-16,0 0 15,2 0-15,1 0 0,1 1 0,2 3 16,1-4-16,1 1 0,4 0 15,3-1-15,1 0 0,2-3 16,6 2-16,2 1 0,0-1 16,0-2-16,2-1 0,2-3 15,-2-1-15,-1 0 0,0-6 16,0 0-16,-3 2 0,-3-2 0,-3-1 16</inkml:trace>
  <inkml:trace contextRef="#ctx0" brushRef="#br1" timeOffset="44481.6602">12485 10207 0,'0'0'0,"0"0"0,0 0 0,0 0 16,-11 21-16,11-21 0,-15 21 15,15-21-15,-23 29 0,9-11 16,0-1-16,1 5 0,0-1 0,-5 8 15,0-1-15,3-3 0,3-6 16,1-1-16</inkml:trace>
  <inkml:trace contextRef="#ctx0" brushRef="#br1" timeOffset="45615.4775">14977 9811 0,'0'0'0,"0"0"0,0 0 16,0 0-16,0 0 0,0 0 16,27-5-16,-27 5 0,26 4 15,-26-4-15,37 3 0,-17 1 16,0 1-16,0 1 0,3 4 16,-4 0-16,0 0 0,2 4 15,-4 1-15,-6 1 0,-5 0 0,-6 0 16,-5-2-16,-4 1 0,-3-1 15,-6 0-15,-3-1 0,1 2 16,2-2-16,-8 4 0,1 0 16,1-3-16,0-1 0,4 1 15,1 2-15,3-4 0,4 1 16,3-2-16,4-2 0,3 0 16,4 1-16,7-3 0,5 1 0,3-5 15,4 1-15,13-1 16,5-1-16,1 0 0,0-2 0,-1-4 15,2-3-15,-2 0 0,-9 0 16,-7 3-16</inkml:trace>
  <inkml:trace contextRef="#ctx0" brushRef="#br1" timeOffset="46098.5388">15528 9685 0,'0'0'0,"0"0"0,0 0 16,0 0-16,30-4 0,-30 4 16,37 5-16,-15-1 0,1 0 0,3 1 15,1 1-15,4 2 0,-3-1 16,-2 1-16,-1 1 0,-1 0 15,-3 0-15,0 1 0,-4 1 16,-5-2-16,-2-2 0,-4 0 16,-5 0-16,-2 1 0,-4 1 0,0 1 15,-2 0-15,-1 0 16,1 1-16,-4 1 0,-4 0 16,1 1-16,0 0 0,-2 4 15,-1 1-15,0 0 0,1 0 0,-5 7 16,-1 4-16,1-1 0,0-3 15,0 4-15,0 3 16,3 0-16,3-2 0,-4 8 0,0 2 16,2-4-16,1-5 0,2 4 15,-1-2-15,2-4 0,2-4 0,-1 2 16,1-1-16,1 0 0,1-2 16,2-3-16,0-3 15,1-4-15,1-3 0,3-1 0,2-3 16,4-3-16,3-4 0,-3 0 15,-1 0-15,1 0 0</inkml:trace>
  <inkml:trace contextRef="#ctx0" brushRef="#br1" timeOffset="46565.2229">16599 9822 0,'0'0'0,"0"0"0,0 0 0,-6-19 15,6 19-15,-11-18 0,3 7 16,-1 1-16,1 1 0,-6-1 16,-3 0-16,-6-3 0,-1 1 0,-1 5 15,-1 1-15,-1 1 0,2 2 16,1 3-16,-1 3 15,4 2-15,3 1 0,-1 5 0,3 3 16,5 1-16,3 2 0,2 4 16,4 3-16,2-1 0,2-2 15,2 3-15,3 3 0,0-1 16,-1 1-16,2 1 0,1 1 16,-1-2-16,-1-3 0,1 4 15,0-2-15,-3-3 0,0-4 0,-4 2 16,-3 0-16,-1-7 0,0-3 15,-5 0-15,-2-4 0,-2 0 16,-2-3-16,-7-1 0,-4-1 16,-1-2-16,1-2 0,1-5 15,0 1-15,3-1 0,4 2 16,2-6-16,3-3 0,6 1 16,2 1-16,1 5 0,1-3 15,0 4-15</inkml:trace>
  <inkml:trace contextRef="#ctx0" brushRef="#br1" timeOffset="46881.4951">16745 10095 0,'0'0'0,"0"0"0,0 0 16,0 0-16,0 0 0,0 0 15,0 0-15,-20 15 0,20-15 0,0 0 16,-34 16-16,34-16 0,-33 13 15,17-5-15,-1 1 16,3-1-16,0-1 0,2 3 0,1-2 16,1 2-16,2-2 0,2 0 15,3 1-15,3-2 0,2 0 16,7 1-16,6 2 0,1 1 16,0-2-16,7 4 0,3-1 15,0 0-15,2-1 0,3 0 16,-4-1-16,-3-2 0,-2-1 0,-3-3 15,-3 3-15,-4-7 0,-3 0 16,-5-7-16,-2-4 0,-2 0 16,-2 0-16,1 4 0,0 0 15,0 0-15</inkml:trace>
  <inkml:trace contextRef="#ctx0" brushRef="#br1" timeOffset="47168.2005">16729 10167 0,'0'0'0,"0"0"16,0 0-16,0 0 0,0 0 0,-1 32 15,1-32-15,-8 29 0,3-12 16,0-1-16,-2 4 0,0-2 16,-1 3-16,-4 5 0,0 2 15,-1-3-15,2-3 0,0 0 0,0 0 16,1-2-16,3 1 0,-1-3 15,1 0-15,2-3 0,0 0 16,1-2-16,1-1 16,-1-3-16,2 1 0,0-2 0,1-4 15,0 3-15,1-4 0,0-3 16,1-3-16,0 0 0,0 2 0,-1 1 16</inkml:trace>
  <inkml:trace contextRef="#ctx0" brushRef="#br1" timeOffset="50415.4741">15460 7399 0,'0'0'0,"-6"-7"0,-4-2 15,-2 1-15,-1 1 0,-9-4 0,-5-2 16,-7 0-16,-1 0 0,-5 1 16,-2 4-16,-3 0 0,-3 3 0,-11 1 15,-1 3-15,2 4 0,0 4 16,-8 4-16,1 0 16,5 3-16,3 2 0,-2 7 0,5 2 15,3 2-15,3 1 0,3 6 16,5 2-16,2 3 0,4-3 15,1 5-15,2 2 0,7 2 16,4-1-16,-2 22 0,6-5 16,9-6-16,3 0 0,7 2 15,3 2-15,2-8 0,1-2 0,5-2 16,5 2-16,3-2 0,3 2 16,-1-4-16,1-2 0,2-6 15,3-4-15,3-1 0,4-2 16,1-3-16,2-1 0,2-2 15,1-1-15,2-5 0,2-2 16,1-1-16,0 0 0,3-5 16,2-6-16,0-1 0,1-3 15,-4-4-15,-3-3 0,7-3 16,4-2-16,-5 1 0,-4-1 0,-3-3 16,-1-4-16,-3-3 0,-1-1 15,-3-3-15,-2-6 0,-4 2 16,-2 0-16,-2-6 0,1-3 15,-3 0-15,-3 1 0,-5-2 16,-3-2-16,-1-4 0,2-1 16,-7-2-16,-1-1 0,-3 4 15,-3 2-15,-2-2 0,-2-1 16,-1-1-16,1 2 0,-6 2 16,-1 2-16,-4-2 0,1 2 0,-2 1 15,0 3-15,-5 3 0,-3 1 16,-2 1-16,-3 0 0,11 16 15,-3-2-15,-10-2 0,-5 1 16,-1 2-16,-1 2 0,-7 0 16,-6 2-16,0 3 0,2 1 0,-8 4 15,-6 3-15,1 5 0,2 1 16,-8 2-16,21-3 0,14 2 16</inkml:trace>
  <inkml:trace contextRef="#ctx0" brushRef="#br1" timeOffset="55137.5366">4515 9006 0,'0'0'0,"0"0"0,0 0 16,0 0-16,25 13 0,-25-13 15,0 0-15,19 6 0</inkml:trace>
  <inkml:trace contextRef="#ctx0" brushRef="#br1" timeOffset="55474.6943">7771 8823 0,'0'0'0,"0"0"15,0 0-15,0 0 0,0 0 0,0 0 16,0 0-16,0 0 0,0 0 0,24 4 15,-24-4-15,0 0 0</inkml:trace>
  <inkml:trace contextRef="#ctx0" brushRef="#br1" timeOffset="55849.426">11292 8673 0,'0'0'0,"0"0"0,0 0 16,0 0-16,0 0 0,0 0 15,0 0-15,0 0 0,28-4 0,-28 4 16,0 0-16,33 4 15,-33-4-15,0 0 0,30 0 0,-23 0 16</inkml:trace>
  <inkml:trace contextRef="#ctx0" brushRef="#br1" timeOffset="56313.6132">16364 8698 0,'0'0'0,"0"0"0,0 0 15,0 0-15,0 0 0,0 0 16,0 0-16,0 0 0,24 5 16,-24-5-16,0 0 0,0 0 0,0 0 15,0 0-15</inkml:trace>
  <inkml:trace contextRef="#ctx0" brushRef="#br1" timeOffset="57998.8383">3471 10996 0,'0'0'0,"0"0"16,0 0-16,0 0 0,0 0 0,27 3 15,-27-3-15,40-1 0,-15-2 16,8 0-16,7-1 0,2 0 16,4-2-16,18-1 0,3 0 15,16 3-15,-2 0 0,16 1 16,-2 3-16,12 0 0,-7 0 15,11 3-15,-5 4 0,29 1 16,-18-1-16,-36-3 0,-26-1 0,-16 0 16</inkml:trace>
  <inkml:trace contextRef="#ctx0" brushRef="#br1" timeOffset="58332.2142">6667 10913 0,'0'0'0,"0"0"0,26-7 16,-26 7-16,32-4 0,-5 1 16,8 0-16,6 2 0,1-2 15,22 3-15,21 0 0,-5 0 0,-3 0 16,17 1-16,17 2 16,-13 4-16,-8 0 0,15 4 0,-2-1 15,22 5-15,-20-1 0,-33-4 16,-23-3-16,-15-3 0</inkml:trace>
  <inkml:trace contextRef="#ctx0" brushRef="#br1" timeOffset="58766.225">10712 10713 0,'0'0'0,"0"0"0,27-7 0,-13 4 16,3 2-16,11-2 0,8 3 16,13-3-16,2 2 0,19 1 15,7 1-15,9 2 0,-5 4 0,19 0 16,4 4-16,-4-1 15,-14-2-15,38 10 0,-9-3 16,-22-1-16,-13-1 0,-2-4 16,0 0-16,-24-5 0,-16 0 0,-13-1 15</inkml:trace>
  <inkml:trace contextRef="#ctx0" brushRef="#br1" timeOffset="59235.0468">14722 10660 0,'0'0'0,"14"-4"0,4 1 0,-2-1 16,3 1-16,15-4 0,9 2 15,10-1-15,1 2 0,20-2 16,6 4-16,-5 0 0,-4 4 0,23-1 15,17 3-15,-11 3 16,-7 3-16,47 8 0,-6 0 16,-26-4-16,-17-6 0,10 2 15,6 5-15,-19-5 0,-12 1 0,3 0 16,2 0-16,-14-1 0,-9-3 16,1 1-16,-2-1 0,-10 3 15,-8-3-15,0 1 0,-1-2 16,-10-2-16,-8-3 0,-5 2 15,-3 0-15,-4-6 0,-5-4 16,0 3-16,-1 0 0,-1 1 0</inkml:trace>
  <inkml:trace contextRef="#ctx0" brushRef="#br1" timeOffset="91782.9353">18459 7805 0,'0'0'0,"0"0"0,0 26 0,0-26 15,-2 33-15,1-9 0,-1 7 16,1 10-16,1 3 0,-1 14 16,-1 6-16,-1 1 0,-2 1 0,-2 20 15,-4 5-15,-2 10 16,2-9-16,-4 18 0,-2 1 0,-5 33 16,3-15-16,0 1 0,1-1 15,2-14-15,-1-7 0,-3 6 16,-1 9-16,1-10 0,2-9 15,1 15-15,2 11 0,-2-15 16,1-8-16,-4 7 0,-2 1 16,3-8-16,4-7 0,-1 7 15,1 3-15,3-13 0,2-8 0,1 4 16,1 3-16,-1-17 0,2-10 16,-2 3-16,0 1 0,2-11 15,1-5-15,-4-6 0,-1-4 16,3-5-16,2-4 0,1-1 15,1-1-15,-1-7 0,0-4 0,-1-5 16,1-3-16,0-4 16,1-3-16,-2-2 0,1 0 15,-3-5-15,0-2 0,3-1 16,1 1-16,2-1 0</inkml:trace>
  <inkml:trace contextRef="#ctx0" brushRef="#br1" timeOffset="93415.8147">2548 11469 0,'0'0'0,"0"0"15,0 0-15,24-10 0,-24 10 0,27-8 16,-8 3-16,3 0 16,0-1-16,11-2 0,3 0 15,3 2-15,-1 3 0,16-4 0,5 3 16,-4-3-16,1-4 0,14 1 16,4 3-16,-2 3 0,-3 0 15,19 1-15,4-1 0,3 1 16,-12-4-16,43 3 0,-7 0 15,-11 0-15,-7-2 0,4 2 16,6 1-16,-8-1 0,-7 0 0,14 1 16,8 1-16,-12 0 0,-5 1 15,18-5-15,12-1 16,-11 0-16,-6 0 0,14 0 0,10 0 16,-9 1-16,-8 0 0,14 0 15,8 2-15,-14 3 0,-9 2 16,16 1-16,7 0 0,-8-6 15,-7 0-15,11 1 0,7 5 16,-9 0-16,-11 3 0,15 0 16,10-1-16,-8 3 0,-5 0 0,11-4 15,9-4-15,-13 2 0,-8 0 16,16 5-16,13 0 16,-16-4-16,-11-3 0,11 5 0,7 4 15,-10 1-15,-8-4 0,10 2 16,6 2-16,-13-4 0,-8-2 0,14 3 15,9 3-15,-8-5 16,-6-1-16,10 1 0,8 1 16,-11-3-16,-7 2 0,14-1 15,8 3-15,-13-1 0,-7 4 0,7-1 16,6 0-16,-13-1 0,-7-3 16,11 2-16,9-2 15,-16 3-15,-11-3 0,14 7 0,8 2 16,-12-2-16,-8-3 0,14 4 15,10 0-15,-17-4 16,-10-1-16,11 7 0,8 6 0,-11-4 16,-8 0-16,5 0 0,7 2 0,-8-2 15,-4-2-15,15 6 16,9 5-16,-28-3 0,-18-1 0,-1-2 16,0-2-16,1-7 0,0-3 15,-3 6-15,-3 6 0,-8-2 16,-6 1-16,3 1 15,1 0-15,-5-2 0,-3-3 0,-3-1 16,-2-4-16,-4-1 0,-4-2 0,-3 2 16,-1 2-16,-8-1 15,-7-2-15,-3 0 0,-1 1 16,-8-2-16,-3-4 0,-2 0 16,0 0-16,-3-1 0,-2 0 0,-4 0 15,-4 1-15,0-2 0,0 1 16,-6-1-16,-3 0 0,-4 3 15,-2 1-15,-3 0 0,0 0 16,-2-4-16,-2 0 0,0 0 16,-2 4-16,-1 1 0,1 0 15,-2-1-15,-3 0 0,-4-1 16,-4-1-16,3 1 0,2-2 0,2 0 16</inkml:trace>
  <inkml:trace contextRef="#ctx0" brushRef="#br1" timeOffset="96333.136">5334 11865 0,'0'0'0,"0"0"15,0 0-15,3-19 0,-3 19 0,0 0 16,0-22-16,-1 15 15,-1 0-15,-4 1 0,-1-1 16,-4 2-16,0-1 0,-1 1 16,-2 2-16,-3 1 0,-2 2 0,-9 2 15,-3 3 1,-1 2-16,0 2 0,-1 5 0,0-1 16,-3 6-16,4 1 0,1 0 15,2 0-15,6-1 16,1 3-16,2-2 0,5 2 0,3-4 15,3-2-15,5-2 0,4-2 16,3-1-16,3-1 0,2 0 16,3-1-16,0-2 0,5 0 15,2-2-15,3-2 0,1-3 16,0-3-16,3-1 16,1 0-16,4-4 0,2 0 15,-4-2-15,-4 0 0,0-1 0,1-1 16,-3 1-16,-2 1 0,-2-2 15,0 0-15,-3 2 0,-2-1 0,-1 0 16,-2 0-16,-1 2 0,-2 1 16,-1 2-16,-2 1 15,-1-1-15,-1 2 0,-2 4 0,2-1 16,-2 1-16,-3 4 0,-1-2 16,-6 3-16,-1 2 0,-1 1 0,-2 2 15,0 3-15,2 1 16,-2 1-16,-1 5 0,-4 4 15,1-1-15,-1 2 0,-3 10 16,-1 3-16,2 0 0,2 0 0,-6 11 16,-3 2-16,3-3 0,1-6 15,-3 15-15,2 4 16,3-7-16,2-4 0,-3 6 16,1-3-16,1-4 0,1-4 15,1 1-15,0 1 0,3-5 0,4-3 16,2 0-16,1 1 0,0-7 15,1-4-15,4-1 0,1-2 16,2-5-16,-3-2 0,4-5 16,-2-3-16,2-5 0,2-1 15,-1-6-15,3-4 0,0-1 16,3-2-16,3-5 0,3-4 0,2 3 16,1-2-16,2-4 15,2-7-15,0 1 0,1-1 0,1-7 16,0-2-16,1 0 0,2-1 15,-6 1-15,2 1 0,-2-3 16,-2 2-16,-2-1 0,-2 2 16,1 1-16,-2 2 0,-3 0 15,-2 3-15,-2 1 0,-2 2 0,-3 2 16,0 1-16,-3 5 0,0 1 16,-1 2-16,-1-1 15,-2 5-15,-1 0 0,0 4 0,2 3 16,-4 3-16,1 2 0,-3 0 15,0 2-15,0 1 0,1 1 16,0 3-16,1 1 0,2 2 16,-1 2-16,5 0 15,2-1-15,2-2 0,2 0 0,3 0 16,3 1-16,3-1 0,3-1 0,5-2 16,1-2-16,4-3 15,3-4-15,0 1 0,-5-1 0,-4 1 16</inkml:trace>
  <inkml:trace contextRef="#ctx0" brushRef="#br1" timeOffset="96566.7096">5577 11959 0,'0'0'16,"9"-2"-16,7-1 0,3 1 0,3-1 16,11 2-16,6-1 15,9 0-15,-1 0 0,-3 2 0,1 0 16,1 1-16,-3 2 0,-8-1 16,-3 2-16,-7 0 0,-4-2 15,-6-1-15</inkml:trace>
  <inkml:trace contextRef="#ctx0" brushRef="#br1" timeOffset="96782.8175">5500 12211 0,'0'0'15,"0"0"-15,0 0 16,39 2-16,-39-2 0,41-1 0,-18 0 15,5 1-15,2-1 0,15 1 16,3 0-16,-1 0 16,1 0-16,4-2 0,-7 0 0,-2-1 15,-9 1 1,-6 1-16</inkml:trace>
  <inkml:trace contextRef="#ctx0" brushRef="#br1" timeOffset="97132.7687">5859 11778 0,'0'0'0,"0"0"0,0 0 15,0 0-15,0 0 0,0 0 16,0 0-16,0 0 0,-8 27 0,8-27 15,-4 27-15,4-27 16,-5 35-16,3-16 0,1 1 0,-2 2 16,-2-1-16,0 4 15,-1 4-15,-4 6 0,-1 0 0,1-2 16,0 0-16,1 3 0,-4 0 16,5-5-16,0-2 0,1-5 15,2-4-15,1 0 0,-1-3 16,2-2-16,-1-2 0,2-4 15,0-1-15,1-2 0,0-2 0,4-4 16,4-5 0,-2 2-16,0 0 0,-1 0 0</inkml:trace>
  <inkml:trace contextRef="#ctx0" brushRef="#br1" timeOffset="97466.4807">6459 11858 0,'0'0'0,"0"0"16,0 0-16,-4 21 0,4-21 15,-2 20-15,2-20 16,-4 30-16,2-13 0,-3 0 0,0 1 15,-1 1-15,0 1 0,-2 7 16,-1 1-16,0-2 0,1-1 16,1 1-16,-1-2 0,0-1 15,2-1-15,1 0 0,-1-1 16,1-3-16,1-1 0,1-1 16,-1-1-16,1-2 0,1-1 0,0-3 15,-1-2-15,1 0 16,0-3-16,1 0 15</inkml:trace>
  <inkml:trace contextRef="#ctx0" brushRef="#br1" timeOffset="97634.5869">6802 12465 0,'0'0'0,"0"0"16,0 0-16,0 0 0,0 0 15,0 0-15,2 23 16,-2-23-16,-12 19 0,12-19 16,-37 19-16,19-10 0,1-2 15,3 0-15</inkml:trace>
  <inkml:trace contextRef="#ctx0" brushRef="#br1" timeOffset="108650.0491">10568 12161 0,'0'0'16,"0"0"-16,0 0 0,-6-18 0,6 18 15,0 0-15,-8-26 16,5 15-16,0-1 0,-2 1 0,0-3 16,-2 1-16,-1 1 0,-8-4 15,-5 1-15,0 1 0,1 2 0,-6 3 16,-7 2-16,1 1 15,2 2-15,-11 2 0,-2 2 16,6 0-16,2 0 0,-4 5 16,0 3-16,6-2 0,4 1 0,5 0 15,4 2-15,6 1 0,4 0 16,6 2-16,4 2 16,3-4-16,2 0 0,6 5 0,4 3 15,-1-1-15,0-1 0,5 4 16,4 2-16,0-1 0,1-4 0,3 7 15,2 2-15,-4-3 16,-3-2-16,-2 0 0,-1 1 16,-4-4-16,-3 0 0,-4 0 0,-2 0 15,-4-1-15,-3-2 0,-8 1 16,-5 0-16,0-4 16,0-2-16,-6 0 0,-4-2 0,-1 1 15,-2 0-15,-7-1 0,-1 0 16,3-4-16,3 1 0,4-3 15,1-2-15,6-1 0,2-1 0,4-1 16,2 0-16,6-3 16,2-1-16,6-2 0,5 0 0,-1-1 15,-3 3-15,0 1 16</inkml:trace>
  <inkml:trace contextRef="#ctx0" brushRef="#br1" timeOffset="109099.883">10468 12463 0,'0'0'0,"0"0"0,0 0 0,0 0 15,0 0-15,0 0 0,29-4 16,-29 4-16,0 0 0,40-2 16,-40 2-16,34 0 0,-19 2 0,0 0 15,-2 1-15,-1 1 16,-1 0-16,-2 1 0,-1 1 16,-3 0-16,-2-1 0,-6 4 0,-6-1 15,-2 2-15,-2 1 0,-9 4 16,-3 2-1,-1 0-15,0 0 0,-2 3 0,5-3 16,5-2-16,4-3 0,3 1 0,3-4 16,5 0-16,3-1 0,4-2 15,5-2 1,8-4-16,6-2 0,0-1 0,0 0 0,11-5 16,5-4-1,-4 3-15,-3-2 0,4-4 0,-3-2 16,-7 1-16,-4 3 0,-4 3 15,-5 1-15,-2 3 0</inkml:trace>
  <inkml:trace contextRef="#ctx0" brushRef="#br1" timeOffset="109616.818">10929 12384 0,'0'0'0,"0"0"16,0 0-16,0 0 0,0 0 15,-3 19-15,3-19 0,-4 21 16,1-10-16,1 1 0,-1 2 16,0 0-16,-1 0 0,1 1 15,0-2-15,-1-1 0,1 1 0,1-2 16,0-1-16,-1 0 16,1-2-16,1-1 0,0-2 15,0 0-15,0-1 0,1-4 0,0 0 16,0 0-16,2-6 0,0 1 15,0-1-15,1-3 0,0 0 16,1-1-16,2-1 0,0-1 16,1-1-16,-1-1 0,-1 1 15,2 0-15,0 0 0,3-4 0,0 2 16,-1 1-16,0 2 0,-1 0 16,-1 1-16,0 2 0,0 0 15,-1 4-15,2 1 0,0 1 16,-1 2-16,1 2 0,-1 2 15,0 0-15,2 2 0,-1 0 16,1 1-16,-3 1 0,0 2 0,-2 3 16,1 1-16,-2 0 0,-1 2 15,-2 2-15,-1 0 0,-1-2 16,0-1-16,0 1 16,-1 0-16,1 0 0,0-1 0,1-1 15,0 0-15,1-1 0,2 0 16,1-1-16,3 0 15,0-4-15,2-3 0,-2 0 0,-2-2 16,0 0-16</inkml:trace>
  <inkml:trace contextRef="#ctx0" brushRef="#br1" timeOffset="110199.9401">9100 12968 0,'0'0'0,"0"0"0,0 0 16,0 0-16,0 0 0,0 0 15,0 0-15,31 1 0,-31-1 0,34-2 16,-7-1-16,3 0 0,2-1 15,7 0-15,6 0 0,10-1 16,1 1-16,19 2 0,5 1 16,9-2-16,-5-1 0,15 1 15,0 2-15,-7 1 0,-6 0 0,14 1 16,12 1-16,9-3 0,-20-3 16,-2 2-16,-2 1 0,-10 0 15,-7 0-15,-1 0 0,-1 0 16,-12-1-16,-6 2 0,-1-2 15,0 0-15,-10-1 0,-6 1 0,-9-1 16,-5 0-16,-7-3 0,-4-1 16,-2 3-16,1 2 15,-8 4-15,-6 2 0,-5-5 0,-5-3 16,3 1-16,-1 2 0,-5 1 16,-4 1-16,-5 1 0,-3 0 0,7 0 15,4-1-15,2 0 16</inkml:trace>
  <inkml:trace contextRef="#ctx0" brushRef="#br1" timeOffset="110749.8909">10747 13311 0,'0'0'0,"0"0"0,0 0 0,-10-24 16,10 24-16,-10-21 0,5 8 15,-2-1-15,0 0 0,-4-1 16,-4 0-16,-1 1 0,-3 0 0,-7-3 15,-3 2-15,-1 2 16,-1 2-16,-10 3 0,-1 3 16,5 2-16,4 2 0,3 3 0,3 4 15,5 1-15,3 1 16,7 4-16,5 3 0,4-1 0,4-2 16,2 3-16,3 4 0,4-1 15,4 3-15,5 0 0,3 1 16,1 2-16,0 0 0,6 5 15,0 0-15,-1 0 0,-1-2 0,0 0 16,1 1 0,-5-2-16,-2-3 0,-5-2 0,-2-2 15,-6-3-15,-2-2 0,-5 0 16,-3 0-16,-4-2 0,-3-1 0,-3-4 16,-4-1-16,-4-2 0,-2-1 15,-4-3-15,-1-3 16,2 0-16,0-1 0,1-3 0,0 0 15,3-2-15,1 0 0,6-7 16,5-7-16,2 5 0,2 4 16,0 3-16</inkml:trace>
  <inkml:trace contextRef="#ctx0" brushRef="#br1" timeOffset="111216.82">10831 13555 0,'0'0'0,"0"0"16,0 0-16,1 23 0,-1-14 0,0 1 15,0 0 1,-1 2-16,0 1 0,-2 5 0,-3 0 16,0-2-16,-2-1 0,2-2 15,3-1-15,1-3 0,1-1 0,-1-2 16,-1-1-16,1-3 0,-1-1 15,1-2-15,2-4 0,-1 0 16,-1-2-16,4-2 0,1-2 16,1 0-16,2 1 0,-1-1 15,2 0-15,0-2 0,-1 1 0,3-2 16,0 1-16,1 2 0,1 0 16,0 2-16,0 1 0,-1 0 15,0 2-15,1 1 0,0 2 16,-1 2-16,0 2 0,-3 1 15,0 1-15,-1 2 0,1 2 0,-1 1 16,-2 0-16,0 1 0,0 0 16,-1 3-16,-1 0 0,-1 6 15,-1 0-15,-1-1 0,-1-1 16,-1-1-16,-1 0 0,1-2 16,0 0-16,0-1 0,0 0 15,3-3-15,1 0 0,4-4 16,1-4-16,-1 0 0,-1-1 15,0 1-15</inkml:trace>
  <inkml:trace contextRef="#ctx0" brushRef="#br1" timeOffset="111566.7214">11968 12740 0,'0'0'0,"0"0"0,0 0 15,0 0-15,0 0 0,0 0 16,43-3-16,-21 3 0,2 0 0,5 1 16,4 0-16,1 2 0,2 0 15,11 3-15,2 3 16,5 0-16,-5 1 0,2-1 0,-7-1 16,-10-3-16,-7 0 0,-6-1 15</inkml:trace>
  <inkml:trace contextRef="#ctx0" brushRef="#br1" timeOffset="111733.3525">12001 13064 0,'0'0'0,"0"0"0,0 0 16,23 6-16,-23-6 0,36 4 0,-7-2 15,1 1-15,1-1 0,15 1 16,6-1-16,-1 2 0,-1 2 0,0 0 15,-9-1-15,-8-2 16</inkml:trace>
  <inkml:trace contextRef="#ctx0" brushRef="#br1" timeOffset="113685.3627">13480 13226 0,'0'0'16,"0"0"-16,0 0 0,0 0 0,0 0 15,0 0-15,0 0 0,0 0 16,0 0-16,25-7 0,-25 7 16,21-5-16,-21 5 0,28 0 15,-9 1-15,0 0 0,3 1 0,5-1 16,4-1-16,3 2 0,2-1 16,15 2-16,4-1 0,13 1 15,-2 0-15,16 0 0,2 2 16,-3-1-16,-4 0 0,16 0 15,0 1-15,3 1 0,-10 1 0,41 3 16,-7 0-16,-13-4 16,-10 0-16,-1 0 0,1 2 15,-9-2-15,-4 1 0,3-1 16,4-1-16,-7 2 0,-6 1 0,4 0 16,0 0-16,-1-1 0,-3 1 15,-1-3-15,-1-1 0,-17-1 16,-12 2-16,-2-1 0,1 1 15,-4 0-15,-2 1 0,-6-4 16,-3 0-16,-10-2 0,-6-1 16,-7 1-16,-2 1 0,-3-3 0,-2-2 15,-1 4-15,-2-1 16,2 1-16,-2 2 0,-4-3 16,-3-2-16,2 2 0,1 0 15,2 0-15</inkml:trace>
  <inkml:trace contextRef="#ctx0" brushRef="#br1" timeOffset="114166.8782">14053 12076 0,'0'0'0,"0"0"15,0 0-15,-12 18 0,12-18 0,-15 24 16,4-8-16,0 2 0,0 2 15,-5 8-15,1 4 0,-1-1 16,1-3-16,-5 8 0,-1 1 16,4-4-16,0-3 0,4-1 15,3-3-15,4-3 0,5-5 0,0-3 16,0-3-16,0-1 0</inkml:trace>
  <inkml:trace contextRef="#ctx0" brushRef="#br1" timeOffset="114318.1591">14343 12343 0,'0'0'0,"0"0"16,0 0-16,35-2 0,-35 2 0,42-1 16,-13 2-16,5 0 0,4 0 15,3 0-15,-7 0 0,-5 0 16</inkml:trace>
  <inkml:trace contextRef="#ctx0" brushRef="#br1" timeOffset="115216.7919">15618 12201 0,'0'0'0,"0"0"15,0 0-15,1-26 0,-1 14 0,-1-1 16,-1-1-16,0 0 16,-2-1-16,-1-4 0,-2-1 15,1 2-15,0 3 0,-3 1 0,-1 3 16,-1 1-16,-1 3 0,-3 1 16,-3 1-16,2 3 0,-1 2 15,1 5-15,-1 1 0,2 3 16,-1 1-16,0 2 0,-2 2 15,3 4-15,1 0 0,-1 6 16,1 1 0,0-2-16,2-2 0,2 0 0,3 0 0,2-2 15,3-3-15,2 0 0,2-1 16,0-3-16,2-1 0,1-3 16,2 0-16,-2-3 0,2-3 0,2-2 15,2-2-15,0-1 0,-1 0 0,0-2 16,0-4-16,-2 2 15,1-1-15,0 0 0,0-1 16,0-2-16,-2 1 0,0-1 16,0-1-16,-2 2 0,1 0 0,-1 2 15,1 1-15,-3 2 0,-1 0 16,-2 5-16,-3 1 16,1 2-16,-2 1 0,-1 3 0,-2 3 15,1 0-15,-1 3 0,-5 6 16,-4 6-16,1 0 0,-2-3 0,-3 14 15,-3 5-15,4-1 16,0 0-16,-7 12 16,0 2-16,0-1 0,-1-3 0,2 5 15,3-4-15,5-3 0,4-3 16,4-3-16,2-3 0,3-2 16,3-3-16,2-4 0,3-2 15,4-7-15,2-3 0,6-5 16,3-4-16,3-4 0,2-3 15,-2-3-15,3-4 0,3-3 16,2-3-16,1-6 0,0-4 16,-3 1-16,-3 1 0,3-8 15,-3-1-15,-4 0 0,-3-1 0,-5 0 16,-2-1-16,-3 1 0,-4-1 16,-3 3-16,-2 0 0,-3 2 15,-4 4-15,-4 4 16,-4 1-16,1 2 0,-1 3 0,1 1 15,1 1-15,0 4 0,2 2 16,0 2-16,0 2 0,2 2 0,1 2 16,2 3-16,0 1 15,5 1-15,3 1 0,3 1 16,5 1-16,3 2 0,5 0 0,5-1 16,5 2-16,2-4 0,2 0 15,3-5-15,4-2 16,-7-1-16,-7-1 0,-4-1 0</inkml:trace>
  <inkml:trace contextRef="#ctx0" brushRef="#br1" timeOffset="115583.9745">15770 11946 0,'0'0'0,"0"0"0,0 0 16,0 0-16,0 0 0,28-9 15,-28 9-15,23-1 0,-23 1 0,30 3 16,-14 1-16,2 1 0,0 1 16,-3 3-1,-1 2-15,-4 2 0,-3 0 0,-5 3 16,-6-2-16,-4 1 0,-3 1 15,-2 1-15,-3 1 0,1-1 16,-2 0-16,2 0 0,0 0 16,-1 1-16,3-1 0,5-1 15,5 0-15,8-5 16,9-2-16,1 0 0,3-2 0,5-3 16,5-3-16,9-1 0,-1-1 15,1-5-15,0-5 0,-7 3 16,-6 2-16,-4 1 0</inkml:trace>
  <inkml:trace contextRef="#ctx0" brushRef="#br1" timeOffset="116033.683">16278 12016 0,'0'0'0,"0"0"0,0 0 0,-5 17 15,5-17-15,0 0 0,-6 30 16,6-30-16,-6 26 0,3-11 16,-2 2-16,1-2 0,0 1 0,0-1 15,1-1-15,1-1 16,0-1-16,-1-2 0,2-1 0,0-1 16,0-1-16,1-3 0,0-4 15,3-1-15,1-2 16,0-4-16,3-1 0,-1-3 0,2 1 15,3-5-15,1-1 0,0 0 16,0 2-16,2-1 16,0 1-16,0 0 0,1 0 0,-2 1 15,-1 1-15,0 2 0,-1 2 16,-2 0-16,-1 3 0,-1 1 16,1 0-16,-1 3 0,-1 3 15,1 2-15,0 1 0,-2 2 16,0 1-16,-3 1 0,0 0 0,-1 10 15,-2 3 1,-3 0-16,-3 6 16,-1 2-16,2-2 0,-5 5 0,-3-2 15,4-6-15,2-5 0,1-3 16</inkml:trace>
  <inkml:trace contextRef="#ctx0" brushRef="#br1" timeOffset="116534.741">13916 13497 0,'0'0'0,"0"0"16,0 0-16,0 0 0,0 0 0,0 0 15,-6 25-15,6-25 0,-11 27 0,2-8 16,-2 3-16,0 0 15,0 2-15,0 4 16,0 4-16,-2 7 0,2-2 0,-1 7 16,2-2-16,2-3 0,2-4 15,5-7-15,4-6 16,-2-4-16,0-3 0,0-2 0</inkml:trace>
  <inkml:trace contextRef="#ctx0" brushRef="#br1" timeOffset="116701.7452">14399 13801 0,'0'0'0,"0"0"15,0 0-15,0 0 0,36-8 16,-15 6-16,4 0 0,3 0 16,3 1-16,8 0 0,2 1 15,0-2-15,0 1 0,1 0 16,-9 0-16,-6 1 0</inkml:trace>
  <inkml:trace contextRef="#ctx0" brushRef="#br1" timeOffset="117600.1806">15531 13753 0,'0'0'0,"0"0"0,0 0 16,7-26-16,-4 14 0,-1 0 15,-1-2-15,-1-1 0,0 0 16,-1-1-16,-2 1 0,-4-4 0,0 2 16,-6 1-16,-1 2 0,-1 2 15,-1 2-15,0 1 0,-2 2 16,-2 2-16,-1 3 0,-1 4 16,-2 5-16,1 2 0,1 2 15,-5 4-15,2 2 0,2 1 16,2 1-16,3 2 0,4 2 15,3-2-15,3 0 0,3-1 16,0-2-16,5-2 0,3 0 0,2-2 16,1-3-16,2-1 0,1 1 15,0-3-15,1-2 0,2-2 16,1-3-16,-1-1 0,0-1 16,3-2-16,0-2 0,-1-1 15,1 0-15,-2-1 0,-1-2 0,-1-1 16,0-1-16,-1 1 0,-1-2 15,-1 2-15,-2 0 0,0 2 16,-1 1-16,0 1 16,-2 3-16,-1-1 0,0 1 0,-2 3 15,-2 2-15,-1 3 0,0 1 16,-3 3-16,0 3 0,-2 1 16,-2 3-16,-6 8 0,-1 2 15,-1 0-15,2 2 0,-1 4 16,1 3-16,-5 9 0,-3 1 0,1 4 15,-1 4 1,-2 13-16,2 0 0,6-7 16,3-8-16,2 10 0,3-4 15,4-12-15,1-7 0,5 4 16,3-3-16,1-10 0,0-3 0,5-6 16,3-4-16,0-2 0,0-1 15,6-8-15,3-3 0,-5-5 16,1-3-16,3-2 0,3-5 15,-1 0-15,-1-4 0,1-5 16,0-3-16,-3 0 0,-3 1 0,2-5 16,1-7-16,-4 5 15,0 2-15,-2-7 0,-4 0 16,-2 0-16,-1 5 0,-2-1 16,1-1-16,-6 4 0,-4 6 0,-3-2 15,-1 0-15,-1 6 0,1 3 16,-1 3-16,-2-1 0,2 7 15,-1 3-15,-1 2 0,-2 1 16,2 0-16,0 1 0,3 4 16,2 5-16,1 0 0,3 3 0,4 3 15,4 2-15,2-1 0,1-1 16,5 2-16,6-1 16,2 1-16,1-3 0,3 0 0,4-3 15,-1 0-15,0-4 0,7-4 16,2-4-16,-9-1 0,-6 2 0,-4 0 15</inkml:trace>
  <inkml:trace contextRef="#ctx0" brushRef="#br1" timeOffset="118073.5392">15887 13479 0,'0'0'0,"0"0"16,0 0-16,0 0 0,0 0 0,0 0 15,0 0-15,0 0 16,-2 26-16,2-26 0,-4 25 16,4-25-16,-5 27 0,5-27 15,-6 28-15,2-14 0,1 1 0,1 0 16,0 3-16,-1-3 15,1-2-15,1-1 0,0 0 0,0-3 16,0 0-16,0-3 0,1 0 16,1-4-16,1-2 0,1-2 15,1-2-15,0-2 0,2-1 16,1-1-16,2-1 0,1 0 0,1 1 16,0-2-16,0 0 15,0-1-15,0 0 0,2-2 0,-1 0 16,0 2-16,-3 1 0,1 2 15,-1 2-15,-1 1 0,-1 2 16,-2 1-16,2 2 0,-2 0 16,1 2-16,-2 0 0,0 2 15,0 2-15,-2 1 0,-1 3 16,0 1-16,-1 1 0,-1 2 0,-1 3 16,-1 0-16,-2 6 0,1 1 15,0-3-15,1-4 16,1-2-16</inkml:trace>
  <inkml:trace contextRef="#ctx0" brushRef="#br1" timeOffset="121327.3387">17002 13250 0,'0'0'0,"0"0"0,0 0 16,29-1-16,-29 1 0,38 1 15,-11-1-15,2 2 0,0 0 0,14 4 16,4 1-16,-3 0 0,-2 0 16,5 1-16,-2 0 0,-8-3 15,-8-4-15,-4 0 0,-5 1 16,-5-1-16</inkml:trace>
  <inkml:trace contextRef="#ctx0" brushRef="#br1" timeOffset="121518.586">17058 13578 0,'0'0'0,"11"1"16,6 1-16,3 2 0,2-1 0,13 2 15,15 2-15,-3-3 16,0 0-16,5-1 16,-1 0-16,-11-1 0,-9 0 0,-7-1 15</inkml:trace>
  <inkml:trace contextRef="#ctx0" brushRef="#br1" timeOffset="121799.8848">17874 13180 0,'0'0'0,"0"0"15,0 0-15,-3 27 0,3-27 0,-5 30 16,1-8-16,0 0 0,-1 1 0,0 9 15,-2 2-15,1 0 16,0-1-16,0 9 0,0 0 16,2-5-16,0-3 0,2-3 15,1-3-15,2-4 0,1-4 0,2-7 16,1-4-16,0-2 0,-2-2 16,0-1-16</inkml:trace>
  <inkml:trace contextRef="#ctx0" brushRef="#br1" timeOffset="122017.6663">18196 13329 0,'0'0'0,"0"0"0,0 0 16,41-2-16,-20 2 0,7 1 0,5 1 15,11 1-15,2 0 0,1 1 16,0 2-16,5-1 0,-6 1 15,4-1-15,-6 1 0,-4-3 16,-4 0-16,-5-3 0,-4-4 16,-7-4-16,-7-4 0,-1 2 15,-4 3-15,-1 1 0</inkml:trace>
  <inkml:trace contextRef="#ctx0" brushRef="#br1" timeOffset="122216.6754">18658 13162 0,'0'0'0,"0"0"0,0 0 15,-5 20-15,5-20 0,-6 23 16,3-7-16,0 0 0,0 4 0,-1 2 16,1 5-16,0-3 15,-1 0-15,1 10 0,0 0 0,-1 4 16,3-5-16,0-6 0,0-5 15,0-4-15</inkml:trace>
  <inkml:trace contextRef="#ctx0" brushRef="#br1" timeOffset="123134.443">19427 13298 0,'0'0'0,"0"0"0,7-19 0,-3 7 16,1-1-16,1-6 0,1-1 15,-3-2-15,-1 0 0,-3-1 16,-2 0-16,-1 4 0,0 1 0,-5-1 16,-3 2-16,0 6 0,-1 4 15,-7 1-15,-3 2 0,4 3 16,2 2-16,-4 4 0,0 3 15,0 5-15,1 4 16,2 1-16,-1 4 0,5-1 0,3 1 16,2 0-16,3 0 0,1 1 15,3-1-15,5 0 16,3-1-16,3-3 0,2 0 0,2-3 16,-1-1-16,2-2 0,2-2 15,2-2-15,1-2 0,-1-2 16,1-3-16,-2-1 0,-2 0 15,1-3-15,-2-3 0,1-1 16,-2-3-16,-2 1 0,-1 0 16,0 0-16,-1 0 0,-1 1 0,-2 1 15,-3 2-15,-1-2 0,1 2 16,-2 1-16,-1 0 0,-1 4 16,0 0-16,-3 0 0,-3 5 15,-2 1-15,2 0 0,-2 1 0,-2 7 16,0 2-16,-1 4 15,-1 2-15,0 3 0,0 4 16,-2 0-16,-3 2 0,-3 12 16,1 4-16,2 0 0,1 0 0,-4 10 15,1 2-15,0-1 0,1-1 16,-2 10-16,3-5 0,2-4 16,3-5-16,1 8 0,2-1 15,4-9-15,2-5 0,4-5 16,2-2-16,3-5 0,0-5 0,3-4 15,2-6-15,0-3 16,0-1-16,0-8 0,2-4 16,2-3-16,-1-3 0,1-1 15,3-3-15,2-3 0,1-1 0,-1-7 16,0-4-16,-3-2 0,0 0 16,-2-3-16,1-5 0,-3 0 15,-1-2-15,-2 0 0,-2 2 16,-3-3-16,0 1 0,-3 3 15,-2 0-15,-1 2 0,-3 1 0,0 2 16,-2 3-16,0 2 0,-1 4 16,1 3-16,-1 2 15,0 5-15,1 2 16,0 4-16,2-1 0,-1 5 0,0 3 16,2 4-16,1 3 0,4 2 15,0 2-15,2 0 0,2-1 16,4 2-16,2 1 0,1-1 15,0-2-15,5 0 0,2-1 16,-2-2-16,0-3 0,-4-1 16,-3-2-16,-2 0 0</inkml:trace>
  <inkml:trace contextRef="#ctx0" brushRef="#br1" timeOffset="123683.2482">19805 13018 0,'0'0'0,"0"0"15,0 0-15,0 0 0,0 0 16,0 0-16,0 0 0,10 28 15,-10-28-15,0 25 0,0-25 16,-3 30-16,1-16 0,0 1 16,-1 1-16,1 0 0,0 0 15,0-2-15,0-1 0,-1-1 16,1 0-16,1-1 0,0-1 16,0-2-16,0-1 0,1-3 0,0-1 15,0-3-15,3-4 0,1-1 16,2-1-16,1-1 0,1-2 15,2 0-15,1-2 0,-1 0 16,0-2-16,2-5 0,-1 0 16,1 1-16,2 1 0,-1 1 15,0 1-15,-1 2 0,-1 1 0,-1 2 16,-1 0-16,0 4 16,-1 1-16,-1 2 0,1 5 0,0 0 15,-1 4-15,0 1 0,0 2 16,-2 1-16,1 1 0,-2 1 15,-1 2-15,0 0 0,-1 1 16,-1 1-16,-1 1 0,-1-1 16,0 0-16,-1 0 0,-1-2 15,1 0-15,0 1 0,0-1 16,1-2-16,0-1 0,-1-2 0,1-1 16,0-1-1,1-2-15</inkml:trace>
  <inkml:trace contextRef="#ctx0" brushRef="#br1" timeOffset="125267.6103">8529 15428 0,'0'0'0,"0"0"15,0 0-15,0 0 0,0 0 0,0 0 16,0 0-16,26 5 0,-26-5 15,21 6-15,-21-6 0,32 8 16,-13-5-16,4 0 0,4-1 16,4 1-16,4-3 0,16-1 15,8-1-15,-1 1 0,2 0 16,20-1-16,6-1 0,12 2 16,-5-2-16,20 2 0,1 2 15,5-1-15,-9 0 0,41 2 16,-16-1-16,-16 3 0,-9 0 0,6 3 15,7 4-15,-16-1 0,-10-2 16,8-1-16,6 0 0,-11 2 16,-7 3-16,3-1 0,1 3 15,-10-3-15,-5-5 0,7 4 16,5 2-16,-17-1 16,-11 2-16,-12-4 0,-6-2 0,-11-1 15,-5-2-15,-8 0 0,-4-1 16,-6-6-16,-3 2 0,-6-2 15,-4 0-15,-5 3 16,-4 0-16,0-2 0,0-3 0,-8-6 0,-6-4 16,13 8-16,2 2 0,3 3 15</inkml:trace>
  <inkml:trace contextRef="#ctx0" brushRef="#br1" timeOffset="125816.5423">10017 14437 0,'0'0'16,"0"0"-16,0 0 0,-13-25 0,6 14 16,-1-2-16,-3 1 15,-5-5-15,0 2 0,-6 0 0,-5 3 16,0 3-16,-1-2 0,-12 4 15,-3 2-15,5 1 0,2 3 16,0 4-16,0 4 16,4-1-16,3 2 0,1 5 15,7 3-15,9-2 0,5 1 16,9 7-16,10 2 16,7-2-16,6 3 0,0-2 15,1-3-15,7 8 0,2 1 16,-3 0-16,-2 0 0,3 3 0,-2-1 15,-6-3-15,-5-3 0,-6 5 16,-3 4-16,-4-7 0,-3-3 0,-5 4 16,-5 2-16,-4-3 15,-2-4-15,-7 0 0,-6-3 16,3-3-16,2-7 0,-2 1 16,-3-4-16,10-3 0,3-1 0,2 1 15</inkml:trace>
  <inkml:trace contextRef="#ctx0" brushRef="#br1" timeOffset="126250.322">10282 14804 0,'0'0'0,"0"0"15,0 0-15,0 0 0,23 18 16,-23-18-16,0 0 0,20 19 15,-16-9-15,-1 1 0,-2-1 16,-5 4-16,-2 1 0,-5-1 16,-4 0-16,0-2 0,-2 1 0,-8 2 15,-4-1-15,3 0 0,1 0 16,-3-3-16,4 0 0,4-4 16,3-2-16,5 1 0,2-3 15,6 0-15,2-2 0,4 2 0,5-2 16,2 2-16,4-3 0,3-3 15,5 2-15,-1-1 0,0 2 0,1 2 16,1-1-16,-1 2 16,-1 0-16,2 1 0,-3 4 15,-4-2-15,-3-1 0,-1 8 16,-2-1-16,-4-2 0,-1 1 0,-4-1 16,-4 4-16,-3-3 0,-4 0 15,-2 1-15,-1 1 0,1-2 16,0 0-16,0-4 0,1 0 15,0-4-15,1 0 16,5-6-16,2-5 0,2 1 16,0 1-16,0 2 0</inkml:trace>
  <inkml:trace contextRef="#ctx0" brushRef="#br1" timeOffset="126683.9956">10597 14779 0,'0'0'0,"0"0"0,0 0 0,0 0 16,0 0-16,0 0 0,19 26 15,-19-26-15,6 18 0,-6-18 16,-1 28-16,-2-10 0,0 0 16,-1 0-16,-2 0 0,1 0 15,-1 2-15,-2 0 16,1 0-16,0-2 0,1-4 0,2 0 15,1-3-15,-1-4 0,1 0 16,2-3-16,1-4 0,0 0 16,1-4-16,2 1 0,2-4 15,0-3-15,3-1 0,2-1 16,2-5-16,2-1 0,1 0 0,-2 0 16,-1 0-16,1 0 0,2 1 15,-2 2-15,-1 1 16,-1 0-16,0 3 0,-1 3 15,-1-1-15,0 4 0,0 2 0,-1 3 16,1 3-16,-1 1 0,-1 1 16,-2 4-16,1 2 15,-2 3-15,0 1 0,0 6 0,-2 0 16,0 1-16,-1 0 0,0 6 16,-1 1-16,0 2 0,0-6 0,0-6 15</inkml:trace>
  <inkml:trace contextRef="#ctx0" brushRef="#br1" timeOffset="127270.6689">10151 15730 0,'0'0'0,"0"0"15,0 0-15,-7-25 0,2 14 0,-3 0 16,-2 0-16,0-1 0,0 0 16,-10-3-16,-6 3 15,-1 2-15,1 3 0,-3 1 16,-1 4-16,-6 0 0,1 5 0,4 4 16,4 1-16,6 3 0,5-1 15,4 5-15,3 2 0,3 5 16,4-1-16,7 0 0,3-1 15,7 5-15,2 2 0,8 5 16,4 7 0,1-1-16,1 1 0,-1 1 0,-7-6 15,-1 5-15,-5-2 0,-5-4 16,-3-3-16,-4-4 0,-2-3 16,-3-5-16,-1-2 0,-6-1 15,-6 1-15,-3-4 0,-3-2 0,-2-3 16,-2-4-16,0 0 15,1 0-15,-5-4 0,-2-3 16,3-1-16,5-4 0,5-3 16,3-6-16,3 7 0,2 1 0,2 2 15</inkml:trace>
  <inkml:trace contextRef="#ctx0" brushRef="#br1" timeOffset="129217.0378">10365 16094 0,'0'0'0,"0"0"0,0 0 0,0 0 15,0 0-15,0 0 0,0 0 16,0 0-16,0 0 0,0 0 16,0 0-16,0 29 0,0-29 0,-4 22 15,4-22-15,-6 28 16,1-15-16,0 3 0,-1 2 15,0 1-15,-2 0 0,0 2 0,-1-2 16,1 0-16,-1 1 0,-1 4 16,1 0-16,1-3 0,1-3 15,0-2-15,1-4 0,2-2 16,1-1-16,-1-3 16,2-3-16,0-3 0,0-3 0,1-2 15,0-4-15,0 1 0,-1 0 16,4-6-16,1-5 0,1-1 15,1-1-15,2 1 0,3 0 16,2 0-16,2 1 0,0-3 16,0-1-16,4-3 0,-1 2 0,0 4 15,2 3-15,0 0 0,1 2 16,-1 2-16,1 2 16,-3 3-16,-3 0 0,0 7 15,2 2-15,-2 1 0,-1 0 0,1 2 16,-1 2-16,-3 0 0,0 3 15,-1 5-15,-2 3 0,0 0 16,-2-1-16,-1 3 0,-3 1 16,-1 3-16,-1 0 0,-4 1 15,-1 1-15,-1-3 0,0-2 0,3 1 16,1 1-16,2 0 0,1-1 16,3-2-16,2-1 0,4-5 15,2-3-15,-2-2 16,-1-1-16,-3-2 15</inkml:trace>
  <inkml:trace contextRef="#ctx0" brushRef="#br1" timeOffset="129519.3463">12395 15415 0,'0'0'16,"0"0"-16,0 0 0,23 4 0,-23-4 15,26 6-15,-7-2 0,1 0 16,0 2-16,1 1 16,2 1-16,-2 3 0,-1 0 0,2 0 15,-4 0-15,-3-1 0</inkml:trace>
  <inkml:trace contextRef="#ctx0" brushRef="#br1" timeOffset="129683.7788">12381 15961 0,'0'0'0,"0"0"15,0 0-15,26 10 0,-26-10 16,37 12-16,-11-5 0,3 0 0,2 0 16,4-1-16,-7-1 0,-3 2 15</inkml:trace>
  <inkml:trace contextRef="#ctx0" brushRef="#br1" timeOffset="130351.8591">13171 15865 0,'0'0'0,"0"0"0,0 0 0,0 0 16,0 0-16,0 0 0,0 0 15,0 0-15,0 0 0,0 0 16,27-14-16,-27 14 0,24-2 0,-24 2 16,43-3-16,-19 1 15,0 2-15,15 0 0,5 0 16,-1 0-16,0 3 0,17-2 15,5 2-15,-5 0 0,-2 1 0,16 0 16,2-1-16,6 5 0,-5 0 16,13-2-16,1-1 15,-10-3-15,-7 3 0,43 1 0,-4 1 16,-18 4-16,-13-1 0,6-3 16,4-1-16,-14-3 0,-9-1 0,11 5 15,6 3-15,-11-5 0,-7-4 16,11 6-16,9 2 15,-9 1-15,-5-2 0,10-2 16,6-5-16,-12 5 0,-8-1 0,7 1 16,6-2-16,-12 0 0,-7-2 15,6 3-15,3-1 0,-12 3 16,-7 5-16,6-4 0,3-1 16,-8-5-16,-6-2 0,6 1 15,3 1-15,-6-2 0,-5-4 0,1 5 16,-1 2-16,-5 3 0,-3 2 15,3-4 1,1-2-16,-9 1 0,-7-1 0,2 0 16,1 0-16,-5 0 0,-4 0 15,-3-1-15,-3-1 0,-5 2 16,-3-2-16,-1 3 0,0-1 0,-3-4 16,0-1-16,-3 3 15,0 0-15,-4 2 0,-1 0 0,-3-1 16,-3 1-16,-2-2 0,-4-2 15,4 0-15,2 1 0,2-1 16</inkml:trace>
  <inkml:trace contextRef="#ctx0" brushRef="#br1" timeOffset="130700.271">14332 16345 0,'0'0'15,"0"0"-15,-13 16 0,7-5 0,0 1 16,-1 5-16,1 4 16,-2 7-16,0 0 0,0 4 15,-4 3-15,0 5 0,0-2 0,0 0 16,0 2-16,2-6 0,1-4 16,2 2-16,1-5 0,4-13 15,2-11-15,0 0 0,0-3 16,0 3-16</inkml:trace>
  <inkml:trace contextRef="#ctx0" brushRef="#br1" timeOffset="130866.6629">14934 16668 0,'0'0'0,"13"0"16,3 0-16,3 1 0,2 2 0,13 1 15,6 2-15,8 2 0,0 1 16,-3 0-16,-10-3 0,-7-1 16</inkml:trace>
  <inkml:trace contextRef="#ctx0" brushRef="#br1" timeOffset="131733.8161">16281 16564 0,'0'0'15,"0"0"-15,0 0 0,0-20 0,0 20 16,-2-18-16,-2 6 0,0 1 16,-1 0-16,-2 2 0,-1 1 15,-2 1-15,-2 1 0,-3 2 16,-4 1-16,1 1 0,1 2 0,-7 4 15,0 3-15,0 2 0,-1 1 16,-1 4-16,1 1 0,2 3 16,2-1-16,-2 8 15,2 4-15,3-4 0,4-4 0,4-2 16,3-2-16,3 0 0,3 0 16,1-3-16,2-2 0,1-1 15,2-2-15,3-1 0,3-2 16,0-5-16,3-1 0,0-2 15,1-2-15,0-1 0,-1-1 0,2-1 16,0-1-16,1-2 16,-2-2-16,0 1 0,1-3 15,-2 2-15,0-1 0,-1-2 16,-1 3-16,-4 3 0,-2 2 0,0 0 16,-2 0-16,-2 5 0,-2 2 15,0 0-15,0 4 0,-4 0 16,-3 1-16,-4 5 0,-3 3 15,0 2-15,-1 3 0,0 4 16,-2 4-16,-1 1 0,-2 1 0,-6 10 16,1 2-16,2 1 0,2 1 15,-7 10-15,0 0 0,-1-1 16,1-1-16,1 8 0,4-1 16,3-5-16,3-5 0,3 0 15,2-3-15,3-3 0,2-2 16,5-1-16,5-6 0,2-9 15,1-3-15,2-3 0,2-2 16,4-6-16,5-2 0,2-6 16,3-4-16,-5-2 0,-1-3 0,2-2 15,2-2-15,0-5 0,0-3 16,-1-3-16,0-3 0,-4 1 16,-1-2-16,-3-1 0,-1-2 15,-3 2-15,-1 2 0,-5-6 16,-2-3-16,-1 6 15,0 1-15,-2 6 0,-1 4 0,-2 3 16,1 2-16,-3 3 0,-2 1 16,-2 3-16,-1 3 0,1 3 15,0 3-15,1 1 0,1 3 16,3 2-16,0 2 0,4 1 16,2 1-16,4 2 0,4 2 15,4 0-15,3 0 0,3 3 16,3 1-16,3 4 0,0 4 0,-4-5 15,-5-5-15,-2-3 0</inkml:trace>
  <inkml:trace contextRef="#ctx0" brushRef="#br1" timeOffset="132234.0926">16634 16453 0,'0'0'16,"0"0"-16,0 0 0,0 0 15,0 0-15,0 0 0,0 0 0,0 0 16,0 0-16,0 0 0,8 23 16,-8-23-16,-5 22 0,5-22 15,-10 28-15,10-28 0,-10 30 0,10-30 16,-12 36-16,6-19 0,-1 0 15,-1 2-15,2-1 16,-1-1-16,1-2 0,2-2 0,0-4 16,0 0-16,2-3 0,2-3 15,2-2-15,2-2 0,1-1 16,3 0-16,1 0 0,1-3 16,1-2-16,0-1 0,0-3 15,3-2-15,-1 0 0,0 1 16,1 2-16,-3 0 0,0 0 0,0 0 15,0 2-15,-2 1 0,-3 2 16,2 2-16,0 2 16,-4 2-16,-1 2 0,-1 5 15,-2 5-15,0 0 0,-2 0 0,-2 6 16,-4 0-16,1 4 0,-1 0 16,0 2-16,-1 0 0,-1 2 15,-1-1-15,-6 7 0,-4-3 16,0-1-16,0-3 0,4-5 15,4-4-15,2-4 0</inkml:trace>
  <inkml:trace contextRef="#ctx0" brushRef="#br1" timeOffset="132599.915">14230 14947 0,'0'0'0,"0"0"16,0 0-16,-20 15 0,20-15 0,-17 22 15,6-5-15,1 2 0,1 1 16,-4 6-16,2 5 0,0-2 16,1 0-16,-2 3 0,1 0 15,0-4-15,1-3 0,2 0 16,0-4-16,1-5 0,1-3 0,1-3 15,1-2-15,0-1 0</inkml:trace>
  <inkml:trace contextRef="#ctx0" brushRef="#br1" timeOffset="132770.1924">14439 15097 0,'0'0'16,"0"0"-16,0 0 0,32 0 15,-32 0-15,40 4 0,-14 3 16,3-3-16,1 3 0,12 3 0,3 1 16,-2 0-16,-1-3 0,1 2 15,-8-2-15,-6-2 0</inkml:trace>
  <inkml:trace contextRef="#ctx0" brushRef="#br1" timeOffset="133634.2407">15835 15058 0,'0'0'0,"0"0"16,0 0-16,10-18 0,-10 18 0,7-17 15,-4 9-15,1-2 0,-2-1 0,-1 1 16,-1 1-16,-1-1 15,0 3-15,-5 0 0,-3 3 16,-1 1-16,-1 3 0,-2 0 0,-1 3 16,0 1-16,-1 3 0,-5 1 15,-1 5-15,0-2 0,0 0 16,3 0-16,0 6 0,4-2 16,2-1-16,2 1 0,2 2 15,2-2-15,2-1 0,2-3 16,3 0-16,2-1 0,2-2 15,2 1-15,3-1 0,0-1 16,1-3-16,1-1 0,2-3 16,0-3-16,2 3 0,3-4 15,2 1-15,-3-1 0,-3-2 0,1 1 16,-1-2-16,-2 0 0,0 0 16,-1 0-16,-1 3 0,-1 1 15,-3-1-15,0 0 0,-2 2 16,-1 2-16,-2 2 0,-2 2 15,0 0-15,-1 3 0,-1-1 0,-3 2 16,0 3-16,-3 3 0,-1 1 16,-7 9-16,-6 2 15,1 2-15,1-1 0,-7 6 16,0 0-16,0-1 0,2 0 0,3 4 16,2-1-16,-1 5 0,2-5 15,4 1-15,2-2 0,3-3 16,2 1-16,6-4 0,3-1 15,2-4-15,3 1 0,1-2 16,3-4-16,4-4 0,3-3 16,3-4-16,2-3 0,1 0 15,0 1-15,0-7 0,0-2 16,0-2-16,0-2 0,1-6 16,-2 0-16,-5 3 0,-1-3 0,2-4 15,-1-3-15,-6 3 0,-3 0 16,-2 0-16,-3 0 0,-1 0 15,-2 1-15,-2 2 0,-2 1 16,-1 0-16,0 3 0,-2-1 16,1 1-16,-2 2 0,0 2 0,-2 3 15,-2 4-15,1 0 0,0 4 16,0 2-16,0 0 16,2 3-16,3 2 0,0 0 15,2 1-15,3 1 0,4 3 0,1 0 16,3 3-16,1-1 0,2-2 15,1-1-15,1-3 0,0-3 16,1-2-16,-2 0 0,-1-3 16,-2 1-16</inkml:trace>
  <inkml:trace contextRef="#ctx0" brushRef="#br1" timeOffset="134150.7044">16181 14783 0,'0'0'0,"0"0"0,0 0 0,0 0 16,0 0-16,27-4 0,-27 4 15,21 7-15,-21-7 0,25 8 16,-11-1-16,-3 3 0,-1-2 0,-2 2 15,-1-2-15,-1 2 0,-3 1 16,-4-1-16,-4-1 16,-1 1-16,-2 1 0,-2-1 0,-1-2 15,-3 2-15,-1-3 0,-1 0 16,-3 1-16,3-1 0,1-1 16,3-2-16,2-1 0,1 1 15,2 0-15,2 0 0,5-4 16,-1 3-16,1-3 0,6 3 15,1-3-15,2 1 0,0-1 0,2 3 16,3 1-16,0 0 0,-2-1 16,3 3-16,0 2 0,-3-3 15,-1 4-15,-2-1 0,-2 2 16,-2 0-16,-3-2 0,-4 6 16,-4 1-16,-2-2 0,0-1 0,-2 1 15,-1-1-15,0 2 16,0-2-16,-2-2 0,0 0 15,1-2-15,0-1 0,1-1 0,1-2 16,2 0-16,2-4 0,0-4 16,2 0-16,0-2 0,1 3 0,1 1 15</inkml:trace>
  <inkml:trace contextRef="#ctx0" brushRef="#br1" timeOffset="134633.4909">16549 14884 0,'0'0'0,"0"0"0,0 0 16,0 0-16,0 21 0,0-21 16,-3 22-16,3-22 0,-5 27 15,2-12-15,0-1 0,-1 1 16,1 2-16,-1 0 0,-2-1 15,2-1-15,-1 1 0,0-1 0,-1-1 16,2-2-16,0-2 0,1-3 16,1-1-16,1-5 0,1-1 15,2 0-15,1-1 0,2-5 16,-1 2-16,2-3 0,1 0 16,1-4-16,0 1 0,2 0 15,1 1-15,0-4 0,0 2 0,3-7 16,2 0-16,-3 1 15,-1 2-15,-1 3 0,-1-1 16,-1 2-16,-2 1 0,-1 2 16,0 1-16,-2 3 0,0 2 0,0 4 15,-2-1-15,0 3 0,0 2 16,0 4-16,0 1 0,-1 0 16,-1 1-16,0 8 0,0-1 15,0 3-15,0 2 0,-1-2 16,-1 2-16,0-2 0,0 3 0,-1 0 15,-2 0-15,1 0 0,-2 0 16,0 0-16,-1-1 16,2-5-16,0-3 0,2-4 0</inkml:trace>
  <inkml:trace contextRef="#ctx0" brushRef="#br1" timeOffset="135938.5784">17872 15749 0,'0'0'0,"0"0"0,0 0 15,0 0-15,0 0 0,30 12 0,-30-12 16,29 6-16,-29-6 0,39 7 16,-13-5-16,2 1 0,3-2 15,11 5-15,1-2 16,-3 3-16,-3 0 0,7 1 0,-2-1 16,-5 0-16,-5-3 0,-6-1 0,-5-1 15,-3 0-15</inkml:trace>
  <inkml:trace contextRef="#ctx0" brushRef="#br1" timeOffset="136133.6941">17989 16188 0,'0'0'0,"0"0"0,25 2 15,-7 2-15,2 0 0,12 1 16,7 0-16,-2 2 0,1 0 0,-1-2 16,-6 1-16,-6-2 15</inkml:trace>
  <inkml:trace contextRef="#ctx0" brushRef="#br1" timeOffset="136501.5249">18937 15496 0,'0'0'0,"0"0"0,0 0 0,-9 23 16,9-23-16,-17 36 15,2-8-15,0 1 0,1 1 16,-5 11-16,0 5 0,-5 8 16,0-1-16,-4 11 0,3-2 15,5-5-15,4-6 0,0 4 16,5-6-16,3-8 0,3-3 0,2-6 15,1-2-15,5-8 0,1-6 16,-1-4-16,0-3 0,-1-2 16</inkml:trace>
  <inkml:trace contextRef="#ctx0" brushRef="#br1" timeOffset="136733.8907">19065 15776 0,'0'0'0,"0"0"0,26-4 0,-9 0 15,4 0-15,11 2 0,5 5 16,-1-1-16,3 0 0,8 3 0,2-3 16,-5 4-16,-3-1 0,8 0 15,1 1 1,-9-5-16,-6-2 0,-8 0 0,-6 0 15,-4-1-15</inkml:trace>
  <inkml:trace contextRef="#ctx0" brushRef="#br1" timeOffset="136934.2636">19413 15648 0,'0'0'0,"0"0"16,0 0-16,-5 25 0,3-13 0,-2 4 16,-3 4-16,0 1 0,1 2 15,-2 11-15,2 0 16,0 4-16,1-1 0,1 13 16,4 4-16,0-12 0,0-7 0,0-7 15</inkml:trace>
  <inkml:trace contextRef="#ctx0" brushRef="#br1" timeOffset="137816.7871">20255 15881 0,'0'0'0,"2"-8"0,3-7 0,0 0 16,1-4-16,2-9 0,-1-3 15,0 1-15,0 0 0,-5-8 0,-4 1 16,-2 4-16,0 4 0,-4-4 16,-1 2-16,0 5 0,2 3 15,-6 8-15,-4 5 16,2 6-16,-2 0 0,-1 7 0,-1 2 16,1 2-16,1 3 0,0 4 15,-2 4-15,0 0 0,2 3 0,1 2 16,3 4-16,2-1 15,2-1-15,2 7 0,5-3 16,3-4-16,4-2 0,0-3 16,3 0-16,1-3 0,2-3 0,1-2 15,1-2-15,-2-5 0,1-1 16,4-3-16,3-1 0,-1-1 16,1-3-16,-2 0 0,-2-3 15,-2-1-15,-1-1 0,0-2 16,1-1-16,-3-1 0,-2 2 0,0 0 15,-2 1-15,-2-1 0,-1 0 16,0 4-16,-1 0 16,-1 3-16,0 3 0,-3-1 15,-2 5-15,0 0 0,-2 2 0,-1 5 16,-2 4-16,-2 1 0,-1 3 0,-4 6 16,0 1-16,-1 2 15,1 2-15,-7 12 0,-2 5 16,1 0-16,0 1 0,-6 11 15,1 2-15,4-3 0,3-3 0,-7 12 16,1 3-16,2-6 0,3 0 16,2 2-16,5-4 0,6-8 15,4-6-15,4 17 0,4-8 16,5-17-16,3-13 0,7-3 16,8-3-16,-12-14 0,1-3 0,4-3 15,3-3-15,-3-3 16,1-2-16,3-6 0,4-4 15,-4 0-15,-4-2 0,2-8 16,0-6-16,-2 2 0,-2 3 0,-1-7 16,-2-5-16,-4 5 0,-3 3 15,-2-1-15,-2-2 0,-2 4 16,-2 2-16,-3 4 0,-1 2 16,-3 4-16,0 2 0,-1 0 15,-1 2-15,2 6 0,0 2 16,-2 5-16,-1 2 0,-1 5 15,0 2-15,-2 3 0,1 3 16,3 1-16,1-1 0,5 7 0,4 5 16,2-1-16,3-1 15,5 1-15,4 2 0,0-2 0,1-3 16,8 3-16,5-3 0,0-5 16,0-4-16,-6-3 0,-4-2 15,-4 0-15</inkml:trace>
  <inkml:trace contextRef="#ctx0" brushRef="#br1" timeOffset="138317.4125">20534 15176 0,'0'0'16,"0"0"-16,0 0 0,0 0 0,0 0 16,0 0-16,0 0 0,16 25 15,-16-25-15,4 25 0,-4-25 16,2 29-16,-1-13 0,-1 0 16,0 2-16,-1 0 0,-1-1 0,-1 1 15,-1-3-15,1-1 16,0 0-16,-2 0 0,1-3 15,2-4-15,0 0 0,1-1 16,1-2-16,0-4 0,3 1 0,0-5 16,0-2-16,2 1 0,-1-2 15,2-3-15,0-1 0,2 0 16,1 1-16,2 2 0,2-3 16,4-2-16,-2-1 0,0 3 15,-1 0-15,-2 4 0,-2-1 0,0 1 16,0 4-16,-1 3 15,-1 3-15,0 2 0,0 4 16,-3-5-16,1 4 0,-1 6 16,0 4-16,-2-1 0,-2 1 0,-1 4 15,0 3-15,-1 0 0,-1 0 16,-5 3-16,-4-2 16,2-2-16,2-4 0,0-4 15</inkml:trace>
  <inkml:trace contextRef="#ctx0" brushRef="#br1" timeOffset="138500.0701">20930 15963 0,'0'0'0,"0"0"0,27 2 0,-9 0 15,3 0-15,10 2 0,3 2 16,1 0-16,-1-1 0,7-1 15,-2 0-15,-5-2 0,-4-1 0,-2-4 16,-3-2-16,-4 0 0,-4 2 16,-4 1-16</inkml:trace>
  <inkml:trace contextRef="#ctx0" brushRef="#br1" timeOffset="138700.2946">21214 15837 0,'0'0'16,"0"0"-16,0 0 0,-4 28 0,2-13 15,0 2-15,-1 3 0,-1 1 16,1 2-16,-2 10 0,1 3 16,1-1-16,1-2 0,-1 0 15,1-6-15,1-4 0</inkml:trace>
  <inkml:trace contextRef="#ctx0" brushRef="#br1" timeOffset="139617.0074">22086 15833 0,'0'0'0,"5"-7"16,3-2-16,0 0 0,1-3 0,2-8 16,-1-1-16,-1-4 0,-1 0 15,-2 0-15,-2 2 0,-2 2 16,-1 0-16,-2 6 0,-3 1 16,-2 0-16,-1 4 0,-5 6 15,-5 4-15,2 4 0,-1 0 16,1 6-16,0 4 0,0 3 0,-1 1 15,0 5-15,-1 5 16,3-3-16,2-1 0,2 5 16,2 3-16,4-3 0,2 0 0,2 6 15,2-4-15,3-4 0,4-4 16,1-3-16,0-1 0,0-3 16,-1-2-16,0-5 0,-1-2 15,0-5-15,0-2 0,3-7 16,2 0-16,-2-3 0,-1 1 0,0-1 15,1-2-15,0-1 0,0-1 16,-2 0-16,-1 0 0,-2 0 16,1-1-16,-2 3 0,0-1 15,-2 6-15,-1 2 16,1-1-16,-2 2 0,-1 1 0,-3 3 16,0 0-16,-2 4 0,-3 5 15,-1 1-15,-2 3 16,-1 1-16,-1 4 0,1 3 0,-2 1 15,1 6-15,0 1 0,-1 3 16,-6 10-16,-1 1 0,0 0 16,1 1-16,-1 9 0,3 1 15,3-3-15,2 0 0,-3 7 16,2-3-16,1-4 0,-1-2 0,3-1 16,1 0-16,3-6 0,0-5 15,5 2-15,4-5 0,1-7 16,2 0-16,1-6 0,3-4 15,0-3-15,-1-2 0,1-4 16,1-3-16,-1-4 0,3-2 16,2-2-16,3-2 0,1-5 15,0-4-15,-2-2 0,0-3 16,-4 3-16,-1-2 0,1-6 16,0-3-16,-2 0 0,-2-1 0,-3 1 15,0-1-15,-4-2 0,-1 0 16,-2 3-16,-1 2 0,-1 3 15,0 3-15,-3 1 0,-1 2 16,-1 2-16,0 2 0,-4 5 16,-3 2-16,0 4 15,1 4-15,1 2 0,2 3 0,0 1 16,4 2-16,1 4 0,2 4 16,1 2-16,2 1 0,4 2 15,3 4-15,2 1 0,3 0 16,5-1-16,2-1 0,1-3 15,-2-2-15,1-2 0,-5-5 16,-2-2-16</inkml:trace>
  <inkml:trace contextRef="#ctx0" brushRef="#br1" timeOffset="140019.1399">22495 15487 0,'0'0'0,"0"0"0,0 0 0,0 0 16,29 0-16,-29 0 0,30 3 15,-13-2-15,-2 4 0,3 0 16,1 4-16,3 3 0,0-1 0,-2 3 15,-3 4-15,-2-3 16,-5-1-16,-5 0 0,-5 1 16,-3-1-16,-4 0 0,-1 0 15,-4-3-15,-1 3 0,-2-3 0,-4 0 16,-3 3-16,-1-1 0,2-1 16,3 2-16,2-3 0,4 0 15,2 0-15,3-1 0,3 1 16,4 1-16,3-1 0,8 1 15,7-1-15,0 0 0,1 0 0,10 1 16,3-3-16,1-2 16,1-3-16,-6 1 0,-6-1 15,-4-2-15</inkml:trace>
  <inkml:trace contextRef="#ctx0" brushRef="#br1" timeOffset="140584.1866">23025 15660 0,'0'0'0,"0"0"0,0 0 16,0 0-16,0 0 0,-10 29 0,10-29 16,-6 23-16,1-11 0,1 1 15,-2 1-15,1 0 0,-2 4 16,2 0-16,-1 0 0,1-2 15,0-1-15,-1 0 0,-1 1 16,2-3-16,0-2 0,1-4 16,1 0-16,1-2 0,2-1 0,2-2 15,0-1-15,1-2 0,0-3 16,2-3-16,0-4 0,2 3 16,0-2-16,0 0 0,1-1 15,0 0-15,0 1 0,5-5 16,1-1-16,-1 0 0,0 1 15,2 1-15,-1 0 0,-1 0 16,-1 3-16,-2 1 0,-1 1 16,-1 0-16,-1 3 0,-2 1 15,1 1-15,-2 4 0,-1 0 0,-1 3 16,1 1-16,-2 3 0,0-1 16,-1 3-16,0 2 0,-1-1 15,0 3-15,-2-1 0,0 2 16,0 0-16,0 1 0,-1 7 15,1-3-15,1-1 0,0-2 0,2 2 16,1 0 0,0 0-16,1-4 0,2 0 0,2 1 15,2-2-15,2-2 0,3 0 16,3-1-16,2-3 0,0-1 0,1-4 16,2 0-16,1-4 0,0 2 15,2-7-15,1 0 0,0-2 16,-4 2-16,-4 2 0</inkml:trace>
  <inkml:trace contextRef="#ctx0" brushRef="#br1" timeOffset="142518.5945">8718 12944 0,'0'0'0,"0"0"15,0 0-15,0 0 0,-26 17 0,26-17 16,-32 28-16,11-10 0,-3 4 0,-14 13 16,-3 5-1,-4 4-15,-5 1 16,-5 5-16,5-3 0,-10 7 0,-7 6 15,6-7-15,7-7 0,-8 9 16,2-3-16,8-6 0,7-7 0,-23 16 16,6-6-1,10-8-15,8-5 0,8-7 0,8-5 16,2-6-16,4-3 0,2 2 16,3 5-16,9-10 0,1 0 15,1 3-15,0 1 0,3 4 0,3-2 16,3 5-1,4 6-15,5 4 0,5 3 16,-1-4-16,2-3 0,2 5 16,5 5-16,-1-3 0,-2-4 0,11 7 15,5 2-15,-5-1 0,-3-5 16,2 3-16,2 3 16,-5-5-16,-3-1 0,12 19 0,-3-1 15,-15-20-15,-2 0 0,12 19 16,-2-2-16,-15-22 0,-1-2 0,1 17 15,-1-3-15,-6-19 16,3 0-16,2 4 0,1 3 16,-1-6-16,1-2 0,-3-5 15,-2-5-15,-3-2 0</inkml:trace>
  <inkml:trace contextRef="#ctx0" brushRef="#br1" timeOffset="155520.803">21164 9095 0,'0'0'0,"0"0"0,0 0 15,0 0-15,0 0 0,0 0 0,0 0 16,29 0-16,-29 0 0,25-1 16,-25 1-16,36-1 0,-17 2 15,5-1-15,5 0 0,1 0 16,1-1-16,13-1 0,4 2 15,1-1-15,-1 1 0,17-3 16,5 0-16,4 2 0,-8 1 0,14 0 16,2-1-16,-8-1 15,-6-2-15,14 1 0,2 3 16,-14 1-16,-8 1 0,33-1 0,-4-2 16,-16-2-16,-11 0 0,-4 0 15,-4 1-15,-11 0 0,-7 2 16,-5 0-16,-2 1 0,-10-1 15,-7-1-15,-2 3 0,-1 0 16,-6-2-16,-2-2 0,-1 2 16,-2 0-16,-3 0 0,-6 0 0,2-1 15,3 0-15,1 1 0</inkml:trace>
  <inkml:trace contextRef="#ctx0" brushRef="#br1" timeOffset="156136.2593">22232 8123 0,'0'0'0,"0"0"16,0 0-16,0 0 0,-9-24 0,5 18 16,1-1-16,-1 1 0,-2 2 15,-5 0-15,-6-1 0,0 3 16,-3 1-16,-4 3 0,-6 1 15,-5 3-15,0 0 0,-6 5 16,-1 3-16,5-1 0,5 1 0,5 2 16,2 4-16,6-4 15,3 0-15,7 2 0,5 3 16,3-3-16,2 0 0,6 1 0,4 0 16,2-2-16,1-1 0,4 1 15,3 0-15,-3 0 0,0 0 16,7 5-16,3-1 15,-5-3-15,-3-3 0,0 0 0,-1-1 16,-4-1-16,-1-2 0,-3 0 16,-3 1-16,-3-4 0,-3-2 0,-3 4 15,-5 0-15,-2-1 16,-1 0-16,-8-1 0,-4 2 16,-2 0-16,-1-3 0,-3 0 15,0-2-15,1 0 0,2 0 0,1-3 16,0 1-16,3 0 0,3-2 15,4 2-15,2-2 0,3-2 16,4-2-16,6-2 0,7-3 16,-4 3-16,1 1 0,-2 1 0</inkml:trace>
  <inkml:trace contextRef="#ctx0" brushRef="#br1" timeOffset="156734.2027">22686 8458 0,'0'0'16,"0"0"-16,0 0 0,0 0 0,0 0 15,-7-23-15,7 23 16,0 0-16,-21-18 0,8 13 0,-4-1 15,1 1-15,0 1 0,-1 0 16,-2 1-16,0 1 0,2 0 0,-4 1 16,1 1-16,3 0 15,2 1-15,2 4 0,3 2 16,2 0-16,2 0 0,4 3 0,4 3 16,3 1-16,1-1 0,4 2 15,3 0-15,-1 1 0,-1 0 16,1 0-16,1 2 0,-1 0 15,-1 0-15,0 0 0,1 0 16,-2-1-16,0-2 0,0 2 16,-1-1-16,-4-5 0,0-1 0,-4-2 15,-1 1-15,-3-3 16,-4 1-16,-2-2 0,-2 0 0,1-4 16,0-1-16,-2-1 0,-1-3 15,0 1-15,0-1 0,-1-1 16,2-1-16,1 0 0,0-2 15,1 3-15,1-1 0,3 0 16,0 1-16,3-3 0,2-1 16,2 1-16,1 0 0,4-1 15,2-2-15,0 3 0,2 1 0,4-4 16,2-2-16,0 3 16,1 1-16,3 0 0,2 1 0,-2 2 15,-2 0-15,2 1 0,1 1 16,-2 3-16,-1 0 0,-3 0 15,-1 0-15,-1 0 0,-3 0 0,-2 0 16</inkml:trace>
  <inkml:trace contextRef="#ctx0" brushRef="#br1" timeOffset="157367.8468">22184 9367 0,'0'0'0,"0"0"0,0 0 15,0 0-15,0 0 0,-11-22 16,4 15-16,-1 2 0,-4-1 15,-2 2-15,-2 0 0,-3 0 16,-1 2-16,-2 0 0,-2 1 16,-5 0-16,4 1 0,0 2 15,1 2-15,3 1 0,4 0 0,1 3 16,4 1-16,3 1 0,3 1 16,3 2-16,6 0 15,0 0-15,2-2 0,5 2 16,4 1-16,0 1 0,2-1 0,2 1 15,1-1-15,3 2 0,0 0 16,-2-2-16,-3 1 0,-1-1 16,-2 1-16,-1-2 0,0-1 15,-5-2-15,-2 0 0,-4 1 16,-2 0-16,-2-3 0,-3 0 0,-3 1 16,-5 0-16,-1 1 0,-2 1 15,-3-3-15,-2 0 0,1-2 16,2-1-16,0 1 0,1-1 15,6-4-15,3-1 0,2-1 16,0 1-16,1 0 0</inkml:trace>
  <inkml:trace contextRef="#ctx0" brushRef="#br1" timeOffset="157701.1302">22545 9605 0,'0'0'0,"0"0"16,0 0-16,0 0 0,0 0 0,-31 18 15,31-18-15,-28 13 0,13-5 16,-1 1-16,1 1 16,0 1-16,2 0 0,1-3 0,0 2 15,2 1-15,2-2 0,1 1 16,1 0-16,4-3 0,2-1 15,5 1-15,6 2 0,2-3 16,0-1-16,9 1 0,5-1 16,1 0-16,0-1 0,-1-1 15,1 1-15,-3-2 0,-1-1 0,5 3 16,-3-2-16,-3-1 0,-5 0 16,-2-1-16,-4-1 0,-6-1 15,-3-3-15,-2 3 0,0 1 16,0-3-16</inkml:trace>
  <inkml:trace contextRef="#ctx0" brushRef="#br1" timeOffset="157934.5372">22500 9666 0,'0'0'0,"0"0"0,0 0 15,0 0-15,-3 24 0,3-24 16,-5 26-16,5-26 0,-8 33 0,2-13 16,1 0-16,-3 1 0,-1 0 15,-3 6-15,-1 0 16,1 0-16,1-1 0,1-1 0,1-5 16,1-2-16,2-4 0,0-1 15</inkml:trace>
  <inkml:trace contextRef="#ctx0" brushRef="#br1" timeOffset="159350.9805">23736 8876 0,'0'0'0,"0"0"0,0 0 16,25-6-16,-25 6 0,29-7 16,-10 5-16,2 0 0,1 1 15,3-2-15,1 2 0,7-2 0,-2 1 16,-2 0-16,-3 1 16,-3 0-16,-2 1 0,-3 0 0,-4 0 15,-3 0-15,-3 1 0,-1 0 16,-2 0-16,0-1 0</inkml:trace>
  <inkml:trace contextRef="#ctx0" brushRef="#br1" timeOffset="159518.9808">23598 9116 0,'0'0'0,"0"0"0,0 0 16,0 0-16,28-4 0,-28 4 15,39-3-15,-15-1 0,2 1 16,4 1-16,5 2 0,9-1 16,-1 1-16,-7 0 0,-6-1 15,-5 1-15</inkml:trace>
  <inkml:trace contextRef="#ctx0" brushRef="#br1" timeOffset="167918.501">24782 9003 0,'0'0'15,"0"0"-15,0 0 0,0 0 16,0 0-16,0 0 0,0 0 16,0 0-16,0 0 0,0 0 15,0 0-15,0 0 0,0 0 0,0 0 16,0 0-16,0 0 0,0 0 16,0 0-16,0 0 0,0 0 15,0 0-15,0 0 0,0 0 16,0 0-16,0 0 0,24 0 15,-24 0-15,33 2 0,-33-2 0,38 0 16,-13 0-16,1 0 16,-1 0-16,11 1 0,4 0 15,-1 0-15,-2 0 0,14-1 16,4-1-16,-3 1 0,-4-2 0,14 3 16,2 0-16,-4 0 0,-4 0 15,14 1-15,4-1 16,-6-1-16,-8 0 0,15 0 0,4 0 15,-11 1-15,-5 2 0,35 1 16,-3 0-16,-14-1 0,-7 0 0,3-1 16,4-1-16,-15 3 0,-10 2 15,11-2-15,4-1 16,-6-3-16,-5-2 0,3 2 0,1 3 16,-8-3-16,-5-1 0,2-1 15,2 1-15,-7 2 0,-3 1 16,1-4-16,-2 1 0,-6 1 15,-5 1-15,-3 2 0,-1 0 16,-8-3-16,-5-1 0,-6-1 16,-4-2-16,-3 4 0,0 1 0,-3-1 15,4 2-15,-2 0 0,1 0 16,-1 1-16,1-2 0,-3-1 16</inkml:trace>
  <inkml:trace contextRef="#ctx0" brushRef="#br1" timeOffset="169117.7011">25321 8060 0,'0'0'0,"0"0"16,0 0-16,0 0 0,0 0 0,0 0 16,-14 19-16,14-19 0,-11 24 15,11-24-15,-18 35 16,7-14-16,-1 0 0,-2 2 0,-3 4 16,-3 3-16,3-2 0,0 3 15,3 1-15,0-3 0,0-3 16,0 3-16,2-4 0,3-2 15,4-5-15,2-8 0,3-5 16,0-2-16,0 0 0,0-1 16</inkml:trace>
  <inkml:trace contextRef="#ctx0" brushRef="#br1" timeOffset="169285.5739">25640 8272 0,'0'0'0,"0"0"16,0 0-16,29-3 0,-29 3 0,34 0 16,-10 1-16,3 2 0,0 0 15,4 0-15,-6-1 16,-3 1-16</inkml:trace>
  <inkml:trace contextRef="#ctx0" brushRef="#br1" timeOffset="170118.126">26822 8063 0,'0'0'0,"0"0"0,0 0 16,16-17-16,-16 17 0,10-19 0,-6 8 15,0 1-15,0-1 0,-3 1 16,-2 2-16,-2-2 0,0 3 0,-5-1 15,-2 3-15,-1 0 16,-1 1-16,-1 1 0,0 2 16,-3 2-16,0 2 0,-6 3 15,0 2-15,1 1 0,0 1 0,2 3 16,1 2-16,2 1 0,-1-2 16,1 3-16,-2 0 15,4 0-15,3-2 0,0 3 0,3-3 16,0 1-16,3-2 0,2-2 15,1-1-15,2-4 0,2-1 16,2-2-16,4-1 0,-1-2 16,1-1-16,3-1 0,2 0 15,2-1-15,0-3 0,2 0 16,0-1-16,0-2 0,-3-1 0,1 0 16,-2 0-16,-1 0 0,-1 2 15,-1-1-15,-1 1 0,-2 1 16,-1 1-16,-1 2 0,0-1 15,-2 1-15,0 2 0,-3 1 16,0 0-16,0 5 0,-1 1 16,-2 2-16,-1 1 0,-2 2 15,0 1-15,-3 3 0,-3 3 16,-4 5-16,0 2 0,-2 1 0,0 2 16,1 2-16,0 2 0,-5 9 15,0 2-15,1-3 0,0-3 16,-1 9-16,1-1 0,5-7 15,2-5-15,3-3 0,1-1 16,3-2-16,1-4 0,2-3 16,0-4-16,3-2 0,1-2 15,3-2-15,1 0 0,0-5 16,2-1-16,4-6 0,3-2 16,1-3-16,2-1 0,1-3 0,2-3 15,0-1-15,1 1 0,1-4 16,0-2-16,-1 1 0,-2 1 0,-1-2 15,-2-1-15,-3 2 16,-2 1-16,-2 2 0,-2 1 16,-2 3-16,-1 1 0,-4 0 15,-2 2-15,-2 0 0,1 1 0,-6 3 16,-3 3-16,2 1 0,-1 0 16,0 1-16,-1 0 15,2 1-15,1 1 0,1 3 0,0 2 16,2 0-16,3 2 0,3 1 15,3 2-15,3-4 0,4-1 16,-1-2-16,-2 1 0,0-2 0</inkml:trace>
  <inkml:trace contextRef="#ctx0" brushRef="#br1" timeOffset="170617.9713">27380 7836 0,'0'0'0,"0"0"0,0 0 16,-3-19-16,2 11 0,-3 1 0,0 1 16,0 0-16,-2 0 0,-2 2 15,-2 1-15,1-1 0,0 1 16,0 2-16,0 1 0,1 0 15,1 1-15,1 3 16,3 3-16,1 1 0,0 0 0,4 3 16,1 3-16,2-1 0,2-1 15,2 5-15,1 0 0,-1-1 16,-2 0-16,1 0 0,-1 0 0,-2-1 16,0-1-16,-3 1 15,-2 0-15,-1-3 0,-3-1 0,-2-2 16,-4 1-16,-1-3 0,-2-1 15,-2-1-15,0-2 0,0-1 16,1-1-16,2-2 0,1 0 16,1 0-16,1 0 0,3 0 15,0-2-15,3 0 0,1 0 0,3-4 16,2-1-16,2 1 0,3 0 16,3-1-16,4 1 0,4-3 15,2-1-15,1 2 0,3 0 16,-3 4-16,-1 3 0,-3 0 15,0 0-15,-4 1 0,-1 0 0,-2 0 16</inkml:trace>
  <inkml:trace contextRef="#ctx0" brushRef="#br1" timeOffset="171036.3561">25250 9426 0,'0'0'0,"0"0"16,0 0-16,0 0 0,-13 22 0,13-22 15,-13 26-15,13-26 16,-17 32-16,6-12 0,-2 2 16,2 1-16,2 0 0,-5 6 15,1-1-15,1-1 0,1 0 0,0-1 16,2-4-16,2-5 0</inkml:trace>
  <inkml:trace contextRef="#ctx0" brushRef="#br1" timeOffset="171201.6684">25542 9633 0,'0'0'0,"0"0"16,0 0-16,33-2 0,-17 2 0,14-1 16,7-1-16,-1 2 0,0-2 0,2 2 15,-8-2-15,-6 2 16</inkml:trace>
  <inkml:trace contextRef="#ctx0" brushRef="#br1" timeOffset="172018.8587">26532 9520 0,'0'0'0,"0"0"16,0 0-16,0 0 0,8-22 0,-8 22 15,0 0-15,6-24 0,-6 24 16,2-21-16,-2 12 0,-3 0 16,-1 0-16,-2 1 0,-1 0 15,-2 1-15,0 2 0,-2 3 16,-1 1-16,-1 2 0,-2 2 0,0 3 16,-2 1-16,1 1 0,-1 1 15,-5 6-15,1 0 0,3 1 16,1 0-16,3-1 0,2 3 15,0-2-15,4-1 0,1 0 16,2-2-16,1 0 0,2-1 16,2-3-16,1-3 0,2 0 0,3-2 15,3-1-15,2 0 0,1-3 16,1-2-16,1-2 0,1-1 16,-1 1-16,2 0 0,-1 0 15,2-3-15,-3 1 0,-1-1 16,-2 2-16,-1-1 0,-1 2 15,-1 1-15,-2 1 0,-1-1 16,-2 2-16,0 0 0,-3 1 16,0 0-16,-4 3 0,-2 3 0,-1 2 15,-2-1-15,-2 4 0,-1 3 16,-6 7-16,-1 4 0,-1 1 16,-1 2-16,-1 1 0,0 3 15,-4 6-15,1 1 0,-1 2 16,0-1-16,-2 6 0,4-3 15,4-1-15,3-1 0,4-3 16,2-6-16,2 2 0,3 0 16,1-7-16,3-3 0,2-3 15,1-3-15,1-4 0,2-4 0,2 1 16,4-4-16,0-3 0,2-1 16,4-3-16,3 0 0,-1-3 15,1-5-15,2-5 0,1-1 16,2-4-16,2-1 0,-3-1 15,-2-1-15,0-1 0,-1 0 0,2-5 16,-2 1-16,-4 2 16,-3 4-16,-2 0 0,-2 1 15,-1 1-15,-3 2 0,-4 3 0,-3 0 16,-1 2-16,-1 1 0,-4 2 16,-3 0-16,0 5 0,1-1 15,-2 4-15,-2 4 0,3-3 16,-1 1-16,2 2 0,2 2 15,1-1-15,3 2 0,1 0 16,3 2-16,4 0 0,1-2 0,5-3 16,3-4-16,-2 3 15,-1-3-15,-1 1 0</inkml:trace>
  <inkml:trace contextRef="#ctx0" brushRef="#br1" timeOffset="172318.4023">26849 9241 0,'0'0'0,"0"0"0,0 0 15,0 0-15,0 0 0,-14 22 16,14-22-16,-3 21 0,3-21 0,1 26 16,2-9-16,2-1 0,-1-1 15,3 0-15,1 0 16,0-2-16,2-3 0,5-1 0,1-2 16,4 0-16,-1-3 0,-3-1 15,-2 1-15,-3-2 0</inkml:trace>
  <inkml:trace contextRef="#ctx0" brushRef="#br1" timeOffset="172501.5307">26945 9291 0,'0'0'0,"0"0"15,-16 8-15,7 1 0,0 0 0,-3 6 16,-2 4-16,-5 6 0,2-2 15,-1 5-15,0 3 0,1 1 16,2-7-16,4-5 0</inkml:trace>
  <inkml:trace contextRef="#ctx0" brushRef="#br1" timeOffset="172784.747">27854 8861 0,'0'0'0,"0"0"16,0 0-16,29-3 0,-15 1 15,5 1-15,3 1 0,1 1 16,0 1-16,6-1 0,-1 1 16,-5 0-16,-3 0 0,-4-1 0</inkml:trace>
  <inkml:trace contextRef="#ctx0" brushRef="#br1" timeOffset="172934.7222">27885 9135 0,'0'0'0,"0"0"16,0 0-16,0 0 0,0 0 0,29 3 15,-29-3-15,35-1 0,-35 1 16,45-2-16,-17 1 16,-2-2-16,1-1 0,2 0 0,-5 1 15,-4 0-15</inkml:trace>
  <inkml:trace contextRef="#ctx0" brushRef="#br1" timeOffset="173185.3472">28545 8778 0,'0'0'0,"0"0"16,0 0-16,0 0 0,-14 25 0,14-25 15,-11 30-15,4-12 0,-2 1 0,-2 4 16,-1 4-16,0 0 16,-1 2-16,-2 8 0,0-2 15,-1 5-15,4-4 0,2-5 0,2-5 16,3-8-16,2-4 0,0-3 16,1-3-16,0 0 0</inkml:trace>
  <inkml:trace contextRef="#ctx0" brushRef="#br1" timeOffset="173384.3112">28767 8959 0,'0'0'16,"0"0"-16,0 0 0,28-4 0,-13 1 16,5 1-16,3 1 0,3 0 15,0 1-15,8-1 0,2 0 16,-3 1-16,-1-1 0,3-2 15,-3-1-15,-3 0 0,-5 0 16,-4-3-16,-5-4 0,-3 2 16,-2 2-16,-1 1 0</inkml:trace>
  <inkml:trace contextRef="#ctx0" brushRef="#br1" timeOffset="173551.3205">29012 8823 0,'0'0'0,"0"0"16,0 0-16,-11 17 0,11-17 0,-12 23 16,3-5-16,0 1 0,1 1 15,-1 5-15,0 1 16,-1 8-16,2 1 0,2-8 0,0-3 16,1-3-16</inkml:trace>
  <inkml:trace contextRef="#ctx0" brushRef="#br1" timeOffset="174417.6368">29680 8674 0,'0'0'15,"0"0"-15,0 0 0,0 0 16,0 0-16,0 0 0,-3-19 16,3 19-16,0 0 0,0 0 15,-29 1-15,29-1 0,-27 10 0,27-10 16,-34 19-16,16-7 0,2 1 16,-5 6-16,0-1 15,2-2-15,3-1 0,3-1 0,1 1 16,2-2-16,2-1 0,2-2 15,0-1-15,2 0 0,0 0 0,4-4 16,3-1-16,1-1 0,2-1 16,0-2-16,3 0 15,-1-1-15,2 0 0,5-3 16,4-1-16,-2-2 0,-1 0 0,1-2 16,-1 2-16,-1-1 0,-2 0 0,0 1 15,0-3-15,-3 3 16,-2 0-16,0 3 0,-1 0 15,-1 0-15,-1-1 0,-1 4 16,-2 1-16,-2 0 0,-1 5 0,-3 1 16,0 2-16,-2 1 0,1 1 15,-5 5-15,-3 4 16,-6 7-16,-1 2 0,-2 4 0,-1 6 16,-3 4-16,0-2 0,-6 10 15,-1 1-15,4-4 0,5-3 0,-1 8 16,2 0-16,3-8 15,2-5-15,3-2 0,2 1 16,4-9-16,3-5 0,4-2 16,2-1-16,3-5 0,3-1 0,-1-3 15,2-3-15,0-4 0,-1-2 16,5-3-16,2-2 0,3-4 16,1-3-16,3-4 0,6-3 15,-3-2-15,-1 1 0,4-7 16,2-2-16,-3 1 0,-2 2 0,-2-3 15,-1-1-15,-4 2 16,-3 1-16,-3 3 0,-2 1 16,-3 3-16,0 3 0,-5 1 0,-3 1 15,-1 2-15,-3 3 0,-3 3 16,-3 3-16,-1 0 0,-1 2 16,1 2-16,0 4 0,2-1 15,1 0-15,2 2 0,1 1 16,0 0-16,2 1 0,4 0 15,3 0-15,1-2 0,1-1 0,4-2 16,4-1-16,1-2 0,2-2 16,3-4-16,0-4 15,0-1-15,-2-1 0,2-2 0,-4 3 16,-2 2-16</inkml:trace>
  <inkml:trace contextRef="#ctx0" brushRef="#br1" timeOffset="174700.9937">30007 8277 0,'0'0'0,"0"0"0,0 0 0,0 0 15,-9 25-15,9-25 0,-4 28 16,3-11-16,1 0 0,1 0 16,1 1-16,1-1 0,2-1 0,1 3 15,3-1-15,0-3 0,1-2 16,2-2-16,2-3 0,2-1 16,0-3-16,3-2 0,2-3 15,-1-1-15,0-1 0,-4-1 16,-2 1-16,-2 0 0</inkml:trace>
  <inkml:trace contextRef="#ctx0" brushRef="#br1" timeOffset="174851.3151">30058 8435 0,'0'0'0,"0"0"15,-17 20-15,7-8 0,-1 0 0,-7 12 16,-1 7-16,0-3 0,0-3 15,0 1-15,4-5 0,3-4 16</inkml:trace>
  <inkml:trace contextRef="#ctx0" brushRef="#br1" timeOffset="175084.6637">30257 8852 0,'0'0'0,"0"0"15,0 0-15,31-1 0,-17 0 0,3 1 16,3 1-16,5 0 0,1-1 16,-2 2-16,-1 2 0,-3-2 15,-3-1-15,-2 0 0,-3 0 16,-1-1-16</inkml:trace>
  <inkml:trace contextRef="#ctx0" brushRef="#br1" timeOffset="175252.8806">30194 9023 0,'0'0'0,"0"0"0,0 0 0,0 0 16,31 5-16,-31-5 0,39 3 15,-16-2-15,1 0 0,4-2 16,3-1-16,3 0 0,-3 0 0,-6 0 16,-3 1-16,-3-1 0</inkml:trace>
  <inkml:trace contextRef="#ctx0" brushRef="#br1" timeOffset="175754.0214">31331 8658 0,'0'0'16,"-7"3"-16,-4 2 0,-2 1 15,1 0-15,-10 7 0,-4 4 16,2-1-16,0 1 0,-4 5 15,0 1-15,1-3 0,-1 0 0,4-2 16,2-1-16,4-1 0,4-2 16,3 0-16,3-2 15,4-1-15,1-1 0,9 0 16,6-1-16,2-1 0,4-3 0,4 0 16,3 0-16,0-1 0,-2-2 15,2 0-15,4 0 0,-3 0 16,0-1-16,-1 0 0,1 0 15,-2-1-15,-5-1 0,-1 1 16,-1 0-16,-4-2 0,-2 0 0,-2-1 16,-3 2-16,0 0 0</inkml:trace>
  <inkml:trace contextRef="#ctx0" brushRef="#br1" timeOffset="175968.0343">31263 8777 0,'0'0'0,"0"0"16,0 0-16,-8 29 0,3-15 0,-5 7 16,-3 4-16,-6 12 0,-1 2 15,-9 17-15,-4 4 0,0-5 16,0-3-16,2-3 0,7-10 15,5-9-15</inkml:trace>
  <inkml:trace contextRef="#ctx0" brushRef="#br1" timeOffset="178086.6812">22871 10946 0,'0'0'0,"0"0"0,6-16 0,-3 6 15,1-1-15,2-2 0,0-2 16,3-3-16,0-4 0,-1 2 15,-2-2-15,0 4 0,-2 0 0,-2 1 16,0-1-16,-2 1 0,0 3 16,-3 2-16,-1 1 0,-2 1 15,1 2-15,-4 5 0,-2-1 16,-1 7-16,0-2 0,-3 6 16,-1 0-16,-2 4 0,1-1 0,-2 4 15,-1 1-15,2 3 16,2 0-16,-3 7 0,1 0 15,4 0-15,2-4 0,2 4 16,2-3-16,3-1 0,2-2 0,1-2 16,2-4-16,3-1 0,1-2 15,0-2-15,2-1 0,-1-3 16,2-1-16,2-1 0,3-1 16,1-1-16,2 0 0,0-3 15,2-1-15,-1-3 0,1 0 0,0-3 16,2 2-16,-1-2 15,-1 2-15,3-6 0,-1 3 16,-6 1-16,-2 2 0,1 1 16,-1 0-16,-3 3 0,-2 1 0,-1-1 15,0 1-15,-2 3 0,-1 3 16,-2 1-16,-2 6 0,0-2 16,-1 3-16,-2 6 0,-2 2 15,-3 4-15,-2 0 0,-2 4 16,-3 3-16,2 4 0,1 3 0,-8 9 15,-3 3-15,1-2 0,0-1 16,-4 12-16,3 3 16,-2 0-16,3-4 0,0-3 0,0 0 15,4-6-15,3-4 0,2 5 16,3-6-16,4-9 0,3-6 16,5-6-16,4-3 0,0-3 15,3-2-15,2-5 0,2-1 16,1-3-16,0-2 0,1-6 15,3-4-15,1-2 0,2-2 0,5-5 16,5-4-16,-3-2 16,0-2-16,2-1 0,4-2 0,-2-1 15,-2-2-15,2-5 0,-4-1 16,-3 3-16,-3 4 0,-3-2 16,-4-2-16,-3 6 0,-3 5 15,-4 3-15,-4 3 0,-3 4 16,0 1-16,-4 1 0,-1 0 15,-2 3-15,0 6 0,-5 0 16,-5 1-16,4 1 0,1 0 0,0 2 16,1 0-16,3 1 0,1 0 0,2 0 15,1 6-15,3-2 16,0-1-16,4 3 0,1-1 16,2 0-16,2-3 0,4-1 15,7-3-15,0-2 0,2-2 16,-3 0-16,-3 0 0,-1 2 15</inkml:trace>
  <inkml:trace contextRef="#ctx0" brushRef="#br1" timeOffset="178401.7732">23337 10578 0,'0'0'0,"0"0"15,0 0-15,0 0 0,0 0 0,-16 22 16,16-22-16,-14 25 0,14-25 0,-9 28 16,7-11-16,0-5 15,4 1-15,1-1 0,2 5 16,2-3-16,1-3 0,4-3 15,3 2-15,2-3 0,-1 0 0,9-3 16,1-1-16,-1-3 0,0 0 16,-1-7-16,0-3 15,-4 2-15,-3 2 0,-3 1 0</inkml:trace>
  <inkml:trace contextRef="#ctx0" brushRef="#br1" timeOffset="178553.7797">23518 10688 0,'0'0'0,"0"0"0,0 0 16,0 0-16,0 0 0,-31 23 0,15-7 15,-1-1-15,2 3 0,-1 3 16,1 4-16,-3 4 0,2-4 16,2-4-16,1-3 0,3-3 0</inkml:trace>
  <inkml:trace contextRef="#ctx0" brushRef="#br1" timeOffset="178769.0204">23658 11074 0,'0'0'0,"0"0"16,0 0-16,39-3 0,-21 3 0,3 0 15,3 0-15,0 3 16,0-3-16,3 3 0,-4-2 0,-3-1 16,-4 3-16,-1-3 0</inkml:trace>
  <inkml:trace contextRef="#ctx0" brushRef="#br1" timeOffset="178935.0254">23647 11262 0,'0'0'0,"0"0"15,0 0-15,35-2 0,-35 2 0,41 0 16,-12 0-16,-1 0 16,-1 0-16,4 0 0,-6 0 15,-2 0-15</inkml:trace>
  <inkml:trace contextRef="#ctx0" brushRef="#br1" timeOffset="179502.478">24550 10824 0,'0'0'0,"0"0"0,0 0 16,24 7-16,-24-7 0,26 7 0,-9 0 15,-1-3-15,1 3 0,-1 3 16,1 2-16,0 3 0,-2 2 0,-3-2 15,-3 2-15,-3 1 0,-1-4 16,-6 3-16,-5-1 16,-5 1-16,-3-2 0,-5 2 0,-3 1 15,-2-4-15,-1 1 0,-5-1 16,-1 0-16,0-3 0,1-3 16,2 2-16,3-6 0,4 3 15,4-5-15,3 1 0,4-1 16,4-2-16,1 2 0,9-4 15,6 2-15,1-1 0,2 0 0,7-1 16,5 2-16,-1 0 0,1 0 16,5 0-16,1 0 0,-1 3 15,0 0-15,-1 2 0,-3 2 16,-3 0-16,-3 0 0,-3 4 16,-4 3-16,-2 1 0,-2-1 15,-5 0-15,-3 1 0,-2-1 16,-2 3-16,-10 1 0,-8 2 15,-8 0-15,-5 1 0,-16 1 16,-12 3-16,4-2 0,13-7 0,9-2 16</inkml:trace>
  <inkml:trace contextRef="#ctx0" brushRef="#br1" timeOffset="185320.9228">20085 2323 0,'0'0'0,"0"0"15,0 0-15,0 0 0,0 0 0,26-2 16,-26 2-16,25 0 0,-25 0 16,31-4-16,-12 4 15,1-1-15,-1 1 0,5-2 16,0 1-16,2 1 0,2 0 0,9 0 16,1 0-16,1 0 0,0 0 15,13-3-15,2-1 0,-1 1 16,-2-1-16,13 1 0,1 2 15,-5-1-15,-1 1 0,13-3 16,1 1-16,-4 2 0,-4-2 0,12 0 16,1 0-16,-5 2 15,-6-2-15,38 2 0,-2-2 0,-15-1 16,-8 0-16,5 0 0,2 1 16,-5 0-16,-4 6 0,4-3 15,2-3-15,-4 2 0,-3 1 16,9-2-16,6-2 0,-9 1 15,-6 2-15,9-2 0,8-2 16,-7 3-16,-5 2 0,7-1 16,2-5-16,-7 6 0,-5 3 0,5-3 15,4 1-15,-4-2 0,-2-2 16,3 2-16,1-1 0,-3 2 16,-4-1-16,6-2 0,3-1 15,-6 4-15,-5 3 0,4-3 16,4 1-16,-5-2 0,-5-5 0,5 5 15,3-2-15,-6 2 16,-5-3-16,4 2 0,3 5 16,-9 1-16,-6 3 0,5 0 15,5 0-15,-7-7 0,-3-4 0,4 5 16,0 2-16,-6 0 0,-5-2 16,2 2-16,-1-3 0,-4 0 15,-2 1-15,3-2 0,2 1 16,-7 0-16,-5 4 0,-1 0 15,-1 3-15,-6-7 0,-4-4 0,-5 4 16,-2 0-16,-6-4 16,-4 1-16,-4-1 0,-3 1 15,-4 3-15,-3 0 0,-2 3 0,1 4 16,-1-6-16,0-1 0,-1 3 16,1-3-16,0 0 0,0 0 15,0 0-15,0 0 0,0 0 16</inkml:trace>
  <inkml:trace contextRef="#ctx0" brushRef="#br1" timeOffset="186901.7293">22169 1140 0,'0'0'0,"0"0"16,0 0-16,0 0 0,-19 27 16,19-27-16,-22 28 15,10-12-15,-1-1 0,-1 3 0,-2 5 16,-5 2-16,1 0 0,-2 2 16,0 0-16,2-2 0,1-1 0,-4 5 15,0 0-15,3-4 16,2 0-16,1-4 0,0 0 15,4-6-15,1-1 0,2-2 16,1-1-16,2-2 0,2-5 0,4 1 16,4-3-16,0-2 0,3 0 15,-2-2-15,0 1 0,-1 0 16</inkml:trace>
  <inkml:trace contextRef="#ctx0" brushRef="#br1" timeOffset="187051.7003">22444 1362 0,'0'0'0,"0"0"0,20-4 15,-7 2-15,3 2 0,11 0 0,6-3 16,2 3-16,-1 0 0,0-2 16,-6 2-16,-5-2 0</inkml:trace>
  <inkml:trace contextRef="#ctx0" brushRef="#br1" timeOffset="188069.6616">23911 1228 0,'0'0'0,"0"0"15,0 0-15,0 0 0,13-23 16,-13 23-16,10-13 0,-6 4 16,1 0-16,-2 0 0,0-2 15,1 0-15,-2 1 0,0 0 16,0 0-16,0 0 0,-1 1 0,-2 1 15,-3 0-15,0 3 16,-2 0-16,-4 2 0,-2 2 16,-1 1-16,-1 1 0,-4 4 0,-3 4 15,-4 3-15,2 0 0,-3 2 16,0 1-16,0 1 0,2-1 16,-7 7-16,1-1 0,5 1 15,4-4-15,1 3 0,3-3 16,2-2-16,3 0 0,2-2 15,3-1-15,1-1 0,2-1 0,1-4 16,3 0-16,4-3 0,1-1 16,6-2-16,5-2 15,-1-2-15,1-1 0,3-2 0,5 0 16,-1-1-16,0-1 0,7-3 16,-1 0-16,-2 0 0,-3 2 0,0 0 15,1-2-15,-4 2 16,-3 0-16,-1 2 0,-2-2 15,-1 2-15,-3 2 0,-4 1 16,-1 1-16,-1 2 0,0 2 0,-5-1 16,0 5-16,-2-2 0,-2 1 15,-3 3-15,-4 3 16,-2 0-16,1 2 0,-3 3 0,-3 1 16,-1 2-16,1 3 0,-9 6 15,0 0-15,2 1 0,3-3 0,-2 3 16,-2 3-16,-4 6 15,2-5-15,2 4 0,2-3 16,3-1-16,2 0 0,-2 3 0,1-2 16,6-7-16,0-3 0,2 2 15,3-3-15,3-4 0,1-1 16,3-5-16,2 1 0,2-5 16,2 0-16,2-2 0,4-2 15,0-4-15,1-4 0,8-3 16,5-3-16,1 0 0,-1-2 0,2-1 15,3-3-15,-3 2 16,0 0-16,4-8 0,-2 1 16,-2 3-16,-5 4 0,-3-6 15,0-3-15,-5 5 0,-3 3 0,-2 1 16,-3 0-16,-4 4 0,-2 2 16,-3-2-16,-3 2 0,0 3 15,-3 0-15,-2 3 0,-2 1 16,0 1-16,0-1 0,-1 3 15,1 3-15,3-1 0,1-1 0,1 1 16,1 0-16,2 1 0,0 0 16,2 2-16,1 1 0,0-1 15,3 0-15,4 0 0,3-3 16,4 3-16,4-4 0,1-1 16,2 0-16,0-2 0,-1 0 15,-1-2-15,-3 2 0,-2-2 0</inkml:trace>
  <inkml:trace contextRef="#ctx0" brushRef="#br1" timeOffset="188417.9516">24441 1026 0,'0'0'0,"0"0"0,0 0 16,0 0-16,0 0 0,0 0 16,-10 22-16,10-22 0,0 0 0,-18 30 15,18-30-15,-20 24 16,10-13-16,0 0 0,0 1 15,1 0-15,0-2 0,1 1 16,-1 1-16,1-1 0,0 0 0,2-3 16,-1-1-16,2-1 0,0 0 15,2-1-15,1-2 16,2-1-16,2 0 0,-2-2 0,2 0 16,-2 0-16</inkml:trace>
  <inkml:trace contextRef="#ctx0" brushRef="#br1" timeOffset="188934.6621">25185 726 0,'0'0'0,"0"0"0,0 0 15,0 0-15,0 0 0,0 0 0,0 0 16,0 0-16,0 0 0,-22 20 16,22-20-16,-19 23 0,19-23 15,-25 23-15,8-8 16,-1 1-16,1-1 0,-9 7 0,-1 3 16,1-2-16,2-1 0,-6 4 15,0 3-15,5-3 0,4-2 0,1-2 16,3 2-16,1-3 15,3-4-15,1 1 0,3-1 16,4-4-16,0-2 0,2-2 0,2-1 16,0 0-16,1-3 0,2-1 15,2 1-15,0-5 0,-1 1 16,5-2-16,1-5 16,2 3-16,1 0 0,0-3 0,1 0 15,-1 0-15,-1-1 0,0-1 16,1-2-16,-1 1 0,-2-2 0,-1 0 15,-1 0-15,-1 1 0,0 1 16,-3 0-16,0 0 16,-1 1-16,-1 0 0,-4 1 0,-5 2 15,-3 1-15,-2 1 0,-9 3 16,-7 0-16,1 3 0,-2 2 16,0-1-16,6 0 0,4-1 0</inkml:trace>
  <inkml:trace contextRef="#ctx0" brushRef="#br1" timeOffset="189952.0651">20632 3056 0,'0'0'0,"0"0"15,0 0-15,-21 14 0,21-14 0,-19 19 16,4-9-16,1 4 0,-2-1 15,0 3-15,-2 1 16,-3 3-16,2 0 0,-1 1 0,0-1 16,1 0-16,1-2 0,-1 3 15,0-1-15,2-4 16,3-2-16,3 0 0,2-1 0,4-4 16,1-2-16,6-1 0,5-1 15,-1-2-15,-2-1 0,-1 1 16</inkml:trace>
  <inkml:trace contextRef="#ctx0" brushRef="#br1" timeOffset="190118.0604">20840 3235 0,'0'0'16,"0"0"-16,0 0 0,23-8 15,-23 8-15,30-4 0,-8 1 16,2 0-16,2 1 0,11 0 15,0 0-15,-5 2 0,-5 0 0,-4-1 16</inkml:trace>
  <inkml:trace contextRef="#ctx0" brushRef="#br1" timeOffset="191068.1566">21898 3071 0,'0'0'0,"0"0"15,0 0-15,0 0 0,14-22 0,-14 22 16,0 0-16,14-20 0,-11 12 16,2-3-16,-1 0 0,-2 2 15,-2 2-15,-1-2 0,-2 2 16,-2 0-16,0 3 0,-2 2 15,0-3-15,-3 4 0,-1 1 0,-3 1 16,0 3-16,0-1 0,-2 6 16,1-2-16,-2 2 15,-4 5-15,0 1 0,0-1 16,1 3-16,1-2 0,1 0 0,0 0 16,2-2-16,2 3 0,0 0 15,3-1-15,3-1 0,0 0 16,2-1-16,2-2 0,1-3 15,0 2-15,2-3 0,5-1 16,1-2-16,4-2 0,2-1 16,2-2-16,1-3 0,1 1 0,-1-1 15,2-2-15,-1-1 0,-1 1 16,0-1-16,-1-1 0,1 1 16,-2-2-16,-1 0 0,-2 2 15,0 2-15,-2-1 0,-2 1 16,1 0-16,-2-1 0,-1 4 15,0 1-15,-3 1 0,0 0 16,-5 2-16,1 1 0,-2 2 16,-2 2-16,0-1 0,-2 3 0,0 3 15,-1 3-15,0-1 0,-1 1 16,-5 5-16,-1 2 0,0 0 16,-1 1-16,1 2 0,2 0 15,-1 2-15,1 1 0,-5 7 16,0-2-16,0 1 0,-1-3 15,1 2-15,1 1 0,-1 2 0,3-4 16,2 2-16,0-2 16,2 0-16,1 0 0,0-6 0,0-3 15,5-3-15,1-1 0,3-3 16,1-1-16,2-2 0,2-4 16,2-3-16,1-3 0,3-2 15,0-1-15,4-3 0,4-1 16,-1-2-16,3-2 0,6-4 15,2-5-15,-1 0 0,1 1 0,-1-2 16,0 0-16,-2 0 16,-2-1-16,-2 1 0,-2 0 15,-1 2-15,-3 0 0,-3 1 16,-4 0-16,-1 2 0,0 2 0,-4 1 16,-2 4-16,-4-1 0,-2 1 15,0 3-15,-4 2 0,0 1 16,-1 1-16,1 2 0,0 2 15,0 0-15,1 0 0,1 1 16,1 0-16,1 1 0,3 1 0,3-1 16,2 1-16,2-2 0,1-1 15,5 0-15,3-3 0,4 1 16,4-2-16,1-2 0,1-2 16,-4 1-16,-2 0 0,-3-1 15</inkml:trace>
  <inkml:trace contextRef="#ctx0" brushRef="#br1" timeOffset="191501.263">22395 2865 0,'0'0'0,"0"0"0,0 0 16,0 0-16,0 0 0,-31 11 0,31-11 16,-30 15-16,13-7 0,1 3 15,0-1-15,2 1 0,0-3 0,-1 2 16,2 0-16,1 1 15,1-2-15,0 4 0,2 0 16,4-5-16,1 1 0,3-2 0,2-1 16,3 1-16,0-2 0,6 0 15,4-1-15,2 0 0,0 0 16,6-1-16,2-3 0,-2 0 16,0 0-16,0 0 0,-1 0 15,-3 0-15,-2 0 0,-3-2 16,-1 2-16,-1-1 0,-2 1 0,-2-1 15,-3-2-15,-1-1 16,0 0-16,-1 1 0,-1 0 0,0-1 16</inkml:trace>
  <inkml:trace contextRef="#ctx0" brushRef="#br1" timeOffset="191702.4909">22374 2990 0,'0'0'0,"0"0"0,0 0 16,0 0-16,0 0 0,0 0 0,-20 15 16,20-15-16,0 0 0,-18 23 15,18-23-15,-13 18 0,6-8 16,0 1-16,-1-2 0,1 0 16,2 1-16,-1-2 0,1 2 15,0-1-15,2-1 0,0-1 16,-1-2-16,2 1 0</inkml:trace>
  <inkml:trace contextRef="#ctx0" brushRef="#br1" timeOffset="192020.3642">22798 2792 0,'0'0'0,"0"0"16,0 0-16,0 0 0,20 14 0,-20-14 15,17 17-15,-9-6 0,1 1 16,0 4-16,-1 3 0,-3-1 16,0 2-16,-4 6 0,-2 2 15,-3-2-15,-1-1 0,-4 5 16,-2 2-16,-3 6 0,-2-4 15,-6 1-15,-5 0 0,-3-2 16,-2-4-16,-11 10 0,-3 2 16,1-6-16,4-5 0,3-3 15,9-6-15,8-7 0</inkml:trace>
  <inkml:trace contextRef="#ctx0" brushRef="#br1" timeOffset="192485.7095">20412 2859 0,'0'0'0,"0"0"0,0 0 16,-28 15-16,17-6 0,-3 3 15,-3 2-15,-4 5 0,0 1 0,-2 3 16,-1 5-16,3-3 16,2 2-16,-3 7 0,2 2 15,4-2-15,3-3 0,1 7 16,3 0-16,3-5 0,4-5 0,6 2 16,6 0-16,4 0 0,1-4 15,7 1-15,5-1 0,1-3 16,3-3-16,5-1 0,6-2 15,-9-5-15,-7-1 0,-6-2 16</inkml:trace>
  <inkml:trace contextRef="#ctx0" brushRef="#br1" timeOffset="192969.0567">23268 3133 0,'0'0'0,"0"0"15,0 0-15,0 0 0,0 0 0,30-5 16,-30 5-16,36-2 0,-16 0 16,4-1-16,4 2 15,-2 1-15,1-1 0,6-1 16,0-1-16,-2 0 0,-3 1 16,-1 1-16,-2-1 0,-3 0 0,-3 1 15,-6-1-15,-4 0 0,-2 0 16,-2 1-16,1 0 0</inkml:trace>
  <inkml:trace contextRef="#ctx0" brushRef="#br1" timeOffset="193201.6334">23484 2978 0,'0'0'16,"0"0"-16,0 0 0,0 0 0,-9 21 16,9-21-16,-12 24 0,4-12 15,1 2-15,-2 4 0,0 0 16,1 1-16,2 1 0,-2 4 16,0 2-16,3-3 0,1 1 15,1-6-15,1-2 0,0-3 0</inkml:trace>
  <inkml:trace contextRef="#ctx0" brushRef="#br1" timeOffset="193584.968">24541 2846 0,'0'0'0,"0"0"0,0 0 16,0 0-16,0 0 0,-13 21 0,13-21 15,-13 22-15,13-22 0,-15 28 16,5-10-16,-1-2 0,-1 3 0,-3 1 15,-1 4-15,-4 3 16,1-1-16,0-1 0,2 7 16,0-7-16,3-2 0,-4 4 15,1-2-15,1-4 0,3-4 0,3-1 16,2-2-16,3-3 0,-1-1 16,6-5-16,5-2 0,-2-1 15,0 0-15,1 1 16</inkml:trace>
  <inkml:trace contextRef="#ctx0" brushRef="#br1" timeOffset="193753.9318">24720 3074 0,'0'0'0,"0"0"0,0 0 16,19-10-16,-19 10 0,31-2 0,-10 0 15,3 2-15,3-2 0,1 0 16,3 4-16,9 0 0,0 2 15,-1 1-15,1 0 0,1 1 16,-8-1-16,-7-1 0</inkml:trace>
  <inkml:trace contextRef="#ctx0" brushRef="#br1" timeOffset="194718.6833">25923 2906 0,'0'0'0,"0"0"0,0 0 0,0 0 16,15-15-16,-15 15 0,0 0 15,12-21-15,-9 14 0,-1 0 16,1-1-16,-2 1 0,-1 1 15,-3-1-15,-1 3 0,0-1 16,-2 1-16,-2 2 0,-1 1 0,-4 1 16,0 1-16,-2 3 0,-3 2 15,2 1-15,-1 1 0,-6 3 16,0 0-16,0 5 0,0 0 16,2 2-16,2 0 0,1 0 15,3-4-15,-1 5 0,4-2 16,2-1-16,2-2 0,3 0 15,0-2-15,3-4 0,0-1 0,2 0 16,2-2-16,2-1 16,0 1-16,5-3 0,4-1 0,1-2 15,2-1-15,0-1 0,1-1 16,-2 2-16,-1-3 0,0 0 16,1-1-16,0-1 0,-2 3 0,-1-1 15,-1 0-15,-1 1 16,-1-1-16,-2 1 0,0-1 15,-1 3-15,-2-3 0,-2 5 16,0-2-16,-2 2 0,0 0 16,0 0-16,-1 2 0,-2 3 0,-1-1 15,-2 3-15,-2 1 0,0 0 16,-1 3-16,-1 1 0,-1 4 16,0-1-16,-1-1 0,-6 9 15,-1 3-15,0 0 0,2-1 16,-3 2-16,-2 1 0,-3 6 15,0-3-15,0 3 0,-2 1 16,3-2-16,2-1 0,-2 4 16,1 1-16,2-5 0,2-1 0,1-3 15,2 1-15,3-7 0,2-3 16,3 0-16,1 2 0,3-3 16,2-2-16,2-3 0,2-1 15,-1-5-15,0-2 0,7-1 16,4-3-16,1-1 0,1-1 0,4-3 15,3-3-15,1-2 16,0-1-16,0-2 0,0-2 16,-1 0-16,1-3 0,0-1 15,0 0-15,-2 0 0,-2 2 0,-2-3 16,0 0-16,-4 2 0,-2 1 0,-2 3 16,-3-1-16,0 3 15,-3 0-15,-3 2 0,-3 0 16,-2 2-16,-4 1 0,2 2 15,-1 2-15,0 1 0,1 0 16,-2 2-16,0 1 0,1 1 0,0 0 16,1 2-16,2 1 15,0 1-15,1 1 0,2 0 0,0 1 16,2-2-16,1 1 0,5-3 16,2 0-16,4 0 0,4-2 15,2-2-15,4-1 0,-3 0 0,-4 0 16,-2 0-16</inkml:trace>
  <inkml:trace contextRef="#ctx0" brushRef="#br1" timeOffset="195318.6356">26546 2795 0,'0'0'0,"0"0"16,0 0-16,0 0 0,-7-24 0,7 24 15,-10-15-15,4 5 16,1 2-16,-5-2 16,-2 2-16,0 1 0,1 0 0,1 0 15,0 4-15,0-1 0,0 4 0,0 0 16,1 0-16,1 4 0,2-1 15,0 3-15,2-1 0,1 5 16,0-2-16,2 2 0,1 1 16,1 0-16,0 0 0,2 1 15,-1-1-15,0 1 0,1 1 0,1 3 16,-1 2-16,0-4 16,1 0-16,-1 1 0,-1-1 15,0-2-15,-1-3 0,-1 5 16,-2-3-16,0-1 0,0-4 0,-4 0 15,-1 1-15,-2 0 0,-1 0 16,-2-2-16,-2-3 0,1 2 16,0-2-16,-2-1 0,1 0 15,2-2-15,2 0 0,1-1 16,1 2-16,2-2 0,1-1 0,0-1 16,1-1-16,2-1 0,2 0 15,1 0-15,1 0 16,2 0-16,3-1 0,3-1 15,2-1-15,0 2 0,1-2 0,1 0 16,0 1-16,5-2 0,-1-1 16,1 3-16,0 0 0,-1 1 15,-1 0-15,1 1 0,-1 0 16,0 1-16,-2 2 0,2-1 16,1 1-16,-4 0 0,-2 1 0,-1 0 15</inkml:trace>
  <inkml:trace contextRef="#ctx0" brushRef="#br1" timeOffset="199118.3108">22023 11353 0,'0'0'0,"0"0"0,0 0 16,22 18-16,-22-18 0,26 24 15,-7-9-15,2 2 0,3 2 16,13 6-16,4 3 0,-2-1 0,1 0 16,17 7-16,18 10 15,-5-4-15,-4-1 0,19 7 0,4 3 16,17 2-16,0-3 0,-1-3 16,-3 2-16,26 4 0,-25-12 15,-3 0-15,-2-1 0,0-3 16,1-2-16,2-4 0,2-3 15,-9-5-15,-3-4 0,-2-5 16,-1-3-16,-4-5 0,-2-4 16,-4-5-16,-3-1 0,-3-8 0,-3-4 15,-3-3-15,-2-2 0,-5-1 16,-4-1-16,-5-12 16,-4-7-16,-2-1 0,-2 0 15,-9 0-15,-5 1 0,-8-5 0,-2-2 16,-4-5-16,-1-3 15,-8 5-15,-5 4 0,-7-7 0,-4-3 16,-6 2-16,-5 0 0,-4-1 16,-1-3-16,-4 6 0,-2 3 15,-10-5-15,-8-5 0,-2 5 16,-2 0-16,-8 2 0,-5 2 16,2 4-16,1 0 0,-9 0 15,-6 0-15,2 4 0,1 4 0,-7 1 16,-5-1-16,-2 10 0,0 3 15,-3 1-15,-1 2 0,3 5 16,1 4-16,-3 5 0,-2 2 16,3 4-16,0 4 0,2 2 15,-1 2-15,6 7 0,4 6 16,2 6-16,2 1 0,4 6 16,2 0-16,6 4 0,3 4 15,6 3-15,5 1 0,7 4 16,4 2-16,4 0 0,4 0 0,5 1 15,2 3-15,9 3 0,5-3 16,3 4-16,1 0 0,5-2 16,2-5-16,4 0 0,4 3 15,0-4-15,2-3 0,5-4 16,6 1-16,2-2 0,1-1 0,4 2 16,3-3-16,-5-5 0,-2-5 15,6 2-15,3 0 16,-1 3-16,-1 0 0,-3-3 15,0 2-15,1-4 0,3-2 0,-10-8 16,-7-4-16,-4-5 0</inkml:trace>
  <inkml:trace contextRef="#ctx0" brushRef="#br1" timeOffset="202168.203">21561 4193 0,'0'0'0,"0"0"0,0 0 0,0 0 16,0 0-16,22-3 0,-22 3 16,23-1-16,-23 1 0,29 1 15,-13 1-15,2 0 0,0 3 0,0-1 16,3 4-16,-2 0 0,-1-1 15,0 6-15,-2 1 16,-4 0-16,-3-2 0,-7 1 16,-5 1-16,-4-2 0,-3-1 0,-3 0 15,-2 0-15,-4-1 0,-1 0 16,-3-2-16,-4 2 0,-4 2 16,3-2-16,-1-2 0,2 2 15,0-3-15,2 1 0,2-2 16,2-3-16,3 1 0,4-2 0,3 1 15,2 0-15,2-1 16,2-1-16,1 0 0,2-1 16,2 0-16,0 0 0,6 1 0,0 1 15,4 0-15,3-1 0,3 3 16,3-1-16,2 2 0,1 1 16,3 1-16,3 1 0,-2 1 15,-1 2-15,1 3 0,-1-1 16,3 4-16,-4 1 0,-4-2 15,-4-1-15,-4-2 0,-2-1 0,-4-1 16,-3 1-16,-3-1 16,-3-2-16,-4-1 0,-3-2 15,-1 1-15,-1 0 0,-3-2 16,-3 3-16,-3-2 0,-3 0 0,-6-1 16,-1-1-16,1-1 0,1 1 15,0-3-15,3 0 0,1 0 16,4-2-16,0 0 0,2 0 15,2 0-15,3 2 0,2-2 16,2 0-16,-1-1 0,1 2 0,4-1 16,2-3-16,-2 2 0,1-2 15,-1 0-15,2-3 0,0 2 16,1 0-16,1 2 0</inkml:trace>
  <inkml:trace contextRef="#ctx0" brushRef="#br1" timeOffset="202912.1404">25524 4017 0,'0'0'0,"0"0"0,0 0 16,0 0-16,0 0 0,0 0 16,0 0-16,0 0 0,0 0 0,0 0 15,0 0-15,0 0 0,0 0 0,0 0 16,6 19-16,-6-19 16</inkml:trace>
  <inkml:trace contextRef="#ctx0" brushRef="#br1" timeOffset="203085.185">25427 4113 0,'0'0'0,"0"0"16,0 0-16,0 0 0,0 0 0,0 0 16,0 0-16,0 0 0,-1 23 15,1-23-15,0 0 16,0 0-16</inkml:trace>
  <inkml:trace contextRef="#ctx0" brushRef="#br1" timeOffset="203802.2845">25682 4119 0,'0'0'16,"0"0"-16,0 0 0,22-2 0,-22 2 16,22 0-16,-4 1 0,0 0 15,2 1-15,0 2 0,0 3 16,-1 0-16,-2 3 0,5-2 16,-2 1-16,-3-1 0,-3-1 15,-3 1-15,-4 0 0,-4 1 16,-3-2-16,-4 1 0,-4 0 15,-3-1-15,-2 1 0,-6 0 0,-4-2 16,1 0-16,0 0 0,-1 0 16,-3-2-16,2 1 0,1-3 15,-3 2-15,3-1 0,4 1 16,4-1-16,3-1 0,2-1 16,4 0-16,2 0 0,4-1 15,0 0-15,4 2 0,4-2 16,4 1-16,5-1 0,-1 0 15,1 0-15,3 0 0,1 1 16,0 1-16,0 1 0,-2 0 0,0-1 16,-2 2-16,-3 0 0,-2 1 15,-2 0-15,-2 0 0,-1 1 16,-3 1-16,-1 2 0,-3 0 16,-1 2-16,-4 0 0,-4 1 15,-2 2-15,-2-2 0,-4 0 16,-3 0-16,0 0 0,0-2 0,-3 1 15,-3-1-15,-4 1 16,2 1-16,2-3 0,0-2 16,2 1-16,3-1 0,3-3 0,1-1 15,3-1-15,3-1 0,3-4 16,4-3-16,4-1 0,3 0 0,-1 0 16,0 0-16,-1 3 0</inkml:trace>
  <inkml:trace contextRef="#ctx0" brushRef="#br1" timeOffset="204135.3842">26231 4051 0,'0'0'0,"0"0"16,0 0-16,0 0 0,29-2 0,-29 2 15,25-1-15,-12 1 16,-1 2-16,-1 1 0,1 1 15,-4-1-15,0 2 0,-4 1 0,-1 2 16,-4 1-16,-3 0 0,-3 1 16,-4 0-16,-2 0 0,1-1 15,-3 2-15,0-1 16,2-2-16,2-1 0,2-3 0,3 1 16,0-2-16,1 1 0,3-1 15,2 0-15,2-1 0,1-1 16,5 1-16,5-1 0,2-1 15,2 1-15,7 0 0,2 0 0,-1-1 16,0 0-16,-4 0 0,-3 0 16,-3 0-16</inkml:trace>
  <inkml:trace contextRef="#ctx0" brushRef="#br1" timeOffset="205403.1927">25146 602 0,'0'0'0,"0"0"0,0 0 0,-14-15 16,7 11-16,-6-3 0,-6-2 16,0 1-16,1 1 0,-13 1 15,-6 1-15,2 1 0,2-2 0,-17 5 16,-5 2-16,3 2 16,3 2-16,-20 4 0,-5 3 15,1 4-15,9 0 0,-18 7 16,-3 3-16,11-4 0,9-2 0,-33 27 15,6 7-15,17-10 0,13-6 16,-1 8-16,1 7 16,11-10-16,9-6 0,-1 11 0,-1 7 15,8-5-15,4-6 0,1 8 16,0 3-16,11-10 0,7-4 0,4 9 16,4 3-16,2-10 15,5-9-15,4 12 0,5 7 16,0-11-16,1-9 0,9 3 15,6 2-15,-1-2 0,0-6 0,3 5 16,3 4-16,-1-11 0,0-6 16,9-2-16,6-1 0,-4-4 15,-4 2-15,11-6 0,10-7 16,-6-2-16,-3-5 0,13-4 16,8 0-16,-10-4 0,-4 1 0,7-1 15,5 0-15,-5-3 16,-4 1-16,8-5 0,6-5 15,-12-2-15,-9 0 0,5-3 16,4-1-16,-7 1 0,-5 3 16,5-11-16,4-6 0,-10 3 0,-7 5 15,-3-5-15,0 0 0,-3-2 16,-1 3-16,-6-6 0,-2-1 16,-3 6-16,-2 3 0,-5-6 15,-3-2-15,-4 2 0,-2-1 0,-4 0 16,-1-3-16,0 2 15,-2 2-15,-5-3 0,-2 3 16,-2 8-16,1 6 0,-1 0 0,-2-1 16,-5 3-16,-1 3 0,-13-5 15,-6-2-15,11 16 0,-2 1 16,-4 2-16,-5 0 0,-1 0 16,-1 0-16,-6 0 0,-3-1 15,3 5-15,4 1 0,-2 4 16,-2 2-16,6 2 0,5 2 0,-5 3 15,-4 1-15,6 5 16,4 3-16,0 3 0,0 3 16,3-3-16,4 0 0,6-5 0,5-4 15,4-4-15</inkml:trace>
  <inkml:trace contextRef="#ctx0" brushRef="#br1" timeOffset="205985.5489">25874 1125 0,'0'0'15,"0"0"-15,0 0 0,27 12 0,-16-6 16,2 2-16,1 2 15,2 3-15,0 1 0,-4 1 16,-3 2-16,-4 1 0,-1-1 0,-9 2 16,-4-1-16,-2 0 0,0-2 15,-9 2-15,-4 0 0,1-2 16,1-5-16,0 0 0,0-1 16,2-3-16,2-2 0,1 1 15,-1 1-15,4-3 0,3 1 0,2-3 16,3 2-16,2-4 15,0 0-15,4 0 0,2 3 16,2 0-16,2-2 0,4 2 0,4-2 16,0 1-16,1-2 0,2 0 15,5 0-15,-1 0 0,0 4 0,1-3 16,1 3-16,-2 0 16,-2-1-16,2 4 0,-2 2 15,-4-1-15,-1-1 0,-6 1 16,-2 2-16,-4 0 0,-1-3 0,-5 1 15,-5-1-15,-1 0 16,-1 2-16,-3 3 0,-4-1 16,-1 0-16,-1-1 0,-7 3 0,-4 0 15,3-1-15,3 0 0,-1-3 16,-2 0-16,4-1 0,3 2 0,3-6 16,4 0-16,3 0 15,2-1-15,2 0 0,2-3 16,4-3-16,4-1 0,5-3 15,5-3-15,-2 2 0,-2 1 0,-1 0 16</inkml:trace>
  <inkml:trace contextRef="#ctx0" brushRef="#br1" timeOffset="206335.5351">26599 864 0,'0'0'0,"0"0"0,0 0 16,0 0-16,0 0 0,-16 19 15,16-19-15,-10 22 0,10-22 0,-11 26 16,5-11-16,3 1 0,1 0 15,1 1-15,2-1 16,0 0-16,1-3 0,4 3 0,3-2 16,2 1-16,1-4 0,4 0 15,3-1-15,-1-2 0,-1 0 0,5-4 16,4 1-16,-2-4 16,-1 2-16,6-4 0,-2-2 15,-2-1-15,-3-1 0,-5 0 16,-2 2-16,-4 1 0</inkml:trace>
  <inkml:trace contextRef="#ctx0" brushRef="#br1" timeOffset="206502.6639">26891 965 0,'0'0'0,"0"0"15,0 0-15,-19 18 0,19-18 0,-30 25 16,6-5-16,-2 0 0,0 1 15,-15 8-15,-4 3 16,0 0-16,8-6 0,8-4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4T01:55:52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14910 3442 0,'0'0'0,"0"0"0,0 0 0,0 0 16,-26-15-16,11 9 0,-3 1 15,-3-2-15,-1 1 0,-9 0 16,-8-1-16,-9 0 0,0 2 0,-13-1 15,-3 1-15,-11 2 0,2 0 16,-3 3-16,-2 2 0,-6 1 16,5 3-16,-9 2 0,2 0 15,7 2-15,5 1 0,-32 6 16,8-3-16,7 3 16,5-1-16,-15 15 0,-11 9 15,28-7-15,16-5 0,5-1 0,4-2 16,-2 6-16,-1-1 0,10 6 15,5 3-15,3 0 0,2 1 0,7 0 16,4 0-16,4 1 16,1 1-16,3-1 0,1 0 15,3-2-15,4-1 0,2 3 0,3 2 16,3-2-16,3 0 0,1 2 16,3 4-16,4-3 0,1 1 15,4 0-15,2 2 0,8-7 16,5-1-16,4 0 0,2 2 15,1-2-15,-1-1 0,9-1 16,4-1-16,0-1 0,-1-1 0,2 2 16,2 1-16,5-2 0,2-1 15,5-4-15,4-1 0,-3-1 16,0 0-16,6-2 16,6-4-16,1 1 0,2 1 0,3-2 15,3 0-15,-2-5 0,0-2 16,4-5-16,3-2 0,-2 1 15,-3-2 1,3 0-16,1-2 0,-3-3 0,0-2 0,0-1 16,1 0-16,-2-5 0,0-2 15,-2-4-15,0 2 0,-3-7 16,-3-2-16,1-3 0,1-4 16,-7 3-16,-5 2 0,-3-1 0,-1 3 15,0-6-15,1-4 0,-4-5 16,-2-1-16,-7 2 0,-3 0 15,-1-3-15,0-5 0,-4 3 16,-2-3-16,-9 2 0,-4 0 16,-2-2-16,-2-1 0,-1-2 15,-3-1-15,-3-1 0,-2 1 0,-6-2 16,-4 1-16,-4-3 16,-1-2-16,-3 3 0,-1 4 0,-5 0 15,-4 2-15,-2-5 0,-2-1 16,2 4-16,2 5 0,-10-5 15,-6-5-15,2 5 0,1 3 16,-2 1-16,-2 0 0,-4 2 16,-1 4-16,-7-1 0,-7 1 15,8 3-15,5 0 0,-9 2 0,-5 0 16,-4 4-16,-3 1 16,-3 6-16,-4 6 0,2 2 15,0 1-15,-7 1 0,-4 1 16,-5 7-16,-3 4 0,-6 5 0,-2 3 15,0-1-15,1 2 0,29-6 16,20-1-16,14-2 0</inkml:trace>
  <inkml:trace contextRef="#ctx0" brushRef="#br0" timeOffset="3714.0461">21274 3342 0,'0'0'0,"-14"-4"0,-3 1 15,1-1-15,-3 1 0,-12-1 16,-4 1-16,-4 1 0,-2-2 0,-15 2 15,-3 3-15,-14 2 0,-2 0 16,-2 3-16,-3 1 0,-10 7 16,3 0-16,-9 6 0,5 0 15,8 4-15,3 2 0,-26 15 16,13-4-16,14-1 0,12-1 0,4 3 16,3 1-16,3 1 0,4 1 15,4 5-15,1 5 0,4-8 16,2-3-16,3 1 0,1 0 15,5 4-15,3 1 0,6 0 16,3 0-16,3-2 0,5-2 16,5 4-16,6 3 0,2-4 15,1-4-15,5-1 0,3 0 16,2 3-16,1 1 0,8 4 0,6 2 16,-2-4-16,1-2 0,0-2 15,3-2-15,7-3 0,6 0 16,3 4-16,2 3 0,0-6 15,0-3-15,5-2 0,5-1 16,0-1-16,1 0 0,7-2 16,5-1-16,-6 0 0,0 1 0,2-4 15,4-1-15,-1-4 0,2-3 16,0-1-16,3-2 0,-2-2 16,-2-3-16,4-3 0,2-1 15,-1-3-15,-2 1 0,3-8 16,2 0-16,-6-1 0,-1 0 15,1-2-15,4-1 0,-3-8 16,-1-5-16,-1-1 0,1-4 16,-9-2-16,-7-3 0,-2 2 15,-2 2-15,2-2 0,3-1 0,-8-4 16,-4-2-16,-2 1 0,-2-3 16,-6-4-16,-2-4 0,-1 1 15,-1 1-15,-4-2 0,-1-3 16,-5 3-16,-3 0 0,-4-2 15,-2 2-15,-2-4 0,-3-1 16,-3-2-16,-4 0 0,-3 5 16,-1 5-16,-2-5 0,-1-5 15,-2 1-15,-1 0 0,-8 2 16,-7 1-16,-2 5 0,-2 4 0,1-4 16,2-3-16,-7 3 0,-1 2 15,-3 2-15,-3-1 0,-2 7 16,-4 5-16,-3 2 0,-3 1 15,0 1-15,1 0 0,-9 2 16,-6 2-16,-2 8 0,-2 4 0,1 1 16,-1 1-16,-3 6 0,-3 2 15,-6 5-15,-4 6 0,1 3 16,0 2-16,-2 6 0,-3 4 16,3 12-16,2 6 0,1 6 15,1 2-15,27-16 0,17-12 16,13-7-16</inkml:trace>
  <inkml:trace contextRef="#ctx0" brushRef="#br0" timeOffset="4812.9979">25082 5076 0,'0'0'0,"0"0"0,35-1 16,-17 0-16,1 0 0,12 0 0,5 0 15,6 1-15,4-2 0,16 1 0,4 0 16,12 0-16,0 1 0,11 0 15,-2 0-15,1 0 0,0 0 16,13 0-16,-3 1 0,33 3 16,-15 0-16,-10 0 0,-7-1 15,-7-1-15,-6-2 0,-5 1 16,-1 1-16,-10-2 0,-4 0 0,-5 2 16,-5-2-16,-5 2 0,-4 2 15,-6-2-15,-6 0 0,-4-1 16,-2-2-16,-5 1 15,-3 2-15,-5-1 0,-4-1 0,-4 0 16,-5-1-16,-3 1 0,-3-1 16,-1 1-16,1 0 0,-5 0 15,-3 0-15,-5 1 0,-6 0 16,-4-1-16,-1 0 0,6-1 16,4 1-16,4 0 0</inkml:trace>
  <inkml:trace contextRef="#ctx0" brushRef="#br0" timeOffset="5329.7607">24934 5334 0,'0'0'0,"0"0"15,0 0-15,0 0 0,29 3 0,-29-3 16,41 0-16,-15 2 0,4-1 0,17 1 16,7 0-16,0 0 15,0-3-15,23 0 0,5 1 16,11 0-16,-7 2 0,20-1 0,15 2 15,-14-2-15,-11-1 0,48 2 16,-6 2-16,-21 1 0,-14 0 16,5 1-16,4 3 0,-17-1 15,-12-2-15,6 2 0,6 2 16,-19 0-16,-12-1 0,0 2 16,2 2-16,-7-6 0,-6-4 15,-7 1-15,-4 2 0,-8-3 0,-6-1 16,-6-2-16,-4 0 15,-7 0-15,-4 0 0,-4 2 16,1 2-16,-4-4 0,-3 0 0,0-1 16,0-1-16,3 2 0,-2-1 15,-2 1-15,-1 1 0,-4-2 16,-3 0-16,-6-2 0,-4-1 16,0 0-16,1 1 0,5 0 15,3 1-15,3-1 0</inkml:trace>
  <inkml:trace contextRef="#ctx0" brushRef="#br0" timeOffset="5507.7655">27842 5439 0,'0'0'0,"0"0"0,0 0 15,0 0-15,0 0 0,0 0 16,-16 20-16,16-20 0,0 0 0,0 0 16</inkml:trace>
  <inkml:trace contextRef="#ctx0" brushRef="#br0" timeOffset="8781.9837">2173 7363 0,'0'0'0,"0"0"0,0 0 16,28-2-16,-28 2 0,29-3 0,-9 2 16,4-1-16,1 1 0,13-2 15,2-2-15,0-1 0,1 3 16,12-1-16,3 4 0,-2-4 16,-2-3-16,13 0 0,-3 2 15,0 0-15,-5 1 0,12-3 16,1 1-16,-6-2 0,-5 2 0,4 4 15,-5 2-15,-4-3 0,-1 1 16,-8 0-16,-2 2 0,-2-1 16,-2 0-16,-2 1 0,-4 2 15,-6-4-15,-4-3 0,-2 2 16,-2 1-16,-6 0 0,-3 2 0,-1 0 16,-3 3-16,-2-3 15,2 0-15,-5 0 0,-1 0 16,2 0-16,-2 0 0,0 0 15,0 0-15,-2 1 0,-3 2 0,-1-3 16,-3 0-16,-1 0 0,-4 0 16,-1 2-16,-2-1 0,3 0 15,2 0-15,2 1 0</inkml:trace>
  <inkml:trace contextRef="#ctx0" brushRef="#br0" timeOffset="9296.1538">2043 7584 0,'0'0'0,"0"0"16,0 0-16,0 0 0,0 0 0,0 0 15,0 0-15,26 6 0,-26-6 16,0 0-16,35 6 0,-35-6 16,40 0-16,-15-1 0,5 0 15,1-1-15,1 0 0,14-1 16,5-1-16,-4-1 0,1 0 0,16 0 15,-1 0-15,9-1 0,-6 0 16,4 2-16,-1 1 0,5-1 16,-5-1-16,-6 0 0,1-1 15,1 1-15,-9 1 0,-5 2 16,-2-3-16,-6 3 0,-3 2 16,-4-4-16,-3-1 15,-4 0-15,-5 1 0,-5 1 0,-4 0 16,-5 0-16,-2 0 0,-4 0 15,0 2-15,-1 0 0,0 1 0,-2 0 16,-1 0-16,0 0 0,0 0 16,-1 4-16,-5 3 0,-1-2 15,-2-4-15,3 1 0,-1 0 16,1-1-16</inkml:trace>
  <inkml:trace contextRef="#ctx0" brushRef="#br0" timeOffset="12562.7754">5217 7492 0,'0'0'0,"0"0"0,0 0 0,0 0 16,0 0-16,0 0 0,0 0 0,0 0 15,31 8-15,-31-8 0,23 8 16,-23-8-16,28 7 0,-16-3 16,-1-1-16,-2-1 0</inkml:trace>
  <inkml:trace contextRef="#ctx0" brushRef="#br0" timeOffset="12923.0939">8167 7375 0,'0'0'0,"0"0"16,0 0-16,0 0 0,0 0 0,0 0 16,0 0-16,0 0 0,0 0 15,0 0-15,2 23 0,-2-23 16,0 0-16,0 0 0</inkml:trace>
  <inkml:trace contextRef="#ctx0" brushRef="#br0" timeOffset="16075.2081">11488 6183 0,'0'0'0,"0"0"0,0 0 0,0 0 16,0 0-16,0 0 0,0 0 16,0 0-16,5 21 0,-5-21 15,0 0-15,0 0 0</inkml:trace>
  <inkml:trace contextRef="#ctx0" brushRef="#br0" timeOffset="16501.0974">11664 7824 0,'0'0'0,"0"0"0,0 0 0,0 0 16,0 0-16,0 0 0</inkml:trace>
  <inkml:trace contextRef="#ctx0" brushRef="#br0" timeOffset="125800.5001">18325 7754 0,'0'0'15,"0"0"-15,0 0 16,13-27-16,-13 27 0,13-24 0,-8 10 16,2-1-16,0 1 0,-1-2 15,0-2-15,0-3 0,1 0 0,-3 2 16,0-1-16,-1 2 0,-1-1 16,-1 1-16,-1 3 0,-1 0 15,-1 0-15,-1 2 0,-1 1 16,0 0-16,-3 3 0,0 0 15,-2 4-15,0 0 0,0 1 0,-2 4 16,-1 3-16,-2 1 16,-3-1-16,-1 5 0,0 2 15,0 1-15,2 4 0,0 1 16,2 3-16,-1 3 0,1 2 0,-2 5 16,1 0-16,2-1 0,1-1 15,1-2-15,2-2 0,1 2 16,3 0-16,1 1 0,3-2 15,2-4-15,2-3 0,-1 0 16,1-3-16,2-2 0,-1-1 16,1-3-16,1-2 0,0-3 0,0 0 15,4-5-15,2-2 16,3-1-16,0-2 0,1-2 16,2-1-16,-1 0 0,-1 0 0,1-1 15,-1 0-15,0-1 0,-1 0 16,3-5-16,-2 1 0,-3 4 15,-2 1-15,-2 1 0,1 0 16,-2 1-16,-1 2 0,-2 2 16,0 2-16,-2-1 0,0 1 0,1 0 15,-2 0-15,-2 3 0,0 0 16,1 4-16,-2 0 0,0 2 16,0 0-16,-2 2 0,1 1 15,-1 2-15,0 0 0,0 2 16,2 3-16,-1 1 0,0 1 15,1 5-15,1-1 0,1-2 16,0-1-16,0-1 0,1-1 16,0 0-16,2 0 0,-1-2 0,0-2 15,1-1-15,-1-3 0,-1 0 16</inkml:trace>
  <inkml:trace contextRef="#ctx0" brushRef="#br0" timeOffset="126749.1092">18571 7886 0,'0'0'0,"0"0"0,0 0 0,0 0 0,0 0 15,0 0-15,0 0 0,0 0 16,0 0-16,0 0 0,29-4 15,-29 4-15,0 0 0,33 1 16,-33-1-16,27 4 0,-14 0 16,0-1-16,-1 0 0,-1 2 15,-2-1-15,-1 2 0,-2-1 16,0 1-16,-2 1 0,-3 0 16,-3 4-16,-3-1 0,-4-1 0,-2 3 15,-2-1-15,-3 0 0,0 0 16,-8 4-16,1 0 15,1 0-15,1 0 0,3-1 0,1 1 16,3-2-16,2-1 0,3-2 16,1 0-16,2-2 0,2-1 15,4-2-15,3 0 0,6-4 0,4-1 16,5-3-16,3-3 16,3 1-16,3-4 0,0 1 15,1-2-15,5-2 0,-1-1 0,0 1 16,1-2-16,-3 1 0,-3 1 15,-2-1-15,-2 1 0,-3 0 16,-2 1-16,-2 0 0,-3 0 16,-2 2-16,-2-1 0,-1 3 15,-1 0-15,-1 3 0,-2-1 0,0 1 16,-1 0-16,0 2 0,-1 0 16,-2 0-16,-2-1 15,-2 3-15,-2 0 0,2 3 0,-2-1 16,1 1-16,-1 1 0,0 2 15,-2 3-15,-1 0 0,0 0 16,-1 0-16,-1 2 0,-1 3 16,3-2-16,2 1 0,0 2 15,2-2-15,-1-1 0,3 1 16,1-2-16,2-1 0,1-1 0,1-1 16,1-1-16,0-1 0,1 1 15,0-4-15,2-1 0,0-2 16,1-1-16,2-2 0,1-1 15,1 0-15,0-2 0,1 1 16,1-2-16,-1 0 0,0 1 16,3-5-16,-2 2 0,-2-1 15,-2 0-15,-2 0 0,0 1 16,-1-1-16,-2 2 0,-2 1 16,0 1-16,-2 1 0,-1-1 0,-3 1 15,-4 0-15,-1 2 0,-1 1 16,-1-1-16,-1 2 0,1 0 15,1 0-15,2 0 0,0 0 16,1 0-16</inkml:trace>
  <inkml:trace contextRef="#ctx0" brushRef="#br0" timeOffset="127432.1222">19258 7948 0,'0'0'0,"0"0"16,0 0-16,0 0 0,0 0 0,30 5 16,-30-5-16,24 5 15,-24-5-15,25 5 0,-13 0 16,-1 0-16,-1 1 0,-1 0 16,-2 2-16,-1 0 0,-3 0 0,-3 1 15,-2-1-15,-1 0 0,-2 0 16,-3 1-16,-1 2 0,-1-1 15,0-1-15,0 0 0,1 2 16,1-3-16,2 0 0,-2 1 16,2-1-16,2-2 0,1-2 15,0-1-15,2 1 0,4-3 0,1-1 16,8-4-16,6-1 16,-1-3-16,2 1 0,9-5 15,0-1-15,1 0 0,-1-1 0,4-7 16,-3-3-16,-1 4 0,-3 2 15,0 1-15,-2 0 0,-2 0 16,-3 1-16,-2 0 0,-3 3 16,-2 0-16,-2 2 0,-2 0 15,-2 1-15,-1 0 0,0 2 0,-3 2 16,0 2-16,0 0 16,0 1-16,-1 1 0,0 2 15,-3-3-15,1 3 0,-1 2 16,0 1-16,0 2 0,0-1 0,-1 4 15,2-1-15,0 3 0,-1-1 16,0 2-16,1 2 0,0-1 16,1 0-16,1 6 0,1 0 15,0 0-15,1-1 0,0 0 16,1 0-16,0 0 0,0-2 0,1 0 16,-1 2-16,-1-2 15,0-1-15,0-1 0,1 0 0,-2-1 16,0-2-16,0-1 0,-1 0 15,0-2-15,0-1 0,0-1 16,0-3-16,-1 1 0,-1 0 0,-6-1 16,-4 0-16,-2-1 15,-3-1-15,-2-1 0,-2-1 16,-2 0-16,3-1 0,4 1 0</inkml:trace>
  <inkml:trace contextRef="#ctx0" brushRef="#br0" timeOffset="127599.1278">19747 7922 0,'0'0'15,"0"0"-15,0 0 0,23-2 0,-23 2 16,30-1-16,-30 1 16,41-2-16,-19 2 0,2-1 15,1 1-15,5-2 0,-3 0 0,-5-1 16,-4 2-16,-1-1 0</inkml:trace>
  <inkml:trace contextRef="#ctx0" brushRef="#br0" timeOffset="128099.399">20283 7622 0,'0'0'0,"0"0"0,0 0 15,0 0-15,0 0 0,0 0 16,37-3-16,-37 3 0,35 0 0,-16 3 16,3 1-16,0 0 15,1 1-15,1-2 0,1 1 16,7 2-16,0-1 0,-3 0 15,-3 1-15,-3-1 0,-2-2 0,-1 2 16,-1 0-16,-1-2 0,-3 2 16,-1-1-16,-1 0 0,-4 1 15,0 0-15,-2 0 0,-3 2 16,-2-1-16,-2-1 0,-2 1 16,-2-2-16,-2 2 0,0-1 0,-3 1 15,-3 2-15,-6 0 16,-1 1-16,-2 0 0,-1 1 0,0 0 15,0-2-15,0 1 0,-1 0 16,2 0-16,1 0 0,-2 1 16,1-1-16,7-3 0,2 0 0,1 0 15,0 0-15,1 0 16,1 0-16,1 0 0,3-1 16,1-1-16,2-1 0,6-6 15,3-2-15,-1 1 0,-2 0 0,1 1 16</inkml:trace>
  <inkml:trace contextRef="#ctx0" brushRef="#br0" timeOffset="128466.1011">21158 7460 0,'0'0'0,"0"0"16,0 0-16,0 0 0,0 0 0,0 0 15,5 30-15,-5-30 0,2 25 16,-2-25-16,2 29 0,-1-13 16,-1 2-16,0 1 0,-1 3 15,0-1-15,-1 1 0,-1 6 16,-1 3-16,1-2 0,0-2 15,0 0-15,1-1 0,0-2 16,0-1-16,0 3 0,-1-3 16,2-7-16,0-2 0,1 1 15,1-1-15,-1-1 0,0-3 0,0 0 16,0-2-16,0-1 16,0-3-16,0 1 0,0-1 15,0-4-15,1 2 0,-1-2 0,0 0 16,0 3-16</inkml:trace>
  <inkml:trace contextRef="#ctx0" brushRef="#br0" timeOffset="130682.5417">18316 9236 0,'0'0'0,"0"0"15,0 0-15,0 0 0,8-23 0,-8 23 16,5-21-16,-3 9 16,0-1-16,0-3 0,-1-1 15,-1 0-15,0-1 0,-2-5 16,-1-1-16,0 1 0,-1 2 0,0 1 16,0 0-16,-1 1 0,1 1 15,-4 3-15,-2 1 16,-1 1-16,-1 1 0,-2 4 0,-3 1 15,2 1-15,0 4 0,-1 1 16,-2 2-16,2 4 0,0 3 16,-3 2-16,-1 2 0,2 1 0,1 2 15,-3 9-15,3 5 16,1 2-16,3-1 0,2 2 0,1 4 16,2-4-16,2 0 0,1 6 15,3-3-15,3-4 0,3-4 16,0 0-16,1 0 0,1-5 15,1-1-15,0-4 0,3-3 16,0-3-16,0-5 0,3 0 16,3-1-16,-3-2 0,0 0 0,3-7 15,0-3-15,2-4 16,-1-1-16,6-4 0,2-4 16,-3 3-16,-2 0 0,4-4 0,0-1 15,-2 0-15,-2 2 0,-2 0 16,-2-1-16,-2 2 0,-2 1 15,-2 0-15,-1 2 0,-3 3 16,0 4-16,-3 2 0,-1 0 16,-1 3-16,0 1 0,-1 3 15,-1-2-15,-1 4 0,-1 3 0,-1 2 16,0 2-16,1 1 0,-1 0 16,1 4-16,-1 2 15,0-1-15,2 1 0,2 2 0,1 2 16,-1-2-16,-1 2 0,2 0 15,3 3-15,-1-1 0,0 0 16,2 1-16,0-1 0,2-2 16,-1-3-16,1 0 0,1-1 15,-2-4-15,0-1 0,-1-3 0,0-1 16,-2-2-16</inkml:trace>
  <inkml:trace contextRef="#ctx0" brushRef="#br0" timeOffset="131349.338">18775 9356 0,'0'0'0,"0"0"16,0 0-16,0 0 0,26 0 0,-26 0 15,27 6-15,-12-2 0,-2 3 16,-1 0-16,-1 2 0,-2 1 15,-1 0-15,-6 2 0,-4 2 16,-5 3-16,-2 0 0,-4 0 16,-4 2-16,0-1 0,-1-2 0,-5 5 15,-1-1-15,3-2 0,3-2 16,3 0-16,1-2 16,3-3-16,3-2 0,4-2 0,5-2 15,3-3-15,1 0 0,7-4 16,6-5-16,1 0 0,1-1 0,8-4 15,5-2 1,-3 1-16,-2-1 0,1-1 0,3-2 16,-2-1-16,-2 2 0,3-4 15,-3 1-15,-3 4 0,-5 2 0,0 0 16,-1 0-16,-6 2 0,-3 1 16,-2 3-16,-3 0 15,-1 4-15,-2 0 0,-2 3 0,0 0 16,-1 3-16,-4-1 0,-1 4 15,-2 2-15,0 1 0,2 0 0,-1 3 16,1 2-16,0 0 16,1 0-16,1 0 0,2 1 15,0-1-15,1-2 0,2 1 16,2-2-16,2-1 0,0-3 0,3-2 16,3-1-16,0-2 0,0 2 15,2-3-15,1 0 0,1-2 16,-2-2-16,1-1 0,1-2 15,-1 0-15,0-1 0,-2-1 16,1-1-16,-2 0 0,0 1 0,-3-1 16,-2-2-16,-2 2 15,0 1-15,-4 0 0,-1-1 16,-3 1-16,-1-1 0,-3 0 16,-3 2-16,0 0 0,0 3 0,-2 0 15,-2-2-15,0 2 0,0-1 16,1 1-16,3 0 0,2 2 15</inkml:trace>
  <inkml:trace contextRef="#ctx0" brushRef="#br0" timeOffset="131649.4588">19538 9407 0,'0'0'16,"0"0"-16,0 0 0,21 3 0,-21-3 0,20 8 15,-6-3-15,-2 0 16,0 0-16,-1 1 0,-1 2 16,-3 0-16,-1 1 0,-5 2 15,-4 1-15,-3 0 0,0 0 0,-5 4 16,-4 0-16,1-3 0,0 1 16,-1-2-16,0 1 15,2-2-15,0 0 0,4 0 0,2-2 16,2-1-16,3 0 0,6-3 15,3 0-15,4-2 0,4-3 16,3-2-16,6-3 0,-1-1 16,0-3-16,0-1 0,-4 4 15,-4-1-15</inkml:trace>
  <inkml:trace contextRef="#ctx0" brushRef="#br0" timeOffset="132066.0003">20077 9249 0,'0'0'0,"0"0"15,0 0-15,0 0 0,0 0 0,0 0 16,-21 15-16,21-15 0,-22 11 16,22-11-16,-26 29 0,13-11 15,1 2-15,-1 4 0,-2 1 16,1 2-16,0 1 0,-1 6 15,5 1-15,0-4 0,2-1 16,1 3-16,5-2 0,2-7 16,2-2-16,2-5 0,3-6 15,0-1-15,-1-3 0,4-3 16,3-2-16,-2-2 0,3-1 0,0-3 16,0-3-16,1-1 0,-2 1 15,-1-2-15,-1-3 0,-2 3 16,-2-1-16,-2 0 0,-2 3 15,0-2-15,-3 1 0,-6 1 16,-4-2-16,-3 2 0,-4 2 16,-5 0-16,-3-2 0,1 3 15,-1 3-15,-3-2 0,0-4 16,5 4-16,4-2 0,4 3 0</inkml:trace>
  <inkml:trace contextRef="#ctx0" brushRef="#br0" timeOffset="134982.8887">20904 9219 0,'0'0'0,"0"0"0,0 0 15,0 0-15,0 0 0,0 0 0,0 0 16,0 0-16,0 0 0,0 0 16,0 0-16,0 0 0,0 0 0,0 0 15,-26 9-15,26-9 0,-32 10 16,32-10-16,-39 15 0,17-8 16,-2 0-16,1 1 0,-1 0 15,-6 2-15,3 0 0,0-2 16,1 1-16,3-2 0,3 0 15,2 0-15,3 0 0,0-2 16,3 0-16,2-1 0,1 1 16,3 0-16,0 0 0,2-1 15,2 2-15,1-2 0,2 0 16,1 1-16,2 2 0,3-1 0,1 1 16,3-1-16,1 1 15,3-2-15,3-1 0,7 3 0,3 0 16,-3 0-16,-1-2 0,2 1 15,0 0-15,0 0 0,-2-1 16,3 0-16,-1 3 0,-5-2 16,-2 0-16,-3-1 0,-2 1 15,-3-2-15,0-2 0,0 1 16,-1 1-16,0-1 0,-1 0 0,-1 0 16,-3-1-16,1 0 0,-2 0 15,0-4-15,-1-1 0,-1 1 16,0 0-16,1 0 0</inkml:trace>
  <inkml:trace contextRef="#ctx0" brushRef="#br0" timeOffset="135333.0216">21366 9207 0,'0'0'0,"0"0"16,0 0-16,0 0 0,0 0 0,0 0 15,0 0-15,-1 21 0,1-21 16,-4 24-16,4-24 0,-4 33 16,2-15-16,-1 2 15,0 2-15,1 0 0,0-1 0,-2 6 16,1 0-16,-1-1 0,-1-1 15,1-2-15,1-1 0,-1-2 16,2-2-16,-1-1 0,-1-1 16,2-1-16,0-1 0,1-2 15,0-1-15,0-2 0,0-1 0,1-1 16,1-2-16,-1 0 16,-1-1-16,1-4 0,-4 0 15,2 0-15,2 0 0,-2-1 0</inkml:trace>
  <inkml:trace contextRef="#ctx0" brushRef="#br0" timeOffset="136849.5584">17555 7242 0,'0'0'0,"0"0"16,0 0-16,0 0 0,0 0 0,-27 2 16,27-2-16,0 0 0,-21 14 0,21-14 15,-13 13-15,6-6 16,2 0-16,0 2 0,2 5 16,0 1-16,1 1 0,1 0 0,1 1 15,1 1-15,1 0 0,1 7 16,2 0-16,-1 2 0,0 0 0,0 1 15,-1 1-15,0 0 16,1-2-16,-3 7 0,-1 1 16,-3-2-16,0 1 0,-7-1 15,-4-2-15,-3-1 0,1-1 0,-3 2 16,-2 1-16,-5-3 16,-1-8-16,1 2 0,0 2 15,3-5-15,2-1 0,3-5 0,1 0 16,4-4-16,2-2 0,3-1 15,1 0-15,3-3 0,1-1 16,0 0-16,1-1 0,2-2 16,-2 2-16,2-2 0,-2 1 15,2-1-15,1-3 0,1 2 16,1 0-16,1 3 0,-1 2 0,1 2 16,3 2-16,0 0 0,-1-1 15,1 4-15,1 1 16,-2 2-16,0 0 0,2 10 0,0 4 15,0 3-15,-1 0 0,-1 3 16,0 2-16,-1 10 0,0-1 16,-1 4-16,1 4 0,-2 7 15,-2-6-15,-1 3 0,0 0 16,-2 7-16,0-5 0,-3-1 16,0 0-16,-3-5 0,-1-5 0,-1 4 15,1-6-15,1-2 0,0-2 16,0-4-16,0-4 0,2-5 15,1-4-15,2 0 0,0-3 16,1-6-16,0-3 0,1-2 16,0 0-16,1-1 0,0-4 0,0-3 15,0-3-15,0 0 0,0 0 16,0 0-16,0 0 16,0 0-16,0-2 0,5-2 0,1-3 15,0 1-15,-2 2 0,1-1 16</inkml:trace>
  <inkml:trace contextRef="#ctx0" brushRef="#br0" timeOffset="140100.0259">25974 8079 0,'0'0'0,"0"0"15,0 0-15,0 0 0,5-21 16,-5 21-16,0 0 0,-3-27 15,2 20-15,-2-1 0,-1-1 16,-2 1-16,0 0 0,-1 2 16,-2 2-16,-2 1 0,-1 1 0,-4 2 15,-1 3-15,-1 1 16,2 0-16,-9 3 0,0 5 16,1-1-16,2 1 0,0 1 0,-1 2 15,5 1-15,2 1 0,1 5 16,2-1-16,3 0 0,2-3 15,4 0-15,1 0 0,3-3 16,3 0-16,2-2 0,4-1 16,-1-2-16,2-2 0,1-1 15,2 0-15,-1-3 0,0 0 0,2-2 16,3-2-16,-1 0 0,1 0 16,1-3-16,-1-1 15,0 0-15,-1-2 0,-1 1 0,-1-4 16,-1 2-16,-1-1 0,1 0 15,-2-2-15,-1 0 0,-2 1 0,0-2 16,-2 0-16,-2-2 16,0-2-16,0 2 0,-1 1 15,-1 2-15,-1 1 0,-1 2 16,0 1-16,0 0 0,-1 1 0,1 0 16,0 3-16,0 2 0,-2-3 15,0 4-15,-2 2 0,1 1 16,-1 1-16,-1 3 0,1 2 15,0 1-15,-1 2 0,1 1 16,-1 0-16,0 3 0,-1 4 16,-3 5-16,0 5 0,0-3 15,1 0-15,-1 3 0,-1 3 16,-2 6-16,1 0 0,0 1 0,0 1 16,1-1-16,1-1 0,-1 8 15,0 2-15,2-4 0,0-3 16,0-2-16,0-3 0,2-1 15,0-2-15,1 6 0,1-1 16,2-9-16,1-6 0,0-2 16,1 1-16,1-8 0,1-1 0,-1-3 15,1-2-15,-1-2 0,1-2 16,0-2-16,1-2 16,2-4-16,0-2 0,4-4 0,3-3 15,2 0-15,1 1 0,2-2 16,0-2-16,0-4 0,-2-2 0,1-1 15,0-3-15,0 2 16,-1-1-16,-2-1 0,0-1 16,-2 0-16,-1 3 0,-2-1 15,-1 0-15,-4 2 0,-2 1 0,-2 1 16,0-2-16,-2 3 0,-1 2 16,-2 0-16,-3 3 15,1 1-15,0 2 0,1 3 0,-1 1 16,-1 2-16,0 0 0,2 2 15,-1 2-15,0 1 0,1 2 16,-1 0-16,1 1 0,2 2 16,0 0-16,3 3 0,2-1 15,2 2-15,2 1 0,1-1 16,3 1-16,1-1 0,1 1 0,2-2 16,1-2-16,-1 3 0,0-2 15,0-3-15,-1-2 0,-1-1 16,-2 0-16,-1 0 0</inkml:trace>
  <inkml:trace contextRef="#ctx0" brushRef="#br0" timeOffset="140588.388">25353 8077 0,'0'0'0,"0"0"0,0 0 0,0 0 16,0 0-16,-31 16 0,31-16 15,-25 12-15,25-12 0,-29 13 16,12-5-16,-1 0 0,0 0 0,1 1 16,-2 0-16,0 0 15,2-2-15,-4 2 0,1 1 16,3-2-16,3 0 0,2 0 0,2 2 16,2-1-16,3 0 0,2-1 15,5-3-15,1 1 0,1 0 16,4-2-16,2 0 0,2 1 15,2 0-15,6 1 0,2 0 16,-1-1-16,-1 0 0,1-2 16,0 0-16,-2 1 0,-2-2 0,-1-1 15,-2 0-15,-2 0 0,-2-1 16,-2 1-16,-3-1 16,1 1-16,-2 0 0,-4-1 0,-6-5 15,2 3-15,1-1 0,0 1 16</inkml:trace>
  <inkml:trace contextRef="#ctx0" brushRef="#br0" timeOffset="141050.4753">24621 8073 0,'0'0'0,"0"0"0,0 0 0,0 0 16,-10 26-16,10-26 0,-6 28 15,2-13-15,2-2 0,1 3 0,0 1 16,2 0-16,0 0 0,1 0 16,2 0-16,2 2 0,1-2 15,2-1-15,2-1 0,1-3 16,0 0-16,2-3 0,2-2 15,-2-1-15,0-2 0,3-2 16,2-3-16,-2-1 0,1-3 16,0-2-16,0-1 0,-1-3 15,-2-1-15,-2 0 0,-1-2 16,-3 1-16,-1-1 0,-1-2 16,-2 0-16,-1-1 0,-2 0 0,-3 0 15,-4 1-15,-2 1 0,-3 0 16,-4 2-16,-2 0 0,0 2 15,1 2-15,-6-2 0,-2 4 16,1 0-16,1 0 0,0 4 16,1 2-16,5 1 0,3 1 0,4 0 15,3 2-15,2 0 0,1-2 16,0 0-16</inkml:trace>
  <inkml:trace contextRef="#ctx0" brushRef="#br0" timeOffset="141599.9766">26768 8023 0,'0'0'0,"0"0"0,0 0 16,0 0-16,0 0 0,0 0 0,-30 11 15,30-11-15,-29 8 0,9-3 16,-1 0-16,-2 0 0,-1 0 0,-1 0 15,-1 3-15,-5 2 16,3-1-16,1 1 0,0-1 16,3 0-16,1-1 0,2 0 15,1 1-15,3-1 0,3 0 0,2-1 16,1 0-16,3-1 0,3 0 16,4-1-16,3 1 15,3-1-15,3 1 0,4-1 0,5-2 16,1 2-16,2 2 0,3-1 15,4-1-15,-1 1 0,0 1 16,6 0-16,-1 0 0,-2 0 16,-1-2-16,-3 2 0,-3 1 15,-2-4-15,-2-2 0,-3 1 16,-2-1-16,-1-2 0,-4 0 0,-1 1 16,-2 0-16,1-1 0,1-1 15,-2-5-15,0-2 0,-2 1 16,0 1-16,0 1 0</inkml:trace>
  <inkml:trace contextRef="#ctx0" brushRef="#br0" timeOffset="141950.1448">27220 8041 0,'0'0'0,"0"0"16,0 0-16,0 0 0,0 26 15,0-26-15,0 27 0,0-27 16,0 32-16,0-13 0,0 1 16,0 0-16,0-1 0,0 7 0,0 0 15,0-2-15,0-1 0,0 0 16,0-1-16,-1-1 0,0-2 15,1-1-15,0-1 0,0-1 16,-1-3-16,0 1 0,0-3 16,1-3-16,0 1 0,0-2 15,0-2-15,0-1 0,0 1 0,0-3 16,0-2-16,-1 3 0,-2-3 16,1 2-16,2-2 0,-2 1 15</inkml:trace>
  <inkml:trace contextRef="#ctx0" brushRef="#br0" timeOffset="166899.9861">16517 9108 0,'0'0'0,"0"0"0,0 0 15,0 0-15,0 0 0,-32 3 16,32-3-16,-28 2 0,28-2 0,-34 6 16,12-2-16,0 0 15,0 0-15,-1 0 0,-1-1 16,-6-1-16,1 1 0,1 0 16,-1 1-16,2-1 0,4 2 0,2-1 15,3 1-15,1-1 0,3 2 16,0-2-16,3 2 15,3-1-15,0 0 0,2 0 0,3 1 16,3 0-16,1 0 0,6 1 16,3 1-16,1-2 0,1-1 15,5 2-15,4 3 0,1-2 0,2 1 16,1 1-16,3 1 0,-2 0 16,-1 0-16,7 3 0,0 0 15,-2-2-15,-1 1 0,-3-3 16,-1 1-16,-6-1 0,-2-3 15,-4-1-15,-2-2 0,-3 0 16,-4-2-16,-4 5 0,-3 4 16,1-4-16,0-2 0,-1 1 0</inkml:trace>
  <inkml:trace contextRef="#ctx0" brushRef="#br0" timeOffset="167400.6439">15629 8913 0,'0'0'0,"0"0"15,0 0-15,0 0 0,-17 13 0,17-13 16,0 0-16,-22 19 0,22-19 15,-18 20-15,6-8 0,0 0 16,-1 1-16,1 2 0,0 2 16,0-2-16,1 0 0,-2 4 15,2 0-15,1 0 0,2 0 0,3-1 16,0 0-16,2 0 16,1-3-16,3 0 0,3-3 0,3-1 15,3 0-15,3-5 0,2-3 16,2 1-16,1 0 0,3-3 15,2-2-15,0-1 0,0 0 16,6-4-16,1-1 0,-3-2 16,-3 1-16,1-3 0,-1-2 15,-3 0-15,-2-1 0,-3-1 16,-2-1-16,-1 2 0,-2 2 0,-3-4 16,-1-3-16,-1 2 0,-3 0 15,-2 2-15,-3 1 0,-3 0 16,0-1-16,-11 0 0,-7-2 15,-3 1-15,-3 2 0,-7 1 16,-6 2-16,0 1 0,1 0 0,2 1 16,9 1-16,5 2 0</inkml:trace>
  <inkml:trace contextRef="#ctx0" brushRef="#br0" timeOffset="168850.842">8136 7997 0,'0'0'0,"0"0"0,0 0 16,0 0-16,17 20 0,-17-20 0,12 18 15,-12-18-15,16 24 0,-6-8 16,0 0-16,1 1 0,0 1 16,1 0-16,0 2 0,4 4 15,-2 0-15,1 1 0,0 0 16,1-1-16,0 0 0,0-2 16,0-2-16,2-2 0,0-2 0,8 1 15,-1-3-15,0-3 0,2-1 16,-1-7-16,4-4 0,2-4 15,1-3-15,2-2 0,3-1 16,1-3-16,0-4 0,12-5 16,3-3-16,-1-1 0,1-1 15,10-5-15,1-2 0,-3 2 16,-3 1-16,10-6 0,-2 1 16,-2 3-16,-1 5 0,27-14 15,-6 6-15,-11 2 0,-8 5 0,-20 9 16,-15 6-16,-11 5 0</inkml:trace>
  <inkml:trace contextRef="#ctx0" brushRef="#br0" timeOffset="174000.1848">4394 9546 0,'0'0'0,"0"0"0,0 0 15,-6-20-15,5 14 0,-3 1 0,0-2 16,-2 1-16,2-1 0,-6 2 16,-1-3-16,-1 3 0,-1 1 15,-1 0-15,-3 2 0,-1 1 16,-1 2-16,-6 2 15,-4 2-15,5 2 0,2 2 0,-1 3 16,-5 1-16,5 1 0,1 0 0,-3 5 16,3 3-16,3-1 0,4 1 15,-1-1-15,6-1 16,0 0-16,3-1 0,2 1 0,2-3 16,0-1-16,0-3 0,3-1 15,3-2-15,0-1 0,1-3 16,1-3-16,1 0 0,1-1 15,3-2-15,2-2 0,2-3 16,1-1-16,-3 0 0,2-2 16,4-3-16,-3 0 0,-1-1 0,4 0 15,-2 1-15,0-2 16,-3 4-16,1-3 0,-3-3 16,-1 3-16,-2-1 0,0 2 0,-1 1 15,-2 1-15,1 1 0,-3 2 16,0 0-16,1 1 0,-2 2 0,0 1 15,-2 2-15,1 4 16,-1-1-16,0 2 0,0 1 16,0 3-16,0 0 0,-1 2 15,0 3-15,0 0 0,0 1 0,0 6 16,1-2-16,-3 0 0,3 0 16,0 0-16,0 0 15,0 0-15,3-3 0,-3 2 0,1-2 16,2 0-16,1-3 0,3-4 15,0-2-15,-3 0 0,2-2 0,-1-1 16</inkml:trace>
  <inkml:trace contextRef="#ctx0" brushRef="#br0" timeOffset="174333.2557">4384 9842 0,'0'0'15,"0"0"-15,0 0 0,0 0 16,27-3-16,-27 3 0,29 0 16,-13 1-16,2 1 0,1 2 0,-1 0 15,1 1-15,-1 0 0,3 2 16,-3 1-16,-2 2 0,-6-3 16,-1 0-16,-3 4 0,-5-3 15,-1 2-15,-6-2 0,-4 0 16,-3 1-16,0-2 0,-3 2 15,-2 0-15,-1-2 0,3 2 16,-3 0-16,2-2 0,2 0 16,1-2-16,3 1 0,1-1 15,1-1-15,2-1 0,4 0 0,0-1 16,6-2-16,4 0 0,5-1 16,4-1-16,0 0 15,-5 0-15,0 2 0</inkml:trace>
  <inkml:trace contextRef="#ctx0" brushRef="#br0" timeOffset="174716.6999">4770 9869 0,'0'0'0,"0"0"0,0 0 16,0 0-16,0 0 0,0 0 0,0 0 16,0 0-16,0 0 0,0 0 15,0 0-15,0 0 0,-22-5 16,22 5-16,0 0 0,-22 16 0,22-16 15,0 0-15,-24 21 16,24-21-16,-13 16 0,6-7 16,1 0-16,1-1 0,3 2 0,1-3 15,1 2-15,1 0 16,0-2-16,2 0 0,3-5 16,1 3-16,0-3 0,2 0 0,1-4 15,-1 1-15,0 0 0,1-4 16,2 3-16,-2-5 0,2 3 15,-2-3-15,-2 0 0,2-2 16,-3 0-16,0 2 0,-2-4 16,0 1-16,0 1 0,-4-2 15,0 2-15,-2 0 0,-2-1 0,-2 0 16,-4 0-16,0 1 0,-1 2 16,-5-2-16,2 2 0,3 0 15,0 0-15,3 1 0,0 1 16,3 1-16</inkml:trace>
  <inkml:trace contextRef="#ctx0" brushRef="#br0" timeOffset="175017.5377">5022 9853 0,'0'0'16,"0"0"-16,0 0 0,0 0 0,23 9 15,-23-9-15,22 9 0,-11-2 16,1-2-16,-3 1 0,1 2 15,-2 0-15,-1-1 0,-2 1 16,-3 0-16,-1 0 0,-2 0 0,-2 2 16,-4-1-16,-1 0 15,1 1-15,-4-3 0,1 1 16,0-1-16,1 0 0,-2 2 0,1-1 16,4-3-16,0 0 0,3 0 15,-2 1-15,4-4 0,1 0 0,7 1 16,5-2-16,1 2 15,2-2-15,4-2 0,3-3 16,0-1-16,-3 3 0,-2-2 16</inkml:trace>
  <inkml:trace contextRef="#ctx0" brushRef="#br0" timeOffset="175416.7015">5558 9720 0,'0'0'0,"0"0"15,0 0-15,0 0 0,0 0 0,-29 15 16,29-15-16,-30 14 0,16-5 16,-4 2-16,1 1 0,-1 0 15,2 1-15,-9 7 0,2 0 16,4 1-16,1-1 0,4 3 15,1 0-15,4-1 0,3-1 0,1 2 16,5-2-16,3-3 16,2-3-16,2-1 0,3-3 15,-1-4-15,1 0 0,3-4 0,2-2 16,-3 2-16,0-3 0,3 1 16,0-2-16,-2-2 0,-1-1 0,-1-1 15,-1-1-15,0-1 16,-3 0-16,-2 0 0,-1-3 15,-4-1-15,-4 0 0,-7-2 16,-5 1-16,-1 1 0,2-3 0,-6 1 16,-1-1-16,-1-2 0,4 5 15,3 0-15</inkml:trace>
  <inkml:trace contextRef="#ctx0" brushRef="#br0" timeOffset="175749.9993">5842 9362 0,'0'0'0,"0"0"0,0 0 0,16 20 16,-16-20-16,18 25 0,-4-8 15,-2 1-15,1 0 0,0 10 16,1 4-16,-3-1 0,-4 1 0,1 8 16,-2 2-16,-4-4 15,0-2-15,-8 3 0,-2 4 16,-3 3-16,-5-6 0,-3 2 0,-3-3 16,-2-3-16,-1-4 0,-12 2 15,-2 1-15,-1-7 0,2-3 16,-8-4-16,-5-3 0,4-7 15,2-6-15,7 0 0,11-1 16,7-1-16</inkml:trace>
  <inkml:trace contextRef="#ctx0" brushRef="#br0" timeOffset="176135.9739">4030 9196 0,'0'0'0,"0"0"0,0 0 0,-30 16 15,15-9-15,1 4 0,0 5 16,-6 5-16,0 0 0,-1 6 16,1 2-16,-1 0 0,2 0 0,1 9 15,1 1-15,4-1 0,3 0 16,-2 8-16,5 1 0,2-4 16,4-1-16,1-1 0,4-2 15,5-1-15,1-2 0,8 7 16,5 1-16,-1-8 0,0-3 0,5-2 15,5-2-15,0-4 16,0-6-16,-9-3 0,-5-5 0,-5-2 16</inkml:trace>
  <inkml:trace contextRef="#ctx0" brushRef="#br0" timeOffset="176634.734">6131 9262 0,'0'0'0,"0"0"0,0 0 16,0 0-16,0 0 0,0 0 15,0 0-15,21-3 0,-21 3 0,0 0 16,19 14-16,-19-14 0,0 0 16,19 21-16,-19-21 0,6 22 15,-5-11-15,-2 2 0,-2-1 16,0 1-16,-3-1 0,-2 0 15,0-2-15,-3 1 0,0 0 16,-3 2-16,2-2 0,-1-3 16,4 1-16,-1-2 0,2 1 15,4-2-15,-1-2 0,5 1 16,2-2-16,2 0 0,3 0 0,5-1 16,4 0-16,2 1 0,1-1 0,6 0 15,2 0-15,-1-1 16,0 1-16,-1 0 0,0-2 15,0 1-15,-2 0 0,0 0 16,-4 0-16,-4 0 0</inkml:trace>
  <inkml:trace contextRef="#ctx0" brushRef="#br0" timeOffset="180338.9894">9091 10001 0,'0'0'0,"0"0"16,0 0-16,0 0 0,0 0 0,0 0 15,-3 27-15,3-27 0,0 0 16,-1 32-16,1-32 0,1 27 16,1-11-16,-1-1 0,0 2 15,0-3-15,1 1 0,2 3 16,0 3-16,1-4 0,-1 1 0,4 2 15,0 0-15,-1-2 0,-1-1 16,0-2-16,3-5 16,1-1-16,0-2 0,2-3 15,2-2-15,2-2 0,1-2 0,3 0 16,1-5-16,0 3 0,-1-5 16,4-3-16,5-4 0,5-4 15,-2 2-15,3-6 0,3-1 16,-3 3-16,-1-2 0,12-9 15,1-3-15,-5 1 0,-3 6 0,7-10 16,1-4-16,-6 4 16,-6 3-16,9-7 0,3-3 15,-7 10-15,-5 2 0,2 0 0,2 0 16,-7 4-16,-5 1 0,11-4 16,4 1-16,-17 12 0,-6 5 15,-6 4-15</inkml:trace>
  <inkml:trace contextRef="#ctx0" brushRef="#br0" timeOffset="186234.1788">15372 11267 0,'0'0'15,"15"0"-15,1-3 0,3 3 16,2 0-16,14-1 0,7-2 16,10 2-16,0-2 0,13 0 15,3 3-15,-7 0 0,-6 3 0,10-2 16,-1 2-16,-9-1 0,-6 0 16,-2-2-16,-1-1 0,-6 1 15,-7 0-15,-3 0 0,-7-1 16,-9-1-16,-4 1 0,-3-1 15,-2 1-15,0 1 0</inkml:trace>
  <inkml:trace contextRef="#ctx0" brushRef="#br0" timeOffset="186486.473">15758 11603 0,'0'0'0,"-2"7"16,-2 5-16,-1 0 0,1 1 0,-2 7 16,1 4-16,-2 0 0,1 3 15,-1 0-15,-1 1 0,-1 3 16,2-3-16,-2-2 16,-1 0-16,2-4 0,2-3 0,0-2 15,2-4-15,1-3 0,5-2 0,0-6 16,1-5-16,-1 2 15,0 0-15,-2 1 0</inkml:trace>
  <inkml:trace contextRef="#ctx0" brushRef="#br0" timeOffset="187000.2716">16036 11679 0,'0'0'15,"0"0"-15,0 0 0,0 0 16,7 22-16,-7-22 0,4 21 16,-4-21-16,2 26 0,-2-11 0,-1 1 15,0 2-15,-1 0 0,-1 0 16,-2 2-16,1-2 0,-1-1 16,0 2-16,-1-2 0,1-1 15,-1-3-15,2-2 0,1-3 16,0 0-16,1-1 0,1-5 15,1-2-15,0 0 0,0-2 0,2-3 16,2-3-16,-1 2 0,0-1 16,3-3-16,0-1 0,2 0 15,1 0-15,1-3 0,1 1 16,3-4-16,-1 4 0,2-1 16,-1 0-16,-1 2 0,1 0 15,-3 2-15,0 3 0,-1 0 16,-1 3-16,1 0 0,1 1 15,-1 3-15,-1 0 0,0 7 16,0 2-16,-3 2 0,-1-1 0,-3 3 16,-1 3-16,-1 0 0,-1 0 15,-1 0-15,-3 0 0,1 2 16,-1 0-16,0 0 0,1-2 16,-1 0-16,1-1 0,1-3 15,0-1-15,1-3 0,1-1 0,1-7 16,4-3-16,1-4 0,0-4 15,0 3-15,-2 0 0,0 2 16</inkml:trace>
  <inkml:trace contextRef="#ctx0" brushRef="#br0" timeOffset="187167.4011">16629 11651 0,'0'0'0,"0"0"16,0 0-16,22-9 0,-22 9 0,27-2 15,-9 2-15,-1-1 0,2 0 16,1 1-16,1 1 0,2-1 16,-3 1-16,-4-1 15,-2 1-15,-3 0 0</inkml:trace>
  <inkml:trace contextRef="#ctx0" brushRef="#br0" timeOffset="187318.436">16600 11898 0,'0'0'16,"0"0"-16,0 0 0,29 5 0,-29-5 16,36 6-16,-11-2 15,4 0-15,3-2 0,11 2 0,2-1 16,-1 0-16,-1-1 0,0 0 16,-8 0-16,-6-1 0</inkml:trace>
  <inkml:trace contextRef="#ctx0" brushRef="#br0" timeOffset="187934.1114">17673 11783 0,'0'0'0,"0"0"0,0 0 16,17-23-16,-17 23 0,20-25 0,-7 9 16,-1-1-16,1 0 0,0-5 15,-1-2-15,-2-1 0,-1 1 0,-3 1 16,0 1-16,-3 1 15,-1 0-15,-2-2 0,-2-1 16,-2 10-16,-4 0 0,-4 5 16,-4 0-16,0 2 0,-2 3 0,-6 4 15,-2 4-15,-1 3 0,1 0 16,-1 7-16,1 1 0,0 2 16,2 1-16,1 4 0,0 3 15,3 0-15,3 0 0,4 3 16,2 1-16,2 3 0,3-7 15,5 0-15,4-3 0,2-2 0,2-3 16,3-3 0,3-3-16,-2-3 0,0-2 0,2-4 15,3 1-15,2-3 0,1-4 16,1-2-16,0-1 0,-2-2 16,-2 0-16,0-2 0,-1-2 15,1 0-15,-2-2 0,-1 2 16,-1-1-16,0 4 0,-1-1 0,-1-1 15,-1 1-15,-2 0 16,-2 0-16,1 5 0,-2 0 0,-2 4 16,1 2-16,-3 0 0,2 5 15,-1-1-15,0 3 0,-1 0 16,-1 4-16,-1 0 0,1 1 0,-2 1 16,1 1-16,-1 0 0,0 3 15,-1-2-15,0 3 16,-1 0-16,1 0 0,0-1 0,0 0 15,1-4-15,1 0 0,1-2 16,1 0-16,1-2 16,0-2-16,4-2 0,3-1 0,2-4 15,2-4-15,-2 1 0,-1 1 16,-2 0-16</inkml:trace>
  <inkml:trace contextRef="#ctx0" brushRef="#br0" timeOffset="188138.6578">18097 11760 0,'0'0'0,"0"0"16,0 0-16,0 0 0,0 0 0,-5 21 16,5-21-16,0 0 0,-6 20 15,6-20 1,0 0-16,-6 23 0,4-15 15,2-4-15,2 0 0,1-4 16,2-4-16,1 1 0,-2-1 16,1 1-16</inkml:trace>
  <inkml:trace contextRef="#ctx0" brushRef="#br0" timeOffset="188286.8097">18542 11662 0,'0'0'0,"0"0"0,0 0 16,0 0-16,0 0 0,0 0 16,0 0-16,27 4 0,-27-4 0,0 0 15,0 0-15,27 0 0</inkml:trace>
  <inkml:trace contextRef="#ctx0" brushRef="#br0" timeOffset="188457.2865">19098 11696 0,'0'0'0,"0"0"0,0 0 16,0 0-16,0 0 0,0 0 0,24 3 16,-24-3-16,0 0 0,27-10 15,-27 10-15,0 0 0</inkml:trace>
  <inkml:trace contextRef="#ctx0" brushRef="#br0" timeOffset="188604.8517">19468 11691 0,'0'0'0,"0"0"16,0 0-16,0 0 0,0 0 15,0 0-15,0 0 0,21 13 16,-21-13-16,0 0 0,20 9 15,-20-9-15</inkml:trace>
  <inkml:trace contextRef="#ctx0" brushRef="#br0" timeOffset="189317.349">20425 11635 0,'0'0'0,"0"0"16,0 0-16,14-18 0,-14 18 15,14-18-15,-8 4 0,1 3 16,0-3-16,0-4 0,-1-2 15,-3 1-15,-1 1 16,-3 0-16,-3-3 0,-2 6 16,0-1-16,-2 2 0,-1 2 0,-2 1 15,-2 4-15,-4 3 0,-1 1 16,-2 3-16,0 3 0,-1 4 16,0 2-16,-1 0 0,0 5 0,-4 4 15,2 4-15,3 1 0,1-1 16,3 4-1,2 3-15,3 3 0,3 4 16,3-5-16,1-4 0,3 2 16,3-1-16,3-6 0,0-2 0,5-2 15,4-2-15,-1-6 0,0-1 16,3-2-16,0-4 0,-1-1 16,0-2-16,1-1 0,3-2 15,-1-5-15,0 1 0,0-3 16,-1-2-16,-2-2 0,-1 2 0,-2-4 15,0-2-15,-3 4 16,0-1-16,0 1 0,-2 1 16,0 1-16,-1 1 0,0 1 15,-2-1-15,-1 4 0,1 3 0,-2 1 16,0-1-16,-1 4 0,2 0 16,-2 0-16,-1 4 0,0-1 15,0 1-15,-2 3 0,1 3 16,0-1-16,0 2 0,-1 5 15,0 2-15,1 0 0,0 0 0,0 1 16,0 3-16,0-1 0,1-1 16,1 3-16,0-1 15,0-2-15,1 0 0,2 2 0,0 1 16,0-6-16,2-1 0,-1 0 16,-1-4-16,0-1 0</inkml:trace>
  <inkml:trace contextRef="#ctx0" brushRef="#br0" timeOffset="190917.1074">20572 11906 0,'0'0'15,"0"0"-15,0 0 0,0 0 0,0 0 16,0 0-16,0 0 0,0 0 16,0 0-16,0 0 0,0 0 15,7-22-15,-7 22 0,0 0 16,0 0-16,0 0 0,30-10 0,-30 10 15,25 0-15,-25 0 16,23 3-16,-12-1 0,1 0 16,-1 1-16,0 2 0,0-2 0,1 2 15,-1 0-15,-1 0 0,-1 0 16,-3 1-16,0 0 0,-2-1 16,-3 1-16,-1 2 0,-2 0 15,-2 0-15,-4 0 0,-2 1 16,-1 1-16,-2-3 0,-6 6 15,-1 0-15,2-1 0,0-1 16,-1-2-16,0 1 0,2 1 16,0-1-16,2-1 0,0 0 15,3-1-15,1 0 0,4-1 0,0-1 16,3-1-16,0 1 0,8-3 16,3 1-16,2-2 0,1 0 15,4-1-15,5 0 0,0-1 16,1-1-16,0-2 0,-1 0 15,2 0-15,0 1 0,1-2 16,0-1-16,1 1 0,-1-3 0,2 0 16,-1 0-16,-3 1 0,-1-1 15,0-1-15,1 0 16,-3-1-16,-4 1 0,-1-2 0,-1 1 16,-2 2-16,-1 1 0,-2 0 15,0 0-15,-2 2 0,1-2 0,-2 2 16,-1 1-16,0-1 15,0 1-15,-2-1 16,-2 2-16,0 1 0,-1 2 0,-2 0 16,1 1-16,0 1 0,-1 0 0,0 2 15,-2 1-15,1 1 0,0 0 16,0 1-16,1 0 16,1 0-16,-1 1 0,2-1 15,1 2-15,-1 0 0,1-2 0,1 2 16,1 1-16,0-4 0,1-1 0,1-1 15,2 2-15,0-1 16,1-1-16,1-1 0,2-1 16,0-1-16,0-2 0,1 0 15,0-2-15,0 0 0,-1-1 0,-1 0 16,1-1-16,-1-2 0,-1 1 16,0-2-16,-1 0 0,1 1 15,-1-2-15,0-1 0,-2 0 16,0-1-16,0 0 0,-2 0 15,-1-1-15,-1 1 0,-1 1 0,0 0 16,-1-1-16,-1 2 0,-2-1 16,-1 0-16,0 0 15,0 1-15,2 2 0,0-2 0</inkml:trace>
  <inkml:trace contextRef="#ctx0" brushRef="#br0" timeOffset="191668.28">21283 11947 0,'0'0'0,"0"0"0,0 0 16,0 0-16,26 7 0,-26-7 16,0 0-16,29 10 0,-19-7 0,0 2 15,-1 1-15,0-1 0,-2 1 0,-1 1 16,-3 1-16,-1-1 15,-2-1-15,-1-1 0,-2 1 16,-1 0-16,-2 0 0,-3 0 16,-2-1-16,0 1 0,0 0 0,-1-1 15,1 0-15,0 0 0,1 1 16,2-1-16,2 1 0,0-1 16,1-1-16,1 0 0,2 0 15,3-1-15,3 0 0,4-1 16,6 0-16,0-1 0,1 0 15,3-1-15,2 1 0,6-1 16,1-1-16,-2-2 0,1-2 16,-1 0-16,-1-1 0,0-2 15,0 0-15,-3-2 0,-2-1 0,2-2 16,-2-3-16,-2 2 0,-3 0 16,-2-1-16,-2 0 0,-1 2 15,-1 1-15,-2-3 0,1 0 16,-2 3-16,1 0 0,-3 0 15,0 1-15,1 1 0,-1 1 16,-1-2-16,0 4 0,0 0 0,-1 1 16,0 1-16,-1 2 15,0 3-15,-1-4 0,1 4 16,-3 4-16,2-1 0,0 2 0,-1 3 16,0 2-16,0 1 0,1 0 15,-1 3-15,1 2 16,1 0-16,0 1 0,1 5 0,2 0 15,0 0-15,0-3 0,2 3 16,1 3-16,0 0 0,-2 1 16,2-1-16,-1 0 0,0-2 0,-1-2 15,0 5-15,1-1 16,-3-2-16,-1-2 0,-1-2 16,-1-3-16,-2-1 0,-1-1 0,-2-2 15,-4-3-15,2-2 16,1-2-16,-2 0 0,0-3 0,-2 0 15,-1-2 1,-5-2-16,-3-4 0,2-2 0,-1-1 0,1-4 16,2-2-16,0-2 0,2 0 0,0 0 15,1 3-15,3 3 0</inkml:trace>
  <inkml:trace contextRef="#ctx0" brushRef="#br0" timeOffset="191834.3139">21774 11949 0,'0'0'0,"7"0"16,6 0-16,2 0 0,4 0 0,11 2 16,3 1-16,2 2 0,0-1 15,8 3-15,-1 1 0,-1-1 16,-2-2-16,-4 2 0,-3 0 16,-5-1-16,-1-1 0,-3-2 15,-4 0-15,-5 0 0</inkml:trace>
  <inkml:trace contextRef="#ctx0" brushRef="#br0" timeOffset="197001.3543">11048 10338 0,'0'0'0,"0"0"0,0 0 15,0 0-15,0 0 0,0 0 16,36-10-16,-36 10 0,39-6 0,-13 5 16,2-2-16,5 2 0,3-2 15,15 2-15,3-1 16,-2 2-16,0 2 0,13 2 0,0-1 16,8 1-16,-6 0 0,6 0 15,-5 2-15,-11-2 0,-8-1 16,-5 1-16,-7 4 0,-7-2 15,-7-2-15,-5-1 0,-5-2 16,-3 2-16</inkml:trace>
  <inkml:trace contextRef="#ctx0" brushRef="#br0" timeOffset="197286.0303">11547 10603 0,'0'0'0,"0"0"15,-11 21-15,4-9 0,1 5 0,-7 8 16,-2 7-16,1 0 0,-1 0 16,-3 14-16,-2 1 15,2 0-15,3 2 0,-2 12 16,4 3-16,2-10 0,1-11 15,1 3-15,4-8 0,0-4 0,2 1 16,1-7-16,1-5 0,-1-6 16,1-4-16,0-4 0</inkml:trace>
  <inkml:trace contextRef="#ctx0" brushRef="#br0" timeOffset="198168.6319">11686 10949 0,'0'0'16,"0"0"-16,0 0 0,0 0 0,0 0 15,33 11-15,-33-11 0,25 7 16,-25-7-16,28 11 0,-12-8 15,2 4-15,0-3 0,-1 3 16,0 0-16,-2 0 0,0 1 0,-3 2 16,-2-2-16,-3 2 0,-1 0 15,-4 1-15,-4 0 16,-4 0-16,-1 2 0,-5 1 16,-2-1-16,-1 4 0,-2-2 0,-1 2 15,-2-3-15,0-3 0,1 3 16,3-3-16,1 3 0,3-6 15,1 2-15,3-3 0,2-3 16,1 2-16,2-1 0,6-3 16,6 0-16,4-3 0,4-2 0,4-4 15,4 0-15,1 0 0,0 0 16,2-1-16,0-3 0,5-3 16,-1 0-16,0 3 0,-1 0 15,-4-3-15,-4 2 0,-1-1 16,-1 1-16,-4 0 0,-1 3 15,-4-1-15,-1 0 0,-2 3 16,0-1-16,-4-2 0,-1 3 16,-1 2-16,-1-1 0,-1 5 15,-1 1-15,0 0 0,-6 1 0,-1 3 16,-1 2-16,2-2 0,-1 4 16,0 2-16,1 1 0,-1-1 15,-1-2-15,3 2 0,0-2 16,3 2-16,1-2 0,1 2 15,0 3-15,1-5 16,1 0-16,2-1 0,0 0 0,2-1 16,0-2-16,2 0 0,1-4 15,2 0-15,1 0 0,0-3 16,1-1-16,2 0 0,-2-3 0,-1 0 16,-1 0-16,-1-2 15,-1 0-15,-3-2 0,0 0 0,-3-2 16,0 4-16,-5-4 0,0 2 15,-4 0-15,-4 1 0,-2 2 16,-4 1-16,1-1 0,-2 2 16,1 2-16,0-2 0,1 2 15,-1-1-15,3 0 0,2 1 0,2 3 16</inkml:trace>
  <inkml:trace contextRef="#ctx0" brushRef="#br0" timeOffset="198867.4531">12514 11003 0,'0'0'0,"0"0"16,0 0 0,26 3-16,-26-3 0,26 7 0,-26-7 15,21 8-15,-12-1 0,-2 0 16,1-3-16,-2 5 0,-2-1 15,-1 0-15,-2 2 0,-2-3 16,-2 4-16,-3 0 0,0-4 16,-3 4-16,-2-1 0,1-2 0,0 2 15,-1-2-15,1 2 16,1-4-16,2-1 0,1-2 0,2 4 16,0-6-16,2 4 0,4-3 15,5-2-15,3-1 0,3-2 16,5 0-16,4-1 15,2-3-15,3 2 0,9-6 0,3-2 16,-3 2-16,-3-2 0,6-2 16,-3 0-16,-3 1 0,-3 0 0,3-1 15,-3 1-15,-8 0 0,-1 3 16,-4-2-16,-1 2 0,-4 0 16,-2 0-16,-1 0 0,-3 4 15,0-1-15,-2 2 0,0 2 16,-1-2-16,-1 5 15,-2 1-15,2-3 0,-2 3 0,0 0 16,0 6-16,-1-2 0,-1 3 16,0 0-16,-2 0 0,1 1 0,-1 3 15,-1-1-15,1 1 0,-1 7 16,2 2-16,0-1 0,1 2 16,-1 0-16,2 0 0,1-1 15,0 3-15,0 0 0,1 0 16,1-3-16,0 1 0,0-1 15,0-1-15,0 1 0,1-1 0,-1-2 16,-1-1-16,-1 1 16,0-3-16,-1-2 0,0 0 0,-2-3 15,1 2-15,-2-4 0,-2 0 16,-2-3-16,-2 2 0,-4-5 16,-1 2-16,-4-3 0,-3 0 15,-2-3-15,-4-2 0,4-3 16,2-4-16,4 3 0,3 2 15,2 0-15</inkml:trace>
  <inkml:trace contextRef="#ctx0" brushRef="#br0" timeOffset="199117.418">13226 11067 0,'0'0'0,"0"0"0,26-3 0,-10 2 15,1-2-15,2 3 0,1-1 16,8-1-16,1 4 0,-1-4 16,2 1-16,-3 1 0,-4 0 0,1 0 15,-4 0-15,-7 0 0,-1 0 16,-2 0-16,-2-1 0,-1-1 16,-2 2-16,-2-1 0,0-2 15,-7 2-15,-2-1 0,-4-2 16,-4-1-16,0-1 0,2 3 15,1-1-15</inkml:trace>
  <inkml:trace contextRef="#ctx0" brushRef="#br0" timeOffset="207463.6655">2009 14490 0,'0'0'0,"0"0"0,0 0 0,0 0 16,0 0-16,0 0 0,0 0 15,0 0-15,0 0 0,0 0 16,0 0-16,0 0 0,0 0 0,0 0 16,0 0-16,18 14 0,-18-14 15,0 0-15,0 0 0,0 0 16</inkml:trace>
  <inkml:trace contextRef="#ctx0" brushRef="#br0" timeOffset="207671.6501">2040 14476 0,'0'0'0,"0"0"15,0 0-15,0 0 0,0 0 0,0 0 16,0 0-16,0 0 16,0 0-16,0 0 0,0 0 15,0 0-15,0 0 0,-7-27 16,7 27-16,0 0 0</inkml:trace>
  <inkml:trace contextRef="#ctx0" brushRef="#br0" timeOffset="207861.1659">1971 14426 0,'0'0'16,"0"0"-16,0 0 0,0 0 0,0 0 16,0 0-16,0 0 0,0 0 15,0 0-15,0 0 0,0 0 16,0 0-16,0 0 0,0 0 15,0 0-15,0 0 0</inkml:trace>
  <inkml:trace contextRef="#ctx0" brushRef="#br0" timeOffset="208060.1707">1779 14573 0,'0'0'16,"0"0"-16,0 0 0,0 0 15,0 0-15,0 0 0,0 0 16,0 0-16,0 0 0,0 0 0,0 0 16,-17-19-16</inkml:trace>
  <inkml:trace contextRef="#ctx0" brushRef="#br0" timeOffset="208294.2991">1600 14435 0,'0'0'0,"0"0"0,0 0 0,0 0 16,0 0-16,0 0 0,0 0 16,0 0-16,0 0 0,0 0 15,0 0-15,0 0 0,0 0 0,0 0 16</inkml:trace>
  <inkml:trace contextRef="#ctx0" brushRef="#br0" timeOffset="208480.7217">1537 14374 0,'0'0'0,"0"0"16,0 0-16,0 0 0,0 0 15,0 0-15,0 0 0,0 0 16,0 0-16,0 0 0,-12 18 15,12-18-15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4T02:00:19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5321 7211 0,'0'0'0,"0"0"16,0 0-16,-26 21 0,26-21 0,-28 28 15,9-8-15,0 1 16,-3 4-16,-7 11 0,-1 7 16,-6 10-16,1-1 0,-8 12 15,1 2-15,3-3 0,3-3 0,-6 11 16,1-2-16,4 1 16,7-9-16,4-1 0,2 0 0,-2 9 15,5-14-15,1-8 0,1-5 16,5-1-16,3-4 0,6-3 15,4-3-15,4-15 0,3-2 0,2-5 16,6-3-16,-1-2 16,1 0-16,4-3 0,1-1 15,3-4-15,3-3 0,3-4 0,4-3 16,3-2-16,0 0 0,1-4 16,2-4-16,-2 3 0,-1 1 0,3-4 15,-1-3-15,-1 3 16,-4 2-16,0 0 0,-1 2 15,-3 1-15,-2 1 0,-7 2 16,-1 0-16,-5 4 0,-1 2 0,-2 2 16,-4 4-16,-3-1 0,1 1 15,-4 4-15,0 0 0,0 2 16,0 2-16,-3 4 0,0 3 16,-1 1-16,-1-3 0,-1 5 15,-3 1-15,1-1 0,-2 1 16,-1 5-16,1 1 0,1-2 15,2-3-15,1 3 0,2 3 16,1-3-16,2 0 0,2-3 16,5 0-16,-2-2 0,3-3 15,2-4-15,3-1 0,-3-3 16,2-1-16,3-2 0,2-4 0,3-1 16,1-2-16,8-4 0,-2-4 15,0 2-15,-3-2 0,0 0 16,1-2-16,-3-1 0,-2 0 15,-4 2-15,0 0 0,-4 0 16,-2 0-16,-4 1 0,-1 1 16,-2-1-16,-2 1 0,-5 1 0,-1 0 15,-4 2-15,-2 1 0,-2 1 16,-1 2-16,1 1 0,0 1 16,2 3-16,1 0 0,0 2 15,1 2-15,1 0 0,2 2 16,0 2-16,4 1 0,3 0 15,6 0-15,1 0 0,3-1 16,6 0-16,6-1 0,2-1 16,0 0-16,6-1 0,2-3 15,8 0-15,-2 0 0,5-4 0,3-1 16,-2 0-16,-3-1 0,7-1 16,0-2-16,-5 1 0,-4 0 0,-4-1 15,-1-1-15,-7 1 16,-3 1-16,-5 2 0,-4 1 15,-5-2-15,0 1 0,-9-2 16,-5 0-16,-3 3 0,0 0 16,-6 1-16,-3 0 0,-2 1 15,-4 2-15,0 1 0,-3 0 0,2 0 16,2 1-16,3 5 0,0 1 16,3-1-16,1 1 0,3 0 15,3 2-15,1-1 0,4 1 16,3 0-16,3 1 0,1-2 15,3 1-15,4-3 0,3-1 16,3-1-16,1-1 0,1-1 16,1-2-16,1 2 0,1-1 0,4-1 15,0-1-15,-2 1 0,-5 1 16,-2 1-16,-2-2 0,-3 1 16,-2 0-16,-3 0 0,-2 0 15,0 0-15,-2 2 0,-3 1 16,-1 3-16,-6 1 0,0 5 0,-8 3 15,-4 4-15,1 1 16,-1-2-16,-4 8 0,-4 4 16,-2 8-16,-2-3 0,-7 13 15,1 2-15,1-2 0,2 1 0,-2 13 16,3 4-16,1-5 16,0-3-16,-5 15 0,1 5 0,5-9 15,5-6-15,-15 34 0,2-6 16,3-10-16,3-7 0,1 1 15,-1 3-15,3-16 0,-2-6 0,3-7 16,2-6-16,8-8 16,6-8-16,3-5 0,2-1 15,4-10-15,-2-4 0,3-10 16,1-5-16,4-11 0,3-9 0,0-5 16,1-13-16,0-1 0,-1-1 15,0 14-15,-2 8 0,-1 7 16</inkml:trace>
  <inkml:trace contextRef="#ctx0" brushRef="#br0" timeOffset="514.1389">6430 8564 0,'0'0'15,"9"-1"-15,1-2 0,1 2 0,1 0 16,9 2-16,4 4 0,-3 0 16,-2 1-16,-4 0 0,-4 3 15,-2-1-15,-5 2 0,-5-1 16,-5 4-16,-5-2 0,-5 1 0,-4 1 16,-9 2-16,2 0 0,-5-2 15,-7 2-15,1 0 0,0-2 16,2-2-16,-2 2 0,3-1 15,7-2-15,4-2 0,5-3 16,4-1-16,3-2 16,3 1-16,4-1 0,4-2 0,0 0 0,3-2 15,5-1-15,3 0 16,3-2-16,4 0 0,4 0 0,4-1 16,2 3-16,-1-1 0,9 3 15,-4 1-15,-3 2 0,-2 1 0,-2 2 16,-3 4-16,-2-1 15,-3 0-15,-6 4 0,-5 1 16,-4 2-16,-3-1 0,-5 2 16,-5 0-16,-4 1 0,-1-1 0,-8 1 15,-3 0-15,-2 0 0,3 0 16,-7 0-16,1-3 16,3-1-16,3-5 0,5-1 0,5-2 15,3-6-15,5-7 0,4 4 16,1 0-16,-2 1 0</inkml:trace>
  <inkml:trace contextRef="#ctx0" brushRef="#br0" timeOffset="679.6588">7119 8740 0,'0'0'15,"0"0"-15,0 0 0,0 0 0,0 0 0,0 0 0,0 0 16,0 0-16,0 0 0,0 0 0</inkml:trace>
  <inkml:trace contextRef="#ctx0" brushRef="#br0" timeOffset="1703.5147">1918 5220 0,'0'0'0,"0"0"15,0 0-15,0 0 0,0 0 0,0 0 16,0 0-16,0 0 16,0 0-16,37-8 0,-15 4 15,4-1-15,1 2 0,5-1 16,6-2-16,10 1 0,3 0 0,15-1 16,2 0-16,-4 0 0,-1 3 15,11-2-15,1 3 0,7-1 16,-6 0-16,1 2 0,0 0 15,6 1-15,-9 0 0,6 2 16,1 3-16,25 1 0,-16 1 0,-3 1 16,-1 1-16,-10-4 0,-6-5 15,-23 1-15,-15-1 0,-10 0 16</inkml:trace>
  <inkml:trace contextRef="#ctx0" brushRef="#br0" timeOffset="2014.643">5514 5060 0,'0'0'0,"22"-2"0,3 4 15,2-5-15,1 0 0,21-3 16,11 1-16,10 0 0,-4 2 0,20-2 16,3 2-16,-10 2 15,-9 2-15,18-2 0,5-1 16,-17-3-16,-11 1 0,26 4 0,-14 6 16,-12 1-16,-8 1 0,0 2 15,-2 4-15,-16-6 0,-13-1 0,-9-3 16</inkml:trace>
  <inkml:trace contextRef="#ctx0" brushRef="#br0" timeOffset="4847.1704">7612 8155 0,'0'0'0,"4"-11"0,-2-1 0,0 1 16,1 0-16,3-9 0,0-4 15,0 0-15,-1 1 0,2-2 16,1-2-16,-1-4 0,0 3 0,-4 0 15,-2 3-15,-2 3 0,0 1 16,-3 4-16,-4 2 0,-1 3 16,-1 4-16,-5 3 0,-6 5 15,-2 1-15,-1 2 0,-2 5 16,0 6-16,-3 1 0,-1 2 16,1 6-16,0 4 0,-2 3 15,3-1-15,2 2 0,1 0 16,5 1-16,3-1 0,4 2 15,3 2-15,2-7 0,4-4 0,3-1 16,4-2-16,-1-1 16,4-2-16,0-3 0,3-2 15,1-4-15,1-5 0,1-2 0,5-2 16,-2-1-16,0 0 0,6-5 16,4-3-16,-1 0 0,-2-2 15,3-3-15,0 0 0,-2-1 16,-1 1-16,4-6 0,-3 0 15,-3 2-15,-3 1 0,-3 2 16,1 1-16,-4 4 0,-1-1 0,-2 1 16,-2 3-16,0 0 0,-2 2 15,-2 2-15,-2 3 0,0 0 16,0 5-16,-3-1 0,0 2 16,-2 2-16,0 3 0,-2 2 15,-1 4-15,0 1 0,-1 1 16,-1 1-16,-1 0 0,1-1 15,-2 0-15,-2 3 0,1 2 16,1-5-16,0-2 0,2 0 16,2-1-16,3-5 0,3-2 0,6-4 15,5-1-15,0-2 0,-4 1 16,1-1-16</inkml:trace>
  <inkml:trace contextRef="#ctx0" brushRef="#br0" timeOffset="5082.2786">8091 8116 0,'0'0'0,"0"0"16,0 0-16,0 0 0,-27 16 16,27-16-16,-24 24 0,12-9 15,1-2-15,2 3 0,0 1 16,3 0-16,1 0 0,-1 2 15,1 1-15,3-3 0,2-2 0,7-2 16,4 1-16,2-3 0,2-2 16,6-4-16,4-2 0,-1 0 15,0-1-15,1-1 0,-5 0 16,-2 0-16</inkml:trace>
  <inkml:trace contextRef="#ctx0" brushRef="#br0" timeOffset="5280.6744">8185 8188 0,'0'0'16,"0"0"-16,0 0 0,-23 18 0,15-8 16,-3 3-16,-1 2 15,-3 2-15,1 1 0,-4 9 0,2 2 16,2 0-16,4 0 0,-1 1 15,3-6-15,1-4 0</inkml:trace>
  <inkml:trace contextRef="#ctx0" brushRef="#br0" timeOffset="5864.3369">8915 8080 0,'0'0'0,"1"-6"0,0-4 0,0 1 16,0-2-16,-1-2 0,0 0 16,-1-4-16,0 0 0,-4 2 15,0 1-15,-4 1 0,-2 2 0,-4 3 16,-4 2-16,1 3 15,1 2-15,-6 4 0,-3 3 16,0 2-16,-1 2 0,-4 9 16,3 3-16,2 1 0,3-2 0,0 4 15,0 2-15,3 0 16,2-1-16,1 4 0,2-2 16,4-3-16,3-3 0,4-1 0,3-4 15,2-2-15,2-1 0,5-4 16,3 0-16,1-4 0,3 0 0,2-4 15,3-4-15,0-1 16,1 0-16,2-2 0,2-5 16,-3 0-16,-2 2 0,-1-2 0,-1-2 15,-2 1-15,1 1 0,-1-2 16,-2-2-16,-2 1 0,-2 2 16,-3 2-16,0 1 0,-2 1 15,0 2-15,-2-1 0,-1 2 16,-2 4-16,-1-2 0,-2 4 15,-3 1-15,1 2 0,-2 0 0,0 3 16,-1 2-16,0 2 0,0 0 16,2 3-16,0 3 15,-1 0-15,1 0 0,2 2 0,0 0 16,3-2-16,1 0 0,0-4 16,0-1-16,0-3 0</inkml:trace>
  <inkml:trace contextRef="#ctx0" brushRef="#br0" timeOffset="6247.6424">9292 8325 0,'0'0'0,"0"0"0,0 0 0,0 0 15,0 0-15,0 0 0,0 0 16,-29 13-16,29-13 0,-24 13 15,24-13-15,-37 19 0,19-7 16,-3 3-16,-2 3 0,-1 0 0,1 0 16,-4 7-16,1-1 0,4 0 15,2-2-15,-1 4 0,3-2 16,3-3-16,4-1 0,1-3 16,3-2-16,3-4 0,4-2 15,4-3-15,1-1 0,3-2 16,1-1-16,5-1 0,5-2 15,-2 1-15,0-2 0,0 0 16,-1-2-16,-2-1 0,0 0 0,-1-2 16,-3 0-16,0 0 0,-1 0 15,-4-2-15,-3 0 0,-3-1 16,-4 0-16,-6-1 0,-6 0 16,-2 0-16,-1-1 0,4 1 15,2 2-15,1 2 0</inkml:trace>
  <inkml:trace contextRef="#ctx0" brushRef="#br0" timeOffset="6581.6569">9712 7804 0,'0'0'16,"0"0"-16,0 0 0,31 21 0,-18-9 16,1 3-16,2 2 0,1 8 15,0 3-15,-4 1 0,-3 3 16,-2 1-16,-4 2 0,-3 8 0,-4 1 16,-6 0-16,-5 0 0,-8 8 15,-4 0-15,-6-4 0,-4-3 16,-14 6-16,-5-1 15,-3-4-15,-3-3 0,-13-1 0,-1-5 16,4-6-16,1-5 0,-41 4 16,1-7-16,33-8 0,26-4 0,15-4 15</inkml:trace>
  <inkml:trace contextRef="#ctx0" brushRef="#br0" timeOffset="6933.097">7139 7774 0,'0'0'0,"-15"15"16,-3 3-16,-1 2 0,1 4 0,-7 11 16,2 6-16,-2 6 0,4 0 15,5 2-15,5 2 0,5 4 16,2-5-16,7-2 0,4 2 15,0-7-15,0-4 0,6 7 16,3-1-16,4-6 0,2-4 0,-5-10 16,-7-7-16,-1-5 0</inkml:trace>
  <inkml:trace contextRef="#ctx0" brushRef="#br0" timeOffset="9831.2574">16694 3458 0,'0'0'0,"0"0"0,0 0 15,19 9-15,-19-9 0,20 4 0,-20-4 16,30 8-16,-11 1 0,5-2 16,5 0-16,3 1 0,3-1 15,14 0-15,4 0 0,14 2 16,0-2-16,15-1 0,2-1 15,-2-3-15,-2 1 0,13-3 16,-3-2-16,6-1 0,-6-1 0,-4-1 16,-2-3-16,25-8 0,-14-2 15,-9 2-15,-6 2 0,-10-6 16,-9-4-16,-3-3 0,-3 0 16,-7-1-16,-5-2 0,0-5 15,-1-5-15,-5 2 0,-5 2 0,1-3 16,0-3-16,-6 0 15,-2-1-15,-3 2 0,-3 0 16,0-2-16,-2 0 0,-3-3 16,-2-1-16,-4 1 0,-4 3 0,-4-1 15,-3 2-15,-5-4 0,-2-1 16,-5 0-16,-4-1 16,-3 1-16,-3 0 0,-4 1 0,-2 3 15,-2 0-15,-2 0 0,-6 3 16,-3-2-16,-1 6 0,0 4 0,-1-2 15,1 1-15,-1 2 16,-2 1-16,-5 5 0,-4 3 16,2 5-16,1 4 0,-2 0 15,-2-3-15,-3 4 0,-4 1 0,-2 7 16,0 2-16,1 5 0,2 2 16,-3 0-16,-2 0 0,-2 5 15,-2 4-15,0 7 0,0 4 16,4 2-16,0 0 0,2 1 15,1-2-15,3 2 0,1 4 0,2 1 16,0 6-16,4 4 16,1 3-16,7 4 0,5 0 15,3 3-15,1-2 0,7-1 0,4 0 16,6 3-16,4 0 0,-1 1 16,0 3-16,6-3 0,4 0 15,6-4-15,4 0 0,3-5 16,3-1-16,2 4 0,2 4 15,1-6-15,1 0 0,5-3 16,2-1-16,1-2 0,1-2 0,2-6 16,2-2-16,3 3 15,1 2-15,0-8 0,-2-3 0,0-7 16,-3-6-16,4 3 0,2 2 16,-4-1-16,0 0 0,-10-7 15,6 0-15,-1-1 0,1-1 16,-5-2-16,-2 0 0,-4-1 15,-2 1-15,1-4 0,1 0 16,-2 0-16,-2 0 0,-2 0 16,1 0-16,1 3 0,-1 2 0,-1-1 15,-2-2-15,0 0 0</inkml:trace>
  <inkml:trace contextRef="#ctx0" brushRef="#br0" timeOffset="11468.3027">19636 3325 0,'0'0'0,"0"0"16,0 0-16,22-7 0,-22 7 16,22-5-16,-6 2 0,4 1 15,3 0-15,6-3 0,5-1 16,9-3-16,-1 3 0,15-1 15,4 1-15,-4 0 0,-2 1 0,16 0 16,3 1-16,-6 1 16,-4-1-16,12 0 0,0-1 0,-5 3 15,-5 1-15,8-3 0,-3 2 16,-9 0-16,-5-2 0,21 3 16,-7 2-16,-16-5 0,-11-2 15,-2 1-15,-1 2 0,-7 4 16,-6 3-16,-13-6 0,0-2 15,-4 2-15,-1 2 0,0 0 16,-1 2-16,-4-1 0,-1 0 0,-2 1 16,0 3-16,-4 0 0,-1-2 15,-5 9-15,-3 9 0,3-7 16,3-3-16,0-2 0</inkml:trace>
  <inkml:trace contextRef="#ctx0" brushRef="#br0" timeOffset="11897.3833">19630 3513 0,'0'0'0,"0"0"0,0 0 16,0 0-16,24-5 0,-24 5 0,36-2 15,-14 0-15,2 0 16,10 1-16,8 1 0,10-1 0,-3 1 16,15 0-16,3 1 0,9 1 15,-2 2-15,0 1 0,1-2 16,7 0-16,-7-1 0,6 3 15,-6 1-15,-13 1 0,-6 1 0,-6-3 16,-2-2-16,-9-1 0,-3-1 16,-7 0-16,-2 0 0,-6-1 15,-2 0-15,-6-1 0,-2 1 16,-4 1-16,-3-1 0,-2 1 16,0 2-16,-2-3 0,0 0 0,-3 1 15,-4-3-15,-5 1 16,-4 0-16,2 0 0,3 1 15,3-1-15</inkml:trace>
  <inkml:trace contextRef="#ctx0" brushRef="#br0" timeOffset="12677.3934">6142 5387 0,'0'0'0,"0"0"0,0 0 16,0 0-16,0 0 0,0 0 0,0 0 16,0 0-16</inkml:trace>
  <inkml:trace contextRef="#ctx0" brushRef="#br0" timeOffset="12875.4013">6158 5328 0,'0'0'0,"0"0"16,0 0-16,0 0 0,0 0 0,0 0 16,25 0-16,-25 0 15,23-3-15,-23 3 0</inkml:trace>
  <inkml:trace contextRef="#ctx0" brushRef="#br0" timeOffset="18184.0775">19015 4424 0,'0'0'0,"3"-5"16,0-1-16,1 1 0,-2 2 0,-1 1 15,-1 2-15,0 0 0,-2 3 0,-5 3 16,-2 4-16,-4 2 16,-5 4-16,-3 5 0,-2 4 15,-9 11-15,-1 5 0,-10 13 16,-1 3-16,-8 12 0,2-3 0,-3 12 16,5-1-16,6-6 0,4-5 15,-1 5-15,5-4 0,-4 14 16,10-14-16,10-7 15,9-5-15,9-11 0,8-8 0,9-8 16,5-4-16,6-8 16,5-4-16,-1-8 0,11-3 15,-5-2-15,-4-5 0,8-4 0,6-3 16,1-3-16,1 0 0,3-4 16,1-4-16,-4-3 0,0-1 0,15-12 15,-10 3-15,-11 6 0,-6 2 16,-10 0-16,-4 0 0,-10 4 15,-8 5-15,-9 6 0,-5-2 16,-3 5-16,-2 0 0,-7-1 16,-5 3-16,2 3 0,0 0 15,-5 4-15,-2 2 0,3 4 16,0 3-16,5 7 0,3 5 16,4-1-16,3 2 0,3-1 15,2 3-15,5 3 0,2 2 0,2 7 16,3 5-16,2 1 0,0 2 15,2 13-15,0 1 0,-3 0 16,0-2-16,-4 0 0,-2 0 16,-5 8-16,-4-3 0,-8 1 15,-5-2-15,-6-4 0,-7-2 16,-25 17-16,-3-6 0,3-5 0,3-4 16,-7-5-16,-4-9 15,-3-1-15,-1-3 0,-3-1 16,-2-2-16,3-8 0,2-4 0,4-6 15,4-2-15,13-8 0,8-2 16,12-17-16,7-7 0,8 6 16,5 5-16,3 3 0</inkml:trace>
  <inkml:trace contextRef="#ctx0" brushRef="#br0" timeOffset="18797.6684">20134 5066 0,'0'0'0,"2"-13"16,0-4-16,-1 6 0,1-2 0,-5-5 15,-1 0-15,-3-1 0,-1 1 0,-6 2 16,-2 3-16,-5 3 16,-5 1-16,-9 5 0,-3 4 15,0 5-15,1 4 0,-2 3 16,-1 5-16,-4 9 0,3 3 0,6 3 16,3 5-16,1-2 0,1 0 15,5 9-15,7-1 0,5-5 16,4-2-16,5-2 15,2-3-15,3-7 0,3-4 0,3-5 16,2-2-16,2-2 0,1-2 16,1-5-16,3-4 0,1-2 0,4 0 15,2-4-15,3-4 16,1-4-16,2-2 0,-2-2 16,1-3-16,-3 1 0,-1-1 0,-3 1 15,-3 1-15,-1-2 0,-2 1 16,-3 1-16,-2 2 0,-2 4 15,-1 1-15,-2 4 0,0 2 16,-3 2-16,0 0 0,-2 4 16,0 0-16,-4 4 0,-1-1 0,1 6 15,-2 2-15,1 2 0,-1 4 16,0 1-16,-2 3 0,0 2 16,2 1-16,-2 4 0,1 0 15,1-2-15,0-3 0,2 0 16,-1 0-16,2-3 0,1-2 15,1 0-15,0-2 0,1-5 16,0-1-16,0-1 0</inkml:trace>
  <inkml:trace contextRef="#ctx0" brushRef="#br0" timeOffset="19214.3899">20266 5323 0,'0'0'0,"0"0"0,0 0 0,0 0 16,0 32-16,0-32 0,-3 30 15,3-30-15,-8 37 0,3-17 16,-2 0-16,-1 0 0,0-1 0,-5 2 16,2-4-16,2-1 0,0-2 15,1-2-15,1-1 0,2-2 16,0-5-16,3-1 0,2-3 15,0 0-15,4-3 0,2-3 16,4-4-16,1-3 0,2-3 16,7-6-16,2 1 0,1 1 0,1 1 15,-1 2-15,0 0 0,4-1 16,-1 2-16,-2 3 16,-2 3-16,-3 4 0,-3 1 0,0 5 15,-2 4-15,-2 3 0,-2 3 16,-3 0-16,-2 2 0,-1-2 15,-1 3-15,-3 2 0,-1 4 16,-1-1-16,-2-2 0,0 0 16,-2 0-16,1 0 0,-1-2 15,2 0-15,1-1 0,0-4 0,2-4 16,0 1-16</inkml:trace>
  <inkml:trace contextRef="#ctx0" brushRef="#br0" timeOffset="19397.3922">20734 5424 0,'0'0'16,"0"0"-16,0 0 0,24-3 15,-24 3-15,32 1 0,-11 1 16,1 0-16,1-1 0,2 0 16,0 0-16,6-1 0,-3-1 0,-2-1 15,-3 0-15,-1-3 0,-1-3 16,-3 2-16,-4 2 0,-2 0 15</inkml:trace>
  <inkml:trace contextRef="#ctx0" brushRef="#br0" timeOffset="19614.8389">21029 5257 0,'0'0'0,"0"0"0,0 0 0,0 0 16,0 0-16,-10 29 0,10-29 15,-9 29-15,3-12 0,-1 1 16,0 1-16,-1 2 0,0-1 16,1 1-16,0-1 0,-1 1 0,0 1 15,2-6-15,0 0 16,2-4-16,1-1 0,3-6 0,2-4 16,-2-1-16,2 3 0,-2-3 15</inkml:trace>
  <inkml:trace contextRef="#ctx0" brushRef="#br0" timeOffset="19782.9996">21318 5220 0,'0'0'16,"0"0"-16,0 0 0,0 0 0,0 30 15,0-30-15,-7 40 0,0-14 16,-3 2-16,-3 6 0,-3 3 15,0 5-15,2-5 0,1-9 16</inkml:trace>
  <inkml:trace contextRef="#ctx0" brushRef="#br0" timeOffset="21185.4252">21901 5160 0,'0'0'0,"0"0"0,26-3 15,-26 3-15,39-4 0,-14 3 0,6 2 16,13 1-16,3 1 0,13 0 15,1 1-15,-3 1 0,-2 0 16,6-4-16,-6-3 0,-12-1 16,-9 1-16,-8 1 0</inkml:trace>
  <inkml:trace contextRef="#ctx0" brushRef="#br0" timeOffset="21848.3647">23474 4385 0,'0'0'0,"0"0"0,0 0 16,0 0-16,-22 14 0,22-14 15,-32 24-15,12-8 0,-2 3 0,-4 3 16,-4 5-16,-7 8 16,0 0-16,-7 13 0,0 2 15,4-1-15,4-3 0,-3 10 16,5-1-16,3 0 0,8-8 0,11-3 16,7-4-16,7-6 0,3-6 15,8-2-15,6 0 0,2-8 16,2-5-16,12-4 0,10-3 15,1-5-15,2-3 0,5-4 16,4-5-16,-3 0 0,-1-1 0,4-5 16,-2 0-16,-11 0 0,-7 1 15,-7-1-15,-3-3 0,-6 2 16,-4 1-16,-12 2 0,-10 0 16,-4 4-16,-5 3 0,-9 2 15,-6 2-15,-1 3 0,-2 0 16,-4 3-16,-3 2 0,1 2 0,3 2 15,3 8-15,2 6 16,3 0-16,1 1 0,7 3 16,7 4-16,6 1 0,3 2 0,8 2 15,5 4-15,1-3 0,0-1 16,2 5-16,3 4 0,-4-2 16,-2 0-16,-3 10 0,-1 3 15,-5-7-15,-2-6 0,-7 1 16,-5 3-16,-3-6 0,-2-1 15,-12 0-15,-8 0 0,0-3 16,-1-4-16,-8-6 0,-7-2 16,0-3-16,-1-5 0,-35 5 15,3-1-15,15-8 0,12 1 0,18-5 16,13-5-16,9 1 0</inkml:trace>
  <inkml:trace contextRef="#ctx0" brushRef="#br0" timeOffset="22464.4402">24464 5019 0,'0'0'0,"7"-14"15,1-2-15,-3 3 0,1-1 0,-2-6 16,0 0-16,-3-1 0,-1-1 16,-5-4-16,-4 2 0,-3 3 15,-3 3-15,-5 4 0,-4 0 16,-2 5-16,0 2 0,-4 3 16,-2 4-16,0 5 0,0 3 0,-1 5 15,-1 5-15,-4 6 0,3 3 16,5 1-16,5 0 0,3 2 15,2 1-15,7 1 0,4 0 16,4-4-16,2-2 0,4-3 16,3-3-16,1-2 0,3-1 15,5-4-15,5 0 0,2-2 16,2-2-16,3-5 0,4-1 16,-2-2-16,1-3 0,1-1 15,-1-2-15,1-2 0,0-1 0,-1-1 16,0 0-16,-3-2 0,-1-2 15,-1 0-15,-4-1 0,-1 0 16,-3 0-16,-1-2 0,-3 1 16,-2 3-16,-2 2 0,-2 5 15,-2 0-15,-1 1 0,0 1 0,-2 1 16,-2 0-16,-2 4 0,-3 3 16,-1 1-16,1 1 15,-2 3-15,-2 0 0,0 2 0,-1 1 16,0 0-16,-1 1 0,2 1 15,2 3-15,0-1 0,2 0 16,3-2-16,0 2 0,3-2 16,1-2-16,4-1 0,2-1 15,3-1-15,1-1 0,-1-1 16,-2-2-16,-1 0 0</inkml:trace>
  <inkml:trace contextRef="#ctx0" brushRef="#br0" timeOffset="22914.743">24745 5221 0,'0'0'0,"0"0"16,0 0-16,-3 19 0,3-19 0,-5 18 15,5-18-15,-11 25 0,5-12 0,0 2 16,-2-1-16,0 1 15,1-2-15,1-2 0,2-3 16,-1 0-16,2-1 0,1-3 16,2-4-16,0 0 0,0-5 0,3-2 15,4-3-15,0-3 0,2 1 16,4-7-16,3 0 0,1 1 16,2 1-16,0 0 0,0-1 15,-1 2-15,1 1 0,2-1 16,-2 1-16,-5 2 0,-2 4 0,-3 3 15,-1 2-15,-1 2 0,-2 1 16,-2 2-16,0 3 16,-1 3-16,-1 1 0,-1 2 0,-1 3 15,-1 1-15,-2 0 0,0 2 16,-2 1-16,2 1 0,2-1 16,2 1-16,3 1 0,3 0 15,1-1-15,6-1 0,5 0 16,2-2-16,2-5 0,1 1 15,-4-2-15,-4-2 0</inkml:trace>
  <inkml:trace contextRef="#ctx0" brushRef="#br0" timeOffset="23715.1031">18171 8108 0,'0'0'0,"0"0"16,0 0-16,0 0 0,34-2 0,-34 2 15,41-3-15,-14 1 16,2 0-16,7-1 0,3-1 15,11 0-15,-3 1 0,10 1 16,-3 0-16,-9 2 0,-7 2 0,0 0 16,-8 0-16,-7 1 0,-6-1 15,-2 0-15</inkml:trace>
  <inkml:trace contextRef="#ctx0" brushRef="#br0" timeOffset="23881.4895">18005 8562 0,'0'0'0,"0"0"16,0 0-16,23 4 0,-23-4 0,37 1 15,-6-2-15,4-1 0,5-2 16,21-1-16,8-2 0,16-3 16,-1 0-16,18-3 0,3-2 15,-12 2-15,-24 3 0,-16 2 16</inkml:trace>
  <inkml:trace contextRef="#ctx0" brushRef="#br0" timeOffset="24547.5328">20285 7333 0,'0'0'16,"0"0"-16,0 0 0,0 0 0,0 0 16,-21-7-16,21 7 15,-32 12-15,11-4 0,-6 4 0,-7 6 16,0 2-16,0 2 0,-12 13 16,-3 2-16,-5 12 0,4-3 15,-6 9-15,6 4 0,3 2 16,12-7-16,11-1 0,7 1 15,7-2-15,8-6 0,11-3 16,9-1-16,3-9 0,2-5 0,10-5 16,8-4-16,0-4 15,3-3-15,6-5 0,8-4 0,-3-5 16,-2-5-16,3-1 0,2-4 16,-4-1-16,-2 1 0,20-11 15,-10 1-15,-15 0 0,-9 1 16,-16 2-16,-9 2 0,-9 2 15,-4 2-15,-11 6 0,-6-1 16,-7 1-16,-2 0 0,-4 4 16,-5 1-16,-2 3 0,1 0 0,-1 5 15,-1 3-15,3 3 0,2 1 0,4 3 16,4 0-16,6 5 16,5 1-16,4 4 0,4 3 15,4-2-15,2 1 0,7 4 16,4 4-16,2 2 0,1 1 15,4 5-15,2 4 0,-4 0 16,-3 0-16,-4 12 0,-3 5 16,-5-8-16,-2-4 0,-11 2 15,-7 1-15,-5-3 0,-4-2 0,-26 21 16,-3-5-16,-2-11 0,1-6 16,-14-1-16,-8-2 0,2-7 15,3-5-15,-9 0 0,-8-2 16,7-5-16,6-5 0,-6 0 15,-2-3-15,18-8 0,15-6 0,17-2 16,11 0-16,9-3 0</inkml:trace>
  <inkml:trace contextRef="#ctx0" brushRef="#br0" timeOffset="24969.3298">21323 8295 0,'0'0'0,"21"-1"0,6-3 15,0 2-15,4-1 0,23-1 16,25-2-16,17 1 0,0 1 0,27-1 16,9 1-16,8-2 0,-10 2 15,65-2-15,-10 1 0,-22 6 0,-14 2 16,5-1-16,3 0 15,-18 0-15,-12 1 0,4 0 16,3 2-16,-20-2 0,-11 0 16,-4 3-16,-2 1 0,-16 0 0,-12-2 15,-14-5-15,-9-3 0,-16 1 16,-9 0-16,-6 1 0</inkml:trace>
  <inkml:trace contextRef="#ctx0" brushRef="#br0" timeOffset="25647.7653">23290 7493 0,'0'0'16,"2"-14"-16,2-2 0,-2 1 0,0-1 15,0-8-15,0-1 0,-1-7 16,1 0-16,-7 1 0,-3-3 16,-4 2-16,-3 4 0,-9-4 15,-6 3-15,-2 6 0,-2 5 16,-8 5-16,-6 3 0,2 8 15,1 2-15,-14 9 0,-1 5 16,5 4-16,5 0 0,-7 11 16,0 3-16,7 3 0,2 3 0,6 2 15,4 2-15,9-4 0,8-3 16,1 17-16,9-4 0,7-23 16,2 0-16,5-3 0,6 0 15,4-3-15,4-2 0,5-3 16,4-1-16,-2-5 0,3-4 0,8-3 15,7-2-15,-1-2 16,-3-2-16,9-6 0,6-2 16,-4-3-16,0-1 0,7-7 15,-1-3-15,-10-1 0,-8 3 0,-4 0 16,-3 4-16,-7 0 0,-3 3 16,-5 3-16,-4 1 0,-2 5 15,-2 3-15,-5 3 0,-2 3 16,-2 0-16,-2 5 0,-1 3 15,-4 2-15,-1 3 0,-1 1 0,-2 4 16,-2 5-16,3-2 0,-1 1 16,-4 7-16,1 0 15,2-2-15,1 0 0,2 0 0,0 0 16,3-5-16,1-4 0,1-2 16,1-1-16,0 0 0,2 1 0,3-6 15,2-3-15,4-3 16,3-3-16,-3 0 0,0-1 15,-2 1-15</inkml:trace>
  <inkml:trace contextRef="#ctx0" brushRef="#br0" timeOffset="26015.1146">23484 7590 0,'0'0'0,"0"0"0,0 0 16,0 0-16,-8 22 0,8-22 15,-13 25-15,3-10 0,-1 0 16,-1 2-16,-1 0 0,0-1 16,0 0-16,-3 3 0,-1-1 0,4-3 15,2-2-15,1-2 0,1-1 16,3-3-16,0-2 0,3-3 16,1-6-16,3 1 0,2-1 15,5-6-15,4-1 0,5-5 16,1 0-16,2-1 0,1 0 15,-1 2-15,0 3 0,2-3 16,-1 3-16,-2 3 0,-2 2 0,-1 2 16,-2 4-16,-4 2 0,-1 1 15,-2 3-15,0 3 16,-1 1-16,-2 2 0,-1 2 0,-2 1 16,-1-1-16,0 2 0,-1 1 15,-1-1-15,0 1 0,1-2 0,0-1 16,0-3-16,-1-2 0</inkml:trace>
  <inkml:trace contextRef="#ctx0" brushRef="#br0" timeOffset="26199.1193">23871 7638 0,'0'0'15,"0"0"-15,20 2 0,-6 0 16,3 1-16,4 0 0,4 1 15,7-1-15,0 2 0,0 0 0,1-1 16,3 1-16,-4 0 16,-7-4-16,-3-1 0,-4-1 0,-4 1 15,-2 0-15</inkml:trace>
  <inkml:trace contextRef="#ctx0" brushRef="#br0" timeOffset="26399.229">24147 7617 0,'0'0'0,"0"0"0,0 0 0,0 0 15,-13 20-15,13-20 0,-15 26 16,15-26-16,-18 32 0,8-12 16,-1 2-16,1-2 0,0 0 15,0 4-15,2-2 0,4-4 16,3-3-16,-1-2 0,1-2 15,0-1-15</inkml:trace>
  <inkml:trace contextRef="#ctx0" brushRef="#br0" timeOffset="26564.3931">24557 7683 0,'0'0'0,"0"0"0,0 0 16,0 0-16,0 0 0,-21 26 15,21-26-15,-21 29 0,8-10 0,-7 4 16,-5 5-16,3-5 0,3-2 16,2-3-16</inkml:trace>
  <inkml:trace contextRef="#ctx0" brushRef="#br0" timeOffset="27148.2318">23269 8680 0,'0'0'16,"6"-8"-16,0-2 0,2-1 15,0-1-15,3-5 0,0-3 16,-1 0-16,-2 1 0,0-6 16,-3 0-16,-7 3 0,-3 3 0,-9 4 15,-8 3-15,-4 5 0,-1 3 16,-9 4-16,-6 4 0,1 3 16,-2 4-16,-11 7 0,-2 4 15,3-2-15,3 1 0,-4 7 16,4 2-16,9-4 0,7-5 0,3 6 15,7 0-15,10-5 0,4-3 16,7 0-16,9-2 16,4-4-16,3-1 0,9-3 0,7-1 15,-2-4-15,4-2 0,9-4 16,7-4-16,7-3 0,-2 0 0,-1-4 16,0-3-16,-4 1 15,-3-1-15,3 0 0,-4-1 16,-11 5-16,-8 3 0,-8 2 15,-5 2-15,-3 2 0,-1 2 0,-7 1 16,-1 4-16,-5 0 0,-3 1 16,-5 1-16,-5-1 0,2 3 15,-2 2-15,1 3 0,1 3 16,0-2-16,0-1 0,-1 1 16,1 3-16,6-3 0,2 0 15,6-4-15,5-4 0,3-1 16,1-4-16,0 0 0,-2 0 15,-1 0-15</inkml:trace>
  <inkml:trace contextRef="#ctx0" brushRef="#br0" timeOffset="27548.2202">23608 8768 0,'0'0'0,"0"0"0,0 0 0,0 0 15,0 0-15,-1 27 0,1-27 16,-8 22-16,2-8 0,-1 0 15,-3 3-15,0-1 0,0-2 0,0 0 16,1-2-16,1-1 0,1-2 16,-1 1-16,2-1 15,3-5-15,1-1 0,4-4 0,4-3 16,4-2-16,3-2 0,5-2 16,6-4-16,8-4 0,1-1 15,8-4-15,0-1 0,-1 6 16,0 1-16,1 0 0,-5 2 15,-7 5-15,-5 5 0,-3 2 16,-3 3-16,-3 4 0,-3 0 0,-4 3 16,-3 2-16,-2 3 0,-2 1 15,-4 3-15,-1 3 16,0-1-16,-2-1 0,-1 1 0,1-1 16,0 0-16,1-1 0,-1-3 15,1-1-15,2-1 0,1 0 16,4-3-16,0-1 0,2-6 15,4 0-15,3-5 0,3-2 0,-2 1 16,-1 1-16,-2-1 0</inkml:trace>
  <inkml:trace contextRef="#ctx0" brushRef="#br0" timeOffset="27748.2277">25337 8140 0,'0'0'16,"15"-2"-16,7 2 0,9 2 0,1 0 0,17 5 15,6 5 1,4 1-16,-7 1 0,1 3 0,-8 2 16,-11-4-16,-8-5 0,-7-2 15</inkml:trace>
  <inkml:trace contextRef="#ctx0" brushRef="#br0" timeOffset="27898.3341">25355 8481 0,'0'0'0,"0"0"0,30 2 0,-7-2 16,4 0-16,19 0 0,9 0 15,14-2-15,-1 0 0,18-9 16,2-6-16,-8 3 0,-21 3 0,-15 2 15</inkml:trace>
  <inkml:trace contextRef="#ctx0" brushRef="#br0" timeOffset="28964.4046">27230 7444 0,'0'0'0,"0"0"0,0 0 0,0 0 15,-23 14-15,23-14 0,-35 25 16,12-8-16,-3 2 0,-4 2 16,-3 6-16,-7 5 0,-1 1 0,-7 11 15,3 3-15,-1 6 0,6-5 16,8-2-16,7 1 15,4-2-15,8-6 0,10-3 0,11 0 16,9-3-16,6-2 0,13-5 16,10-4-16,3-2 0,2-2 15,6-3-15,7-5 0,1-1 16,-8-5-16,1-3 0,-2-3 16,-10 2-16,-7 0 0,9-5 15,-9-6-15,-22 4 0,-5 1 0,-9-3 16,-4-1-16,-8 0 0,-5-2 15,-7-1-15,-6-1 0,-2 2 16,-2 3-16,-5 1 0,-1 2 16,3 2-16,2 0 0,1 4 15,1 3-15,6 1 0,4 3 16,7 2-16,3 1 0,5 0 16,4 1-16,8 3 0,6 4 15,3-1-15,0-1 0,2 2 16,1 0-16,-1 1 0,0-1 0,2-3 15,1 0-15,-3 1 0,0-1 16,-1 2-16,-1 2 16,-1-6-16,-3-4 0,1 0 0,0 0 15,-3-3-15,-1-1 0,0 2 16,-2-1-16,0-1 0,0-2 16,-2-1-16,-2 0 0,0-2 15,-1-1-15,-2 1 0,1-3 16,-1 3-16,0-3 0,0-1 15,1 0-15,-1 1 0,0-1 0,0 0 16,1 0-16,0-1 0,-1 1 16,1-1-16,2-2 0,-1 1 15,-1 1-15,0 0 0,-1 0 16,1 0-16,0-1 0,0 2 16,0 1-16,-1 1 0,0-1 0,0 1 15,0-1-15,0 1 16,0 0-16,0 2 0,0-4 15,0 4-15,0 0 0,0-3 16,0 3-16,0 0 0,0 0 0,-1-2 16,1 2-16,0 0 0,0 0 15,0 0-15,0 0 0,0 0 16,0 0-16,0 0 0,0 0 16,0 0-16,-4-2 0,4 2 15,-4 2-15,4-2 0,-5 4 16,5-4-16,-5 8 0,1-1 15,1 1-15,-3 3 0,0 2 16,-1 2-16,1 0 0,-2 4 0,-1 3 16,0 1-16,-1 1 0,-4 12 15,-1 4-15,-1 2 0,2-2 16,-5 13-16,1 2 0,1-1 16,0 0-16,-7 9 0,-3 2 15,0-7-15,-2-6 0,-13 10 16,-5-2-16,5-11 0,3-8 0,-14-3 15,-5-4-15,2-8 0,1-7 16,-35-3-16,3-8 16,8-9-16,6-7 0,-11-13 0,-8-10 15,8-4-15,5-1 0,25 11 16,18 8-16,11 5 0</inkml:trace>
  <inkml:trace contextRef="#ctx0" brushRef="#br0" timeOffset="30031.2945">28582 8062 0,'0'0'16,"11"-10"-16,2-1 0,-3 1 0,0-1 15,5-4-15,0-2 16,-1-2-16,1 0 0,-2-7 16,-3 0-16,-4 2 0,-1 1 0,-4 0 15,-3 2-15,-4 0 0,-1 2 16,-3 3-16,-1 4 0,-2 0 16,0 2-16,-4 5 0,-4 3 15,1 2-15,1 1 0,-2 3 16,0 2-16,-1 2 0,0 2 0,-1 3 15,-1 4-15,3 2 16,2 0-16,1 1 0,1 2 16,0 0-16,1-1 0,-2 2 0,2-1 15,8-5-15,2 1 0,2-2 16,-1-2-16,1-1 0,-1-2 16,3-2-16,1 0 0,3-4 15,2 1-15,1-3 0,4 1 16,0-3-16,0 0 0,3-1 15,2-1-15,0-2 0,2-1 0,0 0 16,1 0-16,-2 0 0,0 0 16,-3 0-16,-1 1 0,-2-1 15,-3 2-15,0-1 0,-2 3 16,0 1-16,-2 2 0,-2 0 16,-2 3-16,-4 2 0,-2 0 0,-3 3 15,-3 3-15,-4 5 16,2 0-16,-5 5 0,-3 3 15,-2 0-15,1 1 0,-6 9 0,0 4 16,1 0-16,3 0 0,-6 10 16,2 2-16,5-4 0,5-3 15,3 7-15,3-2 0,4-6 16,3-6-16,3-2 0,5 0 16,2-7-16,2-5 0,6-2 15,5 0-15,5-7 0,3-1 0,9-3 16,7-2-16,-1-4 15,1-2-15,7-3 0,7-3 16,-2-2-16,-1-1 0,2-5 0,0-3 16,0-4-16,-7-1 0,-2-2 15,-1-3-15,-10 3 0,-7 0 16,-6-5-16,-3-3 0,-9 1 16,-4 2-16,-11-4 0,-6-3 15,-4 7-15,-3-2 0,-11 2 16,-7 2-16,-1-1 0,-2 3 0,-11-1 15,-1 0-15,6 4 0,6 3 16,6 5-16,4 4 16,10 2-16,6 1 0,7 1 0,2 1 15,9 4-15,7 2 0,16 7 16,13 5-16,0 0 0,7 2 16,22 6-16,11 3 0,-1-1 15,-1 0-15,15 7 0,1 2 16,20 17-16,-25-4 0,-28-15 15,-18-11-15,-12-7 0</inkml:trace>
  <inkml:trace contextRef="#ctx0" brushRef="#br0" timeOffset="31881.5192">19522 6158 0,'0'0'0,"14"7"16,4-3-16,-2 3 0,3-3 0,12 4 16,7 1-16,2-1 0,4 2 15,16 1-15,4 0 0,13-4 16,-1-4-16,14 2 0,-2-2 15,-3-4-15,-3-2 0,11-5 16,-5-2-16,25-8 0,-17 0 0,-8-6 16,-3-2-16,-7 1 0,-3 2 15,-1-7-15,0-6 0,-9 0 16,-4-2-16,-4-5 0,-1-4 16,-8 4-16,-6 4 0,-4-8 15,-2-7-15,-8-2 0,-5-1 16,-6-3-16,-5 0 0,-7-1 15,-2 0-15,-3 1 0,-3-1 16,-1 2-16,-2 2 0,-8-1 0,-5 1 16,-6 3-16,-5 1 0,-3-1 15,-3-2-15,-2 5 0,-1 1 16,-10 1-16,-5-1 0,-2 5 16,0 2-16,-8 3 0,-5 3 15,1 6-15,1 3 0,-7 2 16,-5 1-16,3 6 0,0 4 0,-3 6 15,-5 6-15,5 2 16,3 2-16,-6 6 0,-3 4 0,8 4 16,5 0-16,-1 11 0,1 6 15,4 0-15,5-1 0,1 6 16,0 6-16,5 0 0,2 2 16,4 8-16,2 5 0,4 2 15,3 0-15,6 4 0,3 3 16,5-2-16,5 1 0,2 0 15,2 4-15,7-1 0,4-1 0,8 1 16,7 1-16,6-2 0,5-7 16,5 6-16,4 2 0,8-5 15,3-7-15,6 3 0,4-2 16,1-1-16,3-4 0,6 1 16,3 0-16,-19-16 0,-13-13 15,-9-7-15</inkml:trace>
  <inkml:trace contextRef="#ctx0" brushRef="#br0" timeOffset="48756.5064">7290 8935 0,'0'0'0,"0"0"16,0 0-16,0 0 0,0 0 0,0 0 15,0 0-15,0 0 0,0 0 16,0 0-16</inkml:trace>
  <inkml:trace contextRef="#ctx0" brushRef="#br0" timeOffset="50248.9153">8911 6554 0,'0'0'0,"2"-10"16,1 2-16,-1-2 0,-1-1 15,-1 0-15,0-3 16,0 0-16,-1 3 0,-2-3 0,-2 3 16,-4 4-16,-3 1 0,-7 2 15,-5 3-15,-4 1 0,-6 0 0,-11 3 16,-2 5-16,0 2 0,2 1 16,-5 8-16,1 3 15,6 2-15,4 0 0,6 2 0,6 2 16,1 1-16,7 0 0,5-4 15,4-1-15,4-2 0,2-1 16,4-4-16,3-1 0,2-3 0,3-2 16,4-3-16,3 1 15,5-2-15,5-2 0,3-1 0,6-2 16,2-2-16,0-2 0,2 1 16,1-2-16,0-1 0,-2-3 15,0 0-15,-2-3 0,-2 3 16,-1 2-16,-3-2 0,-4-3 15,-4-1-15,-3 4 0,-3-4 16,-2 4-16,-4-3 0,-2 1 0,-3 2 16,0 1-16,-3 3 0,1-1 15,-2 4-15,-3-3 16,-3 3-16,1 3 0,-3-1 0,-3 3 16,-1 1-16,-2 1 0,0 2 15,-3 4-15,1-1 0,2 2 16,0 0-16,2 4 0,-1-1 15,1 1-15,-1 1 0,2 2 16,0 0-16,0-1 0,1-1 16,1 0-16,2-2 0,2-2 0,0 2 15,1-4-15,3-1 0,2-1 16,1-1-16,3 0 0,2-2 16,5 0-16,-2-2 0,-1-1 15,-2 0-15</inkml:trace>
  <inkml:trace contextRef="#ctx0" brushRef="#br0" timeOffset="50532.369">9132 7012 0,'0'0'0,"0"0"0,0 0 0,0 0 15,-16 25-15,16-25 0,-12 24 16,12-24-16,-17 29 0,6-14 15,-2 2-15,1-2 0,0 3 16,0-1-16,1-2 0,-2 6 0,1-3 16,1 0-16,1-2 15,1-2-15,1 0 0,2-2 16,-1 0-16,0-1 0,0-1 0,-2-3 16,-2 1-16,0-5 0,-3 1 15,-4-2-15,-3-1 0,-3-1 16,-4-1-16,-1-2 0,-2-3 15,6 2-15,3 0 0,3 1 0</inkml:trace>
  <inkml:trace contextRef="#ctx0" brushRef="#br0" timeOffset="50715.3733">9069 7080 0,'0'0'0,"0"0"0,0 0 16,28-4-16,-13 0 0,4 4 15,3 0-15,1 2 0,0 0 16,6 1-16,-1 0 0,-2 1 16,-4-1-16,-1-3 0,-1-2 15,-4 2-15,-3-1 0,-2-2 0</inkml:trace>
  <inkml:trace contextRef="#ctx0" brushRef="#br0" timeOffset="51148.6223">9582 6301 0,'0'0'0,"0"0"0,0 0 0,0 0 16,0 0-16,31 0 0,-31 0 16,27 7-16,-14-3 0,1 3 15,-1 0-15,-2 0 0,-1 3 0,-1-2 16,-3 3-16,-1-1 0,-3 0 16,-3 1-16,-4-3 0,-2 3 15,-2-1-15,-8 4 16,-3-3-16,2 0 0,0 0 0,-1 0 15,-1-1-15,3-2 0,1 2 0,2-3 16,0 0-16,2 1 16,2 2-16,3-2 0,4 3 15,2-1-15,1-2 0,6 2 16,7 0-16,4-2 0,3 3 0,4-1 16,1-3-16,-1 4 0,-3-4 15,2 4-15,-2-1 0,-4-4 16,-2-1-16,-4-1 0</inkml:trace>
  <inkml:trace contextRef="#ctx0" brushRef="#br0" timeOffset="51867.2935">8124 7423 0,'0'0'0,"0"0"15,20 10-15,-5-1 0,1-2 0,14 6 16,9 2-16,3 0 0,3 1 15,17 3-15,4-4 0,10 1 16,-6-2-16,15-1 0,1-3 16,-8-3-16,-5 0 0,8-3 15,-2-5-15,-8-3 0,-3 0 0,30-10 16,-7-2-16,-12-3 0,-12-4 16,3-3-16,2-3 15,-7-3-15,-5 0 0,-1-6 0,2-4 16,-9 1-16,-6 0 0,0-4 15,0-3-15,-8 2 0,-4 2 16,-3-7-16,-1-2 0,-10 1 16,-6 2-16,-4-7 0,-3-5 15,-6 5-15,-3 3 0,-13-2 16,-6-4-16,-4 6 0,-3 1 0,-10-5 16,-9-6-16,2 11 0,1 7 15,-13 1-15,-8-1 16,-3 7-16,0 3 0,-9-2 0,-8 1 15,9 9-15,6 7 0,-10-3 16,-7 1-16,5 7 0,3 4 0,-8 9 16,-6 7-16,6 5 15,4 2-15,-4 12 0,-3 7 16,8 2-16,6 4 0,-5 11 0,-2 10 16,8-4-16,6 1 0,11 3 15,6 7-15,8-10 0,6-5 16,12 5-16,7 7 0,7-4 15,3 1-15,7-1 0,3 0 16,2-8-16,2-5 0,8 13 16,6 7-16,5-3 0,5-4 15,7 4-15,6 1 0,3-3 0,3-4 16,8 8-16,8 5 16,-5-10-16,-1-4 0,-18-18 0,-14-11 15,-7-7-15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4T02:01:31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3515 3599 0,'0'0'0,"0"0"0,-22-6 16,7 2-16,-4 2 0,-13-3 15,-5 2-15,-5-1 0,-4 1 16,-15 1-16,-7-1 0,0 3 16,1 1-16,-17 2 0,-14 3 15,9 3-15,4-1 0,-13 5 16,0-2-16,-23 9 0,18-2 0,1 4 16,4 2-16,10 2 0,10-2 15,-6 5-15,-1 3 0,7-2 16,7 2-16,-2 0 0,-4 3 15,10 3-15,3 1 0,-1 0 16,-1-1-16,8-2 0,6-4 0,3 8 16,1 5-16,3-8 15,1-7-15,8 4 0,3 3 16,7-1-16,2-2 0,-3 5 0,0 2 16,5-6-16,5-3 0,3 3 15,4 1-15,0 2 0,-3 2 16,4-1-16,6 0 0,3-10 15,0-5-15,6 4 0,6 4 16,-2-5-16,0-2 0,8 1 16,2 2-16,-5-13 0,2-1 0,8 6 15,6 0-15,-2-2 0,-1-2 16,8 1-16,4-1 16,0-2-16,-1 0 0,3 2 0,4 2 15,1-4-15,-1-1 0,7 0 16,6 1-16,-2 0 0,-1 0 15,34 2-15,-2-6 0,-11-2 16,-5-3-16,7 1 0,6 1 16,-11-3-16,-4-3 0,8-2 15,7-2-15,-9 1 0,-9 1 0,12-1 16,6-1-16,-6 0 0,-3 1 16,6-1-16,0-1 0,-3-2 15,-3 1-15,5-2 0,5 1 16,-4-3-16,-8 0 0,7 0 15,2 2-15,-5 2 0,-1-1 16,-1 0-16,5 0 0,-8-4 0,-2-3 16,4-3-16,1-3 15,-9 4-15,-5 2 0,1-2 16,0-1-16,-10 2 0,-5-1 0,3-4 16,3-3-16,-7 0 0,0 0 15,1 0-15,-4-2 0,1 1 16,-1 0-16,0-3 0,0-1 15,-6 0-15,-4-1 0,-2 2 16,0 0-16,-5 2 0,-2 0 0,0-2 16,0-3-16,-6 1 0,-1 2 15,-6-2-15,1-1 16,-5 2-16,-1 1 0,-3-4 0,-4-3 16,0 14-16,0-2 0,-2-5 15,0-2-15,-2 0 0,1 0 16,-5-1-16,-5 0 0,-1 1 15,1 1-15,-7-4 0,0-1 16,3 4-16,1 2 0,-8-6 16,-3-1-16,0 5 0,-3-1 0,-8-5 15,-1 1-15,-1 4 0,0 2 16,-4 1-16,-3 0 16,1 2-16,3-2 0,-7-1 15,-8 0-15,3 2 0,2 4 16,-33-12-16,1 3 15,10 4-15,8 4 0,-11 3 0,-7 0 0,6 2 16,2 2-16,-7 3 0,-6 2 16,5 4-16,7 2 0,-9 3 15,-8 1-15,5 0 0,4 0 0,-8 4 16,-4-1-16,5 2 0,3 2 16,-6 9-16,-8 9 0,8-1 15,5 0-15,28-6 0,20-5 16,13-5-16</inkml:trace>
  <inkml:trace contextRef="#ctx0" brushRef="#br0" timeOffset="4350.3124">19769 4092 0,'0'0'0,"0"0"0,0-20 16,0 12-16,0-2 0,-1-2 15,0-2-15,0-4 0,-2 1 16,0-1-16,0 1 15,-2 2-15,0 1 0,-3 2 0,-2 0 16,-2 2-16,-2 0 0,-3 6 16,-2 1-16,-1 3 0,-4 0 15,0 4-15,-2 3 0,1 3 16,3 3-16,-5 4 0,-1 3 16,3-1-16,2 1 0,2 0 0,2 3 15,2-1-15,2-1 0,2-1 16,2 0-16,1-2 0,2-4 0,3 1 15,0-1-15,2-3 16,1 0-16,3-2 0,3 0 16,2-3-16,0-2 0,4-1 15,3-3-15,2-2 0,-1 1 0,3-4 16,1-2-16,1 0 0,1 1 0,5-6 16,2-4-16,-4 1 15,-1 1-15,0-2 0,1 2 16,-3-1-16,-3 3 0,-1-2 15,1 2-15,-4 0 0,-2 1 0,-1 3 16,-2 0-16,-2 2 0,0 0 16,-3 4-16,-1 2 15,-2 0-15,3 3 0,-6 2 0,-1 4 16,-3-1-16,0 3 16,-3 5-16,-1 4 0,0 1 15,0 3-15,-4 2 0,0 3 16,-5 6-16,0 0 0,-1 4 15,-1 5-15,3-3 0,2 0 0,-4 9 16,0 2-16,1-3 0,2-2 16,-3 9-16,0 0 0,2-6 15,1-7-15,4 2 0,1-1 16,2-4-16,3-4 0,0 4 0,1-1 16,2-8-16,0-4 0,1-3 15,1-2-15,1-5 0,2-1 16,2-3-16,-1-3 0,0-3 15,0-2-15,2-1 0,2-3 16,1-1-16,2-2 0,3-5 16,3-4-16,3-2 0,0 0 0,2-5 15,0-2-15,0-1 0,-1-2 16,1-1-16,1-1 0,0 0 16,1 0-16,1-4 15,-2-1-15,-5 6 0,-3 2 0,-2 1 16,-2 1-16,-1 1 0,-3 2 15,-2-1-15,-1 2 0,-1 3 16,-1 2-16,-2 1 0,-3 0 16,-1 2-16,-3 2 0,-3 1 15,-3 2-15,1 0 0,-2 2 16,2 1-16,-1 3 0,2 0 16,1 2-16,-1 1 0,1 2 15,4 0-15,1-1 0,1 0 0,1 3 16,2 1-16,1-1 0,2-2 15,2 0-15,2 0 0,3 0 16,0 1-16,2 0 0,1-1 16,2-1-16,2 1 0,3 0 0,2-1 15,1-2-15,1 0 0,0-3 16,-1-1-16,1-2 0,-2 1 16,-4-1-16,-2 1 0</inkml:trace>
  <inkml:trace contextRef="#ctx0" brushRef="#br0" timeOffset="4799.4514">20074 3735 0,'0'0'15,"0"0"-15,0 0 0,0 0 0,0 0 16,0 0-16,30-1 0,-30 1 16,24 5-16,-24-5 0,27 8 15,-15-2-15,-1 0 0,-2 2 16,-2 0-16,-2 2 0,-1-1 15,-2 1-15,-5 0 0,-1 0 16,-3-1-16,-2 0 0,-2-1 16,0 1-16,0-2 0,-3 2 15,1-1-15,2-1 0,0 0 0,2 1 16,1-2-16,3-1 0,0-2 16,3 1-16,0-2 0,1 1 15,2 0-15,2-2 0,3 1 16,3-1-16,3 2 0,4-2 15,4-1-15,1 1 0,1 0 0,8 2 16,1-1-16,-4 2 0,-2-1 16,-4 1-16,-4-1 0,-3-1 15</inkml:trace>
  <inkml:trace contextRef="#ctx0" brushRef="#br0" timeOffset="4999.4519">20181 4252 0,'0'0'0,"0"0"0,0 0 16,28-6-16,-28 6 0,34-2 0,-10 1 16,3 1-16,0 0 0,9 1 15,0 3-15,-5-2 0,-6 0 0,-3 0 16,-3 0-16,-3-1 0</inkml:trace>
  <inkml:trace contextRef="#ctx0" brushRef="#br0" timeOffset="5184.4843">20212 4497 0,'0'0'0,"0"0"16,0 0-16,23-5 0,-23 5 0,33-6 15,-8 3-15,1 1 16,3 1-16,9-1 0,3-1 16,-7 1-16,-4 0 0,-5 1 0</inkml:trace>
  <inkml:trace contextRef="#ctx0" brushRef="#br0" timeOffset="5733.9745">21327 4083 0,'0'0'0,"0"0"0,0 0 16,0 0-16,19-8 0,-19 8 15,23-4-15,-8 4 0,3 1 16,2 2-16,1 0 15,0 1-15,-1 1 0,5 4 0,-1 2 16,-3 0-16,-3-1 0,-5 1 16,-4 3-16,-5-1 0,-4 1 15,-5 1-15,-5 2 0,-2-1 16,-2-1-16,-6 2 0,-6 1 0,-2 3 16,0-3-16,-2 2 0,-3 0 15,2 0-15,3-1 0,-3 3 16,4 1-16,5-6 0,5-4 0,2-2 15,4-2-15,5-3 16,1-1-16,4 1 0,2 0 16,3-3-16,1 1 0,5-1 15,4-2-15,5-1 0,3-1 0,10-1 16,3 1-16,0 0 0,0 0 16,0-1-16,0-1 0,-6 0 15,-6 2-15,-4 0 0</inkml:trace>
  <inkml:trace contextRef="#ctx0" brushRef="#br0" timeOffset="6016.2452">22060 4258 0,'0'0'16,"0"0"-16,23 0 0,-8-1 15,2 1-15,12-3 0,8 2 16,0 0-16,2 1 0,8 1 0,1 2 16,-4-2-16,-3 0 0,4-1 15,-2 1-15,-9-1 0,-7 1 0,-6-3 16,-4-3-16,-5 2 15,-2 0-15,-2 0 0</inkml:trace>
  <inkml:trace contextRef="#ctx0" brushRef="#br0" timeOffset="6250.1394">22389 4108 0,'0'0'0,"0"0"16,0 0-16,0 0 0,0 0 16,-5 23-16,5-23 0,-6 26 0,6-26 15,-7 35-15,4-13 16,0 1-16,1 1 0,-2 8 16,1 2-16,1-1 0,0 0 0,2 0 15,1 1-15,0 0 0,0-6 16,0-5-16</inkml:trace>
  <inkml:trace contextRef="#ctx0" brushRef="#br0" timeOffset="8500.3507">23705 3997 0,'0'0'15,"0"0"-15,0 0 0,6-19 16,-6 19-16,1-20 0,-1 9 16,-1 0-16,-1 0 0,-2-1 15,-2-1-15,0 2 0,-1 1 0,-5-1 16,-3 3-16,-1 2 0,-3 1 16,-1 4-16,-2 2 0,0 4 15,0 0-15,-1 4 0,-1 4 16,1 0-16,1 1 0,-2 6 15,5 2-15,2-2 0,3 2 16,0 0-16,2 2 0,2-2 0,3-1 16,0-1-16,1 1 15,4 0-15,1-1 0,1-5 16,1-3-16,0-2 0,2-2 0,1-1 16,2-1-16,0-2 15,3 0-15,3-3 0,2-1 16,2-1-16,-1-2 0,2 0 0,0-1 15,2-2-15,0-1 0,1-3 16,0-1-16,-2 0 0,0-1 0,2-3 16,-2 1-16,-4-1 15,-2 1-15,-1 2 0,-1 1 16,-2 1-16,-2 0 0,-1 3 0,-2 2 16,0-1-16,1 1 0,-3 2 15,-1 0-15,0 3 0,-4 1 16,2 3-16,-1 0 0,-3 3 15,0 2-15,-3 2 0,-2 2 16,-4 6-16,-2 0 0,2 4 16,-1 2-16,1 2 0,0 1 0,-5 8 15,-2 0-15,3 1 0,0-2 16,0 4-16,0 2 16,1 6-16,1-3 0,3 0 0,2 0 15,-1 0-15,1-3 0,-1 10 16,1 2-16,2-7 0,1-3 15,3-2-15,0 0 0,2-5 16,-1-3-16,1-2 0,1-1 16,4-4-16,3-6 0,2 0 15,1-1-15,0-4 0,-2-1 0,2-7 16,1-3-16,-1-2 0,1-2 16,5-3-16,5-3 0,-1-1 15,1-3-15,2-3 0,0-2 16,1-2-16,-1-3 0,6-6 15,2-3-15,-4 2 0,-1 1 16,-3-3-16,-2-2 0,-4 2 0,-1 3 16,0-3-16,-4-1 15,0 4-15,-2 1 0,-3-1 16,-2-1-16,0 4 0,-2 5 0,-3 0 16,-1 1-16,-2 1 0,1 1 15,-5 3-15,-2 2 0,1 3 16,0 1-16,-2 2 0,-3 2 15,2 0-15,-1 3 0,2 1 16,2 3-16,2-1 0,2 1 0,0 0 16,2 3-16,2-2 15,2 0-15,2 2 0,4 1 16,2 2-16,5 1 0,4 2 16,5 2-16,1-1 0,2 0 0,7 3 15,0-1-15,-6-3 0,-4-3 0,-4-1 16</inkml:trace>
  <inkml:trace contextRef="#ctx0" brushRef="#br0" timeOffset="9816.2233">20255 6270 0,'0'0'0,"4"-7"0,-1-2 0,1 2 16,1 0-16,4-8 0,0-4 0,4-4 16,-2-2-16,-1 0 15,-2 3-15,0-2 0,-2 2 0,-2 1 16,-2 0-16,-2 2 0,-2 1 15,-2 1-15,-2 4 0,-2 1 16,-2 5-16,-1 0 0,0 4 16,1 3-16,1 2 0,-5 3 15,0 3-15,-3 1 0,0 5 0,-1 0 16,0 4-16,-1 4 0,1 1 16,0 0-16,2 2 15,0 0-15,2-2 0,1 4 16,1-2-16,2 0 0,2 0 0,3-3 15,0-1-15,2 0 0,1-2 16,2-2-16,3-3 0,0-3 16,1 0-16,2-4 0,3 0 15,0-3-15,0-1 0,-1-3 16,3-3-16,2 2 0,1-2 0,1 0 16,2-2-16,-1-1 0,0-4 15,-1 2-15,1-3 16,-1 1-16,1-2 0,-2 0 15,0 1-15,1 0 0,-1-1 0,-1 2 16,-1-1-16,-1 4 0,-1 0 16,-2 3-16,-2-3 0,-1 3 15,-1 1-15,0 3 0,-1 0 16,-3 0-16,1 4 0,-3 3 0,-1 3 16,-3 4-16,0 0 0,-6 5 15,-1 2-15,0 2 0,0 4 16,-2 2-16,0 4 15,-5 9-15,-1 1 0,-1 0 0,-1 2 16,-1 6-16,2-1 0,1 0 16,1-1-16,0-1 0,1 0 15,-3 3-15,1-1 0,6-7 0,3-4 16,2 0-16,0-2 16,2-5-16,3 0 0,5-3 15,3-5-15,4-4 0,0-4 0,5-3 16,5-3-16,-2-5 0,3-2 15,0-4-15,2-2 0,-1-1 16,2-1-16,1-6 0,3 0 16,-3-4-16,-1-2 0,3-4 15,3-1-15,-2-2 0,-3 1 16,-1-1-16,-1-1 0,-4 3 0,-2-2 16,-3 4-16,-2-3 15,-1 5-15,-2-3 0,-3 3 16,-2 0-16,-2 2 0,-2-1 0,-4 4 15,-2 4-15,-3 0 0,-2-2 16,-4 4-16,-1 3 0,2 1 16,0 2-16,-1 1 0,0 1 15,-1 2-15,1 0 0,2 1 16,0 3-16,3 1 0,2-1 0,2 3 16,1-2-16,4 2 0,1 1 15,3-4-15,3 0 16,3 0-16,1 1 0,4-1 0,3 0 15,-1-3-15,0 3 0,2-7 16,3 0-16,2-1 0,2-2 16,-2-1-16,0-1 0,-4 0 15,-2 1-15,-3 1 0</inkml:trace>
  <inkml:trace contextRef="#ctx0" brushRef="#br0" timeOffset="10232.7363">20792 5880 0,'0'0'0,"0"0"0,0 0 15,0 0-15,23-4 0,-23 4 16,0 0-16,25 5 0,-25-5 0,13 7 16,-8-1-16,-1 1 15,-3 1-15,-3 2 0,-5 0 16,-2 1-16,-2 0 0,-1 0 0,-1 0 16,0 0-16,-1-1 0,-3 2 15,-1 1-15,3-3 0,1 1 16,3-4-16,4-2 0,-1 1 15,1-1-15,4 1 0,2-3 16,3-2-16,3 2 0,1 0 16,3-1-16,3 0 0,2 2 15,9-4-15,1 1 0,-1 1 0,-1-2 16,1 3-16,1-2 16,0 2-16,-2-2 0,-4 2 0,-2-3 15,-3 3-15</inkml:trace>
  <inkml:trace contextRef="#ctx0" brushRef="#br0" timeOffset="10417.7394">20957 6377 0,'0'0'0,"0"0"0,23 2 0,-7-2 15,3 0-15,9 3 0,4 1 16,1-3-16,0 2 0,0 1 16,-6-3-16,-5 1 0</inkml:trace>
  <inkml:trace contextRef="#ctx0" brushRef="#br0" timeOffset="11366.3826">22128 6165 0,'0'0'0,"0"0"0,0 0 16,12-21-16,-7 14 0,1-4 0,-1 0 16,0 0-16,-2 0 0,-1-3 15,-1-2-15,-1 1 0,-1 4 0,-3 0 16,-4 0-1,-1 4-15,-1 3 0,-3 1 0,-1 0 16,0 6-16,-1 0 0,-1 5 16,-2 2-16,-1 2 0,1 1 0,-1 2 15,-1 2-15,2 1 16,3 1-16,-1 5 0,3-2 0,2-1 16,1 0-16,3-2 0,1-1 15,3-1-15,0 0 0,3-2 16,2-3-16,-1-2 0,1 0 15,2-5-15,3 1 0,2-2 16,0-1-16,4-3 0,3 0 16,0-3-16,-1-1 0,1 0 15,-1-2-15,1 2 0,-2-4 0,0-1 16,2 1-16,-3 0 0,-1-2 16,-1 2-16,-1-2 15,-1 3-15,-3 1 0,0 1 0,-2-2 16,0 3-16,-1-2 0,-2 2 15,-1 3-15,-2-1 0,-1 2 0,-3 2 16,-1-1-16,1 5 16,-2-2-16,-1 7 0,-1 1 15,0 4-15,2-1 0,-7 7 0,-1 3 16,-2 3-16,0-3 0,-3 10 16,1 1-16,2 0 0,1 3 15,1 1-15,-2-1 0,-2 8 16,0-6-16,1 3 0,0-1 15,2 0-15,3-3 0,-1 5 16,0-3-16,4-5 0,2-5 0,3-1 16,0-4-16,3-3 0,2-6 15,1-1-15,2-3 16,0-5-16,0-2 0,5 0 0,2 0 16,1-3-16,2-4 0,0 0 15,3-5-15,1-2 0,-1-1 16,3-3-16,1-3 0,1 0 15,1-2-15,1-2 0,2-2 16,-3 0-16,-2-1 0,-2-1 16,0-2-16,-3-1 0,-1 0 0,-1 0 15,-2 3-15,-4 1 0,-3 3 16,-3 0-16,-1 0 16,-1 3-16,-1 1 0,-3-1 0,1 2 15,-2 1-15,0 2 0,-3 0 16,-1 3-16,-1 3 0,0 1 15,0-1-15,0 4 0,3 0 16,0 0-16,1 3 0,1-2 16,1 2-16,2 3 0,2-1 15,2 5-15,3-2 0,2-1 0,5 3 16,6 0-16,0-1 0,3-2 16,3 0-16,4-1 0,-1-5 15,0-1-15,1 0 0,-5 0 16,-4 0-16</inkml:trace>
  <inkml:trace contextRef="#ctx0" brushRef="#br0" timeOffset="11599.3733">22804 6245 0,'0'0'0,"0"0"0,16-1 16,-3 0-16,4-2 0,4 3 15,4 0-15,8 3 0,1-1 0,-1 1 16,1 3-16,2-6 0,-4 0 16,-6 0-16,-6-2 0,-3 2 15</inkml:trace>
  <inkml:trace contextRef="#ctx0" brushRef="#br0" timeOffset="11949.5042">23479 6126 0,'0'0'16,"0"0"-16,0 0 0,25-4 0,-12 4 15,3 1-15,1 2 0,2-3 16,1 3-16,7 4 0,1 0 15,-4 1-15,-2 3 0,-4-1 16,-3 1-16,-4 0 0,-3 0 0,-6 3 16,-4 4-16,-4-1 15,-5 1-15,-3-3 0,-1-1 16,-4 3-16,1-5 0,-1 2 0,-2 3 16,1-5-16,1 2 0,3 0 15,1-3-15,3-1 0,2 1 16,4-4-16,1 0 0,3 3 15,2-2-15,7-1 0,6 0 16,3-2-16,3 1 0,5-3 16,6-2-16,6-1 0,0 1 0,1-5 15,1-3-15,-7 0 0,-6 2 16,-5 2-16</inkml:trace>
  <inkml:trace contextRef="#ctx0" brushRef="#br0" timeOffset="12149.8607">24337 6048 0,'0'0'0,"0"0"16,22-1-16,-8 1 0,2-2 0,7 1 15,4 1-15,7 0 0,-1 3 0,0 1 16,1-3-16,1 2 15,-4 1-15,-6 0 0,-5-2 16,-4 2-16</inkml:trace>
  <inkml:trace contextRef="#ctx0" brushRef="#br0" timeOffset="12316.9283">24328 6322 0,'0'0'0,"0"0"0,0 0 15,27-2-15,-27 2 0,36-2 16,-10 2-16,3 0 0,2 0 0,12-3 16,3 0-16,-2 2 0,-2-2 15,0-1-15,-8 1 0,-5 0 16</inkml:trace>
  <inkml:trace contextRef="#ctx0" brushRef="#br0" timeOffset="12749.8879">25306 5977 0,'0'0'16,"0"0"-16,0 0 0,0 0 0,0 0 0,-23 17 15,23-17-15,-25 19 16,25-19-16,-29 27 0,12-9 15,2-3-15,0 3 0,-2 3 16,0 0-16,4 0 0,2-3 0,2 3 16,4-2-16,2-2 15,3 1-15,4-3 0,2-1 16,4 0-16,2-3 0,5-4 0,4-3 16,1 2-16,1-5 0,9-1 15,3-4-15,-3 0 0,-2-3 16,1-3-16,0-1 0,-2 0 15,-2 1-15,2-7 0,-5 1 16,-7 2-16,-4 0 0,-2-3 16,-1 1-16,-4-1 0,-1 3 15,-4-1-15,-2 1 0,-5 0 0,-1-1 16,-11 1-16,-6 1 16,-2 3-16,0 4 0,-6 1 0,-6 4 15,7 1-15,7 0 0,4 0 16</inkml:trace>
  <inkml:trace contextRef="#ctx0" brushRef="#br0" timeOffset="13866.8962">24126 7642 0,'0'0'16,"3"-6"-16,2-5 0,0-1 0,2 0 15,4-8-15,3-3 16,-1 2-16,1-1 0,0-5 0,-2-1 16,-3 3-16,-2 0 0,-3 4 15,-2 1-15,-2 2 0,-1 3 16,-6 1-16,-5 0 0,-2 7 15,-2 3-15,-1 3 0,-3 4 16,-1-1-16,0 3 0,-2 4 16,-1 4-16,1-1 0,0 4 15,1 1-15,0 0 0,1 3 0,3 1 16,0-1-16,3 3 16,1-2-16,2-1 0,1 3 0,3-3 15,4-5-15,1-3 0,2 1 16,2-1-16,1 0 0,2-4 15,3 0-15,3-1 0,0-1 16,1-2-16,0-3 0,1-2 16,0 0-16,1-1 0,2-2 15,1-1-15,0-1 0,-1 0 0,1-2 16,-1-2-16,-1 2 0,-2-1 16,0 0-16,-3 1 0,-1 1 15,-1 0-15,-2 0 0,0 5 16,-1-2-16,-1 2 0,0 0 15,-3 2-15,1 3 0,-2 1 16,-3 1-16,-1 4 0,-2 1 16,-1 1-16,-5 8 0,-2 3 15,-1 1-15,1 0 0,-2 6 0,-1 6 16,-7 5-16,1-1 0,0 3 16,0 0-16,3 1 0,2-1 15,-3 9-15,1 1 0,2-3 16,1-6-16,-4 7 0,0 0 15,5-4-15,1 0 0,4-5 16,2-3-16,3-7 0,1-5 0,4-3 16,1-5-16,3 1 15,2-1-15,3-5 0,2-3 0,1-3 16,2-5-16,3-4 0,4-5 16,1-2-16,1-1 0,4-4 15,4-4-15,-2-3 0,-1-1 0,0-3 16,2-3-16,-2 1 15,0 0-15,-2-1 0,-1-2 16,-4 1-16,-4 2 0,1-4 16,-3-2-16,-3 2 0,-2 2 0,-4 2 15,-2 3-15,-2 5 0,-1 0 16,-3 1-16,-3 0 16,-2 3-16,-1 3 0,-3 0 0,-3 3 15,-2 1-15,-1 3 0,1 2 16,2 3-16,2 2 0,-1 1 15,1 2-15,0 1 0,-1 2 16,2 2-16,2 0 0,2-2 16,3 1-16,1 0 0,5 2 15,5 1-15,1 2 0,4 0 0,3-2 16,4 0-16,-1-4 0,3-1 16,8 2-16,2-2 0,1-1 15,0 0-15,-6-2 0,-5 0 16,-4-2-16</inkml:trace>
  <inkml:trace contextRef="#ctx0" brushRef="#br0" timeOffset="14333.1212">24584 7524 0,'0'0'0,"0"0"0,0 0 15,26-5-15,-26 5 0,33-1 16,-6 0-16,1 2 0,2 1 0,10 0 16,1-1-16,-4 2 15,-2-1-15,1 0 0,-8 0 0,-3-1 16</inkml:trace>
  <inkml:trace contextRef="#ctx0" brushRef="#br0" timeOffset="14483.2298">24614 7705 0,'0'0'0,"0"0"16,0 0-16,0 0 0,0 0 0,0 0 15,0 0-15,22 18 0,-22-18 16,37 6-16,-7-3 16,1-2-16,1-1 0,-5 0 0,-3 0 15,-3 0-15</inkml:trace>
  <inkml:trace contextRef="#ctx0" brushRef="#br0" timeOffset="14866.7024">25373 7425 0,'0'0'0,"0"0"0,0 0 0,25-4 15,-11 3-15,3 1 0,5 1 16,0 2-16,1 2 0,4 1 16,2 2-16,-4 0 0,-3 4 0,-6 2 15,-5 3-15,-6 0 16,-4 0-16,-7 1 0,-6 1 16,-6 3-16,-1-3 0,-5 0 0,-4 0 15,2-3-15,2-2 0,-4 2 16,-1-1-16,5 1 0,3-2 0,-1 0 15,4-5-15,6-2 16,3-2-16,4 1 0,3 0 16,6 1-16,6-1 0,8 0 15,6 0-15,5-4 0,3-1 0,7 1 16,8-1-16,-3-1 0,-1 0 16,9 0-16,1 0 15,-6-1-15,-4-2 0,-6 0 0,-8 2 16,-8-2-16</inkml:trace>
  <inkml:trace contextRef="#ctx0" brushRef="#br0" timeOffset="16716.9358">28831 7454 0,'0'0'0,"0"0"16,0 0-16,0 0 0,0 0 0,-5-23 15,5 23-15,0 0 0,-16-14 16,5 11-16,-3 1 16,0 0-16,-2 4 0,-2 1 0,-3 4 15,0 1-15,0-1 0,-7 7 16,-1 4-16,3 0 0,1 1 15,-4 5-15,1-2 0,6 0 16,4 1-16,2-1 0,4-1 16,3 1-16,3-4 0,2-4 15,3 0-15,2-2 0,1-3 0,4 0 16,2-2-16,-1-2 0,2-1 16,2-3-16,4 0 15,-1-2-15,1 0 0,4-4 0,2-2 16,-2-2-16,-2-1 0,6-4 15,0-2-15,-2 2 0,-2-1 0,0-1 16,0-2-16,-3 1 0,-1 2 16,-2-2-16,-1-1 15,-2 3-15,-1 2 0,-1 1 0,-2 1 16,0 1-16,-2 1 0,-2 3 16,1 2-16,-1 0 0,-1 0 15,-1 4-15,0 0 0,0 3 16,-2 1-16,-2 4 0,0 6 15,0-3-15,-2 4 0,-3 6 16,-1 4-16,-1 1 0,-1 1 0,0 3 16,0 3-16,-2 7 15,0 0-15,-1 1 0,-3 4 16,-3 5-16,0-5 0,-1 7 0,0 2 16,2-3-16,3-2 0,-5 9 15,-1 1-15,0-4 0,3-1 16,-1 3-16,1-3 0,3-9 15,4-5-15,2-2 0,3-2 16,3-6-16,0-3 0,3-3 16,1-2-16,0-6 0,1-3 0,2-6 15,1-3-15,2 0 0,0-2 16,4-3-16,2-3 0,3-2 16,3-2-16,1-8 0,0-4 15,-1 4-15,1-2 0,6-9 16,3-2-16,-2 2 0,-3 0 15,-1-2-15,-1-4 0,-3 2 16,1 2-16,-3 1 0,1 1 16,-3 2-16,-1 2 0,-6-1 15,-5-1-15,-2 6 0,-2 3 0,-2 1 16,-2 2-16,0 2 0,-1 1 16,0 3-16,0 1 0,1 2 15,-1 1-15,-2 2 0,-1 1 16,0 1-16,0 0 0,2 4 15,3 2-15,1 0 0,3 2 16,1 0-16,1 1 0,2 1 16,1 1-16,5-1 0,2-1 15,2-1-15,1 0 0,6-1 16,3-1-16,0-4 0,-1-2 0,1 1 16,-4-1-16,-4 0 0</inkml:trace>
  <inkml:trace contextRef="#ctx0" brushRef="#br0" timeOffset="16966.0591">29228 7474 0,'0'0'0,"0"0"0,20-2 16,-5 1-16,0 1 0,10 1 16,5 1-16,-2 2 0,-2 0 0,4 2 15,-3 3-15,-3-2 0,-3 1 16,-5-3-16,-3 0 0,-2 0 16</inkml:trace>
  <inkml:trace contextRef="#ctx0" brushRef="#br0" timeOffset="17118.5351">29169 7761 0,'0'0'0,"0"0"16,0 0-16,34 2 0,-34-2 0,34-1 16,-34 1-16,45 1 0,-18 1 0,7-2 15,1-2-15,-5 2 0,-6 0 16,-3 0-16</inkml:trace>
  <inkml:trace contextRef="#ctx0" brushRef="#br0" timeOffset="17333.5525">29821 7669 0,'0'0'0,"0"0"16,0 0-16,33 0 0,-18 0 15,4 0-15,3 1 0,5 2 16,1 0-16,1 0 0,2 0 16,-4-1-16,0 0 0,5-2 15,-2-2-15,-2 1 0,-5 2 0,-4-1 16,-4 1-16,-1-1 0</inkml:trace>
  <inkml:trace contextRef="#ctx0" brushRef="#br0" timeOffset="17650.3163">30503 7462 0,'0'0'0,"0"0"0,0 0 15,0 0-15,0 0 0,-3 33 16,3-33-16,-6 36 0,2-16 15,-2 3-15,1 3 0,-1 1 16,0 0-16,-3 9 0,0 0 16,-1-2-16,0-3 0,-2 7 15,1-2-15,0-5 0,1-3 0,0-2 16,0-3-16,3-2 0,0-3 16,0-1-16,1-1 0,1-3 15,2-3-15,-1-1 0,-2 0 16,2-3-16,-1-1 0,-2-1 15,-3-4-15,2 1 0,1-1 0,2 1 16</inkml:trace>
  <inkml:trace contextRef="#ctx0" brushRef="#br0" timeOffset="18936.2581">27763 6436 0,'0'0'0,"0"0"16,0 0-16,-19 15 0,19-15 15,-20 28-15,4-6 0,-3 3 16,-2 0-16,-12 17 0,-5 5 15,-6 10-15,3 4 0,-14 18 16,-3 3-16,-5 11 0,5-5 16,-11 17-16,2 2 0,-21 30 15,9-19-15,3 0 0,1 2 16,10-14-16,7-9 0,-3 7 16,-2 2-16,4-9 0,4-6 0,-4 4 15,-1 3-15,8-12 0,8-6 16,-3 4-16,-1 6 0,5-10 15,4-6-15,-5 1 0,-2-1 16,9-6-16,10-1 0,-5 1 16,-2 3-16,3-13 0,3-9 0,9-15 15,6-11-15,4-7 0</inkml:trace>
  <inkml:trace contextRef="#ctx0" brushRef="#br0" timeOffset="52784.3231">6829 5244 0,'0'0'0,"0"0"0,0 0 0,0 0 15,0 0-15,-1-23 0,1 23 16,-4-19-16,2 9 0,-4-1 16,-1 1-16,-5 0 0,-1 1 0,-5 1 15,-3 0-15,-3 2 16,-1-1-16,-15 1 0,-3 3 0,2 2 16,-1 1-16,-9 2 15,-1 3-15,4 0 0,4 2 0,-10 1 16,0 2-16,5-1 0,3 0 15,-7 5-15,-3 3 0,7-1 16,6 0-16,-8 4 0,-2 4 16,7-3-16,4 0 0,-10 6 15,-1 3-15,7-1 0,5-1 16,1 0-16,-1 1 0,9-2 0,4-2 16,2 7-16,2 1 0,4 2 15,2 1-15,0-2 0,-2 4 16,1-3-16,3-6 0,1 6 15,4 5-15,1-1 0,5-3 0,-2 0 16,3 3-16,3-3 16,1 0-16,1-1 0,1 4 15,3-4-15,4-1 0,5 1 0,3 3 16,1-5-16,1-4 0,0 2 16,6 1-16,0-2 0,3-2 15,3 0-15,2 0 0,-3-2 16,0-1-16,6 0 0,3 0 15,-1-6-15,-2-2 0,5-3 16,4 1-16,-2-4 0,-1-1 0,4-3 16,2 1-16,-3-2 15,1-3-15,2-2 0,4-1 16,-6-4-16,-4 1 0,4-5 0,5-2 16,-6-1-16,-1 1 0,0-4 15,1 2-15,-3-3 0,0-1 16,6-7-16,-1-5 0,-13 4 15,-2 2-15,16-20 0,-8 2 16,-15 18-16,-2-2 0,17-17 16,-1-4-16,-20 20 0,-2-3 0,10-19 15,-1 0-15,-12 19 16,0-1-16,3-10 0,0-1 0,-3 5 16,-3 2-16,0-9 0,-4 2 15,-1 3-15,-2 3 0,0-4 16,0 1-16,-3 1 0,1 1 0,-2 0 15,-3-4-15,-2 4 16,-1 3-16,-2-2 0,-6 1 16,0-1-16,-5 0 0,-3 1 15,-4 0-15,1 4 0,0 2 0,-9-1 16,-5-1-16,0 4 0,2 4 16,-6 3-16,-5 3 15,0 1-15,-4 2 0,-6 3 0,-6 3 16,0 5-16,0 4 0,-49 8 15,-3 6-15,37-6 0,24-3 0,19-4 16</inkml:trace>
  <inkml:trace contextRef="#ctx0" brushRef="#br0" timeOffset="56250.8045">16998 5733 0,'0'0'0,"0"0"0,0 0 16,9 23-16,-9-23 0,5 21 0,-1-4 15,1-1-15,-1-2 0,1 9 16,-1 2-16,2 7 0,-1 1 0,0-1 16,-2 4-16,0-4 0,2 0 15,0 4-15,1 0 16,-2-4-16,-1-4 0,3-2 0,-1-2 15,1-3-15,-2 1 0,3-5 16,2-5-16,0 1 0,0-6 16,5-3-16,1 0 0,1-4 15,2-3-15,7-2 0,0-5 16,3-1-16,0 0 0,4-6 16,1-2-16,1-4 0,1 0 0,9-9 15,1 0-15,-1-3 0,0 3 16,0-4-16,0 0 0,6-6 15,-1 3-15,-3-1 0,-1 0 16,2 1-16,-1 3 0,-4-2 16,-3 2-16,-2 3 0,-2 3 15,-4-2-15,-2-3 0,-4 4 16,-3 3-16,-3 2 0,-3 3 16,-3 4-16,-3 2 0,-2 1 15,-2-5-15,-3 6 0,-2-2 0,0 5 16,0 3-16,0 1 0</inkml:trace>
  <inkml:trace contextRef="#ctx0" brushRef="#br0" timeOffset="63584.3738">27924 9192 0,'0'0'16,"13"-1"-16,6-2 0,6 0 15,2-1-15,12-1 0,7-3 16,-1 1-16,0 1 0,13-3 16,2 2-16,-3-1 0,-3 3 0,12-2 15,2 1-15,-6 2 0,-6 1 16,9 0-16,0 0 0,-4 1 15,-4-1-15,2 1 0,2-1 16,-5 1-16,-3-1 0,26 1 16,-6 2-16,-10 1 0,-9 3 0,1-2 15,2-1-15,-5-2 16,-4-1-16,2 2 0,0 1 16,-3 0-16,-4 0 0,0-1 0,1-1 15,-4 0-15,-3 0 0,1 0 16,-1 0-16,-1-1 0,1 0 15,-2 0-15,0-2 0,-17 5 16,1 3-16,5-3 0,4-3 16,-4 0-16,-1 1 0,1 1 15,2 0-15,-5-1 0,-2-1 0,2-1 16,0-1-16,-2 2 0,-2-1 16,-2 0-16,0 1 0,-1 1 15,-2 0-15,1 0 0,0 0 16,-1 0-16,-1 0 0,-2-1 15,0 1-15,0 1 0,-1-1 0,-1 0 16,1 0-16,-1 0 16,-2 0-16,0 0 0,-1-1 15,-1 0-15,1 1 0,-1 0 16,0 0-16,1 0 0,-1 0 0,-1-1 16,1 1-16,0 0 0,-1 0 15,0 0-15,0 0 16,0 1-16,-2 0 0,3-1 0,-3 1 15,2-1-15,-2 1 0,2 0 16,-2 0-16,0 3 0,1-1 16,-1 2-16,0 1 0,0 1 0,-1 1 15,-1-2-15,-1 1 16,-1-1-16,1-1 0,1 1 0</inkml:trace>
  <inkml:trace contextRef="#ctx0" brushRef="#br0" timeOffset="74634.1734">5371 12253 0,'0'0'15,"0"0"-15,9 3 0,-4-2 0,-2 0 16,-1 0-16,-2-1 16,3 3-16,-3 0 0,-3 0 0,0 1 15,-3 0-15,0 1 0,-1-3 16,-4-1-16,3 0 0,0 0 0,1 0 15</inkml:trace>
  <inkml:trace contextRef="#ctx0" brushRef="#br0" timeOffset="77367.8242">16857 7401 0,'0'0'0,"0"0"16,0 0-16,0 0 0,0 0 0,0 0 15,0 0-15,0 0 0,0 0 16,0 0-16,-21 13 0,21-13 16,-33 15-16,10-4 15,-2 4-15,0 0 0,-2 0 0,-9 8 16,-3 0-16,2 1 0,-1-1 16,-8 7-16,0 2 0,-5 2 15,6-3-15,0 1 0,0-2 16,6-5-16,2-1 0,-1 4 15,2 1-15,8-7 0,4-2 0,-2 1 16,1 1-16,4-3 16,2-4-16,5-1 0,2 1 15,2-2-15,3-3 0,4-2 16,3-2-16,3-2 0,4-2 0,2-4 16,3-5-16,-4 1 0,0 2 0,-1 0 15</inkml:trace>
  <inkml:trace contextRef="#ctx0" brushRef="#br0" timeOffset="77651.2494">16032 7311 0,'0'0'16,"0"0"-16,0 0 0,0 0 0,0 0 15,29 15-15,-29-15 16,35 25-16,-15-11 0,3 7 16,4 1-16,7 10 0,0-1 0,2 3 15,3 5-15,5 7 0,-4-2 16,9 8-16,-1 0 0,-3 0 16,-4-1-16,12 12 0,3 1 15,-7-3-15,-4-3 0,6 11 16,-2 2-16,9 24 0,-10-13 0,-17-25 15,-8-17-15,-8-13 0</inkml:trace>
  <inkml:trace contextRef="#ctx0" brushRef="#br0" timeOffset="89904.7017">10403 10021 0,'0'0'15,"0"0"-15,0 0 0,0 0 0,0 0 16,0 0-16</inkml:trace>
  <inkml:trace contextRef="#ctx0" brushRef="#br0" timeOffset="90080.7154">10364 9949 0,'0'0'0,"0"0"0,0 0 16,0 0-16,0 0 0,0 0 16,0 0-16,0 0 0,0 0 0,0 0 15,0 0-15,0 0 0,0 0 0,0 0 16</inkml:trace>
  <inkml:trace contextRef="#ctx0" brushRef="#br0" timeOffset="103601.5987">9792 8549 0,'0'0'15,"6"-7"-15,2-4 0,-1 0 16,2 0-16,1-7 0,0-3 0,-1 0 16,0-1-16,-1-7 0,0 0 15,-2 2-15,-3 2 0,-2 4 16,-2 0-16,-2 4 0,-3 1 16,-4 3-16,-3 0 0,-4 3 15,-2 6-15,-2 1 0,-1 2 16,0 3-16,0 3 0,-4 3 15,-1 3-15,1 5 0,3 2 0,-2 1 16,-3 3-16,3-1 0,0 1 16,0 5-16,3 2 0,3-3 15,4 0-15,2-2 0,3 1 16,2-4-16,4-1 0,1-1 16,2 0-16,2-2 0,2-3 15,3-3-15,4 0 0,3-4 16,2 0-16,2-1 0,3-2 15,2-4-15,3-2 0,0 0 16,2-1-16,0-5 0,-2-1 0,2-3 16,0-3-16,-1 3 0,-2 0 15,-2-1-15,0-1 16,-3 2-16,-4-1 0,-2 0 0,-3 1 16,-1 0-16,-2 2 0,-3 1 15,0 0-15,-2 1 0,-2 3 0,-4 0 16,-2 1-16,-1 4 15,-2 3-15,-3 3 0,-3 4 16,-1 2-16,1 0 0,-3 3 16,-3 3-16,0 3 0,-1 3 0,-5 10 15,0 4-15,2 1 0,0 3 16,-6 10-16,-1 2 0,3 1 16,3 0-16,-4 10 0,0-2 15,1-3-15,1-5 0,-1 9 16,1-1-16,6-7 0,4-4 15,-1 4-15,1-1 0,1 3 16,2-10-16,5-10 0,4-5 16,2-15-16,3-1 0,1-3 0,1-2 15,3-6-15,0 0 0,4-4 16,3-1-16,3-2 0,3-2 16,3-8-16,5-4 0,0-4 15,2-2-15,4-8 0,4-4 16,-2 0-16,-2-2 0,4-5 15,-1-1-15,-3 1 0,-2 0 0,-1 2 16,-4 2-16,-3 0 0,-5 2 16,-1-4-16,-4 2 0,-5 5 15,-2 3-15,-2 2 0,-1 1 16,-3 3-16,-2 3 0,-4 1 16,-6 1-16,-2 4 0,-4 2 0,2 3 15,0 2-15,0 4 0,2 2 16,0 2-16,-2 1 15,1-1-15,0 2 0,2 2 16,1 1-16,8 2 0,2 3 16,4 2-16,4 2 0,1 0 0,4-1 15,4 0-15,4-2 16,3 0-16,2-2 0,3-6 16,4-3-16,-6-1 0,-4 0 0,-4-1 15</inkml:trace>
  <inkml:trace contextRef="#ctx0" brushRef="#br0" timeOffset="103818.3633">10193 8530 0,'0'0'15,"0"0"-15,26 0 0,-8 1 0,2 2 16,9 1-16,4 2 16,-2 2-16,-1 0 0,2 2 0,-4 1 15,-5-4-15,-4 0 0,-4-2 16</inkml:trace>
  <inkml:trace contextRef="#ctx0" brushRef="#br0" timeOffset="103984.9009">10114 8799 0,'0'0'0,"0"0"0,0 0 15,0 0-15,0 0 0,31 5 0,-31-5 16,38 9-16,-15-5 0,3 1 16,5 1-16,0-2 0,1-1 15,2 0-15,-5 0 0,-5-1 0</inkml:trace>
  <inkml:trace contextRef="#ctx0" brushRef="#br0" timeOffset="104188.6361">10840 8632 0,'0'0'0,"0"0"0,0 0 16,41 3-16,-20 0 0,6 1 15,6 3-15,9 2 0,0-2 0,8 5 16,-1-1-16,-4-3 0,-6-3 16,1-3-16,-6-4 15,-7 1-15,-6 0 0,-6 0 0</inkml:trace>
  <inkml:trace contextRef="#ctx0" brushRef="#br0" timeOffset="104420.8406">11589 8468 0,'0'0'0,"0"0"0,0 0 0,-8 29 15,8-29-15,-11 38 0,4-9 16,0 4-16,-1 3 0,-8 18 15,-2 5-15,-7 12 0,1 1 0,-1 12 16,3-1-16,3-9 0,5-18 16,3-14-16</inkml:trace>
  <inkml:trace contextRef="#ctx0" brushRef="#br0" timeOffset="113101.7231">18085 10126 0,'0'0'0,"12"-1"0,1 0 16,4 1-16,-1-5 0,10 3 0,1-1 15,1 2-15,1 1 0,0 0 16,2 0-16,6 1 0,-1 3 15,3-1-15,0 0 0,-2-1 16,-3 0-16,1 1 0,1 1 16,-1-1-16,0-1 0,2 0 15,-1 1-15,-1-2 0,0-1 0,2 0 16,0 1-16,0-1 0,-1-2 16,7 1-16,-1 1 0,-1-2 15,-3-1-15,2 2 0,0-2 16,-3-3-16,-1 2 0,0 0 15,0 0-15,0-1 0,-2 1 0,1-1 16,2 1-16,-3 0 0,-1-1 16,0 2-16,-1 1 0,-1-2 15,-1-1-15,0 3 16,2-1-16,-2 2 0,-1 0 0,-4-1 16,3 2-16,-2 0 0,1 0 15,-1 1-15,1 0 0,-1 1 16,1 1-16,-2-1 0,0 1 15,-2 0-15,-2 0 0,1 1 16,1 1-16,-3-2 0,0 1 0,-1 1 16,0-1-16,-5-1 0,0 1 15,1-1-15,-1 1 0,-2-2 16,0 0-16,-1 1 0,0-1 16,-1 0-16,0 1 0,-3-3 15,0 1-15,-2-1 0,-1 1 0,1-1 16,-2 0-16,-1 0 15,1 0-15,-3 0 0,0 0 0,0 0 16,0 3-16,-4-1 0,1 0 16,-1 0-16,-2 0 0,-1 0 15,1-2-15,-2 3 0,-1-2 16,-2 0-16,-1 1 0,-2-2 16,-2 3-16,0-3 0,-2 1 15,-1-1-15,1 0 0,-9 3 16,-1-3-16,0 1 0,0-1 0,-1 1 15,-3 1-15,0 1 0,1-3 16,-8 0-16,1 0 0,-1 0 16,0 0-16,1 0 15,-2-3-15,0 3 0,1 0 0,-8-1 16,2-2-16,0 0 0,1 2 16,-2-2-16,-2 1 0,2 1 15,1 0-15,-8-2 0,1 1 16,3 0-16,3 2 0,0-3 15,-1 1-15,3 0 0,2 2 0,-1-2 16,1 4-16,2-2 0,1 0 16,-1 0-16,1 0 0,1 0 15,2 0-15,0 1 0,1 1 16,1-2-16,1 0 0,1 1 16,1-1-16,4 1 0,1 1 0,2-2 15,0 2-15,3-2 16,2 0-16,5 2 0,0-1 15,3 1-15,1-2 0,3 1 0,1 0 16,2-1-16,0 0 0,2 0 16,2 0-16,0 0 0,0-2 15,2-1-15,2-1 0,0 1 16,2 2-16,0-2 0,2 3 16,1-2-16,2 0 0,1 2 15,1-2-15,0 1 0,2 1 16,1 0-16,3 0 0,1 0 15,1 1-15,2 1 0,1-2 16,1 2-16,0 0 0,3 1 16,1-1-16,1 2 0,0-2 0,7 1 15,2 1-15,-3-1 0,0-1 16,1 1-16,3 0 0,-2 0 16,0 1-16,7-1 0,0-1 15,-2 1-15,-2 0 0,0 1 16,1-1-16,-2 2 0,-2 0 0,2-1 15,1-1-15,-2 1 16,0 3-16,1-3 0,0 1 16,6 0-16,-4 0 0,-2 1 0,2-4 15,-2 1-15,-3-1 0,1 2 16,-2-4-16,1 1 16,-1 1-16,2-2 0,1-2 0,-3 1 15,-4 1-15,-2-4 0,1 4 16,-2-3-16,-1 3 0,0-4 0,1 0 15,-3 2-15,1 1 0,-6 1 16,0-3-16,0 2 16,-1-1-16,-1 1 0,1-1 15,-2 0-15,-3 2 0,0-3 16,-1 3-16,-3-2 0,-1 2 16,-1-1-16,-2 0 0,0 1 0,-1 1 15,-2-1-15,-1-1 0,0 1 16,-1 0-16,-2 0 0,2 0 15,-2 0-15,0 0 0,0 0 16,0 0-16,0 0 0,0 0 16,0 0-16,-3 4 0,0-4 15,1 3-15,-1-3 0,-1 2 16,-2 0-16,0 1 0,0-2 16,-2 3-16,-1-2 0,-1 2 0,-1-3 15,-1 2-15,-1-2 16,0 3-16,-4-1 0,-2 0 15,-1 0-15,-3 0 0,1 1 16,0-2-16,-7 1 0,-3 1 16,1-2-16,1 2 0,-2-1 15,-3-3-15,-5 3 0,2-3 0,-2 1 16,-3 3-16,3-1 0,2 0 16,-9-3-16,-1 2 15,3 0-15,4-2 0,-6 3 16,-3-2-16,3 2 0,5-3 0,-12 0 15,-2 1-15,5-2 0,4 1 16,-6 0-16,-3-3 16,4 3-16,3 3 0,-10-6 0,-3 2 15,7-2-15,4-1 0,-5 1 16,-4-1-16,9 1 0,4 2 0,-22-4 16,4 0-16,12 3 15,8 0-15,-2-1 0,1-3 16,7 2-16,6 0 0,1 0 15,0 0-15,16-1 0,0 3 0,0-2 16,-2-1-16,4 1 0,1 1 0,2-2 16,2 1-16,3 2 15,2 1-15,2 1 0,2 0 16,0 0-16,0 0 0,0-2 16,2 0-16,0 2 0,0-2 0,3 0 15,0-1-15,1 1 0,-1 0 16,3 0-16,2 1 15,1-3-15,1 4 0,2-3 0,3 2 16,-1 0-16,1-1 0,3 2 16,3 0-16,0 0 0,-1 0 0,3 0 15,3 0-15,5 0 16,-1 0-16,3 0 0,2 0 16,-2 0-16,-1 0 0,3 0 15,1 0-15,-1 1 0,-3 0 16,9-1-16,2 0 0,-4 0 15,-4 0-15,4 0 0,2 1 16,-4 0-16,-4 2 0,8-3 0,1 4 16,-5-3-16,-4 1 0,3 0 15,1 3-15,-3-1 0,-4-2 16,1 0-16,2 1 0,-4-3 16,-3 2-16,2 0 0,0 1 15,-4-2-15,-1 0 0,0 1 16,2 1-16,-8-3 0,-1 0 0,1 0 15,0 0-15,-3-2 0,-2 1 16,1 1-16,-2 0 0,-1 0 16,-1 0-16,-2 0 0,0 1 15,-2 1-15,1 0 0,1 3 0,2-1 16,-2 0-16,-3-1 0,0-1 16</inkml:trace>
  <inkml:trace contextRef="#ctx0" brushRef="#br0" timeOffset="122488.3205">6162 12043 0,'0'0'0,"0"0"16,0 0-16,0 0 0,0 0 15,-5-18-15,5 18 0,0 0 16</inkml:trace>
  <inkml:trace contextRef="#ctx0" brushRef="#br0" timeOffset="122729.5689">6388 11883 0,'0'0'15,"0"0"-15,0 0 0,0 0 0,0 0 16,0 0-16,0 0 0,0 0 16,0 0-16,0 0 0,0 0 15,0 0-15</inkml:trace>
  <inkml:trace contextRef="#ctx0" brushRef="#br0" timeOffset="123373.7768">8346 11817 0,'0'0'0,"0"0"16,0 0-16,0 0 0</inkml:trace>
  <inkml:trace contextRef="#ctx0" brushRef="#br0" timeOffset="123635.3091">8448 11874 0,'0'0'15,"0"0"-15,0 0 0,0 0 16,0 0-16,0 0 0,0 0 16,0 0-16,0 0 0,-23 7 0,23-7 15,0 0-15</inkml:trace>
  <inkml:trace contextRef="#ctx0" brushRef="#br0" timeOffset="123834.4417">8347 12006 0,'0'0'0,"0"0"0,0 0 15,0 0-15,0 0 0,0 0 0,0 0 16,0 0-16,0 0 0,0 0 16</inkml:trace>
  <inkml:trace contextRef="#ctx0" brushRef="#br0" timeOffset="125553.7575">18806 11897 0,'0'0'0,"0"0"16,0 0-16,25-3 0,-16 3 0,4-1 15,1-1-15,0 0 16,2-1-16,4 0 0,-1 1 16,0-1-16,-1-1 0,1 2 0,-1-1 15,0 0-15,0 0 0,-1 1 16,0-1-16,-1 0 0,0 0 0,-1 0 15,2 2-15,-2-1 16,1 1-16,-1 1 0,2 0 16,-1 0-16,0 0 0,0 0 15,1 1-15,-1 2 0,1-1 0,-1 2 16,2 1-16,0-2 0,-2-1 16,1 2-16,-1 1 0,1 0 15,-2 0-15,1 1 0,-2-2 16,0 1-16,1 1 0,-1 0 15,0 1-15,1-1 0,-2 3 0,-1 0 16,0 0-16,1 0 16,2-2-16,-3 0 0,-2-3 15,-1 1-15</inkml:trace>
  <inkml:trace contextRef="#ctx0" brushRef="#br0" timeOffset="134666.0471">18534 12456 0,'0'0'0,"0"0"0,0 0 16,0 0-16,0 0 0,0 0 15,-5 24-15,5-24 0,0 0 0,-1 34 16,1-34-16,5 29 0,-4-17 16,0-2-16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1.xml"/><Relationship Id="rId13" Type="http://schemas.openxmlformats.org/officeDocument/2006/relationships/slide" Target="../slides/slide46.xml"/><Relationship Id="rId18" Type="http://schemas.openxmlformats.org/officeDocument/2006/relationships/slide" Target="../slides/slide56.xml"/><Relationship Id="rId3" Type="http://schemas.openxmlformats.org/officeDocument/2006/relationships/tags" Target="../tags/tag41.xml"/><Relationship Id="rId21" Type="http://schemas.openxmlformats.org/officeDocument/2006/relationships/slide" Target="../slides/slide62.xml"/><Relationship Id="rId7" Type="http://schemas.openxmlformats.org/officeDocument/2006/relationships/slide" Target="../slides/slide40.xml"/><Relationship Id="rId12" Type="http://schemas.openxmlformats.org/officeDocument/2006/relationships/slide" Target="../slides/slide45.xml"/><Relationship Id="rId17" Type="http://schemas.openxmlformats.org/officeDocument/2006/relationships/slide" Target="../slides/slide55.xml"/><Relationship Id="rId2" Type="http://schemas.openxmlformats.org/officeDocument/2006/relationships/tags" Target="../tags/tag40.xml"/><Relationship Id="rId16" Type="http://schemas.openxmlformats.org/officeDocument/2006/relationships/slide" Target="../slides/slide52.xml"/><Relationship Id="rId20" Type="http://schemas.openxmlformats.org/officeDocument/2006/relationships/slide" Target="../slides/slide60.xml"/><Relationship Id="rId1" Type="http://schemas.openxmlformats.org/officeDocument/2006/relationships/tags" Target="../tags/tag39.xml"/><Relationship Id="rId6" Type="http://schemas.openxmlformats.org/officeDocument/2006/relationships/slide" Target="../slides/slide39.xml"/><Relationship Id="rId11" Type="http://schemas.openxmlformats.org/officeDocument/2006/relationships/slide" Target="../slides/slide44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50.xml"/><Relationship Id="rId10" Type="http://schemas.openxmlformats.org/officeDocument/2006/relationships/slide" Target="../slides/slide43.xml"/><Relationship Id="rId19" Type="http://schemas.openxmlformats.org/officeDocument/2006/relationships/slide" Target="../slides/slide58.xml"/><Relationship Id="rId4" Type="http://schemas.openxmlformats.org/officeDocument/2006/relationships/tags" Target="../tags/tag42.xml"/><Relationship Id="rId9" Type="http://schemas.openxmlformats.org/officeDocument/2006/relationships/slide" Target="../slides/slide42.xml"/><Relationship Id="rId14" Type="http://schemas.openxmlformats.org/officeDocument/2006/relationships/slide" Target="../slides/slide48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ricepla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6923" y="15647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iceplant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83.xml"/><Relationship Id="rId7" Type="http://schemas.openxmlformats.org/officeDocument/2006/relationships/customXml" Target="../ink/ink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8.xml"/><Relationship Id="rId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emf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customXml" Target="../ink/ink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0.emf"/><Relationship Id="rId5" Type="http://schemas.openxmlformats.org/officeDocument/2006/relationships/customXml" Target="../ink/ink6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Relationship Id="rId4" Type="http://schemas.openxmlformats.org/officeDocument/2006/relationships/image" Target="../media/image1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tags" Target="../tags/tag1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855223" y="5158030"/>
            <a:ext cx="8874875" cy="8301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等比数列及其前</a:t>
            </a:r>
            <a:r>
              <a:rPr lang="en-US" altLang="zh-CN"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项和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88527" y="1635504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27818" y="931318"/>
                <a:ext cx="11589417" cy="3394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思考辨析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在括号内打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“×”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是一个常数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它可以是任意实数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三个数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成等比数列的充要条件是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8" y="931318"/>
                <a:ext cx="11589417" cy="3394968"/>
              </a:xfrm>
              <a:prstGeom prst="rect">
                <a:avLst/>
              </a:prstGeom>
              <a:blipFill rotWithShape="0">
                <a:blip r:embed="rId2"/>
                <a:stretch>
                  <a:fillRect l="-946" b="-1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530276" y="2261551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52029" y="2975734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64890" y="3718655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9" grpId="0" autoUpdateAnimBg="0"/>
      <p:bldP spid="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7818" y="931318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在等比数列中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但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不成等比数列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不成等比数列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34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071656"/>
            <a:ext cx="12190413" cy="4091306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945384" y="834019"/>
                <a:ext cx="970137" cy="887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C00000"/>
                    </a:solidFill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𝟓𝟏𝟐</m:t>
                        </m:r>
                      </m:den>
                    </m:f>
                    <m:r>
                      <a:rPr lang="en-US" altLang="zh-CN" sz="2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384" y="834019"/>
                <a:ext cx="970137" cy="8871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1043886"/>
                <a:ext cx="11589417" cy="887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北师大选修二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项的和为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043886"/>
                <a:ext cx="11589417" cy="887166"/>
              </a:xfrm>
              <a:prstGeom prst="rect">
                <a:avLst/>
              </a:prstGeom>
              <a:blipFill rotWithShape="0">
                <a:blip r:embed="rId4"/>
                <a:stretch>
                  <a:fillRect l="-947" b="-6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81439" y="2120185"/>
                <a:ext cx="11589417" cy="1527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39" y="2120185"/>
                <a:ext cx="11589417" cy="1527534"/>
              </a:xfrm>
              <a:prstGeom prst="rect">
                <a:avLst/>
              </a:prstGeom>
              <a:blipFill rotWithShape="0">
                <a:blip r:embed="rId5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99653"/>
            <a:ext cx="12190413" cy="4282011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88824" y="1131413"/>
            <a:ext cx="2045753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3·2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2·3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选修二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P37T3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94886" y="1917605"/>
                <a:ext cx="11589417" cy="3548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86" y="1917605"/>
                <a:ext cx="11589417" cy="3548600"/>
              </a:xfrm>
              <a:prstGeom prst="rect">
                <a:avLst/>
              </a:prstGeom>
              <a:blipFill rotWithShape="0">
                <a:blip r:embed="rId3"/>
                <a:stretch>
                  <a:fillRect l="-947" b="-3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204748"/>
            <a:ext cx="12190413" cy="3948186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40032" y="1437208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17427" y="559097"/>
                <a:ext cx="11589417" cy="1554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选修三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P37T5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拓展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7" y="559097"/>
                <a:ext cx="11589417" cy="1554977"/>
              </a:xfrm>
              <a:prstGeom prst="rect">
                <a:avLst/>
              </a:prstGeom>
              <a:blipFill rotWithShape="0">
                <a:blip r:embed="rId3"/>
                <a:stretch>
                  <a:fillRect l="-947" b="-9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052075"/>
                <a:ext cx="11589417" cy="954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052075"/>
                <a:ext cx="11589417" cy="954813"/>
              </a:xfrm>
              <a:prstGeom prst="rect">
                <a:avLst/>
              </a:prstGeom>
              <a:blipFill rotWithShape="0">
                <a:blip r:embed="rId4"/>
                <a:stretch>
                  <a:fillRect l="-947" b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863690"/>
            <a:ext cx="12190413" cy="33755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等比数列基本量的求解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38625"/>
                <a:ext cx="11589417" cy="5514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河南部分名校联考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	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023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=8(4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38625"/>
                <a:ext cx="11589417" cy="5514458"/>
              </a:xfrm>
              <a:prstGeom prst="rect">
                <a:avLst/>
              </a:prstGeom>
              <a:blipFill rotWithShape="0">
                <a:blip r:embed="rId6"/>
                <a:stretch>
                  <a:fillRect l="-947" t="-110" b="-1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4029940" y="1282971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4491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长沙模拟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在《增删算法统宗》中有这样一则故事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三百七十八里关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初行健步不为难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次日脚痛减一半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如此六日过其关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此人第二天走了九十六里路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此人第三天走的路程占全程的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此人第一天走的路程比后五天走的路程多六里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此人后三天共走了四十二里路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4491871"/>
              </a:xfrm>
              <a:prstGeom prst="rect">
                <a:avLst/>
              </a:prstGeom>
              <a:blipFill rotWithShape="0">
                <a:blip r:embed="rId3"/>
                <a:stretch>
                  <a:fillRect l="-947" r="-158" b="-2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29876" y="1889790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9869"/>
            <a:ext cx="12190413" cy="62071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567655"/>
                <a:ext cx="11589417" cy="5595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设此人第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里路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=378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=378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所以此人第二天走了九十六里路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𝟑𝟕𝟖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192=186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186=6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所以此人第一天走的路程比后五天走的路程多六里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=378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48=42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所以此人后三天共走了四十二里路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67655"/>
                <a:ext cx="11589417" cy="5595506"/>
              </a:xfrm>
              <a:prstGeom prst="rect">
                <a:avLst/>
              </a:prstGeom>
              <a:blipFill rotWithShape="0">
                <a:blip r:embed="rId3"/>
                <a:stretch>
                  <a:fillRect l="-947"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000688"/>
            <a:ext cx="12190413" cy="419745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606929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淄博模拟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共有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所有奇数项的和为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所有偶数项的和为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则公比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4933514" y="1014507"/>
            <a:ext cx="389850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4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3863" y="1917605"/>
            <a:ext cx="1158941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依题意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=85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=84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理解等比数列的概念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掌握等比数列的通项公式与前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了解等比数列与指数函数的关系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2179648"/>
                <a:ext cx="11589417" cy="2787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等比数列中有五个量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一般可以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知三求二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通过列方程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便可迎刃而解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项和公式涉及对公比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的分类讨论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79648"/>
                <a:ext cx="11589417" cy="2787494"/>
              </a:xfrm>
              <a:prstGeom prst="rect">
                <a:avLst/>
              </a:prstGeom>
              <a:blipFill rotWithShape="0">
                <a:blip r:embed="rId6"/>
                <a:stretch>
                  <a:fillRect l="-947" r="-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308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914552"/>
            <a:ext cx="12190413" cy="42818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5276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7663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821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412601"/>
            <a:ext cx="12190413" cy="47963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621443"/>
                <a:ext cx="11589417" cy="4751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75175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072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420649"/>
            <a:ext cx="12190413" cy="37449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等比数列的判定与证明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94547"/>
                <a:ext cx="11589417" cy="5115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月八省联考节选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是以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94547"/>
                <a:ext cx="11589417" cy="511575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658520" y="1071720"/>
              <a:ext cx="9746280" cy="5144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9160" y="1062360"/>
                <a:ext cx="9765000" cy="516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558907"/>
            <a:ext cx="12190413" cy="46438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3592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359213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394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等比数列的三种常用判定方法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为非零常数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为非零常数且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等比中项法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项和公式法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3940759"/>
              </a:xfrm>
              <a:prstGeom prst="rect">
                <a:avLst/>
              </a:prstGeom>
              <a:blipFill rotWithShape="0">
                <a:blip r:embed="rId6"/>
                <a:stretch>
                  <a:fillRect l="-962" r="-2404"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5451480" y="578880"/>
              <a:ext cx="6554520" cy="51948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42120" y="569520"/>
                <a:ext cx="6573240" cy="52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094440"/>
            <a:ext cx="12190413" cy="312238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532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郑州模拟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从下面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三个条件中选取两个作为已知条件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证明另外一个成立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若选择不同的组合分别解答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按第一个解答计分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作条件证明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32668"/>
              </a:xfrm>
              <a:prstGeom prst="rect">
                <a:avLst/>
              </a:prstGeom>
              <a:blipFill rotWithShape="0">
                <a:blip r:embed="rId3"/>
                <a:stretch>
                  <a:fillRect l="-947" r="-1210" b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985680" y="2420280"/>
              <a:ext cx="8293680" cy="3654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6320" y="2410920"/>
                <a:ext cx="8312400" cy="36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52134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4933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作条件证明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33082"/>
              </a:xfrm>
              <a:prstGeom prst="rect">
                <a:avLst/>
              </a:prstGeom>
              <a:blipFill rotWithShape="0">
                <a:blip r:embed="rId3"/>
                <a:stretch>
                  <a:fillRect l="-947" b="-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1870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34890"/>
                <a:ext cx="11589417" cy="5390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作条件证明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也符合上式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4890"/>
                <a:ext cx="11589417" cy="5390963"/>
              </a:xfrm>
              <a:prstGeom prst="rect">
                <a:avLst/>
              </a:prstGeom>
              <a:blipFill rotWithShape="0">
                <a:blip r:embed="rId3"/>
                <a:stretch>
                  <a:fillRect l="-947" b="-2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428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449966"/>
            <a:ext cx="12190413" cy="269774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等比数列的性质及应用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65519"/>
                <a:ext cx="11589417" cy="538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项的性质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重庆七校诊断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65519"/>
                <a:ext cx="11589417" cy="5380832"/>
              </a:xfrm>
              <a:prstGeom prst="rect">
                <a:avLst/>
              </a:prstGeom>
              <a:blipFill rotWithShape="0">
                <a:blip r:embed="rId5"/>
                <a:stretch>
                  <a:fillRect l="-947" t="-2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4528006" y="201596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84995"/>
            <a:ext cx="12190413" cy="34346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4372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B.9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D.17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仍成等比数列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37254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710292" y="155186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23170" y="4700482"/>
                <a:ext cx="11589417" cy="1267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sub>
                                  </m:s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𝟐𝟕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𝟒𝟎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故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70" y="4700482"/>
                <a:ext cx="11589417" cy="12678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917280" y="190800"/>
              <a:ext cx="10387800" cy="61815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7920" y="181440"/>
                <a:ext cx="10406520" cy="62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634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等比数列的最值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并满足条件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中的最大值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无最大值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634154"/>
              </a:xfrm>
              <a:prstGeom prst="rect">
                <a:avLst/>
              </a:prstGeom>
              <a:blipFill rotWithShape="0">
                <a:blip r:embed="rId3"/>
                <a:stretch>
                  <a:fillRect l="-947" r="-947" b="-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783081" y="2105817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49000" y="1192680"/>
              <a:ext cx="9474480" cy="4053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640" y="1183320"/>
                <a:ext cx="9493200" cy="40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441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6231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057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057714"/>
              </a:xfrm>
              <a:prstGeom prst="rect">
                <a:avLst/>
              </a:prstGeom>
              <a:blipFill rotWithShape="0">
                <a:blip r:embed="rId3"/>
                <a:stretch>
                  <a:fillRect l="-947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218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18343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等比数列的性质可以分为三类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一是通项公式的变形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二是等比中项的变形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三是前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项和公式的变形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根据题目条件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认真分析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发现具体的变化特征即可找出解决问题的突破口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涉及等比数列的单调性与最值的问题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一般要考虑公比与首项的符号对其的影响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442733"/>
            <a:ext cx="12190413" cy="371920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743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蚌埠质检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已知各项均为正数的等比数列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B.3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C.4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D.9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743910"/>
              </a:xfrm>
              <a:prstGeom prst="rect">
                <a:avLst/>
              </a:prstGeom>
              <a:blipFill rotWithShape="0">
                <a:blip r:embed="rId4"/>
                <a:stretch>
                  <a:fillRect l="-947" b="-1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2877951" y="132711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690480" y="612000"/>
              <a:ext cx="9846000" cy="29984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120" y="602640"/>
                <a:ext cx="9864720" cy="30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21443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南京、盐城调研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是其前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则下列说法中正确的有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是正项数列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一定是等比数列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379051" y="1328882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15640" y="1234080"/>
              <a:ext cx="10843200" cy="32896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280" y="1224720"/>
                <a:ext cx="10861920" cy="33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885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35284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382" y="621443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的公比为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是正项数列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为偶数时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不符合题意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此时不存在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此时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|=|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此时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也为公差为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选项可知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为偶数时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为奇数时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显然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40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222887"/>
            <a:ext cx="12190413" cy="393149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1491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491049"/>
              </a:xfrm>
              <a:prstGeom prst="rect">
                <a:avLst/>
              </a:prstGeom>
              <a:blipFill rotWithShape="0">
                <a:blip r:embed="rId4"/>
                <a:stretch>
                  <a:fillRect l="-947" b="-8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502028" y="1424637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338084"/>
                <a:ext cx="11589417" cy="323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由已知得数列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338084"/>
                <a:ext cx="11589417" cy="3238451"/>
              </a:xfrm>
              <a:prstGeom prst="rect">
                <a:avLst/>
              </a:prstGeom>
              <a:blipFill rotWithShape="0">
                <a:blip r:embed="rId5"/>
                <a:stretch>
                  <a:fillRect l="-947" t="-565" b="-3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4151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40044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493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青岛检测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A.32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B.24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93410"/>
              </a:xfrm>
              <a:prstGeom prst="rect">
                <a:avLst/>
              </a:prstGeom>
              <a:blipFill rotWithShape="0">
                <a:blip r:embed="rId4"/>
                <a:stretch>
                  <a:fillRect l="-947" b="-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81297" y="120190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615790"/>
            <a:ext cx="12190413" cy="35812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160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惠州模拟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设正项等比数列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D.3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60387"/>
              </a:xfrm>
              <a:prstGeom prst="rect">
                <a:avLst/>
              </a:prstGeom>
              <a:blipFill rotWithShape="0">
                <a:blip r:embed="rId4"/>
                <a:stretch>
                  <a:fillRect l="-947" b="-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307887" y="120190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351618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968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西安模拟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C.64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68155"/>
              </a:xfrm>
              <a:prstGeom prst="rect">
                <a:avLst/>
              </a:prstGeom>
              <a:blipFill rotWithShape="0">
                <a:blip r:embed="rId4"/>
                <a:stretch>
                  <a:fillRect l="-947" r="-526" b="-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206720" y="121702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32420"/>
            <a:ext cx="12190413" cy="38780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324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湖南九校联考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B.4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.±2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.±4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24086"/>
              </a:xfrm>
              <a:prstGeom prst="rect">
                <a:avLst/>
              </a:prstGeom>
              <a:blipFill rotWithShape="0">
                <a:blip r:embed="rId4"/>
                <a:stretch>
                  <a:fillRect l="-947" b="-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503771" y="119387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609459"/>
            <a:ext cx="12190413" cy="361711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534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北京海淀区模拟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B.8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3472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5605278" y="121702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655481"/>
            <a:ext cx="12190413" cy="356074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504076"/>
                <a:ext cx="11589417" cy="5705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成都诊断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076"/>
                <a:ext cx="11589417" cy="5705665"/>
              </a:xfrm>
              <a:prstGeom prst="rect">
                <a:avLst/>
              </a:prstGeom>
              <a:blipFill rotWithShape="0">
                <a:blip r:embed="rId4"/>
                <a:stretch>
                  <a:fillRect l="-947" t="-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3222198" y="127100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169158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578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C.4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D.2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78322"/>
              </a:xfrm>
              <a:prstGeom prst="rect">
                <a:avLst/>
              </a:prstGeom>
              <a:blipFill rotWithShape="0">
                <a:blip r:embed="rId4"/>
                <a:stretch>
                  <a:fillRect l="-947" t="-765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422747" y="95470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289881"/>
            <a:ext cx="12190413" cy="39168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8.(2025·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石家庄质测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等比数列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不是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等比数列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-250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026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C.2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026	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052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设等比数列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的公比为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此时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不是等比数列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符合题意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≠-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则对任意的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320691" y="11938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590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313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1361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7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4599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是各项均为正数的等比数列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599785"/>
              </a:xfrm>
              <a:prstGeom prst="rect">
                <a:avLst/>
              </a:prstGeom>
              <a:blipFill rotWithShape="0">
                <a:blip r:embed="rId3"/>
                <a:stretch>
                  <a:fillRect l="-947" r="-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3105553" y="1772511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36612"/>
            <a:ext cx="12190413" cy="62097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663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是各项均为正数的等比数列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是常数列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663905"/>
              </a:xfrm>
              <a:prstGeom prst="rect">
                <a:avLst/>
              </a:prstGeom>
              <a:blipFill rotWithShape="0"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30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1041457"/>
                <a:ext cx="11589417" cy="4567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等比数列的概念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如果一个数列从第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每一项与它的前一项的比都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那么这个数列叫做等比数列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这个常数叫做等比数列的公比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通常用字母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数学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语言表达式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为非零常数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等比中项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中间插入一个数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叫做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的等比中项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041457"/>
                <a:ext cx="11589417" cy="4567597"/>
              </a:xfrm>
              <a:prstGeom prst="rect">
                <a:avLst/>
              </a:prstGeom>
              <a:blipFill rotWithShape="0">
                <a:blip r:embed="rId3"/>
                <a:stretch>
                  <a:fillRect l="-947" r="-631" b="-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0244343" y="1679544"/>
            <a:ext cx="1189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同一个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87723" y="3656212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9946" y="4967226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ab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939865"/>
            <a:ext cx="12190413" cy="32882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北京昌平区模拟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单调递增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57730"/>
              </a:xfrm>
              <a:prstGeom prst="rect">
                <a:avLst/>
              </a:prstGeom>
              <a:blipFill rotWithShape="0">
                <a:blip r:embed="rId4"/>
                <a:stretch>
                  <a:fillRect l="-947" r="-1999" b="-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671721" y="1193879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21775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382" y="492501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单调递减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且各项均为正数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有最大值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无最小值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取最大值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1553996"/>
                <a:ext cx="11589417" cy="3515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即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553996"/>
                <a:ext cx="11589417" cy="3515001"/>
              </a:xfrm>
              <a:prstGeom prst="rect">
                <a:avLst/>
              </a:prstGeom>
              <a:blipFill rotWithShape="0">
                <a:blip r:embed="rId3"/>
                <a:stretch>
                  <a:fillRect l="-947" b="-1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04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32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合肥质检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effectLst/>
                    <a:latin typeface="宋体" panose="02010600030101010101" pitchFamily="2" charset="-122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effectLst/>
                    <a:latin typeface="宋体" panose="02010600030101010101" pitchFamily="2" charset="-122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是非零常数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21376"/>
              </a:xfrm>
              <a:prstGeom prst="rect">
                <a:avLst/>
              </a:prstGeom>
              <a:blipFill rotWithShape="0">
                <a:blip r:embed="rId3"/>
                <a:stretch>
                  <a:fillRect l="-947" b="-9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4392517" y="1398332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4654"/>
            <a:ext cx="12190413" cy="625836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863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不是定值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6376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14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2753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是定值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753703"/>
              </a:xfrm>
              <a:prstGeom prst="rect">
                <a:avLst/>
              </a:prstGeom>
              <a:blipFill rotWithShape="0">
                <a:blip r:embed="rId3"/>
                <a:stretch>
                  <a:fillRect l="-947" b="-19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2809303"/>
                <a:ext cx="11589417" cy="2386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809303"/>
                <a:ext cx="11589417" cy="2386807"/>
              </a:xfrm>
              <a:prstGeom prst="rect">
                <a:avLst/>
              </a:prstGeom>
              <a:blipFill rotWithShape="0">
                <a:blip r:embed="rId4"/>
                <a:stretch>
                  <a:fillRect l="-947" b="-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29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006028"/>
            <a:ext cx="12190413" cy="32813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492501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三、填空题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武汉调研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写出一个同时满足下列条件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&lt;0;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|&lt;|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390271" y="1544404"/>
            <a:ext cx="2760692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答案不唯一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9270" y="3045424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的公比为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|&lt;|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|&gt;1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答案不唯一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890995"/>
            <a:ext cx="12190413" cy="33853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96003"/>
            <a:ext cx="11589417" cy="237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河南部分学校联考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若将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去掉一项后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剩下三项依次为等比数列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的前三项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1358725" y="1831748"/>
                <a:ext cx="665567" cy="884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358725" y="1831748"/>
                <a:ext cx="665567" cy="8844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54545" y="2788201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06945" y="4014375"/>
                <a:ext cx="11589417" cy="1240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45" y="4014375"/>
                <a:ext cx="11589417" cy="1240148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"/>
            <a:ext cx="12190413" cy="62763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94531" y="1335080"/>
                <a:ext cx="11589417" cy="3525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去掉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剩下三项依次为等比数列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31" y="1335080"/>
                <a:ext cx="11589417" cy="352513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31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781713"/>
            <a:ext cx="12190413" cy="35125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2182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景德镇调研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&gt;360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182777"/>
              </a:xfrm>
              <a:prstGeom prst="rect">
                <a:avLst/>
              </a:prstGeom>
              <a:blipFill rotWithShape="0">
                <a:blip r:embed="rId4"/>
                <a:stretch>
                  <a:fillRect l="-947" b="-5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620739" y="1941733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23994" y="2693047"/>
                <a:ext cx="11589417" cy="2746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设其公比为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94" y="2693047"/>
                <a:ext cx="11589417" cy="2746842"/>
              </a:xfrm>
              <a:prstGeom prst="rect">
                <a:avLst/>
              </a:prstGeom>
              <a:blipFill rotWithShape="0">
                <a:blip r:embed="rId5"/>
                <a:stretch>
                  <a:fillRect l="-946" b="-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23994" y="641261"/>
                <a:ext cx="11589417" cy="5315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随着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的增大而增大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=331&lt;360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353&gt;360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&gt;360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94" y="641261"/>
                <a:ext cx="11589417" cy="5315301"/>
              </a:xfrm>
              <a:prstGeom prst="rect">
                <a:avLst/>
              </a:prstGeom>
              <a:blipFill rotWithShape="0">
                <a:blip r:embed="rId3"/>
                <a:stretch>
                  <a:fillRect l="-946" b="-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45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3367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等比数列的通项公式及前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的首项为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则其通项公式为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通项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公式的推广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36739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9262618" y="1270776"/>
            <a:ext cx="9364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-1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335611" y="2046990"/>
                <a:ext cx="1751249" cy="864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611" y="2046990"/>
                <a:ext cx="1751249" cy="8643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09595"/>
            <a:ext cx="12190413" cy="39168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9382" y="492501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四、解答题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且公比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27257" y="1561156"/>
                <a:ext cx="11589417" cy="3245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7" y="1561156"/>
                <a:ext cx="11589417" cy="3245825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724575"/>
            <a:ext cx="12190413" cy="455441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590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是否存在常数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请说明理由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存在常数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故存在常数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90569"/>
              </a:xfrm>
              <a:prstGeom prst="rect">
                <a:avLst/>
              </a:prstGeom>
              <a:blipFill rotWithShape="0">
                <a:blip r:embed="rId3"/>
                <a:stretch>
                  <a:fillRect l="-947" r="-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582967"/>
            <a:ext cx="12190413" cy="43333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943712"/>
                <a:ext cx="11589417" cy="4989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943712"/>
                <a:ext cx="11589417" cy="498937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71850" y="399300"/>
            <a:ext cx="10525638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已知公比不为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构成等差数列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600" b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566800"/>
            <a:ext cx="12190413" cy="459996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251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成立的最大正整数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所以满足条件的最大正整数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51502"/>
              </a:xfrm>
              <a:prstGeom prst="rect">
                <a:avLst/>
              </a:prstGeom>
              <a:blipFill rotWithShape="0">
                <a:blip r:embed="rId3"/>
                <a:stretch>
                  <a:fillRect l="-947" b="-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10426"/>
            <a:ext cx="11589417" cy="542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等比数列的性质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相隔等距离的项组成的数列仍是等比数列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仍是等比数列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公比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为奇数时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仍成等比数列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其公比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是递减数列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60314" y="1829469"/>
            <a:ext cx="8980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·a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2747" y="3047521"/>
            <a:ext cx="5245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6805" y="4222496"/>
            <a:ext cx="4748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270076"/>
            <a:ext cx="12190413" cy="496879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533307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615875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634295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251345"/>
                <a:ext cx="11589417" cy="4610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项数相同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c·a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也是等比数列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的项数为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若项数为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奇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奇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251345"/>
                <a:ext cx="11589417" cy="4610621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679544"/>
                <a:ext cx="11589417" cy="3041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并不能立即断言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还要验证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可以写成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三个数成等比数列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通常设为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四个符号相同的数成等比数列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通常设为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679544"/>
                <a:ext cx="11589417" cy="3041474"/>
              </a:xfrm>
              <a:prstGeom prst="rect">
                <a:avLst/>
              </a:prstGeom>
              <a:blipFill rotWithShape="0">
                <a:blip r:embed="rId3"/>
                <a:stretch>
                  <a:fillRect l="-947" r="-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76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1623</Words>
  <Application>Microsoft Office PowerPoint</Application>
  <PresentationFormat>自定义</PresentationFormat>
  <Paragraphs>403</Paragraphs>
  <Slides>64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8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47</cp:revision>
  <dcterms:created xsi:type="dcterms:W3CDTF">2024-01-05T07:50:57Z</dcterms:created>
  <dcterms:modified xsi:type="dcterms:W3CDTF">2025-11-14T02:17:03Z</dcterms:modified>
</cp:coreProperties>
</file>