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ink/ink4.xml" ContentType="application/inkml+xml"/>
  <Override PartName="/ppt/tags/tag55.xml" ContentType="application/vnd.openxmlformats-officedocument.presentationml.tags+xml"/>
  <Override PartName="/ppt/ink/ink5.xml" ContentType="application/inkml+xml"/>
  <Override PartName="/ppt/ink/ink6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ink/ink7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8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9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10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352" r:id="rId10"/>
    <p:sldId id="265" r:id="rId11"/>
    <p:sldId id="313" r:id="rId12"/>
    <p:sldId id="268" r:id="rId13"/>
    <p:sldId id="338" r:id="rId14"/>
    <p:sldId id="339" r:id="rId15"/>
    <p:sldId id="269" r:id="rId16"/>
    <p:sldId id="270" r:id="rId17"/>
    <p:sldId id="271" r:id="rId18"/>
    <p:sldId id="314" r:id="rId19"/>
    <p:sldId id="315" r:id="rId20"/>
    <p:sldId id="353" r:id="rId21"/>
    <p:sldId id="316" r:id="rId22"/>
    <p:sldId id="317" r:id="rId23"/>
    <p:sldId id="275" r:id="rId24"/>
    <p:sldId id="276" r:id="rId25"/>
    <p:sldId id="277" r:id="rId26"/>
    <p:sldId id="278" r:id="rId27"/>
    <p:sldId id="279" r:id="rId28"/>
    <p:sldId id="354" r:id="rId29"/>
    <p:sldId id="280" r:id="rId30"/>
    <p:sldId id="281" r:id="rId31"/>
    <p:sldId id="355" r:id="rId32"/>
    <p:sldId id="356" r:id="rId33"/>
    <p:sldId id="282" r:id="rId34"/>
    <p:sldId id="283" r:id="rId35"/>
    <p:sldId id="291" r:id="rId36"/>
    <p:sldId id="362" r:id="rId37"/>
    <p:sldId id="357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63" r:id="rId48"/>
    <p:sldId id="304" r:id="rId49"/>
    <p:sldId id="364" r:id="rId50"/>
    <p:sldId id="305" r:id="rId51"/>
    <p:sldId id="365" r:id="rId52"/>
    <p:sldId id="306" r:id="rId53"/>
    <p:sldId id="366" r:id="rId54"/>
    <p:sldId id="367" r:id="rId55"/>
    <p:sldId id="307" r:id="rId56"/>
    <p:sldId id="308" r:id="rId57"/>
    <p:sldId id="368" r:id="rId58"/>
    <p:sldId id="309" r:id="rId59"/>
    <p:sldId id="369" r:id="rId60"/>
    <p:sldId id="310" r:id="rId61"/>
    <p:sldId id="343" r:id="rId62"/>
    <p:sldId id="311" r:id="rId63"/>
    <p:sldId id="335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30" d="100"/>
          <a:sy n="30" d="100"/>
        </p:scale>
        <p:origin x="428" y="2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7:53:24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12721 2528 0,'0'0'0,"0"0"0,0 0 16,16-22-16,-10 10 0,2-1 0,0-2 15,-1-2-15,0-1 0,2-6 16,1-2-16,-2 1 0,-2 1 0,-1 2 16,-3 0-16,-1 0 15,-2 2-15,-3-6 0,0 2 16,-3 9-16,-1 1 0,-9-4 16,-3 0-16,0 4 0,2 3 0,-3 4 15,-1 1-15,-3 5 0,1-3 16,-2 8-16,-2 4 0,1 2 15,-1 1-15,-3 6 0,-2 5 16,1 4-16,0 5 0,-9 12 16,-2 4-16,6 2 0,4-3 15,-3 12-15,3 2 0,7-7 16,5-6-16,2 4 0,5-5 16,7-5-16,6-7 0,5-3 15,5-5-15,0-5 0,0-3 0,3-5 16,1 0-16,1-7 0,1-2 15,6-2-15,4-4 0,1-5 16,-1-1-16,1-3 0,4-2 16,-1-1-16,0-1 0,6-8 15,0-4-15,-1 4 0,1 0 0,-3-3 16,-2-2-16,-2 2 16,-4-2-16,2-1 0,-1-2 15,-4 6-15,-2 4 0,-4-1 16,-2 1-16,-2 0 0,-2 2 0,-3 2 15,-3 1-15,-1 5 0,-1 2 16,-1 2-16,0 3 0,0 0 16,-1 0-16,1 4 0,-3 1 15,1 2-15,-1 0 0,0 2 16,-1 5-16,-1-2 0,0 2 16,-2 5-16,-1 2 0,0 1 0,-1 0 15,0 6-15,0 2 16,-1 5-16,1-2 0,2 0 0,1 2 15,2-4-15,-1-3 0,3 0 16,1-1-16,1 0 0,0-3 16,2-2-16,3 1 0,-1-2 15,2-1-15,2-4 0,3 4 16,3-7-16,0 0 0,-3-4 16,-2 1-16,-1-1 0</inkml:trace>
  <inkml:trace contextRef="#ctx0" brushRef="#br0" timeOffset="483.1759">12983 2667 0,'0'0'0,"0"0"0,0 0 16,-5 18-16,5-18 0,-5 21 0,0-3 15,0-3-15,-1 2 0,-1 0 16,-3 2-16,1-1 0,1 0 16,-3 5-16,0-3 0,1-2 15,1-4-15,2 0 0,0-4 16,1-2-16,2 1 0,1-4 16,0-1-16,3-4 0,-2-2 0,2-2 15,1-4-15,3 0 0,0-2 16,3-2-16,0-1 0,3-3 15,1 1-15,0-2 0,2-3 16,-1 2-16,0 3 0,1-2 16,0 1-16,1 2 0,0 1 0,-1 4 15,0 0-15,-1 2 16,-1 0-16,1 3 0,-3 3 16,0-1-16,-1 2 0,-1 3 15,-2 4-15,0 1 0,-2 2 0,0 0 16,-1 2-16,-1 2 0,-1-3 15,0 3-15,0 4 0,-2 0 16,0-4-16,0 2 0,1 0 16,-1-2-16,-1 0 0,2-3 15,0 0-15,1-2 0,0-2 0,0-1 16</inkml:trace>
  <inkml:trace contextRef="#ctx0" brushRef="#br0" timeOffset="670.0797">13328 2746 0,'0'0'16,"0"0"-16,0 0 0,23-6 0,-23 6 0,28-2 15,-9-1-15,3 1 16,3-3-16,6 4 0,1 0 16,-3 1-16,1 0 0,-2 0 15,-1-2-15,-3 2 0,-3 2 0,-1-2 16,-3 0-16,-7-2 0,-3-1 15,-1-1-15,-1 3 0,0-1 16</inkml:trace>
  <inkml:trace contextRef="#ctx0" brushRef="#br0" timeOffset="933.0943">13563 2603 0,'0'0'0,"0"0"16,0 0-16,0 0 0,0 0 0,-10 21 16,10-21-16,-11 25 0,11-25 0,-12 29 15,5-9-15,1-1 16,1-1-16,-1 0 0,1 2 16,0-3-16,2-1 0,-1 6 15,0-4-15,1-1 0,0-2 0,1-2 16,-1-3-16,3-1 0,0-2 15,0-2-15,0 0 16,0-1-16</inkml:trace>
  <inkml:trace contextRef="#ctx0" brushRef="#br0" timeOffset="1199.1073">13908 2592 0,'0'0'0,"0"0"0,0 0 0,0 0 16,0 0-16,-7 29 0,7-29 15,-8 27-15,4-12 0,-3 2 16,0 2-16,-1 2 0,1-2 16,1 2-16,-2 0 0,-1 4 15,2-3-15,0-1 0,1-3 16,1-2-16,0-2 0,2-1 0,0-1 15,1-3-15,1 2 0,1-5 16,2-3-16,0 0 0,-2-3 16,2 2-16</inkml:trace>
  <inkml:trace contextRef="#ctx0" brushRef="#br0" timeOffset="1450.1286">14370 2460 0,'0'0'0,"0"0"0,0 0 16,25-7-16,-25 7 0,30-5 15,-7 3-15,0 1 0,0-2 0,11 3 16,1-1-16,-3 2 0,-3 2 15,5 0-15,-1-2 0,-3 3 16,-4-4-16,-4 3 0,-4-2 16,-4 1-16</inkml:trace>
  <inkml:trace contextRef="#ctx0" brushRef="#br0" timeOffset="1650.1616">14288 2703 0,'0'0'0,"0"0"0,0 0 15,0 0-15,33-2 0,-33 2 16,39 2-16,-16-2 0,2 0 0,3 2 16,2-1-16,7-1 0,0 0 15,-8 0-15,-3 0 16,-4 0-16</inkml:trace>
  <inkml:trace contextRef="#ctx0" brushRef="#br0" timeOffset="2170.7525">15272 2178 0,'0'0'0,"0"0"0,0 0 16,29 2-16,-29-2 0,29 1 15,-9 4-15,1 0 0,2 0 0,6 5 16,-1 0-16,-3 2 0,-2 2 15,-2 1-15,-1 3 0,-4 0 16,-2-1-16,-6 5 0,-5-1 16,-4 0-16,-4 3 0,-4-2 15,-4 0-15,-5-1 0,-1 1 16,-9-1-16,-4 1 0,-2-1 16,-2-3-16,-9 3 0,1-1 15,3-4-15,3-2 0,5 0 16,4-2-16,5-2 0,4 1 0,5 0 15,2-1-15,2-2 0,3-1 16,1 0-16,3 0 0,2-3 16,2 1-16,3 0 15,0 1-15,4-1 0,0-1 0,5-2 16,6-2-16,1 0 0,1 0 0,12 0 16,4 0-16,0 0 15,1 0-15,1 0 0,3-1 16,-8-1-16,-6 1 0,-5 1 0</inkml:trace>
  <inkml:trace contextRef="#ctx0" brushRef="#br0" timeOffset="2866.6158">16353 2331 0,'0'0'0,"0"0"0,0 0 0,5-25 16,-3 18-16,1-7 0,-1 0 16,-1 0-16,0 3 0,-2-7 15,-1 0-15,-2 4 0,0-1 0,-6 1 16,-3 3-16,-2 1 15,-1 5-15,-3 2 0,-1-1 0,-1 4 16,-1 1-16,-3 6 16,-3 3-16,1 1 0,0 4 0,-7 9 15,-1 2-15,3 2 0,3-2 0,-7 12 16,1-2-16,3 3 16,3-3-16,4 0 0,4 4 15,1 2-15,4-6 0,6-2 16,4-4-16,2-2 0,4-4 0,5-4 15,3-2-15,-1-8 0,3-1 16,6-1-16,2-3 0,0-2 16,0-3-16,4-1 0,4-6 15,1-3-15,0 0 0,1-1 16,-1-4-16,1-2 0,-1-3 0,1 0 16,0-4-16,-4 2 15,-2 1-15,-1-4 0,0-1 16,-2 2-16,-2 2 0,-1 0 15,-3 1-15,-2 2 0,-2 3 0,-3 1 16,-1 1-16,-2 2 0,-1 0 16,-1 4-16,1 1 0,-2 4 15,0-1-15,0 4 0,-3-1 16,1 2-16,-1 5 0,-2-2 16,0 4-16,-1 2 0,1 1 0,-2 6 15,1 1-15,-1-1 0,0-1 16,1 5-16,-1-1 15,2 0-15,-1 1 0,1 4 16,-1-1 0,2-2-16,0 0 0,1-1 0,1 1 0,0-1 0,1-3 15,-1 0-15,1 0 0,1-4 16,0-1-16,0-5 0,0 1 16,0-3-16</inkml:trace>
  <inkml:trace contextRef="#ctx0" brushRef="#br0" timeOffset="3516.0974">16526 2603 0,'0'0'0,"0"0"0,0 0 15,0 0-15,0 0 0,-2 27 0,2-27 16,-4 23-16,4-23 0,-7 28 15,2-10-15,0-1 0,-2 1 16,-1-1-16,1-1 0,-1 0 16,1-3-16,-1 5 0,1-4 15,1 0-15,1-3 0,0-2 32,2-1-32,1-4 0,0 2 0,1-5 0,1-1 0,2-1 15,2-5-15,1 1 0,0-4 16,2 1-16,-1-2 0,2-1 15,1-3-15,0-1 0,-1 1 0,5-4 16,0 1-16,1 1 0,1 0 16,0 3-16,-1 1 0,1-3 15,-1 1-15,-1 3 0,-1-3 16,-1 5-16,-1-1 0,1 1 16,0 4-16,-1-1 0,-1 2 0,0 0 15,0 4-15,-2 0 16,-1 1-16,-1 5 0,1 0 0,-3-1 15,1 3-15,-3-1 0,-1 0 16,0 4-16,-1-4 0,-1 7 16,1 0-16,-1-3 0,-2-2 15,-2 4-15,1 1 0,-1 2 16,1-2-16,-1 1 0,2 0 16,-1-2-16,2-1 0,0 1 15,1 0-15,0-1 0,1-3 0,2 0 16,2-4-16,0 1 15,0-1-15,4-2 0,2 0 0,3-2 16,1-1-16,5-1 0,-1-2 16,2-2-16,1 2 0,1-3 15,1-1-15,-3 0 0,-3 3 16,2-3-16,0 0 0,-1 3 16,0-1-16,-4 5 0,-2 2 15,-1 3-15,-2-3 0,-2 1 0</inkml:trace>
  <inkml:trace contextRef="#ctx0" brushRef="#br0" timeOffset="7882.7365">17906 2588 0,'0'0'0,"0"0"0,0 0 0,0 0 15,0 0-15,0 0 0,0 0 16,22-8-16,-22 8 16,21-2-16,-21 2 0,37 0 0,-17-1 15,3 1-15,1 0 0,3 0 0,1-3 16,12 3-16,2 0 16,0-1-16,-1-1 0,10 2 15,1-1-15,-2 1 0,-3 0 0,8-3 16,-1-1-16,-4 3 0,-4-4 15,1 4-15,-2 0 0,-4-2 16,-5-3-16,-3 5 0,-2-2 16,-5 3-16,-2 0 0,-5 0 15,0 0-15,-6-3 16,-2 3-16,-8-1 0,-9 1 0,3-3 16,0 3-16,0-1 0</inkml:trace>
  <inkml:trace contextRef="#ctx0" brushRef="#br0" timeOffset="8200.1983">17963 2738 0,'0'0'0,"0"0"15,0 0-15,0 0 0,0 0 0,27 6 16,-27-6-16,29 1 0,-29-1 0,36 1 16,-13 2-16,3-3 15,1-1-15,11-1 0,2 1 16,-2 0-16,1-1 0,9 0 16,1 0-16,-4-1 0,-2 1 0,0 0 15,0-1-15,4 2 16,-2-2-16,-4 0 0,0 6 15,-3-3-15,-3 0 0,-3 2 0,-2-1 16,-3 0-16,-1-1 0,-6 3 16,-5-3-16,-3 0 0</inkml:trace>
  <inkml:trace contextRef="#ctx0" brushRef="#br0" timeOffset="8767.2511">18847 2335 0,'0'0'0,"0"0"0,0 0 16,0 0-16,0 0 0,0 0 0,0 0 15,0 0-15,24 17 0,-24-17 16,0 0-16,28 19 0,-28-19 0,20 20 16,-7-8-16,0-1 15,2 3-15,1 0 0,2 0 16,-2 1-16,0 1 0,2 3 16,0 3-16,-4-1 0,0-3 15,-3 3-15,-1 0 16,-3-2-16,-1 1 0,-4-1 0,-2 1 15,-2-1-15,-1 1 0,-3-2 16,-1-2-16,-1 2 0,-2 0 0,-2 0 16,-2-1-16,0 5 0,2-1 15,2-4-15,1-2 0,4-2 16,1-4-16,5-2 0,3-2 16,-1 0-16,-1-2 0,0 0 15</inkml:trace>
  <inkml:trace contextRef="#ctx0" brushRef="#br0" timeOffset="9516.8049">20009 1777 0,'0'0'0,"0"0"0,0 0 16,0 0-16,-12 18 0,12-18 0,0 20 15,0-20-15,8 28 0,0-10 16,3 2-16,0 1 0,1 1 0,5 7 16,2 3-16,-2-3 15,-3 3-15,0 6 0,-1-1 16,-5 1-16,-2-2 0,-2 0 16,-1 3-16,-6-4 0,-2-1 0,-6 5 15,-2-3-15,-2-1 0,0-2 16,-7 1-16,-6-1 15,2-4-15,-1-4 0,-1 0 0,-3-4 16,5-1-16,3-6 0,0-1 16,2 0-16,7-5 0,3-1 15,3-3-15,2-1 0,2-1 16,1-1-16,3-1 0,2 3 16,2-2-16,2-1 0,2 0 0,1 1 15,-1 0-15,1 1 0,-1 1 16,-1 1-16,0 0 0,1-1 15,-2 7-15,1 2 0,-3 0 16,0 1-16,-1 7 0,-1 3 16,0 1-16,1 2 0,-2 4 15,-1 4-15,-1 7 0,0-1 16,-2 5-16,0 6 0,0 4 16,-1-4-16,1 5 0,0 3 15,1-4-15,1-4 0,-2 9 0,1 1 16,0-8-16,0-3 0,-2 8 15,1 0-15,2-8 0,1-8 16,2-2-16,2-1 0,-1-5 16,-1-3-16,2 1 0,2 1 15,-1-7-15,1-4 0,2-1 16,1 0-16,-3-6 0,1-3 0,3-3 16,3-3-16,-3 0 15,-2-2-15,-3-1 0</inkml:trace>
  <inkml:trace contextRef="#ctx0" brushRef="#br0" timeOffset="11633.5705">26379 1947 0,'0'0'0,"0"0"15,0 0-15,9-20 0,-6 10 0,2-1 16,2-3-16,-1 0 0,-1-3 15,3-6-15,0 2 0,-1-1 16,1 1-16,-2 0 0,-2-3 16,0 2-16,0 0 0,-3 0 15,-2 1-15,-2 1 0,0 2 0,-2 0 16,-2 2-16,0 0 16,0 1-16,-3 4 0,-2 0 0,-2 4 15,1 0-15,-2 4 0,-3 2 16,0 1-16,0 4 0,-3 1 15,-2 5-15,1 3 0,-1 2 16,-3 9-16,2-1 0,1 5 16,1 0-16,1 2 0,1 1 15,3-2-15,3 2 0,1 3 16,3-2-16,1-3 0,2-2 0,5-2 16,4-1-16,2-2 0,-1-3 15,1-2-15,3-2 0,-2-5 16,2-2-16,0 2 0,-1-6 15,4-1 1,1 1-16,9-8 0,7-3 16,-4 0-16,-2 0 0,3-1 0,1-5 15,0 2-15,-2-4 0,0-3 16,0 1-16,-2 2 0,-2-2 0,-1-1 16,1 0-16,-2 0 0,-2 0 15,-2 3-15,0 1 16,-2 0-16,-2 0 0,-1 0 0,-2 3 15,-2 0-15,-1 2 0,1 4 16,-1-1-16,-2 4 0,0-5 16,-1 5-16,0 2 0,-4 2 15,-1 2-15,1 3 0,0 4 16,-2 0-16,1-1 0,-3 5 16,0 2-16,0 1 0,1-3 0,0 6 15,0-3-15,2 3 0,-1-3 16,1 4-16,-1-1 0,2-2 15,1-1-15,-1-1 0,2 1 16,1-1-16,0 1 0,1-4 16,0-3-16,1 0 0,0-1 15,0-2-15,0 2 0,2-6 16,-1 3-16,2-3 0,2-1 0,-1-3 16,3 0-16,-1 0 0,-2 0 15,-1 0-15</inkml:trace>
  <inkml:trace contextRef="#ctx0" brushRef="#br0" timeOffset="11916.7139">26692 1963 0,'0'0'0,"0"0"16,0 0-16,0 0 0,0 0 0,-1 19 15,1-19-15,0 0 0,-3 28 0,3-28 16,-3 18-16,2-7 0,0 2 16,0-4-16,0 4 15,0-2-15,0-1 0,0-2 0,1 2 16,0-2-16,0-1 0,0 0 16,0 0-16,0 0 0,0-3 15,1-1-15,0 1 0,1-4 16,3-1-16,-2-1 0,0 1 15,-1 1-15</inkml:trace>
  <inkml:trace contextRef="#ctx0" brushRef="#br0" timeOffset="12200.1661">27048 1729 0,'0'0'0,"0"0"15,0 0-15,0 0 0,30-8 0,-30 8 16,34-4-16,-13 0 16,2 1-16,10-1 0,2-2 15,-2 2-15,-1 4 0,2 0 16,1 0-16,4 3 0,-4-3 0,-3 3 15,-3 1-15,-4 0 0,-4 3 16,-3-4-16,-4 1 0,-3 0 16</inkml:trace>
  <inkml:trace contextRef="#ctx0" brushRef="#br0" timeOffset="12450.144">27011 1938 0,'0'0'0,"0"0"0,0 0 0,0 0 15,26-3-15,-26 3 0,35-4 16,-14 2-16,1 1 0,4-3 16,3 1-16,-1 0 0,1 2 0,8-5 15,1 2-15,-3 0 16,-2 0-16,4-3 0,-3 3 15,-2 1-15,-2-3 0,-5 1 16,-2-2-16,-4 1 0,-3 1 0,-2 2 16,-3 0-16,-3 2 0</inkml:trace>
  <inkml:trace contextRef="#ctx0" brushRef="#br0" timeOffset="12768.4174">27442 1536 0,'0'0'16,"0"0"-16,0 0 0,0 0 16,0 0-16,0 0 0,-3 22 15,3-22-15,0 0 0,-14 34 16,8-16-16,-1 0 0,1-1 0,-2 5 15,-1 0-15,0-1 0,0 2 16,-3 7-16,0-1 0,0-4 16,0 1-16,1 1 0,0-2 15,1 0-15,2-3 0,1 6 16,3-2-16,2-5 0,1-3 16,3 0-16,2-5 0,3-5 15,3 2-15,-1-2 0,-3-1 16,0-3-16</inkml:trace>
  <inkml:trace contextRef="#ctx0" brushRef="#br0" timeOffset="13299.7752">28131 1608 0,'0'0'0,"0"0"16,0 0-16,0 0 0,0 0 0,0 0 15,-26 20-15,26-20 16,-20 18-16,8-4 0,-3 2 16,1-2-16,0 2 0,-3 2 15,1 0-15,-4 4 0,1 2 0,1 1 16,2 0-16,3-2 0,2-2 15,0 4-15,3-1 16,2-5-16,2-1 0,2-1 0,2-5 16,2 0-16,2-1 15,4-3-15,3-4 0,2 2 16,0-2-16,3-4 0,0 0 0,3-4 16,2-2-16,1 1 0,1-2 15,4-4-15,-2 1 0,-1-3 16,0 1-16,-1-2 0,1 0 0,-2-1 15,-2-2-15,-2 2 16,-2 0-16,-3 1 0,-2-2 0,-1 4 16,-2-2-16,-1-4 0,-3 0 15,-2 3-15,-2 1 0,-2-2 16,-2 0-16,-3 2 0,-2-1 16,-5 2-16,-5 2 0,-2 1 15,-2 2-15,-6-1 0,-4 3 16,-1 3-16,-1-1 0,6 1 0,6 0 15,4 2-15</inkml:trace>
  <inkml:trace contextRef="#ctx0" brushRef="#br0" timeOffset="20202.1125">21072 2123 0,'0'0'0,"0"0"16,0 0-16,0 0 0,0 0 0,35-2 16,-35 2-16,32 0 0,-15 0 15,5 0-15,4 0 0,-1-1 16,1-2-16,11-1 0,1 2 16,0 1-16,-2 1 0,11 0 15,0 1-15,-3-1 0,-3-1 0,3 1 16,2-3-16,0 3 0,-3 3 15,10-3-15,1 0 16,-4 0-16,-1 0 0,9-3 0,2 3 16,-4-1-16,-3 1 0,0-2 15,1 1-15,-6 1 0,-3-1 16,3-1-16,-2 1 0,-5 2 16,-4 1-16,-5-1 0,-4-1 15,-7 0-15,-2 0 0,1 0 16,0 0-16,-4 3 0,-3-3 0,-3 0 15,-1 0-15,-3 0 0,-2-2 16,-4 2-16,-1 2 0,1-2 16,-2 4-16,2-4 0</inkml:trace>
  <inkml:trace contextRef="#ctx0" brushRef="#br0" timeOffset="21100.6588">21770 1524 0,'0'0'0,"0"0"15,0 0-15,9-18 0,-5 11 0,-1-3 16,1-1-16,1 0 0,-1 1 0,-1-3 16,1-2-16,-2 0 15,0 1-15,-2-4 0,-1 0 16,-2 3-16,-2-1 0,-1 0 16,-2 2-16,0 0 0,-1 6 0,-2 1 15,-1 0-15,-1 2 0,-2 1 16,-4 4-16,-3 2 15,1 2-15,1 2 0,-3 4 0,-3 5 16,2 2-16,0 1 0,-5 8 16,2 0-16,2 4 0,3 3 15,-2 7-15,2-5 0,3-1 0,3-2 16,3-1-16,3 2 16,5-5-16,4-6 0,1-1 0,2 0 15,1-3-15,0-3 0,2-1 16,2 1-16,-2-6 0,1-2 0,1-3 15,0 0-15,2-4 16,1 0-16,4-3 0,4-2 16,0-2-16,0-3 0,0-1 15,0 0-15,-2-2 0,1 1 0,2-6 16,0-2-16,0 1 16,0-4-16,-3 3 0,0 2 15,-3 0-15,-1 1 0,-2 0 16,-1-2-16,-1 5 0,-1 0 0,-1 3 15,-1 2-15,-1 0 0,-2 2 0,0 0 16,-1 1-16,-1 4 16,0-1-16,0 3 0,-3 5 15,1 1-15,0 1 0,-3 3 16,1 2-16,-1 1 0,1-2 0,-2 3 16,0 4-16,0 0 0,0 0 15,0 3-15,0-3 16,1 2-16,2 0 0,-2-2 0,1 1 15,1-3-15,-1 0 0,3 0 16,1 0-16,0-3 0,0-1 16,4 0-16,1-4 0,2-1 15,0 0-15,0-3 0,-1-1 16,-2 1-16</inkml:trace>
  <inkml:trace contextRef="#ctx0" brushRef="#br0" timeOffset="21600.1777">21915 1643 0,'0'0'0,"0"0"0,0 0 16,0 0-16,0 0 0,-1 24 15,1-24-15,-5 23 0,5-23 0,-6 23 16,2-8-16,1-3 0,0 4 15,0-4-15,-1 3 0,1-2 16,1 1-16,-2-3 0,2-1 16,0 1-16,0-4 0,0 0 15,-1-2-15,2 1 0,0-3 0,1-3 16,-2 1-16,2-1 0,-1-4 16,2-3-16,2-1 15,1-2-15,0 0 0,3 0 0,0-2 16,2 1-16,1 0 0,4-3 15,1-4-15,-2 4 0,-1 0 0,0-1 16,-1 4-16,-1 1 16,0 3-16,-1 0 0,0 0 15,-2 3-15,0 0 0,0 4 16,-1 4-16,-1-3 0,-1 3 0,-1 2 16,0 1-16,-1 0 0,-1 1 15,0 2-15,0 1 16,0 1-16,0 0 0,-1 1 0,-1 3 15,0-2-15,1 0 0,0-3 16,0 0-16,-1 0 0,0-3 0,-1-1 16,-3-1-16,2-2 15,1-1-15,0-2 0,2-1 0,-3 3 16</inkml:trace>
  <inkml:trace contextRef="#ctx0" brushRef="#br0" timeOffset="21783.4282">22244 1692 0,'0'0'0,"0"0"0,0 0 0,0 0 16,28-3-16,-16 3 0,3 0 15,1 0-15,2 0 0,-1 0 16,2 1-16,-1-1 0,-2-1 0,2 1 16,-2 1-16,-3 1 0,-2-2 15,-6 0-15,-5 0 0,0-2 16,0 2-16,0 0 0</inkml:trace>
  <inkml:trace contextRef="#ctx0" brushRef="#br0" timeOffset="22033.7231">22321 1649 0,'0'0'0,"0"0"0,0 0 15,0 0-15,0 0 0,-4 25 0,4-25 16,-2 25-16,2-25 0,-2 21 16,0-8-16,0 0 0,-1-1 0,1 0 15,1 1-15,-1-3 16,1 0-16,1-3 16,1 3-16,0-3 0,1-2 0,3-3 0,0-5 15,0 0-15,-1 2 0,-1-2 16</inkml:trace>
  <inkml:trace contextRef="#ctx0" brushRef="#br0" timeOffset="22201.7294">22572 1599 0,'0'0'0,"0"0"16,0 0-16,0 0 0,0 0 0,0 0 15,-4 25-15,4-25 16,-5 25-16,5-25 0,-5 36 0,1-18 15,1 3-15,-1 2 0,-1 0 16,2-4-16,0-2 0,-1-1 16</inkml:trace>
  <inkml:trace contextRef="#ctx0" brushRef="#br0" timeOffset="22919.0529">21935 2398 0,'0'0'0,"0"0"15,0 0-15,-2-20 0,2 20 0,-3-18 16,2 4-16,0 3 16,0-1-16,-2-1 0,-2-1 15,1 2-15,-1-1 0,-2-2 16,-1 1-16,1 3 0,0 4 0,-8-3 16,-2 5-16,-1-1 0,2 5 15,-3 1-15,-1 1 16,0 3-16,0 2 0,-3 5 0,-2 4 15,2 2-15,2 1 0,-4 4 16,2 6-16,2-3 0,1 0 0,3 4 16,0 0-16,3-1 15,2-3-15,1 7 0,2 0 16,3-7-16,2-4 0,3-3 16,2 0-16,2-3 0,3-5 0,2-2 15,0-5-15,1 1 16,1-1-16,2-3 0,3-3 0,0-1 15,2 0-15,2-6 0,5-2 16,-4-1-16,-1-2 0,1 1 16,1-4-16,0 3 0,0 1 15,-1 0-15,0-3 0,-3 2 16,-1-2-16,-4 3 0,-2-1 16,-1 4-16,-3 1 0,0 3 0,-2 2 15,-1-1-15,1 4 0,-4 2 16,2 1-16,-2 0 0,0 3 15,-1 3-15,0 6 0,-1-3 16,-1-1-16,0 4 0,-2 2 16,-1-1-16,2 1 0,-2 2 15,2 2-15,-1 1 0,2-5 16,1 1-16,1-1 0,0-3 16,-1 2-16,4-3 0,0-1 15,1-3-15,1-3 0,2 0 16,0-2-16,-2-1 0,-1 0 0,1-1 15</inkml:trace>
  <inkml:trace contextRef="#ctx0" brushRef="#br0" timeOffset="23416.9508">22153 2506 0,'0'0'16,"0"0"-16,0 0 0,0 0 0,0 0 15,0 0-15,0 0 16,0 0-16,0 0 0,2 25 0,-2-25 15,0 0-15,0 35 0,0-35 16,-4 26-16,1-12 0,-1-1 0,1-1 16,0 2-16,-1-3 15,1-3-15,0 2 0,1-6 16,-1 3-16,1-3 0,0 2 16,1-3-16,1-3 0,0 0 0,4-3 15,1-3-15,0-2 0,1 1 16,0-3-16,2-3 0,0 0 15,1 2-15,0-3 0,2 0 16,1 3-16,-1 0 0,4-6 16,2 1-16,-3 0 0,-2 5 0,-1 0 15,-1 1-15,-1 1 16,0 0-16,-2 5 0,0 0 16,0 1-16,-1 3 0,0 0 15,-1 3-15,1 1 0,-2 0 0,1 3 16,-2 2-16,0 0 0,0 2 15,0 3-15,-2 0 16,-1 0-16,-1 1 0,-2 2 0,1-2 16,0 2-16,0-2 0,0-2 15,-1 2-15,1-2 0,1-2 16,-1-2-16,1 1 0,0-2 16,1-2-16,0-2 0,0-2 15,2 0-15,1-2 0,1-4 16,0-3-16,-1 0 0,1 0 0,-1 3 15</inkml:trace>
  <inkml:trace contextRef="#ctx0" brushRef="#br0" timeOffset="23657.1383">23066 1967 0,'0'0'0,"0"0"0,0 0 0,23-10 15,-23 10-15,23-1 0,-7-2 16,2 3-16,0 3 0,2-2 16,0 2-16,4 4 0,-2 0 0,-3 0 15,-3 1-15,-3 0 0,-2-1 16,-2-1-16</inkml:trace>
  <inkml:trace contextRef="#ctx0" brushRef="#br0" timeOffset="23850.3485">23019 2242 0,'0'0'0,"0"0"0,0 0 0,0 0 16,28 0-16,-28 0 0,31 0 15,-31 0-15,40 3 0,-18-2 16,0-1-16,-1 0 0,-1 0 16,0 0-16,-1 0 0,0-1 15,-1-2-15,-4 3 0</inkml:trace>
  <inkml:trace contextRef="#ctx0" brushRef="#br0" timeOffset="24350.7578">23547 1863 0,'0'0'0,"0"0"0,0 0 16,0 0-16,18-13 0,-18 13 15,22-4-15,-22 4 0,25-1 0,-7 1 16,3 4-16,-3-1 0,1 1 0,3 3 15,0 4-15,-2 0 16,-2-3-16,-3 5 0,-2 2 16,-2-1-16,-2 0 15,-5 4-15,-6 0 0,0 0 0,-2 0 0,-5 3 16,-3-3-16,-7 7 0,-2-3 16,-2 2-16,-1-2 15,-3-1-15,0 0 0,-2-3 0,0 1 16,3 1-16,2-1 0,-3-1 15,2 0-15,2-1 0,2-2 16,4-1-16,3 0 0,5-4 16,2-2-16,2-1 0,2 0 15,1 0-15,5 0 0,3-1 16,5-1-16,-1-2 0,1-2 0,4 1 16,0-1-16,3 0 0,2 2 15,1-6-15,2 2 0,-1-2 16,0 3-16,6-3 0,1-1 15,-2 4-15,-3 0 0,-2-1 16,-2 0-16,-3-1 0,-1 2 16,-1 0-16,0 3 0,-5-2 15,-2 2-15,0 1 0,-1-2 16,-2-1-16</inkml:trace>
  <inkml:trace contextRef="#ctx0" brushRef="#br0" timeOffset="25383.8545">26528 3683 0,'0'0'0,"0"0"16,0 0-16,12-18 0,-9 10 0,3 0 16,-1-2-16,1-1 0,-1 0 15,1-3-15,-1-2 16,-1 0-16,-2 1 0,-2-1 0,-2 0 16,-2 2-16,0 0 0,-4 3 15,-3 1-15,-2 1 0,-1 3 16,-3 0-16,-1 1 0,1 1 0,-2 3 15,-2 2-15,-2 3 16,-1 3-16,-2 2 0,2 5 0,0 4 16,-5 6-16,0 1 0,2 3 15,1 1-15,4 1 0,4 2 16,0 2-16,4-2 0,3-1 16,3-3-16,3-2 0,2-2 15,2-3-15,2-1 0,1-6 16,3-1-16,-1-5 0,2-1 0,0-2 15,2 1-15,2-2 16,1-2-16,2-3 0,3-3 0,-3 1 16,1-3-16,4-1 0,2-1 15,4-5-15,0 0 0,-2-1 16,-2 0-16,-1-1 0,0-1 16,-2 1-16,0 1 0,-2 0 15,1 1-15,-3 0 0,-2-1 16,-1 2-16,-1 3 0,-2-2 15,-1 1-15,-3 3 0,1 1 0,-2 1 16,0 0-16,0 2 0,-2 3 16,2 0-16,-2 3 0,-1 1 15,-1 0-15,-1 3 0,-2 0 16,1 3-16,1 1 0,-2 1 16,0 1-16,-3 5 0,0-1 0,1 1 15,0 1-15,0-2 16,2-2-16,0 1 0,1-1 15,1-1-15,-1 1 0,2-2 16,0 0-16,2 1 0,0-2 0,1-2 16,1-1-16,2-1 0,-1-1 15,2 0-15,2-1 0,1-4 16,2 0-16,1-2 0,1-2 16,-2 1-16,-1 0 0,-2 0 15</inkml:trace>
  <inkml:trace contextRef="#ctx0" brushRef="#br0" timeOffset="25650.2393">26802 3865 0,'0'0'16,"0"0"-16,0 0 0,0 0 16,0 0-16,0 0 0,-2 23 15,2-23-15,0 0 0,-9 29 16,9-29-16,-9 27 0,6-14 0,-1-1 15,-1 1-15,2 1 0,0 1 16,-1 0-16,2-1 0,-1-2 16,1-1-16,-1-2 0,1 0 15,1-1-15,0 2 0,0-2 16,0-1-16,0-3 0,1-4 16,0 0-16,0-3 0,1 1 15,0-1-15,-1 3 0</inkml:trace>
  <inkml:trace contextRef="#ctx0" brushRef="#br0" timeOffset="25884.3692">27208 3619 0,'0'0'0,"0"0"16,0 0-16,32-2 0,-16 1 0,1 1 16,4 1-16,2 1 0,2 0 15,4 1-15,0-2 0,-3 2 16,0 2-16,-4 1 0,-2-1 16,-4-1-16,-1-1 0,-3 1 15</inkml:trace>
  <inkml:trace contextRef="#ctx0" brushRef="#br0" timeOffset="26084.3771">27082 3908 0,'0'0'0,"0"0"0,0 0 15,0 0-15,30 3 0,-30-3 0,37 1 16,-15-1-16,2-1 0,3 1 15,4 1-15,8 0 0,0 1 16,-3-3-16,0-1 0,1-2 16,-8 2-16,-4 1 0</inkml:trace>
  <inkml:trace contextRef="#ctx0" brushRef="#br0" timeOffset="26567.494">28066 3608 0,'0'0'15,"0"0"-15,0 0 0,0 0 16,0 0-16,-24 11 0,24-11 0,-20 13 15,20-13-15,-28 18 0,11-7 16,0 3-16,1 1 0,-1 2 16,1 0-16,-4 6 0,1 0 15,2-2-15,3-1 0,3 0 16,3-2-16,3-1 0,3 0 16,2-3-16,2 1 0,2-3 0,3-1 15,2-2-15,2-2 0,4-3 16,4-2-16,1-1 0,1-1 15,1-2-15,2-4 0,1 0 16,2-2-16,4-1 0,-3 0 16,0-2-16,-3-2 0,0-2 15,-3 1-15,-3-2 0,0 0 0,-3 1 16,-3-2-16,-2 2 0,-2 1 16,-5-1-16,-2-2 15,-2 2-15,-2 1 0,-3 0 0,-4 1 16,-2 0-16,-1 2 0,-2-1 15,1 2-15,-3 0 0,-4 1 16,4 3-16,3 0 0,2 2 0</inkml:trace>
  <inkml:trace contextRef="#ctx0" brushRef="#br0" timeOffset="26883.6674">28533 3435 0,'0'0'0,"0"0"15,0 0-15,28 5 0,-28-5 0,24 14 16,-8-3-16,-1 2 0,1 0 16,4 8-16,-1 2 15,-1 1-15,-1-1 0,-3 5 16,-3 4-16,-2-3 0,-3 0 0,-1 5 15,-3 0-15,-3-3 0,-3 0 16,-5-2-16,-3-1 0,-2-1 16,0 2-16,-9 3 0,-6 0 15,1-3-15,-2-2 0,-7-1 16,-5 2-16,1-5 0,-1-2 0,4-3 16,11-4-16,6-3 0</inkml:trace>
  <inkml:trace contextRef="#ctx0" brushRef="#br0" timeOffset="27434.4077">26413 3222 0,'0'0'15,"0"0"-15,0 0 0,0 0 0,-28 9 16,14-1-16,-4 2 0,1 3 15,-1-1-15,-4 7 16,-2 5-16,-6 6 0,3-1 0,-5 10 16,1 3-16,1-2 0,2-2 15,-1 10-15,3 1 0,3-4 16,2-4-16,2 6 0,4-2 16,4-4-16,4-2 0,3-1 15,2 1-15,3-4 0,3-1 0,4 2 16,1 3-16,3-5 0,1-3 15,-3-8-15,-2-5 0,-3-6 16</inkml:trace>
  <inkml:trace contextRef="#ctx0" brushRef="#br0" timeOffset="30551.1533">22172 4060 0,'0'0'0,"0"0"16,0 0-16,0 0 0,0 0 15,10-20-15,-10 20 0,0 0 16,10-22-16,-10 22 0,9-22 15,-5 11-15,-1-1 0,1 0 16,-1-3-16,0 2 0,0-1 0,0 1 16,-1-1-16,0-1 15,-1 2-15,-1-4 0,0 0 16,0 5-16,-1 1 0,-1-4 16,-1 1-16,-1 3 0,1 1 0,-4-1 15,0 3-15,-1 1 0,-1 1 16,-6 2-16,-4 2 0,1 1 15,1 1-15,-4 3 0,-3 0 16,1 2-16,0 1 0,-1 4 16,-1 3-16,-1 2 0,1 1 0,-7 6 15,-1 4-15,4-3 0,4 0 16,-3 8-16,3 2 16,4-2-16,4-5 0,4 2 0,2 1 15,3-3-15,2-3 0,4 0 16,2-1-16,1-2 0,1-2 15,1 0-15,3-3 0,-1-1 16,1-2-16,-1-3 0,3-1 16,1-2-16,0-3 0,4 0 15,3-2-15,2-2 0,0-1 0,0-2 16,3-3-16,-2-1 0,0 0 16,3-2-16,2-1 15,-2 0-15,-2-1 0,0-3 0,1-3 16,-1 1-16,-2 3 0,2-2 15,1-1-15,-2 0 0,-2 2 0,-3-1 16,-1 0-16,-2 1 16,-1 2-16,-1 1 0,-1 1 15,-3 1-15,-1 2 0,0-2 16,-2 0-16,0 3 0,-1 1 0,-1 1 16,0 3-16,0 2 0,-1-3 15,-1 4-15,0 2 0,-2 1 16,1 2-16,0-1 0,-2 3 15,1-1-15,1 0 0,-2 5 16,0 1-16,0-1 0,2 0 0,1 2 16,0 0-16,-1 0 15,2 0-15,1 1 0,0 0 16,0 0-16,1-2 0,2-1 16,0 0-16,0-1 0,1 1 0,0-1 15,0-2-15,1-1 0,-1-2 16,0-2-16,-2 1 0,0-3 15,-1 0-15,0 1 0</inkml:trace>
  <inkml:trace contextRef="#ctx0" brushRef="#br0" timeOffset="31154.1735">22358 4099 0,'0'0'0,"0"0"0,0 0 0,0 0 16,0 0-16,0 0 0,0 0 16,6 25-16,-6-25 0,0 0 15,-1 25-15,1-25 0,-3 20 0,3-20 16,-5 24-16,2-11 16,-2 0-16,0-2 0,-1 1 15,1-1-15,0 1 0,1-1 0,-1-2 16,2-2-16,0 0 0,1-2 15,-1 0-15,1 0 0,0-3 0,2-2 16,-2 1-16,2-1 16,0 0-16,1-3 0,0-1 15,1-2-15,0 1 0,2-3 16,1-1-16,1 1 0,-1-1 0,1 1 16,-1 0-16,1 0 0,-1-1 15,3-1-15,1 0 16,0 0-16,-1 1 0,0 0 0,0-1 15,0 2-15,-1 0 0,0 1 16,0 1-16,-1 0 0,1 1 0,-1 0 16,2 2-16,-1 0 15,-1 1-15,0 2 0,-1 1 16,1 0-16,-2 2 0,1 0 16,-1 2-16,-1 0 0,1 1 0,-2 0 15,0 3-15,0-1 0,-1 0 16,1 1-16,-1 0 15,0 0-15,-1 0 0,0 0 0,0 1 16,-1 0-16,0-1 0,-1 0 16,1 0-16,0-1 0,0 1 0,0-2 15,1-1-15,0 0 16,0-1-16,0-2 0,0 1 16,0-1-16,0 0 0,0-3 0,0 3 15,0-3-15,0 0 0,0 0 16,0 0-16,0 0 0</inkml:trace>
  <inkml:trace contextRef="#ctx0" brushRef="#br0" timeOffset="31434.512">22837 3939 0,'0'0'0,"0"0"16,0 0-16,23-5 0,-23 5 0,28-1 16,-11 1-16,2-1 0,0-2 15,8 1-15,3 0 16,-4 1-16,-2 1 0,-2 0 0,-2 1 15,-5-1-15,-3 1 0,-1-1 16,-2 1-16,-1 0 0</inkml:trace>
  <inkml:trace contextRef="#ctx0" brushRef="#br0" timeOffset="31634.1885">22824 4164 0,'0'0'0,"0"0"0,0 0 16,0 0-16,0 0 0,27-8 16,-27 8-16,32-2 0,-32 2 0,39-3 15,-15 2-15,0 1 0,0-1 16,8 1-16,-1 0 16,-4 1-16,-5-1 0,-3 0 0</inkml:trace>
  <inkml:trace contextRef="#ctx0" brushRef="#br0" timeOffset="32333.8713">23712 3847 0,'0'0'0,"0"0"0,0 0 16,0 0-16,0 0 0,0 0 0,0 0 15,-23 13-15,23-13 0,0 0 16,-23 18-16,23-18 0,-22 18 0,10-7 16,-1 1-16,-1 1 15,1 0-15,0 0 0,1 1 16,1-1-16,1 2 0,-3 3 16,1 0-16,2-1 0,3 0 0,1 0 15,1 0-15,1-2 0,0-1 16,3-1-16,1 1 15,0-2-15,1-1 0,3-2 0,1-1 16,1-1-16,0 0 0,4 0 16,3-2-16,-2-1 0,1-2 15,4 1-15,-1-2 0,2-2 16,-1-1-16,3-1 0,2 1 16,-2-2-16,-3 1 0,2-1 0,0-3 15,-2-1-15,0 1 0,0 0 16,1-3-16,-1-1 0,0 0 15,-1-1-15,0 0 0,-1-1 16,-1 1-16,-1-1 0,0-1 16,-1 1-16,-2-1 0,-1 1 15,-1-1-15,-2 1 0,-1 0 16,0 1-16,-2 0 0,-1 1 0,-1 0 16,-2 1-16,-4-1 15,0 1-15,-1 1 0,-4 1 0,-3 0 16,1 2-16,-1-2 0,0 2 15,-1-1-15,-2 2 0,-1 0 16,-3 3-16,-3 0 0,1 4 16,2 0-16,3 1 0,3-2 15,2 1-15</inkml:trace>
  <inkml:trace contextRef="#ctx0" brushRef="#br0" timeOffset="33717.8767">21532 4617 0,'0'0'0,"0"0"0,0 0 0,0 0 15,0 0-15,0 0 0,19 17 16,-19-17-16,0 0 0,32 17 16,-32-17-16,29 12 0,-15-5 0,1 1 15,2-2-15,1 1 16,0 0-16,2-1 0,0-1 15,-1-2-15,0 2 0,6-3 0,1-2 16,1-2-16,-2-2 0,2 1 16,-1 0-16,0-1 0,-2-1 0,3-2 15,3-1-15,4-1 16,-2 2-16,0-3 0,1 0 16,-2 2-16,-2 0 0,-2-1 15,0-2-15,-2 1 0,0 2 0,0 2 16,0 2-16,-2 0 0,-2 1 15,-1 2-15,-1 1 0,0 0 16,-2 0-16,2 1 0,2 2 16,-1 2-16,0 0 0,-1 1 15,-1-1-15,0 0 0,0 0 16,1-1-16,3 3 0,1-1 16,-3 1-16,0-4 0,0 0 15,1-3-15,1 1 0,4 0 0,1 0 16,-2-2-16,-1-1 0,2-1 15,3-1-15,-1 2 0,2-1 16,0 0-16,1-3 0,-1 2 16,-2 0-16,1-1 0,1 2 15,-3-1-15,-1 1 0,5 3 16,1 3-16,-8-1 0,-1 1 0,2 1 16,-2 3-16,-6-1 15,-2-1-15,1 2 0,-1 0 16,1 2-16,-2-1 0,3-1 15,1-2-15,-1 0 0,-3 2 0,-1 1 16,0 0-16,-1-2 0,0 0 0,2-3 16,2 0-16,-3 0 15,0-1-15,3-2 0,0-1 16,0 0-16,-1 0 0,2-4 16,1 0-16,1-1 0,0 1 0,2-2 15,1-3-15,0-1 0,-1 0 16,6-3-16,2 0 15,-3-1-15,-1 0 0,-2 0 0,-1 0 16,-1 2-16,-1 0 0,2 1 16,0 1-16,-1 2 0,-1 1 15,-5 3-15,-2-1 0,-3 2 0</inkml:trace>
  <inkml:trace contextRef="#ctx0" brushRef="#br0" timeOffset="55439.8851">25415 4951 0,'0'0'0,"0"0"16,0 0 0,0 0-16,0 0 0,-10-19 0,10 19 15,0 0-15,-21-17 16,11 12-16,0 2 0,-2-1 0,-1 1 15,0 0-15,-2 0 0,-1 1 16,-3 2-16,-1-1 0,1 1 0,-7 1 16,-2 1-16,4 3 15,1-2-15,-2 2 0,-3 0 16,3 2-16,2-1 0,-7 4 16,-1 1-16,3 0 0,2 0 0,-1 2 15,2 3-15,2-2 0,2 1 16,-2 4-16,-1 2 0,3-1 15,1 1-15,-1 3 16,0 3-16,1-3 0,2-2 0,-2 6 16,2-1-16,1 0 0,3-1 0,-2 2 15,2 1-15,2-2 0,2-2 16,0 5-16,0-1 16,0 1-16,1-3 0,2 3 0,1 2 15,2-1-15,-1-1 0,2 0 16,1 1-16,1-1 0,1 2 15,1-3-15,1-1 0,2-1 16,2-2-16,2 5 16,2-1-16,1-4 0,0-4 0,2-1 15,2 0-15,1 1 0,-2 0 0,3-2 16,0 2-16,2-3 0,0-1 16,2-2-16,1-1 15,-1-3-15,0 3 0,2-3 16,2-1-16,2-2 0,0-1 0,0 1 15,-2 2-15,0-4 0,1-2 16,3-3-16,1-1 0,-1 2 16,-2-2-16,-2 0 0,-1-2 15,3-2-15,1-2 0,0-2 16,-1 0-16,-1 1 0,-2-3 0,4-1 16,0-3-16,0 3 0,-3 0 15,-1-6-15,0-2 16,-1-1-16,-1 4 0,0-2 0,-1-2 15,-2 1-15,-3-2 0,1-1 16,-1-3-16,0 1 0,-2 0 16,0-2-16,2 1 0,-2-3 15,-1 2-15,1 1 0,-2 0 16,-2 0-16,0-3 0,-3 2 16,0-1-16,0 1 0,-2-3 0,-1 1 15,0 1-15,-2 0 0,-1 2 16,0-2-16,-1 0 0,0 1 15,0 0-15,-1-1 0,-1 1 16,-3 2-16,-1 0 0,-2 0 16,-2-1-16,-2 2 0,-1-1 0,-4 1 15,-1-1-15,-2 2 0,-1 2 16,-4-2-16,0 0 16,-2 3-16,-3 1 0,-6 2 15,-3 4-15,-3-1 0,-1 2 0,-6 1 16,-2 2-16,-16 3 0,-1 3 15,17 2-15,13-1 0,9 1 16</inkml:trace>
  <inkml:trace contextRef="#ctx0" brushRef="#br0" timeOffset="61902.4558">8482 10044 0,'0'0'0,"0"0"0,0 0 0,0 0 15,6 26-15,-6-26 0,3 30 16,-2-12-16,0 0 0,2 4 15,-1 5-15,1 7 0,-1 1 0,-1 6 16,-1 2-16,-1 7 16,0 0-16,-1 11 0,0 3 15,-2-3-15,1-7 0,0 14 16,-1 6-16,2-10 0,0-6 0,0 13 16,0 1-16,-2-8 0,1-7 15,0 26-15,-1-5 16,2-14-16,4-12 0,-2 3 0,-2 3 15,1-9-15,0-4 0,2-4 16,2 2-16,-1-6 0,0-6 0,-1 1 16,0 1-16,-1-7 15,-1-6-15,2 1 0,2-2 16,-2-9-16,2 1 0,-2 1 0,-1 1 16,0-3-16,0-2 0,0 0 15,0-1-15,0-3 0,0-1 16,0-3-16,-4 3 0,2-2 15,2-1-15,0 0 0,0 2 16,0-2-16,0 0 0,0 0 16,0 0-16,0 0 0,0 0 0,0 0 15,0 0-15,0 0 0,0 0 16,0 0-16,0 0 16,0 0-16,0 0 0,0 0 0,0 0 15,0 0-15,0 0 0,2-1 16,2 2-16,0-1 0,2 1 0,1 0 15,3 0-15,0-1 16,0 1-16,3 0 0,3-1 16,0 1-16,1 0 0,3 0 15,1 1-15,1-1 0,1 0 0,10 1 16,3-1-16,0 1 0,-1-1 16,10 3-16,3 1 0,-3-1 15,-1 0-15,11 1 0,1-1 16,-4 0-16,-2 1 0,4-1 15,2 1-15,4-1 0,-8-1 0,9 0 16,4 0-16,-5 0 0,-4-1 16,11 2-16,2-1 15,-8 1-15,-3 0 0,32 2 0,-2 0 16,-15-4-16,-10-2 0,6 4 16,8 0-16,-14 0 0,-7 0 15,8 1-15,5 1 16,-4-1-16,-3 2 0,6-2 0,5-1 15,-9-3-15,-6 0 0,8 2 16,3 1-16,-6-1 0,-5 0 0,7-2 16,5 1-16,-12 1 0,-6 0 15,5-2-15,5 1 16,-9-1-16,-4 0 0,4 0 0,3 2 16,-4-3-16,-4 0 0,2 1 15,1 1-15,-10-1 0,-3 2 0,1-1 16,1 2-16,-3-1 15,-2 0-15,5 2 0,3 3 16,-12-4-16,-9-1 0,-3 0 16,0-1-16,-4 1 0,-2 1 0,-5-3 15,1 0-15,-2 0 0,-3 0 16,-1-1-16,-3 0 16,2-2-16,-2 2 0,-5-9 0,-4-4 15,1 3-15,2 2 0,2 2 16</inkml:trace>
  <inkml:trace contextRef="#ctx0" brushRef="#br0" timeOffset="63038.051">8480 10025 0,'0'0'0,"0"0"0,0 0 16,25-1-16,-25 1 0,34-2 15,-8 0-15,3-1 0,3 0 16,17-1-16,8-1 0,13-1 16,0-1-16,20-2 0,6 1 15,-6 2-15,-4 0 0,20 1 0,17 0 16,-13 1-16,-9 2 0,46-2 16,-9-1-16,-18 3 0,-10 1 15,4 2-15,3 0 16,-14 0-16,-7 0 0,5 4 0,1 2 15,-6-2-15,-5-1 0,8-1 16,7-2-16,-16 2 0,-10 2 0,8 1 16,6-2-16,-11-1 0,-5 0 15,0-2-15,1 2 16,-8-1-16,-7-1 0,-2 1 16,-2 0-16,-8 2 0,-7-4 0,-1 0 15,0-4-15,-7 2 0,-6 0 16,-1 2-16,-1 1 0,-4 0 15,-4 1-15,-1-2 0,1 0 16,-3 4-16,-4-1 0,1 3 16,-1 2-16,-1 0 0,-2-3 0,-5 1 15,-1 1-15,0 3 0,-2-2 16,1 2-16,1-3 16,-1 4-16,0 3 0,-2 1 0,-2 3 15,0-1-15,0 1 0,-2 0 16,-2 1-16,1 3 0,0 1 15,-1 6-15,1 0 0,1 3 16,0-3-16,-2 9 0,1 2 16,0-4-16,-2-1 0,2 5 15,1 5-15,0-1 0,1 0 0,1 12 16,0 1-16,0-4 0,1-6 16,0 13-16,0 1 15,0-3-15,-1-2 0,1 2 0,0 3 16,-1-5-16,0-5 0,0 24 15,0 1-15,0-11 0,0-6 16,-1-1-16,-1 2 0,0-9 16,1-5-16,-2-1 0,1-2 15,1 4-15,0-1 0,1-6 16,0-3-16,0-4 0,-1-4 0,0-1 16,1 0-16,-1-7 0,-1-4 15,2-4-15,0 3 16,-1-2-16,1-3 0,0 0 0,0 1 15,0-7-15,-1-2 0,1 1 16,0-1-16,0 0 0,0 0 16,0-1-16,0-2 0,0 4 15,0-4-15,0 0 0,2 0 16,-2 0-16,0 0 0,0 0 16,0 0-16,2-3 0,-2 3 0,-4-2 15,-1-1-15,-5-1 0,-3-2 16,2 2-16,1 0 0,1 1 15</inkml:trace>
  <inkml:trace contextRef="#ctx0" brushRef="#br0" timeOffset="64199.1494">11785 11810 0,'0'0'0,"0"0"0,0 0 0,0 0 16,0 0-16,0 0 0,0 0 16,0 0-16</inkml:trace>
  <inkml:trace contextRef="#ctx0" brushRef="#br0" timeOffset="64401.2918">11885 11699 0,'0'0'0,"0"0"0,0 0 16,0 0-16,0 0 0,0 0 0,0 0 15,0 0-15,0 0 0,0 0 16,0 0-16,0 0 0</inkml:trace>
  <inkml:trace contextRef="#ctx0" brushRef="#br0" timeOffset="64547.5385">11817 11713 0,'0'0'0,"0"0"15,0 0-15,0 0 0,0 0 16,-31 11-16,31-11 0,-29 14 15,29-14-15,-23 10 0</inkml:trace>
  <inkml:trace contextRef="#ctx0" brushRef="#br0" timeOffset="67110.1744">13892 11503 0,'0'0'0,"0"0"16,0 0-16,0 0 0,0 0 0,0 0 15,0 0-15,-4-27 0,4 27 16,0 0-16</inkml:trace>
  <inkml:trace contextRef="#ctx0" brushRef="#br0" timeOffset="67297.1814">13976 11651 0,'0'0'15,"0"0"-15,0 0 0,0 0 0,0 0 16,0 0-16,0 0 0,0 0 15,0 0-15,0 0 0</inkml:trace>
  <inkml:trace contextRef="#ctx0" brushRef="#br0" timeOffset="67467.4595">13984 11606 0,'0'0'0,"0"0"0,0 0 0,0 0 16,0 0-16,0 0 16,0 0-16,0 0 0,0 0 0,-23 11 15,23-11-15,0 0 0</inkml:trace>
  <inkml:trace contextRef="#ctx0" brushRef="#br0" timeOffset="69124.5674">9428 10702 0,'0'0'16,"0"0"-16,0 0 0,0 0 0,0 0 15,0 0-15,0 0 0,0 0 16,0 0-16,0 0 0,0 0 16,0 0-16,0 0 0,21 14 15,-21-14-15,0 0 0,0 0 0,0 0 16,0 0-16,0 0 16,0 0-16,0 0 0</inkml:trace>
  <inkml:trace contextRef="#ctx0" brushRef="#br0" timeOffset="69620.5136">9374 12002 0,'0'0'0,"0"0"15,0 0-15,0 0 0,0 0 0,0 0 16,0 0-16,0 0 0,0 0 16,0 0-16</inkml:trace>
  <inkml:trace contextRef="#ctx0" brushRef="#br0" timeOffset="75269.6871">4107 10063 0,'0'0'0,"0"0"0,0 0 0,19-25 15,-9 11-15,0 0 0,1-3 16,4-4-16,-1 2 0,1-4 16,-1-2-16,-2 3 0,1 0 0,-1-4 15,-4-2-15,1 2 0,-1 1 16,-4 2-16,-1 2 16,-6 1-16,-3 3 0,-4 1 0,-2 2 15,-4 2-15,-6 1 0,-4 3 16,-1 1-16,-2 3 0,-1 4 0,-3 1 15,-2 2-15,1 2 16,1 2-16,-8 7 0,0 3 16,2 1-16,5 0 0,-1 4 15,-3 5-15,6-2 0,0 1 0,5 10 16,3 4-16,4-5 0,3-4 16,2 1-16,5-3 0,2-1 15,5-3-15,3 1 0,2 0 16,1-6-16,3 1 0,-2-7 15,5 1-15,1-3 0,2 0 16,5-4-16,4-1 0,1-3 16,-2-3-16,5-3 0,3-1 15,1-4-15,2 0 0,0-4 16,1-3-16,-3 1 0,-6-2 0,4-1 16,0-3-16,-4 3 0,-2 0 15,0-2-15,-1-2 0,-3 1 16,0 1-16,-2 2 0,-1 1 15,-2 3-15,0 3 0,-2-4 16,-4 1-16,0 3 0,-2 1 16,0 3-16,-2 2 0,1-1 0,-2 2 15,-1 2-15,0 0 16,-3 6-16,2-2 0,-2 1 16,-3 2-16,2 2 0,-2 2 0,0 3 15,-3-1-15,0 2 0,1 0 16,-2 3-16,3-2 0,-1 0 15,1 0-15,2 0 0,-4 2 16,4-3-16,-1 2 0,0 1 16,1-4-16,0 1 0,2-1 0,0-3 15,1 3-15,0-4 16,2 1-16,4-4 0,-1 0 16,4-3-16,-1-4 0,1 0 0,-2 1 15,0-1-15</inkml:trace>
  <inkml:trace contextRef="#ctx0" brushRef="#br0" timeOffset="75853.3172">4376 10117 0,'0'0'15,"0"0"-15,0 0 0,0 0 0,0 0 16,-7 29-16,7-29 0,-10 23 15,5-11-15,-5 2 0,1 1 16,-3-1-16,1 0 0,0-1 16,0 3-16,2-2 0,-1 0 0,-2 1 15,0-1-15,2 0 0,1-5 16,1 1-16,3 0 16,-2-3-16,4-3 0,-1-1 0,1 1 15,1-3-15,2-1 0,-1-4 16,2 0-16,1-3 0,1 3 0,4-3 15,1-2-15,3 0 16,-1-2-16,2 0 0,1-2 16,4-2-16,0 1 0,-1-1 15,0-2-15,0 3 0,-1 2 0,-1-1 16,2 1-16,-1 0 0,1 3 16,-3-2-16,0 1 0,-1 4 15,0 2-15,0-1 0,-1 2 16,-4-1-16,1 1 0,-1 3 15,-1 0-15,0 3 0,0 1 0,-2 0 16,-3 3-16,1 0 16,-1 3-16,1-2 0,-2 4 15,0 0-15,-2 0 0,-1 5 16,-2 2-16,1-1 0,1-1 0,-2 1 16,-1 3-16,-1-3 0,-2-2 15,3 0-15,-3-2 0,2-3 16,2 1-16,0-2 0,2 0 15,0-3-15,0 0 0,1-3 16,0 0-16,1-1 0,1-3 0,3 0 16,3-3-16,2-4 0,0-1 15,0 1-15,-1 3 16,-1-2-16</inkml:trace>
  <inkml:trace contextRef="#ctx0" brushRef="#br0" timeOffset="76119.5417">4670 9953 0,'0'0'0,"0"0"0,0 0 16,0 0-16,28 3 0,-28-3 0,35 4 15,-13-2-15,1 0 0,10 1 16,4 0-16,-2 1 0,-1 2 0,12 1 15,0 1-15,-4 0 16,-3 0-16,-1 0 0,-2-1 16,-3 2-16,-3 1 0,-1 1 0,-6-4 15,-7-3-15,-6-3 0,-1 0 16,-5-1-16,2 1 0</inkml:trace>
  <inkml:trace contextRef="#ctx0" brushRef="#br0" timeOffset="76369.6654">4606 10167 0,'0'0'0,"0"0"0,0 0 16,0 0-16,0 0 0,25 2 0,-25-2 15,34 1-15,-34-1 0,44 4 16,-17-2-16,2 1 0,2 1 15,8 2-15,4 1 0,-1 0 16,-2-2-16,8 2 0,-1-1 16,-4 1-16,0-2 0,3 5 15,-3 3-15,-6-6 0,-5-7 0,-7 1 16,-6 0-16,-4 1 0</inkml:trace>
  <inkml:trace contextRef="#ctx0" brushRef="#br0" timeOffset="76752.9414">5073 9807 0,'0'0'0,"0"0"15,0 0-15,0 0 0,0 0 0,0 0 16,0 0-16,0 0 0,0 0 16,-8 26-16,8-26 0,0 0 15,-13 34-15,13-34 0,-15 30 16,8-12-16,-1 2 0,-2-1 15,-2 3-15,1-1 0,-2-1 16,-3 8-16,1 3 0,0-4 0,4-1 16,-1 2-16,2 3 15,-3 2-15,2-1 0,3-4 0,1 1 16,2-1-16,3-5 0,1-3 16,1-4-16,-2-3 0</inkml:trace>
  <inkml:trace contextRef="#ctx0" brushRef="#br0" timeOffset="77339.1197">5685 10026 0,'0'0'0,"0"0"16,0 0-16,0 0 0,0 0 0,0 0 16,0 0-16,0 0 0,-27 9 15,27-9-15,-26 14 0,26-14 16,-29 15-16,12-1 0,0 0 15,-1 0-15,-1 1 0,-5 9 16,2 1-16,2-2 0,2-1 0,1 1 16,3 2-16,2 0 0,2-3 15,2 4-15,0 1 16,4-5-16,0-1 0,4-3 16,3 3-16,1-6 0,2 2 0,3-6 15,3 1-15,2-3 0,-1-4 0,5 1 16,4-2-16,0-1 15,0-2-15,3-5 0,2-3 16,-2 0-16,-2 0 0,0-3 16,2-2-16,-2-2 0,0 3 0,-1-3 15,0-4-15,-3 1 0,-4 2 16,3-9-16,-3-2 16,-4 8-16,-1 0 0,-3-7 0,-5 4 15,-1 3-15,-1 2 0,-4-2 16,-4-4-16,-2 3 0,-3-1 0,-9 1 15,-7-2-15,-4 2 16,1 2-16,-16-1 0,-6 0 16,3 0-16,7 0 0,3 2 0,12 3 15,7 4-15</inkml:trace>
  <inkml:trace contextRef="#ctx0" brushRef="#br0" timeOffset="78502.7423">3223 10407 0,'0'0'0,"0"0"0,0 0 0,0 0 15,0 0-15,0 0 0,0 0 16,0 0-16,0 0 0,0 0 16,0 0-16,0 0 0,-4 21 15,4-21-15,12 18 0,-12-18 0,18 24 16,-3-13-16,6 4 16,-1 0-16,2 2 0,12 4 15,1 2-15,3 1 0,-1 0 0,15 5 16,4 0-16,-2 0 0,-1-1 15,14 4-15,-1-3 0,7-1 16,-7 0-16,4-6 0,4 0 16,3 3-16,-6-4 0,7-1 15,7-4-15,27 2 0,-18-7 0,6-1 16,2-7-16,-15-2 0,-8 1 16,3-5-16,5-4 0,-13 0 15,-5-3-15,0-5 0,4-6 16,-9-1-16,-6 4 0,1-9 15,-2-2-15,-6 0 0,-4 0 16,2-6-16,0-5 0,-6 5 0,-2 2 16,-7-5-16,-1-2 15,-2-3-15,-4 0 0,-2 0 0,-2-3 16,-8-1-16,-7 1 0,-3-6 16,-3-3-16,-3 8 0,-1-1 15,-7-3-15,-4-3 0,-3 4 16,0 3-16,-10-5 0,-8-4 15,4 6-15,3 5 0,-8-3 16,-10-1-16,2 2 0,2 1 16,-9 1-16,-5 0 0,1 3 0,2 3 15,-10 0-15,-10 2 16,5 4-16,2 1 0,-12-2 0,-8 0 16,7 6-16,7 4 0,-9 5 15,-4 1-15,4 1 0,7 1 16,-5 4-16,-4 3 0,9 2 15,3 3-15,-2 2 0,-3 2 16,3 2-16,4 1 0,-6 3 16,-2 2-16,7 4 0,6 1 0,-8 8 15,-5 4-15,5 1 0,5 1 16,0 2-16,-4 5 16,11-3-16,6 0 0,1 5 0,-1 4 15,8-1-15,4-3 0,2 7 16,5 4-16,2-3 0,2-3 15,5 4-15,3 2 0,8-4 16,2-3-16,3 7 0,4 6 16,0-9-16,-2-4 0,8 8 15,5 5-15,3-10 0,1-7 0,5 3 16,2 1-16,5-1 0,3-7 16,6 4-16,1 1 15,-3-3-15,-2-5 0,2-1 0,4-2 16,-3-1-16,-5-3 0,4 1 15,-3-4-15,2 2 0,-2-3 0,0 1 16,-1 4-16,-13-14 16,0 1-16,4 0 0,-1 1 15,-1 0-15,2-1 0,3-1 16,1 0-16,0-1 0,1 2 0,-4-2 16,-7-1-16,-1-3 0</inkml:trace>
  <inkml:trace contextRef="#ctx0" brushRef="#br0" timeOffset="93087.1773">13203 14148 0,'0'0'15,"-6"-10"-15,-4-6 0,-1-1 0,0-1 16,-13-12-16,-11-12 16,-1 3-16,-2 0 0,-14-8 0,-6 0 15,1 3-15,0 4 0,-17-7 16,-16-5-16,6 6 0,4 6 0,-44-12 15,4 8-15,13 11 16,9 8-16,-10 5 0,-7 4 16,9 7-16,7 2 0,-6 4 15,-4 2-15,9 4 0,5 1 0,-11 7 16,-7 7-16,11 1 0,9 4 16,-6 8-16,-3 7 0,10 0 15,8 0-15,-1 8 0,-1 6 16,9-2-16,7-2 0,-3 11 15,-1 8-15,13-2 0,11-1 0,-3 8 16,-3 5-16,11-6 16,7-6-16,3 10 0,5 6 15,2-5-15,2-5 0,5 7 0,3 5 16,7-2-16,3-6 0,10 5 16,6 8-16,1-9 0,0 0 15,5-1-15,5 1 0,0-2 16,-1-2-16,11 2 0,5 3 15,2-8-15,0-5 0,6 5 16,3 4-16,-2-10 0,-1-5 0,10 3 16,6 4-16,-2-9 0,0-8 15,6 4-15,7 4 16,-2-6-16,-2-5 0,9 1 0,7-1 16,-8-7-16,-4-4 0,10-1 15,8 1-15,-8-11 0,-8-7 0,9-3 16,5-3-16,-4-2 15,-3-2-15,8-4 0,5-3 16,-6-6-16,-5-5 0,7-6 16,5-4-16,-10-1 0,-7 2 0,5-6 15,4-3-15,-4 0 0,-2 1 16,1-8-16,1-5 16,-6-1-16,-5-1 0,0-10 0,2-5 15,-8 7-15,-6 8 0,3-13 16,0-8-16,-7 3 0,-4 0 0,-4-5 15,-2-5-15,-1 9 16,-1 7-16,-2-2 0,0-2 16,-12-1-16,-6 1 0,1-7 15,2-7-15,-7 6 0,-2 1 0,-8-11 16,-3-4-16,-3 11 0,-2 5 16,-4-8-16,-1-5 0,-2 1 15,-1 7-15,-11-7 0,-7-6 16,-3 15-16,-2 9 0,-7-4 15,-3-6-15,-2 8 0,0 4 0,-13 1 16,-8-1-16,3-1 16,4-1-16,18 19 0,12 11 0,10 8 15</inkml:trace>
  <inkml:trace contextRef="#ctx0" brushRef="#br0" timeOffset="108804.5918">5715 15608 0,'0'0'0,"0"0"0,0 0 15,0 0-15,0 0 0,0 0 16,38-4-16,-38 4 0,43-6 15,-14 5-15,4-2 0,2-1 0,3 1 16,16-1-16,4-1 0,15-1 16,2 2-16,14 0 15,-1 2-15,-1 0 0,-1 0 0,16 2 16,-1 0-16,12 2 0,-6 0 16,45 5-16,-10 0 0,-17 0 15,-9 2-15,-6 0 0,-4 4 16,-6-4-16,-4 3 0,-4-3 15,-5 1-15,-3 1 0,-3 3 0,-9-1 16,-6-1-16,-16-4 0,-10 1 16,-4-4-16,-3-1 15,-11-4-15,-7 0 0,-8-1 16,-7 1-16,0 0 0,0-3 0,-3-1 16,-2-1-16,-12 0 0,-10-2 15,-2 1-15,-9-1 0,-7 0 16,-5 1-16,-6-4 0,-4 3 15,17 0-15,12 3 0,9 1 16</inkml:trace>
  <inkml:trace contextRef="#ctx0" brushRef="#br0" timeOffset="109187.6072">5660 15799 0,'0'0'16,"0"0"-16,0 0 0,0 0 0,26-5 16,-26 5-16,43-8 0,-14 1 15,5-1-15,10-1 16,6 2-16,12-2 0,0 0 0,14-2 15,17 4-15,-2-1 0,0 1 0,17 1 16,0 2-16,8 4 16,-11 2-16,45 6 0,-14-1 15,-17 3-15,-12 1 0,-7 4 0,-4 3 16,-11-4-16,-8-3 0,2 2 16,1-1-16,-10-3 15,-12-1-15,-3-1 0,-1 0 0,-6-3 16,-6-3-16,-4-1 0,-1-5 15,-12-6-15,-6-5 0,-6 7 16,-4 2-16,-3 2 0</inkml:trace>
  <inkml:trace contextRef="#ctx0" brushRef="#br0" timeOffset="109488.33">8203 15280 0,'0'0'0,"0"0"16,0 0-16,22 11 0,-22-11 0,26 13 15,-6-5-15,2 2 0,3 1 16,3 3-16,1 1 0,8 6 16,-2-3-16,7 9 0,-1 0 15,-4 1-15,-3 1 0,-5-2 16,-5 0-16,-3 5 0,-5-1 15,-12 1-15,-7 1 0,-9-1 16,-6-1-16,-11 2 0,-9 3 16,-14 3-16,-10-1 0,7-4 15,13-8 1,11-6-16</inkml:trace>
  <inkml:trace contextRef="#ctx0" brushRef="#br0" timeOffset="110087.6403">6205 16552 0,'0'0'16,"0"0"-16,0 0 0,0 0 16,0 0-16,0 0 0,0 0 15,0 0-15,35-1 0,-35 1 16,41-2-16,-15 1 0,2 0 0,8-2 16,8 0-16,13-1 0,1 0 15,21-2-15,5 2 16,15 0-16,0 2 0,2 1 0,2 1 15,1 2-15,-14 2 0,36 5 16,4 1-16,-15-3 0,-14-1 0,-4-1 16,-3 1-16,-9-1 0,-7 2 15,3 6-15,1 3 16,-19-2-16,-14-1 0,-16-5 0,-10-5 16,-9 0-16,-5 1 0,-7-3 15,-2-1-15,-11-4 0,-3-3 16,-17 0-16,-15 0 0,12-1 15,-8-2-15,-11-1 0,-8 0 16,-2 1-16,-2 2 0,-9-1 16,22 2-16,17 3 0</inkml:trace>
  <inkml:trace contextRef="#ctx0" brushRef="#br0" timeOffset="110404.6435">6208 16674 0,'0'0'0,"0"0"16,0 0-16,32-1 0,-32 1 0,30-2 15,-6 0-15,4 0 0,4 1 16,15 0-16,7 1 0,-2-1 15,2 0-15,18 1 0,15 1 16,-8-1-16,-5 0 0,16 6 16,-1 4-16,1 2 0,-9-1 0,8 2 15,-3 1-15,8 2 0,-18-3 16,-4 3-16,-1 2 16,-10 1-16,-8 2 0,-9-6 15,-5-4-15,-13-3 0,-8-3 0,-6-2 16</inkml:trace>
  <inkml:trace contextRef="#ctx0" brushRef="#br0" timeOffset="110821.5147">6926 16208 0,'0'0'0,"0"0"0,0 0 0,0 0 16,-25-1-16,25 1 0,-29 8 15,12-1-15,-2-1 0,-6 5 16,-5 4-16,-2-1 0,1 1 0,-11 4 16,0 0-16,-10 5 0,2 2 15,-1 2-15,-2 4 16,-3 1-16,4-3 0,-4 4 0,3 0 15,4-2-15,4 1 0,7-3 16,6-2-16,2 2 0,2 0 0,8-1 16,7-1-16,5-4 15,6-2-15,9 0 0,3 0 16,5-2-16,4-2 0,7 3 16,8-1-16,7-3 0,3-2 0,4 2 15,3 1-15,5 1 0,0 1 16,24 4-16,12 3 15,-18-6-15,-9-4 0,9 2 16,-22-5-16,-17-5 0</inkml:trace>
  <inkml:trace contextRef="#ctx0" brushRef="#br0" timeOffset="111171.5185">7715 16263 0,'0'0'0,"0"0"16,0 0-16,0 0 0,0 0 0,0 0 15,0 0-15,-20 13 0,20-13 16,-21 21-16,7-5 0,-5 4 15,0 1-15,-3 5 0,-3 3 16,-9 10-16,-2 1 0,-9 13 16,0 4-16,2-3 0,2-3 0,-6 13 15,0 0-15,2 3 0,8-7 16,-5 4-16,1-5 16,8-7-16,7-7 0,4-5 0,5-3 15,-2-9-15,2-9 0,5-11 16,3-9-16,3 0 0,3 0 15,-1 0-15</inkml:trace>
  <inkml:trace contextRef="#ctx0" brushRef="#br0" timeOffset="111404.4514">7311 16162 0,'0'0'16,"0"0"-16,0 0 0,6 19 16,-6-19-16,7 32 0,0-7 15,-3 2-15,3 5 0,4 17 0,1 9 16,3 14-16,-2 0 0,2 25 16,0 8-16,3 16 0,2-2 15,-3-19-15,-3-20 0,-5-26 16</inkml:trace>
  <inkml:trace contextRef="#ctx0" brushRef="#br0" timeOffset="118221.6903">26156 10126 0,'0'0'0,"0"0"15,0 0-15,-5-20 0,5 20 16,0 0-16,-14-20 0,7 12 0,-1-3 16,-4 4-16,-5-2 0,-3 3 15,-2 3-15,-11 0 0,-2 3 16,-4 5-16,-1 2 0,-14 9 15,-2 4-15,0 5 0,0 2 16,-6 9-16,6 0 0,8 2 16,9-2-16,-1 4 0,7-2 15,10-2-15,7-3 0,8-2 16,4-1-16,4-1 0,2 1 0,6-3 16,5 1-16,0-4 0,-1-6 15,4-1-15,3-5 0,3 3 16,2 2-16,1-7 0,2-2 15,2-5-15,1 0 0,2-5 16,2 1-16,-1-3 0,-1-6 16,-4 3-16,0-6 0,-7 4 15,-4 3-15,-4 1 0</inkml:trace>
  <inkml:trace contextRef="#ctx0" brushRef="#br0" timeOffset="118537.935">25741 10492 0,'0'0'0,"0"0"16,0 0-16,0 0 0,0 0 0,0 0 15,35 0-15,-35 0 16,29-4-16,-29 4 0,38-3 0,-18 2 16,0-1-16,1 1 0,1 1 15,-3 1-15,0 1 0,3-1 16,-1 2-16,-3 1 0,-3 0 15,-3 2-15,-2 2 0,-2-1 16,-2 3-16,-4-2 0,-2 3 16,-2 0-16,-2 6 0,-6 1 15,-4 3-15,-3 1 0,-1-1 0,-2 4 16,-1-2-16,-7 5 0,1 0 16,-1-3-16,2 0 0,3 0 15,2-1-15,4-5 0,4-2 16,2-5-16</inkml:trace>
  <inkml:trace contextRef="#ctx0" brushRef="#br0" timeOffset="118938.5123">24630 11007 0,'0'0'0,"0"0"15,0 0-15,0 0 0,0 0 0,0 0 16,0 0-16,35-1 16,-35 1-16,37 0 0,-10-3 0,3 2 15,1-2-15,14-1 0,5-3 16,1 1-16,3 2 0,18-3 15,3-1-15,10 1 0,-6-3 16,14 3-16,-2 3 0,-10 1 16,-7 2-16,11-2 0,-2 3 15,-9-1-15,-8 2 0,30-1 16,-9 3-16,-14 0 0,-12 1 0,-10-3 16,-8-1-16,-10 3 0,-6 0 15,-2 1-15,0-1 16,-9-2-16,-6-1 0,-10 0 0,0 0 15,-5 3-15,1 4 0,0-4 16,2-1-16,2-2 0</inkml:trace>
  <inkml:trace contextRef="#ctx0" brushRef="#br0" timeOffset="119638.6717">25813 11376 0,'0'0'0,"0"0"15,0 0-15,0 0 0,12-23 0,-12 23 16,8-18-16,-4 6 0,1-1 15,-3-3-15,-1-2 0,-2 2 16,-2 1-16,-2 0 0,0-1 16,-3-2-16,0 3 0,-2 1 15,-1 2-15,-1 2 0,0 3 0,-3 1 16,-4 5-16,-1 1 0,0 4 16,-2 3-16,0 1 0,0 5 15,0 2-15,-6 6 0,-1 4 16,3-3-16,4 2 0,2 1 15,2 0-15,3 0 0,5-3 0,0 3 16,4-2-16,4-7 16,3-1-16,2 1 0,1-4 15,4-1-15,2 0 0,4-4 0,4-2 16,1-3-16,1-2 0,4-4 16,4-3-16,-1 3 0,1-3 15,0-5-15,3-2 0,-3-2 16,-3 1-16,5-6 0,-1 0 15,-4 3-15,-3 3 0,-3-2 16,-4-1-16,-2 3 0,0 1 0,-5 3 16,-1-1-16,-4 3 15,0 5-15,-2-3 0,-1 0 16,-1 2-16,-1-1 0,0 5 0,-1-1 16,-2 4-16,0-1 0,-4 3 15,-2 6-15,0-2 0,1 3 16,-2 1-16,0 1 0,0 1 15,1 0-15,1 4 0,1 0 16,1 0-16,2 0 0,0 1 16,2 1-16,0 1 0,2 1 0,1 5 15,1-1-15,2-1 0,3-3 16,4 2-16,3 2 0,-2-5 16,-3-5-16,0-2 0</inkml:trace>
  <inkml:trace contextRef="#ctx0" brushRef="#br0" timeOffset="120904.2866">19044 13525 0,'0'0'0,"0"0"15,0 0-15,0 0 0,0 0 0,28 5 16,-28-5-16,20 13 0,-20-13 15,30 17-15,-12-5 0,1 1 16,0 0-16,3 4 0,3 5 16,7 3-16,-1 0 0,11 8 15,3 3 1,-4-4-16,-2-3 0,5 0 0,-2-6 0,-2-5 16,1-4-16,0-5 0,0-4 15,0-5-15,-1-4 0,3-5 16,2-5-16,-2-2 0,0-3 15,8-7-15,1-1 0,-1-1 16,-1 1-16,7-3 0,0 1 16,-3 0-16,-2 1 0,3 2 15,2 1-15,-2 1 0,-2 1 0,22 4 16,-7 11-16,-7 9 0,-6 7 16,0 4-16,0 2 0,-2 4 15,-1 1-15,-1 2 0,-1-1 16,1-5-16,0-4 0,6-3 15,6-3-15,0-3 0,1-1 0,3-6 16,4-5-16,1-4 16,2-1-16,5 0 0,2 1 15,0-2-15,-3 0 0,2 3 0,4 2 16,-5 5-16,-3 3 0,-4 7 16,-1 3-16,-6 4 0,-3 1 15,0 8-15,-1 5 0,-4 1 16,-5-2-16,-2 3 0,-1 1 15,-3 0-15,-2-2 0,9-7 16,7-6-16,3-6 0,5-4 16,3-5-16,6-3 0,0-2 0,0-3 15,6-6-15,4-4 0,-1 2 16,-1 2-16,0 4 0,-1 3 16,-4 8-16,-5 4 0,-1 5 15,0 4-15,-8 4 0,-3 2 16,-2 4-16,1 1 0,0 2 15,-1 3-15,-2 4 0,1 3 16,-3-6-16,-1-5 0,4-4 16,4-1-16,6-4 0,5-4 0,6-11 15,4-6-15,-1-10 16,-1-4-16,4-2 0,3-3 0,-3-5 16,-2-4-16,1-2 0,0-1 15,-27 11-15,-18 8 0,-12 6 16</inkml:trace>
  <inkml:trace contextRef="#ctx0" brushRef="#br0" timeOffset="121388.1957">26927 10817 0,'0'0'0,"0"0"0,0 0 16,0 0-16,0 0 0,32 0 0,-32 0 16,42-4-16,-19 1 0,3 3 15,3-1-15,0-1 0,-2 2 0,5 0 16,-3 0-16,-5 0 0,-4 0 16,-2 0-16</inkml:trace>
  <inkml:trace contextRef="#ctx0" brushRef="#br0" timeOffset="121555.1671">26887 11105 0,'0'0'0,"0"0"0,0 0 16,0 0-16,35-2 0,-35 2 0,41-4 15,-16 4-15,0-3 0,5 2 16,4 0-16,2-1 0,-5 1 15,-4-1-15</inkml:trace>
  <inkml:trace contextRef="#ctx0" brushRef="#br0" timeOffset="121926.1973">27630 10971 0,'0'0'15,"0"0"-15,0 0 0,29-1 16,-29 1-16,38-3 0,-12 3 16,5 1-16,4 1 0,15-1 0,4 2 15,11 1-15,-3 0 0,3-1 16,2 0-16,11 0 0,-3-1 15,9 4-15,-3 1 0,-6-1 16,-5 0-16,9 3 0,-4-1 16,-12-1-16,-6 0 0,-5 0 15,-4 1-15,-1-1 0,-7-3 0,-8 2 16,-5 2-16,-11-3 16,-4-3-16,-7-2 0,-5 0 0,-4-7 15,-1-4-15,-7 0 0,-5 0 16,6 3-16,2 2 0,3-1 15</inkml:trace>
  <inkml:trace contextRef="#ctx0" brushRef="#br0" timeOffset="122521.2127">28385 9937 0,'0'0'0,"0"0"0,0 0 0,0 0 0,0 0 15,0 0-15,0 0 16,0 0-16,0 0 0,0 0 16,-5 30-16,5-30 0,-6 32 0,1-12 15,1 5-15,-1 2 0,1 2 16,-3 13-16,0 1 15,-1-2-15,0 0 0,-3 9 0,0-3 16,1-3-16,1-3 0,0 2 16,-1 0-16,2-7 0,1-4 0,1-8 15,-1-5-15,4-5 16,1 0-16,-1-4 0,1-1 16,1-3-16,0-3 0,1-3 0,0 0 15,0-3-15,0 0 0,1-5 16,1-6-16,2 0 0,-1 0 15,2-1-15,2-3 0,0 1 16,-1-1-16,4-3 0,2 0 16,-1 2-16,-1 1 0,2 1 15,2 0-15,-1 5 0,0 1 0,3 0 16,0 4-16,1 0 0,-2 4 16,0 2-16,1 1 15,-5 0-15,-1 2 0,0 3 0,0-1 16,-1 3-16,-2-3 0,-1 6 15,-3 1-15,-2 0 0,-2 1 0,-2 2 16,-3 3-16,-1-3 16,-3 2-16,-6 1 0,-4 0 15,0-1-15,2 0 0,-10 2 16,-3-3-16,3 2 0,0 1 0,4-3 16,3-1-16,4-4 0,3 0 15,3-4-15</inkml:trace>
  <inkml:trace contextRef="#ctx0" brushRef="#br0" timeOffset="122904.4634">28667 11314 0,'0'0'0,"0"0"16,0 0-16,0 0 0,0 0 0,0 0 15,0 0-15,0 0 0,-14-22 16,14 22-16,-30-5 16,30 5-16,-39-2 0,15 5 0,-5 1 15,1 5-15,-1 0 0,-10 8 16,-1 4-16,3 1 0,5-3 15,-4 12-15,3 2 0,3-2 16,5-2-16,2 4 0,6-1 16,7-4-16,5 0 0,6-2 15,6 1-15,1-5 0,1-3 0,6-1 16,5 0 0,2-6-16,1-3 0,5-4 0,3-5 15,-4-1-15,-2-1 0,-5 0 0,-5 1 16,-3 0-16</inkml:trace>
  <inkml:trace contextRef="#ctx0" brushRef="#br0" timeOffset="123288.9995">28347 11620 0,'0'0'0,"0"0"0,0 0 0,0 0 16,0 0-16,29-3 0,-29 3 15,25-4-15,-25 4 0,28-3 16,-14 3-16,1 0 0,-1 0 16,0 0-16,2 0 0,-1 3 15,-1-2-15,1 0 0,-1 1 16,-2 2-16,-1-1 0,-1 1 16,-1 3-16,-1 3 0,-3-1 0,-1 4 15,-3 1-15,-2 2 0,-2 0 16,-4 6-16,-6 2 15,0 0-15,0 1 0,0 0 0,-2-1 16,-2 3-16,-1-2 0,1-2 16,-1-1-16,1-2 15,1-1-15,3-4 0,3-2 0,1-2 16,1-1-16,1-3 0,3 0 16,0-3-16,0-1 0,0-3 15,0-4-15,-4-4 0,-1-4 0,1 1 16,2 2-16,0 3 0</inkml:trace>
  <inkml:trace contextRef="#ctx0" brushRef="#br0" timeOffset="124021.9256">22364 12111 0,'0'0'0,"0"0"16,0 0-16,0 0 0,0 0 0,13-21 16,-13 21-16,22-21 0,-7 7 0,3-1 15,2 1-15,2-3 0,3 0 16,11-8-16,2-3 15,2 1-15,0 0 0,13-7 16,2 0-16,6-4 0,-1 1 0,-2 5 16,0 0-16,7-5 0,-1 2 15,-4 2-15,-1 2 0,2-3 16,-5 3-16,0 2 0,0 1 16,-8 3-16,-6 1 0,1 2 15,2 3-15,-4 2 0,-3 0 16,-2-1-16,-1 4 0,-4-1 15,-3 4-15,-2-3 0,-2 3 16,-5 0-16,-4 1 0,-3 3 0,-1 0 16,-3 3-16,0 3 0,-3-1 15,0 1-15,-3 0 0,-2 1 16,-1 4-16,-5 1 0,-3 5 16,-4 1-16,3-4 0,1 1 15,3-1-15</inkml:trace>
  <inkml:trace contextRef="#ctx0" brushRef="#br0" timeOffset="124439.9345">22465 12279 0,'0'0'0,"0"0"16,0 0-16,0 0 0,0 0 0,0 0 15,17-18-15,-17 18 0,22-19 0,-6 6 16,5-4-16,1 1 16,0-2-16,5-1 0,3-3 15,8-7-15,1 1 0,12-8 0,1-2 16,0 3-16,-1 1 0,13-6 15,1 1-15,6-4 0,-5 2 16,-2 2-16,-4-1 0,3-1 16,-7 4-16,-1 1 0,-1 2 15,-5 3-15,-2 3 0,15-12 16,-8 4-16,-12 5 0,-9 3 0,-4 10 16,-4 4-16,-5 6 0,-3 1 15,-11 4-15,0-1 16,-3-3-16,-1-3 0,-2 1 15,0-4-15,-4-1 0,-3-2 0,3 6 16,1 2-16,-1 1 0</inkml:trace>
  <inkml:trace contextRef="#ctx0" brushRef="#br0" timeOffset="124855.3995">23676 10956 0,'0'0'0,"0"0"0,0 0 0,0 0 16,0 0-16,0 0 0,0 0 15,0 0-15,25-7 0,-25 7 16,0 0-16,38 3 0,-38-3 16,31 0-16,-11 0 0,-1-2 15,2 2-15,1-1 0,0 1 16,1 0-16,-1-3 0,6 3 15,2-3-15,-3 2 0,-3-2 0,1 2 16,1-1-16,-2 1 0,-2 1 16,-1 0-16,-1 3 0,-4-3 15,0 3-15,-3 2 0,-1 2 16,-2 2-16,-2 0 0,-4 5 16,-2 3-16,-3 2 0,-2 6 15,-6 3-15,-3 4 0,-5 7 16,0 0-16,-6 7 0,-5 2 15,-5 13-15,1-4 0,-8 14 0,0 1 16,1-6-16,0-4 0,-5 9 16,1-1-16,0-5 0,-1-6 0,-3 7 15,13-21-15,11-14 16</inkml:trace>
  <inkml:trace contextRef="#ctx0" brushRef="#br0" timeOffset="125372.1253">22391 11598 0,'0'0'0,"0"0"0,0 0 16,0 0-16,0 0 0,0 0 0,-21 7 15,21-7-15,-7 18 0,7-18 16,-13 30-16,7-11 0,-2 1 0,-2 5 16,-2 5-16,-2 6 15,-1 1-15,1 0 0,0 2 16,-2 4-16,3-5 0,0 0 15,0-2-15,0-3 0,2-3 0,-1-2 16,1-6-16,4-8 0,0-2 0,3-2 16,0-1-16,2-3 15,1 0-15,1 0 0,2 0 16,0-2-16,2 0 0,1 0 16,2 1-16,-1-1 0,1 1 0,2 1 15,2 1-15,2-1 0,1 1 16,3-2-16,2 1 15,2 1-15,1 0 0,3-1 0,5 0 16,0-1-16,-1 0 0,12 1 16,3-2-16,-1 0 0,0-1 15,1 1-15,3 2 0,1 0 0,-4 0 16,-9-1-16,-8-1 16,-6-2-16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8:29:54.1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7174 6883 0,'0'0'0,"0"0"15,0 0-15,0 0 0,0 0 0,0 0 16,0 0-16,0 0 0,0 0 16,0 0-16,0 0 15,0 0-15,28-4 0,-28 4 0,44-1 16,-17 1-16,0 0 0,6-2 16,7 2-16,13-1 0,-1-2 15,18 3-15,5-3 0,-3 3 16,-3 0-16,21-1 0,14-1 15,-6 1-15,-7 1 0,15-3 16,0 2-16,24-2 0,-22 3 0,-2 0 16,-3 2-16,-12-1 0,-9 0 15,0-1-15,2-2 0,-12 4 16,-7 2-16,0-4 0,-1-4 16,-7 7-16,-4 1 0,-4-4 15,-4-1-15,-9-2 0,-6 0 16,-7-1-16,-4-3 0,-6 3 15,-4 0-15,-1 1 0,-3 3 16,-3-3-16,-1-1 0,-3 4 0,0 4 16,-2-4-16,-4-1 0,-11 1 15,-7 1-15,-1-1 0,-1-1 16,6 1-16,4-3 0,5 3 16</inkml:trace>
  <inkml:trace contextRef="#ctx0" brushRef="#br0" timeOffset="450.1789">6926 7136 0,'0'0'0,"0"0"16,0 0-16,0 0 0,0 0 0,0 0 15,36 4-15,-36-4 0,47-3 16,-12 2-16,8-2 0,4-1 16,4-1-16,22 0 0,6 1 15,14-3-15,-2 3 0,22-3 16,21 2-16,4 3 0,-15 1 0,48-1 15,-14 0-15,-25-1 16,-16 0-16,-3 3 0,-1 0 0,-14 1 16,-10-1-16,1 3 15,2 1-15,-16 1 0,-8-3 0,-2 1 16,-2-4-16,-12 1 0,-8 1 16,-1 2-16,-2 2 0,-5-5 15,-6 2-15,-2-2 0,-3 1 16,-5-1-16,-4 4 0,-3 3 15,-2 3-15,-4-2 0,-4-1 0,0-2 16,-1-1-16,0-2 0</inkml:trace>
  <inkml:trace contextRef="#ctx0" brushRef="#br0" timeOffset="7366.6905">4391 8604 0,'0'0'0,"0"0"0,0 0 0,0 0 15,0 0-15,0 0 0,-3 21 16,3-21-16,0 0 0,-9 35 0,9-35 16,-10 36-16,2-15 0,1 2 15,-2 2-15,-1 1 0,0 2 16,-6 6-16,3 2 0,-1-3 16,3 1-16,-5 2 0,1-2 15,0-2-15,1-3 0,1-2 16,1-1-16,2-4 0,2-3 15,1 0-15,0 0 0,1-4 0,1-4 16,2-1-16,2-1 16,-2-4-16,2-1 0,5-1 0,0-2 15,1 0-15,1 1 0,-3-1 16</inkml:trace>
  <inkml:trace contextRef="#ctx0" brushRef="#br0" timeOffset="7583.107">4587 8953 0,'0'0'0,"0"0"0,0 0 0,22-6 16,-22 6-16,26-3 0,-26 3 15,36-2-15,-17 2 0,2 0 16,1 3-16,3-2 0,-2 2 0,2 1 15,0 1-15,-3 0 0,-3 0 16,-4-2-16,-1 0 0,-2 0 16</inkml:trace>
  <inkml:trace contextRef="#ctx0" brushRef="#br0" timeOffset="8083.2461">5391 8855 0,'0'0'0,"0"0"0,0 0 15,0 0-15,0 0 0,0 0 16,0 0-16,25-5 0,-25 5 0,28-4 16,-28 4-16,41-3 0,-19 2 15,5 0-15,3 0 0,2 0 16,3 0-16,9 0 0,3 1 16,1-1-16,-1 0 0,12-1 15,2 0-15,6-1 0,-4 1 0,1-1 16,1-1-16,5 1 15,-8 0-15,-1 1 0,2 1 16,-8-1-16,-3 0 0,9 0 0,-4 0 16,-6-1-16,-7 1 0,-1 2 15,0 1-15,-8-1 16,-4-2-16,1 0 0,0 0 0,-4 1 16,-3 1-16,-3 0 0,-2 0 15,-6 1-15,-2 1 0,-2 0 16,-1 1-16,-3 1 0,-2 0 0,-4 1 15,-2-1-15,-4-1 0,-3-2 16,2 0-16,1 1 0,2-1 16</inkml:trace>
  <inkml:trace contextRef="#ctx0" brushRef="#br0" timeOffset="8849.7999">6041 9188 0,'0'0'16,"0"0"-16,0 0 0,0 0 15,6-20-15,-6 20 0,4-19 0,-3 8 16,1 0-16,-2-2 0,-2-2 16,1 3-16,-1 0 0,-2 1 15,-1 1-15,-1-1 0,1 1 0,-3 1 16,-1 1-16,-2 2 15,-1 2-15,-3 1 0,-3 2 16,2 1-16,-1 1 0,-7 6 0,-3 3 16,2 2-16,0 0 0,1 3 15,1 1-15,2 2 0,1 0 16,-2 8-16,3 2 0,2-3 16,2-2-16,3 0 0,2-1 15,5-2-15,3-1 0,2 0 16,2-1-16,2-1 0,2-2 0,0-2 15,2-4-15,2-2 0,1 0 16,5-3-16,2-3 16,2-2-16,0-3 0,1-2 0,1 0 15,-1-4-15,-2 0 0,-1 0 16,4-1-16,-3 0 0,-1 3 16,-3-5-16,0-1 0,-2-1 15,-4 1-15,0 0 0,-1 2 16,-1 1-16,-3-1 0,0 3 15,-1 2-15,0 4 0,-2-1 0,2 1 16,-3-1-16,0 0 0,0 1 16,0 3-16,0 0 15,-3 1-15,2 2 0,-1 4 0,1 3 16,-3 0-16,0-1 0,1 3 16,0-1-16,-2 1 0,2 1 0,-5 6 15,2 0-15,-1 0 16,0 0-16,2-1 0,2-3 15,1 1-15,-1-1 0,3-3 0,-2 1 16,1-2-16,1 0 0,0-7 16,3-2-16,-2-2 0,1 1 0,-2-1 15</inkml:trace>
  <inkml:trace contextRef="#ctx0" brushRef="#br0" timeOffset="9316.7768">6174 9313 0,'0'0'0,"0"0"16,0 0-16,0 0 0,0 0 0,0 0 15,0 0-15,0 0 0,-3 31 16,3-31-16,-3 23 0,3-23 16,-7 25-16,7-25 0,-9 28 15,3-14-15,0-1 0,-1 0 16,1 0-16,-3-2 0,2 0 0,1-1 15,0-1-15,2-3 0,-1 0 16,2 0-16,0-1 16,-1 0-16,3-3 0,1-2 0,-3-4 15,3-1-15,1 0 0,2-4 16,3 1-16,1-1 0,-1 0 16,1-1-16,1-1 0,-2 0 0,1 0 15,1 1-15,-1 1 16,1-1-16,-1 2 0,-1 0 15,0 0-15,-1 3 0,-1 0 0,0 1 16,1 2-16,1 0 0,-3 1 16,2 2-16,-1 2 0,1 2 15,-2 1-15,-1 1 0,-1 1 16,1 1-16,-2 2 0,0 0 16,0 1-16,-2 0 0,1 0 15,-3 1-15,-1-1 0,2-2 16,0 0-16,-1-1 0,2-1 15,1-2-15,-2-2 0,3 0 16,-3-2-16,2 2 0</inkml:trace>
  <inkml:trace contextRef="#ctx0" brushRef="#br0" timeOffset="9533.0113">6373 9406 0,'0'0'16,"0"0"-16,0 0 0,0 0 0,0 0 15,28-5-15,-28 5 16,24-2-16,-24 2 0,27 0 0,-11-1 16,0 1-16,0 1 0,-1 1 15,0 0-15,0 1 0,-3-2 16,0 1-16,-3-1 0,0 1 16,-2-1-16,0 4 0,-4 4 15,1-1-15,-1-1 0,-1-1 16</inkml:trace>
  <inkml:trace contextRef="#ctx0" brushRef="#br0" timeOffset="9755.0184">6496 9332 0,'0'0'0,"0"0"0,0 0 16,0 0-16,0 0 0,0 0 15,0 0-15,0 0 0,-7 26 16,7-26-16,0 0 0,-7 31 15,7-31-15,-5 22 0,3-7 16,1-1-16,-1-1 0,0 0 16,0 1-16,-1-2 0,1 0 0,1-2 15,1-1-15,1-2 0,0-5 16,0 0-16,0 1 0,-1-3 16</inkml:trace>
  <inkml:trace contextRef="#ctx0" brushRef="#br0" timeOffset="10017.4217">6804 9316 0,'0'0'0,"0"0"16,0 0-16,0 0 0,0 0 0,0 0 16,0 0-16,0 0 15,-1 25-15,1-25 16,-4 24-16,4-24 0,-3 24 0,1-11 15,0 3-15,-2 0 0,1 1 16,-1 0-16,-2 1 0,1-1 16,0-1-16,0-3 0,-2 0 15,1-2-15,-1-1 0,-4 0 16,1-5-16,3-2 0,1-3 0,-1 1 16,2-1-16,0 2 0</inkml:trace>
  <inkml:trace contextRef="#ctx0" brushRef="#br0" timeOffset="10350.1508">6434 8162 0,'0'0'0,"0"0"0,0 0 0,0 0 16,0 0-16,0 0 15,0 0-15,-3 26 0,3-26 0,-3 25 16,3-25-16,-8 36 0,3-16 15,-2 6-15,-1 5 0,1 1 16,-2 0-16,-4 11 0,-1 2 16,-1 0-16,3-9 0,2-5 15</inkml:trace>
  <inkml:trace contextRef="#ctx0" brushRef="#br0" timeOffset="11133.3139">3334 10126 0,'0'0'15,"0"0"-15,0 0 0,0 0 0,0 0 16,0 0-16,0 0 0,0 0 16,-17-15-16,17 15 0,0 0 15,0 0-15,0 0 0,31 2 16,-31-2-16,26-3 0,-26 3 15,36-4-15,-12 4 0,-1-3 16,2 3-16,13 0 0,5 3 16,-2-3-16,2-3 0,15 3 0,4 0 15,0-3-15,-4 0 0,17 0 16,3 1-16,6-1 0,-7 1 16,7 0-16,7-2 15,0 1-15,-7-4 0,41 3 16,-7 0-16,-15-1 0,-11-2 0,3 5 15,3 3-15,-7-2 0,-2-5 0,5 1 16,8 0-16,-11 3 16,-9-1-16,7 1 0,6 0 15,-13 0-15,-6 2 0,4-2 16,7-1-16,-11 0 0,-8-1 0,0 4 16,2-4-16,-10 1 0,-4-1 15,6 1-15,3 6 0,-13-3 16,-6 0-16,-1 0 0,-1-3 15,-9 1-15,-1 0 0,-5 2 16,-2 0-16,-8 1 0,-7 5 0,-4-6 16,-4-4-16,-1 2 0,-3 2 15,-13 6-15,-6 7 0,1-11 16,-5-3-16,8 1 0,4-1 16,5 1-16</inkml:trace>
  <inkml:trace contextRef="#ctx0" brushRef="#br0" timeOffset="11600.33">4072 10625 0,'0'0'0,"0"0"0,0 0 15,0 0-15,-10 27 0,10-27 0,-11 33 16,4-12-16,0 1 0,-4 6 16,0 4-16,-1 8 0,-1 0 15,-2 2-15,1 1 0,-1 6 16,2-5-16,-2 6 15,2-1-15,3-6 0,1-7 0,2-4 16,2-6-16,4-7 0,4-6 16,-2-6-16,1 0 0,-2 0 0</inkml:trace>
  <inkml:trace contextRef="#ctx0" brushRef="#br0" timeOffset="11783.5298">4404 10973 0,'0'0'16,"0"0"-16,0 0 0,0 0 0,0 0 16,0 0-16,34-6 15,-34 6-15,29 0 0,-9-1 0,4 1 16,2 1-16,-3 2 0,2-2 16,1-1-16,2 0 0,-4 0 0,-4 0 15</inkml:trace>
  <inkml:trace contextRef="#ctx0" brushRef="#br0" timeOffset="12067.5536">5390 10913 0,'0'0'0,"0"0"0,0 0 15,32-3-15,-32 3 0,38-5 0,-13 0 16,1 4-16,4-2 0,12 0 16,3-1-16,2 1 0,-2 2 15,13-2-15,1-1 0,6 3 16,-4-1-16,-4 2 0,-1-1 16,-5 1-16,-3-3 0,6 3 0,-1 3 15,-6 1-15,-5-1 0,-5 1 16,-4 3-16,-2 0 15,-2 0-15,-8-2 0,-6 0 0,-2-1 0</inkml:trace>
  <inkml:trace contextRef="#ctx0" brushRef="#br0" timeOffset="12734.4341">5906 11403 0,'0'0'0,"0"0"0,0 0 16,15-18-16,-15 18 0,13-15 16,-7 3-16,0 0 0,1-1 0,-1-3 15,0-2 1,-1 0-16,0 1 0,-1-2 0,-1-2 15,0 3-15,-2 1 0,-2-1 16,-3 0-16,-1 4 0,-3 3 16,-3 0-16,-2 1 0,0 3 15,-2 3-15,-1 3 0,-1 2 16,-2 3-16,-2 3 0,-1 3 0,-1 1 16,1 5-16,2 0 0,-4 6 15,1 3-15,3 2 0,2-1 0,3-1 16,-2 4-16,5-4 15,0-1-15,3 2 0,5-3 16,4-7-16,1 2 0,5-4 16,2 2-16,2-4 0,-2-4 15,3-1-15,2-1 0,4-5 0,2-2 16,1-5-16,4 1 0,-2-4 16,-1-2-16,2-3 15,2-1-15,-1-1 0,0 0 0,-3-2 16,-3 3-16,-1 1 15,-5 0-15,-1 3 0,-2 1 0,-1 2 16,-1 1-16,-2 1 16,-2-2-16,-1 5 0,0-1 0,-2 4 15,0 0-15,0 0 0,-2 4 16,-1 2-16,0 2 0,-3-1 16,1 2-16,-3 2 0,1 1 15,-2 3-15,2 2 0,1-2 16,0-1-16,0 2 0,2 2 15,0 0-15,2 1 0,0-2 0,1 0 16,1-2-16,1-3 0,2-1 16,2-5-16,-2-1 0,0 0 15,1-3-15</inkml:trace>
  <inkml:trace contextRef="#ctx0" brushRef="#br0" timeOffset="13199.8966">6223 11415 0,'0'0'0,"0"0"15,0 0-15,0 0 0,0 0 0,0 20 16,0-20-16,0 0 0,-5 30 16,5-30-16,-7 27 15,2-11-15,0-2 0,0-1 16,-1 0-16,1-1 0,1-2 0,-1-2 15,3 3-15,-1-3 0,0 0 16,-1-5-16,2-1 16,2-2-16,-1-4 0,3-3 0,3 0 15,1-2-15,1-2 0,2-1 16,1 1-16,1 0 0,0-1 16,4-4-16,-3 2 0,1 1 15,-3 0-15,0 1 0,-1 2 16,-1 2-16,-2-1 0,0 4 0,-1 2 15,0 1-15,-1 1 0,1 2 16,0 2-16,-1 1 0,-1 3 16,-1 0-16,0 0 0,-1 3 15,0 2-15,-2 2 16,-1 2-16,0 0 0,1 0 0,-5 4 16,2 0-16,0-1 0,-1-3 0,-2-2 15,-2-3-15,-1-4 16,-1-1-16,-2-5 0,0-6 15,2 3-15,2 0 0,2-1 16</inkml:trace>
  <inkml:trace contextRef="#ctx0" brushRef="#br0" timeOffset="13433.9039">6164 10531 0,'0'0'16,"0"0"-16,0 0 0,0 0 0,0 0 16,-1 26-16,1-26 0,-3 35 15,1-14-15,-3 1 0,-1 3 16,-1 0-16,0-4 0,1 4 0,-1-4 15,1-3-15</inkml:trace>
  <inkml:trace contextRef="#ctx0" brushRef="#br0" timeOffset="13718.6628">7485 9928 0,'0'0'0,"0"0"0,24-3 16,-9 2-16,2 1 0,3 0 15,6 0-15,3 1 0,0 0 0,-2 3 16,-3 3-16,-3-2 0,-2-2 16,-4 1-16,-2-2 0,0 0 15</inkml:trace>
  <inkml:trace contextRef="#ctx0" brushRef="#br0" timeOffset="13883.6652">7526 10169 0,'0'0'0,"0"0"0,0 0 16,31-1-16,-31 1 0,33 1 0,-11 1 15,4 1-15,-1-1 0,10 3 16,2-1-16,-6-1 0,-5 1 0,-4-2 16</inkml:trace>
  <inkml:trace contextRef="#ctx0" brushRef="#br0" timeOffset="14700.3019">8664 10026 0,'0'0'0,"0"0"0,0 0 0,0 0 0,0 0 15,19-9-15,-19 9 16,0 0-16,25-7 0,-25 7 0,25-6 16,-11 3-16,1 1 0,3-1 15,2 0-15,1 2 0,0 1 16,10-3-16,3 2 16,-1-1-16,-1 1 0,5-2 0,5 1 15,9 0-15,-1 5 0,4-2 16,4-1-16,6 0 0,-4 0 0,14 0 15,2 0-15,-6 1 0,-5 1 16,17-2-16,3 2 16,-11-1-16,-7-1 0,39 4 0,-4-3 15,-15 0-15,-12 0 0,9 3 16,6 0-16,-10-2 0,-6 3 16,11-5-16,6 2 0,-9 0 15,-7 3-15,11-3 0,8-1 16,-14 1-16,-8 0 0,14 3 15,9 2-15,-13-3 0,-7-1 0,9 1 16,7 0-16,-12-1 0,-6-3 16,6 4-16,6 0 0,-11-1 15,-7-1-15,8-1 0,7 1 16,-11 0-16,-8-2 0,6 0 16,1-3-16,-7 3 0,-5 1 0,4-1 15,7-1-15,-13 0 16,-7 0-16,1-1 0,3-4 15,-11 5-15,-8 2 0,2-2 16,-1-2-16,-4 2 0,-4 1 0,-2-2 16,-3-1-16,-4 1 0,0-2 15,-2 2-15,-3 1 0,-1 1 16,-1-3-16,-3 3 0,-3 3 16,-5-3-16,0 0 0,1 2 15,-1-2-15,-2 5 0,-1-1 0,-7 1 16,-6 0-16,1-1 0,-2-4 15,6 0-15,3 0 16,0 0-16</inkml:trace>
  <inkml:trace contextRef="#ctx0" brushRef="#br0" timeOffset="15233.7542">9339 8625 0,'0'0'0,"0"0"15,0 0-15,0 0 0,-31 19 0,31-19 16,-20 23-16,10-6 0,1 4 16,-4 0-16,0 2 0,-6 6 15,2 1-15,0-1 0,1 1 16,0 1-16,2-1 0,-3 7 15,3-1-15,1-4 0,1-4 0,3-2 16,0-2-16,4-4 0,1-1 16,4-3-16,2-4 0,1-3 15,-1 0-15,-1-3 0</inkml:trace>
  <inkml:trace contextRef="#ctx0" brushRef="#br0" timeOffset="15417.7624">9548 8911 0,'0'0'0,"0"0"0,0 0 16,27-4-16,-15 3 0,6 0 0,3 2 16,2-1-16,1 1 0,8 1 15,1 1-15,-1 0 0,-1-1 0,0 0 16,-6 0-16,-5-1 0</inkml:trace>
  <inkml:trace contextRef="#ctx0" brushRef="#br0" timeOffset="16067.5375">10814 8757 0,'0'0'16,"0"0"-16,0 0 0,0 0 0,0 0 16,0 0-16,0 0 0,28-10 15,-28 10-15,23-5 0,-23 5 16,35-2-16,-18 0 0,5 1 16,4-1-16,0 2 0,2-2 15,12-1-15,6 1 0,-1-2 16,-1 0-16,14 2 0,4 1 15,-1 1-15,-2 0 0,15-1 16,2-2-16,-6 2 0,-6-1 0,13 0 16,1 0-16,4 1 0,-8 1 15,0-2-15,-2 1 0,-2 4 16,-4 0-16,31-3 0,-8-3 16,-13 0-16,-7 1 0,-2 2 15,-1 0-15,-3 1 0,-3 0 16,-1 2-16,1 0 0,-11-2 15,-6-2-15,4 5 0,0 2 16,-7-5-16,-5-1 0,2-2 0,1 0 16,-3 0-16,-3 5 0,-2-4 15,-2-1-15,-4 4 0,-2 2 16,-8-3-16,4-1 0,-5 0 16,-2 0-16,-2 2 0,-1-1 15,-4-1-15,0-1 0,-3 4 16,-2 3-16,-5-2 0,-2-4 0,3 0 15,0 0-15,2 0 0</inkml:trace>
  <inkml:trace contextRef="#ctx0" brushRef="#br0" timeOffset="17705.4843">11397 9116 0,'0'0'0,"0"0"16,0 0-16,0 0 0,0 0 0,23-7 16,-23 7-16,25-6 0,-25 6 15,31-2-15,-13 2 16,0 2-16,-1 1 0,1 1 0,-2 1 16,0 1-16,-3 0 0,1 4 15,-3-1-15,-2 2 0,-3 0 16,-5 2-16,-3 3 0,-4-1 0,-3-1 15,-4 0-15,-3-1 16,-2-1-16,0-2 0,-4 1 0,-3 1 16,-1-1-16,2 0 0,-4 0 15,1-1-15,3-1 0,1-2 16,5-1-16,6-1 0,2-2 16,2-1-16,4 1 0,4-1 15,3-2-15,4-1 0,4-2 16,3 2-16,4-2 0,2 0 0,1 2 15,2-2-15,1 3 16,1 0-16,7 3 0,0 0 16,-5 2-16,-5 0 0,-3 2 0,-4 1 15,-3 1-15,-2 1 0,-4 1 16,-4 3-16,-3 0 0,-3-1 16,-7 3-16,-6 1 0,-1 0 15,0-2-15,-3 0 0,-3 1 16,1-3-16,1-2 0,3 0 15,3-2-15,2-1 0,3-2 0,3-1 16</inkml:trace>
  <inkml:trace contextRef="#ctx0" brushRef="#br0" timeOffset="18283.3808">12326 9252 0,'0'0'0,"0"0"16,0 0-16,15-19 0,-10 11 0,1-1 16,-1 0-16,0-1 0,-1-2 15,-1 0-15,0-2 0,-2 0 16,-1 2-16,-4-4 0,-2 2 16,-2 2-16,-1 1 0,-2 2 15,-2 4-15,-3 1 0,-3 1 0,-2 5 16,-1 3-16,0 3 15,0 2-15,-3 4 0,-1 0 16,-4 4-16,4 2 0,0 3 0,2 3 16,2-2-16,2-3 0,3 1 15,1 3-15,4-3 0,2-2 16,5 3-16,3 0 0,4-8 16,1-2-16,3-2 0,2-3 15,1 0-15,0-2 0,5-2 16,5-1-16,0-4 0,-1-1 0,1-4 15,0 1-15,0-4 0,-1-1 16,1-2-16,1-2 16,-1 0-16,-2 2 0,0-1 0,-1-2 15,-2 2-15,-3 1 0,-2 0 16,-2 3-16,-1 1 0,-2-1 16,-1 3-16,1 1 0,-2 3 15,-2 2-15,0 0 0,0 0 16,-2 5-16,-2-2 0,-1 3 15,-1 2-15,2-3 0,0 3 0,-2 3 16,-1 1-16,2 0 0,1 1 16,0 1-16,1-1 0,1 0 15,0 1-15,0-1 0,2 0 16,2-1-16,-1-1 0,1-2 16,1 0-16,0-5 0,1-2 0,-2-1 15,0 0-15,0 0 0</inkml:trace>
  <inkml:trace contextRef="#ctx0" brushRef="#br0" timeOffset="18783.5241">12481 9426 0,'0'0'0,"0"0"0,0 0 0,0 0 15,0 0-15,0 0 0,4 21 16,-4-21-16,0 0 0,-1 28 15,1-28-15,-3 23 0,3-23 0,-6 23 16,3-11-16,-1-1 0,0-2 16,1-1-16,0 0 15,-1-1-15,1-2 0,0 1 0,1-3 16,-1 1-16,2 0 0,1-4 16,0 0-16,0 0 0,2-6 15,2 1-15,0-4 0,1 2 16,0-1-16,2-2 0,2 0 15,0 0-15,3 0 0,0 1 16,0 0-16,0-1 0,-1-1 0,0 2 16,-1-1-16,0 1 0,-1 1 15,2-2-15,-1 2 0,-3 4 16,1 0-16,0 2 0,-1 1 16,1 0-16,0 1 0,-1 2 15,-1 3-15,1 0 0,-1-1 0,0 2 16,-1 1-16,0 2 15,-2 0-15,-1 2 0,-2 0 16,-1-1-16,0 1 0,-1 1 16,-1 0-16,0-1 0,1-1 0,-1 1 15,0-1-15,-1 0 0,0-2 16,1 0-16,-1-2 0,2 1 16,0-1-16,0-2 0,-1-3 15,1 1-15,2-2 0,-2 2 16</inkml:trace>
  <inkml:trace contextRef="#ctx0" brushRef="#br0" timeOffset="19602.5133">11588 7963 0,'0'0'0,"0"0"15,0 0-15,0 0 0,0-24 0,0 15 16,0-4-16,-1 1 15,-2-1-15,-1 1 0,-2-2 16,1 3-16,-2 1 0,-3-2 16,-1 1-16,-1 4 0,-2 4 0,-3 4 15,-3 5-15,1 1 0,-1 2 16,-2 3-16,-3 5 0,2 0 16,0 3-16,-4 5 0,-1 3 15,5-2-15,3 0 0,2 2 16,2 3-16,3-2 0,2-2 15,0 1-15,2-4 0,3-2 16,2-1-16,3-3 0,3-3 16,0-3-16,1-1 0,3-4 15,1-1-15,2-3 0,5-1 0,1-2 16,3-3-16,-2-3 0,1-1 16,-1-1-16,0-3 0,0-2 15,1 1-15,1-2 0,0-4 31,0 2-31,0 1 0,-3 1 0,-1-3 0,-2 4 0,-2 2 16,-1 2-16,-2 1 0,-2 1 0,1 3 16,-3 0-16,0 1 15,0 2-15,-3 1 0,2 2 0,-1 3 16,-1 0-16,0 3 0,-1 3 16,-1 4-16,-1-2 0,1 2 0,0 0 15,-1 1-15,-2-2 16,1 1-16,1-1 0,0 1 15,0-2-15,1 1 0,0-1 16,0 0-16,0-2 0,1-1 0,1-4 16,1-1-16,1-3 0,-1 1 15,0-1-15</inkml:trace>
  <inkml:trace contextRef="#ctx0" brushRef="#br0" timeOffset="20033.8326">11738 8224 0,'0'0'0,"0"0"0,0 0 15,0 0-15,0 0 0,0 0 0,-5 29 16,5-29-16,0 0 0,-10 31 16,10-31-16,-11 23 0,7-14 15,-1 1-15,2-1 0,0-2 16,0 0-16,0-1 0,1-1 15,0 0-15,0-1 0,2-4 16,-3 1-16,3-1 0,-1-5 0,2-1 16,2-1-16,0-3 0,1 1 15,3-2-15,2-1 16,-1 1-16,-1 2 0,2-1 0,0-1 16,0 2-16,0 2 0,-2 1 15,0-1-15,0 2 0,-2 0 0,1 2 16,-1 0-16,-1 2 15,1 1-15,-1 3 0,0-1 16,-1 1-16,0 2 0,-1 1 0,0 2 16,-1 1-16,0 0 0,-1 0 15,0 1-15,0 0 0,-1-2 16,0 1-16,-1 0 0,1-2 16,0 0-16,0-3 0,1-4 15,0 2-15,0-2 0,0 0 16</inkml:trace>
  <inkml:trace contextRef="#ctx0" brushRef="#br0" timeOffset="20216.8331">12104 8181 0,'0'0'0,"0"0"0,0 0 16,23-5-16,-12 5 0,4-1 15,4 0-15,0 1 0,-2 0 16,7 0-16,-1 1 0,-2 0 15,-3 1-15,1 1 0,-1-2 16,-3-1-16,-1-1 0,-3 1 16,-1-1-16,-3 0 0</inkml:trace>
  <inkml:trace contextRef="#ctx0" brushRef="#br0" timeOffset="20452.4436">12280 8065 0,'0'0'16,"0"0"-16,0 0 0,0 0 0,0 0 15,-4 21-15,4-21 0,-4 20 16,4-20-16,-4 25 0,2-12 16,-1 1-16,-1 0 0,2 1 15,0-1-15,0 0 0,-2-1 16,2-1-16,1-1 0,0 0 15,0-1-15,0-3 0,0-1 16,-1-1-16,1-1 0,0 0 0</inkml:trace>
  <inkml:trace contextRef="#ctx0" brushRef="#br0" timeOffset="20785.4588">12725 7998 0,'0'0'0,"0"0"16,0 0-16,0 0 0,24-1 0,-14 3 16,1 1-16,-1 1 0,0 0 15,0 3-15,-1 0 16,-1 0-16,-2 1 0,-4 3 0,-3 2 16,-2 0-16,-2-1 0,-3 2 15,-2-1-15,-4 4 0,-1-2 16,-1 1-16,1-1 0,0-1 15,2-4-15,2 1 0,2-1 16,2 0-16,0-1 0,3 1 16,0-1-16,4 0 0,3 0 0,4-1 15,5 1-15,3-2 0,2 2 16,3-2-16,2 1 0,0 0 16,0-1-16,-1 0 0,0-1 15,-2 0-15,-2 0 0,-1 1 16,-3-1-16,-2-2 0</inkml:trace>
  <inkml:trace contextRef="#ctx0" brushRef="#br0" timeOffset="21401.0548">9218 10688 0,'0'0'0,"0"0"15,0 0-15,0 0 0,0 0 0,0 0 16,-9 25-16,9-25 15,-13 33-15,5-12 0,-1 4 16,0 1-16,1 2 0,-3 7 16,0 5-16,1-5 0,0-2 0,1 2 15,1 1-15,-1 7 0,3-4 16,0-4-16,3-5 0,0-6 16,1-3-16,1-6 0,0-1 15,1-4-15</inkml:trace>
  <inkml:trace contextRef="#ctx0" brushRef="#br0" timeOffset="21568.1857">9674 11064 0,'0'0'0,"0"0"0,0 0 0,29 0 15,-29 0-15,34 0 0,-13 3 16,1-3-16,1 3 0,3-2 15,-4 2-15,-5-3 0</inkml:trace>
  <inkml:trace contextRef="#ctx0" brushRef="#br0" timeOffset="21867.439">10777 10930 0,'0'0'16,"0"0"-16,25-6 0,-6 5 0,2-1 15,14 1-15,7-2 16,1 3-16,1 0 0,15-1 0,3 1 16,8 0-16,-2 1 0,10-1 15,-2 4-15,-9-1 0,-6 0 16,8-2-16,0 1 0,-9-1 15,-5 2-15,-3 1 0,-2 1 16,-5 1-16,-4-2 0,-1 3 0,-3 0 16,-7-3-16,-6-1 0,-6 1 15,-6-4-15,-3 2 0</inkml:trace>
  <inkml:trace contextRef="#ctx0" brushRef="#br0" timeOffset="22534.1282">11630 11328 0,'0'0'0,"0"0"0,0 0 16,0 0-16,0 0 0,13-18 15,-13 18-15,9-18 0,-5 7 0,0 1 16,1-2-16,-2-1 16,-1 1-16,1-1 0,-2-1 0,-1 2 15,0-2-15,-3 3 0,0-3 16,-1 4-16,-2-1 0,-3 4 16,-2 0-16,-1 3 0,-1 1 15,-6 3-15,1 3 0,-3 4 16,0 1-16,-4 4 0,0 0 15,2 5-15,1-1 0,-4 9 16,2 0-16,1 0 0,2 0 0,3 3 16,3 1-16,3-4 0,3-7 15,5 3-15,4 0 0,2-3 16,2-2-16,2-1 0,1-3 16,1 1-16,1-3 0,3-3 15,4-3-15,0-2 0,2-2 16,2-2-16,1-3 0,-1-2 15,0-1-15,1-2 0,1-1 16,-1 0-16,-1 0 0,-1-6 16,-1 2-16,-4-1 0,-2 3 0,-1 0 15,-2 2-15,-1 3 0,-2 0 16,0 1-16,-2 1 0,-2 3 16,1-1-16,-3 4 0,2 0 15,-2 0-15,0 0 0,0 2 16,-1 2-16,-2 1 0,1 1 15,0 2-15,0 1 0,0 2 16,-1 1-16,1 1 0,0-1 16,0 6-16,0-4 0,0 1 0,1 2 15,0-2-15,0 2 0,1-2 16,0-2-16,-1-2 0,0-3 16,1-1-16,0 0 0,0-5 15,0 0-15,0 2 0</inkml:trace>
  <inkml:trace contextRef="#ctx0" brushRef="#br0" timeOffset="23000.2204">11878 11484 0,'0'0'0,"0"0"0,0 0 15,0 0-15,0 0 0,0 0 16,0 31-16,0-31 0,-1 25 15,1-25-15,-8 29 0,3-15 16,0-1-16,-1 1 0,1 0 16,-1-3-16,1 3 0,0-3 15,1 0-15,1-3 0,-1 0 0,1-1 16,1-2-16,0 0 0,2-5 16,0 0-16,1-6 0,1 0 15,1-3-15,3 0 0,3-2 16,-1-1-16,2 0 0,1-3 15,3 1-15,1-2 0,-1 0 16,0 3-16,-2-1 0,-1 3 16,-1 2-16,-1 0 0,-3 1 15,0 2-15,-1 1 0,1 1 0,-1 1 16,0 3-16,-1 2 0,0 3 16,0 2-16,-1 4 0,-1 1 15,-2 1-15,-1 1 16,-1 3-16,0 0 0,-3 4 0,1 2 15,0-3-15,-2-2 0,1-2 16,-1 1-16,0-3 0,1-2 16,-4-1-16,-1-4 0,-2-1 15,-1-2-15,0-7 0,1-3 16,0 1-16,4 2 0,0-1 16</inkml:trace>
  <inkml:trace contextRef="#ctx0" brushRef="#br0" timeOffset="23233.6141">11708 10603 0,'0'0'0,"0"0"0,0 0 15,0 0-15,0 0 0,0 0 16,-5 32-16,5-32 0,-8 32 0,2-10 16,-1 3-16,1-1 0,0-5 15,2-2-15</inkml:trace>
  <inkml:trace contextRef="#ctx0" brushRef="#br0" timeOffset="23784.3922">13868 9967 0,'0'0'0,"0"0"16,0 0-16,27-5 0,-14 3 0,4 2 16,4 0-16,0 3 0,0 1 0,6 1 15,-2 1-15,-4 1 16,-2 1-16,-4-2 0,-1 0 16,-3-1-16</inkml:trace>
  <inkml:trace contextRef="#ctx0" brushRef="#br0" timeOffset="23934.3675">13781 10249 0,'0'0'16,"0"0"-16,0 0 0,30 4 0,-30-4 16,38 5-16,-13-2 0,0 0 15,1 3-15,3-2 0,2 3 16,3 0-16,-5-3 0,-5 0 15</inkml:trace>
  <inkml:trace contextRef="#ctx0" brushRef="#br0" timeOffset="25341.3583">15551 10163 0,'0'0'0,"0"0"0,0 0 16,0 0-16,0 0 0,0 0 0</inkml:trace>
  <inkml:trace contextRef="#ctx0" brushRef="#br0" timeOffset="27767.0493">15189 10231 0,'0'0'0,"0"0"0,0 0 16,0 0-16,0 0 0,26-9 16,-26 9-16,29-2 0,-29 2 0,36-1 15,-12-1-15,1 0 16,2 0-16,11 2 0,5-3 15,0 1-15,0 0 0,18 0 16,5 1-16,-3-3 0,-2 4 0,19-3 16,5 1-16,7 0 0,-9 2 15,20 0-15,4-4 16,-12 2-16,-9 1 0,51-1 0,-3 2 16,-18 2-16,-14-1 0,8 1 15,4-4-15,-14 4 0,-11-2 0,15 4 16,8-2-16,-11 3 0,-7-1 15,12-3-15,9 1 16,-14-2-16,-8 0 0,12 4 0,6 5 16,-14-4-16,-10 2 0,9-5 15,7 0-15,-16-1 0,-9-2 16,6 4-16,3-2 0,-13 2 16,-10-3-16,7 3 0,6 5 15,-13-5-15,-7 1 0,5-3 16,3 3-16,-12 1 0,-8-3 0,0 0 15,1-2-15,-7 2 0,-6 0 16,-3 2-16,-4 2 16,-6-4-16,-6 3 0,-4-4 0,-3-1 15,-3 0-15,0-1 0,-6 7 16,-5 6-16,-4-4 0,-3-1 0,8-4 16,2-3-16,0 0 15</inkml:trace>
  <inkml:trace contextRef="#ctx0" brushRef="#br0" timeOffset="28252.2466">16082 10881 0,'0'0'0,"0"0"16,0 0-16,0 0 0,0 0 0,-12 21 15,12-21-15,-10 22 16,10-22-16,-11 29 0,5-9 15,-2-1-15,-1 2 0,-1 1 16,-1 3-16,0-1 0,0-1 0,-3 8 16,1-2-16,1 0 0,0-5 15,3 2-15,1-1 0,6-5 16,3-5-16,0-4 0,-1-1 16,0-2-16</inkml:trace>
  <inkml:trace contextRef="#ctx0" brushRef="#br0" timeOffset="28434.1431">16377 11131 0,'0'0'0,"0"0"16,0 0-16,25-6 0,-25 6 0,27-1 16,-27 1-16,39 0 0,-17 4 15,3-4-15,0 3 0,0-2 0,1 1 16,1-1-16,-3-1 15,-5 2-15</inkml:trace>
  <inkml:trace contextRef="#ctx0" brushRef="#br0" timeOffset="28755.2926">17549 11107 0,'0'0'0,"0"0"16,28-2-16,-8 0 0,0 2 0,16-4 15,6 4-15,12-3 16,2 3-16,15 0 0,1 2 0,-4-4 16,-4 2-16,11-1 0,0 2 15,-8-1-15,-5 3 0,6-3 16,-2 4-16,-9-4 0,-5 0 0,3 2 15,-3-2-15,-12 1 0,-4 2 16,1-2-16,-1 3 16,-7-2-16,-6-1 0,-5 6 0,-3 1 15,-4-1-15,-3 0 0,-7-1 16,-4-2-16,-1 0 0,2-4 0,2 0 16</inkml:trace>
  <inkml:trace contextRef="#ctx0" brushRef="#br0" timeOffset="29450.9318">18261 11633 0,'0'0'0,"0"0"16,0 0-16,0 0 0,17-23 0,-17 23 16,12-21-16,-5 9 15,-1 0-15,1-2 0,0 2 16,-2-1-16,0 0 0,-2-5 0,-2-1 16,-2 1-16,-1 2 0,-2 1 15,-1 2-15,-2 2 0,-1 3 16,-5 1-16,-4 2 0,-1 0 15,-1 1-15,-1 4 0,-2 4 16,0 1-16,-1 1 0,-1 4 16,-2 1-16,2 0 0,2 2 0,-4 6 15,-1 2-15,3 1 0,1-1 16,3 1-16,3-1 16,4 0-16,3-1 0,3-1 0,1-1 15,4-3-15,2-1 0,5 0 16,4-3-16,1 0 0,2-4 0,1-1 15,2-2-15,0-2 16,2-2-16,2-2 0,3-4 16,0-2-16,-1 1 0,-2-3 0,1-3 15,0 2-15,-1 2 0,0-2 16,-1-1-16,-2 0 0,-3-1 16,-1 2-16,-2-1 0,-1 1 15,-1 4-15,-3 0 0,0 0 16,-3 3-16,-1 2 0,0 0 15,-1 2-15,1-3 0,-1 3 0,-2 4 16,-3 1-16,1 2 16,0 1-16,-3 0 0,-1 3 15,2 0-15,-1-2 0,-1 7 0,2 1 16,0 1-16,2 0 0,0 3 16,2-1-16,1 0 0,0-4 15,1 2-15,1 0 0,0-1 16,1-1-16,3-2 0,2-2 15,-2-3-15,1-3 0,-1-1 16,-1 0-16,0-2 0</inkml:trace>
  <inkml:trace contextRef="#ctx0" brushRef="#br0" timeOffset="29967.889">18503 11767 0,'0'0'0,"0"0"16,0 0-16,0 0 0,0 0 0,-4 20 15,4-20-15,-6 24 16,6-24-16,-8 29 0,3-13 0,-1 0 16,0-2-16,-1-1 0,0 1 15,1-1-15,-1 0 0,2-3 16,0 0-16,2-2 0,0-1 0,0 0 15,1-2-15,1-2 16,1-3-16,0 0 0,2-3 0,2-2 16,0-2-16,2-3 0,-1 0 15,2-1-15,0-1 0,2-1 16,2 0-16,4-2 0,-1-1 16,-1 4-16,0-2 0,0 2 15,-1 0-15,-1 4 16,-1 0-16,-2 1 0,0 2 0,0 1 15,-1 1-15,-2 1 0,-1 2 16,0 1-16,-1 3 16,-1 3-16,-1 2 0,0 3 0,-1 1 15,-1 0-15,0 3 0,-1 4 16,0 1-16,-1 0 0,-1-1 0,1 1 16,0 0-16,-2-3 0,1 1 15,-1-2-15,1 0 16,0-2-16,-1-2 0,1-2 0,-1-1 15,1-3-15,0-3 0,-4-5 16,-2-3-16,2-1 0,2 2 16,0 0-16</inkml:trace>
  <inkml:trace contextRef="#ctx0" brushRef="#br0" timeOffset="30217.2738">18410 10728 0,'0'0'0,"0"0"16,0 0-16,-5 22 0,5-22 0,-8 29 15,0-8-15,0 3 0,-2 0 16,-9 13-16,-3 5 16,3-7-16,3-5 0,2-5 0</inkml:trace>
  <inkml:trace contextRef="#ctx0" brushRef="#br0" timeOffset="34051.105">15560 8817 0,'0'0'0,"0"0"15,0 0-15,0 0 0,-10 25 0,10-25 16,-16 24-16,6-9 0,-1 2 0,-1 4 15,-1 5-15,1-2 0,0 1 16,-3 8-16,2 1 16,0-2-16,0-3 0,-3 6 0,1-1 15,2-4-15,2-3 0,1-2 16,0-3-16,1-2 0,1-2 16,3-2-16,0 0 0,3-5 15,1-2-15,3-3 16,2-1-16,-1-1 0,0-1 0,-1 1 15</inkml:trace>
  <inkml:trace contextRef="#ctx0" brushRef="#br0" timeOffset="34251.4269">15705 9095 0,'0'0'0,"0"0"0,0 0 15,0 0-15,30-4 0,-30 4 0,30 1 16,-15 1-16,0 0 0,2 1 16,3-1-16,-1 0 0,0 0 15,4 2-15,0-2 0,-4 0 16,-3 0-16,-3-1 0</inkml:trace>
  <inkml:trace contextRef="#ctx0" brushRef="#br0" timeOffset="34501.664">16449 9043 0,'0'0'0,"0"0"0,0 0 0,28-7 16,-15 6-16,6 0 0,4 0 15,8-1-15,1 1 0,1 0 16,3 0-16,-2 0 0,-1 0 0,9 2 15,0 0-15,-4 1 0,-1 0 16,-2 1-16,-1 3 16,-3-1-16,-5 0 0,2 3 0,-6 3 15,-8-4-15,-3 1 0,-2-1 16,-2-1-16,-2-3 0</inkml:trace>
  <inkml:trace contextRef="#ctx0" brushRef="#br0" timeOffset="35040.1585">16553 9253 0,'0'0'0,"0"0"0,0 0 0,0 0 16,28 4-16,-28-4 0,25 6 15,-25-6-15,29 7 0,-15-2 16,1 0-16,-3 0 0,-1 1 0,-2 2 15,-2 2-15,-2 1 16,-2-1-16,-4 2 0,-3 0 16,-2 0-16,-2 0 0,-7 1 0,-5-2 15,0 0-15,0-2 0,2-1 16,-1-1-16,0 1 0,0-1 16,4 0-16,2-2 0,2-1 15,2-1-15,1 0 0,1-1 16,3 0-16,4-2 0,0 0 15,7 0-15,-2-2 0,2 1 0,2 1 16,2 0-16,1-1 0,0 0 16,6 1-16,0 0 0,-1 1 15,-2 2-15,0 1 0,-2 2 16,-2 0-16,-2 2 0,-1-1 16,-1 4-16,-1-3 0,-2 2 15,-2 1-15,-1 0 0,-2 0 16,-1 0-16,-3 2 0,-5 1 15,-3 0-15,0 0 0,-2 0 16,-3 0-16,2 0 0,0-3 0,-4 3 16,-2-4-16,1-2 0,3 1 15,-4-2-15,1-2 0,5-2 16,2-2-16,-3-1 0,2-2 16,4-3-16,2-2 0,1-4 15,3-4-15,-1 3 0,2 3 0,0-1 16</inkml:trace>
  <inkml:trace contextRef="#ctx0" brushRef="#br0" timeOffset="38822.0951">16551 8580 0,'0'0'0,"0"0"0,0 0 0,21 1 15,-21-1-15,0 0 0,33 1 16,-33-1-16,27 5 0,-13-1 15,2-1-15,0 1 0,-2-1 0,1 1 16,-2 3-16,0-2 16,-1 1-16,-1-1 0,0 0 0,-2 0 15,-1-2-15,-2 3 0,0-2 16,-2 1-16,0-1 0,-2 1 16,-1-1-16,-1-1 0,0-3 15,-2 4-15,-2 0 0,0 1 16,0 2-16,-2-1 0,-1-1 15,0 0-15,-1 0 0,0 0 0,1 0 16,-1-1-16,1-1 0,1 2 16,-1-2-16,0 1 0,2 0 15,-1-1-15,1 1 0,-2-1 16,1-1-16,-1 0 0,2 1 16,0 0-16,1 1 0,-1 0 15,1-2-15,-1 0 0,1 1 16,-1-1-16,-1 1 0,2-1 15,0 1-15,1-2 0,0 1 16,-2 0-16,1 1 0,-1 1 0,1-2 16,1 1-16,1-1 0,-1 0 15,1-1-15,0-1 0,2 0 16,-2 1-16,2-1 0,-2 2 16,2-2-16,0 0 0,-3 1 15,3-1-15,0 0 0,0 0 16,0 0-16,-4 3 0,4-3 0,0 0 15,0 0-15,0 0 0,0 0 16,0 0-16,0 0 16,0 0-16,0 0 0,0 0 0,0 0 15,0 0-15,0 0 0,0 0 16,0 0-16,0 0 0,0 0 16,0 0-16,0 0 0,0 0 0,0 0 15,0 0-15,0 0 16,0 0-16,0 0 0,0 0 15,0 0-15,0 0 0,0 0 0,0 0 16,0 0-16,0 0 0,0 0 16,0 0-16,0 0 15,0 0-15,0 0 0,0 0 0,0 0 16,0 0-16,0 0 0,0 0 16,0 0-16,0 0 0,0 0 15,0 0-15,0 0 0,0 0 0,0 0 16,0 0-16,0 0 15,0 0-15,0 0 0,0 0 0,0 0 16,0 0-16,0 0 0,0 0 16,0 0-16,0 0 0,0 0 15,0 0-15,0 0 0,0 0 16,0 0-16,0 0 0,0 0 16,0 0-16,0 0 0,0 0 15,0 0-15,0 0 0,0 0 16,0 0-16,0 0 0,0 0 0,0 0 15,0 0-15,0 0 16,0 0-16,0 0 0,0 0 0,0 0 16,0 0-16,0 0 0,0 0 15,0 0-15,0 0 0,0 0 16,0 0-16,0 0 0,0 0 16,0 0-16,0 0 0,0 0 15,0 0-15,0 0 0,0 0 16,0 0-16,0 0 0,0 0 0,0 0 15,0 0-15,0 0 0,0 0 16,0 0-16,0 0 16,0 0-16,0 0 0,0 0 0,0 0 15,0 0-15,0 0 0,0 0 16,0 0-16,0 0 0,0 0 16,0 0-16,0 0 0,0 0 0,0 0 15,0 0-15,0 0 16,0 0-16,0 0 0,0 0 15,0 0-15,0 0 0,0 0 0,0 0 16,0 0-16,0 0 0,0 0 16,0 0-16,0 0 0,0 0 15,0 0-15,0 0 0,0 0 16,0 0-16,0 0 0,0 0 16,0 0-16,0 0 0,0 0 15,0 0-15,0 0 0,0 0 16,0 0-16,0 0 0,0 0 15,0 0-15,0 0 0,0 0 0,0 0 16,0 0-16,0 0 0,0 0 16,0 0-16,0 0 0,0 0 15,0 0-15,0 0 0,0 0 16,0 0-16,0 0 0,0 0 16,0 0-16,0 0 0,0 0 15,0 0-15,0 0 0,0 0 16,0 0-16,0 0 0,0 0 15,0 0-15,0 0 0,0 0 16,0 0-16,0 0 0,0 0 0,0 0 16,0 0-16,0 0 0,0 0 15,0 0-15,0 0 0,0 0 16,0 0-16,0 0 0,0 0 16,0 0-16,0 0 0,0 0 15,0 0-15,0 0 0,0 0 16,0 0-16,0 0 0,0 0 0,0 0 15,0 0-15,0 0 0,0 0 16,0 0-16,0 0 0,0 0 16,0 0-16,0 0 0,0 0 15,0 0-15,0 0 0,0 0 16,0 0-16,0 0 0,0 0 16,0 0-16,0 0 0,0 0 15,0 0-15,0 0 0,0 0 16,0 0-16,0 0 0,0 0 0,0 0 15,0 0-15,0 0 0,0 0 16,0 0-16,0 0 0,0 0 16,0 0-16,0 0 0,0 0 15,0 0-15,0 0 0,0 0 16,0 0-16,0 0 0,0 0 16,0 0-16,0 0 0,0 0 0,0 0 15,0 0-15,0 0 16,0 0-16,0 0 0,0 0 15,0 0-15,0 0 0,0 0 0,0 0 16,0 0-16,0 0 0,0 0 16,0 0-16,0 0 0,0 0 15,0 0-15,0 0 0,0 0 16,0 0-16,0 0 0,0 0 16,0 0-16,0 0 0,0 0 15,0 0-15,0 0 0,0 0 16,0 0-16,0 0 0,0 0 0,0 0 15,0 0-15,0 0 0,0 0 16,0 0-16,0 0 0,0 0 16,0 0-16,0 0 0,0 0 15,0 0-15,0 0 0,0 0 16,0 0-16,0 0 0,0 0 16,0 0-16,0 0 0,0 0 15,0 0-15,0 0 0,0 0 16,0 0-16,0 0 0,0 0 0,0 0 15,0 0-15,0 0 0,0 0 16,0 0-16,0 0 0,0 0 16,0 0-16,0 0 0,0 0 15,0 0-15,0 0 0,0 0 16,0 0-16,0 0 0,0 0 0,0 0 16,0 0-16,0 0 15,0 0-15,0 0 0,0 0 16,0 0-16,0 0 0,0 0 0,0 0 15,0 0-15,0 0 0,0 0 16,0 0-16,0 0 0,0 0 16,0 0-16,0 0 0,0 0 15,0 0-15,0 0 0,0 0 16,0 0-16,0 0 0,0 0 16,0 0-16,0 0 0,0 0 15,0 0-15,0 0 0,0 0 0,0 0 16,0 0-16,0 0 15,0 0-15,0 0 0,0 0 0,0 0 16,0 0-16,0 0 0,0 0 16,0 0-16,0 0 0,0 0 15,0 0-15,0 0 0,0 0 16,0 0-16,0 0 0,0 0 16,0 0-16,0 0 0,0 0 15,-3 4-15,3-4 0,0 0 16,0 0-16,0 0 0,0 0 0,0 0 15,0 0-15,0 0 16,0 0-16,0 0 0,0 0 0,0 0 16,0 0-16,0 0 0,0 0 15,0 0-15,0 0 0,0 0 16,0 0-16,0 0 0,0 0 16,0 0-16,0 0 0,0 0 15,0 0-15,0 0 0,0 0 16,0 0-16,0 0 0,0 0 15,0 0-15,0 0 0,0 0 16,0 0-16,0 0 0,0 0 16,0 0-16,0 0 0,4-2 0,-4 2 15,8 2-15,-2 0 0,2-2 16,1 1-16,0-1 0,0-1 0,0 1 16,1 0-16,1 0 15,0 0-15,3 2 0,0 2 16,1-3-16,1-1 0,-1-1 0,0-1 15,-1-1-15,1 3 0,2-1 16,1 1-16,-2-2 0,1 1 16,-1 0-16,2 0 0,-2 1 15,0 2-15,1 1 0,0 1 16,-3-2-16,0-1 0,-2-1 16,-1-1-16,-5 2 0,0 0 15,-2-1-15,1 0 0,-2 0 16,0 1-16,1-2 0,-1 0 15,0-1-15,2-2 0,-3 3 16,-2 1-16,2-2 0,-2 2 0,2 0 16,-2 0-16,2 0 0,-2 0 15,3 0-15,-3 0 0,0 0 16,0 0-16,0 0 0,0 0 16,0 0-16,0 0 0,0 0 15,0 0-15,0 0 0,0 0 0,0 0 16,0 0-16,2-7 0,-2 7 15,0 0-15,0 0 16,0 0-16,0 0 0,0 0 0,0 0 16,0 0-16,-3 4 0,3-4 15,0 0-15,0 0 0,0 0 16,0 0-16,0 0 0,0 0 16,0 0-16,0 0 0,0 0 15,0 0-15,0 0 0,0 0 16,0 0-16,0 0 0,0 0 0,0 0 15,0 0-15,0 0 0,0 0 16,1-5-16,-1 5 0,0 0 16,0 0-16,0 0 0,0 0 15,0 0-15,0 0 0,0 0 16,0 0-16,0 0 0,0 0 0,0 0 16,0 0-16,0 0 15,0 0-15,0 0 0,0 0 16,0 0-16,0 0 0,0 0 0,0 0 15,0 0-15,0 0 0,0 0 16,0 0-16,0 0 0,0 0 16,0 0-16,0 0 0,0 0 15,0 0-15,0 0 0,0 0 16,0 0-16,0 0 0,0 0 16,0-6-16,0 6 0,0 0 15,0 0-15,0 0 0,0 0 0,0 0 16,-3 4-16,3-4 15,0 0-15,0 0 0,0 0 0,0 0 16,0 0-16,0 0 0,0 0 16,0 0-16,0 0 0,0 0 15,0 0-15,0 0 0,-2-5 16,2 5-16,0 0 0,0 0 16,0 0-16,-2-4 0,2 4 15,0 0-15,0 0 0,0-6 0,0 6 16,0 0-16,0 0 15,0-7-15,0 7 0,0 0 16,0 0-16,-2-4 0,2 4 0,0 0 16,-5-3-16,5 3 0,0 0 15,0 0-15,0 0 0,0 0 16,0 0-16,0 0 0,3-6 16,-3 6-16,0 0 0,0 0 15,0 0-15,0 0 0,0 0 16,0 0-16,0 0 0,0 0 0,0 0 15,0 0-15,0 0 0,0 0 16,0 0-16,0 0 0,0 0 16,0 0-16,0 0 0,0 0 15,0 0-15,0 0 0,0 0 16,0 0-16,0 0 0,0 0 0,0 0 16,-4 4-16,4-4 15,0 0-15,-4-4 0,4 4 16,0 0-16,0 0 0,0 6 0,0-6 15,0 0-15,-3 6 0,3-6 16,0 0-16,0 0 0</inkml:trace>
  <inkml:trace contextRef="#ctx0" brushRef="#br0" timeOffset="40984.2765">17894 9142 0,'0'0'0,"0"0"16,0 0-16,0 0 0,0 0 0,0 0 15,0 0-15,0 0 0,0 0 16,0 0-16,0 0 0,0 0 15,0 0-15,23-8 0,-23 8 16,0 0-16,0 0 0,0 0 16,0 0-16,27-3 0,-27 3 0,0 0 15,0 0-15,0 0 0,0 0 16,22-1-16,-22 1 0,0 0 16,0 0-16,0 0 0,0 0 15,0 0-15,21 0 0,-21 0 16,7 0-16,-7 0 0,6 0 0,-6 0 15,8-3-15,-8 3 16,10-1-16,-6-1 0,1 1 16,0 0-16,1 0 0,0 1 15,1 0-15,-2 0 0,1 0 0,-1 0 16,0 1-16,0-2 0,1 0 16,-1 0-16,1-1 0,-1 2 15,0 0-15,-1 0 0,1 0 16,-2-1-16,0 1 0,1-1 15,-1 1-15,0-1 0,-1 1 0,1 0 16,-1 0-16,0-1 0,-2 1 16,0 0-16,0 0 0,4-2 15,-4 2-15,0 0 0,0 0 16,0 0-16,0 0 0,0 0 16,0 0-16,0 0 0,0 0 15,0 0-15,0 0 0,0 0 16,0 0-16,0 0 0,0 0 15,0 0-15,0 0 0,0 0 16,0 0-16,0 0 0,0 0 0,0 0 16,0 0-16,0 0 0,0 0 15,0 0-15,0 0 16,0 0-16,0 0 0,0 0 0,0 0 16,0 0-16,0 0 0,0 0 15,0 0-15,0 0 0,0 0 16,0 0-16,0 0 0,0 0 15,0 0-15,0 0 0,0 0 16,0 0-16,0 0 0,0 0 16,0 0-16,0 0 0,-4 5 0,4-5 15,0 0-15,-8 2 0</inkml:trace>
  <inkml:trace contextRef="#ctx0" brushRef="#br0" timeOffset="43601.6664">17010 8353 0,'0'0'0,"0"0"0,0 0 16,0 0-16,0 0 0,0 0 16,0 0-16,0 0 0,-22 17 0,22-17 15,-21 28-15,9-10 16,-2 0-16,1 4 0,0 2 15,0 2-15,-2-1 0,-2 9 16,-2 0-16,1-1 0,2-2 0,-4 7 16,0-1-16,4-3 0,1-5 15,1 4-15,1-3 16,4-7-16,2-5 0,1 1 0,0-4 16,2-4-16,0-1 0,2-3 15,0-3-15,1-1 0,1-3 0,0 0 16,-1-6-16,1-3 15,1-3-15,1-2 0,1-3 16,1 0-16,-1-2 0,3-3 0,1-5 16,0 1-16,-2 0 0,5-7 15,2-3-15,1 2 0,-2-1 16,2-1-16,-1 3 0,-1 3 16,-1 3-16,-1 3 0,-1 2 15,-3 3-15,1 2 0,-2 4 16,0 1-16,-1 5 0,-1 3 0,-2 4 15,2-2-15,-2 2 0,2 4 16,-2 3-16,-1 3 16,-1 1-16,-1 1 0,-1 4 0,1 3 15,-1 2-15,-2 0 0,-4 11 16,-1 2-16,1-1 0,1-1 0,-1-1 16,-1 1-16,0-4 15,0-3-15,-1 3 0,1 0 16,2-4-16,3-5 0,0-3 15,2-3-15,0-4 0,2-4 0,1 0 16,0-2-16,1-3 0,0 0 16,0-7-16,2-1 15,0-3-15,2-2 0,1-5 0,4-5 16,0 0-16,0 1 0,4-12 16,2-5-16,0 3 0,-1 4 0,2-10 15,-2-1-15,1 4 16,2 5-16,-1 1 0,1 0 15,-4 4-15,-3 2 0,-2 5 16,-3 3-16,2 1 0,1 2 0,-3 3 16,0 2-16,-2 3 0,0 4 15,-3 4-15,-4 3 0,-1 1 16,1 2-16,-3 6 0,-1 4 16,-1-1-16,-1 0 0,-3 12 15,-2 5-15,1-2 0,0-3 0,-3 7 16,-2 3-16,-2 4 15,1-3-15,3 2 0,0 1 16,3-3-16,2-3 0,-3 3 0,1-6 16,2-6-16,3-8 0,3-4 15,0-4-15,3-3 0,1-3 16,2-4-16,0 0 0,0-5 16,1 1-16,3-6 0,3-3 15,-1-3-15,1-1 0,2-5 16,2-4-16,1 0 0,0-1 0,3-4 15,2-3-15,-2 3 0,0 5 16,2-12-16,0-2 16,0 6-16,-2 3 0,1-2 0,0 3 15,-5 9-15,-1 0 0,-2 4 16,-2 1-16,0 5 0,-1 4 0,-1 1 16,-2 1-16,-2 5 15,2-1-15,-4 6 0,-3 3 16,1 4-16,-2-1 0,-1 7 15,-2 4-15,0 0 0,0 3 0,-2 3 16,-3 3-16,1 0 0,-1 0 16,-4 8-16,-3 0 0,2-4 15,4 0-15,0-2 0,2-3 16,2-5-16,1-3 0,2-5 16,1-2-16,1-4 0,1-2 0,2-4 15,2 0-15,1-5 16,0 0-16,1-7 0,0-2 15,2-2-15,0-2 0,1-6 0,3-6 16,1 0-16,2 0 0,2-4 16,2-2-16,-1 2 0,-1 2 15,5-10-15,2-3 0,-4 4 16,-2 4-16,2 0 0,0 1 16,-2 5-16,0 3 0,-4 2 15,0 4-15,-2 3 0,-3 4 0,0 3 16,-2 3-16,0 2 0,-2 2 15,0 0-15,-2 7 16,-3 2-16,0 3 0,-3 3 0,-2 4 16,3-2-16,-1 2 0,-3 7 15,-1 2-15,-2 0 0,1 1 16,-2 5-16,-2 1 0,2-2 16,-1-4-16,0 5 0,0 2 15,3-3-15,2-3 0,0-4 16,-1-2-16,2-3 0,0-1 0,1 1 15,0 0-15,2-2 0,-1-2 16,1 1-16,2-2 16,2-3-16,1-3 0,1-3 0,1-1 15,0-1-15</inkml:trace>
  <inkml:trace contextRef="#ctx0" brushRef="#br0" timeOffset="46451.6731">18793 9131 0,'0'0'0,"0"0"15,0 0-15,0 0 0,0 0 0,0 0 16,0 0-16,0 0 0,0 0 15,0 0-15,0 0 16,0 0-16,0 0 0,0 0 0,0 0 16,0 0-16,0 0 0,0 0 15,0 0-15,0 0 0,0 0 0,31 2 16,-31-2-16,21 4 16,-21-4-16,25 2 0,-25-2 15,30 0-15,-13 0 0,2 0 16,5 0-16,-4-1 0,0-2 15,2 3-15,3 2 0,4-1 0,-1-1 16,0-1-16,-2-1 16,0 2-16,1 0 0,-1-1 15,1-2-15,-3 2 0,-1-1 0,3 2 16,-3 0-16,-7 0 0,0 2 16,-1 0-16,0 0 0,-3-1 15,-2-1-15,-2 2 0,1-2 16,-2 1-16,-2 1 0,-1 0 15,-3 1-15,-1-3 0,-3 4 0,0-2 16,3-2-16,-2 2 0</inkml:trace>
  <inkml:trace contextRef="#ctx0" brushRef="#br0" timeOffset="47035.1234">18962 9333 0,'0'0'0,"0"0"0,0 0 15,0 0-15,0 0 0,33 2 16,-33-2-16,26 7 0,-26-7 0,23 9 16,-12-2-16,-1 0 15,-1 0-15,-2 1 0,-2 2 16,0-1-16,-3 0 0,-3 1 15,-2 2-15,-4-1 0,-2 0 0,-3 1 16,-2-1-16,-4 4 0,1-2 16,-2-1-16,-3-3 15,2-1-15,1 0 0,2 0 0,3-1 16,2-2-16,2-2 0,2 1 16,2 0-16,1-3 0,2 0 0,6-2 15,7 0-15,1-3 0,1-1 16,3 1-16,1-1 15,0 1-15,0 1 0,3 0 16,3-2-16,-2 2 0,-2 2 0,-2 1 16,-1 1-16,0 1 0,-2 1 15,-2 2-15,-1 1 16,-1 2-16,-3 0 0,-1 3 0,-3-2 16,-1 2-16,-1-1 0,-2 3 15,-2 4-15,-2-2 0,1 1 0,-5 1 16,-4 0-16,1-2 0,-1 0 15,-5 2-15,-1 0 16,5-5-16,0-1 0,-2 2 0,-2 1 16,3-3-16,0-6 0,0 1 15,-2-1-15,5-4 0,-1-3 0,0-6 16,1-3 0,4 0-16,1 1 0,3-8 0,1-7 15,1 2-15,1 3 0,0 6 16</inkml:trace>
  <inkml:trace contextRef="#ctx0" brushRef="#br0" timeOffset="47401.2148">19102 8638 0,'0'0'0,"0"0"15,0 0-15,0 0 0,20-6 0,-20 6 16,25-1-16,-10 1 0,1 1 16,-1 2-16,2 1 0,-2 1 15,0 1-15,0 4 0,-2 3 16,-3 1-16,-3-1 0,-6 2 16,-4 1-16,-4 1 0,-1 0 15,-5-1-15,-5 0 0,1 0 16,-1-3-16,-2 3 0,4-3 15,1 1-15,3-1 0,1-1 16,1-1-16,5-4 0,0-1 0,3-1 16,2-1-16,2-1 0,3 0 15,7 0-15,7 0 0,2 0 16,1 0-16,5 0 0,5-1 16,-5 0-16,-5 1 0,-3-2 15</inkml:trace>
  <inkml:trace contextRef="#ctx0" brushRef="#br0" timeOffset="47718.3295">19760 9167 0,'0'0'0,"0"0"16,0 0-16,29 0 0,-29 0 0,41-1 16,-11 0-16,2-1 0,2 2 15,14 0-15,5 0 0,9 0 16,-4 2-16,12-1 0,-1 2 16,-8-1-16,-8 0 0,4 3 15,-4 1-15,-8 0 0,-5-2 0,-7 2 16,-4 2-16,-8 0 0,-5-1 15,-6 2-15,-4 2 16,-6-3-16,-4-3 0,2-1 0,0 0 16,0-2-16</inkml:trace>
  <inkml:trace contextRef="#ctx0" brushRef="#br0" timeOffset="48417.9701">20254 9591 0,'0'0'0,"0"0"0,0 0 0,0 0 15,8-24-15,-8 24 0,5-22 16,-2 11-16,-1 0 0,-2-2 15,-1-2-15,-2-1 0,1 1 0,-1-2 16,-1 1-16,-3-3 0,-1 3 16,-3 2-16,-2 2 0,0 3 15,0 1-15,-3 4 0,0 1 16,-1 2-16,2 1 0,-4 4 16,-3 2-16,1 4 0,0 1 0,-1 2 15,0 1-15,-4 5 16,4-1-16,-1 4 0,0 1 15,3 0-15,3-1 0,2-1 16,3 1-16,2 0 0,2 0 0,4 2 16,3-1-16,2-6 0,1-1 15,4-1-15,3-2 0,-1-2 16,1-2-16,2-1 0,1-3 16,-1-1-16,0-3 0,4-1 15,2-1-15,0-3 0,-1-4 0,2-1 16,0-4-16,-3 0 0,0 1 15,-2-1-15,0-1 16,-1 0-16,-2 2 0,0-1 0,0-1 16,-1 0-16,-3 1 0,0 2 15,-1-1-15,-1 4 0,-1 2 16,0 0-16,-1 1 0,0 1 16,-1 2-16,-1 2 0,0 0 15,0 0-15,0 3 0,-1 3 16,-2 2-16,1-2 0,1 1 0,0 2 15,0 3-15,0 0 0,0 1 16,0 4-16,1 1 16,0-1-16,0 0 0,1-1 0,0 1 15,0-2-15,0-3 0,0 1 16,1-1-16,0-1 0,2-1 0,-1-2 16,1-3-16,2-1 15,2-4-15,-2 1 0,0-1 16,-2 0-16</inkml:trace>
  <inkml:trace contextRef="#ctx0" brushRef="#br0" timeOffset="48952.3993">20407 9698 0,'0'0'15,"0"0"-15,0 0 0,0 0 16,0 0-16,0 0 0,-2 32 15,2-32-15,-5 18 0,5-18 0,-10 23 16,4-12-16,1-1 0,-1 1 16,1-1-16,0-1 0,2 0 15,0-2-15,-1-2 0,1 0 16,0 0-16,1 0 0,0-3 16,2-2-16,0 0 0,0 0 15,4-5-15,-1 0 0,2-1 0,0-1 16,2-2-16,-1 0 0,1 0 15,1-1-15,-1-2 16,1 2-16,0-1 0,1 0 16,0-1-16,0 3 0,-1-2 0,1 0 15,0 1-15,-4 4 0,0 0 16,-1 1-16,-1 0 0,1 2 16,-1 0-16,0 2 0,1 1 15,-1 2-15,0 1 0,-1 3 16,-1 1-16,1 2 0,-2 0 0,0 2 15,-2 3-15,1-4 0,0 1 16,-1 2-16,0 1 16,1-1-16,0 1 0,-2 0 0,0 1 15,1-3-15,0-1 0,0-2 16,0 0-16,1-4 0,0-1 0,0 1 16,0-2-16,0-1 15,1-2-15,-3 0 0,0-9 16,1 0-16,0-2 0,-1-3 15,-1 0-15,1 0 0,1 3 0,0 0 16</inkml:trace>
  <inkml:trace contextRef="#ctx0" brushRef="#br0" timeOffset="49219.8022">20343 8320 0,'0'0'16,"0"0"-16,0 0 0,0 0 15,0 0-15,-6 23 0,6-23 16,-8 27-16,3-9 0,-2 4 15,-2 5-15,1-1 0,1 2 16,-5 14-16,-2 3 0,-1 1 0,-2 0 16,1 1-16,3-10 0,2-6 15</inkml:trace>
  <inkml:trace contextRef="#ctx0" brushRef="#br0" timeOffset="50620.932">13113 12834 0,'0'0'15,"0"0"-15,0 0 0,35-2 0,-35 2 16,39-1-16,-16 1 0,2 0 0,3 1 15,5 2-15,-1 3 16,-6-2-16,-4 0 0,-3-1 16</inkml:trace>
  <inkml:trace contextRef="#ctx0" brushRef="#br0" timeOffset="50767.9775">12923 13394 0,'0'0'0,"0"0"0,0 0 15,23 0-15,-23 0 0,36-4 0,-7-2 16,4 0-16,4 2 0,2-3 16,-5 2-16,-7 2 0</inkml:trace>
  <inkml:trace contextRef="#ctx0" brushRef="#br0" timeOffset="51585.183">14375 13593 0,'0'0'0,"0"0"0,0 0 16,0 0-16,0 0 0,0 0 15,0 0-15,0 0 0,0 0 0,0 0 16,0 0-16,0 0 15,0 0-15,0 0 0,0 0 16,39 4-16,-39-4 0,37 3 0,-11-3 16,1 2-16,3 0 0,14 2 15,6-1-15,1 0 0,-1-2 16,17 1-16,2-2 0,9 2 16,-4 0-16,19 2 0,2 0 15,-6 1-15,-4 3 0,19-3 16,4-1-16,27 6 0,-21 0 0,2-1 15,-1 0 1,-9-1-16,-6 0 0,8 4 16,5 1-16,1 3 0,2 1 0,-4-5 15,-1-5-15,-4-5 0,-3-4 0,3 8 16,2 5-16,-4-1 0,-2-2 16,-1-1-16,2-3 15,-6 2-15,-4 0 0,-3 1 0,1 1 16,-5-1-16,-2-1 0,4 5 15,4 3-15,-7-1 0,-6 0 16,3-2-16,1-2 0,-6-3 16,-3-2-16,-7 3 0,-3 4 15,-6-2-15,-6-2 0,-3-2 16,0-1-16,-8-2 0,-6 1 16,-1-1-16,-3-3 0,-6 1 0,-4 1 15,-5-1-15,-3-2 16,-6 0-16,-5 1 0,-3 1 0,-6-3 15,-13-5-15,-11-4 0,17 8 16,4 0 0,2 2-16</inkml:trace>
  <inkml:trace contextRef="#ctx0" brushRef="#br0" timeOffset="52051.2016">14542 12523 0,'0'0'0,"0"0"0,0 0 16,0 0-16,30-10 0,-10 6 15,5 1-15,5-2 0,3 1 0,6 0 16,7 0-16,11 1 0,-1 2 16,14 0-16,-1 1 15,7 1-15,-6 2 0,8 3 0,-3 3 16,-12-3-16,-9-1 0,-3 2 16,-2 1-16,-8 0 0,-7-1 0,-7-2 15,-10-2-15,-4-1 0,-5-1 16,-1 0-16</inkml:trace>
  <inkml:trace contextRef="#ctx0" brushRef="#br0" timeOffset="52584.6545">14948 12708 0,'0'0'0,"0"0"15,0 0-15,20 3 0,-20-3 0,21 4 16,-9-1-16,1 2 0,1 1 16,1 2-16,0 1 15,-1 0-15,0 1 0,-5 1 16,-2-1-16,-4 4 0,-5-2 0,-6 0 16,-4 1-16,-4-1 15,-5 0-15,-1-2 0,-1 0 0,1-1 16,0-1-16,-3 0 0,3-2 15,6-1-15,2-1 0,5 0 16,2-2-16,4-1 0,0-1 16,7-1-16,2-2 0,5-1 15,3 1-15,3-1 0,4-1 16,1 2-16,0 1 0,1 0 16,1 1-16,0 2 0,1 2 0,4 4 15,-4 3-15,-3 2 0,-2 1 16,-2 2-16,-2 2 15,-2 1-15,-3 0 0,-6 2 16,-3 3-16,-3 0 0,-3-1 0,-7 2 16,-5 1-16,-3-2 0,-5-1 15,0-1-15,0-1 0,-8-1 16,-1-3-16,2-3 16,1-1-16,-2-6 0,-1-5 15,5-5-15,4-2 0,4-8 16,3-5-16,2-6 0,4-2 0,3-8 15,1-8-15,1 10 0,2 7 16,1 6-16</inkml:trace>
  <inkml:trace contextRef="#ctx0" brushRef="#br0" timeOffset="52884.6679">14850 11920 0,'0'0'0,"0"0"0,0 0 16,24-17-16,-13 9 0,5 1 0,6-3 16,5 1-16,-2 3 0,3 1 15,3 3-15,-3 0 0,-2 2 16,0 4-16,-4 5 0,-4 0 16,-4 1-16,-7 5 0,-6 2 15,-7 0-15,-5 1 0,-5 3 16,-6 1-16,0 0 0,-1 0 0,-6 9 15,-2 2-15,6-4 0,4-1 16,4 0-16,5 2 16,3-3-16,4-1 0,5-1 0,4 1 15,4-4-15,2-2 0,9-1 16,6 0-16,-5-4 0,-5-4 0,-3-1 16</inkml:trace>
  <inkml:trace contextRef="#ctx0" brushRef="#br0" timeOffset="53270.6095">16275 12042 0,'0'0'16,"0"0"-16,0 0 0,0 0 0,-25 15 15,25-15-15,-29 22 0,12-7 16,-2 3-16,-1 4 0,-1 5 16,-5 9-16,-1 0 0,-3 13 15,3 3-15,4-3 0,3 0 0,2 12 16,6 2-16,4-5 15,3-3-15,4 7 0,4-2 0,3-7 16,2-5-16,5 3 0,0-3 16,-1-7-16,-1-5 0,1-4 15,0-4-15,1-8 0,1-7 16,3-7-16,7-4 0,-7-6 16,-3-6-16,-2 3 0,-5 2 15,0 1-15</inkml:trace>
  <inkml:trace contextRef="#ctx0" brushRef="#br0" timeOffset="53518.9885">16438 12465 0,'0'0'16,"0"0"-16,0 0 0,0 0 0,-4 28 15,4-28-15,-2 28 16,1-11-16,-1 1 0,-2 3 16,0 2-16,0 0 0,-1 1 0,0 5 15,-1 2-15,1-4 0,0-3 16,1-3-16,1-1 0,0-6 16,3-2-16,0-1 0,0-3 15,0-1-15</inkml:trace>
  <inkml:trace contextRef="#ctx0" brushRef="#br0" timeOffset="53685.004">16841 12583 0,'0'0'0,"0"0"0,26-2 16,-26 2-16,36-2 0,-12 3 15,7 1-15,8 1 0,-1 1 16,9 0-16,-2 1 0,-9-1 15,-6-1-15,-6 0 0</inkml:trace>
  <inkml:trace contextRef="#ctx0" brushRef="#br0" timeOffset="54068.1848">17801 12643 0,'0'0'0,"0"0"16,0 0-16,0 0 0,27-3 16,-27 3-16,41-1 0,-15 1 15,4 0-15,5 0 0,5 0 16,11 1-16,1 1 0,14 0 15,2 2-15,-3-1 0,-2-1 0,11 2 16,-1-1-16,2 1 0,-8 1 16,-2 0-16,-1-1 15,-3 0-15,-11 0 0,-2-1 0,-3-2 16,-10 1-16,-6-2 0,-6 1 16,-4 0-16,-7 1 0,-3 1 15,-2-1-15,-3 1 0,-4 0 0,-3 0 16,-12-1-16,-8-2 15,5 2-15,5-2 0,2 0 16</inkml:trace>
  <inkml:trace contextRef="#ctx0" brushRef="#br0" timeOffset="54701.2738">18596 13113 0,'0'0'0,"0"0"0,0 0 16,7-20-16,-7 20 0,0 0 16,7-30-16,-5 18 0,0-2 0,-1 1 15,-1-3-15,0 2 16,-1-1-16,-4-2 0,-3 2 15,-3 1-15,-1 3 0,-3 2 16,-4 2-16,-1 2 0,-1 3 0,-4 3 16,-4 2-16,1 1 0,3 3 15,-9 6-15,-3 4 0,5 0 16,5 0-16,2 4 0,2 4 16,5-3-16,1 0 0,1 5 15,2 2-15,6-4 0,2-2 0,4-1 16,2-1-16,1-2 15,1-3-15,4-1 0,3-2 16,-1-5-16,1-1 0,4-3 16,3-1-16,0-3 0,0-1 0,0-1 15,1-1-15,-1-2 0,1-2 16,1-3-16,0-1 0,-1 1 16,-3 1-16,-1 0 0,0 0 15,-2 0-15,-3 0 0,0 2 16,-1 1-16,-3 2 0,1 0 0,-2 1 15,0 1-15,-1 2 0,1 1 16,-1 3-16,0 1 16,0 2-16,-1 1 0,0-1 15,1 4-15,-2 0 0,0 1 0,1 3 16,0-1-16,0 1 0,0-2 0,1 1 16,0 0-16,1-1 15,-1 0-15,2-3 0,2-1 16,-1-4-16,2-3 0,3-5 15,2-2-15,-2 0 0,-1 1 0,-3 0 16</inkml:trace>
  <inkml:trace contextRef="#ctx0" brushRef="#br0" timeOffset="55135.5751">18796 13247 0,'0'0'0,"0"0"16,0 0-16,0 0 0,0 0 0,-1 22 15,1-22-15,-3 18 0,3-18 16,-6 22-16,6-22 0,-7 26 16,1-12-16,1-1 0,-1 1 15,1-1-15,0-2 0,2-1 16,0-2-16,-1 0 16,2-2-16,1-1 0,1 0 15,1-3-15,1-2 0,3-3 0,1-3 16,2-1-16,1-2 0,2-2 15,3 0-15,2 0 16,0 1-16,4-5 0,-2 1 0,-3-1 16,-1 2-16,0 3 0,-3 1 15,-1 2-15,-2 0 0,0 2 16,-1 0-16,-1 3 0,0 2 16,-2 1-16,0 2 0,-2 2 15,0 1-15,-1-1 0,-1 3 16,-1 1-16,0 3 0,-1 1 15,0 2-15,-1 1 0,1-2 0,-1 4 16,0-1-16,-1-1 0,1-3 16,0-1-16,-1-2 15,-1-4-15,-2-4 0,3-2 16,-1-1-16,1 0 0,1 0 16,-1 0-16</inkml:trace>
  <inkml:trace contextRef="#ctx0" brushRef="#br0" timeOffset="55418.7541">18674 12253 0,'0'0'0,"0"0"16,0 0-16,-8 19 0,8-19 0,-6 23 16,2-8-16,1-1 0,0 0 15,-2 2-15,1 1 0,-1-1 16,1 0-16,0-2 0,-2 0 16,1-2-16,0-1 0,0 0 15,1-1-15,2-5 0,0 0 16,0 0-16</inkml:trace>
  <inkml:trace contextRef="#ctx0" brushRef="#br0" timeOffset="55685.1044">19264 12367 0,'0'0'15,"7"8"-15,1 2 0,2 4 16,2 1-16,6 12 0,1 5 16,-2 2-16,-1 1 0,1 15 0,0 5 15,-2 5-15,-3-3 0,-6 10 16,-4-1-16,-4-3 0,-2-1 16,-11 9-16,-6-2 0,-5-7 15,-4-7-15,-13 9 0,-5 0 16,-16 8-16,3-10 0,19-20 15,13-13-15,10-8 0</inkml:trace>
  <inkml:trace contextRef="#ctx0" brushRef="#br0" timeOffset="56235.3637">15426 14430 0,'0'0'0,"0"0"15,-5 28-15,1-14 0,2 1 0,-1 7 16,0 3-16,-1 10 0,1 1 15,-1 13-15,-1 1 16,1-3-16,-1 0 0,2 4 0,0-6 16,2-6-16,1-3 0,0-7 15,0-7-15,0-5 0</inkml:trace>
  <inkml:trace contextRef="#ctx0" brushRef="#br0" timeOffset="56418.2855">15951 14640 0,'0'0'0,"0"0"16,0 0-16,24-5 0,-24 5 0,34-4 16,-10 3-16,2 2 0,3 1 15,2-1-15,2 2 0,3 0 16,-5-1-16,-5 0 0</inkml:trace>
  <inkml:trace contextRef="#ctx0" brushRef="#br0" timeOffset="56686.3199">17172 14705 0,'0'0'0,"15"3"15,9-3-15,10 4 0,3-1 0,19 4 16,7-2-16,9 4 0,-4-5 16,16 5-16,2 0 15,-10-2-15,-6 1 0,7 5 0,-3 0 16,-9-4-16,-8-5 0,16 6 16,-13-2-16,-13-1 0,-7-4 15,-6-3-15,-3-3 0,-11 2 16,-8-2-16,-12 3 0,-1-4 15,1 4-15,-3-3 0,3 3 0</inkml:trace>
  <inkml:trace contextRef="#ctx0" brushRef="#br0" timeOffset="57352.2288">17786 15261 0,'0'0'0,"0"0"0,0 0 0,10-21 16,-10 21-16,9-21 0,-4 9 15,1-2-15,-1 0 0,1-3 16,-2-2-16,0 2 0,-2-1 0,-1-3 15,-1 2-15,-1-2 16,-1-3-16,-3 5 0,0 1 16,-3 1-16,-1 3 0,-5 6 0,-6-2 15,1 6-15,1 5 0,-4 5 16,-3 6-16,1 1 0,-1-2 0,-5 10 16,1 1-16,3 3 15,1 3-15,5 4 16,2 1-16,0 6 0,3-3 0,4-1 15,3-2-15,5-1 0,3-4 0,4-2 16,5 2-16,1-6 16,0-2-16,3-5 0,2-4 0,3 0 15,2-1-15,3-3 16,1-7-16,-2 0 0,-2 0 0,2-5 16,2-7-16,-2 0 15,0-2-15,-3-3 0,-1-1 0,-4 0 16,-1 0-16,-3 0 0,-2 1 15,0 1-15,-2-1 0,-2 5 16,-1-1-16,-1 1 16,1 3-16,-1 2 0,-1-1 0,0 4 15,-1 1-15,0 3 16,0 4-16,-1 0 0,0 6 0,0 0 16,-1 2-16,-1 2 0,1 0 0,1 4 15,0 2-15,0-1 16,0 2-16,1-2 0,0 2 15,0 0-15,0 1 0,1 0 16,0-1-16,0-3 0,0-5 0,2 2 16,2 6-16,-2-6 0,1-1 15,-2-3-15</inkml:trace>
  <inkml:trace contextRef="#ctx0" brushRef="#br0" timeOffset="57851.5236">18132 15372 0,'0'0'0,"0"0"0,0 0 15,0 0-15,0 0 0,5 26 0,-5-26 16,0 23-16,0-23 0,0 23 16,-1-6-16,0-2 0,0 2 0,-1-2 15,0 3-15,0-4 0,0 1 16,0-4-16,1 3 15,-1-4-15,1-3 0,0 1 0,0-2 16,1-2-16,1 0 0,-1-4 16,4-2-16,-1-3 0,1 0 15,2-4-15,0 1 0,2-2 16,1-1-16,2-1 0,1-1 16,0 2-16,0 0 0,3-3 15,-2 0-15,-2 3 0,-1 0 16,-1 1-16,-2 2 0,0 1 15,-1 0-15,-2 6 0,0-1 16,0 5-16,-1 1 0,0 2 16,1-1-16,-2 5 0,0-3 0,-1 4 15,-1 3-15,0 4 0,0-1 16,-1 6-16,-1 2 0,-2 0 16,1 3-16,-1-3 0,-2 2 15,0-2-15,-1-2 0,-2 5 16,-1-4-16,1-5 0,3-4 0,-4-5 15,-1-7-15,2-3 0,0-2 16,2-9-16,-1-7 16,2 4-16,1 3 0,0 2 0</inkml:trace>
  <inkml:trace contextRef="#ctx0" brushRef="#br0" timeOffset="58084.8545">17994 14287 0,'0'0'16,"0"0"-16,0 0 0,0 0 16,0 0-16,0 0 0,0 0 15,-5 28-15,5-28 0,-4 30 0,0-10 16,1 2-16,-1 1 0,-1 4 15,1 1-15,1-1 0,0 0 16,1 2-16,0-4 0,0-4 0</inkml:trace>
  <inkml:trace contextRef="#ctx0" brushRef="#br0" timeOffset="58468.8733">20055 13922 0,'0'0'0,"0"0"15,0 0-15,0 0 0,26-8 0,-26 8 16,42 1-16,-17 1 0,3 0 15,2 1-15,1 0 0,6 2 16,-1 0-16,-5-1 0,-4 1 16,-5-3-16</inkml:trace>
  <inkml:trace contextRef="#ctx0" brushRef="#br0" timeOffset="58638.0046">20123 14294 0,'0'0'0,"0"0"16,0 0-16,35 7 0,-35-7 15,37 7-15,-11-3 0,2-1 16,-1-2-16,12 2 0,3-3 0,-7 0 16,-5 1-16,-5 0 0</inkml:trace>
  <inkml:trace contextRef="#ctx0" brushRef="#br0" timeOffset="58985.0207">20976 14101 0,'0'0'0,"0"0"15,0 0-15,26-4 0,-26 4 0,27-3 16,-5 3-16,1-2 16,0 1-16,6 0 0,6 1 15,8 1-15,-3 0 0,16 1 0,1 1 16,1 1-16,2 0 16,15 3-16,2 2 0,-7 0 0,-6 1 15,6 3-15,-4 3 0,6-2 16,-6-3-16,-5 1 0,-5 1 15,-7-3-15,-4-2 0,-9 1 16,-4-2-16,-4 2 0,-3 1 0,-6-4 16,-5-4-16,-4 1 0,-3-3 15,-2 2-15</inkml:trace>
  <inkml:trace contextRef="#ctx0" brushRef="#br0" timeOffset="59602.4871">21379 14290 0,'0'0'0,"0"0"0,0 0 0,0 0 16,0 0-16,0 0 0,32 15 15,-32-15-15,32 14 0,-14-5 16,1 0-16,2 2 0,0 1 0,0 1 15,0 2 1,3 5-16,-3-2 0,-4 0 0,-4 3 16,-3-3-16,-2 0 0,-6 3 15,-3-3-15,-5 1 0,-3 1 0,-5-2 16,-2-2-16,-6 4 0,-1-2 16,-3-4-16,0 0 0,0-3 15,2 0-15,3-4 16,2 0-16,3 0 0,2-2 15,2-2-15,5-3 0,1 3 0,2-3 16,4 0-16,0 0 0,2 3 16,4-2-16,3 0 0,5 1 15,2-2-15,4 0 0,1 2 16,1 0-16,0 2 0,0-1 0,1 0 16,2 1-16,-3 3 15,-2-3-15,0 6 0,-2 1 0,-2 0 16,-3 3-16,-2-2 15,-1 2-15,-5-1 0,-1-1 0,-3 8 16,-2 2-16,-4 0 0,-1-1 16,-5 0-16,-3 1 15,-2 0-15,-3-2 0,0 1 0,1 1 16,-3-3-16,-1 1 0,-3-1 16,-1 1-16,2-2 15,3-2-15,0 4 0,4-5 0,4-1 16,2-7-16,2 0 0,1-3 15,2-4-15,0-7 0,2-4 16,-1-3-16,3-7 0,1-4 16,0 7-16,1 3 0,0 1 0</inkml:trace>
  <inkml:trace contextRef="#ctx0" brushRef="#br0" timeOffset="60152.7353">21387 13171 0,'0'0'0,"0"0"15,0 0-15,31-2 0,-31 2 0,32 2 16,-15 1-16,3 1 0,3 0 0,0 2 16,2 3-1,4 6-15,0 3 0,-5-3 16,-2-2-16,-4 3 0,-3 0 16,-5 0-16,-4 1 0,-5 1 15,-4 1-15,-3-1 0,-2-1 0,-7 1 16,-5-2-16,-2 0 0,-1-1 15,-2 0-15,-4 0 0,0 0 16,1-1-16,2-1 0,3 1 16,2-2-16,3 1 0,4-3 15,2-1-15,2-2 0,1-1 16,4-1-16,1 1 0,3-1 16,4 3-16,0-3 0,2-1 15,4 0-15,2 0 0,5 0 16,5 1-16,-2-1 0,1-1 0,3 1 15,4-1-15,-2-1 0,1 1 16,3-1-16,0 0 0,-2 1 16,-2 2-16,0-2 0,2-1 15,-3-1-15,-1 1 0,-1-1 16,0 0-16,1-4 0,2-3 0,-7 1 16,-2 2-16,-3 0 0</inkml:trace>
  <inkml:trace contextRef="#ctx0" brushRef="#br0" timeOffset="60308.4632">22657 13530 0,'0'0'0,"0"0"0,0 0 15,0 0-15,0 0 0,0 0 0,0 0 16,0 0-16,0 0 0,0 0 15,0 0-15,0 0 0</inkml:trace>
  <inkml:trace contextRef="#ctx0" brushRef="#br0" timeOffset="97553.5556">5788 7443 0,'0'0'0,"-18"-3"0,-13-1 16,-13-1-16,-5 0 0,-24 4 16,-27 2-16,-11 6 0,1 0 0,-52 11 15,-9 5-15,26 4 0,19 0 16,-4 14-16,-4 9 0,12-6 16,8-2-16,1 12 0,-1 9 15,13-1-15,8-3 0,-10 13 16,-9 8-16,15-8 0,11-2 15,2 9-15,5 4 0,12-6 0,4-6 16,9 5-16,3 1 16,5-1-16,1-1 0,0 11 15,1 7-15,6-4 0,0-6 0,1 14 16,1 9-16,6-2 0,1-2 16,-2 6-16,-2 4 0,14-10 15,7-4-15,5 10 0,2 6 16,4-11-16,1-10 0,6 11 15,3 8-15,6-10 0,2-9 16,6 7-16,8 4 0,-5-8 16,-4-3-16,10 5 0,6 4 15,0-9-15,-1-4 0,5 7 16,8 5-16,-3-12 0,1-10 0,9 4 16,7 4-16,4-11 0,0-10 15,10 3-15,8 0 0,-5-12 16,-1-7-16,5 1 0,4 2 15,-2-7-15,-2-5 0,9-5 0,6-2 16,-6-9-16,-8-5 0,15-5 16,12-2-16,-8-6 0,-9-3 15,11-1-15,6 0 16,-9-6-16,-8-3 0,8-10 0,9-5 16,-9-4-16,-4 0 0,10-11 15,9-7-15,-11-5 0,-3-2 16,-4-1-16,-4 0 0,-8 1 15,-6-1-15,10-12 0,5-9 16,-11 4-16,-6 2 0,-3-11 16,1-8-16,-10 5 0,-5-1 0,3-10 15,0-7-15,-10 7 0,-6 7 16,-3-16-16,0-12 16,-5 8-16,-3 1 0,-2-5 0,-2-7 15,-7 9-15,-5 6 0,2-11 16,-1-7-16,-2 8 0,-2 3 15,-4-4-15,-4-4 0,-4 7 16,-3 4-16,-2-9 0,-4-5 16,-3 12-16,-1 8 0,-4-8 0,-6-6 15,-4 9-15,-3 6 0,-6-5 16,-5-3-16,0 13 0,0 11 16,-10-6-16,-7-3 0,1 10 15,0 7-15,-11 1 0,-8 1 16,-1 11-16,2 8 0,-10 0 15,-8 1-15,-1 4 0,-2 2 0,-12 4 16,-7 0-16,4 11 0,5 7 16,-14 3-16,-10 2 0,15 10 15,6 6-15,-12 8 0,-10 6 16,8 2-16,6 1 0,-9 15 16,-4 10-16,11 0 0,8 0 15,-5 12-15,-3 6 0,35-18 16,23-13-16,17-8 0</inkml:trace>
  <inkml:trace contextRef="#ctx0" brushRef="#br0" timeOffset="103753.1186">23544 6958 0,'0'0'0,"0"0"0,0 0 16,0 0-16,-18 17 0,18-17 0,-20 26 16,8-8-16,-2 0 0,-3 7 15,0 2-15,-2 2 0,0 0 16,-6 14-16,-3-2 0,-4 4 16,1 0-16,1-1 0,3 5 15,-5-1-15,2-5 0,1-3 16,2 0-16,4-6 0,2-6 0,1-1 15,5-3-15,3-8 0,4-2 16,1-2-16,3-1 16,1-3-16,5-4 0,3-2 0,5-5 15,-2 1-15,-2 0 16,0 0-16</inkml:trace>
  <inkml:trace contextRef="#ctx0" brushRef="#br0" timeOffset="103953.6197">23537 7354 0,'0'0'0,"0"0"16,0 0-16,0 0 0,0 0 0,24-5 16,-24 5-16,30-5 0,-30 5 15,41-4-15,-16 4 0,2 0 16,1 0-16,1 2 0,1-2 15,4 2-15,-3-2 0,-6 2 16,-3-1-16,-3-1 0</inkml:trace>
  <inkml:trace contextRef="#ctx0" brushRef="#br0" timeOffset="104337.057">24338 7232 0,'0'0'0,"0"0"16,0 0-16,0 0 0,0 0 0,26-6 15,-26 6-15,37-5 0,-14 3 16,5-2-16,5 3 16,3-1-16,0-2 0,14 2 15,3 0-15,8-1 0,-3-1 0,0 3 16,1-1-16,6 1 0,-5 1 0,0-1 16,-2 1-16,3-2 15,-7 2-15,-3 0 0,-3 2 16,-7-1-16,-6 0 0,-2 4 15,-2 2-15,-8-1 0,-4 1 0,-4-4 16,-6 1-16,-1-1 0</inkml:trace>
  <inkml:trace contextRef="#ctx0" brushRef="#br0" timeOffset="105020.3661">24979 7709 0,'0'0'16,"0"0"-16,0 0 0,9-19 15,-5 11-15,1-2 0,2 0 16,-1-1-16,1-2 0,0-1 15,-1-3-15,1-4 0,-2 2 16,-2 0-16,-5 2 0,0 1 0,-2 2 16,-5 0-16,-3 0 15,0 3-15,0 2 0,-4 3 0,-3 3 16,-2 2-16,-2 1 0,-2 4 16,-2 3-16,1 1 0,0 2 15,-8 8-15,1 3 0,2 1 16,4 0-16,2 2 0,2 3 15,-2 4-15,2-1 0,5 1 16,4-3-16,4-2 0,3-2 0,6-1 16,5 1-16,1-5 0,2-4 15,2-2-15,3-3 16,0-3-16,-1-1 0,3-4 0,5-2 16,1-1-16,1-1 0,1-6 15,1-3-15,1-3 0,1-3 16,0 2-16,1 0 0,-1 0 15,-3-1-15,2-3 0,-3-1 16,-3 4-16,-4 1 0,-3 1 0,-2 0 16,-4 4-16,-1 0 0,-2 2 15,0 1-15,-1 2 0,0 2 0,-1-1 16,0 4-16,-3 1 16,0 4-16,-2 1 0,0 2 15,-2 1-15,0 2 0,-1 2 16,-2 1-16,1 2 0,0-1 0,1 2 15,2 2-15,0 0 0,2 0 16,0-2-16,2-1 16,2-1-16,1-2 0,3-2 0,1-1 15,3-1-15,1 0 0,4-4 16,3-2-16,1-3 0,-2-2 0,-1 0 16,-3 1-16,-1 0 0</inkml:trace>
  <inkml:trace contextRef="#ctx0" brushRef="#br0" timeOffset="105255.7984">25353 7727 0,'0'0'0,"0"0"16,0 0-16,0 0 0,0 0 0,-13 22 15,13-22-15,-11 24 16,11-24-16,-12 33 0,5-15 15,0 3-15,0 0 0,-2 1 16,0-1-16,-3 4 0,0 0 0,0-4 16,-1-1-16,2-2 15,1-1-15,0-2 0,1-3 0,-1-5 16,0-4-16,1-1 0,3-1 16,0 0-16</inkml:trace>
  <inkml:trace contextRef="#ctx0" brushRef="#br0" timeOffset="105569.987">25349 6297 0,'0'0'0,"0"0"0,0 0 16,-18 26-16,18-26 0,-22 35 15,6-10-15,-1 4 0,2 3 0,-9 15 16,-1 9-16,-5 2 0,2-5 15,0-4-15,7-10 16,5-9-16</inkml:trace>
  <inkml:trace contextRef="#ctx0" brushRef="#br0" timeOffset="106071.0097">26074 7086 0,'0'0'0,"0"0"16,0 0-16,0 0 0,0 0 0,29-7 15,-29 7 1,43-3-16,-19-1 0,6 4 0,5 0 16,0 2-16,-1 0 0,10 1 15,8 1-15,-8 3 0,-6 0 0,-6 1 16,-6-2-16,-5-2 0,-4 0 15,-2-1-15</inkml:trace>
  <inkml:trace contextRef="#ctx0" brushRef="#br0" timeOffset="106238.0297">25988 7447 0,'0'0'15,"0"0"-15,0 0 0,29-3 16,-29 3-16,39-4 0,-9 1 16,1 2-16,4 1 0,12 0 0,3 0 15,-8 0-15,-6 0 0,-6 0 16</inkml:trace>
  <inkml:trace contextRef="#ctx0" brushRef="#br0" timeOffset="106789.1615">27175 7293 0,'0'0'16,"0"0"-16,0 0 0,0 0 0,0 0 16,0 0-16,0 0 0,0 0 15,0 0-15,0 0 0,0 0 16,19-12-16,-19 12 0,30 2 16,-8-2-16,2 2 0,2 1 15,5-2-15,4 0 0,10 2 16,-3 0-16,15 2 0,5 2 15,-5-2-15,-3 1 0,13-2 16,2-1-16,-8 0 0,-4 1 0,10-2 16,0 0-16,-10 1 0,-7-1 15,5 0-15,-2 2 0,-12-1 16,-8 3-16,-4-1 0,-4-2 16,-6 2-16,-4-1 0,-9-2 15,-7 1-15,1-3 0,-1 4 0,1-4 16</inkml:trace>
  <inkml:trace contextRef="#ctx0" brushRef="#br0" timeOffset="107421.394">27640 7533 0,'0'0'15,"0"0"-15,0 0 0,27 0 0,-15 2 16,3 1-16,4-1 0,0 2 16,0 0-16,4 4 0,-1-1 15,-3 2-15,-3-3 0,-3 1 16,-3 2-16,-3-1 0,-2 3 0,-5 0 16,-4 0-16,-5 0 15,-3 2-15,-6 0 0,-5 1 16,-2-2-16,-2-1 0,-8 2 15,-1 3-15,2-2 0,3 0 0,0-2 16,1-1-16,4-3 0,2-1 16,3-1-16,5 1 0,5-4 15,2 1-15,4-2 0,0-1 16,5-1-16,3-1 0,4-1 16,4-4-16,1 1 0,1 1 15,4 0-15,3-1 0,0 2 16,0 0-16,5-1 0,0 1 15,1 0-15,-2 0 0,1 5 0,2 1 16,-3 0-16,-2 0 0,-1 3 16,-1 3-16,-2 1 0,-3-1 15,-2 3-15,-1 4 0,-3-1 16,-1-2-16,-4 3 0,-2 1 16,-3 0-16,-1-1 0,-4 2 15,-3 3-15,-3-3 0,-3-3 0,-5 3 16,-3 2-16,0-1 0,0 0 15,-6 0-15,-5 0 16,3-2-16,3-2 0,-9 1 0,0-3 16,2-1-16,3-1 0,4-1 15,2-3-15,4-1 0,3-2 16,-1-4-16,-1-4 0,3-3 16,4-1-16,6-7 0,3-8 15,0 6-15,1 2 0,0 3 16</inkml:trace>
  <inkml:trace contextRef="#ctx0" brushRef="#br0" timeOffset="107936.6535">27621 6723 0,'0'0'0,"0"0"0,0 0 15,0 0-15,0 0 0,25-9 0,-25 9 16,30-3-16,-13 3 0,4 1 16,2 2-16,2 0 0,0 1 15,6 3-15,0-3 0,-4 4 16,-2-1-16,-3 3 0,-1-3 15,-5 1-15,-1 1 0,-6-1 0,-1 2 16,-2 1-16,-3-1 0,-4 2 16,-4-1-16,-3 0 0,-4 3 15,-5 0-15,-4 0 16,-2 0-16,-2-2 0,-6 2 0,0 0 16,5-3-16,4-1 0,1 1 15,2 0-15,3-1 0,3-2 16,3-1-16,2-2 0,2-1 0,0 0 15,4-3-15,1 3 16,2-1-16,2 0 0,7-2 0,6 2 16,0-1-16,1-2 0,5 0 15,3 0-15,0-2 0,1 2 16,6 0-16,1 0 0,-1-3 16,-1-1-16,0 1 0,-1 3 15,-1-1-15,-4 2 0,2 2 16,-1 4-16,-5-3 0,-3-1 0,-4 0 15</inkml:trace>
  <inkml:trace contextRef="#ctx0" brushRef="#br0" timeOffset="109391.1758">22397 8811 0,'0'0'0,"0"0"0,0 0 16,-18-5-16,13 3 0,-1 0 0,1-1 16,-1 0-16,2 0 0,0 1 15,1-1-15,3 3 0,-1-3 0,3 1 16,1 0-16,4 0 0,3 1 16,4 1-16,4-1 0,3 0 15,2-1-15,6 0 0,4-1 16,13-1-16,4-1 0,16-2 15,3 0-15,2-1 0,1 0 16,16-1-16,1 0 0,14-1 16,-4 0-16,14 2 0,-4 1 15,40 0-15,-15 4 0,-6 1 16,-4 0-16,-6 0 0,-5 2 0,6 2 16,5 2-16,-7 1 0,-6 1 15,8-3-15,5 0 16,-1-2-16,1-1 0,7 2 0,4-1 15,-1 0-15,-3-1 0,0 1 16,-1 1-16,1 2 0,-1 1 16,0 0-16,1-2 0,-3 6 15,-2 2-15,-2-5 0,-1-1 16,-7-3-16,-5 0 0,-2 1 16,-1 1-16,-7 1 0,-6-1 0,2-1 15,-1-1-15,-8-1 0,-7 0 16,-8 1-16,-6 1 0,-8-2 15,-8 0-15,-6-1 0,-7 0 16,-6-1-16,-4 1 0,-6 1 16,-3 2-16,-6 0 0,-4 0 0,-2-2 15,-1-2-15,-3 0 16,0 0-16,0 3 0,-1 1 16,-2-3-16,2 2 0,-2-2 0</inkml:trace>
  <inkml:trace contextRef="#ctx0" brushRef="#br0" timeOffset="110170.8793">22594 5801 0,'0'0'15,"0"0"-15,0 0 0,-5 28 0,5-28 16,-7 33-16,4-8 0,1 4 15,-1 6-15,1 12 0,0 6 16,0 14-16,1-1 0,0 19 16,-2 0-16,2-2 0,0-4 0,0 20 15,0 1-15,0 4 16,0-6-16,-2 35 0,1-14 0,0-9 16,1-9-16,2 0 0,1-1 15,-1-6-15,2-6 0,-3 1 16,-2 0-16,2-6 0,3-5 15,-2-2-15,0 1 0,0-8 16,1-7-16,-2-2 0,-1-1 16,0-9-16,0-3 0,-1-7 15,1-4-15,2-5 0,1-5 0,0-5 16,0-4-16,-1-6 0,1-4 16,-2-7-16,2-5 0,4-6 15,5-4-15,-5 10 0,-3 1 16,-1 1-16</inkml:trace>
  <inkml:trace contextRef="#ctx0" brushRef="#br0" timeOffset="111187.4337">22774 5589 0,'0'0'0,"0"0"0,28-6 15,-9 3-15,6 1 0,18-4 16,10-2-16,3 2 0,2-1 0,29-4 16,28-3-16,7 4 0,-10 2 0,52-1 15,10-1-15,-27-1 16,-19 0-16,11 1 0,8 1 15,-21 2-15,-13 3 0,14-4 16,9-1-16,-11 0 0,-10 0 0,18 3 16,15-1-16,-16 3 0,-8 2 15,11-1-15,11-2 16,-21-1-16,-14 2 0,16 0 0,10 1 16,-18-1-16,-11 1 0,13-1 15,9-1-15,-15 3 0,-12 1 0,11-1 16,7 1-16,-15 0 15,-10-1-15,6-3 0,3 1 16,-11-1-16,-9 3 0,3 0 16,3 3-16,-15-3 0,-10 0 0,1 3 15,1 3-15,-14-2 0,-9-5 16,2 0-16,3 0 0,-8-1 16,-6 2-16,2 5 0,-1 4 15,-7 0-15,-7-3 0,-1 4 16,-1 1-16,-1 3 0,-1 3 0,-7-1 15,-3 5-15,-3-1 16,-1-1-16,-4 7 0,-3 5 16,-2-3-16,-1-3 0,-2 10 15,0 5-15,0 1 0,-1-1 16,1-2-16,0 14 0,0-3 0,2 0 16,-6 30-16,-2-2 0,2-3 15,3-1-15,-1 11 0,0 7 16,-1-7-16,0-6 0,0 10 15,0 6-15,1-3 0,2 0 16,-4 1-16,-3 5 0,1-5 16,1 0-16,-1 6 0,0 4 15,3-7-15,3-7 0,0 6 16,2 3-16,-1-9 0,1-5 0,-2 5 16,1 2-16,0-6 0,3-5 15,-2-7-15,1-5 0,-3-5 16,0-2-16,0 0 0,2-1 15,2-10-15,4-7 0,-1-6 16,0-5-16,-3-4 0,-1-4 0,3 0 16,3-3-16,-2-5 0,-2-4 15,1-3-15,-2-2 16,3-1-16,0-3 0,0 0 0,0 0 16,0 0-16,0 0 0,0 0 15,3-4-15,-3 4 0,0-3 16,0-4-16,-2-4 0,1 2 15,0 3-15,0 1 0</inkml:trace>
  <inkml:trace contextRef="#ctx0" brushRef="#br0" timeOffset="112470.7793">31193 7026 0,'0'0'0,"0"0"0,-26 0 15,4 0-15,-6 0 0,-18 2 16,-10 3-16,-4-1 0,-1-1 0,-26 4 16,-21 4-16,-5 5 0,11 0 15,-15 2-15,3 0 0,-24 7 16,25-2-16,11-3 0,8 5 15,19-5-15,13-1 0,8-3 16,5-1-16,11-3 0,9-1 0,10 0 16,9 1-16,4-3 0,5-4 15,5 1-15,0-1 0,10 5 16,6 3-16,9-6 0,12 4 16,6-5-16,5 0 0,12 1 15,9 4-15,-1 1 0,0 1 16,39 5-16,-4-2 0,-10-4 15,-6-2-15,0 5 0,1 2 16,-7-3-16,-5 0 0,1-1 16,-1-1-16,-8-2 0,-7-2 0,-4-1 15,-2-3-15,-13 1 0,-10 1 16,-7-3-16,-6-5 0,-5-1 16,-3-3-16,-2-1 0,-2-2 15,-2-3-15,-1-2 0,-8-8 16,-6-5-16,-5 7 0,-4-3 0,-6-8 15,-5-7-15,-1 0 16,-3-1-16,-1-5 0,0-3 16,0 1-16,-1 3 0,-15-21 15,3 3-15,9 11 0,7 7 0,-1-1 16,1-1-16,2 5 0,2 1 16,4 2-16,4-1 0,2 5 15,2 5-15,-1 3 0,0 0 16,1 4-16,1 6 0,4 8 15,-2 0-15,0 0 0,1 4 0,-3 3 16,-3 3-16,0 4 0,0 1 16,-4 9-16,-1 5 15,2 2-15,-2 2 0,-1 3 0,-1 9 16,3-1-16,2 4 0,-5 14 16,-2 8-16,2-3 0,1-1 15,-3 16-15,1 4 0,3-6 16,4-5-16,-12 33 0,1-8 15,1-12-15,4-10 0,-1-1 16,-1-3-16,6-9 0,3-8 0,4-1 16,5-4-16,0-4 0,2-5 15,1-11-15,0-7 16,2-3-16,2-5 0,-1-3 0,0-4 16,1-6-16,1-7 0,6 2 15,8-4-15,1-1 0,3-1 0,7-9 16,6-5-16,1-1 15,-1-1-15,6-6 0,3-4 16,0 0-16,-2 0 0,12-12 16,3-3-16,-6 6 0,-3 1 0,22-21 15,-5 5-15,-12 6 0,-8 5 16,3 2-16,3 2 0,-8 6 16,-5 7-16,5-4 0,4-2 15,-8 6-15,-4 1 0,-1 5 16,0 2-16,-2 7 0,-1 3 15,-7 0-15,-4-3 0,-5 7 0,-3 3 16,-1 4-16,-1 3 16,-7 1-16,-1 1 0,-1 2 15,4-5-15,-4 5 0,0-2 0,0 2 16,0 0-16,0 0 0,0 0 16,0 0-16,0 0 0,0 0 15,-4-2-15,4 2 0,0 0 16,0 0-16,-1-3 0,1 3 15,0 0-15,0 0 0,0 0 0,0 0 16,-1 3-16,1-3 16,-2 3-16,2-3 0,-2 0 0,2 0 15</inkml:trace>
  <inkml:trace contextRef="#ctx0" brushRef="#br0" timeOffset="112663.9623">31866 6983 0,'0'0'16,"0"0"-16,0 0 0,0 0 0,0 0 16,0 0-16,0 0 0,0 0 15,0 0-15,-12 22 0,12-22 16,0 0-16</inkml:trace>
  <inkml:trace contextRef="#ctx0" brushRef="#br0" timeOffset="120096.7062">3847 8473 0,'0'0'0,"0"0"15,0 0-15,0 0 0,0 0 0,0 0 16,0 0-16,0 0 0,7 23 16,-7-23-16,0 0 0,0 0 15</inkml:trace>
  <inkml:trace contextRef="#ctx0" brushRef="#br0" timeOffset="120952.0563">4392 12257 0,'0'0'0,"0"0"0,0 0 16,0 0-16,0 0 0,0 0 15,0 0-15,0 0 0,0 0 0,0 0 16,0 0-16,-1 22 0</inkml:trace>
  <inkml:trace contextRef="#ctx0" brushRef="#br0" timeOffset="121185.5874">4519 12454 0,'0'0'0,"0"0"0,0 0 0,0 0 15,0 0-15,0 0 16,0 0-16,0 0 0,10 21 0,-10-21 15,0 0-15,0 0 0</inkml:trace>
  <inkml:trace contextRef="#ctx0" brushRef="#br0" timeOffset="121347.5955">4562 12465 0,'0'0'15,"0"0"-15,9 8 0,-4-3 0,1-1 16,-1 4-16,-1 2 16,-1-2-16,0 0 0,0-2 0</inkml:trace>
  <inkml:trace contextRef="#ctx0" brushRef="#br0" timeOffset="129582.1354">4515 12700 0,'0'0'0,"0"0"15,0 0-15,0 0 0,0 0 0,0 0 16,0 0-16,0 0 15,0 0-15,0 0 0,0 0 16,0 0-16,0 0 0,-21 8 0</inkml:trace>
  <inkml:trace contextRef="#ctx0" brushRef="#br0" timeOffset="129806.4654">4186 13325 0,'0'0'0,"0"0"16,0 0-16,0 0 0,0 0 16,0 0-16,0 0 0,0 0 15,0 0-15,9 23 0,-7-12 16,2 6-16,3 4 0,-4-1 15,2-3-15,-2-2 0</inkml:trace>
  <inkml:trace contextRef="#ctx0" brushRef="#br0" timeOffset="144141.6031">25461 8738 0,'0'0'0,"0"0"15,0 0-15,0 0 0,0 0 16,0 0-16,0 0 0,0 0 0,0 0 16,0 0-16</inkml:trace>
  <inkml:trace contextRef="#ctx0" brushRef="#br0" timeOffset="144334.6098">25544 8692 0,'0'0'16,"0"0"-16,0 0 0,0 0 15,0 0-15,0 0 0,0 0 16,0 0-16,0 0 0,0 0 0,0 0 16,0 0-16</inkml:trace>
  <inkml:trace contextRef="#ctx0" brushRef="#br0" timeOffset="144525.8366">25547 8655 0,'0'0'0,"0"0"0,0 0 0,0 0 16,0 0-16,0 0 0,0 0 16,0 0-16,0 0 0,8 19 15,-8-19-15,0 0 0</inkml:trace>
  <inkml:trace contextRef="#ctx0" brushRef="#br0" timeOffset="144706.9579">25617 8674 0,'0'0'0,"0"0"16,0 0-16,0 0 0,0 0 0,0 0 15,0 0-15,0 0 0,0 0 16,0 0-16,11 24 0,-11-24 16</inkml:trace>
  <inkml:trace contextRef="#ctx0" brushRef="#br0" timeOffset="144892.0781">25637 8734 0,'0'0'0,"0"0"15,0 0-15,0 0 0,0 0 16,0 0-16,12 23 0,-12-23 16,0 0-16,0 0 0</inkml:trace>
  <inkml:trace contextRef="#ctx0" brushRef="#br0" timeOffset="145046.0839">25681 8773 0,'0'0'0,"0"0"15,0 0-15,0 0 0,0 0 0,0 0 16,0 0-16,0 0 0</inkml:trace>
  <inkml:trace contextRef="#ctx0" brushRef="#br0" timeOffset="145225.2124">25778 8809 0,'0'0'0,"0"0"0,0 0 16,0 0-16,0 0 0,0 0 0,0 0 15,0 0-15</inkml:trace>
  <inkml:trace contextRef="#ctx0" brushRef="#br0" timeOffset="145406.4888">25759 8723 0,'0'0'0,"0"0"16,0 0-16,0 0 0,0 0 0,0 0 16,0 0-16,0 0 0,10 27 15,-10-27-15,0 0 0,13 19 0</inkml:trace>
  <inkml:trace contextRef="#ctx0" brushRef="#br0" timeOffset="145540.2705">25947 8770 0,'0'0'0,"0"0"0,0 0 16,0 0-16,-25 11 0,25-11 15,-33 29-15,17-14 0,1-2 0,2-1 16</inkml:trace>
  <inkml:trace contextRef="#ctx0" brushRef="#br0" timeOffset="174063.7777">8530 7107 0,'0'0'0,"0"0"16,0 0-16,0 0 0,0 0 0,0 0 15,-14-17-15,14 17 16,0 0-16,0 0 0,24 2 0,-24-2 15,0 0-15,23 2 0</inkml:trace>
  <inkml:trace contextRef="#ctx0" brushRef="#br0" timeOffset="176606.1775">24619 2203 0,'0'0'0,"-10"-5"15,-7-4-15,0 1 0,-3-2 0,-17-5 16,-17-10-16,-1 4 0,-1 3 15,-21-4-15,-7 0 16,-10 2-16,6 5 0,-30-1 0,-9 4 16,-34 1-16,26 4 15,-16 11-15,-12 13 0,29-2 0,20-1 16,7 7-16,5 4 0,0 4 16,2 3-16,-4 7 0,-1 1 15,6 3-15,6 3 0,-3 3 0,0 6 16,5-2-16,4 1 0,-1 10 15,0 7-15,11-3 0,8 0 16,4 7-16,3 3 0,9-6 16,6-1-16,4 1 0,3 4 15,9-4-15,7-6 0,5 10 16,5 2-16,2-9 0,2-6 16,3 1-16,2 0 0,5 1 15,4-1-15,7 1 0,6 1 0,2-1 16,1 1-16,7-6 0,6-1 15,4-6-15,2-1 0,3-1 16,2 0-16,3-3 0,0-4 16,10 2-16,8 1 0,-2-4 15,-1-2-15,8-7 0,6-2 16,-1 2-16,0 3 0,4-4 16,1 0-16,1-7 0,1-6 0,4 1 15,2-1-15,-2-4 0,-1-1 16,5-2-16,3-2 0,-2-4 15,1-2-15,4-3 0,2 0 16,-4-5-16,-3-3 0,6-1 16,5-4-16,-9 0 0,-2 0 15,1-3-15,4-5 0,-10 0 16,-5 0-16,3-10 0,2-6 16,-5 2-16,-1-1 0,1 2 15,3 1-15,-8-6 0,-4-2 0,-3-3 16,1-3-16,-6 1 0,-4-1 15,-1-6-15,-3-6 0,-7 4 16,-6 3-16,-1-4 0,-2-4 16,-4-1-16,-4 1 0,-3-3 15,-1-1-15,-5-2 0,-3 0 16,-3-2-16,-4 0 0,-2 3 16,-2 4-16,-3-6 0,0-4 15,-3 2-15,-2 0 0,-3 2 16,-2-2-16,-5 8 0,-2 4 0,-1-2 15,-1-1-15,-1 0 0,-2-1 16,-11 5-16,-6 3 0,2 2 16,2 3-16,-6-4 0,-3-4 15,-3 4-15,0 8 0,-10-1 16,-5 3-16,-2 0 0,-2-2 16,-8 3-16,-7 4 0,1 6 0,0 4 15,-14-1-15,-12-2 16,1 4-16,-1 5 0,-5 8 0,-4 2 15,1 7-15,0-1 0,-11 10 16,-8 4-16,7 0 0,3-4 16,36 0-16,26-3 0,17-1 15</inkml:trace>
  <inkml:trace contextRef="#ctx0" brushRef="#br0" timeOffset="184722.8694">24575 3022 0,'0'0'0,"0"0"16,0 0-16,0 0 0,25 1 0,-25-1 15,27 1-15,-27-1 0,36 2 0,-13 0 16,4-1-16,-1 0 16,1 0-16,7 1 0,-1 0 15,-3 1-15,-4-2 0,3 0 16,-4 1-16,-8-2 0,-3 0 0,-4 0 15,-5 2-15,1-4 0,-2 1 16,-1-2-16,-3-4 16,0 2-16,0 2 0,0 0 0</inkml:trace>
  <inkml:trace contextRef="#ctx0" brushRef="#br0" timeOffset="184958.8753">24843 2842 0,'0'0'0,"0"0"0,0 0 0,0 0 16,0 0-16,0 0 0,0 0 16,0 0-16,-7 25 0,7-25 15,-8 25-15,8-25 0,-8 34 0,3-16 16,1 3-16,-1-2 16,1-1-16,1 2 0,-1 0 15,1 5-15,0-3 0,0 0 16,1 2-16,1-4 0,0-1 15,2-4-15,2-1 0,0-3 0,-1-2 0,0-1 16</inkml:trace>
  <inkml:trace contextRef="#ctx0" brushRef="#br0" timeOffset="185457.1281">25513 2660 0,'0'0'0,"0"0"0,0 0 16,20 4-16,-20-4 0,0 0 16,26 17-16,-16-9 0,0 2 0,0 4 15,-1 0-15,-2-1 16,-2 0-16,-1 1 0,-3 2 15,-2-3-15,-2 3 0,-4 2 0,-4-1 16,-4 1-16,-1-2 0,-3 1 16,-3-2-16,1-2 0,0-2 15,-5 0-15,0-3 0,4 2 16,3-2-16,5-1 0,2-3 16,2 1-16,2-1 0,5-3 15,1-1-15,2 0 0,2 4 0,5-4 16,2 0-16,4 0 0,0 2 15,3-1-15,4-1 0,0 0 16,1 1-16,1 0 0,1 0 16,-1 2-16,0 2 0,-1 3 15,-1 0-15,-3 3 0,-4-2 16,-1 5-16,-3 2 0,-7-4 16,-3-1-16,-5 4 0,-3 1 15,-6 0-15,-4 0 0,-10 5 0,-7-1 16,-2 2-16,-4-1 0,-18 4 15,-6 4-15,-1-1 0,0 0 16,7-4-16,15-4 0,12-6 0</inkml:trace>
  <inkml:trace contextRef="#ctx0" brushRef="#br0" timeOffset="220754.9997">31047 18258 0,'0'0'0,"0"0"0,0 0 16,0 0-16,0 0 0,0 0 15,0 0-15,23 1 0,-23-1 0,0 0 16,0 0-16,23 5 0</inkml:trace>
  <inkml:trace contextRef="#ctx0" brushRef="#br0" timeOffset="222093.0009">30881 18099 0,'0'0'0,"0"0"0,0 0 15,0 0-15,0 0 0,0 0 0,0 0 16,0 0-16,0 0 0,0 0 16,0 0-16,0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8:02:41.380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26466 4272 0,'0'0'0,"0"0"0,3-13 16,1 5-16,0-1 0,1-4 16,1-3-16,0 0 0,-1-1 0,2-6 15,-1-2-15,-1 1 0,-2 1 16,-1 1-16,-1-1 0,-1 5 16,0 3-16,-5-3 0,-4 0 15,1 5-15,-1 2 0,-3 3 16,-2 1-16,-1 1 0,-2 3 0,-7 2 15,-4 4-15,6 0 0,0 1 16,-7 6-16,0 6 16,0 1-16,0 0 0,1 5 0,-1 4 15,2 2-15,2 0 0,-5 8 16,2-1-16,2-1 0,5-2 0,1 6 16,6-1-16,3-6 15,3-3-15,3-2 0,2-1 16,1-4-16,4-2 0,2-5 15,4 0-15,1-3 0,0-1 0,5-3 16,3-4-16,0 0 0,-1-1 16,6-2-16,5-2 0,-6-1 15,-1-3-15,1-1 0,1-1 16,1-2-16,0 0 0,6-4 16,0-2-16,-5 3 0,-1-1 15,3 0-15,1 1 0,-5-1 16,-2 1-16,-2-1 0,0 1 15,-5 4-15,-2 0 0,-2 1 16,-2 0-16,-3 2 0,-1-1 0,-3 3 16,-3 0-16,0 3 0,-2 1 15,-1 1-15,-2 2 16,-2 1-16,0 3 0,-1 0 0,0 3 16,0 0-16,1-2 0,-2 4 15,-2 1-15,1 2 0,-1-1 16,1 4-16,-1 1 0,0-1 15,2-1-15,-2 4 0,1-3 16,2-1-16,1 0 0,1-1 0,1-1 16,3-2-16,0-1 0,3-2 15,1-1-15,2-1 0,1-1 16,1-3-16,-1 2 0,-1-3 16</inkml:trace>
  <inkml:trace contextRef="#ctx0" brushRef="#br0" timeOffset="183.5465">26657 4465 0,'0'0'0,"0"0"0,0 0 16,0 0-16,0 0 0,0 0 15,-17 22-15,17-22 0,0 0 16,-12 32-16,12-32 0,-5 28 15,5-16-15,0 0 0,0-2 0,0-2 16</inkml:trace>
  <inkml:trace contextRef="#ctx0" brushRef="#br0" timeOffset="1167.2991">27562 3876 0,'0'0'0,"0"0"0,0 0 16,0 0-16,0 0 0,-8-20 15,8 20-15,0 0 0,-16-13 0,16 13 16,-27-1-16,11 2 0,-1 2 16,-1 1-16,-2 4 0,0 0 15,-1 0-15,-7 4 0,1 3 16,0 2-16,3 0 0,0 0 16,1 1-16,1 1 0,2 0 0,-1 4 15,3 0-15,3-1 16,1-4-16,5 1 0,1-3 15,3 0-15,3-4 0,4-1 16,4-1-16,1-3 0,0-1 0,4-3 16,2 0-16,3 0 0,0-3 15,4-1-15,2-4 0,-1 1 16,-1 0-16,6-1 0,-1-2 16,-2 0-16,-1-2 0,-2 1 15,-1-2-15,-3 2 0,0 0 16,-2 0-16,-2-1 0,-2 3 15,-1 1-15,-4 2 0,0-2 16,-2 2-16,-2 0 0,-1 3 0,-4-1 16,-2 3-16,0 1 0,-2 1 15,-1 2-15,0 4 0,-1 1 16,-1 4-16,-1 2 0,0 1 16,-1 3-16,-3 2 0,0 2 15,-2 1-15,1 0 0,-5 10 16,0 2-16,-1 1 0,3-3 0,-8 9 15,-1 1-15,3-2 16,0-1-16,4 3 0,3 1 0,-4 2 16,3-6-16,-3 0 0,1-2 15,4-4-15,2-2 0,2-1 16,1 2-16,3-7 0,2-5 16,4-4-16,2-5 0,4-3 15,1-1-15,4-2 0,2-1 16,4-7-16,1-2 0,4-3 15,3-4-15,2-2 0,1-3 0,4-4 16,2-3-16,0-1 0,-1 3 16,1-6-16,-1-1 0,-1 1 15,-2 0-15,0 0 0,-3 1 16,-3 0-16,-3 1 0,0-4 16,-5 1-16,-6 3 0,-4 1 15,-4 3-15,-4 2 0,1 2 16,-2 3-16,-3-1 0,-1-2 15,-2 4-15,-2 2 0,3 2 16,0 1-16,1 2 0,0 2 0,0 2 16,-1 2-16,2 1 0,2 1 15,5 2-15,3 0 0,3 2 16,3-1-16,4 3 0,4 1 16,2 0-16,0 0 0,9 3 15,4-2-15,0-2 0,-1-2 0,-4-2 16,-6-1-16,-2-1 0</inkml:trace>
  <inkml:trace contextRef="#ctx0" brushRef="#br0" timeOffset="1786.462">28012 3688 0,'0'0'0,"0"0"0,0 0 0,-11 18 16,11-18-16,-11 17 0,11-17 15,-15 24-15,7-9 0,-1 1 0,-1 0 16,0 0-16,0 0 0,-2 4 16,1-2-16,1-3 0,2 1 15,1-4-15,0-1 0,2-3 16,0-1-16,3-4 0,0 0 15,2-3-15,0 0 0,1-6 16,3 1-16,3-2 0,3-3 0,0-2 16,1 1-16,1-1 0,1 1 15,4-6-15,-2 1 16,2 2-16,-1 0 0,1 3 0,0 1 16,-1 2-16,-3 1 0,-1-1 15,-1 1-15,-1 3 0,-1 1 16,0 3-16,-2 0 0,-1 3 15,-1 1-15,-2 1 0,-1 2 16,-2 2-16,0 2 0,-2 0 16,-3 2-16,0 3 0,-1-2 0,1 1 15,-1 0-15,1-1 0,0 0 16,1-1-16,1-1 0,0-1 16,2 0-16,1-2 0,2 0 15,0-4-15,-2-5 0,2 2 16,-2-2-16,2 3 0</inkml:trace>
  <inkml:trace contextRef="#ctx0" brushRef="#br0" timeOffset="1985.4709">28503 3768 0,'0'0'0,"0"0"0,0 0 16,32-4-16,-17 3 0,3 1 15,2-1-15,-2-1 0,1 0 0,5 2 16,0 4-16,-3-3 0,-3-1 16,-2-1-16,-3-1 0,-2-1 15,-2-2-15,-1 2 0,-2-2 16,0 3-16</inkml:trace>
  <inkml:trace contextRef="#ctx0" brushRef="#br0" timeOffset="2183.9859">28959 3653 0,'0'0'0,"0"0"0,0 0 0,0 0 16,0 0-16,0 0 0,-7 32 16,7-32-16,-13 32 0,5-11 15,-2 3-15,-1 4 0,-1 2 16,-6 10-16,-2-1 0,3-5 15,4-6-15,1-4 0</inkml:trace>
  <inkml:trace contextRef="#ctx0" brushRef="#br1" timeOffset="9250.7863">26574 7735 0,'0'0'0,"0"0"16,0 0-16,34-1 0,-17 0 0,5 0 16,5-1-16,11 1 15,2-1-15,14 1 0,3-2 16,0 1-16,0 0 0,13-1 0,3 3 16,-5-2-16,-2 0 0,14-2 15,0-2-15,3 4 0,-9 3 16,2-1-16,2-2 15,25 0-15,-14-3 0,1 3 0,0 2 16,-10 3-16,-6-1 0,2 1 0,4 0 16,-7-2-16,-4 0 0,4-2 15,2 0-15,-9 1 16,-6 2-16,-1-2 0,2-2 16,-7 2-16,-6 0 0,4-2 0,1 1 15,-9-2-15,-5 2 0,-4-1 16,-2-1-16,-3 1 0,-4 0 15,-4-1-15,-2 0 0,-6-1 16,-6 2-16,-2-1 0,-3 0 16,-3 3-16,-2 3 0,-8-4 0,-7-1 15,-3 0-15,-4 2 0,9 0 16,3 0-16,2 0 0</inkml:trace>
  <inkml:trace contextRef="#ctx0" brushRef="#br1" timeOffset="9717.4033">27011 8199 0,'0'0'0,"0"0"15,0 0-15,0 0 0,0 0 16,-6 20-16,6-20 0,-9 21 16,9-21-16,-12 27 0,3-10 0,1-1 15,-2 1-15,0 3 0,0 2 16,-3 5-16,-1-1 0,0-1 16,0 0-16,-1-3 0,2-3 15,0 1-15,1-2 0,2-2 16,2-1-16,2-1 0,0 1 15,3-4-15,2-1 0,4-5 16,5-2-16,-2-2 0,0 0 0,-2 0 16</inkml:trace>
  <inkml:trace contextRef="#ctx0" brushRef="#br1" timeOffset="9867.1211">27449 8370 0,'0'0'16,"0"0"-16,0 0 0,37-5 0,-37 5 16,42 0-16,-12 0 0,9 1 15,3 0-15,-6 1 0,-7-1 16,-3-1-16</inkml:trace>
  <inkml:trace contextRef="#ctx0" brushRef="#br1" timeOffset="10852.0432">28679 8236 0,'0'0'0,"0"0"0,0 0 16,16-16-16,-16 16 0,14-17 15,-6 6-15,-1 1 0,0-1 0,-1 0 16,-2 0-16,-1 0 0,-1 3 16,-2-2-16,-2 3 0,-2-2 15,-2 1-15,-1 2 0,-2 2 16,-1 1-16,0 0 0,-2 2 16,-3 2-16,-4 2 0,-2 1 15,0 4-15,0 2 0,1 1 16,0 1-16,-2 2 0,0 2 15,1-1-15,2 1 0,-2 4 16,3-1-16,1-1 0,4-1 0,2-1 16,2-1-16,2-2 0,2 0 15,1-1-15,2-2 0,2-1 16,0-4-16,4 1 0,1-2 16,2 0-16,2-1 0,3-1 15,2-1-15,0-1 0,2 0 0,-1-2 16,2 1-16,0-2 15,1-1-15,-1 0 0,-1-1 16,0 1-16,-2-1 0,-1-1 16,-1 1-16,-1 0 0,-1 0 0,-2 2 15,-3-1-15,1 1 0,-1 2 16,-1 1-16,-1 1 0,-3-1 16,2 3-16,-3 1 0,-2 2 15,-2 0-15,0 1 0,-3 3 16,-3 1-16,0 1 0,-1 1 15,-6 8-15,-1 1 0,-1 1 0,-1 2 16,-2 2-16,-3 2 16,-1 5-16,1-1 0,0 3 0,-2 4 15,-3 4-15,4-3 0,0 1 16,2 2-16,2-4 0,2-2 16,-2 9-16,0 2 0,5-11 15,4-5-15,1 0 0,4 1 16,1-2-16,1-3 0,5-5 15,2-2-15,2-3 0,3-3 0,3-1 16,3-4-16,0-3 0,2-4 16,2-1-16,4-2 15,1-1-15,0-2 0,3-4 0,4-2 16,-4-1-16,2-2 0,4-5 16,2-1-16,-3-1 0,-3 0 15,-2 0-15,-1-2 0,-3 2 16,-1 0-16,-3-4 0,0 0 15,-3 2-15,-2 2 0,-4 0 16,-2 0-16,-3 3 0,-4 2 0,0 1 16,-1-1-16,-3 1 15,-1 1-15,-1 0 0,-3 1 0,-1 2 16,-1 1-16,-3 2 0,0 2 16,1 2-16,2 0 0,0 2 15,0 1-15,2 2 0,2 2 16,4 1-16,0 2 0,2 0 15,0-1-15,3 4 0,4 0 16,1 1-16,3 1 0,4 0 16,2 0-16,0-1 0,0 0 0,-2-3 15,-1 0-15,-2-3 0</inkml:trace>
  <inkml:trace contextRef="#ctx0" brushRef="#br1" timeOffset="11717.8698">26753 7040 0,'0'0'0,"0"0"16,0 0-16,12-18 0,-7 13 0,2-4 16,1-2-16,-1 0 15,1-2-15,0 1 0,0-5 0,-2 3 16,1 2-16,-1-8 0,0 1 16,-3 2-16,-1 3 0,-2 3 15,-3-3-15,-2 6 0,-3-2 16,-3 6-16,-3 0 0,-1 1 15,1 2-15,-5 2 0,-3 6 16,-1-3-16,-1 3 0,-2 3 16,1 4-16,0 0 0,-1 2 0,-4 8 15,2 4-15,3-3 0,3-3 16,4 5-16,1-2 0,3-2 16,3-1-16,1 5 0,4-4 15,4-5-15,1-6 0,3 1 16,2 1-16,1-4 0,3-2 15,4-2-15,3-2 0,3-4 16,1 0-16,2 0 0,1-3 16,0-1-16,0 1 0,1-4 15,0-1-15,-1-2 0,-2 1 0,-2 0 16,-2 1-16,0-2 0,-1 2 16,-1-2-16,0 3 0,-4-2 15,-3 2-15,-1 1 0,-3-1 16,-1 4-16,1-1 0,-1 1 15,0-1-15,0 1 0,0 3 0,-2 0 16,-1 7-16,-1-4 16,0 3-16,-3 1 0,0 2 15,-1 1-15,1 0 0,-2 2 0,1 5 16,-3 2-16,0-2 0,0 3 16,-1-1-16,0 1 0,0-2 15,2-2-15,0 2 0,0-2 16,0-2-16,3 1 0,1-3 15,0-2-15,2-2 0,2 2 16,2-3-16,4 5 0,4 6 0,-2-3 16,-1-2-16,-1-2 0</inkml:trace>
  <inkml:trace contextRef="#ctx0" brushRef="#br1" timeOffset="11917.5592">26968 7244 0,'0'0'0,"0"0"16,0 0-16,0 0 16,0 0-16,-10 21 0,10-21 0,-9 18 15,9-18-15,-10 18 0,5-6 16,0 1-16,1-2 0,0 2 16,2 0-16,1-1 0,1-1 15,2-2-15,4 0 0,-2-1 0,0-3 16,-1 2-16</inkml:trace>
  <inkml:trace contextRef="#ctx0" brushRef="#br1" timeOffset="12334.5349">27890 6487 0,'0'0'0,"0"0"0,0 0 16,0 0-16,0 0 0,-27-5 16,27 5-16,-33 1 0,14 3 0,-2 2 15,-2 3-15,-1 1 16,-1 0-16,-9 8 0,1 6 15,3 1-15,1-2 0,-4 12 16,2 2-16,3-2 0,4-3 0,0 11 16,4 3-16,5-6 15,4-3-15,3 1 0,3 1 16,2-4-16,1-4 0,4 1 0,4-2 16,0-5-16,3-3 0,2 1 15,1-3-15,1-1 0,2-3 16,-1-5-16,2 0 0,-1-4 15,1-3-15,2-3 0,1-2 16,-7 0-16,-2 1 0,-2-1 0</inkml:trace>
  <inkml:trace contextRef="#ctx0" brushRef="#br1" timeOffset="12584.587">27923 6787 0,'0'0'0,"0"0"15,0 0-15,0 0 0,-14 25 0,14-25 16,-12 25-16,12-25 0,-15 32 16,7-14-16,-1 2 0,1-1 15,-2 1-15,-3 6 0,1-1 16,2-1-16,2-5 0,0 1 15,1-4-15,2-2 0,0 1 0,3-5 16,2-3-16,0 2 0,0-3 16,0-1-16</inkml:trace>
  <inkml:trace contextRef="#ctx0" brushRef="#br1" timeOffset="12734.5623">28201 6883 0,'0'0'0,"0"0"16,0 0-16,37-7 0,-37 7 0,42-3 16,-12 6-16,2 1 0,1-1 15,2 1-15,-5 1 0,-5-1 16</inkml:trace>
  <inkml:trace contextRef="#ctx0" brushRef="#br1" timeOffset="13683.8833">29336 6665 0,'0'0'15,"0"0"-15,0 0 0,0 0 16,10-26-16,-7 16 0,-1-1 15,0-2-15,0 2 0,-2 3 0,-2-2 16,-1 0-16,-2 2 0,-1 1 16,-2 0-16,-2 0 0,0 3 15,-4 3-15,-3-1 0,-4 2 16,1 2-16,-1 2 0,-2 3 16,1 1-16,0 0 0,0 5 15,-1 2-15,3-1 0,2 0 0,-1 4 16,0 4-16,3-4 15,4 0-15,2-1 0,3 1 16,2-3-16,2-1 0,2 0 0,2-4 16,0-2-16,1 2 15,4-4-15,3-1 0,2-1 16,3-1-16,1-2 0,2-2 0,1 1 16,-2 0-16,2-3 0,-1-1 15,1-1-15,0-1 0,-2 0 16,0 1-16,-2-1 0,-1 2 15,-1-1-15,-2-1 0,-1 0 16,-2 5-16,-1-3 0,0 1 16,-2 0-16,0 2 0,-4 1 15,0 0-15,0 0 0,-3 4 0,-1 0 16,-3 0-16,-1 3 0,-4 2 16,1 2-16,0 0 0,-1 0 15,0 3-15,-7 8 0,0 2 16,-2 0-16,1-1 0,0 2 15,1 2-15,-4 4 0,2 1 0,0 0 16,1 3-16,-1-2 0,0 1 16,3-2-16,0-2 0,0 4 15,4-4-15,2-1 16,2-1-16,2-3 0,3-5 0,0 0 16,3-6-16,1-2 0,1-2 15,2-2-15,3-2 0,3-3 16,5 1-16,2-4 0,3-4 15,-1 2-15,2-1 0,3-3 16,2-3-16,-1-3 0,1 0 0,-1-1 16,-1 2-16,-1-3 0,-1-1 15,0-2-15,-1-3 16,-3 2-16,-3 1 0,-2 0 0,-2 0 16,-2 2-16,-3 0 0,0 0 15,0 1-15,-5 1 0,-4 3 16,-1 2-16,-2 0 0,1 2 15,1 2-15,-2 1 0,-1-1 16,0 4-16,-1 0 0,-1 2 16,-1 0-16,0 4 0,0 1 0,1 1 15,2 2-15,1 1 0,3-1 16,1 2-16,3 4 0,2-3 16,4 3-16,1-2 0,3-1 15,1-1-15,1 0 0,2-4 16,3-1-16,0-5 0,1-4 0,-3 2 15,-2-2-15,-2 1 0</inkml:trace>
  <inkml:trace contextRef="#ctx0" brushRef="#br1" timeOffset="14300.8743">29714 6326 0,'0'0'0,"0"0"16,0 0-16,0 0 0,0 0 0,0 0 15,0 0-15,0 0 16,5 29-16,-5-29 0,-3 22 15,3-22-15,-9 27 0,3-13 0,0-2 16,-1 3-16,1-2 0,-1 2 16,0-1-16,2 0 0,-1-3 15,1-1-15,0 0 0,1-2 16,-2-1-16,3 1 0,1-4 16,1-1-16,0 0 0,1-3 15,1-3-15,0 0 0,0-1 0,2 0 16,3-3-16,0 0 15,2 0-15,2-4 0,2 0 16,-1 1-16,0 2 0,4-6 0,-1 2 16,-1-1-16,-1 2 0,2 1 15,0 2-15,-2-2 0,-1 5 16,-1-1-16,0 2 0,0 2 16,0 2-16,-1 2 0,-1-2 15,-2 4-15,-2-1 0,1 4 16,-2 4-16,-1-4 0,-2 1 0,-1 2 15,-1 1-15,0 3 16,0-3-16,-3 7 0,1 0 16,-1 0-16,1-1 0,0 0 0,-2-1 15,0 1-15,1-5 0,1 1 16,0-2-16,2-1 0,1-1 0,0-2 16,1-4-16,1 0 15,2-2-15,2-1 0,2 0 16,-1-1-16,-3-2 0,1 2 0,-1-2 15,-1 3-15</inkml:trace>
  <inkml:trace contextRef="#ctx0" brushRef="#br1" timeOffset="14683.9613">30478 6533 0,'0'0'0,"0"0"16,0 0-16,11 25 0,-11-25 0,11 28 16,-5-9-16,0 2 0,-2 0 15,1 12-15,-3 2 16,-1 3-16,-2-4 0,-5 9 16,-3 2-16,-2 6 0,-1-5 0,-3 6 15,-3-4-15,-1-1 0,-2-2 16,-6 2-16,0-5 0,0-3 15,2-2-15,-3-4 0,-2-2 16,2-4-16,0-1 0,2-2 16,-1-4-16,1 1 0,-2-2 0,2-3 15,1-1-15,6-3 0,2-1 16,2-5-16,1 0 0,3-4 16,0-1-16,-1-2 0,-1 0 15,0-2-15,0-3 0,3-4 16,1-6-16,1 4 0,1 1 15,3 3-15</inkml:trace>
  <inkml:trace contextRef="#ctx0" brushRef="#br1" timeOffset="15584.0329">29914 6098 0,'0'0'0,"0"0"16,0 0-16,0 0 0,-31-1 0,31 1 16,-21 8-16,21-8 0,-26 10 0,11-6 15,-3 3-15,-1 0 0,-1 0 16,0 2-16,1 3 0,-6 3 16,1-1-16,1 4 0,0 1 15,1 1-15,1 1 0,2-2 16,2-1-16,2 3 0,2 0 15,-3 4-15,2 0 0,2 0 16,2-2-16,2 1 0,2 0 16,1-1-16,2 2 0,2-1 15,1 1-15,2 0 0,1-4 0,2 0 16,0-2-16,3-1 0,2 0 16,2 0-16,0-1 0,2-2 15,3-1-15,1-3 0,2-1 16,0-2-16,3 2 0,0-6 15,1 0-15,0 1 0,0-3 16,3 0-16,2-2 0,-2-2 16,1 2-16,-1-4 0,1-1 15,1-4-15,1 1 0,-2-2 16,-4-2-16,-1-1 0,-1-1 0,-1 3 16,-1-3-16,-1 0 0,-1-1 15,-2-2-15,-1-1 0,0-1 16,0-1-16,-1 2 0,-2-1 15,-2 1-15,-3-2 0,-1 0 16,-2-4-16,0 3 0,-2 0 0,-2 2 16,-1 2-16,-4-1 0,-1 0 15,-1 0-15,-1-4 0,-2 4 16,-1 0-16,0-2 0,0 3 16,-1 1-16,-1 2 0,-1-1 15,-3 1-15,-2 0 0,-2 3 16,-2 1-16,-1-1 0,-1 3 15,-3-1-15,-1 4 0,-1-2 16,5 0-16,5 3 0,4-1 16</inkml:trace>
  <inkml:trace contextRef="#ctx0" brushRef="#br1" timeOffset="16585.3706">24253 8408 0,'0'0'0,"0"0"0,0 0 0,0 0 16,0 0-16,4 19 0,-4-19 0,0 0 16,10 21-16,-10-21 0,0 0 15,23 20-15,-13-14 0,3-1 16,4 0-16,1-1 0,0-1 16,3 0-16,4-2 0,-1-1 15,1-1-15,8-3 0,0-1 16,-1-1-16,0-1 0,-2-2 15,-1-1-15,5-4 0,-2-1 0,-1 0 16,-1-2-16,-3-2 0,-2-1 16,-2-2-16,-4 0 0,0 0 15,0 2-15,-3-3 0,-1-2 16,-2-1-16,-2-1 0,0-2 16,-1 1-16,-5 5 0,-1-1 15,-4-3-15,-2 0 0,-2 7 16,0 1-16,-3-1 0,0 0 15,-5 1-15,0 2 0,-5 1 16,-4 2-16,-1 0 0,-3 2 0,-3 2 16,-4 2-16,0 2 0,1 2 15,-7 3-15,2 2 0,1 4 16,1 3-16,1 0 0,-1 3 16,1 2-16,-1 0 0,2 2 15,1 2-15,4-1 0,2 1 16,2 2-16,-1 3 0,2 0 15,2 1-15,3 3 0,1 0 16,3 0-16,2 0 0,2 1 0,3 0 16,3-1-16,1 0 0,3-1 15,1 2-15,3-3 0,1-2 16,5-1-16,3-3 0,-1 3 16,-1 3-16,0-3 0,1-1 15,-1-2-15,1 0 0,2 0 16,2-1-16,1-2 0,2-1 0,0 0 15,0 2-15,-3-5 16,2 0-16,-3-4 0,-4 0 0,-2-1 16</inkml:trace>
  <inkml:trace contextRef="#ctx0" brushRef="#br1" timeOffset="17369.3748">29752 6744 0,'0'0'0,"0"0"16,0 0-16,0 0 0,0 0 0,0 0 15,0 0-15,0 0 0,0 25 0,0-25 16,0 0-16,0 0 0</inkml:trace>
  <inkml:trace contextRef="#ctx0" brushRef="#br1" timeOffset="18951.0289">24724 5301 0,'0'0'16,"0"0"-16,0 0 0,0 0 15,0 0-15,19-4 0,-19 4 16,0 0-16,28-5 0,-28 5 15,32-9-15,-14 3 0,-1 0 0,4-3 16,4-2-16,-2 0 0,-1 1 16,6-5-16,1-1 15,-2 0-15,-3 2 0,7-6 0,-2-3 16,-1 1-16,-4 1 0,-3-2 16,-2 0-16,-4 2 0,0 1 0,-4-2 15,-1-3-15,-3 2 16,0 4-16,-3-3 0,1 0 15,-3 2-15,-1-1 0,-2-1 16,-1 0-16,-4 1 0,-1 1 0,-6 2 16,-2 0-16,-3 0 0,0 2 15,-3 0-15,-4 1 0,0 2 16,-2 1-16,-4 1 0,-4 3 16,1 0-16,-1 3 0,-6 1 15,1-2-15,2 5 0,0 4 16,1 5-16,-2 3 0,4 0 15,2 0-15,-1 1 0,-2 3 16,6 0-16,3 4 0,-4 5 0,1 3 16,6-5-16,2 0 0,1 7 15,4 3-15,1-3 0,3-1 16,6 0-16,6 1 0,2-2 16,1 0-16,6 1 0,3 0 15,1-7-15,4-1 0,1 0 16,3 1-16,1-2 0,1-1 0,9-1 15,7-1-15,0 0 0,3 1 16,-5-2-16,-9-4 0,-7-4 16</inkml:trace>
  <inkml:trace contextRef="#ctx0" brushRef="#br1" timeOffset="19751.3096">27654 4151 0,'0'0'0,"0"0"0,0 0 16,0 0-16,0 0 0,0 0 0,30 5 16,-30-5-16,35 4 0,-12-3 15,4 0-15,1-1 0,0 1 16,9-1-16,2-1 0,-3-1 16,-3-2-16,6-2 0,-3-2 15,-4-2-15,-3 0 0,-2-2 16,0-2-16,-4-3 0,-3-1 0,-3-3 15,0-1-15,-4-2 0,-2 1 16,-2-3-16,-1-2 16,-3 3-16,0 1 0,-4-6 0,-3 0 15,-3 3-15,-1 2 0,-3-2 16,-2 2-16,-1 3 0,-1 1 0,0 3 16,0 0-16,-1 0 15,-1-2-15,-2 2 0,-4 2 16,0 3-16,1 3 0,-1 1 15,-4 1-15,0 2 0,2 1 0,-7 4 16,0 3-16,-1 0 0,-1 1 16,-2 3-16,-4 3 0,4 3 15,2 2-15,1 2 0,2 2 16,2 2-16,0-1 0,5 4 16,3 1-16,4 1 0,3 0 15,2 1-15,1 1 0,0 0 16,0-1-16,3-1 0,0 0 15,4-1-15,1 1 0,3 1 16,3-1-16,0 0 0,1-1 0,4 3 16,3 1-16,5 1 0,2 1 15,4-1-15,-1 3 0,-4-9 16,-5-4-16,-3-4 0</inkml:trace>
  <inkml:trace contextRef="#ctx0" brushRef="#br1" timeOffset="25951.3789">3100 8330 0,'0'0'0,"0"0"16,0 0-16,0 0 0,0 0 0,0 0 16,0 0-16,27-1 0,-27 1 15,22 0-15,-22 0 0,29-1 16,-29 1-16,38-2 0,-13 1 16,0 1-16,1 0 0,3 1 15,4 0-15,8 0 0,2 0 16,12-1-16,3-1 0,-6 0 15,-1 0-15,13-1 0,3 1 16,-5-2-16,-1 2 0,12 1 0,2 1 16,-6-2-16,-4-1 0,16 0 15,3 0-15,-7-2 0,-4 2 16,36 1-16,-4 3 0,-9-1 16,-7-2-16,2 1 0,2-1 15,-6 4-15,-7 4 0,11 0 16,8 0-16,-7-2 0,-7-4 0,8 2 15,6-2-15,-8 2 0,-5 0 16,7 2-16,5 1 0,-5 1 16,-4-1-16,9-2 0,9-2 15,-12-1-15,-8 1 0,9 0 16,5 1-16,-11-1 0,-7 0 16,7 4-16,-1 2 0,-3-5 15,-4-3-15,6 3 0,4 1 16,-11 0-16,-8 0 0,2-5 15,3-4-15,-9 4 0,-7 3 0,1-1 16,2 0-16,-8-2 0,-8 0 16,-1 1-16,-1-1 0,-4 2 15,-3 0-15,-6-1 0,-3-2 16,-11 2-16,-7 0 0,-1-1 16,0 0-16,-2-1 0,-3-3 0,0 2 15,1 2-15,-1 5 16,2 6-16,-6-2 0,0 5 15,-5-5-15,-4-1 0,2-1 0,1-1 16,1-1-16</inkml:trace>
  <inkml:trace contextRef="#ctx0" brushRef="#br1" timeOffset="26919.9487">7266 10627 0,'0'0'0,"0"0"0,0 0 0,0-21 16,0 21-16,-1-18 0,0 8 15,-1-1-15,-2 0 0,-3-3 16,-2 1-16,-5-1 0,0 2 0,-8 2 15,-2 2-15,-3 1 0,0 3 16,-6 1-16,-4 3 16,-5 1-16,0 1 0,-2 2 15,-1 3-15,-2-2 0,7 4 0,4-2 16,6 2-16,2 0 0,6-1 0,4 2 16,2 4-16,5-3 15,1 3-15,7 1 0,3-1 16,2 0-16,2 0 0,3 1 15,3 3-15,2-1 0,2-2 0,6 5 16,5-1-16,-4 0 0,-3-2 16,10 5-16,2 2 15,-2-2-15,0-1 0,-3 4 0,-2 0 16,-2-3-16,-5 2 0,-1-2 16,-2-1-16,-3-3 0,-2-3 0,-5 2 15,-4-2-15,-1 1 16,0-4-16,-3 3 0,1-5 15,-3-2-15,1 2 0,-5-6 16,-2 3-16,-1-3 0,-2-1 0,-2 1 16,2-1-16,0-3 0,2 0 15,-4 0-15,-4-3 0,1 2 16,2-2-16,1 0 0,0-1 16,3-3-16,1 0 0,2-1 15,-2-2-15,4 3 0,2-1 0,-1-2 16,3 3-16,0 0 15</inkml:trace>
  <inkml:trace contextRef="#ctx0" brushRef="#br1" timeOffset="27484.9583">7262 11032 0,'0'0'0,"0"0"0,0 0 16,0 0-16,-7 24 0,7-24 0,-8 25 15,5-10-15,1 3 0,-3 0 16,-1 3-16,-2 0 0,0 1 16,-2 3-16,0-1 0,2-2 15,0-4-15,0 0 0,0-1 16,2-4-16,0-2 0,2-2 15,1 0-15,0-1 0,0-4 0,0 0 16,2-1-16,1-3 0,0 0 16,0-7-16,2-1 15,3-3-15,1-2 16,3-3-16,2-2 0,0 1 0,0 0 16,2-1-16,0 0 0,-1 0 15,-2 0-15,0 1 0,-1-1 16,-1 1-16,-1 2 0,0 1 15,0 2-15,-2 2 0,1 2 0,0 1 16,-1 0-16,-1 1 0,-1-1 16,2 6-16,0-2 0,0 2 15,0 2-15,0 2 0,0 1 16,1 3-16,0 1 0,0 2 16,1 1-16,-1 2 0,-1-1 15,0 6-15,-2 0 0,0 2 16,-3-1-16,-3-2 0,0-2 15,0-1-15,-1 0 0,1-3 16,0 0-16,0 0 0,-1-1 0,1-2 16,-2-5-16,2-3 0,0-3 15,2 2-15,-3-2 0,2 1 16</inkml:trace>
  <inkml:trace contextRef="#ctx0" brushRef="#br1" timeOffset="27685.2581">7717 10796 0,'0'0'0,"0"0"0,23-5 0,-5 2 16,1 0-16,3 0 0,4 2 15,9 1-15,3 0 16,-4 3-16,-3-1 0,1 1 0,-7 0 0,-4 0 15</inkml:trace>
  <inkml:trace contextRef="#ctx0" brushRef="#br1" timeOffset="27852.3698">7730 11017 0,'0'0'16,"0"0"-16,0 0 0,0 0 15,0 0-15,39-3 0,-39 3 16,41 3-16,-17-2 0,3 2 16,3 4-16,1-4 0,-1-3 0,3 4 15,-4-4-15,-4 0 0</inkml:trace>
  <inkml:trace contextRef="#ctx0" brushRef="#br1" timeOffset="29035.3537">9369 9710 0,'0'0'0,"0"0"0,0 0 16,-20-11-16,20 11 0,0 0 16,-32-13-16,17 10 0,-2-2 0,-3 3 15,-2-1-15,-4 1 0,1 2 16,2 3-16,0 2 16,3 2-16,0-1 0,2 5 15,0 2-15,3 1 0,1 0 0,4 4 16,3 3-16,0-1 0,3 1 0,-1 8 15,3 4-15,2 0 16,1 1-16,3 0 0,1 4 16,-2-1-16,0-2 0,-2 10 15,-2 5-15,-3-9 0,0-3 0,-6 8 16,-2 0-16,-1-6 0,-2-5 16,-1-1-16,-3 0 15,2-2-15,2-6 0,-6 2 0,-4 0 16,3-6-16,2-8 0,2 1 15,3-1-15,2-3 0,4-1 0,0-5 16,2 1-16,3-3 16,2-2-16,-1 1 0,1-1 15,2-1-15,-1 4 0,1-4 16,3 0-16,0-1 0,-1 1 0,1-3 16,1 0-16,2 0 0,-2 2 15,3 1-15,1 0 0,1 1 16,0 2-16,1 3 0,1-1 15,-3 2-15,0 0 0,2 6 16,1 2-16,-2 3 0,-2 0 0,0 4 16,0 6-16,-2 0 0,-1-3 15,0 14-15,-2 1 16,-2-1-16,-1-1 0,-1 10 0,-2 5 16,1-4-16,-1-1 0,-2 5 15,-3 5-15,2-5 0,0-3 16,-2 8-16,-1 0 0,1-4 15,1-6-15,-2 16 0,0 1 16,2-7-16,1-4 0,2 4 16,-1 1-16,1 1 0,2-6 0,-2 17 15,3-5-15,2-11 0,-2-7 16,2-1-16,2 0 16,-2-9-16,2-6 0,0 4 15,1 2-15,-1-6 0,0-3 16,0-2-16,0 0 0,-1-15 0,2 2 15,1 2 1,3 1-16,-1-4 16,2-2-16,-1-2 0,-1-3 0,0 2 15,-1 0-15,0-1 0,-2-2 0,1-1 16,2 0-16,-2-2 0,1 0 16,-1-1-16,1 0 15,-2 1-15,0 0 0,1 0 0,0-2 16,-1 1-16,1 1 0,-2 0 15,1-1-15,0 0 0,1-1 0,-2 1 16,-2-1-16,3 1 16,-3-1-16,1 0 0,-1 0 15,3 2-15,-3-2 0,2 0 16,-2 0-16,0 0 0,0 0 0,-1 4 16,-4-2-16,0 0 0,0 1 15,2-2-15</inkml:trace>
  <inkml:trace contextRef="#ctx0" brushRef="#br1" timeOffset="32285.0476">14501 9717 0,'0'0'0,"3"-5"0,1-4 0,-1-1 15,0 2-15,3-8 0,-1 0 16,0-2-16,-2 2 0,0-2 16,0 1-16,-2 0 0,-1 3 0,-3-1 15,-1 1-15,-1 3 16,-3 1-16,-3 1 0,-4 2 16,1 2-16,1 0 0,-4 3 0,-2 2 15,-1 1-15,0 4 0,-1 2 16,0 2-16,2 1 0,2 0 15,-8 7-15,-1 2 0,3-1 16,2 0-16,2 1 0,2 3 16,3-1-16,3-2 0,2 1 15,3 0-15,0-2 0,3-5 0,1 0 16,2-3-16,1 0 0,1-1 16,3-2-16,4-1 15,0-1-15,1-3 0,2-1 0,2-2 16,2-1-16,-1 0 0,3-3 15,2-1-15,-1 1 0,-2-2 0,4-4 16,-1-1-16,-3-3 16,-3 3-16,0-2 0,-1-2 15,-2 1-15,-2 3 0,-1 1 16,-1 1-16,-2 1 0,0 2 0,-2 3 16,-1-4-16,0 4 0,-1-1 15,-1 3-15,0 2 16,-2 0-16,-1 0 0,0 3 0,-2 3 15,0 2-15,-1 0 0,-3 7 16,-1 5-16,-1-1 0,-1-1 0,-1 6 16,-1 6-16,0-3 15,1 0-15,-2 12 0,0 3 16,2-2-16,0-1 0,-6 11 16,-2 2-16,4-4 0,1-4 0,-3 12 15,0 1-15,3-7 0,3-6 16,2 1-16,1-2 0,2-3 15,2-3-15,0 1 0,2 0 16,3-15-16,1-2 0,1 0 16,1-3-16,0-7 0,0-1 0,2-3 15,0-3-15,2-4 0,1-3 16,8-2-16,4-5 16,-1 0-16,0 2 0,4-10 0,0-5 15,-5 4-15,1 0 0,4-9 16,1-3-16,-3 5 0,-1 1 0,-3-7 15,0 0-15,-3 0 16,-2 0-16,-1-1 0,-1-2 16,-5 10-16,-1 1 0,-3-2 15,-2-2-15,0 9 0,0 1 0,-3 4 16,-3 0-16,-2 0 0,0 3 16,-3 2-16,-3 4 0,3-1 15,1 4-15,1 1 0,0-1 16,1 4-16,2 0 0,0 3 15,3 4-15,1-2 0,0 0 0,5 4 16,5 0-16,-1-1 16,2-2-16,3 2 0,3 1 15,1-2-15,2 0 0,6-2 16,2 0-16,1-3 0,0-1 0,-1-3 16,0-3-16,-5 1 0,-3 0 15,-3-1-15</inkml:trace>
  <inkml:trace contextRef="#ctx0" brushRef="#br1" timeOffset="32487.0203">14710 9633 0,'0'0'0,"0"0"0,0 0 16,24-2-16,-24 2 0,32-2 15,-9 1-15,1 1 0,0 0 0,8 2 16,3 2-16,-6 0 16,-1 0-16,4 2 0,-1 2 15,-7-4-15,-5-1 0,-4-1 0,-3 0 16,-2 0-16</inkml:trace>
  <inkml:trace contextRef="#ctx0" brushRef="#br1" timeOffset="32686.0292">14760 9810 0,'0'0'0,"0"0"0,0 0 0,0 0 15,0 0-15,0 0 0,0 0 16,32 1-16,-32-1 0,27 0 0,-27 0 16,34 1-16,-15 0 0,-1 1 15,2 0-15,-1-1 0,0-1 16,-2-1-16,0-4 15,-2 1-15,0-1 0,0 2 0,-2-1 16,-2 1-16</inkml:trace>
  <inkml:trace contextRef="#ctx0" brushRef="#br1" timeOffset="32952.1098">15311 9653 0,'0'0'15,"0"0"-15,0 0 0,0 0 16,0 0-16,-2 25 0,2-25 16,-4 26-16,4-26 0,-7 33 15,3-12-15,0-1 0,-1 1 0,1-1 16,-2 1-16,1 6 0,-1-5 16,2 2-16,0 0 15,1-4-15,1-3 0,0-2 0,1-1 16,1-5-16,0 0 0,2-4 15,2-5-15,0 2 0,-1-2 0,-1 0 16</inkml:trace>
  <inkml:trace contextRef="#ctx0" brushRef="#br1" timeOffset="33235.1618">15709 9486 0,'0'0'16,"0"0"-16,0 0 0,30 12 0,-16-4 15,2 5-15,3 2 0,1 4 16,1 2-16,3 10 0,-2 3 16,0 7-16,-3-2 0,-8 2 15,-7 2-15,-5-4 0,-4 0 16,-6 5-16,-5 0 0,-5-8 15,-4-3-15,-8-3 0,-7-2 16,-8 2-16,-2-3 0,-5-5 16,-6-5-16,6-6 0,5-6 0,9 0 15,10-3-15,9 0 0</inkml:trace>
  <inkml:trace contextRef="#ctx0" brushRef="#br1" timeOffset="33585.2353">14327 9237 0,'0'0'0,"0"0"15,-22 7-15,22-7 0,-31 9 0,8 0 16,-6 1-16,-9 9 16,-2 0-16,-10 12 0,1 4 15,1-3-15,3 1 0,-2 9 16,5 1-16,5-2 0,5-2 0,1 8 16,6-2-16,7-5 15,6-2-15,8-1 0,5 0 0,3-2 16,3-3-16,3-2 0,2 3 15,1-7-15,0-3 0,2 1 16,0 1-16,-4-7 0,-2-4 0,-2-4 16</inkml:trace>
  <inkml:trace contextRef="#ctx0" brushRef="#br1" timeOffset="34335.5452">10521 9253 0,'0'0'16,"0"0"-16,0 0 0,0 0 16,-11 22-16,11-22 0,-12 28 15,4-10-15,0 2 0,-1 2 16,0 3-16,0-1 0,0 1 0,-2 7 16,1 0-16,2-3 0,-1-1 15,-2 3-15,1-2 0,0-2 16,1-5-16,1-3 0,1-2 15,0-4-15,3-3 0,0-3 16,1-1-16,1-2 0,-1-3 16,3-4-16,4-5 0,-1-3 0,2-1 15,0-4-15,3 0 16,1-4-16,2-1 0,3 0 0,2-4 16,0 4-16,-2 0 0,4-4 15,1-1-15,-2 3 0,1 1 0,0 3 16,-1-2-16,1 4 15,-2 1-15,1 3 0,-1 3 16,-1 2-16,-3 2 0,0 2 16,-1 2-16,-2 2 0,-1 1 15,-3 5-15,0 2 0,-2 3 0,0 3 16,-1 1-16,1 2 16,-2 1-16,-1 0 0,-1 1 0,-2 1 15,1 0-15,0-1 0,-1 6 16,-1 1-16,1 0 0,1 0 15,2-2-15,2 0 0,2-6 16,2 0-16,-2-6 0,0-1 16,-1-2-16</inkml:trace>
  <inkml:trace contextRef="#ctx0" brushRef="#br1" timeOffset="34884.9193">11328 9360 0,'0'0'15,"0"0"-15,0 0 0,0 0 0,-5-22 16,5 22-16,0 0 16,-9-23-16,3 14 0,-3 2 0,-2 1 15,-1 0-15,-2 2 0,-1 1 16,-3 1-16,-1 4 0,1 1 0,-7 5 15,1 2-15,2 2 16,1 1-16,0 3 0,-1 3 16,3 0-16,3 0 0,-2 6 15,3 0-15,3-1 0,3-3 0,2 0 16,4-1-16,3-2 0,2-3 16,3-1-16,0-1 0,2-2 15,2-1-15,3-5 0,2 0 16,-1-3-16,2-2 0,3-4 15,3-1-15,0-1 0,0-2 16,7-5-16,0-1 0,-1-1 16,-4 0-16,-2 1 0,-3 0 15,-3 3-15,-3 0 0,-2 1 16,-1 1-16,-1 1 0,-2 1 0,-1 1 16,-2 1-16,-1 3 0,0-1 15,-2 3-15,0 0 0,0 0 16,2 4-16,-5 1 0,1 2 15,-1 0-15,-2 1 0,-1 3 16,-2 1-16,-2 3 0,0 2 0,0 0 16,0 0-1,2 2-15,1-2 0,1 2 0,2 2 16,2-3-16,1-1 0,0-2 16,1-2-16,0-3 0</inkml:trace>
  <inkml:trace contextRef="#ctx0" brushRef="#br1" timeOffset="35068.1357">11663 9710 0,'0'0'0,"0"0"15,0 0-15,0 0 0,-6 25 0,6-25 16,-4 32-16,0-11 0,0 1 0,1-4 15,-1-2-15,1-2 16</inkml:trace>
  <inkml:trace contextRef="#ctx0" brushRef="#br1" timeOffset="35768.9669">14622 11653 0,'0'0'0,"0"0"0,0 0 16,-22 10-16,22-10 0,-31 18 0,11-3 15,-1 2-15,0 3 0,-9 11 16,-2 4-16,2 5 0,3 0 15,-5 16-15,3 4 0,-1 8 16,4-5-16,2 12 0,7 1 16,7-7-16,4-5 0,11 8 15,7-2-15,0-9 0,1-7 0,4 6 16,-6-19-16,-3-13 0</inkml:trace>
  <inkml:trace contextRef="#ctx0" brushRef="#br1" timeOffset="36669.0583">15182 12237 0,'0'0'0,"0"0"0,5-27 0,-3 16 16,-1-2-16,0-1 0,1-1 15,-2-2-15,-2 0 0,-2 2 16,-3 2-16,-1 1 0,-3 1 16,-2 3-16,-1 4 0,0 1 15,1 3-15,-4 2 0,-3 3 16,1 2-16,1 0 0,-1 5 16,0 2-16,3 2 0,1 1 0,1 5 15,2 0-15,3-2 0,1-2 16,4-1-16,2-2 15,2 0-15,1 0 0,5-3 0,4-1 16,0-3-16,1-2 0,4-1 16,1-3-16,0-1 0,-1 1 15,6-4-15,1-2 0,-4 0 16,-1 1-16,4-4 0,-1-1 0,-3 0 16,-3-1-16,-1 0 0,-1-2 15,-4 2-15,0 2 0,-2-1 16,0 1-16,-3 0 0,1 0 15,-2 2-15,0 1 0,-2 1 16,0 3-16,-3-1 0,-3 4 16,1-1-16,-2 2 0,-3 3 15,-2 1-15,-5 7 0,1 2 16,-3 7-16,-1 6 0,1-1 16,1-1-16,-7 10 0,-1 0 15,2 3-15,1 3 0,-4 9 0,2 2 16,1-2-16,1-2 0,1 5 15,4 0-15,1-7 0,4-2 16,2 0-16,1 0 0,4-5 16,4-5-16,4 1 0,4-7 15,1-5-15,1 0 0,4-6 16,3-5-16,-1-3 0,2-3 0,2-2 16,3-2-16,-1-2 0,3-3 15,2-5-15,1-2 0,2-6 16,0-2-16,1-5 0,0-2 15,-4-1-15,-2 0 0,0-3 16,0-6 0,-4 1-16,-4 1 0,-3-6 0,-5 0 15,-2 3-15,-4 2 0,-2 3 16,-3 0-16,-1 2 0,-2-1 0,0 4 16,-2 1-16,-1 6 0,-2 2 15,-4 2-15,-1 2 16,-1 3-16,0 1 0,3 4 0,2 2 15,-1 2-15,3 3 0,2 0 16,-1 1-16,2 7 16,1 5-16,3-2 0,1 0 0,4-1 15,2 0-15,1 0 0,2-2 16,5 1-16,4 0 16,2-2-16,1-1 0,2-5 0,4-6 15,-2-3-15,0-4 0,-5 3 16,-2-1-16,-3 1 0</inkml:trace>
  <inkml:trace contextRef="#ctx0" brushRef="#br1" timeOffset="36885.07">15438 12132 0,'0'0'0,"0"0"15,24-7-15,-8 3 0,4 1 0,13 2 16,8 1-16,1 1 0,0 1 16,11 4-16,0 4 15,-5 0-15,-4 0 0,5 5 16,-5 2-16,-8-5 0,-5-3 0,-3-1 16,-7-1-16,-6-3 0</inkml:trace>
  <inkml:trace contextRef="#ctx0" brushRef="#br1" timeOffset="37104.143">15444 12363 0,'0'0'0,"0"0"16,0 0-16,33 4 0,-33-4 0,41 8 15,-14-3-15,3 0 0,1 0 16,10 2-16,0 0 15,-1-1-15,0 0 0,4 0 0,-3-2 16,-6-3-16,-5-3 0,-2-4 16,-4-4-16,-4 2 0,-5 1 0,-2 2 15</inkml:trace>
  <inkml:trace contextRef="#ctx0" brushRef="#br1" timeOffset="37370.6999">15883 12050 0,'0'0'0,"0"0"16,0 0-16,0 0 0,0 0 15,0 0-15,0 0 0,0 0 0,0 0 16,-13 34-16,13-34 16,-13 33-16,7-15 0,-3 4 15,-1 3-15,0 1 16,0 0-16,-2 9 0,1-1 0,2-1 15,2-2-15,-1 3 0,1-2 16,3-4-16,1-3 0,0-5 16,2-4-16,2-3 0,2-1 0,2-8 15,3-3-15,-2 0 0,0-1 16,-2 0-16</inkml:trace>
  <inkml:trace contextRef="#ctx0" brushRef="#br1" timeOffset="37651.9041">16234 12082 0,'0'0'16,"0"0"-16,0 0 0,0 0 15,0 0-15,7 28 0,-7-28 16,7 36-16,-3-14 0,0 1 0,-2 4 15,-2 0-15,0 1 0,-2 9 16,-1-2-16,0-1 0,-1-4 0,-2 5 16,0-2-16,0-4 15,1-3-15,0-5 0,1-1 16,-1-7-16,0-2 0,0-10 0,1-7 16,1 2-16,0-1 0,1 2 15</inkml:trace>
  <inkml:trace contextRef="#ctx0" brushRef="#br1" timeOffset="37901.6443">16717 12055 0,'0'0'0,"7"5"0,4 4 16,0 4-16,1 2 0,6 10 0,1 6 15,0 2-15,0 3 0,3 13 16,-2 3-16,-5-6 0,-4-5 16,-6 7-16,-5 0 0,-8-4 15,-5-2-15,-9 9 0,-4 0 0,-5-9 16,-4-5-16,-11-2 16,-5 2-16,-11 1 0,0-3 0,18-10 15,12-7-15,9-5 0</inkml:trace>
  <inkml:trace contextRef="#ctx0" brushRef="#br1" timeOffset="38701.6415">9302 12336 0,'0'0'0,"0"0"0,0 0 16,0 0-16,0 0 0,0 0 0,-15-15 16,15 15-16,0 0 0,0 0 15,9-8-15,1 5 0,3 1 0,6 0 16,4-1-1,5 1-15,4 1 0,14-1 0,4 1 16,13-2-16,-1-1 0,8 0 16,5 2-1,25-1-15,7-2 0,2 0 0,-14 0 0,56-3 16,21 3 0,-22 0-16,-16 1 0,-17 0 0,-12 1 15,-6 0-15,-6 1 0,-3 3 16,-3 1-16,-3 0 0,-3 0 0,2-1 15,1 1-15,-9 3 16,-6 2-16,2-2 0,0-1 0,-3-1 16,-3-2-16,-5 0 0,-2 0 15,-6 2-15,-4 2 0,-3-1 16,-3-2 0,0-1-16,0-2 0,-12 2 0,-8 1 15,-6 2-15,-3 2 16,-5-5-16,-2-1 0,-5 2 15,-3 3-15,-4-1 0,-3-1 0,6-1 16,0-2-16,1 1 0</inkml:trace>
  <inkml:trace contextRef="#ctx0" brushRef="#br1" timeOffset="39218.8117">9799 12688 0,'0'0'0,"0"0"0,0 0 0,0 0 16,0 0-16,0 0 0,0 0 15,0 0-15,-13 26 0,13-26 16,-12 32-16,4-12 0,0 1 16,-1 4-16,-1 3 0,1-1 0,-3-1 15,-2 11-15,0 1 16,1-2-16,0-1 0,0 6 15,2-1-15,3-5 0,3-4 0,5-6 16,5-5-16,3-8 0,1-5 16,-1-3-16,-2 1 0,0-1 15</inkml:trace>
  <inkml:trace contextRef="#ctx0" brushRef="#br1" timeOffset="39385.8175">10276 12940 0,'0'0'0,"0"0"0,26-4 16,-7 3-16,3-1 0,6 2 0,6 2 15,12 1-15,1 2 0,12-1 16,-1-1-16,-11 0 0,-8-2 0,-7 0 16</inkml:trace>
  <inkml:trace contextRef="#ctx0" brushRef="#br1" timeOffset="40268.86">11595 12849 0,'0'0'0,"0"0"0,0 0 0,19-20 16,-12 10-16,-1-2 0,1-1 15,-2 0-15,0-1 0,-1-3 16,0 0-16,-2 1 0,-1 0 0,-2 2 15,-4 1-15,-2 1 0,-3 3 16,-5 3-16,-3 2 0,-1 3 16,-1 1-16,-2 5 0,-2 2 15,-1 0-15,1 1 0,-2 4 16,2 1-16,0 4 0,2 3 0,-1 2 16,0 1-16,3-2 15,2-2-15,5 0 0,2 2 0,2-3 16,3 1-16,2-2 15,3-1-15,4-1 0,2-1 0,2-3 16,2-3-16,2-1 0,2-3 16,2-2-16,3 0 15,-2-2-15,4-3 0,3-2 0,1-2 16,-3-1-16,-3-2 0,0-2 16,0-1-16,-2 2 0,0 1 15,-2 1-15,-1 1 0,-1 1 16,-1 1-16,-2 0 0,-2 2 15,-3 0-15,-1 2 0,1-1 16,-1 2-16,-1 0 0,-2 1 0,-2 2 16,-3 1-16,-1 2 15,-1 1-15,0 4 0,-3 4 0,-3 5 16,-1 1-16,-4 7 16,-5 6-16,0 1 0,0 2 0,-7 9 15,0 2-15,-8 9 0,1 0 16,2 1-16,2-1 0,-3 5 15,2-4-15,3 2 0,2 3 16,3 1-16,6-6 0,5-5 16,6-4-16,3-7 0,4-7 0,4-1 15,2-2-15,5-5 0,2-3 16,6-5-16,3-5 0,0-2 16,-1-5-16,1-2 0,2-1 15,4-3-15,1 0 0,2-9 16,0-4-16,-1-2 0,1-3 15,1-2-15,-1-1 0,-3-4 16,-3-3-16,-3-3 0,-3-1 16,-2 3-16,-3 2 0,-3-3 15,-3-4-15,-3 4 0,-5 1 0,-2 0 16,-3-1-16,-4 2 0,-2 0 16,-7 4-16,-3 0 0,0 5 15,1 2-15,2 5 0,1 2 16,4 2-16,0 1 0,0 1 15,1 1-15,1 2 0,2 1 0,2 1 16,2 1 0,3 2-16,2 2 0,2-1 0,2 0 15,7 4-15,6 4 16,-1-2-16,3 1 0,2-3 16,2-3-16,0 1 0,-4-1 0,-2-1 15</inkml:trace>
  <inkml:trace contextRef="#ctx0" brushRef="#br1" timeOffset="41285.2771">9706 11638 0,'0'0'0,"0"0"0,0 0 16,3-22-16,-3 11 0,0-2 0,0-5 15,0 0-15,0 1 0,-2-6 16,-1-1-16,-1 2 0,-1 0 16,-2 2-16,-3 2 0,-1 2 15,-1 3-15,-3-1 0,0 3 16,0 4-16,1 0 0,-5 4 16,-2 2-16,0 5 0,0 0 0,2 6 15,0 1-15,-4 6 0,1 2 16,0 2-16,0 3 15,4-1-15,2 2 0,3 1 0,2 1 16,3 0-16,2-4 0,3 2 16,1 0-16,4-4 0,0 0 0,3-4 15,4-1-15,1-2 16,-2-3-16,2 3 0,1-3 16,1-1-16,0-2 0,3-2 15,3-3-15,-1-1 0,0-1 0,1-4 16,0-2-16,-2-2 0,2-1 15,-2-2-15,2-2 0,0-1 16,-2 0-16,0-1 0,-1-3 16,-2 3-16,-1 0 0,-2 3 15,-1-1-15,-2 1 0,-2 2 16,0 1-16,-1 0 0,-2 3 16,0 0-16,0-1 0,-1 3 15,0-1-15,-1 4 0,0 0 0,0 7 16,-2-3-16,-1-1 0,-1 4 15,-2 1-15,2 1 0,0 1 16,-2 3-16,-1 1 0,0 4 16,-1-1-16,1 0 0,2-1 15,0 3-15,2-2 0,0 0 16,1 0-16,1 0 0,-3 0 0,3 0 16,2-2-16,3-4 15,-3-3-15,1-2 0,0 0 0,-1-1 16</inkml:trace>
  <inkml:trace contextRef="#ctx0" brushRef="#br1" timeOffset="41471.4001">9914 11908 0,'0'0'0,"0"0"16,0 0-16,0 0 0,0 0 0,-8 27 15,8-27-15,-6 24 0,3-9 16,-1-1-16,-1 1 0,1-1 16,1-3-16,-1 0 15</inkml:trace>
  <inkml:trace contextRef="#ctx0" brushRef="#br1" timeOffset="41851.7683">10543 11188 0,'0'0'0,"0"0"0,0 0 15,0 0-15,0 0 0,0 0 0,0 0 16,-35 14-16,35-14 0,-32 18 16,14-4-16,-1 1 0,-2 3 15,-3 3-15,0 4 0,-3 7 16,3-1-16,0 10 0,4 2 16,4 0-16,3 1 0,2 6 15,3-3-15,2-6 0,3-2 0,2 0 16,3-3-16,1-3 0,2-7 15,5 2-15,3-1 0,0-4 16,3-2-16,0-6 0,3-2 16,-1-10-16,-2-6 0,-3 0 15,-3 2-15,-2-1 0</inkml:trace>
  <inkml:trace contextRef="#ctx0" brushRef="#br1" timeOffset="42118.8196">10739 11449 0,'0'0'16,"0"0"-16,0 0 0,-12 25 15,12-25-15,-9 29 0,2-8 16,-1 0-16,-2 1 0,-3 9 0,-1-1 15,1 0-15,-1-3 0,-1 8 16,0-2-16,3-5 0,1-2 16,4-4-16,0-4 0,5-4 15,2-5-15,0-1 0,0-2 16,0-1-16</inkml:trace>
  <inkml:trace contextRef="#ctx0" brushRef="#br1" timeOffset="42286.0337">10903 11617 0,'0'0'0,"0"0"0,0 0 15,27-3-15,-27 3 0,33-2 16,-9 4-16,-1 0 0,1 2 16,4-2-16,1 0 0,4 1 0,-5-2 15,-5 2-15</inkml:trace>
  <inkml:trace contextRef="#ctx0" brushRef="#br1" timeOffset="43168.9535">11901 11323 0,'0'0'0,"0"0"15,0 0-15,0 0 0,9-22 16,-7 16-16,0-1 0,-1-1 16,-2-1-16,-1 2 0,-3 2 15,-1-3-15,-3 2 0,-2 0 16,-1 2-16,-2 3 0,-2-1 16,-2 5-16,0 1 0,-4 2 15,1 0-15,0 3 0,0 5 0,1-1 16,1-1-16,0 3 0,1 2 15,1 0-15,2-1 0,-1 4 16,4-2-16,4-3 0,2-1 0,0 3 16,3-1-16,1-6 15,1 3-15,2-4 0,2 1 16,3-3-16,2 0 0,3-3 16,2 0-16,-1-1 0,-1-3 0,2 0 15,1 0-15,1-3 16,-2 1-16,2-2 0,3-1 0,-2-2 15,0 2-15,-3-2 16,-1-1-16,-1 1 0,-1 1 0,-1 0 16,-1-1-16,-1 1 0,1 1 15,-2 0-15,-2 2 0,-1 0 16,0 2-16,-3 1 0,2-2 16,-2 2-16,-1 2 0,-1 2 15,-2 2-15,-1 1 0,-2 2 0,-4 5 16,-4 4-1,-2 0-15,1 4 0,-9 6 0,0 2 16,0-1-16,-2 1 0,-3 8 16,4-1-16,1 2 0,0-2 15,-2 5-15,0-1 16,3 0-16,3-1 0,4-7 16,4-4-16,6 1 0,2 0 15,4-6-15,2-2 0,6-4 0,5 0 16,0-3-16,1-4 0,5-2 15,2-4-15,2-2 0,1-2 0,2-5 16,3-2-16,-3-3 16,-2 1-16,4-6 0,2-6 15,-4 4-15,-3 0 0,-3-2 16,-2-4-16,-3 2 0,-3 1 0,-3 0 16,0-1-16,-2 2 0,-2 2 15,-4 0-15,-2-4 16,-1 4-16,-3 1 0,-6 0 0,-5 0 15,4 4-15,-1 1 0,-1 3 16,0 0-16,2 2 0,1 0 0,1 4 16,0 1-16,1 2 15,1 0-15,1 3 0,1 1 16,3 1-16,1 2 0,3 1 16,3 3-16,1-1 0,2 1 0,4 1 15,4 3-15,2-1 0,1-2 16,1 1-16,-4-3 0,-3-2 15</inkml:trace>
  <inkml:trace contextRef="#ctx0" brushRef="#br1" timeOffset="43752.595">12164 11231 0,'0'0'16,"0"0"-16,0 0 0,0 0 0,0 0 16,0 0-16,0 0 15,-3 25-15,3-25 0,-4 22 0,4-22 16,-8 25-16,2-11 0,1 0 15,-2 1-15,1-1 0,-1-1 16,2-1-16,0-1 0,0-1 16,-1 0-16,2-2 0,-1-1 15,2 0-15,0-3 0,0 0 16,2 1-16,2-3 0,3 0 0,1-4 16,3 1-16,0-2 15,-1-1-15,2-2 0,0-2 16,1 1-16,0 0 0,1 0 0,1-2 15,0 0-15,0 0 0,3-3 16,-1 4-16,-2 1 0,-2 0 16,-1 3-16,-1-2 0,-3 2 15,0 0-15,-1 1 0,-1 2 16,1 0-16,-1 1 0,0 1 16,-1 3-16,1 0 0,-1 3 0,0 2 15,-1 2-15,0 0 16,0 1-16,0-1 0,-1 3 15,0-1-15,0-1 0,-1 2 0,0 0 16,0-1-16,-1 0 0,0 1 16,-1 0-16,1 0 0,0-3 0,0 0 15,1-1-15,-1-6 16,-1 0-16,1-1 0,1 0 16,0-2-16</inkml:trace>
  <inkml:trace contextRef="#ctx0" brushRef="#br1" timeOffset="44106.452">12677 11314 0,'0'0'0,"0"0"16,0 0-16,17 23 0,-10-11 0,1 5 15,0 2-15,1 11 0,-1 1 16,-1 3-16,-1 2 0,-2 7 16,-2-3-16,-3 3 0,-2 0 15,-3-2-15,0 0 0,-6 2 16,-3-5-16,1-2 0,1-2 0,-1-1 16,1-1-16,0-2 0,1-6 15,-4-1-15,0-2 0,0-3 16,3-3-16,1-1 0,1-1 15,1-3-15,2-1 0,1-1 16,0-4-16,2-2 0,-2-4 16,3 2-16,-1-1 0,2 1 15</inkml:trace>
  <inkml:trace contextRef="#ctx0" brushRef="#br1" timeOffset="44264.5143">13036 12022 0,'0'0'0,"0"0"0,0 0 15,0 0-15,0 0 0,0 0 16,0 0-16,0 0 0,-23 13 0,23-13 16,0 0-16,-20 9 15</inkml:trace>
  <inkml:trace contextRef="#ctx0" brushRef="#br1" timeOffset="52452.4975">21413 11847 0,'0'0'15,"0"0"-15,0 0 0,0 0 16,-9-21-16,7 16 0,0-1 0,0 0 16,0 1-16,0-2 0,1 2 15,0-2-15,0 1 0,2 1 16,3 0-16,2 0 0,4-3 16,5 3-16,4 0 0,3-1 15,4 1-15,11 1 0,4 0 16,3 1-16,3 0 0,15-1 15,2 2-15,1 0 0,0 1 16,14-1-16,-1 4 0,8 0 16,-6 0-16,12-1 0,-2 2 0,-4-2 15,-3-1-15,44 1 0,-4-1 16,-10 2-16,-8 2 0,-3-1 16,-1 1-16,-1-4 0,0 3 15,3-1-15,2 0 0,-4 2 16,-3-2-16,3-2 0,1 0 15,0-2-15,-2 0 0,7 0 16,4 2-16,-6-1 0,-4-1 0,5 0 16,3 0-16,-6 4 0,-4 2 15,6-5-15,3-4 0,-9 1 16,-4-1-16,-1 3 0,0 4 16,-4-4-16,-1 0 0,2-3 15,1-2-15,-7 3 0,-6-1 16,0 3-16,0-1 0,-6-1 15,-4 0-15,-2 1 0,-1 3 16,-6 0-16,-5 0 0,-2 0 16,-3 2-16,-8-2 0,-5 0 0,-1 1 15,0 0-15,-4-2 0,-1 0 16,-6 1-16,-7 2 0,0 0 16,-3 2-16,-2 0 0,-2 3 15,-5 4-15,-2 0 0,-3 3 16,-2 3-16,-4-9 0,-2 5 0,-7-4 15,-6-1-15,8-2 0,3-2 16,3-1-16</inkml:trace>
  <inkml:trace contextRef="#ctx0" brushRef="#br1" timeOffset="53036.7576">22895 12244 0,'0'0'0,"0"0"0,0 0 15,0 0-15,-15 16 0,15-16 0,-15 19 16,15-19-16,-24 34 0,10-12 15,-3 3-15,0 0 0,-1 1 0,-7 10 16,-2 1-16,-7 8 0,0-2 16,2 0-16,2 2 0,-3 2 15,3-3-15,3-4 16,1-3-16,5-6 0,6-3 0,9-4 16,11-9-16,-2-5 0,-1-2 15,1-2-15</inkml:trace>
  <inkml:trace contextRef="#ctx0" brushRef="#br1" timeOffset="53205.6054">23115 12547 0,'0'0'16,"0"0"-16,28-10 0,-3 5 0,4-1 15,2 2-15,1 0 0,19 1 16,20 2-16,-6 0 0,-4 2 0,19 4 15,15 5-15,-15-2 16,-9-1-16,-12-1 0,-16-2 16,-12-1-16</inkml:trace>
  <inkml:trace contextRef="#ctx0" brushRef="#br1" timeOffset="54202.7873">25170 12565 0,'0'0'15,"8"-7"-15,1 2 0,0-3 16,1-1-16,3-5 0,1-3 16,-1 0-16,1 0 0,1-4 15,-1-2-15,-3 2 0,-2 0 0,-3 0 16,-4 0-16,-4 3 0,-4 4 15,-2 0-15,-1 2 0,-4 3 16,0 2-16,-4 3 0,-4 0 16,0 3-16,0 3 0,-4 4 15,0 4-15,0 1 0,-1 0 16,1 4-16,-2 4 0,3-1 0,0 0 16,-5 6-16,2 2 15,4-2-15,2 0 0,2 0 16,2-2-16,4-3 0,2-3 0,3 1 15,3 0-15,0-1 0,3-3 16,3-5-16,3-3 0,1 1 16,4-1-16,3-3 0,5-2 15,0-1-15,3 0 0,1-3 16,1-3-16,1 0 0,0-4 0,0 1 16,-1 1-16,-1-3 15,-3 3-15,1-4 0,0-1 0,-3 0 16,0 1-16,-3 0 0,-1 1 15,-2 1-15,-1 1 0,-1 3 16,-1 1-16,-1 2 0,-2 1 16,-2 3-16,-2 0 0,0 3 15,-2 1-15,-2 3 0,-3 4 16,-1 2-16,0 1 0,-3 5 16,-3 3-16,0 2 0,-3 2 0,-8 11 15,-4 6-15,2-1 16,-1 0-16,-4 3 0,-4 2 15,-3 9-15,5-1 0,-6 12 0,1 2 16,-4 2-16,3-11 0,4 6 16,1 3-16,-5 17 0,10-14 15,2-2-15,3-2 0,8-12 0,6-9 16,5-1-16,4-2 16,5-11-16,5-7 0,4-5 0,2-4 15,2-4-15,-1-2 0,5-6 16,4-4-16,-7-4 0,1 0 15,8-2-15,5-2 0,-2-1 16,3-4-16,6-4 0,3-5 16,-5 0-16,-3 0 0,6-7 15,-1-2-15,-2 1 0,-4-2 0,-5-1 16,-3-2-16,-2 0 16,-1-1-16,-4 1 0,-2-1 15,-6 2-15,-3 2 0,-6-4 0,-4 1 16,-3 3-16,-4 3 0,-3 1 15,-1-1-15,-2 9 0,-1 4 0,-5-1 16,-3-2-16,3 7 16,2 3-16,1 3 0,0 3 15,3 2-15,0 2 0,4 2 16,0 1-16,2 1 0,1 1 0,4 3 16,4 3-16,3 1 0,4 2 15,5 1-15,5 1 16,4 3-16,4 1 0,2 0 0,2 2 15,0-1-15,-2-3 0,-7-5 16,-2-3-16,-4-3 0</inkml:trace>
  <inkml:trace contextRef="#ctx0" brushRef="#br1" timeOffset="55120.3202">22858 11189 0,'0'0'0,"4"-8"0,5-6 16,0 2-16,0-1 0,1-6 0,-2-1 16,1-5-16,0 2 0,-1-8 15,-3-2-15,-1 2 0,-3 3 16,-2 1-16,-3 0 0,-1 4 0,-3 0 15,-1 4-15,-2 2 0,-2 0 16,0 5-16,-5 1 0,-3 7 16,-1-2-16,-1 5 0,-1 1 15,-1 4-15,-1 1 0,-3 4 16,-1 5-16,0 1 0,1 3 16,2 3-16,-3 4 0,0 4 15,3-1-15,4 1 0,3 3 16,4 4-16,4-4 0,3-3 0,3-2 15,3-1-15,2-2 0,1-1 16,2-2-16,3 0 0,1-4 16,3-2-16,1-1 0,0-3 15,2-3-15,2-4 0,1-1 16,0-1-16,5-4 0,2-2 16,2-4-16,2-2 0,-1-2 15,-1 0-15,2-3 0,-1 3 16,-1-1-16,0-2 0,2-5 15,-4 2-15,-2 3 0,0-2 0,-7 2 16,-2 3-16,-1-1 0,-1-1 16,-3 4-16,0 2 0,-1 1 15,0 2-15,-2 0 0,0 1 16,-3 4-16,-1-1 0,-1 2 16,-1 2-16,-3 1 0,0 3 0,-2 3 15,0 1-15,-1 3 16,-1 0-16,-2 1 0,-1 0 15,-1 2-15,-1-2 0,1 3 16,0 3-16,1-3 0,2-1 0,2-2 16,1 1-16,1-3 0,2 1 15,2-4-15,5-2 0,-1-3 16,0 0-16,0-1 0</inkml:trace>
  <inkml:trace contextRef="#ctx0" brushRef="#br1" timeOffset="55269.3743">23090 11267 0,'0'0'0,"0"0"15,0 0-15,-13 21 0,13-21 16,-17 26-16,4-9 0,-3 3 16,-4 0-16,-2 1 15,3-3-15,3-2 0</inkml:trace>
  <inkml:trace contextRef="#ctx0" brushRef="#br1" timeOffset="56719.9667">23489 10921 0,'0'0'0,"0"0"16,0 0-16,0 0 0,0 0 0,0 0 16,28 0-16,-28 0 15,41 2-15,-13-1 0,4-1 16,1 4-16,1-1 0,12 2 0,3 2 15,-3 0-15,-2-1 0,0 1 16,-7-2-16,-8 1 0</inkml:trace>
  <inkml:trace contextRef="#ctx0" brushRef="#br1" timeOffset="57536.3496">25091 10881 0,'0'0'0,"1"-6"0,0-2 15,0 1-15,0-4 0,0 0 0,0-3 16,-1-4-16,0 0 15,-3 1-15,-2-1 0,-2 3 0,-2 1 16,-3 0-16,-3 0 0,-1 3 16,2 1-16,-4 5 0,-3 1 15,0 2-15,-1 2 0,-8 3 16,-2 4-16,2 3 0,0 2 0,-2 3 16,-2 5-16,3 1 0,2 0 15,-6 8-15,0 4 16,6-5-16,5-2 0,3 5 0,3-1 15,5 0-15,2-4 0,2 6 16,5-3-16,1-7 0,3-5 16,5 1-16,2-4 0,4-2 15,3 2-15,2-4 0,4-6 16,1 2-16,1-5 0,5-1 16,3-4-16,-1-1 0,-1 2 0,1-6 15,3 0-15,-3-1 0,-1-1 0,-1-3 16,1-3-1,-5 2-15,-2-2 0,-1 2 0,0-2 16,-3 2-16,-1-2 0,-3 1 16,-2-4-16,-2 5 0,-1 0 0,-2 2 15,0-1-15,-3 6 16,-1 1-16,0 1 0,1 1 16,-3 5-16,0 0 0,0 4 15,-2 0-15,1 2 0,-1 2 0,0 3 16,-1 3-16,-2 0 0,1-1 15,-1 3-15,2 1 0,-1 1 16,-2 1-16,1 2 0,-2 0 16,2-3-16,0 2 0,1 0 15,0 1-15,1 0 0,1-3 0,0 3 16,-1-3-16,1-7 16,-1 0-16,1 0 0,1-4 15,1-1-15,2-3 0,-1-1 0,0 1 16,-1-3-16</inkml:trace>
  <inkml:trace contextRef="#ctx0" brushRef="#br1" timeOffset="58019.8812">25226 11088 0,'0'0'0,"0"0"15,0 0-15,0 0 0,-4 22 16,4-22-16,-8 21 0,8-21 16,-10 25-16,4-10 0,-1-2 15,-1 2-15,1-2 0,0-1 16,1-1-16,-1 0 0,1-1 0,1-2 16,0-1-16,2-1 0,0-2 15,1 2-15,-1-4 0,3-2 16,0 0-16,0 0 0,5-2 15,0-4-15,2 1 0,2-2 16,2-2-16,0 0 0,1-1 0,1 0 16,2 2-16,-1-1 0,0 1 15,4-3-15,-1-3 16,-1 4-16,-2 2 0,1 0 0,-2 2 16,-2 1-16,-1 0 0,-1 1 15,-3 1-15,0 3 0,-2 3 16,1 0-16,-2 1 0,-1 0 15,-1 3-15,-1 3 0,0 0 16,-1 1-16,0 1 0,-2 2 16,-2 0-16,1 1 0,-1-1 0,0 4 15,1 0-15,-1-2 0,1 0 16,4-2-16,2 0 0,0 0 16,0-6-16,-1 2 0</inkml:trace>
  <inkml:trace contextRef="#ctx0" brushRef="#br1" timeOffset="58969.7233">26210 10771 0,'0'0'0,"3"-7"15,1 0-15,-1 0 0,-1-1 0,0-3 16,1 1-16,-1-5 0,0 1 16,-1-1-16,-1 1 0,-3 3 15,-3 1-15,-2 0 0,-3 3 16,-3 2-16,-1-2 0,-2 7 16,0 0-16,-2 4 0,0-1 0,-3 2 15,-1 1-15,1 2 0,1 2 16,0 2-16,0 2 0,-3 4 15,1-1-15,2 1 0,2 3 16,2-3-16,3 0 0,2 0 16,3 0-16,1-1 0,3-2 0,2-1 15,3 0-15,2-2 16,2-2-16,2-2 0,1 1 16,0-5-16,1 3 0,2-3 15,1-1-15,1-2 0,0 2 0,2-3 16,2 0-16,-2 0 0,0-3 15,2 2-15,-1-2 0,0-1 16,-2 0-16,-2-2 0,-1 2 16,0 0-16,0 1 0,-2-1 15,-1 1-15,-1-1 0,-2 1 16,-1 0-16,1 2 0,-2 1 16,0 0-16,-1 3 0,-1 1 15,0 2-15,0-1 0,-2 6 0,0 2 16,-3-1-16,0-1 0,-3 3 15,-2 3-15,-1 1 0,-2 0 16,-5 7-16,-1 0 0,2 0 16,-1 0-16,-6 11 0,-1-4 15,0 4-15,2-4 0,1 0 16,2-1-16,3-1 0,1-5 0,-1 9 16,1-2-16,5-2 15,2-1-15,4-4 0,1-2 16,3-5-16,1-4 0,4 0 0,1-1 15,1-1-15,1-3 0,4-1 16,4-1-16,3-2 0,5-5 16,2-2-16,1-1 0,0-1 15,-1 0-15,2-3 0,0-1 16,-2-2-16,0 0 0,0-4 16,0-2-16,-1 1 0,-5 1 0,2-2 15,-1 0-15,-3 0 0,-4 1 16,-4 4-16,-2-3 15,-4 0-15,-2 3 0,-5-3 0,-6 3 16,-3-3-16,-1 0 0,-1 2 16,-2-1-16,3 4 0,1 3 0,0-1 15,2 4-15,1 1 0,2 0 16,1-1-16,3 3 16,1 0-16,3 0 0,2 3 0,3 1 15,6 3-15,5 3 0,4 1 16,7 3-16,3 0 0,2 1 15,7 7-15,2 2 0,-1 0 16,0-1-16,-3 0 0,-8-5 16,-6-4-16</inkml:trace>
  <inkml:trace contextRef="#ctx0" brushRef="#br1" timeOffset="64752.9304">8348 6880 0,'0'0'0,"0"0"0,0 0 16,0 0-16,0 0 0,0 0 16,23-7-16,-23 7 0,0 0 0,30-1 15,-30 1-15,32 0 0,-15 0 16,4-1-16,4-2 15,0 0-15,2 3 0,12 0 0,4 1 16,-2-2-16,2-4 0,15 0 16,4 1-16,-2 1 0,-3 2 0,16-2 15,2 0-15,-6 2 16,-3 0-16,16-1 0,2 1 16,5-5-16,-5-3 0,3 3 0,1 3 15,29-1-15,-15 0 0,-4 4 16,-1 1-16,-9-1 0,-4 3 15,2-3-15,3 0 0,-8-3 16,-6-1-16,5 1 0,4 2 16,-10 1-16,-7 0 0,4-3 15,0 3-15,-3-3 0,-4 1 16,2 0-16,2 1 0,-13 1 16,-8 1-16,-4-2 0,-2-3 15,-4 1-15,-4-1 0,-5 1 0,-4 2 16,-5-1-16,-5 2 0,-2 0 15,-1-4-15,-5 3 0,-4-4 16,-2 5-16,0 0 0,-2 3 16,2 0-16,-5 1 0,-1-4 15,-3 3-15,-2 1 0,-6-1 16,-4 0-16,5-2 0,3 2 0,4-2 16</inkml:trace>
  <inkml:trace contextRef="#ctx0" brushRef="#br1" timeOffset="65403.6542">8103 7086 0,'0'0'0,"0"0"0,0 0 0,0 0 16,0 0-16,0 0 0,0 0 16,23-6-16,-23 6 0,24-6 15,-24 6-15,38-6 0,-16 3 16,4 0-16,5 1 0,1-1 16,2 0-16,15-1 0,4 1 15,0-2-15,1 0 0,14 0 16,3-3-16,9 1 0,-3 2 0,17-2 15,1-1-15,-7 4 0,-5 1 16,14-4-16,1 0 0,28 0 16,-19 0-16,1 0 0,1-1 15,-13 5-15,-9 1 0,6-3 16,4 1-16,-9-3 0,-4 0 0,6 3 16,7 4-16,-13 3 15,-9 4-15,7-7 0,5-6 16,-11 2-16,-7 1 0,3-1 15,1 1-15,-9 1 0,-6 0 0,3-2 16,3 1-16,-11 3 0,-6 3 16,-4-2-16,-1 2 0,-9-6 15,-4 2-15,-3 1 0,0 1 16,-3 4-16,-2-1 0,-6 1 16,-2 1-16,-5 5 0,-3 0 0,-2 0 15,-1-7-15,-1 2 0</inkml:trace>
  <inkml:trace contextRef="#ctx0" brushRef="#br1" timeOffset="68953.6735">15349 6011 0,'0'0'0,"0"0"0,14-27 15,-8 16-15,-1 3 0,1-3 0,0-3 16,-1-4-16,-1 2 0,1 0 15,-2 2-15,-2 0 0,-1 0 16,-2 3-16,-1 0 0,-3 2 16,0 2-16,-3 2 0,-1 4 15,-3 1-15,-3 1 0,-1 4 16,-2 2-16,-1 2 0,0 5 0,-2 0 16,-2 1-16,1-1 0,1 4 15,-4 4-15,2 4 0,1-3 16,2 2-16,1 0 0,2-2 15,3 1-15,2 0 0,4-4 16,3 0-16,3-5 0,2-1 0,1 1 16,1-2-16,5 1 15,1-6-15,3-1 0,2-4 16,2-2-16,1-2 0,-1 1 0,2-4 16,1-2-16,3-2 0,5-2 15,-1-1-15,1 0 0,1-2 16,-4 1-16,-3-2 0,0 0 15,0-1-15,-3 1 0,-1 0 16,-3 0-16,-2 0 0,-1 2 16,-3 0-16,0 1 0,-3 2 0,0 2 15,0-2-15,-2 5 0,-1 3 16,-2-2-16,-2 3 0,-1 3 16,-3 1-16,-3 4 0,-2 3 15,-2 2-15,0-1 0,-1 5 16,1 4-16,-3 1 0,0 2 15,-7 10-15,1 4 0,0-2 16,1 3-16,-2 1 0,1 5 16,-4 5-16,0 0 0,2 0 15,0 0-15,1 0 0,3-6 0,2 4 16,0 0-16,1-3 0,3-5 16,0-4-16,2 0 0,2-5 15,1-3-15,2-5 0,2-1 16,5-3-16,2-4 0,2-7 15,3-1-15,-1-3 0,2 0 16,3-2-16,2-2 0,1-3 16,2-4-16,3-3 0,2-5 15,2-2-15,1-2 0,0-3 16,2-2-16,0-1 0,1-1 0,4-6 16,-2-2-16,-1 4 0,-2 1 15,-3-2-15,-2 2 0,-5 1 16,-2-1-16,-3 4 0,-3 4 15,-3 0-15,-1 3 0,-5 3 16,-4 5-16,-5 2 0,-4-2 0,-4 6 16,-2 0-16,4 4 0,0 3 15,1-1-15,-1 4 16,3 2-16,1-1 0,4 3 0,3 1 16,1 2-16,2 2 0,5-1 15,3 1-15,4-1 0,3 1 16,5-2-16,2-4 0,4-2 15,3-4-15,-3-1 0,0-4 16,-5 2-16,-2-1 0,-3-1 16</inkml:trace>
  <inkml:trace contextRef="#ctx0" brushRef="#br1" timeOffset="69503.6188">15723 5584 0,'0'0'0,"0"0"0,0 0 16,0 0-16,0 0 0,0 0 0,0 0 15,-9 28-15,9-28 0,-9 28 16,9-28-16,-14 32 0,5-14 16,0 0-16,1 1 0,-1-1 15,0 2-15,-2 0 0,0-1 16,1-1-16,2-3 0,0-3 16,2-2-16,0 0 0,2-5 0,2 0 15,-1-1-15,2 0 0,1-4 16,0 0-16,4-6 0,0 1 15,3-2-15,0-3 0,3 0 16,0 1-16,1-3 0,4-1 16,-1-1-16,-1 0 0,-1 1 0,0 1 15,1 1 1,-2 0-16,-1 4 0,-2 0 0,-1 0 16,0 4-16,-2-1 0,1 4 15,-1 3-15,-2-1 0,0 2 0,-3 3 16,-1 2-16,-2 1 0,-1 1 15,0 0-15,-2 3 0,-1 0 16,2 1-16,-1-1 0,1 1 16,-1-2-16,1 0 0,2-4 15,0 2-15,1-8 0,2-3 0,-1 4 16,1-4-16,0 0 0</inkml:trace>
  <inkml:trace contextRef="#ctx0" brushRef="#br1" timeOffset="69670.6235">16007 5696 0,'0'0'0,"0"0"0,0 0 15,0 0-15,29-2 0,-29 2 16,33 1-16,-14 1 0,0-1 0,1 2 16,1-3-16,-3 2 0,0-1 15,2 0-15,-4 0 0,-1 1 16</inkml:trace>
  <inkml:trace contextRef="#ctx0" brushRef="#br1" timeOffset="70370.3416">16399 5612 0,'0'0'0,"0"0"0,0 0 16,0 0-16,0 0 0,0 0 15,-4 30-15,4-30 0,-7 23 16,7-23-16,-9 36 0,4-20 16,-2 1-16,0 0 0,0-2 15,-2 2-15,0-3 0,-1 4 16,2-4-16,2-3 0,0-2 16,2-3-16,0 1 0,3-2 0,1 0 15,0-5-15,4 0 16,-1-2-16,0-3 0,4-2 0,2-4 15,0 1-15,0-1 0,4-2 16,1-2-16,4 0 0,-1-3 16,0 0-16,-1 0 0,0 1 15,-2 3-15,-1-1 0,1 1 16,-3 3-16,-1-1 0,-3 2 16,0 3-16,-2-1 0,1 2 0,-2 2 15,1 1-15,-1 3 0,-1 3 16,0 1-16,-2 2 0,-1 3 15,-1 1-15,-3 1 0,1 3 16,-2 6-16,-1-2 0,0-1 16,0 0-16,-1-1 0,1 0 15,-1-2-15,0-2 0,0 1 16,-1-4-16,1-2 0,3 2 16,0-5-16,0 1 0,2 0 0,1-3 15,1-2-15,0 0 0,2-2 16,3-5-16,0-2 0,3 1 15,1-3-15,2 0 0,1 0 16,1-3-16,5-2 0,0-4 16,0 3-16,0 2 0,-3 1 15,-1 1-15,1 1 0,-1 1 0,-2 0 16,-1 1-16,-2 4 0,-3 1 16,0 1-16,2 3 15,-1 0-15,-1 2 0,-1 4 0,-2 5 16,-2-2-16,-2 3 0,-1 5 15,-2 1-15,1 0 0,0 0 16,-2 5-16,0 0 0,-1 2 16,1-2-16,-1 1 0,0 1 15,-2 0-15,1-2 0,0 2 16,1-5-16,2-2 0</inkml:trace>
  <inkml:trace contextRef="#ctx0" brushRef="#br1" timeOffset="70620.4679">16585 6176 0,'0'0'0,"0"0"16,0 0-16,31-3 0,-18 2 0,7-2 15,5 3-15,8-1 0,2 1 16,2 1-16,4 2 0,-3 1 16,-3 3-16,6-3 0,-3-1 15,-3 0-15,-7-1 0,0 1 16,-6 0-16,-6 0 0</inkml:trace>
  <inkml:trace contextRef="#ctx0" brushRef="#br1" timeOffset="70827.4777">16543 6533 0,'0'0'0,"0"0"0,0 0 15,30-1-15,-30 1 0,40-2 0,-10 2 16,1-1-16,1-2 0,16 3 15,6-3-15,-2 2 0,-2-1 16,0 1-16,-2 1 0,-11-3 16</inkml:trace>
  <inkml:trace contextRef="#ctx0" brushRef="#br1" timeOffset="72037.8749">17777 6362 0,'0'0'0,"0"0"16,0 0-16,20-3 0,-11 3 0,4 0 16,5 0-16,3 0 0,3 0 15,11-1-15,4-2 0,3 2 16,3 1-16,14-3 0,1 0 16,2 2-16,1-2 0,11 2 15,-1 1-15,9 0 0,-1-2 0,-1 1 16,0-3-16,7 0 0,-5 1 15,-3 0-15,-4-3 16,21 1-16,-16-1 0,-8 2 0,-7 3 16,-7-1-16,-3 2 0,-7-4 15,-6 0-15,-9 4 0,-6 4 16,3 3-16,1 3 0,-6-3 16,-5 0-16,-13 1 0,-2-1 15,0 0-15,-2-6 0,-1 1 16,1-1-16,-3-1 0</inkml:trace>
  <inkml:trace contextRef="#ctx0" brushRef="#br1" timeOffset="72786.618">18940 5697 0,'0'0'0,"0"0"0,3-19 15,-1 8-15,2-1 0,-1-2 16,0-3-16,0-5 0,2-1 0,-2 2 15,-1 0-15,-1 1 0,-1-1 16,-1 2-16,-1 1 16,-1 3-16,-2-1 0,-2 5 0,-4 2 15,-1 2-15,-2 3 0,-1 3 16,-4 2-16,0 4 0,2 3 16,-4 2-16,-2 3 0,-5 5 0,2 0 15,0 5-15,2 1 16,0 4-16,1-3 0,-5 10 0,0 2 15,5-2-15,2-3 0,4-3 16,2 1-16,4-3 0,2-2 16,3-4-16,1-2 0,3-2 15,2-3-15,4-3 0,2-2 16,2-2-16,2-1 0,4 0 16,5-6-16,0 0 0,-2-6 0,5 0 15,5-2-15,-1-2 0,1-1 16,0-1-16,2-4 0,-4 3 15,0-3-15,2 0 0,0 2 16,-5-4-16,-2 1 0,-4 2 16,-2-1-16,-5 7 0,-1-1 15,-3 2-15,0 3 0,-2 0 16,1 1-16,-4 4 0,0 0 16,-3 2-16,0 3 0,-3 2 15,-1 1-15,-1 0 0,0 1 0,-2 0 16,-1 3-16,0 1 0,0 3 15,0-2-15,0 1 16,2-1-16,2 0 0,0 0 0,0 1 16,2-3-16,1 1 0,0-3 15,2 1-15,1-3 0,0 2 16,1-3-16,1 1 0,0-1 16,0 0-16,5-3 0,2-1 15,-2-3-15,0 3 0,-2-3 0</inkml:trace>
  <inkml:trace contextRef="#ctx0" brushRef="#br1" timeOffset="73220.9511">19104 5859 0,'0'0'16,"0"0"-16,0 0 0,0 0 0,0 0 15,-3 28-15,3-28 0,-6 21 16,6-21-16,-11 26 0,3-9 16,1-3-16,-2 0 0,0-1 15,0-1-15,2-3 0,1 1 16,0-3-16,2 0 0,0-2 16,0 0-16,2-4 0,2-1 15,-1-3-15,2-1 0,4-1 16,1-5-16,2 0 0,1-1 0,1 0 15,1 0-15,4-5 16,1 0-16,2-1 0,3 2 16,-2 0-16,-2 3 0,-3 0 15,0 1-15,-2 2 0,-2 1 0,-1 3 16,-1-1-16,-2 5 0,1-2 16,-1 6-16,-1 1 0,-1 3 15,1 0-15,-3 0 0,0 2 16,-1 7-16,-1-1 0,-2 6 15,-2 2-15,-3 1 0,-1 0 0,-1 3 16,-4 1-16,3-4 0,2-6 16,1 0-16</inkml:trace>
  <inkml:trace contextRef="#ctx0" brushRef="#br1" timeOffset="73953.6609">18638 6765 0,'0'0'0,"0"0"16,0 0-16,17-21 0,-9 14 16,2-4-16,1 0 0,0 0 15,0-3-15,1-4 0,-1 0 16,-2 1-16,-1 1 0,-3 0 16,-2 5-16,-1 0 0,-4 0 0,-4 4 15,-5 0-15,-2 0 0,-2 3 16,-1 4-16,-2 4 15,-2 0-15,-1 3 0,-2 2 0,-2 3 16,0 2-16,1 0 0,-7 5 16,-1 2-16,3 0 0,1 1 15,2 2-15,1 2 0,3-1 16,2-1-16,0 5 0,4 3 16,3-7-16,3-3 0,4 0 15,4-3-15,2-3 0,1-5 0,4 0 16,2-4-16,1-1 0,1-1 15,5-2-15,5-1 16,0-5-16,1-3 0,0-1 0,1-1 16,1-2-16,1-1 0,-1-3 15,1-1-15,-1-2 0,-1 2 16,-2 1-16,-2-3 0,-3 5 16,-2-2-16,-1 3 0,-2 1 15,-1 3-15,-1 0 0,-2-1 16,0 0-16,-3 2 0,0 3 0,0 2 15,-2 1-15,0 0 0,0 0 16,-2 4-16,-1 3 16,0-3-16,-1 3 0,-1 4 0,-2 3 15,0 0-15,1 1 0,-1 2 16,1 3-16,-1 0 0,-1-3 0,3-2 16,1 3-16,1-1 15,1-3-15,0 1 0,-2-2 16,3-1-16,2-1 0,2 0 15,1-1-15,0-3 0,0 0 0,-1-1 16,-1-1-16,0-1 0</inkml:trace>
  <inkml:trace contextRef="#ctx0" brushRef="#br1" timeOffset="74686.6851">18907 6958 0,'0'0'0,"0"0"16,0 0-16,0 0 0,0 0 0,0 0 16,-13 24-16,13-24 0,0 0 15,-15 29-15,15-29 0,-17 26 16,9-13-16,-1-1 0,0 4 16,0-4-16,1 2 0,1-3 15,-1 0-15,0-1 0,2-2 0,0-3 16,2 1-16,0 0 15,1-2-15,1-1 0,2-3 16,0 0-16,3-3 0,2-1 0,0-3 16,3-1-16,2-2 0,2 0 15,2 2-15,1-2 0,-1-1 16,3-3-16,-1 0 0,-1 3 16,0 0-16,-1 1 0,1-1 15,-2 4-15,0 0 0,-1 3 16,-1 1-16,0-1 0,-1 3 0,-1 2 15,0 2-15,-2-2 0,1 4 16,-3 0-16,-2 2 0,-1 3 16,0 0-16,-1 2 0,0 1 15,-2 0-15,-1 1 0,-1 0 16,-2 0-16,1 1 0,0-1 0,-2-3 16,1 1-16,0-1 15,1-2-15,0-2 0,2 0 16,0-3-16,0 1 0,1-3 0,1-2 15,0 3-15,0-3 0,4-3 16,1-1-16,0-3 0,2 0 16,0 0-16,2-2 0,1 0 15,0 0-15,1 0 0,1-2 16,2 1-16,-1 1 0,3-4 16,1 3-16,-2-1 0,0 2 0,-2 0 15,-1 2-15,-1 3 16,-1 0-16,0 3 0,-1 1 15,-1 1-15,1 0 0,-2 5 0,0 2 16,-2-1-16,-1 0 0,0 2 16,-2 0-16,-1 2 0,0 3 0,-1 4 15,-2 0-15,0 3 16,-2-5-16,1 2 0,0 0 16,0-2-16,-1-3 0,0 1 15,-1 1-15,2-3 0,1-5 0,-1 2 16,0-4-16,2 1 0,1-3 15,0-3-15,0 4 0,0-4 16</inkml:trace>
  <inkml:trace contextRef="#ctx0" brushRef="#br1" timeOffset="74849.9443">19612 7117 0,'0'0'0,"0"0"16,0 0-16,0 0 0,0 0 0,0 0 16,-26 14-16,26-14 0,-24 6 0,24-6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8:04:50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7473 5326 0,'0'0'0,"0"0"0,0 0 0,0 0 0,0 0 15,25-7-15,-25 7 0,25-5 16,-25 5-16,32-4 0,-11 1 16,0 1-16,1-2 0,1 3 15,0-2-15,7 0 0,-1 1 0,-1-1 16,1-1-16,-4 1 15,-2-2-15,0 1 0,-4 0 16,0 1-16,-1-1 0,-2 1 16,1 0-16,-4 1 0,3 1 0,-8 1 15,-1 1-15,0 0 0,-4 0 16,1 0-16</inkml:trace>
  <inkml:trace contextRef="#ctx0" brushRef="#br0" timeOffset="218.1314">7506 5485 0,'0'0'16,"0"0"-16,0 0 0,0 0 0,26-2 16,-26 2-16,27-6 0,-27 6 15,38-7-15,-15 3 0,2-1 16,2 1-16,1 1 0,9-4 15,-1 0-15,-3 0 0,-1 0 0,7 1 16,-1 1-16,-3 2 16,-3 1-16,-7 1 0,-4 0 0,-5 0 15</inkml:trace>
  <inkml:trace contextRef="#ctx0" brushRef="#br0" timeOffset="3483.9881">8255 5197 0,'0'0'0,"0"0"0,0 0 0,0 0 15,0 0-15,0 0 0,0 0 16,24-17-16,-24 17 0,22-1 0,-22 1 15,29-3-15,-13 3 0,0 3 16,2-1-16,-2 2 0,0 1 16,-2 2-16,0-1 0,-3 3 15,-3 1-15,-5 1 0,-3 1 16,-3 0-16,-2 2 0,-8 3 16,-3 2-16,-1 0 0,0-1 0,-1 1 15,0-1-15,2-2 16,2-3-16,-1 3 0,3 0 0,1-3 15,2-3-15,4-4 0,1-1 16,2 1-16,2-1 0,2-3 16,3-2-16,5-2 0,5-1 15,6-2-15,0-2 0,6-3 16,0-1-16,3-4 0,1-2 16,6-4-16,-1 1 0,0-3 15,1 3-15,-3-2 0,-5 1 0,6-6 16,-2 0-16,-5 4 0,-1 1 15,-4 0-15,-2 0 0,-3-1 16,-4 0-16,-2 0 0,-2 3 16,-2 0-16,-2 5 0,-1 0 15,-2 1-15,-1 1 0,0 2 0,1 1 16,-1 1-16,-1 2 16,0 1-16,0 1 0,-1 0 15,0 3-15,0 2 0,0 0 0,-2 3 16,0 2-16,-2 3 0,-1 4 15,-2 0-15,0 3 0,-2 2 16,-2 2-16,-3 4 0,1-1 16,0 1-16,2 2 0,1 0 15,-1 7-15,2-3 0,1 0 16,2 0-16,0-2 0,2 0 0,-1-2 16,2 0-16,1-3 0,1-2 15,1-2-15,2 0 0,2-3 16,3-3-16,4-1 15,2-3-15,3 0 0,0-3 0,1-1 16,1-4-16,0 0 0,1-4 16,1 1-16,0-6 0,-2 1 15,1-2-15,-4 3 0,-3 1 16,-2 1-16</inkml:trace>
  <inkml:trace contextRef="#ctx0" brushRef="#br0" timeOffset="3717.0689">8630 5076 0,'0'0'0,"0"0"0,0 0 16,22-9-16,-22 9 0,29-10 0,-9 4 15,4 1-15,1 1 0,5 1 16,2 0-16,9-1 0,0 0 15,2 1-15,2 2 0,8-1 16,-3 2-16,0 0 0,0 0 16,-3-1-16,-10 1 0,-9 0 0</inkml:trace>
  <inkml:trace contextRef="#ctx0" brushRef="#br0" timeOffset="6300.8487">20677 5794 0,'0'0'15,"0"0"-15,30-4 0,-9 1 0,3-1 16,6-1-16,2 1 0,3 2 16,0-4-16,8 2 0,-2 0 15,-3 0-15,0 1 0,-5 0 16,-2 2-16,0-1 0,-5 2 0,-6 0 15,-5 0-15,-3 0 0</inkml:trace>
  <inkml:trace contextRef="#ctx0" brushRef="#br0" timeOffset="6483.9166">20621 5965 0,'0'0'0,"0"0"15,0 0-15,0 0 0,30-3 0,-30 3 16,38 0-16,-13 0 0,4 0 16,4 0-16,4 0 0,12-3 15,-2 2-15,-7-2 0,-7 2 16,-4 1-16</inkml:trace>
  <inkml:trace contextRef="#ctx0" brushRef="#br0" timeOffset="7551.1334">22377 5726 0,'0'0'0,"0"0"0,0 0 15,-4-27-15,4 27 0,-7-20 0,3 10 16,-4-1-16,-2 0 0,-3 1 16,-3 2-16,0 1 0,-2 4 0,-8-4 15,-4 3-15,-1 4 0,0 0 16,-2 2-16,-1 3 0,-7 8 15,2 1-15,2 5 0,2 5 16,1-3-16,3 1 0,-4 6 16,6 0-16,5 0 0,6 0 15,3-3-15,3 0 0,3 0 16,3 0-16,1-3 0,3-1 16,2-6-16,2 2 0,3-6 15,1 0-15,4-4 0,4 1 0,1-5 16,4 0-16,1-7 15,1 1-15,3-4 0,3 0 0,0-1 16,-1-6-16,0 0 0,-1-3 16,0 2-16,2 2 0,1-5 15,0-1-15,-5-2 0,-3 2 16,-2 0-16,-3 0 0,-2 1 16,-2 3-16,-3 1 0,-1 3 15,-2 0-15,-1 1 0,-2 2 16,-1 1-16,0 2 0,0 0 0,-2 2 15,-1 3-15,-3 1 0,0 1 16,-2 1-16,0 4 0,-2 2 16,-1 1-16,0 2 0,0 1 15,-1 2-15,0 2 0,1 1 16,1 1-16,1 1 0,2 1 16,0-2-16,1 1 0,1 0 0,2-1 15,1 3-15,1-4 16,1-4-16,1 0 0,2-3 15,0 1-15,3-3 0,2-1 0,2-1 16,1-3-16,2-1 0,2 0 16,1-3-16,2-3 0,1 0 15,1-2-15,-1-1 0,1-2 16,-1-2-16,3-1 0,3-3 16,-1-1-16,0-1 0,-2 1 0,-2 1 15,-3-1-15,-1 4 0,-2 0 16,-1 2-16,-2 0 15,-1 2-15,-1-3 0,-4 3 0,0 3 16,-3 0-16,1 1 0,-2 3 16,-2 0-16,0 0 0,0 5 15,-2-2-15,-2 1 0,0 2 16,-2 4-16,1-1 0,-2 4 16,-1 1-16,1 0 0,-4 6 15,-1 0-15,-1 1 0,2-2 0,0 1 16,0 2-16,1-1 0,3 0 15,0-3-15,2 1 0,0 2 16,2-3-16,1-1 0,-1-3 16,3-1-16,3 0 0,0 1 15,0-3-15,3-1 0,0-2 16,3-2-16,2-4 0,0 0 16,0-2-16,3 0 0,0-3 15,1-1-15,1-2 0,-1-2 16,2-2-16,-4-1 0,-3 3 0,-1-2 15,-2 3-15,0 3 0</inkml:trace>
  <inkml:trace contextRef="#ctx0" brushRef="#br0" timeOffset="7750.1427">22390 6008 0,'0'0'0,"0"0"16,0 0-16,30-2 0,-30 2 16,31-2-16,-10-1 0,1 3 0,1 0 15,8 0-15,0 1 16,-1-1-16,-1-1 0,-3 1 16,-5 0-16,-4 0 0</inkml:trace>
  <inkml:trace contextRef="#ctx0" brushRef="#br0" timeOffset="8317.3662">22714 5226 0,'0'0'0,"0"0"16,0 0-16,0 0 0,0 0 0,22-18 15,-22 18-15,24-10 16,-12 6-16,3 2 0,3 1 15,1 0-15,-1 0 0,1 0 0,0 1 16,3 3-16,-2 3 0,-3-3 16,-1 1-16,-3 1 0,-2 1 15,-3 3-15,-3 0 0,-1 1 16,-3-3-16,-4 2 0,-2 1 16,-4 0-16,-2 1 0,-2 0 15,-3 0-15,1 0 0,0 0 0,-1 1 16,1 0-16,0 0 0,2 0 15,0-2-15,1-1 0,2-1 16,1-2-16,2 3 0,2-2 16,2-1-16,1-3 0,4 1 15,1 0-15,2-1 0,3 0 16,3-2-16,3 1 0,6 0 0,1-2 16,1 1-16,0 0 15,2 0-15,-1 2 0,1-2 16,0-1-16,-1 0 0,1 0 0,-1 0 15,0-1-15,-3 0 0,-4-1 16,-3 1-16</inkml:trace>
  <inkml:trace contextRef="#ctx0" brushRef="#br0" timeOffset="8456.3954">23290 5459 0,'0'0'0,"0"0"0,0 0 0,0 0 16,0 0-16,0 0 0,0 0 16,0 0-16,-17 23 0,17-23 15</inkml:trace>
  <inkml:trace contextRef="#ctx0" brushRef="#br0" timeOffset="9417.4938">21985 6622 0,'0'0'16,"0"0"-16,24 0 0,-8 0 15,3 1-15,12-1 0,5-1 16,2-2-16,-1-1 0,17-2 16,5-2-16,6 1 0,-6-1 0,15-6 15,0 0-15,-10-1 16,-9 1-16,11-11 0,2-6 16,-10 5-16,-7 4 0,4-6 0,2-4 15,-7 0-15,-5 0 0,21-22 16,-6 2-16,-11 8 0,-6 5 15,-2-8-15,-1-3 0,-13 7 16,-6 4-16,-2-7 0,-1-8 16,-5 8-16,-2 1 0,-1-3 15,-1-4-15,-6 5 0,-4 4 0,-3-5 16,-3-3-16,-1 3 16,-1 6-16,-5-7 0,-5-1 0,1 7 15,-1 7-15,-11-7 0,-7-2 16,0 8-16,3 6 0,-12-6 15,-8-4-15,5 8 0,5 2 0,-8 5 16,-4 0-16,2 5 16,1 2-16,-9-1 0,-6-2 15,11 6-15,6 3 0,-10 3 16,-6 3-16,5 4 0,5 5 0,-6 0 16,-3 2-16,11 4 0,6 1 15,-6 6-15,-5 5 0,9 1 16,4 0-16,0 7 0,-1 3 15,7 0-15,3-2 0,-1 8 16,0 6-16,10-1 0,8 0 16,-3 8-16,-3 5 15,5-9-15,3-6 0,1 3 0,2 1 16,4 1-16,3 2 0,2 2 16,0 1-16,1 1 0,-1 2 0,3 0 15,1-1-15,3 0 0,4-2 16,1-3-16,3 2 0,2-3 15,1-3-15,4-3 0,3 2 16,3-8-16,1 0 0,2 2 16,2 0-16,-7 0 0,-2 0 0,6-2 15,4-4-15,0-2 16,1-3-16,-4 0 0,-1-4 16,-9-13-16,4 3 0,5 6 0,4 1 15,-1-3-15,0-1 0,-9-3 16,-4-4-16,-4 0 0</inkml:trace>
  <inkml:trace contextRef="#ctx0" brushRef="#br0" timeOffset="20385.0914">14787 9799 0,'0'0'0,"0"0"16,0 0-16,0 0 0,0 0 0,0 0 16,0 0-16,0 0 0,0 0 15,13 29-15,-13-29 0,7 29 16,-3-11-16,-1 6 0,1 3 16,0 2-16,0 2 0,1 14 15,-2 0-15,0 3 0,1 4 0,-2 11 16,-1 1-16,0 8 15,-1-1-15,1 0 0,1-2 16,-2 9-16,-1-4 0,0 9 0,0-5 16,-1-6-16,1-5 0,-1 5 15,1 2-15,2 9 0,1-12 16,-1-7-16,0-6 0,2-3 16,2-4-16,-2-9 0,0-3 15,1-5-15,-1 1 0,0-7 16,1-5-16,-2-2 0,-1-4 0,0-9 15,0 2-15,0 2 0,0 2 16,0-2-16,-1-4 16,0 0-16,0 0 0,2-3 15,-2-5-15,2 4 0,-1 1 0,-1-1 16,0 0-16,0-4 0,0 2 16,0-2-16,3-2 0,-1 0 15,2 0-15,1-2 16,4 1-16,4-1 0,4-2 15,-1 2-15,1 0 0,3-1 16,2-1-16,1 0 0,1-1 16,3 2-16,2 1 0,7-1 15,-3 2-15,5-1 0,4-1 16,-1 1-16,-2 4 0,13-3 16,3-1-16,-3 1 0,-4 2 0,14 1 15,2 1-15,-8 2 0,-5 2 16,6 1-16,6-1 0,-5-2 15,-3 0-15,16 2 0,3 0 16,-9 0-16,-7-2 0,34 1 16,-4-1-16,-11 0 0,-5 0 0,3 1 15,4 1-15,-9-3 0,-7-2 16,15 0-16,11 2 16,-14 4-16,-7 2 0,7-3 0,5-2 15,-8-5-15,-6-4 0,10 4 16,7 2-16,-9 2 0,-6 2 0,14-4 15,9-4-15,-11 4 16,-11 2-16,14-2 0,8-2 16,-8 3-16,-6 2 0,13-1 15,8-1-15,-15 1 0,-10-1 0,15 0 16,11 2-16,-18 0 0,-9 0 16,13-3-16,7-2 15,-11 1-15,-10 2 0,10 1 0,10 0 16,-12 1-16,-6-1 0,15 0 15,10 0-15,-15-4 0,-12-1 0,11 2 16,7 1-16,-10 1 16,-9 0-16,7 3 0,6-2 15,-14-1-15,-11 0 0,11-2 16,10-1-16,-10 3 0,-5 1 0,7 1 16,5 1-16,-7-3 0,-5-2 15,9 3-15,6 1 16,-8-1-16,-5-1 0,5 1 0,3 3 15,-11 0-15,-7 2 0,9-2 16,5-2-16,-6-3 0,-5 0 0,1 2 16,4 3-16,-11 0 15,-5-1-15,2 0 0,5-1 16,-10-1-16,-4 0 0,0 0 0,4 1 16,-7 0-16,-4 2 0,-2-4 15,-1 0-15,-2-1 16,-3-1-16,4 3 0,1 0 0,-7 0 15,-4-2-15,-3 1 0,-2-1 16,-2 3-16,-1 0 0,-5-3 16,1-1-16,-3 0 0,0-1 0,-3 1 15,0 0-15,-2 1 0,2-1 16,-2 1-16,-2-2 16,-3-1-16,-4 0 0,2-1 0,2 2 15,0-1-15</inkml:trace>
  <inkml:trace contextRef="#ctx0" brushRef="#br0" timeOffset="21734.5375">15287 9983 0,'0'0'0,"0"0"0,0 0 15,27-5-15,-27 5 0,29-2 0,-9 1 16,6-2-16,4 0 0,11-3 16,5-1-16,3 0 0,4 0 15,16 0-15,2-2 0,12-3 16,-2 1-16,14-7 0,0-3 15,-2 5-15,-3 3 0,13 1 0,-3 4 16,37-2-16,-12 1 0,-4 2 16,-1 1-16,-3 1 0,-1-1 15,-2-2-15,1-1 0,0 5 16,-2 6-16,3-4 16,1 0-16,-2 1 0,-2-1 0,10-2 15,6-3-15,-2 3 0,-2 1 16,4 1-16,1 4 0,1 0 15,-1 3-15,0-3 0,1 0 16,-4 0-16,-2-2 0,4 3 16,2 1-16,-8 1 0,-5-3 0,1 3 15,4 1-15,-4-2 0,-1-2 16,0 2-16,0 3 0,-2-4 16,-1-2-16,-1 0 0,0 0 15,-3 3-15,-2 3 0,-1-3 16,-1-2-16,-8 4 0,-5 1 0,-2-2 15,-2-1-15,-5-1 0,-4 3 16,-1-1-16,-1-1 0,-5 0 16,-3-1-16,-7 4 0,-3 0 15,-5-2-15,-2 1 0,-3-1 16,-2 0-16,-4-3 0,-3-2 16,-5 2-16,-5 0 0,-4 1 15,-2 3-15,-1 1 0,0 2 16,-3-3-16,-2-2 0,-2-1 15,-2 0-15,-1-2 0,-2 2 16,-1 1-16,-1 2 0,1 0 16,0 2-16,-6-2 0,1 3 15,-1-1-15,2 0 0,-1 3 0,-1 1 16,1 2-16,-1 0 0,0 1 16,-2-3-16,0 3 0,-1 1 15,-1 2-15,1 5 0,0 0 16,-2 2-16,-1 2 0,0 5 15,1 0-15,0-2 0,0 3 16,-1 2-16,0-2 0,0 2 0,0 5 16,-1 6-16,0 0 0,0-3 15,-1 10-15,-1-2 0,0 3 16,-1 0-16,-1 2 0,1-2 16,-1-2-16,2-4 0,-1 12 15,-2 4-15,2-6 0,0-5 0,0-1 16,-1-2-16,-1 0 0,0 2 15,1 19-15,2-7 16,0-12-16,1-5 0,1-5 0,0-4 16,0-2-16,1-3 0,0-13 15,1 1-15,0-1 0,1-2 16,1 2-16,0-1 16,-1-4-16,0 0 0,0-2 0,0-2 15,1-1-15,1-2 0,-1-2 16,-2-2-16,-1 0 0,0-1 15,0-1-15,0-2 16,1 3-16,-1-3 0,0 0 0,-1 3 16,-4-3-16,-3 1 15,0-3-15,-2-3 0,1 2 16,1 0-16,3 0 0</inkml:trace>
  <inkml:trace contextRef="#ctx0" brushRef="#br0" timeOffset="40517.7003">15913 12610 0,'0'0'0,"0"0"16,0 0-16,0 0 0,0 0 0,0 0 16,0 0-16,0 0 15,0 0-15,0 0 0,0 0 16,0 0-16,0 0 0,0 0 16,0 0-16,0 0 0,0 0 0,0 0 15,-6-20-15,6 20 0</inkml:trace>
  <inkml:trace contextRef="#ctx0" brushRef="#br0" timeOffset="40722.9093">16043 12561 0,'0'0'0,"0"0"16,0 0-16,0 0 0,0 0 15,0 0-15,15-15 0,-15 15 16,0 0-16,0 0 0,7-19 16,-7 19-16,0 0 0,3-17 15</inkml:trace>
  <inkml:trace contextRef="#ctx0" brushRef="#br0" timeOffset="40915.9115">16164 12375 0,'0'0'0,"0"0"0,0 0 0,0 0 16,0 0-16,25-8 0,-25 8 15,0 0-15,0 0 0,0 0 16,0 0-16,0 0 0,0 0 0,0 0 16,0 0-16,0 0 0,0 0 15,0 0-15,0 0 0,0 0 16,0 0-16,-16-16 0</inkml:trace>
  <inkml:trace contextRef="#ctx0" brushRef="#br0" timeOffset="46235.9924">14414 12658 0,'0'0'0,"0"0"16,0 0-16,19-11 0,-19 11 0,31-7 16,-7 4-16,1 2 0,3 1 15,5 2-15,4 2 16,12 3-16,1 2 0,8 4 0,-1 2 15,-6 3-15,-6 3 0,-1 5 16,-8 1-16,-11-2 0,-7 0 16,-8 0-16,-6 1 0,-4-2 15,-3-2-15,-12 0 0,-8 2 0,-3-3 16,-3-2-16,-4 3 16,-5 1-16,7-4 0,3-1 0,1 1 15,7-1-15,3-1 0,4 0 16,3-4-16,3-1 0,5-4 15,3 0-15,10 0 0,9 1 16,6-3-16,5 0 0,13-3 16,9 2-16,4-2 0,1 1 15,15-2-15,3 0 0,-19-1 0,-14 0 16,-11 0-16</inkml:trace>
  <inkml:trace contextRef="#ctx0" brushRef="#br0" timeOffset="46636.0072">16769 12672 0,'0'0'0,"15"-1"0,6 0 0,2 2 15,3 2-15,14-1 0,14 1 16,-3 2-16,-3 1 0,6 3 16,-2 0-16,-10 2 0,-7 1 15,-4 5-15,-8 3 0,-9-2 16,-5-1-16,-9 5 0,-8 2 16,-2-3-16,-3-2 0,-6 1 15,-3 1-15,0-1 0,0 1 0,-5-2 16,-1 2-16,4 1 0,5 4 15,3-1-15,5 0 0,4-8 16,5-4-16,9 1 0,6 1 16,7-1-16,5-2 0,11-2 15,7-3-15,3-1 0,4-4 0,4-2 16,3-1-16,7-8 0,-5-4 16,-13 4-16,-12 2 0,-9 2 15</inkml:trace>
  <inkml:trace contextRef="#ctx0" brushRef="#br0" timeOffset="46987.1746">19122 12785 0,'0'0'0,"11"2"16,5 1-16,1 1 0,-1 3 0,9 2 15,2 0-15,-2 2 16,0 2-16,0 5 0,-2 2 16,-5-1-16,-4-1 0,-7 3 15,-7 1-15,-3-1 0,-4-1 0,-4 3 16,-5 2-16,2-4 0,0-1 16,-1-1-16,0 0 0,0-1 15,0 0-15,4-2 16,3-1-16,2-1 0,-1-1 0,7-1 15,5 0-15,3-2 0,4-2 16,10 1-16,7-2 0,3-1 16,3-1-16,5-4 0,6-1 15,0-2-15,0 0 0,-2 0 16,-10 0-16,-6 1 0</inkml:trace>
  <inkml:trace contextRef="#ctx0" brushRef="#br0" timeOffset="47351.8521">20892 12928 0,'0'0'0,"0"0"16,26-1-16,-7 2 0,2 1 0,12 2 15,4 1-15,0 2 0,-3 1 16,9 2-16,-1 1 0,-6 0 15,-4 0-15,1 5 0,-6 3 16,-6 0-16,-5 1 0,-5 1 16,-4 0-16,-4 1 0,-3-3 15,-5 1-15,-5 3 0,-1-3 16,-1-1-16,-4 2 0,0-3 16,-1 0-16,2 0 0,2 0 0,4 0 15,2-3-15,1 0 0,2-3 16,0-1-1,2-1-15,2-1 0,8-2 0,5 0 16,6-2-16,5-2 0,10-3 16,6-2-16,-7 0 0,-6 1 15,-5 0-15</inkml:trace>
  <inkml:trace contextRef="#ctx0" brushRef="#br0" timeOffset="47785.8697">22840 12913 0,'0'0'0,"10"1"16,5-1-16,3 2 0,1 1 0,10 4 16,4 1-16,-1 2 0,-2 1 15,8 6 1,-1 2-16,-5 1 0,-3 2 0,-2 5 15,-8 0-15,-8 0 0,-6-1 0,-7-1 16,-6-2-16,-2 1 16,-2 1-16,-1-1 0,-2-2 15,0-1-15,-2 1 0,2-1 0,2-1 16,5 0-16,5-2 0,3-3 16,2-2-16,4-3 0,5-1 15,9 1-15,8 2 16,2-2-16,3-2 0,12 1 0,5-3 15,0-1-15,3-1 0,2 0 16,2 0-16,8-2 0,-1-3 0,1 0 16,1-1-16,3 1 0,-4-1 15,-2-2-15,0-1 0,-3-1 16,-4 1-16,20-5 0,-11-1 16,-9 1-16,-5 0 0,-16 3 15,-10 3 1,-9 1-16</inkml:trace>
  <inkml:trace contextRef="#ctx0" brushRef="#br0" timeOffset="49602.7181">16148 11171 0,'0'0'0,"0"0"0,0 0 0,0 0 16,0 0-16,0 0 0,0 0 16,0 0-16,0 0 0,0 0 15,0 0-15,0 0 0,0 0 0,-35 0 16,14 7-16,-3-3 0,-2 3 16,-5 0-16,-5 3 15,-5 1-15,1 2 0,-8 2 0,3-1 16,6-2-16,2-1 0,6 2 15,5-2-15,4-3 0,4-1 16,4 0-16,2 0 0,2-3 16,2 3-16,2-4 0,3 3 15,2-3-15,2 1 0,7 1 16,5-1-16,4 3 0,1 0 0,7-1 16,2-1-16,2 2 15,0-2-15,9 4 0,2 0 0,-2-2 16,-1-1-16,8 0 0,0 2 15,-4 1-15,-5 0 0,-4 1 16,-3 4-16,-3-6 0,-3-2 0,-3-6 16,-5-6-16,-3 2 15,-2 1-15,-2-1 0</inkml:trace>
  <inkml:trace contextRef="#ctx0" brushRef="#br0" timeOffset="49802.9639">16056 11231 0,'0'0'0,"0"0"0,0 0 15,0 0-15,0 0 0,0 0 16,0 0-16,-6 33 0,6-33 0,-11 35 16,0-10-16,-3 2 0,-2 5 15,-11 15-15,-4 6 0,-2 1 16,-2 1-16,0 0 0,6-10 15,6-9-15</inkml:trace>
  <inkml:trace contextRef="#ctx0" brushRef="#br0" timeOffset="51092.1176">15739 9817 0,'0'0'16,"0"0"-16,0 0 0,-6-25 0,1 13 16,-2-1-16,-5-1 0,-5-4 15,-1-1-15,-1 2 0,-2 3 16,0 0-16,-1 4 0,0 2 15,0 1-15,-3 2 0,4 4 16,4 5-16,1 3 0,4 4 16,3 5-16,3 3 0,2 5 15,3 0-15,3 0 0,4 2 16,2 2-16,-1 2 0,1 2 0,0 3 16,0 3-16,-1 3 0,0-3 15,-4-3-15,-2 0 16,-1-4-16,-2-2 0,-3 0 0,-5-1 15,-2-3-15,-2-3 0,-1-5 16,-2-4-16,0-4 0,-2-2 16,-4-7-16,-5-6 0,4 1 15,2-5-15,2 2 0,1-2 16,4-4-16,3 1 0,2-3 16,2-2-16,4 2 0,1 0 0,5-2 15,2 2-15,1 0 0,2-1 16,9 0-16,4 1 0,6-1 15,1 3-15,10 2 0,7 1 16,9 2-16,-1 4 0,3 1 16,2 2-16,-5 1 0,-13-1 0,-11 0 15</inkml:trace>
  <inkml:trace contextRef="#ctx0" brushRef="#br0" timeOffset="52119.0583">18010 10296 0,'0'0'0,"2"-8"15,2-4-15,-2-1 0,-1-1 0,-2-7 16,-1-4-16,-2 0 0,0-2 15,-7-6-15,-5 0 0,-1 1 16,-3 5-16,-2 1 0,-2 4 16,-1 1-16,2 4 0,-4 5 15,-1 3-15,5 7 0,3 2 0,2 7 16,3 4-16,5 3 0,2 4 16,3 7-16,0 3 15,2 1-15,1 0 0,0 5 0,1 5 16,-1-1-16,1 4 0,-2-3 15,0-2-15,-1-2 0,0-6 16,-3 6-16,1-3 0,-2-10 16,-1-1-16,-2-6 0,-1 0 15,2-2-15,2-2 0,0-4 16,0-3-16,0-1 0,0-3 0,0-4 16,-2-3-16,-1-4 0,0-6 15,-1 0-15,-1-1 0,3-1 16,3 1-16,2-2 0,4 1 15,2 1-15,2-2 0,2 1 16,4-2-16,5 3 0,4 4 16,11 3-16,8 1 0,5 3 15,4 2-15,17 3 0,5 8 16,-15-3-16,-11-1 0,-9 0 0</inkml:trace>
  <inkml:trace contextRef="#ctx0" brushRef="#br0" timeOffset="52985.6555">20974 10163 0,'0'0'0,"0"-5"15,0 0-15,-1-2 0,0-1 0,-1 1 16,-1-4-16,-2 1 0,0 0 16,-3 2-16,-1-1 0,-1 4 15,0-2-15,-5 5 0,-2 3 16,2 3-16,-1 0 0,2 10 16,1 6-16,2 1 0,2-1 0,2 8 15,3 4-15,0 8 0,0-4 16,1 3-16,0 0 0,-1-3 15,1-4-15,-3 4 0,1-1 16,-1-5-16,1-2 0,-2-3 16,0-1-16,-2-6 0,-1-3 0,-3-5 15,-2-2-15,2-2 16,-1-5-16,-1-1 0,1-5 16,2-1-16,1-1 0,1-4 0,2-2 15,2 0-15,0-1 0,3-3 16,3-1-16,1-3 0,2 2 15,9-2-15,7 0 0,2 0 16,2 2-16,10 1 0,9-1 16,3 3-16,3 2 0,17 0 15,5 3-15,8 3 0,-6 2 0,-11 2 16,-17 1-16,-12 2 0</inkml:trace>
  <inkml:trace contextRef="#ctx0" brushRef="#br0" timeOffset="107105.1137">17229 8373 0,'0'0'0,"0"0"15,0 0-15,0 0 0,-3-24 0,3 24 16,0 0-16,-7-18 0,7 18 15,0 0-15,-18-18 16,8 14-16,-2 3 0,-4 2 0,-3 2 16,2 1-16,0 2 0,-2-1 15,-3 4-15,-4 2 0,1 2 16,-1 4-16,1 3 0,2-1 16,2 2-16,-2 0 0,2 0 15,3-3-15,4 0 0,0 2 16,2 1-16,2-2 0,3-1 0,2-1 15,3 3-15,2-7 0,1-3 16,5-4-16,2-4 16,2 0-16,3 0 0,3-2 0,3-3 15,-2-1-15,1-3 0,4-3 16,-1-1-16,0 0 0,0 1 0,0-2 16,0 0-16,-2 2 15,-3 1-15,0-4 0,0-2 16,-3-3-16,-2 0 0,-1 1 15,-1 2-15,-1 2 0,-1 1 0,-2 0 16,1 1-16,-3 2 0,0 2 16,-1 1-16,1 0 15,-1 2-15,0 1 0,-2 3 0,0 0 16,1 5-16,-1 0 0,-1 0 16,-1 3-16,-2 2 0,2 0 15,-3 8-15,-2 1 0,-1 1 16,0 0-16,-2 6 0,-1 3 15,0 0-15,-2 1 0,-2 9 16,-1 1-16,-2-2 0,0-1 0,-4 8 16,0-1-16,3-1 0,4-2 15,-1 1-15,2 0 0,0-5 16,-1-4-16,2 6 0,2 0 16,4-7-16,1-4 0,4-5 15,2-3-15,-1-6 0,0-1 16,2-2-16,1-2 0,0-4 15,0-2-15,4-3 0,4-1 16,3-4-16,4-2 0,-1-2 16,2-1-16,0-2 0,2-4 0,1-2 15,0 0-15,-1 1 0,-1 0 16,0-3-16,-2-2 0,-1 0 16,-2 1-16,-2 0 0,-2 1 15,-1 1-15,-1 1 0,-3-1 16,-1 0-16,0-1 0,-2 0 0,-2 3 15,-1 2-15,-2 3 16,-2 1-16,-3 4 0,-1 4 16,-2-1-16,-3-4 0,-1 3 0,-2 3 15,5 2-15,2 2 0,-1 2 16,0 2-16,1 0 0,1 1 16,2 1-16,-1 0 15,4 2-15,2 0 0,2 1 0,0-1 16,3-1-16,0-2 0,4 2 15,3 0-15,1 0 0,0-1 0,2-1 16,2-3-16,1 1 0,-1-2 16,2-3-16,1-2 0,-2-1 15,-3 1-15,-2 1 0</inkml:trace>
  <inkml:trace contextRef="#ctx0" brushRef="#br0" timeOffset="107355.312">17333 8498 0,'0'0'0,"0"0"15,0 0-15,24-3 0,-24 3 0,29-4 16,-29 4-16,36-1 15,-15 0-15,1 1 0,1 1 16,4 0-16,-3 0 0,-3 2 0,-2 0 16,-4-2-16,-3 0 0,-2-1 15,-1 0-15,-1 0 0</inkml:trace>
  <inkml:trace contextRef="#ctx0" brushRef="#br0" timeOffset="107538.4294">17284 8705 0,'0'0'0,"0"0"0,0 0 16,0 0-16,0 0 0,24 4 0,-24-4 15,26 0-15,-26 0 0,35-1 16,-14 0-16,1 1 0,2 1 16,0 0-16,1-1 0,5 0 15,-4 0-15,-4 0 0,-3 0 16,-2 0-16</inkml:trace>
  <inkml:trace contextRef="#ctx0" brushRef="#br0" timeOffset="107738.5401">17759 8721 0,'0'0'0,"0"0"16,0 0-16,24-4 0,-24 4 0,30-4 15,-30 4-15,39-2 16,-19 2-16,1 1 0,2 0 16,-1-1-16,-1 2 0,5-4 0,-1 1 15,-4-1-15,-2 0 0,-4 0 16,-2 1-16,-2-1 0</inkml:trace>
  <inkml:trace contextRef="#ctx0" brushRef="#br0" timeOffset="108056.6561">18375 8541 0,'0'0'15,"0"0"-15,0 0 0,0 0 16,0 0-16,7 25 0,-7-25 15,1 22-15,-1-22 0,-5 27 16,3-12-16,0 0 0,0 1 0,0 1 16,-1 4-16,1-2 0,0-1 15,-1 4-15,0-3 0,1-1 16,-1 0-16,1-4 0,0 0 16,-1-3-16,2 0 0,0-1 15,0-2-15,0-1 0,1-4 16,1 1-16,0-1 0,4-3 15,1-3-15,0 2 0,-2-1 0,0 0 16</inkml:trace>
  <inkml:trace contextRef="#ctx0" brushRef="#br0" timeOffset="108571.4023">19075 8415 0,'0'0'0,"0"0"16,0 0-16,0 0 0,0 0 15,0 0-15,0 0 0,-4 29 16,4-29-16,-7 24 0,7-24 15,-9 33-15,4-16 0,-2 2 16,0 1-16,0 0 0,0 1 0,0 8 16,0 2-16,0-2 0,2-3 15,1 0-15,-1 0 0,2-3 16,-1-1-16,2-1 0,0-3 16,0 0-16,1 0 0,0-3 15,0-2-15,1-2 0,0-1 16,0-3-16,0-2 0,1-2 15,1-2-15,1-6 0,2-8 16,-1 2-16,-1 3 0,1 0 0</inkml:trace>
  <inkml:trace contextRef="#ctx0" brushRef="#br0" timeOffset="109054.5373">18982 8299 0,'0'0'16,"0"0"-16,0 0 0,19-4 0,-19 4 15,20-3-15,-20 3 0,28-4 16,-14 3-16,2 0 0,1 1 16,1-1-16,0 1 0,-2 0 15,1 1-15,2 1 0,-1 1 0,0 1 16,-2-1-16,0 1 15,-1-1-15,0 2 0,-1 2 16,-2 0-16,-2-1 0,-1 1 16,-2 1-16,-2 0 0,-1 0 0,2 4 15,-1-1-15,-2-1 0,-2 0 16,-1 6 0,-3 2-16,2-3 0,0 1 0,-1 2 0,0 1 15,0-1-15,-2 0 0,0 3 16,-2 0-16,0 0 0,-1 0 0,2 2 15,-1 1-15,2 0 16,0-1-16,0 5 0,0-2 16,-1-4-16,2-2 0,1 1 0,-1 0 15,1-4-15,1-1 0,0-2 16,0-2-16,0-3 0,0-4 16,0 1-16,1-1 0,0-2 15,0 0-15,-5-3 0,-3-2 16,2-2-16,-1-3 0,2 2 15,-1-1-15,2 2 0</inkml:trace>
  <inkml:trace contextRef="#ctx0" brushRef="#br0" timeOffset="109237.9954">18997 8540 0,'0'0'0,"0"0"16,0 0-16,0 0 0,28-6 0,-28 6 15,27-5-15,-10 3 0,0 1 16,3 0-16,2 0 16,-2 1-16,-2 0 0,4 2 0,-1 2 15,-4 1-15,-1-2 0,-4 0 16,-1 0-16,-2 0 0</inkml:trace>
  <inkml:trace contextRef="#ctx0" brushRef="#br0" timeOffset="109422.1738">18941 8727 0,'0'0'0,"0"0"0,0 0 15,0 0-15,0 0 0,0 0 0,33 6 16,-33-6-16,33-2 0,-33 2 16,42 0-16,-20 0 0,-1 0 15,0 0-15,0 2 0,-2-1 16,-2 0-16,2 1 0,-3-1 0,-2 0 15</inkml:trace>
  <inkml:trace contextRef="#ctx0" brushRef="#br0" timeOffset="109622.4223">18778 8962 0,'0'0'0,"0"0"0,0 0 16,0 0-16,29 6 0,-29-6 15,43 2-15,-15-1 0,3-1 0,4 2 16,6 1-16,10 0 0,-1-1 16,12 3-16,0 0 15,-7 1-15,-4 0 0,6-2 0,-3-2 16,-11-1-16,-10 1 0,-7-2 16</inkml:trace>
  <inkml:trace contextRef="#ctx0" brushRef="#br0" timeOffset="110271.4257">19908 8570 0,'0'0'0,"0"0"16,0 0-16,0 0 0,0 0 0,4 25 15,-4-25 1,-1 22-16,1-22 0,-6 31 0,0-13 0,-1 1 16,0 2-16,-1-1 0,-1 2 15,-1-3-15,0 0 0,-2 5 16,1 1-16,1-2 0,3-3 0,-1-2 15,0-1-15,3-3 16,0-2-16,1-3 0,0 0 16,2-3-16,0-1 0,2-5 0,0 0 15,0 0-15,-1-7 0,3-1 16,1 0-16,3-3 0,1 1 16,3-5-16,2-2 0,0 2 15,1-1-15,1-1 0,1-2 16,-1 0-16,0 1 0,2 2 15,1-1-15,0 2 0,0 1 0,1-2 16,0 0-16,-3 1 0,0 2 16,-3 3-16,-1 3 0,-2 2 15,-1 2-15,2 2 0,1 2 16,-2 3-16,-1 2 0,0 1 16,-1 0-16,-1 1 0,-1-1 0,0 4 15,-2 5-15,-1 0 16,-1 1-16,-2 0 0,-1 0 15,-1 0-15,-2-2 0,1 3 16,0 0-16,-1-1 0,1-1 0,-1 0 16,1-1-16,0-2 0,0-1 15,1-1-15,1-2 16,0-2-16,0-1 0,1-2 0,1-1 16,0-3-16,4-3 0,-4 3 15,2-3-15,-2 3 0</inkml:trace>
  <inkml:trace contextRef="#ctx0" brushRef="#br0" timeOffset="110605.6639">20765 8387 0,'0'0'15,"0"0"-15,0 0 0,0 0 0,0 0 16,-5 29-16,5-29 16,-5 33-16,5-33 0,-9 35 0,2-12 15,0 0-15,-2-1 0,-6 10 16,0 1-16,0 0 0,-1-1 16,-1 7-16,0-1 0,0-2 15,2-3-15,-2-1 0,0-2 16,0-3-16,3 0 0,-3 2 15,2-1-15,4-10 0,1-1 0,0-1 16,1-2-16,2-2 16,0-1-16,0-4 0,1-2 15,-2-3-15,-1-2 0,4 1 0,-1 0 16,2-1-16</inkml:trace>
  <inkml:trace contextRef="#ctx0" brushRef="#br0" timeOffset="111038.7629">20305 8709 0,'0'0'0,"0"0"15,0 0-15,0 0 0,26-8 0,-26 8 16,30-6-16,-12 3 0,1 1 16,3-1-16,3-2 0,8 0 15,-1 0-15,1 1 0,1 2 16,-1 2-16,-1 1 0,7 0 15,-2-2-15,-5 3 0,-3 0 0,-2 1 16,-2 1-16,-3-1 0,-1 0 16,-2 4-16,-3 1 0,1 0 15,-1-2-15,-2 3 0,-2 2 16,-2 0-16,-2 0 0,-2 2 16,-2 2-16,-1-3 0,-1 1 15,-2 1-15,-1 1 0,-3-1 16,-1 1-16,-1 2 0,0 2 15,-1-2-15,-1-1 0,-2 7 16,0 0-16,2-2 0,0-3 0,0 0 16,1 0-16,-1-2 0,1-1 15,-1 0-15,1 1 0,0-5 16,0-1-16,1 0 0,-2-2 16,2 0-16,0-3 0,-2-3 15,-1-3-15,-2-1 0,-2-1 0,2 0 16,2 0-16,2 1 0</inkml:trace>
  <inkml:trace contextRef="#ctx0" brushRef="#br0" timeOffset="111237.8798">20682 8856 0,'0'0'0,"0"0"16,0 0-16,0 0 0,0 0 0,24 13 15,-24-13-15,0 0 16,27 16-16,-27-16 0,22 13 16,-11-8-16,0 1 0,-2 0 0,-2-2 15,0-2-15,-3 0 0,1 1 16,-2-2-16,0 0 0</inkml:trace>
  <inkml:trace contextRef="#ctx0" brushRef="#br0" timeOffset="111438.2399">20584 8537 0,'0'0'0,"0"0"16,0 0-16,0 0 0,0 0 0,31 12 15,-31-12-15,27 15 16,-27-15-16,27 18 0,-13-6 15,0-1-15,1 0 0,-3-3 16,-1 0-16,-1-1 0</inkml:trace>
  <inkml:trace contextRef="#ctx0" brushRef="#br0" timeOffset="112071.9892">21552 8345 0,'0'0'0,"0"0"0,0 0 0,0 0 16,0 0-16,-8 25 0,8-25 15,-13 23-15,13-23 0,-23 29 16,8-13-16,-1 1 0,2 1 0,-2 1 16,0 1-16,-5 5 0,0-2 15,1-2-15,0-2 0,4-3 16,2-1-16,2-2 0,1-1 16,1-2-16,3-2 0,0-1 15,1 0-15,2-2 0,1-1 16,3-4-16,0 0 0,0 0 0,3-3 15,0 0-15,2 0 16,0-2-16,1 0 0,0 0 0,1 1 16,-1 0-16,-2 0 0,0 2 15,1 1-15,-2-1 0,0 1 16,1 1-16,-1 3 0,-1-1 16,0 1-16,0 2 0,-2 3 15,-2 0-15,1 2 0,-1 4 16,0 2-16,-1 1 0,-1 1 15,1 1-15,-1 0 0,-2 6 16,-1 0-16,2 0 0,-1-2 16,1 1-16,1-2 0,-1 1 0,2 2 15,1-2-15,-1-4 0,1 4 16,1-4-16,0-5 0,0-2 16,1-1-16,0-2 0,0-1 15,0-2-15,3-4 0,3 0 16,1-4-16,3 0 0,1-8 15,1-3-15,-2 1 0,-1 2 0,-1 2 16</inkml:trace>
  <inkml:trace contextRef="#ctx0" brushRef="#br0" timeOffset="113008.2638">21673 8377 0,'0'0'16,"0"0"-16,0 0 0,0 0 0,0 0 15,0 0-15,0 0 0,0 0 16,3 25-16,-3-25 0,0 0 16,1 26-16,-1-26 0,0 0 15,3 24-15,-3-24 0,4 17 16,0-10-16,0 0 0,3-2 15,0 1-15,5-2 0,1 0 16,1 1-16,2-2 0,-2 0 0,0-1 16,1 1-16,-2-1 0,1 2 15,2-1-15,-2 1 0,-1 1 16,-1 0-16,0 0 0,-2 0 16,-2-1-16,-2 3 0,-2 1 15,-4 0-15,-3 1 0,-4 1 16,-3 1-16,-3 0 0,-3-2 0,-7 4 15,-3 0-15,-2 2 16,0 0-16,-11 3 0,-2 0 16,0-2-16,2-1 0,-2 0 0,-1 0 15,-5 1-15,1-3 0,4 1 16,2-1-16,7-2 0,6 0 16,4-4-16,3-1 0,6-2 15,4-1-15,1 1 0,1 0 16,5-2-16,3-2 0,4 2 15,6-3-15,6-1 0,2 1 0,11-3 16,8 0-16,0 1 16,1 0-16,2 1 0,4 1 15,6-2-15,-3 2 0,2 0 0,2-2 16,-6 2-16,-4 1 0,5 1 16,-1 0-16,-6 1 0,-4-1 15,-7 2-15,-5 0 16,-4 1-16,-4 0 0,-5-1 0,-1-2 15,-1 2-15,-3 0 0,-3 0 16,-2 0-16,-1 1 0,0 0 0,-2 1 16,-2-1-16,0 0 0,-3-1 15,-3-2-15,-3-1 0,-2-1 16,1-2-16,-2 1 0,1-2 16,-1 1-16,2-2 0,-1 0 15,1-3-15,2 0 0,1 0 0,1-1 16,-1 0-16,4-1 15,0 1-15,1-1 0,2 0 16,0 1-16,2 0 0,1 2 0,1 0 16,1 0-16,0 3 0,-1-1 15,0 2-15,1 0 0,0 0 16,0 3-16,-4 2 0,2 1 16,0 2-16,-1 1 0,-2 1 15,1 1-15,0-1 0,0 2 16,0 0-16,-1 1 0,1-1 15,-1 1-15,2 0 0,0 0 0,-1-2 16,2 1-16,0-1 16,1 0-16,0-3 0,1 2 0,0 0 15,1-3-15,1 1 0,5-2 16,3-2-16,1-1 0,1-2 0,-2 0 16,-1 0-16,-2 0 15</inkml:trace>
  <inkml:trace contextRef="#ctx0" brushRef="#br0" timeOffset="113338.5252">22221 8669 0,'0'0'0,"0"0"0,0 0 0,21-4 16,-21 4-16,22-2 0,-7 2 15,-2 3-15,0 0 0,2 1 16,0 1-16,-2-1 0,-2 2 15,-4 1-15,-4 3 0,-3 0 16,-2-1-16,-3 2 0,-3-1 16,-4 3-16,-3-1 0,-1 0 0,-2-2 15,3 1-15,1-1 0,2-2 16,1 2-16,2-2 0,2-1 16,1-1-16,1 1 0,1-1 15,2-1-15,4-1 0,4 0 16,1-1-16,1 0 0,3-2 15,3-1-15,1-2 0,-1-1 0,-1-4 16,-2-4-16,-3 2 0,0 1 16,-1 2-16</inkml:trace>
  <inkml:trace contextRef="#ctx0" brushRef="#br0" timeOffset="113622.0306">22201 8552 0,'0'0'16,"0"0"-16,0 0 0,5 20 0,-5-20 15,6 23-15,-6-23 0,6 36 16,-3-16-16,2 5 0,0 0 16,1 9-16,-2-1 0,2 2 15,-1 0-15,1-1 0,0 0 16,2 6-16,-1 0 0,-1-5 0,2-3 15,-1-3-15,-1-2 16,0-5-16,-1-1 0,0-3 16,-2-3-16,-1-3 0,1-3 0,-3-6 15,-2-5-15,1-4 0,0-3 16,0 2-16,0 1 0,0 0 16</inkml:trace>
  <inkml:trace contextRef="#ctx0" brushRef="#br0" timeOffset="114254.8309">22463 8917 0,'0'0'16,"0"0"-16,0 0 0,0 0 0,0 0 15,0 0-15,0 0 0,-11 25 16,11-25-16,-15 18 0,15-18 16,-23 24-16,12-12 0,-1 1 15,-2 3-15,-1-1 0,-1-2 16,0-1-16,-1-1 0,-3 1 0,3-1 15,1-2-15,3-3 16,0-1-16,0-2 0,4-3 0,0-3 16,2-2-16,2-1 0,0-4 15,3-3-15,2 2 0,1 0 16,5-3-16,2 2 0,3-1 16,3 1-16,2-2 0,3 1 15,1-1-15,1 3 0,3-1 16,2 1-16,6 1 0,-2 2 15,2 2-15,4 3 0,-3 2 16,-1 1-16,-2 6 0,0 0 16,-1 2-16,-3-1 0,4 5 0,-2 1 15,-8 0-15,-4 3 0,1 6 16,-4-1-16,-4-2 0,-3-1 16,-5 0-16,-3 2 0,-2-4 15,-3-1-15,-3-2 0,-3 0 16,0-3-16,-2 0 0,0-1 15,-2-4-15,0-2 0,-1-2 0,-1-2 16,0-3-16,1-2 0,1 1 16,3-3-16,2-1 0,2 1 15,2 1-15,4-2 0,2 2 16,2 1-16,1 0 0,3 1 16,5-1-16,3 3 0,2 1 15,4 3-15,2 1 0,0 1 16,0 1-16,2 1 0,2 2 15,4 1-15,-2 0 0,0 1 16,1 2-16,-3-1 0,-2 0 0,0 2 16,-1 1-16,-4 0 0,-3 1 15,-3-2-15,-2 0 0,-5-1 16,-4 0-16,0-2 0,0-2 16,0-1-16</inkml:trace>
  <inkml:trace contextRef="#ctx0" brushRef="#br0" timeOffset="115588.353">16059 12295 0,'0'0'0,"0"0"16,0 0-16,-4-20 0,2 12 0,-2-1 15,0 1-15,-2 0 16,-1 2-16,-7 2 0,-3 3 16,-1 1-16,-1 2 0,-8 5 0,-3 4 15,0 3-15,1 0 0,-9 10 16,2 4-16,1 1 0,4 1 15,3 2-15,4 3 0,3 6 16,5 0-16,11-2 0,7-3 16,8-1-16,6 0 0,5-2 15,4-3-15,7-2 0,2-4 0,12-8 16,9-3 0,8-5-16,6-2 0,-11-4 15,-7-2-15,8-4 0,2-7 16,-14-1-16,-8-2 0,-3-5 15,1-5-15,-6 1 0,-5 2 0,-5-9 16,-3-7-16,-6 6 0,-3 2 16,-8-5-16,-5-3 15,-1 4-15,-2 5 0,-8-5 0,-7-2 16,2 2-16,2 2 0,-7 1 16,-6 0-16,2 5 0,2 5 0,-3 3 15,-2 0-15,3 6 16,3 4-16,2 2 0,-1 3 15,9 2-15,1 2 0,9 6 16,6 3-16,0-2 0,0-2 0,0-2 16</inkml:trace>
  <inkml:trace contextRef="#ctx0" brushRef="#br0" timeOffset="116071.624">17681 12261 0,'0'0'0,"0"0"0,0 0 0,0 0 16,-27 3-16,27-3 0,-35 7 15,13 0-15,-2 3 0,-1 3 16,-1 4-16,1 0 0,3 0 0,-2 10 16,3 2-16,0 5 15,6-1-15,6 1 0,5 3 0,8-4 16,5-2-16,9 1 0,8-6 16,4-2-16,4-4 0,5-1 15,6-4-15,-1-3 0,1-3 16,6-4-16,-3-4 0,-3-6 15,-1-2-15,-4-1 0,-4-2 16,-4-5-16,-2-3 0,-2-4 16,-3-4-16,-5 1 0,-5 0 15,-4-1-15,-3 0 0,-3 0 0,-3 1 16,-5-4-16,-3-3 0,-6 2 16,-5 1-16,-3 1 0,-3 1 15,0 4-15,0 2 0,-3 2 16,-2 2-16,3 2 0,0 2 15,7 3-15,3 1 0,5 2 16,3 3-16,1 0 0</inkml:trace>
  <inkml:trace contextRef="#ctx0" brushRef="#br0" timeOffset="116555.6405">19739 12379 0,'0'0'0,"0"0"16,0 0-16,0 0 0,0 0 0,0 0 15,0 0-15,-19-12 16,19 12-16,-28 0 0,6 2 15,-1 3-15,-2 0 0,0 1 16,0 2-16,-6 6 0,3 1 0,3 3 16,2 2-16,5 1 0,4-1 15,4 7-15,6 0 16,7-2-16,4-2 0,8-4 16,4-3-16,6-1 0,2-3 0,8-1 15,4 0-15,8-3 0,-2-3 16,1-4-16,1-2 15,-4-4-15,-4-2 0,4-5 16,-3-2-16,-6-2 0,-4-1 0,-7-4 16,-4-1-16,-6-1 0,-4 0 15,-5-3-15,-3-2 0,-4 5 16,-4-3-16,-7-3 0,-7-1 16,-2 3-16,-1 2 0,-7 0 15,-1 1-15,1 1 0,1 2 0,7 4 16,4 4-16,5 3 15,4 2-15,2 3 0</inkml:trace>
  <inkml:trace contextRef="#ctx0" brushRef="#br0" timeOffset="116988.6497">21603 12423 0,'0'0'15,"0"0"-15,0 0 0,0 0 0,0 0 16,0 0-16,-24 6 16,24-6-16,-31 4 0,9-1 15,-5 1-15,0 2 0,-2 0 0,-6 5 16,-1 2-16,2 1 0,1 3 15,-1 4-15,4-2 0,7 1 16,4-1-16,8 1 0,7 0 16,5-2-16,5-2 0,11 0 15,7 1-15,8-1 16,8-1-16,3-1 0,2 0 0,9-1 16,0-2-16,4-5 15,0-6-15,-4-6 16,-3-3-16,-5-1 0,-9 0 0,-7-2 15,-3-1-15,-7-5 0,-6-3 16,-11-5-16,-8-5 0,-12-3 16,-7-2-16,-12-5 0,-11-3 15,-9 2-15,-7 0 0,10 7 16,15 9-16,10 8 0</inkml:trace>
  <inkml:trace contextRef="#ctx0" brushRef="#br0" timeOffset="128402.7017">16751 9395 0,'0'0'0,"0"0"15,0 0-15,0 0 0,0 0 0,0 0 16,0 0-16,0 0 0,0 0 16,0 0-16,0 0 0,0 0 15,3 24-15,-3-24 0,0 0 16,0 0-16</inkml:trace>
  <inkml:trace contextRef="#ctx0" brushRef="#br0" timeOffset="129036.8163">20941 9430 0,'0'0'0,"0"0"0,0 0 15,0 0-15,0 0 0,0 0 16,0 0-16,0 0 0,0 0 0,0 0 16,0 0-16,0 0 0,0 0 15,0 0-15,27 4 0,-27-4 16,0 0-16,16 15 0,-16-15 16,11 13-16,-6-7 0,-1 0 15,-1-1-15,1 0 0,-2-2 0,0 1 16,0-2-16,0 0 15</inkml:trace>
  <inkml:trace contextRef="#ctx0" brushRef="#br0" timeOffset="131886.5872">3348 11906 0,'0'0'0,"0"0"0,0 0 0,0 0 16,0 0-16,0 0 0,0 0 15,0 0-15,0 0 0,0 0 16,0 0-16,0 0 0,0 0 0,0 0 16,0 0-16,0 0 0,0 0 15,0 0-15,0 0 16,0 0-16,0 0 0,0 0 0,0 0 16,0 0-16,0 0 0,0 0 15</inkml:trace>
  <inkml:trace contextRef="#ctx0" brushRef="#br0" timeOffset="134443.8783">15960 8855 0,'0'0'0,"0"0"0,0 0 15,0 0-15,0 0 0,0 0 0,0 0 16,0 0-16,0 0 0,0 0 15,0 0-15,0 0 0,0 0 16,0 0-16,0 0 0,0 0 0</inkml:trace>
  <inkml:trace contextRef="#ctx0" brushRef="#br0" timeOffset="134671.9396">16087 8870 0,'0'0'0,"0"0"0,0 0 15,0 0-15,0 0 0,0 0 0,0 0 16,15-19-16</inkml:trace>
  <inkml:trace contextRef="#ctx0" brushRef="#br0" timeOffset="134834.1663">16152 8942 0,'0'0'0,"0"0"15,0 0-15,0 0 0,0 0 0,0 0 16,0 0-16,0 0 0,0 0 0,0 0 16,0 0-16,0 0 0</inkml:trace>
  <inkml:trace contextRef="#ctx0" brushRef="#br0" timeOffset="135014.9942">16145 8867 0,'0'0'0,"0"0"16,0 0-16,0 0 0,0 0 0,0 0 15,0 0-15,0 0 0,0 0 16,0 0-16,0 0 0,0 0 16,0 0-16,0 0 0,0 0 15,0 0-15</inkml:trace>
  <inkml:trace contextRef="#ctx0" brushRef="#br0" timeOffset="135194.2333">16058 8906 0,'0'0'0,"0"0"0,0 0 16,0 0-16,0 0 0,0 0 15,0 0-15,0 0 0,0 0 0,0 0 16,0 0-16,0 0 0</inkml:trace>
  <inkml:trace contextRef="#ctx0" brushRef="#br0" timeOffset="135392.5645">15955 8901 0,'0'0'16,"0"0"-16,0 0 0,0 0 0,0 0 15,0 0-15,0 0 16,0 0-16,0 0 0,0 0 0,0 0 16,0 0-16,-10-27 0,10 27 15,0 0-15,0 0 0</inkml:trace>
  <inkml:trace contextRef="#ctx0" brushRef="#br0" timeOffset="135522.568">15817 8820 0,'0'0'0,"0"0"16,0 0-16,0 0 0,0 0 0,0 0 16,0 0-16,0 0 0,0 0 0,0 0 15,0 0-15,0 0 16</inkml:trace>
  <inkml:trace contextRef="#ctx0" brushRef="#br0" timeOffset="135705.0553">15683 8850 0,'0'0'0,"0"0"0,0 0 16,0 0-16,0 0 0,0 0 15,0 0-15,0 0 0,0 0 16,0 0-16,0 0 0,0 0 0,0 0 16,0 0-16</inkml:trace>
  <inkml:trace contextRef="#ctx0" brushRef="#br0" timeOffset="135893.0581">15593 8921 0,'0'0'0,"0"0"0,0 0 16,0 0-16,0 0 0,0 0 0,0 0 16,0 0-16,0 0 0,0 0 15,0 0-15,0 0 0</inkml:trace>
  <inkml:trace contextRef="#ctx0" brushRef="#br0" timeOffset="136094.2595">15531 8969 0,'0'0'0,"0"0"0,0 0 15,0 0-15,0 0 0,0 0 16,0 0-16,0 0 0,0 0 16,0 0-16,0 0 0,0 0 0,0 0 15,0 0-15</inkml:trace>
  <inkml:trace contextRef="#ctx0" brushRef="#br0" timeOffset="136302.6272">15494 9035 0,'0'0'0,"0"0"0,0 0 16,0 0-16,0 0 0,0 0 0,0 0 15,0 0-15,0 0 0,0 0 16,0 0-16,0 0 0,0 0 0,0 0 15,0 0-15,17-16 0</inkml:trace>
  <inkml:trace contextRef="#ctx0" brushRef="#br0" timeOffset="136499.759">15489 9077 0,'0'0'16,"0"0"-16,0 0 0,0 0 0,0 0 16,0 0-16,0 0 0,0 0 15,0 0-15,0 0 0,0 0 16,0 0-16,0 0 0,5-23 16,-5 23-16,0 0 0</inkml:trace>
  <inkml:trace contextRef="#ctx0" brushRef="#br0" timeOffset="142091.3292">29119 10099 0,'0'0'0,"-10"-7"0,-5 0 16,-3-4-16,-1 0 0,-17-3 16,-9-6-16,-11-3 0,-1 0 0,-22-7 15,-10 1-15,-8-5 0,6 4 0,-24-2 16,-6-2-16,-35-2 15,21 8-15,-9 2 0,-6 1 16,19 9-16,15 6 0,-17 6 0,-9 3 16,17 1-16,13 1 0,-15 5 15,-9 2-15,17 3 0,12 3 16,-7 11-16,-6 6 0,17-2 16,11-1-16,-4 10 0,-2 8 15,11-5-15,9-4 0,-3 10 16,0 5-16,10-8 0,9-8 0,2 11 15,0 7-15,12 2 0,7 1 16,6 1-16,2 2 16,7-10-16,6-3 0,2 10 0,0 4 15,5-8-15,2-9 0,9 12 16,5 7-16,6-6 0,4-6 16,6 3-16,4 0 0,1-8 15,0-7-15,12 8 0,7 9 16,0-12-16,-1-5 0,14 2 15,10 3-15,-8-7 0,-5-4 16,18 3-16,10 4 0,-4-9 0,-5-5 16,17-3-16,10-2 0,-8 2 15,-6-1-15,11 1 0,8-1 16,-13-5-16,-6-6 0,18 0 16,10-1-16,-10 1 0,-8-1 0,14-4 15,9-5-15,-13-2 16,-8 0-16,14-5 0,10-3 15,-14 2-15,-10 0 0,16-4 16,8-2-16,-15 3 0,-11 1 0,8-5 16,3-8-16,-12-3 0,-10-3 15,6-4-15,5-4 0,-15 4 16,-11-1-16,4-6 0,2-2 16,-11 2-16,-8 3 0,0-9 15,1-8-15,-8 10 0,-4 7 0,2-10 16,0-8-16,-10 5 15,-8 6-15,-3-7 0,-2-4 16,-3 7-16,-2 1 0,-2-7 16,1-5-16,-8 1 0,-5 4 0,-5-3 15,-4 1-15,-4 12 0,-1 11 16,-6-7-16,-4-4 0,-3 0 16,-2 2-16,-6-4 0,-4-1 15,-2 6-15,-3 8 0,-11-7 16,-6-7-16,1 7 0,1 6 0,-10-9 15,-5-2-15,-2 9 0,-1 6 16,-14 3-16,-9 0 16,5 0-16,4-4 0,26 10 0,20 5 15,11 6-15</inkml:trace>
  <inkml:trace contextRef="#ctx0" brushRef="#br0" timeOffset="154389.8606">4382 12279 0,'0'0'0,"4"-10"0,1 0 0,-1 0 16,2 0-16,-2-8 0,2-3 15,-1 1-15,0 0 16,-3-3-16,-2-3 0,0 2 15,-3 2-15,-1 0 0,-3 1 0,-1 3 16,1 3-16,-5 2 0,-3 3 16,2 3-16,-5 2 0,0 0 15,0 5-15,-5 0 0,-2 7 16,-6 2-16,3 2 0,-1 4 16,4 3-16,-1 2 0,2 1 15,2 4-15,2 2 0,-2 6 16,1 0-16,4-1 0,4 0 0,7 0 15,0-2-15,4-5 16,2-3-16,4 1 0,1 0 0,4-2 16,0-2-16,4-2 0,0 0 15,0-2-15,1-1 0,1-4 16,3-2-16,0-4 0,1-3 16,-3-3-16,3 1 0,-3-3 15,-3 1-15,2-4 0,1 0 16,0-1-16,1-1 0,-2-2 15,0-2-15,-2 1 0,-1 0 0,1-2 16,-1-2-16,-2 2 0,0-1 16,-1 1-16,-1 1 0,-2 0 15,0 2-15,-3 3 0,0 1 16,0 1-16,0 0 0,-3 1 16,1 1-16,-1 4 15,0 0-15,0 0 0,-1 4 0,-2 2 16,-1 2-16,-1 3 15,0 1-15,-3 10 0,-6 5 16,2 1-16,0 1 0,-4 10 16,0 3-16,-3 1 15,3 1-15,-6 12 0,-2 1 0,4-3 0,1-2 16,-3 8-16,0-2 16,2-2-16,5-2 0,-3-1 15,1-2-15,1-1 0,0-7 0,2 1 16,1 0-16,3-5 0,0-3 15,7-8-15,-1-5 0,8 0 16,-1-1-16,4-5 0,-2-1 16,5-5-16,0-2 0,3-4 15,3-2-15,3-6 0,6-2 0,1-3 16,2-4-16,-1 0 0,-1-2 16,2-3-16,1-4 15,-3-1-15,2-2 0,-3-2 16,1-3-16,-4 0 0,-2 0 0,1-4 15,-3 1-15,-2-1 0,-5 0 16,-3-1-16,-2 0 0,-6 5 16,-2 4-16,-2-3 15,-5-3-15,-1 4 0,2 4 0,-2 3 16,-1 2-16,0 2 0,0 2 0,0 2 16,0 4-16,-1 2 0,2 5 15,-2 0 1,0 0-16,3 0 0,1 1 0,2 1 15,0 0-15,2 1 0,1 2 0,3 3 16,0 3-16,3 2 16,0 3-16,4 1 0,-1 2 0,3 1 15,1-1-15,3 5 0,0 0 16,2-2-16,1 0 0,-4-4 16,-2-4-16,-3-2 0</inkml:trace>
  <inkml:trace contextRef="#ctx0" brushRef="#br0" timeOffset="155006.265">4701 11867 0,'0'0'0,"0"0"15,0 0-15,0 0 0,0 0 0,0 0 16,0 0-16,3 22 0,-3-22 16,0 22-16,0-22 0,0 31 15,0-13-15,-3 1 0,1 2 16,1-2-16,-3-1 0,1 5 15,-1-1-15,0-3 0,1-1 0,2-2 16,-2-2-16,0-2 16,2-2-16,0-1 0,1-1 15,0-4-15,0 1 0,0-5 0,-2 1 16,2-5-16,1 0 0,1-4 16,3-2-16,0-1 0,-1 0 0,0-3 15,1-3-15,2-3 16,2 0-16,-1-1 0,3-1 15,-4 3-15,4 2 0,-1-1 16,-1-1-16,1 2 0,-1 1 0,1 0 16,1 0-16,-2 2 0,-1 2 15,-1 1-15,-1 1 16,0 1-16,-2 3 0,0 1 0,-1 1 16,1 1-16,-1 3 0,1 2 15,1 4-15,-2-1 0,0 0 16,1 4-16,-1 3 0,-1-1 15,0 3-15,2 2 0,-1 4 16,-2-1-16,-1 1 0,0 0 16,0 3-16,0-3 0,-1-2 0,1 5 15,-2 2-15,1-1 0,-2 0 16,0 5-16,-1-1 16,1-6-16,0-3 0,1-4 0</inkml:trace>
  <inkml:trace contextRef="#ctx0" brushRef="#br0" timeOffset="158689.8419">25025 5313 0,'0'0'0,"0"0"0,0 0 15,0 0-15,0 0 0,0 0 16,0 0-16,1-23 0,-1 23 0,0 0 15,0 0-15,21-16 0,-21 16 16,23-8-16,-23 8 16,35-10-16,-15 5 0,4 0 0,5 2 15,1 0-15,2 1 0,14-1 16,5-2-16,9 2 0,-1 1 16,3-1-16,3 1 0,10-1 15,-4 0-15,14 0 0,0 3 16,-5-1-16,-5 0 0,13 2 15,2 1-15,-5-3 0,-4 0 0,42-1 16,-4 1-16,-17 4 0,-13 4 16,9-3-16,6-3 15,-6-1-15,-4 0 0,7 2 0,7-1 16,-9-1-16,-5-1 0,8 3 16,5 0-16,-8 2 0,-5 1 15,6 1-15,5-1 0,-6-4 16,-3-3-16,3 1 0,3 1 15,-15 2-15,-10 0 0,6 2 16,4 0-16,-10-1 0,-5-2 0,-1-2 16,0 0-16,-7-1 0,-6 1 15,4 1-15,1 1 0,-7-1 16,-5 0-16,2-1 0,2 0 16,-11 0-16,-8 0 0,2 1 15,0 1-15,-6 0 0,-3 3 0,-9-3 16,-7-2-16,-3 3 15,-1 1-15,-4-1 0,-1 0 16,-1 0-16</inkml:trace>
  <inkml:trace contextRef="#ctx0" brushRef="#br0" timeOffset="159807.9547">25563 4669 0,'0'0'0,"0"0"16,0 0-16,12-23 0,-12 23 15,8-21-15,-3 9 0,1-2 16,-1-1-16,2-3 0,-1-3 16,2-4-16,0-1 0,-2 1 15,1-3-15,-1 2 0,-1 2 16,-2 0-16,0 0 0,-1-1 15,1 1-15,-3-3 0,-2 1 16,-4 3-16,-1 4 0,-3 0 16,-2 3-16,-2 5 0,0 4 0,-4 4 15,-1 2-15,-2 2 0,0 2 16,-2 7-16,-3 3 0,2 2 16,0-2-16,-2 5 0,-1 3 15,0 3-15,2 2 0,-5 8 16,1 3-16,3 0 0,3-2 0,2 1 15,1 3-15,5-1 16,2-4-16,2 2 0,4-1 16,1-4-16,2-3 0,3-3 15,1 1-15,2-9 0,1-3 0,6-4 16,4-2-16,3-3 16,1-1-16,5-3 0,5-2 15,-1-4-15,1-4 0,4 1 0,5-3 16,-2 0-16,-1-1 0,2-4 15,-1-2-15,-2 1 0,-3-1 0,0-2 16,-1-1-16,-3 1 0,-2 3 16,0-3-16,-2-1 15,-7 6-15,-3 3 0,-4 1 0,0 0 16,-3 3-16,0 0 0,-3 3 16,-1 5-16,-4 0 0,2-1 15,-2 2-15,-3 1 0,1 3 16,-2 1-16,1 4 0,1-1 15,-1 2-15,0 2 0,0 2 16,-1 2-16,2 1 0,1-1 0,1 2 16,0 2-16,1-2 0,1 0 15,-2 4-15,1 2 0,0-3 16,1-2-16,0-4 0,2 0 16,0-3-16,2 0 0,-2-5 15,0 1-15,0-3 0,1 0 0,2-3 16,2-1-16,1-2 15,1-2-15,-2 1 0,0 0 16,-2 0-16</inkml:trace>
  <inkml:trace contextRef="#ctx0" brushRef="#br0" timeOffset="160306.6344">25922 4662 0,'0'0'0,"0"0"16,0 0-16,0 0 0,0 0 0,-1 27 16,1-27-16,-3 23 0,3-23 15,-6 28-15,2-12 0,0-2 16,-2 0-16,1 0 0,-1 0 16,1-1-16,-1-2 0,-1 3 15,3-2-15,0-3 0,-1-2 0,2-2 16,0 1-16,-1-3 0,2-1 15,2-2-15,-2-1 16,1-1-16,1-2 0,1-1 0,2-4 16,2-1-16,1 0 0,2-1 15,1-2-15,1 0 0,0 0 16,3-4-16,1-2 0,-1 3 16,1 3-16,-1 0 0,0 1 15,-2 2-15,-1 1 0,0 4 16,0 1-16,-1 1 0,-3 2 0,1 1 15,0 1-15,-2 2 0,-1 3 16,1 2-16,-2 3 16,-1-2-16,-1 0 0,1 7 0,-1 4 15,-1-3-15,0-2 0,0 0 16,-1 1-16,-1-4 0,2-1 16,-1-1-16,0 1 15,0-4-15,1-2 0,0 1 0,1-2 16,1-1-16,2-3 0,-2 0 15,0 0-15,0 0 0</inkml:trace>
  <inkml:trace contextRef="#ctx0" brushRef="#br0" timeOffset="160507.9726">26241 4730 0,'0'0'0,"0"0"16,0 0-16,23-1 0,-23 1 0,27 1 15,-27-1-15,34 3 0,-17-3 16,2 0-16,0 0 16,0 0-16,-2 0 0,4 0 0,-1-1 15,-3 1-15,-3 0 0,-2 0 16,-2-1-16,-2-1 0,-3 0 16,0 1-16,-2 0 0,0 0 15</inkml:trace>
  <inkml:trace contextRef="#ctx0" brushRef="#br0" timeOffset="160756.4303">26392 4626 0,'0'0'0,"0"0"0,0 0 16,0 0-16,0 0 0,0 0 0,-2 24 15,2-24-15,0 0 0,-1 28 16,1-28-16,0 21 0,0-21 0,-1 25 15,0-13-15,-1 0 16,1 0-16,0-1 0,0 0 16,0 1-16,0-1 0,0-1 0,0-2 15,0-2-15,0-2 0,2-2 16,2-1-16,-1 0 0,0 0 16,1 0-16</inkml:trace>
  <inkml:trace contextRef="#ctx0" brushRef="#br0" timeOffset="160972.8577">26725 4599 0,'0'0'0,"0"0"0,0 0 0,0 0 16,0 0-16,0 0 0,0 33 15,0-33-15,0 19 0,0-19 16,0 27-16,0-12 0,0 1 0,0 1 15,0 0-15,0 0 16,0 0-16,1 0 0,0 1 16,0-2-16,1-2 0,-1-3 0</inkml:trace>
  <inkml:trace contextRef="#ctx0" brushRef="#br0" timeOffset="161623.2497">27542 4327 0,'0'0'0,"0"0"0,0 0 15,5-23-15,-4 15 0,0-3 16,0-3-16,-1 2 0,0 2 0,-2 0 15,0-1-15,-3 2 16,-1 1-16,-7-1 0,-3 2 16,2 4-16,-2 1 0,-5 3 0,-1 2 15,0 3-15,0 0 0,-2 5 16,-2 4-16,4 2 0,2-1 16,-5 8-16,0 3 0,3-1 15,2-1-15,2 2 0,2 1 16,2-3-16,3 0 0,3 4 15,2-2-15,5-4 0,3-2 16,1-4-16,2 0 0,-1-4 16,1-3-16,2-2 0,3-2 0,2-2 15,3-2-15,1-5 0,2 0 16,0-3-16,0 0 0,1-3 16,0-2-16,-2-1 0,0 2 15,-2-3-15,-1-1 0,0 0 16,0-2-16,0 1 0,-1-1 15,-3 1-15,-1 0 0,-2 2 16,0 2-16,-2 1 0,0 1 0,-3 3 16,0 1-16,-1 1 0,0 1 15,-1 3-15,3-2 0,-3 2 16,0 4-16,0-1 0,-1 3 16,-1 1-16,0 0 0,0 3 15,0 3-15,-1-1 0,-2 1 16,0 4-16,-1 1 0,1 0 15,-1 1-15,1-2 0,-1-1 0,1-1 16,-1-3-16,2 2 0,0 0 16,1-1-16,1-1 0,0-2 15,0-3-15,2-2 0,0-5 16,3 2-16,-3-2 0,2 1 16</inkml:trace>
  <inkml:trace contextRef="#ctx0" brushRef="#br0" timeOffset="162092.1743">27636 4574 0,'0'0'0,"0"0"15,0 0-15,0 0 0,0 0 0,0 0 16,-2 21-16,2-21 0,0 0 16,-8 27-16,8-27 0,-10 21 15,5-8-15,-2 0 0,-1 2 16,2 0-16,-1-1 0,0-1 15,2 0-15,-1 1 0,1 0 0,-1-3 16,2-1-16,1-2 16,0 0-16,1-4 0,0-2 0,0-1 15,2-1-15,-1-4 0,1 0 16,2-2-16,0 1 0,3-4 16,0 0-16,1-3 0,0 1 15,2 0-15,1 0 0,1 0 16,1 2-16,2-3 0,-1-1 15,-1 2-15,-1 0 0,-1 2 16,0 2-16,-1 1 0,1 1 0,-2 3 16,1 2-16,-2 0 0,1 2 15,-1 3-15,1 0 0,0 2 16,-1 1-16,1 1 0,0 1 16,-3 1-16,0 1 0,0 0 15,-2-1-15,-1 1 0,0 0 16,-1 1-16,-1 0 0,0-2 15,1-2-15,0-3 0,0 0 16,0-1-16,0-1 0,2-3 16,1-1-16,0 0 0,-1 0 0,0 0 15</inkml:trace>
  <inkml:trace contextRef="#ctx0" brushRef="#br0" timeOffset="162275.9525">27971 4674 0,'0'0'0,"0"0"15,0 0-15,0 0 0,29-7 0,-29 7 16,31-2-16,-12 4 0,-1-1 0,2 0 16,1-1-16,4 2 15,0 0-15,-3 0 0,-2 3 16,-3-3-16,-1 1 0,-3-1 0,-2-2 16,-4-1-16,-4-1 0,-1 0 15,0 1-15,-2 1 0</inkml:trace>
  <inkml:trace contextRef="#ctx0" brushRef="#br0" timeOffset="162506.2929">28136 4606 0,'0'0'0,"0"0"0,0 0 15,0 0-15,0 0 0,-5 23 16,5-23-16,-7 20 0,7-20 15,-5 20-15,5-20 0,-3 25 16,-1-11-16,0-2 0,0-1 16,-1 1-16,2-1 0,0-1 15,-1-2-15,2 1 0,0-3 0,2-3 16,0-3-16,2 4 0,-2-4 16,2 3-16</inkml:trace>
  <inkml:trace contextRef="#ctx0" brushRef="#br0" timeOffset="162789.6925">28439 4590 0,'0'0'0,"0"0"0,0 0 15,0 0-15,25-3 0,-25 3 0,23 3 16,-23-3-16,27 7 0,-13 0 16,-1 0-16,-1 0 0,-1 1 15,-2 1-15,-2 2 0,-4-1 16,-2 2-16,-3-1 0,-2 1 15,-3 0-15,-2 0 0,-2 3 16,0-3-16,0 0 0,0 2 0,1-1 16,1-2-16,2 0 15,0-3-15,3 0 0,0-2 16,4-2-16,4 1 0,2-3 16,5-1-16,3 0 0,2-2 0,8 1 15,3-1-15,-1-1 0,1-1 16,-5-1-16,-3 1 0,-4 1 15</inkml:trace>
  <inkml:trace contextRef="#ctx0" brushRef="#br0" timeOffset="163006.8172">29003 4520 0,'0'0'0,"0"0"16,0 0-16,0 0 0,0 0 0,30 4 16,-30-4-16,30 5 15,-30-5-15,33 4 0,-13-1 16,-2 0-16,-3 0 0,-1-2 0,-2 1 16,-1 0-16</inkml:trace>
  <inkml:trace contextRef="#ctx0" brushRef="#br0" timeOffset="163182.0063">29500 4527 0,'0'0'0,"0"0"0,0 0 15,0 0-15,0 0 0,0 0 16,0 0-16,0 0 0,0 0 15,0 0-15,0 0 0,0 0 16</inkml:trace>
  <inkml:trace contextRef="#ctx0" brushRef="#br0" timeOffset="163338.9066">29911 4547 0,'0'0'0,"0"0"15,0 0-15,0 0 0,0 0 0,0 0 16,0 0-16,0 0 16,0 0-16,19 14 0,-19-14 0,0 0 15</inkml:trace>
  <inkml:trace contextRef="#ctx0" brushRef="#br0" timeOffset="164123.2987">30630 4517 0,'0'0'0,"0"0"0,0 0 0,15-17 16,-15 17-16,15-15 0,-9 4 0,1 0 15,-2-1-15,1-2 16,-2-1-16,1-1 0,-2 0 0,0-2 16,-1 1-16,-4 0 0,0 3 15,-2-1-15,-2 0 0,-1 3 16,-2 2-16,0 1 0,-1 3 15,-1 1-15,0 4 0,-2 2 16,-2 1-16,-1 1 0,-2 1 0,-1 3 16,1 2-16,-1 3 0,0 2 15,-1 0-15,-1 3 16,2 2-16,0 1 0,-2 7 0,1 3 16,5-3-16,2-3 0,4-1 15,1 0-15,1-2 0,3-1 16,0-1-16,2-1 0,3-4 15,3 0-15,0-4 0,2-1 16,-1 0-16,2-1 0,2-3 16,2-3-16,2 0 0,1-4 0,0-2 15,2-1-15,0-2 0,1-1 16,1-1-16,0 0 0,0-2 16,0-1-16,2-4 0,-3 0 15,0 2-15,-2-1 0,1 1 16,-1-1-16,-2 1 0,-1 0 15,-2 2-15,-1 1 0,-2 3 16,-2 2-16,0 0 0,-1 0 16,-2 3-16,-2 3 0,0 0 15,1 3-15,-2 3 0,-2 1 0,0-1 16,-2 3-16,0 1 0,-2 0 16,-2 6-16,2 1 0,0 0 15,0-1-15,1 3 16,-1-1-16,2 1 0,-1 1 0,1-1 15,-1-3-15,3 1 0,-1-1 16,2-1-16,1-1 0,0-1 16,1 0-16,0-1 0,1 1 15,1-3-15,1-4 0,-2 0 0,0-2 16,0 0-16</inkml:trace>
  <inkml:trace contextRef="#ctx0" brushRef="#br0" timeOffset="164456.6653">30881 4656 0,'0'0'0,"0"0"15,0 0-15,24-1 0,-24 1 0,25 3 16,-11 0-16,1 0 0,-2 2 16,-1 0-16,-2 1 0,-2 1 15,-3 2-15,-3-2 0,-2 2 16,-4 1-16,-5 3 0,-4-1 15,-4 0-15,-5 4 0,-1-2 0,0 2 16,0 0-16,1-2 16,1 0-16,-2 0 0,2-1 15,4-2-15,4-1 0,3-1 0,2-1 16,6-2-16,2 0 0,7-1 16,5-1-16,3-3 0,3 0 15,3-1-15,2-1 0,2 0 16,3-2-16,5 0 0,-1-2 15,-3-2-15,-3-2 0,-1-3 16,0-1-16,-5 3 0,-4 1 0,-3 2 16</inkml:trace>
  <inkml:trace contextRef="#ctx0" brushRef="#br0" timeOffset="164889.8235">31282 4724 0,'0'0'0,"0"0"0,0 0 16,0 0-16,-4 23 0,4-23 16,0 0-16,-7 29 0,2-16 0,1 1 15,-2-1-15,1 0 0,-2 1 16,1-1-16,-1 0 16,0 1-16,1-1 0,0-2 0,2-1 15,0-2-15,1-2 0,0 0 16,1-1-16,1 0 0,1-3 15,0-2-15,4 0 0,0-2 16,2-3-16,1-1 0,0-1 16,2-1-16,1 1 0,1 0 15,1-1-15,1-1 0,2-1 0,2-2 16,0 1-16,-2 0 0,-1 0 16,-3 3-16,-1 0 0,-2 3 15,-1 1-15,0 0 0,-2 1 16,-1 3-16,2 2 0,-2 2 15,1 2-15,-2 1 0,-1 0 16,1 1-16,-1 2 0,-1 3 16,0 1-16,-1 2 0,-1 0 15,0 4-15,1 3 0,-1 0 16,-2 1-16,0-1 0,0 0 0,0-4 16,0-3-16,1-3 0</inkml:trace>
  <inkml:trace contextRef="#ctx0" brushRef="#br0" timeOffset="165840.4845">25878 5922 0,'0'0'0,"4"-5"16,0-2-16,0 1 0,1-4 0,1-1 15,3-5-15,-1 0 0,-1 0 0,-2 0 16,1-1-16,-2 0 0,-1-2 16,-1 1-16,1 0 0,-3 4 15,-1 1-15,-4 0 0,0-1 16,-3 3-16,-2 0 0,-3 4 15,-4 1-15,0 2 0,-2 3 16,-1 3-16,0 4 0,-2 1 16,-1 2-16,-6 7 0,1 0 15,1 4-15,3 1 0,1 2 16,1 4-16,1-5 0,0 3 0,3-1 16,3 2-16,-1 4 0,3 0 15,3-1-15,2-3 0,4-2 16,2-1-16,4-3 0,3-3 15,1-6-15,1-3 0,2 2 16,4-6-16,0 2 0,1-2 16,4 0-16,3-7 0,1-1 15,0-4-15,0-2 0,-1 3 16,1-4-16,1 0 0,0-3 16,2 3-16,-3-6 0,-1-1 0,-3 3 15,0 1-15,-3 0 0,0 3 16,-3-3-16,0 3 0,-3 4 15,-1-3-15,-3 4 0,1 0 16,-3 3-16,-1-1 0,-2 4 16,0 0-16,0 2 0,-2 1 0,0 3 15,-1 1-15,0 1 16,0 2-16,0 1 0,-1-1 16,0 3-16,-1 3 0,2 2 0,0-3 15,-2 2-15,1-2 0,1 0 16,-1 1-16,1-1 0,1-1 15,1 0-15,0 0 0,1-3 16,0-2-16,1 0 0,1-2 16,0-2-16,-1 1 0,0-2 15</inkml:trace>
  <inkml:trace contextRef="#ctx0" brushRef="#br0" timeOffset="166073.8256">26207 6072 0,'0'0'0,"0"0"16,0 0-16,0 0 0,0 0 0,0 0 15,1 25-15,-1-25 0,0 0 16,-6 29-16,6-29 16,-8 25-16,8-25 0,-10 22 0,4-8 15,0-4-15,-1 4 0,1-3 16,1 0-16,0-3 0,2 2 15,2-6-15,1-4 0,2 6 16,-2-6-16,2 1 0</inkml:trace>
  <inkml:trace contextRef="#ctx0" brushRef="#br0" timeOffset="166956.5523">27563 5997 0,'0'0'0,"0"0"16,0 0-16,17-14 0,-10 7 0,2-2 15,2 0-15,-1-2 0,-1-2 16,0 1-16,-1-2 0,-1-4 16,0 4-16,-2-4 0,0 1 15,-3 2-15,-1 1 0,-3 3 16,-2-3-16,-2 3 0,-1 2 0,-5 4 15,-3 1-15,-1 1 0,2 2 16,-4 3-16,-3 4 16,2 1-16,-1 0 0,-1 4 15,-1 3-15,0 0 0,0 1 0,-3 9 16,3-1-16,0 1 0,1 1 16,4-2-16,0 2 0,5-1 15,3 1-15,3-3 0,1 0 16,3-3-16,1-1 0,4-3 15,3-1-15,-1-3 0,1 3 0,4-4 16,3-2-16,0-5 16,1-2-16,4-2 0,4-2 0,-2-3 15,-1 1-15,1-2 16,-1-3-16,1 0 0,-1 1 0,0-1 16,0-4-16,-4 3 0,-2-3 15,2 1-15,-1 0 0,-1 1 16,-1 1-16,-3 2 0,-2 0 15,-3 2-15,0 2 0,-1 1 16,-1 2-16,0 1 0,-2 1 0,0 0 16,1 3-16,-2 1 0,-1 1 15,0 1-15,-1 1 16,1 0-16,-1 1 0,0 2 0,-1 0 16,1-1-16,1 0 0,-3 5 15,1-2-15,2-1 0,0 0 16,-2 2-16,1 1 0,1-7 15,1 1-15,1 0 0,1-1 16,0-1-16,0-2 0,0-1 16,0 0-16,0-2 0</inkml:trace>
  <inkml:trace contextRef="#ctx0" brushRef="#br0" timeOffset="167189.9084">27987 6101 0,'0'0'0,"0"0"0,0 0 15,20 3-15,-20-3 0,0 0 16,26 5-16,-26-5 0,17 10 0,-11-3 16,1 0-16,-3 3 0,1-2 15,-3 2-15,-2-2 16,0 2-16,-1-2 0,-2 2 0,1 1 16,0-3-16,0 2 0,1-2 15,1 2-15,2-3 0,2 0 0,6 0 16,5-3-16,1-1 15,3-6-15,1 3 0,-4-1 16,-1 1-16</inkml:trace>
  <inkml:trace contextRef="#ctx0" brushRef="#br0" timeOffset="167342.8701">28931 6098 0,'0'0'15,"0"0"-15,0 0 0,0 0 16,0 0-16,28 6 0,-28-6 16,28 4-16,-28-4 0,29 4 0,-17-1 15,-2-2-15</inkml:trace>
  <inkml:trace contextRef="#ctx0" brushRef="#br0" timeOffset="167493.8759">29697 6155 0,'0'0'15,"0"0"-15,0 0 0,0 0 0,28 14 16,-21-10-16,1 0 0,-1-1 16</inkml:trace>
  <inkml:trace contextRef="#ctx0" brushRef="#br0" timeOffset="167667.8789">30215 6229 0,'0'0'16,"0"0"-16,0 0 0,0 0 0,0 0 16,0 0-16,0 0 0,0 0 15,25 16-15,-25-16 0,0 0 16,0 0-16,26-1 0,-26 1 15</inkml:trace>
  <inkml:trace contextRef="#ctx0" brushRef="#br0" timeOffset="168140.5658">29931 5380 0,'0'0'0,"0"0"16,0 0-16,0 0 0,0 0 0,0 0 15,24-6-15,-24 6 0,31 2 16,-9 0-16,6-1 16,1-1-16,2 1 0,17 1 0,5 0 15,-2-1-15,1-1 0,18 1 16,4 2-16,7-1 0,-7-1 0,15 1 15,1-2-15,-11 3 16,-6 1-16,11 3 0,7 4 16,7-4-16,-17-3 0,-8 2 15,-7 0-15,-17 3 0,-11 4 0,-3-3 16,-2-2-16,-6 2 0,-4-1 16,-7-2-16,-4-4 0,-5 1 15</inkml:trace>
  <inkml:trace contextRef="#ctx0" brushRef="#br0" timeOffset="168856.954">30951 6186 0,'0'0'16,"0"0"-16,0 0 0,0 0 0,0 0 15,0 0-15,11-21 16,-11 21-16,0 0 0,10-24 0,-10 24 16,4-22-16,-3 11 0,0-3 15,-1 1-15,0 1 16,0-2-16,-2 3 0,-2-4 0,-1 3 15,1 1-15,0 2 0,-2 2 16,-1 1-16,0-1 0,-4 2 16,-4-2-16,1 4 0,-1 6 0,-2-2 15,0 5-15,-5 1 16,-1 1-16,-1 6 0,0 2 0,1 1 16,1 0-16,1 1 0,0 4 15,-4 6-15,2-3 0,2 0 16,3 0-16,2-3 0,4 2 15,3-3-15,3-1 0,1 0 16,4-3-16,3-5 0,4 2 16,1-4-16,3-3 0,3-3 0,2-4 15,1 0-15,3-3 0,3-1 16,4-4-16,-3-2 0,-2 3 16,1-4-16,1-3 0,-1 3 15,-1-2-15,-2 1 0,-1 1 16,-1-3-16,-3 1 0,-2 1 15,0-2-15,-4 3 0,0 1 0,-2 2 16,-2 2-16,-1 3 0,-1 1 16,-2 2-16,3 0 15,-3 0-15,0 4 0,-1 0 0,-1 3 16,0-2-16,0 4 0,0-1 16,0 2-16,-2 1 0,0 0 15,-2 4-15,1 2 0,-2-2 16,1 2-16,0 0 0,2-3 15,0-2-15,2-1 0,1-1 16,1-2-16,0 1 0,0-3 0,0 1 16,1-1-16,1 0 0,3-5 15,-2 3-15,0-1 0,1-2 16</inkml:trace>
  <inkml:trace contextRef="#ctx0" brushRef="#br0" timeOffset="169390.6192">31189 6348 0,'0'0'0,"0"0"0,0 0 15,0 0-15,2 21 0,-2-21 16,0 0-16,-3 26 0,3-26 0,-9 24 16,3-13-16,-1 3 0,0-1 15,1-1-15,-2-1 0,1 0 16,1-1-16,0-2 0,2 2 15,-1-4-15,2 1 0,0-3 16,1 0-16,2-4 0,-3 1 0,3-1 16,0 0-16,5-5 0,-1 1 15,3-5-15,0 1 0,3 1 16,0-4-16,2 1 0,2-2 16,0 1-16,0-2 0,6-2 15,2-2-15,-2 3 0,-2 2 16,-2-2-16,0 4 0,-2 0 15,-2 2-15,-1 1 0,-1 0 16,-1-1-16,-2 2 0,-2 5 16,1 1-16,-3 1 0,0 2 0,-1 3 15,1-1-15,-2 2 0,-1 3 16,-1 1-16,0 0 0,-2 0 16,1 2-16,-1 3 0,0 1 15,-2 1-15,0 0 0,-1-4 16,2 0-16,-1-2 0,2 1 15,1-2-15,0-1 0,0-2 16,2-1-16,0-3 0,0 0 16,2 1-16,0-4 0,2 3 15,3-4-15,-1 0 0,1 0 0,2-3 16,1 2-16,1-2 0,1-1 16,-1 1-16,-1-1 0,-1 1 15</inkml:trace>
  <inkml:trace contextRef="#ctx0" brushRef="#br0" timeOffset="169513.1277">31813 6394 0,'0'0'0,"0"0"0,0 0 15,0 0-15</inkml:trace>
  <inkml:trace contextRef="#ctx0" brushRef="#br0" timeOffset="171656.6414">26533 4294 0,'0'0'0,"0"0"15,0 0-15,0 0 0,0 0 0,34-1 16,-34 1-16,37 1 16,-14-1-16,2 2 0,3-2 15,1 0-15,0 1 0,9 0 0,-3-1 16,-2 0-16,-3-1 0,2 0 16,-4-1-16,-6-1 0,-5-1 0,-2 0 15,-3 2-15,-2-1 16</inkml:trace>
  <inkml:trace contextRef="#ctx0" brushRef="#br0" timeOffset="171873.7967">26756 4212 0,'0'0'0,"0"0"0,0 0 0,0 0 15,0 0-15,-7 25 0,7-25 16,-4 24-16,4-24 0,-4 31 16,1-13-16,1 3 0,0-1 0,0 4 15,0 2-15,-1 5 0,3 1 16,0-5-16,0-4 0,0-5 16</inkml:trace>
  <inkml:trace contextRef="#ctx0" brushRef="#br0" timeOffset="172324.0496">28471 4395 0,'0'0'0,"0"0"15,0 0-15,24 1 0,-24-1 0,32 3 16,-9-1-16,1 1 16,3 0-16,3 0 0,2 0 15,6 1-15,-1-2 0,3 2 0,-3 1 16,-6-3-16,-4 1 0,-4-2 15,-3-1-15,-3 0 0,-4 0 16,-2 0-16</inkml:trace>
  <inkml:trace contextRef="#ctx0" brushRef="#br0" timeOffset="172573.5201">28698 4275 0,'0'0'0,"0"0"0,0 0 16,0 0-16,0 0 0,-6 25 0,6-25 15,-2 24-15,2-24 0,-4 24 16,2-7-16,-1 0 0,1 0 16,1 1-16,0 1 0,0-1 15,1 0-15,0 4 0,2 1 16,2-4-16,3-2 0,1-2 15,1 0-15,-2-2 0,0-3 0,-2-1 16</inkml:trace>
  <inkml:trace contextRef="#ctx0" brushRef="#br0" timeOffset="172839.7893">29614 4458 0,'0'0'0,"0"0"16,34 0-16,-11 0 0,1 2 0,10 1 16,2 3-16,3-3 0,1-1 0,7 2 15,-2-2-15,-3 0 16,-4 1-16,3-2 0,-5-1 15,-6 0-15,-6-1 0,-4-1 16,-4 1-16,-5-1 0,-2-2 0,-2 1 16,-2 1-16,0 0 0</inkml:trace>
  <inkml:trace contextRef="#ctx0" brushRef="#br0" timeOffset="173056.6992">29976 4392 0,'0'0'0,"0"0"16,0 0-16,0 0 0,0 0 0,-12 29 15,12-29-15,-10 30 0,4-13 16,1 2-16,-1 4 0,1 0 16,-2 3-16,-4 8 0,-1-1 15,-1 2-15,-3-2 0,-7 10 16,-3 1-16,5-10 0,3-5 0,4-7 15</inkml:trace>
  <inkml:trace contextRef="#ctx0" brushRef="#br0" timeOffset="173456.9415">26522 5960 0,'0'0'0,"0"0"16,0 0-16,33 2 0,-33-2 15,37 0-15,-14 0 0,3 0 16,3 3-16,10-6 0,-1 3 16,0 0-16,-2-2 0,5 2 15,-4-2-15,-4 2 0,-4 0 0,-5 0 16,-3 0-16,-4-2 0,-3 0 15,-4-3-15,-2 0 16,-3 3-16,0 0 0,-2 0 0</inkml:trace>
  <inkml:trace contextRef="#ctx0" brushRef="#br0" timeOffset="173642.0677">26991 5784 0,'0'0'0,"0"0"0,0 0 16,0 0-16,-11 20 0,11-20 16,-9 26-16,5-9 0,-1-2 15,1 6-15,-1 1 0,2 3 16,0 1-16,2 6 0,2 2 16,3-4-16,3 1 0,-2-6 0,0-4 15,-1-2-15</inkml:trace>
  <inkml:trace contextRef="#ctx0" brushRef="#br0" timeOffset="174106.5078">30039 6169 0,'0'0'0,"0"0"0,0 0 16,0 0-16,0 0 0,40 0 0,-18 3 16,1 1-16,1-3 0,4 5 15,2-2-15,1-1 0,0 1 16,8 0-16,-1 2 15,-2-2-15,-5 0 0,2 0 0,-5-2 16,-3-2-16,-6-3 0,-3 0 16,-3 3-16,-3-1 0</inkml:trace>
  <inkml:trace contextRef="#ctx0" brushRef="#br0" timeOffset="174290.6231">30287 6109 0,'0'0'16,"0"0"-16,0 0 0,-6 24 15,6-24-15,-8 32 0,0-13 0,-1 5 16,0 1-16,-5 11 16,-3 3-16,1 3 0,0 1 0,-7 9 15,-3 4-15,2-6 0,5-11 0,3-7 16</inkml:trace>
  <inkml:trace contextRef="#ctx0" brushRef="#br0" timeOffset="176953.5886">7273 11784 0,'0'0'0,"0"0"0,0 0 16,0 0-16,7 26 0,-7-26 0,8 28 15,-2-12-15,-1 0 0,3 0 16,1 1-16,-1 0 0,1-1 15,3 5-15,2-2 0,-1-5 16,-1-4-16,-2-2 16,0-1-16,-4-2 0</inkml:trace>
  <inkml:trace contextRef="#ctx0" brushRef="#br0" timeOffset="177190.0056">8028 11788 0,'0'0'16,"0"0"-16,0 0 0,0 0 16,0 0-16,0 0 0,0 0 0,-20 26 15,20-26-15,-34 26 0,5-10 16,-6 2-16,-6 0 0,-18 8 16,-5 3-16,-16 6 0,1-2 15,-16 6-15,-2 0 0,-10 3 16,8-6-16,15-5 15,23-8-15,17-7 0</inkml:trace>
  <inkml:trace contextRef="#ctx0" brushRef="#br0" timeOffset="177439.9762">6461 12521 0,'0'0'0,"0"0"0,0 0 0,23-15 16,-23 15-16,35-18 0,-7 6 15,3 0-15,7-1 0,16-5 16,7-1-16,17-5 0,0-1 0,20-1 15,2 3-15,11 2 16,-5 4-16,12 0 0,-4 2 0,29 2 16,-21 5-16,-11 2 15,-7 3-15,1 2 16,5 1-16,-38 3 0,-20 3 0,-9 0 16,-5 3-16,-12-3 0,-6-1 15,-11-2-15,-9-3 0,-5-2 16,-3 4-16,-20-6 0,-12-3 15,3 1-15,1 0 0,22 4 16,5 0-16,3 2 0</inkml:trace>
  <inkml:trace contextRef="#ctx0" brushRef="#br0" timeOffset="177690.2694">7337 12553 0,'0'0'0,"0"0"0,0 0 16,-9 29-16,9-29 0,-7 27 16,5-9-16,0 1 0,-1 0 0,2 2 15,0-1-15,-1 3 0,1-1 16,-1-4-16,2-2 16,0-2-16,0-4 0,3-3 15,4-4-15,0-3 0,2-3 0,2-7 16,2-5-16,1-2 0,-1-2 15,-2 2-15,-1 3 0,-2 2 16</inkml:trace>
  <inkml:trace contextRef="#ctx0" brushRef="#br0" timeOffset="177873.5989">7584 12557 0,'0'0'16,"0"0"-16,0 0 0,0 0 0,0 0 16,0 0-16,0 0 15,-2 33-15,2-33 0,-2 25 0,2-25 16,-4 28-16,2-13 0,-1-1 15,1 2-15,-1-1 16,-2 0-16,2 0 0,1-2 16,0-2-16,1-4 0,0-3 0,1-4 15,-2-4-15,4-4 0,-1 2 16,0 0-16,0 1 0</inkml:trace>
  <inkml:trace contextRef="#ctx0" brushRef="#br0" timeOffset="178075.7528">7792 12517 0,'0'0'0,"0"0"0,0 0 16,0 0-16,0 0 0,7 25 15,-7-25-15,6 25 0,-6-25 16,4 30-16,-4-15 0,0 1 16,-2 0-16,1 0 0,0 0 15,-2-2-15,1-3 0,-1-1 16,0-2-16,0-3 0,0-4 15,0-3-15,1-4 16,1-4-16,0-3 0,0 1 0,1 2 16,-2 2-16</inkml:trace>
  <inkml:trace contextRef="#ctx0" brushRef="#br0" timeOffset="178406.9618">8058 12260 0,'0'0'0,"0"0"0,0 0 16,12 29-16,-7-12 0,1 6 16,1 6-16,-1 4 0,2 2 0,2 17 15,0 5-15,2 14 0,-2 1 16,2 15-16,-4 0 16,-2 8-16,-2-5 0,-6 9 0,-3-5 15,-2-6-15,0-7 0,-8 26 16,1-15-16,0-16 0,0-10 15,-4-10-15,-4-9 0,-3-8 16,-1-7-16,-4-8 0,0-7 16,-12-3-16,-6-7 0,-5-1 0,-4-2 15,-5-12-15,-2-7 0,-6-20 16,-2-12-16,3-8 0,3-6 16,8-11-16,1-6 0,20 24 15,10 17-15,10 12 0</inkml:trace>
  <inkml:trace contextRef="#ctx0" brushRef="#br0" timeOffset="178823.7966">8919 12118 0,'0'0'0,"0"0"16,0 27-16,0-27 0,-1 33 0,0-8 16,0 9-1,0 8-15,-2 2 0,2 12 0,0 3 16,0-3-16,0-3 0,0 12 16,-1 1-16,-1 0 0,1-9 0,0-8 15,-1-3-15,1-10 0,0-6 16,0-4-16,2-3 0,-2-7 15,2-4-15,2-14 0,3-6 16,-2 3-16,-1 0 0,0 2 16</inkml:trace>
  <inkml:trace contextRef="#ctx0" brushRef="#br0" timeOffset="179090.439">9226 12431 0,'0'0'0,"0"0"0,0 0 16,-30 19-16,14-9 0,-4 4 15,-3 2-15,-4 4 0,0-2 0,2 1 16,2-1-16,4-1 0,2-1 16,2 1-16,4 0 0,5-2 15,5-2-15,7-2 0,6-1 16,0-1-16,3-2 15,8 0-15,4-2 0,1-3 0,0-3 16,1-3-16,0-2 0,-6 0 16,-4 2-16,-4 1 0</inkml:trace>
  <inkml:trace contextRef="#ctx0" brushRef="#br0" timeOffset="179406.9671">9468 12291 0,'0'0'16,"0"0"-16,0 0 0,0 0 0,0 0 15,31 2-15,-31-2 16,21 6-16,-21-6 0,21 14 0,-11-4 16,-1 0-16,-2 0 0,1 5 15,-5 5 1,1-1-16,-2 3 0,-2 7 0,-1 0 15,-1-1-15,-1-1 0,1-2 16,1 0-16,-3 1 0,1-3 0,1-3 16,1-1-16,0-4 0,1-4 15,0-3-15,0-2 16,2-4-16,2-3 0,1-7 0,3-6 16,1-4-16,2-2 0,-2 4 15,-2 1-15,0 3 0</inkml:trace>
  <inkml:trace contextRef="#ctx0" brushRef="#br0" timeOffset="179975.188">9864 11926 0,'0'0'0,"0"0"16,0 0-16,0 0 0,0 0 0,29-7 15,-29 7-15,29-6 16,-12 3-16,1 0 0,-1 2 15,1 1-15,0 1 0,0 1 16,1 2-16,-1 1 0,-1 3 0,2 5 16,-2 4-16,-4 1 15,-2 2-15,-3 3 0,-3 3 0,-3 0 16,-3 1-16,-3 7 0,-4 1 16,-2-2-16,-1 0 0,-1-1 15,-2 1-15,0-2 0,1-1 0,-1 3 16,1-2-16,1-4 15,1-4-15,1-5 0,1-3 16,3-6-16,2-1 0,-1 2 16,2-2-16,1-2 0,1-1 0,1-2 15,0-3-15,0 0 0,4 1 16,0-2-16,0-1 0,1-2 16,3 0-16,0-1 0,1 0 15,1-2-15,2 2 0,2-4 16,3 0-16,1 0 0,2 1 0,1 0 15,1 1-15,3 1 16,0 1-16,0 1 0,1 1 16,-2 2-16,0 1 0,5 2 0,-2 2 15,-1 2-15,-3-2 0,-3 4 16,-2-1-16,-3 3 0,-3 2 16,-3 1-16,-4 1 0,-4-4 15,-2 1-15,-4 3 0,-5 0 16,-2 0-16,-3 0 0,-1-1 15,-3 1-15,-5-1 0,-2-2 0,0-3 16,-2-1-16,1-6 16,0-2-16,4-5 0,3-3 0,4 1 15,3 2-15,2 0 0</inkml:trace>
  <inkml:trace contextRef="#ctx0" brushRef="#br0" timeOffset="180206.709">10181 12658 0,'0'0'15,"0"0"-15,0 0 0,0 0 16,0 0-16,-19 29 0,19-29 0,-16 25 16,6-8-16,-2 1 15,-2 1-15,-4 0 0,-2 0 16,-7 6-16,-2 2 0,1-4 0,-1 1 16,-9 2-16,0-2 0,1-6 15,3-2-15,1-2 0,0-2 16,2-6-16,1-3 0,2-7 15,5-2-15,8-2 0,4-1 0,2 1 16,3 3-16,0-1 0</inkml:trace>
  <inkml:trace contextRef="#ctx0" brushRef="#br0" timeOffset="180474.1282">10043 12901 0,'0'0'0,"0"0"0,20 9 15,-4-2-15,4 2 0,4 1 0,5 2 16,8 4-16,2-1 0,12 7 16,2 3-1,-7-3-15,-5-2 0,5 2 0,-3-2 0,-4-2 16,-4-2-16,-6-2 0,-6-3 16,-3 0-16,-3-2 0,-2-1 15,-3 0-15,-2-3 0,-3 0 16,-2-3-16,-2 0 0,-1 0 0,-2-2 15,-2-2-15,-6 0 16,-5-5-16,-5-3 0,0-7 16,-1-4-16,4 2 0,1 4 0,3 2 15</inkml:trace>
  <inkml:trace contextRef="#ctx0" brushRef="#br0" timeOffset="181107.2195">12114 12239 0,'0'0'0,"0"0"16,0 0-16,-10-26 0,10 26 0,-16-28 15,3 11-15,-3-1 0,-4 0 16,-10-6-16,-4 1 15,-3 1-15,-1 2 0,-13-2 0,-3 2 16,2 5-16,3 3 0,-10 0 16,3 6-16,6 1 0,5 5 15,6 6-15,5 1 16,8 3-16,6 2 0,9 3 0,6 4 16,7 1-16,3 1 0,10 6 15,9 3-15,2 1 0,4 1 0,4 1 16,4 3-16,1 1 15,-2-2-15,-2 1 0,0 5 0,1-1 16,-4-3-16,-8-3 0,-5-3 16,-6-3-16,-4-1 0,-6-3 15,-4-1-15,-6-6 0,-4-2 16,-7 0-16,-5 2 16,1-3-16,0-2 0,-5-2 0,-5-2 15,-1-3-15,-2-3 0,0-2 16,-1-2-16,0-1 0,3-1 0,4-2 15,2-3 1,6 2-16,2-1 0,0-8 0,1-7 0,7-1 16,4-5-16,2 6 0,0 7 15,2 1-15</inkml:trace>
  <inkml:trace contextRef="#ctx0" brushRef="#br0" timeOffset="181406.6434">11976 12448 0,'0'0'0,"0"0"0,0 0 16,2 23-16,-2-23 0,2 29 16,-1-7-16,0 1 0,1 2 0,-2 12 15,-2 5-15,0-1 0,-1 0 16,-2 9-16,0 1 15,-1-2-15,1-2 0,-2 7 0,2-5 16,-1-5-16,3-6 0,0-1 16,0-2-16,2-7 0,0-6 15,0-5-15,0-4 0,1-7 16,0-6-16,6-8 16,0-10-16,1 2 0,1-1 0,-2 4 15,0 2-15,-2 2 0</inkml:trace>
  <inkml:trace contextRef="#ctx0" brushRef="#br0" timeOffset="181673.7663">12301 12619 0,'0'0'0,"0"0"16,0 0-16,0 0 0,0 0 15,0 0-15,-25 0 0,25 0 16,-31 6-16,11-1 0,-3-1 15,1 2-15,0 2 0,1-1 16,0 0-16,2 1 0,1 0 0,-1 1 16,1 0-16,4 1 15,3 0-15,3 2 0,3 2 0,4 0 16,4 1-16,5 0 16,8 1-16,1-1 0,4-1 0,3 0 15,1 1-15,8 0 0,0-3 16,-5-1-16,-6-2 0,-5-2 15</inkml:trace>
  <inkml:trace contextRef="#ctx0" brushRef="#br0" timeOffset="182274.2881">12529 12743 0,'0'0'0,"0"0"16,0 0-16,0 0 0,0 0 0,0 0 16,3 25-16,-3-25 0,-2 25 0,2-25 15,-5 31-15,1-13 0,-2 0 16,1 2-16,-1 0 16,-1 1-16,2-1 0,-3 7 15,0 1-15,1-4 0,0-3 0,2-2 16,0-1-16,1-5 0,0-1 15,2-3-15,0-1 0,0-1 16,1-1-16,0-2 0,0 1 16,1-5-16,4-2 0,0-3 15,3-6-15,1-2 16,1 0-16,0-1 0,2-1 0,4-4 16,0-2-16,1 3 0,-2 1 15,-1 0-15,-1 2 0,2 0 16,-1 0-16,0 1 0,0 2 15,2 0-15,0 0 16,-1 0-16,1 2 0,-1 0 0,0 2 16,-1 2-16,-2 1 0,0 2 15,0 0-15,2 6 16,1 2-16,-1 1 0,0 0 0,-1 5 16,0 3-16,-2 1 0,-1 1 15,-3 4-15,0 3 16,-1-1-16,0-1 0,-3 10 0,-1 2 15,-1-2-15,-1-2 0,1-1 16,1 1-16,-2-3 0,-2-2 0,0-3 16,1 0-16,1-3 0,0 0 15,1-3-15,0-1 16,0-3-16,0-1 0,0-3 16,0-1-16,0-6 0,0-5 0,0 2 15,0 0-15,0 1 0</inkml:trace>
  <inkml:trace contextRef="#ctx0" brushRef="#br0" timeOffset="182476.699">13414 12832 0,'0'0'0,"0"0"15,0 0-15,0 0 0,0 0 0,0 0 16,0 0-16,0 0 0,0 0 0,0 0 16,0 0-16,0 0 15,0 0-15,-26 1 0</inkml:trace>
  <inkml:trace contextRef="#ctx0" brushRef="#br0" timeOffset="192707.6101">1790 6633 0,'0'0'0,"0"0"0,0 0 15,0 0-15,0 0 0,20 28 0,-20-28 16,24 22-16,-10-11 0,5 0 16,3 2-16,2-1 0,3-1 0,12 3 15,5 2-15,-1-4 0,-2 2 16,13 0-16,3-3 0,-3 0 15,-1 0-15,9 0 0,1-1 16,-5-6-16,-4-1 0,12-3 16,0-3-16,-9-1 0,-6-3 0,12-3 15,3-1-15,-11-4 16,-5-2-16,1-5 0,3-3 16,-4 0-16,0 3 0,1-16 0,-4-2 15,-13 5-15,-2 3 0,12-22 16,-5 0-16,-8 3 0,-9 3 15,-8 0-15,-5-2 0,-3 0 16,-3 0-16,-5-6 0,1-2 16,-8 8-16,-3 7 0,-7-6 15,-4 2-15,-3 1 0,1 6 0,-4-6 16,-3-1-16,-2 8 16,-1 2-16,-6-3 0,-2-2 15,-1 5-15,-1 6 0,-3-3 0,-2 0 16,2 4-16,2 5 0,-8 3 15,-6 4-15,8 3 0,2 1 16,-8 2-16,-5 2 0,6 7 16,2 3-16,-6 4 0,-3 5 15,8 2-15,8 1 0,-8 8 16,-2 3-16,2 3 0,2 2 0,1 7 16,2 5-16,6-5 0,4 1 15,1 1-15,2 2 16,4-1-16,4-2 0,1 8 0,-2 7 15,11-9-15,5-4 0,2 1 16,1 4-16,3 1 0,-1 3 16,3-2-16,1 1 0,6-6 0,3 0 15,4 2-15,-1 1 16,3-3-16,2-2 0,1 1 0,0-3 16,0-3-16,-1-4 0,8 2 15,5 1-15,2-2 0,0 0 16,-5 2-16,-2 1 0,-9-15 15,2-3-15,5 10 16,1 6-16,-6-6 0,-2-3 0,-3-7 16,-1-2-16,-3-6 0</inkml:trace>
  <inkml:trace contextRef="#ctx0" brushRef="#br0" timeOffset="266926.6345">3791 14772 0,'0'0'0,"9"0"0,1 1 16,-3 0-16,1 1 0,3-2 0,4 1 15,0 1-15,3-2 0,-1 0 16,0 0-16,1 0 0,-1 1 16,2-1-16,0 0 0,0-1 15,-1 1-15,1 0 0,-4-3 16,2 3-16,2-3 0,-3 2 15,3 1-15,-1 0 0,-1 0 0,1 0 16,1-3-16,-3 3 0,1 0 16,0 0-16,2 0 0,0 0 15,0-1-15,1-1 0,-1 2 16,2 0-16,-2 0 0,3-1 16,-2 1-16,2 0 0,0 0 0,0 0 15,0 0-15,-3 0 0,-4 0 16,-1 0-16</inkml:trace>
  <inkml:trace contextRef="#ctx0" brushRef="#br0" timeOffset="268894.7571">6756 15012 0,'0'0'16,"0"0"-16,0 0 0,23-1 15,-23 1-15,20-3 0,-20 3 16,24-3-16,-12 2 0,-1-2 0,1 0 16,0 2-16,0-2 0,0 0 15,2 2-15,-5-2 0,4-3 16,-3 4-16,2-2 0,-4 1 15,2-3-15,-1 2 0,0 1 16,-1-1-16,-1 0 0,1 0 16,-1 1-16,-1 0 0,-1 2 0,0-2 15,0 2-15,-1-1 16,0 1-16,-1 1 0,-1-2 0,0 2 16,0-1-16,-2 1 15,3 0-15,-3 0 0,2 0 0,-2 0 16,2 0-16,-2 0 0,2-1 0,-2 1 15,0 0-15,0 0 16,0 0-16,0 0 0,0 0 16,0 0-16,0 0 0,0 0 15,0 0-15,0 5 0,0-5 0,0 0 16,0 0-16,0 0 16,0 0-16,0 0 0,0 0 15,0 0-15,0 0 0,-2 6 16,2-6-16,0 0 0,0 0 0,0 0 15,0 0-15,0 0 0,0 0 16,0 0-16,0 0 0,0 0 16,0 0-16,0 0 0,0 0 15,0 0-15,0 0 0,0 0 16,0 0-16,0 0 0,0 0 0,0 0 16,-4 3-16,4-3 0,0 0 15,0 0-15,0 0 0,0 0 16,0 0-16,0 0 0,0 0 15,0 0-15,0 0 0,0 0 16,0 0-16,0 0 0,0 0 0,0 0 16,0 0-16,0 0 15,0 0-15,0 0 0,0 0 16,0 0-16,0 0 0,0 0 16,0 0-16,0 0 0,0 0 0,0 0 15,0 0-15,0 0 0,0 0 0,0 0 16,0 0-16,0 0 15,0 0-15,0 0 0,0 0 16,0 0-16,0 0 0,0 0 16,0 0-16,0 0 0,0 0 15,0 0-15,0 0 0,0 0 16,0 0-16,0 0 0,0 0 16,0 0-16,0 0 0,0 0 15,0 0-15,0 0 0,0 0 0,0 0 16,0 0-16,-6 1 0,6-1 15,0 0-15,0 0 0,0 0 16,0 0-16,0 0 0,0 0 16,0 0-16,0 0 0,0 0 15,0 0-15,0 0 0,0 0 0,0 0 16,0 0-16,0 0 0,-3-4 16,3 4-16,0 0 0,0 0 15,0 0-15,0 0 0,0 0 16,0 0-16,0 0 0,0 0 15,0 0-15,0 0 0,0 0 0,0 0 16,0 0-16,0 0 16,0 0-16,0 0 0,0 0 15,0 0-15,0 0 0,0 0 0,0 0 16,0 0-16,0 0 0,0 0 16,0 0-16,0 0 0,0 0 15,0 0-15,0 0 0,0-4 16,0 4-16,0 0 0,0 0 15,0 0-15,0 0 0,0 0 16,0 0-16,0 0 0,0 0 16,0 0-16,0 0 0,0 0 15,0 0-15,0 0 0,0 0 16,0 0-16,0 0 0,0 0 16,0 0-16,0 0 0,-3-3 0,3 3 15,0 0-15,0 0 0,0 0 16,0 0-16,0 0 0,0 0 15,0 0-15,0 0 0,0 0 16,0 0-16,0 0 0,0 0 16,0 0-16,0 0 0,0 0 0,0 0 15,0 0-15,0 0 0,0 0 16,0 0-16,0 0 16,0 0-16,0 0 0,0 0 0,0 0 15,0 0-15,0 0 0,0 0 16,0 0-16,0 0 0,0 0 15,0 0-15,-3-7 0,3 7 0,0 0 16,0 0-16,0 0 16,0 0-16,0 0 0,0 0 15,0 0-15,0 0 0,0 0 0,3-4 16,-3 4-16,0 0 0,0 0 16,0 0-16,4-3 0,-4 3 15,0 0-15,0 0 16,0 0-16,2-4 0,-2 4 0,0 0 15,0 0-15,3-4 0,-3 4 16,0 0-16,0 0 0,0 0 16,4-6-16,-4 6 0,0 0 15,0 0-15,5-4 0,-5 4 16,0 0-16,-4 7 0,2 0 0,-3 7 16,1 1-16,-3 2 0,3-5 0,-1 1 15</inkml:trace>
  <inkml:trace contextRef="#ctx0" brushRef="#br0" timeOffset="271464.2884">9929 15330 0,'0'0'15,"0"0"-15,0 0 0,0 0 0,0 0 16,0 0-16,24-8 0,-24 8 16,0 0-16,0 0 0,0 0 15,0 0-15,0 0 0,0 0 16,0 0-16,0 0 0,0 0 0,0 0 15,0 0-15,0 0 16,0 0-16,0 0 0,0 0 0,0 0 16,0 0-16,0 0 15</inkml:trace>
  <inkml:trace contextRef="#ctx0" brushRef="#br0" timeOffset="271661.2942">9972 15334 0,'0'0'0,"0"0"16,0 0-16,0 0 0,0 0 0,0 0 15,0 0-15,0 0 0,0 0 16,0 0-16,0 0 0,0 0 16,0 0-16,0 0 0,0 0 15,0 0-15,0 0 0,0 0 16,16 21-16,-16-21 0</inkml:trace>
  <inkml:trace contextRef="#ctx0" brushRef="#br0" timeOffset="271814.3008">10049 15351 0,'0'0'0,"0"0"0,0 0 16,0 0-16,0 0 0,0 0 16,0 0-16,0 0 0,0 0 0,0 0 15,0 0-15,0 0 16,0 0-16,-5 24 0,5-24 15,0 0-15,0 0 0,-7 22 0,7-22 16,0 0-16</inkml:trace>
  <inkml:trace contextRef="#ctx0" brushRef="#br0" timeOffset="286610.3363">12869 14019 0,'0'0'0,"-9"-11"0,-5-2 0,-9-7 15,-5-2-15,-18-10 0,-9-7 16,-14-4-16,1 3 0,-20-9 15,-5 0-15,-11 2 0,6 7 16,-55-16-16,3 6 0,18 9 0,10 6 16,-8 4-16,-6 4 15,9 3-15,7 3 0,-14-1 0,-8-1 16,6 7-16,5 4 0,-12 2 16,-8 0-16,23 6 0,16 3 15,-10 5-15,-8 5 16,6 3-16,6 2 0,-3 5 0,-3 3 15,19-2-15,11-1 0,-3 7 16,-2 3-16,9 2 0,7 1 0,4 5 16,2 3-16,14-2 0,9-2 15,2 9-15,3 6 0,9-6 16,8-4-16,4 7 16,4 3-16,5-4 0,5-3 0,7 4 15,6 3-15,6-6 0,5-4 16,7 4-16,6 3 0,3 2 15,2 0-15,14 0 0,8 0 16,0-4-16,-1-3 0,12 5 16,8 4-16,-3-8 0,-2-4 0,10 5 15,8 1-15,0 1 0,1-1 16,14-3-16,9 3 0,-8-4 16,-5-2-16,12-1 0,8-3 15,-6-1-15,-4-2 0,8-1 16,7-2-16,-9-7 0,-4-8 0,11 0 15,9 5-15,-9-5 16,-4 3-16,9-8 0,7-2 16,-14-4-16,-11-4 0,9 0 0,5-4 15,-9-3-15,-6-1 0,4-6 16,2-3-16,-12-2 0,-10-3 16,6-5-16,2-2 0,-10 1 15,-8-1-15,6-3 0,4-7 16,-8-2-16,-4-4 0,-2 2 15,0-3-15,-15 6 0,-10 4 16,-1-3-16,-2-3 0,-1 2 16,0 2-16,-6-3 0,-2 0 15,-6 2-15,-6 3 0,-3-4 16,-1-2-16,-4 5 0,0 1 0,-8-1 16,-4-3-16,-2 1 0,-2 1 15,-8-2-15,-6 0 0,1 4 16,-1 3-16,-4-1 0,-3-1 15,-8 2-15,-5-1 0,-5 0 16,-1-2-16,-5-5 0,-4-1 0,-11 7 16,-9 5-16,3-18 0,2-15 15,20 21-15,14 12 0,10 10 16</inkml:trace>
  <inkml:trace contextRef="#ctx0" brushRef="#br0" timeOffset="287893.4853">7280 13721 0,'0'0'0,"-22"-16"0,-5-1 15,-4-3-15,-5-1 0,-19-9 16,-20-7-16,-11-3 0,0 1 0,-21-5 16,-3 0-16,-35-11 0,17 8 15,-10 7-15,-8 4 16,15 8-16,10 4 0,-14 2 0,-5 3 16,8 3-16,6 3 0,-8 7 15,-5 2-15,10 1 0,8 2 0,-8 6 16,-4 6-16,13 5 15,9 1-15,-4 5 0,-6 3 16,19 1-16,10-2 0,1 9 16,-3 3-16,15 0 0,8-1 0,3 8 15,0 7-15,9 0 0,6-2 16,4 4-16,5-1 0,7-4 16,4-3-16,7 10 0,8 7 15,2-4-15,2-3 0,6 3 16,2 4-16,7-5 0,7-4 15,8 6-15,4 6 0,5-7 16,6-7-16,7 7 0,6 0 16,-2-3-16,-1-1 0,12 1 15,8-1-15,-3-2 0,0 2 0,11-5 16,7 1-16,0-7 0,-3-6 16,13 4-16,9 2 15,-4-6-15,-4-5 0,15 5 0,7 4 16,-10-4-16,-9-2 0,20-4 15,15-5-15,-9 0 0,-9-3 0,9-4 16,8-2-16,-10 0 0,-4 1 16,9 1-16,7-3 15,-14-5-15,-7-2 0,22-3 16,17-7-16,-20-1 0,-15-1 16,25-14-16,16-4 15,-10-6-15,-5-1 0,-38 4 16,-30 4-16,5-8 0,4-6 15,-13 5-15,-6 0 0,4-8 16,2-8-16,-10 4 0,-6 2 0,-2-5 16,1 1-16,-7-5 0,-2-1 15,-2-8-15,-1-9 16,-10 13-16,-5 4 0,-6-6 16,-4-6-16,0-2 0,-1 0 0,-6-5 15,-3-2-15,-7 10 0,-4 11 16,-4-10-16,-1-10 15,-2 4-15,-1 4 0,-11-2 0,-11 0 16,2 4-16,-1 5 0,-7-6 16,-3-4-16,-2 9 0,0 7 0,-16-3 15,-7-1-15,6 1 0,0 2 16,-17 4-16,-12 2 16,4 7-16,1 5 0,30 8 0,20 9 15,14 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8:10:21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5334 3674 0,'0'0'0,"0"0"16,0 0-16,0 0 0,5-19 0,-5 19 15,0 0-15,4-22 0,-3 16 16,1-2-16,-2 2 0,-2-1 16,1 1-16,-6 2 0,-2-2 15,-1 4-15,-1 2 0,-2 1 16,-1 0-16,-3 2 0,0 2 16,-2 1-16,-3 3 0,-6 2 15,5 0-15,-1 3 0,2 3 16,0-1-16,2-2 0,-4 5 15,3 0-15,3-2 0,1-1 0,3 0 16,1 1-16,3-1 0,3-2 16,1-2-16,2 0 0,2-3 15,2-3-15,2 1 0,2-2 16,2-3-16,2 1 0,3-2 16,-1-1-16,2-2 0,-2 0 0,6-4 15,-1-1-15,1 0 0,1-1 16,2-1-16,1-4 15,-3 0-15,-1 1 0,0 0 0,1 2 16,0-1-16,-1 1 0,3-1 16,-3 0-16,-4 3 0,-2 1 15,-1 0-15,-2 0 0,-1 1 16,-1 1-16,-1 3 0,-1 1 16,0-2-16,-3 3 0,0 0 15,-3 3-15,0 1 0,-1 2 0,-1 0 16,-1 3-16,-3 2 0,2 3 15,-4 6-15,1 1 16,-1 2-16,-1 0 0,-3 3 0,-2 1 16,2-1-16,-3 0 0,-2 8 15,1 3-15,3-2 16,-1-1-16,2-2 0,-3-3 0,3-1 16,1-2-16,-2 5 0,0-1 15,3-6-15,5-5 0,2-2 16,3-2-16,2-4 0,1-1 0,4-2 15,4 3-15,2-3 0,0-3 16,3-2-16,2-3 0,3-3 16,3-1-16,3-5 0,3-2 15,-2 0-15,0-2 0,2 0 16,1-3-16,-4 0 0,-2-1 16,-1 0-16,-4-1 0,1 1 0,-5 1 15,0-1-15,-2 0 16,-1 1-16,-3 3 0,-1 1 0,-6 1 15,0 2-15,-4-1 0,-2 1 16,-3 3-16,-4 1 0,-2 2 16,-1 1-16,-2 2 0,5 0 15,0 2-15,-2 4 0,4 2 16,1-1-16,3 0 0,0 2 16,2 0-16,2 0 0,1-1 0,5 0 15,4-1-15,2-1 0,3-2 16,-3 0-16,-2-1 0,0 0 15</inkml:trace>
  <inkml:trace contextRef="#ctx0" brushRef="#br0" timeOffset="156.3042">5649 4133 0,'0'0'0,"0"0"15,0 0-15,0 0 0,0 0 0,-17 27 16,17-27-16,-11 21 0,11-21 15,-10 29-15,8-11 0,-1-2 16,2-2-16,-1-2 0</inkml:trace>
  <inkml:trace contextRef="#ctx0" brushRef="#br0" timeOffset="1134.0197">7302 3562 0,'0'0'15,"0"0"-15,0 0 0,0 0 0,0 0 16,-3-22-16,3 22 0,0 0 16,-18-14-16,5 12 0,-3 2 15,-2 1-15,-1 2 0,-3 1 16,-2 3-16,-7 3 0,1 2 0,0 1 15,0 1-15,1 2 0,2 1 16,-2 5-16,2-1 0,6-2 16,4 0-16,3 1 0,6-2 15,0-1-15,5-4 0,1-2 16,2-2-16,3-1 0,2 0 0,3-5 16,2 1-16,0-3 0,1-1 15,2-1-15,-1-3 16,2-1-16,2 0 0,2-1 0,1 0 15,0 0-15,-2-1 0,-1 1 16,0-1-16,-2 0 0,-1 0 16,-1 1-16,-1-2 0,-1 0 15,-1 1-15,-2 1 0,-2 0 16,0 2-16,-1 1 0,-3 0 16,-1 3-16,0 0 0,-1 0 0,-3 5 15,-1 0-15,-1 3 0,-1 1 16,-5 3-16,-1 3 15,-5 5-15,-1 2 0,1 1 16,-1 1-16,-1 3 0,0 0 0,-5 5 16,-1 1-16,4-2 0,1-1 15,4-2-15,1 0 0,4-3 16,0 1-16,1 1 0,3-2 16,3-7-16,0-2 0,3-2 15,1 0-15,2-2 0,1-1 16,4 0-16,4-3 0,1-3 0,3-2 15,5-3-15,3-3 0,-4-2 16,3-1-16,6-5 0,3-1 16,-3 0-16,-1-1 0,-1-2 15,1-1-15,-3 1 0,-1-2 0,-1 2 16,-3-1-16,-1 1 16,-4 3-16,-2 1 0,-1 2 15,-4-1-15,-1 1 0,-3 2 0,-2 2 16,-4-1-16,-4 4 0,-1 0 15,0 0-15,-2 4 0,-4-1 16,2 3-16,0 3 0,-3 1 16,1 1-16,-2 1 0,1-1 15,0 1-15,3 1 0,0 1 16,2 1-16,0 0 0,3-1 0,1-1 16,4-1-16,0 0 0,4 0 15,4-2-15,3 0 0,3-4 16,0-1-16,0-2 0,-3 1 15,-1-1-15</inkml:trace>
  <inkml:trace contextRef="#ctx0" brushRef="#br0" timeOffset="1436.226">7528 4067 0,'0'0'0,"0"0"16,0 0-16,0 0 0,29 1 0,-29-1 15,0 0-15,30 3 0,-18 3 16,1-1-16,-2 2 0,0 2 16,-2 0-16,-4 2 0,-4 0 15,-2 0-15,-3 0 0,0 1 16,-1 0-16,0-1 0,-2-1 0,0 2 16,-1-1-16,0-1 0,1-2 15,2 1-15,1-3 16,1-1-16,2-1 0,2 0 0,5 0 15,0 1-15,5-1 0,5 0 16,4-1-16,3-1 16,0 1-16,4 1 0,-5-1 0,-3-1 15</inkml:trace>
  <inkml:trace contextRef="#ctx0" brushRef="#br0" timeOffset="3317.1139">20103 5483 0,'0'0'0,"12"0"16,8-1-16,3 1 0,4-2 0,18 4 15,20-1-15,1 1 16,0-2-16,19 2 0,2 3 16,7-3-16,-8-2 0,12 0 15,-2 0-15,20-5 0,-21 1 0,-9 6 16,-6 5-16,-8-3 0,-7-1 15,-2 2-15,-2 0 16,-9 0-16,-5 1 0,-6-2 0,-5 0 16,-5 2-16,-5 3 0,-7-3 15,-7-3-15,-3 1 0</inkml:trace>
  <inkml:trace contextRef="#ctx0" brushRef="#br0" timeOffset="5436.0452">21047 5869 0,'0'0'15,"0"0"-15,0 0 0,3-21 0,-3 21 16,0 0-16,0-20 16,0 14-16,0-1 0,-2 0 15,-1 2-15,-4 0 0,-2 2 0,-3 0 16,-3 1-16,-1 2 0,2 0 15,-4 2-15,-3 3 0,-5 3 16,-2 2-16,2 1 0,1 4 16,1-2-16,2 2 0,-3 3 15,2-3-15,3 2 0,2-2 16,4 2-16,2-1 0,3-3 16,2-1-16,3-3 0,3 2 15,2-4-15,1-2 0,4 1 0,3 0 16,1-5-16,-1-1 0,5-3 15,1 0-15,2 1 0,0-1 16,3-4-16,1 1 0,-2 1 16,-2-2-16,2 1 0,0 1 15,-1-2-15,-1 0 0,-1 3 16,-2-3-16,-2 1 0,-1 1 16,-2-2-16,-2 4 0,-2-1 0,0 1 15,-3 3-15,-2 0 0,-4 3 16,2 1-16,-1-1 15,-3 4-15,0 1 0,-2 2 0,-3 4 16,-1 1-16,-2 1 0,-3 4 16,-3 1-16,-2 4 0,1 0 15,2 0-15,-7 10 0,-3 5 16,3-1-16,2-3 0,-4 10 16,2 1-16,0-4 0,3-1 15,0 1-15,0 1 0,1 2 0,4-7 16,1 1-16,2 2 15,4-4-15,3-4 0,4-2 16,2-3-16,1-4 0,1-2 0,2-4 16,1 1-16,3-7 0,1 0 0,1-5 15,0-4-15,2-1 16,2-4-16,1-5 0,2-5 16,0 0-16,0-3 0,5-1 15,3-3-15,-2-2 0,-1 2 0,4-7 16,2-2-16,-3 3 0,-1 0 15,1-1-15,0 2 0,-3-1 16,-3 0-16,-4-1 0,-2 3 16,-3 3-16,-3 2 0,0 0 15,-3 2-15,-1 1 0,-2 3 16,-4 4-16,-2-3 0,-4 5 16,-2-1-16,-2 5 0,-3 1 15,4 0-15,1 0 0,2 0 0,1 1 16,2 3-16,2 1 0,2 0 15,2 2-15,3 0 0,4 4 0,6-1 16,5-2-16,5 2 16,4 1-16,-4-4 0,-3 0 15,-3 0-15</inkml:trace>
  <inkml:trace contextRef="#ctx0" brushRef="#br0" timeOffset="6234.5251">21182 6669 0,'0'0'0,"0"0"0,0 0 0,0 0 16,-15 25-16,15-25 0,-14 31 16,7-13-16,2 1 0,0 5 15,1 1-15,1 1 0,0-1 16,2 11-16,2 2 0,1-7 16,-2-4-16,0-6 0</inkml:trace>
  <inkml:trace contextRef="#ctx0" brushRef="#br0" timeOffset="7850.6979">25381 5547 0,'0'0'16,"0"0"-16,0 0 0,0 0 0,0 0 16,-18 24-16,18-24 15,-14 23-15,5-9 0,0 4 16,0 0-16,1 4 0,0 2 0,-2 7 15,0 3-15,0-2 0,0 0 16,0 3-16,0 1 0,-2 7 16,1-3-16,2 2 0,2 1 15,0-4-15,1-3 0,3 10 16,3 1-16,-2-10 0,0-6 0,0-5 16,0-6-16,1-6 0</inkml:trace>
  <inkml:trace contextRef="#ctx0" brushRef="#br0" timeOffset="8833.8047">26043 5844 0,'0'0'0,"0"0"0,3-14 0,-1 6 16,0-1-16,0-2 0,0 0 15,-1 0-15,0 0 0,-2-2 16,-2 2-16,1 1 0,0 2 0,-3 2 16,-4 2-16,-2 2 0,-1-1 15,-6 3-15,-2 4 0,0 1 16,-1 1-16,-1 2 0,-1 2 15,2 1-15,1 0 0,1 5 16,2-1-16,0 2 0,2-1 16,-4 0-16,1-1 0,5 2 15,3-4-15,3 1 0,0-1 16,3-3-16,-1-1 0,2-2 16,2-1-16,1-1 0,2-1 0,3-2 15,3 1-15,1-3 16,1 1-16,4-2 0,5-2 0,-1-1 15,-1 0-15,1-3 0,0 0 16,-3 0-16,-1 1 0,2-2 16,0-1-16,-1 0 0,-3-2 15,-1 1-15,0 0 0,-2 2 16,-2-2-16,0 2 0,-1 1 16,-2 0-16,0 3 0,0 0 15,-2 1-15,-1-1 0,-1 4 16,-2 0-16,-2 0 0,-1 4 0,-2-1 15,0 3-15,-2 1 0,-1 2 16,0 1-16,-2 1 0,-1 3 16,-5 6-16,0 3 0,1 0 15,-1 4-15,1-2 0,2 0 16,-5 11-16,1-1 0,2-2 0,0 3 16,1 0-16,-1 3 15,2-4-15,0-3 0,0 7 16,2-2-16,2-2 0,2-3 0,1-3 15,3 0-15,1-2 0,2-4 16,1-2-16,1-3 0,0-1 16,0-5-16,1-2 0,0-2 15,1-2-15,2-2 0,5-4 16,4-1-16,2-3 0,2-2 0,0-4 16,2 2-16,0-5 0,1 1 15,0-3-15,1 2 16,-3-2-16,0 1 0,-2-4 0,0 1 15,-3-1-15,-1 3 0,-2-3 16,-1 1-16,-3 2 0,-2 1 16,-1 0-16,-2-1 0,-1-2 15,-1 2-15,-2 0 0,-1 2 16,-2 3-16,1 3 0,-2 2 16,-2 2-16,-1-1 0,0 4 0,-2 0 15,-1 0-15,1 1 16,1 2-16,0 1 0,1 6 15,0-3-15,2 0 0,0 1 0,1 2 16,0-3-16,2 1 0,2 2 16,3 1-16,3-1 0,0-2 0,5 2 15,4 1-15,1-4 16,1 4-16,-3-4 0,-1 0 16,-1 0-16</inkml:trace>
  <inkml:trace contextRef="#ctx0" brushRef="#br0" timeOffset="9056.7756">26106 6358 0,'0'0'0,"0"0"0,0 0 15,0 0-15,0 0 0,0 0 16,0 0-16,0 0 0,0 0 0,-5 21 15,5-21-15,0 0 0,-7 25 16,7-25-16,0 0 0,-3 18 16,3-18-16,0 0 0,-3 7 15,2-3-15</inkml:trace>
  <inkml:trace contextRef="#ctx0" brushRef="#br0" timeOffset="9400.5521">26692 5595 0,'0'0'0,"0"0"0,0 0 16,0 0-16,0 0 0,-2 35 16,2-35-16,-10 39 0,4-16 0,-1 4 15,-3 5-15,0 2 16,0 1-16,-2 14 0,0 4 16,-3 8-16,1-2 0,-3 14 0,1 2 15,0-7-15,3-4 0,-4 14 16,-1-2-16,0-15 0,4-22 15,3-11-15,3-10 0,3-3 16</inkml:trace>
  <inkml:trace contextRef="#ctx0" brushRef="#br0" timeOffset="11684.5878">28663 5740 0,'0'0'0,"0"0"0,0 0 16,0-21-16,0 21 0,0 0 0,0-25 15,-1 16-15,-1 1 0,0 0 16,-2 1-16,-3 0 0,-1 3 16,-4-1-16,-3 3 0,-1 2 15,1 0-15,-3 3 0,-1 1 16,-8 4-16,1 2 0,1 0 16,2 3-16,2 0 0,1 1 0,-1 0 15,0 1-15,4 2 0,3 1 16,-2 1-16,4 1 15,3-5-15,2-1 0,4-6 0,2 2 16,1-3-16,2 0 0,3 0 16,1-3-16,2 0 0,1-1 15,2 0-15,3-2 0,2-1 16,1-1-16,2-2 0,0-1 16,1-1-16,-1 0 0,1-3 15,-1 1-15,-1-3 0,-1-1 0,0 1 16,-2-1-16,-1 0 0,-3 0 15,-1 1-15,-2 2 0,0-2 16,-1 2-16,-2 1 0,0 4 16,-2-3-16,0 1 0,-1-1 15,0 3-15,-2 3 0,-5 0 0,1 2 16,-3 1-16,-1 1 16,1 1-16,-3 1 0,-1 4 15,0 1-15,0 3 0,-4 4 16,0 0-16,-2 4 0,-1 3 0,-2 3 15,0 2-15,-4 8 0,2-2 16,0 0-16,-1 2 0,1-2 16,0-2-16,-2 8 0,1 0 15,3-3-15,4-3 0,-1 0 16,2 0-16,1-5 0,3-2 16,1-1-16,3-2 0,1-1 0,3-3 15,2-1-15,2-3 16,0-5-16,-1-1 0,2-5 15,3 1-15,0-5 0,2-3 0,5-4 16,5-1-16,4-4 0,3-2 16,-1 0-16,0-3 0,2 0 15,2-4-15,-1 0 0,2-3 16,-3 3-16,-1-3 0,3-1 16,-4 0-16,-3 0 0,-4-1 0,-2 0 15,-2 1-15,-3-1 16,-3 4-16,-2 2 0,-4 2 0,-3 4 15,-1 0-15,-4 1 16,-3 2-16,0 2 0,0-1 0,-2 3 16,-1 0-16,-2 4 0,0 1 15,-1 2-15,0 0 0,3 1 16,1 3-16,2 0 0,1 0 16,2 1-16,2 0 0,0 2 15,3 3-15,-1-1 0,2 1 0,2-2 16,0 3-16,4-3 0,1 1 15,2 1-15,0 1 16,3-3-16,1-3 0,4 0 0,0 1 16,2-1-16,-1-1 0,-1 0 15,-3 0-15,-2-3 0</inkml:trace>
  <inkml:trace contextRef="#ctx0" brushRef="#br0" timeOffset="11967.7752">28884 6330 0,'0'0'0,"0"0"0,0 0 16,0 0-16,0 0 0,0 0 0,-12 31 15,12-31-15,-9 18 0,9-18 16,-10 25-16,6-13 0,0 1 15,-1 1-15,1-3 16,-1 0-16,1 0 0,0 0 0,0 0 16,1-1-16,1 1 0,0-4 15,0-3-15,1 0 0,1-1 16,0-3-16,3-7 0,-2 3 0,0 0 16,0 1-16</inkml:trace>
  <inkml:trace contextRef="#ctx0" brushRef="#br0" timeOffset="12451.1071">29141 5539 0,'0'0'16,"0"0"-16,0 0 0,0 0 0,0 0 16,23-13-16,-23 13 0,22-2 15,-11 2-15,2 2 0,0-1 16,0 2-16,0 2 0,-1 1 16,1 2-16,-2-2 0,-3 2 0,0 1 15,-1 2-15,-4 0 0,-2-2 16,-2 3-16,-2-1 0,-5-1 15,-2 1-15,-5 2 0,-3 3 16,0-5-16,1 0 0,-3-1 16,-1-2-16,0 2 15,0-3-15,0 0 0,0 1 16,3 0-16,4 1 0,2-2 0,3-1 16,1 0-16,2 0 0,0-2 15,3-1-15,3 1 0,2-2 16,6 1-16,4 1 0,2-1 15,4-1-15,3 2 0,2-4 16,0 4-16,2-1 0,0 0 16,3 1-16,-2 0 0,-1 0 15,7 2-15,0-1 0,-6 1 0,-5-4 16,-5 0-16</inkml:trace>
  <inkml:trace contextRef="#ctx0" brushRef="#br0" timeOffset="15834.0257">2169 5726 0,'0'0'16,"0"0"-16,0 0 0,0-20 0,0 20 15,-3-19-15,3 8 16,-2-3-16,-2 3 0,1-2 15,0 1-15,-1-1 0,1 2 0,0 0 16,-3 3-16,0 1 0,-3 0 16,-1 5-16,-3 0 0,-3 3 15,3 2-15,-6 2 0,4 5 16,-3 1-16,4 2 0,-4 0 16,2 4-16,0 0 0,3 2 0,0-1 15,1 0-15,2 0 16,2 1-16,0 0 0,2 0 0,0-1 15,3-2-15,0-4 0,2 1 16,5-3-16,-1-2 0,3-1 16,-3 0-16,3-3 0,1-1 15,0-3-15,2-2 0,3-3 16,-2 1-16,3-3 0,-1 0 16,1-3-16,3 2 0,-1-2 15,0-1-15,0 0 0,-3 0 0,0 1 16,-2-1-16,2 1 0,-2 2 15,-1-3-15,-1 1 0,-1 2 16,0 2-16,-3 0 16,2 1-16,-3 1 0,-1 0 0,-2 4 15,0 0-15,-4 1 0,3 2 16,-5 1-16,0 4 0,-1 1 16,-2 2-16,-2 2 0,-1 1 15,-6 6-15,1 1 0,1 4 16,-1 7-16,0-3 0,1-1 0,-3 10 15,-2-1-15,4-1 0,1-2 16,-2 7-16,5-2 0,3-7 16,0-5-16,2 0 0,4-2 15,2-3-15,1-4 0,1-4 16,1-4-16,1-3 0,1 0 0,4-3 16,-2-1-16,5-3 0,0-5 15,4-3-15,0-3 0,-3 0 16,0 0-16,5-3 0,4-4 15,-2 0-15,-1-3 0,1 1 16,1-2-16,-4 3 0,-1-2 16,-2 0-16,-2-1 0,-1 2 0,-3 2 15,1 2-15,-4 2 16,-1 0-16,2 3 0,-4 1 16,0 2-16,0 1 0,0 0 15,-4 7-15,2 3 0,-1-2 0,-1 3 16,1 0-16,-2 2 15,0 1-15,-2 3 0,2 1 16,-1 0-16,2 0 0,4 0 0,0 1 16,0 0-16,4-1 0,-1-2 15,0 0-15,4-4 0,-4 1 16,3-2-16,-3-1 0</inkml:trace>
  <inkml:trace contextRef="#ctx0" brushRef="#br0" timeOffset="16005.45">2316 6070 0,'0'0'16,"0"0"-16,0 0 0,0 0 16,0 0-16,-8 28 0,8-28 15,-6 21-15,6-21 0,-5 21 0,2-12 16,-1 0-16,3-2 0,-2-3 15</inkml:trace>
  <inkml:trace contextRef="#ctx0" brushRef="#br0" timeOffset="16484.658">1608 5499 0,'0'0'0,"0"0"0,0 0 16,0 0-16,0 0 0,0 0 16,0 0-16,0 0 0,0 0 15,21-5-15,-21 5 0,32-5 16,-32 5-16,40-3 0,-14 2 16,-1 1-16,4-1 0,8 1 15,4 0-15,-1 1 0,0 0 0,7 0 16,-2-1-16,2 0 0,-6-2 15,1 0-15,-1 1 16,5 1-16,-1 0 0,-5-4 0,-4-2 16,-2 0-16,-6 0 0,-1 1 15,-3 1-15,-5 2 0,0-1 0,-6 1 16,-4 0-16,-3 4 16,-1-2-16,-6 2 0,-8-4 15,2 2-15,4 0 0,-3 0 0</inkml:trace>
  <inkml:trace contextRef="#ctx0" brushRef="#br0" timeOffset="16735.1377">2290 4976 0,'0'0'0,"0"0"0,0 0 16,0 0-16,0 0 0,0 0 15,-7 34-15,7-34 0,-9 37 0,3-12 16,-1 4-16,1 0 16,-1-1-16,-2 15 0,1 7 15,1-7-15,3-8 0,-3-5 0</inkml:trace>
  <inkml:trace contextRef="#ctx0" brushRef="#br0" timeOffset="19167.9275">3908 5956 0,'0'0'0,"0"0"16,0 0-16,0 0 0,0-19 0,0 19 15,0 0-15,2-25 16,-2 17-16,-1 2 0,0 0 16,-1 2-16,-1 1 0,-4 1 0,-2 0 15,-2 2-15,-2 2 0,-3 2 16,1 1-16,-4 4 0,-2 0 0,-5 7 15,0-2 1,2 2-16,1 0 0,4 0 0,1 1 16,2 0-16,3-2 0,-3 6 15,3-3-15,3-3 0,3-2 16,2 1-16,2-3 0,1-3 0,2-2 16,2-2-16,1 0 15,4-1-15,2-3 0,3 0 0,4-6 16,0 1-16,2-1 0,3-2 15,1-2-15,1 2 0,-3-2 0,7-1 16,-1-3-16,-2 0 16,-5 3-16,-1-3 0,-1 1 15,-2 2-15,-3 2 0,-2 0 16,-1 1-16,-5 4 0,2 0 0,-3 1 16,-2 1-16,-1 2 0,0 0 15,-1 5-15,-4 2 16,0 1-16,-3 2 0,-1 3 0,-4 3 15,0 2-15,0-2 0,-4 4 16,0 2-16,0 0 0,2 1 16,-8 10-16,-4 2 0,4-3 15,3-3-15,-1 0 0,2 2 16,3-4-16,0 0 0,1 2 16,2-4-16,3 0 0,1-3 0,2-4 15,2-4-15,1-4 16,0 1-16,1-1 0,3 0 15,1-4-15,2 0 0,6-3 0,3-6 16,-2 0-16,-1-1 0,1 0 16,-3 1-16,-1-1 0</inkml:trace>
  <inkml:trace contextRef="#ctx0" brushRef="#br0" timeOffset="19401.0154">3858 6354 0,'0'0'0,"0"0"0,0 0 0,0 0 15,0 0-15,0 0 0,-9 22 16,9-22-16,0 0 0,-4 21 16,4-21-16,0 0 0,2 25 15,-2-25-15,7 18 0,-4-11 16,2 1-16,0-1 0,4-4 0,-2 1 15,-3 0-15,1-1 0</inkml:trace>
  <inkml:trace contextRef="#ctx0" brushRef="#br0" timeOffset="20517.722">4577 5937 0,'0'0'0,"0"0"0,0 0 0,0 0 15,0 0-15,0 0 0,5-18 16,-5 18-16,0 0 0,0 0 15,5-20-15,-5 20 0,0 0 0,0 0 16,0 0-16,-22-7 0,12 9 16,-1 2-16,-2 2 0,0-1 15,-4 3-15,3 2 0,1 1 16,0 0-16,-2 2 0,3-2 16,1 3-16,-4 0 0,1 0 15,3 0-15,4-1 0,0-1 16,2-1-16,1-3 0,2 2 15,1-6-15,1 2 0,1-2 16,1-3-16,4 2 0,-2 0 0,2-3 16,0 0-16,3-3 0,-2-1 15,2 1-15,2-1 0,1 1 16,-2-1-16,0 0 0,1-2 16,-4 2-16,2 0 0,0 0 15,-2-2-15,-3 5 0,1-2 16,1 0-16,-3 2 0,-2 1 15,2 4-15,-3-3 0,-3 2 16,0 4-16,-1 0 0,-4 3 16,0 1-16,-4 3 0,2 0 0,-3 1 15,2 1-15,-5 7 0,2 2 16,-4 0-16,2 0 0,3 1 16,-2-1-16,0 4 0,1-2 15,3-4-15,3-2 0,-1 0 16,2-3-16,4-1 0,0-2 0,3-4 15,3 0-15,0-5 0,1-1 16,1 0-16,2-3 16,2 1-16,1-3 0,1-3 0,0-1 15,3-4-15,4 2 0,0-3 16,1-4-16,0 2 0,1-2 16,-5 2-16,0-1 0,-1 1 15,1-2-15,-1 2 0,-2 0 16,-2 0-16,-4 1 0,0 2 15,-2 1-15,2 0 0,-3 3 0,-2 1 16,-3 0-16,0 2 0,-5 2 16,1 1-16,0-1 0,-1 5 15,-3-1-15,2-1 0,-2 2 16,-1-2-16,3 0 0,-2 3 16,3 3-16,5-3 0,-1 1 15,3-2-15,3-2 0,2 0 16,2-1-16,0-3 0,-1 3 15,0-2-15</inkml:trace>
  <inkml:trace contextRef="#ctx0" brushRef="#br0" timeOffset="20687.7295">4901 6365 0,'0'0'0,"0"0"0,0 0 16,0 0-16,0 0 0,0 0 15,0 0-15,-7 28 0,7-28 0,0 0 16,3 18-16,-3-18 0,0 0 16,11 19-16,-11-19 0,12 10 15,-6-5-15,-2-2 0</inkml:trace>
  <inkml:trace contextRef="#ctx0" brushRef="#br0" timeOffset="21400.7874">7676 5840 0,'0'0'0,"0"0"15,0 0-15,24 0 0,-24 0 0,34-3 16,-10 3-16,3 0 0,4 0 15,16 0-15,3 0 0,1 0 16,0 0-16,15 0 16,2-2-16,8 2 0,-7 2 0,11 1 15,0-2-15,-11 5 0,-6-2 16,3-1-16,-9 2 0,-5 1 16,-3-1-16,-7 1 0,-4 1 15,-7-3-15,-5 1 0,-8 0 16,-3-1-16,-7-4 0,-2 3 0,-2-3 15,0 0-15,-2 0 0</inkml:trace>
  <inkml:trace contextRef="#ctx0" brushRef="#br0" timeOffset="22385.73">8595 5178 0,'0'0'0,"0"0"0,0 0 16,0 0-16,0 0 0,0 0 15,0 0-15,0-23 0,0 23 0,0 0 16,0 0-16,0 0 0,-23-2 15,23 2-15,-25 9 0,25-9 16,-26 12-16,12-5 0,-2 2 16,1 2-16,-1 0 0,-4 4 15,-2-2-15,5 2 0,1 1 0,2 1 16,1 0-16,2-1 16,2-1-16,2-2 0,2-3 15,2 0-15,0 0 0,4-2 16,3 1-16,1-3 0,3 0 0,3-3 15,2-2-15,0-1 0,2 1 16,1-3-16,4-1 0,-1-1 16,0 1-16,-1-2 0,0-2 15,-2 0-15,-1 0 0,-1 1 16,0 1-16,-1-1 0,-2 1 0,-3 1 16,0-1-16,-2 2 0,-2 1 15,-1-1-15,0 3 0,-3 0 16,2 4-16,-3 0 0,-3 2 15,0 1-15,1 1 0,-6 2 16,-2 4-16,-1-2 0,0 1 0,-5 4 16,1 3-16,1-2 15,0 0-15,1 1 0,1-1 16,2 2-16,0-3 0,2 0 16,2-1-16,0-1 0,3 0 0,1-2 15,3 1-15,0-3 0,0-2 16,3-2-16,0 1 15,4-4-15,1 0 0,3-4 0,5 0 16,0-2-16,2-2 0,1 1 16,1-3-16,-1-1 0,0 0 15,1 0-15,1-4 0,-1 0 16,0 1-16,2-3 0,-2 1 16,-4 0-16,-1 1 0,-3 0 0,-4 2 15,-2 3-15,-3-1 0,-2 1 16,-1 1-16,-1 0 0,-1 2 15,-3 1-15,-2 1 0,-3 2 16,1 1-16,-2 2 0,0 2 16,1 2-16,1-3 0,1 1 15,0 2-15,2-2 0,2 1 0,3 1 16,2 2-16,1-1 16,0-1-16,4 0 0,0-1 15,1-2-15,1 0 0,3 1 0,0 1 16,-2-2-16,0 0 0,0 1 15,0-4-15,-2 2 0</inkml:trace>
  <inkml:trace contextRef="#ctx0" brushRef="#br0" timeOffset="22917.7692">8424 6099 0,'0'0'16,"0"0"-16,0 0 0,0 0 0,0 0 16,0 0-16,0 0 0,-5 27 15,5-27-15,-4 18 0,4-18 16,-7 24-16,5-12 0,0 1 15,1-5-15,0 2 0</inkml:trace>
  <inkml:trace contextRef="#ctx0" brushRef="#br0" timeOffset="23936.8313">8672 6201 0,'0'0'0,"0"0"0,0 0 16,0 0-16,0 0 0,2-18 0,-2 18 16,0 0-16,-3-18 0,3 18 15,0 0-15,-7-22 0,7 22 0,-5-17 16,1 10-16,1 0 16,0-1-16,-2 2 0,0 2 15,-1-3-15,1 3 0,-2 0 16,0-2-16,-2 5 0,-1-1 0,-2 1 15,-3 1-15,0 1 0,-1 1 16,-1 2-16,-1 1 16,0 1-16,2 1 0,-8 4 0,-2 3 15,2-3-15,3 3 0,2 0 16,2 0-16,1-3 0,3 0 16,3-1-16,1 2 0,3-2 0,0 1 15,3-1-15,2-3 16,2 1-16,1-2 0,5-5 0,4 2 15,1 0-15,2-2 0,1-2 16,1-4-16,1 0 0,-1 2 16,3-5-16,1 2 0,-2 2 15,1 0-15,0-3 0,0 0 16,-3 0-16,-1 0 0,-2 1 16,-1 1-16,-1 1 0,-1 1 0,-1-3 15,0 1-15,-3 1 0,0 2 16,-3 1-16,-1 1 15,-2 0-15,0 0 0,0 0 0,-2 3 16,-1 1-16,-1 0 0,-1 2 16,-2-1-16,1 3 0,-5 2 0,0 3 15,-3 5-15,2-3 16,-2-1-16,-3 7 0,2 2 16,-1 1-16,0 1 0,-1 0 15,1 0-15,-3 4 0,3 2 0,0-2 16,3 0-16,0-1 0,1-2 15,3 2-15,3-1 16,0-4-16,0-3 0,3-1 0,2 2 16,2-6-16,1-4 0,2 3 15,2-3-15,0-4 0,2 0 0,3 0 16,2-3-16,0-1 16,-2-6-16,3 1 0,4-4 15,-2-1-15,0-1 0,1-2 0,2-4 16,2 0-16,-2 3 0,-2-3 15,0 0-15,-3 0 0,-2 2 16,-2-1-16,-1 2 0,-2 0 16,-3 0-16,-3 4 0,-2 0 15,-1 0-15,0 3 0,-3 0 16,0-2-16,-2 5 0,2 1 16,-6 1-16,0 1 0,-2-1 15,1 3-15,1 0 0,1 2 16,0-2-16,2 3 0,0 0 0,0-1 15,4 1-15,2-2 0,2 2 16,3-1-16,1-4 0,2 1 16,-1-3-16,0 3 0,-2-3 15</inkml:trace>
  <inkml:trace contextRef="#ctx0" brushRef="#br0" timeOffset="24217.9788">8752 6559 0,'0'0'0,"0"0"0,0 0 0,0 0 16,0 0-16,0 0 0,0 0 15,25-4-15,-25 4 0,0 0 16,0 0-16,24 11 0,-24-11 16,0 0-16,9 24 0,-9-24 15,0 0-15,-5 28 0,5-28 16,-10 15-16,6-8 0,0 0 0,0 1 15,1-1-15,1-1 0,0-1 16,1 1-16,2-2 0,2-3 16,5 1-16,4-2 0,1-2 15,1 1-15,3-3 0,1-3 16,-3 3-16,-2-2 0,-1 2 16</inkml:trace>
  <inkml:trace contextRef="#ctx0" brushRef="#br0" timeOffset="24776.1068">8974 5619 0,'0'0'0,"0"0"0,0 0 16,0 0-16,0 0 0,0 0 15,0 0-15,-10 18 0,10-18 0,0 0 16,-1012 28-16,2013-28 0,-1007 21 15,2-11-15,1 0 16,0 0-16,0 0 0,1-3 16,0 0-16,0 0 0,0-2 0,-1 1 15,2-2-15,0-1 0,0 1 16,0 0-16,1-1 0,-1 0 16,1-3-16,-1 4 0,1-4 15,0 1-15,0-1 0,0 0 16,-1 3-16,1-3 0,0 0 0,0 0 15,0 0-15,-4-4 0,4 4 16,0 0-16</inkml:trace>
  <inkml:trace contextRef="#ctx0" brushRef="#br0" timeOffset="33601.519">15026 2249 0,'0'0'16,"0"0"-16,0 0 0,0 0 0,0 0 16,0 0-16,2-21 0,-4 17 15,-2-2-15,-2 1 0,-2 1 16,-2-2-16,-2 5 0,-3-2 16,-3 3-16,-2 0 0,-2 0 0,-1 0 15,0 3-15,-6 2 0,2 4 16,-1 0-16,2 4 0,4-2 15,3 4-15,6-1 0,3 3 16,3-2-16,4 3 0,3-1 16,3 1-16,3 1 0,1 2 15,2 4-15,0-4 0,-1 1 16,-2 2-16,1 1 0,0 1 16,-2 2-16,-2-1 0,0 0 15,-3 1-15,-3-1 0,0 0 0,-5-2 16,-4 0-16,-3 0 0,-4 0 15,-2-4-15,-1 1 0,-1-1 16,0 1-16,-5-3 0,1-3 16,3-3-16,6-3 0,1-4 15,4-1-15,3-3 0,2 1 16,2-2-16,0-2 0,2-2 16,0 1-16,2-3 0,1 1 15,2-1-15,3 0 0,1-1 16,2 1-16,-1-2 0,2 3 0,1 1 15,2 1-15,0 0 0,0 4 16,0 0-16,-1 3 0,-1 0 16,-2 4-16,0 0 0,-1 2 15,-2 3-15,-1 0 0,-1 3 16,0 2-16,-2 2 0,0 3 0,-3 3 16,1 4-16,-2 0 15,-1-2-15,-2 8 0,-2 1 16,0-1-16,1 1 0,-2-1 0,-1 0 15,0 3-15,1-3 0,2-3 16,-1 0-16,2-2 0,2-2 16,1-3-16,2-3 0,3-3 15,2-1-15,7-4 0,6-1 16,0-6-16,1-5 0,-6-1 16,-2-1-16,-2 1 0</inkml:trace>
  <inkml:trace contextRef="#ctx0" brushRef="#br0" timeOffset="34301.4202">15517 2717 0,'0'0'0,"1"-7"16,0 0-16,0-4 0,0 0 0,-1-6 16,0-5-16,-1 1 15,-1 6-15,-4-2 0,-2 2 16,0 3-16,0-1 0,-2 2 16,-2 1-16,-1 6 0,-2 1 0,-2 2 15,-4 2-15,-1 1 0,-1 3 16,-6 5-16,0 5 15,2 2-15,0 1 0,0 4 0,-2 1 16,4 4-16,3 2 0,-4 6 16,3-1-16,2-2 0,1-1 15,3 1-15,1 0 0,5-2 16,3-3-16,4-3 0,3-1 16,1-2-16,0-3 0,4-4 15,4 0-15,2-3 0,1-2 0,3-6 16,5-2-16,2-3 0,1-2 15,3-3-15,4-4 0,-1 2 16,-1-3-16,6-3 0,0-6 16,-3 3-16,-2 1 0,0-5 15,0 0-15,-4 0 0,-3 2 16,-1-2-16,-2-3 0,-3 7 16,-2 1-16,-2 2 0,-2-1 15,-2 2-15,-2 3 0,-1 2 0,-2 4 16,-1 0-16,0 1 0,-1 4 15,0 0-15,-4 4 0,-2-1 16,-2 1-16,0 7 16,-2-1-16,-1 3 0,0 2 0,-1 4 15,-1-2-15,2 0 0,-2 6 16,1 7-16,1-4 0,0-4 0,0 1 16,1-3-16,0 1 15,0-2-15,1 0 0,1-1 16,1-2-16,1-3 0,3 2 0,1-2 15,1-2-15,0-4 0,4-2 16,5-1-16,1-4 0,0-4 16,-1 1-16,-1 1 0,-2 0 0</inkml:trace>
  <inkml:trace contextRef="#ctx0" brushRef="#br0" timeOffset="34785.0041">15700 2917 0,'0'0'0,"0"0"16,0 0-16,0 0 0,-8 27 0,8-27 15,-10 21-15,6-9 16,-1 0-16,-1 3 0,-3-2 16,0 1-16,0 0 0,2-1 15,0 2-15,0-3 0,1-1 0,-2 1 16,1-3-16,3-2 0,1-1 15,0-3-15,1 0 16,2-3-16,-2 3 0,2-3 0,2-4 16,2-3-16,0-1 0,4-2 15,2-1-15,0 0 0,-1-3 0,6 0 16,-1 0-16,0 1 16,1-3-16,-1 3 0,2-2 15,-2 2-15,-1 2 0,0 2 0,-1 1 16,0 2-16,-3 3 0,0 2 15,0 1-15,-1 1 0,0 2 16,-3 0-16,-1 3 0,0 2 16,-2 0-16,-2 3 0,-1 1 15,-1-1-15,-2 1 0,-2 4 16,-3 0-16,1 1 0,0-1 0,1-2 16,-1 0-16,0 1 0,1-1 15,0-2-15,0-1 16,2-2-16,0 1 0,4-4 0,2-2 15,3-4-15,0-6 0,-1 3 16,1 1-16,-2-2 0</inkml:trace>
  <inkml:trace contextRef="#ctx0" brushRef="#br0" timeOffset="34951.4708">15991 3016 0,'0'0'0,"0"0"0,0 0 15,0 0-15,0 0 0,0 0 16,29-10-16,-29 10 0,25-2 0,-9 0 15,4 1-15,0-1 0,0 2 16,1 2-16,0-1 0,-1 0 16,-1-1-16,4 1 0,-2-1 15,-4 0-15,-2-1 0,-3-1 16,-2 0-16,-1 2 0</inkml:trace>
  <inkml:trace contextRef="#ctx0" brushRef="#br0" timeOffset="35217.5906">16278 2845 0,'0'0'0,"0"0"0,0 0 0,0 0 16,0 0-16,0 0 0,-21 26 15,21-26-15,-16 20 0,16-20 0,-18 28 16,8-14-16,0 2 0,-1 1 15,-2 0-15,2-1 0,0-1 16,-1 4-16,1-3 0,1-3 16,2-1-16,1-1 0,1 0 15,2-3-15,0-1 0,2-4 16,2 0-16,4-3 0,1 0 0,0-2 16,-1 2-16,-1-1 0</inkml:trace>
  <inkml:trace contextRef="#ctx0" brushRef="#br0" timeOffset="35450.8842">16529 2903 0,'0'0'16,"0"0"-16,0 0 0,0 0 16,-5 24-16,5-24 0,-8 20 15,8-20-15,-12 24 0,4-11 16,-1 2-16,-1-1 0,0 1 0,1-1 15,2 0-15,0-1 0,1-1 16,0-1-16,1-1 0,0-1 16,2-1-16,3-3 0,2-5 15,0 2-15,0 0 0,-2-2 16</inkml:trace>
  <inkml:trace contextRef="#ctx0" brushRef="#br0" timeOffset="35651.2538">17005 2806 0,'0'0'0,"0"0"0,0 0 0,34-7 15,-18 3-15,5 1 0,4 1 16,2 1-16,0 0 0,12-2 16,1 1-16,-5 0 0,-2 4 0,3-2 15,-2-2-15,-7 2 16,-4 2-16,-4-1 0,-2-1 15,-5-3-15,-5-2 0,0 2 0,-1 0 16,-2-1-16</inkml:trace>
  <inkml:trace contextRef="#ctx0" brushRef="#br0" timeOffset="35885.0568">17394 2635 0,'0'0'0,"0"0"16,0 0-16,0 0 0,-17 21 16,17-21-16,-16 20 0,16-20 15,-21 27-15,7-9 0,1 3 16,-1-3-16,-1 3 0,-1 6 16,2 3-16,0-3 0,3 0 0,4 1 15,1 1-15,3 5 0,3-5 16,0-6-16,0-2 0,0-6 15</inkml:trace>
  <inkml:trace contextRef="#ctx0" brushRef="#br0" timeOffset="36501.1847">18145 2731 0,'0'0'0,"3"-7"0,0 0 16,1 0-16,-1 0 0,1-1 0,2-2 16,-1-4-16,1 3 0,-2-3 15,-1-1-15,0 1 0,-3 3 16,-3 1-16,-2 2 0,-2 0 16,0 2-16,-5 3 0,-4 3 15,-2 2-15,0 2 0,-2 1 0,-1 5 16,-1 1-16,-1 3 0,-2 4 15,0 0-15,-4 7 16,4-2-16,1 2 0,1 2 0,3-4 16,2 0-16,3 2 0,1 0 15,3-4-15,1-4 0,4-1 16,1 3-16,3-4 0,1-3 16,3-5-16,4 1 0,3-5 15,2-3-15,4 0 0,6-4 0,1-3 16,2 0-16,2-4 0,0-5 15,-1 2-15,-2 2 0,2-4 16,1-2-16,-1 2 0,-3-2 16,-2 3-16,-2-2 0,-1 4 15,-2 0-15,0 1 0,-3 3 16,-1 4-16,-1 0 0,-5 1 16,-2 2-16,-3 2 0,0 0 15,-5 5-15,1 1 0,-2 3 0,1 0 16,-2 2-16,0 1 0,0 2 15,-1-1-15,0 3 0,-1 3 16,2 1-16,0-2 0,2 0 16,-1 1-16,2-2 0,-1-3 15,2 3-15,2-2 0,0-4 16,1-1-16,1-1 0,1-1 16,1-1-16,3-2 0,3-1 15,2-4-15,-2 0 0,-2 0 0,0 0 16</inkml:trace>
  <inkml:trace contextRef="#ctx0" brushRef="#br0" timeOffset="36954.2176">18461 2892 0,'0'0'15,"0"0"-15,0 0 0,0 0 16,0 0-16,-5 30 0,5-30 0,-9 23 15,9-23-15,-12 22 0,3-8 16,0-1-16,0-1 0,0-1 16,1 1-16,0-1 0,1-2 15,2-2-15,0-3 0,1 1 16,1-3-16,-1 0 0,2-4 16,1-1-16,2-3 0,2-1 15,3-2-15,2 1 0,0-3 16,2-2-16,2 0 0,1 1 0,0-1 15,4-3-15,3 0 16,-2 2-16,-2 2 0,0-1 0,-2 1 16,-1 4-16,0 1 0,-3 2 15,-2 0-15,0 1 0,-1 3 16,-2 1-16,1 4 0,-2 0 16,-1 3-16,-1 0 0,-1 3 15,-1 0-15,-1 2 0,-2 2 16,0 1-16,0-1 0,-1 1 0,1-1 15,0 0-15,-1-1 16,2-2-16,0 0 0,1 0 0,0-3 16,1-1-16,1 0 0,2-3 15,2-2-15,1-1 0,0-1 16,-2 0-16,1 2 0</inkml:trace>
  <inkml:trace contextRef="#ctx0" brushRef="#br0" timeOffset="37601.3576">19112 2202 0,'0'0'0,"0"0"16,0 0-16,0 0 0,6-24 0,-1 17 15,1 3-15,2-3 0,1 0 16,3 3-16,3 1 15,0-1-15,-1 3 0,3 2 0,-1 2 16,5 1-16,-2 3 0,-3 4 16,-1 0-16,-5 0 0,-4 3 0,-6 4 15,-6 3-15,-2 0 16,-2 1-16,-3 3 0,-4 3 16,-5 2-16,0 1 0,1-2 15,1 2-15,3-2 0,2 0 0,1 5 16,2-4-16,2-2 0,3-2 15,4-5-15,3-3 0,2 0 16,3-1-16,5-6 0,5-3 16,2 1-16,0-2 0,3-2 15,2-1-15,-1-2 0,0-2 16,-1 0-16,0 0 0,-6 0 16,-4-2-16,-2 2 0,-2 0 15,-1 2-15,-3-1 0,-4 1 16,-4 2-16,-1 0 0,-2 1 0,-3 2 15,-3 0-15,0 2 0,-1-1 16,-1 4-16,-2 4 0,1 0 16,3 1-16,-3 7 0,2 2 15,1-2-15,2-1 0,2 6 16,1-1-16,2 4 0,2-3 0,0 6 16,1 1-16,2 2 15,0-3-15,1 8 0,0 0 16,-1-2-16,-1-2 0,-1 2 15,-2 3-15,3-7 0,0-4 0,-2 4 16,-3-2-16,0-4 0,0-2 16,-3-1-16,-1-2 0,0-5 15,-3-3-15,-9 1 16,-8 1-16,-1-3 0,-3-3 0,-15 4 16,-6-2-16,14-4 0,11-2 0,9-4 15</inkml:trace>
  <inkml:trace contextRef="#ctx0" brushRef="#br0" timeOffset="39084.9828">22682 2138 0,'0'0'0,"0"0"16,0 0-16,-38 0 15,12 4-15,3 3 0,1-3 0,-2 6 16,2 1-16,4 4 0,3 2 0,5 1 16,3 4-16,4 2 0,2-2 15,1 3-15,1 3 0,1-2 16,2-1-16,-1 0 0,1 0 16,1 0-16,-2 0 0,0 0 15,-1-1-15,0 1 0,-2-3 0,-4 3 16,-1-4-16,-5-1 15,-3-1-15,-3 0 0,-3-1 0,-2-1 16,-2-3-16,-4-1 0,-4 0 16,2-1-16,3-3 0,-2 0 15,1 0-15,-2-4 0,5-1 16,4-2-16,3 1 0,6-3 16,2 0-16,4 2 0,0 0 15,5-2-15,2 3 0,2-1 16,2-2-16,0 0 0,1 2 0,0 1 15,1 1-15,0 2 16,0 2-16,-2 6 0,1 1 0,-2 3 16,1 5-16,-3 0 0,0 1 15,0 2-15,-2 4 0,-1 8 16,-1 4-16,-3-2 0,0-1 0,-4 4 16,-2 4-16,-1 4 15,0-4-15,-2-1 0,-1-1 16,-1-4-16,2 0 0,0 2 15,2-4-15,3-4 0,3-5 0,2-2 16,5-1-16,3-5 0,4-2 16,5-6-16,6-3 0,1 8 15,2 5-15,-5-6 0,-4-3 16,-3-3-16</inkml:trace>
  <inkml:trace contextRef="#ctx0" brushRef="#br0" timeOffset="39718.3358">23311 2840 0,'0'0'0,"2"-9"15,0-1-15,1-1 0,-1 0 0,1-5 16,2 0-16,-2-2 15,-2 4-15,-1-1 0,-1-2 16,-1 3-16,-2 5 0,-5 0 0,-4 2 16,-3 3-16,-4 2 0,-3 4 15,-3 2-15,0 3 0,-2 3 16,-8 8-16,-2 3 0,3 1 16,2 3-16,-4 10 0,0 1 15,7-2-15,5 0 0,3-1 16,2 2-16,2 1 0,5-4 0,6 0 15,3-3-15,3-4 0,2-4 16,3-3-16,1-1 16,1-6-16,0-1 0,6-4 0,5-2 15,2-3-15,3 0 0,3-5 16,4-3-16,-5-1 0,1-1 16,5-4-16,0-3 0,-1-2 15,-1 3-15,-1-3 0,-3-2 16,-1 0-16,-1 2 0,-2 0 15,-2-1-15,-4 4 0,-2 1 0,-2 1 16,-2 1-16,-3 0 0,0 2 16,-2 3-16,-1 4 0,-2 3 15,2 0-15,-3 3 0,-1 3 16,-1-1-16,-1 2 0,-2 4 16,-4 1-16,0 0 0,-1 1 15,-1 4-15,-1 3 0,0-1 16,2-1-16,-2 7 0,1-2 15,0 0-15,1 2 0,0-2 16,0-2-16,1-1 0,1-2 0,0-2 16,2-2-16,2-2 0,3-3 15,4-3-15,6-1 0,-1-4 16,-1-1-16,0-1 0,-2 0 16,-1 1-16</inkml:trace>
  <inkml:trace contextRef="#ctx0" brushRef="#br0" timeOffset="40151.6461">23428 3099 0,'0'0'0,"0"0"15,0 0-15,0 0 0,0 0 16,-16 18-16,16-18 0,0 0 16,-15 29-16,15-29 0,-17 28 15,9-13-15,-1 1 0,-1 1 16,0 0-16,-1-1 0,0 0 15,-2 2-15,2-3 0,1-2 0,1-2 16,1-2-16,3-1 0,1-3 16,1-1-16,1-2 0,2-2 15,1-5-15,1 1 0,4-3 16,1-2-16,1 0 0,1-1 16,3-2-16,3-2 0,4-4 15,-1 1-15,0 0 0,-1-1 16,0 3-16,-3 2 0,-1 1 15,-1 2-15,-1 2 0,-1 1 0,-1 2 16,-1 1-16,0 1 0,-2 2 16,0 2-16,-3 5 15,0-2-15,0 5 0,-3 0 0,-3 2 16,1-1-16,-1 1 0,-2 6 16,1 1-16,0-1 0,-2-4 0,0 2 15,-1-1-15,0-1 16,2 0-16,-1-2 0,1 0 15,0-2-15,2 0 0,0-3 16</inkml:trace>
  <inkml:trace contextRef="#ctx0" brushRef="#br0" timeOffset="40351.6442">23737 3210 0,'0'0'16,"0"0"-16,0 0 0,22-4 0,-22 4 15,23-1-15,-23 1 16,32-4-16,-15 4 0,1-2 16,0 2-16,-2 0 0,0 0 0,1-2 15,-1 1-15,-3-1 0,-2 0 16,-3-2-16,-3 1 0,-2-1 16,-2 1-16,0-1 0,0 1 15,-1 1-15</inkml:trace>
  <inkml:trace contextRef="#ctx0" brushRef="#br0" timeOffset="40584.7805">23921 3124 0,'0'0'0,"0"0"16,0 0-16,0 0 0,0 0 0,-23 15 16,23-15-16,-18 22 15,18-22-15,-18 25 0,10-12 16,-1 3-16,0-2 0,0 0 15,0-1-15,0 1 0,2-3 0,-1 1 16,1-1-16,1-1 0,-1-1 16,3-2-16,0-1 0,3-1 15,1-1-15,4-6 0,2-1 16,0-1-16,-1 1 0,0 1 16</inkml:trace>
  <inkml:trace contextRef="#ctx0" brushRef="#br0" timeOffset="40818.784">24150 3126 0,'0'0'0,"0"0"0,0 0 15,0 0-15,0 0 0,0 0 16,0 0-16,-13 30 0,13-30 16,-12 25-16,4-10 0,-1 0 15,0 2-15,0 1 0,-2 0 16,1-1-16,0 1 0,-2 3 15,2 1-15,1-1 0,1-3 0,1-1 16,3-2-16,2-4 0,2-1 16,3-4-16,3-3 0,-1-1 15,0 0-15,-2 0 0</inkml:trace>
  <inkml:trace contextRef="#ctx0" brushRef="#br0" timeOffset="41051.8467">24623 3103 0,'0'0'0,"0"0"15,0 0-15,22-5 0,-22 5 0,32 0 16,-6 1-16,0-1 0,2 2 15,10 0-15,2 3 16,-3-2-16,-1 1 0,-1 1 16,-6-1-16,-5-2 0</inkml:trace>
  <inkml:trace contextRef="#ctx0" brushRef="#br0" timeOffset="42151.8792">25958 3067 0,'0'0'0,"5"-5"0,3-3 0,1-1 16,1-1-16,4-5 0,1-1 16,1-3-16,-1 0 0,1-2 15,-1 0-15,-2 0 0,-2-1 16,0-1-16,-3-1 0,-3 4 15,-4 2-15,-5 0 0,-2 5 16,-3 1-16,-2 1 0,-5 3 16,-3 1-16,-2 1 0,-1 5 0,-2 1 15,0 4-15,0 3 0,0 0 0,-4 4 16,-2 7-16,3 0 16,-1 3-16,-1 4 0,0 2 15,-3 5-15,3 0 0,4 0 16,3-1-16,2-3 0,2 0 0,4-2 15,2-1-15,3-3 0,1-3 16,4-3-16,1 1 16,5-2-16,0-2 0,6-6 0,4-3 15,2-4-15,4 0 0,4-6 16,3 0-16,2-4 0,0 1 16,3-4-16,2-1 0,3-3 15,-2 1-15,-1 0 0,-1-2 16,-3 2-16,-3 1 0,-3 0 15,-1 2-15,-3-2 0,-4 4 0,-3 1 16,-2 2-16,-3 1 16,0 1-16,-4 5 0,-2 1 0,2 1 15,-2-1-15,-2 6 0,-3 0 16,-1 2-16,0 0 0,-2 4 16,-1 1-16,-1 1 0,-1 2 15,0 2-15,0 0 0,1 1 16,0-2-16,-1 6 0,2 0 15,2-2-15,0-2 0,1-2 16,3-3-16,1-1 0,0-2 0,1-3 16,1 0-16,2-1 0,1-2 15,5-2-15,3-2 0,2-1 16,1-3-16,3-3 0,2-3 16,-1 2-16,2-4 0,0 2 15,0-2-15,-1-1 0,-2 2 16,3-5-16,-1 3 0,-4-1 0,-1 2 15,-3 1-15,-1 2 16,-4 2-16,-1 2 0,-1 0 16,0 4-16,0 0 0,-1 0 0,-1 5 15,-2-1-15,0 2 0,-1-1 16,0 3-16,-1 2 0,0 2 16,-2-1-16,0 3 0,-2 1 15,0-3-15,-1 0 0,1-1 16,-1 0-16,1-4 0,2 0 0,1 0 15,1-3-15,0-1 0,2-3 16,0 0-16,4-3 16,-1 0-16,3-1 0,0-2 0,3-2 15,1-2-15,1 0 0,2-1 16,2 0-16,2-2 0,0 0 16,-1 0-16,1 1 0,-3 1 15,-1 4-15,-2 0 0,-1 0 16,-2 0-16,-1 3 0,-2 0 15,1-1-15,-3 5 0,-1 0 0,-1 4 16,0 2-16,-1-1 0,-1 2 16,-1 1-16,0 3 0,-1 0 15,-1 1-15,0 2 0,-2 0 16,0 2-16,0-1 0,1 1 16,-1 0-16,1-1 0,0-1 15,2-2-15,1-3 0,0 2 0,-1-3 16,4-2-16,3-1 15,1-1-15,3-3 0,-1 0 0,-2 1 16,1-1-16</inkml:trace>
  <inkml:trace contextRef="#ctx0" brushRef="#br0" timeOffset="42785.2467">26928 2437 0,'0'0'0,"0"0"0,0 0 16,17-16-16,-10 8 0,4 2 15,5-2-15,-2 1 0,0 0 0,6-1 16,0-2-16,-1 0 16,-1 5-16,-2-1 0,-2-1 15,0 6-15,-3 1 0,-3 4 16,0 4-16,-2-1 0,-4 3 0,-4 4 15,-5 7-15,-3-2 0,-2 1 16,-5 3-16,-2 5 0,-7 4 16,1 0-16,-4 3 0,-2 2 15,-2 4-15,5-5 0,1 4 16,2 0-16,6-4 0,6-4 0,1 0 16,3-2-16,4-6 0,3-3 15,7-2-15,2-2 16,3-5-16,2-3 0,6 0 15,4-2-15,-1-2 0,-1-2 0,0-2 16,0-1-16,-4-1 0,-2 0 16,-2 1-16,-4-1 15,-2 1-15,-3-1 0,-3 1 0,-5-3 16,-3 3-16,-2 4 0,-2-1 16,-2 4-16,-1 0 0,1 0 0,-4 3 15,-1 2-15,0 0 0,-1 0 16,-3 8-16,-1 4 15,5 0-15,2-2 0,2 8 16,-1 2-16,3 0 0,1-1 0,-1 10 16,2 3-16,1 0 0,1-3 15,-1 3-15,0-1 0,2-3 16,3-5-16,-5 10 0,-1 4 16,1-7-16,0-4 0,-2 1 15,-3 2-15,-3-6 0,-3-2 16,-13-1-16,-9 1 0,-6-4 0,-3-2 15,-23 2-15,-9 1 0,24-9 16,16-6-16,13-3 0</inkml:trace>
  <inkml:trace contextRef="#ctx0" brushRef="#br0" timeOffset="44917.9697">13957 3810 0,'0'0'16,"0"0"-16,0 0 0,-21-8 0,13 5 16,-2 1-16,-2-2 15,1 0-15,0 0 0,1 0 16,1 2-16,0-1 0,1 2 0,3-1 15,0 0-15,2 0 0,2 0 16,3 0-16,5 4 0,2-2 16,2-2-16,5 1 0,7 1 15,2 0-15,0 0 0,17 1 16,6 2-16,1-2 0,-1 0 0,21-1 16,17-1-16,-7 2 0,-6 1 15,21 0-15,5-1 16,0 0-16,-12 3 0,49 1 0,-4-1 15,-17-3-15,-12-3 0,13 3 16,12 2-16,-14-2 0,-10-2 0,16 3 16,11 2-16,-12 0 15,-9 0-15,18-2 0,12 0 16,-19-1-16,-14 2 0,24 0 16,15 1-16,-17-4 0,-12-3 0,15 2 15,9 2-15,-18 3 0,-11 3 16,13 1-16,11-1 15,-18 0-15,-12 0 0,12 1 16,8 0-16,-21-4 0,-13-3 0,5 7 16,3 3-16,-11-2 0,-10-1 0,-1-5 15,0-3-15,-15 1 16,-11 2-16,-3-3 0,-2-1 16,-10-2-16,-8-1 0,-7 2 15,-4 0-15,-7 0 0,-3 2 0,-5 0 16,-3 0-16,0 0 0,-5 2 15,-15-4-15,-11 2 0,1-3 16,0-2-16,10 1 0,7 2 16,3 1-16</inkml:trace>
  <inkml:trace contextRef="#ctx0" brushRef="#br0" timeOffset="45718.6111">13526 4111 0,'0'0'0,"0"0"0,0 0 16,0 0-16,0 0 0,27-10 16,-27 10-16,28-3 0,-28 3 0,41-6 15,-14 1-15,2 1 16,2 2-16,17-1 0,5 1 16,-3-2-16,1 0 0,20 1 15,5 3-15,8-4 0,-7-1 0,19 2 16,4 3-16,0-2 0,-10-2 15,50 4-15,-2 4 16,-19-1-16,-13 0 0,7-3 0,6 0 16,-12 0-16,-9 0 0,17 4 15,12 2-15,-14 1 0,-9-2 0,17-3 16,13-4-16,-16 2 16,-11 2-16,16 3 0,12 1 15,-18-2-15,-12-2 0,15 0 16,12-1-16,-15 2 0,-10 1 0,11 2 15,8 1-15,-18-1 0,-11-1 16,10-1-16,6 2 0,-17-3 16,-11 1-16,8-2 0,6 3 15,-16 1-15,-12 1 0,10-2 16,5-1-16,-15-2 0,-11 2 0,2 2 16,2 1-16,-12-2 0,-8-4 15,-4 3-15,-4 0 16,-10-5-16,-5-5 0,-4 2 0,-3-1 15,-5 2-15,-5 1 0,-1 0 16,-2-1-16,-1 3 0,-1 6 16,-3 0-16,0 3 0,-5-1 15,-3 1-15,-1-4 0,-5 0 16,6-2-16,3 1 0,3-3 16</inkml:trace>
  <inkml:trace contextRef="#ctx0" brushRef="#br0" timeOffset="70618.6227">16240 5517 0,'0'0'0,"5"-9"0,-1 2 15,0-2-15,2-1 0,1-2 16,0-3-16,3-2 0,1-1 0,-1 0 16,-1-2-16,-1 2 15,-2 1-15,0 2 0,-2 0 16,-1 3-16,-1 1 0,-5 0 0,-2 3 15,-3 2-15,-2 2 0,-4 1 16,-4 3-16,1 3 0,-2 1 16,-3 4-16,-2 3 0,0 1 15,1 1-15,-3 8 0,0 2 16,3 0-16,1-1 0,2 2 16,3-2-16,0 1 0,3 0 0,2-5 15,2 3-15,2-3 16,3-4-16,2 1 0,2-3 15,1 0-15,2-1 0,5-3 0,3 0 16,1-4-16,1-4 0,5-2 16,3-2-16,-3-1 0,2 1 15,5-5-15,3-1 0,-1-2 16,-1 2-16,2-4 0,-1-2 16,-1 0-16,-2 2 0,-2-2 15,-2 0-15,-2 1 0,0 3 0,-2 0 16,-1-1-16,-2 0 0,-5 1 15,0 1-15,-2 2 0,-1 0 16,-2 0-16,-3 6 0,-3 3 16,0-2-16,-1 2 0,-3 2 15,-1 2-15,-2 3 0,-1 3 16,-3 2-16,-1 3 0,-1 3 0,1 1 16,-2 4-16,-1 5 15,-4 6-15,1 0 0,-3 3 16,-2 2-16,-1 8 0,2-1 0,1 2 15,-1 2-15,0-2 0,2 1 16,-4 8-16,2 0 0,4-4 16,3-3-16,-6 8 0,-2 6 15,4-10-15,2-5 0,1 1 16,2 0-16,2-6 0,3-1 16,-4 17-16,4-10 0,5-21 0,1-1 15,-1 8-15,1-8 16,4-17-16,1 0 0,2-2 0,1-4 15,2-1-15,2-1 0,0-3 16,3 0-16,0-3 0,0-4 16,7-4-16,4-3 0,0-4 15,1 0-15,0-7 0,1 2 16,1-2-16,1-2 0,0-2 16,2 0-16,-3-3 0,-1 0 15,-1 0-15,-2 0 0,0 1 16,-2 2-16,3-4 0,-1 1 0,-5 1 15,-4 1-15,-2 2 0,-2-1 16,-3 8-16,0 3 0,-2 1 16,-1 2-16,-2 0 0,-2 4 15,-4-1-15,-1 3 0,-1 2 16,-1 0-16,-1 3 0,-1 2 16,-1 2-16,-1 2 0,0 2 15,-2 3-15,2 0 0,0 0 16,3 1-16,1 3 0,2-1 0,2 2 15,1 1-15,2-1 16,1-1-16,0-1 0,3 0 0,1 4 16,1-6-16,1 2 0,4-3 15,3 1-15,2-1 0,1-1 0,3-2 16,4-3 0,2-2-16,1-2 0,3-4 0,3 0 15,1-1-15,-6 4 0,-4-3 16</inkml:trace>
  <inkml:trace contextRef="#ctx0" brushRef="#br0" timeOffset="70868.985">16474 5608 0,'0'0'0,"0"0"15,0 0-15,0 0 0,19-16 0,-19 16 16,28-8-16,-11 5 0,1 2 16,0-1-16,3-2 15,-1 2-15,-1 1 0,3 1 0,-1 2 16,-2 1-16,-3 2 0,-4 0 16,-4 0-16,-1-2 0,-2 2 15,1-3-15</inkml:trace>
  <inkml:trace contextRef="#ctx0" brushRef="#br0" timeOffset="71053.9969">16363 5817 0,'0'0'0,"0"0"0,0 0 16,0 0-16,0 0 0,25-2 15,-25 2-15,26 0 0,-26 0 0,35-2 16,-14 1-16,-1 1 15,0 0-15,1 0 0,1 0 16,-1-2-16,-1 0 0,2-3 0,-1-1 16,-3 1-16,-4 0 0,-2 2 15</inkml:trace>
  <inkml:trace contextRef="#ctx0" brushRef="#br0" timeOffset="71286.1305">16886 5694 0,'0'0'0,"0"0"0,0 0 15,0 0-15,30-4 0,-30 4 16,33-2-16,-14 1 0,0 0 16,1 0-16,1 1 0,-2 0 15,0 0-15,4 1 0,-1 1 0,-2 0 16,0-2-16,-3 0 0,-3 0 15,-2 0-15,-2 0 0,-1 0 16</inkml:trace>
  <inkml:trace contextRef="#ctx0" brushRef="#br0" timeOffset="71603.2811">17482 5503 0,'0'0'0,"0"0"0,0 0 0,0 0 16,0 0-16,-3 27 0,3-27 16,-7 28-16,7-28 0,-10 31 15,4-12-15,0 1 0,-1 0 0,0 1 16,-2 0-16,-2 6 0,1-4 15,0 0-15,1 1 0,1-6 16,2 0-16,0-4 0,1 1 16,0-2-16,2-4 0,0 0 15,0-2-15,1-3 0,0 3 16,1-4-16,0-2 0,1-1 16,0 0-16,-1-3 0,1 3 15,0-1-15</inkml:trace>
  <inkml:trace contextRef="#ctx0" brushRef="#br0" timeOffset="74209.4089">21729 3899 0,'0'0'0,"0"0"15,0 0-15,20-3 0,-20 3 0,24-4 16,-24 4-16,33-2 0,-13 1 16,4 1-16,5 0 15,9 0-15,2-1 0,4 1 16,3 1-16,12 0 0,-3 1 0,6-1 15,5 0-15,10 1 0,-3-1 16,15 3-16,3 2 0,-6-5 16,-3-4-16,17 2 0,3 1 15,31 2-15,-17 3 0,-1-3 16,0 1-16,-12 0 0,-7 1 0,6-3 16,4-1-16,-10-1 15,-5 1-15,9 1 0,8 3 16,-10 0-16,-7-1 0,9 1 0,7-2 15,-9 0-15,-8-1 0,6 1 16,3 2-16,-8 0 0,-6 0 16,9 1-16,6 0 0,-11-1 15,-8 2-15,4-2 0,4-1 16,-11 1-16,-6-1 0,2 2 16,1 2-16,-11-1 0,-7-2 0,2-3 15,0-3-15,-11 0 16,-7 1-16,-6-2 0,-2-1 0,-8 0 15,-4-1-15,-5 2 0,-6 2 16,-5 0-16,-2 0 0,-4 1 16,1-5-16,-4-2 0,0-2 15,-11-1-15,-7 3 0,12 4 16,4 1-16,0 1 0</inkml:trace>
  <inkml:trace contextRef="#ctx0" brushRef="#br0" timeOffset="75469.1898">24834 1057 0,'0'0'0,"1"-8"15,-1 3-15,-1 0 0,0 1 0,-1-2 16,-2 0-16,1 0 0,-1 1 16,-3 3-16,-1 2 0,-2 2 15,-1 2-15,-3 0 0,-3 4 16,0 1-16,-2 2 0,-2 3 16,0 2-16,-1 2 0,0 0 15,0 1-15,-1 2 0,-3 5 16,4-1-16,1 3 0,3 1 15,1-3-15,3 0 0,3-1 16,2-1-16,2-2 0,2-4 0,1-2 16,2 0-16,2-5 0,2 1 15,4-3-15,3-2 0,4-3 16,4-4-16,0 0 0,2-4 16,3 0-16,3 1 0,2-6 15,0 0-15,0-1 0,0 0 0,-1-2 16,-3 1-16,-1-2 15,0 1-15,-2 0 0,-2 1 16,-2-2-16,-2 1 0,0-1 16,-2 1-16,-3 1 0,-3 3 0,-1 2 15,-4 1-15,-2 2 0,-2 2 16,-3 1-16,-4 0 0,-1 1 16,0 3-16,-1 2 0,-1 3 15,-3 0-15,0 3 0,-2 3 16,-1 2-16,-1 3 0,0 5 0,-6 3 15,-2 1-15,1 0 0,0 1 16,2 6-16,1 1 16,-5 6-16,2-6 0,0 4 0,1-1 15,1-1-15,2 0 0,0 4 16,4 0-16,5-2 0,2-2 16,2-4-16,1 0 0,2-3 15,3 0-15,2-7 0,1-6 16,1-1-16,2-1 0,2-3 15,2 0-15,3-6 0,2-1 0,2-4 16,3-2-16,1-5 0,2 1 16,2-1-16,1-3 0,1-4 15,0 0-15,1-4 0,1-2 16,-1 0-16,-1 1 0,3-5 16,0 0-16,-4-4 0,-1 4 15,-2-4-15,-2 3 0,-2 4 16,-2 4-16,-3-4 0,-3 0 15,-1-2-15,-3 4 0,-2 2 16,-2 3-16,-2-2 0,-3 5 0,-2 1 16,-2 0-16,-1 0 0,-1 3 15,-3 1-15,0 0 0,-1 5 16,1-1-16,3 3 0,1 2 16,0 1-16,0 2 0,0 0 15,0-1-15,1 3 0,0 0 0,1 2 16,1-2-16,3 0 15,0 2-15,3-2 0,1 0 16,2-3-16,2 0 0,4 1 0,2-1 16,2-1-16,3-4 0,4 0 15,2-3-15,3-2 0,2 1 16,-3-2-16,-4 3 0,-3-1 16</inkml:trace>
  <inkml:trace contextRef="#ctx0" brushRef="#br0" timeOffset="75687.1967">25224 1403 0,'0'0'0,"0"0"15,0 0-15,26-8 0,-13 5 0,4-1 16,4 1-16,7-1 0,1 4 15,2 0-15,1 1 16,-4 2-16,-1 0 0,1 2 0,-3 2 16,-8-1-16,-5 0 0,-2-1 15,-2-2-15,-1 1 0</inkml:trace>
  <inkml:trace contextRef="#ctx0" brushRef="#br0" timeOffset="75885.4827">25170 1614 0,'0'0'0,"0"0"16,0 0-16,0 0 0,0 0 0,30 3 16,-30-3-16,35 0 0,-13 3 15,4-6-15,3 3 0,0 0 16,0 0-16,8 3 0,1-6 16,-3 3-16,-2 0 0,4-3 15,-3-1-15,-6-3 0,-3-1 0,-5 2 16,-5 2-16,-2 0 0</inkml:trace>
  <inkml:trace contextRef="#ctx0" brushRef="#br0" timeOffset="76236.3005">25943 1294 0,'0'0'0,"0"0"0,0 0 0,0 0 16,0 0-16,-7 30 0,7-30 15,-6 21-15,6-21 0,-5 30 16,0-11-16,1 0 0,-1-1 0,-1 2 16,-1 1-16,-3 6 15,1-2-15,-1-2 0,2 4 16,-1-5-16,1 2 0,-1 1 15,0-2-15,4-6 0,-1 1 0,0-1 16,-1-4-16,3-1 0,0-4 16,2 2-16,0-3 0,0 1 15,1-1-15,0 0 0,-1-3 16,2-1-16,0 2 0,2-3 16,-1 2-16,0-1 0,0-2 0,-1-1 15</inkml:trace>
  <inkml:trace contextRef="#ctx0" brushRef="#br0" timeOffset="84903.3414">9442 1581 0,'0'0'0,"0"0"0,0 0 16,0 0-16,-18 22 0,7-11 15,-3 6-15,-3 2 0,-1 1 0,-6 13 16,-2 9-16,0-6 0,3 0 15,-8 14-15,0 3 16,-3 4-16,3-7 0,-2 8 16,0 6-16,5-10 0,2-4 0,4 7 15,6-4-15,1-6 0,5-11 16,8-8-16,7-3 0,3-3 16,5-1-16,0-7 0,2-3 15,2-4-15,1-1 0,7-8 16,2-2-16,0-3 0,1-3 0,3-1 15,1-1-15,1-5 0,2 3 16,4-11-16,0 0 0,-4 0 16,-3 4-16,-2-1 0,-1-1 15,-7 0-15,-5 1 0,-3 4 16,-5 1-16,-2 2 0,-4 1 0,-5 3 16,-3 0-16,-5 4 15,-4-3-15,-2 5 0,-4-1 16,4 5-16,-1-2 0,-2 7 15,-1 2-15,2 2 0,-1 0 0,1 3 16,2 2-16,1 4 0,4 2 16,3 2-16,1 1 0,6 2 15,3 2-15,1 2 0,2 3 16,1-1-16,3 2 0,2 7 16,-1 1-16,0-1 0,-1-3 0,-1 3 15,-2 0-15,-1 0 16,-3-3-16,-1 3 0,-1 1 15,-4 1-15,-4-2 0,-5-2 16,-4 2-16,-4-4 0,-3 0 0,-5-4 16,-3 1-16,-3-3 0,-1-1 15,-5-3-15,-5 0 0,-2 0 16,-2-2-16,-8-2 0,1-3 16,0-7-16,2-2 0,7-7 15,4-3-15,4-3 0,3-3 0,9-3 16,6-2-16,7-5 0,7-2 15,1 5-15,3 4 0,0 4 16</inkml:trace>
  <inkml:trace contextRef="#ctx0" brushRef="#br0" timeOffset="85603.1589">9939 2513 0,'0'0'0,"0"0"0,12-14 16,-5 4-16,-1-1 0,2-3 15,1-2-15,2-7 0,0 1 0,-2-3 16,0 0-16,-3 0 0,0 0 15,-2-4-15,-1-3 0,0 3 16,-2 1-16,-3 4 0,-4 5 16,-2 1-16,0 4 0,-5 0 15,-1 6-15,-1 1 0,-2 3 0,-1 1 16,-1 4-16,-2 5 16,0 2-16,-4 6 0,0 7 15,2-3-15,2 1 0,-1 8 0,-1 6 16,1 1-16,0-4 0,-2 12 15,5-5-15,2 1 0,4-5 16,5-4-16,5-4 0,3-1 16,2-3-16,5-2 0,3-2 15,2-6-15,2-3 0,4-1 16,3-2-16,1-3 0,1-2 0,3-7 16,4-4-16,-1 0 15,-1 0-15,3-3 0,1-1 16,-4-2-16,-4 3 0,-1-4 0,-1-3 15,-4 3-15,-4-1 0,-2 2 16,-2 3-16,-3-1 0,-3 2 16,-1 1-16,-3 2 0,-3 5 15,0-1-15,-1 2 0,-1 1 16,0 2-16,-1 2 0,0 2 16,-3 1-16,-1 3 0,-1 1 0,-1 5 15,0 2-15,1-1 0,1 3 16,0 2-16,0 1 15,-1 3-15,1 2 0,2 0 0,1-2 16,2-1-16,1-3 0,0 2 16,2-6-16,1 3 0,1-1 15,2-4-15,1-2 0,3-2 16,2-2-16,-2-4 0,1-6 16,-2 2-16,0-2 0,-1 3 0</inkml:trace>
  <inkml:trace contextRef="#ctx0" brushRef="#br0" timeOffset="86135.8959">10254 2496 0,'0'0'0,"0"0"16,0 0-16,0 0 0,0 0 0,0 0 15,-1 27-15,1-27 0,-6 21 16,6-21-16,-10 26 15,4-14-15,1 2 0,-1-2 0,1 0 16,-1-2-16,1-2 0,-1 0 16,2-2-16,-1 0 0,2-1 15,0-4-15,1 2 0,2-3 16,-3 0-16,4-4 0,3-3 16,0-3-16,1-1 0,1 0 15,4-1-15,-1-1 0,1 2 0,4-6 16,2 2-16,0 1 0,2 0 15,-1 0-15,2-1 16,-1 3-16,-3 0 0,0 1 0,-2 3 16,0 1-16,0 0 0,-1 2 15,1-1-15,-1 5 0,0 1 16,-1 1-16,0 3 0,-2-1 16,-2 4-16,0 1 0,-1-1 15,-2 3-15,-1-2 0,-1 3 0,0 3 16,-2 0-16,-2 1 0,0-1 15,-2 3-15,-1-2 0,2 1 16,-1-2-16,-1 1 0,0-1 16,-2-2-16,3-1 0,0-2 15,1-1-15,-1 0 0,2-1 16,2-3-16,0 1 0,0 0 16,2-1-16,1 0 0,3 2 15,-1-5-15,3 4 0,0-3 16,0 1-16,1-3 0,-1 2 0,-1-2 15,-2 1-15</inkml:trace>
  <inkml:trace contextRef="#ctx0" brushRef="#br0" timeOffset="105553.4383">2494 12711 0,'0'0'16,"0"0"-16,0 0 0,0 0 16,0 0-16,0 0 0,0 0 15,0 0-15,0 0 0,0 0 0,0 0 16,0 0-16,29-6 0,-29 6 15,22-4-15,-22 4 16,27-1-16,-9 0 0,7 1 16,-6-1-16,3 0 0,1 1 0,3 1 15,8-1-15,1 0 0,5 1 16,1 0-16,1-1 0,0 0 16,10 1-16,-1 1 0,2-1 0,1 1 15,9 0-15,3-2 16,-5 2-16,-1 0 0,13 2 15,4-2-15,-2 2 0,-3 0 0,13-1 16,3 0-16,-8-1 16,-7-1-16,34 3 0,-9 2 0,-7-2 15,-7-2-15,3 0 0,-1-2 16,-3 2-16,-3 3 0,11-5 16,6-3-16,-11 4 0,-8 5 15,2-2-15,5 0 0,-1-2 0,4 0 16,1 2-16,0 0 15,1-1-15,-2-1 0,12-1 16,7 0-16,-8 0 0,-5-1 0,0 0 16,-2 0-16,2 2 0,1 3 15,30-3 1,20 0-16,1 2 16,-3 1-16,-34-2 0,-24-1 0,4-1 15,3 1-15,-3-1 0,2 0 0,5 1 16,3 2-16,-3-2 0,-2 0 15,6 0-15,5-1 0,-4-2 16,-2-1-16,3 1 16,2 2-16,-7 0 0,-4 0 0,7 0 15,3 1-15,-5-1 0,-3 1 0,2-2 16,1-2-16,-4 0 0,-2-1 16,0 1-16,2 2 15,-4 1-15,-1 1 0,3-1 0,3-2 16,-4-2-16,-4 0 0,8 0 15,5 3-15,-6 4 16,-5 0-16,0-2 0,1-2 0,-4-1 16,-1-1-16,1-1 0,1 2 15,-1-1-15,-1 2 0,1 2 16,0-1-16,-3 1 0,-1-1 16,1 0-16,1 1 0,-3 0 15,0 2-15,21-1 16,16 1-1,5 1-15,1 2 0,-33-3 0,-24-3 0,5-1 16,1-1-16,4 5 0,0 1 16,1 3-16,1 2 0,-1-1 15,-1 0-15,2-3 0,2-1 16,-6 1-16,-4 0 0,4 2 16,4 2-16,-2-1 0,-1 0 0,1 1 15,1 2-15,-4-5 0,-3-1 16,3 1-16,1 0 0,-4-2 15,0 0-15,4 1 0,2 0 16,-2 2-16,-1 0 0,2 0 16,1 0-16,-4-4 0,-3-1 15,10 5-15,8 4 16,-2 1-16,-2 2 0,-4-5 16,-3-4-16,-8-1 0,-5-1 0,3-1 15,3 1-15,7 2 16,6 0-16,-19 1 0,-12 0 15,8-4-15,8-3 0,-13 2 16,-8 1-16,12 1 0,7 2 16,-8-5-16,-5-5 0,7 0 15,4-1-15,-13 7 0,-6 2 0,2 3 16,4 0-16,-3 0 16,0-1-16,5-4 0,3-3 15,-11 3-15,-6 3 0,5 0 0,3 1 16,-7-2-16,-5-1 0,5-2 15,2-1-15,-5 1 0,-3 0 16,5 3-16,3 3 0,-7-3 16,-5-2-16,4 1 0,3 3 15,-6-2-15,-1 1 0,3 0 16,4-1-16,-20-1 0,0 1 0,4 1 16,4 1-16,-2-1 0,1-1 15,-2 0-15,0 0 16,-7-1-16,-2 0 0,3-1 0,0-1 15,1-1-15,-1-2 0,-2 5 16,-2 3-16,-3-2 0,-2-1 16,1 0-16,-1-2 0,-2 1 15,1 0-15,-2 0 0,0-1 16,0 0-16,-1 0 0,-1-1 16,1 1-16,-1-1 0,-2 0 0,0 0 15,0 0-15,2-1 0,-2 1 16,2 0-16,-2 0 15,0 0-15,0 0 0,0 0 0,-4 0 16,-2 0-16,0-1 0,0 0 16,2 1-16,-1 0 0</inkml:trace>
  <inkml:trace contextRef="#ctx0" brushRef="#br0" timeOffset="107953.9848">10839 10028 0,'0'0'0,"0"0"0,0 0 16,0 0-16,15-22 0,-7 12 16,3 0-16,0 0 0,0 1 0,1-2 15,0-1-15,3-4 0,-3 2 16,-2-1-16,-4 1 15,-2 1-15,-3 1 0,-7-1 0,-4 1 16,-2 5-16,-1-3 0,-7 4 16,-4 2-16,-1-1 0,-2 2 0,-8 3 15,-2 3-15,2-1 16,1 3-16,2 2 0,2-1 16,4 1-16,1 1 0,1 2 0,3 3 15,8-3-15,2 0 0,7 1 16,4 0-16,3 0 0,2 1 15,6 1-15,5 3 0,1-1 16,3 0-16,2 1 0,4 2 16,-3-4-16,-1-2 0,6 7 15,1 2-15,-4-3 0,-5-1 0,-4 1 16,-5 0-16,-3-4 16,-4-1-16,-6 1 0,-6 2 15,-1-5-15,-1 0 0,-4 3 16,-4 0-16,1-1 0,-1 0 0,-4-1 15,-4 0-15,1-1 0,4-4 16,-1 1-16,4-1 0,3-4 16,2 2-16,3-8 0,2-6 15,2-1-15,0 4 0,2 1 16</inkml:trace>
  <inkml:trace contextRef="#ctx0" brushRef="#br0" timeOffset="108470.9613">11057 10128 0,'0'0'0,"0"0"16,0 0-16,0 0 0,0 0 0,0 32 15,0-32-15,-1 23 0,1-23 16,-4 25-16,0-12 15,1 1-15,0-3 0,-1 1 0,1 0 16,1-4-16,0 2 0,0-2 16,-1-3-16,2 1 0,0 0 0,0-2 15,0-3-15,1-1 16,0 0-16,1-5 0,1-2 16,2 0-16,0-2 0,3 0 15,1-4-15,1 3 0,1 1 0,0-4 16,0 1-16,0 1 0,-1-3 15,2 0-15,0-1 0,-1 5 16,-1-1-16,-2 2 0,0 2 16,-2 0-16,1 0 0,-2 3 15,2 1-15,-2 1 0,2 0 16,-2 4-16,1-1 0,-1 1 0,1 2 16,0 0-16,-1 3 15,0 1-15,-1 1 0,-1-1 0,0 3 16,1-1-16,-2-2 0,0 2 15,0-2-15,-1 2 0,0-1 16,1 0-16,0 1 0,-1 1 16,0-4-16,0 2 0,0 0 15,0-2-15,0 0 0,0 0 16,0-2-16,0 1 0,0-2 0,0 3 16,0-4-16,0 1 0</inkml:trace>
  <inkml:trace contextRef="#ctx0" brushRef="#br0" timeOffset="109389.8673">12303 9937 0,'0'0'0,"0"0"16,0 0-16,0 0 0,0-24 0,0 24 16,-3-25-16,3 25 0,-9-28 15,-1 14-15,-3-1 16,-1 1-16,-1 2 0,-8-5 0,-4 2 15,-1 2-15,-1-1 0,-1 5 16,-4 2-16,-3-2 0,3 3 16,3 4-16,2 3 0,5 2 15,4 4-15,4 0 0,3 1 16,5 1-16,1 1 0,4 4 16,3 3-16,3 0 0,4-1 0,5 2 15,4 2-15,1-2 0,0-1 16,1 2-16,1 5 15,-2-2-15,0 1 0,0 4 0,-2-4 16,-5-5-16,-1 0 0,-3 3 16,0-1-16,-4-4 0,-1 0 0,-5-2 15,-4 1-15,0-1 16,0 0-16,-3-3 0,-2 0 16,0 0-16,-1-3 0,-3-2 15,-1-1-15,2-3 0,3 1 0,3-8 16,2-4-16,2 2 0,0 0 15,2 3-15</inkml:trace>
  <inkml:trace contextRef="#ctx0" brushRef="#br0" timeOffset="109688.8438">12240 10039 0,'0'0'15,"0"0"-15,0 0 0,27 4 16,-27-4-16,23 3 0,-6 2 0,-1 0 15,1-1-15,1 0 0,-1 3 16,-4 0-16,-3 0 0,-8 3 16,-5 1-16,-4 0 0,-1-2 15,-5 4-15,-1 1 0,-1 0 16,-2-2-16,-2 1 0,-2-2 16,3 0-16,1-1 0,1 1 15,2-3-15,6-1 0,1-1 0,5 1 16,3 0-16,4-1 0,3-3 15,5-3-15,5-3 16,1-2-16,1-2 0,2-1 0,2-6 16,-3 3-16,-4 1 0,-2 2 15</inkml:trace>
  <inkml:trace contextRef="#ctx0" brushRef="#br0" timeOffset="110119.8667">12598 10029 0,'0'0'0,"0"0"0,0 0 0,0 0 16,0 0-16,0 0 0,-5 27 15,5-27-15,0 0 0,-7 31 16,7-31-16,-8 26 0,6-11 0,-2-3 16,0 1-16,0-2 15,0 1-15,1-2 0,0 0 16,0 0-16,1-2 0,0-1 0,1 0 15,0-3-15,1-1 0,2 0 16,2 1-16,2-4 0,-1-4 16,2 1-16,1-4 0,1-1 15,-2 1-15,2-3 0,0-1 16,0 2-16,0 0 0,-1-1 16,1 2-16,0-1 0,-1 2 0,0 2 15,-2 1-15,1-1 16,0 3-16,0-2 0,0 3 15,-2 1-15,1 1 0,-2 3 0,1 0 16,-2 3-16,0 0 0,0 2 16,0 3-16,-1-1 0,-1-2 0,-1 2 15,0 1-15,0 2 16,0-2-16,0 1 0,0-4 16,0 0-16,1 0 0,1-5 15,2-4-15,-1 0 0,-1 0 0,0 0 16</inkml:trace>
  <inkml:trace contextRef="#ctx0" brushRef="#br0" timeOffset="110288.1111">13119 10124 0,'0'0'0,"0"0"0,0 0 15,25-4-15,-25 4 0,28-2 0,-7 1 16,1-2-16,1-1 0,7-6 15,0-1-15,-5 1 0,-4 2 0,-3 1 16</inkml:trace>
  <inkml:trace contextRef="#ctx0" brushRef="#br0" timeOffset="110637.1249">13714 9730 0,'0'0'0,"0"0"15,0 0-15,0 0 0,0 0 0,0 0 16,0 0-16,-22-13 0,22 13 16,0 0-16,-23-1 0,23 1 15,0 0-15,-26 14 0,26-14 16,-19 19-16,12-8 0,0 1 16,3 3-16,-1 1 0,2 1 0,2 3 15,1 0-15,0 1 0,1 1 16,1 5-16,1-1 0,0 0 15,-1-2-15,0 1 0,-1-3 16,0 1-16,-1-3 0,-1 1 16,-1-2-16,-1-2 0,-2-1 0,-1-2 15,-3-2-15,-2 0 16,-2-2-16,-3-1 0,0 0 16,0-5-16,2 2 0,-1-6 15,1 0-15,1-3 0,1-1 0,1 1 16,2-1-16,1 1 0</inkml:trace>
  <inkml:trace contextRef="#ctx0" brushRef="#br0" timeOffset="111054.1327">13800 10092 0,'0'0'0,"0"0"16,0 0-16,0 0 0,0 0 0,17 20 15,-17-20-15,8 19 0,-8-19 16,1 22-16,-3-11 0,0-1 16,-1-1-16,-1 2 0,0 1 15,0-1-15,1 0 0,0-4 16,1 3-16,-1-4 0,1-1 16,0 2-16,1-3 0,0-1 15,0-1-15,1-2 0,1-4 16,2-1-16,3 2 0,0-6 0,3 0 15,0 0-15,1 0 0,0 0 16,1-2-16,-1 1 0,0 1 16,-2 2-16,1 0 0,-1 1 15,0 1-15,-1 1 0,2 1 16,-1 1-16,0 0 0,-1 2 16,1 0-16,0 2 0,0 0 0,-2 3 15,0 0-15,-1 2 0,0 1 16,-2 2-16,0-2 15,1 2-15,-1 1 0,0 0 0,-1 1 16,2-1-16,0 1 0,-1-4 16,1 0-16,-2 1 0</inkml:trace>
  <inkml:trace contextRef="#ctx0" brushRef="#br0" timeOffset="111503.8668">15195 9857 0,'0'0'0,"0"0"16,0 0-16,0 0 0,0-27 0,0 27 15,-6-20-15,6 20 0,-10-25 16,1 12-16,-3-1 0,-1 2 15,-1 1-15,-3 0 0,-3-1 16,-5 1-16,0 2 0,0 2 16,1 2-16,2 3 0,2 2 0,1 2 15,1 4-15,1 3 16,4 2-16,4 4 0,4 2 16,2 0-16,3 0 0,4 7 15,2 2-15,1-1 0,0-1 0,4 2 16,2 2-16,-1 0 0,-2-3 15,-1 0-15,0 0 0,-2-3 16,1-2-16,-5 0 0,-3 0 16,-2-2-16,-2-2 0,-4 0 15,-3 0-15,0-3 0,0 1 16,-5-4-16,-2-2 0,-1 2 16,0-6-16,0-1 0,1-3 15,2-2-15,4-1 0,2 1 0,2-1 16,2 1-16</inkml:trace>
  <inkml:trace contextRef="#ctx0" brushRef="#br0" timeOffset="111938.9479">15225 10085 0,'0'0'0,"0"0"15,0 0-15,0 0 0,0 0 0,13 18 16,-13-18-16,0 0 0,1 23 15,-1-23-15,-7 16 16,0-7-16,-3-3 0,-4 1 0,-1 0 16,-1-2-16,2 0 0,0-1 15,-1-1-15,2 1 0,1-4 0,1 2 16,1-2-16,1 0 0,2 0 16,1-2-16,3 2 15,3-4-15,2 1 0,5 3 16,3-3-16,2 2 0,1 1 0,1 0 15,3 0-15,3 2 0,-2 3 16,1-1-16,-1 3 0,-2 0 16,0-2-16,-5 3 0,-2 1 15,-4 1-15,-3 1 0,-4 0 16,-3 3-16,-1-3 0,-1 0 0,-1 3 16,-3-3-16,-3 0 0,0-1 15,-1-3-15,-1 0 16,3-2-16,0 1 0,2-2 0,1 2 15,1-5-15,1-1 0,3-4 16,2-3-16,3-4 0,4-5 16,-2 4-16,0 2 0,0 2 0</inkml:trace>
  <inkml:trace contextRef="#ctx0" brushRef="#br0" timeOffset="112370.4367">15432 10131 0,'0'0'0,"0"0"16,0 0-16,0 0 0,0 0 0,5 20 16,-5-20-16,0 0 0,0 28 15,-2-15-15,-1-1 0,0 1 16,-2 1-16,1 0 0,-2-1 16,2-1-16,-1-1 0,2 0 15,0-2-15,-1 0 0,2-2 0,0 0 16,0-3-16,1-1 0,0-1 15,1-2-15,3-2 0,0-3 16,2-3-16,1 0 0,3-3 16,2 1-16,1-1 0,0 0 15,0 0-15,3-2 0,-1 1 16,-1 1-16,0 1 0,-2 3 0,-2-1 16,1 2-16,-1 2 15,0 0-15,0 1 0,-3 3 0,1 0 16,-1 3-16,-1-2 0,0 5 15,-2 0-15,0 3 0,0-1 0,1 2 16,0 2-16,-2 0 16,0-1-16,-2 3 0,0-1 15,-2 4-15,0-3 0,1 1 16,1-2-16,1 1 0,1-3 16,2 0-16,0-3 0,1-4 0,0-2 15,-1-1-15,1 1 0,-2-1 16</inkml:trace>
  <inkml:trace contextRef="#ctx0" brushRef="#br0" timeOffset="112536.5582">16074 10106 0,'0'0'0,"0"0"16,0 0-16,32-6 0,-32 6 0,33-3 15,-13 1-15,-1-1 0,2 1 0,3 0 16,-5 0-16,-2 1 16</inkml:trace>
  <inkml:trace contextRef="#ctx0" brushRef="#br0" timeOffset="112938.1528">16799 9792 0,'0'0'0,"0"0"0,0 0 16,0 0-16,0 0 0,-13-21 15,13 21-15,-18-18 0,10 7 0,-6 1 16,-1 0-16,-2 2 16,0 1-16,-8 1 0,-1-1 15,2 3-15,2 1 0,0 5 16,-2 5-16,3 0 0,3 3 0,1 2 15,3 5-15,2 1 0,2 0 16,3 7-16,6 0 0,1 2 16,2-2-16,3 3 0,1 3 15,1-1-15,0-5 0,0 6 16,1 0-16,-3-8 0,0 1 0,-2 4 16,-1-3-16,0-3 0,-2-3 15,-3 1-15,-1-2 16,-2-4-16,-1-2 0,-5-1 0,-4-2 15,2-1-15,-1-1 0,1-8 16,1-6-16,1 0 0,0-2 16,2 2-16,2 2 0,1 1 15</inkml:trace>
  <inkml:trace contextRef="#ctx0" brushRef="#br0" timeOffset="113720.6248">16801 10203 0,'0'0'0,"0"0"0,0 0 16,0 0-16,0 0 0,29 1 16,-20 1-16,-2 2 0,-2-1 15,-4 1-15,-2 3 0,-2 0 16,-2-3-16,-2 3 0,-4 2 16,-2 0-16,0-2 0,-3 4 15,-1-1-15,2-2 0,1 2 0,1-2 16,1 0-16,2-1 0,2-1 15,3-3-15,2-1 16,2 3-16,2-3 0,3 0 0,4 2 16,3-4-16,2 3 0,6-6 15,1-1-15,2-3 0,2 0 0,2-2 16,4 0-16,-2-5 0,-2 3 16,6-3-16,0 6 15,-4 1-15,-4 0 0,-2 1 0,-2 1 16,-5 2-16,-3-1 0,0 1 15,-4-1-15,0 1 0,-2 1 16,-3 2-16,-1 0 0,-2 0 16,-2 2-16,-3 1 0,-1-1 15,-1 3-15,0 3 0,-1 2 16,-1 4-16,0-1 0,-1 0 0,0-1 16,0 1-16,2-2 0,0 3 15,1-4-15,1 1 16,-1-1-16,0-2 0,2-1 0,2 0 15,-1 0-15,2-3 0,0 0 16,1-1-16,1-3 0,-2 4 0,2-4 16,0 0-16,0 0 15,3 0-15,2-4 0,3 0 16,1-3-16,0 0 0,2-3 16,1-1-16,1 0 0,0 0 0,5-3 15,1 0-15,-2 3 0,0-3 16,-1 3-16,2 2 15,-1 0-15,-2 5 0,-2-3 0,-1 4 16,-1-3-16,-2 3 0,0 1 16,-1-1-16,-3 2 0,0 2 0,-4 2 15,-1 1-15,-1 1 16,0 0-16,-4 3 0,-1 2 16,-1 1-16,0-3 0,-3 5 15,-1 2-15,2-1 0,1-2 0,0 1 16,1 1-16,2-2 0,-1 1 15,3-2-15,1 3 16,1-6-16,1 2 0,2 1 0,4-1 16,0-3-16,1-3 0,3-1 15,2-5-15,1-1 0,0-2 0,1-2 16,-1-4-16,-2 4 16,-2 0-16,-2 0 0</inkml:trace>
  <inkml:trace contextRef="#ctx0" brushRef="#br0" timeOffset="122585.0352">9938 12190 0,'0'0'0,"0"0"0,0 0 15,0 0-15,0 0 0,0 0 0,0 0 16,0 0-16,0 0 0,0 0 16,0 0-16,0 0 0,0 0 15,0 0-15,0 0 0,0 0 16,0 0-16,0 0 0,0 0 16,0 0-16</inkml:trace>
  <inkml:trace contextRef="#ctx0" brushRef="#br0" timeOffset="122783.6545">10007 12488 0,'0'0'0,"0"0"16,0 0-16,0 0 0,0 0 0,0 0 15,0 0-15,0 0 0,4-25 16,-4 25-16,0 0 0,0 0 0</inkml:trace>
  <inkml:trace contextRef="#ctx0" brushRef="#br0" timeOffset="122958.4533">9988 12423 0,'0'0'0,"0"0"16,0 0-16,0 0 0,0 0 16,0 0-16,0 0 0,0 0 15,0 0-15,0 0 0,0 0 16,-4-25-16,4 25 0,0 0 0</inkml:trace>
  <inkml:trace contextRef="#ctx0" brushRef="#br0" timeOffset="123144.0452">9965 12550 0,'0'0'0,"0"0"15,0 0-15,0 0 0,-1-24 0,1 24 16,-7-30-16,7 30 0,-8-28 0,5 17 15</inkml:trace>
  <inkml:trace contextRef="#ctx0" brushRef="#br0" timeOffset="123334.8408">9888 12478 0,'0'0'0,"0"0"0,0 0 16,0 0-16,0 0 0,0 0 16,0 0-16,0 0 0,0 0 0,0 0 15,8-33-15,-8 33 0,0 0 16,3-26-16</inkml:trace>
  <inkml:trace contextRef="#ctx0" brushRef="#br0" timeOffset="123524.2344">9853 12450 0,'0'0'0,"0"0"16,0 0-16,0 0 0,0 0 0,0 0 15,0 0-15,0 0 16,0 0-16,0 0 0,0 0 15,0 0-15,0 0 0,-11-25 0,11 25 16,0 0-16</inkml:trace>
  <inkml:trace contextRef="#ctx0" brushRef="#br0" timeOffset="123711.1443">9806 12494 0,'0'0'0,"0"0"16,0 0-16,0 0 0,0 0 0,0 0 16,0 0-1,0 0-15,0 0 0,0 0 16,0 0-16,0 0 16,0-26-16,0 26 0</inkml:trace>
  <inkml:trace contextRef="#ctx0" brushRef="#br0" timeOffset="123891.2547">9781 12438 0,'0'0'0,"0"0"16,0 0-16,0 0 0,0 0 0,0 0 15,0 0-15,0 0 0,0 0 0,0 0 16,-1-26-16,1 26 0,0 0 15,-4-24-15</inkml:trace>
  <inkml:trace contextRef="#ctx0" brushRef="#br0" timeOffset="124064.2179">9722 12409 0,'0'0'0,"0"0"0,0 0 15,0 0-15,0 0 0,0 0 0,0 0 16,0 0-16,0 0 0,0 0 16,0 0-16,-13-21 0,13 21 0,0 0 15,-11-28-15,11 28 0</inkml:trace>
  <inkml:trace contextRef="#ctx0" brushRef="#br0" timeOffset="124258.2243">9672 12418 0,'0'0'0,"0"0"16,0 0-16,0 0 0,0 0 0,0 0 15,0 0-15,0 0 0,0 0 16,0 0-16,0 0 0,0 0 16,0 0-16,0 0 0,0 0 15,0 0-15,0 0 0,0 0 0,0 0 16,0 0-16,-1-26 0,1 26 15</inkml:trace>
  <inkml:trace contextRef="#ctx0" brushRef="#br0" timeOffset="124448.4165">9647 12442 0,'0'0'0,"0"0"15,0 0-15,0 0 0,0 0 0,0 0 16,0 0-16,0 0 0,0 0 15,0 0-15,0 0 16,0 0-16,0 0 0,0 0 0,0 0 16,0 0-16,0 0 0,0 0 15,0 0-15,0 0 0,0 0 0,15-17 16</inkml:trace>
  <inkml:trace contextRef="#ctx0" brushRef="#br0" timeOffset="127013.8612">9692 12481 0,'0'0'0,"0"0"0,0 0 0,0 0 15,0 0-15,0 0 0,0 0 16,0 0-16,0 0 0,0 0 0,0 0 15,0 0-15,0 0 0,0 0 16,0 0-16,0 0 16,0 0-16,0 0 0,0 0 15,0 0-15,0 0 0,0 0 0,0 0 16,0 0-16,0 0 0,0 0 16,0 0-16,0 0 0,0 0 15,0 0-15,0 0 0,0 0 16,0 0-16,0 0 15,0 0-15,0 0 0,0 0 0,0 0 16,0 0-16,0 0 0,0 0 0,0 0 16,0 0-16,0 0 15,0 0-15,0 0 0,0 0 16,0 0-16,0 0 0,0 0 16,0 0-16,0 0 0,0 0 0,0 0 15,0 0-15,0 0 0,0 0 16,0 0-16,0 0 0,0 0 15,0 0-15,0 0 0,0 0 16,0 0-16,0 0 0,0 0 16,18 15-16,-18-15 0,0 0 0,0 0 15,0 0-15,0 0 0,0 0 16,0 0-16,0 0 0,0 0 16,0 0-16,0 0 0,0 0 15,0 0-15,0 0 0,0 0 16,0 0-16,0 0 0,0 0 15,0 0-15,0 0 0,0 0 16,0 0-16,0 0 0,0 0 16,0 0-16,0 0 0,0 0 15,0 0-15,0 0 0,0 0 0,0 0 16,0 0-16,25 1 0,-25-1 16,0 0-16,0 0 0,0 0 15,0 0-15,0 0 16,0 0-16,0 0 0,0 0 0,0 0 15,0 0-15,0 0 0,0 0 0,0 0 16,0 0-16,0 0 16,0 0-16,0 0 0,0 0 15,0 0-15,0 0 0,0 0 16,0 0-16,0 0 0,0 0 0,0 0 16,0 0-16,0 0 0,0 0 15,0 0-15,0 0 0,0 0 16,22 10-16,-22-10 0,0 0 15,0 0-15,0 0 0,0 0 16,0 0-16,0 0 0,0 0 16,0 0-16,0 0 0,24-3 0,-24 3 15,0 0-15,7 0 0,-7 0 16,0 0-16,0 0 0,0 0 16,0 0-16,7 2 0,-7-2 15,0 0-15,0 0 0,4 2 16,-4-2-16,0 0 0,0 0 15,0 0-15,0 0 0,0 0 16,0 0-16,0 0 0,0 0 16,0 0-16,0 0 0,0 0 0,0 0 15,0 0-15,0 0 0,3 4 16,-3-4-16,0 0 0,0 0 16,0 0-16,0 0 0,0 0 15,0 0-15,0 0 0,0 0 16,0 0-16,0 0 0,0 0 15,0 0-15,0 0 0,0 0 16,0 0-16,0 0 0,0 0 16,0 0-16,0 0 0,7 2 15,-7-2-15,0 0 0,0 0 0,0 0 16,0 0-16,0 0 0,0 0 16,0 0-16,0 0 0,0 0 15,0 0-15,0 0 0,0 0 16,0 0-16,0 0 0,0 0 15,0 0-15,0 0 0,0 0 0,0 0 16,0 0-16,0 0 0,5-3 16,-5 3-16,0 0 15,0 0-15,0 0 0,0 0 16,0 0-16,0 0 0,5-4 0,-5 4 16,0 0-16,0 0 0,0 0 15,0 0-15,0 0 0,0 0 16,0 0-16,0 0 0,2-3 15,-2 3-15,0 0 0,0 0 16,0 0-16,0 0 0,0 0 0,0 0 16,0 0-16,0 0 15,0 0-15,1-7 0,-1 7 16,0 0-16,0 0 0,0 0 16,0 0-16,0 0 0,0 0 0,0 0 15,0 0-15,0 0 0,0 0 16,0-5-16,0 5 0,0 0 15,0 0-15,0 0 0,0 0 16,0 0-16,0 0 0,0 0 16,-2-4-16,2 4 0,0 0 0,0 0 15,0 0-15,0 0 0,0 0 16,-2-6-16,2 6 0,0 0 16,0 0-16,0 0 0,0 0 15,0 0-15,0 0 0,0 0 16,-2-5-16,2 5 0,0 0 15,0 0-15,0 0 0,0 0 16,0 0-16,0 0 0,-2-6 16,2 6-16,0 0 0,0 0 15,-4-5-15,4 5 0,0 0 0,0 0 16,0 0-16,0 0 0,-4-3 16,4 3-16,0 0 0,0 0 15,0 0-15,-4-5 0,4 5 16,0 0-16,0 0 0,0 0 15,-4-4-15,4 4 0,0 0 16,0 0-16,0 0 0,0 0 16,0 0-16,0 0 0,-6-2 15,6 2-15,0 0 0,0 0 16,0 0-16,0 0 0,-6-2 0,6 2 16,0 0-16,0 0 0,-5-2 15,5 2-15,0 0 0,0 0 16,-4-4-16,4 4 0,0 0 15,0 0-15,-4-4 0,4 4 16,0 0-16,0 0 0,-5-4 0,5 4 16,0 0-16,0 0 0,-5-3 15,5 3-15,0 0 0,-5-2 16,5 2-16,0 0 0,0 0 16,0 0-16,-5-3 0,5 3 15,0 0-15,0 0 0,-5-4 16,5 4-16,0 0 0,-3-4 15,3 4-15,0 0 0,0 0 16,-4-5-16,4 5 0,0 0 16,0 0-16,-5-2 0,5 2 0,0 0 15,0 0-15,0 0 0,0 0 16,0 0-16,0 0 16,0 0-16,0 0 0,0 0 15,0 0-15,0 0 0,0 0 0,0 0 16,0 0-16,0 0 0,0 0 15,0 0-15,-4-3 0,4 3 16,0 0-16,0 0 0,0 0 16,0 0-16,0 0 0,0 0 15,0 0-15,0 0 0,0 0 0,0 0 16,0 0-16,0 0 0,0 0 16,0 0-16,0 0 0,0 0 15,-2-4-15,2 4 0,0 0 16,0 0-16,0 0 0,0 0 15,0 0-15,0 0 0,0 0 0,0 0 16,2-6-16,-2 6 16,0 0-16,0 0 0,0 0 0,0 0 15,6-1-15,-6 1 0,0 0 16,0 0-16,0 0 0,0 0 16,0 0-16,0 0 15,0 0-15,0 0 0,0 0 16,0 0-16,0 0 0,0 0 0,5-3 15,-5 3-15,0 0 0,0 0 16,0 0-16,0 0 0,0 0 16,7-1-16,-7 1 0,0 0 15,7 2-15,-7-2 0,0 0 16,0 0-16,8 0 0,-8 0 0,0 0 16,0 0-16,0 0 0,6 0 15,-6 0-15,0 0 0,0 0 16,0 0-16,0 0 0,0 0 15,0 0-15,0 0 0,4-4 16,-4 4-16,0 0 0,0 0 16,0-8-16,0 8 0,0 0 0,-4-4 15,4 4-15,-2-5 0,2 5 16,0 0-16,-5-6 0,5 6 16,-5-6-16,5 6 0,-2-6 15,2 6-15,-2-4 0,2 4 16</inkml:trace>
  <inkml:trace contextRef="#ctx0" brushRef="#br0" timeOffset="129921.2976">22382 10406 0,'0'0'16,"2"-4"-16,0-5 0,0 2 0,0-1 16,0-2-16,1-1 15,-1-4-15,-1-1 0,-2 0 0,-1 2 16,-2-1-16,0 1 0,-3 3 16,0 0-16,-2 1 0,-2 3 15,-5 0-15,-2 3 0,-2 1 16,0 3-16,-1 3 0,-1 1 15,-1 3-15,-1 3 0,-3 3 16,0 6-16,4-1 0,2 0 0,0 2 16,0 3-16,3 2 0,-1-3 15,6 4-15,4 1 0,1-4 16,2 1-16,2-3 0,4 4 16,2-4-16,3-2 0,0-1 15,3-4-15,-1 0 0,-1-3 0,4-1 16,2-3-16,3-3 15,0 3-15,3-4 0,1-3 16,-2 0-16,0-4 0,1-2 16,1-1-16,0-1 0,0-2 0,-1 0 15,1-2-15,-3 1 0,-3-3 16,0 0-16,0 0 0,-2-1 16,-1-1-16,-1 0 0,-1-1 15,-2 3-15,1 2 0,-1-2 16,-3 0-16,0 3 0,-1 2 0,0 4 15,-1 1-15,0-1 16,-1 3-16,0-1 0,0 3 16,0-4-16,0 4 0,-1 4 0,-2 3 15,1 0-15,-1 4 0,-2 3 16,0 1-16,-2 5 0,0-1 16,-5 9-16,-3 5 0,1 0 15,0 1-15,-4 13 0,1 3 16,1 0-16,-1-1 0,-3 9 15,1 2-15,-1-7 0,0-5 0,-1 12 16,1 4-16,5-10 16,2-2-16,1 3 0,2-3 0,3-8 15,1-5-15,3-2 0,2 2 16,2-7-16,1-4 0,2-6 16,2-1-16,2-8 0,2-4 0,3 1 15,2-2-15,2-5 0,-1-3 16,0-2-16,0-3 15,2-2-15,0 0 0,4-4 16,3-3-16,-1-4 0,1 0 16,-3-5-16,0-4 0,-2 2 0,-3 0 15,0-3-15,-2-1 0,-2 1 16,-2 2-16,-4-6 0,-3 0 16,-2 0-16,-4 3 0,-3-6 15,-4 3-15,0 6 0,-1 0 0,-3-4 16,-1 0-16,1 10 15,-2 2-15,-3 0 0,-5 0 16,3 4-16,1 2 0,1 2 16,2-1-16,0 4 0,1 4 0,-1 0 15,1 5-15,-1-1 0,2 2 16,3 1-16,2 3 0,3 0 16,1 0-16,4 4 0,3 4 15,5-1-15,2 0 0,3 4 16,4 0-16,2 0 0,1-2 0,3-2 15,2-1-15,-2-6 0,-1-4 16,-3 1-16,-4-2 0,-3-1 16</inkml:trace>
  <inkml:trace contextRef="#ctx0" brushRef="#br0" timeOffset="130570.63">22633 10071 0,'0'0'0,"0"0"16,0 0-16,0 0 0,0 0 0,0 0 16,-4 21-16,4-21 0,0 0 15,-7 34-15,7-34 0,-7 30 16,3-16-16,-2 4 0,1 0 16,-1 0-16,1-2 0,0 2 15,1-2-15,-1-1 0,1-1 0,0 1 16,0-2-16,2-2 15,0-4-15,1 0 0,0-3 16,0 0-16,1-1 0,0-3 0,0 0 16,3 0-16,0-4 0,2-2 15,1-2-15,1-3 0,-1 1 16,1-1-16,1 0 0,-2 0 16,1 1-16,2-5 0,0-1 15,-2 1-15,0 2 0,1 2 16,-1 0-16,0 0 0,-1-1 0,-1 5 15,2-3-15,-2 4 0,-1 1 16,-2 3-16,0 0 16,1 0-16,1 2 0,-2 2 0,1 5 15,-1-3-15,1 3 0,-2 1 16,0 2-16,-1-1 0,0 1 0,0 3 16,-1 1-16,0 0 15,-1 1-15,1 3 0,-1 1 16,0-2-16,0-2 0,-1 1 0,1-4 15,1 2-15,0-3 0,0-1 16,0 0-16,1-6 0,0 0 16,2-1-16,1-6 15,1 3-15,-1-2 0,-1 1 0</inkml:trace>
  <inkml:trace contextRef="#ctx0" brushRef="#br0" timeOffset="130987.2723">23226 9924 0,'0'0'0,"0"0"16,17 13-16,-6 1 0,2 4 16,3 2-16,3 5 0,5 10 15,0 1-15,1 12 0,-2 2 16,-1 2-16,-2 1 0,0 8 15,-4 3-15,-1-6 0,-3 2 0,-1 11 16,-3 1-16,-6-4 16,-3-4-16,-6 11 0,-2-1 0,-4-5 15,-3-4-15,-23 28 0,-7-6 16,-4-10-16,-2-7 0,-10-1 16,-6 1-16,-1-15 0,-1-12 0,23-13 15,14-10-15,9-6 16</inkml:trace>
  <inkml:trace contextRef="#ctx0" brushRef="#br0" timeOffset="131721.0501">21608 9938 0,'0'0'0,"-12"9"0,-1 4 16,0-2-16,-2 3 0,-9 13 0,-5 7 16,-5 9-16,1 1 0,-6 15 15,-1 9-15,7-7 0,6-4 0,1 17 16,0 12-16,5-7 15,5-7-15,0 35 0,9-4 16,5-21-16,4-13 0,7 1 16,3-1-16,0-13 0,1-9 0,14 6 15,9 1-15,-3-13 0,-1-10 16,-10-7-16,-8-10 16,-4-3-16</inkml:trace>
  <inkml:trace contextRef="#ctx0" brushRef="#br0" timeOffset="132554.1841">23764 10010 0,'0'0'0,"0"0"0,-2 19 16,0-11-16,0-1 0,-2 2 0,0 1 16,-1 3-16,2-1 0,-2 3 15,-1 1-15,0 0 0,-1-4 0,1 1 16,2-2-16,0-1 16,-1-2-16,2-1 0,1 0 15,1-4-15,-1 1 0,1-1 0,0-2 16,1-1-16,0 0 0,1-4 15,0 0-15,2-3 0,-1-3 16,1 2-16,0-2 0,2-1 16,-1 0-16,2-2 0,0 1 15,0-1-15,-1 1 0,2-2 16,1 3-16,1-7 0,-1 1 0,0 2 16,-1 1-16,-1 0 0,1 3 15,0 0-15,0 4 0,0-2 16,-2 4-16,1-2 15,-1 3-15,2-1 0,1 1 0,-2 1 16,2 1-16,0 0 0,0 1 16,-1 1-16,1 1 0,0 1 15,-1 3-15,0 0 0,0 1 16,-1 3-16,0-2 0,-2 3 16,1 1-16,-2 0 0,0 0 0,-1 3 15,1-2-15,-2 1 0,0 1 16,0 0-16,-1 1 0,0 3 15,-1 0-15,-1 0 0,-1 1 16,1 1-16,0-3 0,0-1 16,0-3-16,1-1 0</inkml:trace>
  <inkml:trace contextRef="#ctx0" brushRef="#br0" timeOffset="134437.923">24027 10717 0,'0'0'0,"0"0"16,0 0-16,0 0 0,0 0 16,17-11-16,-17 11 0,0 0 15,29-10-15,-12 9 0,5 1 16,1 0-16,0 0 0,12 1 15,5-1-15,-3 3 0,-1 1 16,8 4-16,0 2 0,-6 0 0,-3 1 16,-8-1-16,-5-2 15,-4-4-15</inkml:trace>
  <inkml:trace contextRef="#ctx0" brushRef="#br0" timeOffset="134622.0279">23962 10963 0,'0'0'0,"0"0"15,0 0-15,0 0 0,23-6 0,-23 6 16,48-1-16,-17 1 16,3 0-16,7 4 0,5-1 15,11 4-15,-4-4 0,1 2 0,-11-3 16,-8-1-16</inkml:trace>
  <inkml:trace contextRef="#ctx0" brushRef="#br0" timeOffset="135604.4596">25386 10767 0,'0'0'0,"5"-7"16,0 0-16,1-1 0,-1-2 0,2-5 16,1-3-16,-2-2 0,0 1 15,-3-1-15,0 2 16,-1 3-16,-2 1 0,-3-1 0,1-2 16,-2 2-16,-2 4 0,-3 0 15,-2 1-15,-2 3 0,-2 3 16,-2 4-16,-1 1 15,0 3-15,-1 2 0,-2 1 0,-2 3 16,1 2-16,0-1 0,-4 9 16,3 0-16,2 3 0,1-1 0,3-1 15,0 1-15,3 0 16,1 2-16,4-3 0,3-2 0,2 2 16,2 0-16,2-3 0,2 0 15,0-4-15,1 0 0,3-3 16,1 0-16,-2-3 0,1-2 15,0-2-15,1 0 0,-2-4 16,2-4-16,1 0 0,2-2 16,0 1-16,-1-2 0,1 0 15,1 0-15,0-3 0,-1 2 0,1-3 16,0-3-16,-1 1 0,-1 1 16,-1 2-16,-2-2 0,1-1 15,0 2-15,-2 4 0,1 0 16,-2 0-16,-1 0 0,1 3 15,-1 1-15,-3 3 0,2-3 16,-2 3-16,-1 6 0,0 1 16,-1 1-16,-3 5 0,0 2 15,-2 2-15,0-2 0,-6 13 16,-1 1-16,0 0 0,-1 5 0,-3 9 16,-1 1-16,0-1 0,0 0 15,-5 10-15,-1 1 0,2-4 16,1-4-16,1 11 0,3 0 15,4-7-15,2-4 0,2-2 16,2-1-16,2-5 0,3-5 16,3-1-16,1-3 0,1-5 15,2-5-15,1-1 0,3-1 16,3-4-16,4-2 0,5-6 16,5-2-16,-3-4 0,-3-3 0,4 0 15,1 0-15,3-4 0,3-1 16,-2-5-16,-2-1 0,-2-4 15,0-1-15,-1-1 0,0-1 16,-2-1-16,-1 0 0,-5-2 16,-2-5-16,-2 4 0,-2-2 0,-3 1 15,-3-4 1,-2 3-16,-1 3 0,-3 0 0,-4 1 16,-2 5-16,-2 2 0,-3-1 15,-4 0-15,1 4 0,0 3 0,2 1 16,2 6-16,-1-1 0,2-1 15,2 2-15,0 1 0,1 3 16,2 0-16,0 4 0,2 1 16,2 0-16,3 2 0,4 1 15,2 2-15,4 1 0,2 3 16,5 1-16,3 2 0,2 1 16,2 3-16,0-2 0,-4-2 15,-4-4-15</inkml:trace>
  <inkml:trace contextRef="#ctx0" brushRef="#br0" timeOffset="136453.9226">25754 10303 0,'0'0'0,"0"0"0,0 0 15,0 0-15,0 0 0,0 0 16,0 0-16,1 29 0,-1-29 15,-1 22-15,1-22 0,-3 31 16,1-13-16,-1-1 0,-2 2 16,2 2-16,0-3 0,-2 4 15,1-1-15,0 0 0,-1-3 0,2-3 16,0 2-16,-1-6 0,2 0 16,0 0-16,0-1 0,1-3 15,-1 0-15,1-4 0,1-3 16,0 0-16,0 0 0,1-6 15,1-1-15,0 0 0,0-1 0,1-2 16,2 0-16,-1 1 16,0-1-16,1-1 0,0-3 15,1 3-15,1 0 0,1-6 16,2 2-16,0-2 0,-1 3 0,0 2 16,1-2-16,0 4 0,0 2 15,-2-2-15,1 2 0,-1-1 16,0 4-16,-3 1 0,-1-1 15,-1 3-15,1-1 0,1 3 16,-1 1-16,1 1 0,-2 0 0,0 3 16,0-1-16,0 3 0,-1 0 15,0 1-15,0 2 16,0-2-16,0 2 0,-1 2 0,0 1 16,0 1-16,-1-3 0,0 1 15,0 1-15,-1 2 0,0-1 0,-2 7 16,1-3-16,0-1 15,0-2-15,-1-1 0,-1 0 16,2-3-16,0-3 0,0 2 16,-1-2-16,1 0 0,0-2 0,3-2 15,2-1-15,0-2 0,-1 1 16,0-2-16</inkml:trace>
  <inkml:trace contextRef="#ctx0" brushRef="#br0" timeOffset="137254.511">26062 10143 0,'0'0'0,"0"0"0,0 0 16,0 0-16,0 0 0,0 0 16,0 0-16,0 0 0,0 0 0,0 0 15,0 0-15,0 0 0,27-7 16,-27 7-16,0 0 0,25 6 16,-25-6-16,20 7 0,-20-7 15,20 7-15,-10-3 0,-1-1 16,-1 1-16,0-1 0,0 1 15,-1 0-15,-1-1 0,-1 1 0,-2 3 16,-1-4-16,0 5 0,-2-1 16,-1 0-16,-2 0 0,-2 0 15,-1-2-15,-2 2 0,-2 0 16,-1 1-16,0-3 0,-1 2 16,1-1-16,1 1 0,0-1 15,0 1-15,1-2 0,2 0 16,-1-1-16,1 0 0,2 2 15,0-2-15,2 0 0,1 0 0,1-1 16,2 0-16,1 1 0,1-1 16,3-1-16,3 2 0,2-1 15,2-1-15,1 0 0,2 1 16,-1 0-16,1 0 0,1 0 16,2 1-16,5-3 0,-1 2 15,-1-2-15,1 1 0,-5-2 16,-2 1-16,-3-1 0</inkml:trace>
  <inkml:trace contextRef="#ctx0" brushRef="#br0" timeOffset="145805.026">10962 14542 0,'0'0'0,"0"0"16,0 0-16,-15-19 0,15 19 15,-20-20-15,4 8 0,-3 0 0,-2 0 16,-10-7-16,-3-1 16,-2 1-16,0 2 0,-14-3 0,-1 1 15,1 3-15,2 3 0,-14 4 16,-2 2-16,4 3 0,4 3 15,-11 7-15,-2 6 16,7 4-16,3 5 0,-2 6 16,6 5-16,5 2 0,2-2 0,0 8 15,2 2-15,-3 13 0,8-1 0,10 1 16,8 2-16,7-3 0,5 0 16,5 6-16,4 1 15,6-7-15,5-5 0,6 2 16,6 3-16,6-2 0,3-5 0,6 0 15,4 3-15,2-7 0,1-4 16,5 1-16,5 5 0,1-8 16,2-3-16,6-1 0,5 3 15,-4-5-15,-3-2 0,1-14 16,3-8-16,-5-3 0,-4-4 0,9-4 16,7-5-1,-12-7-15,-6-2 0,-2-7 0,-2 0 16,1 0-16,0 0 0,-4-7 15,-3-4-15,-4-3 0,-4-1 16,-3-6-16,-2 0 0,-6-4 0,-4-4 16,0 1-16,-1 3 15,-2 1-15,-3 1 0,-4-2 0,-2-4 16,-2 2-16,-1 2 0,-4 4 16,-2 2-16,-1 5 0,-1 3 15,-4 4-15,-4 0 0,-1 3 16,-2 0-16,2-3 0,1 2 15,-3 11-15,-3 8 0,4 1 16,-1-2-16,1 5 0,-1 0 0,5 3 16,3-1-16,1 3 0</inkml:trace>
  <inkml:trace contextRef="#ctx0" brushRef="#br0" timeOffset="146921.447">14667 14183 0,'0'0'0,"-9"-12"15,-1-2-15,-2-3 0,-2-1 0,-10-9 16,-12-10-16,-3-2 0,-1-8 16,-15-3-16,-4 2 0,-12-2 15,1 3-15,-13-1 0,0 4 16,2 6-16,0 6 0,-40-4 16,6 8-16,14 10 0,7 6 15,-1 9-15,0 9 0,6 4 16,4 4-16,0 7 0,0 3 0,4 9 15,1 5-15,5 5 0,2 4 16,5 5-16,2 4 0,-1 8 16,-1 7-16,13 1 0,9-2 15,4 10-15,3 5 0,9 1 16,3-4-16,7 11 0,4 4 16,5-5-16,4-1 0,7 8 15,3 4-15,5 1 16,2 0-16,9 9 0,6 6 15,4-19-15,2-11 0,8 4 0,7 3 16,1-5-16,3 0 0,5 2 16,4 3-16,0-9 0,-3-4 15,5 1-15,1-2 0,4-12 16,0-9-16,4-1 0,4-1 16,-7-16-16,-4-9 0,1-6 15,1-4-15,5-7 0,1-2 0,3-12 16,2-8-16,-6-4 0,-5-5 15,3-3-15,3-1 0,1-6 16,-1-2-16,2-13 0,0-8 16,-9-1-16,-6 0 0,2-6 15,2-6-15,-4-2 0,-2-2 0,-1-13 16,-1-8-16,-6 1 0,-6-1 16,0-6-16,1-7 15,-7 7-15,-4 6 0,0-5 16,0-3-16,-6 3 0,-2 2 0,-8-4 15,-4-3-15,-2 7 0,-1 6 16,-5-3-16,0-2 0,-4 12 16,-2 4-16,-6 3 0,-4 4 15,-3-1-15,-2 3 0,-5 3 16,-3 2-16,1 10 0,0 9 0,-10-4 16,-9-1-16,2 2 0,0 2 15,-4 6-15,-4 5 0,-7 5 16,-6 3-16,-2 5 0,-2 4 15,6 3-15,2 2 0,19 2 16,11 2-16,9 0 16</inkml:trace>
  <inkml:trace contextRef="#ctx0" brushRef="#br0" timeOffset="151005.0036">24557 13796 0,'0'0'0,"0"0"15,-16-13-15,16 13 0,-20-15 0,3 4 16,-4-3-16,-2-1 0,-2 1 16,-15-4-16,-6 1 0,-11-3 15,1 3-15,-12-1 0,-2 2 16,5 6-16,4 3 0,-14 3 16,-2 3-16,5 3 0,1 4 15,-5 5-15,3 3 0,13 2 0,9 2 16,-20 23-16,7 9 0,15-3 15,8-2-15,13 5 0,8 4 16,7-2-16,3-4 0,8 6 16,4 0-16,6-6 0,3-5 15,12 8-15,8 8 0,0-6 16,-1-4-16,9 1 0,8 3 16,1-3-16,2 2 0,5-4 15,3-1-15,-3-5 0,-5-5 0,4-2 16,4-3-16,-5-10 0,-3-10 15,3-2-15,1-3 0,-3-8 16,-2-9-16,-1-5 0,1-5 16,-10 5-16,-3 0 0,1-6 15,2-8-15,-4 1 0,-2 2 16,0-9-16,0-1 0,-3-3 16,-3 0-16,3-1 0,2-2 0,-2 2 15,-1-4-15,-6-3 16,-4-1-16,-4 5 0,-2 4 0,-2-7 15,-1-1-15,-3 3 0,-4 6 16,3-6-16,-1-2 0,0 7 16,-3 5-16,-4-3 0,-4 0 15,-1 3-15,0 4 0,-6-1 16,-4-2-16,4 5 0,2 3 0,-3 11 16,-4 0-16,-1 1 0,-2-1 15,-7 5-15,-5 5 0,10 1 16,7 2-16,4-1 0</inkml:trace>
  <inkml:trace contextRef="#ctx0" brushRef="#br0" timeOffset="152171.5177">29750 15680 0,'0'0'0,"0"0"16,0 0-16,0 0 0,12-15 15,-12 15-15,0 0 0,0-25 16,-3 11-16,-4-1 0,-4-4 16,-1-1-16,-2-2 0,-12-9 15,-5-1-15,-1 0 0,-2 3 0,-12-8 16,-4-1-16,-7 1 16,2 6-16,-1-1 0,-2 7 0,-7-3 15,2 6-15,-2 3 16,-1 2-16,10 3 0,6 3 0,-9 0 15,-2 2-15,4 4 0,2 2 16,3 6-16,1 4 0,7 1 16,5-1-16,-15 11 0,8 3 15,19-4-15,2 2 0,1 9 16,2 3-16,3-5 0,3-1 0,3 7 16,5 4-16,4 0 15,5 3-15,8 6 0,4 6 16,0-9-16,-2-5 0,8 5 15,8 2-15,0-1 0,2-1 16,17 19-16,-1-5 0,-1-4 0,1-6 16,-2 0-16,0-3 0,2-3 15,3 0-15,-1-5 0,0-3 16,-4-5-16,-2-3 0,5 1 16,3-1-16,-3-5 0,0-2 0,-1-3 15,1 0-15,-2-6 0,-2-4 16,5-2-16,3-4 15,-8-2-15,-4-1 0,-1-10 16,1-5-16,-10 1 0,-5 2 0,2-6 16,0-2-16,-11 9 0,2-2 15,0-9-15,3-7 0,-2-2 16,-3 0-16,-1-2 0,0-2 16,-4-2-16,-1-1 0,-4 0 15,-1 0-15,-2 4 0,-1-1 16,-5-2-16,-4-1 0,-4-1 0,-1-2 15,-7 3-15,-4 1 16,-4 3-16,-1 2 0,8 9 0,7 10 16,4 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8:13:12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2658 4891 0,'0'0'0,"0"0"0,0 0 16,0 0-16,0 0 0,0 0 15,0 0-15,0 0 0,0 0 0,-2 29 16,2-29-16,-8 32 0,3-12 16,2 5-16,-3 3 15,3 1-15,0 1 0,-1 11 16,-1 2-16,2-2 0,-1-2 0,1 13 16,0 0-16,1-3 0,0-3 15,-1 11-15,-2 2 0,0-3 16,3-4-16,-5 10 0,1-3 15,-1-3-15,3 0 0,-4 6 16,-1-4-16,4-6 0,1-2 16,3-4-16,-2 1 0,1-5 0,1-9 15,1 2-15,-3-3 16,2-6-16,-2-6 0,3-1 16,1-1-16,1-1 0,2-3 0,-1-2 15,-3-1-15,0-1 0,3-3 16,-3-3-16,0 0 0,0 3 15,4-1-15,-4-2 0,1-1 16,1 1-16,0-3 0,1 3 16,-3-1-16,4 0 0,-1-3 0,0 0 15,1-4-15,1 1 16,0-1-16,0 1 0,2 2 16,-4-1-16,2 1 0,0 1 0,2-3 15,1 2-15,-1-1 0,5 1 16,0 1-16,1-1 0,3 1 15,-1-2-15,3 2 0,1 0 16,2 0-16,5 0 0,3-1 16,1 1-16,-2 0 0,4 1 0,2-1 15,-2 3-15,-2-3 0,13 3 16,1-2-16,-5 2 0,-2-3 16,4 3-16,3 1 15,5-3-15,-3-1 0,2 2 16,2-1-16,1 0 0,-2 2 0,10-3 15,2-1-15,-5 1 0,-2 1 16,2 2-16,4-2 0,-8-1 16,-3 2-16,11-4 0,0 1 15,-4 1-15,-5 0 0,3-3 16,4 0-16,-2 2 0,-2 0 0,27-2 16,-1 3-16,-14-3 0,-8 3 15,1 3-15,2 2 0,-5-2 16,-2-4-16,1-2 0,-1-1 15,-3 1-15,-3 6 0,1 0 16,-2 2-16,-1-5 0,-3-1 0,4-2 16,6 3-16,-11 0 15,-5 4-15,2-1 0,4 0 16,-4-2-16,-2-1 0,-2-4 0,3-6 16,-18 6-16,2 1 0,-2 3 15,-3 0-15,-1 0 0,-1-1 16,-1-2-16,1 2 0,-5-1 15,-5 1-15,0 1 0,-2-1 16,-1-1-16,1-2 0,-5-3 16,1-4-16,-1 4 0,1 0 0,0 3 15</inkml:trace>
  <inkml:trace contextRef="#ctx0" brushRef="#br0" timeOffset="982.5987">3095 4907 0,'0'0'16,"16"0"-16,4-1 0,5 1 15,3-2-15,15 1 0,15 0 0,8-1 16,-1-1-16,5 1 0,3 1 16,0 0-16,0-1 0,11-2 15,0 2-15,25 2 0,-12 5 16,-3-3-16,-3-1 0,-7 0 16,-5-1-16,2 2 0,-1 1 15,0-1-15,-2 0 0,0-1 16,-1 2-16,-7-3 0,-4 1 0,-1-1 15,-3-1-15,-3 4 0,-4 2 16,3 0-16,-1 0 0,-2-2 16,-5-1-16,-2 1 0,-2 2 15,-2 0-15,-1 1 0,1-1 16,3 1-16,-9-2 0,-4 1 0,3 0 16,2-2-16,-4 1 15,-7 1-15,-5-2 0,-2 0 16,-3 1-16,2 0 0,-9 3 0,2 3 15,-1-1-15,-1-1 0,-1-2 16,-2 1-16,-1 2 0,0 1 16,-3 1-16,-1 1 0,0-1 15,-2 1-15,0 2 0,0 1 16,-1 1-16,0 2 0,-1 0 16,-1 3-16,-1 1 0,0 2 0,-4 4 15,0 3-15,-1 1 16,-2 0-16,1 11 0,0-3 15,2 2-15,2-1 0,0 0 0,0 0 16,4 0-16,-1-1 0,-1 8 16,0-4-16,0 1 0,1 0 15,-3-2-15,1 0 0,-2 0 16,0-3-16,-1-2 0,0-2 16,2-4-16,0 3 0,1-2 15,1 2-15,-1-3 0,3-3 0,-1 0 16,1-1-16,-1 1 15,0-1-15,0 0 0,2-1 16,0-6-16,0-4 0,0-6 0</inkml:trace>
  <inkml:trace contextRef="#ctx0" brushRef="#br0" timeOffset="8166.5099">24860 4603 0,'0'0'16,"0"0"-16,0 0 0,0 23 0,0-23 15,-1 25-15,1-25 0,-2 35 0,0-13 16,0 2-16,-1 4 16,1 9-16,0 2 0,-1 4 15,-2 4-15,1 9 0,-1-1 0,1 2 16,0 2-16,-3 9 0,0-2 16,1 10-16,0-2 0,1-3 15,-1-3-15,0 9 0,0 0 16,0-6-16,-1-5 0,-2 23 15,0-8-15,4-13 0,3-4 0,-1-4 16,1-2-16,0-7 16,-1-2-16,-1-9 0,1-2 0,-1-6 15,0 0-15,1-3 0,1 0 16,1-7-16,2-1 0,-2-10 16,0 5-16,-2-5 0,1-3 15,2 3-15,2 3 0,-2-7 16,-1-3-16,1-1 0,0 1 15,0-4-15,0 0 0,0 0 16,0 0-16,0-4 0,0 0 0,0-2 16,0-1-16,1 3 0,2 0 15,0-3-15,1 0 0,2 0 16,0 0-16,2 0 0,1-1 16,0 1-16,1 0 0,3 0 15,3 0-15,2 0 0,1 0 16,1 2-16,1-2 0,3 3 0,2 1 15,3-3-15,2 2 16,9 0-16,0 1 0,2-1 16,2 0-16,3 1 0,0-3 0,12 5 15,-1 0-15,-1-2 0,1 3 16,8-3-16,-1 2 0,1 2 16,1 2-16,1-2 0,0-1 15,7-1-15,-4 1 0,3 0 16,2 0-16,27-3 0,-10 0 0,-5 2 15,-3 1-15,-7-3 16,-4 2-16,2-2 0,1 0 16,0 3-16,-2 0 0,1-4 0,0 1 15,-6 2-15,-2 2 0,-4 2 16,-4 1-16,-5-2 0,-4-4 16,-1-2-16,-3 0 0,-4-3 15,-4 1-15,-3 1 0,-3-2 16,-4 1-16,-4-1 0,-3 2 15,-2 1-15,-2-2 0,-3 2 0,-3 1 16,-3-4-16,-6 3 0,1 0 16,-2 0-16,-1-2 0,-2 2 15,-1-3-15,-6 0 0,-4 0 16,-6-1-16,-4-3 0,5 1 16,3 3-16,3 1 0</inkml:trace>
  <inkml:trace contextRef="#ctx0" brushRef="#br0" timeOffset="9250.2251">24624 4571 0,'0'0'0,"0"0"16,0 0-16,21-6 0,-21 6 0,27-7 16,-6 4-16,2-1 0,2 1 15,7 0-15,6 0 0,8-2 16,-1 0-16,19-2 0,7-3 15,-3 4-15,-2 1 16,27-2-16,8 0 0,4 0 0,-10 0 16,10 1-16,-6-1 0,32-2 15,-13 1-15,-9 4 0,-4 2 16,-12 1-16,-8-1 0,2 1 16,2 0-16,-5 0 0,-4-1 0,-2 1 15,-3 0-15,-5-1 0,-3-2 16,0-1-16,-1-1 15,-2 5-15,0 4 0,-5 1 0,-2 1 16,-5-1-16,-2-2 0,1-2 16,1-2-16,-5 0 0,-4 1 15,-3 0-15,-4-1 0,-4-1 16,-2 2-16,-1 2 0,-1 1 16,-2 3-16,-3 4 0,-2-4 15,0-3-15,-7 2 0,-2 1 0,-5 1 16,0 2-16,1 1 0,0 2 15,0-3-15,-1 0 0,1 3 16,1 1-16,-4-1 16,-1-2-16,-2 4 0,-1 1 0,1 1 15,0 2-15,-2-3 0,-2 3 0,1 2 16,1 1-16,-2 1 16,-2 3-16,-1 0 0,1 2 15,-2 1-15,1-1 0,-1 3 0,1 3 16,-2 5-16,0-2 0,1 5 15,-1 4-15,1-3 0,0-3 16,-2 3-16,0-1 0,0 1 16,1 2-16,-1 5 0,2 1 15,0-4-15,1-2 0,-2 2 16,1 1-16,-1 0 0,0 1 16,2-3-16,0 1 0,2-5 0,0-1 15,-2 7-15,2-1 0,0-1 16,-1-6-16,1 0 15,0 1-15,1-7 0,1-3 0,1-4 16,0 3-16,1-6 0,0-1 16,0 0-16,-1 1 0,0-4 15,0-1-15,0-2 0,-1 3 16,0-8-16,-2-3 0,1 4 16,1-4-16,1-2 0,0-5 0,0 2 15,0-2-15,0 4 0,0-4 16,0 3-16,0-2 15,0-1-15,0 0 0,0 0 0,0 0 16,0 0-16,0 0 0,0 0 16,3-1-16,-3 1 0,3-3 15,-3 3-15</inkml:trace>
  <inkml:trace contextRef="#ctx0" brushRef="#br0" timeOffset="17000.9202">22632 8087 0,'0'0'0,"0"0"0,0 0 15,26-6-15,-13 4 0,5 0 16,5 0-16,3 1 0,1 1 0,13 0 16,3-1-16,1 0 15,1 1-15,12 0 0,2 1 0,-4 1 16,-2-1-16,11 2 0,2 1 15,-3 0-15,-3 2 0,9 2 16,-1-2-16,-7 0 0,-5-3 0,8 1 16,-1 2-16,-8-1 15,-5-2-15,-2 0 0,1 2 16,-8-2-16,-6-1 0,1-2 0,2 0 16,-4 2-16,-2 1 0,-2-2 15,-3-1-15,1 0 0,-2-2 16,-5 3-16,0 1 0,-2-2 15,0 0-15,-3 1 0,0 2 16,-5-3-16,-1-2 0,-1 1 16,-1-1-16,0 0 0,0 0 15,-3 0-15,0-1 0,0 1 0,1 1 16,-3-2-16,-1 2 16,0-1-16,2 0 0,-2 1 0,0 1 15,-2 0-15,0 0 0,2 0 16,-2 0-16,0 0 0,0 0 15,0 0-15,-2 2 0,0 1 16,-1 1-16,-2 0 0,0 2 16,0-2-16,2 1 0,0-2 15</inkml:trace>
  <inkml:trace contextRef="#ctx0" brushRef="#br0" timeOffset="18449.7813">15883 6636 0,'0'0'0,"0"0"0,0 0 15,0 0-15,0 0 0,0 0 0,0 0 16,0 0-16,15 25 0,-15-25 15,0 0-15,16 29 0,-16-29 16,9 29-16,-5-8 0,0 1 16,1 3-16,-1 3 0,0 3 15,-1 8-15,0-2 0,-1 5 16,1 2-16,-1 8 0,-1-1 0,1 0 16,1 2-16,-3 8 0,-2-6 15,0 4-15,0 5 0,-3 1 16,0-7-16,0 0 0,1 0 15,1-7-15,-1-5 0,-1 9 16,-1 1-16,2-9 0,1-5 16,0 1-16,1-2 0,-1-7 15,-2-4-15,4-2 0,2-2 16,1-3-16,-1-4 0,-2-4 0,-1-1 16,2-5-16,2-2 0,-2-1 15,0-1-15,0-1 0,1-2 16,-1-2-16,2 2 0,0-2 15,1-1-15,2 0 0,0-3 16,1 2-16,-1 0 0,2-1 16,1-2-16,1-1 0,-1 1 0,2-1 15,1 0-15,0 0 0,1 1 16,3 0-16,1 2 0,2-1 16,0 1-16,1-1 0,4-1 15,0-1-15,1 2 0,4 1 16,1-1-16,1 2 0,0 0 15,10 1-15,1 1 0,0 0 16,-1 0-16,3 2 0,3 2 16,7 0-16,-2 1 0,4-3 15,2 1-15,0 0 0,-3-2 0,14 1 16,4 0-16,-4-1 0,-3 1 16,12 0-16,2-1 15,-9 0-15,-6 1 0,37 2 0,-4 3 16,-13-2-16,-6-1 0,3-2 15,5 0-15,-5 1 0,-4 1 16,3-4-16,4-4 0,-5 0 16,-4 0-16,5 5 0,5 4 15,-8-4-15,-5-2 0,6 4 16,5 2-16,-7-2 0,-4-3 0,-1 0 16,1-1-16,-7 2 0,-3 1 15,1 0-15,1 0 16,-7-1-16,-4-1 0,1 3 0,1 0 15,-7-1-15,-4 0 0,1 0 16,2 0-16,-8-1 0,-5-1 16,0 1-16,0 0 0,-5 0 0,-4 0 15,-5-2-15,-3-3 16,-6 1-16,-3 0 0,-5 0 16,-2-3-16,-2 2 0,0 1 0,-6-1 15,-4-2-15,-5 1 0,-5-2 16,6 3-16,4 0 0,2 2 15</inkml:trace>
  <inkml:trace contextRef="#ctx0" brushRef="#br0" timeOffset="19533.1355">15947 6586 0,'0'0'0,"0"0"0,0 0 15,0 0-15,0 0 0,34-10 16,-34 10-16,35-11 0,-13 8 0,5 2 15,4-1-15,1 1 16,2-2-16,15-1 0,4 0 16,11-2-16,-1 2 0,17 0 15,2 0-15,-4-6 0,-5-2 0,21-4 16,6 1-16,4 4 0,-10 4 16,42-1-16,-11 1 15,-14 0-15,-11 0 0,2 1 0,4 2 16,-12 3-16,-7-1 0,7-2 15,5 0-15,-7 3 0,-5-1 16,6-2-16,7 0 0,-12 1 16,-6-4-16,4 6 0,2-2 15,-8 2-15,-5 1 0,5 1 16,2-1-16,-8 4 0,-5 2 0,0-4 16,3 0-16,-7 2 0,-4-1 15,-2-3-15,0-3 0,-9 2 16,-3-5-16,0 6 0,0 4 15,-5 2-15,-2-2 0,-4 0 16,0-1-16,-4-3 0,-3 3 16,-2 2-16,-2 5 0,-4-3 15,-2-3-15,-4 2 0,0 1 16,-4 1-16,-4 0 0,-2-1 16,0 6-16,1-2 0,1 0 0,-3 0 15,0 3-15,0 1 0,-2 2 16,-1 1-16,-1 4 0,0-4 15,1 0-15,0 6 0,0 1 16,-1 0-16,0 0 0,0 7 16,0 1-16,0 2 0,-1-2 0,0 5 15,0-1-15,-1 1 0,0-2 16,-2 11-16,1 3 16,0-2-16,0-3 0,-1-1 15,-2 1-15,2-2 0,1-2 0,-1 12 16,1 2-16,0-7 0,0-4 15,-2 4-15,-1 6 0,0-7 16,2-4-16,-2 0 0,-1 0 16,2-4-16,1-4 0,-3 1 15,0 3-15,2-5 0,0-2 0,1 0 16,0 2-16,1-5 0,2-4 16,0-1-16,-1-3 0,1-3 15,0-2-15,0-1 0,1 0 16,-1-3-16,-2 0 0,1-3 15,-1-2-15,2-2 0,1-1 16,0-1-16,0-3 0,1 3 16,-1-3-16,-1 2 0,1-2 15,0 0-15,0 0 0,-5-1 16,1 0-16,-4-3 0,-1 0 0,2 1 16,0 0-16,1 1 0</inkml:trace>
  <inkml:trace contextRef="#ctx0" brushRef="#br0" timeOffset="29033.1354">18940 6937 0,'0'0'0,"0"0"15,0 0-15,0 0 0,0 0 0,0 0 16,0 0-16,0 0 15,0 0-15,0 0 0,0 0 16,0 0-16,-8-20 0,8 20 16,0 0-16,-23-2 0,23 2 0,-22 0 15,22 0-15,-27 4 0,13-1 16,-1 1-16,-2 0 16,0 2-16,1-2 0,-1 3 0,0 1 15,1-1-15,2 0 0,-5 4 16,2 2-1,-1-1-15,0-2 0,2 5 0,-1-1 0,1 0 16,0 0-16,2 1 0,1-1 16,0 0-16,2 1 0,3 1 15,0 2-15,1-1 0,2-1 0,0 1 16,1 0-16,2 0 0,0-2 0,2 1 16,1 1-16,0-1 15,1 1-15,3-2 0,3 1 16,0-1-16,1-2 0,1 0 15,2 1-15,0-3 0,-1 0 16,1-1-16,0-1 0,0 0 0,2-1 16,0 0-16,1-2 15,1 0-15,-1 0 0,1-3 0,0-1 16,-1 0-16,-2-2 0,0-1 16,1-1-16,1 1 0,-1 0 15,1-1-15,1-3 0,-2-1 16,-1 0-16,1-2 0,-1-1 15,-1 0-15,-1 0 0,0-1 16,0-1-16,-1 0 0,0-3 0,0 1 16,-1 0-16,0-1 0,-2 0 15,1 0-15,0-4 16,-2 2-16,-1-2 0,-1 1 0,1 0 16,-3 0-16,-1 1 0,1-1 15,0-1-15,-1 1 0,-1 2 16,-2-1-16,-2 0 0,-1 2 15,1 0-15,-2-1 0,0 3 16,-3-1-16,-1 3 0,-4 1 16,-5 0-16,-2 2 0,-1-1 0,-2 1 15,-3 4-15,-1-1 0,-3 0 16,0-2-16,5 2 0,6 3 16</inkml:trace>
  <inkml:trace contextRef="#ctx0" brushRef="#br0" timeOffset="29768.2301">17574 7755 0,'0'0'0,"0"0"0,0 0 15,0 0-15,0 0 0,0 0 16,0 0-16,0 0 0,0 0 15,0 0-15,0 0 0,0 0 16,0 0-16,0 0 0,0 0 16,0 0-16,0 0 0,0 0 15,0 0-15,0 0 0,0 0 0,0 0 16,0 0-16,0 0 0</inkml:trace>
  <inkml:trace contextRef="#ctx0" brushRef="#br0" timeOffset="30188.6813">19585 7726 0,'0'0'15,"0"0"-15,0 0 0,0 0 0,0 0 16,0 0-16,0 0 16,0 0-16,0 0 0,0 0 0,0 0 15,0 0-15,0 0 0,0 0 16,0 0-16,-21 16 0</inkml:trace>
  <inkml:trace contextRef="#ctx0" brushRef="#br0" timeOffset="30834.4394">17782 7798 0,'0'0'0,"0"0"0,0 0 15,0 0-15,0 0 0,0 0 0,0 0 16,0 0-16,0 0 0,0 0 16,0 0-16,0 0 15,0 0-15,0 0 0,0 0 16,0 0-16,0 0 0,0 0 0,0 0 15,0 0-15,26-2 0,-26 2 16</inkml:trace>
  <inkml:trace contextRef="#ctx0" brushRef="#br0" timeOffset="31600.4452">17699 7749 0,'0'0'0,"0"0"16,0 0-16,0 0 0,0 0 0,0 0 15,0 0-15,0 0 0,0 0 16,0 0-16,0 0 0,0 0 15,0 0-15,0 0 0,0 0 16,23 14-16,-23-14 0,0 0 16</inkml:trace>
  <inkml:trace contextRef="#ctx0" brushRef="#br0" timeOffset="32009.7862">19583 7759 0,'0'0'0,"0"0"0,0 0 16,0 0-16,0 0 0,0 0 0,0 0 16,0 0-16,0 0 0,0 0 15,0 0-15,0 0 0,0 0 0,0 0 16</inkml:trace>
  <inkml:trace contextRef="#ctx0" brushRef="#br0" timeOffset="32210.9355">19520 7749 0,'0'0'16,"0"0"-16,0 0 0,0 0 15,0 0-15,0 0 0,0 0 16,0 0-16,0 0 0,0 0 0,0 0 15,0 0-15,0 0 0,0 0 16</inkml:trace>
  <inkml:trace contextRef="#ctx0" brushRef="#br0" timeOffset="48617.2697">9260 2835 0,'0'0'0,"0"0"16,0 0-16,14-20 0,-8 11 0,-1-2 15,1 0-15,-2-2 0,0 2 16,0-5-16,-3-1 16,-3 0-16,-3 2 0,-1-2 0,-5 3 15,-5 3-15,-4-1 0,-5 2 16,-6 3-16,-4 3 0,-4 1 15,-10-1-15,-2 1 0,3 6 16,2 1-16,-7 3 0,-1 4 16,8 0-16,5-1 0,7 4 0,5 1 15,6 1-15,3 0 0,5 4 16,4-1-16,4-1 0,5-1 16,4 2-16,4-1 0,6 1 15,2-1-15,6 2 0,3-2 16,4 3-16,1 1 0,3-1 15,2 0-15,0-3 0,-1 4 0,-1-1 16,-1 4-16,-3 0 16,-1-2-16,-1 4 0,-3 3 15,-9-6-15,-2-3 0,-6 4 0,-4-2 16,-5-5-16,-5-2 0,-7 0 16,-4 0-16,-2-3 0,-1-1 15,-4-1-15,-3-4 0,1 1 16,2-3-16,-2-2 0,0-2 15,2-2-15,1-1 0,8-4 16,2-2-16,8-2 16,3-3-16,2 3 0,0 3 0,1 1 15</inkml:trace>
  <inkml:trace contextRef="#ctx0" brushRef="#br0" timeOffset="49103.2844">9218 3121 0,'0'0'0,"0"0"0,0 0 0,0 0 16,5 28-16,-5-28 0,0 32 15,0-32-15,-2 36 0,-2-15 16,-2-1-16,1 2 0,-1 0 16,-3 4-16,1-1 0,-1-2 0,0-1 15,-1-2-15,0-1 0,1-3 16,1-3-16,3-1 0,-1-2 15,2-4-15,1 0 0,-1-5 16,2-1-16,2-4 0,1 0 16,3-3-16,0-1 0,2-2 15,1-1-15,3-4 0,2-2 16,0-2-16,2 2 0,-3 2 16,1-1-16,-1 1 0,0 3 0,0-1 15,0 1-15,-1-1 0,-1 3 16,0 1-16,-2 2 15,1 3-15,0 1 0,-2 3 0,0 3 16,-2 1-16,1 0 0,-3 1 16,-1 3-16,0 1 0,0 2 15,-1 5-15,-1 2 0,-1 0 16,-1-3-16,-1 2 0,1 0 16,0 0-16,0 1 0,0-1 15,-1-1-15,0 0 0,2-3 0,0-1 16,0-1-16,0-1 0,0-1 15,1-2-15,1-2 0,3-2 16,1 0-16,-1-1 0,1-1 16,-3 2-16</inkml:trace>
  <inkml:trace contextRef="#ctx0" brushRef="#br0" timeOffset="49284.846">9757 3033 0,'0'0'0,"0"0"16,17-7-16,-4 4 0,2 0 0,11 0 15,3 1-15,1 2 0,0 2 16,-1 2-16,-1 3 0,1-1 16,-6-1-16,-4-2 0</inkml:trace>
  <inkml:trace contextRef="#ctx0" brushRef="#br0" timeOffset="49466.8521">9720 3335 0,'0'0'0,"0"0"0,0 0 16,23-4-16,-23 4 0,34-3 15,-10 0-15,3 0 0,2 2 16,2-1-16,0-3 0,2 0 15,-4 2-15,-5-1 0</inkml:trace>
  <inkml:trace contextRef="#ctx0" brushRef="#br0" timeOffset="49983.6243">10742 2746 0,'0'0'0,"0"0"15,0 0-15,20 7 0,-20-7 0,18 12 16,-7-3-16,-1 2 0,-1 3 0,-1 4 16,-3 0-16,-1 5 15,-2-3-15,-6 8 0,-6-1 16,-3-1-16,0-1 0,-8 3 15,-4-2-15,-2-4 0,1-1 0,-2-3 16,0-2-16,1-1 0,3-3 16,-1 2-16,4-4 15,6-4-15,4 0 0,4-3 0,0 1 16,4-3-16,3-1 0,3-5 16,6 0-16,1 0 0,2 0 15,3-1-15,3 0 0,1 1 16,-1 2-16,7-1 0,-1 2 15,-3 0-15,-2 2 0,1 1 16,-1 2-16,-1 3 0,-3 0 0,-2 3 16,-3 2-16,-5 1 0,-1 1 15,-2 2-15,-5 2 0,0-1 16,-1 1-16,-5 4 0,-2 2 16,0-2-16,-1-1 0,-4 0 15,-1 1-15,-2-2 0,0-1 16,-1 1-16,0 0 0,3-3 15,2-5-15,2-1 0,2-2 16,2-3-16,3-2 0,0-1 16,2 0-16,0 0 0</inkml:trace>
  <inkml:trace contextRef="#ctx0" brushRef="#br0" timeOffset="50164.8121">11085 3114 0,'0'0'16,"0"0"-16,0 0 0,0 0 0,0 0 15,0 0-15,22 14 16,-22-14-16,0 0 0,23 18 0,-23-18 16,0 0-16,18 18 0,-18-18 15</inkml:trace>
  <inkml:trace contextRef="#ctx0" brushRef="#br0" timeOffset="50550.225">11574 2924 0,'0'0'0,"0"0"0,0 0 15,31-7-15,-19 6 0,6 1 16,5 1-16,6 3 0,-3 1 0,1 4 15,0 0-15,-1 2 16,-3 0-16,-2 4 0,-7 3 16,-5-1-16,-3 0 0,-10 2 0,-7 1 15,-4 0-15,-6-2 0,-5 3 16,-3 2-16,-1-3 0,-1 1 16,-6 1-16,-1 0 0,7-3 15,6-1-15,3 1 16,2-2-16,4-1 0,3-3 0,5-1 15,5 0-15,5-3 0,5-3 0,5 1 16,7-1-16,3-1 16,4-4-16,4-1 0,4-2 15,2-1-15,-1-2 0,6-3 16,-2 1-16,-2-3 0,-3-1 0,-5-1 16,-4-1-16,-5 2 0,-5 3 15,-3 1-15</inkml:trace>
  <inkml:trace contextRef="#ctx0" brushRef="#br0" timeOffset="51034.4822">12251 2570 0,'0'0'0,"0"0"15,0 0-15,0 0 0,0 0 0,5 21 16,-5-21-16,-3 26 16,3-26-16,-5 31 0,2-12 15,-2 1-15,1-1 0,-1 1 0,-1 0 16,2 1-16,-1-3 0,0 5 16,0-3-16,1-2 0,-1-5 15,2-1-15,0-2 0,1-4 16,-1-2-16,3-4 0,5 1 15,0-4-15,2-1 0,3-5 16,3 0-16,0-2 0,-1 0 0,7-8 16,2-1-16,-1 4 0,-1-1 15,0 0-15,-1 0 16,-1 2-16,-3 0 0,2 1 0,-3 0 16,-2 4-16,-2 3 0,-4 3 15,1 0-15,-2 1 0,1 3 16,-2 5-16,-1 0 0,-1 1 15,-1 1-15,-1 4 0,0 3 16,-2 2-16,-1 2 0,0 2 16,0 3-16,0 2 0,3 2 0,0 1 15,1-1-15,1 7 0,1-4 16,1-3-16,-1-7 0,-1-3 16</inkml:trace>
  <inkml:trace contextRef="#ctx0" brushRef="#br0" timeOffset="51217.6671">12580 3239 0,'0'0'0,"0"0"16,0 0-16,24-6 0,-24 6 0,37-5 15,-9 1-15,4 3 0,3-1 0,12-2 16,4 1-16,5-3 15,-5-1-15,-9 2 16,-8 2-16,-7-1 0</inkml:trace>
  <inkml:trace contextRef="#ctx0" brushRef="#br0" timeOffset="51733.7319">13718 2897 0,'0'0'0,"0"0"16,0 0-16,0 0 0,26 6 0,-26-6 16,24 13-16,-10-3 0,0-1 15,0 4-15,-1-1 16,-1 2-16,-1 1 0,-2 4 0,-5 3 16,-4-1-16,-4-1 0,-6 1 15,-5 0-15,-4-1 0,-3 0 16,-8 4-16,-3-2 0,1-1 15,0-6-15,0-3 0,1-3 16,3 2-16,4-4 0,1 0 16,4 2-16,7-4 0,2-3 0,4 1 15,2-1-15,4-2 0,7-1 16,8 1-16,9 1 0,-5-2 16,2 0-16,9-2 0,3 2 15,-2 2-15,-1 1 0,0 1 16,-1-1-16,-1 2 0,-3 0 15,-1 2-15,-2 1 0,-4 4 16,-1 0-16,-5 2 0,-2 2 16,-3-2-16,-4-1 0,-5 4 0,-5 3 15,-3 0-15,-3-1 0,-5 0 16,-4 2-16,-2-4 0,-4 1 16,0-2-16,-3-2 0,-1 2 15,4-2-15,3-2 0,2 0 16,4-3-16,2 0 0,6-3 15,4-1-15,2-3 0,2 1 0,1-2 16,0 1-16,2-1 0</inkml:trace>
  <inkml:trace contextRef="#ctx0" brushRef="#br0" timeOffset="51874.8348">14193 3457 0,'0'0'0,"0"0"16,0 0-16,0 0 0,0 0 0,0 0 16,0 0-16,-13 20 0,13-20 15,0 0-15</inkml:trace>
  <inkml:trace contextRef="#ctx0" brushRef="#br0" timeOffset="55817.6244">9226 4221 0,'0'0'15,"0"0"-15,0 0 0,0 0 16,0 0-16,-17-19 0,7 13 0,-2 0 16,-3 1-16,-5 1 0,-4 1 15,-2 1-15,-4 4 0,-13 0 16,-2 3-1,-2 1-15,-3-1 0,-6 6 0,4 3 0,-2 1 0,8 0 16,7-2-16,7 0 16,10 1-16,8 1 0,5-2 0,5 0 15,8-2-15,6-3 0,4 1 16,6-1-16,3-1 0,0 1 16,3-1-16,0 3 0,1-2 15,0 2-15,6 1 0,0 1 16,-3-1-16,-2-1 0,-4 4 15,-2 2-15,-6-1 0,-2-1 16,-10 2-16,-5 2 16,-3-2-16,-4 0 0,-5 2 0,-7-1 15,-4-2-15,-5 0 0,-5 2 16,-1 0-16,3-4 0,3-1 0,4-3 16,6-1-16,3-6 0,5-5 15,3 1-15,2 2 0,0-1 16</inkml:trace>
  <inkml:trace contextRef="#ctx0" brushRef="#br0" timeOffset="56252.844">9181 4543 0,'0'0'0,"0"0"0,0 0 0,0 0 15,0 0-15,-9 24 0,9-24 16,-13 21-16,13-21 0,-16 27 15,7-11-15,1-1 0,-2 1 16,0 0-16,1-1 0,-1-1 16,0-2-16,2-2 0,1-1 15,2 0-15,0-3 0,2 0 16,1-3-16,2-3 0,0 0 0,2-5 16,4-3-16,1-2 0,3 1 15,2-1-15,2-2 0,4-3 16,2 0-16,0-1 0,0 0 15,0 2-15,-4 3 0,1 0 16,-1 1-16,0 2 0,-2 0 16,-2 2-16,-1 3 0,0 0 15,0 2-15,-2 2 0,-2 3 16,-2 1-16,0 1 0,-2 3 16,-1 2-16,-2 0 0,-2 2 0,-1 1 15,-2 3-15,-2 0 0,-3 1 16,1 0-16,1-1 0,0-2 15,1-2-15,-1-1 0,1-2 16,2 1-16,-1-3 0,2-1 16,1-3-16,0 0 0,1-2 0,0 1 15</inkml:trace>
  <inkml:trace contextRef="#ctx0" brushRef="#br0" timeOffset="56451.2287">9739 4419 0,'0'0'16,"0"0"-16,20-5 0,-4 3 15,1 0-15,4 0 0,4 2 16,5 0-16,1 3 0,-3 0 16,-4 1-16,-4 3 0,-5 2 0,-4 0 15,-4 0-15,-1-3 0,-1 0 16,0 0-16</inkml:trace>
  <inkml:trace contextRef="#ctx0" brushRef="#br0" timeOffset="56567.2348">9749 4674 0,'0'0'15,"0"0"-15,0 0 0,0 0 16,0 0-16,0 0 0,0 0 16,36 7-16,-36-7 0,37 2 0,-13-2 15,3-1-15,0-1 0,-2 0 16,-3-1-16,-4 2 0</inkml:trace>
  <inkml:trace contextRef="#ctx0" brushRef="#br0" timeOffset="57067.619">10690 4243 0,'0'0'0,"0"0"16,0 0-16,0 0 0,23 13 0,-23-13 15,19 20-15,-19-20 0,13 28 16,-11-12-16,-2 1 0,-3 0 16,-2 1-16,-10 5 0,-4 3 15,-3-5-15,-1-2 0,-2 0 16,-3-2-16,-6 3 0,2-2 15,2-4-15,3-2 0,5-2 16,4-2-16,4-2 0,3-1 16,3-1-16,2-1 0,6-3 15,3 2-15,3-5 0,3 1 0,5-3 16,4 1-16,2 0 0,1-1 16,3 2-16,3 1 0,2 2 15,-2 0-15,-2 1 0,0 4 16,-5-1-16,-1 0 0,-2 4 15,-3 0-15,-4 3 0,-3 2 0,-6-1 16,-3 1-16,-3 0 0,-2 2 16,-2 1-16,-4 1 15,-1-2-15,-2-1 0,-4 0 0,-2 1 16,2-2-16,3 0 0,2-3 16,0-3-16,3-1 0,4-1 15,1-2-15,3-2 0,1 0 16,1 0-16,0-1 0</inkml:trace>
  <inkml:trace contextRef="#ctx0" brushRef="#br0" timeOffset="57230.6261">10994 4578 0,'0'0'0,"0"0"15,0 0-15,0 0 0,0 0 0,0 0 16,0 0-16,0 0 15,15 23-15,-15-23 0,0 0 16,10 21-16,-10-21 0,0 0 0,11 18 16,-11-18-16</inkml:trace>
  <inkml:trace contextRef="#ctx0" brushRef="#br0" timeOffset="57583.8437">11478 4400 0,'0'0'16,"0"0"-16,0 0 0,25 2 0,-25-2 15,23 11-15,-10-3 16,-1 2-16,-2 1 0,-2 5 0,-5 4 16,-3-2-16,-3 0 0,-5 0 15,-4 0-15,-5 0 0,-1-1 16,-4 1-16,-3 0 0,-2 3 15,2 0-15,0-2 0,2 0 16,4 0-16,4-1 0,2-3 16,2-1-16,3-2 0,4-3 0,7 0 15,6 1-15,3-3 0,2-4 16,8 2-16,7 0 0,0-3 16,-2-2-16,4-1 0,1-1 15,-3-3-15,-3-4 0,-2-4 16,-2-5-16,-4 3 0,-4 3 0,-3 4 15</inkml:trace>
  <inkml:trace contextRef="#ctx0" brushRef="#br0" timeOffset="58033.5685">11872 4203 0,'0'0'0,"0"0"16,0 0-16,0 0 0,0 0 0,0 0 15,6 27-15,-6-27 0,-4 27 16,4-27-16,-7 28 0,3-15 16,1 1-16,0 1 0,-1 0 15,1-3-15,0 0 0,-1-3 16,2 0-16,0-3 0,0 0 15,1-2-15,1-4 0,2 0 16,1-3-16,3-1 0,3-2 16,1 0-16,1-4 0,2-1 15,1-2-15,0 0 0,0 1 0,2-4 16,1 1-16,-2 0 0,2 1 16,-4 2-16,-2-1 0,-1 4 15,0 0-15,-2 3 0,-2 1 16,0 1-16,-1 2 0,0 2 15,-1 2-15,-1 1 0,0 2 0,-1 1 16,-1 1-16,0 1 16,-1 2-16,-1 1 0,0 4 15,-1 1-15,-1-1 0,-1 9 0,-2 1 16,1 1-16,-1-1 0,2-3 16,1-4-16,-1-4 0</inkml:trace>
  <inkml:trace contextRef="#ctx0" brushRef="#br0" timeOffset="58367.4264">12375 4631 0,'0'0'15,"0"0"-15,0 0 0,34-7 0,-16 6 16,6 1-16,7 1 16,11-1-16,2 0 0,5 1 0,2 2 15,10 0-15,-4-2 0,7-1 16,-4-3-16,-9 2 0,-8-1 15,1 0-15,-5 0 0,-8-2 16,-5 0-16,-11-2 0,-3-1 16,-3 1-16,-2 1 0,-2 2 0</inkml:trace>
  <inkml:trace contextRef="#ctx0" brushRef="#br0" timeOffset="58600.5988">12969 4452 0,'0'0'0,"0"0"16,0 0-16,0 0 0,0 0 0,-12 28 15,12-28-15,-12 26 0,6-11 16,-1 3-16,-1 0 16,2 2-16,-1-1 0,0 3 0,1 1 15,-2 5-15,1-3 0,3-2 16,1-3-1,0-3-15,2-2 0,4-1 0,2-1 0,2-2 0,2-2 16,-3-2-16,0-1 16,-1 0-16</inkml:trace>
  <inkml:trace contextRef="#ctx0" brushRef="#br0" timeOffset="58867.8442">13659 4441 0,'0'0'16,"0"0"-16,0 0 0,4 33 0,-4-33 15,4 36-15,-2-11 0,-1 8 16,-1 4-16,-3 2 0,-1 2 15,-4 7-15,1 0 0,-3 2 16,-2 3-16,-7 9 0,-2-5 0,4-13 16,4-8-16,3-8 0</inkml:trace>
  <inkml:trace contextRef="#ctx0" brushRef="#br0" timeOffset="60200.6991">8310 5189 0,'0'0'0,"0"0"0,0 0 16,0 0-16,29-10 0,-29 10 16,39-5-16,-14 2 0,2 0 0,15-1 15,6 0-15,-2 1 16,0 1-16,19 0 0,5 0 0,9 1 16,-4-1-16,19 3 0,2 2 15,-7-1-15,-4 1 0,21 2 16,3 3-16,35 0 0,-19-4 15,3-4-15,2-2 0,-12 2 16,-7 0-16,8 0 0,6 0 16,-8 1-16,-5 1 0,8 0 15,7 0-15,-8-2 0,-4 2 0,12 1 16,12 3-16,-11-1 0,-6 0 16,11 1-16,9-1 0,-10-3 15,-8-3-15,8 1 0,9 1 16,-19 2-16,-11 1 0,8 1 15,5 0-15,-14-4 0,-9-2 0,-3 2 16,-1 2-16,-9-1 0,-5 0 16,0-1-16,2 0 15,-13 1-15,-9 2 0,-2 0 0,-2 2 16,-9-1-16,-7-2 0,-6 2 16,-4 2-16,-7 3 0,-5 1 15,-2 1-15,1 1 0,-6-3 16,-6-4-16,-1-2 0</inkml:trace>
  <inkml:trace contextRef="#ctx0" brushRef="#br0" timeOffset="78551.6428">12519 2360 0,'0'0'15,"0"0"-15,0 0 0,0 0 0,0 0 16,-27 0-16,27 0 0,-27 7 16,12-4-16,-2 1 0,0 3 15,-2 0-15,-1 0 0,-7 1 16,-3 2-16,2 1 0,3 2 15,-2 2-15,0 0 0,0 3 0,3-4 16,-5 11-16,2 2 16,3-4-16,3 2 0,1-1 0,1 2 15,1 2-15,3-2 0,3 2 16,2-3-16,4-3 0,4 1 0,4 0 16,4 0-16,-1-5 15,2 0-15,3-2 0,2-1 16,4-2-16,1-2 0,3 0 15,3 0-15,0-4 0,2 0 0,3 0 16,4-4-16,-2-2 0,-2-1 16,8 0-16,2-1 0,-3-2 15,-2-1-15,0-2 0,0-1 16,-1-2-16,-1-1 0,-1-2 16,-1-2-16,-3-2 0,-5 0 15,0-2-15,1-2 0,-3 2 16,-4 4-16,-1-7 0,0-2 15,-5 1-15,-1 2 0,-4-2 16,-3-2-16,-2 2 0,-2 0 0,-3-2 16,-4 2-16,-2 1 0,0 3 15,-2 0-15,0-3 0,-4 3 16,0 4-16,-9 0 0,-5 3 16,2 4-16,1 0 0,5 2 15,7 1-15,2 2 0</inkml:trace>
  <inkml:trace contextRef="#ctx0" brushRef="#br0" timeOffset="79451.9705">11252 2506 0,'0'0'0,"0"0"16,0 0-16,-16-14 0,9 7 0,-3 0 15,-3 0-15,-1-1 16,-3 2-16,-6-2 0,-2 4 15,-2-2-15,0 4 0,-4 0 0,-2 2 16,1 2-16,0 0 0,-11 8 16,-2 4-16,2 1 0,2 3 15,-10 10-15,-1 5 0,8-1 16,4-2-16,-7 7 0,-2 5 16,10-5-16,5-1 0,-5 10 15,1 4-15,8-7 0,4-4 0,5 7 16,5 0-16,2-6 0,6-2 15,2 3-15,3 4 16,1-4-16,2 1 0,5 1 16,5 7-16,3-9 0,3-5 0,2-3 15,5-2-15,1-6 0,1-5 16,6-1-16,3 0 0,-1-6 16,1-4-16,5-4 0,2 0 15,-3-6-15,0-2 0,3-3 16,2-3-16,-4-3 0,-1-4 15,3-3-15,3-3 0,-6-3 16,-1 0-16,-2-3 0,2-4 16,-3-3-16,-1-4 0,-3 2 15,-3 1-15,-1-2 0,-3 0 0,0-1 16,1 0-16,-5 0 0,-3 4 16,-3 0-16,-5 0 0,-2-1 15,-3 2-15,-4 1 0,-2 2 16,-5-1-16,-3 3 0,-4 1 15,-5 1-15,2 7 0,-1 2 16,-4 0-16,-3 1 0,-1-1 16,1 2-16,-1 2 0,1 3 15,-4 2-15,-1 1 0,-1 4 16,0 4-16,1 5 0,3 2 0,-2 4 16,-1 5-16,5 0 0,1 2 15,4 5-15,4 0 0,3-5 16,5-6-16,1-3 0</inkml:trace>
  <inkml:trace contextRef="#ctx0" brushRef="#br0" timeOffset="80484.3738">14404 2767 0,'0'0'0,"0"0"15,0 0-15,-4-18 0,4 18 0,0 0 16,-8-28-16,4 17 0,-1 0 15,-3-1-15,-2-1 16,-2-1-16,-1 2 0,-8-5 0,-3 3 16,-3 0-16,-1 3 0,-8 0 15,-4 1-15,-9 1 0,3 3 16,-5 3-16,-4-1 0,-10 1 16,3 2-16,-2 7 0,-2 3 15,-3 4-15,5-1 0,0 2 16,-1 1-16,-4 2 0,6 0 0,-1 2 15,-1 2-15,7-3 16,4 3-16,-28 7 0,4-2 0,15 1 16,12 0-16,0 5 0,-1 4 15,10-8-15,7-3 0,1 3 16,2 1-16,5-2 0,3 0 16,8-2-16,6 5 0,1-6 15,3-3-15,-1 7 0,2 4 16,4-12-16,-1 1 0,4 6 15,0 1-15,1-2 0,0-4 0,6 3 16,2 1-16,1-5 0,2-1 16,7 3-16,5 3 0,0-5 15,1 0-15,5-3 0,5 0 16,0-1-16,-2-3 0,7 0 16,4-2-16,0-4 0,-2-5 15,11 0-15,2-3 0,-2-1 16,-1-4-16,5-1 0,4 1 15,-6-1-15,-3 1 0,32-1 16,-2 0-16,-10-4 0,-8-3 0,0-6 16,0-3-16,-8 0 0,-7 4 0,6-6 15,1-1-15,-8 1 16,-6 1-16,1-3 0,1-2 16,-4 4-16,-3 2 0,-2-3 15,1-4-15,-7 4 0,-6 0 0,2-4 16,0-3-16,-3 4 0,-1 6 15,-5-6-15,-4-4 16,-5 3-16,-2 6 0,-4-1 0,-3-1 16,-1 8-16,0-3 0,-2-3 15,-3 0-15,-4 2 0,-2 1 16,-3 2-16,-5 0 0,-1 0 16,-1 0-16,-5 0 0,-1 3 15,-4-2-15,-4 3 0,-7 0 16,-6-1-16,-1 4 0,2 1 0,-16 3 15,-6 2-15,4 3 0,2 2 16,18 0-16,13 0 0,8 0 16</inkml:trace>
  <inkml:trace contextRef="#ctx0" brushRef="#br0" timeOffset="91553.1259">3488 8285 0,'0'0'0,"0"0"0,0 0 16,0 0-16,0 0 0,0 0 15,0 0-15,0 0 0,0 0 0,0 0 16,0 0-16,0 0 16,0 0-16,0 0 0,0 0 15,0 0-15,0 0 0,0 0 0,0 0 16,0 0-16,0 0 0,0 0 16,0 0-16,-27 11 0,27-11 15,0 0-15,-23-2 0,23 2 0</inkml:trace>
  <inkml:trace contextRef="#ctx0" brushRef="#br0" timeOffset="91802.2384">3067 8374 0,'0'0'16,"0"0"-16,0 0 0,0 0 0,0 0 16,-9-18-16,9 18 0,0 0 15,-17-16-15,8 8 0,-3 0 16,2 0-16,1 0 0,-1 0 16,2 2-16,1 0 0</inkml:trace>
  <inkml:trace contextRef="#ctx0" brushRef="#br0" timeOffset="91961.361">2695 8324 0,'0'0'0,"0"0"16,0 0-16,0 0 0,0 0 0,0 0 15,0 0-15,0 0 0,0 0 16,0 0-16,0 0 0,0 0 15,-25 9-15,25-9 0,0 0 0,0 0 16</inkml:trace>
  <inkml:trace contextRef="#ctx0" brushRef="#br0" timeOffset="92145.5494">2438 8319 0,'0'0'16,"0"0"-16,0 0 0,0 0 0,0 0 15,-15-24-15,15 24 0,-12-21 16,12 21-16,-8-15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8:15:14.9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24444 4913 0,'0'0'0,"0"0"0,0 0 15,0 0-15,0 0 0,-31 19 16,31-19-16,-30 32 0,14-13 16,-2 5-16,-4 2 0,-8 9 15,1 0-15,-9 12 0,-3 2 16,3 0-16,2-3 0,-8 11 0,-1 0 15,-4 1-15,5-8 0,3 1 16,3 1-16,4-13 0,6-7 16,0 0-16,5-3 0,4-6 15,4-5-15,2-5 0,2-3 16,4-5-16,3-2 0,0-3 16,2 0-16,2-4 0,1 0 0,4-6 15,2-5-15,-1 5 0,-2 2 16,0 1-16</inkml:trace>
  <inkml:trace contextRef="#ctx0" brushRef="#br0" timeOffset="299.1656">23812 5069 0,'0'0'0,"0"0"15,0 0-15,0 0 0,0 0 16,6 28-16,-6-28 16,17 26-16,-7-9 0,4 1 0,4 3 15,-1 0-15,2 0 0,10 11 16,3 1-16,-2 0 0,-2 0 0,9 9 15,-1 3-15,-2-2 0,-2 1 16,7 6-16,-2 0 0,2 4 16,-5-4-16,-9-13 15,-6-9-15,-5-6 0</inkml:trace>
  <inkml:trace contextRef="#ctx0" brushRef="#br0" timeOffset="10432.9456">27184 4974 0,'0'0'0,"0"0"16,0 0-16,0 0 0,-1-26 0,1 26 16,0-22-16,-1 11 0,0 0 15,-2-1-15,1-1 0,-1-1 16,0 1-16,-2 0 0,0-1 16,-2 1-16,0 1 0,-4-1 15,-1 1-15,0 2 0,0 0 0,-2 5 16,-3 3-16,-1 1 0,1 2 15,-3 4-15,-1 0 0,0 3 16,1 3-16,-1 1 0,-1 4 16,0-2-16,1 2 0,-3 6 15,1 2-15,4-1 0,4-1 0,0 3 16,1 1-16,3 0 16,1-3-16,2 0 0,3-1 15,0-1-15,2-1 0,2-1 16,2-3-16,1-1 0,1-2 0,4-3 15,2-4-15,0 0 0,1-3 16,3-3-16,3-1 16,-2-1-16,0-4 0,5-2 15,1 0-15,-4 1 0,1-2 0,7-4 16,1-3-16,-2 0 0,-2-2 16,0 0-16,0 0 0,-2 1 15,-1 1-15,-1 0 0,2-2 16,-3 2-16,-2 1 0,-2 2 15,-1 2-15,-3 1 0,-3 1 0,0 2 16,-2 3-16,-2 2 0,-1-1 16,-3 3-16,-3 3 0,-1 2 15,-2 3-15,-2 3 0,-3 5 16,1 0-16,-1 5 0,-4 4 16,-3 3-16,-6 9 0,-1 0 0,-3 4 15,-2 4-15,-3 6 0,4-1 16,-2 8-1,1-1-15,3-3 0,3-4 0,0 3 0,-2 0 16,0 1-16,5-8 0,4 1 16,4-1-16,3-6 0,0-3 15,2 1-15,0 4 0,4-13 16,1-1-16,2-2 0,2 2 16,0-3-16,2-4 0,5-3 15,1-6-15,1-2 0,1 0 0,4-6 16,3-4-16,-1-4 0,1 1 15,3-7-15,3-5 16,-3 1-16,0-3 0,3-2 16,2-6-16,0 0 0,0-3 0,-1-1 15,1-3-15,-3 0 0,0 1 16,2-6-16,-1 1 0,-2 2 16,-1 4-16,-4-3 0,-2 2 15,-3 5-15,-1 6 0,-6 1 16,-3-1-16,-2 4 0,-2 2 15,-3 0-15,-2 3 0,-2 2 0,-1 4 16,-5 2-16,-2 3 0,0 3 16,-2-1-16,-7 6 0,-2 3 15,5-2-15,-2 2 0,-6 6 16,-1 4-16,4 0 0,2-4 0,1 2 16,2 2-16,3-5 15,4-3-15,5 1 0,4 0 16,3-3-16,3 3 0,5-3 0,3-1 15,1-1-15,0 0 0,5-2 16,3-1-16,3-1 0,1-3 16,6-3-16,3-3 0,-5 0 15,-3 2-15,-4 0 0</inkml:trace>
  <inkml:trace contextRef="#ctx0" brushRef="#br0" timeOffset="10733.3498">27215 5085 0,'0'0'0,"0"0"0,0 0 16,31-7-16,-31 7 0,35-7 0,-10 0 16,3 0-16,2 1 0,12-1 15,2 1-15,-2 2 0,-2 2 16,9-1-16,-4 3 0,-4 1 16,-5 3-16,0-2 0,-8-2 15,-6 1-15,-4 0 0,-5-1 0</inkml:trace>
  <inkml:trace contextRef="#ctx0" brushRef="#br0" timeOffset="10999.8917">27160 5319 0,'0'0'0,"0"0"15,0 0-15,25-5 0,-25 5 0,32-7 16,-8 4-16,3-1 0,2 0 16,16-3-16,3 0 0,-3 1 15,-2 1-15,9-1 0,-2 1 16,-5 1-16,-4 1 0,1-1 16,-6 0-16,-6 2 0,-5 1 0,-4-2 15,-2 0-15,-6-1 0,-4 1 16,-4 1-16,1 0 0,-2-1 15</inkml:trace>
  <inkml:trace contextRef="#ctx0" brushRef="#br0" timeOffset="11282.8616">27752 4794 0,'0'0'0,"0"0"16,0 0-16,0 0 0,-23 17 16,23-17-16,-25 28 0,11-10 15,-1 3-15,-3 5 0,-2 6 16,-5 8-16,0-2 0,-7 12 16,0 3-16,4-5 0,1-5 0,-4 6 15,1-2-15,4-6 0,4-3 16,-1 3-16,1-4 15,5-6-15,4-7 0,7-3 0,3-3 16,3-2-16,3-4 0,-2-5 16,0-2-16,0 1 0</inkml:trace>
  <inkml:trace contextRef="#ctx0" brushRef="#br0" timeOffset="11801.387">28209 4964 0,'0'0'15,"0"0"-15,0 0 0,0 0 0,0 0 16,0 0-16,-24 11 15,24-11-15,-17 13 0,17-13 0,-27 27 16,13-12-16,-1 1 0,0 3 16,-1 2-16,-3 6 0,0 0 15,1-2-15,2-1 0,4 2 16,3-1-16,1 4 0,4 1 16,3-6-16,3-2 0,3-3 0,3-3 15,2-4-15,2-2 0,3-3 16,4-2-16,1 0 0,1-5 15,2-4-15,3-2 0,-2-1 16,-1-1-16,2-4 0,3-1 16,-5-2-16,-2 0 0,1-3 15,2-3-15,-2 3 0,0-2 16,0-3-16,-3-1 0,-6 7 16,-2 1-16,0-5 0,-3 0 0,-3 3 15,-2-2-15,-4 1 0,-4 0 16,-2 2-16,-3 3 0,-5 0 15,-2 2-15,-3 4 0,-1 3 16,-8 3-16,-5 2 0,-1 2 16,-2 1-16,2-1 0,8-1 15,6 2-15</inkml:trace>
  <inkml:trace contextRef="#ctx0" brushRef="#br0" timeOffset="16416.7824">22309 6576 0,'0'0'0,"0"0"0,0 0 0,0 0 15,0 0-15,-30 6 0,30-6 16,-23 16-16,11-6 0,-4 5 16,-3 6-16,-1 1 0,-2 2 15,-11 12-15,-3 7 0,-7 6 16,2-2-16,-11 13 0,0 1 16,5-3-16,3-2 0,-7 6 15,2-5-15,0-2 0,7-8 0,5-8 16,3-4-16,5-5 0,3-4 0,3-1 15,2-1 1,5-7-16,3-5 0,3-6 0,3-4 16,3-1-16,0 0 0,2-1 15</inkml:trace>
  <inkml:trace contextRef="#ctx0" brushRef="#br0" timeOffset="16767.0313">21538 6666 0,'0'0'16,"0"0"-16,0 0 0,0 0 0,0 0 15,0 0-15,0 0 0,0 0 16,14 28-16,-14-28 15,14 21-15,-14-21 0,19 29 0,-7-11 16,4 3-16,-1 4 0,2-1 16,6 10-16,2 5 0,0-4 15,-2-2-15,6 13 0,1 0 16,-1-4-16,-3-2 0,7 12 16,1 0-16,-4-2 0,0-1 0,2 7 15,-1-2-15,-2-6 0,-3-6 16,6 10-16,1 2 15,-9-15-15,-7-11 0,-5-9 0</inkml:trace>
  <inkml:trace contextRef="#ctx0" brushRef="#br0" timeOffset="22551.6263">15377 7872 0,'0'0'0,"0"0"0,0 0 15,0 0-15,0 0 0,0 0 0,0 0 16,0 0-16,29-12 0,-29 12 16,25-3-16,-25 3 0,29-2 0,-11 2 15,2-1-15,1 1 16,2-2-16,1 2 0,1 0 0,1 0 16,3 0-16,8 0 15,1 0-15,0 1 0,1 0 0,9-1 16,1 1-16,0-2 0,-2-1 15,0-1-15,1 1 0,6 1 16,-2 2-16,-2-2 0,0-4 16,-4 2-16,-2 3 15,7 2-15,4 2 0,-8-3 16,-7-1-16,4-1 0,-3 1 0,-1 1 16,-1 0-16,-3-1 0,-1-1 15,-5 0-15,-5 1 0,1 3 16,0 2-16,-5-4 0,-3-2 0,-5 1 15,-2 0-15,-2 2 16,-1 0-16,-4 1 0,-3 1 16,-2-1-16,-1-1 0,2-2 0,-2 3 15,2-3-15</inkml:trace>
  <inkml:trace contextRef="#ctx0" brushRef="#br0" timeOffset="23117.3672">15411 8045 0,'0'0'0,"0"0"0,0 0 0,0 0 15,0 0-15,0 0 0,29-8 16,-29 8-16,0 0 0,38-3 0,-38 3 15,37-1-15,-18 1 0,3 0 16,3 0-16,1 1 0,2-1 16,9 0-16,2 1 0,-1-1 15,2-1-15,0 1 0,-2 0 16,11 0-16,-2-1 0,2-1 16,0-1-16,7 2 0,-5-1 0,-1 0 15,-1 0-15,-3 1 0,0 1 16,1-1-16,0-1 15,4 0-15,-5-1 0,-2 1 16,-1 1-16,-3 1 0,-3 3 0,0-5 16,-2-2-16,-2 2 0,-2-2 15,-1 1-15,0 0 0,-5 0 16,-2 2-16,-4 2 0,-3 0 16,-4-2-16,1-1 0,-3-2 15,-2 0-15,0 0 0,-2-3 0,-2 2 16,-1 2-16,-1 0 0</inkml:trace>
  <inkml:trace contextRef="#ctx0" brushRef="#br0" timeOffset="23533.3105">16762 7735 0,'0'0'15,"0"0"-15,0 0 16,0 0-16,25 16 0,-25-16 0,22 9 16,-22-9-16,28 10 0,-10-2 15,5-1-15,-3 2 0,0-2 16,6 3-16,0 1 0,1 0 15,-1 1-15,-1-1 0,1 0 16,-3 1-16,-1-1 0,-2 0 16,-2 0-16,-2 0 0,-2-2 0,-1 1 15,-2 0-15,-5-1 0,-1-2 16,-4 2-16,-2-2 0,-4 3 16,-1 2-16,-4-1 0,-4 1 15,-4 0-15,-4 0 0,-5 2 16,-4 2-16,-10 3 0,-2-1 0,-3 3 15,-1 0-15,-10 6 0,3 0 16,13-5-16,7-5 0,8-4 16</inkml:trace>
  <inkml:trace contextRef="#ctx0" brushRef="#br0" timeOffset="24166.6747">15552 8409 0,'0'0'0,"0"0"15,0 0-15,0 0 0,0 0 0,35-1 16,-35 1-16,31 1 0,-14 0 16,3-1-16,3-1 0,0 2 15,1 0-15,9 1 0,3 0 16,-2-1-16,-1 0 0,9 2 15,1-1-15,-2 0 0,-3 0 16,2 0-16,1 2 0,-4-1 16,-2 1-16,6-2 0,-1 0 15,-5-1-15,-3-2 0,-1 2 16,0 2-16,-4-1 0,-2 0 0,-3-1 16,-1-1-16,-3 1 0,0 1 15,-1-2-15,-2-2 16,-3 2-16,0 3 0,-2-1 0,-2-1 15,-2 0-15,-3 0 0,-2 1 16,-1 2-16,-1-2 0,0 1 0,1-3 16,-2 4-16,2-4 0</inkml:trace>
  <inkml:trace contextRef="#ctx0" brushRef="#br0" timeOffset="24589.9633">15523 8613 0,'0'0'0,"0"0"0,0 0 15,0 0-15,0 0 0,0 0 16,0 0-16,0 0 0,0 0 0,0 0 16,28 3-16,-28-3 0,23 5 15,-23-5-15,32 5 16,-13-4-16,1 0 0,3 1 0,2 0 16,1-1-16,0 0 0,10 2 15,2 0-15,-3-1 0,-2 1 16,8 0-16,0-2 0,-3 1 15,-1 2-15,-1-3 0,2-1 16,-5 0-16,-3 3 0,-1-1 16,1 0-16,-2 0 0,-4-1 0,1-2 15,1-2-15,-2 2 16,-2 0-16,-2 0 0,-1-2 16,-4 0-16,-3 2 0,-2 0 0</inkml:trace>
  <inkml:trace contextRef="#ctx0" brushRef="#br0" timeOffset="25117.3476">15808 8265 0,'0'0'16,"0"0"-16,0 0 0,-23 3 16,13-1-16,-3 1 0,-4 1 15,0 0-15,0 1 0,-7 3 16,-2 2-16,1 1 0,-1-1 0,0 2 16,0 2-16,0-1 0,1-1 15,-6 4-15,0 0 16,2-2-16,3 1 0,-1-2 0,2 0 15,2-2-15,2 0 0,2 0 16,3-1-16,1-2 0,2 0 16,2-1-16,0 2 0,2-1 15,3-2-15,2 1 0,3 0 16,1-1-16,1 0 0,3 0 0,0 0 16,2 1-16,0 1 0,4 0 15,3 1-15,2 0 0,-1 0 16,3 1-16,1-1 0,2-1 15,1 1-15,2-2 0,3-1 16,-1 2-16,-1 1 0,7 1 16,0 0-16,-1-1 0,-2 1 15,1-2-15,0 2 0,-2-1 0,1-1 16,1 0-16,-1 0 16,-1 0-16,-2-2 0,3-1 0,0 0 15,-3 0-15,-3 1 0,-5-2 16,-2 0-16,-4-1 0</inkml:trace>
  <inkml:trace contextRef="#ctx0" brushRef="#br0" timeOffset="25417.9796">16216 8288 0,'0'0'0,"0"0"0,0 0 15,0 0-15,0 0 0,-16 16 0,16-16 16,-14 21-16,14-21 0,-19 30 16,6-10-16,-1 3 0,-1 0 15,-5 13-15,-3 4 0,1-1 16,0 0-16,-5 8 0,0-1 15,3-4-15,1-4 0,-4 4 16,1-5-16,4-4 0,2-3 0,5-7 16,2-5-16,4-4 0</inkml:trace>
  <inkml:trace contextRef="#ctx0" brushRef="#br0" timeOffset="25716.9352">15878 8358 0,'0'0'0,"0"0"0,0 0 16,0 0-16,15 20 0,-15-20 0,15 20 15,-15-20-15,23 30 0,-9-13 16,0 3-16,2 0 0,2 2 16,7 8-16,3 2 0,-3 1 0,0-2 15,9 9-15,2 2 16,-2-6-16,-2-3 0,-1-2 0,-8-6 16,-4-6-16</inkml:trace>
  <inkml:trace contextRef="#ctx0" brushRef="#br0" timeOffset="39303.5424">26882 7699 0,'0'0'0,"0"0"16,0 0-16,0 0 0,0 0 0,-1-23 16,1 23-16,0 0 0,-5-21 0,5 21 15,-4-18-15,0 8 0,1 0 16,0 0-16,-2-1 16,0 0-16,-2-1 0,1-1 0,-1 1 15,0 1-15,0 0 0,-1 0 16,0 1-16,1 0 0,-1 2 15,1-2-15,1 0 0,-1 1 16,0 4-16,1-1 0,-1-1 16,-1 3-16,1 1 0,-2 1 15,0 1-15,-1 1 0,-1 2 0,0 3 16,0 2-16,0 2 0,0 1 16,0 3-16,1 1 0,-2 9 15,1 3-15,1-2 0,0 1 16,2 0-16,2-1 0,0 1 15,2 0-15,0 3 16,3-2-16,2-5 0,2 1 16,0 1-16,0-6 0,2-1 0,1-2 15,1-3-15,1-2 0,-1-3 16,2-2-16,1-3 0,1-2 0,0-1 16,0 1-16,-1-4 15,0-2-15,-1-3 0,0 0 16,-2-1-16,0-1 0,1-1 15,1-1-15,-1-1 0,0 0 0,0 0 16,0-2-16,-2 0 0,0 0 16,-1 2-16,2 1 0,-2-1 15,0 0-15,-1 1 0,2 1 16,-2 1-16,1 1 0,-2 1 16,0 0-16,-1 3 0,1 0 0,-2 3 15,0 0-15,0 2 0,1-1 16,-2 3-16,2-1 15,-2 1-15,4 5 0,-3 0 0,0 1 16,0 1-16,0 0 0,0 2 16,0 2-16,0 0 0,0-1 15,0 2-15,1-1 0,-1 3 16,1-1-16,-1 0 0,0-1 16,1-2-16,1 0 0,-1 0 15,0 1-15,0-2 0,1 0 0,0 0 16,-1 1-16,0-1 15,0 0-15,0-2 0,1 0 0,-1-1 16,0-1-16,1-2 0,1-1 16,0-2-16,3-1 0,-2 1 15,0-1-15,-1 0 0</inkml:trace>
  <inkml:trace contextRef="#ctx0" brushRef="#br0" timeOffset="39554.488">27034 7584 0,'0'0'0,"0"0"0,0 0 15,0 0-15,0 0 0,23-12 16,-23 12-16,24-7 0,-24 7 16,29-3-16,-29 3 0,32-2 15,-14 0-15,-1 2 0,1 2 16,0-2-16,-2 1 0,0 0 15,-1 0-15,-1 1 0,-2-2 0,1 3 16,-2 1-16,-3-3 0,0 2 16,-1 0-16,-3-1 0,1 1 15,-2-1-15,0 0 0</inkml:trace>
  <inkml:trace contextRef="#ctx0" brushRef="#br0" timeOffset="39817.6166">27057 7717 0,'0'0'0,"0"0"0,0 0 15,0 0-15,0 0 0,0 0 16,23-5-16,-23 5 0,0 0 16,37 0-16,-37 0 0,29 0 15,-12 0-15,1 0 0,-1 0 16,1 1-16,-1 1 0,0 0 15,0 0-15,-3-1 0,-1 0 0,0 0 16,1-1-16,-2 1 0,0-1 16,0 1-16,-1-1 0,-1 2 15,-1-2-15,-2 0 0</inkml:trace>
  <inkml:trace contextRef="#ctx0" brushRef="#br0" timeOffset="40084.3711">27621 7438 0,'0'0'0,"0"0"16,0 0-16,0 0 0,0 0 15,0 0-15,0 0 0,0 0 16,0 0-16,8 27 0,-8-27 15,0 27-15,0-27 0,-4 37 16,2-16-16,-2 2 0,0 1 16,0 2-16,-1 2 0,-1 7 15,0 1-15,1 0 0,-1 2 16,-1 3-16,1-3 0,1-8 16,1-5-16,1-6 0</inkml:trace>
  <inkml:trace contextRef="#ctx0" brushRef="#br0" timeOffset="45700.9742">23610 7647 0,'0'0'0,"0"0"0,0 0 15,0 0-15,-6 23 0,6-23 0,-7 22 16,3-8-16,1 1 0,-1 3 15,-1 1-15,0 1 0,-1-1 16,0 6-16,-1-2 0,0-2 16,1 1-16,-1-2 0,0-1 15,1-2-15,-1 0 0,2-4 16,-1 0-16,2-3 0,-1-2 0,1-2 16,1 0-16,-1-4 0,1-1 15,1-2-15,1-3 0,0-2 16,0 2-16,-1-2 0,2-2 15,0-1-15,0 0 0,2-2 16,-1-1-16,1-2 0,0 0 0,2-5 16,2 0-16,1 1 15,-1-1-15,3 0 0,1 0 16,2 0-16,2 1 0,1 0 16,-1 1-16,0 2 0,1 2 0,-1-1 15,0 1-15,1 0 0,0 3 0,1 2 16,0 0-16,0 2 15,-1 0-15,-1 3 0,0 1 16,-1 1-16,0 1 0,-1 0 16,0 2-16,2 2 0,-1 5 0,-1 0 15,-1 4-15,-2-1 0,-3 3 16,1 1-16,-1 0 16,-2 2-16,-1-1 0,-2 4 0,-2 1 15,0-1-15,-1 0 0,0 2 16,1-1-16,-3-3 0,1-2 15,0 1-15,-1 1 0,2-7 16,1-1-16,0 1 0,-1 0 16,1 0-16,0-1 0,-1-2 15,2 0-15,0-1 0,2-1 0,-1-2 16,0 0-16,0-1 0</inkml:trace>
  <inkml:trace contextRef="#ctx0" brushRef="#br0" timeOffset="47235.2354">24429 7810 0,'0'0'0,"0"0"0,0 0 16,0 0-16,0 0 0,0 0 15,0 0-15,0 0 0,0 0 16,0 0-16,-11-23 0,11 23 16,0 0-16,0 0 0,-12-20 15,12 20-15,0 0 0,-7-25 16,4 16-16,-1-1 0,-2-1 0,0 0 16,-1 0-16,0 1 0,2-1 15,-2 0-15,1 1 0,-1 2 16,1-2-16,0 2 0,-1-1 15,-1 2-15,1 2 0,-3 1 16,-2 3-16,0 0 0,-1 2 0,0 2 16,-1 4-16,0-1 0,0 1 15,-2 5-15,-1 4 16,3 1-16,1-1 0,2 1 16,2-1-16,1 2 0,1 0 0,3 2 15,2 3-15,0-2 0,1-1 16,3-1-16,2-1 0,-1-3 15,1 1-15,0 2 0,2-2 16,-3-4-16,0-1 0,3-2 16,0 1-16,1-4 0,0 0 15,2-1-15,0 0 0,-1-2 16,-1 0-16,2-3 0,1-3 16,-1 0-16,1-3 0,0 0 0,0-3 15,-1-2-15,0 0 0,1-2 16,1-3-16,0 1 0,-1-2 15,0 2-15,0 0 0,-2-1 16,1 0-16,0 0 16,0 3-16,-1 0 0,-2 2 0,0 2 15,-1 1-15,0 1 0,-2 3 16,-1 1-16,-1 1 0,-1 2 16,1 2-16,-1 0 0,0 2 15,0 2-15,0 2 0,0 1 16,0 1-16,0 0 0,0 1 0,2 0 15,0 2-15,0-3 0,0 1 16,1 0-16,2 1 0,-1 1 16,1-4-16,-2 2 0,1 1 15,1 0-15,-1-1 0,2 2 16,0-3-16,2 2 0,0-1 16,7 3-16,5-4 0,-3-2 0,-4 0 15,-2-2-15</inkml:trace>
  <inkml:trace contextRef="#ctx0" brushRef="#br0" timeOffset="48584.3997">24621 7714 0,'0'0'0,"0"0"16,0 0-16,0 0 0,0 0 0,0 0 16,0 0-16,0 0 0,0 0 0,0 0 15,29 5-15,-29-5 16,0 0-16,30 1 0,-30-1 15,25-1-15,-25 1 0,26-2 16,-10 1-16,-1 0 0,1 1 16,-1 0-16,1 1 0,-1 0 15,-1 2-15,-2-2 0,-1 0 16,-2 3-16,-1-1 0,-1 0 0,-2 0 16,1 0-16</inkml:trace>
  <inkml:trace contextRef="#ctx0" brushRef="#br0" timeOffset="48784.4409">24623 7958 0,'0'0'0,"0"0"0,0 0 16,0 0-16,0 0 0,0 0 0,0 0 15,32-7-15,-32 7 0,28-4 16,-28 4-16,38-6 0,-18 4 15,2-2-15,3 1 0,-1-2 16,0 1-16,3 1 0,-5-1 16,-4 1-16</inkml:trace>
  <inkml:trace contextRef="#ctx0" brushRef="#br0" timeOffset="49434.8144">25196 7558 0,'0'0'0,"0"0"16,0 0-16,0 0 0,0 0 0,0 0 16,0 0-16,0 0 0,0 0 15,0 0-15,0 0 0,6 25 16,-6-25-16,4 17 0,-4-17 15,2 31-15,-2-31 0,0 36 16,-1-16-16,0-1 0,-2 1 16,0 1-16,0 1 0,-2 4 15,1-4-15,-1-1 0,2-1 16,0-3-16,1-1 0,-1-3 0,1-1 16,0-1-16,0-2 0,0-1 15,-1-2-15,1-2 0,0 0 16,0-3-16,-2 0 0,2-2 15,2 1-15,-2-5 0,1 0 16,1-1-16,0-2 0,2-2 16,1-2-16,2 0 0,-1-1 0,2 0 15,0-3-15,1 2 16,1-1-16,2-6 0,1-1 0,0 1 16,0 2-16,0-1 0,0 2 15,1-1-15,0 3 0,1 0 16,2 0-16,-1 1 0,0 1 15,1 0-15,-1 2 0,-1 2 16,-1 2-16,2 2 0,-1 1 16,-2 3-16,-1 0 0,0 3 15,1 2-15,-2 4 0,-2 0 0,2 4 16,0 1-16,-2 0 16,-2 0-16,-2 0 0,0 2 0,-1-1 15,-1-1-15,-1 2 0,0 1 16,1-1-16,1 0 0,-1 0 15,0 0-15,-1 1 0,-1 0 16,1 0-16,0 0 0,-1 0 16,0 1-16,2-2 0,1 1 15,1-3-15,-1-2 0,-1-1 0</inkml:trace>
  <inkml:trace contextRef="#ctx0" brushRef="#br0" timeOffset="51217.8959">21942 10115 0,'0'0'0,"0"0"16,0 0-16,0 0 0,0 0 0,0 0 16,0 0-16,0 0 0,0 0 15,0 0-15,0 0 16,0 0-16,0 0 0,27 13 16,-27-13-16,21 18 0,-21-18 0,25 22 15,-9-9-15,-1-2 0,2 0 0,0-4 16,1 2-16,2-4 15,1-1-15,7-1 0,2-3 16,0-5-16,-1 0 0,2-3 16,2-1-16,-3 0 0,-1 2 0,8-3 15,0 2-15,-3 2 16,-2 0-16,-1 4 0,0 3 16,-1 2-16,-2 1 0,1 3 15,0 3-15,-4 1 0,-2 0 0,3-1 16,0 3-16,-1-1 0,1-1 15,8-2-15,1-4 0,1-5 16,-2-3-16,2-4 0,4-4 16,-2 4-16,1-2 0,4 0 15,2-4-15,-1 3 0,-2 2 0,6 3 16,-2 0-16,-6 5 16,-5 2-16,-1 5 0,-1 3 0,-4 3 15,-3 0-15,2 1 0,2 1 16,-3-2-16,1-2 0,3 0 15,2-4-15,1 0 0,1 0 16,5-7-16,3 0 0,0-6 16,-1-2-16,4-1 0,5 0 15,-5 3-15,-2 3 0,3 1 16,0-3-16,-2 1 0,-2 1 0,-7 1 16,-11-1-16,-6 2 0</inkml:trace>
  <inkml:trace contextRef="#ctx0" brushRef="#br0" timeOffset="58118.1109">27118 9014 0,'0'0'15,"0"0"-15,0 0 0,0 0 0,0 0 16,-12-18-16,12 18 0,0 0 16,-7-25-16,4 15 0,-1-1 15,1 0-15,-1-1 0,-1 0 16,1-1-16,-1 2 0,1 1 0,0 0 15,-2-2-15,1-1 16,-1 3-16,-1 1 0,0 1 16,-2 0-16,-1 3 0,0 2 15,-1 2-15,0 2 0,0 2 16,-1 2-16,0 3 0,0 1 0,-1 5 16,-3 5-16,-2 4 15,2-1-15,0 0 0,3 2 0,3 5 16,-1 5-16,0-2 0,3 1 15,4 0-15,2-4 0,2-2 16,1-1-16,0-1 0,2-4 16,3-2-16,3-1 0,2-2 15,0-5-15,-1-2 0,1-2 0,1-4 16,-1-2-16,-1-3 0,2-1 16,2-3-16,0 0 0,2-3 15,-2-4-15,-1-3 0,0 2 16,-2 2-16,-3-3 0,0-1 15,-1 0-15,-1-1 0,0 0 16,-1-1-16,1 1 0,1 1 0,-4 0 16,-2-2-16,0 6 15,0 1-15,0 1 0,-1 3 16,0 0-16,1 1 0,0 1 0,-1 2 16,2 1-16,-2 2 0,3-1 15,0 4-15,-1 1 0,1 0 0,-2 2 16,0 4-16,0-2 15,1 2-15,0 1 0,1 2 16,0-1-16,1 2 0,2 4 16,-1 1-16,1 0 0,-1-3 0,1 1 15,-2 1-15,1 0 0,0-3 16,1 0-16,0-2 16,1-2-16,-1-2 0,1-1 0,0-1 15,-1 0-15,1-1 0,-2-1 16,0 0-16,-1-1 0</inkml:trace>
  <inkml:trace contextRef="#ctx0" brushRef="#br0" timeOffset="58385.2109">27275 9044 0,'0'0'0,"0"0"15,0 0-15,0 0 0,0 0 16,24 2-16,-24-2 0,20 3 16,-20-3-16,27 2 0,-27-2 15,33 1-15,-14-2 0,0 1 16,0 1-16,0-1 0,-1-1 0,1 1 16,-1-2-16,4 2 0,-2 2 15,-2-2-15,-2-2 0,-2 2 16,-3 3-16,-4 0 0,-3 1 15,-2-1-15,0 0 0,0-1 16</inkml:trace>
  <inkml:trace contextRef="#ctx0" brushRef="#br0" timeOffset="58668.4299">27232 9217 0,'0'0'16,"0"0"-16,0 0 0,0 0 0,0 0 16,25-2-16,-25 2 15,24-1-15,-24 1 0,30-1 0,-10 1 16,0 0-16,0 0 0,2 0 16,2 0-16,2 0 0,-2 0 15,2-1-15,-1 1 0,-2 0 16,-2 0-16,-2 0 0,-3 0 15,-1-2-15,-3 2 0,-2 0 16,-1 3-16,-2-3 0,-1-1 0,-1-1 16,0 1-16,-2 0 0</inkml:trace>
  <inkml:trace contextRef="#ctx0" brushRef="#br0" timeOffset="58934.5419">27415 8973 0,'0'0'0,"0"0"0,0 0 0,0 0 16,-4 22-16,4-22 0,2 22 15,-2-22-15,1 29 0,-1-10 16,0 3-16,0 1 0,1 0 15,1 9-15,0 1 0,-1-1 0,-1-2 16,0 1-16,0 0 16,0 4-16,1-2 0,0-6 15,0-5-15,0-4 0</inkml:trace>
  <inkml:trace contextRef="#ctx0" brushRef="#br0" timeOffset="59235.5599">27797 8915 0,'0'0'0,"0"0"0,0 0 0,0 0 16,0 0-16,-1 27 0,1-27 16,3 22-16,-3-22 0,7 31 15,-4-10-15,0 0 0,0 0 0,-1 4 16,-1 4-16,-1 5 0,0-1 16,0 1-16,1 2 0,0-4 15,-1-7-15,0-3 0</inkml:trace>
  <inkml:trace contextRef="#ctx0" brushRef="#br0" timeOffset="59651.2747">28113 8700 0,'0'0'0,"0"0"0,0 0 0,0 0 15,0 0-15,21 17 0,-21-17 16,17 16-16,-17-16 0,14 23 16,-5-7-16,0 0 0,0 3 0,-3 4 15,0 1-15,-1 9 0,0-1 16,-5 6-16,-3 4 16,-4 8-16,-2-1 0,-3-1 0,-3 2 15,-8 3-15,0-4 0,-3-1 16,-3 2-16,-5 2 0,0-6 15,-2 0-15,1-1 0,9-11 0,6-8 16,4-7-16</inkml:trace>
  <inkml:trace contextRef="#ctx0" brushRef="#br0" timeOffset="60084.3879">26706 8690 0,'0'0'0,"0"0"0,-13 19 16,4-6-16,0 0 0,-3 11 0,-1 5 16,0 2-16,1 1 0,-1 15 15,1 5-15,3-1 0,0-1 0,-1 12 16,1 4-16,1-4 15,2-4-15,0 12 0,3-1 16,3-9-16,2-7 0,1 4 16,2-3-16,1-10 0,3-7 0,3-6 15,3-4-15,0-6 0,2-4 16,-5-5-16,-3-3 0,-4-2 16</inkml:trace>
  <inkml:trace contextRef="#ctx0" brushRef="#br0" timeOffset="60554.7036">26466 7419 0,'0'0'0,"0"0"0,-8 19 16,4-6-16,-2 1 0,1 4 0,-1 7 16,1 7-16,0-2 0,3 4 15,1 2-15,0 9 0,0 0 16,4 1-16,3-3 0,0 7 15,1-4-15,2 0 0,3 0 16,0-5-16,0-3 0,5 2 16,1-5-16,1-8 0,0-6 0,-5-6 15,-3-3-15,-3-3 0</inkml:trace>
  <inkml:trace contextRef="#ctx0" brushRef="#br0" timeOffset="60868.8729">28072 7244 0,'0'0'0,"0"0"15,0 0-15,26 12 0,-15-6 0,3 4 16,3 3-16,-1 2 0,1 0 16,4 10-16,-1 8 15,-4 0-15,-1 3 0,-5 12 16,-6 6-16,-2-4 0,-3-2 0,-8 19 16,-5 5-16,-3 2 0,1-8 15,3-11-15,3-15 0,3-12 16</inkml:trace>
  <inkml:trace contextRef="#ctx0" brushRef="#br0" timeOffset="62768.3984">22953 6455 0,'0'0'15,"0"0"-15,0 0 0,-20-22 0,12 15 16,-2 0-16,-2 0 16,-1 3-16,-2 1 0,-9-1 15,-3-2-15,-1 5 0,2 0 0,-5 2 16,-4 3-16,2 2 0,0 1 16,-11 4-16,-2 4 0,4 0 15,4 2-15,-8 8 0,-1 1 16,6 1-16,5-3 0,-4 5 15,3 1-15,8-2 0,3-6 0,5 3 16,4-1-16,4-6 16,4 0-16,5 3 0,7 3 15,1-6-15,2 1 0,5 2 0,3 3 16,1 1-16,2-2 16,0 10-16,3 6 0,-2-4 15,-3 0-15,-6 9 0,-7 2 0,-5 1 16,-5 3-16,-5 3 0,-4 4 15,-8-1-15,-3-1 0,-9 11 16,0-2-16,1-8 0,2-6 16,-16 15-16,2-10 0,7-10 15,6-6-15,4-9 0,2-3 16,3-9-16,2-6 0,7-5 16,6-3-16,8-2 0,2 1 0,1-3 15,-4 1-15,4-1 0,0-1 16,0 1-16,4-4 0,-2 2 15,1 1-15,3 2 0,2 0 16,0 4-16,2 0 0,3 2 16,3 1-16,-1 2 0,1 3 0,-1 5 15,0 3-15,0 2 0,0 4 16,1 2-16,-2 4 16,1 1-16,-1 1 0,1 11 0,-1 5 15,-6 4-15,-2 3 0,-5 13 16,-3 2-16,-1-4 0,-1-1 15,-4 16-15,-1 1 0,-4-4 16,0-5-16,-4 31 0,1-13 16,3-13-16,1-8 0,1-10 15,1-6-15,-2-3 0,-2 1 0,6-7 16,2-5-16,3-9 16,1-6-16,-1-2 0,1-1 0,4-2 15,3-2-15,2-1 0,2 0 16,-1-11-16,1 2 0,-4-4 15,0-2-15,-2-1 0</inkml:trace>
  <inkml:trace contextRef="#ctx0" brushRef="#br0" timeOffset="65569.8752">11512 9876 0,'0'0'0,"0"0"0,0 0 15,-21-3-15,13 1 0,-2 0 0,-1-3 16,0 1-16,0 0 0,0 1 16,1-2-16,0 1 0,0-2 15,0 1-15,2 3 0,3 1 16,-1-1-16,3 2 0,3 0 15,-2 0-15,2 0 0,2 3 16,2 1-16,2 0 0,1 0 16,3 1-16,2 0 0,1-1 0,0 0 15,5 2-15,2-4 16,5 0-16,0 1 0,3-3 0,2-3 16,-2 1-16,1 0 0,2-5 15,3 0-15,6-1 0,-2-2 0,2 3 16,2 2-16,-3-1 15,-4 0-15,9 5 0,0 2 16,-2 5-16,-1 3 0,-1 7 16,-2 3-16,-1-1 0,-3-1 0,1 1 15,2 3-15,-2-2 0,-3 1 16,10-6-16,4-3 0,-4-9 16,-4-4-16,8-12 0,3-4 15,1-5-15,-1-3 0,4-3 16,3-2-16,3 2 0,-4 6 0,0 2 15,2-3-15,-9 9 0,-5 5 16,20 7-16,-6 11 16,-23 0-16,-3 5 0,16 17 15,-2 4-15,-20-13 0,1 3 0,5 1 16,4-2-16,-1-5 0,-1-6 16,5-1-16,2-4 0,3-4 15,3 1-15,2-8 0,3-3 16,2 4-16,2 0 0,10-1 15,1-4-15,-3 1 0,-2 0 16,26 2-16,-2 3 0,-10-2 0,-6 1 16,9 3-16,7 3 0,-26 1 15,-20-4-15,-11 1 0</inkml:trace>
  <inkml:trace contextRef="#ctx0" brushRef="#br0" timeOffset="82218.9221">26073 13024 0,'0'0'0,"0"0"16,0 0-16,0 0 0,0 0 0,-12-18 15,12 18-15,0 0 0,-17-24 16,10 15-16,-1 0 0,-1 0 15,0-1-15,-3 0 0,1 1 16,2 0-16,-1 2 0,0-2 16,0 1-16,-1 1 15,-1 1-15,-1 1 0,1 1 0,0 2 16,0 1-16,0 2 0,1 4 16,-1 2-16,0 2 0,0 4 15,-1 3-15,-1 9 0,0 3 0,-2 3 16,0 2-16,-2 10 0,3 0 15,1 2-15,3 0 0,1 1 16,1-1-16,1 3 0,3-3 16,2-7-16,1-4 0,3-5 15,1-1-15,3-7 0,1-3 16,3-5-16,3-4 0,-1-2 16,-1-1-16,-1-5 0,0-2 15,0-3-15,-1-1 0,3-2 16,3-2-16,-1-4 0,0-2 0,2-1 15,0 1-15,-1-6 16,1-2-16,-2-2 0,-1 1 0,0-1 16,0-2-16,0-3 0,1-2 15,1-4-15,0 2 0,1 1 16,-1 1-16,-2 1 0,-1 1 16,-2 4-16,-1 3 0,-2 0 15,-1 2-15,-1 2 0,-1 2 16,0 4-16,-2 1 0,-1 5 15,0 0-15,-1 3 0,-1 0 0,0 4 16,0 2-16,1 0 0,0 2 16,0 5-16,0 0 0,-2 1 15,0 1-15,1 3 0,0 4 16,1 1-16,-1 1 0,2 2 16,2 2-16,-1 0 0,1-2 15,1 6-15,0 0 0,1-2 16,-1-3-16,3 0 0,-1-1 15,1 1-15,0-2 0,1 0 16,1 0-16,-1-3 0,2-1 16,3-2-16,4-2 15,1-4-15,2-1 0,-2-2 16,-4-1-16,6-5 0,5-2 16,-5-1-16,-4 2 0,-2-1 0</inkml:trace>
  <inkml:trace contextRef="#ctx0" brushRef="#br0" timeOffset="82385.1144">26445 13434 0,'0'0'0,"0"0"16,0 0-16,0 0 0,0 0 16,-10 21-16,10-21 0,3 19 15,-3-19-15,5 22 0,-3-9 16,1 0-16,2 1 0,-2-1 15,0-3-15,0 0 0</inkml:trace>
  <inkml:trace contextRef="#ctx0" brushRef="#br0" timeOffset="83221.0363">27516 12944 0,'0'0'0,"0"0"0,0 0 15,0 0-15,-9-22 0,9 22 16,-9-17-16,5 6 0,-1-1 0,0-1 16,-2-2-16,1 2 0,-1 0 15,-2-1-15,-1 1 0,1 2 16,1 2-16,-3-1 0,0 0 15,2 5-15,-1 0 0,-1 3 16,-1 2-16,-1 4 0,1 2 0,-4 8 16,-2 3-1,2 2-15,0 1 0,2 5 0,0 3 0,0 2 16,3 1-16,-2 9 16,2 2-16,3-3 0,4-1 0,3 4 15,4-2 1,3-6-16,1-3 0,4-6 0,3-5 15,-1-6-15,1-5 0,4-5 16,2-2-16,-4-6 16,1-3-16,-2-1 0,1-2 0,-1-3 15,-1-5-15,-2 1 0,0 1 16,2-4-16,2-3 0,-1-2 16,-1 0-16,0-4 0,0 0 15,-3 4-15,-3 3 0,2 0 16,0-2-16,-1 4 0,-1 2 0,-4 2 15,-2 3-15,0 4 16,-2 2-16,0 2 0,1 1 16,-1 4-16,2 0 0,-3 4 0,-1 2 15,-1 2-15,1 2 0,0 5 16,0 4-16,0 1 0,-1 0 0,0 9 16,0 2-16,1-1 15,-1-2-15,1 3 0,0 3 16,1-3-16,1-2 0,0 4 15,0 1-15,1-6 0,0-2 0,0-3 16,1-2-16,1-3 0,-1-4 16,0-2-16,1-3 15,1-3-15,0-1 0,3-5 0,0-4 16,1-2-16,0 0 0,-2-6 16,2-4-16,-1 2 0,-2 3 15,0 1-15</inkml:trace>
  <inkml:trace contextRef="#ctx0" brushRef="#br0" timeOffset="83651.8846">27628 12565 0,'0'0'16,"0"0"-16,0 0 0,0 0 0,0 0 15,0 0-15,0 0 16,0 0-16,23-7 0,-23 7 16,0 0-16,29-2 0,-29 2 15,0 0-15,30 1 16,-30-1-16,20 7 0,-11-2 0,-2 0 16,0 0-16,-2 0 0,-2 1 15,-3 2-15,-3 0 0,-1 1 16,-2 1-16,-1 1 0,-1 0 0,0 0 15,-2 0-15,-1 2 16,0 0-16,-1 0 0,-2 4 16,1-2-16,0-2 0,2-2 0,3-2 15,1-1 1,3-2-16,1 1 0,2-2 16,0-2-16,3 0 0,3-1 0,1 1 15,2 1-15,1-3 0,1 1 16,2-1-16,2 0 0,3 1 15,2 0-15,5 1 0,-1 0 16,-3 0-16,-4-1 0,-1 0 0</inkml:trace>
  <inkml:trace contextRef="#ctx0" brushRef="#br0" timeOffset="83885.6238">28047 13185 0,'0'0'0,"0"0"0,0 0 15,0 0-15,0 0 0,0 0 0,0 0 16,-2 29-16,2-29 0,-3 19 0,3-19 16,-5 23-16,5-23 0,-4 23 15,2-10-15,0 1 0,-1-1 16,1 5-16,0 5 0,1-4 15,0-1-15,0-3 0</inkml:trace>
  <inkml:trace contextRef="#ctx0" brushRef="#br0" timeOffset="84668.3636">28896 12869 0,'0'0'0,"0"0"0,0 0 0,0 0 15,-2-25-15,2 25 0,-4-20 16,-1 8-16,0 0 16,-1-3-16,1 1 0,-1 0 15,1 2-15,-1 0 0,0 1 0,-2 0 16,0 1-16,-2 2 0,-2 2 16,0 1-16,1 2 0,-1 2 15,-1 2-15,-1 2 0,1 3 0,-4 7 16,-1 6-1,-1 3-15,0 1 0,3 4 0,0 0 16,1 8-16,2-1 0,3 2 16,2 0-16,3-2 0,1-3 0,5 6 15,4-1-15,0-12 16,3-3-16,2 0 0,1-5 0,0-4 16,1-5-16,-2-3 0,1-1 15,0-4-15,-1-4 0,2-1 16,3-1-16,-1-3 0,0-3 15,-1-4-15,1-3 0,-3 2 0,-1 0 16,0-2-16,-1-3 16,0 0-16,0 1 0,-2 0 15,-2-1-15,2 1 0,-1 2 0,1 1 16,0 1-16,-3 1 0,-1 1 16,1 4-16,-2 2 0,0 2 15,-1 1-15,0 2 16,-1 3-16,0 2 15,-1 7-15,0 0 0,0 1 0,0 4 16,-1 3-16,0 2 0,-2-2 0,1 4 16,1 1-16,1 1 15,1 0-15,2 6 0,1 1 16,0-4-16,0-3 0,-1 0 0,-1 0 16,1-3-16,1-1 0,2-1 15,0-1-15,2-1 0,1-2 16,-2-2-16,0-2 0,-2-3 15,1-4-15,0-2 0,1-3 16,-1-2-16,0 1 0,-2 0 0,0 2 16,1 0-16</inkml:trace>
  <inkml:trace contextRef="#ctx0" brushRef="#br0" timeOffset="85201.9282">29030 12391 0,'0'0'0,"0"0"15,0 0-15,0 0 0,0 0 0,0 0 16,0 0-16,24-4 0,-24 4 0,0 0 16,22 5-1,-22-5-15,0 0 0,23 9 0,-23-9 16,0 0-16,18 25 0,-14-15 15,0 2-15,-2 0 0,-1 1 0,-1-1 16,-2 0-16,0 0 16,-2 0-16,0 1 0,-2 0 15,1-2-15,-2-1 0,2-2 16,-1-1-16,1 0 0,-1 0 0,2-1 16,0-2-16,1 0 0,1 0 15,1-1-15,1-3 0,2 1 16,1-2-16,2 0 0,0-1 15,2 1-15,1-1 0,-1 1 16,2 0-16,0 1 0,0 1 0,1 0 16,0 1-16,0-1 15,1 1-15,-1 2 0,-1 1 16,0 1-16,0 0 0,-2 2 0,-3-1 16,-1 1-16,-1 0 0,-2 2 15,0 2-15,-3 0 0,-1 0 16,-2 1-16,0 1 0,-1-2 15,1 1-15,-5 2 0,-2 0 16,1-2-16,0-1 0,-1-2 0,0-2 16,2-1-16,1-1 0,2-2 15,2 0-15,3-1 0,1-2 16,2-1-16,-2 2 16,2-2-16</inkml:trace>
  <inkml:trace contextRef="#ctx0" brushRef="#br0" timeOffset="86155.606">30526 12757 0,'0'0'0,"0"0"0,0 0 16,0 0-16,-7-19 0,7 19 15,0 0-15,-11-22 0,11 22 0,-11-18 16,5 7-16,0-1 16,2 1-16,-1 0 0,-2-2 15,0 2-15,0 0 0,-2-1 0,-1 0 16,0 0-16,0 1 0,-2-2 16,0 0-16,0 3 0,1 2 0,-2 2 15,1 1-15,1 5 16,0 3-16,-1 4 0,0 2 15,-1 3-15,0 2 0,-3 4 16,0 6-16,0 3 16,2 4-16,-1 6 0,4 0 0,2-1 15,1 0-15,1-1 0,3-2 16,2 4-16,2-4 0,2-3 16,2-3-16,1-2 0,-1-1 0,2-6 15,0-1 1,2-7-16,1-2 0,-1 0 15,0 0-15,2-9 0,1-6 16,0-3-16,0-2 0,0-4 16,1-2-16,3-1 0,1-1 0,0-4 15,-1-2-15,1-2 0,0-3 16,0 2-16,-1 1 0,2-3 16,-2 3-16,-1 2 15,1 3-15,-3 3 0,-2 4 16,0 3-16,1 5 0,-5 3 0,0 3 15,-1 4-15,1 2 0,-2 0 16,0 2-16,-2 2 0,-1 3 16,-1 3-16,0 3 0,-1 1 15,0 2-15,0-2 0,1 0 16,0 6-16,0 0 0,-2-1 16,1 0-16,0-2 0,-1-1 15,2 0-15,1 0 0,0-2 0,1-1 16,0-3-16,-2-3 0,4-3 15,3-2-15,-3-2 0,-1 0 16,1-1-16</inkml:trace>
  <inkml:trace contextRef="#ctx0" brushRef="#br0" timeOffset="86601.7532">30970 12174 0,'0'0'0,"0"0"0,0 0 0,0 0 16,0 0-16,0 0 0,-18 18 16,18-18-16,-18 20 15,18-20-15,-29 30 0,12-14 0,2 0 16,-1 0-16,2 0 0,-5 4 15,1 1-15,2-1 0,-1-1 16,4-2-16,3-2 0,1-3 16,2-3-16,1 0 0,4-1 0,2 0 15,2-1-15,3-1 0,1-2 16,1-2-16,2-1 16,2 0-16,1-1 0,6 0 0,2-2 15,0-1-15,0-1 0,2 1 16,2 1-16,1-2 0,-2-2 15,-1 2-15,-2 1 0,-2 2 16,0-1-16,-1 0 0,-1-1 16,-2-1-16,0 1 0,-3 0 15,-1 0-15,0 3 0,-2 2 0,-1-4 16,-3 0-16,1-3 0,-1-1 16,0 2-16,-2 1 0,0 0 15</inkml:trace>
  <inkml:trace contextRef="#ctx0" brushRef="#br0" timeOffset="86804.8622">31090 12126 0,'0'0'0,"0"0"16,0 0-16,0 0 0,0 0 0,0 0 16,0 0-16,-12 32 0,12-32 15,-12 29-15,5-9 0,-1 1 16,0 1-16,1 2 0,0 2 15,-1 2-15,0 2 0,-2 9 16,2 1-16,0-2 0,2-2 0,-1 0 16,1-7-16,2-4 0</inkml:trace>
  <inkml:trace contextRef="#ctx0" brushRef="#br0" timeOffset="87561.8857">28912 7645 0,'0'0'16,"0"0"-16,0 0 0,0 0 0,0 0 16,0 0-16,0 0 15,0 0-15,23 3 0,-23-3 0,0 0 16,0 0-16</inkml:trace>
  <inkml:trace contextRef="#ctx0" brushRef="#br0" timeOffset="88803.5785">28422 9806 0,'0'0'0,"0"0"0,0 0 0,0 0 0,0 0 15,0 0-15,0 0 16,0 0-16,0 0 0,0 0 0,0 0 16,19 15-16,-19-15 0,0 0 15,20 7-15,-20-7 0</inkml:trace>
  <inkml:trace contextRef="#ctx0" brushRef="#br0" timeOffset="91085.1571">29522 13229 0,'0'0'16,"0"0"-16,0 0 0,0 0 15,0 0-15,0 0 0,-18 11 16,18-11-16,0 0 0,-10 21 16,10-21-16,-5 21 0,3-9 0,2 1 15,0 2-15,0 0 0,2 1 16,-1-3-16,0-1 0,0-2 16</inkml:trace>
  <inkml:trace contextRef="#ctx0" brushRef="#br0" timeOffset="91452.5129">30799 13141 0,'0'0'0,"0"0"16,0 0-16,0 0 0,0 0 0,0 0 15,-5 26-15,5-26 16,-3 19-16,3-19 0,-7 25 0,4-10 16,0 0-16,-1 3 0,1 3 15,0 1-15,-1 1 16,2-2-16,0-3 0,0-3 0</inkml:trace>
  <inkml:trace contextRef="#ctx0" brushRef="#br0" timeOffset="91969.1452">31467 12836 0,'0'0'0,"0"0"16,0 0-16,0 0 0,0 0 0,0 0 16,0 0-16,18 18 0,-18-18 0,21 6 15,-21-6-15,26 3 0,-26-3 16,29 1-16,-17-1 0,-2 0 16</inkml:trace>
  <inkml:trace contextRef="#ctx0" brushRef="#br0" timeOffset="92130.3539">31906 12906 0,'0'0'0,"0"0"0,0 0 15,0 0-15,0 0 0,25 0 0,-25 0 16,23-7-16,-23 7 0,27-12 15,-16 8-15,-2 0 0</inkml:trace>
  <inkml:trace contextRef="#ctx0" brushRef="#br0" timeOffset="92385.3608">32294 12871 0,'0'0'0,"0"0"16,0 0-16,0 0 0,24-5 0,-24 5 15,27-12-15,-11 4 0,2-1 16,1-2-16,1-1 16,-2 1-16,0 2 0,5-1 15,0 2-15,-3 4 0,-3 0 0,-2 3 16,0 2-16,-2 2 0,-2 0 16,-1 0-16,-2 1 0,0 0 15,-1 0-15,0 1 0,2 0 16,-1 0-16,0 1 0,-1 0 15,0-1-15,-1 0 0</inkml:trace>
  <inkml:trace contextRef="#ctx0" brushRef="#br1" timeOffset="103323.083">27027 6775 0,'0'0'0,"0"0"0,0 0 16,0 0-16,-3-22 0,3 22 0,0 0 15,-3-24-15,2 13 0,-1 0 16,2-2-16,0 2 0,0-4 0,-1 1 16,-1-1-16,0-1 0,0 5 15,-2-3-15,0-1 0,1 4 16,-1-2-16,0 1 0,-2 1 16,1 1-16,-2-1 0,0 4 15,-2 0-15,0 3 0,-1 2 16,-1 1-16,-1 1 0,-1 3 15,-2 1-15,-2 3 0,-1 4 16,0 2-16,2-1 0,-1 3 16,2 2-16,2 4 0,0-2 0,2 2 15,0 0-15,2-1 0,0 0 16,0 5-16,2-1 0,3-5 16,1 1-16,1-5 0,5-1 15,-1-3-15,2 0 0,1-1 16,-1-2-16,2 2 0,0-4 0,3-2 15,1-3-15,1-1 16,1-1-16,0-3 0,1-2 16,1-4-16,-1 2 0,1-2 0,1-5 15,1 4-15,2-2 0,-3-2 16,0 1-16,-1-4 0,0 1 16,-1 2-16,1-3 0,-2 4 15,-2-1-15,1 0 0,-1-1 16,-4 5-16,0 3 0,-2-2 15,1 2-15,-2 1 0,0 3 0,-1 1 16,1 3-16,-3 0 0,2 4 16,-2 0-16,-1 3 0,0 3 15,-2-2-15,1 2 0,0 1 16,0 2-16,0-1 0,-1 6 16,1 2-16,0-2 0,1 0 15,0-2-15,0 1 0,1-3 16,0 0-16,1-2 0,0 2 15,1 0-15,0 3 0,2-6 16,-1 0-16,1-4 0,1 0 0,1-1 16,2-2-16,0-3 0,1-1 15,-2-1-15,0-5 0,-1 2 16,-2-1-16,0 2 0</inkml:trace>
  <inkml:trace contextRef="#ctx0" brushRef="#br1" timeOffset="103570.6381">27250 6647 0,'0'0'0,"0"0"0,0 0 16,0 0-16,0 0 0,33-6 16,-33 6-16,27-2 0,-27 2 15,33-3-15,-14 1 0,1 1 16,1 1-16,-1-1 0,0-1 15,-1 2-15,-1 0 0,6 0 16,-2 0-16,-2 0 0,-3 2 0,-1-1 16,-4 2-16,-3 0 0,-4-1 15,-2 1-15,1-1 0,-1-1 16</inkml:trace>
  <inkml:trace contextRef="#ctx0" brushRef="#br1" timeOffset="103752.257">27254 6790 0,'0'0'0,"0"0"0,0 0 15,0 0-15,0 0 0,25-3 0,-25 3 16,26-1-16,-26 1 0,39-3 16,-16 3-16,2-1 0,3-1 15,-1-2-15,2 4 0,6 0 16,0 0-16,-7 0 0,-4 0 0,-4 0 15</inkml:trace>
  <inkml:trace contextRef="#ctx0" brushRef="#br1" timeOffset="104202.6328">28077 6537 0,'0'0'0,"0"0"0,0 0 0,0 0 15,0 0-15,0 0 0,-22 17 16,22-17-16,-17 19 0,17-19 16,-22 28-16,11-11 0,0-2 0,0 3 15,1 0-15,2 2 0,0-2 16,1 5-16,3-2 15,2-3-15,3 0 0,4-1 16,4-2-16,0-2 0,0-4 0,0 1 16,0-3-16,4-3 0,0-1 15,0-6-15,0-1 0,2 0 16,0-2-16,1-2 0,0-2 16,-2-1-16,1-3 0,-2-1 15,0-3-15,-1 4 0,-1-3 0,0-1 16,0 0-16,-1-4 0,-1 1 15,-4 0-15,-4 2 0,-2 2 16,-2 1-16,-2 3 16,-4-1-16,0 7 0,-1 0 0,-3 3 15,-3 0-15,1-3 0,3 4 16,2-1-16</inkml:trace>
  <inkml:trace contextRef="#ctx0" brushRef="#br1" timeOffset="104471.7562">28412 6484 0,'0'0'0,"0"0"0,0 0 0,0 0 15,25 17-15,-25-17 0,16 14 16,-8-3-16,0 3 0,-2 0 15,1 4-15,-2 0 0,0 0 0,-3 7 16,-2 3-16,-2-2 16,-2 1-16,-6-1 0,-5 3 15,-3-1-15,0-3 0,-11 11 0,-4-2 16,0-3-16,0-3 0,-11 4 16,-4-3-16,12-5 0,7-7 0,6-3 15</inkml:trace>
  <inkml:trace contextRef="#ctx0" brushRef="#br1" timeOffset="104852.2137">26736 6300 0,'0'0'0,"0"0"16,0 0-16,-22 8 0,11-4 0,-2 6 15,-4 4-15,1-2 16,-2 2-16,-7 10 0,-2-1 15,3 2-15,2 2 0,-5 6 16,3 3-16,3-4 0,4 0 0,1 0 16,2 4-16,1 3 0,2-4 15,3 1-15,3 4 0,4-5 16,2-2-16,3-1 0,1 3 16,3-6-16,1-2 0,-3-8 15,0-4-15,-2-1 0</inkml:trace>
  <inkml:trace contextRef="#ctx0" brushRef="#br1" timeOffset="105636.9604">24380 6472 0,'0'0'0,"0"0"16,0 0-16,-17 12 0,10-5 15,2 0-15,-1 3 0,1 1 0,-1 2 16,2 2-16,0-1 16,-2 5-16,0 1 0,2-1 0,1-1 15,1 2-15,-1-1 0,2 1 16,1-1-16,1 0 0,2 0 15,2-3-15,3-2 0,2 0 16,1-1-16,3-2 0,2-2 16,-1-2-16,0 0 0,2-3 15,-1-1-15,2-3 0,1 0 0,1-1 16,0-2-16,-3 0 16,0-2-16,0-4 0,1 1 15,-1-3-15,-1 0 0,1-2 0,-2-2 16,-2 1-16,-1 2 0,1-5 15,-2-1-15,-4 1 0,1 2 16,-2-2-16,-2 2 0,-2-2 16,-2-1-16,-1 3 0,0-2 15,-2 2-15,-4-2 0,-1 3 16,-2 2-16,1 1 0,-3 1 0,0-1 16,-1 3-16,-2 2 0,-2-1 15,-3 7-15,-2 0 0,-2 4 16,-1 3-16,-8 4 0,-2 2 15,8-3-15,5-2 0,4-1 16</inkml:trace>
  <inkml:trace contextRef="#ctx0" brushRef="#br1" timeOffset="109954.5344">25225 14014 0,'0'0'0,"0"0"0,0 0 16,0 0-16,0 0 0,0 0 15,33-1-15,-33 1 0,27 1 16,-27-1-16,35 1 0,-16 1 0,1 0 16,2-1-16,2 1 15,-1 0-15,0-1 0,9 3 0,1 2 16,1-1-16,-2 1 0,1-2 16,2 2-16,6-1 0,-3-1 15,3 0-15,2 1 0,0-3 16,1-2-16,3 0 0,1 0 15,4 2-15,-6 0 0,4 1 16,4 2-16,4 1 0,-3 3 0,-2 1 16,-1 4-16,-3 0 0,-3-1 15,3 2-15,0-4 16,-1-2-16,-3-2 0,12-5 0,4-3 16,-5-7-16,-3-7 0,7 1 15,4-1-15,-4 2 0,-1 0 0,33-3 16,-1 2-16,-13 7 15,-7 6-15,-1 7 0,2 4 16,-6 0-16,-2 0 0,2 12 16,4 8-16,-11 0 0,-6-1 0,7-4 15,2-2-15,-3-12 0,-4-4 16,12-9-16,9-5 16,-6-2-16,-4 0 0,13-10 15,11-3-15,-10-3 0,-5-2 16,-4 4-16,-2 0 0,-4 9 0,-2 5 15,2 5-15,3 4 16,-3 2-16,-1 3 0,1 7 16,0 5-16,-1 1 0,-3 4 0,-2 5 15,-3 6-15,0-5 0,2 1 16,2-8-16,3-7 0,-1 1 16,-1-1-16,0-10 0,3-4 15,2-9-15,3-4 0,0-1 16,1-2-16,-7 0 0,-5-2 0,4 2 15,3 2-15,-2 2 0,-3 1 16,3 3-16,2 2 0,-5 2 16,-4 3-16,-2 1 0,-1-1 15,0 6-15,-1-1 0,-4 5 16,0 0-16,-1-2 0,0-3 0,1-1 16,3-5-16,-3-3 15,0-3-15,2-2 0,3-4 16,4 3-16,2-3 0,-3 0 0,-2-1 15,-5-4-15,-4-3 0,5 6 16,4 3-16,-5 1 16,-1 2-16,-6 1 0,-3 0 0,0 3 15,-1 3-15,8-21 16,5-13-16,-16 12 0,-11 7 16,-7 6-16</inkml:trace>
  <inkml:trace contextRef="#ctx0" brushRef="#br1" timeOffset="116822.2745">29210 10479 0,'0'0'0,"0"0"0,0 0 15,-3-18-15,3 18 0,0 0 16,-2-26-16,1 12 0,0 3 0,0-3 16,0-1-16,0 1 15,-2 0-15,-1-1 0,-1-2 0,0 4 16,1 1-16,-1 1 0,1 2 16,1 4-16,-2 1 0,0 4 15,-1 1-15,0 3 0,-2 2 16,-2 4-16,-1 5 0,0-1 15,1 2-15,-4 9 0,-1 2 16,2-2-16,2 3 0,-1 6 16,1 3-16,2-4 0,1-4 0,4-1 15,3-2-15,0-5 0,1-6 16,1-1-16,0-1 0,1-2 16,1-3-16,2-2 0,1-2 15,-1-4-15,-2 0 0,2-3 16,0 2-16,1-2 0,0-1 0,3-3 15,3-3-15,0 2 16,0-3-16,1-2 0,0 2 16,-2-4-16,-1 1 0,0 0 0,1 0 15,-1 3-15,0 0 0,-1 1 16,1 0-16,-2 3 0,-2 2 16,-1-1-16,0 4 0,-2-1 15,0 1-15,-1 4 0,1 3 16,-2 2-16,-1 3 0,-1 3 15,-2 2-15,0 7 0,0-1 0,-2 7 16,0 1-16,-1 0 0,1 6 16,-3 8-16,-1 7 15,2-3-15,0-1 0,0 18 0,1 4 16,-1-5-16,0-4 0,0 14 16,-1 2-16,0-7 0,-1-4 15,2 11-15,0 0 16,2-11-16,-1-8 0,2 22 0,1-10 15,3-13-15,2-13 0,1-5 16,2-5-16,2-9 0,0-8 0,-1-5 16,1-5-16,-4-4 0,2 1 15,-2-2-15,0 0 0,1-2 16,-1 0-16,1-7 16,2-7-16,-1-1 0,2 0 0,-2-7 15,0-5-15,1-2 0,3-1 16,0-5-16,0-2 0,-2-1 15,-2-1-15,1-2 0,-1-2 16,1-3-16,-3 2 0,-1 3 16,0 0-16,-3 4 0,-3 6 0,-2 1 15,0 4-15,-3 3 0,0 7 16,-2 0-16,-1 6 0,0 3 16,0 2-16,-1 3 0,0 1 15,0 2-15,0 2 0,1 1 16,1 1-16,4-1 0,1 0 0,1 1 15,1 2-15,1 1 0,2-1 16,2 2-16,4 0 16,1 1-16,3-2 0,2 0 0,2-4 15,2 1-15,-1-3 0,-2 0 16,-1 0-16,-2 0 0</inkml:trace>
  <inkml:trace contextRef="#ctx0" brushRef="#br1" timeOffset="117102.5627">29495 10660 0,'0'0'0,"0"0"16,0 0-16,0 0 0,0 0 0,31-3 15,-31 3-15,31-4 0,-14 3 16,3-5-16,5 2 16,-2 0-16,-1-2 0,7 1 0,-2-1 15,-1 2-15,-3 0 0,-2 0 16,-1 1-16,-4 0 0,-3 2 0,-2-1 16,-1 1-16,-1 1 15</inkml:trace>
  <inkml:trace contextRef="#ctx0" brushRef="#br1" timeOffset="117304.5692">29438 10930 0,'0'0'0,"0"0"0,0 0 15,0 0-15,0 0 0,0 0 16,31 0-16,-31 0 0,32-2 0,-32 2 15,45-4-15,-20 3 16,2-1-16,3 2 0,4 0 16,5-4-16,-2 1 0,-1 2 0,-6-2 15,-6 0-15</inkml:trace>
  <inkml:trace contextRef="#ctx0" brushRef="#br1" timeOffset="117902.7502">30359 10771 0,'0'0'0,"0"0"16,0 0-16,0 0 0,-8-23 0,8 23 16,0 0-16,-6-28 0,4 18 15,0-4-15,0 0 0,-1 2 16,-1-1-16,0 2 0,-2 0 15,1 0-15,-1 1 0,-1 3 16,-2 0-16,-1 3 0,-1 3 0,0 2 16,-1 2-16,-2 4 0,1 0 15,-3 7-15,0 1 0,1-1 16,0 4-16,2 4 0,1 0 16,1 1-16,2-1 0,3 3 15,4 0-15,2 0 0,2 0 0,0-6 16,2-1-16,1-4 15,-1 0-15,4-4 0,3-2 16,-2-4-16,-1 1 0,3-4 0,2-2 16,-2-1-16,0-2 0,1-3 15,0-4-15,-1 0 0,-1-3 16,2 0-16,1-3 0,2 2 16,-1 0-16,1-6 0,0 0 15,-3 3-15,-2 3 0,-2-1 16,1 4-16,-2 1 0,-2 3 0,0 2 15,-1 0-15,-2 1 16,1 2-16,-2 0 0,-1 3 16,0 0-16,0 0 0,-2 6 0,0-2 15,0 3-15,0-1 0,0-1 16,-1 2-16,-1 0 0,2 3 16,0-2-16,0 3 0,1-1 15,1 0-15,1 1 0,1 0 16,0 0-16,1 1 0,3 0 15,0-1-15,3 0 0,1 0 0,0 1 16,-1-2-16,-1 0 0</inkml:trace>
  <inkml:trace contextRef="#ctx0" brushRef="#br1" timeOffset="121053.0001">23428 8176 0,'0'0'0,"0"0"16,0 0-16,0 0 0,0 0 0,0 0 16,0 0-16,0 0 0,0 0 15,0 0-15,0 0 0,0 0 16,27 12-16,-27-12 0,20-4 15,-20 4-15,26-5 0,-26 5 0,33-6 16,-16 3-16,1-1 0,3 1 16,2 0-16,-1 1 0,0 0 15,7 1-15,1 1 0,-3 3 16,1 0-16,-1 2 0,2 0 16,-2-1-16,-3-2 0,3 2 15,3-2-15,5 0 0,-1-2 16,2-1-16,4-3 0,-3-1 15,-1 0-15,4-1 0,1 1 16,-1-1-16,-2 1 0,10 1 16,-1 3-16,-3 1 0,-3 2 0,1 4 15,0 1-15,-5 4 0,-1 1 16,4 4-16,1 0 0,-1 1 16,-1-2-16,1 0 0,3-2 15,-2-2-15,-1-3 0,4-4 16,3-4-16,-1-2 0,-2-3 15,4 0-15,4-1 0,-6 0 0,-4 0 16,11-2-16,3 2 16,-7 1-16,-7 0 0,1 5 0,0 2 15,-6 1-15,-4 0 0,2 5 16,-1 3-16,-3-1 0,-4-1 16,3 0-16,1-1 0,-4-1 15,1-3-15,5-1 0,4 0 16,-1-3-16,1-2 0,5-2 15,6-4-15,-4-2 0,-1 0 0,5-1 16,0 2-16,-9 1 0,0 4 16,4 3-16,-1 3 15,-7 2-15,-5 2 0,0-1 0,1 2 16,-9-1-16,-3-1 0,-1 2 16,1 2-16,-2-1 0,-1 1 0,4-1 15,2 2-15,-4-4 16,-1-2-16,8-6 0,3-3 15,1 2-15,0-1 0,4-1 16,2-2-16,-1 4 0,-1 0 0,4 0 16,1 0-16,-8 0 0,-7 2 15,-4-1-15</inkml:trace>
  <inkml:trace contextRef="#ctx0" brushRef="#br1" timeOffset="122303.1822">28222 8791 0,'0'0'0,"0"0"16,0 0-16,0 0 0,0 0 0,0 0 15,-15 24-15,15-24 0,-5 22 16,5-22-16,-7 34 0,5-15 15,0 3-15,-1 3 0,1 5 16,-1 8-16,-1 0 0,-2 2 16,1 0-16,-3 8 0,0 0 0,0-2 15,1-1-15,-1-5 0,1-5 16,0 4-16,1-5 16,1-4-16,-1-4 0,3-5 0,1-3 15,-1-3-15,1-4 0,1-2 16,0-3-16,1-1 0,0-1 15,2-4-15,3-3 0,0-5 16,2-3-16,-2-2 0,0-2 16,-1 1-16,-1 2 0,1 2 0</inkml:trace>
  <inkml:trace contextRef="#ctx0" brushRef="#br1" timeOffset="122753.2526">28142 8770 0,'0'0'0,"0"0"16,0 0-16,0 0 0,0 0 0,0 0 16,0 0-16,24-13 0,-24 13 0,20-6 15,-20 6-15,28-6 16,-14 1-16,2 3 0,1 1 15,0-1-15,-1-2 0,3 2 16,1 1-16,-1-1 0,-1 2 0,6 3 16,-2 2-16,-4 0 0,-1 1 15,-2 1-15,0 3 0,-3-2 16,-1 2-16,-2 4 0,-2 1 16,-1 3-16,-3 1 0,-1 4 15,1 0-15,-2 4 0,-1 0 0,-2 10 16,-3 0-16,2-2 15,-1-2-15,1 2 0,0 2 16,1-2-16,-1-3 0,0 7 16,0-1-16,0-4 0,-1-6 0,2-4 15,0-4-15,0-5 0,-1-3 16,1-2-16,0-2 0,1-3 16,0-1-16,-3-1 0,0-1 15,1-2-15,-2-2 0,1-1 16,0-3-16,0 1 0,2 1 15,0 2-15</inkml:trace>
  <inkml:trace contextRef="#ctx0" brushRef="#br1" timeOffset="123020.066">28246 9083 0,'0'0'16,"0"0"-16,0 0 0,0 0 0,0 0 0,27-6 16,-27 6-16,26-5 15,-26 5-15,31-6 0,-14 3 16,1 0-16,-2 0 0,1 1 16,0 2-16,-2 0 0,-1 0 0,3 3 15,-2-1-15,-4 1 16,-2-1-16,-2 2 0,-3 0 15,1 0-15,-2 0 0,0-1 16</inkml:trace>
  <inkml:trace contextRef="#ctx0" brushRef="#br1" timeOffset="123253.3721">28158 9267 0,'0'0'0,"0"0"0,0 0 16,0 0-16,0 0 0,0 0 15,0 0-15,0 0 0,0 0 0,0 0 16,28 5-16,-28-5 0,26 1 16,-26-1-16,33 0 0,-33 0 15,37-2-15,-16 1 0,1 1 16,-1 1-16,-2 1 0,3-1 16,-1 0-16,-5-1 0,-1 1 0,-4 0 15,-2 2-15,-4-2 16,1 1-16,-2-1 0</inkml:trace>
  <inkml:trace contextRef="#ctx0" brushRef="#br1" timeOffset="123503.3215">27884 9710 0,'0'0'0,"0"0"15,0 0-15,0 0 0,0 0 0,28-2 16,-28 2-16,29-5 0,-29 5 16,40-6-16,-12 3 15,-1 0-15,2 0 0,12 0 0,3-2 16,-1 1-16,-2 2 0,13-2 16,2 2-16,-4-2 0,-5 1 0,11-1 15,-1 0-15,-13-1 16,-9 3-16,-7 0 0</inkml:trace>
  <inkml:trace contextRef="#ctx0" brushRef="#br1" timeOffset="124153.0315">29135 9165 0,'0'0'0,"0"0"16,0 0-16,-7-25 0,4 14 0,-2-2 15,0-3-15,-1-1 0,1-1 16,-3-5-16,0-2 0,1 4 16,-1 1-16,-1 3 0,0 3 15,-1 2-15,0-1 0,-1 4 16,1 3-16,-1 3 0,-1 1 15,-1 4-15,-1 4 0,0 3 16,1 3-16,1 4 0,0 2 16,0 3-16,1 0 0,-1 8 0,3 2 15,1-2-15,2 0 0,1 0 16,3 0-16,1-4 0,0-4 16,5 0-16,4 0 0,-2-5 15,1-2-15,1-3 0,1-1 16,-1-4-16,1-2 0,0-4 15,0-6-15,1 1 0,1-4 0,-1 0 16,0-2-16,0-3 0,-2 0 16,3-8-16,0-2 15,-1 0-15,0 2 0,-1 1 0,0-1 16,-2 3-16,-2-1 0,0 3 16,-2 2-16,-1 4 0,0 2 0,-1 1 15,0 3-15,1 1 16,-1 1-16,1 2 0,0 1 15,-1 3-15,-1 3 0,-1 3 16,-1 3-16,0 3 0,-2 1 0,2 2 16,0 1-16,0 1 0,0 0 15,-1 1-15,1 2 0,1-3 16,1-1-16,1-2 0,0 1 16,3-2-16,0 0 0,1-3 15,2-1-15,0-2 0,0 0 16,0-4-16,0-2 0,-1-2 15,1-2-15,-3-4 0,-2 0 16,1 0-16,-2 0 0,0 1 0</inkml:trace>
  <inkml:trace contextRef="#ctx0" brushRef="#br1" timeOffset="124403.0952">29266 9074 0,'0'0'15,"0"0"-15,0 0 0,0 0 0,0 0 16,33-4-16,-33 4 16,33-5-16,-14 4 0,2 0 0,1-1 15,1 1-15,0 0 0,7 0 16,0 1-16,-3 0 0,-1 0 16,-1 0-16,0 1 0,-3 0 15,-2-1-15,-2 0 0,-3 2 16,-1 1-16,-3-1 0,-5 9 15,-3 7-15,1-2 0,-2-2 0,0-3 16</inkml:trace>
  <inkml:trace contextRef="#ctx0" brushRef="#br1" timeOffset="124654.1823">29291 9218 0,'0'0'0,"0"0"0,0 0 15,0 0-15,0 0 0,0 0 16,0 0-16,0 0 0,0 0 0,28 13 16,-28-13-16,26 6 0,-26-6 15,37 3-15,-15-2 16,0 2-16,0-1 0,1 0 0,1-1 16,6 1-16,-1-1 0,-2-1 15,1-1-15,-3 1 0,-2-2 16,-2 0-16,-1-3 0,-2 0 15,-3-2-15,-2-2 0,-2-2 16,-2 2-16,-1 2 0,-1 0 0</inkml:trace>
  <inkml:trace contextRef="#ctx0" brushRef="#br1" timeOffset="124886.1894">29597 8888 0,'0'0'0,"0"0"0,0 0 16,0 0-16,0 0 0,-17 23 0,17-23 15,-12 29-15,8-13 0,-2 5 16,1 4-16,-1 3 0,1 1 16,-1 11-16,1 3 0,0-1 15,1-2-15,1 8 0,3-1 16,4-8-16,1-7 0,0-1 15,-2-6-15,0-6 0</inkml:trace>
  <inkml:trace contextRef="#ctx0" brushRef="#br1" timeOffset="125353.4428">30010 8991 0,'0'0'0,"0"0"0,0 0 16,0 0-16,0 0 0,0 0 0,0 0 15,-15 18-15,15-18 0,-11 21 16,11-21-16,-11 33 0,6-15 16,1 2-16,-1 3 0,1 1 15,0-1-15,1 5 0,5-2 16,-1-2-16,1 0 0,2-5 15,3-2-15,1-4 0,-1-2 0,2-4 16,1-2-16,0-2 0,1-1 16,-1-4-16,0-4 15,-1-1-15,0 0 0,-1-4 0,1-3 16,-1-2-16,0-1 0,-3 0 16,1-2-16,-2 0 0,0 0 0,0-1 15,-1-3-15,0 3 16,1 1-16,-2-4 0,-2 1 15,-1 1-15,0 2 0,-3 2 16,0 0-16,0 6 0,-2 0 0,-2 0 16,-3 1-16,-1 2 0,0-1 15,-2 5-15,-1 3 0,2 0 16,0 1-16,0 1 0,1 0 16,2 1-16,1-1 0,1 0 15</inkml:trace>
  <inkml:trace contextRef="#ctx0" brushRef="#br1" timeOffset="125569.4702">30431 8728 0,'0'0'0,"0"0"0,0 0 16,11 17-16,-11-17 0,15 17 16,-15-17-16,20 25 0,-9-10 15,1 2-15,1 2 0,-1 3 16,-1 1-16,-2 14 0,-3 5 15,-5-1-15,-4 0 0,-9 14 16,-6 6-16,-3-1 0,-1 1 0,-12 12 16,-10 11-16,1-7 0,0-7 15,7-10-15,9-18 0,9-11 16</inkml:trace>
  <inkml:trace contextRef="#ctx0" brushRef="#br1" timeOffset="126028.8669">27500 9774 0,'0'0'0,"0"0"0,0 0 15,0 0-15,0 0 0,0 0 0,35 1 16,-35-1-16,0 0 0,29-2 16</inkml:trace>
  <inkml:trace contextRef="#ctx0" brushRef="#br1" timeOffset="126202.9046">27536 9878 0,'0'0'0,"0"0"16,-13 2-16,8-1 0,1 1 16,0 0-16,4-2 0,-1 2 15,2 0-15,3 1 0,1-5 16,-1 1-16,1 1 0,-2 0 0</inkml:trace>
  <inkml:trace contextRef="#ctx0" brushRef="#br1" timeOffset="126770.4829">24692 10085 0,'0'0'0,"0"0"0,0 0 16,0 0-16,0 0 0,0 0 0,0 0 15,0-25-15,0 25 0,21-25 16,-4 4-16,-1 4 0,-3 2 0,-2 2 15</inkml:trace>
  <inkml:trace contextRef="#ctx0" brushRef="#br1" timeOffset="126920.2709">24698 10085 0,'0'0'0,"0"0"15,0 0-15,0 0 0,0 0 0,0 0 16,0 0-16,0 0 16,21-7-16,-21 7 0,0 0 15,20-11-15</inkml:trace>
  <inkml:trace contextRef="#ctx0" brushRef="#br1" timeOffset="140171.1661">25019 10868 0,'0'0'0,"0"0"16,0 0-16,-19 13 0,19-13 0,-19 17 15,5-6-15,-2 1 0,-2 2 16,-4 3-16,-4-1 0,-9 8 15,0 1-15,-9 3 16,-8 1-16,-4 3 0,5 1 0,-12 6 16,-1 0-16,-5 4 0,5-5 0,3-1 15,4-1-15,-7 5 0,4-4 16,6-3-16,6-4 0,4-1 16,4 0-16,-12 6 15,7-6-15,21-17 0,1-5 0,4 2 16,2 1-16,3-3 0,1-2 15,1-7-15,0-3 0,3-4 16,1-4-16,1 6 0,3 0 16,1 3-16</inkml:trace>
  <inkml:trace contextRef="#ctx0" brushRef="#br1" timeOffset="140438.1713">23835 10734 0,'0'0'0,"0"0"0,0 0 0,31 20 16,-17-7-16,10 4 0,8 6 15,10 9-15,1 3 0,19 18 16,6 5-16,8 12 0,-5-4 0,15 19 15,14 15-15,-8-1 16,-16-12-16,31 42 0,0 4 16,-13-13-16,-9-7 0,-9 7 0,-6 8 15,-21-40-15,-16-29 0,-10-17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8:18:06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18990 2185 0,'0'0'0,"0"0"16,0 0-16,-10-22 0,6 12 0,-5 3 15,-3-4-15,-1 3 0,-1-2 16,-12-4-16,-5 3 16,-3 3-16,-2-2 0,-7 6 0,-7 0 15,-12 2-15,1 5 0,-19 4 16,-3 7-16,7 0 0,5 5 16,-13 6-16,1 7 0,-1 4 15,11 5-15,-27 16 0,11-5 16,16-3-16,11-2 0,7-1 15,5 3-15,4-1 0,6-2 0,3 6 16,2 3-16,9-5 16,8-4-16,2 8 0,3 4 0,0-9 15,0-6-15,8 3 0,7 1 16,5-2-16,4-3 16,3 3-16,4 0 0,1-6 0,0-4 0,12 2 15,10 0-15,-3-6 16,-3-4-16,8-5 0,6-2 15,-2-7-15,0-3 0,5-3 16,3 2-16,-3-4 0,-3 1 0,8-5 16,5-5-16,-6-1 0,-3-3 15,5-3-15,4-3 0,-7-2 16,-3-4-16,7-3 0,3 0 16,-4-2-16,-4 3 0,1-8 15,0-4-15,-4 4 0,-5 1 0,7-7 16,3-6-16,-8 2 0,-6 1 15,0-4-15,1 1 0,-7-1 16,-4 2-16,-2-4 16,-3-2-16,-4 4 0,-3 4 0,-3-7 15,-3-2-15,-4 6 0,-3 3 16,-4-7-16,-2-2 0,-2 6 16,-1 3-16,-3 0 0,-1 3 15,-4 4-15,-3 0 0,-14 0 16,-8 0-16,2 3 0,2 4 15,-15 0-15,-11 3 0,-3 2 0,-3 5 16,-12 2-16,-9 1 16,1 6-16,2 5 0,-15 8 15,-10 7-15,5 1 0,1-1 0,-17 11 16,-12 4-16,41-8 0,27-7 16,20-6-16</inkml:trace>
  <inkml:trace contextRef="#ctx0" brushRef="#br0" timeOffset="2086.3742">1952 5227 0,'0'0'0,"0"0"0,0 0 16,22-1-16,-22 1 0,0 0 16,37 0-16,-20 0 0,4 0 15,2-1-15,6 1 0,2-1 16,3 1-16,11-3 0,5-1 15,10 2-15,-4-1 0,5 2 16,2 1-16,10 0 0,-7 3 0,14 0 16,1 1-16,-8-1 15,-6-2-15,18 2 0,0 2 0,-8-1 16,-5-3-16,32 3 0,-5-2 16,-11 2-16,-7 1 0,2-3 15,2 0-15,-9-1 0,-6-2 16,6 8-16,3 2 15,-7-2-15,-5-2 0,4-3 0,2 0 16,-5-3-16,-5-1 0,6 0 16,5 1-16,-6 0 0,-2 1 0,-2-4 15,3-2-15,-10 1 16,-4 2-16,-5-1 0,2 1 16,-5 0-16,2-1 0,-3 2 0,-2 3 15,-10-3-15,-7-1 0,2 1 16,2-2-16,-5 4 0,-2 0 15,-2 2-15,-1 2 0,-6 1 16,-3 1-16,-3-4 0,2 2 0,-1 1 16,-1 1-16,-4-1 0,1-2 15,-2 0-15</inkml:trace>
  <inkml:trace contextRef="#ctx0" brushRef="#br0" timeOffset="5533.4335">4155 8684 0,'0'0'0,"0"0"15,0 0-15,-5-19 0,5 19 0,0 0 16,-10-23-16,5 14 16,0-1-16,-2 1 0,-3 0 15,-2 1-15,0 1 0,-5 0 16,-2 1-16,-6-1 0,1 3 0,-2 1 15,-6-1-15,1 3 16,2 1-16,-8 1 0,1 2 16,5 0-16,3 2 0,-1 1 0,0 1 15,7 0-15,1-1 0,5 2 16,3 1-16,3 1 0,1 0 0,3 0 16,5 2-16,1 0 15,4 1-15,5 1 0,7 2 16,0-1-16,2 0 0,4 2 0,0 1 15,0-2-15,0-1 0,4 3 16,2 3-16,1-1 0,-3-2 16,8 6-16,-2 1 15,-6-2-15,-5-2 0,-5 2 0,-2 3 16,-3-3-16,-5-2 0,-2-1 16,-7 0-16,-1-2 0,-5-2 0,-6 0 15,-5-1-15,1 0 0,2-2 16,-7-2-16,-1-1 15,0-3-15,-1-2 0,-1 0 16,-2-3-16,3 0 0,0-2 0,0-2 16,-3 0-16,6-2 0,6 0 15,-1-2-15,0-3 0,3 1 16,1 0-16,3-2 0,2-1 16,3 0-16,4 0 0,2-4 15,3-1-15,0 0 0,-1 0 0,2 4 16,-3 2-16,1 2 0</inkml:trace>
  <inkml:trace contextRef="#ctx0" brushRef="#br0" timeOffset="6238.7354">4165 9065 0,'0'0'0,"0"0"0,0 0 16,0 0-16,0 0 0,0 0 15,0 0-15,0 0 0,0 0 0,0 0 16,0 0-16,0 0 0,0 0 15,0 0-15,4 28 0,-4-28 16,0 0-16,-5 34 0,5-34 16,-9 28-16,8-15 0,-1 2 15,-2 1-15,1 0 0,-2-3 0,0 1 16,2 0-16,-3-1 16,3-2-16,0 0 0,-1-3 15,1 1-15,1-2 0,1 0 16,-1-2-16,1 0 0,1 0 0,-3-2 15,3-3-15,-2 1 0,2-1 16,-1-4-16,2-2 16,0 1-16,0 1 0,3-5 0,1-1 15,-2 0-15,2-1 0,0-1 16,2 0-16,0 1 0,-1 0 16,2-1-16,-1 0 0,-1-1 15,1 2-15,-1 0 0,1-1 16,-1 0-16,-1 1 0,3-1 15,1 1-15,-4 4 0,2 1 0,-3 1 16,2 0-16,-1 2 0,2 1 16,-1 1-16,1 2 0,-1 1 15,1-1-15,2 3 0,-3 3 16,0 0-16,2-1 0,-1 3 16,-2-1-16,1 2 0,-2 1 15,2 0-15,-3 1 0,1 0 0,1 0 16,-2 0-16,-2-1 0,1 0 15,2-1-15,-3 0 0,1 0 16,-1-1-16,0-2 0,0 2 16,0-1-16,0 0 0,1-2 15,0-1-15,-2-2 0,0-3 16,3 0-16,-3 0 0,1 0 16,-1 0-16</inkml:trace>
  <inkml:trace contextRef="#ctx0" brushRef="#br0" timeOffset="6516.1021">4641 8831 0,'0'0'0,"0"0"16,0 0-16,25-5 0,-25 5 0,26-5 16,-7 3-16,1 2 0,1 0 15,7 2-15,1 1 0,-1 0 16,-3 1-16,-3-1 0,-2 1 16,-5 0-16,-4-3 0,-2 1 15,0-1-15,-4 0 0</inkml:trace>
  <inkml:trace contextRef="#ctx0" brushRef="#br0" timeOffset="6683.234">4626 9055 0,'0'0'0,"0"0"16,0 0-16,0 0 0,0 0 0,37-2 15,-37 2-15,39 0 0,-15-1 16,3 1-16,5 0 0,1 1 15,-1-1-15,1 1 16,-3 0-16,-5-1 0</inkml:trace>
  <inkml:trace contextRef="#ctx0" brushRef="#br0" timeOffset="8017.1367">6182 8645 0,'0'0'15,"0"0"-15,0 0 0,0 0 16,0 0-16,0 0 0,0 0 16,9-20-16,-9 20 0,0 0 15,24-12-15,-24 12 0,22-9 0,-9 7 16,3 0-16,-1 1 0,1 1 15,1 3-15,4 0 16,-1 1-16,-1-1 0,7 2 0,4 1 16,-5 2-16,1 1 0,-3 0 15,1 1-15,-2 0 0,-2 2 0,0 4 16,-2 0-16,-5 0 0,-4 0 16,-5 1-16,-4-1 15,-3-2-15,-4 0 0,-9 4 16,-9 1-16,1-1 0,0-1 0,-5 1 15,-7 2-15,4-4 0,2-1 16,-11 3-16,-3 1 0,9-4 16,2 0-16,4-1 0,3 2 15,2-2-15,5-2 0,1 0 16,3 0-16,1-1 0,5-3 0,6 0 16,1-2-16,4-1 0,3 0 15,3 1-15,6 2 16,1-4-16,2-1 0,6-1 15,5 0-15,1 2 0,-4-2 0,7 1 16,6 2-16,-5-2 0,-1-1 16,7 1-16,-1 0 0,-3 0 15,-3 1-15,-1 0 0,0 1 16,-4 1-16,-3-2 0,-3 0 16,0 0-16,-6-1 0,-4-3 0,0 0 15,-4 0-15,-2 0 0</inkml:trace>
  <inkml:trace contextRef="#ctx0" brushRef="#br0" timeOffset="8749.564">6990 8228 0,'0'0'15,"0"0"-15,0 0 0,0 0 0,0 0 16,0 0-16,0 0 15,0 0-15,0 0 0,0 0 0,-1 32 16,1-32-16,-4 24 0,4-24 16,-5 28-16,3-13 0,1 2 15,-2-1-15,1 0 0,-2 0 16,1-2-16,0 1 0,-1-1 16,1-1-16,0-1 0,-1-2 15,2 0-15,0-3 0,0 1 0,0-3 16,-1 0-16,2-1 0,1-1 15,0 0-15,0-3 16,0 0-16,2 0 0,1-5 0,0-2 16,1 0-16,0-4 0,-1 2 15,1-4-15,2 2 0,1 1 0,1-1 16,3-1-16,0 1 16,-1 0-16,5-4 0,-1 2 15,-1 0-15,-1 1 0,-1 1 0,0 2 16,-1 0-16,-1 3 0,0 0 15,0 1-15,0 2 0,-1 0 16,2 2-16,1 2 0,-5 1 16,1 0-16,-1 2 0,1 2 15,-2 1-15,1 0 0,-3 1 16,-1 1-16,1 1 0,0 1 0,-3 3 16,1 0-16,1-3 15,-2-2-15,0 5 0,0-1 16,0-1-16,0 0 0,0-2 0,1-1 15,0-5-15,0 1 0,-1-2 16,-1 0-16,1-3 0,5 0 16,-2-4-16,0-2 0,1-1 15,-2-2-15,1-1 0,0 0 16,0 2-16,-1-1 0,0 3 16</inkml:trace>
  <inkml:trace contextRef="#ctx0" brushRef="#br0" timeOffset="8916.6076">7316 8325 0,'0'0'0,"0"0"0,0 0 15,0 0-15,0 0 0,0 0 0,25-9 16,-25 9-16,24-3 0,-24 3 16,30-3-16,-13 2 0,-1 1 15,4 0-15,0 1 0,0 1 16,-2-1-16,1 0 0,1 1 16,-2 1-16,-2-2 0,4 2 15,0-1-15,-4-1 0,-1 0 0,-2-1 16,-4 0-16,1 0 0</inkml:trace>
  <inkml:trace contextRef="#ctx0" brushRef="#br0" timeOffset="9205.6902">7548 8213 0,'0'0'0,"0"0"0,0 0 0,0 0 16,0 0-16,0 0 0,-9 23 15,9-23-15,0 0 0,-6 30 16,6-30-16,-6 24 0,3-12 0,0 0 16,-1 0-16,2 0 0,0-1 15,0 1-15,0 0 16,-1-2-16,1 0 0,1-2 15,0 1-15,0-3 0,0 0 0,0-2 16,0-2-16,1-2 0,1-2 16,-1-1-16,0 1 0,0 2 15</inkml:trace>
  <inkml:trace contextRef="#ctx0" brushRef="#br0" timeOffset="9433.6928">7889 8221 0,'0'0'15,"0"0"-15,0 0 0,0 0 16,0 0-16,0 0 0,2 32 16,-2-32-16,1 23 0,-1-23 15,-2 30-15,1-13 0,0 1 0,-1 1 16,-2 4-16,2-3 15,1 0-15,0 2 0,0-4 0,0-3 16</inkml:trace>
  <inkml:trace contextRef="#ctx0" brushRef="#br0" timeOffset="9883.7091">7865 8958 0,'0'0'0,"0"0"0,0 0 0,0 0 16,26-1-16,-26 1 0,37-1 15,-15 0-15,1 1 0,4 0 16,4 1-16,9 0 0,1 0 0,-2 0 15,3 0-15,7 2 16,-3 0-16,-2 1 0,-1 0 0,-3 0 16,-6-2-16,3 2 0,-4-2 15,-6 0-15,-4 0 0,-5-1 16,-4-1-16,-5-2 0,-2 0 0,-2 0 16,0 1-16,-2 0 0</inkml:trace>
  <inkml:trace contextRef="#ctx0" brushRef="#br0" timeOffset="10117.0256">8261 8775 0,'0'0'0,"0"0"0,0 0 15,0 0-15,0 0 0,0 0 0,0 0 16,0 0-16,-6 28 0,6-28 15,-4 23-15,4-23 0,-5 29 16,3-11-16,-1 3 16,-1 1-16,1 1 0,0 8 0,1 4 15,-2-2-15,4 0 0,-2-6 16,1-5-16,0-3 0</inkml:trace>
  <inkml:trace contextRef="#ctx0" brushRef="#br0" timeOffset="10917.1918">9253 8951 0,'0'0'0,"0"0"16,0 0-16,11-23 0,-6 12 15,0 0-15,1 0 0,-2-2 16,0 0-16,0-6 0,-3 2 16,-1 0-16,-2 3 0,-2 0 15,0 2-15,-2 2 0,-1 2 0,-3 2 16,-1 1-16,-3 4 0,0 2 15,-5 4-15,1 3 0,0 4 16,0 0-16,1 3 16,-2 1-16,1 3 0,1 1 0,-3 6 15,0 1-15,3 0 0,4 1 16,2 0-16,1 0 0,4-1 16,1-1-16,2-3 0,1 0 15,2-1-15,2-4 0,2-1 16,4-2-16,1-2 0,1-1 0,1-2 15,1-4-15,2-1 0,1-2 16,1-4-16,2-2 0,1-3 16,1-2-16,0-3 0,0-1 15,-1 0-15,-1 1 0,-1-3 16,1-2-16,-3-1 0,0-2 0,-2 1 16,0-1-16,-2 2 0,-1-2 15,-1 1-15,0 0 0,-2 3 16,-1 0-16,-2 1 0,-1 0 15,-1 2-15,-1 1 0,-1 4 16,0 1-16,0 2 0,0-1 16,-2 3-16,-3 0 0,1 2 15,-1 2-15,1 3 0,-3-1 16,3 2-16,0 1 0,-2 1 16,1 3-16,-2 3 0,1 0 0,2 1 15,1 3-15,-1 0 16,1 0-16,1 1 0,0-1 0,1-2 15,-1 2-15,2-1 0,2 0 16,0-3-16,0 0 0,1-2 16,1-1-16,0 0 0,0-1 15,3-1-15,1 0 0,-1 0 16,2-2-16,0 1 0,1-3 16,0 1-16,1-3 0,0-1 0,1 1 15,0 0-15,-1 1 0,-1-1 16,-2-1-16,-1 0 0</inkml:trace>
  <inkml:trace contextRef="#ctx0" brushRef="#br0" timeOffset="38017.5599">21989 5357 0,'0'0'0,"0"0"0,0 0 16,0 0-16,0 0 0,0 0 16,0 0-16,8 25 0,-8-25 0,7 22 15,-7-22-15,11 33 16,-4-16-16,1 5 0,-1 3 16,1-2-16,0 2 0,4 9 15,2 4-15,-1-5 0,-2-4 16,4 8-16,-1 1 0,-2-6 0,-2-3 15,-1-4-15,0-2 16,0-3-16,1-6 0,0 0 0,-1-3 16,0-4-16,0 0 0,7-3 15,4-4-15,0-4 0,-1 1 0,6-8 16,5 0-16,-1-3 16,0 0-16,3-6 0,2-5 15,-1 2-15,0-2 0,8-7 16,1-3-16,-1-2 15,1 1-15,8-8 0,6-4 16,-1-2-16,-8 7 0,6-4 0,-2 3 16,-2 0-16,-4 4 0,19-17 15,-6 7-15,-11 5 0,-6 3 0,-4 3 16,0 2-16,-4 6 0,-2 5 16,-1-1-16,0 0 0,-4 5 15,-3 2-15,-1 1 0,-1 2 16,-12 6-16,1-1 0,-1 0 15,2 0-15,0 2 0,-1 0 16,-1 3-16,-1 0 0,-3 2 0,0 3 16,-3 1-16,-2 1 15,0 0-15,1 4 0,-3 1 16,-1 2-16,-3 2 0,0 1 0,-4 5 16,-4 6-16,3-5 0,3-3 15,1-2-15</inkml:trace>
  <inkml:trace contextRef="#ctx0" brushRef="#br0" timeOffset="47634.4489">10021 8860 0,'0'0'16,"0"0"-16,0 0 0,0 0 0,0 0 15,0 0-15,32-2 0,-32 2 16,27-4-16,-27 4 0,35-2 15,-15 1-15,0-1 0,3 1 16,3 1-16,-1 0 0,0 0 16,7 0-16,-1 0 0,-1 1 15,-1 1-15,-3 2 0,-2 1 16,-4 0-16,-4-1 0,-3-2 0,-2 1 16,-2-1-16</inkml:trace>
  <inkml:trace contextRef="#ctx0" brushRef="#br0" timeOffset="47834.3966">9872 9116 0,'0'0'0,"0"0"0,0 0 16,0 0-16,0 0 0,0 0 0,0 0 15,0 0-15,35-7 0,-35 7 16,42-4-16,-17 3 0,3 0 15,3 0-15,4 1 0,10 0 16,0 1-16,2 1 0,0 2 16,2-2-16,-11 0 0,-6 1 15</inkml:trace>
  <inkml:trace contextRef="#ctx0" brushRef="#br0" timeOffset="48550.7639">11172 8685 0,'0'0'0,"0"0"16,0 0-16,0 0 0,0 0 0,24-15 15,-24 15-15,28-9 0,-28 9 0,32-7 16,-11 5-16,-3 0 16,0 2-16,3 0 0,2 2 15,5 2-15,-3 1 0,0 1 16,0 0-16,-3 2 0,-3 1 0,-3 2 16,-1 3-16,-1-2 0,-4 0 15,-6 2-15,-3 2 16,-3-1-16,-2-2 0,-6 3 0,-5 2 15,-1-1-15,-4 1 0,-9 4 16,-3 1-16,1-3 0,0-2 0,-6 4 16,-2 1-16,5-3 15,3-2-15,0 3 0,2 0 16,3-4-16,4-2 0,4 1 16,1-1-16,4-2 0,3-3 0,2 1 15,3-2-15,1 0 16,2-1-16,3-2 0,4 1 15,1-1-15,3 1 0,3-2 0,4 0 16,0-1-16,1 0 0,6-1 16,4 0-16,0-1 0,-1 2 0,3-4 15,2 0-15,-4 0 16,-1-1-16,0 0 0,1 1 16,-4 1-16,-2 0 0,0-1 15,-1 0-15,-2 0 0,-1 0 0,-1 0 16,1 0-16,-4-1 0,-2 1 15,-2-1-15</inkml:trace>
  <inkml:trace contextRef="#ctx0" brushRef="#br0" timeOffset="48754.7727">11838 8995 0,'0'0'0,"0"0"16,0 0-16,0 0 0,0 0 0,0 0 15,24 11-15,-24-11 0,0 0 16,29 18-16,-29-18 16,23 11-16,-13-6 0,-1-1 0</inkml:trace>
  <inkml:trace contextRef="#ctx0" brushRef="#br0" timeOffset="49284.7512">12456 8722 0,'0'0'0,"0"0"15,0 0-15,0 0 0,0 0 0,24-13 16,-24 13-16,23-4 16,-11 2-16,1 2 0,2 2 15,-1-1-15,0 0 0,2 2 16,1 2-16,0-1 0,-1 1 0,5 5 16,0 0-16,-2-1 0,-3 3 15,-3 0-15,-2 2 0,-2-1 16,-2 0-16,-4 2 0,-5 1 15,-1-1-15,-2 1 0,-6 1 16,-6 2-16,-1-4 0,1 0 0,-9 6 16,-2 0-16,0-1 15,2-1-15,-1-2 0,0-2 16,1 0-16,3 0 0,1-2 16,1-1-16,5 1 0,2-2 0,2-2 15,1-2-15,3 0 0,4 1 16,3-1-16,3 1 0,1-3 15,3-1-15,5 0 0,4-1 16,4 0-16,2 1 0,5-2 16,2-1-16,1 0 0,0 1 15,4-2-15,-1 1 0,-4 0 16,-1-2-16,-2 1 0,-2-1 16,-2 1-16,-1 0 0,-3-5 0,-2-1 15,-3 2-15,-2-1 0,-2 2 16</inkml:trace>
  <inkml:trace contextRef="#ctx0" brushRef="#br0" timeOffset="49884.85">13019 8258 0,'0'0'0,"0"0"16,0 0-16,0 0 0,0 0 0,0 0 16,0 0-16,0 0 0,13 21 15,-13-21-15,0 0 0,8 28 16,-8-28-16,2 20 0,-2-20 15,0 25-15,-1-12 0,1 0 16,0 1-16,1 0 0,0 1 0,-1-2 16,-1 0-16,0-3 15,0 0-15,0-3 0,0 0 16,0-1-16,1-1 0,0 0 16,0-1-16,0-2 0,0-2 0,0 0 15,2-2-15,-1-1 0,-1-1 16,2-2-16,1-2 0,1 0 15,0 1-15,2-3 0,0 1 16,1 0-16,0-1 0,-1 0 16,2 1-16,0-1 0,-1 2 0,2-1 15,0 0-15,0 1 16,0 0-16,-1 1 0,1 0 16,0 1-16,-1 1 0,0 2 0,-1 1 15,1 1-15,0 1 0,-2 1 16,1 1-16,-2 1 0,1 3 15,-2-1-15,0 0 0,-1 2 16,-1 0-16,0 4 0,-1 3 16,1 1-16,-2-1 0,-2 2 15,-1 1-15,0 0 0,0-1 0,-2 9 16,1 0-16,0-3 0,1-3 16,1-3-16</inkml:trace>
  <inkml:trace contextRef="#ctx0" brushRef="#br0" timeOffset="50318.054">13710 8973 0,'0'0'0,"0"0"0,0 0 0,0 0 16,29-6-16,-29 6 0,35-2 15,-14 1-15,1-1 0,4 1 16,4 0-16,6 0 0,0-1 0,1 1 16,0 1-16,0 0 0,-3 0 15,5 0-15,-2 1 0,-4-2 16,-4 0-16,-4-1 0,-2 0 15,-5-3-15,-6 0 0,-2 1 16,-1 1-16,-3 0 0</inkml:trace>
  <inkml:trace contextRef="#ctx0" brushRef="#br0" timeOffset="50551.0125">14070 8723 0,'0'0'0,"0"0"16,0 0-16,0 0 0,0 0 15,-7 24-15,7-24 0,-4 23 16,4-23-16,-7 27 0,2-9 16,0 0-16,2 0 0,-1 2 0,-2 0 15,2 2-15,-1 3 0,0 8 16,0 4-16,2-3 0,1-3 15,0-3-15,1-5 0,-1-4 16</inkml:trace>
  <inkml:trace contextRef="#ctx0" brushRef="#br0" timeOffset="51403.4125">15064 8867 0,'0'0'0,"0"0"0,0 0 16,3-15-16,-2 7 0,0-2 0,-1-2 15,0 0-15,0 1 0,-1 0 16,0 0-16,-1 0 0,-2 2 0,-1-2 16,-2 2-16,1 3 0,-2 1 15,-3 1-15,-1 1 16,-2 2-16,1 1 0,-6 3 16,0 4-16,-1 0 0,-1 4 0,-1 1 15,0 3-15,2 0 0,2 2 16,1 2-16,0 2 0,-2 4 15,2 0-15,1-1 0,3 1 16,1-1-16,2 1 0,3 0 16,3 0-16,2-3 0,1-2 0,2-2 15,3-3-15,2-2 0,0-2 16,2-1-16,1-1 0,1-2 16,2-3-16,1-2 0,4-2 15,0-2-15,3-2 0,1-2 16,2-1-16,4-2 0,-3 1 15,1-3-15,1-3 0,-4 0 16,-2-2-16,-3 0 0,0 1 16,-2-1-16,1 0 0,-2 0 15,-1-1-15,0 1 0,0 2 0,-2-1 16,-2 2-16,0 0 0,-1 1 16,-1 1-16,-2 1 0,-2 3 15,0 2-15,-1 0 0,0 1 16,0 2-16,-2 2 0,1-2 15,-1 2-15,-1 2 0,-1 0 0,-1 2 16,-2 2-16,2 1 16,0 2-16,-2 1 0,0 1 15,-1 1-15,1 0 0,-1 6 16,2 2-16,1 0 0,-1 1 0,1-2 16,0 3-16,0-2 0,3-1 15,2 1-15,0-1 0,1 0 16,0-1-16,3-2 0,2 1 15,-2-2-15,2 0 0,1-2 16,1 0-16,-1-1 0,-1 0 0,2-2 16,1-2-16,0 2 0,0 0 15,0-3-15,-1-1 16,-1-1-16,-2-2 0,-2 0 0,1 0 16,-1 1-16,0-3 0,-3 0 15,-2-1-15,2 1 0,-2-1 16,2 0-16</inkml:trace>
  <inkml:trace contextRef="#ctx0" brushRef="#br0" timeOffset="54785.0104">13453 7954 0,'0'0'16,"0"0"-16,0 0 0,0 0 16,0 0-16,0 0 0,0 0 15,-20-11-15,20 11 0,0 0 16,-27-11-16,15 8 0,0-1 0,-1 2 16,-2 2-16,0-1 0,-2 0 15,-1 0-15,-3 0 0,0-1 16,1 2-16,-8 2 0,0 0 15,-1-1-15,1 1 0,2 4 16,0 0-16,2 2 0,0 0 16,0 1-16,-2-1 0,2 2 15,1 1-15,-4 3 0,3 0 16,2-2-16,1-1 0,0 4 16,-1 2-16,2 0 0,0 1 0,3 0 15,0-1-15,3 0 0,2-1 16,2 1-16,1 2 0,1-2 15,2 0-15,0 2 0,1 1 16,0-3-16,2 1 0,1-1 16,0 1-16,0 0 0,2 1 15,0-1-15,2 0 0,-1 0 0,0-2 16,2 1-16,3 0 16,0-1-16,2-2 0,1 0 15,2-1-15,-2-2 0,-1 1 0,3-1 16,2 0-16,-1 0 0,0-3 15,1 2-15,1 0 0,2 0 16,0-4-16,3 1 0,1-2 16,-1 1-16,-2 0 0,5 0 15,2 0-15,-6-2 0,1 1 0,6 0 16,2-1-16,-3-3 0,-1-1 16,0 1-16,2 2 15,-1 0-15,0-2 0,1-4 0,-2 0 16,-1 0-16,0 2 0,0-2 15,0 0-15,-1 0 0,0 0 16,-1-2-16,0-2 0,-3 1 16,0-1-16,0-1 0,2-2 15,-1 0-15,-2-1 0,2-2 16,0-1-16,-3 2 0,-1 2 0,0-3 16,-2 0-16,-2 0 0,-2 1 15,2-3-15,0-1 0,-2 3 16,0 1-16,1-4 0,-2 0 15,-1 2-15,-1 1 0,1-1 16,-1 0-16,0 0 0,-2 0 16,-1-1-16,-1 1 0,0 0 0,-1 0 15,0 1-15,0-1 16,-1-1-16,-1 1 0,-1-1 0,0 0 16,-1 1-16,1 0 0,-3-1 15,0 1-15,-1-1 16,1 2-16,-2-1 0,0 2 15,-1 1-15,-1 0 0,-2 0 0,-1-2 16,0 2-16,0 0 0,-2 1 16,1-1-16,1 1 0,0 3 0,0-1 15,-1-1-15,-2 1 16,1 0-16,-1 2 0,-2 0 16,0 0-16,1 0 0,-3 2 0,-2 1 15,-3 1-15,0 2 0,3 0 16,3 0-16,4 0 0</inkml:trace>
  <inkml:trace contextRef="#ctx0" brushRef="#br0" timeOffset="56034.7663">10866 9619 0,'0'0'0,"0"0"0,0 0 16,0 0-16,0 0 0,0 0 0,28-5 15,-28 5-15,0 0 0,33-2 16,-33 2-16,28-4 0,-14 1 16,3 2-16,0 0 0,2 1 15,1-3-15,1 1 0,0-1 16,1 1-16,0 1 0,5 0 16,1 0-16,-3 0 0,1 0 0,-2 0 15,0-1-15,0 1 0,0-1 16,-2 1-16,-3 0 15,0-1-15,-1 2 0,-3 0 0,-1-2 16,-3 0-16,-3 1 0,0 0 16,-1 0-16,-2 0 0,1-1 15,-3 2-15,0 0 0,0 0 16,-1-1-16,0 1 0,-2 0 16,2 1-16,-2-1 0,2 3 15,-2-3-15,3 3 0,-3-3 0,2 4 16,-2-4-16,2 2 0</inkml:trace>
  <inkml:trace contextRef="#ctx0" brushRef="#br0" timeOffset="56751.3252">14480 9592 0,'0'0'0,"0"0"16,0 0-16,0 0 0,0 0 15,21-19-15,-21 19 0,21-8 16,-9 5-16,4 0 0,1-1 16,3 2-16,1 2 0,3 0 15,3 0-15,6 0 0,0 0 0,2 0 16,3 2-16,-2 1 15,-1-1-15,10 1 0,-1 0 0,-1-2 16,-3-1-16,0 2 0,-1 1 16,4-1-16,-4 2 0,1-2 15,0 2-15,-4 0 0,0-1 0,-1-2 16,0-1-16,-5 1 16,-4 0-16,2 0 0,1 2 15,-4-3-15,-2-3 0,-2 2 0,0 1 16,-4-2-16,-3 1 0,-2 1 15,-2 1-15,-3-1 0,-1 0 16,-1-1-16,-1 0 16,-1 0-16,0 0 0,-3 1 0,2 0 15,-2 0-15,0 0 0,0 4 16,-2-1-16,-3 1 0,0 0 0,0-1 16,1 0-16,0 0 0</inkml:trace>
  <inkml:trace contextRef="#ctx0" brushRef="#br0" timeOffset="59294.3245">6576 5784 0,'0'0'15,"0"0"-15,0 0 0,0 0 0,0 0 16,0 0-16,0 0 0,22-11 16,-22 11-16,22-4 0,-22 4 15,32-4-15,-14 1 0,1 3 16,3 0-16,0 0 0,0 0 0,2 0 16,0 0-16,4 1 15,-2 1-15,-3-2 0,1 2 0,-2 0 16,-2-2-16,-3 0 0,-3 3 15,-2-3-15</inkml:trace>
  <inkml:trace contextRef="#ctx0" brushRef="#br0" timeOffset="59841.5783">7428 5486 0,'0'0'0,"0"0"0,0 0 15,0 0-15,27-1 0,-15 1 16,3 0-16,1 1 0,-1 0 0,2 1 16,0 1-16,4 1 0,-1 1 15,-1 2-15,-2 2 16,-1 2-16,-3 0 0,-3 2 15,-7 0-15,-1 2 0,-2-1 0,-3 2 16,-2 4-16,-4-2 0,-1 1 16,-4 1-16,-5 1 0,1 0 15,-3 1-15,-4 3 0,-2 1 16,2-4-16,1-2 0,1-2 16,-3-1-16,5 1 0,3-3 0,-1 3 15,3-1-15,5-6 16,3-4-16,1 0 0,2 0 0,2 1 15,1-3-15,3 0 0,2 0 16,2-2-16,1 0 0,5-3 16,4 4-16,0-4 0,2 0 15,3 0-15,2-4 0,2 4 16,-2-2-16,3 0 0,-2-1 16,5 0-16,-1-1 0,-2 0 15,0 1-15,-3 0 0,-3-1 0,-1 0 16,-4 0-16,-2 4 0,-3-3 15,-2 3-15,-1 0 0,0-2 16,-2 1-16,-1 1 0,0 1 16,-3-1-16,0 0 0,0 0 15,0 0-15,0 0 0</inkml:trace>
  <inkml:trace contextRef="#ctx0" brushRef="#br0" timeOffset="61118.513">16047 8841 0,'0'0'15,"0"0"-15,0 0 0,0 0 0,0 0 16,0 0-16,0 0 0,29-4 15,-29 4-15,33-2 0,-12 0 16,3 0-16,4 1 0,3-2 16,2 2-16,10-2 0,-1 1 15,4 0-15,4 0 0,6 1 16,-4 0-16,-1 0 0,2-1 16,7 0-16,-3 1 0,-3 1 15,-2 0-15,-4 0 0,-4-2 0,3 1 16,-4 1-16,-8 0 0,-6 0 15,-5 2-15,-2 3 0,-6-4 16,-3-1-16,-3 2 0,-3 2 16,-5-1-16,-4 0 0,-7-5 15,-6-3-15,3 1 0,2 1 0,3 0 16</inkml:trace>
  <inkml:trace contextRef="#ctx0" brushRef="#br0" timeOffset="61436.5273">16030 8974 0,'0'0'0,"0"0"15,0 0-15,0 0 0,0 0 0,25 0 16,-25 0-16,32 3 0,-32-3 15,42 0-15,-14 1 16,2-1-16,1-1 0,13 0 0,4-2 16,0 3-16,2 0 0,13 2 15,-1 3-15,-3-5 0,-4-4 0,8 1 16,-2 0-16,-8 3 0,-7 1 16,2 1-16,-4-1 15,-7-1-15,-6-1 0,-7-2 16,-4 2-16,-7-1 0,-3-2 0,-3 0 15,-3 0-15,-1-1 0,0 2 0,-1 1 16</inkml:trace>
  <inkml:trace contextRef="#ctx0" brushRef="#br0" timeOffset="61718.567">17143 8665 0,'0'0'0,"0"0"0,0 0 16,0 0-16,0 0 0,33 9 15,-33-9-15,28 8 0,-14-2 0,1 0 16,0 2-16,0 2 0,1 0 16,-2 2-16,0 0 15,0 5-15,-1-2 0,-4 2 0,-2 1 16,-4-3-16,-3 1 0,-3 2 15,-4 0-15,-3 1 0,-2-1 16,-2 2-16,-3 0 0,0-1 16,1 0-16,-1-1 0,4-3 15,2-2-15</inkml:trace>
  <inkml:trace contextRef="#ctx0" brushRef="#br0" timeOffset="62471.2119">18145 8980 0,'0'0'0,"0"0"16,13-13-16,-4 4 0,1 0 0,-1-2 15,3-3-15,1-4 0,-2 0 16,0-3-16,-1-3 0,-1 3 15,-2 3-15,-1 0 0,-2-1 16,0 1-16,-1 3 0,-3-3 16,-2 0-16,-2 7 0,1 1 0,-5 1 15,-3 2-15,0 4 16,-1 0-16,-2 4 0,-3 2 16,1 1-16,-2 1 0,-2 5 15,-1 2-15,0 1 0,3 3 0,-6 7 16,1 5-16,2-2 0,4-1 15,0 2-15,2 1 0,3-1 16,3-2-16,3 5 0,4-1 16,2-3-16,2-4 0,4-1 15,1-2-15,2-1 0,0-2 0,3-4 16,1-3-16,0-2 0,-1-2 16,4-2-16,4-3 15,-2-3-15,-2 0 0,2-5 0,1-2 16,-1 0-16,0-2 0,-1-2 15,-1-1-15,-2-1 0,0 2 0,-2-3 16,0-3 0,-2 2-16,-1-1 0,-3-1 0,0 1 15,-1 0-15,0 3 0,-2-1 16,0 0-16,0 1 0,-1 0 0,-1 1 16,-1 2-16,0 2 0,0 1 15,0 2-15,0 2 16,0 2-16,0 1 0,0 3 0,0 0 15,0 0-15,0 6 0,-1 0 16,0 3-16,0 0 0,-1 1 0,1 2 16,0 0-16,0 1 15,-1 0-15,1 4 0,0 1 16,1-1-16,0-3 0,0 2 16,0 1-16,1-1 0,0-1 0,0 0 15,0 0-15,1-2 0,1 0 16,-1-1-16,1 0 0,0-2 15,1-2-15,1-1 0,3-3 16,1-1-16,0 0 0,1-1 16,1-2-16,-2-3 0,-1-3 15,-1 0-15,-2 2 0,1 1 0</inkml:trace>
  <inkml:trace contextRef="#ctx0" brushRef="#br0" timeOffset="62668.2228">18576 8791 0,'0'0'16,"0"0"-16,0 0 0,0 0 15,27-7-15,-27 7 0,30-4 16,-11 2-16,1 1 0,2 0 16,1 1-16,0 0 0,1 2 0,5 1 15,-4 1-15,-3-2 0,-3 1 16,-3-2-16</inkml:trace>
  <inkml:trace contextRef="#ctx0" brushRef="#br0" timeOffset="62868.4581">18583 8965 0,'0'0'16,"0"0"-16,0 0 0,0 0 0,34 2 15,-34-2-15,34 1 0,-15 0 16,-1 1-16,3 1 0,3 0 16,1 0-16,-2 0 0,6-1 15,-3-1-15,-4 1 0,-3-1 0,-3 0 16</inkml:trace>
  <inkml:trace contextRef="#ctx0" brushRef="#br0" timeOffset="63051.7465">19271 8870 0,'0'0'0,"0"0"0,0 0 16,31 1-16,-15 0 0,4 0 0,3 0 15,6 2-15,-2 1 0,1-1 16,-1 1-16,-1-2 0,-2 1 15,0 0-15,-4 0 0,-3-2 16</inkml:trace>
  <inkml:trace contextRef="#ctx0" brushRef="#br0" timeOffset="63601.1106">19926 8668 0,'0'0'0,"0"0"0,0 0 0,22-2 16,-22 2-16,23 3 0,-7-2 15,1 1-15,0-1 0,2 3 16,2-1-16,6 2 0,-2 1 16,-2 1-16,-2 1 0,-2 1 0,-1-1 15,-3 3-15,-1 1 16,-4-1-16,-2 1 0,-5 1 0,-2 0 15,-1 0-15,-1-1 0,-4 2 16,-5-1-16,-1 1 0,-1 0 16,-4 1-16,-1 0 0,-1-1 15,1-1-15,-7 2 0,-1 0 16,-1-1-16,1 0 0,2 1 16,1 1-16,2 0 0,1-1 0,2-1 15,0 0-15,3-1 0,0-1 16,5-2-16,1-1 15,2-1-15,2-1 0,-1-1 0,2 1 16,3-2-16,3-2 0,4 0 16,4 1-16,1-2 0,3 1 15,2 1-15,3 0 0,1-1 16,1-2-16,2 1 0,3 0 16,-3-1-16,0 0 0,5 0 15,-1-1-15,-3 1 0,-1-1 0,-1 0 16,1 0-16,-5-1 0,0 0 15,-1-1-15,-1 1 16,-1-2-16,-2-1 0,-2 1 0,-1-1 16,-4 0-16,-2-3 0,0 2 15,-2 1-15,0 1 0</inkml:trace>
  <inkml:trace contextRef="#ctx0" brushRef="#br0" timeOffset="63755.1187">20723 9045 0,'0'0'0,"0"0"16,0 0-16,0 0 0,0 0 0,0 0 15,0 0-15,0 0 0,0 0 16,0 0-16,0 0 16,0 0-16,0 0 0,0 0 0</inkml:trace>
  <inkml:trace contextRef="#ctx0" brushRef="#br0" timeOffset="83806.9664">12947 7369 0,'0'0'16,"0"0"-16,0 0 0,0 0 16,0 0-16,0 0 0,0 0 15,0 0-15,0 0 0,15-18 16,-15 18-16,0 0 0,0 0 0,0 0 16,0 0-16,0 0 15,0 0-15,0 0 0,0 0 16,0 0-16,0 0 0,-11 22 0,11-22 15,0 0-15,0 0 0,0 0 16</inkml:trace>
  <inkml:trace contextRef="#ctx0" brushRef="#br0" timeOffset="84019.719">13084 7560 0,'0'0'0,"0"0"0,0 0 15,0 0-15,0 0 0,0 0 16,0 0-16,0 0 0,0 0 0,0 0 16,6-22-16,-6 22 0,0 0 15,-7-19-15,7 19 0,0 0 16</inkml:trace>
  <inkml:trace contextRef="#ctx0" brushRef="#br0" timeOffset="84218.7611">13040 7490 0,'0'0'0,"0"0"16,0 0-16,0 0 0,0 0 0,0 0 15,0 0-15,0 0 0,0 0 16,0 0-16,0 0 0,-12-19 0,12 19 16,0 0-16,0 0 15,-16-16-15</inkml:trace>
  <inkml:trace contextRef="#ctx0" brushRef="#br0" timeOffset="84404.7638">12900 7406 0,'0'0'0,"0"0"15,0 0-15,0 0 0,0 0 0,0 0 16,0 0-16,0 0 16,0 0-16,0 0 0,0 0 15,0 0-15,0 0 0,0 0 0,0 0 16,-25-7-16</inkml:trace>
  <inkml:trace contextRef="#ctx0" brushRef="#br0" timeOffset="84635.8156">12730 7433 0,'0'0'0,"0"0"0,0 0 16,0 0-16,0 0 0,0 0 15,0 0-15,0 0 0,0 0 16,0 0-16,0 0 0,0 0 0,0 0 16,-12-20-16,12 20 0,0 0 15</inkml:trace>
  <inkml:trace contextRef="#ctx0" brushRef="#br0" timeOffset="91220.7095">1926 7339 0,'0'0'0,"0"0"0,0 0 16,10 19-16,-10-19 0,7 18 16,1-6-16,-4 1 0,2-1 0,0 1 15,3 5-15,-1-4 0,1 1 16,3 4-16,1 1 16,-1 0-16,-2-1 0,2-1 0,-2-2 15,-1-2-15,1 1 0,0-1 16,0-2-16,0 1 0,1-2 0,-1-1 15,-1 1-15,4-3 16,2-3-16,-2-2 0,3 0 16,-1-2-16,-2-1 0,6-5 15,0-3-15,3-2 0,-2-2 0,4-4 16,1-3-16,2-3 0,2 1 16,10-13-16,3-5 0,0-3 15,1-2-15,11-10 0,6-2 16,6-7-16,-6 4 0,14-9 15,1 3-15,-5 7 0,-4 5 16,32-21-16,-6 10 0,-16 7 16,-13 3-16,-19 19 0,-16 9 0,-6 9 15</inkml:trace>
  <inkml:trace contextRef="#ctx0" brushRef="#br0" timeOffset="137654.0078">26274 4373 0,'0'0'0,"4"-11"0,1-2 0,-1 2 15,2 0-15,-1-2 0,0-2 16,1-6-16,1-1 0,0-1 16,0 0-16,0-1 0,-2 3 0,1 1 15,-1 2-15,0-1 0,-2 1 16,-2 2-16,-1 0 0,-2 2 15,-2 2-15,-5 4 0,-2 2 16,-2 1-16,-2 3 0,-1 2 16,-3 3-16,0 3 0,-1 0 15,1 4-15,-2 0 0,-4 5 0,3 2 16,1 2-16,0 2 16,2 1-16,0 1 0,1-1 0,3 0 15,0 1-15,1-1 0,2-2 16,2 0-16,2-3 0,4-1 15,2-2-15,2 0 0,1-2 16,1-3-16,1-1 0,2-3 16,-1-1-16,2-1 0,2-2 15,5-1-15,-1-2 0,1-1 0,2-1 16,3 0-16,1-3 0,-1 1 16,2-1-16,0 0 0,0-2 15,1-1-15,-1 0 0,0 0 16,2-2-16,-2 4 0,-4-2 15,-3 0-15,-3 5 0,-1 1 16,-2-1-16,-3 3 0,-2 0 16,-2 2-16,0 0 0,-5 3 15,-1 3-15,0 1 0,-3 2 16,-2 4-16,0 0 0,-1-1 0,-3 6 16,-1 3-16,-3 2 0,0 2 15,-1 3-15,1 3 0,-6 6 16,2 1-16,2-1 0,1 1 15,-3 7-15,1-3 0,2 0 16,2-3-16,2-2 0,3-2 16,3-1-16,2-2 0,2-4 15,0-2-15,2-2 0,0-1 16,2-4-16,2-2 0,0-4 16,0-4-16,0-2 0,1-4 0,4-1 15,2-3-15,4-3 0,4-5 16,2-3-16,4-3 0,0-4 15,0 0-15,0-3 0,1-1 16,0 0-16,0-1 0,-1-2 16,-1 0-16,0-5 0,-2 3 0,-2 2 15,0 0-15,-4 2 16,-3 0-16,-3 5 0,-1 1 16,-3 3-16,-2 0 0,-2 5 0,-2 0 15,0 3-15,-2 1 0,0 2 16,-3 2-16,-2 3 0,-2 3 15,2 1-15,-1 2 16,-1 1-16,2-2 0,0 3 0,1-1 16,4 3-16,0 0 0,4 3 15,2-1-15,2-2 0,2 0 0,4-1 16,6-2-16,2-1 0,3 0 16,2-3-16,3-1 0,-4 0 15,-3-1-15,-3 0 0</inkml:trace>
  <inkml:trace contextRef="#ctx0" brushRef="#br0" timeOffset="137904.8894">26546 4168 0,'0'0'0,"0"0"16,0 0-16,25-6 0,-25 6 0,35-4 16,-12 1-16,4 1 0,1 0 15,11 0-15,2 0 0,-3 1 16,0 0-16,4 2 0,-3 0 16,-3 2-16,-4 2 0,-5 0 15,-3 1-15,-4 0 0,-3-3 0,-4 1 16</inkml:trace>
  <inkml:trace contextRef="#ctx0" brushRef="#br0" timeOffset="138120.6823">26576 4345 0,'0'0'0,"0"0"0,0 0 15,0 0-15,0 0 0,0 0 16,27 2-16,-27-2 0,36-3 15,-12 2-15,5 1 0,1-1 0,0 1 16,10-3-16,3 0 16,-2 0-16,-2 1 0,4-2 15,-4 1-15,-4-1 0,-6 1 0,-4 0 16,-7 0-16,-2 2 0</inkml:trace>
  <inkml:trace contextRef="#ctx0" brushRef="#br0" timeOffset="138454.2606">26930 3976 0,'0'0'0,"0"0"16,0 0-16,0 0 0,0 0 0,-13 21 15,13-21-15,-11 22 0,11-22 16,-13 29-16,6-11 16,-1 1-16,1 1 0,-1 1 15,0-1-15,2 0 0,1 0 0,-3 7 16,1-1-16,-1-4 0,1-1 16,2 0-16,-1 1 0,2-3 15,0-2-15,1 0 0,1-1 16,1-3-16,0-2 0,4-1 15,3-4-15,4-1 0,3-2 16,-2-1-16,-2 1 0,-1-1 0</inkml:trace>
  <inkml:trace contextRef="#ctx0" brushRef="#br0" timeOffset="138670.5775">27424 4047 0,'0'0'0,"0"0"0,0 0 16,0 0-16,0 0 0,0 0 15,-10 28-15,10-28 0,-8 30 0,2-9 16,-1 3-16,1 1 0,-1 3 16,-1 3-16,1 4 0,-2 10 15,1-1-15,-2 12 0,0 0 16,3-11-16,0-9 0,1-5 15</inkml:trace>
  <inkml:trace contextRef="#ctx0" brushRef="#br0" timeOffset="140120.702">21673 4019 0,'0'0'0,"0"0"16,0 0-16,0-25 0,0 25 0,0-20 15,0 6-15,2-1 16,0 1-16,1-6 0,0-1 15,1 3-15,-1 2 0,-1 0 16,-1 2-16,-1 2 0,0 1 0,-3 5 16,-4 2-16,-1 4 0,-5 1 15,-2 6-15,-3 3 16,1 3-16,-1 1 0,-2 2 0,-2 2 16,1 0-16,1 0 0,-3 7 15,2 3-15,4-3 0,1 0 0,4 1 16,3 2-16,1-3 15,3-2-15,1 1 0,2-1 16,2-8-16,0-1 0,2-3 16,0-3-16,2-1 0,3-2 0,3-4 15,2-3-15,1 0 0,1-2 16,3-5-16,2-5 16,1-1-16,0 1 0,3-2 0,1-1 15,-2 0-15,-2 0 0,0-1 16,-2-2-16,-2 1 0,-3 2 0,-1 1 15,-2 2-15,-1 3 16,-3 1-16,-1 2 0,-2-1 16,-1 4-16,-1 2 0,-1 3 0,-4 1 15,0 4-15,-1 1 0,-1 6 16,-3 2-16,0 1 0,0 0 16,-2 5-16,-2 5 0,0 0 15,1 1-15,-5 11 0,0 2 16,3-2-16,1 0 0,-4 9 15,1 3-15,-1-7 0,1-3 0,0 0 16,1 2-16,2-5 0,-1-2 16,0 6-16,0 1 15,3-7-15,3-4 0,1-3 0,3-2 16,1-7-16,0-2 0,1-6 16,1-1-16,1-4 0,0-1 0,3-5 15,4-4-15,2-1 16,3-4-16,6-6 0,4-6 15,0 0-15,-1 1 0,2-4 16,2-5-16,5-2 0,-1 2 0,-4-1 16,-1-2-16,-3 4 0,-3 2 15,-3-2-15,-4 0 16,-4 10-16,-3 4 0,-1 1 16,-5 2-16,0 2 0,0 2 0,-3 2 15,-4 1-15,-1 5 0,-1 1 16,-4 2-16,0 1 0,0 1 15,0 2-15,1 3 16,0 4-16,1-2 0,3 0 0,4 0 16,1 1-16,5-2 0,4-1 15,6-2-15,5-3 0,2-3 16,1-2-16,1-2 0,-3 2 0,-4-1 16</inkml:trace>
  <inkml:trace contextRef="#ctx0" brushRef="#br0" timeOffset="140353.9502">21940 4072 0,'0'0'0,"0"0"0,0 0 0,0 0 15,0 0-15,22-11 0,-22 11 16,38-10-16,-15 6 0,3 0 15,4 1-15,0 0 0,-1 2 0,5 0 16,-1 2-16,-4 1 0,-4 1 16,-2 3-16,-7 0 0,-5-1 15,-3-2-15,0 0 0</inkml:trace>
  <inkml:trace contextRef="#ctx0" brushRef="#br0" timeOffset="140537.1153">21869 4270 0,'0'0'0,"0"0"16,0 0-16,0 0 0,0 0 0,0 0 16,0 0-16,32 9 0,-32-9 15,38-3-15,-11 1 0,0-1 16,2 0-16,3-1 0,2 0 16,8-2-16,-3-1 0,-3-3 15,-2 2-15,0-2 0,-6 3 0,-5 1 16</inkml:trace>
  <inkml:trace contextRef="#ctx0" brushRef="#br0" timeOffset="140770.8689">22615 3895 0,'0'0'15,"0"0"-15,0 0 0,0 0 16,0 0-16,-12 29 0,12-29 16,-13 36-16,5-15 0,0 6 15,1 4-15,-1 1 0,0 2 0,-2 13 16,0 4-16,0 10 0,3-1 16,-1 12-16,2 2 0,2-16 15,1-12-15,1-10 0</inkml:trace>
  <inkml:trace contextRef="#ctx0" brushRef="#br0" timeOffset="144304.3366">27338 3383 0,'0'0'0,"0"0"16,0 0-16,0 0 0,0 0 16,0 0-16,0 0 0,0 0 15,0 0-15,0 0 0,12 20 16,-12-20-16,0 0 0,24 19 16,-24-19-16,25 17 0,-9-9 0,2 2 15,1 1-15,1 0 0,2 0 16,1 1-16,2-1 0,8 2 15,2 0-15,1-1 0,1 0 16,2 0-16,0-1 0,10 1 16,2-2-16,-1-1 0,-1-1 15,9 0-15,-4-2 0,-2 0 0,1-2 16,1-2-16,3 0 0,3-4 16,-2 0-16,-2-2 0,-1-2 15,-3-1-15,-4-1 0,0 0 16,-1 0-16,5-1 0,-2 2 15,-5-5-15,-3-1 0,-5-4 16,-2-1-16,-5-2 0,-1 0 16,-2 0-16,-2 1 0,-5 1 15,-2-1-15,0-4 0,-1-5 0,-2 1 16,-1-1-16,-1-1 16,-3 1-16,-2-1 0,0 0 15,-1-1-15,-2-2 0,-4-2 0,-3 0 16,-1 2-16,-3 0 0,-3 2 15,-2-3-15,-2 3 0,-1 0 16,-3-2-16,-1-4 0,-5 4 16,-2 3-16,-1-3 0,-3 0 15,-2 3-15,-2 4 0,-1 0 16,-1 0-16,-4 4 0,-2 0 0,-2 2 16,-1-2-16,0 0 0,-1 3 15,-8 0-15,-1 3 0,3 1 16,1 4-16,-1 3 0,-3-1 15,3 5-15,2 3 0,-4 0 16,-3 0-16,-2 3 0,-3 1 16,-25 7-16,9 6 0,11 5 15,7 7-15,-3-4 0,-2-4 16,8 4-16,4 0 0,6 3 16,4 4-16,0-3 0,0-2 0,3 4 15,0 4-15,8 1 0,6 0 16,2 2-16,3 1 0,1 1 15,0 0-15,7-3 0,5-3 16,3 0-16,4-2 0,4 1 16,3 0-16,1-13 0,2 3 0,4 5 15,5 0-15,3 1 16,2 0-16,5 2 0,4 0 16,0 0-16,-1-1 0,4-1 0,3 1 15,3 3-15,1 1 0,0-2 16,0 2-16,-12-10 0,-8-7 15,-6-5-15</inkml:trace>
  <inkml:trace contextRef="#ctx0" brushRef="#br0" timeOffset="146570.1236">29079 2103 0,'0'0'0,"0"0"16,0 0-16,28-4 0,-15 1 0,5 2 16,4-2-16,1 0 0,1 2 15,13 1-15,4 1 16,-3 2-16,-1-2 0,1 2 0,-5 0 15,-6-2-15,-5 1 0,-5-1 16</inkml:trace>
  <inkml:trace contextRef="#ctx0" brushRef="#br0" timeOffset="146754.336">28987 2370 0,'0'0'16,"0"0"-16,0 0 0,26-2 16,-26 2-16,33-1 0,-8-2 15,2 2-15,3 0 0,12-4 0,2 1 16,-6 1-16,-7-1 0,-4 3 16</inkml:trace>
  <inkml:trace contextRef="#ctx0" brushRef="#br0" timeOffset="147324.0984">29733 1900 0,'0'0'0,"0"0"15,0 0-15,0 0 0,-4 27 16,4-27-16,-7 26 0,7-26 0,-8 35 16,2-13-16,-1 0 0,1 2 15,-1 1-15,-2 7 0,1-3 16,0 0-16,0-1 0,0-3 16,1-1-16,0-2 0,2-4 15,-2-1-15,0-1 0,2-5 16,0-1-16,2-2 0,1 2 15,1-7-15,0 1 0,1-4 16,-3-4-16,3-2 0,2-1 0,0-2 16,1-4-16,1-3 0,1-4 15,0-1-15,2-1 0,2 1 16,2-1-16,0 1 0,0-1 16,1 1-16,1 0 0,3-4 15,-1 0-15,0 3 0,-2 1 0,-1 3 16,0 4-16,0 0 0,1 2 15,-2 1-15,-2 1 16,-1 3-16,-1 3 0,0 4 0,1 4 16,-1 1-16,-1 4 0,-2 2 15,-4 3-15,0 1 0,-2 2 16,-1 1-16,-1 4 0,-2-1 16,0 1-16,-2 6 0,1-2 15,2 1-15,-1-2 0,2-2 16,-1 1-16,2 1 0,2-3 0,2-1 15,2 0-15,5-3 0,4 0 16,-3-4-16,-1-3 16,-2-3-16</inkml:trace>
  <inkml:trace contextRef="#ctx0" brushRef="#br0" timeOffset="147953.935">30459 2100 0,'0'0'0,"0"0"16,0 0-16,4-18 0,0 10 0,-1-2 15,0-1-15,0-4 0,-2 4 0,-2-3 16,-2 3-16,0-2 16,-1 2-16,-6 0 0,-5 0 15,0 1-15,-3 3 0,-2 3 16,-1 4-16,-2 0 0,-1 6 0,-3 2 15,-2 3-15,0 3 16,2 0-16,-8 8 0,3 3 16,4-3-16,1 2 0,1 5 0,5 0 15,4-1-15,4-4 0,4-1 16,4 5-16,3-7 0,4-2 16,3-2-16,3-4 0,0-4 15,1-2-15,5-3 0,4-1 16,0 1-16,1-1 0,3-4 15,3-5-15,0 2 0,-2-3 0,1-1 16,0-3-16,0-1 16,-2 1-16,-3 0 0,0-4 15,-1 5-15,-2-4 0,-1 6 0,-3-3 16,-2 0-16,-3-5 0,0 7 16,-3 0-16,1 4 0,-2-1 15,1 2-15,-2 1 0,-1-1 16,0 4-16,-1 0 0,-2-1 15,0 1-15,-2 1 0,-1 3 16,-3 3-16,2 0 0,2 0 0,-1 3 16,-1 1-16,1 3 0,-1-3 15,-2 7-15,2-1 16,-1-2-16,0 2 0,2-2 0,2 0 16,-1-1-16,1 0 0,-1 0 15,-1 0-15,3-3 0,0-3 16,2 2-16,1-2 0,0 2 15,1-3-15,3-4 0,1-2 16,1 1-16,-2-1 0,0-1 0</inkml:trace>
  <inkml:trace contextRef="#ctx0" brushRef="#br0" timeOffset="148187.1979">30640 2307 0,'0'0'0,"0"0"16,0 0-16,0 0 0,0 0 0,0 0 16,-8 24-16,8-24 0,0 0 15,-6 25-15,6-25 0,-5 21 16,3-13-16,0 3 0,1-1 16,0-2-16,-1-1 0,1 3 15,1-3-15,-1 3 0,1-3 16,0 1-16,1-2 0,-1-1 15,0 2-15,0-3 0,0-1 0,0 1 16</inkml:trace>
  <inkml:trace contextRef="#ctx0" brushRef="#br0" timeOffset="168321.4104">26055 6166 0,'0'0'0,"0"0"0,0 0 16,0-19-16,0 19 0,-4-21 15,-1 7-15,-2 3 0,-1 1 16,-4-2-16,-5 0 0,-6-3 0,-2 3 15,-7-2-15,-6 3 16,0 0-16,1 1 0,-15 3 16,-2 3-16,4 1 0,5 2 0,-1 2 15,6 6-15,4 0 0,3 0 16,6 4-16,6 0 0,5 2 16,3-2-16,7 3 0,4 1 15,4 2-15,4-1 0,8 1 16,6 4-16,-2-9 0,3 1 0,8 8 15,2-2-15,0 2 0,1-3 16,-3 3-16,0 1 0,-4-3 16,-1 1-16,-6-1 0,-2 1 15,-5 1-15,-3-3 0,-4 0 16,-2 3-16,-6-2 0,-6-1 16,-6 0-16,-3-1 0,-4 2 15,-1 1-15,-2-5 0,-2-1 16,3-3-16,1-1 0,1-2 15,3-1-15,2 0 0,2-1 0,4-4 16,2 3-16,3-4 0</inkml:trace>
  <inkml:trace contextRef="#ctx0" brushRef="#br0" timeOffset="168775.4815">25952 6540 0,'0'0'0,"0"0"16,0 0-16,0 0 0,0 0 15,-4 24-15,4-24 0,-9 22 16,9-22-16,-10 19 0,4-8 16,1 0-16,-1-1 0,1 0 15,-1-2-15,1-1 0,0-1 0,2-2 16,0-4-16,1 1 15,-1-1-15,3 0 0,-2-4 16,2 0-16,0-3 0,4 0 0,1-4 16,1 1-16,-1-1 0,3 1 15,1-2-15,-1 2 0,1-1 0,1-3 16,0 3-16,-2 3 16,0 1-16,0-3 0,1 4 15,-2 2-15,0 3 0,1 1 0,1 1 16,-1 2-16,-1 0 0,0 1 15,0 6-15,-2-2 0,1 3 16,-2 0-16,-1 5 16,1-1-16,-2 0 0,-1 0 0,0 2 15,-1-3-15,0 0 0,0-3 16,0 0-16,0-4 0,0 3 0,0-6 16,1 3-16,-1-7 15,2 1-15,-2-1 0,3 2 16,-3-2-16</inkml:trace>
  <inkml:trace contextRef="#ctx0" brushRef="#br0" timeOffset="168954.6746">26415 6372 0,'0'0'0,"0"0"0,0 0 15,23-3-15,-23 3 0,33-1 16,-10 1-16,0 0 0,0 0 0,0 1 15,-1 0-15,2 1 0,-4 2 16,-2-3-16,-4 1 0,-2-1 16</inkml:trace>
  <inkml:trace contextRef="#ctx0" brushRef="#br0" timeOffset="169106.7985">26363 6608 0,'0'0'0,"0"0"15,0 0-15,0 0 0,0 0 0,28 1 16,-28-1-16,35-1 0,-35 1 16,47-3-16,-19 3 0,0-1 15,-2-5-15,3 2 0,-5 0 16,-3 1-16</inkml:trace>
  <inkml:trace contextRef="#ctx0" brushRef="#br0" timeOffset="169554.2827">26945 6426 0,'0'0'0,"0"0"0,0 0 16,27-3-16,-14 2 0,7-2 15,7 0-15,1-1 0,3 0 0,16 0 16,5 0-16,15-1 0,-2 4 15,16-3-15,3 2 0,-6 1 16,-3 0-16,19-2 0,4-1 16,4 1-16,-10 0 0,42 2 15,-10-1-15,-19 2 0,-13 0 16,1 0-16,3 0 0,-9-1 16,-5-3-16,4 4 0,2-3 15,-8 3-15,-8 3 0,8-3 16,4 3-16,-12-2 0,-6-1 0,0-3 15,0 2-15,-8-2 16,-3 3-16,-3 0 0,-2 3 0,-5-3 16,-3 0-16,-2 0 0,-3 1 15,-8 1-15,-7-2 0,0 0 16,0-2-16,-5 1 0,-5 1 0,-6 0 16,-3 0-16,-6 0 15,-2 0-15,-13 3 0,-9-1 16,-2-2-16,-4-1 0,8 1 0,6 0 15,4-1-15</inkml:trace>
  <inkml:trace contextRef="#ctx0" brushRef="#br0" timeOffset="169854.7389">27919 6690 0,'0'0'0,"0"0"16,0 0-16,-23 22 0,23-22 0,-27 25 15,9-7-15,0 2 16,0-1-16,-7 9 0,1 1 16,1 0-16,1-1 0,-5 6 15,2 0-15,3-5 0,2-1 0,3-3 16,2 0-16,3-3 0,2-5 15,1 1-15,3-4 0,1-3 16,2 0-16,4-7 0,5-8 16,-2 3-16,-1-2 0,0 3 15</inkml:trace>
  <inkml:trace contextRef="#ctx0" brushRef="#br0" timeOffset="169988.1471">28177 6944 0,'0'0'15,"0"0"-15,0 0 0,34-4 0,-34 4 16,40 2-16,-12-1 0,10 0 16,2 2-16,4 1 0,3 0 15,-1-1-15,-7 3 0,-9-5 16</inkml:trace>
  <inkml:trace contextRef="#ctx0" brushRef="#br0" timeOffset="170822.0091">29191 6772 0,'0'0'0,"0"0"15,0 0-15,0 0 0,12-25 16,-9 18-16,1-3 0,-1 2 16,-1 1-16,0-1 0,1-2 15,-2 3-15,-1 0 0,-5 0 16,-2 3-16,-2 1 0,-1-1 0,-3 4 15,-3 1-15,0 2 0,-2 0 16,-4 3-16,0 3 0,1 2 16,1 2-16,1-1 0,0 5 15,3-2-15,-1-1 0,3 3 16,1-2-16,2-1 0,2-1 16,2-1-16,3 3 0,1-4 15,0-1-15,5-1 0,1 0 16,1-2-16,2 0 0,5-3 15,3-2-15,4-1 0,2-2 0,2-1 16,1-2-16,-2-1 0,-2-1 16,0 1-16,2 0 0,3-2 15,-2 0-15,-4 2 0,-1-1 16,-6 2-16,-2 1 0,-2-1 16,0 1-16,-3 2 0,0-2 0,-2 3 15,0 0-15,-2 0 16,0 3-16,-3 4 0,-2 0 15,-1 3-15,-3 2 0,-4 3 0,-3 5 16,0-1-16,-1 1 0,-4 3 16,-2 5-16,1-3 0,0 4 15,-7 8-15,0 3 0,1-3 16,2-1-16,-4 10 0,3-3 16,3-4-16,2-3 0,2 0 15,3-1-15,1-2 0,3-5 0,2 1 16,3-5-16,5-6 0,1-2 15,3-3-15,2-1 16,1-3-16,1-2 0,5-3 0,3-2 16,2-4-16,4-4 0,3-1 15,4-1-15,-3-2 0,-1-1 16,0-2-16,1-4 0,-1 0 16,-2-1-16,2 0 0,-1 1 15,-6 1-15,-1-1 0,-2 0 16,-2 0-16,-5 3 0,0 2 0,-5 1 15,-3 0-15,-2 2 0,-3 0 16,-4 4-16,-3 0 16,-1 1-16,1 1 0,-2 1 0,-1 2 15,1 1-15,0 1 0,1 4 16,0 2-16,3 1 0,2-1 0,2 2 16,2 4-16,2-5 15,2-1-15,4 2 0,2-1 16,2 2-16,0-2 0,3 1 0,1-3 15,1-1-15,0 0 0,-2-2 16,-1 0-16,-2-1 0</inkml:trace>
  <inkml:trace contextRef="#ctx0" brushRef="#br0" timeOffset="171473.6196">27543 5626 0,'0'0'16,"0"0"-16,-1-16 0,0 7 16,0-1-16,0 2 0,0-2 15,-1 1-15,-1 1 0,-3 3 16,-4 0-16,-4 4 0,-4 1 0,-9 6 16,-1 3-16,-1 0 0,-1 2 15,3 3-15,0 3 0,-4 7 16,2 0-16,1 2 0,4-2 15,3 0-15,3-1 0,4-1 16,2 2-16,4-3 0,3-2 16,2-2-16,3 0 0,3-3 0,2-3 15,3 0-15,1-4 16,3-3-16,1-1 0,5-3 16,4 0-16,1-4 0,2 2 0,1-3 15,-1-2-15,0-2 0,1-2 16,-2 2-16,-2-1 0,-2 1 15,-3 1-15,-1 0 0,-4 1 16,-2 1-16,-2 1 0,-3 1 16,1 2-16,-4 2 0,-2 0 15,1 6-15,-2-3 0,-2 1 0,-2 4 16,-1 0-16,-2 3 16,0-1-16,0 1 0,1 2 0,-1 2 15,-1 2-15,-1-1 0,1 0 16,1 0-16,0 0 0,1-2 15,2-3-15,0 0 0,1 0 16,1-1-16,0-2 0,1 0 16,2-2-16,1-3 0,0-2 15,-1-1-15,0 6 0</inkml:trace>
  <inkml:trace contextRef="#ctx0" brushRef="#br0" timeOffset="171671.7753">27700 5915 0,'0'0'0,"0"0"0,0 0 15,0 0-15,0 0 0,-7 30 16,7-30-16,-6 24 0,6-24 0,-7 28 16,4-13-16,-1-1 0,1 1 15,2-2-15,1 0 0,0-1 16,0-4-16,0-1 0</inkml:trace>
  <inkml:trace contextRef="#ctx0" brushRef="#br0" timeOffset="172037.8386">28485 5354 0,'0'0'0,"0"0"0,0 0 16,0 0-16,0 0 0,-30 8 16,30-8-16,-34 16 0,14-5 0,-1 2 15,-1 4-15,1 1 0,0-1 16,-6 11-16,0 1 15,3 0-15,2 0 16,-1 10-16,3 4 0,6-6 0,4-3 0,1 2 16,3-2-16,5-4 0,4-5 15,1-5-15,3 0 16,-1-6-16,1 0 0,3-3 0,2 0 16,2-4-16,2-4 0,2-3 15,3-5-15,-4 0 0,-4 2 16,-2 2-16</inkml:trace>
  <inkml:trace contextRef="#ctx0" brushRef="#br0" timeOffset="172271.4791">28547 5590 0,'0'0'0,"0"0"16,0 0-16,0 0 0,-8 23 0,8-23 15,-9 24-15,9-24 0,-12 33 16,3-15-16,1 2 0,-1-2 16,-1 1-16,2-1 0,1 2 15,-1-1-15,-1 1 0,1-5 16,1-1-16,2-3 0,2-3 16,-1-2-16,2 1 0,0-2 15</inkml:trace>
  <inkml:trace contextRef="#ctx0" brushRef="#br0" timeOffset="172420.9726">28708 5620 0,'0'0'0,"0"0"0,0 0 16,0 0-16,33 6 16,-33-6-16,43 9 0,-19-4 0,0-1 15,2 1-15,0 0 0,8 3 16,0 1-16,-7-2 0,-3-2 0,-4 0 15</inkml:trace>
  <inkml:trace contextRef="#ctx0" brushRef="#br0" timeOffset="173271.9061">29622 5437 0,'0'0'0,"0"0"15,0 0-15,0 0 0,10-23 0,-8 14 16,1 1-16,0-3 0,-1 1 16,-1 1-16,-1-2 0,-1 2 15,-1 2-15,-4 1 0,-3 0 16,-1 3-16,-2 1 0,-1 1 16,-2 2-16,-1 2 0,0 2 0,-6 4 15,0 2-15,-1 1 16,3 0-16,0 3 0,0-1 15,3 2-15,3 0 0,0 3 0,1 2 16,5-3-16,1-4 0,2-1 16,1 1-16,2-5 0,1-1 15,3 0-15,4-3 0,1 1 16,2-3-16,3 1 0,3-3 16,-1-1-16,0-1 0,2-1 15,-1-2-15,1-1 0,-1 1 0,-1-1 16,0-1-16,-2 0 0,-1 0 15,-2 1-15,-2-1 16,0 3-16,-2-1 0,0 1 0,-1 0 16,0 1-16,-2 1 0,-2 1 15,-2 4-15,-1 1 0,0-1 16,-2 3-16,-3 2 0,0 1 16,0 0-16,-2 4 0,-2 4 15,-4 5-15,-1 0 0,-3 2 16,-2 2-16,1 1 0,2 0 0,-7 9 15,0 0-15,3-1 0,2-3 16,-4 7-16,2 1 0,4-9 16,3-3-16,4-1 0,2-2 15,3-5-15,2-3 0,1-4 16,1 0-16,2-7 0,1-2 16,8-2-16,5-3 0,2 0 0,2-3 15,5-5-15,3-2 16,1-1-16,-1-3 0,2 0 0,0-4 15,-2 0-15,0 3 0,2-9 16,-1-2-16,-5 6 0,-5 4 16,-1-2-16,-3 1 0,-4-1 15,-2 5-15,-3 4 0,-2-3 16,-2 0-16,-3 1 0,-2 1 16,-1 2-16,-2 1 0,-2 3 15,0 2-15,0 6 0,1-2 16,0 1-16,-1 1 0,0 0 15,1 6-15,1-3 0,2 1 0,3 2 16,-1 1-16,-1-1 0,5 2 16,4 1-16,3-2 0,0 3 15,4-6-15,4-1 0,0-2 16,0 0-16,3-4 0,1-1 16,0-4-16,-1-5 0,-3 2 15,-2 2-15,-2 1 0</inkml:trace>
  <inkml:trace contextRef="#ctx0" brushRef="#br0" timeOffset="173789.6033">29880 5243 0,'0'0'0,"0"0"0,0 0 15,0 0-15,0 0 0,0 0 0,0 0 16,-3 26-16,3-26 0,-6 18 16,6-18-16,-10 25 0,5-12 15,-1 2-15,0-1 0,0 1 16,1-2-16,-1 2 0,2 0 16,-1-3-16,2-4 0,0-1 15,1 0-15,-1-2 0,2-2 16,1-3-16,0 0 0,2 0 0,2 0 15,1-5-15,3-2 0,0 0 16,0-1-16,4 0 0,0-3 16,0 0-16,-1 1 0,3-3 15,-1 0-15,-1 2 0,0 1 16,-1 0-16,-2 3 0,0 0 16,-2 2-16,-2 1 0,1 1 15,-3 0-15,1 2 0,-1 1 16,0 1-16,-1 3 0,1 2 0,-2 2 15,0 1-15,-1 2 16,-1 0-16,0 2 0,-1 3 0,0-1 16,0 0-16,-2 5 0,-1 0 15,2-2-15,1-1 0,0 0 16,-1-1-16,1-3 0,0-1 0,0-2 16,1-1-16,0-1 15,1-3-15,-2-3 0,2-2 16,0 0-16,0 0 0,0 0 0</inkml:trace>
  <inkml:trace contextRef="#ctx0" brushRef="#br0" timeOffset="174098.8392">30321 5342 0,'0'0'0,"0"0"0,0 0 15,18 21-15,-18-21 0,11 24 0,-6-7 16,1 1-16,-2 0 0,-2 9 16,-3 2-16,-1-2 15,0 1-15,-5-1 0,-4 3 16,1 0-16,0-1 0,-3 1 0,-1-5 16,-2 0-16,0-3 0,-1-4 15,1 1-15,2-2 0,-1 0 0,2-5 16,1-2-16,2 0 15,2-3-15,0 1 0,2-1 0,1 0 16,2 1-16,-1-2 16,-1-2-16,3-1 0,2-3 0,-2-3 15,2 3-15,0 0 0</inkml:trace>
  <inkml:trace contextRef="#ctx0" brushRef="#br0" timeOffset="174688.1114">25567 8248 0,'0'0'0,"0"0"0,0 0 0,30-3 16,-30 3-16,42-3 0,-11 1 16,2 0-16,1-1 0,15 1 15,1 0-15,9 2 0,-4 0 16,4 2-16,-5 0 0,-11 1 0,-9 0 15,-8 0-15,-5-2 0,-6 1 16</inkml:trace>
  <inkml:trace contextRef="#ctx0" brushRef="#br0" timeOffset="174855.0435">25576 8541 0,'0'0'0,"0"0"0,0 0 15,0 0-15,0 0 0,28 5 0,-28-5 16,43-4-16,-18 3 0,8-1 16,8 0-16,1 1 0,2 1 15,4-1-15,-7 1 0,-7-1 16</inkml:trace>
  <inkml:trace contextRef="#ctx0" brushRef="#br0" timeOffset="176805.0192">26803 8453 0,'0'0'0,"13"-1"0,5-1 15,4 0-15,4-2 0,17 1 16,18 2-16,1 0 0,0 1 15,18-2-15,5 0 0,4 1 0,-10 0 16,13 1-16,-3 0 16,-14 0-16,-10 0 0,23 0 15,-12 0-15,-16 0 0,-12 1 0,-8 2 16,-6-1-16,-7-1 0,-6-1 16,-9 0-16,-6 0 0,-3 1 15,-3-1-15,-2 7 0,-2 0 16,-5-2-16,-4-2 0,3 0 0,3-2 15,2 0-15</inkml:trace>
  <inkml:trace contextRef="#ctx0" brushRef="#br0" timeOffset="177038.0277">26972 8648 0,'0'0'0,"0"0"0,0 0 16,-32 15-16,32-15 0,-32 27 16,9-7-16,1 1 0,1 0 15,-9 10-15,-1 1 0,-3 3 16,3-5-16,5-1 0,2-3 16,3-1-16,3 0 0,1 2 15,5-1-15,5-5 0,2-3 16,2-4-16,0-3 0,0-2 15</inkml:trace>
  <inkml:trace contextRef="#ctx0" brushRef="#br0" timeOffset="177194.2935">27036 8836 0,'0'0'0,"0"0"0,0 0 15,24-3-15,-24 3 0,33-1 16,-9 1-16,1 1 0,3 1 0,9 1 15,2 1-15,-6-1 0,-6 0 16,-4 0-16</inkml:trace>
  <inkml:trace contextRef="#ctx0" brushRef="#br0" timeOffset="177987.804">27891 8656 0,'0'0'0,"0"0"0,0 0 16,0 0-16,4-16 0,-3 9 0,-1 0 16,-1 0-16,0-2 0,-2 2 15,-2-1-15,-1 3 16,-2-2-16,-4 4 0,-4 3 16,0 1-16,-1-1 0,1 3 0,-2 3 15,-3 1-15,2 1 0,1 3 16,-1 3-16,1-2 0,2 0 0,1 2 15,3 1-15,1 0 16,2-1-16,2-2 0,1 0 16,3-1-16,2-1 0,1-1 0,2 1 15,2-1-15,3-3 0,2-2 16,2-3-16,0 1 0,0-2 16,2 0-16,4-3 0,-1 0 15,1-1-15,0-1 0,2-1 16,-2 1-16,-3 0 0,-1 0 15,1 0-15,-2 0 0,-1 0 0,-2 2 16,-3-1-16,0 1 0,-2 1 16,-2 1-16,-2 1 0,1 2 15,-2 1-15,-1 5 0,-2 3 16,-2 1-16,0 3 0,-8 5 16,-2 2-16,-2 2 0,-1-1 0,-4 6 15,-2 3-15,-5 7 16,2 0-16,0 1 0,-2 3 15,-3 3-15,3-4 0,1 1 16,3 3-16,4-5 0,3-3 0,0 1 16,3-4-16,5-6 15,3-3-15,6-2 0,3-2 16,4-5-16,1-5 0,5-6 0,5-2 16,0-2-16,3 0 0,6-6 15,5-4-15,0-5 0,0-1 0,0-5 16,2-2-16,-2-2 0,-1 0 15,0-3-15,-1-3 16,-4 1-16,-3 0 0,-1-1 0,-3 4 16,-6-1-16,-3 3 0,-6 0 15,-3 1-15,-3 5 0,0 1 0,-6 2 16,-4 1-16,-3 1 16,-1 2-16,-1 2 0,-2 3 15,2 2-15,2 2 0,0 2 16,-1 2-16,6-1 0,1 1 0,1 2 15,0 3-15,3-1 0,4 0 16,4 0-16,4 1 16,2-2-16,4-1 0,0-3 0,4-2 15,-3 0-15,-2 0 0,-1 0 16</inkml:trace>
  <inkml:trace contextRef="#ctx0" brushRef="#br0" timeOffset="178521.7957">27778 7926 0,'0'0'0,"0"0"0,0-17 15,0 6-15,0 0 0,-1-1 16,0 0-16,-2-3 0,-2 2 0,-2 3 15,-6 3-15,0 0 16,-1 3-16,-6 3 0,-3 2 16,0 4-16,1 2 0,-1 3 0,-2 4 15,2 0-15,1 0 0,-3 6 16,2 0-16,4 1 0,3-1 16,3-1-16,3 0 0,2-3 15,4-3-15,3-2 0,3 0 16,1 0-16,3 0 0,4-2 15,4-2-15,-2-2 0,2-3 0,7-1 16,4-2-16,-2 0 0,-2-1 16,1-3-16,1 0 0,-1-3 15,0 0-15,-1-2 16,-2-2-16,-1 1 0,-1 3 0,-1-1 16,-2 3-16,-3 0 0,-3 1 15,-2-1-15,0 2 0,-3 2 16,1 1-16,-4 1 0,-3 3 15,0 1-15,-1 2 0,-4 3 16,-2 2-16,-1 1 0,0 0 0,0 3 16,0 4-16,0-1 0,-1 0 15,0-1-15,-1 2 0,2-3 16,0 0-16,3 2 0,3 0 16,4-8-16,2-2 0,0-2 0,0 0 15,1-2-15</inkml:trace>
  <inkml:trace contextRef="#ctx0" brushRef="#br0" timeOffset="178681.9214">28063 8184 0,'0'0'0,"0"0"16,0 0-16,0 0 0,0 0 0,-17 29 15,17-29-15,-12 32 0,4-15 16,1 0-16,-2 0 15,1-3-15,1-1 0,2-2 0</inkml:trace>
  <inkml:trace contextRef="#ctx0" brushRef="#br0" timeOffset="179038.307">28656 8411 0,'0'0'0,"0"0"16,0 0-16,0 0 0,0 0 0,35-12 16,-35 12-16,39-6 0,-18 3 0,4 1 15,4 0-15,-2 1 16,1 0-16,10 2 0,-1 1 16,-3-1-16,-2 2 0,3-3 15,-4-2-15,-5 0 0,-6 1 0,-4 0 16</inkml:trace>
  <inkml:trace contextRef="#ctx0" brushRef="#br0" timeOffset="179655.1645">29629 8357 0,'0'0'0,"0"0"0,0 0 0,37-10 16,-19 7-16,6 0 0,6 0 15,14 0-15,3-1 0,7 2 16,6 1-16,13 0 0,-1 0 15,15 1-15,-3 1 0,7 0 0,-8-1 16,4 1-16,-7 0 16,-9 0-16,-7 0 0,-9 0 0,-7 1 15,0-1-15,-9-1 0,-10-1 16,-5 1-16,-8 0 0,-6 0 16,-8 1-16,-4-1 0,-8-1 15,-6-3-15,6 1 0,3 2 16,0 0-16</inkml:trace>
  <inkml:trace contextRef="#ctx0" brushRef="#br0" timeOffset="179872.427">29800 8612 0,'0'0'0,"0"0"16,0 0-16,-19 28 0,19-28 0,-18 31 15,6-10-15,-1 3 0,0-2 16,-4 10-16,3 1 16,-1-3-16,2-2 0,-1 5 0,2-1 15,1-2-15,1-1 0,2-5 16,1-5-16,2-3 0</inkml:trace>
  <inkml:trace contextRef="#ctx0" brushRef="#br0" timeOffset="180023.8555">29935 8785 0,'0'0'0,"0"0"15,0 0-15,30-6 0,-15 5 16,6 1-16,5-1 0,7 3 16,1 2-16,0 0 0,-1-1 15,-4-1-15,-5 1 0,-4-2 0</inkml:trace>
  <inkml:trace contextRef="#ctx0" brushRef="#br0" timeOffset="180787.7794">30738 8621 0,'0'0'0,"0"0"15,0 0-15,0 0 0,8-18 0,-8 18 16,0 0-16,0 0 15,2-22-15,-2 22 0,0 0 0,-25-18 16,12 14-16,-1 1 0,-4 2 16,0 1-16,-1 0 0,-2 3 15,-1 2-15,-3 3 0,1 1 16,2 1-16,3 1 0,1 0 0,1 1 16,4 1-16,2-2 15,3 0-15,3 0 0,3 0 16,3 0-16,2-1 0,1 0 0,5-2 15,3 1-15,2-3 0,0 0 16,3-2-16,1-2 0,2-1 16,0 0-16,1-2 0,1-1 15,-1-2-15,-1 0 0,2 0 16,-2-1-16,-7 2 0,-2 0 16,-2 2-16,-1-1 0,-2 0 15,0 1-15,-2 1 0,-1 0 16,-3 0-16,0 0 0,-1 3 15,-3 1-15,-2 2 0,-1 0 0,-3 4 16,-2 3-16,-4 4 0,1-1 16,-3 3-16,-1 3 0,-1 1 15,-1 1-15,-5 7 0,-2 0 16,3 0-16,1 1 0,-2 1 16,0 2-16,-2 5 0,3-2 15,3-2-15,2 0 0,5-4 0,3-3 16,2-1-16,3 1 15,3-4-15,0-4 0,5-1 16,5-2-16,1-4 0,0-4 0,8-1 16,3-1-16,0-4 0,1 0 15,4-5-15,3-3 0,0-1 16,-1-1-16,5-6 0,-1-3 16,-4 0-16,-2-2 0,-3 1 15,-2-1-15,-4 1 0,-2 1 0,-6 0 16,-4-3-16,-3 3 15,-3-1-15,-3 1 0,-4 1 16,0 3-16,-2 1 0,-3 1 0,-4 1 16,1 3-16,2 3 0,-1 2 15,1 0-15,3 1 0,3 2 16,1 2-16,2 1 0,3 2 16,2 2-16,5 0 0,4 1 15,3-4-15,2-1 0,-2 0 0,-1-1 16,-2-2-16</inkml:trace>
  <inkml:trace contextRef="#ctx0" brushRef="#br0" timeOffset="181321.8257">30594 7915 0,'0'0'0,"0"0"0,0-14 15,-2 5-15,1-2 0,-1-5 0,-1-2 16,-2 2-16,1 3 0,-6-1 16,-4 0-16,-2 3 0,0 1 0,-4 4 15,-3 4-15,0 2 0,-1 1 16,-4 6-16,-2 3 15,1 0-15,2 0 16,1 6-16,2 5 0,3-3 0,5-2 16,4-2-16,3 0 0,3-1 0,2-1 15,4-1-15,3-1 16,3 0-16,2 0 0,7-2 16,3-2-16,2-2 0,1-1 0,1-3 15,3-2-15,-1-1 0,1 0 16,-2-3-16,-1 0 0,-2 1 15,-1 0-15,-2 1 0,-3 2 16,-2-2-16,-2 0 0,-2 2 16,-3 3-16,-3-1 0,-2 0 15,-1 4-15,-3 1 0,-2 1 0,0 0 16,-3 3-16,-1 1 0,1 0 16,0 1-16,1 0 0,-1-1 15,0 1-15,0 0 0,1 0 16,1-1-16,1 0 0,2 0 15,3-1-15,2 1 0,0-1 16,-1-3-16,0 0 0</inkml:trace>
  <inkml:trace contextRef="#ctx0" brushRef="#br0" timeOffset="181473.8296">30736 8109 0,'0'0'0,"0"0"15,0 0-15,0 0 0,0 0 0,-12 25 16,12-25-16,-11 28 16,5-12-16,2-1 0,-1-2 15,2-2-15</inkml:trace>
  <inkml:trace contextRef="#ctx0" brushRef="#br0" timeOffset="182355.0067">31697 8174 0,'0'0'16,"5"-4"-16,0-3 0,1-1 0,-2 0 15,2-1-15,0-1 16,0-3-16,-2 0 0,-1-1 0,-2 2 15,-1-1-15,-3 1 0,-2 1 16,-4 0-16,-2 2 0,-1 4 16,-2 0-16,-4 3 0,1 2 15,2 1-15,-3 5 0,-2 1 16,1 1-16,-1 0 0,1 2 16,0 0-16,3 1 0,1 1 0,0 5 15,3 1-15,4-4 16,1-2-16,2 0 0,2 1 0,0 0 15,3-2-15,4-1 0,1-1 16,1-2-16,0 0 0,5-1 16,3 0-16,-1-2 0,1-2 15,1 0-15,0-2 0,0 0 16,1-2-16,-1 0 0,2 0 16,-3-1-16,-1-1 0,0 1 15,-2-1-15,-3 2 0,1 0 0,-2 1 16,-2 1-16,1 0 0,-1 0 15,-2 0-15,-3 0 0,0 0 16,-5 0-16,0 3 0,-4 2 16,-1 2-16,-1 1 0,-1 2 15,-1 4-15,-2 0 0,0 1 16,-7 6-16,-3 1 0,2 2 16,2 2-16,-4 7 0,1-1 15,-1-1-15,1-1 0,4 0 16,4 1-16,1-2 0,3-2 0,2 4 15,4 0-15,1-2 0,3-2 16,4-3-16,4-3 16,2-2-16,2-4 0,3 0 0,2-2 15,1-5-15,1-3 0,4-2 16,2-2-16,1-1 0,-1 1 16,3-4-16,3-5 0,-2-3 0,0-3 15,2-5-15,-3-2 16,-4 2-16,-3 2 0,-2 1 15,0 0-15,-5 2 0,-3-1 0,-2-2 16,-3 0-16,-3 4 0,-2 0 16,-3 2-16,-3-2 15,0 5-15,1-1 0,-4 3 0,-2 2 16,-2 1-16,0 1 0,0 4 16,-1 3-16,4-2 0,2 0 15,0 3-15,0 2 0,2 0 0,2-1 16,1 1-16,2 1 15,2 0-15,4 0 0,3-1 0,4-1 16,1-2-16,2 0 0,0-4 16,3-4-16,-3 1 0,-2 0 0,-2 1 15</inkml:trace>
  <inkml:trace contextRef="#ctx0" brushRef="#br0" timeOffset="182804.7392">32196 7965 0,'0'0'0,"0"0"16,0 0-16,0 0 0,0 0 0,0 0 15,1 27-15,-1-27 0,-4 25 16,4-25-16,-15 33 15,6-16-15,1-1 0,-1-1 0,-1 1 16,1 0-16,1-3 0,-1 3 16,2-4-16,0-1 0,2-2 15,1-2-15,1 0 16,1-1-16,1-2 0,4-3 0,5-1 16,1-3-16,2 0 0,1-4 15,2 1-15,0-3 0,1 2 0,5-4 16,2-1-16,-3 0 0,-1 0 15,-1 3-15,-1 0 16,-1 1-16,-3 2 0,-2 1 0,-2 0 16,-1 1-16,-1 1 0,-2 2 15,-2 0-15,-2 1 0,1 5 16,-2 2-16,-2 3 0,-2 0 16,0 0-16,-5 7 0,-2 3 15,0-1-15,-2-1 0,-2 3 0,-4 3 16,2-4-16,3-4 0,0 1 15,1-4-15,3-1 0</inkml:trace>
  <inkml:trace contextRef="#ctx0" brushRef="#br0" timeOffset="183804.79">30524 7500 0,'0'0'16,"-13"-6"-16,-5 1 0,-8-1 16,-8 3-16,-16-3 0,-6 2 0,-14-1 15,-3 3-15,-6 2 0,-4 1 16,-9 6-16,1 4 0,-33 12 15,12 5-15,11 2 0,6 1 0,7 2 16,4 4-16,9 2 0,6 2 16,6 6-16,3 6 15,7-2-15,5 1 0,1 0 16,2 0-16,5 6 0,4 5 0,10 5 16,6 4-16,4-7 0,4-5 15,7-1-15,5 0 0,4 0 16,4 0-16,6 5 0,5 3 15,3-1-15,3-1 0,8-2 16,6-1-16,2-6 0,1-5 16,3 1-16,2-1 0,6 0 15,5-2-15,1-2 0,4-5 0,-1-5 16,-1-2-16,23 0 16,13 3-16,-19-11 0,-15-7 15,0-4-15,-1-3 0,8-2 0,2-1 16,3-8-16,1-9 15,-3 0-15,-2-1 0,3-4 16,1-2-16,-4-8 0,-1-3 0,-5-9 16,-2-5-16,-4-1 0,-1-1 15,-3-4-15,-1-3 0,-7 0 16,-5 0-16,-3-4 0,-3-2 16,-4 0-16,-3 1 0,-6-5 15,-3-3-15,-6 0 0,-2-2 0,-2-2 16,-1-3-16,-7 3 0,-3 3 15,-3-3-15,-4-1 0,-4 2 16,-3 1-16,0-1 0,0-2 16,-7 9-16,-4 4 0,-8-1 15,-5-2-15,-3 7 0,-1 4 16,-3 2-16,-2-1 0,-4 1 16,-2 2-16,-11 7 0,-8 5 15,1 4-15,-1 6 0,-2 4 16,-2 1-16,24 5 0,17 2 0,11 3 15</inkml:trace>
  <inkml:trace contextRef="#ctx0" brushRef="#br0" timeOffset="184671.7989">28047 7597 0,'0'0'0,"-4"-12"0,-2 0 16,2 1-16,-2-1 0,-9-3 16,-7-1-16,-2 2 0,-3-1 15,-15 5-15,-6 1 0,-4 3 16,-2 2-16,-17 5 0,-5 6 15,2 3-15,2 3 0,-16 10 0,2 9 16,-1 4-16,10-4 0,-28 28 16,11-1-16,21-3 0,14-5 15,9 6-15,4 4 0,6-5 16,2-3-16,7 9 0,5 3 16,4-1-16,4-3 0,3 10 15,1 5-15,4-8 0,4-7 16,8 13-16,6 8 0,1-8 15,-1-5-15,10 3 0,5 3 16,4-7-16,1-5 0,10 0 16,5 0-16,-5-3 0,-2-3 0,11-2 15,7-1-15,-2-9 0,-2-9 16,7 0-16,6 0 0,-5-8 16,-1-3-16,5-8 0,6-5 15,-4-6-15,-4-2 0,6-3 16,4-3-16,-7-7 0,-5-6 0,4-6 15,2-5-15,-2 1 0,-4-2 16,3-6-16,2-6 16,-8-4-16,-6-4 0,4-9 0,2-4 15,-7 7-15,-6 4 0,-5-11 16,-3-7-16,-7 5 0,-6 4 16,-7-6-16,-3-4 0,-5 0 15,-4 2-15,-3-3 0,-1-3 16,-4 8-16,0 7 0,-8-10 15,-3-8-15,-5 10 0,-5 3 0,-3 0 16,-2-3-16,-3 4 0,-2 4 16,-5 2-16,-5 2 15,0 7-15,0 3 0,-9-5 16,-4-5-16,4 14 0,1 8 0,-8 5 16,-8 0-16,1 1 0,2 1 0,-9 6 15,-7 5-15,8 8 16,7 4-16,20 0 0,16 0 0,10 1 15</inkml:trace>
  <inkml:trace contextRef="#ctx0" brushRef="#br0" timeOffset="222939.1568">21145 7910 0,'0'0'0,"0"0"16,0 0-16,0 0 0,0 0 0,6 29 15,-6-29-15,4 32 0,-3-14 16,0 8-16,0 4 0,1 2 16,-2 3-16,-3 13 0,-2 7 15,-2 11-15,1-1 0,-3 17 16,-1 2-16,0-3 0,0-4 0,0 21 16,0 4-16,-1 3 15,1-10-15,-6 44 0,-1-8 16,-1-15-16,0-10 0,1 0 15,2-2-15,1-9 0,3-9 0,0 1 16,3 6-16,1-12 0,1-5 16,2 1-16,1 2 0,-1-11 15,2-8-15,0 0 0,0-1 16,0-7-16,1-6 0,1-5 16,-2 2-16,1-5 0,0-1 0,0-2 15,-1-2-15,-3-5 0,-1-7 16,-2 1-16,-1 3 15,-4-8-15,-2-2 0,4-5 0,3-4 16,2-1-16</inkml:trace>
  <inkml:trace contextRef="#ctx0" brushRef="#br0" timeOffset="224939.6038">2463 10278 0,'0'0'0,"0"0"0,0 0 16,0 0-16,27 0 0,-27 0 15,28 1-15,-28-1 0,34 2 0,-14-2 16,4 2-16,-1-2 0,5 0 15,7 0-15,6 2 16,-3 1-16,2-3 0,12 1 0,1-1 16,1 0-16,-2 0 0,16 0 15,1-1-15,-2-2 0,-5 3 16,16-2-16,1 1 0,-4 1 16,-3 1-16,14-1 0,2 0 15,-9 0-15,-4 2 0,43 1 0,-4-2 16,-15 2-16,-7 0 0,7-2 15,6-2-15,-6-2 0,-4 3 16,7-4-16,6-1 0,-8 3 16,-7 2-16,14-3 0,8 3 15,-7-2-15,-4-2 0,8 2 16,7-1-16,-12-1 0,-9-1 16,18 3-16,9 4 0,-8-4 15,-7 2-15,12 0 0,10 0 16,-12 0-16,-8-3 0,15-1 0,10 0 15,-8 4-15,-6 0 0,11 0 16,6 0-16,-10 0 0,-5 0 16,12-2-16,10 1 0,-16-2 15,-10 2-15,14 1 0,11-2 16,-8 4-16,-5 2 0,11-4 16,9-3-16,-13 7 0,-9 4 0,11-1 15,9-4-15,-15-1 16,-9-2-16,16 0 0,13 0 15,-15 2-15,-9 3 0,10-1 0,8-2 16,-9 0-16,-6 1 0,14 4 16,9 0-16,-18-3 0,-11 0 15,12 3-15,9 4 0,-9-4 16,-5-3-16,10 0 0,6-2 16,-12 2-16,-9 3 0,14-3 15,9 1-15,-10-2 0,-9 0 0,12 4 16,9 0-16,-16-3 0,-10 0 15,14-2-15,10 2 0,-10 0 16,-6 3-16,9 0 0,7 0 16,-15 0-16,-10 0 0,11 0 15,7-2-15,-12 4 0,-6-1 16,10 3-16,7-3 0,-14 1 16,-8-4-16,9 4 0,8 0 15,-7 0-15,-5-1 0,3-5 16,2 1-16,-12-1 0,-9 1 0,10 0 15,7-1-15,-12 1 0,-8-1 16,9 4-16,6 0 0,-10 1 16,-7 2-16,11 1 0,6-3 15,-10 2-15,-8 0 0,7 1 16,6 3-16,-13-3 0,-9-2 16,3 3-16,3-3 0,-13 0 0,-11-5 15,5 7-15,3 0 16,-10-1-16,-5-3 0,1 1 15,1 2-15,-9-2 0,-5 2 0,1-3 16,1 1-16,-11-5 0,-5 0 16,-2 1-16,-1 0 0,-7-1 15,-6 1-15,-5 0 0,-4-1 16,-2-6-16,-1 2 0,-4-2 16,-3-1-16,-4 1 0,-3 2 0,-1-1 15,-2 2-15,-7-1 16,-3 1-16,-7 0 0,-5 1 0,8 1 15,3-1-15,3-1 0</inkml:trace>
  <inkml:trace contextRef="#ctx0" brushRef="#br0" timeOffset="244739.9601">4869 11078 0,'0'0'0,"0"0"0,1-19 16,1 9-16,-2 0 0,1-5 16,1-2-16,-2-5 0,0 0 0,0-2 15,-2 2-15,1 1 16,1-1-16,-3 1 0,-3-1 16,-1 4-16,1 3 0,-10-2 0,-2 3 15,2 7-15,0 0 0,-9 3 16,-1 3-16,1 2 0,-1 2 15,-1 5-15,-3 6 0,1 0 16,2 1-16,-2 6 0,0 3 16,5-1-16,2 1 0,0 5 15,2 0-15,5 2 0,1-2 0,4 3 16,2-3-16,4-3 16,1-2-16,3 1 0,3 0 15,1-7-15,2-1 0,1-2 0,2-1 16,3-1-16,4-1 0,1-8 15,4-2-15,-7-4 0,4-2 16,2-2-16,4-2 0,1-2 16,-2-1-16,2 0 0,-3-3 15,1 3-15,1 0 0,3-4 16,0-5-16,-4 2 0,-2 4 0,-1-4 16,-1 0-16,-7 4 0,0 2 15,-1-3-15,1 1 0,-3 3 16,-4 1-16,0 0 0,1 6 15,-3-3-15,0 4 0,-3 3 16,1-1-16,-1 1 0,0 4 16,-1 0-16,-1 2 0,1 1 15,-2 1-15,-1 4 0,0 1 16,1 2-16,-2 2 0,2-3 16,-3 1-16,2 3 0,-2 0 0,1 3 15,-2-1-15,1 0 0,-1-2 16,0 1-16,2-3 0,-1-1 15,1-2-15,-1-2 0,3 0 16,0-2-16,-1-2 0,1-1 16,2 1-16,1 0 0,1-4 0,2-6 15,4-4-15,0 0 0,-4 3 16,1-1-16</inkml:trace>
  <inkml:trace contextRef="#ctx0" brushRef="#br0" timeOffset="244940.1754">5161 11156 0,'0'0'0,"0"0"0,0 0 16,0 0-16,-1 22 0,1-22 16,-9 24-16,9-24 0,-9 28 0,2-13 15,0 3-15,-3 0 16,2 0-16,4 2 0,-2-1 0,4 1 15,2-4-15,0-1 0,0-5 16,0 1-16</inkml:trace>
  <inkml:trace contextRef="#ctx0" brushRef="#br0" timeOffset="245641.3146">6848 10896 0,'0'0'0,"0"-4"16,0-6-16,1 2 0,0-3 0,3 1 15,-3-5-15,1 1 0,-2-4 16,-3 3-16,-2 1 0,0 0 16,-2 1-16,-2 4 0,-3 0 15,-2 4-15,-3 1 0,-2 2 16,-2 4-16,1 2 0,-1 0 0,-3 7 16,1 0-16,0 3 15,0 4-15,-4 6 0,4-1 16,2 5-16,3 1 0,-1 3 15,2-3-15,3-1 0,2 0 0,1 3 16,3-1-16,4-5 0,1 0 16,3-3-16,3-4 0,0-4 15,1-1-15,2-2 0,-1 0 16,2-4-16,0-3 0,5-1 16,3-3-16,3-3 0,1-2 0,2-2 15,-2-2-15,2-2 0,1-3 16,2-1-16,0-2 15,-2-1-15,-1 0 0,-2-1 16,-4 2-16,-1 2 0,-1-2 0,-2 0 16,-2 1-16,1-1 0,1 6 15,-4-1-15,-1-1 0,0 6 16,-3 0-16,1 0 0,-2 3 16,-2 4-16,2-3 0,-2 6 15,0 4-15,-1 0 0,-1 1 0,1 3 16,-3 3-16,2-3 0,1 2 15,-2-1-15,1 5 0,-1-2 16,1 3-16,0-1 0,0-2 16,1 2-16,-1-2 0,0 2 15,2-2-15,-2 3 0,2-4 16,2-3-16,0 0 0,0-1 16,-1-3-16,0-1 0</inkml:trace>
  <inkml:trace contextRef="#ctx0" brushRef="#br0" timeOffset="245923.929">7222 11105 0,'0'0'0,"0"0"16,0 0-16,0 0 0,30-2 16,-30 2-16,28 0 0,-28 0 15,29 7-15,-16-3 0,0 2 16,-2-2-16,-1 3 0,-2-1 15,-2 1-15,-5-2 0,-2-1 0,-4 3 16,-3 0-16,1 0 0,-1 3 16,0-2-16,2 3 0,-3-2 15,2-1-15,1 3 0,-2 0 16,5-2-16,0 0 0,5 0 16,1-1-16,6 0 0,4-1 0,7 0 15,5-3-15,9 1 0,3-3 16,-6 1-16,-5-2 0,-5-1 15</inkml:trace>
  <inkml:trace contextRef="#ctx0" brushRef="#br0" timeOffset="246656.7031">9143 11002 0,'0'0'0,"0"0"0,9-17 15,-4 6-15,1-1 0,0-4 0,2-2 16,0-3-16,-1 2 15,-1-3-15,-2-3 0,0 4 0,-2 0 0,-2 0 16,-2 3-16,-3 4 16,0 2-16,-10 1 0,-1 1 15,2 7-15,-1-1 0,-6 4 16,-3 4-16,4-1 0,0 1 0,-5 7 16,-2 4-16,2 2 0,1 2 15,-2 4-15,0 3 16,2-1-16,3-1 0,2 4 15,3 2-15,-1 2 0,4-3 0,3-4 16,2 2-16,3-4 0,0-3 16,3-4-16,3 1 0,1-2 15,3-2-15,5-5 0,4 2 16,1-6-16,2-2 0,3-2 16,0-2-16,2-1 0,1-1 0,1-3 15,1-3-15,0 2 0,-3-3 16,0 1-16,-1-4 0,-2 2 15,-3-2-15,0 0 0,-1 0 16,-1 3-16,-4 4 0,0-4 16,-1 0-16,-1 1 0,-3 3 15,1 0-15,-4 3 0,0 3 16,0-1-16,-2 2 0,-4 6 16,0-5-16,-2 2 0,-1 4 0,1 0 15,-2 4-15,-1-1 0,1 2 16,1 2-16,0 0 0,2 1 15,-1 2-15,1 0 0,0-2 16,1 2-16,0-1 0,1 1 16,0 1-16,1-3 0,-1 1 15,2-4-15,0-1 0,0 0 0,0-4 16,0 0-16,1 0 0,0-3 16,2-4-16,3-1 15,0-2-15,3-1 0,-2 0 0,1 1 16,-1 0-16</inkml:trace>
  <inkml:trace contextRef="#ctx0" brushRef="#br0" timeOffset="247157.0382">9455 11128 0,'0'0'0,"0"0"15,0 0-15,15 14 0,-15-14 0,0 0 16,20 25-16,-13-15 0,-1 1 15,0 0-15,-2 0 0,0 0 16,-2 2-16,-2-1 0,-2-1 16,-2 1-16,0-3 0,-4 2 15,-2-1-15,0-3 0,-1 1 16,-2 2-16,1-1 0,1-3 0,1 1 16,1-4-16,1 1 15,3-1-15,1-1 0,-1 0 0,2-2 16,1 3-16,-1-2 0,3-1 15,5 0-15,1 2 0,3-2 16,2 1-16,1-1 0,1 3 16,-1-2-16,1 2 0,1-1 15,-3 3-15,1-1 0,-1 3 16,0-3-16,-1 3 0,0 2 0,1 2 16,-1-1-16,-4-1 0,-2 1 15,-2 3-15,-2 2 0,-2-3 16,-1 4-16,-4-4 0,-2-1 15,-3 2-15,-3-1 0,-3-1 16,-3 0-16,1 0 0,1-3 16,-2 0-16,-1-3 0,3 2 15,1 0-15,2 0 0,4-3 16,4-1-16,1-3 0,9-3 16,7 1-16,7-3 0,5-1 0,-4 1 15,-1 1-15,-3 1 0</inkml:trace>
  <inkml:trace contextRef="#ctx0" brushRef="#br0" timeOffset="247708.1015">10564 10968 0,'0'0'0,"0"0"0,0 0 15,0 0-15,0 0 0,0 0 16,0 0-16,20-15 0,-20 15 0,22-4 16,-22 4-16,37-7 15,-15 3-15,5 2 0,6 1 16,1 1-16,2-1 0,12-1 0,4 4 15,10-1-15,-4-1 0,2 4 16,-1 2-16,9-2 0,-4 0 16,7-1-16,-3 1 0,-7-2 15,-4 0-15,-2 1 0,0 1 16,-7 2-16,-5-2 0,6 0 16,-2 2-16,-8-2 0,-6-3 0,-5 2 15,-5 1-15,-8-1 0,-3 1 16,-3 0-16,-2 2 0,-4-5 15,-3 2-15,-8-3 0,-6 0 16,-4-3-16,-2 2 0,7-2 16,2 3-16,2-3 0</inkml:trace>
  <inkml:trace contextRef="#ctx0" brushRef="#br0" timeOffset="248075.6018">10585 11067 0,'0'0'0,"0"0"16,0 0-16,0 0 0,30-7 0,-30 7 16,34-7-16,-12 6 0,4-1 15,3 1-15,6 1 0,11 0 16,4 3-16,1-2 0,3 2 15,11 0-15,-2-2 0,12 3 16,-2 2-16,-6 1 0,-3 0 0,7 1 16,-5 3-16,-8-1 0,-5-2 15,3 2-15,-7-2 0,-8-2 16,-7-2-16,-6 0 0,-5-1 16,-8 1-16,-3-4 0,-3 3 15,-2-3-15,-3 0 0,0 1 16,-7-5-16,-3 0 0,-3-3 15,-2-3-15,2-1 0,1 4 16,3 2-16</inkml:trace>
  <inkml:trace contextRef="#ctx0" brushRef="#br0" timeOffset="248323.1499">11857 10848 0,'0'0'15,"0"0"-15,0 0 0,28 1 0,-28-1 16,37 4-16,-15 2 0,1 1 16,1 2-16,-2 1 0,-1 4 15,2 3-15,-3 1 0,-2 0 16,-4 0-16,-4 0 0,-3 0 16,-5 0-16,-2 4 0,-4-4 15,-4 0-15,-6 0 0,-5-1 16,-5 5-16,-1-1 0,2 1 15,0 2-15,4-6 0,4-1 0,2-5 16,1-1-16,4-4 0</inkml:trace>
  <inkml:trace contextRef="#ctx0" brushRef="#br0" timeOffset="249056.8844">13145 11071 0,'0'0'0,"0"0"0,11-18 0,-5 7 15,2 0-15,1-7 0,0-3 0,0 0 16,-1-1-16,-2 1 0,-2 0 15,0 2-15,-2-2 0,-3 3 16,-4 0-16,0 4 0,-2 0 16,-3 3-16,-2 0 0,-2 4 15,-3 0-15,-3 4 0,-2 3 16,0 3-16,0 1 0,-6 6 16,-1 5-16,0-1 0,2 0 0,0 7 15,3 1-15,3 0 0,2 2 16,3-1-16,0 4 0,2 2 15,2-3-15,3 2 0,3 0 16,3-3-16,1-1 0,3-5 16,2-4-16,2-1 0,0-4 15,5 1-15,5 0 0,0-2 0,3-4 16,1-5-16,2 0 0,0-3 16,0 1-16,1-4 0,2-1 15,-2-3-15,0 2 0,-3-2 16,-1-4-16,0 1 0,-2-3 15,2 0-15,1-1 0,-4 0 16,-1 3-16,0-2 0,-2-1 16,-2 3-16,-1-4 0,-3 3 15,1-2-15,-2 3 0,0 3 0,-2 0 16,-1 1-16,0 2 0,0 2 16,-2 4-16,-2-1 0,-2 1 15,-3 4-15,1-1 0,-2 2 16,0 1-16,1 3 0,-1 3 15,0 1-15,0 1 0,2 1 16,-1 2-16,2-2 0,0 2 16,2 0-16,1 3 15,1 2-15,0-4 0,1 1 0,1-3 16,2 1-16,3-1 0,1 0 0,2 1 16,0-1-16,1-3 15,0 2-15,1-5 0,0 1 16,0-4-16,1-1 0,-2-1 15,-1 1-15,-2-1 0</inkml:trace>
  <inkml:trace contextRef="#ctx0" brushRef="#br0" timeOffset="249240.0892">13520 11006 0,'0'0'0,"0"0"16,0 0-16,23-7 0,-23 7 0,25-6 15,-7 4-15,2-1 0,1 3 16,0 1-16,0 2 0,5 1 16,0-1-16,-1 4 0,-4-1 15,-5-1-15,-3-2 0,-2-2 16,-1 2-16,-1-3 0</inkml:trace>
  <inkml:trace contextRef="#ctx0" brushRef="#br0" timeOffset="249440.4721">13554 11202 0,'0'0'0,"0"0"15,0 0-15,0 0 0,0 0 16,29-6-16,-29 6 0,33 0 16,-33 0-16,40 3 0,-19-1 15,1 0-15,0 1 0,2-2 16,0 4-16,5-3 0,-3 1 0,-4-3 15,-3 3-15,-4-2 16</inkml:trace>
  <inkml:trace contextRef="#ctx0" brushRef="#br0" timeOffset="249690.4462">14154 11160 0,'0'0'0,"0"0"0,0 0 15,0 0-15,0 0 0,28-7 0,-28 7 16,22-3-16,-8 2 0,1 1 16,3 0-16,1 0 0,1 0 0,3 1 15,-1 2-15,1 0 16,0-2-16,6 2 0,-2 1 15,-3-2-15,-2-1 0,-3-1 0,-2 3 16,-4-2-16</inkml:trace>
  <inkml:trace contextRef="#ctx0" brushRef="#br0" timeOffset="250190.2756">14912 11048 0,'0'0'16,"0"0"-16,0 0 0,0 0 15,27-2-15,-27 2 0,22 0 16,-10 2-16,1-1 0,1 2 16,-1 1-16,0 0 0,0 2 0,0-1 15,0 2-15,-1 0 0,-1 2 16,-1 0-16,-3 2 0,-1-1 15,-2 1-15,-1 3 0,-3-1 16,-3-2-16,0 0 0,-4 4 16,-1 0-16,-2-1 0,0 0 0,-3 1 15,-4-1-15,-1 2 16,1-4-16,-1 3 0,1-2 16,2 2-16,1-2 0,-3-1 15,0 4-15,1-4 0,2-1 0,2 0 16,1 0-16,2 0 0,1-2 15,3 1-15,2 2 0,3-1 16,3 0-16,3 0 0,4 0 16,0-1-16,0 1 0,4-4 15,3 2-15,2 0 0,2-2 16,-1 3-16,3-2 0,-1-1 16,1 0-16,5 0 0,2 2 15,-3-2-15,-4-3 0,0 0 16,1-1-16,-1-3 0,-1-2 0,-4 1 15,-4-1-15,-1 2 0</inkml:trace>
  <inkml:trace contextRef="#ctx0" brushRef="#br0" timeOffset="250352.278">15881 11535 0,'0'0'0,"0"0"15,0 0-15,0 0 0,0 0 0,0 0 16,0 0-16,0 0 0,22 3 16,-22-3-16,0 0 0,0 0 15,0 0-15,0 0 0</inkml:trace>
  <inkml:trace contextRef="#ctx0" brushRef="#br0" timeOffset="256732.0295">4508 11764 0,'0'0'16,"0"0"-16,0 0 0,0 0 15,23-5-15,-23 5 0,0 0 16,22-3-16,-22 3 0,0 0 0,0 0 15,21-2-15,-16 2 0,-2-1 16,0-1-16,-1 0 0,-2 2 16,1-1-16,-1-1 0,0-2 15,0 2-15,0 0 0,0-1 16,0 3-16</inkml:trace>
  <inkml:trace contextRef="#ctx0" brushRef="#br0" timeOffset="256975.039">4641 11846 0,'0'0'15,"0"0"-15,0 0 0,0 0 16,0 0-16,0 0 0,22-6 16,-22 6-16,0 0 0,0 0 15,0 0-15,0 0 0,0 0 0,0 0 16,0 0-16,0 0 0,0 0 15,0 0-15,0 0 0,0 0 16,0 0-16,0 0 0,0 0 16,-16-13-16,16 13 0,0 0 15,-16-20-15,16 20 0</inkml:trace>
  <inkml:trace contextRef="#ctx0" brushRef="#br0" timeOffset="257134.0441">4467 11683 0,'0'0'15,"0"0"-15,0 0 0,0 0 0,0 0 16,0 0-16,0 0 0,0 0 16,0 0-16,0 0 0,0 0 15,0 0-15,0 0 0,0 0 16,0 0-16,-22 12 0,22-12 0,0 0 16,0 0-16,0 0 0</inkml:trace>
  <inkml:trace contextRef="#ctx0" brushRef="#br0" timeOffset="257345.1758">4335 11792 0,'0'0'0,"0"0"0,0 0 15,0 0-15,0 0 0,0 0 0,22-5 16,-22 5-16,0 0 0,0 0 15,0 0-15,0 0 0,0 0 16,0 0-16,0 0 0,0 0 16,-21 3-16,21-3 0,0 0 15,0 0-15</inkml:trace>
  <inkml:trace contextRef="#ctx0" brushRef="#br0" timeOffset="257535.4915">4430 11964 0,'0'0'0,"0"0"15,0 0-15,0 0 0,0 0 0,22-7 16,-22 7-16,0 0 16,0 0-16,0 0 0,0 0 15,0 0-15,6-19 0,-6 19 0,0 0 16,0 0-16</inkml:trace>
  <inkml:trace contextRef="#ctx0" brushRef="#br0" timeOffset="257740.8581">4540 11847 0,'0'0'0,"0"0"15,0 0-15,0 0 0,0 0 0,0 0 16,19-14-16,-19 14 0,0 0 16,0-22-16,-4 10 0,0 0 15,0-1-15,-3 2 0,4 1 16,-3 1-16</inkml:trace>
  <inkml:trace contextRef="#ctx0" brushRef="#br0" timeOffset="257956.1878">4525 11787 0,'0'0'0,"0"0"0,0 0 15,0 0-15,0 0 0,0 0 16,0 0-16,0 0 0,0 0 0,0 0 16,0 0-16,0 0 15,0 0-15,0 0 0,0 0 0,0 0 16,0 0-16,9 17 0,-9-17 15,0 0-15,0 0 0,-9 17 16,9-17-16,0 0 0,0 0 16,0 0-16</inkml:trace>
  <inkml:trace contextRef="#ctx0" brushRef="#br0" timeOffset="258721.2903">6749 11503 0,'0'0'0,"0"0"15,0 0-15,0 0 0,0 0 0,0 0 16,0 0-16,0 0 16,0 0-16,0 0 0,0 0 15,0 0-15,0 0 0,0 0 16,0 0-16,0 0 0,0 0 0,0 0 15,0 0-15,0 0 0,0 0 16,10 21-16,-10-21 0,0 0 16,0 0-1,0 0-15</inkml:trace>
  <inkml:trace contextRef="#ctx0" brushRef="#br0" timeOffset="258900.2962">6794 11722 0,'0'0'0,"0"0"0,0 0 15,0 0-15,0 0 0,0 0 16,0 0-16,0 0 0,0 0 0,0 0 16,-1-25-16,1 25 0,0 0 15,0 0-15</inkml:trace>
  <inkml:trace contextRef="#ctx0" brushRef="#br0" timeOffset="259075.1295">6700 11781 0,'0'0'0,"0"0"16,0 0-16,0 0 0,0 0 0,0 0 15,0 0-15,0 0 0,0 0 16,0 0-16,-11-22 0,11 22 0</inkml:trace>
  <inkml:trace contextRef="#ctx0" brushRef="#br0" timeOffset="259260.5907">6614 11753 0,'0'0'0,"0"0"0,0 0 16,0 0-16,0 0 0,0 0 0,0 0 15,0 0-15,0 0 0,0 0 16,0 0-16,0 0 0,0 0 0,0 0 16,0 0-16,0 0 0</inkml:trace>
  <inkml:trace contextRef="#ctx0" brushRef="#br0" timeOffset="260423.3838">9648 11970 0,'0'0'0,"0"0"15,0 0-15,0 0 0,0 0 16,0 0-16,0 0 0,0 0 16,20-2-16,-20 2 0,0 0 15,0 0-15,0 0 0,0 0 16,0 0-16,0 0 0,0 0 0,0 0 15</inkml:trace>
  <inkml:trace contextRef="#ctx0" brushRef="#br0" timeOffset="260632.4544">9606 11980 0,'0'0'0,"0"0"0,0 0 16,0 0-16,0 0 0,0 0 0,20-12 16,-20 12-16,0 0 0,0 0 15,0 0-15,0 0 0,0 0 16,0 0-16,1-21 0,-1 21 16,0 0-16,0 0 0</inkml:trace>
  <inkml:trace contextRef="#ctx0" brushRef="#br0" timeOffset="260830.6007">9545 11982 0,'0'0'0,"0"0"0,0 0 16,0 0-16,0 0 0,0 0 15,0 0-15,0 0 0,0 0 16,0 0-16,0 0 0,0 0 15,0 0-15,0 0 0,0 0 16,0 0-16,0 0 0,0 0 16,0 0-16,0 0 0</inkml:trace>
  <inkml:trace contextRef="#ctx0" brushRef="#br0" timeOffset="260984.606">9459 12330 0,'0'0'0,"0"0"0,0 0 0,6 26 15,-4-17-15,0-2 0,0 0 0,1-1 16</inkml:trace>
  <inkml:trace contextRef="#ctx0" brushRef="#br0" timeOffset="273208.2768">4990 12406 0,'0'0'0,"0"0"16,0 0-16,0 0 0,0 0 0,0 0 15,0 0-15,0 0 16,0 0-16,10 21 0,-10-21 16,5 24-16,-5-24 0,4 30 0,-2-11 15,-2 2-15,0 2 0,-2 1 16,1 2-16,-5 7 0,2 0 0,-2-1 16,-4-3-16,2 0 15,1-2-15,-2 2 0,1-3 16,3-5-16,-2-2 0,4-5 15,-2-2-15,3-7 0,1-3 0,1-2 16,0 0-16,1-5 0,1-2 16,4-4-16,3-2 0,1-5 15,2-2-15,-2-2 0,2-1 16,1-2-16,4 0 0,3-7 16,3 0-16,-4 3 0,3 1 0,-1 3 15,-1-1-15,-1 4 16,0 2-16,3 2 0,-2 3 15,-5 6-15,1 2 0,-3 3 16,-1 4-16,0 2 0,-2 2 0,-2 4 16,-1 3-16,0 3 0,-1 1 15,-2 3-15,-2 3 0,-1 2 16,-1 0-16,-1 2 0,-3 1 16,0 0-16,0-1 0,1 2 15,-4 3-15,3-4 16,-1-3-16,4-3 0,1 0 0,2-7 15,2-4-15,1-6 0,4-3 16,-2-1-16,-2 0 0,0 1 16</inkml:trace>
  <inkml:trace contextRef="#ctx0" brushRef="#br0" timeOffset="273540.7">5843 12392 0,'0'0'0,"0"0"0,0 0 0,30 0 15,-30 0-15,33 1 16,-11 0-16,3 1 0,0 0 0,7 4 16,-1 2-1,-4 3-15,0 2 0,-7 0 0,-3-1 0,0 5 16,-8 1-16,-6-1 15,-4 1-15,-9 1 0,-7 4 16,-4-1-16,-3 1 0,-3-3 0,-2 1 16,-3 0-16,-2 2 0,-6 2 15,0 1-15,5-4 0,2-3 16,7-3-16,4-4 0,6-4 16,6-3-16,2 0 15,3-3-15,1 1 16</inkml:trace>
  <inkml:trace contextRef="#ctx0" brushRef="#br0" timeOffset="273726.8156">6300 12753 0,'0'0'0,"0"0"0,0 0 16,0 0-16,-18 20 0,18-20 15,-26 19-15,10-9 0,0 0 0,-4 2 16,-3 4-16,1-2 0,0 2 15,-7 3-15,1 0 16,5-2-16,1-3 0,0 0 0,3-3 16,7-4-16,6-3 0,1-1 15,1 0-15,1-2 0</inkml:trace>
  <inkml:trace contextRef="#ctx0" brushRef="#br0" timeOffset="274057.6791">6653 12525 0,'0'0'16,"0"0"-16,0 0 0,28-4 0,-28 4 15,30-3-15,-12 3 0,2 3 16,1-1-16,6 3 0,1 2 16,-5 0-16,-3 0 0,-6 1 15,-5 3-15,-6 1 0,-4 1 16,-6 0-16,-8 1 0,-1-1 15,-3 1-15,-3-1 0,-2 1 16,-3 1-16,4 1 0,1 0 16,4 1-1,7 0-15,2 0 0,6-5 16,3-2-16,12-1 0,6-2 0,8-1 16,7 0-16,8-2 0,9 1 15,-2-1-15,3 0 0,12-1 16,1-2-16,-14-1 0,-12 1 0,-8-1 15</inkml:trace>
  <inkml:trace contextRef="#ctx0" brushRef="#br0" timeOffset="274742.6245">8426 12868 0,'0'0'0,"6"-10"16,2-4-16,-1 0 0,1-2 0,3-8 15,0-2-15,1-6 16,-2 0-16,-4 2 0,-1 0 0,-5 2 15,-5 1-15,-3-4 0,-5 2 16,0 5-16,0 4 0,-5 4 16,-4 2-16,-3 6 0,-4 4 15,1 5-15,-1 6 0,0 4 16,0 3-16,-2 7 0,0 4 16,3-1-16,4-1 0,1 4 15,1 2-15,3 3 0,2 2 0,2 6 16,3-1-16,4-3 0,4-3 15,6 0-15,6-3 16,3-3-16,3-3 0,0-6 16,1-2-16,2-6 0,4-2 0,1-4 15,4-1-15,-3-4 16,-2-2-16,4-3 0,4-3 0,-3-2 16,-1-2-16,-2-2 0,-1-1 15,-2 1-15,-2 0 0,0 0 16,-5 1-16,0 0 0,0 0 15,-3 0-15,-3 2 0,0 3 16,-2 2-16,-2 3 16,-3 4-16,0 0 0,0 0 0,-2 7 15,-1 1-15,-1 1 0,-2 2 16,1 2-16,-1 2 16,1 1-16,-1 1 0,2 0 0,-1 2 15,2-1-15,1 1 0,-1 5 16,0-1-16,2-5 15,0-2-15,0-2 0,1 0 0,1-3 16,0-1-16,3-6 16,2-2-16,3-5 0,2-3 0,1-4 15,0-3-15,-2 2 0,-1 2 16,0 1-16</inkml:trace>
  <inkml:trace contextRef="#ctx0" brushRef="#br0" timeOffset="275190.8843">8745 12898 0,'0'0'0,"0"0"0,0 0 16,0 0-16,0 0 0,-2 33 0,2-33 15,-5 25-15,5-25 0,-8 27 16,3-11-16,-2 1 16,1 1-16,-1-1 0,2-3 0,-1 0 15,1-4-15,-1 2 0,2-2 16,2-3-16,-1-1 0,2-3 15,1-3-15,0 0 0,4-5 16,0 0-16,1-4 0,2-2 16,2-1-16,1-2 0,1 0 15,4-4-15,2-2 0,0 1 16,1 1-16,-2 0 0,0 2 0,-2 2 16,-2 1-16,-1 2 0,-1 2 15,-1 1 1,-1 1-16,1 4 0,1 2 15,-3 2-15,0 1 0,0 5 0,-1 4 16,0 1-16,-2 0 0,-1 3 16,1 1-16,-3 2 0,-1 0 15,-1 3-15,0 3 0,0-2 16,-1-2-16,1 2 0,-1-1 16,1-6-16,1-1 0,0-1 15,0-2-15,0-6 0,0-1 0,0-4 16,4-4-16,0 0 0,-1 2 15,-1-1-15</inkml:trace>
  <inkml:trace contextRef="#ctx0" brushRef="#br0" timeOffset="275357.8876">9415 12569 0,'0'0'0,"10"-1"0,6-1 15,0 3-15,2 1 0,8 2 0,4 1 16,-1 0-16,-1 0 0,2 0 16,-5 1-16,-5-1 15,-3-1-15,-4-1 0</inkml:trace>
  <inkml:trace contextRef="#ctx0" brushRef="#br0" timeOffset="275509.119">9284 12822 0,'0'0'0,"0"0"0,0 0 16,0 0-16,0 0 0,25 9 0,-25-9 16,37 6-16,-13-3 0,5-1 15,5 0-15,0 0 0,4-1 16,2 1-16,-5 0 16,-6-1-16</inkml:trace>
  <inkml:trace contextRef="#ctx0" brushRef="#br0" timeOffset="275674.724">10558 12773 0,'0'0'0,"0"0"0,0 0 16,0 0-16,35 1 0,-19 0 16,3 1-16,2 0 0,2 1 15,4-1-15,1-2 16,4 0-16,-5 0 0,-5 0 15</inkml:trace>
  <inkml:trace contextRef="#ctx0" brushRef="#br0" timeOffset="275790.7293">11496 12788 0,'0'0'16,"0"0"-16,0 0 0,31 6 15,-19-4-15,2-1 0,3 2 0,-3-2 16,-2 1-16,-1-1 0</inkml:trace>
  <inkml:trace contextRef="#ctx0" brushRef="#br0" timeOffset="275941.4589">12441 12818 0,'0'0'0,"0"0"0,0 0 15,30 3-15,-14-2 0,3 1 0,3 0 16,8 1-16,1-1 0,-6-1 15,-3 0-15,-3 1 0</inkml:trace>
  <inkml:trace contextRef="#ctx0" brushRef="#br0" timeOffset="276059.456">13255 12801 0,'0'0'0,"0"0"0,0 0 16,0 0-16,21-6 0,-21 6 15,0 0-15,22-4 0,-15 3 0,-1 1 16,0-1-16,-3 0 0,-1 0 15,-2 1-15,2-2 0,-2 2 16</inkml:trace>
  <inkml:trace contextRef="#ctx0" brushRef="#br0" timeOffset="277257.6389">8780 14527 0,'0'0'16,"6"-10"-16,2-4 0,2-6 15,2-3-15,3-11 0,-1-5 16,-2 1-16,-2 1 0,-4-8 15,-4 0-15,-3 3 0,-3 3 0,-7-5 16,-6 4-16,-2 7 0,0 5 16,-3 5-16,-2 3 15,-1 4-15,-2 5 0,-4 7 0,-3 4 16,-7 5-16,-4 4 16,5 7-16,-2 7 0,3 5 15,6-2-15,3 3 0,0 1 0,4 8 16,6 0-16,4 2 0,5 1 15,6-3-15,4 0 0,3-4 16,3-2-16,5-4 0,4-2 0,3-4 16,5 2-16,0-7 15,0-2-15,6-4 0,5-1 16,-1-3-16,0-3 0,0-4 16,0-3-16,-2-3 0,-3-3 15,1-5-15,-1-1 0,-2-1 16,-2 0-16,-4-2 0,-2 1 15,0-1-15,-1 0 0,-5 4 0,-2-1 16,-1 2-16,-3 0 0,0 4 16,-1 0-16,-2 3 0,2 3 15,-4 3-15,0 0 0,-4 3 16,0 4-16,-1 4 0,-3 3 16,0-3-16,0 2 0,1 3 15,-1 2-15,0-1 0,1 5 0,-3 1 16,1 1-16,0 0 0,1-2 15,1 1-15,0 0 16,-1-3-16,3-1 0,0-4 16,2-1-16,0-5 0,2 0 0,-2-5 15,6 2-15,0-5 0,3-4 16,0 2-16,-1 1 16,0-3-16</inkml:trace>
  <inkml:trace contextRef="#ctx0" brushRef="#br0" timeOffset="277440.6307">9025 14601 0,'0'0'0,"0"0"0,0 0 0,-9 22 16,6-11-16,-2 2 0,1-2 15,-2 3-15,1 0 0,0 1 16,2-1-16,2 0 0,-1-3 0,1 3 15,1-3-15,0 0 16</inkml:trace>
  <inkml:trace contextRef="#ctx0" brushRef="#br0" timeOffset="277624.7917">9759 14290 0,'0'0'16,"0"0"-16,22 0 0,-6-3 0,0 3 16,6 0-16,5 3 15,4-1-15,-3 0 0,-3 1 0,-6 1 16,2-2-16,-4 1 0,-4-1 16</inkml:trace>
  <inkml:trace contextRef="#ctx0" brushRef="#br0" timeOffset="277774.7975">9720 14467 0,'0'0'16,"0"0"-16,0 0 0,0 0 0,23 9 15,-23-9-15,37 9 0,-13-4 16,5 2-16,4-1 0,5-1 16,3 2-16,-7-3 0,-6-1 15</inkml:trace>
  <inkml:trace contextRef="#ctx0" brushRef="#br0" timeOffset="277913.1058">11304 14526 0,'0'0'0,"0"0"16,0 0-16,34 0 0,-17 0 15,4 0-15,3 0 0,3 0 16,-5 0-16,-4 0 0</inkml:trace>
  <inkml:trace contextRef="#ctx0" brushRef="#br0" timeOffset="278057.4307">12362 14545 0,'0'0'0,"0"0"0,0 0 0,27 0 15,-13 0-15,1 2 0,4-2 16,2 1-16,1 0 0,2 1 15,-3 1-15,-3-3 0</inkml:trace>
  <inkml:trace contextRef="#ctx0" brushRef="#br0" timeOffset="278207.5545">13387 14619 0,'0'0'0,"0"0"16,0 0-16,23 3 0,-13 1 0,4-4 15,1 3-15,2-6 16,0 0-16,3 0 0,-3 0 16,-3 1-16</inkml:trace>
  <inkml:trace contextRef="#ctx0" brushRef="#br0" timeOffset="278332.7653">13999 14584 0,'0'0'0,"0"0"15,0 0-15,20 7 0,-20-7 0,18 7 16,-9-1-16,-2-2 15,0 0-15,-1 0 16,-2 0-16,-1-1 16,1 0-16,-2 0 0</inkml:trace>
  <inkml:trace contextRef="#ctx0" brushRef="#br0" timeOffset="280961.3604">8266 15361 0,'0'0'0,"0"0"16,0 0-16,0 0 0,0 0 0,0 0 15,0 0-15,0 0 0,0 0 16,0 0-16,0 0 15,0 0-15,0 0 0,0 0 0,0 0 16,0 0-16,0 0 0,-23 11 16,23-11-16,0 0 0</inkml:trace>
  <inkml:trace contextRef="#ctx0" brushRef="#br0" timeOffset="282041.4377">9223 12507 0,'0'0'0,"0"0"0,0 0 16,-12-26-16,6 14 0,-3-1 16,-4-2-16,-1-2 0,0 0 0,-8-7 15,-3-1-15,-2 1 0,0 0 16,-11-7-16,-1 3 0,1 1 16,0 1-16,-8-1 0,-1 5 15,2 2-15,2 2 0,-2 1 16,-3 2-16,-5 1 0,2 5 0,-2 2 15,1 3-15,2 3 0,3 1 16,2 6-16,0 2 0,3 2 16,2 3-16,-7 7 15,1 7-15,10-3 0,4 2 16,-1 6-16,5 1 0,1 2 0,4 3 16,1 3-16,2 2 0,5-1 15,2 0-15,6 2 0,2 2 16,3 0-16,2 1 0,4 2 15,4 2-15,2-2 0,2-3 16,4 3-16,1 1 0,2 0 16,0 1-16,14 17 0,0-10 15,1-7-15,1-6 0,6 2 16,3 0-16,-1-7 0,-1-5 0,2-2 16,4-1-16,-1-3 0,1-2 15,0-4-15,2-3 0,-5-7 16,-3-1-16,1-8 0,1-2 15,0-3-15,1 0 0,-2-3 16,-1-3-16,-3-2 0,-2-5 16,0-6-16,-1-5 0,-2-3 15,-2 0-15,-9 8 0,4-4 16,-5 1-16,0-3 0,0-4 16,0-4-16,-1-1 0,0-3 15,1 3-15,1 1 0,-4-2 0,-4-3 16,-1-1-16,-3-1 0,-2 1 15,-3 1-15,-1-1 0,-2 0 16,-3 1-16,-1 3 0,-5-1 16,0-1-16,-4-1 0,-1 2 15,-6 0-15,-3 0 0,-1 3 16,0 2-16,-6 0 0,-5 0 16,-5 0-16,-1-3 0,-7 2 15,-6 2-15,-1 2 0,-1 3 0,10 3 16,13 8-16,11 4 0</inkml:trace>
  <inkml:trace contextRef="#ctx0" brushRef="#br0" timeOffset="291542.0012">2887 10087 0,'0'0'15,"0"0"-15,0 0 0,0 0 0,9 30 16,-9-30-16,4 34 16,-2-11-16,-1 0 0,2 5 15,-3 3-15,0 10 0,0 0 0,0 17 16,-4 6-16,2-7 0,1-4 0,-1 13 16,1 5-16,0-7 15,0-4-15,-3 14 0,1 9 16,3-11-16,0-8 0,0 29 15,0-4-15,-2-21 0,2-12 0,2-5 16,2 1-16,1-13 0,-1-8 16,2 0-16,0-1 0,1-2 15,-2-1-15,2-7 0,-4-3 16,2-10-16,0-3 0,1 3 16,0-3-16,-1-1 0,0-3 0,1 2 15,-3-1-15,0 0 0,1 0 16,-1-2-16,4 0 15,-2 0-15,2 1 0,1-2 16,0-1-16,2-1 0,1 1 0,3-2 16,1-1-16,-1 0 0,4 1 15,5-2-15,5 0 0,-3 1 16,3 0-16,1 0 0,7-1 16,-2 3-16,0-1 0,10 1 15,1 1-15,-1 1 0,-1 0 0,8 2 16,7 0-16,-7 0 0,-2-1 15,18 1-15,4 1 16,-3 0-16,-5 0 0,16 3 0,0 2 16,-5-2-16,-6 0 0,41 3 15,0 4-15,-17-6 0,-9-3 16,8 5-16,4 0 0,-11 0 16,-6 1-16,10-2 0,7-2 15,-10 1-15,-7 0 0,16 5 16,10 3-16,-14-3 0,-11-1 0,13-2 15,9-2-15,-9 3 0,-6 1 16,14 0-16,11 0 0,-17-2 16,-8 1-16,15-2 15,9 3-15,-12-1 0,-8 0 0,9 1 16,7-2-16,-11 1 0,-8-2 0,15 7 16,8 2-16,-11-5 15,-9-5-15,13-1 0,7 1 16,-11 2-16,-7 3 0,16-1 15,11-1-15,-14-1 0,-12-3 0,13 4 16,10 1-16,-18-3 0,-10 0 16,15-2-16,7-1 0,-10-1 15,-7-1-15,11 0 0,8-1 16,-12 2-16,-10 0 0,14 4 16,9 2-16,-10-1 0,-8-3 0,13 3 15,10 1-15,-14-2 0,-8-1 16,11 2-16,9 2 15,-14 1-15,-11-2 0,14 0 16,8-1-16,-13-1 0,-11-3 0,12 5 16,9 3-16,-12-1 0,-7-2 0,13 3 15,8 3-15,-12-3 16,-10-2-16,7-1 0,5 3 16,-11-1-16,-5-3 0,11 5 15,9 2-15,-14-3 0,-11-1 0,13 1 16,8 2-1,0 3-15,-1 4 0,-2 5 16,-2 3-16,-5-9 0,-1-6 0,1 2 16,3 0-16,-6 0 15,-3-1-15,7 1 0,4-1 16,-5 2-16,-5 3 0,-19-4 16,-12-2-16,8 1 0,6-1 15,-8-1-15,-5-3 0,2 4 16,2 0-16,-10-2 0,-8-3 0,8 3 15,5 2-15,-9-1 0,-4 0 16,2-1-16,3-1 0,-6 0 16,-6 0-16,3 1 0,0 1 15,-7-7-15,-5-4 0,3 5 16,2 4-16,-4-3 0,-1-2 16,-1-2-16,2-1 15,-7 0-15,-5 2 0,4-3 0,1 0 16,-1-1-16,0 0 0,-10-1 15,1-2-15,1 3 0,0 0 0,0 0 16,2-1-16,0 0 0,-2-2 16,1 0-16,1-1 0,-3-2 15,0-1-15,2-4 0,0-1 16,0-4-16,-1 1 0,1-7 16,2-2-16,-2-1 0,-1 1 0,1-5 15,1-4-15,-2 1 16,-2 2-16,1-9 0,0-4 15,0 3-15,-1 2 0,5-15 16,3-6-16,-5 3 0,-2 3 0,0-12 16,0-3-16,-2 4 0,0 3 15,2-36-15,-1 3 0,-4 17 16,-2 12-16,-1-9 0,0-7 16,-1 11-16,1 6 0,-6-7 15,-2-1-15,2 5 0,0 6 0,-1-4 16,-2-2-16,2 13 0,1 3 15,1-2-15,0-3 16,1 9-16,0 7 0,2-3 0,3 0 16,-2 5-16,-1 5 0,-2 1 15,-1 4-15,2 3 0,2 0 16,-1 1-16,-1 3 0,-1 6 16,-1 5-16,-7-1 0,-4 2 15,7 6-15,2-1 0,0 1 16,1 3-16,1-2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8:23:26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17566 3631 0,'0'0'15,"0"0"-15,0 0 0,25 4 0,-25-4 16,26 2-16,-7-1 0,2 1 16,2 0-16,10 0 0,4 0 15,1-1-15,1-1 0,13 0 16,2-2-16,-2 1 0,0-1 16,9-3-16,1-3 0,-2 1 15,-3 0-15,8-2 0,-1-1 16,-8-1-16,-4 1 0,3-6 15,4-2-15,-1-2 0,-7 0 0,2 0 16,1-1-16,-6 1 0,-1 3 16,-1-6-16,1-5 0,-5 3 15,-4 1-15,18-16 0,-3 1 16,-24 13-16,-2 1 0,13-17 16,-5 6-16,-13 11 0,-1-2 0,2-14 15,-5 0-15,-8 16 0,0 0 16,-1-7-16,-2 0 0,-1 0 15,-3 0-15,-1-4 0,-1-4 16,-1 5-16,-1 1 0,-5-3 16,-5 0-16,0-1 0,0 2 15,-8-3-15,-4 3 0,0 1 0,1 6 16,-4-7-16,-1 0 16,-2 3-16,-1 5 0,-6-3 0,-5-2 15,0 5-15,0 5 0,-6 0 16,-5 1-16,1 1 0,3 2 15,-33-5-15,2 6 0,8 3 16,7 5-16,-5 9 0,-4 5 16,5 7-16,4 0 0,-7 3 15,-3 0-15,5 0 0,3 2 0,-6 11 16,-2 3-16,10 1 0,7-2 16,-6 6-16,-3 1 15,5 0-15,4 0 0,-3 6 0,-1 1 16,9-3-16,8 2 0,-1 5 15,1 9-15,9-7 0,5-4 16,5 5-16,3 3 0,5-6 16,5-4-16,7 0 0,4-1 15,5 1-15,4-1 0,9-2 16,9 1-16,-4-7 0,-2-4 0,7 7 16,6 5-16,3-7 0,0-5 15,11 4-15,7 1 16,-1-6-16,0-4 0,10 4 0,7 1 15,-3-2-15,0-3 0,14 3 16,9 0-16,-28-7 16,-19-8-16,-13-4 0</inkml:trace>
  <inkml:trace contextRef="#ctx0" brushRef="#br0" timeOffset="12916.557">5248 6223 0,'0'0'0,"0"0"15,0 0-15,14-22 0,-12 15 0,2-4 16,1 0-16,-1 1 0,-3-3 16,0 1-16,-2 1 0,0-2 15,-3 1-15,-5-3 0,0 1 16,-4 0-16,3 3 0,-8 1 16,-7 2-16,1 2 0,0 2 15,-4 2-15,-4 4 0,2-2 0,0 4 16,-8 2-16,1 2 15,1-1-15,4 0 0,-3 0 0,4 4 16,11-4-16,2 3 0,0 1 16,4 1-16,5-2 0,2-2 0,4 5 15,-1 1-15,2 1 16,4-4-16,3 4 0,5 2 16,4-3-16,1 3 0,2 1 0,3 1 15,1-2-15,1 1 0,1 0 16,5 0-16,-3 0 0,-2-4 15,5 7-15,-3-3 0,-6-3 16,-2 2-16,0 4 0,0-2 16,-7-5-16,-1 0 0,-6 0 15,0 1-15,-6-1 0,0 0 0,-7 0 16,-2 1-16,-4-1 16,0 0-16,-6-3 0,-6 1 15,3-2-15,0 0 0,-1-5 16,-3 0-16,2 0 0,1 2 0,-2-4 15,1-6-15,6 3 0,1 0 16,-2-3-16,1 1 0,4-4 16,1 3-16,4-4 0,2 0 15,4-1-15,2-2 0,8-4 16,5 0-16,-2-1 0,1 3 0,-3-1 16,1 5-16,-3 0 0</inkml:trace>
  <inkml:trace contextRef="#ctx0" brushRef="#br0" timeOffset="13317.3169">5274 6519 0,'0'0'0,"0"0"15,0 0-15,21-11 0,-21 11 0,26-4 16,-8 1-16,1-1 0,3 1 15,3 0-15,1 2 0,9-5 16,-2 1-16,2 1 0,-1-2 16,-2 3-16,-1 1 0,4-1 15,-1-1-15,-5 1 0,-6 0 16,-2 0-16,-1 2 0,-5 1 16,-3 0-16,-5 0 0,-4 0 15,-3 0-15,0 0 0,1-3 0,-1 3 16,0 0-16</inkml:trace>
  <inkml:trace contextRef="#ctx0" brushRef="#br0" timeOffset="13583.5737">5649 6398 0,'0'0'0,"0"0"0,0 0 15,0 0-15,0 0 0,-13 24 16,13-24-16,-12 18 0,12-18 0,-15 25 16,2-10-16,3 2 15,1-2-15,0 3 0,0-1 16,1-2-16,-2 2 0,-1 1 16,1-3-16,1-1 0,2 0 0,0-3 15,2-1-15,1-5 0,2-2 16,1 0-16,1 1 0,-2-2 15</inkml:trace>
  <inkml:trace contextRef="#ctx0" brushRef="#br0" timeOffset="13752.5716">5715 6540 0,'0'0'0,"0"0"0,0 0 16,0 0-16,0 0 0,0 0 0,0 0 15,0 0-15,30 8 0,-30-8 16,0 0-16,21 17 0,-21-17 15,0 0-15,7 29 0,-7-29 16,-10 21-16,-1-13 0,-2-1 16,2 2-16,2-4 0,-1-1 15</inkml:trace>
  <inkml:trace contextRef="#ctx0" brushRef="#br0" timeOffset="14050.5876">5110 6836 0,'0'0'0,"0"0"0,0 0 15,29-8-15,-15 6 0,5-3 16,6-1-16,1 3 0,2-1 0,10-3 16,3 3-16,-2-2 15,1 2-15,8 0 0,3 3 16,-1-1-16,-5-3 0,9 2 0,-2 0 15,-6 3-15,-3 3 0,-2-3 16,0-1-16,-5 2 0,-4-1 16,5 4-16,-5 0 0,-8-2 15,-3-1-15,-3 3 0,0 0 16,-9 2-16,-4-5 0,0 2 16,-2 0-16,1-2 0</inkml:trace>
  <inkml:trace contextRef="#ctx0" brushRef="#br0" timeOffset="14367.1467">5751 6872 0,'0'0'0,"0"0"0,0 0 15,0 0-15,0 0 0,20 18 16,-20-18-16,11 22 0,-11-22 15,13 28-15,-9-7 0,2-3 16,-1 0-16,-1 4 0,-1 1 16,-2 7-16,1-1 0,-2 1 15,-3 1-15,0-3 0,-4-3 0,-2 7 16,-4-3-16,1 1 0,-3-3 16,1-2-16,1-2 15,-1-3-15,0-3 0,-3 0 0,-1 2 16,-1-4-16,-2-3 0,2-3 15,-4 0-15,3-4 0,-1-1 0,5-1 16,1-1-16,5 0 16</inkml:trace>
  <inkml:trace contextRef="#ctx0" brushRef="#br0" timeOffset="14616.6317">5416 6993 0,'0'0'0,"0"0"16,0 0-16,0 0 0,0 0 0,0 0 16,7 29-16,-7-29 0,2 25 0,-2-25 15,-1 25-15,0-14 0,0 0 16,0 3-16,0 0 0,0-3 15,1 0-15,-3-4 16,-1-4-16,2 1 0,1 0 0,-2-2 16</inkml:trace>
  <inkml:trace contextRef="#ctx0" brushRef="#br0" timeOffset="14950.5185">5586 6969 0,'0'0'16,"0"0"-16,0 0 0,0 0 0,25-7 16,-25 7-16,0 0 0,28 3 15,-28-3-15,18 7 0,-9-3 16,0 0-16,-4 3 0,-1 0 16,-3 0-16,-2 0 0,-3 2 0,-1 0 15,-2 2-15,-4 1 0,0-1 16,-3-2-16,-1 2 15,0 1-15,2-3 0,1 1 16,2-2-16,1-1 0,2 0 0,-1-3 16,4 1-16,1-1 0,-1-3 15,4-1-15,0 0 0,5 2 16,4-2-16,3 0 0,3-2 16,3 1-16,0-1 0,4-2 15,3 1-15,3-1 0,-5 0 0,-3 1 16</inkml:trace>
  <inkml:trace contextRef="#ctx0" brushRef="#br0" timeOffset="15199.8969">6586 6701 0,'0'0'0,"0"0"0,0 0 15,28 0-15,-13-3 0,4 2 16,3 1-16,1 0 0,0 1 0,5 2 16,0 1-16,-4-2 0,-1-1 15,-3 2-15,-2-2 0,-6-1 16</inkml:trace>
  <inkml:trace contextRef="#ctx0" brushRef="#br0" timeOffset="15367.5168">6572 6954 0,'0'0'15,"0"0"-15,0 0 0,0 0 0,26-7 16,-26 7-16,37-3 0,-14 3 15,2 0-15,3 0 0,4 0 16,-3 2-16,-4-1 0,-3-1 16</inkml:trace>
  <inkml:trace contextRef="#ctx0" brushRef="#br0" timeOffset="16150.2554">7828 6804 0,'0'0'0,"0"0"16,0 0-16,7-22 0,-7 22 0,7-21 15,-5 7-15,1 0 0,0-3 16,1-1-16,-1-1 0,0-5 16,1 2-16,-3 1 0,-1-2 15,-1-1-15,-3 3 0,-1 3 16,-3-1-16,0 2 0,0 2 0,-1 2 16,-1 2-16,-2 3 0,-2 1 15,-2 0-15,-2 5 16,0 1-16,-1 2 0,0 5 0,-1 4 15,-1-1-15,0 4 0,-6 9 16,-1 3-16,4 0 0,2 3 16,2 1-16,2 0 0,2 3 15,1-1-15,2 4 0,4-2 16,4-4-16,3-4 0,3-1 0,2 1 16,3-3-16,-3-4 0,5-3 15,3-2-15,-1-3 0,2-1 16,3-2-16,3-3 15,-1-1-15,2 1 0,3-5 0,4-3 16,-1-2-16,0-1 0,1-2 16,-3-3-16,1 1 0,-2-3 0,1 3 15,2-1-15,-3-1 16,-1 2-16,0-7 0,-3 0 16,-6 3-16,-1-2 0,-2 5 0,-2-1 15,0-1-15,-2 3 0,-1 1 16,-1 2-16,-1 1 0,1 0 15,-3 2-15,1-1 0,-1 3 16,0 3-16,0 0 0,0 0 16,-1 3-16,1 3 0,-3-1 15,1 2-15,-1 0 0,1 1 16,-1 2-16,1 4 0,-2-2 0,1 1 16,0 5-16,-4 0 0,3 0 15,0 0-15,1-1 0,0 0 16,0-1-16,0-2 0,1 0 15,-1 1-15,1-1 0,-1-3 16,2-2-16,2 0 0,0-2 16,2 0-16,0-4 0,1-3 15,0 0-15,-2 1 0,0-1 16</inkml:trace>
  <inkml:trace contextRef="#ctx0" brushRef="#br0" timeOffset="16350.2346">8236 6886 0,'0'0'16,"0"0"-16,0 0 0,0 0 15,0 0-15,0 0 0,0 0 16,-3 29-16,3-29 0,-3 22 0,3-22 16,-5 25-16,3-15 0,1 4 15,0-2-15,1 1 0,0-2 16,1-1-16,2 0 0,-2-2 15,2 0-15,-1-1 0</inkml:trace>
  <inkml:trace contextRef="#ctx0" brushRef="#br0" timeOffset="16633.3253">8628 6730 0,'0'0'0,"0"0"15,0 0-15,24-1 0,-24 1 0,31-4 16,-10 5-16,2-1 0,2 0 16,10 0-16,1 4 15,0-4-15,1 0 0,5 0 0,-3 2 16,-3-1-16,-4-1 0,-3 0 15,0 1-15,-5-1 0,-3-1 16,-3-2-16,-3-1 0,-2 0 16,-4 0-16,-1 1 0</inkml:trace>
  <inkml:trace contextRef="#ctx0" brushRef="#br0" timeOffset="16850.5511">9066 6550 0,'0'0'16,"0"0"-16,0 0 0,0 0 0,0 0 15,0 0-15,-21 26 16,21-26-16,-16 25 0,16-25 0,-17 36 16,9-15-16,0 0 0,2 1 15,0 2-15,1 6 0,1 2 16,3-1-16,2 1 15,1-4-15,1-5 0,-1 2 0,0-4 16,0-3-16</inkml:trace>
  <inkml:trace contextRef="#ctx0" brushRef="#br0" timeOffset="17584.0584">10078 6726 0,'0'0'0,"0"0"15,0 0-15,14-22 0,-7 14 16,1-5-16,-1-1 0,1-1 15,-1-2-15,0-5 0,0 1 16,-3 0-16,0 3 0,-3 3 16,-2-3-16,-3 1 0,0 5 0,-3-1 15,-1 1 1,-2 1-16,0 1 0,-3 6 0,-3 0 16,0 2-16,-3 5 0,-2 1 15,-2 6-15,2 0 0,1 2 0,-4 6 16,-1 3-16,1 1 0,1 2 15,2 1-15,1 1 0,4-1 16,2-3-16,2 6 0,2 1 16,3-4-16,1-4 0,5 0 15,3 1-15,1-4 0,1-1 16,4-6-16,3 3 0,1-3 16,0-4-16,1-1 0,2-1 15,2-3-15,2-2 0,2-2 16,1-3-16,-1-1 0,-1-4 0,-2 2 15,0-3-15,-3-2 0,-1 2 16,-2-1-16,0-5 0,-1 3 16,-1-1-16,-1 1 0,-2 2 15,0-1-15,-1 2 0,-2 1 16,0 2-16,-1 1 0,-1 1 16,0 2-16,0 0 0,-1 1 0,0 2 15,-1 1-15,0 0 16,-2-1-16,2 1 0,-3 5 0,1-1 15,-1 5-15,0-2 0,0 2 16,0 4-16,-1-1 0,1 2 16,0 0-16,-1 0 0,1 1 15,0 3-15,-1 0 0,2 0 16,0-1-16,0-2 0,1 2 16,0-3-16,-1-3 0,2 0 0,0-4 15,0-1-15,0-4 0,0 3 16,0-3-16</inkml:trace>
  <inkml:trace contextRef="#ctx0" brushRef="#br0" timeOffset="18033.3296">10357 6798 0,'0'0'0,"0"0"0,0 0 16,0 0-16,21-4 0,-21 4 15,22 3-15,-9 0 0,2 0 0,-2 2 16,0-1-16,-2 5 0,-1-1 15,-1 2-15,-3 1 0,-1 1 16,-2 1-16,-4-1 0,-3 2 16,-6 0-16,-4 1 0,0-1 15,-1 0-15,-1-1 0,0-2 16,-2-1-16,-1-1 0,2-2 0,0 0 16,3-3-16,1 1 15,0-3-15,2 2 0,4-2 16,1-2-16,2 0 0,2 0 0,2 0 15,5-6-15,1 4 0,1 0 16,2-1-16,2-1 0,1 4 16,0 0-16,6 0 0,1 2 15,-2 0-15,0 0 0,0 1 16,-2 2-16,-2 2 0,-1-1 0,-2 3 16,-1 2-16,-3 1 0,-2 0 15,-3 1-15,-2 0 16,-2 1-16,-3 0 0,0 1 0,-2-2 15,0 0-15,-1-1 0,-1-1 16,0-3-16,1-1 0,-1 0 16,0-4-16,0-6 0,1-2 15,2-4-15,2 1 0,-1 1 0,2 2 16</inkml:trace>
  <inkml:trace contextRef="#ctx0" brushRef="#br0" timeOffset="18250.5551">10826 6766 0,'0'0'15,"0"0"-15,22-1 0,-5 1 16,4-3-16,10 2 0,3-2 16,1 3-16,-1-3 0,9 3 15,0 0-15,-2 0 0,-2-1 0,-3-2 16,-4-1-16,-3 1 0,-2 3 15,-2-1-15,-6-2 0,-6-1 16,-1-3-16,-3 0 0,-1 1 16,-2 2-16</inkml:trace>
  <inkml:trace contextRef="#ctx0" brushRef="#br0" timeOffset="18450.9059">11160 6597 0,'0'0'0,"0"0"16,0 0-16,0 0 0,-8 24 0,8-24 15,-8 23-15,4-9 16,-2 1-16,1 3 0,-1 5 16,2 0-16,1 1 0,-1 8 0,2 1 15,2-2-15,2-5 0,-1-2 16,1-5-16,-1-3 0</inkml:trace>
  <inkml:trace contextRef="#ctx0" brushRef="#br0" timeOffset="19083.7025">11990 6697 0,'0'0'0,"0"0"16,0 0-16,7-25 0,-4 14 15,-1-3-15,0-1 0,0 1 16,-1 0-16,-1-4 0,-1-3 16,-2 4-16,1 2 0,-2 1 0,-2 0 15,0 6-15,-2 1 0,-3 0 16,-3 4-16,-1 3 0,0 3 15,-1 1-15,1 6 16,-1-2-16,1 3 0,-2 5 0,0 2 16,0 1-16,1-1 0,-3 7 15,2-1-15,3-2 0,2 0 16,2-1-16,2 0 0,3 0 16,2-3-16,0-3 0,2 0 15,2-3-15,2-3 0,2 1 0,4-3 16,0-3-16,1 2 0,2-5 15,1-1-15,0-1 0,0-1 16,2-2-16,0-3 0,2-1 16,-1 0-16,1-2 0,0-3 15,-1 5-15,-2-2 0,-2 2 16,-1-2-16,-1 3 0,-1-1 0,-2 2 16,-1-1-16,0 3 15,-2 0-15,0 3 0,-2-1 16,0 1-16,0 1 0,-2 0 0,1 4 15,-1 0-15,0 2 0,-1 1 16,0 1-16,-1 3 0,0 0 16,-2-1-16,1 1 0,0 0 15,1 0-15,-1 3 0,1-3 16,0 3-16,1 0 0,0 1 16,1 1-16,1-4 0,0-2 0,2-3 15,3-3-15,-3 0 0,0-1 0,0 1 16</inkml:trace>
  <inkml:trace contextRef="#ctx0" brushRef="#br0" timeOffset="19387.3756">12312 6769 0,'0'0'0,"0"0"0,0 0 16,0 0-16,0 0 0,-6 21 0,6-21 15,-8 20-15,8-20 0,-9 26 16,5-11-16,0 3 0,1-1 0,0 2 16,0-1-16,1 2 15,0-1-15,0 6 0,1-1 16,1-2-16,0-4 0,0 3 16,0-3-16,0 0 0,0-2 0,-1 0 15,0-2-15,-2-1 0,1 0 16,-3-3-16,-2 1 0,-2-1 15,-1 0-15,-3-2 0,-4-4 16,-2 0-16,-6-2 0,0-3 16,-3-2-16,3-3 0,2-6 0,0 2 15,4 0-15,4 5 0</inkml:trace>
  <inkml:trace contextRef="#ctx0" brushRef="#br0" timeOffset="19567.4593">12318 6830 0,'0'0'16,"0"0"-16,0 0 0,25-4 0,-25 4 15,29 0-15,-11 0 16,1 0-16,1 2 0,7-1 16,0 0-16,-3 2 0,-3-3 0,-3 3 15,-3-2-15,-1-1 0</inkml:trace>
  <inkml:trace contextRef="#ctx0" brushRef="#br0" timeOffset="19866.884">12822 6658 0,'0'0'0,"0"0"0,0 0 16,25-3-16,-25 3 0,35 0 16,-10 0-16,-1 3 0,0-3 0,8 3 15,0-2-15,-2 1 0,-2 0 16,0 0-16,-2-1 0,-3-1 15,-4 0-15,0-3 0,-3-1 16,-6 0-16,-2 3 0,0-1 16</inkml:trace>
  <inkml:trace contextRef="#ctx0" brushRef="#br0" timeOffset="20100.3778">13050 6526 0,'0'0'16,"0"0"-16,0 0 0,0 0 0,0 0 15,-1 32-15,1-32 16,2 25-16,-2-25 0,2 29 16,-1-11-16,0-2 0,2-1 0,0 0 15,0-1-15,1 0 0,-1-3 16,1 3-16,3-3 0,-2 0 15,1-4-15,-1-3 0,0 3 16,-2-4-16</inkml:trace>
  <inkml:trace contextRef="#ctx0" brushRef="#br0" timeOffset="20333.5215">13648 6640 0,'0'0'0,"0"0"15,0 0-15,0 0 0,0 0 0,0 0 16,12 22-16,-12-22 0,0 0 16,6 25-16,-6-25 15,0 0-15,5 24 0,-3-17 0,1 1 16,1-2-16,-2-1 0,0 1 15</inkml:trace>
  <inkml:trace contextRef="#ctx0" brushRef="#br0" timeOffset="20538.7337">14063 6687 0,'0'0'0,"0"0"16,0 0-16,0 0 0,0 0 0,0 0 16,0 0-16,0 0 15,11 24-15,-11-24 0,0 0 16,0 0-16,6 22 0,-6-22 16,0 0-16,0 0 0</inkml:trace>
  <inkml:trace contextRef="#ctx0" brushRef="#br0" timeOffset="20732.7403">14418 6669 0,'0'0'0,"0"0"15,0 0-15,0 0 0,0 0 0,0 0 16,0 0-16,0 0 0,0 0 15,0 0-15,10 20 0,-10-20 16,0 0-16,0 0 0</inkml:trace>
  <inkml:trace contextRef="#ctx0" brushRef="#br0" timeOffset="21183.4651">15242 6591 0,'0'0'0,"0"0"15,24 3-15,-7-3 0,2 3 16,12 1-16,5 3 16,0 0-16,0-4 0,7 1 0,0 1 15,-6 1-15,-4-2 0,3-1 16,-6 1-16,-5-2 0,-5-1 0,-5 2 16</inkml:trace>
  <inkml:trace contextRef="#ctx0" brushRef="#br0" timeOffset="21434.6413">15576 6483 0,'0'0'0,"0"0"0,0 0 0,0 0 15,0 0-15,-4 29 0,4-29 16,-6 28-16,6-28 0,-8 36 16,0-12-16,0-2 0,1 3 0,0 7 15,-1 1-15,1-1 16,2 0-16,1 2 0,0-3 16,2-3-16,2-10 0,0-2 0,0-4 15,0-2-15</inkml:trace>
  <inkml:trace contextRef="#ctx0" brushRef="#br0" timeOffset="22183.9664">16766 6555 0,'0'0'0,"3"-7"16,1 0-16,-1-2 0,-1-4 0,2-5 16,-1-4-16,0 4 0,2 2 15,-4-2-15,-2-1 0,-2-2 16,0 2-16,-4-2 0,-1 3 15,-1 7-15,-1-2 0,-3 2 16,-2-3-16,2 9 0,-1 2 16,-5 3-16,-2 3 0,0 1 15,1 4-15,-6 5 0,-2 2 16,1 3-16,0 3 0,2 2 16,1 1-16,4 1 0,2 0 0,-2 7 15,2 0-15,3 0 0,4 0 16,3-4-16,3-2 15,2-1-15,0-4 0,4-3 0,3 0 16,-1-3-16,0 1 0,2-4 16,1 1-16,1-5 0,2-1 0,3-3 15,3-3-15,1 2 16,-1-3-16,2-1 0,2-5 16,-1 2-16,1-3 0,0-4 15,0 1-15,-1-2 0,-1-2 0,1 0 16,-2 4-16,0-1 0,-3-3 15,-1 0-15,-1-1 0,-2-2 16,-2 2-16,1 1 0,-1 0 16,-3 3-16,0 2 0,0 0 15,1 1-15,0 2 0,-2 2 16,-1 3-16,-2 1 0,0 0 0,-2-3 16,0 4-16,0 2 15,0 1-15,-1 3 0,1 0 0,0 4 16,0 3-16,0-1 0,-1 5 15,1 1-15,0 1 0,1-1 16,0 2-16,1 1 0,0-1 16,0-2-16,1-2 0,1 1 15,0-2-15,2 0 0,1 2 16,2 0-16,-2-4 0,2 0 0,-1 0 16,1 0-16,-1-3 0,-2 0 15,0-4-15</inkml:trace>
  <inkml:trace contextRef="#ctx0" brushRef="#br0" timeOffset="22550.0617">17018 6741 0,'0'0'0,"0"0"16,0 0-16,26 0 0,-13 3 0,2 0 15,0 1-15,0 0 0,1 3 16,2 3-16,-2-2 0,-2 2 16,-1-3-16,-6 1 0,-1-1 15,-5 3-15,-2 1 0,-4 0 16,-1 3-16,-3-3 0,-2-2 0,-4 3 16,-6 3-16,2-3 0,1-3 15,-1 2-15,1 3 16,0-3-16,1-1 0,-1 5 0,1-4 15,5-1-15,1-4 0,2 2 16,4 0-16,1-1 0,4 3 16,6-6-16,5 3 0,3-3 0,4 1 15,4-3-15,4 1 16,0-3-16,-3 0 0,6-10 16,-2-10-16,-4 4 0,-4 4 0,-3 2 15</inkml:trace>
  <inkml:trace contextRef="#ctx0" brushRef="#br0" timeOffset="23099.2039">17388 6793 0,'0'0'16,"0"0"-16,0 0 0,0 0 0,0 0 15,0 0-15,-2 22 0,2-22 16,0 0-16,-10 29 0,10-29 16,-10 32-16,6-16 0,-2 0 15,1-1-15,-1 2 0,1 0 0,0-2 16,1-1-16,-1-3 16,1 0-16,1 0 0,0-1 0,1-2 15,0-1-15,0-1 0,0-1 16,1-2-16,1-3 0,0 0 15,2-4-15,0 0 0,0-2 16,0-1-16,1-1 0,0-2 16,0 2-16,2-2 0,0-1 15,1 1-15,-1-1 16,3 0-16,1-1 0,-1 1 0,1 1 16,2-3-16,-1 2 0,-2 4 15,-1 0-15,0 0 0,1 3 16,0-1-16,-1 2 0,0 0 0,0 3 15,-1 3-15,1 1 0,0 2 16,-1 1-16,0 2 0,-1-2 16,0 3-16,-2 1 0,-1 0 15,-1 0-15,-1 0 0,0 1 16,0 1-16,-1-3 0,0 1 16,1-1-16,-1 0 0,0-1 0,0-2 15,1 3-15,0-4 16,0-1-16,0-1 0,0 1 15,0-5-15,0 0 0,0 0 0,0 0 16,0-2-16</inkml:trace>
  <inkml:trace contextRef="#ctx0" brushRef="#br0" timeOffset="23284.4508">17732 6912 0,'0'0'16,"0"0"-16,0 0 0,28-1 0,-28 1 15,25 0-15,-7 1 16,0-1-16,3 0 0,-1 3 16,0 0-16,-1-2 0,-1 2 0,1-3 15,0 3-15,-5-3 0,-1 0 16,-3 0-16,-2 0 0,0 0 16</inkml:trace>
  <inkml:trace contextRef="#ctx0" brushRef="#br0" timeOffset="23550.6196">17850 6847 0,'0'0'0,"0"0"15,0 0-15,0 0 0,0 0 0,0 0 16,0 28-16,0-28 0,-2 21 15,2-21-15,-3 23 0,2-9 16,-1-3-16,1 0 0,0 1 16,0 0-16,0-4 0,0 2 15,0-2-15,0 2 0,0-3 0,1-3 16,0 3-16,0-4 16,0-3-16,2 1 0,-2-1 0,0 0 15</inkml:trace>
  <inkml:trace contextRef="#ctx0" brushRef="#br0" timeOffset="23784.6991">18225 6786 0,'0'0'0,"0"0"15,0 0-15,0 0 0,0 0 0,5 24 16,-5-24-16,4 23 0,-4-23 15,3 35-15,-2-13 0,0 0 16,1 2-16,-4 2 0,0-1 16,-2 10-16,-1-2 0,-1 2 15,-2 0-15,3-6 0,-1-4 0,2-3 16</inkml:trace>
  <inkml:trace contextRef="#ctx0" brushRef="#br0" timeOffset="33654.4006">6495 8403 0,'0'0'0,"0"0"0,0 0 16,0 0-16,0 0 0,0 0 0,23 7 15,-23-7-15,0 0 0,41 1 16,-41-1-16,42 2 0,-22 0 15,4-1-15,4 0 0,-2 1 16,0-1-16,8 0 0,-2 0 16,-4 3-16,-3 1 0,-4 1 15,-4-2-15,-2 0 0</inkml:trace>
  <inkml:trace contextRef="#ctx0" brushRef="#br0" timeOffset="33834.5814">6438 8735 0,'0'0'15,"0"0"-15,0 0 16,0 0-16,0 0 0,0 0 0,30 0 16,-30 0-16,38-2 0,-11 0 0,7 2 15,1 2-15,1-1 0,4 0 16,-7-1-16,-4 0 0</inkml:trace>
  <inkml:trace contextRef="#ctx0" brushRef="#br0" timeOffset="34617.6482">7854 8370 0,'0'0'0,"0"0"16,0 0-16,-4-24 0,3 15 15,-1-3-15,-1-1 0,-1-1 16,0 3-16,-3-4 0,0 1 16,-1 1-16,0 2 0,-3 3 15,-3 2-15,-3 2 0,0 1 0,-1 3 16,-3 3-16,0 1 0,0 4 16,-2 4-16,-1 3 15,0 2-15,0 1 0,-2 9 0,2 2 16,1 1-16,2 0 0,3 2 15,4 0-15,-2 4 0,5-4 16,2 2-16,4-1 0,1-4 16,4-2-16,4-1 0,1-1 15,1-3-15,2-3 0,-2-2 16,2-2-16,3-4 0,0-3 0,3-3 16,2 0-16,2-3 0,2-2 15,2-3-15,3-4 0,-1-1 16,-1-2-16,2-2 0,3-1 15,-5 0-15,-4 1 0,4-3 16,0-1-16,-4 3 0,0 0 16,2-2-16,-3-1 0,-4 3 15,-3 2-15,-3 0 0,1 0 16,-2 0-16,-3 1 0,1 2 16,-2 1-16,-1 2 0,0 1 0,0 1 15,-2 0-15,0 3 0,0 0 16,1 3-16,-1 0 0,-1 2 15,-2 1-15,1 2 16,-1 2-16,-2 0 0,1 1 0,-2 4 16,2 1-16,0 0 0,0 1 15,-2 1-15,0 1 0,1 1 16,0-2-16,0-1 0,0 0 16,1-1-16,0 0 0,0-3 15,1 1-15,-1-4 0,1 0 0,0-2 16,1-1-16,0 0 0,1 0 15,1-2-15,2-2 16,1-5-16,3-2 0,-2 1 0,0-1 16,0 2-16</inkml:trace>
  <inkml:trace contextRef="#ctx0" brushRef="#br0" timeOffset="34768.7754">8112 8769 0,'0'0'0,"0"0"15,0 0-15,0 0 0,0 0 0,0 23 16,0-23-16,-4 27 16,4-27-16,-9 34 0,1-13 15,1-3-15,1-1 0,0-3 0</inkml:trace>
  <inkml:trace contextRef="#ctx0" brushRef="#br0" timeOffset="36668.4761">10039 6042 0,'0'0'0,"0"0"15,0 0-15,0 0 0,-22 12 0,22-12 16,-26 16-16,26-16 0,-32 28 0,13-7 16,-3 0-16,0 4 0,0 4 15,-7 6-15,1 5 0,-7 10 16,2-4-16,5 5 0,2 2 15,1 4-15,3-3 0,4-1 16,5-3-16,2 7 0,4-3 0,5 0 16,4-1-16,5-1 0,2-4 15,7 2-15,5 0 0,1-4 16,2 1-16,-8-15 0,-4-7 16,-3-8-16</inkml:trace>
  <inkml:trace contextRef="#ctx0" brushRef="#br0" timeOffset="38169.6511">18983 6087 0,'0'0'0,"0"0"0,0 0 0,25 10 16,-15-3-16,2 1 0,2 0 16,1 5-16,-1 1 0,5 5 15,0 3-15,-1 2 0,1 4 0,-1 0 16,-1 4-16,2 5 0,-2 2 16,-3 0-16,-3 4 15,-2-3-15,-1-1 0,-4 7 0,-3 1 16,-2-5-16,-2-6 0,-7 3 15,-6 1-15,1-4 0,1-1 0,-7 4 16,-4 1 0,2-8-16,1-1 0,-5-1 0,-4 2 15,1 0-15,2-4 0,-4 1 16,-3 1-16,2 0 0,2-1 16,8-7-16,5-5 0,5-6 0</inkml:trace>
  <inkml:trace contextRef="#ctx0" brushRef="#br0" timeOffset="39217.9491">8424 8565 0,'0'0'0,"0"0"16,0 0-16,0 0 0,0 0 15,25 2-15,-25-2 0,33-4 16,-13 1-16,4 0 0,5-1 15,0 2-15,1 0 0,9-1 16,3 0-16,-2 1 0,-3 1 0,6-1 16,-2 2-1,-3 0-15,-4 0 0,-4 0 0,-4 0 16,-3 0-16,-3 0 0,-3 1 0,-3 0 16,-3-1-16,-4 0 15,-2-2-15,-1 0 0,0 0 0,-2 1 16,0-1-16</inkml:trace>
  <inkml:trace contextRef="#ctx0" brushRef="#br0" timeOffset="39451.0822">8757 8270 0,'0'0'0,"0"0"16,0 0-16,0 0 0,-5 25 0,5-25 16,-2 22-16,2-22 0,-3 31 15,0-10-15,0 3 16,1 1-16,0 2 0,-1 9 0,1 2 16,-1 3-16,2 3 0,1 12 15,1 1-15,-1-11 0,0-8 16,0-8-16</inkml:trace>
  <inkml:trace contextRef="#ctx0" brushRef="#br0" timeOffset="40667.9458">9891 8029 0,'0'0'0,"0"0"16,0 0-16,0 0 0,0 0 0,0 0 15,-27 16-15,27-16 16,-23 17-16,23-17 0,-27 31 16,14-14-16,0 1 0,0 4 0,-2 4 15,-1 8-15,0 0 0,1 3 16,0 5-16,-1 5 0,4-4 15,2 2-15,2-1 0,5 7 16,3-3-16,2-1 0,2-1 16,1-5-16,3-1 0,4 5 15,1 2-15,3-4 0,1-3 0,2 2 16,1 1-16,-5-11 0,-4-7 0,-2-7 16</inkml:trace>
  <inkml:trace contextRef="#ctx0" brushRef="#br0" timeOffset="41834.4929">18472 8268 0,'0'0'0,"0"0"0,0 0 15,16 29-15,-10-18 0,5 6 0,4 5 16,1 6-16,0 1 0,-1 6 16,0 5-16,3 5 0,-4-3 15,0 11-15,-4 0 0,-5-8 16,-2-5-16,-3-1 0,-3 2 15,-1-3-15,-2-2 0,-3 4 16,-2-1-16,-1-5 0,-1-5 0,-5-1 16,-2 0-16,3-3 0,0-2 15,1 1-15,0 0 16,0-4-16,-1-3 0,-3 0 0,-1 0 16,4-6-16,-1 0 0,-1 2 15,-1 2-15,2-2 0,0-2 16,5-3-16,3-1 0,2-3 15</inkml:trace>
  <inkml:trace contextRef="#ctx0" brushRef="#br0" timeOffset="43935.0493">10535 8358 0,'0'0'0,"0"0"15,0 0-15,0 0 0,-4-21 16,4 21-16,-3-20 0,3 20 16,-6-22-16,2 12 0,-2 1 15,0 1-15,-1 0 0,0-1 16,-2 0-16,0 1 0,-1 1 0,-1 0 15,0 3-15,0 0 0,0 1 16,-2 3-16,-1 1 0,0 2 16,-1 1-16,-2 2 0,0 3 15,-2 4-15,1 2 0,1 3 16,2 2-16,1 0 0,-1 2 16,2 2-16,0 3 0,2-1 15,1 1-15,1 6 0,4-3 16,1-1-16,3-1 0,2-4 15,1-2-15,2-4 0,0-2 0,1-2 16,0-1-16,1-2 0,-1-1 16,5-2-16,2-2 0,-1-4 15,0-1-15,3-2 0,1-1 16,0-3-16,1 0 0,0-3 16,1-3-16,-1-1 0,1-1 0,0 1 15,0-2-15,0 0 0,-3 0 16,3-3-16,-2-2 0,-2-1 15,-2 2-15,-1 0 0,-1 1 16,-1 1-16,-2 2 0,0 1 16,-2 1-16,0 4 0,-2 1 15,0 0-15,-1 1 0,0 2 16,0 2-16,-1 2 0,0 0 16,0 0-16,-2 4 0,0 2 15,0 1-15,0 3 0,-1 1 16,0 1-16,0 4 0,-1-3 0,2 0 15,-1 5-15,0 2 0,-1 1 16,2-3-16,0 1 0,1-2 16,0 0-16,0-1 0,-1 0 15,2 1-15,2-3 0,0 0 16,0 0-16,1 1 0,-1-3 16,1-1-16,-1-2 0,-1 0 15,0-3-15</inkml:trace>
  <inkml:trace contextRef="#ctx0" brushRef="#br0" timeOffset="44234.4001">10849 8593 0,'0'0'0,"0"0"15,0 0-15,0 0 0,0 0 0,21 3 16,-21-3-16,0 0 0,23 9 15,-23-9-15,0 0 0,15 21 16,-14-13-16,-2-1 0,-2 2 16,-1 0-16,-2 1 0,-2 1 15,1 0-15,-2 1 0,-1 0 0,0-1 16,1 0-16,0 0 0,1 0 16,-2 2-16,1-2 0,4-3 15,3-1-15,3 0 0,3 1 16,1-2-16,3-2 0,3 0 15,2 0-15,1-2 0,2-2 16,1 1-16,-2-1 0,-3 0 0</inkml:trace>
  <inkml:trace contextRef="#ctx0" brushRef="#br0" timeOffset="44501.9534">11197 8506 0,'0'0'0,"0"0"0,0 0 16,38-5-16,-22 2 0,7 1 16,5 1-16,8-2 0,1 1 0,1 0 15,3 1-15,3-2 0,-4-1 16,-1 2-16,-2 0 0,-4 0 15,-3 1-15,0-2 0,-6 0 16,-9-2-16,-2 1 0,-4 1 16,-1-1-16,-1 2 0</inkml:trace>
  <inkml:trace contextRef="#ctx0" brushRef="#br0" timeOffset="44736.0855">11503 8314 0,'0'0'16,"0"0"-16,0 0 0,0 0 15,0 0-15,0 0 0,0 0 16,-8 22-16,8-22 0,0 0 0,-9 34 16,9-34-16,-6 38 0,4-18 15,2 4-15,2 0 0,0-1 16,1 8-16,1-2 0,2-3 15,2-5-15,-2-3 0,0-2 16,-2-3-16</inkml:trace>
  <inkml:trace contextRef="#ctx0" brushRef="#br0" timeOffset="45335.1086">12164 8328 0,'0'0'16,"0"0"-16,0 0 0,5-22 15,-5 22-15,3-20 0,-4 10 16,0 1-16,-1 0 0,-2-1 16,0 0-16,-3 1 0,0 1 0,-4 3 15,-4 0-15,1 2 0,-2 1 16,-3 3-16,-1 4 0,0 1 15,0 3-15,-2 1 0,-1 2 16,2 2-16,2 2 0,3 1 16,1 1-16,1 4 0,3 0 0,2 0 15,3 0-15,0-2 16,2-3-16,1-1 0,3-1 16,1-2-16,2-1 0,1-4 15,2 1-15,0-2 0,3 0 0,1-2 16,2 0-16,1-4 0,1-1 15,0-1-15,0-1 0,1-2 16,-1-2-16,2-1 0,3-3 16,-1 0-16,-2-2 0,-1 1 15,-2-1-15,-2 1 0,-1 1 0,-1 0 16,0 1-16,-2-1 16,0 1-16,-2 1 0,0 1 15,-2 1-15,0 2 0,1 0 0,-2 1 16,-2 3-16,2-4 0,-2 4 15,0 0-15,1 5 0,-1-1 0,-1 2 16,0 2-16,0 1 16,0 2-16,-1 1 0,-1 3 15,1-2-15,-1 0 0,1 0 16,-1 0-16,2 0 0,0 1 0,0 4 16,1 0-16,0-2 15,0-3-15,1 1 0,1-1 0,1-2 16,0-4-16,0 0 0,0-1 15,-1-1-15</inkml:trace>
  <inkml:trace contextRef="#ctx0" brushRef="#br0" timeOffset="45668.3786">12567 8455 0,'0'0'0,"0"0"0,0 0 0,0 0 15,0 0-15,-20 21 0,20-21 16,-23 19-16,10-9 0,-4 0 16,-2 2-16,2 0 0,-1 0 0,3-3 15,0 2-15,0 1 0,2-2 16,2 0-16,2 0 16,2-1-16,2 0 0,5-2 15,3 0-15,2-1 0,2 1 0,4-3 16,3 0-16,1 0 15,0-1-15,7 1 0,3-2 0,-2 1 16,0 0-16,-2 0 0,-2 0 16,-3-2-16,-2 0 0,1-1 15,-1 0-15,-2-1 0,-2 0 0,-2-2 16,-3-2-16,1 1 0,-2 2 16,0-2-16</inkml:trace>
  <inkml:trace contextRef="#ctx0" brushRef="#br0" timeOffset="45901.5692">12573 8525 0,'0'0'0,"0"0"16,0 0-16,0 0 0,0 0 0,0 0 16,-19 23-16,19-23 0,-14 24 15,14-24-15,-16 36 0,8-17 16,0 3-16,0 1 0,-2 2 15,1-3-15,1 0 0,-1 4 16,2-2-16,1-3 0,2-3 16,1-4-16,3-3 0,2-4 15,-2-7-15,2 3 0,-2-3 0,2 2 16</inkml:trace>
  <inkml:trace contextRef="#ctx0" brushRef="#br0" timeOffset="46101.5869">12934 8508 0,'0'0'15,"0"0"-15,19-1 0,-5 1 0,4 1 16,4 0-16,5 2 16,9-1-16,-2 0 0,1 1 15,2 0-15,3-1 0,-3 1 0,-3 1 16,-2 0-16,-7-3 0,-3-2 15,-4 1-15,-4-1 0,-3 1 16</inkml:trace>
  <inkml:trace contextRef="#ctx0" brushRef="#br0" timeOffset="46317.9751">13173 8467 0,'0'0'0,"0"0"0,0 0 0,0 0 16,0 0-16,-6 30 0,6-30 15,-1 23-15,1-23 0,1 24 0,-1-24 16,6 26-16,-1-12 0,1-1 16,2-2-16,0-2 0,-2-1 15,0 0-15</inkml:trace>
  <inkml:trace contextRef="#ctx0" brushRef="#br0" timeOffset="46472.2031">13989 8586 0,'0'0'15,"0"0"-15,0 0 0,0 0 0,0 0 16,25 11-16,-25-11 0,0 0 15,20 17-15,-20-17 0,0 0 16,0 0-16</inkml:trace>
  <inkml:trace contextRef="#ctx0" brushRef="#br0" timeOffset="46642.2111">14572 8624 0,'0'0'0,"0"0"16,0 0-16,0 0 0,0 0 0,0 0 16,0 0-16,0 0 15,17 20-15,-17-20 0,0 0 16,0 0-16</inkml:trace>
  <inkml:trace contextRef="#ctx0" brushRef="#br0" timeOffset="46812.3271">14975 8676 0,'0'0'0,"0"0"0,0 0 15,0 0-15,0 0 0,0 0 16,0 0-16,0 0 0,0 0 0,0 0 16,0 0-16,0 0 0,0 0 15,15 18-15,-15-18 0,0 0 16</inkml:trace>
  <inkml:trace contextRef="#ctx0" brushRef="#br0" timeOffset="47137.4222">15547 8574 0,'0'0'0,"0"0"0,0 0 16,31 0-16,-17 0 0,7 0 0,5 1 15,8 0-15,2 0 0,1 0 16,2 2-16,5 0 0,-3-1 15,-4 0-15,-2 1 0,-4-1 16,-4-1-16,-1 0 0,-5-1 16,-7 0-16,-1-1 0,-3 0 15,-3 1-15,0-1 0</inkml:trace>
  <inkml:trace contextRef="#ctx0" brushRef="#br0" timeOffset="47368.401">15850 8413 0,'0'0'0,"0"0"0,0 0 0,0 0 16,0 0-16,-5 22 0,5-22 16,-4 26-16,4-26 0,-4 34 0,1-14 15,1 2-15,0 1 0,0 5 16,1 4-16,0 8 0,-1-3 15,5-1-15,2-3 0,1 2 16,-2-8-16,0-4 0</inkml:trace>
  <inkml:trace contextRef="#ctx0" brushRef="#br0" timeOffset="48035.0462">16926 8565 0,'0'0'0,"6"-6"0,0-4 0,2 0 16,1-2-16,1-6 0,1-4 16,-1 3-16,-2 1 0,2-5 0,0 1 15,-4-1-15,-4 0 0,-2 4 16,-2 2-16,-3 2 0,0 3 15,-5 0-15,-3 1 0,1 5 16,-2-1-16,-4 3 0,-2 1 16,2 3-16,-2 0 0,-7 6 15,-3 7-15,3 0 0,3 0 16,-1 5-16,-1 3 0,1 0 0,1 1 16,-3 4-16,3 3 15,4-1-15,5-2 0,3 1 0,2 2 16,3-3-16,4-2 0,2 0 15,3-2-15,1-2 0,2-4 16,3-1-16,5 0 0,0-5 16,1 0-16,2-3 0,0-3 15,1 0-15,0-1 0,5-6 16,3-4-16,-3-1 0,-2 0 0,-2 1 16,1 0-16,2-5 0,1-1 15,-2-2-15,-1-3 16,-2 2-16,0 1 0,-4 1 0,-1 0 15,-2 1-15,-2 1 0,-2 1 16,-1 1-16,-1 3 0,0 0 16,-2 3-16,0 0 0,-1 2 15,-1 2-15,-1-3 0,-1 3 16,-3 1-16,1 1 0,-2 3 16,0 1-16,1 1 0,1 0 0,-3 5 15,2 2-15,-2 1 0,1 0 16,0 0-16,1 1 0,1-2 15,3 2-15,0 0 0,0 2 16,2-1-16,1 1 0,2-1 16,0 0-16,0-3 0,2 0 0,-2-2 15,0-1-15,-2-1 16,0-2-16,-1-1 0,0-1 16,0-2-16</inkml:trace>
  <inkml:trace contextRef="#ctx0" brushRef="#br0" timeOffset="48836.4115">17207 8678 0,'0'0'0,"0"0"0,0 0 16,22-4-16,-22 4 0,23-2 16,-8 3-16,-1 0 0,-1 2 0,1 0 15,-1 1-15,-1 3 0,-2 0 16,-3 3-16,-4 0 0,-2 1 15,-2-1-15,-4 0 0,-1 1 16,-5 3-16,-1-3 0,-2-1 16,0 0-16,0-1 0,-1 0 0,3 0 15,1-3-15,2 0 16,2-1-16,1 0 0,2-1 16,3 0-16,3 1 0,3-1 15,4-2-15,2-1 0,1 0 0,7-2 16,3-1-16,0-1 0,0-2 15,0 1-15,1-2 0,0 0 16,-3 1-16,3-3 0,-1 0 16,-3 0-16,0-3 0,3-1 15,-1 2-15,-3 0 0,-3-1 0,-1 3 16,-3 0-16,-4 4 16,0 0-16,-2 1 0,0 2 15,-2-1-15,0 2 0,0 2 0,-1 1 16,-1 2-16,-1-1 0,0 4 15,-1 0-15,-1 2 0,-1 1 16,-1 0-16,-1 2 0,-2-1 16,-1 0-16,-2 5 0,1 1 15,0-2-15,0 0 0,0-2 16,1-1-16,0-3 0,2-2 0,0 1 16,2-3-16,1 0 0,-1-3 15,3 0-15,1-3 16,-1 2-16,1-2 0,6-5 0,0-2 15,2-1-15,0-2 0,0-1 16,2 0-16,0-1 0,0 1 16,3-4-16,2 1 0,-1 1 15,0 0-15,1-1 0,0-1 16,0 2-16,-2 1 0,0 0 0,-1 2 16,-2 3-16,-1 1 0,-1-1 15,-2 0-15,0 2 0,-1 2 16,-1 0-16,-1 5 0,-1-1 15,0 0-15,-1 4 0,1 0 16,-2 1-16,0 2 0,0 0 16,-2 1-16,1 0 0,0 1 15,0 0-15,1 1 0,0 0 16,-1 0-16,1 1 0,1 1 16,0 0-16,0 0 0,2 0 15,-1 0-15,1 0 0,1 0 16,4 1-16,1-5 0,-1 0 0,-2-2 15,0-1-15</inkml:trace>
  <inkml:trace contextRef="#ctx0" brushRef="#br0" timeOffset="50034.9293">19234 8322 0,'0'0'0,"0"0"15,0 0-15,0 0 0,-3-20 0,3 20 16,0 0-16,-10-18 0,4 11 0,-1 2 16,-3-1-16,0 3 15,0 2-15,-2 2 0,-1 3 16,-2-1-16,1 3 0,-3 2 16,-1 0-16,-6 4 0,3 0 0,2 2 15,0 1-15,1 0 0,2 1 16,1 1-16,2-1 0,2 1 15,2-2-15,0 0 0,2-2 16,1-1-16,3-1 0,3 0 16,3-1-16,2 1 0,-1-1 15,3-3-15,0-2 0,2 0 16,2-3-16,2 1 0,3 0 16,-1-3-16,2 0 0,-1-2 0,1 0 15,-2-1-15,1 0 0,-1 0 16,1-1-16,-1 0 0,-1 0 15,1-1-15,-1 0 0,-2-1 16,-2-1-16,-1 2 0,-1 0 16,-2 0-16,0 0 0,-2 1 15,0 1-15,-2 2 0,-2 1 16,1-4-16,-1 4 0,-5-2 0,2 2 16,-1 1-16,-2 2 15,0 2-15,-1 1 0,-1 1 0,1 3 16,-1 0-16,1 2 0,0 2 15,-1 3-15,0-1 0,-1 0 16,-4 10-16,-2 2 0,1 0 16,3 1-16,0 1 0,-1 1 15,-1 7-15,0-2 0,1 0 16,1 0-16,2-1 0,1-1 0,-1 6 16,1 1-16,3-3 15,-1-3-15,2 1 0,0 1 0,0-5 16,2-2-16,0 0 0,2 2 15,0-5-15,2-3 0,0-1 16,2-2-16,0-2 0,2-1 0,0-2 16,2-2-16,2-3 15,1-2-15,2-3 0,4-3 16,-1 0-16,1 1 0,1-4 16,4-4-16,2-1 0,-1 0 0,0-3 15,1-1-15,-1 1 0,-1 0 16,0-4-16,2 0 0,-5-1 15,-1 0-15,0-3 0,-2-3 16,-1 3-16,-3 0 0,-3 0 16,-3 0-16,-2-1 0,-3 1 15,-4-1-15,-1-1 0,-2 1 16,0 1-16,-5 0 0,-5 2 16,2 2-16,0 1 0,-1 1 15,1-1-15,1 2 0,0 1 0,0 3 16,1 1-16,0 0 0,0-1 15,2 3-15,0-1 0,3 2 16,0 3-16,2 0 0,3 0 16,1 1-16,0 1 0,2 3 15,2 1-15,3 1 0,1 1 0,3-2 16,1 2-16,0 2 0,0-1 16,3 0-16,4 2 15,-2-2-15,0 0 0,1-1 16,3-1-16,-2 1 0,-2-1 0,1-1 15,-1 2-15,1-2 0,-3-1 16,-1-2-16,0 1 0,-3-2 16,-2 1-16,-1-3 0,-2-2 15,-5 0-15,-3-4 0,1 1 16,0 2-16,0-1 0</inkml:trace>
  <inkml:trace contextRef="#ctx0" brushRef="#br0" timeOffset="51269.037">6519 10090 0,'0'0'0,"0"0"15,0 0-15,0 0 0,0 0 0,0 0 16,0 0-16,36 2 0,-36-2 16,36 3-16,-9-4 15,0 1-15,-2 0 0,6 0 0,2 0 16,8 1-16,-3 1 0,7 1 15,1 0-15,-7 0 0,-5 1 16,-4-2-16,-5 0 0,-5 2 16,-3 2-16,-5-2 0,-2-1 15,-2 1-15</inkml:trace>
  <inkml:trace contextRef="#ctx0" brushRef="#br0" timeOffset="51435.9991">6475 10422 0,'0'0'0,"0"0"0,0 0 16,0 0-16,0 0 0,0 0 15,32-1-15,-32 1 0,43 0 16,-14 0-16,4 0 0,3 0 0,0 3 16,13-7-16,0-6 15,-7 3-15,-6 0 0,-7 1 16</inkml:trace>
  <inkml:trace contextRef="#ctx0" brushRef="#br0" timeOffset="52151.5181">8022 10295 0,'0'0'0,"2"-7"0,0-3 0,0-1 15,0-2-15,1-6 0,1-3 16,-2 2-16,-1 1 0,-2-2 0,-2-1 16,-1 1-16,0 3 0,-4-4 15,-2 3-15,1 6 0,0 3 16,-8 1-16,-3 5 15,3 4-15,-2 4 0,-8 3 0,-1 5 16,-1 3-16,1 2 0,-1 5 16,-3 4-16,3-2 0,4 1 15,-4 9-15,4 3 0,0-1 16,4-2-16,6 0 0,3 2 16,2-1-16,3-5 0,5 1 0,3-2 15,2-5-15,3-5 0,3-2 16,0-2-16,-1-1 0,1-2 15,3 0-15,3-3 0,1-3 16,-1-2-16,6-4 0,4-3 16,-6 0-16,-1-1 0,4-4 15,1 1-15,-1-4 0,0 1 16,0-2-16,0-2 0,0-2 16,-2 1-16,3-3 0,-2-1 15,-2 3-15,-3 2 0,3-2 0,-2 0 16,-3 4-16,-2 4 0,-2-2 15,-1 3-15,-3-1 0,-1 5 16,-2-1-16,0 1 0,-3 3 16,2 1-16,-2 2 0,0 3 15,-3 2-15,-2 3 0,-2 2 16,-2 0-16,0 3 0,0-1 16,1 6-16,-1 0 0,-1 1 0,0-1 15,-2 4-15,1 0 0,1-3 16,2-1-16,-1-3 0,2 0 15,1-3-15,0-1 0,1 0 16,1-4-16,2-2 0,-1-1 16,4-4-16,2-3 0,1-3 15,2-1-15,0 0 0,-3 0 16,1 1-16</inkml:trace>
  <inkml:trace contextRef="#ctx0" brushRef="#br0" timeOffset="52368.7805">8325 10528 0,'0'0'0,"0"0"16,0 0-16,0 0 0,0 0 0,0 0 15,0 0-15,-5 31 16,5-31-16,-8 26 0,8-26 16,-11 28-16,6-13 0,-1-1 0,1-3 15,-1 2-15,1-1 0,0-2 16,2-1-16,2-3 15,1-3-15,0-3 0,4-3 0,0-1 16,-1 1-16,-2 2 0</inkml:trace>
  <inkml:trace contextRef="#ctx0" brushRef="#br0" timeOffset="52556.0927">8834 10382 0,'0'0'0,"0"0"0,20-4 0,-5 1 15,5 2-15,8-2 0,6 3 16,1 0-16,3 0 0,9 3 16,3 1-16,-5-1 0,-3 1 15,4 1-15,-2 1 0,-4 0 0,-6-4 16,-2 1-16,-3 0 16,-6-6-16,-4-1 0,-5 3 0,-3-2 15,-2 0-15</inkml:trace>
  <inkml:trace contextRef="#ctx0" brushRef="#br0" timeOffset="52801.3926">9393 10138 0,'0'0'15,"0"0"-15,0 0 0,0 0 0,0 0 16,0 0-16,0 0 0,-14 29 15,14-29-15,-16 21 0,16-21 16,-21 33-16,9-15 0,0 3 16,0 1-16,0 2 0,0 1 0,-5 7 15,1 1-15,1 2 16,3-3-16,-1 4 0,2 0 16,2-8-16,1-3 0,3-7 0</inkml:trace>
  <inkml:trace contextRef="#ctx0" brushRef="#br0" timeOffset="54389.8079">10833 10081 0,'0'0'0,"0"0"16,0 0-16,14-28 0,-8 17 0,2 0 15,2-5-15,-1 2 16,-2 1-16,2-4 0,-2 0 16,-2 0-16,1 1 0,-7 0 15,-5 1-15,-3 1 0,-3 0 16,-9 3-16,-6 2 0,-4 0 0,-2 4 15,-10-2-15,0 3 0,2-1 16,1 3-16,-5 2 0,2 1 16,7 2-16,4 4 0,4 2 15,4 3-15,3-1 0,3 4 0,6 2 16,3 1-16,4 0 0,3-1 16,5 5-16,5 3 15,0-6-15,3 1 0,8 6 0,5 3 16,1-2-16,-1-2 0,0 4 15,2-1-15,-3-3 0,-1 0 16,-3 0-16,-2 2 0,-4-4 16,-2-3-16,-3 0 0,-3-2 15,-3-1-15,-3-2 0,-5-3 16,-4 4-16,-1-5 0,-1 1 0,-3-5 16,-4-1-16,-3-2 0,-2-1 15,-4-2-15,-2 2 16,3-3-16,-1 0 0,-2-4 0,3 1 15,3-1-15,3 0 0,4-2 16,5-2-16,6 1 0,5-4 0,0 1 16,0 4-16,0 1 15</inkml:trace>
  <inkml:trace contextRef="#ctx0" brushRef="#br0" timeOffset="54934.7718">11152 10233 0,'0'0'16,"0"0"-16,0 0 0,0 0 0,0 0 15,-21 20-15,21-20 16,-22 21-16,10-10 0,-2 1 0,-3 1 15,-1 1-15,0-3 0,-2 3 16,0 0-16,-2 1 0,2-1 16,1-3-16,3 1 0,1-3 15,3-2-15,1 0 0,2 0 16,2-3-16,0 1 0,3-3 0,1-1 16,3-1-16,-1-1 0,4-2 15,0 2-15,1-2 0,2 0 16,-1 2-16,2-1 0,1 2 15,-1 0-15,1 2 0,1-1 16,-1 2-16,-1 1 0,1 3 16,-1-3-16,-1 6 0,1-2 15,-2 2-15,0 1 0,-2 3 16,-1 1-16,-1 9 0,-1 2 16,-1-1-16,-1-1 0,-1 5 15,-3-1-15,1 1 0,0-4 0,0 7 16,-1 0-16,2 0 0,1-4 15,-2-2-15,1-1 0,2-3 16,1 1-16,-2-5 0,1-2 16,2-2-16,1-3 0,0-2 15,-1-4-15,0-5 0,4 0 0,2-5 16,5-4-16,-1 8 0,0 2 16,-1 2-16,-1-2 15,-3 2-15</inkml:trace>
  <inkml:trace contextRef="#ctx0" brushRef="#br0" timeOffset="55802.9633">11424 10232 0,'0'0'0,"0"0"16,0 0-16,0 0 0,0 0 15,0 0-15,0 0 0,0 0 16,0 0-16,-1 26 0,1-26 16,0 0-16,0 0 0,-8 27 15,8-27-15,0 0 0,-7 21 0,7-21 16,-3 8-16,0-2 0,1-2 16,1 0-16,1 0 15,0-1-15,0 0 0,-1-2 0,0 2 16,1 1-16,0-4 0,0 3 15,0-3-15,0 0 0,0 1 0,0-1 16,0 0-16,0 0 16,0 0-16,0 0 0,0 0 15,0 0-15,0 0 0,0 0 16,0 0-16,0 0 0,0 0 0,0 0 16,0 0-16,0 0 0,0 0 15,2 6-15,-2-6 0,-2 8 16,2-8-16,-2 10 0,1-6 15,1-4-15,-4 10 0,3-3 16,0 0-16,-1-3 0,1 3 0,0-3 16,0 3-16,-1 0 15,1-3-15,0 3 0,0-2 16,0 1-16,0-3 0,1 1 0,0-1 16,-1-2-16,0 2 0,1-3 15,0 0-15,0 0 0,0 0 16,-3-4-16,2-3 15,0 3-15,1-2 0,0-1 0,1 0 16,2-1-16,-1 1 0,1-3 16,3 2-16,-1-2 0,1 2 0,1-2 15,3-1-15,0 2 0,-1 0 16,1-1-16,0 2 16,0 2-16,1 1 0,2-1 15,1 2-15,1 0 0,0 2 0,3 1 16,-2 1-16,0 1 0,-2 1 15,-2 0-15,-1 3 0,-2-1 16,-1 3-16,-4 0 0,-2 1 16,-3-1-16,-1 0 0,-8 1 15,-5 1-15,-1-1 0,1 0 0,-3 1 16,0-2-16,-1 0 16,1-5-16,0 1 0,2 0 15,2 0-15,1-2 0,4 2 0,1-2 16,1 2-16,3 0 0,-1-3 15,2 3-15,1-3 0,2 0 16,3-3-16,5 3 0,1-3 16,2 3-16,2-1 0,1-1 15,1 2-15,0 2 0,4-4 16,0 1-16,-4-1 0,-3 1 0,-2 0 16,-1-2-16,-1 3 0</inkml:trace>
  <inkml:trace contextRef="#ctx0" brushRef="#br0" timeOffset="56052.289">11105 10631 0,'0'0'0,"0"0"0,0 0 16,-4 21-16,4-21 0,-1 19 15,1-19-15,2 28 0,-2-14 0,0 2 16,-1 1-16,0-2 16,1 2-16,0 1 0,-1-3 15,2 1-15,1-4 0,3-2 16,0-3-16,-1-6 0,-1 1 0,0-1 16,-1-1-16,1 0 0</inkml:trace>
  <inkml:trace contextRef="#ctx0" brushRef="#br0" timeOffset="56502.4369">11246 10707 0,'0'0'0,"0"0"0,0 0 16,0 0-16,0 0 0,0 0 15,21-16-15,-21 16 0,15-14 16,-15 14-16,24-16 0,-9 9 16,-1-1-16,4 4 0,2-3 0,-1 0 15,2 3-15,3-2 0,1 4 16,6-1-16,-3 0 0,2 0 15,0 2-15,-1 1 0,-2 0 16,6 3-16,-2 1 0,-3-1 16,-4 1-16,-1 1 0,0 1 15,-2 1-15,-2 1 0,-2 0 16,-2 1-16,-2-1 0,-1 2 0,-3-3 16,-2 2-16,-2 0 0,1-2 15,-3 4-15,-2 0 0,-2 2 16,-2-1-16,-2 2 0,-1-3 15,-1 3-15,1-2 0,-3 2 16,-2 2-16,1-1 0,0 0 16,-1-1-16,-1 0 0,-1 0 15,-1 1-15,1-2 0,-1-1 16,-1-2-16,2 1 0,1-3 0,1 2 16,1 0-16,2-2 0,1-1 15,0-3-15,2 2 0,-1-2 16,2 0-16,0-4 0,1 0 15,0 0-15,-3-3 0,-2-1 16,1-3-16,-1 0 0,1 3 16,2-3-16,-1 3 0</inkml:trace>
  <inkml:trace contextRef="#ctx0" brushRef="#br0" timeOffset="56735.0193">11428 10567 0,'0'0'0,"0"0"15,0 0-15,0 0 0,0 0 0,-6 21 16,6-21-16,2 19 0,-2-19 16,3 22-16,-3-22 15,2 25-15,0-15 0,-1 0 0,0 1 16,-1 0-16,0-1 0,0-3 15,-1-3-15,1 0 0,0-1 0,0 1 16</inkml:trace>
  <inkml:trace contextRef="#ctx0" brushRef="#br0" timeOffset="56885.0321">11452 10728 0,'0'0'0,"0"0"15,0 0-15,0 0 0,0 0 0,0 0 16,0 0-16,25-11 0,-25 11 15,24-4-15,-24 4 0,31-3 16,-14 0-16,-2 2 0,0-3 16,-2 1-16,-2 0 0,-1 2 15</inkml:trace>
  <inkml:trace contextRef="#ctx0" brushRef="#br0" timeOffset="57352.5319">12175 10417 0,'0'0'0,"0"0"0,0 0 0,0 0 16,0 0-16,0 0 0,22 25 15,-22-25-15,18 21 0,-18-21 16,16 18-16,-10-11 0</inkml:trace>
  <inkml:trace contextRef="#ctx0" brushRef="#br0" timeOffset="58468.946">13041 10167 0,'0'0'0,"0"0"0,7-14 16,-3 5-16,1 0 0,-2-5 15,0 1-15,0 0 0,0-1 0,0-5 16,-1 0-16,-1 4 0,0 2 16,-3 1-16,-2 1 0,-4 1 15,-1 2-15,-3 3 0,-2 3 16,-1 2-16,0 2 0,-3 3 15,-2 1-15,2 2 0,-1 3 16,0 3-16,2 1 0,1 1 16,3 0-16,-3 5 0,3 1 15,2-1-15,2-3 0,3 3 16,1-6-16,2 2 0,2-1 0,1 1 16,2-3-16,0 0 0,1 0 15,0-6-15,0-1 0,2 0 16,-1 0-16,2-3 0,0-1 15,2-1-15,1-2 0,1-2 16,1-1-16,0-3 0,0 1 16,0-2-16,-1 0 0,0-3 15,-2 2-15,1-3 0,-1 0 16,0-2-16,0 1 0,0-2 0,0 0 16,-1-1-16,-1 1 0,0 2 15,-1-1-15,1 3 0,-1 2 16,0 2-16,-1-1 0,-1 2 15,1 0-15,-2 2 0,0 1 16,-2 2-16,0 0 0,0 0 16,-1 2-16,0 3 0,-1-1 0,-1 6 15,0 1-15,0 3 0,-1 0 16,0 4-16,-1-2 0,-1 4 16,1 2-16,-3 10 0,-1 0 15,0 1-15,-1 2 0,-4 11 16,-3 1-16,1-1 0,-1 0 15,-3 8-15,2 0 0,0-1 16,3 0-16,-3 6 0,3 1 16,-1-7-16,2-6 0,-1 3 15,1-2-15,2-7 0,1-3 0,2 3 16,4 0-16,0-7 0,1-6 16,2-4-16,2-3 15,1-7-15,1-2 0,0-4 0,0-1 16,-1-2-16,0-3 0,5-2 15,2-1-15,2-5 0,3 2 16,1-6-16,3-3 0,0-1 0,2-2 16,3-6-16,2-3 15,-1 0-15,-4 4 0,2-8 16,-1 0-16,-2-2 0,-2 4 0,1-3 16,-2 4-16,-3 0 0,-3 2 15,-2-4-15,-3-1 0,-1 5 16,-5 4-16,-3-3 0,-4 1 15,0 1-15,0 3 0,0 3 16,-3 0-16,0 2 0,-1 2 16,2 4-16,-1 3 0,1 0 15,1 1-15,1 3 0,1 0 16,2 1-16,-1 2 0,3 1 0,2 6 16,3-3-16,3 0 0,7 7 15,7 0-15,3 1 0,4 0 16,10 9-16,5 1 0,-8-6 15,-5-2-15,-6-3 0</inkml:trace>
  <inkml:trace contextRef="#ctx0" brushRef="#br0" timeOffset="59112.3211">14048 10276 0,'0'0'0,"0"0"16,0 0-16,0 0 0,36-6 0,-36 6 15,48 0-15,-20 0 16,3 0-16,11 4 0,2 0 15,-1 0-15,-1 2 0,7 5 0,-3 1 16,-9-2-16,-6 0 0,-5-3 16</inkml:trace>
  <inkml:trace contextRef="#ctx0" brushRef="#br0" timeOffset="59318.4943">14177 10707 0,'0'0'0,"0"0"15,0 0-15,38 3 0,-38-3 0,49 0 16,-16 3-16,11 1 16,3 0-16,2 2 0,5-2 15,1 3-15,-11-3 0,-7 0 0</inkml:trace>
  <inkml:trace contextRef="#ctx0" brushRef="#br0" timeOffset="67769.4518">16136 10503 0,'0'0'0,"0"0"15,0 0-15,8-22 0,-6 12 0,0-1 16,-2-6-16,-3 2 16,1 0-16,-5-6 0,-2-1 15,-1 1-15,-1 0 0,-3 0 16,-1 2-16,-1 1 0,0 2 0,-5 0 16,-2 2-16,2 5 0,3 4 15,3 1-15,0 6 16,3 1-16,1 3 0,4 5 0,2 4 15,3 0-15,1 1 0,3 9 16,4 4-16,0-1 0,3 1 0,0 3 16,1 5-16,0-3 15,-1-1-15,-1 6 0,0 3 16,-2-8-16,-3-3 0,-3 1 16,-2-4-16,-4-2 0,-3-4 0,-4-1 15,-3-7-15,-2 1 0,0-1 16,-7-7-16,-6-5 0,2-4 15,3 1-15,-3-5 0,-1 2 16,2-3-16,-1-1 0,3-3 16,1-2-16,7-1 0,2 3 0,3 0 15,3-3-15,2 0 0,3 3 16,3-4-16,2 1 16,1 0-16,1 2 0,7-1 0,5-1 15,3 3-15,1 0 0,9 4 16,7 0-16,1 3 0,2 0 15,11-3-15,3 4 0,-7-1 16,-4 1-16,8 2 0,2-2 16,-8 0-16,-7-1 0,-8 0 15,-8 1-15,-3 3 0</inkml:trace>
  <inkml:trace contextRef="#ctx0" brushRef="#br0" timeOffset="68185.5695">16676 10245 0,'0'0'16,"0"0"-16,0 0 0,0 0 0,0 0 15,0 0-15,0 0 0,0 0 16,-20 25-16,20-25 0,-21 22 15,21-22-15,-27 25 0,13-10 16,0 2-16,-1-2 0,1 2 0,-5 8 16,0 0-16,1 0 15,2-3-15,2 4 0,1 2 16,2-1-16,1-4 0,0 8 16,2-5-16,2 1 0,0-4 0,2 1 15,0-2-15,1-1 0,1-3 16,-1-4-16,-1 0 0,2-3 15,0 0-15,0-3 0,-1-1 16,1 0-16,0-4 0,-5 1 16,-1-5-16,-5-2 0,-1 0 15,-7-7-15,-4-5 0,-2 0 0,0-3 16,-7-3-16,-1-4 16,8 7-16,5 4 0,4 0 0</inkml:trace>
  <inkml:trace contextRef="#ctx0" brushRef="#br0" timeOffset="68352.5437">16672 10474 0,'0'0'0,"15"4"0,6-1 16,6 4-16,2-2 0,13 6 16,4 2-16,6 2 0,-3 2 0,-4-2 15,-2 3-15,-1 3 0,-8-3 16,-7-1-16,-3-2 0,-9-8 15,-5-4-15,-3-2 0,-3 2 16,0-3-16</inkml:trace>
  <inkml:trace contextRef="#ctx0" brushRef="#br0" timeOffset="69637.1338">12693 11696 0,'0'0'0,"0"0"0,0 0 0,0 0 16,0 0-16,24-11 0,-24 11 15,23-1-15,-9 1 0,5 1 16,3 4-16,0-1 0,0 1 0,1 2 16,3 1-16,5 2 0,-3 1 15,-1 2-15,-3 0 0,-3 2 16,-3-2-16,-4 2 0,-3 2 15,-2-2-15,-3 0 0,-7 3 16,-6-2-16,-4-5 0,-5 0 0,-9 3 16,-5 0-16,-1-2 15,0-1-15,-3-1 0,-2 0 16,0 1-16,2-1 0,-4 2 16,1 1-16,5-2 0,4 0 0,2-2 15,3-1-15,4 0 0,4-2 16,4 2-16,2-1 0,5 1 15,3-2-15,2 1 0,2 1 16,5 0-16,4 2 0,3-1 16,5 1-16,4 1 0,5-2 0,1-2 15,2 0-15,0 0 16,1 0-16,0 0 0,0-1 16,-3 0-16,-3-1 0,6 2 0,-1 0 15,-3-1-15,-2 0 0,-4-2 16,-5 1-16,-4-2 0,-2 0 15,-2-2-15,-1-1 0,-1 2 16,0 1-16,-2 1 0,-2-1 16,-2-3-16,-2-2 0,0 2 15,0-4-15,0 4 0</inkml:trace>
  <inkml:trace contextRef="#ctx0" brushRef="#br0" timeOffset="73718.711">13005 11837 0,'0'0'0,"0"0"0,0 0 0,0 0 15,0 0-15,0 0 0,0 0 16,0 0-16,-14-21 0,14 21 16,-27-5-16,27 5 0,-39 0 0,14 4 15,-4 2-15,1 1 0,0 1 16,-9 5-16,-1 2 16,3 1-16,2-1 0,-4 8 15,5 1-15,6-1 0,4 0 0,4-2 16,5 0-16,3-3 0,2-2 15,5 0-15,4 0 0,3-4 16,4-1-16,8-2 0,6-2 16,0-2-16,0-2 0,6-3 15,6-2-15,-5-1 0,-1-2 0,7-4 16,0-3-16,-4-4 0,-4-3 16,-3-3-16,-2-4 15,-3 3-15,-4 3 0,-3-7 0,-3-4 16,-3 2-16,-3 3 0,-2-1 15,-2-2-15,-2 6 0,-3 1 16,-6 1-16,-4 1 0,-2 2 16,-1 1-16,-2 4 0,-2 2 15,-1 4-15,0 1 0,-5 6 16,-2 4-16,3 2 0,4 1 0,-2 7 16,-4 2-16,6 2 0,3-2 15,3 8-15,3 4 0,4 0 16,4-1-16,5 2 0,4 0 15,2-3-15,3-1 0,8 2 16,6 0-16,-5-9 0,-1-2 0,8 2 16,4-1-16,-4-6 0,1 0 15,3-5-15,1-2 16,1-2-16,-1 1 0,0-4 16,0-3-16,-5-1 0,-4-1 0,-3-4 15,0-2-15,-3 1 0,-1-1 0,-3-1 16,-1-4-16,-4 0 15,-2 1-15,-3 0 0,-3 0 16,-2 3-16,0 2 0,-9-1 16,-6-1-16,-1 1 0,-1 2 0,-3 2 15,-3 3-15,1 3 0,1 2 16,-6 4-16,2 6 16,3-2-16,4 2 0,2 2 0,1 4 15,6-1-15,4 0 0,4 0 16,4 2-16,2 0 0,2-3 0,4-2 15,5-1-15,-1-1 0,1-2 16,8 2-16,5 1 16,0-3-16,-1-2 0,1 1 15,1-2-15,-2 0 0,0-1 0,1 0 16,-4-4-16,-4 0 0,-3-3 16,-3-1-16,-3-3 15,-5 0-15,-4 0 0,-10-8 0,-8-5 16,4 4-16,4 2 0,2 3 15</inkml:trace>
  <inkml:trace contextRef="#ctx0" brushRef="#br0" timeOffset="74468.7826">10993 11465 0,'0'0'0,"0"0"15,0 0-15,0 0 0,0 0 0,0 0 16,0 0-16,0 0 0,0 0 15,-26-1-15,26 1 16,-45 7-16,15-2 0,-3 4 0,-3 1 16,-9 3-16,1 0 0,1 1 15,1 0-15,-5 3 0,3-2 16,7-2-16,6-1 0,6-1 16,4 0-16,5 1 0,3-1 15,5-2-15,1 1 0,6-1 16,4-3-16,6 1 0,4 0 0,6 0 15,3-3-15,6 1 0,2-1 16,4-1-16,1 1 16,0-2-16,2-1 0,-3 1 0,-1 2 15,-1-4-15,-5 3 0,-5-2 16,-3-2-16,-3 1 0,-4 0 16,-5-1-16,0-1 0,-3-2 15,-1 0-15,-4-3 0,-4-3 16,0-1-16,-2 2 0,2-1 15,0 2-15,2 2 0</inkml:trace>
  <inkml:trace contextRef="#ctx0" brushRef="#br0" timeOffset="74738.5714">10853 11417 0,'0'0'0,"0"0"0,0 0 15,0 0-15,-8 27 0,8-27 16,-13 29-16,4-11 0,1 1 0,-2 2 16,-1 3-16,-1 2 0,-1-1 15,-2 9-15,0 0 0,0-2 16,2 3-16,-5 3 0,0-4 16,1-1-16,3-1 0,-1-2 15,2-1-15,2-5 0,2-3 16,2-3-16,1-1 0,4-5 15,2-1-15,5-7 0,5-4 16,-1-1-16,-2 1 0,-2 0 16</inkml:trace>
  <inkml:trace contextRef="#ctx0" brushRef="#br0" timeOffset="75138.0622">11283 11606 0,'0'0'0,"0"0"0,0 0 16,26-7-16,-26 7 0,29 0 0,-10 2 15,0 0-15,1 3 0,0 0 16,-1-1-16,4 5 0,-4 0 0,-1 2 16,-1-1-16,-6 3 15,-5-1-15,-5 1 0,-3-1 0,-2 2 16,-3-3-16,-5 2 15,-6 1-15,-3 0 0,-2 0 16,-4 3-16,0 0 0,1-2 16,0-1-16,3 0 0,2-1 15,2 0-15,4-3 0,3-1 0,2 0 16,3-2-16,3 0 0,4 0 16,3 1-1,6-2-15,4 1 0,2-2 0,0-1 16,5 2-16,3-1 0,1-1 15,1 1-15,3 0 0,0 1 16,-2-2-16,0-1 0,0-2 16,3-2-16,-6 1 0,-4-1 0,-4 0 15</inkml:trace>
  <inkml:trace contextRef="#ctx0" brushRef="#br0" timeOffset="75312.1803">11857 11939 0,'0'0'0,"0"0"15,0 0-15,0 0 0,0 0 0,0 0 16,0 0-16,0 0 0,0 0 16,-19 21-16,19-21 0,-27 3 15,27-3-15,-19 2 0</inkml:trace>
  <inkml:trace contextRef="#ctx0" brushRef="#br0" timeOffset="76219.6736">7674 11298 0,'0'0'0,"0"0"0,0 0 16,-6 22-16,6-22 0,-5 22 0,2-8 15,-3 0-15,2 0 0,-1 3 16,0 3-1,-1 0-15,1 2 0,-1-4 16,1 0-16,-1 0 0,1-2 16,0-2-16,1-3 0,1-2 15,0 1-15,1-3 0,0-1 0,1-2 16,1-2-16,-2 1 0,1-1 16,1-2-16,-3 4 0,3-4 15,-2 3-15,2-3 0,0-5 16,0 1-16,0 1 0,0 1 15</inkml:trace>
  <inkml:trace contextRef="#ctx0" brushRef="#br0" timeOffset="80319.5522">3678 13685 0,'0'0'0,"0"0"0,0 0 16,23-2-16,-14 1 0,5 1 15,6 0-15,0 0 16,2 0-16,11-2 0,3 1 15,2 1-15,0 0 0,14 0 16,3-1-16,7 1 16,5-2-16,6 0 0,-10-1 0,21 4 15,6 3-15,-7-1 16,-5 1-16,14-1 16,0 0-16,-6-2 0,-5 0 0,39 1 15,-6 2-15,-12-1 0,-7 0 16,-4-1-16,-2 1 0,-3 2 0,1 0 15,-2 2-15,2 1 16,-2-2-16,-3-2 0,6 0 16,0 1-16,-1-1 0,-1 0 0,1-1 15,3-1-15,-6 1 0,-3 0 16,-1 1-16,1 1 0,-8 0 16,-5 1-16,4 1 0,2 0 15,-7 0-15,-4-2 0,-10-5 16,-7-5-16,1 6 0,1 4 0,-2 2 15,0 0-15,-6-2 16,-4-2-16,-5-1 0,-3-1 0,-5 0 16,1 2-16,-9-3 0,-3-1 15,-7 0-15,-3-1 0,-2 2 16,0 0-16,-4-4 0,0 1 16,-5-3-16,-4 0 0,-5-1 15,-3 2-15,7 2 0,3 1 16,2 0-16</inkml:trace>
  <inkml:trace contextRef="#ctx0" brushRef="#br0" timeOffset="81319.4558">4569 11987 0,'0'0'0,"0"0"16,0 0-16,0 0 0,-14-22 15,14 22-15,-18-16 0,6 7 16,-4 1-16,0-1 15,-7 1-15,1 1 0,0 2 0,-9 1 16,2 1-16,-5 1 0,2 0 16,-9 6-16,0 4 0,9 2 15,3 4-15,4-3 0,3-1 16,0 3-16,4 1 0,7 2 16,2 1-16,6 0 0,1-1 0,7 3 15,4 5-15,2-5 16,4-2-16,1 3 0,6 2 0,3 1 15,3 1-15,5 4 0,1-1 16,-2-3-16,-1 1 0,-2-1 16,2-1-16,-5 1 0,0-1 15,-6 0-15,-1-1 0,-4 0 16,-5-1-16,-5 0 0,-2-2 16,-4-1-16,-6-1 0,-7-2 15,-4-1-15,-2-2 0,-2 0 0,-4-3 16,-6 0-16,1-1 0,2 0 15,-4-4-15,-1-2 0,0-1 16,3-1-16,5-2 0,4-1 16,0 1-16,3-3 0,0-1 15,3-1-15,4-2 0,2-1 16,5 0-16,4 0 0,3-2 16,5-2-16,3 1 15,2 0-15,-1 0 0,-2 4 16,0 1-16</inkml:trace>
  <inkml:trace contextRef="#ctx0" brushRef="#br0" timeOffset="81672.5851">4752 12406 0,'0'0'0,"0"0"15,0 0-15,26 0 0,-26 0 0,29 0 16,-5 0-1,-1 0-15,1 0 0,8-2 0,3-1 16,-3 2-16,2 3 0,2 0 16,1 1-16,-8-2 0,0-1 0,-4 4 15,0 1-15,-7-2 0,-2-3 16,-7-1-16,-3-1 0,1 0 16,-4 1-16,1 0 0</inkml:trace>
  <inkml:trace contextRef="#ctx0" brushRef="#br0" timeOffset="81919.7092">5114 12341 0,'0'0'0,"0"0"16,0 0-16,0 0 0,0 0 0,-8 17 15,8-17-15,0 0 0,-12 28 16,12-28-16,-13 27 0,7-14 15,-1 1-15,2-1 0,0 1 16,-1-1-16,0 0 0,1 2 16,0 0-16,-1-2 0,0 0 0,2-2 15,-1-2-15,2 0 0,2-3 16,-2 0-16,0-2 0,1 1 16</inkml:trace>
  <inkml:trace contextRef="#ctx0" brushRef="#br0" timeOffset="82094.8394">5186 12488 0,'0'0'0,"0"0"0,0 0 16,0 0-16,0 0 0,0 0 16,0 0-16,7 24 0,-7-24 15,0 0-15,-4 20 16,4-20-16,-14 17 15,14-17-15,-14 13 0,9-8 0</inkml:trace>
  <inkml:trace contextRef="#ctx0" brushRef="#br0" timeOffset="82352.8518">4461 12729 0,'0'0'0,"0"0"0,0 0 15,0 0-15,0 0 0,36-10 16,-15 7-16,1-2 0,1 1 0,8 0 16,3-1-16,11-2 15,1-2-15,2 2 0,3 1 16,9 0-16,-2 1 0,9 0 0,-1 1 16,-7 2-16,-5 1 0,1-1 15,-4 4-15,-9-1 0,-6 0 16,-5 1-16,-4 1 0,-7-1 15,-4 1-15,-9-2 0,1 0 16,-1-1-16</inkml:trace>
  <inkml:trace contextRef="#ctx0" brushRef="#br0" timeOffset="82669.8623">5165 12764 0,'0'0'0,"0"0"0,0 0 0,0 0 16,7 27-16,-7-27 0,6 24 16,-6-24-16,9 27 0,-4-12 15,0 2-15,-2 0 0,2 2 0,-1 2 16,0 2-16,-1 7 16,-2 0-16,-1 1 0,-1 0 15,-1-3-15,-2-1 0,-1 3 0,-2-1 16,0-4-16,-2-1 0,-6-4 15,-1-3-15,-1-1 16,1 0-16,0-1 0,-1-2 0,0-5 16,2-4-16,-2-5 0,-2-3 15,3-2-15,2 0 0,1 0 16,4 2-16,1 1 16</inkml:trace>
  <inkml:trace contextRef="#ctx0" brushRef="#br0" timeOffset="83055.0782">4862 12859 0,'0'0'0,"0"0"0,0 0 16,0 0-16,0 0 0,0 0 16,0 0-16,-25 19 0,25-19 15,-19 16-15,9-6 0,1 2 16,-1 1-16,1-1 0,3 1 15,-1-1-15,5 1 0,1 0 16,1-1-16,1-1 0,1-1 0,3 0 16,1-1-16,2-1 0,0 0 15,0-3-15,0-2 16,0 0-16,0-3 0,0-1 0,2-1 16,-1-2-16,-1-2 0,0 1 15,-2-2-15,1 0 0,-1-2 16,1 0-16,-1-1 0,-3-1 15,-1-1-15,-2 1 0,-1 1 16,-1 0-16,0 0 0,-5 0 16,1 0-16,-4-1 0,-3 2 0,1 0 15,-3 1-15,1 0 0,0 0 16,3 3-16,-1 1 16,5 1-16,1 1 0,2-1 0,-1 2 15,2-1-15</inkml:trace>
  <inkml:trace contextRef="#ctx0" brushRef="#br0" timeOffset="83344.0892">5893 12656 0,'0'0'16,"0"0"-16,22 1 0,-9 0 0,2-1 16,2 0-16,5-1 0,6 1 15,-1 0-15,3 0 0,1 0 16,0 1-16,1 0 0,0 0 15,-6 0-15,-5 0 0</inkml:trace>
  <inkml:trace contextRef="#ctx0" brushRef="#br0" timeOffset="84103.0369">6991 12678 0,'0'0'0,"0"0"0,0 0 15,11-20-15,-6 11 0,-2-1 0,0 0 16,0-2-16,-1-1 0,-1-5 15,-2-1-15,-1 4 16,-3-1-16,-1-2 0,-2 3 16,-6 0-16,-6 2 15,1 2-15,1 1 0,-3 6 16,-2 3-16,-1 4 0,-1 2 16,-9 9-1,0 4-15,3 5 16,2 4-16,3-4 0,4-2 0,0 4 0,5 2 15,4 1-15,6 2 0,-1 0 16,4 1-16,2-4 0,5-4 0,4-3 16,3-1-1,2-2-15,-2-1 0,4-2 0,1-1 16,0-2-16,2-3 0,-2-4 16,3-2-16,-1-2 0,-1-3 15,1 0-15,0-1 0,2-1 16,-3-1-16,1-2 0,1-3 15,-2-1-15,0 0 0,-1-2 16,-3-2-16,2 1 0,-4 0 0,-2 0 16,0 0-16,0 1 0,2 1 15,-4 2-15,1 0 0,-3 1 16,-1 2-16,-1 2 0,1 2 16,-2 1-16,1 0 0,-2 3 15,-2 1-15,1 2 0,-2 1 16,3 0-16,-2 3 0,-1 0 15,1 2-15,0 1 0,0 2 16,0 0-16,-1 2 0,1 4 16,1 0-16,1 2 15,0 0-15,-2-1 0,1-3 16,1 0-16,0 0 0,0-2 16,0-1-16,0-2 0,0-3 15,0 0-15,0-3 0,3 0 0,0-4 16,1-1-16,0 0 0,-1-1 15,2 1-15,-4-2 0</inkml:trace>
  <inkml:trace contextRef="#ctx0" brushRef="#br0" timeOffset="84303.0118">7220 12909 0,'0'0'0,"0"0"0,0 0 15,0 0-15,1 22 0,-1-22 16,-5 22-16,5-22 0,-5 28 16,-1-10-16,2 3 0,1-1 15,-1-2-15,0 8 0,1 1 16,-1-1-16,1-1 0,1-2 16,0-4-16,-1-4 0</inkml:trace>
  <inkml:trace contextRef="#ctx0" brushRef="#br0" timeOffset="85019.5184">5649 14258 0,'0'0'0,"0"0"16,0 0-16,0 0 0,0-27 0,0 27 16,0-21-16,-2 8 0,1-1 15,-3 1-15,-3 0 0,-1 1 16,-1-1-16,-6-2 0,-2 1 15,-3 0-15,-3 3 0,-2 3 16,-4 2-16,4 2 0,2 1 0,-8 3 16,1 2-16,3 3 15,1 2-15,6 2 0,5 3 16,2-1-16,5-1 0,7 5 0,4 2 16,2 0-16,1 0 0,5 2 15,5 0-15,0 1 0,3 1 16,4 1-16,5 3 15,-2-1-15,0 0 0,7 4 0,-1-1 16,-6 0-16,-2-2 0,-2-2 16,-3-3-16,-8 0 0,-3 1 0,-5-3 15,-3-3-15,-6 2 16,-5-3-16,-6-3 0,-3-1 0,-2-2 16,-2-4-16,-3 0 0,-1 2 15,-3-5-15,3 1 0,-1-4 16,-6 1-16,7-3 0,2 1 15,2-4-15,4-6 0,1 2 16,4 0-16,5-1 0,5-5 16,3 4-16,4 0 0,0 1 15,-2 3-15,0 2 0</inkml:trace>
  <inkml:trace contextRef="#ctx0" brushRef="#br0" timeOffset="85535.7998">6055 14358 0,'0'0'0,"0"0"0,0 0 15,0 0-15,-13 21 0,13-21 16,-12 18-16,4-7 0,0 0 0,1 0 15,-4 3-15,0-4 16,-2 3-16,-2-1 0,2 1 16,3-3-16,-1 0 0,3-3 15,3 0-15,0-3 0,0 0 0,2-1 16,3-3-16,-2 3 0,2-3 16,2 0-16,3 0 15,-1-2-15,0-1 0,1 1 0,1-1 16,0 3-16,1 0 0,-1-1 15,1 1-15,-1 0 0,0 0 0,-2 1 16,0 4-16,0 0 16,0-1-16,-1 3 0,0 4 15,1-1-15,-3 5 0,1-1 16,-2 4-16,0 1 0,0 1 0,0 8 16,-3 2-16,3-2 0,-3 0 15,2 4-15,1 2 0,-2 7 16,1-5-16,1 0 0,-2 0 15,2-4-15,2-4 0,-2 1 16,0-4-16,1-7 0,1-4 0,-2-3 16,1-3-16,2-2 15,0-2-15,-1-4 0,2-7 16,0 3-16,-2 1 0,1 2 0</inkml:trace>
  <inkml:trace contextRef="#ctx0" brushRef="#br0" timeOffset="86486.3525">6351 14319 0,'0'0'0,"0"0"0,0 0 0,0 0 16,0 0-16,0 0 15,0 0-15,0 0 0,0 0 0,6 25 16,-6-25-16,0 0 0,0 0 0,14 18 16,-14-18-16,0 0 0,25 11 15,-13-8-15,-1-1 0,1 0 16,1 1-16,3-2 0,1 2 16,1-2-16,0 2 0,-2 0 15,2-2-15,-4 1 0,2-1 16,-1 2-16,1 0 0,-1 1 15,-2 3-15,-1-2 0,-2 1 16,0 2-16,-1 2 0,-5-1 16,-4 1-16,-2 3 0,-2-2 15,-4 5-15,-2 0 0,-5 2 0,-4 0 16,-5 3-16,-3 2 16,-2 0-16,-1-3 0,-8 7 0,-1-1 15,0 1-15,0-2 0,-5 0 16,3 0-16,6 0 0,4-3 15,4-4-15,1-3 16,5-2-16,5-1 0,4-2 0,5-3 16,4 0-16,3-2 0,4-2 15,7 0-15,3-4 0,-1-5 0,8-1 16,5-1-16,1 2 0,0 2 16,6-1-16,4 0 0,0 1 15,1 0-15,9 0 16,4 2-16,-4 1 0,-5 1 15,2 3-15,0 1 0,2 2 0,-7-1 16,0 5-16,-1 4 16,-4 0-16,-8 0 0,-4 1 15,-4-1-15,-6-2 0,-3 1 0,-4-2 16,-2-3-16,0 2 0,-3 1 16,-7-1-16,-2 1 15,0-4-15,-1 0 0,-2-2 0,-2-2 16,0 0-16,0-2 0,2-2 15,0 1-15,1-4 0,-1-2 0,2-2 16,-2-1-16,5 1 0,-1 0 16,0-3-16,0-3 15,4 0-15,-2-3 0,3 2 0,0-3 16,0 0-16,2 4 0,-1-3 16,1 1-16,-2 0 0,-1 2 15,0 2-15,1 1 0,-1 0 16,1 1-16,0 3 0,-1 0 15,0 3-15,0 4 0,-2 0 16,1 3-16,-1-2 0,2 5 0,-1-2 16,0 3-16,0 0 0,1 1 15,-1 2-15,2 5 16,1-4-16,0 3 0,0 4 16,0-1-16,0 1 0,2-3 0,2 0 15,0 2-15,1-3 0,1 0 16,3-2-16,2-2 0,2 0 15,2-5-15,-2 1 0,-1-2 16,-3 0-16</inkml:trace>
  <inkml:trace contextRef="#ctx0" brushRef="#br0" timeOffset="86852.7481">8402 13646 0,'0'0'16,"0"0"-16,0 0 0,32 2 0,-17 0 0,8 2 16,4 0-1,-3 0-15,-1 1 0,2 2 0,0 2 16,-3-2-16,-2 0 0,0 0 15,-4 0-15,-3-3 0</inkml:trace>
  <inkml:trace contextRef="#ctx0" brushRef="#br0" timeOffset="87002.9241">8318 13953 0,'0'0'0,"0"0"0,0 0 15,33 7-15,-19-3 0,7 1 16,6-2-16,8 3 0,0 0 16,-5 0-16,-4-2 0,-6-1 0</inkml:trace>
  <inkml:trace contextRef="#ctx0" brushRef="#br0" timeOffset="88019.7104">9496 13553 0,'0'0'16,"2"-6"-16,2-2 0,0-1 0,-1 1 15,0-3-15,-1-4 0,2-3 16,-2 1-16,-2 0 0,-2-1 15,-2 2-15,-1 1 0,-3 2 16,-2 1-16,-1 2 0,-1 0 16,-1 3-16,0 2 0,-2 3 0,0 1 15,-3 3-15,-2 3 16,1 2-16,0 1 0,0 4 16,3 4-16,-1 0 0,3 1 0,-3 5 15,3 2-15,1 1 16,2 2-16,3 0 0,4 1 15,2-5-15,2-2 0,1 0 0,2 0 16,0-2-16,0-1 0,2-2 16,0-2-16,0-3 0,0-1 0,3-2 15,2-1-15,1-3 0,1-1 16,-1-3-16,1-3 16,0 0-16,0 0 0,-1-2 0,0-4 15,-1 0-15,-1-1 0,0 0 16,-1-1-16,0 1 0,-1-1 15,1 0-15,-2 0 0,1 0 16,-1-1-16,-2 2 0,-1 1 16,-1 2-16,1 0 0,-1 3 15,-2 1-15,0 3 0,-5-1 0,3 3 16,-1 1-16,0 2 0,-2 0 16,0 5-16,-1 1 0,0 5 15,-2 1-15,-5 6 0,-3 1 16,1 2-16,-1 2 0,2 1 15,0 3-15,-3 10 0,3 2 16,-4 2-16,-2-1 0,-2 7 16,1-5-16,1 6 0,3 4 15,1-4-15,3-4 0,1 7 16,2-2-16,2-3 0,3 1 0,0-4 16,3 1-16,3-2 0,3-4 15,3-4-15,4-1 0,1-9 16,3-3-16,0-2 0,1-2 15,-3-8-15,0-6 0,-1-1 16,-1 0-16,3-4 0,1-3 0,0-4 16,3-5-1,0 1-15,-1-3 0,0-4 0,-1-5 16,-2-2-16,-2 0 0,-1-3 16,-1-3-16,0 0 0,-2 2 0,-1-6 15,-1 1-15,-4-1 0,-2 2 16,-1-2-16,-3 3 0,1 1 15,0-1-15,-3 1 0,-1-1 16,-3 2-16,0 4 0,-2 2 16,-2-1-16,1 5 15,1 2-15,2 3 0,0 3 0,2 0 16,1 4-16,0 3 0,0 3 16,2 0-16,1 2 0,0 1 15,3 7-15,2-1 16,3 1-16,0 0 0,1 5 0,4 0 15,2 2-15,5 1 0,0 1 16,0-2-16,-1 0 0,3 0 16,2 3-16,1-5 0,0 0 0,-4-5 15,-2-1-15,-4-3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3T08:25:25.2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13337 1978 0,'0'0'0,"0"0"16,0 0-16,-17-14 0,17 14 0,-14-8 15,2 2-15,-2 2 16,0-4-16,-4 2 15,-3 2-15,0-3 0,1 0 0,-10 3 16,-1 0-16,0 1 0,0 3 16,-2 0-16,-3 0 0,-7 6 15,1-2-15,-1 4 0,-1 2 16,-2 1-16,1 3 0,-7 5 16,3 1-16,2-1 0,3 2 0,0 0 15,0 1-15,-3 6 0,4-3 16,1 1-16,1-2 0,3 5 15,3 0-15,0 2 0,0-2 16,3 0-16,1 3 0,2 0 16,3 3-16,-1-2 0,2-4 0,-3 9 15,3-1-15,4-2 16,3-3-16,4 0 0,2-3 16,3 0-16,1-1 0,2 4 0,0 2 15,3-2-15,1-1 0,0-1 16,2 0-16,2-1 0,1-1 15,0-1-15,2 0 0,0-2 16,2 0-16,3 0 0,2 2 16,2-1-16,2 0 0,-1-7 15,4-2-15,0 2 0,-1 1 0,4-1 16,4-1-16,0 0 16,2-1-16,0 0 0,1-3 0,2 2 15,2-3-15,1 0 0,1 1 16,2-2-16,0-3 0,7 1 15,1-2-15,-1 2 0,0 0 16,0-3-16,0-2 0,0-1 16,0-2-16,4 1 0,1-2 15,-2 0-15,-4-2 0,2 0 16,2-3-16,-2-1 0,-2-2 0,8 0 16,0 1-16,-6-3 0,-3 1 15,2-2-15,1-2 0,-2-3 16,0-4-16,0-4 0,0-3 15,-4 7-15,-4 5 0,1-5 16,0-4-16,-3-3 0,-2-1 16,-2-1-16,-2-1 0,2 2 15,0-3-15,-3-2 0,0-2 16,-4 4-16,-2 1 0,-1-3 16,0-4-16,-2 3 0,0 2 0,-2-3 15,1 0-15,-4-1 0,-2-1 16,-3 0-16,-3-3 0,-2 6 15,-1-2-15,0-4 0,-1 0 16,-4 10-16,-5 0 0,-1-1 16,-1-1-16,-1-1 0,-1 0 15,-1 0-15,-2 0 0,0 3 16,-3 1-16,-5-1 0,-4 4 16,0-1-16,1 3 0,-8 1 0,-5 0 15,-1 2-15,-1 0 0,-4 1 16,-4 3-16,-9-1 0,-2 6 15,-1 5-15,-2 4 0,-2-1 16,-1 6-16,-6 1 0,-3 3 16,-30 12-16,11 5 0,5 1 15,4-3-15,26-8 0,19-3 0,14-4 16</inkml:trace>
  <inkml:trace contextRef="#ctx0" brushRef="#br0" timeOffset="5765.0319">4277 5987 0,'0'0'0,"0"0"16,0 0-16,0 0 0,0 0 0,0 0 15,0 0-15,0 0 0,26 0 0,-26 0 16,25 0-16,-25 0 15,33 0-15,-12 3 0,-1-1 16,2 1-16,0 0 0,2 3 16,2-2-16,4 3 0,-1002 0 0,2002-3 15,-1005 3-15,-1 0 0,-2-2 16,-1 4-16,-5 0 0,0 0 16,-3-1-16,-4 2 0,-5-2 15,-4 3-15,-4 2 0,-6 2 16,-6-1-16,-2 1 0,-5 2 0,-4 0 15,-3 2-15,-7 6 0,-1-1 16,1-2-16,-1-1 16,-4 1-16,5-4 0,4-4 0,3 0 15,6-3-15,5-1 0,3-2 16,3-1-16,4-3 0,-1 0 16,5 0-16,2-2 0,-1 2 15,4-1-15,0-2 0,1 5 16,3-5-16,0 2 0,6-3 15,1 1-15,3-1 0,3 0 0,3-1 16,3-1-16,2 1 16,2 0-16,0-2 0,3 3 15,7 0-15,-2 0 0,-1 0 0,1 0 16,0 3-16,-2-2 0,-6-1 16,-5 1-16,-3-1 0</inkml:trace>
  <inkml:trace contextRef="#ctx0" brushRef="#br0" timeOffset="6041.2318">5574 5815 0,'0'0'0,"0"0"0,0 0 15,0 0-15,0 0 0,0 0 16</inkml:trace>
  <inkml:trace contextRef="#ctx0" brushRef="#br0" timeOffset="6914.7248">5649 5926 0,'0'0'16,"0"0"-16,0 0 0,0 0 15,7-20-15,-7 13 0,2-2 16,-1 0-16,0 0 16,-1-1-16,-1 0 0,-2 2 0,0-1 0,-4 3 15,-5-1-15,-1 0 0,-3 4 16,-5-1-16,-2 4 0,-9 0 16,1 0-16,-1 4 0,0 3 15,0 0-15,1 1 0,-3 2 16,4 1-16,5-1 0,4 1 15,5 3-15,0 0 0,6 1 16,1 0-16,4 2 0,2-2 16,1 2-16,2 1 0,4-2 15,2 3-15,7-1 0,-1 0 0,1 0 16,0 0-16,3 0 0,-1-3 16,-1 2-16,1 1 15,0-1-15,-2-2 0,0 0 0,-4-1 16,0 1-16,-1 1 0,-3-4 15,-1 1-15,-4-1 0,-4 2 16,-2-4-16,-4 1 0,-4 0 16,-3 0-16,-4-1 0,-1 0 15,-3 1-15,2-3 0,-2-1 16,3 0-16,0-3 0,1-4 0,6 3 16,0-3-16,8-3 0,0-5 15,3 1-15,0 0 0,1 4 16</inkml:trace>
  <inkml:trace contextRef="#ctx0" brushRef="#br0" timeOffset="7382.0889">5675 6247 0,'0'0'0,"0"0"15,0 0-15,0 0 0,0 22 16,0-22-16,0 24 0,0-24 15,-6 25-15,3-13 0,-2 2 16,0 0-16,-4 0 0,1 0 16,1-3-16,-1 1 0,1-2 0,1 0 15,0-2-15,0-1 0,1 0 16,1-3-16,0-1 0,1 1 16,0-4-16,3 0 0,0-5 15,3-1-15,2-1 0,1-3 16,3 1-16,1-1 0,1 0 15,1-1-15,1-1 0,4-2 16,1 0-16,-1 1 0,1 1 16,-2 1-16,1 1 0,-3 0 15,-1 5-15,0 2 0,-2 0 0,0 3 16,1-1-16,-2 2 0,0 2 16,-4 1-16,1 3 0,-2 3 15,-1 1-15,-4 0 0,0 3 16,0-3-16,-4 1 0,1 1 15,0-2-15,-1 0 0,1 0 0,0 0 16,1-1-16,-2 0 16,1 0-16,1-3 0,1-2 15,1-5-15,-4 3 0,4-3 0,-2-3 16,2 3-16</inkml:trace>
  <inkml:trace contextRef="#ctx0" brushRef="#br0" timeOffset="7565.1348">6340 6059 0,'0'0'16,"0"0"-16,0 0 0,36-8 0,-19 5 16,2 2-16,5 1 0,4 0 15,0 0-15,-4 1 0,-2 2 16,-4 0-16,-4-2 0,-2 2 15,-2-3-15,-1 3 0</inkml:trace>
  <inkml:trace contextRef="#ctx0" brushRef="#br0" timeOffset="7734.1543">6292 6308 0,'0'0'0,"0"0"16,0 0-16,24-4 0,-24 4 0,32-7 15,-7 4-15,1 0 0,3 2 16,11-5-16,0 1 16,-5-1-16,-6 2 0,-3 0 0</inkml:trace>
  <inkml:trace contextRef="#ctx0" brushRef="#br0" timeOffset="8414.9963">7384 5801 0,'0'0'0,"0"0"0,0 0 16,0 0-16,31-7 0,-31 7 16,35 1-16,-35-1 0,42 3 0,-22 2 15,1 2-15,-2 0 0,-3 0 16,3 6-16,-5-1 0,-3 2 16,-4 2-16,-6-1 0,-4 3 15,-5-1-15,-3-2 0,-8 1 16,-5 3-16,-3-3 0,-1 0 15,-8 2-15,1-3 0,4 0 0,4-2 16,-3 1-16,3-2 16,7-5-16,2 0 0,7-4 0,4 1 15,2-1-15,3 1 0,4-4 16,4 1-16,3-1 0,3-1 16,5 1-16,5-3 0,0 0 15,1 1-15,7-1 0,-1 3 16,-1-2-16,0 2 0,-3 2 15,-1 3-15,-4 1 0,-2 1 0,-4 3 16,-3 1-16,-2 1 16,-3 1-16,-4 3 0,-3 5 0,-5 0 15,-3-3-15,-6 6 0,-5-1 16,2-2-16,0 0 0,1 0 16,2 2-16,4-3 0,3 1 0,-1-3 15,3-4-15,0-3 0</inkml:trace>
  <inkml:trace contextRef="#ctx0" brushRef="#br0" timeOffset="9065.0203">8418 5944 0,'0'0'0,"0"0"15,0 0-15,12-18 0,-6 8 0,1-2 16,0-1-16,1-5 16,0 3-16,-3-2 0,0 2 15,-3 4-15,-2-2 0,-1 1 0,-3 0 16,-1 3-16,-1 2 0,-6 3 16,-2 4-16,-3 0 0,0 0 15,-3 5-15,-2 5 0,-1 0 16,0 2-16,-3 3 0,-1 3 15,-3 2-15,3 1 0,4 4 16,1 3-16,0-1 0,2 3 0,2 3 16,2-3-16,4-3 0,3-6 15,4-2-15,2-1 0,2-1 16,1-2-16,3-5 0,2 0 16,-1-2-16,4-5 0,3 1 15,4-4-15,2-4 0,3 1 0,3-5 16,1-2-16,0-1 15,-1 1-15,1-2 0,1-4 16,-1 1-16,-2 1 0,-1-4 16,-5 0-16,-2 0 0,0 3 0,-3-3 15,0 1-15,-4 2 0,-1 5 16,-2-1-16,0 4 0,-1 0 16,-1 0-16,0 4 0,-2 2 15,0 1-15,0 0 0,0 3 16,-3 1-16,1 1 0,-1 1 0,-2 5 15,0 3-15,-2 1 0,-1-1 16,-1 3-16,0 1 16,0 0-16,1-2 0,1 0 0,1 2 15,-1-3-15,2 2 0,-1-2 16,2-1-16,0 0 0,1-2 16,1 1-16,1-2 0,1-1 15,0 1-15,3-7 0,4 0 16,2-2-16,-2-5 0,1 3 15,-1-3-15,-2 3 0</inkml:trace>
  <inkml:trace contextRef="#ctx0" brushRef="#br0" timeOffset="9532.0013">8697 6061 0,'0'0'0,"0"0"0,0 0 0,0 0 16,0 0-16,0 0 0,5 26 15,-5-26-15,0 0 0,-5 32 16,5-32-16,-10 25 0,5-11 0,0 0 16,-1 1-16,0-1 0,0 0 15,-1 0-15,0-2 16,2 1-16,-1 1 0,2-6 0,1 0 16,-1-1-16,2 0 0,0-1 15,0-2-15,0-3 0,-1 1 16,3-2-16,2-7 0,-1 1 15,1-1-15,2-3 0,5 1 16,0-2-16,2-2 0,1 2 16,1-3-16,3-1 0,-2 1 0,0 3 15,1-3-15,-2 6 0,-2-2 16,0 6-16,0-3 0,-1 4 16,0 2-16,-1 1 0,0 1 15,-2 2-15,0 4 0,-3-3 16,2 6-16,-3-3 0,2 1 15,-2-1-15,-1 4 0,-1-1 16,-1 1-16,0 3 0,-1-2 16,0 1-16,0-2 0,-1 0 0,-2-3 15,3-2-15,0-1 0,-1-2 16,1 0-16,-3-2 0,2-2 16,0 1-16,0 0 0,2 0 0</inkml:trace>
  <inkml:trace contextRef="#ctx0" brushRef="#br0" timeOffset="9698.9806">8988 6147 0,'0'0'0,"0"0"16,0 0-16,0 0 0,23-7 0,-23 7 15,25-3-15,-11 2 0,2-2 16,1 3-16,3 0 16,-1 0-16,-1-2 0,5 4 0,1-2 15,-2 3-15,-1-2 0,-1-1 16,-1 1-16,-4-1 0,-3 0 0,-1 0 15,-2 0-15,-1 0 0</inkml:trace>
  <inkml:trace contextRef="#ctx0" brushRef="#br0" timeOffset="9932.0528">9216 6105 0,'0'0'0,"0"0"15,0 0-15,0 0 0,0 0 0,0 0 16,-10 24-16,10-24 0,0 0 16,-12 27-16,12-27 15,-9 20-15,3-13 0,2 4 0,-1-1 16,2-2-16,0 2 0,-1-3 16,2 1-16,0-1 0,0 0 15,2-7-15,2 0 0,0-4 0,-2 4 16,2-2-16</inkml:trace>
  <inkml:trace contextRef="#ctx0" brushRef="#br0" timeOffset="10148.1208">9466 6111 0,'0'0'0,"0"0"0,0 0 0,0 0 15,0 0-15,0 0 0,0 0 16,0 29-16,0-29 0,0 0 15,-3 28-15,3-28 0,-4 22 0,2-8 16,0-2-16,0 1 16,0-1-16,-1 1 0,1 1 15,0-3-15,1-3 0,0 0 0,1 1 16,1-2-16,1-3 0,0 0 16,0-1-16,0 1 0</inkml:trace>
  <inkml:trace contextRef="#ctx0" brushRef="#br0" timeOffset="10332.5316">9958 6022 0,'0'0'0,"0"0"0,0 0 0,35 0 15,-20 1-15,5-1 0,4 0 16,4 0-16,0 1 0,0 1 15,1-2-15,-2 0 0,-3 0 0,1 3 16,-5-3-16,-3 0 0</inkml:trace>
  <inkml:trace contextRef="#ctx0" brushRef="#br0" timeOffset="10832.0633">10843 5810 0,'0'0'0,"0"0"0,0 0 16,27 5-16,-15-1 0,3-1 15,3 3-15,0 0 0,-2 1 0,3 3 16,-3 1-16,-1 3 0,-2-2 16,-3 2-16,-3 3 0,-4-2 15,-3 2-15,-3-2 0,-4 3 16,-4-4-16,-3 0 0,-5 0 15,-3-3-15,-4 4 0,2-2 16,2-2-16,1-1 0,1-2 16,2 2-16,2-3 0,2-2 15,3 1-15,3-2 0,2 0 0,3 3 16,3-4-16,2 1 0,6 0 16,4 2-16,1-2 0,2 3 0,2-2 15,3 2-15,0 0 16,1 2-16,-1-1 0,0 3 15,-3 2-15,0-2 0,1 5 16,-3 1-16,-4 1 0,-2-1 0,-5-1 16,-3 1-16,-2 0 15,-2 1-15,-7-2 0,-5 1 0,-4 0 16,-3-3-16,-2 1 0,-3 2 16,1-5-16,-1 2 0,1-1 15,-2 2-15,4-3 0,3 1 0,-1-1 16,3-2-16,8-3 15,5-3-15,0 2 0,2-3 0,-1-2 16</inkml:trace>
  <inkml:trace contextRef="#ctx0" brushRef="#br0" timeOffset="10954.9947">11164 6562 0,'0'0'0,"0"0"16,0 0-16,0 0 0,0 0 0,-15 25 15,15-25-15,-25 18 0,25-18 16,-18 13-16</inkml:trace>
  <inkml:trace contextRef="#ctx0" brushRef="#br0" timeOffset="11848.7449">4161 7465 0,'0'0'0,"0"0"0,0 0 0,0 0 16,25 7-16,-25-7 0,30 1 15,-30-1-15,39 0 0,-15 2 16,0 0-16,1 1 0,1-1 0,2 3 16,0 0-16,-4 3 0,-3 0 15,-2-1-15,-4 0 16,-2 3-16,0 2 0,-7 0 0,-1 0 16,-5-1-16,-4-1 0,-7 2 15,-7 1-15,-5 2 0,1 3 16,-13 2-16,-2 1 0,-2 0 15,3-1-15,-10 3 0,2 2 16,5-5-16,6-2 0,1 0 16,1-2-16,8-2 0,4-2 0,4-1 15,4-2-15,4 1 0,3-2 16,7 0-16,2 0 0,3-4 16,2 0-16,7-1 0,5-2 15,4-1-15,4-1 0,6-1 16,6-2-16,-1 1 0,-1 1 15,15-1-15,0 2 0,-4-1 16,-3 0-16,-7 1 0,-9 0 0,-9-1 16</inkml:trace>
  <inkml:trace contextRef="#ctx0" brushRef="#br0" timeOffset="12298.8037">5384 7293 0,'0'0'15,"0"0"-15,0 0 0,-5-22 0,3 12 16,-1 0-16,0-2 0,-2 2 16,1 0-16,-9-3 0,-3 4 15,-3-1-15,-3 4 0,-6 1 16,-2 3-16,0 2 0,-1 1 15,-4 4-15,-1 2 0,4 3 16,5 0-16,1 2 0,4-1 16,3 2-16,4 0 0,5 3 15,7 1-15,1 0 0,5 0 0,3 2 16,2 2-16,1-1 0,4-2 16,0 4-16,0 0 0,2 3 15,2 0-15,-1 2 0,3 1 16,-3-1-16,-1-1 0,-3 6 15,-2 0-15,-2-1 0,-3-3 0,-7 1 16,-6 0-16,0-1 0,-2-3 16,-4 0-16,-3-1 15,-1-2-15,0-4 0,-1-1 0,-2 0 16,1-3-16,1 0 0,2-7 16,2-3-16,4-2 0,3 1 15,3-2-15,0 0 0,2 0 16</inkml:trace>
  <inkml:trace contextRef="#ctx0" brushRef="#br0" timeOffset="12753.6396">5302 7767 0,'0'0'0,"0"0"0,0 0 0,0 0 15,0 0-15,9 25 0,-9-25 16,4 22-16,-2-8 0,-2-1 15,1 0-15,2 2 0,-3 0 16,-3 2-16,2-1 0,-2 1 0,-1 0 16,-1-1-16,0-2 15,-2 2-15,2-3 0,-1-1 0,2-4 16,0-1-16,3-2 0,-2 0 16,0-3-16,-1 0 0,2-1 15,0-4-15,1 0 0,2-3 16,2 0-16,2-4 0,1-1 15,1 0-15,0 0 0,-1 1 16,3-1-16,-2 1 0,-1-1 0,3-3 16,0 1-16,1 1 0,-3 3 15,2 1-15,0 1 0,-4 3 16,0 2-16,2 1 0,1 1 16,-2 2-16,0 1 0,-1 3 15,1-1-15,0 1 0,1 1 16,-1 1-16,0 3 0,-1 0 15,0 1-15,-2 0 0,0 2 16,0-2-16,0-1 0,-2 2 16,1-2-16,-1-1 0,2-3 0,-2-2 15,0-1-15,0-1 0,1 0 16,-2-3-16,3 3 0,-3-3 16</inkml:trace>
  <inkml:trace contextRef="#ctx0" brushRef="#br0" timeOffset="12948.8656">5603 7914 0,'0'0'16,"-1001"0"-16,2002 0 0,-1001 0 0,24-6 15,-24 6-15,22-3 16,-22 3-16,29 1 0,-14 1 0,1-1 16,0-1-16,0 1 0,-3 0 15,0 1-15,1 0 0,-2 0 16,-1 0-16,-1 0 0,-2-1 15,0 0-15,-1 0 0</inkml:trace>
  <inkml:trace contextRef="#ctx0" brushRef="#br0" timeOffset="13183.8318">6083 7824 0,'0'0'15,"0"0"-15,0 0 0,0 0 16,0 0-16,2 24 0,-2-24 16,3 19-16,-3-19 0,4 23 15,-4-23-15,1 27 0,-2-14 0,-1 1 16,2 2-16,-1-2 0,-1 0 16,0-2-16,0-1 0,1 0 15,-1-3-15,2 0 0,0-2 16,2-1-16,1-1 0,-1 0 15,0-1-15,1 0 0</inkml:trace>
  <inkml:trace contextRef="#ctx0" brushRef="#br0" timeOffset="13399.848">6601 7657 0,'0'0'15,"0"0"-15,0 0 0,26-6 16,-26 6-16,34-4 0,-12 2 16,1-1-16,0 1 0,8 0 15,0 2-15,-4 2 0,-1 2 0,-5-1 16,-4 1-16,-4-1 0,0-1 16,-4 0-16</inkml:trace>
  <inkml:trace contextRef="#ctx0" brushRef="#br0" timeOffset="13581.8499">6572 7894 0,'0'0'0,"0"0"16,0 0-16,22-4 0,-22 4 15,27-4-15,-6 1 0,1 1 16,0 1-16,4-2 0,4 2 15,7-1-15,-3-2 0,-6 2 16,-3 0-16,-5 1 0</inkml:trace>
  <inkml:trace contextRef="#ctx0" brushRef="#br0" timeOffset="14832.085">7515 7215 0,'0'0'0,"0"0"16,0 0-16,0 0 0,0 0 0,37 0 16,-37 0-16,39 4 0,-17-1 15,4 5-15,2 0 16,1 2-16,0 0 0,4 6 0,-2 3 16,-6-1-16,-4 0 0,-3 4 15,-7 2-15,-4-2 0,-6 0 0,-7-1 16,-8 1-16,-1-1 15,2-2-15,-9-1 0,-7 0 16,3-2-16,0-2 0,-4 3 16,0-3-16,3-4 0,0-4 0,4 2 15,4-1-15,2-2 0,6-2 16,4-1-16,1 0 16,4 0-16,2-2 0,5 1 0,9-1 15,-1 0-15,1-2 0,5 1 16,4 1-16,1 2 0,-2 0 15,1 1-15,1 1 0,-5-1 16,-1 3-16,0 1 0,-4 5 16,-3 0-16,-4 1 0,-4 2 15,-4 3-15,-1-2 0,-3 1 16,-9 3-16,-8 5 0,-1-2 0,1-3 16,-4 2-16,-2 0 0,-3 1 15,3-2-15,2 0 0,0 1 16,5-3-16,4-2 0,6-3 15,4 1-15,6-5 0,4-2 0,0-4 16,-1 1-16,0-3 0</inkml:trace>
  <inkml:trace contextRef="#ctx0" brushRef="#br0" timeOffset="15465.3681">8738 7524 0,'0'0'0,"3"-6"15,1-4-15,0 2 0,1 0 0,1-6 16,2-3-16,-1 0 0,-2-1 16,-2-1-16,0 0 0,-3 4 15,-3 0-15,-1 1 0,-2 0 16,-1 2-16,-3 2 0,-5 2 15,-3 2-15,-2 4 0,-1 0 0,-2 6 16,-3 3-16,1 3 16,1 2-16,-7 7 0,-1 6 15,3 0-15,4 2 0,-5 9 0,3 3 16,4-2-16,7-1 0,0-4 16,7 0-16,0-4 0,3-3 15,5-1-15,4-2 0,1-2 16,0-2-16,6-2 0,4-1 15,0-4-15,0-4 0,4-5 16,4-1-16,-2-2 0,2-3 16,3-3-16,0-2 0,-4 1 0,0-1 15,5-6-15,-1-2 16,-3-2-16,-2 0 0,-3 1 0,0 0 16,-4 2-16,-2 1 0,-2 0 15,-1 0-15,-3 4 0,0 2 0,-2 0 16,-1 3-16,0 0 15,1 1-15,-2 1 0,0 2 16,-1 2-16,-1 4 0,-1 1 16,-3 1-16,1 1 0,-2 2 0,1 1 15,-1 1-15,1 3 0,-1-1 16,1 3-16,-1 0 0,1 2 16,-1-1-16,2 0 0,0 1 15,1-1-15,0 0 0,2 0 16,1 1-16,0-1 0,1-1 0,0-4 15,1-1-15,1-4 0,1-2 16,-1 0-16,-1-1 0,2-2 16</inkml:trace>
  <inkml:trace contextRef="#ctx0" brushRef="#br0" timeOffset="15882.3848">9004 7807 0,'0'0'16,"0"0"-16,0 0 0,0 0 0,0 0 16,-1 28-16,1-28 0,-2 22 15,-2-12-15,0 3 0,-2 1 16,3-2-16,-2-1 0,-1-1 16,0-2-16,1 0 0,1-1 15,-1-1-15,2 0 0,1-1 16,-1 0-16,3-5 0,0 0 15,3-4-15,0-2 0,5-2 16,3-2-16,0-2 0,1-1 0,1-2 16,1 1-16,5-4 0,0 2 15,2 2-15,0 1 16,-1 2-16,-2 1 0,-1 3 0,-2 1 16,1 0-16,-2 2 0,-1 2 15,1 2-15,-2 3 0,0 2 16,-1 5-16,0 4 0,-2 1 15,-3 0-15,0 2 0,-2 0 16,0-1-16,-1 0 0,-1 0 16,0 0-16,2 0 0,0-1 0,2-4 15,-1-2-15,0-1 0,0-2 16,-3-1-16</inkml:trace>
  <inkml:trace contextRef="#ctx0" brushRef="#br0" timeOffset="16082.7437">9926 7637 0,'0'0'0,"0"0"0,0 0 0,33-8 15,-18 5-15,6 1 0,5 0 16,6 2-16,0 2 0,2 0 15,1 1-15,4-1 0,-4 0 16,-6-1-16,-6-1 0,-4 1 0</inkml:trace>
  <inkml:trace contextRef="#ctx0" brushRef="#br0" timeOffset="16582.2914">11029 7504 0,'0'0'0,"0"0"15,0 0-15,23 7 0,-23-7 0,21 12 16,-9-2-16,-1 1 0,-1 0 16,-1 1-16,-3 1 0,-1 2 15,-3 0-15,-6 5 0,-5 1 16,-4-3-16,0-3 0,-4 2 15,-4-1-15,0-3 0,-1-2 16,-2-1-16,0 1 0,-1 1 16,3-1-16,2-1 0,2-1 15,4-3-15,2-1 0,3-1 0,2 0 16,3-3-16,1 1 0,3-2 16,5-1-16,2 1 0,0 1 15,7 0-15,3-1 0,2 1 16,0 0-16,1 3 0,0 0 15,-2 2-15,0 2 0,-2 0 16,0 3-16,-2 1 0,-1 0 16,-1 0-16,-5 3 0,-1-2 0,-3 1 15,-3 1-15,-3 2 0,-3-1 16,-1-2-16,-3 0 0,-1-2 16,-3 1-16,-1 1 0,-7 2 15,-2-1-15,3 0 0,2-2 16,-1-1-16,0 0 0,5-3 15,2-2-15,1-2 0,4 0 0,1-1 16</inkml:trace>
  <inkml:trace contextRef="#ctx0" brushRef="#br0" timeOffset="16720.2838">11374 8170 0,'0'0'0,"0"0"16,0 0-16,0 0 0,0 0 0,0 0 16,-26 7-16,26-7 0</inkml:trace>
  <inkml:trace contextRef="#ctx0" brushRef="#br0" timeOffset="17966.6026">3576 5690 0,'0'0'0,"0"0"0,0 0 16,0 0-16,-22-7 0,22 7 0,-22 5 15,9-1-15,-2 2 0,2 2 16,0 1-16,1 2 0,2 0 0,0 3 15,-1 0-15,1 8 0,2-1 16,4 4-16,3 2 16,1 0-16,1 1 0,3-1 0,4 0 15,2 6-15,1 1 0,-1-1 16,-3-1-16,1 3 0,0-2 16,-2 2-16,-6 1 0,-3 0 15,-1 0-15,-6 6 0,-4 1 16,-3 0-16,-2-3 0,-4 2 15,-4 1-15,-1-4 0,2-4 0,-10 6 16,0 1-16,3-6 0,2-1 16,6-9-16,0-5 0,8-4 15,1-2-15,5-1 0,4-2 16,0-2-16,4-6 0,0 2 16,3-1-16,3-2 0,0 1 15,0 1-15,4 0 0,-2-3 16,3 0-16,4 2 0,2 3 15,1 2-15,1-1 0,2 2 16,1 2-16,-3 6 0,3 6 0,0 2 16,0 4-16,-1 4 0,1 4 15,-1 2-15,-1 5 0,-1 7 16,-2 1-16,-3 3 0,-3 4 16,-1 5-16,-3-3 0,-1-1 15,-3-2-15,0 5 0,-3-5 16,1-3-16,-4-1 0,2-2 15,-3-1-15,3 2 0,3 1 16,-3-2-16,4-2 0,-3 7 16,3-19-16,-2-11 0</inkml:trace>
  <inkml:trace contextRef="#ctx0" brushRef="#br0" timeOffset="18781.9559">4309 9388 0,'0'0'0,"0"0"15,0 0-15,0 0 0,0 0 0,26-17 16,-26 17-16,31-10 0,-14 7 16,5 1-16,4 2 0,-1 0 15,1 2-15,7 2 0,0 2 16,-2 2-16,-3 0 0,6 4 15,-4 2-15,-2 0 0,-4-3 0,-6 3 16,-6 2-16,-4-1 16,-4 0-16,-8 2 0,-9 2 15,-2-2-15,-4-1 0,-9 3 0,-8 3 16,-1-3-16,-2-1 0,-10 5 16,-8 1-16,9-3 0,7-3 15,-3 0-15,5 0 0,8-4 16,6-2-16,5-2 0,5-2 15,4-3-15,3-1 0,6 1 16,4 1-16,1-2 0,2-1 0,6 0 16,2 1-16,3-3 0,3 0 15,9-1-15,7-2 16,3-1-16,-1 1 0,15 3 0,4 3 16,-6 2-16,-5-1 0,-4 2 15,-11-4-15,-6 1 0</inkml:trace>
  <inkml:trace contextRef="#ctx0" brushRef="#br0" timeOffset="19399.113">5446 9426 0,'0'0'15,"2"-7"-15,-1002-3 0,2004-1 0,-1003-2 16,0 0-16,1-2 16,-2-4-16,0 1 0,-2-1 15,-1 1-15,-2 1 0,0 0 0,-2 3 16,0 2-16,-3 2 0,0 4 16,-2 2-16,-3 3 0,0 3 15,-4 2-15,-3 5 0,-2 5 16,2 0-16,1 1 0,-6 12 15,1 5-15,0-2 0,4-1 0,1 2 16,4 1-16,1 4 0,4-4 16,6 0-16,2-1 0,2-3 15,2-2-15,6-2 0,0 0 16,3-3-16,1-4 0,2-5 16,2-3-16,1-3 0,-4-1 15,1-3-15,3-3 0,2-1 16,2-4-16,2-3 0,-2-2 15,0 0-15,0 0 0,-3-4 16,2-2-16,-1 0 0,-1-1 0,2-2 16,-3 1-16,0 2 15,-1 0-15,-4 0 0,-2 0 16,-1 4-16,0 1 0,-4 1 0,-1-1 16,1 1-16,0 1 0,-1 5 15,0 3-15,-2 2 0,-2-1 16,0 3-16,-1 2 0,-1 2 15,1 2-15,-1 1 0,0 2 16,0 1-16,1 2 0,-1 1 16,1 2-16,2 1 0,-1 1 0,2 2 15,0 2-15,0-1 0,0 0 16,0-1-16,-1-1 0,1 0 16,-3-4-16,2 2 0,1-4 15,-2-2-15</inkml:trace>
  <inkml:trace contextRef="#ctx0" brushRef="#br0" timeOffset="19882.4917">5669 9735 0,'0'0'16,"0"0"-16,0 0 0,0 0 15,0 0-15,0 28 0,0-28 16,-1 24-16,1-24 0,-7 27 16,3-12-16,0-2 0,0 0 0,-1-1 15,-2 0-15,3-2 0,-1 0 16,2-4-16,2 1 0,-2-2 16,0 2-16,0-6 0,0-1 15,1-1-15,1-2 0,2-4 16,2-4-16,1 0 0,3 0 0,1-2 15,2-2-15,1 0 16,0-1-16,5-3 0,4-1 16,-3 2-16,-1 2 0,2 2 15,-3-2-15,-2 5 0,1 2 0,-1 1 16,1 2-16,-2-1 0,2 3 16,-2 4-16,-2 4 0,1 1 15,0 2-15,0 6 0,0-1 16,-4 1-16,1 1 0,-1 2 15,-1 4-15,-2-3 0,-1-1 0,0 1 16,0-1-16,0 0 0,-3-5 16,1 1-16,1-3 15,-2-2-15,0-3 0,0 0 0,0-1 16,0 0-16</inkml:trace>
  <inkml:trace contextRef="#ctx0" brushRef="#br0" timeOffset="20082.6198">6564 9384 0,'0'0'0,"0"0"0,22-6 16,-6 2-16,3 2 0,11 0 15,3 2-15,-2 0 0,-3 1 16,10 4-16,-3 1 15,-5 0-15,-6-3 0,-5 1 0,-4-1 0,-2-1 16</inkml:trace>
  <inkml:trace contextRef="#ctx0" brushRef="#br0" timeOffset="20265.9897">6626 9685 0,'0'0'0,"0"0"0,0 0 16,35 0-16,-19 0 0,13 0 0,5 0 15,-1 0-15,-2 0 0,6-5 16,1-4-16,-9 2 0,-5 2 16,-4 1-16</inkml:trace>
  <inkml:trace contextRef="#ctx0" brushRef="#br0" timeOffset="20765.2838">7729 9165 0,'0'0'15,"0"0"-15,0 0 0,21 9 16,-13-2-16,1 3 0,1 1 16,-2 1-16,0 1 0,-2 4 15,-3 2-15,-2 4 0,-2 0 0,-7 1 16,-1-2-16,-4-1 0,-1-5 16,-6 2-16,-1-1 0,-3 3 15,-1-3-15,2-3 0,1-2 16,2-4-16,4 1 0,0-2 15,5-1-15,3-2 0,0 0 16,3-1-16,3-3 0,2 0 16,6-4-16,3 0 0,4 0 15,1 1-15,3 1 0,4 0 16,4-1-16,-1 3 0,-1 2 0,6 3 16,1 2-16,-1 1 0,-3-1 15,-2 4-15,-4 2 0,-3-1 16,-4 2-16,-4 3 0,-4 4 15,-1-1-15,-2 3 0,-8-1 16,-4-1-16,0-2 0,-2 0 0,-1 1 16,-1-1-16,2-2 15,2-1-15,2-3 0,-1-5 0,2 0 16,2-2-16,1-1 0</inkml:trace>
  <inkml:trace contextRef="#ctx0" brushRef="#br0" timeOffset="21332.7698">8677 9254 0,'0'0'0,"0"0"16,0 0-16,9-20 0,-5 12 15,-1-2-15,0 0 0,1 0 16,-4-1-16,-3-1 0,-2 1 15,-1 4-15,0 1 0,-8 2 16,0 3-16,-5 2 0,0 3 0,-5 3 16,-2 6-16,1 2 15,0 3-15,-6 6 0,1 3 0,2 1 16,3 1-16,1 2 0,2 1 16,1 5-16,5-2 0,3-3 15,3-1-15,2-4 0,4-4 0,1-3 16,2-2-16,3-1 15,4-2-15,3-5 0,3 0 16,2-5-16,3 0 0,2-5 16,2-2-16,-1-3 0,1 0 0,3-3 15,1-2-15,-2-2 0,-1-3 16,0-1-16,0-2 0,-4 0 16,-2 2-16,3-2 0,-1 2 15,-5 3-15,-1 1 0,-2 1 16,-2 3-16,-2 1 0,-2 1 15,-1 2-15,-1 1 0,-2 3 0,0 4 16,-3 1-16,-3-1 16,0 1-16,-1 2 0,1 4 0,0 2 15,-2 1-15,2 1 0,0 0 16,1 2-16,0 1 0,1-1 0,1 2 16,0 0-16,1-2 15,0 1-15,1-3 0,0 2 16,1-5-16,0 1 0,3-6 15,3-3-15,-2 1 0,-1-1 0,1-2 16</inkml:trace>
  <inkml:trace contextRef="#ctx0" brushRef="#br0" timeOffset="21731.9113">8927 9590 0,'0'0'15,"0"0"-15,0 0 0,0 0 16,0 0-16,0 0 0,1 27 16,-1-27-16,0 0 0,-1 32 0,1-32 15,-5 25-15,3-13 0,0-1 16,0 0-16,-1-2 0,2-1 16,0-2-16,0 0 0,0-1 15,0-1-15,0-1 0,1-3 16,0 0-16,-1-3 0,3-5 15,2-2-15,2-1 0,-1 0 16,4 1-16,2 0 0,0 2 16,0-2-16,1 1 0,1 3 0,-2-1 15,-1 1-15,2 0 16,-1 2-16,-3 2 0,1 2 0,0 0 16,1 0-16,-1 2 0,-1 1 15,-1 4-15,2 3 0,-1 2 16,-2 2-16,0 2 0,-2-1 15,0-2-15,-2-1 0,-1 0 16,0 0-16,0-4 0,-1-2 0,0-6 16,2 1-16,-2-1 0,3-1 15,-3 1-15</inkml:trace>
  <inkml:trace contextRef="#ctx0" brushRef="#br0" timeOffset="21932.9316">9303 9621 0,'0'0'0,"0"0"0,0 0 0,0 0 15,24-4-15,-24 4 0,28-3 16,-12 3-16,2 0 0,2 2 16,1-2-16,0 1 0,-1 0 0,8 0 15,1 1-15,-5 0 0,-1-1 16,-2 3-16,-2-4 0,-4 1 16,-3 0-16,-4-2 0,-5 0 15,-1-3-15,-2-1 0,0 2 16,0-1-16,0 1 0</inkml:trace>
  <inkml:trace contextRef="#ctx0" brushRef="#br0" timeOffset="22115.9874">9481 9559 0,'0'0'0,"0"0"16,0 0-16,0 0 0,0 0 0,0 0 15,-7 24-15,7-24 0,-3 18 0,3-18 16,-1 25-16,1-25 15,0 23-15,0-10 0,1 1 16,1-3-16,-1-2 0,1-1 16,2 0-16,-2-4 0,4 0 0,-2-1 15,0-1-15,-1 1 0</inkml:trace>
  <inkml:trace contextRef="#ctx0" brushRef="#br0" timeOffset="22332.9868">9828 9543 0,'0'0'0,"0"0"15,0 0-15,0 0 0,3 21 0,-3-21 16,2 24-16,-2-24 0,0 30 16,-1-13-16,-1 4 15,0-1-15,-2 1 0,1-1 0,0 1 16,-2 3-16,0-1 0,4-5 15,3-1-15,-1-4 0,-1-4 0,0-3 16,0-1-16,0 2 0</inkml:trace>
  <inkml:trace contextRef="#ctx0" brushRef="#br0" timeOffset="22582.1169">10379 9410 0,'0'0'0,"0"0"0,0 0 16,28-3-16,-28 3 0,35 0 0,-12 0 16,2 1-16,3 0 0,8 4 15,1 1-15,-2 1 0,-1 0 0,8 0 16,0 0-16,-6-2 15,-4-1-15,-5-1 0,-5 1 16,-4-2-16</inkml:trace>
  <inkml:trace contextRef="#ctx0" brushRef="#br0" timeOffset="23149.2088">11438 9119 0,'0'0'0,"0"0"15,0 0-15,22 4 0,-22-4 0,21 8 16,-7 0-16,1 0 15,2 2-15,-2 2 0,1 2 16,0 5-16,-2-1 0,-6 3 16,-2 1-16,-4-3 0,-3 0 0,-7 0 15,-4-1-15,-1-1 0,-1-4 16,-8 2-16,-5-2 0,1-1 16,-1-3-16,2-3 0,1 0 15,2-1-15,2-2 0,2 1 16,4-1-16,0 0 0,3-1 0,2 0 15,1-1-15,3 0 16,2-1-16,5 2 0,5-1 16,3 2-16,2 1 0,6 0 15,4 2-15,0-1 0,1 1 0,1 2 16,0 2-16,1 0 0,-2 2 16,2 4-16,-2 0 0,-4-2 15,-5-1-15,-3 2 0,-3 1 16,-6 3-16,-4 1 0,-6-3 15,-4 1-15,-1-2 0,-1-3 0,-6 0 16,-3-2-16,-2-1 0,1 1 16,0-3-16,2-2 15,1 0-15,2-3 0,3-1 0,1-2 16,5-2-16,5-1 0,0 0 16,2 2-16,1-2 0</inkml:trace>
  <inkml:trace contextRef="#ctx0" brushRef="#br0" timeOffset="23715.3975">12270 9458 0,'0'0'0,"0"0"0,7-12 0,-4 4 15,0-1-15,1-2 0,-1-2 16,-1-1-16,0 1 0,-2-3 0,-1 0 16,-2 0-16,-2 1 0,-4 3 15,-4 1-15,-2 2 0,0 2 16,-4 2-16,-2 5 16,0 3-16,-1 3 0,-1 1 0,-1 2 15,0 3-15,2 1 0,-5 8 16,-1 4-16,4-1 0,2 1 15,3-1-15,4 1 0,2 0 16,3-2-16,4 0 0,5-3 0,2-5 16,2-3-16,6 0 15,3 1-15,2-4 0,0-3 0,5-1 16,3-2-16,0-2 0,1-2 0,-1-2 16,-1-2-16,-1-1 15,-1-1-15,0-2 0,1-3 16,-1 1-16,0-3 0,-3 3 15,-1 1-15,-3 2 0,-3 1 16,-2 2-16,0 1 0,-3 0 0,0 1 16,-4 3-16,0 0 0,-3 0 15,1 4-15,-3 1 16,-2 2-16,-1 1 0,1 2 0,-2 2 16,0 0-16,1 0 0,1 1 0,1 2 15,1 3-15,0-2 16,2-1-16,1 0 0,1 0 15,2-1-15,2-1 0,1-3 16,3-1-16,-2-2 0,0-2 0,-2 1 16</inkml:trace>
  <inkml:trace contextRef="#ctx0" brushRef="#br0" timeOffset="24133.7234">12511 9755 0,'0'0'0,"0"0"16,0 0-16,0 0 0,4 26 0,-4-26 15,1 25-15,-1-25 0,-2 29 16,0-15-16,-2 0 16,2 1-16,0-4 0,0 1 0,0-1 15,-1-3-15,1 0 0,1 0 16,0-2-16,0-3 0,0 1 15,1-4-15,4-5 0,1 3 0,0-3 16,4-2-16,2-3 16,1 0-16,0-1 0,0 0 0,2-1 15,-1 3-15,0-2 0,5 1 16,-1 3-16,1-1 0,-1 1 16,-2 3-16,-1 1 0,-2 3 15,1 1-15,-2 3 0,-1 2 16,-1 1-16,0 0 0,-1 4 15,-2 3-15,-1-1 0,-1 3 0,0 2 16,-2 3-16,-2 0 16,0 1-16,-3-1 0,-3 2 15,-3 0-15,-2-1 0,-5 6 0,-4-3 16,4-5-16,3-3 0,2-4 16</inkml:trace>
  <inkml:trace contextRef="#ctx0" brushRef="#br0" timeOffset="26082.5774">6523 11299 0,'0'0'0,"0"0"0,0 0 16,5-21-16,-5 21 0,5-21 15,-3 9-15,1-3 0,0-1 0,0-2 16,-2-4-16,-1 4 0,-1-3 16,-2 3-16,-1 0 0,-1 0 15,-2 1-15,-1 2 0,-1 1 16,-2 0-16,-2 2 0,-3-1 15,-3 5-15,0-2 0,0 3 0,-3 3 16,0 4-16,-1 0 16,-1 4-16,-5 5 0,0 3 0,4 2 15,-1 0-15,-2 5 0,-2 6 16,4-1-16,4 2 0,-1 9 16,2 5-16,4-5 0,5-2 15,1 2-15,4 1 16,3-2-16,2-2 0,2-2 0,2 2 15,0-4-15,4-3 0,1-3 16,1 3-16,2-7 0,1 0 0,4-4 16,4 1-16,-2-6 15,-2-1-15,3-2 0,3 1 16,0-4-16,1-2 0,1-3 0,1-2 16,-4-1-16,2-1 0,1-4 15,5-3-15,-3-1 0,-2-2 16,3-4-16,-3-3 0,-1 5 15,-1 0-15,0-1 0,-2-3 16,-1-1-16,-1 1 0,-2 1 16,-4-1-16,0 1 0,-3 4 0,-1-2 15,-2 0-15,1 3 0,-3-2 16,-2 4-16,1 6 0,-2 0 16,0 2-16,-1 3 0,0 1 15,0 2-15,-4 2 0,0 1 16,-1 5-16,0 1 0,0 0 0,0 3 15,-2-1-15,0 1 16,2 2-16,0 1 0,1 3 16,0-1-16,4 1 0,-1 0 15,2 3-15,0-3 0,0 0 0,2 2 16,3 0-16,-2-1 0,0-1 16,3 3-16,3-3 0,-4-5 15,2 1-15,-1-3 0,2 1 16,-1-3-16,0 1 0,0-2 15,-1-3-15,0-1 0,1-4 0,-1 0 16,-2 0-16,0 0 0</inkml:trace>
  <inkml:trace contextRef="#ctx0" brushRef="#br0" timeOffset="26602.8461">6826 11428 0,'0'0'0,"0"0"15,0 0-15,0 0 0,0 0 0,0 25 16,0-25-16,0 21 0,0-21 16,0 28-16,-1-13 0,0 1 15,0-2-15,0-1 0,-1 1 16,1-3-16,0 2 0,0-1 15,0-5-15,0 3 0,0-2 0,0-3 16,1 0-16,0-1 0,0 0 16,0-4-1,0 0-15,0-6 0,0 1 0,0-2 16,1-2-16,2-1 0,2-1 0,1-2 16,-1-3-16,1 3 0,1-1 15,4 4-15,-1-1 16,2 0-16,-3 2 0,4-3 0,-3 1 15,-1 2-15,1 2 0,-4 1 16,2 1-16,-3 3 0,1-1 16,1 3-16,-1 3 0,1-1 15,-2 0-15,1 5 16,-1-1-16,0 2 0,-1 1 0,1 0 16,-2 2-16,-1 3 0,0-1 0,-1-1 15,1-1 1,-1 2-16,1-1 0,-2-1 15,1-1-15,-1 1 0,0-4 16,0-3-16,0-4 0,0 0 16,3-4-16,-1 2 0,0-3 0,-1 4 15</inkml:trace>
  <inkml:trace contextRef="#ctx0" brushRef="#br0" timeOffset="26815.8698">7253 11485 0,'0'0'0,"0"0"0,0 0 15,0 0-15,0 0 0,25-4 16,-25 4-16,31 0 0,-12 0 16,-1 0-16,5 0 0,-1 0 15,-1 0-15,5 0 0,-1 0 0,-1 0 16,-4 0-16,-2 2 16,-2-1-16,-3-1 0,-2-1 0,-2-1 15,-2-1-15,-1-2 0,-3-1 16,-1-1-16,1 3 15,-1 1-15</inkml:trace>
  <inkml:trace contextRef="#ctx0" brushRef="#br0" timeOffset="27032.8634">7442 11426 0,'0'0'0,"0"0"0,0 0 16,0 0-16,0 23 0,0-23 15,0 22-15,0-22 0,-2 25 0,1-12 16,0 2-16,0-1 16,1-1-16,-1 1 0,0-1 0,0 1 15,1-1-15,0-1 0,1-2 16,1-2-16,1-3 0,2-3 16,-2-2-16,1 0 0,0 0 15,-1 0-15</inkml:trace>
  <inkml:trace contextRef="#ctx0" brushRef="#br0" timeOffset="27249.0817">7849 11408 0,'0'0'0,"0"0"16,0 0-16,0 0 0,0 25 0,0-25 15,-2 30-15,0-12 16,-1 4-16,-2 1 0,-1 2 16,-1 2-16,0 0 0,-1 7 15,-2 1-15,1-3 0,2-7 0,2-4 16</inkml:trace>
  <inkml:trace contextRef="#ctx0" brushRef="#br0" timeOffset="28402.2427">5220 12074 0,'0'0'0,"0"0"15,0 0-15,0 0 0,0 0 0,0 0 16,0 0-16,0 0 0,0 0 16,0 0-16,0 0 0,0 0 15,17-14-15,-17 14 0,25 3 16,-25-3-16,38 1 0,-13-2 15,5-2-15,2 1 0,0 0 0,15 0 16,2-1-16,14 0 0,-1-1 16,8-1-16,5 1 0,11-1 15,-3 1-15,17-4 16,3 0-16,4 1 0,-10 1 0,46-3 16,-5 0-16,-18 4 0,-11 1 15,1 4-15,3 4 0,-15-4 16,-9 0-16,2 2 0,0 3 15,-11 0-15,-11-2 0,2 2 16,4 0-16,-12 2 0,-5 2 0,-5-3 16,-3 1-16,-8-3 0,-5-1 15,-4 6-15,-2 2 0,-6-1 16,-3-1-16,-9-3 0,-8-2 16,-1-2-16,0 0 0,-2-1 15</inkml:trace>
  <inkml:trace contextRef="#ctx0" brushRef="#br0" timeOffset="29215.79">6920 12382 0,'0'0'0,"0"0"0,0 0 0,3-29 16,-3 29-16,3-22 0,-3 9 0,0-1 15,0 2-15,-3-4 16,-1 0-16,-1 1 0,1 1 0,-2-2 16,-1 1-16,-2 2 15,0 0-15,-4 2 0,-2 2 16,0 3-16,-1 3 0,-1 4 0,-2 2 15,-3 4-15,1 2 0,-2 4 16,-2 3-16,-1 2 0,1 0 0,-4 8 16,3 1-16,3 1 0,2 1 15,3 1-15,2 2 16,2 5-16,3-2 0,4-4 0,2-3 16,3-1-16,3-4 0,2 0 15,0-3-15,4-2 0,3-3 16,2-6-16,4-1 0,-1-1 15,3-2-15,0-2 16,1-2-16,3-4 0,2 0 16,3-5-16,1-2 0,-3-1 15,-3-3-15,0 0 0,0-2 0,0 0 16,1 0-16,-1-3 0,-3 0 16,-6 5-16,-1-1 0,-2 1 15,-1 1-15,-3 1 0,-3 1 16,0 0-16,-2 1 0,-1 3 0,-1 1 15,1 4-15,0 2 16,-2 3-16,1 2 0,-3 0 16,-1 3-16,0 1 0,-2 1 0,-1 3 15,1 1-15,0 2 0,0 2 16,1 2-16,-1-2 0,2 0 16,-1 1-16,2-1 0,0 0 15,2 0-15,0-1 0,0-1 16,2 0-16,-2-2 0,0-2 0,4-1 15,1-2-15,5-5 16,3-6-16,-3 0 0,0 1 0,0 0 16</inkml:trace>
  <inkml:trace contextRef="#ctx0" brushRef="#br0" timeOffset="29699.8111">7181 12574 0,'0'0'0,"0"0"16,0 0-16,0 0 0,0 0 0,4 28 15,-4-28-15,0 23 16,0-23-16,-3 26 0,1-12 0,-1 2 16,-2-1-16,1 1 0,-1 0 15,2-1-15,0-2 0,-1-1 16,1-1-16,1-3 0,0 0 0,0-1 15,0-1 1,1-2-16,1-4 0,-2 2 0,2-2 16,0-5-1,2-3-15,1-3 0,2 0 0,2 0 16,0-1-16,3 0 0,2-3 0,3-4 16,0-1-16,0 2 0,-1 3 15,0-1-15,1 2 16,-2 2-16,-1 3 0,0 0 0,0 2 15,0 2-15,0-1 0,1 4 16,-2 3-16,0 0 0,-1 2 16,-1 1-16,-2 3 0,0 3 15,-2 1-15,2 2 0,-4 0 16,0 2-16,1 0 0,-2 3 16,-1 2-16,-1 0 0,0 2 0,0-1 15,0-2-15,0-1 0,1-1 16,1-3-16,2-3 0,-2-1 15,0-2-15,-1-1 16</inkml:trace>
  <inkml:trace contextRef="#ctx0" brushRef="#br0" timeOffset="30033.0027">8502 11797 0,'0'0'15,"0"0"-15,0 0 0,23 0 16,-23 0-16,26 2 16,-8 0-16,3 2 0,4-1 15,-3 1-15,-1 0 0,6 2 16,1 1-16,-4 1 0,-3 0 0,-3-2 16,-4-1-16,-2 0 0</inkml:trace>
  <inkml:trace contextRef="#ctx0" brushRef="#br0" timeOffset="30216.0589">8410 12077 0,'0'0'0,"0"0"16,0 0-16,0 0 0,0 0 0,25 2 15,-25-2-15,36 3 0,-36-3 16,44 2-16,-17-2 0,-1 2 15,1 0-15,9 0 0,2 1 16,-7-2-16,-5 1 0,-4 1 16</inkml:trace>
  <inkml:trace contextRef="#ctx0" brushRef="#br0" timeOffset="30816.3907">9211 11941 0,'0'0'0,"0"0"0,0 0 15,0 0-15,0 0 0,0 0 16,0 0-16,0 0 0,0 0 0,0 0 16,0 0-16,0 0 15,0 0-15,5-23 0,-5 23 16,0 0-16,22-10 0,-22 10 0,35-4 16,-35 4-16,40-2 0,-15 2 15,5 0-15,-2 0 0,1 1 16,12 0-16,2-1 0,-1 0 15,-1 0-15,9 1 0,2 0 16,-3 1-16,-3 0 0,9 1 16,0-2-16,-6 2 0,-6-2 0,6 2 15,0-1-15,-7 1 0,-5 0 16,1 0-16,0 1 16,-4 0-16,-7 0 0,0 1 0,-2-1 15,-3 2-15,-2 1 0,-4-2 16,0-2-16,-6-1 0,-3 0 0,-1-1 15</inkml:trace>
  <inkml:trace contextRef="#ctx0" brushRef="#br0" timeOffset="31433.0928">9669 12192 0,'0'0'0,"0"0"16,0 0-16,0 0 0,0 0 0,30 12 16,-30-12-16,28 11 0,-12-6 15,0 2-15,1 3 16,-2-1-16,-2 0 0,0 2 0,-2 1 15,-4 1-15,0 0 0,-6 4 16,-5 0-16,-5-2 0,-3 0 0,-6-1 16,-5 1-16,-1-1 0,-2-1 15,-6 0-15,0-2 16,3-1-16,1-1 0,2 0 0,-1-2 16,5-1-16,3-2 0,5 0 15,3 0-15,2-1 0,1-1 0,3 0 16,2-1-16,0-1 15,3 0-15,5-3 0,2 1 16,3-1-16,3 1 0,2-1 16,4 0-16,-2 2 0,3-1 0,2 2 15,1 3-15,-1-2 0,-1 2 16,6 4-16,0-1 16,0 1-16,-2-1 0,-3 3 0,-1 0 15,-3 1-15,-4 0 0,-1 2 16,0 3-16,-5 0 0,0 0 15,-3 2-15,-3 1 0,-3-1 16,-2-1-16,-6-2 0,-7 2 16,-3-1-16,-2 0 0,-4-2 15,-6 1-15,0-3 0,-1-2 0,-1 0 16,0 0-16,-5-3 0,1-2 16,4-4-16,1-3 0,7-5 15,3-3-15,4-9 0,4-5 16,3 6-16,2 3 0,2 4 15</inkml:trace>
  <inkml:trace contextRef="#ctx0" brushRef="#br0" timeOffset="31883.3324">9945 10964 0,'0'0'0,"0"0"0,0 0 15,0 0-15,0 0 0,0 0 0,-17 25 16,17-25-16,-12 21 0,12-21 15,-13 35-15,6-16 0,0 1 0,1 2 16,-1 3-16,2-3 16,0 3-16,0 6 0,0 1 15,2-2-15,0 0 0,0 0 16,3-3-16,0 4 0,0-1 0,-1-3 16,0-2-16,-1-4 0,1-3 15,-3 0-15,-2 0 0,1-4 16,-1-2-16,-1-3 15,0-1-15,-2-2 0,-2-2 0,-2 0 16,-4-2-16,-3-2 0,-2-2 16,-2-2-16,-1-3 0,-2-4 15,1-1-15,-1-1 0,5 3 16,4 2-16</inkml:trace>
  <inkml:trace contextRef="#ctx0" brushRef="#br0" timeOffset="32032.4674">9889 11092 0,'0'0'0,"0"0"15,30-3-15,-8 2 0,4 0 0,9-1 16,2 2-16,2 3 0,1 0 16,8 2-16,1 2 0,-11-4 0,-6 1 15,-6 0-15</inkml:trace>
  <inkml:trace contextRef="#ctx0" brushRef="#br0" timeOffset="35558.7254">5353 13633 0,'0'0'0,"0"0"15,0 0-15,0 0 0,0 0 0,0 0 16,0 0 0,0 0-16,0 0 0,15 25 15,-15-25-15,12 21 16,-12-21-16,13 25 0,-9-14 0,0-2 15</inkml:trace>
  <inkml:trace contextRef="#ctx0" brushRef="#br0" timeOffset="35747.7309">5008 14260 0,'0'0'0,"0"0"16,0 0-16,0 0 0,0 0 0,25 7 15,-25-7-15,32-3 0,-32 3 16,22-2-16</inkml:trace>
  <inkml:trace contextRef="#ctx0" brushRef="#br0" timeOffset="35924.1693">5689 14259 0,'0'0'0,"0"0"0,0 0 16,0 0-16,0 0 0,19 21 15,-19-21-15,17 14 0,-17-14 0,0 0 16</inkml:trace>
  <inkml:trace contextRef="#ctx0" brushRef="#br0" timeOffset="36950.1203">6895 13921 0,'0'0'16,"0"0"-16,0 0 0,-3-34 0,3 34 0,0-29 16,1 11-16,-2 0 15,-1-1-15,-2-6 16,-3 0-16,0 1 0,0 3 0,-1 3 15,0 4-15,0 2 0,2 4 16,-6 1-16,-2 1 0,-3 2 16,-2 2-16,0 4 0,2 2 15,0 1-15,2 2 0,-1 3 16,2 4-16,1 2 0,1 1 0,0 4 16,1 1-16,4 0 0,1-2 15,3 1-15,2 1 0,2-2 16,1-2-16,1-2 0,1-2 15,-1 0-15,0 1 0,2-3 16,0-3-16,1-2 0,0-1 16,3-1-16,2-2 0,1-2 0,4 0 15,-3-3-15,3-2 16,-3-2-16,-1 1 0,0-2 16,-2 1-16,2-1 0,-2-3 15,0 0-15,-1-1 0,-4 1 0,2 1 16,-1 0-16,-2 0 0,-1 2 15,0 0-15,0 1 0,-1 1 16,-1 1-16,-1 1 0,0 3 16,-5-1-16,2 4 0,-1 1 15,-2 4-15,0 2 0,-2 2 16,-1 1-16,-2 5 0,-2 5 16,-4 7-16,2 2 0,-1 4 15,1 2-15,-2 11 0,4-1 0,-2 4 16,2 0-16,-2 10 0,1-1 15,2 0-15,-3 6 0,4 5 16,1-5-16,3 3 0,2-4 16,-1-2-16,1-6 0,1-1 15,1 3-15,4-13 0,3-8 16,-1 8-16,1 2 0,2-13 0,0-7 16,2-4-16,0-3 15,-1-5-15,2-2 0,-1-5 0,-1 0 16,-1-6-16,-2-4 0,3-3 15,-1-2-15,1-4 0,3-2 16,3-7-16,5-6 16,-3-2-16,-3 1 0,2-6 15,-4 1-15,-1-4 0,0 0 0,-3-1 16,-2-1-16,-2 0 0,-2-3 16,-1-4-16,-1-3 0,-1 7 15,-2-1-15,1 8 0,-5 4 16,1 3-16,0-1 0,-1 2 15,0 2-15,2 4 0,2 1 0,-1 4 16,1 1 0,2 4-16,-3 1 0,3 2 0,0 0 15,-1 8-15,0 1 16,-1 4-16,2 1 0,0 2 0,0 7 16,2-7-16,0 3 0,6 1 15,3 4-15,0-7 0,0-1 0,8 1 16,8-2-16,-3-3 15,-2-2-15,-1-3 0,-6 1 16,-1-1-16</inkml:trace>
  <inkml:trace contextRef="#ctx0" brushRef="#br0" timeOffset="37199.4977">7182 14008 0,'0'0'0,"0"0"0,0 0 0,0 0 16,0 0-16,0 0 0,29-14 16,-29 14-16,22-6 0,-22 6 15,32 3-15,-13 0 0,-1 0 16,0 1-16,1 0 0,-2 1 15,-3-2-15,-2 1 0</inkml:trace>
  <inkml:trace contextRef="#ctx0" brushRef="#br0" timeOffset="37366.467">7116 14271 0,'0'0'0,"0"0"0,0 0 15,0 0-15,0 0 0,0 0 16,37 12-16,-37-12 0,41 7 16,-13-3-16,5 1 0,-4-2 15,-4 0-15,-3 0 0</inkml:trace>
  <inkml:trace contextRef="#ctx0" brushRef="#br0" timeOffset="37851.7909">7997 14183 0,'0'0'0,"0"0"0,0 0 16,35-5-16,-18 4 0,5 0 16,6 1-16,8 0 0,1 0 0,5 1 15,4 1-15,5 0 0,-2 1 16,1 2-16,0 2 0,6-1 16,-3-2-16,-2 2 0,-2-1 15,-4 0-15,-1 0 0,4 1 16,-2 1-16,-8-2 0,-4-1 15,-2 5-15,-1 2 16,-7-7-16,-7-1 0,-4-1 16,-3-1-16,-3-1 15</inkml:trace>
  <inkml:trace contextRef="#ctx0" brushRef="#br0" timeOffset="38399.6766">8247 14408 0,'0'0'0,"0"0"16,0 0-16,0 0 0,0 0 0,37 8 16,-16-5-16,2 1 15,2 2-15,3 2 16,1-1-16,-2 4 0,-2 3 15,3 0-15,-5 0 0,-7-1 16,-3 3-16,-3-2 0,-4 0 0,-6 1 16,-6 0-16,-4-1 15,-2-2-15,-8 4 0,-6-1 16,1-2-16,1-2 0,-3-3 0,0-1 16,5 0-16,4-2 0,2 0 15,3-1-15,6-1 0,0 1 16,3-4-16,2 3 0,2-3 15,2 0-15,8 0 0,7-2 16,1 1-16,-2 1 0,7 0 16,2 0-16,0 3 0,0-2 0,3 4 15,-1 4-15,-5-5 0,-4-1 16,1 4-16,0 4 0,-4 0 16,-1 0-16,-7 4 0,-3 2 15,-3 0-15,-1 1 0,-5 0 16,-2 3-16,-1-3 0,0 4 0,-6-4 15,-6-1-15,0-2 16,0-1-16,0 0 0,-1-2 16,1-2-16,0 0 0,-2-3 15,-3-3-15,2 0 0,2-4 0,3-8 16,0-9-16,5 2 0,3-2 16,2 2-16,1 5 0,2-1 15</inkml:trace>
  <inkml:trace contextRef="#ctx0" brushRef="#br0" timeOffset="38815.9002">8573 13410 0,'0'0'0,"0"0"0,0 0 16,0 0-16,0 0 0,0 0 0,0 0 15,0 0-15,-10 26 0,10-26 16,-9 27-16,2-12 0,0 1 16,-1 4-16,0 2 0,2 2 15,1 1-15,-3 7 0,3 0 16,2-2-16,0-2 0,2 8 15,1 1-15,0-6 0,1-4 0,1-1 16,-1 0-16,-1-2 0,0-2 16,-1-1-16,-1-2 15,1-3-15,0-3 0,-2 1 0,-3-3 16,-1-1-16,-2-2 0,-3-4 16,-5-2-16,-3-2 0,-3-1 15,-11-4-15,-4-5 0,5-3 16,5-2-16,5 2 0,4 2 15,3 3-15</inkml:trace>
  <inkml:trace contextRef="#ctx0" brushRef="#br0" timeOffset="38965.9843">8576 13652 0,'0'0'0,"0"0"15,23-5-15,-23 5 0,33-5 0,-10 5 16,6 0-16,7 1 15,0 1-15,3 3 0,6 3 16,2 0-16,-6-2 0,-8 0 0,-7-2 16,-4-1-16</inkml:trace>
  <inkml:trace contextRef="#ctx0" brushRef="#br0" timeOffset="42999.9415">15511 5727 0,'0'0'0,"0"0"16,0 0-16,21-7 0,-21 7 0,24-5 15,-7 5-15,1-3 0,0 3 16,2 0-16,1 3 0,1-2 16,0 4-16,6 0 0,-2 2 15,-3-2-15,-2 4 0,-2-1 16,-1 0-16,-4 2 0,-3 1 0,-3 0 16,-5-1-16,-2 4 15,-2-2-15,-9 1 0,-5-3 0,-4 3 16,-2 0-16,-4 1 0,-4 0 15,-8 5-15,-1 1 0,0-2 16,-2 0-16,2-4 0,3 1 16,-1 2-16,3-2 0,5-4 15,3-1-15,6 1 0,5-1 16,3-3-16,1-2 0,6 1 16,4-2-16,3-1 0,2 1 0,4-4 15,2-3-15,2 2 0,5-1 16,3-2-16,2 1 0,7-1 15,1 0-15,3 0 0,2 0 16,-2 1-16,-1 0 0,3 2 16,0 1-16,4 1 0,-4 2 15,-7 0-15,-6-2 0,-5-1 0</inkml:trace>
  <inkml:trace contextRef="#ctx0" brushRef="#br0" timeOffset="43650.1851">16533 5748 0,'0'0'0,"0"0"0,0 0 15,0 0-15,12-25 0,-9 17 0,1-3 16,1-1-16,-1 1 0,-1 1 16,1 0-16,-2 0 0,-1 0 15,-3 0-15,-2 0 0,0 2 16,-1 0-16,-5 2 0,-4 1 15,-1 1-15,-2 3 0,-5-1 16,-1 2-16,0 2 0,0-1 0,-1 3 16,-1 1-16,2 0 0,2 2 15,1 2-15,3 2 0,1 2 16,3 1-16,-1 2 0,3 0 16,4-3-16,3-1 0,1 0 15,3 3-15,2-1 0,1 2 16,4-4-16,2 2 0,1 0 15,1 0-15,5 7 0,0-3 16,-2-3-16,-2 2 0,1 2 0,-1 2 16,-2-2-16,-2-1 0,-3 0 15,0 1-15,-3-4 0,-1-1 16,-2 1-16,-2 2 0,-2-6 16,-1 0-16,-6-3 0,-2 2 15,0-2-15,-1 1 0,1-2 16,0-3-16,1 0 0,0 0 0,-1-3 15,-1-1-15,-1-2 0,2-1 16,0-1-16,-1 1 16,2-4-16,1 3 0,1-3 0,0-3 15,1 2-15,2 1 0,3 0 16,1-4-16,4 2 0,3-3 16,-1 4-16,-1 1 0,0 1 15</inkml:trace>
  <inkml:trace contextRef="#ctx0" brushRef="#br0" timeOffset="46590.8616">16548 6013 0,'0'0'0,"0"0"16,0 0-16,0 0 0,0 0 16,0 0-16,0 0 0,0 0 15,0 0-15,0 0 0,28 4 16,-28-4-16,0 0 0,23-2 15,-23 2-15,0 0 0,27 0 0,-27 0 16,18 0-16,-9 1 0,0 2 16,0 0-16,0-2 15,0 0-15,-1 1 0,-1 1 0,1-1 16,-1 1-16,-1 0 0,0 0 16,-2 1-16,0-1 0,-2 1 15,-2-1-15,-2 1 0,-2 0 16,0 1-16,-2 0 0,-1 2 15,-2-3-15,-1 4 0,-3 0 0,-3 1 16,1 1-16,-1-2 0,2-1 16,0 0-16,0 0 0,2 0 15,-2 1-15,1-1 0,2 0 16,2-3-16,3-1 0,1 1 16,0 2-16,2-4 0,1 3 15,2-1-15,1-2 0,0 0 16,2 2-16,3-4 0,3 3 15,2-2-15,2-1 0,2 0 16,1 0-16,-2 0 0,3 0 0,2 0 16,3 0-16,0 0 0,0 0 15,0-1-15,-3-2 0,-2 3 16,-3 0-16,-1-4 0,-1 4 16,-1 0-16,0 0 0,0 0 15,-2 3-15,-2-2 0,-1-1 16,-2 0-16,1 0 0,-1 0 0,1 0 15,-2 0-15,0-1 0,0 1 16,1 0-16,-2 0 16,0 0-16</inkml:trace>
  <inkml:trace contextRef="#ctx0" brushRef="#br0" timeOffset="46883.0639">17191 5837 0,'0'0'0,"0"0"16,0 0-16,0 0 0,28-7 0,-28 7 15,27-4-15,-12 2 0,2 0 16,2 2-16,0 1 16,1 2-16,-1-1 0,3 3 15,-3-1-15,-4 1 0,-3 0 0,-2-1 16,-1-1-16,-1 1 0</inkml:trace>
  <inkml:trace contextRef="#ctx0" brushRef="#br0" timeOffset="47083.2442">17169 6022 0,'0'0'0,"0"0"0,0 0 0,0 0 16,0 0-16,31 0 0,-31 0 15,30-3-15,-30 3 0,37 0 16,-15 3-16,0-2 0,1 2 0,-1 0 15,-1-3-15,2 0 0,-3 0 16,-3 0-16</inkml:trace>
  <inkml:trace contextRef="#ctx0" brushRef="#br0" timeOffset="48100.2336">17869 5611 0,'0'0'0,"0"0"0,0 0 16,0 0-16,0 0 0,0 0 15,21-8-15,-21 8 0,0 0 0,29-2 16,-29 2-16,22 1 0,-11 1 16,2 2-16,1 0 0,1 3 15,-2 0-15,-1 2 0,0 2 16,-1-2-16,-1 2 0,-3 1 16,-4 2-16,-2-2 0,-2-1 15,-6 3-15,-4 4 0,0-3 16,0-1-16,-4 0 0,-4 0 15,-1-1-15,0-1 0,0-4 16,2 2-16,1-5 0,2 2 0,0-1 16,3 1-16,1-3 0,1 1 15,3 1-15,0-3 0,1-2 16,2 2-16,1-3 0,-1 3 16,2-2-16,2-1 0,0 0 15,0 0-15,0 0 0,4-4 16,-1 2-16,1 1 0,1 0 15,-1 1-15,2-2 0,1 1 16,1-3-16,1 2 0,0 1 0,-1 1 16,0 0-16,0 0 0,-1 0 15,-1 0-15,1 1 0,-2-1 16,1 2-16,-2-2 0,1 2 16,-2 0-16,1-1 0,1 2 15,-1 0-15,1 0 0,-2-2 16,0 2-16,1 0 0,-2-3 0,1 4 15,0-3-15,0 2 16,-1 1-16,0-1 0,1 0 16,-1 1-16,1 0 0,-1 0 15,0 0-15,0 2 0,2-1 0,-1 2 16,0-1-16,-1 1 0,1-4 16,-1 4-16,0-3 0,0 1 15,2 1-15,-1-3 0,0 2 16,0 1-16,0-1 0,-1 1 15,0-1-15,0 0 0,0 2 16,0-3-16,-2 1 0,0 1 0,0 1 16,-2-2-16,0 4 15,-1-1-15,0 2 0,-2-1 0,1 1 16,-2 0-16,1 0 0,-3-2 16,-1-1-16,-1 3 0,0-2 15,-1-1-15,-1 0 0,1 0 16,1 0-16,0-2 0,0 4 15,1-5-15,0 3 0,0 0 16,0-3-16,0 0 0,0 2 0,2-2 16,0-3-16,2 2 0</inkml:trace>
  <inkml:trace contextRef="#ctx0" brushRef="#br0" timeOffset="50566.4991">16687 5922 0,'0'0'0,"0"0"15,0 0-15,0 0 0,0 0 0,0 0 16,0 0-16,0 0 15,0 0-15,0 0 0,0 0 16,5 27-16,-5-27 0,0 23 0,0-23 16,0 32-16,0-32 0,-3 33 15,1-12-15,-2 0 0,0-1 16,0 1-16,-2 2 0,1 3 16,0 2-16,0-3 0,-1-3 15,2-3-15,-1-2 0,3-2 16,0-2-16,0-2 0,0-1 15,0-2-15,1-1 0,0 0 16,1 0-16,0-3 0,0-4 16,0 0-16,0 0 0,-1-4 15,1 0-15,0-3 0,0-2 0,0 0 16,0-2-16,0-3 0,0 0 16,1 0-16,1 0 0,1-1 15,-1-3-15,0-5 0,1 0 16,1 2-16,0 3 0,-1 0 15,1 0-15,-1 0 0,-1 1 0,0 2 16,1 1-16,-1 0 0,-1 3 16,0 4-16,0-3 15,0 5-15,0 2 0,-1 3 0,3 1 16,-2 2-16,0 3 0,0 2 16,0-1-16,0 3 0,0 1 0,-1 1 15,0 5-15,0 1 0,0-1 16,-1 1-16,0 4 15,-1-1-15,-2 4 0,1-3 0,0 3 16,-1-4-16,2 0 0,0-3 16,1-3-16,-1-4 0,0-1 15,0 0-15,1-2 0,0-1 16,0 0-16,1-3 0,0-1 16,0-2-16,0-1 0,0 0 15,0 0-15,-2-1 0,1-2 16,0-4-16,-1-4 0,0 0 0,1-3 15,0 0-15,0-1 16,0 2-16,0 1 0,0-8 0,0-2 16,-1 4-16,-1 0 0,2 0 15,0-2-15,0 4 0,0 2 16,1 0-16,0-1 0,0 4 16,1-2-16,-1 3 0,0 1 15,0 2-15,0 4 0,0 3 16,2-2-16,-2 2 0,4 5 0,-2-1 15,1-1-15,0 4 0,1 1 16,-1 2-16,0 1 16,1 3-16,-2 1 0,0 3 0,0-1 15,-1 6-15,0-3 0,-1 2 16,-1-1-16,1 0 0,0-3 16,0-3-16,0 0 0,-1-2 15,0-2-15,1 0 0,0-4 16,0 0-16,0-3 0,0 0 15,-1-1-15,1-3 0,0 3 0,0-3 16,0 0-16,-2-7 0,1 3 16,0-6-16,1-4 15,0 0-15,0 2 0,0-2 0,0 1 16,0 1-16,0-2 0,0-7 16,-2 2-16,2-2 0,2 0 15,-2 3-15,-2 0 0,1 4 16,0 1-16,0 1 0,0-2 15,1 0-15,0 4 0,0 1 16,-1 2-16,1 2 0,0 3 0,0 2 16,0 0-16,0 0 0,0 1 15,0 2-15,0 4 0,0 0 16,-1 0-16,0 7 0,0 1 16,0 0-16,-2-1 0,0 7 15,1 0-15,-1-3 0,-2 3 0,2-3 16,1 0-16,-1 0 0,1 0 15,0-4-15,-1 0 16,-1-3-16,2-3 0,0 1 0,0-4 16,0 2-16,0-3 0,1-1 15,1-3-15,0 0 0,0 0 16,0-3-16,1-1 0,1-3 16,-2-1-16,1-2 0,1-5 15,1 2-15,0 1 0,1-4 16,0 0-16,1-6 0,-1-3 0,0 2 15,1 1-15,-1 4 0,1-1 16,-1-1-16,0 1 0,0 1 16,-1 1-16,-1 2 0,0 2 15,1 3-15,-2 1 0,0 2 16,0 1-16,0 2 0,-1 4 16,2 0-16,-1 6 0,1-2 15,-1 4-15,0 2 0,0 1 16,-1 0-16,0 3 0,-1 7 15,0 1-15,0-1 0,-2-3 0,0 3 16,0 1-16,-2-1 0,1 1 16,1-1-16,-1 0 15,1-3-15,1-3 0,0-2 0,-1-2 16,1-2-16,0 0 0,1-2 16,0-3-16,0 3 0,0-6 15,1-1-15,-2 3 0,2-3 16,0-7-16,0 0 0,0-3 15,0-2-15,0 1 0,0-2 0,2 1 16,-1 1-16,0-3 0,0-6 16,0-2-16,0 0 0,0 1 15,0 3-15,0 0 0,0 4 16,1-1-16,-2-2 0,0 3 16,1-1-16,1 1 0,-1 3 15,0 4-15,-1 0 0,0 1 0,0 4 16,1-1-16,-1 3 0,1 4 15,-1 3-15,0 0 16,0 0-16,0 1 0,0 3 0,1 4 16,-1-1-16,0 2 0,0 2 15,-1 0-15,-1 0 0,0 3 16,0 0-16,-1-2 0,1-1 16,1 0-16,-1-3 0,0 1 15,1-5-15,1 1 0,-1-2 16,-1 0-16,1-5 0,1 1 0,0-2 15,0-1-15,0 1 0,0-4 16,0 0-16,-2-7 0,2-1 16,0-2-16,-1-4 0,0 3 15,1-3-15,0 3 0,0-3 16,0-1-16,0-7 0,0 1 16,1 1-16,0 1 0,1 1 15,1 0-15,-1 1 0,0-1 16,0 3-16,0-2 0,1 4 15,-1 1-15,0 4 0,-1 1 0,-1 0 16,0 3-16,0 4 0,3 0 16,-2 2-16,1 4 0,-2 1 15,1 0-15,-1 1 0,-1 5 16,-1 1-16,1 1 0,-1 6 16,-1 0-16,-2-2 0,2-2 15,-1 5-15,-1-1 0,0 0 0,-1-2 16,1-2-16,-1-2 15,1-1-15,0 0 0,2-3 0,0-4 16,1 1-16,0 1 0,0-4 16,0-2-16,2-3 0,0 0 15,-1-3-15,1-4 0,0-1 16,0-2-16,0-4 0,1 2 16,1-2-16,3-3 0,-1-2 15,0-5-15,0 6 0,-1-3 0,1 3 16,1 1-16,-1 1 0,1-1 15,-1 5-15,-1-1 16,1 2-16,-1 0 0,-1 1 16,0 4-16,0 1 0,-2 2 0,0 3 15,1 3-15,-1 1 0,-1 2 16,-1-1-16,0 1 0,0 3 16,1 0-16,-2 2 0,-2 3 15,1 0-15,0 1 0,-1 9 16,-1 2-16,1 2 0,1 0 0,-1-6 15,2-1-15,0-6 0</inkml:trace>
  <inkml:trace contextRef="#ctx0" brushRef="#br0" timeOffset="52422.0811">18653 5854 0,'0'0'0,"0"0"16,0 0-16,5-19 0,-5 19 15,0 0-15,7-25 0,-5 16 16,1-1-16,-1-1 0,0 0 16,0 0-16,-1-2 0,-1 2 15,0 1-15,0 1 0,-1-2 16,-2 1-16,-2 3 0,1 0 15,0 3-15,-2 4 0,-2 0 16,0 1-16,-2 1 0,-3 2 0,-1 1 16,0 2-16,-1 3 0,-3 4 15,0 5-15,-1 1 0,1-1 16,-2 2-16,-1 1 0,1 2 16,2-1-16,-2 7 0,3 0 15,1-2-15,3 0 0,3-6 16,1 2-16,3-5 0,0 2 15,3-4-15,2 1 0,1-3 16,0-3-16,1 1 0,2-3 16,1-2-16,0-2 0,3-5 0,3 0 15,1-1-15,1 0 0,2-2 16,1-4-16,0 2 0,-1-3 16,2-1-16,0 1 0,0-3 15,-1-1-15,0-2 0,1 2 16,-2-1-16,-1-2 0,0 1 15,-2-2-15,-2 1 0,0 3 0,-2-3 16,-2 3-16,0 0 16,-1 1-16,0 2 0,-1-1 15,-1 4-15,0 1 0,0-1 0,0 1 16,-1 2-16,-1 2 0,0 0 16,1 4-16,-2 0 0,0 1 15,-1 2-15,1 2 0,-1 2 16,0 0-16,0 3 0,-2-2 15,1 1-15,1 2 0,-1 3 16,0 0-16,1-1 0,0 0 0,0-1 16,1 1-16,0-3 0,0 0 15,1-3-15,0 0 0,1-1 16,1 1-16,0 0 0,0-1 16,0-2-16,1-2 0,-1-1 15,1 1-15,-1-2 0,1 0 0,-1-1 16</inkml:trace>
  <inkml:trace contextRef="#ctx0" brushRef="#br0" timeOffset="52800.3909">18946 6037 0,'0'0'0,"0"0"0,0 0 15,0 0-15,20-4 0,-20 4 0,24 4 16,-10-1-16,-1 1 0,-1-1 16,0 2-16,-1 1 0,-1 1 15,-2 1-15,-2 2 0,0 1 16,-2-1-16,-3 4 0,-2-2 16,-2 1-16,-2-2 0,-5 1 15,-3 2-15,1 0 0,0-4 16,1-1-16,0 1 0,1-3 0,1 3 15,2-3-15,0 0 16,2-3-16,0 1 0,2 0 0,1-4 16,-1 2-16,1 0 0,1-2 15,1-1-15,2 3 0,3-2 16,4 0-16,4 1 0,1-1 16,2-1-16,1 0 0,2-1 15,-1 1-15,-2 0 0,3-2 16,-4 1-16,-1 1 0</inkml:trace>
  <inkml:trace contextRef="#ctx0" brushRef="#br0" timeOffset="53233.7116">19439 5910 0,'0'0'0,"0"0"0,0 0 16,0 0-16,28-4 0,-28 4 0,30-4 15,-12 3-15,2 1 0,3 0 16,3 0-16,-2 0 0,0 0 16,8 0-16,2 0 0,-2 0 15,-1 0-15,-3 0 0,-4 0 16,-2 0-16,-2 1 15,-3 1-15,-3-2 0,-3 0 0,-2 0 16,-3 0-16,-1 0 0,-2-2 16,0 1-16,0 1 0</inkml:trace>
  <inkml:trace contextRef="#ctx0" brushRef="#br0" timeOffset="53501.726">19680 5797 0,'0'0'0,"0"0"0,0 0 0,0 0 16,0 0-16,0 0 0,-9 25 16,9-25-16,0 0 0,-10 30 15,10-30-15,-7 27 0,4-16 0,0 4 16,-1 2-16,1-2 15,0-1-15,-1 1 0,2-1 0,0 1 16,0 1-16,0-4 16,0 2-16,1 1 0,1-2 15,0-2-15,0 0 0,0-1 16</inkml:trace>
  <inkml:trace contextRef="#ctx0" brushRef="#br0" timeOffset="55116.6859">19669 5894 0,'0'0'0,"0"0"0,0 0 16,-27 7-16,17-4 0,-2 5 0,-2 2 15,1-1-15,0 2 0,0 3 16,1 2-16,2-1 0,2-1 0,4-2 16,2 1-16,2-2 15,3-1-15,5-3 0,3-3 16,2-1-16,1-3 0,4-2 15,4 1-15,0-3 0,-1 1 0,1-4 16,0 0-16,0-4 0,-1 1 16,3-5-16,1-3 0,-5 2 15,-4 4-15,-2-3 16,-1 1-16,-3-2 0,-3 3 0,-1 1 16,-3-1-16,-1 3 0,-2-1 0,-3 4 15,-4 0-15,-3 0 16,-2 1-16,-2 1 0,-4 3 15,0 0-15,-1 0 0,-2 6 16,-1 1-16,1 2 0,1-1 0,0 6 16,4-4-16,2 2 0,3-3 0,3-2 15</inkml:trace>
  <inkml:trace contextRef="#ctx0" brushRef="#br0" timeOffset="55501.5639">20234 5915 0,'0'0'0,"0"0"0,0 0 15,0 0-15,0 0 0,26-10 0,-26 10 16,27-3-16,-27 3 0,36-3 15,-17 3-15,2 0 0,1 0 0,2 0 16,-1 0-16,4 2 16,-1-1-16,-1 1 0,0-1 15,-5 2-15,-3-1 0,-3 0 0,-2 1 16,-2-2-16</inkml:trace>
  <inkml:trace contextRef="#ctx0" brushRef="#br0" timeOffset="56083.8952">21004 5604 0,'0'0'0,"0"0"15,0 0-15,0 0 0,24-8 0,-14 8 16,3 0-16,2 0 15,-1 0-15,3 3 0,-1 1 16,1 1-16,-1 2 0,6 6 16,0 3-16,-3-1 0,-5 2 0,-1 1 15,-3 3-15,-2-3 16,0-2-16,-8 2 0,-5 2 16,-2-4-16,0 0 0,-5 0 0,-2 0 15,-4-4-15,-3-1 0,-1 2 16,0-3-16,-1-3 0,0 1 0,-1-4 15,-2-1-15,4 0 16,2 1-16,4-1 16,3 1-16,2-2 0,2 0 0,2 1 15,3-1-15,1 0 0,3-2 0,4 0 16,2 3-16,4-1 16,2 3-16,2-1 0,0 0 15,0 3-15,0 0 0,0 3 0,0 1 16,-1 3-16,0-2 0,-3 2 15,-3 0-15,-2 2 0,-3 0 16,-3-1-16,-4 5 0,0-5 16,-2 3-16,-3-3 0,-3-1 15,-2 1-15,-3-2 0,-1 1 16,0 1-16,-4 0 0,1 1 0,-1-4 16,0 1-16,0-2 0,0 0 15,2-4-15,2 0 16,1-3-16,3 0 0,-2-1 0,1 0 15,3-2-15,2 2 0,2 0 16</inkml:trace>
  <inkml:trace contextRef="#ctx0" brushRef="#br0" timeOffset="56236.9909">21238 6341 0,'0'0'0,"0"0"0,0 0 16,0 0-16,0 0 0,0 0 16,0 0-16,-20 21 0,20-21 0,-27 7 15,27-7-15,-20 4 0</inkml:trace>
  <inkml:trace contextRef="#ctx0" brushRef="#br0" timeOffset="57200.8883">15239 7404 0,'0'0'0,"0"0"15,0 0-15,0 0 0,0 0 0,0 0 16,0 0-16,0 0 16,0 0-16,0 0 0,0 0 15,0 0-15,0 0 0,27-14 16,-27 14-16,33 4 0,-33-4 0,37 5 15,-15-3-15,0 2 0,0-1 16,6 4-16,-1-1 16,-4-1-16,-3 2 0,-1 2 15,0-1-15,-4 0 0,-1 1 0,-5 2 16,-5 1-16,-4 0 0,-4 1 0,-5 1 16,-5 2-16,-4-3 15,-1-1-15,-8 4 0,-2 2 16,2-3-16,0-2 0,0 0 15,-2 0-15,5-2 0,3-3 0,3 0 16,3-1-16,2 0 0,3 2 16,2-1-16,1 0 0,3 0 15,1-1-15,6 2 16,6 1-16,1-3 0,2-2 0,6-2 16,4-2-16,5 1 0,5-2 15,10 1-15,2 1 0,0-1 16,1 0-16,5-1 0,-4 0 15,-9 0-15,-9 0 0,-5 0 16</inkml:trace>
  <inkml:trace contextRef="#ctx0" brushRef="#br0" timeOffset="57784.209">16347 7397 0,'0'0'16,"0"0"-16,0 0 0,-4-21 0,4 21 16,0 0-16,-9-21 0,4 12 15,0 2-15,-2-1 0,-1 3 16,-4 1-16,0 1 0,-2 5 16,-3 1-16,0 3 0,-2 0 15,-6 5-15,-1 3 0,3 1 16,3 1-16,2 5 0,0 1 15,1 1-15,3 2 0,1 4 16,3-1-16,3-3 0,3-4 0,2 1 16,2-1-16,1-4 15,1-4-15,0-3 0,2 0 16,0-4-16,0 1 0,4-5 0,3 1 16,2-3-16,2-2 0,0-3 15,2 0-15,-1-1 0,1-1 0,-1-1 16,2-2-16,0-1 15,-1 1-15,4-4 0,-1-1 16,-3 1-16,-3 2 0,-2-1 0,-2 2 16,-2 0-16,-2 3 0,-1 3 15,-2 1-15,0 1 0,-1 2 16,1 2-16,-2 2 0,-1 0 16,0 1-16,-2 2 0,-2 1 15,1 3-15,-1 2 0,-3 3 16,0 0-16,0 2 0,-1-1 0,-1 2 15,0 2-15,2-2 16,-1 1-16,0 1 0,0 1 16,2-2-16,-1-1 0,2 0 0,0-1 15,2-1-15,1-4 0,3 0 16,3-1-16,2-2 0,0-6 16,0 1-16,-2-2 0,0 1 15</inkml:trace>
  <inkml:trace contextRef="#ctx0" brushRef="#br0" timeOffset="57985.339">16558 7755 0,'0'0'0,"0"0"0,0 0 0,0 0 16,0 0-16,0 0 0,-9 26 15,9-26-15,-7 23 0,7-23 16,-7 29-16,2-15 0,1 1 0,-1-1 15,1 1-15,0-2 16,0-1-16,1-1 0,0-1 16,0-3-16,3-1 0,0-1 0,0-1 15,0 0-15</inkml:trace>
  <inkml:trace contextRef="#ctx0" brushRef="#br0" timeOffset="58183.6909">17024 7471 0,'0'0'0,"0"0"15,0 0-15,31-6 0,-15 6 0,3 0 16,6 0-16,-1 0 16,1 2-16,7 1 0,0 0 15,-4 0-15,-4 0 0,0 0 16,-4-2-16,-3 1 0</inkml:trace>
  <inkml:trace contextRef="#ctx0" brushRef="#br0" timeOffset="58350.6952">16957 7704 0,'0'0'0,"0"0"0,0 0 16,0 0-16,30 0 0,-30 0 15,38-3-15,-15 1 0,2 1 0,3 0 16,4-2-16,-1 1 0,-1-2 16,3 0-16,-5 1 0,-5-1 15</inkml:trace>
  <inkml:trace contextRef="#ctx0" brushRef="#br0" timeOffset="59050.81">17772 7258 0,'0'0'0,"0"0"0,0 0 0,0 0 16,26 7-16,-26-7 0,29 7 15,-29-7-15,34 9 0,-17-2 16,0 2-16,0-1 0,-2-1 15,3 5-15,-1 2 0,-4-1 16,-3 1-16,-5 0 0,-3 0 16,-2-1-16,-2 1 0,-3-1 0,-4-1 15,-3 1-15,-3-1 0,-2-1 16,-3 0-16,0 0 0,-1-1 16,-1-1-16,-2-1 0,2 0 15,1-1-15,-1 0 0,4-2 16,4-2-16,3 0 0,3-1 15,1 1-15,2-2 0,0-1 0,5 0 16,0 0-16,8-2 0,2 0 16,3 2-16,3 0 0,-2 0 15,0 0-15,3 2 0,1 1 16,-1 1-16,1 1 0,-2 1 16,0-1-16,-2 3 0,-2 0 15,-1 1-15,-1 3 0,-3 1 16,-2 1-16,-3 1 0,-5 1 15,-2 0-15,-3-1 0,-3 2 16,-2 2-16,0-1 0,-1 0 0,-2 0 16,-3-1-16,-5 2 0,0-1 15,2-1-15,1-2 0,3-3 16,4-1-16,1-1 0,4-1 16,1-2-16,2 1 0,6-8 15,3-2-15,-1-1 0,0 2 0,-2 1 16</inkml:trace>
  <inkml:trace contextRef="#ctx0" brushRef="#br0" timeOffset="59950.3001">18666 7576 0,'0'0'0,"0"0"15,0 0-15,10-18 0,-10 18 0,9-19 16,-5 7-16,1 0 0,0-2 16,0 1-16,-1-1 0,-1 1 15,0 0-15,-2-4 0,-2 1 16,0 2-16,-2 0 0,-1 2 15,-3 2-15,0 2 0,-2 0 0,-1 3 16,-1 3-16,1 0 16,-1 2-16,-7 4 0,-1 3 15,1 0-15,-1 0 0,1 4 0,2 3 16,-1 0-16,1 1 0,0 4 16,1 1-16,0 2 0,2-2 15,-1 6-15,1-2 0,2-1 16,2-2-16,2-2 0,2 1 15,2-1-15,3-2 0,0-1 16,2-2-16,1-2 0,2-1 0,1-2 16,-1-1-16,0-3 15,0 2-15,2-2 0,1 0 16,-1-1-16,1-2 0,1-1 0,1-2 16,1 0-16,1 1 0,2-3 15,3 0-15,-2-2 0,1-2 16,-2-2-16,-1-1 0,2 0 0,-1-1 15,0 0-15,1-3 16,-1 3-16,-1-1 0,1 1 16,-1 0-16,-1 0 0,-1-1 0,-1 2 15,0-3-15,-1 2 0,-2 2 16,0-1-16,-2 2 0,0 1 16,-2 0-16,0 0 0,0 3 15,-1 1-15,0-1 0,-2 4 16,2-1-16,-2 1 0,0 0 15,0 0-15,-3 3 0,1 1 16,0 0-16,-2 2 0,0-1 16,-1 2-16,1 0 0,-2-1 15,0 3-15,-1-2 0,2 0 0,-1 2 16,1 1-16,-1 0 0,0 0 16,0 1-16,2-1 0,0 0 15,1-1-15,0 2 0,1-1 16,-1-1-16,2 0 0,1-1 15,0 0-15,1-1 0,0-1 16,2 1-16,-1-2 0,1 1 16,0 0-16,2-1 0,-1 0 15,1-1-15,0-1 0,1 1 0,0-2 16,0 1-16,-1-1 0,2-1 16,0-1-16,-1 1 0,0 0 15,0-1-15,1-1 0,-2-1 16,0 0-16,-1-2 0,1-1 15,-1 1-15,-1 1 0,1 1 16</inkml:trace>
  <inkml:trace contextRef="#ctx0" brushRef="#br0" timeOffset="60290.4447">18971 7730 0,'0'0'0,"0"0"0,0 0 16,0 0-16,0 0 0,0 0 15,-6 24-15,6-24 0,0 0 0,-4 20 16,4-20-16,-5 18 0,3-8 15,0-1-15,0 0 0,-1 0 16,2-2-16,0 1 0,0-1 16,0 0-16,0-1 0,0-1 0,0 0 15,0-2-15,1 1 0,-2 1 16,1-1-16,1-1 0,0-3 0,0 2 16,0-2-16,0 0 15,0 0-15,0 0 0,0 0 16,0 0-16</inkml:trace>
  <inkml:trace contextRef="#ctx0" brushRef="#br0" timeOffset="60834.2411">19257 7622 0,'0'0'15,"0"0"-15,0 0 16,0 0-16,0 0 0,0 0 0,0 0 15,0 0-15,29-9 0,-29 9 16,28-3-16,-28 3 0,31-3 0,-11 2 16,3-1-16,2 1 0,0 0 15,2 1-15,1-1 0,8-1 16,-2 0-16,-1 2 0,0 0 16,-1 1-16,0 1 0,5 0 15,-1 0-15,-8 1 0,-3 2 16,-6-2-16,-3 4 0,-4-5 15,-3 0-15,-3-1 0,0 0 16,-2 0-16</inkml:trace>
  <inkml:trace contextRef="#ctx0" brushRef="#br0" timeOffset="61384.3683">19465 7762 0,'0'0'16,"0"0"-16,0 0 0,0 0 0,26 0 15,-26 0-15,25 5 0,-25-5 16,27 7-16,-14 0 16,0 2-16,-2-1 0,-1 1 0,-2 2 15,-2 0-15,-4 0 0,-2 0 16,-4 0-16,-2 0 0,-3-2 0,-3 0 15,-6 3-15,-2-1 16,2 0-16,0-1 0,-2-1 16,0-1-16,2-1 0,1-1 0,2 0 15,1-1-15,3-2 0,2 1 16,3-2-16,1 2 0,5-4 16,2 2-16,4-2 0,4-1 15,-1 1-15,1 1 0,5-1 16,3 0-16,0 0 0,0 0 0,1 1 15,-1 0-15,-3 1 0,-1 2 16,-1-1-16,-2 3 16,-3 1-16,-1 0 0,-1 2 15,-3 1-15,-2 2 0,-2 0 0,-5 1 16,-4 1-16,-2 0 0,-1 0 16,-2 0-16,-3 1 0,0-2 15,0 1-15,-2-2 0,0-2 16,0-2-16,0 2 0,-2 0 15,3-2-15,3-2 0,3-2 0,2-4 16,0-2-16,0 0 0,-2-1 16,4-5-16,1-4 0,2-6 15,4-5-15,0 3 0,0 4 16,-1 1-16</inkml:trace>
  <inkml:trace contextRef="#ctx0" brushRef="#br0" timeOffset="61767.3838">19564 6969 0,'0'0'0,"0"0"15,0 0-15,0 0 0,0 0 0,0 0 16,0 0-16,6 25 16,-6-25-16,5 21 0,-5-21 15,3 29-15,-3-29 0,2 32 0,-2-16 16,0 2-16,0-2 0,-1 2 16,-1 0-16,0 0 0,-1-1 0,-2 7 15,1-3-15,-3-2 16,-2 0-16,0 0 0,1-1 15,-1-2-15,1-2 0,-1-1 16,-1-1-16,0-4 0,1 0 0,-7-2 16,-4-1-16,-1-1 0,-1-4 15,0-2-15,0-1 0,3 0 16,3 0-16,3 1 0</inkml:trace>
  <inkml:trace contextRef="#ctx0" brushRef="#br0" timeOffset="61900.4965">19594 7140 0,'0'0'0,"0"0"16,0 0-16,22-3 0,-22 3 0,27 0 15,-8 2-15,2-1 0,2-1 16,9 4-16,1 3 0,-2-1 16,-2 2-16,-5 1 0,-3-3 15,-3-1-15</inkml:trace>
  <inkml:trace contextRef="#ctx0" brushRef="#br0" timeOffset="62166.785">20169 7640 0,'0'0'0,"0"0"0,0 0 16,27 0-16,-27 0 0,32 2 15,-9 0-15,1 1 0,1 1 16,10 0-16,2 1 0,-4 0 16,-2-1-16,2-10 0,-3-10 15,-6 3-15,-4 2 0,-3 2 16</inkml:trace>
  <inkml:trace contextRef="#ctx0" brushRef="#br0" timeOffset="62633.8448">21012 7448 0,'0'0'0,"0"0"15,0 0-15,20 5 0,-20-5 0,19 12 16,-4-3-16,-2 2 0,-1 2 16,0 1-16,-1 3 0,-2 0 15,-2 0-15,-6 5 0,-6 1 16,-2-2-16,-3-2 0,-3-2 16,-4 0-16,-2-2 0,-2-2 0,-4 1 15,0 0-15,1-3 16,3-4-16,4 2 0,0-2 15,4 0-15,3-2 0,2-1 0,2-1 16,1 0-16,2 0 0,4-1 16,4 1-16,2 1 0,2-1 15,4 2-15,5 1 16,0 1-16,-1 2 0,0 0 0,-1 0 16,0 0-16,-2-2 0,-1 5 15,0 3-15,-5-1 0,0 1 0,-4 2 16,-1 2-16,-3-1 15,-1-1-15,-5 1 0,-4 0 16,-3-2-16,-4 1 0,-8 3 0,-4 0 16,-2 0-16,-3-2 0,-4 2 15,-6 0-15,-5 2 0,5-1 16,10-6-16,7-2 0,6-5 16</inkml:trace>
  <inkml:trace contextRef="#ctx0" brushRef="#br0" timeOffset="63369.8702">17471 9297 0,'0'0'0,"0"0"0,0 0 15,3-26-15,-1 15 0,-1-1 16,2-3-16,-2 0 0,0 0 0,-1-5 16,0-1-16,0 2 0,0 3 15,-3-1-15,-3 1 0,-1 4 16,0 1-16,-7 4 0,-4 1 16,0 4-16,2 2 0,-4 4 15,-3 2-15,-1 2 0,1 2 0,-5 5 16,-1 2-16,5 1 15,3 3-15,0 0 0,1 2 16,3-3-16,3-2 0,2 5 0,4 0 16,4-3-16,1-2 0,6-1 15,2 0-15,3-4 0,1-2 16,1-2-16,2-2 0,1-3 16,1-1-16,5-3 0,4-3 15,-2-1-15,-1-1 0,1-4 16,1-1-16,-1 1 0,-1 0 0,1-1 15,0-3-15,-2 3 0,-4 1 16,-2 2-16,-3 1 16,-1 1-16,-2 0 0,-2 1 0,0 1 15,-3 3-15,0 0 0,-2 2 16,-2 2-16,0 2 0,-2 0 16,-1 4-16,-2 2 0,-1 1 15,0 2-15,-2 1 0,0 1 16,0 0-16,1 1 0,0 0 15,1 0-15,2 0 0,0-1 0,1 4 16,0 0-16,3-7 0,1 0 16,2-1-16,4-3 15,-1-3-15,0-4 0,1 0 0,-2-1 16,0 1-16</inkml:trace>
  <inkml:trace contextRef="#ctx0" brushRef="#br0" timeOffset="63585.8312">17731 9486 0,'0'0'0,"0"0"15,0 0-15,0 0 0,0 0 0,-13 20 16,13-20-16,-9 26 0,5-13 0,-2 2 16,-1 3-16,2-2 15,-1 2-15,1 0 0,-1 1 16,1-3-16,0-1 0,2-1 15,1-3-15,1-2 0,0-2 0,0 0 16</inkml:trace>
  <inkml:trace contextRef="#ctx0" brushRef="#br0" timeOffset="63766.9589">18264 9300 0,'0'0'0,"7"-2"0,4-2 15,4 1-15,2-1 0,11 0 16,5 1-16,0 0 0,1 3 0,6 1 16,-4 2-16,-4 1 0,-4 2 15,-6-1-15,-4 2 0,-6-2 16,-4-1-16,-3 0 0,-1 0 16,1-2-16</inkml:trace>
  <inkml:trace contextRef="#ctx0" brushRef="#br0" timeOffset="63934.2546">18247 9521 0,'0'0'0,"0"0"0,0 0 15,0 0-15,0 0 0,38-2 0,-14 0 16,1 0-16,2-2 0,5 1 16,3 1-16,11 0 0,2 0 0,7-4 15,-3 0-15,-10 0 0,-8 1 16,-7 1-16</inkml:trace>
  <inkml:trace contextRef="#ctx0" brushRef="#br0" timeOffset="64184.4009">19239 9224 0,'0'0'0,"0"0"16,0 0-16,-2 31 0,2-31 0,-5 39 15,0-11-15,1 2 0,1 2 16,-6 15-16,-2 5 0,-3 10 16,-2-2-16,-4 14 0,-1 1 15,-1-6-15,-1-3 0,2-6 16,6-17-16,3-10 0</inkml:trace>
  <inkml:trace contextRef="#ctx0" brushRef="#br0" timeOffset="65401.723">15184 11628 0,'0'0'0,"0"0"16,0 0-16,0 0 0,0 0 0,0 0 15,0 0-15,0 0 16,0 0-16,14 25 0,-14-25 0,0 0 16,-5 30-16,5-30 0,0 0 15,-10 21-15</inkml:trace>
  <inkml:trace contextRef="#ctx0" brushRef="#br0" timeOffset="65575.7303">14692 12189 0,'0'0'0,"0"0"0,0 0 16,0 0-16,0 0 0,33 9 15,-33-9-15,31 1 0,-31-1 16,23 1-16</inkml:trace>
  <inkml:trace contextRef="#ctx0" brushRef="#br0" timeOffset="65753.7352">15379 12226 0,'0'0'0,"0"0"0,0 0 16,0 0-16,0 0 0,0 0 15,15 19-15,-15-19 0,0 0 0,16 19 16,-16-19-16,0 0 0</inkml:trace>
  <inkml:trace contextRef="#ctx0" brushRef="#br0" timeOffset="66500.8249">16712 12113 0,'0'0'16,"5"-6"-16,2-4 0,1 0 0,1-2 15,2-6-15,1-4 0,-1 2 16,-1 1-16,-1-5 0,0-4 16,-2-3-16,-1 2 0,-3 3 15,-2 3-15,-2 2 0,-2-1 0,-5 4 16,-4-3-16,-4 3 15,-1 6-15,-5 2 0,-4 3 16,-1 0-16,-1 5 0,-1 4 16,-2 5-16,0 2 0,0 0 0,-6 7 15,1 4-15,4-1 0,3 1 16,0 5-16,-1 7 0,6-4 16,4-1-16,2 8 0,5 2 15,3-4-15,3-4 0,5 1 16,3 1-16,1-5 0,3-2 0,4-4 15,3 0-15,0-4 0,1-2 16,0-5-16,3 0 16,-1-3-16,1 0 0,4-4 15,2-2-15,-1-1 0,-2-2 0,1-4 16,1-2-16,-2-1 0,-1-1 0,0-4 16,3-4-16,-1 1 15,-2-1-15,-3 1 0,0 1 31,-3 0-31,-2 2 0,-3-3 0,0 1 0,-3 3 0,1 2 0,-2 1 16,-1 1-16,1 2 0,-1 1 16,-1 2-16,0 2 15,-1 3-15,0 0 0,0 4 0,-1 3 16,0-2-16,0 2 0,0 4 16,-1 3-16,1 0 0,0 0 15,-1 4-15,0 3 0,0 1 16,-1 1-16,1-1 0,0-2 15,0 0-15,-2-2 0,2 6 16,1 0-16,0-3 0,0-1 0,2-2 16,1-4-16,2-3 0,0-1 15,-1-4-15,0-1 16,-1 0-16</inkml:trace>
  <inkml:trace contextRef="#ctx0" brushRef="#br0" timeOffset="66984.2924">16955 12243 0,'0'0'0,"0"0"16,0 0-16,0 0 0,0 0 0,-2 32 15,2-32-15,-5 26 16,5-26-16,-8 28 0,4-11 15,0 1-15,-2 0 0,1 0 16,-1 0-16,1-3 16,-1-2-16,-2 1 15,2-3-15,2-3 16,2-2-16,0-1 0,1-2 0,1-3 0,-2-3 16,3-2-16,1-2 0,2-3 15,2 0-15,0 0 0,2-1 16,2-1-16,2-1 0,3-4 15,-1 1-15,0-2 0,0 2 16,0 2-16,0 1 0,-1 3 16,-2 2-16,-1 3 0,0 1 0,1 1 15,0 1-15,0 2 0,-1 2 16,-1 3-16,0 2 0,-2 3 16,-1 2-16,0 1 0,-2 1 15,-1 0-15,0 2 0,-1 1 16,-1 2-16,-1 2 0,-1-2 15,-1-2-15,-1-1 0,0-1 0,0-3 16,-1-1-16,1-1 16,-1-3-16,-2-3 0,2-1 0,1 0 15,-1 0-15</inkml:trace>
  <inkml:trace contextRef="#ctx0" brushRef="#br0" timeOffset="67183.8799">17664 11978 0,'0'0'15,"0"0"-15,0 0 0,25-7 0,-25 7 0,29-2 16,-12 0-16,2 2 16,1 2-16,4 3 0,-1 3 15,-3-1-15,-3 1 0,-3-2 16,-2-1-16,-2 1 0</inkml:trace>
  <inkml:trace contextRef="#ctx0" brushRef="#br0" timeOffset="67333.9756">17670 12286 0,'0'0'0,"0"0"0,0 0 15,30 2-15,-30-2 0,40 2 16,-11 2-16,-1-2 0,0 1 0,6-1 15,-1 0-15,-5-1 0,-5 0 16,-3 0-16</inkml:trace>
  <inkml:trace contextRef="#ctx0" brushRef="#br0" timeOffset="67768.4309">18392 12145 0,'0'0'0,"0"0"0,0 0 16,0 0-16,0 0 0,0 0 0,26-13 16,-26 13-16,30-4 0,-10 2 15,3 0-15,3-1 0,4-2 16,12 2-16,4 2 0,1 1 16,0 2-16,15 1 0,3 0 15,-3 2-15,-4 1 0,12 3 16,-2 1-16,-5-1 0,-4 1 0,9 2 15,-4 3-15,-7-3 0,-5 0 16,1 3-16,-6 1 0,-7-2 16,-6-1-16,-5 1 0,-3 1 15,-7-3-15,-6-1 0,-4-5 16,-2 0-16,-3-3 0</inkml:trace>
  <inkml:trace contextRef="#ctx0" brushRef="#br0" timeOffset="68316.9912">18953 12477 0,'0'0'0,"0"0"0,0 0 15,24 10-15,-24-10 0,30 13 16,-12-6-16,-1 3 0,1 1 0,4 5 16,0 2-16,-5-2 15,-4-1-15,-6 2 0,-4 3 16,-6-3-16,-2 0 0,-5 0 0,-4-1 16,-5-1-16,-3 0 0,-7 1 15,1-1-15,-2-2 0,0-4 0,1 0 16,2-2-1,4-1-15,4-1 0,5-1 0,3-1 16,2 0-16,2 0 0,3 0 16,1 0-16,6-1 0,1-1 15,9 0-15,8-2 16,4 3-16,2 0 0,0 2 16,-2 0-16,7 2 0,-1 1 15,-5 1-15,-3 0 0,1 4 16,-1 4-16,-3-2 0,-3 1 15,-5 1-15,-5 2 0,-3 0 0,0 0 16,-7 3-16,-3 3 16,-3-4-16,-1-2 0,-4 0 15,-4 1-15,-1-4 0,0-2 0,-8 2 16,-1-2-16,5-3 0,0-1 0,-8-4 16,-2-3-16,5-1 15,2-1-15,-1-7 0,-3-7 16,3-5-16,3-4 0,5 6 15,4 4-15,4 1 0</inkml:trace>
  <inkml:trace contextRef="#ctx0" brushRef="#br0" timeOffset="68751.2275">19113 11335 0,'0'0'0,"0"0"15,0 0-15,0 0 0,0 0 0,0 0 16,0 0-16,0 29 15,0-29-15,0 25 0,0-25 16,0 32-16,0-12 0,0 2 16,0 2-16,0-1 0,0 2 0,0 9 15,0 0-15,0-3 0,0-1 16,0 0-16,0 0 0,-1 5 16,0-4-16,0-1 0,-2-5 15,1-1-15,-1-3 0,-1-3 16,0-2-16,-1-2 0,-1-1 0,-2-3 15,-2-1-15,-1-5 16,-2 1-16,-6-4 0,-3-1 16,-3-2-16,-4-2 0,-6-5 15,1-4-15,6 3 0,6 1 0,3 2 16</inkml:trace>
  <inkml:trace contextRef="#ctx0" brushRef="#br0" timeOffset="68901.2331">19205 11553 0,'0'0'0,"13"0"0,5 0 15,3 0-15,1 2 0,9 1 0,2 3 16,6 1-16,-3 0 0,-6 0 16,-6 0-16,-4-2 0</inkml:trace>
  <inkml:trace contextRef="#ctx0" brushRef="#br0" timeOffset="69301.1216">19973 11692 0,'0'0'16,"0"0"-16,20 11 0,-7-2 16,0 2-16,3 5 0,2 4 0,8 7 15,-1 1-15,5 14 0,-2 3 16,-3 0-16,-1 0 0,0 12 16,-4 2-16,-2-2 0,-4-2 15,-4 14-15,-4 1 0,-7-6 16,-5-6-16,-6 11 0,-4 1 15,-2-7-15,-3-5 0,-23 30 16,-5-7-16,4-14 0,3-10 0,-8-3 16,-5-1-16,-2-6 0,-2-5 15,-4-2-15,-6-2 0,9-6 16,3-3-16,-3-2 0,-3-1 16,-1-7-16,-1-2 0,2-13 15,2-7-15,19 2 0,14-1 16,8 1-16</inkml:trace>
  <inkml:trace contextRef="#ctx0" brushRef="#br0" timeOffset="69700.9297">18329 11758 0,'0'0'0,"-10"11"0,-1 1 0,1 2 15,-1 0-15,-6 13 0,-1 6 16,-3 8-16,2 1 0,1 6 0,2 6 16,-1 10-16,3 0 0,2 11 15,3 1-15,4-10 0,3-7 16,4 12-16,5 2 0,1-7 16,1-3-16,16 23 0,7-10 15,1-12-15,0-10 0,6 2 16,3-1-16,-2-10 0,1-7 0,-13-13 15,-9-6-15,-6-7 0</inkml:trace>
  <inkml:trace contextRef="#ctx0" brushRef="#br0" timeOffset="70317.8258">20581 11588 0,'0'0'0,"0"0"16,0 0-16,0 0 0,0 0 0,0 0 16,0 24-16,0-24 0,-3 22 15,3-22-15,-4 33 16,1-15-16,-2-2 0,0 3 0,-3 0 16,0 1-16,-1-2 0,-2 4 15,-1 0-15,2-5 0,3-2 0,0-2 16,2-3-16,0-1 0,2-1 15,0-2-15,-1-2 16,2-1-16,2-3 0,0 0 16,3-7-16,1 1 0,0-3 0,2-2 15,1-1-15,1-2 0,1 2 0,2-3 16,0-1-16,0 1 16,0 2-16,0 1 0,0-3 15,0 5-15,0 1 0,-1 1 16,0 1-16,-1 0 0,0 2 0,-1 1 15,1 4-15,-1 0 16,0 4-16,-1 1 0,1 2 16,-2 0-16,-2 0 0,0 4 0,0 2 15,-1-1-15,-1 1 0,-2 1 16,-1 5-16,-1-2 0,0-1 16,-4-2-16,-2 0 0,0-3 15,-1 0-15,1-2 0,1-2 16,2-2-16,2-2 0,-1-2 15,2 1-15,0 0 0</inkml:trace>
  <inkml:trace contextRef="#ctx0" brushRef="#br0" timeOffset="70483.8373">21047 11841 0,'0'0'15,"0"0"-15,0 0 0,0 0 16,28 4-16,-28-4 0,29 4 15,-13 1-15,-1-1 0,2 1 16,0 0-16,-1 1 0,-2-1 0,4-1 16,-3-2-16,-1-1 15,-3 2-15,-3-2 0</inkml:trace>
  <inkml:trace contextRef="#ctx0" brushRef="#br0" timeOffset="70701.0769">21486 11753 0,'0'0'15,"0"0"-15,0 0 0,0 0 0,-3 23 16,3-23-16,-5 28 0,5-28 16,-9 34-16,3-12 0,-2 1 15,0 4-15,1 0 0,-3 12 16,0 4-16,0-1 0,-1 0 0,0 1 15,2-8-15,2-7 0</inkml:trace>
  <inkml:trace contextRef="#ctx0" brushRef="#br0" timeOffset="83118.1324">8996 10750 0,'0'0'0,"0"0"16,0 0-16,0 0 0,0 0 0,0 0 15,0 0-15,-4 23 0,4-23 0,-5 26 16,2-7-16,0 1 16,-1 5-16,0 0 0,0 8 15,-1-1-15,1 3 0,-2 16 16,1 2-16,-2 11 0,2-3 15,-3 17-15,1 1 0,2-7 0,1-1 16,0 13-16,0 4 16,-2 0-16,0-11 0,-4 36 0,0-8 15,2-17-15,2-10 0,-1 0 16,-2 0-16,-1-9 0,1-9 16,-1 3-16,1 2 0,3-8 0,1-4 15,2-5-15,0-3 16,1-6-16,2-6 0,1-2 0,2-1 15,-2-10-15,-2-5 0,2-8 16,2-4-16,2-3 16,1-3-16,5 4 0,5 2 15,-6 0-15,-2-2 0,-3 1 0</inkml:trace>
  <inkml:trace contextRef="#ctx0" brushRef="#br0" timeOffset="83934.8556">8959 10535 0,'0'0'0,"0"0"0,0 0 16,25-14-16,-25 14 0,33-12 16,-8 5-16,3 0 0,1 0 0,15-3 15,4 3-15,11-3 0,-4 2 16,16-2-16,2 5 15,-5-2-15,-5 0 0,14 1 0,2 2 16,-8 3-16,-6 1 0,9-3 16,-2 3-16,-9-2 0,-8 1 0,24 2 15,-7 1-15,-13-2 16,-9 0-16,-4 3 0,-1-3 16,-7 1-16,-5 2 0,1 1 15,-1 3-15,-5-3 0,-5 2 0,-10-2 16,3 1-16,-1 2 0,-2-1 15,2 5-15,3-1 16,-5-2-16,1 5 0,-2-2 0,-1 4 16,-2-3-16,-2 1 0,0 8 15,-2 2-15,0-3 0,-2-1 0,-1 5 16,1 4-16,-1-2 16,0 2-16,-1 7 0,0 4 15,0 1-15,-1-1 0,0 12 16,-1 2-16,-1 0 0,0-2 0,0 6 15,-1 4-15,0 5 0,0-7 16,-1 5-16,1 6 0,1-3 16,0 0-16,-4 36 0,-2-4 15,2-19-15,0-11 0,1 5 16,-2 4-16,-1-7 0,1-5 0,-1 4 16,1 3-16,0-6 15,0-5-15,-1 4 0,0 1 16,1-5-16,1-1 0,0-6 0,-2-3 15,1-6-15,2-5 0,1 2 16,-1 0-16,1-6 0,0-3 16,1-2-16,0-3 0,-2-5 15,0-5-15,-3 1 0,0-1 16,2-2-16,0-2 0,-4-4 16,-2-4-16,6-5 0,-1-1 0,-7-3 15,-5-2-15,2-1 0,1-3 16,4 4-16,3-1 0,2 2 15</inkml:trace>
  <inkml:trace contextRef="#ctx0" brushRef="#br0" timeOffset="84434.8304">8769 13135 0,'0'0'15,"0"0"-15,0 0 0,0 0 0,25-3 16,-25 3-16,35-4 15,-14 2-15,2 0 0,5-1 0,5-1 16,9-1-16,0 0 0,16-1 16,3 2-16,-2 0 0,-6-2 0,19 0 15,7 0-15,-8 1 16,-4 0-16,18 1 0,4 3 16,0 0-16,-9 2 0,34 2 15,-8 2-15,-18-2 0,-12-1 0,-2 3 16,-1 2-16,-14-2 0,-11-1 15,5 1-15,3 2 0,-14-4 16,-11-2-16,-1 0 0,0 1 16,-6-1-16,-3 0 0,-5 1 15,-1 1-15,-7-1 0,-2 1 0,-6-3 16,2 3-16,-1 0 16,0-1-16,-4 2 0,-2 1 15,-3-3-15,-3-2 0,3 1 0,2 0 16,0-1-16</inkml:trace>
  <inkml:trace contextRef="#ctx0" brushRef="#br0" timeOffset="91368.6635">13226 3331 0,'0'0'0,"0"0"15,0 0-15,0 0 0,0 0 16,0 0-16,0 0 0,0 0 15,10-18-15,-10 18 0,0 0 16,0 0-16,0 0 0,0 0 16,0 0-16,-21 7 0,21-7 0,-21 13 15,21-13-15,-32 18 0,32-18 16,-36 23-16,14-10 0,-1 1 0,-1 2 16,-10 6-16,-1 3 15,0-1-15,1-2 0,-9 4 16,0 0-16,3-2 0,2-2 0,-5 3 15,2 0-15,4-1 16,4-1-16,4 0 0,3-2 0,2-2 16,2-4-16,0 1 0,0-2 15,3-2-15,2-1 0,4 0 16,2-2-16,2 0 0,3-2 16,2-1-16,2-1 0,1-2 15,1-1-15,4 2 0,5-2 16,-1 1-16,0 0 0,3 0 0,1-1 15,1-3-15,0-3 0,4 0 16,1 1-16,2-1 0,0 0 16,2 2-16,1 0 0,1-2 15,-1 2-15,8-3 0,-1 1 16,0 2-16,-1-1 0,1 1 16,1 1-16,-3 0 0,-1 1 15,-1 0-15,2 0 0,-2 1 16,0 0-16,-3 0 0,-1 0 0,-2 3 15,-3 0-15,0 1 0,-3-2 16,-2-2-16,-3-2 0,-1 0 16,-2-1-16,0 0 0,-2 2 15,2-2-15,-1-1 0,0 0 16,-1-2-16,0-1 0,-1-4 16,-1 3-16,0-1 0,0-1 15,1-1-15,-3 1 0,0 0 0,-1-6 16,-1 0-16,1 3 15,0-1-15,0-2 0,1-1 0,0 0 16,0 1-16,-1-3 0,-1-2 16,1 1-16,1 1 0,-1-1 15,0 0-15,1 4 0,0-1 0,-2 0 16,1-2-16,0 3 16,0-1-16,0 2 0,1 2 15,0 1-15,-1-1 0,0 2 16,0 1-16,0 0 0,-1 2 0,1 3 15,0 1-15,1 3 0,-2-3 16,-1 3-16,-3 3 16,0 0-16,-1 1 0,-2 3 0,-2 0 15,0 2-15,0 1 0,-2 0 16,-1 1-16,-5 3 0,-1 0 0,-2 1 16,-1 2-16,1 0 15,2 0-15,-2 0 0,-1 0 16,-5 2-16,0-2 0,1 3 15,-1 3-15,4-2 0,3 0 0,-1-2 16,-1-1-16,2-4 16,2 0-16,0-1 0,0-1 15,1 0-15,1-1 0,3 0 0,1 1 16,2-3-16,2 0 0,1-1 16,3-1-16,0-1 0,2 0 15,1-2-15,1 2 0,1-2 16,0 2-16,1-3 0,2-1 15,2-2-15,1-3 0,2 1 16,2 0-16,1 1 0,1 0 0,6-2 16,0-1-16,2-1 0,1 2 0,2-3 15,4-1-15,-3 3 16,-1 2-16,3-2 0,2 1 16,0 0-16,-1-1 0,6 1 15,1 0-15,-5 1 0,-1-1 0,1 2 16,0 0-16,-2 1 0,-3 1 15,-1-2-15,-1 0 16,-1-1-16,-2 0 0,0 1 0,-1 1 16,-1 1-16,-3-1 0,-1 0 15,-4 0-15,-2-1 0,-1 1 16,-1-1-16,-1-3 0,0 1 16,-1-2-16,0 2 0,0-2 15,-1 1-15,-1 0 0,-1-1 16,0-1-16,-1 0 0,-1-1 0,-1-2 15,1-1-15,-1 0 0,0 0 16,-1 0-16,0-1 0,1 0 16,-1 0-16,0-3 0,-2-3 15,-1-3-15,-1 2 0,2 0 16,2 0-16,0 0 0,-2 0 16,1-1-16,0 2 0,2 0 15,1 1-15,-1 1 0,1 0 16,0 2-16,1 1 0,0 1 15,0 1-15,0 2 0,-1-1 0,1 2 16,0 2-16,0 0 0,0 0 16,-1 4-16,-1 1 0,-1 0 15,0 0-15,-3 1 0,-2 3 16,-1 1-16,-1 0 0,-3 4 16,-1 2-16,-2 0 0,1 1 15,-9 4-15,-1 0 0,-1 1 16,1 0-16,-1 3 0,2 4 0,-5 1 15,2-3-15,-2 0 0,-1 1 16,5 0-16,2-1 0,2-3 16,0-2-16,1 0 0,1 0 15,2-2-15,0 2 0,4-3 16,0-2-16,3-1 0,2 0 16,1-2-16,1 0 0,2-3 15,0 0-15,2-2 0,1 0 16,1-2-16,1-2 0,0 2 0,0-2 15,2 3-15,2-3 0,1-2 16,0 1-16,4-1 0,2 0 16,0-1-16,0 2 0,2-1 15,2 0-15,3 0 0,1-1 0,1 2 16,2 0-16,-2 0 16,-1 0-16,2 1 0,2 0 15,0 2-15,0 0 0,0 1 16,0-1-16,-1-1 0,-1 2 0,1-2 15,2 2-15,-2-1 16,-1 0-16,3 1 0,-1-1 0,-5 0 16,-2-1-16,0-1 0,-1-1 15,-1 1-15,0 0 0,-1-1 16,1 0-16,-2-1 0,-1-2 16,0-2-16,-1 0 0,-1 0 15,0 2-15,-1-2 0,-2 0 16,0 1-16,-1 1 0,-1-5 15,-2-3-15,-1 1 0,0 0 0,0-3 16,-1-1-16,0 0 16,-1 1-16,-1-2 0,0 1 0,-2 1 15,1 1-15,-2-3 0,-2-4 16,0 2-16,1 0 0,-2 1 16,0-2-16,1 2 0,0 1 15,0 1-15,0-1 0,0 2 16,1-1-16,1 2 0,-1 1 15,2-1-15,0 3 0,-1 2 16,2 1-16,-2 3 0,1 2 0,-3 2 16,0 0-16,2 0 0,1 0 0,1 0 15</inkml:trace>
  <inkml:trace contextRef="#ctx0" brushRef="#br0" timeOffset="100920.7787">13605 2487 0,'0'0'0,"-18"-2"0,-10-2 15,-11-2-15,-5 1 0,-27-1 16,-25 2-16,-15 3 0,1 2 0,-21 10 15,-2 10-15,-35 8 0,29-1 0,10 8 16,7 7 0,19-7-16,14-2 0,11 8 0,7 6 15,19-8-15,14-5 0,12 5 16,10 2-16,10-8 0,8-5 0,13-3 16,8-2-16,9-8 15,7-5-15,24-6 0,18-3 0,2-2 16,3-6-16,21-4 15,15-3-15,-7-1 0,-6 0 0,17 3 16,10 0-16,-11-3 0,-9 0 16,0-6-16,0-8 15,-15 7-15,-12 4 0,-9 3 0,-8 1 16,-13-3-16,-12-5 0,-9-4 16,-9-7-16,-12 12 0,-10 4 15,-13 2-15,-7 2 0,-13-6 0,-7-2 16,-27-2-16,-21-1 15,-5 3-15,-4 2 0,-23 4 16,-15 6-16,4 2 0,1 5 0,-17 9 16,-11 6-16,11 8 0,9 9 0,-7 2 15,-3 2-15,22 5 16,16 2-16,14 0 0,9-1 16,22 1-16,15-2 0,18 3 15,12 0-15,10-4 0,10-1 16,12-8-16,8-5 0,6-7 0,5-7 15,21-3-15,16-1 0,8-7 16,5-4-16,29-5 0,19-1 16,-5-2-16,-3-2 0,14-1 15,10-2-15,-11-3 0,-10-1 16,-2-3-16,-1 1 0,-22 5 16,-16 4-16,-13 1 0,-7-2 15,-19-2-15,-11-2 0,-13-3 16,-10-3-16,-10 6 0,-7 2 0,-18-6 15,-12-3-15,-14 7 0,-11 5 16,-34-7-16,-24 0 0,0 6 16,-2 5-16,-25 10 0,-16 5 15,8 3-15,5 3 0,-13 18 16,-11 14-16,21-2 0,12-7 16,13 13-16,8 6 0,30-3 15,19 0-15,26-5 0,19-5 16,17 1-16,10-1 0,13-10 15,10-12-15,6 0 0,5-3 0,21 2 16,14 3-16,6-13 0,4-7 16,21-8-16,13-7 0,-3 1 15,-4-1-15,17-2 0,13-2 16,-14-5-16,-11-2 0,3-2 16,2 0-16,-18 0 0,-12 3 0,-8-9 15,-5-4-15,-19 5 16,-14 1-16,-11-1 0,-10-5 15,-8 9-15,-6 2 0,-17-3 0,-12-4 16,-9 0-16,-7-2 0,-23-6 16,-16-5-16,-10 15 0,-8 11 15,-27 6-15,-21 5 0,6 1 16,4 3-16,-20 10 0,-14 10 16,12 3-16,8 2 0,-2 8 15,-3 5-15,28 5 0,20 6 0,21 4 16,15-1-16,22-3 0,16-4 15,18 0-15,12-1 16,7-5-16,5-5 0,18 5 0,12 3 16,5-11-16,4-9 0,20-7 15,15-6-15,0-4 0,2-1 16,19-5-16,11 0 0,-2-9 16,-3-4-16,6-1 0,7-4 15,-20-2-15,-14 2 0,5-3 0,2-1 16,-18 1-16,-13 1 0,-7-9 15,-3-7-15,-13 4 0,-10 3 16,-10-3-16,-9 0 16,-10 3-16,-6 0 0,-15 4 0,-11 0 15,-12-4-15,-8-3 0,-32 3 16,-21 1-16,-7 10 0,-5 7 0,-23 6 16,-15 1-16,8 4 15,6 1-15,-16 16 0,-12 4 16,14 4-16,10 1 0,4 16 15,3 10-15,29-4 0,19-2 0,24 7 16,16 1-16,16-4 0,10-7 16,14-4-16,10-4 15,10 1-15,8-1 0,16-6 0,11-4 16,3-5-16,2-5 0,24-8 16,15-3-16,4-3 0,2 1 0,16-8 15,12-3-15,-8-7 16,-5 0-16,4-6 0,2-3 15,-15 4-15,-8 3 0,-3 3 16,-5-3-16,-17-4 0,-13-6 0,-11-1 16,-10-3-16,-15 6 0,-10 2 15,-14-2-15,-8 0 0,-11-2 16,-7-4-16,-27 4 0,-18 3 16,-14-1-16,-11-3 0,-29 7 15,-21 1-15,6 14 0,4 8 16,-23 2-16,-18 4 0,13 10 0,5 2 15,-5 16-15,-5 11 16,27-4-16,18-2 0,15 9 0,8 9 16,24-5-16,18-3 0,18 4 15,16 6-15,8-7 0,8-3 16,9 0-16,9 2 16,5-1-16,4-1 0,15-7 0,9-4 15,5-5-15,4-6 0,20-5 0,15-1 16,0-12-16,0-5 0,21-12 15,11-9-15,-3 1 0,-4-1 16,15-2-16,12 2 16,-19 1-16,-11 1 0,-4-8 0,-1-10 15,-20 3-15,-13-3 0,-11 3 16,-7 1-16,-13 3 0,-7-2 16,-14-1-16,-7-5 0,-11 6 15,-5 6-15,-13-5 0,-8 0 16,-10 5-16,-5 3 0,-29 0 15,-20 0-15,-6 0 0,-4-3 0,-21 11 16,-16 6-16,2 10 0,1 5 16,-18 14-16,-10 10 15,13 1-15,8 6 0,-1 7 0,-1 8 16,19-6-16,14-4 0,11 17 16,7 7-16,19 4 0,13-4 15,16 3-15,12 0 0,11-10 16,6-5-16,10 0 0,8 1 15,9-3-15,6-4 0,14-3 16,9-5-16,5-9 0,2-10 0,19-8 16,15-4-16,-2-7 0,1-6 15,20-5-15,14-4 0,-5-5 16,-3-1-16,13-4 0,9-2 16,-15-9-16,-11-5 0,-2-5 15,-2-1-15,-15 8 0,-8 7 0,-4-4 16,-2-5-16,-18 0 15,-11 1-15,-11 0 0,-6 1 0,-8 0 16,-4 1-16,-13-5 0,-6 0 16,-7 7-16,-8 11 0,-14 0 15,-12 1-15,-10 5 0,-5 2 0,-28 6 16,-20 4-16,3 7 16,2 3-16,-17 4 0,-12 8 15,9 3-15,5 7 0,-6 14 16,-5 10-16,20-2 0,11 0 0,11 12 15,7 7-15,15-6 0,13-6 16,8 6-16,8 2 16,10-5-16,8-4 0,12 4 0,7 0 15,11-1-15,4-3 0,12-8 16,7-6-16,3-3 0,3-4 16,14-5-16,7-4 0,1-10 15,-1-4-15,17-11 0,10-4 16,-1-8-16,1-6 0,14-10 15,10-6-15,-9-2 0,-6 3 0,11-11 16,6-6-16,-11 2 0,-7 5 16,-2-6-16,-2-3 15,-18 0-15,-12 3 0,-4-5 0,-4-1 16,-13 4-16,-9 6 0,-10-4 16,-8-2-16,-11 6 0,-5 5 15,-16-1-15,-7 5 0,-10 9 16,-8 7-16,-23 1 0,-17-1 15,-5 1-15,-5 3 0,-25 7 16,-18 7-16,7 4 0,6 3 0,-11 12 16,-8 7-16,9 6 0,7 5 15,-4 13-15,-1 8 0,18-2 16,12-5-16,11 9 0,6 10 16,20-3-16,13-1 0,10 4 15,10 0-15,12-12 0,7-10 16,16 0-16,9 0 0,2-12 15,2-7-15,15 0 0,9-3 16,6-9-16,2-7 0,20-11 0,13-7 16,2 0-16,3-3 0,19-12 15,14-11-15,-14-1 0,-8 0 16,3 0-16,4 1 0,-12-1 16,-6-1-16,-3 2 0,-1 2 15,-15-3-15,-11 0 0,-8 0 16,-7 0-16,-13 2 0,-8 2 0,-9 4 15,-6 5-15,-9 5 16,-6 3-16,-9 0 0,-8 3 16,-10-6-16,-8-5 0,-25 13 0,-18 10 15,-3 3-15,0 3 0,-15 4 16,-10 5-16,9 5 0,5 4 16,-7 5-16,-4 8 0,16 6 15,9 3-15,8 4 0,6 6 16,12-3-16,8-5 0,10 3 15,5 4-15,12-7 0,8-6 0,15-4 16,9-3-16,5-4 0,6-4 16,13-2-16,6-1 15,10-10-15,7-9 0,22-14 0,18-9 16,-1-3-16,0-3 0,10-2 16,6-3-16,-14 5 0,-7 4 0,-3-9 15,-1-4-15,-15-2 16,-10-1-16,-14 0 0,-8 3 15,-13 7-15,-8 5 0,-12-1 0,-4 0 16,-9 0-16,-4-3 0,-17 10 16,-10 3-16,-18 5 0,-13-1 15,-36 0-15,-27-6 16,2 13-16,2 4 0,-26 10 0,-18 8 16,12 2-16,9-1 0,-9 20 15,-9 16-15,52-18 0,37-11 0,24-8 16</inkml:trace>
  <inkml:trace contextRef="#ctx0" brushRef="#br1" timeOffset="116752.9508">5965 7729 0,'0'0'0,"0"0"16,0 0-16,-23-14 0,23 14 15,-25-9-15,10 5 0,-1 0 16,-2 1-16,-8 0 0,-2 1 16,-1 0-16,1 1 0,-2 2 15,-4 1-15,1 2 0,1 0 0,-7 0 16,-2 2-16,3 1 0,3 2 16,-1 1-16,-1 0 15,3 2-15,2 2 0,-2 7 0,2 3 16,2-2-16,5-1 0,1 1 15,0 0-15,3-3 0,3 0 16,2 0-16,1-1 0,2 0 16,2 2-16,3-1 0,5-1 15,-1 2-15,5-2 0,3 4 16,1 1-16,2-5 0,2-2 0,3 0 16,2 1-16,0-2 0,1-1 15,3 0-15,3 0 16,1-1-16,2-1 0,1-1 0,3-1 15,-1 0-15,1 0 0,8-2 16,1-3-16,0 1 0,-1-1 0,3-3 16,2-4-16,0-1 15,-2-1-15,2 0 0,2 0 16,-4-2-16,-2 2 0,8-5 16,2-2-16,-5-1 0,-3 0 0,2-2 15,1-1-15,-6 2 0,-2 1 16,0-4-16,1-1 0,-6 1 15,-4 0-15,-3-1 0,-6-2 16,-3 3-16,-1 2 0,-4-1 16,-1-3-16,0 3 0,-3-2 15,-1-2-15,-2 0 0,-2 3 16,-2 1-16,0-2 0,0-2 0,-3 2 16,1-1-16,-7 0 15,-4-2-15,2 5 0,-1 2 0,-2-1 16,-3 1-16,-3 0 0,-3-1 15,-8-2-15,-2 1 0,-1 5 16,1 2-16,-8 2 0,-7 1 16,1 3-16,-1 2 0,-12 3 15,-2 5-15,16-3 0,13 0 0,8-2 16</inkml:trace>
  <inkml:trace contextRef="#ctx0" brushRef="#br1" timeOffset="118739.9">6017 5176 0,'0'0'0,"0"0"0,0 0 16,0 0-16,0 0 0,-6 27 0,6-27 16,-4 22-16,4-22 0,-11 26 15,3-8-15,-1 1 0,0 0 16,-1 2-16,0-2 0,-2 3 15,1-1-15,0-1 0,0-1 16,1 0-16,1-1 0,2-2 16,-1-1-16,1-2 0,2-4 15,0 1-15,2-2 0,0-1 16,1-2-16,-2-2 0,4 0 16,0-3-16,-2 3 0,2-3 0,2-4 15,-2 1-15,4-4 0,-2-3 16,2 2-16,2-2 0,0 0 15,1-2-15,3-3 0,2 2 16,-2 0-16,4-7 0,1 1 16,-2 1-16,1 0 0,-1-2 15,3 2-15,-1 1 0,-3 1 0,3 3 16,0-3-16,1 3 0,-1-1 16,-3 2-16,1 0 15,-3 1-15,3 3 0,-4 0 16,4 1-16,-2 1 0,0 4 0,-4-2 15,2 2-15,0 3 16,1 2-16,-1 4 0,-3 3 16,1 0-16,-2 1 0,-1 1 0,-1-1 15,-3 3-15,1 2 0,-2 0 16,-2 1-16,-2 0 0,0-1 16,-1 1-16,3 1 0,-4-1 15,2-2-15,-1-2 0,2-1 16,-3 0-16,3-1 0,0 1 15,0-1-15,1 1 0,0-1 0,-2-2 16,3-4-16,0-3 0,2-2 16,0 0-16,-1-4 15,1 1-15,0 1 0,0 0 0</inkml:trace>
  <inkml:trace contextRef="#ctx0" brushRef="#br1" timeOffset="119186.1268">6565 5129 0,'0'0'16,"0"0"-16,0 0 0,0 0 0,0 0 15,34 2-15,-34-2 0,27 3 16,-11-1-16,3 1 15,3-1-15,0 1 0,-1 1 0,6 0 16,1-2-16,-2 2 0,0-1 16,-2 0-16,-4 0 0,-2 0 15,0 1-15,-1 0 0,-2-1 16,-2 2-16,-1-2 0,-2 1 16,-1 1-16,-1-2 0,-3 1 0,0 1 15,-3 0-15,-2 0 0,-2 0 16,-2 0-16,0 2 0,-5 0 15,0 0-15,-2 0 0,-4 1 16,0 0-16,-2 2 0,-5 2 16,0 2-16,-2-3 0,0-2 0,-1 2 15,0 0-15,0 1 0,3-1 16,-4 3-16,2-2 16,1-2-16,0-1 0,5 0 0,-1 0 15,5-1-15,3-3 0,2-1 16,2-1-16,2 0 0</inkml:trace>
  <inkml:trace contextRef="#ctx0" brushRef="#br1" timeOffset="119490.2417">7054 5402 0,'0'0'0,"0"0"0,0 0 0,0 0 0,0 0 16,-19 15-16,19-15 15,-17 12-15,17-12 0,-24 15 16,8-6-16,1-1 0,0 0 0,-2 2 16,0 1-16,1 0 0,0-1 15,-6 3-15,-3-2 0,3-1 16,2-1-16,2 0 15,3-1-15,2-3 0,0-1 0,2 1 16,3 0-16,2-1 0,4-2 16,4-2-16,4-2 0,-2 2 15,0-2-15,0 1 0</inkml:trace>
  <inkml:trace contextRef="#ctx0" brushRef="#br1" timeOffset="120306.5019">7521 5137 0,'0'0'0,"0"0"16,0 0-16,0 0 0,0 0 0,23-6 15,-23 6-15,21-7 0,-21 7 16,22-5-16,-10 4 0,1 0 15,0 1-15,3-2 16,3 1-16,-4 1 0,1-1 0,-3 2 16,-1 0-16,1 1 0,-3-1 15,1 0-15,-1 2 0,-1-1 16,0 0-16,-2 2 0,0-2 16,-2 2-16,0 0 0,-2-1 15,-1 3-15,0-1 0,-2 1 16,-2 1-16,0 0 0,-1 0 0,-2 1 15,0 0-15,-2-1 0,-1 3 16,-6 0-16,1-1 0,-1 2 16,-1 0-16,1 0 0,-5 3 15,1 1-15,0 0 0,1-1 16,0-1-16,-2 1 0,0-1 16,0 1-16,3-2 0,2-1 15,1-2-15,2 1 0,0-2 16,2 0-16,1 0 0,0-1 0,1 1 15,2-2-15,2-2 0,0 1 16,3-2-16,2 0 0,-1 1 16,1 0-16,2-2 0,4 0 15,0 0-15,2-1 0,2 0 16,1-2-16,0 0 0,0 1 0,3-2 16,0 2-16,1-2 0,1 1 15,5 0-15,1 0 16,-2-1-16,-1-1 0,0 1 15,0-1-15,0 2 0,0 1 0,-4 0 16,1-4-16,-1 2 0,-2 1 16,-2 1-16,-1-2 0,-1 0 15,-2 1-15,-1-1 0,-1 1 16,-3 1-16,0-1 0,0 0 16,-1 1-16,-2-2 0,1 1 0,-2 1 15,0 0-15,-2 0 16,-1-1-16,0 1 0,0 0 0,1 0 15</inkml:trace>
  <inkml:trace contextRef="#ctx0" brushRef="#br1" timeOffset="123256.3936">12240 11684 0,'0'0'0,"0"0"15,0 0-15,0 0 0,0 0 0,-29 12 16,29-12-16,-23 14 0,23-14 0,-29 21 16,11-5-16,1 0 15,-1 2-15,1 0 0,1 5 16,-4 6-16,1 2 0,2 0 16,0 0-16,2-1 0,0 3 0,0 6 15,3 1-15,2-2 0,2-4 16,5 1-16,2-1 15,3-3-15,3-3 0,3 3 0,2-1 16,0-3-16,0-2 0,4-3 16,5-1-16,1-2 0,2-3 15,1-7-15,2-3 16,-5-4-16,-4 1 0,-4 0 0</inkml:trace>
  <inkml:trace contextRef="#ctx0" brushRef="#br1" timeOffset="123869.773">12495 11903 0,'0'0'0,"0"0"15,0 0-15,0 0 16,0 0-16,-5 28 0,5-28 0,-5 23 16,5-23-16,-5 29 0,1-12 15,1 0-15,-1-1 0,-1 5 16,0 1-16,-2-1 0,-1 0 0,-1 2 16,-1-4-16,1 0 0,1-2 15,3-2-15,-1 0 16,2-4-16,0-2 0,1-1 0,1-2 15,0-1-15,1-2 0,3-4 16,2-3-16,2 0 0,0 0 0,2-5 16,2-2-16,0-2 15,0 0-15,3-5 0,1-1 16,2 1-16,0-1 0,2 0 16,0-1-16,-3 2 0,-1 0 0,2-2 15,-3 1-15,-1 3 0,-1 1 16,-2 4-16,-2 1 15,-2 3-15,0 1 0,-1 1 0,1 3 16,1 2-16,0-1 0,-1 4 16,1 3-16,-2 0 0,-1 1 0,1 4 15,-2 3-15,-1 0 16,0 0-16,-1 2 0,0 3 16,-1-1-16,0-1 0,-1 3 0,-1 0 15,0-1-15,-1-1 0,-1-2 16,2 1-16,0-3 0,-1-2 15,2 0-15,0-2 16,0-1-16,1-2 0,-1-5 0,2-2 16,3-3-16,1-3 0,1 2 15,-2 1-15,0-1 0</inkml:trace>
  <inkml:trace contextRef="#ctx0" brushRef="#br1" timeOffset="124221.5461">12990 11953 0,'0'0'0,"0"0"0,0 0 15,0 0-15,27 1 0,-27-1 16,34 6-16,-14-3 0,0 1 0,2 0 16,2 1-16,-1 1 0,0 1 15,7 2-15,1 0 0,-5 1 16,-1 0-16,0 1 0,-3 1 15,-6-4-15,-3-1 0,-3 2 16,-3 1-16,-1-1 0,-2 0 0,-5 2 16,-4 0-16,-3 0 15,-1 0-15,-4 0 0,-2 1 16,-2-2-16,-1 0 0,-8 2 16,-5 0-16,3 0 0,4-2 0,-3 2 15,-3 1-15,1-4 0,2-2 16,1 1-16,3 2 0,3-3 15,4 2-15,0-4 0,3 2 16,3-4-16,2 0 0,3 0 16,0-2-16,1 1 0</inkml:trace>
  <inkml:trace contextRef="#ctx0" brushRef="#br1" timeOffset="124486.5565">13413 12338 0,'0'0'0,"0"0"15,0 0-15,0 0 0,-31 15 0,31-15 16,-26 12-16,13-6 16,0-1-16,-2 2 0,-3 2 0,0-1 15,1 1-15,-3 2 0,1-2 16,2 0-16,3-1 0,2-1 15,2-2-15,2 0 0,3-3 16,3-2-16,2-4 0,2-1 16,2-3-16,0 0 0,-1 1 15,0 2-15</inkml:trace>
  <inkml:trace contextRef="#ctx0" brushRef="#br1" timeOffset="124886.6068">13654 12027 0,'0'0'0,"0"0"0,0 0 0,23-8 15,-23 8-15,26-3 0,-11 2 16,2 0-16,0 1 0,2 1 16,1 1-16,-1 2 0,-2 0 0,3 3 15,-1 1-15,-4 1 0,0 0 16,-4 1-16,-1 2 15,-4 1-15,-1 1 0,-4 0 0,-3 0 16,-2 0-16,-1 0 0,-6 0 16,-4 0-16,-1-1 0,-1 0 0,1-1 15,-1 1-15,2-1 16,0 1-16,-3 2 0,0 0 16,3 0-16,2-2 0,5 0 15,1-2-15,5-3 0,2-1 0,3 1 16,4 1-16,0-1 0,2-1 15,5-2-15,1 1 0,4-2 16,3-1-16,-1 0 0,0 1 16,-1-4-16,-1-1 0,6-2 15,-1-1-15,-3-2 0,-2-3 16,-5 3-16,-2 0 0,-2 2 0</inkml:trace>
  <inkml:trace contextRef="#ctx0" brushRef="#br1" timeOffset="125303.4518">14234 11905 0,'0'0'0,"0"0"16,0 0-16,0 0 0,19 24 15,-19-24-15,20 27 0,-20-27 16,20 31-16,-11-12 0,-2 3 16,0 1-16,-2 2 15,0 10-15,-4 0 0,-2-3 0,-3-1 16,-2 4-16,-3-1 0,0-2 16,0-3-16,-2 0 0,-1 0 15,-3-1-15,-3-2 0,0-2 16,0-5-16,0 0 0,2-1 0,0-2 15,2 0-15,1-4 0,0-2 16,1-3-16,0 0 0,2-2 16,3 1-16,0-2 0,1-1 15,3-2-15,0 0 0,-1 0 16,2 0-16,0-1 0,2 0 0,-3-2 16,-1-2-16,1 0 15,-1-2-15,0 1 0,1 1 0,1 0 16</inkml:trace>
  <inkml:trace contextRef="#ctx0" brushRef="#br1" timeOffset="128693.2603">4826 11002 0,'0'0'0,"0"0"0,0 0 0,22-11 15,-22 11-15,0 0 0,14-6 16,-11 6-16,1-1 0,-1-1 16,-2 2-16,-1 0 0,0 0 15,2 3-15,-4 1 0,1 0 0,-1 2 16,1 1-16,-3 1 0,1-1 15,1 0-15,0-3 0</inkml:trace>
  <inkml:trace contextRef="#ctx0" brushRef="#br1" timeOffset="144969.5339">10092 13351 0,'0'0'0,"0"0"0,0 0 0,0 0 15,0 0-15,0 0 0,0 0 16,0 0-16,0 0 0,0 0 16,0 0-16,0 0 0,0 0 0,0 0 15,0 0-15,0 0 16,0 0-16,0 0 0,0 0 0,0 0 15,0 0-15,0 0 0,0 0 16,0 0-16,0 0 0,0 0 16,0 0-16,0 0 0</inkml:trace>
  <inkml:trace contextRef="#ctx0" brushRef="#br1" timeOffset="145176.8052">10126 13436 0,'0'0'0,"0"0"0,0 0 15,0 0-15,0 0 0,0 0 0,0 0 16,0 0-16,0 0 0,0 0 16,0 0-16,0 0 0,0 0 0,0 0 15,0 0 1,0 0-16</inkml:trace>
  <inkml:trace contextRef="#ctx0" brushRef="#br1" timeOffset="145371.3991">10108 13471 0,'0'0'16,"0"0"-16,0 0 0,0 0 0,0 0 15,0 0-15,0 0 0,0 0 16,0 0-16,10-23 0,-10 23 16,0 0-16,3-19 0,-3 19 15</inkml:trace>
  <inkml:trace contextRef="#ctx0" brushRef="#br1" timeOffset="145543.4053">10045 13515 0,'0'0'15,"0"0"-15,0 0 0,0 0 16,0 0-16,0 0 0,0 0 16,0 0-16,0 0 0,0 0 0,0 0 15,11-26-15,-11 26 0,0 0 16</inkml:trace>
  <inkml:trace contextRef="#ctx0" brushRef="#br1" timeOffset="152404.5129">7857 4764 0,'0'0'16,"0"0"-16,0 0 0,0 0 0,0 0 16,-8-18-16,8 18 0,0 0 15,0 0-15,-18-21 0,9 14 16,-3 0-16,-3 2 0,-2-2 15,-3-1-15,-1 1 0,-1 1 16,-11-1-16,-4 0 0,1 3 16,0 1-16,-4 0 0,-1 2 15,-12 0-15,2 2 0,0 1 0,-2 1 16,-7 0-16,3-2 0,-2 1 16,1 2-16,-7 3 0,6 3 15,0-1-15,-2 3 0,3-1 16,4 2-16,-10 1 0,0 2 15,5 0-15,4 0 0,0-1 16,0 0-16,4 2 0,5 2 0,-28 8 16,2-5-16,15 1 0,9-2 15,0 2-15,-2-1 16,8-2-16,5 0 0,-3 8 0,-1 3 16,9-7-16,7-3 0,-1 0 15,-3 3-15,0-4 0,1 0 0,2 1 16,3 2-16,10-10 15,0 1-15,-7 4 0,-1 3 16,4-2-16,4 0 0,1 2 16,1 4-16,3-11 0,2 1 0,0 1 15,5 2-15,2 1 0,1-1 16,5 0-16,-1 0 0,1-4 16,2-2-16,4 3 0,4 4 15,0-6-15,-1-1 0,5 0 16,3 2-16,1 0 0,2 1 15,0-2-15,2-1 0,2 1 16,1-2-16,5-1 0,5-1 16,-3 1-16,-3 0 0,8-3 15,7 0-15,2 0 0,-2 4 0,3-3 16,3 0-16,-5-2 0,0-2 0,13 2 16,3-1-16,-9 1 15,-7-4-15,7 0 0,6-2 16,-2 0-16,-2 0 0,29-4 15,-5 0-15,-17-2 0,-7 2 16,3-3-16,0-2 0,-1 0 0,0-2 16,-5 4-16,1 3 15,-9 1-15,-8-1 0,9-3 16,5-7-16,-6 3 0,-5 2 0,-1-3 16,1-4-16,-4 1 0,-3-1 0,-1 0 15,1-3-15,-2 5 16,-2 3-16,-2-2 0,-1-1 15,-2-2-15,-4 0 0,2-2 16,-1 0-16,-13 10 0,3 0 0,-4-3 16,1-3-16,-1-2 0,0 2 15,-1-1-15,0-3 16,-1 0-16,0 2 0,1-3 0,4-1 16,-6 3-16,1 0 0,-2 3 15,0-2-15,-3-1 0,0 0 16,-2 0-16,-1-1 0,-1 1 15,0 1-15,-4-2 0,-2-2 16,-1 5-16,-2 0 0,0-2 16,-2 0-16,-1 0 0,1 0 15,-2-1-15,-2 1 0,1 1 0,-2 1 16,-4-1-16,-3-2 16,0 0-16,-1 3 0,-3 0 0,-1 0 15,-1 1-15,1 1 0,-10-3 16,-1-1-16,-1 1 0,0 2 15,-5 1-15,-3 1 0,2 0 16,1 1-16,-15-1 0,-3 4 16,5 1-16,3 4 0,-4 0 15,-4 2-15,-9 1 0,6 1 0,-5 5 16,-4 2-16,4-2 0,3-2 16,-9 1-16,25 0 0,15-2 15</inkml:trace>
  <inkml:trace contextRef="#ctx0" brushRef="#br1" timeOffset="156470.4182">11691 13090 0,'0'0'0,"0"0"16,22 12-16,-11-6 0,3 0 0,9 5 16,5 1-16,3-1 0,1 1 15,16 2-15,5 1 0,-3-2 16,-1-1-16,17 3 0,7-1 15,-5 0-15,-4-2 0,19 0 16,3-1-16,0-3 0,-10-2 0,43-1 16,-1-2-16,-21-3 0,-12-2 15,7 1-15,5 1 16,-15-4-16,-8-3 0,8-6 0,5-5 16,-13 3-16,-10 1 0,5-4 15,5-3-15,-9 2 0,-5 1 0,5-10 16,4-9-16,-11 6 15,-9 4-15,3-8 0,1-7 16,-10 3-16,-7 0 0,6-11 16,2-7-16,-8 7 0,-8 5 0,-4-5 15,-6-3-15,-2-3 0,-3-4 16,-4-4-16,-2-5 16,-3 9-16,-3 6 0,-10-11 0,-6-6 15,-3 6-15,0 6 0,-4-9 16,-2-6-16,-2 7 0,-2 8 15,-8-5-15,-7 1 0,2 6 16,2 6-16,-8-8 0,-7-2 16,1 7-16,2 8 0,-12-4 15,-7-3-15,6 8 0,4 4 0,-13-2 16,-7 0-16,6 8 0,6 8 16,-15-3-16,-10 0 0,9 5 15,7 4-15,-12 3 0,-7 3 16,9 5-16,8 3 0,-11 4 15,-6 6-15,11 3 0,7 3 0,-6 7 16,-3 2-16,11 1 16,8-1-16,-10 7 0,-4 0 15,11 4-15,8 2 0,-5 9 16,-6 10-16,13-4 0,11-6 0,0 6 16,2 6-16,8-4 0,7 2 0,-1 4 15,-2 6-15,5-3 16,2-1-16,5 5 0,6 5 15,3-6-15,4-4 0,-1 6 16,-1 3-16,3-1 0,2 1 0,6 1 16,4 2-16,4-12 0,3-7 15,2 5-15,1 6 16,-1-5-16,0-1 0,7-1 0,4 1 16,1-8-16,1-4 0,4 5 15,0 5-15,0-8 0,-2-4 0,3-1 16,2 0-16,-2-6 15,-3-2-15,-2 4 0,-3 3 16,2-4-16,2-3 0,-9-10 16,-5-6-16,-3-6 0</inkml:trace>
  <inkml:trace contextRef="#ctx0" brushRef="#br1" timeOffset="186921.9838">24327 5265 0,'0'0'0,"0"0"15,0 0-15,0 0 0,0 0 0,27-9 16,-27 9-16,28-1 0,-28 1 16,33 0-16,-11 0 0,1 1 15,0 1-15,3 2 0,1 0 16,8 2-16,-1 0 15,-4 2-15,-1 5 0,-4-2 0,-3 1 16,-1 3-16,-5 3 0,-6-1 0,-5 0 16,-6-1-16,-4 3 15,-7-3-15,-6 1 0,-6 2 16,-6 2-16,-2-2 0,-2-1 16,-9 1-16,0 0 0,4-4 15,3 1-15,3 0 0,2-4 16,6 1-16,6 1 0,2-6 0,5-2 15,2 0-15,3-1 0,4-2 16,3-1-16,3 0 0,4-2 16,8-3-16,8-1 0,1-2 15,2-1-15,8-2 0,6-1 16,-1 1-16,-2 2 0,11-2 16,0-2-16,-4 4 0,-3-2 0,-9 4 15,-7 0-15,-5 0 0</inkml:trace>
  <inkml:trace contextRef="#ctx0" brushRef="#br1" timeOffset="187308.6005">25405 5136 0,'0'0'0,"0"0"0,0 0 0,0 0 16,0 0-16,0 0 0,-34-12 15,34 12-15,-34-3 0,11 4 16,-6 2-16,1 2 0,2 1 0,-11 3 16,0 3-16,4-1 15,4 0-15,5 2 0,4 2 16,0 2-16,5-2 0,7 1 16,7 1-16,4-3 0,4-1 0,5 1 15,6 1-15,-1-2 0,1-1 16,5 2-16,4 0 0,-4-1 15,-4-2-15,-2 3 0,-1-1 16,-3-1-16,-2 0 0,-5 2 16,-1 2-16,-5-1 0,-3 0 0,-7 2 15,-6-1-15,-1-2 16,-2-1-16,-2 0 0,-3 0 0,2-2 16,2-2-16,2-1 0,4-2 15,3-2-15,4-4 16,2 0-16,0 0 0,2 0 0</inkml:trace>
  <inkml:trace contextRef="#ctx0" brushRef="#br1" timeOffset="187522.0002">25559 5478 0,'0'0'15,"0"0"-15,0 0 0,0 0 0,-15 18 16,15-18-16,-15 25 15,15-25-15,-16 30 0,7-14 16,1 2-16,0-1 0,0 1 0,1-2 16,2 1-16,1-1 0,0-2 15,3 2-15,2 0 0,1-5 16,3-4-16,-2-3 0,-1-1 16,1 1-16</inkml:trace>
  <inkml:trace contextRef="#ctx0" brushRef="#br1" timeOffset="187724.0084">26013 5325 0,'0'0'0,"10"-2"15,4-2-15,4 2 0,3 0 0,12 2 16,3 0-16,0 2 15,1 0-15,3 4 0,-4 3 16,-6-3-16,-7-2 0,-4 1 16,-4-3-16,-2 0 0</inkml:trace>
  <inkml:trace contextRef="#ctx0" brushRef="#br1" timeOffset="187888.6296">26045 5596 0,'0'0'0,"0"0"16,0 0-16,33-2 0,-33 2 0,38-5 16,-10 3-16,2 0 0,1-2 15,8-3-15,1-2 16,1 2-16,-8 0 0,-7 0 0</inkml:trace>
  <inkml:trace contextRef="#ctx0" brushRef="#br1" timeOffset="188354.9278">26701 5108 0,'0'0'0,"0"0"0,0 0 0,23-4 16,-11 3-16,4 3 0,2 4 15,0 1-15,-1 1 16,-2 6-16,-1 1 0,0 6 0,-5 1 15,-5 0-15,-5 2 0,-5-1 16,-4 0-16,-9 4 0,-4-2 16,-3-2-16,-4-3 0,-1-2 15,0-2-15,2-3 0,0 1 16,-1-3-16,5-2 0,5 1 16,3-4-16,6-2 0,5-1 15,6-3-15,2-3 0,7-1 0,5-1 16,6 0-16,4 0 0,5-1 15,3 0-15,2 2 0,1-1 16,-1 1-16,0 2 0,-2 2 16,0 0-16,-1 4 0,-3 0 15,-6 2-15,-4 0 0,-6 3 0,-4 4 16,-6-1-16,-3 0 0,-5 3 16,-3 0-16,-2 3 0,-1 0 15,-2 2-15,-3 3 0,0-1 16,-1 1-16,0-2 0,1-1 15,2-2-15,3 0 0,5-3 16,2-2-16,1-2 0,0-2 16,2-2-16</inkml:trace>
  <inkml:trace contextRef="#ctx0" brushRef="#br1" timeOffset="188925.2632">27547 5274 0,'0'0'15,"0"0"-15,0 0 0,0 0 0,4-23 16,-4 23-16,1-19 16,-2 9-16,0 2 0,-5-2 15,-1 0-15,-3 2 0,-1 2 0,-4 2 16,0 3-16,-2 2 0,1 2 15,-7 3-15,-1 2 0,-1 3 16,1 2-16,1 2 0,1 2 16,2 1-16,2 2 0,-2 6 0,3 1 15,2 0-15,4-2 0,1 0 16,3-3-16,2-1 0,3-3 16,3-2-16,4-2 0,1 0 15,3-2-15,3-2 0,4-2 16,0-5-16,2 0 0,0-6 15,0-1-15,1-3 0,0-1 16,-1-2-16,1 1 0,1-3 16,0-1-16,-2-2 0,-2 0 15,-2 2-15,-1 1 0,-3 1 0,-3 2 16,-1 1-16,-2 2 16,-1 0-16,1 1 0,-2 2 0,-1 0 15,-3 4-15,-3 2 0,0 3 16,-3 0-16,-1 2 0,-1 2 15,-1 2-15,0 4 0,0 1 16,1 1-16,2 0 0,0-2 16,1 1-16,2 0 0,0-1 15,2 0-15,1-2 0,1 2 16,0-1-16,1-1 0,3 2 0,3-4 16,1-1-16,2 0 0,0-5 15,1-5-15,-2 1 0,-2-2 16,0 2-16</inkml:trace>
  <inkml:trace contextRef="#ctx0" brushRef="#br1" timeOffset="189205.6262">27733 5528 0,'0'0'16,"0"0"-16,0 0 0,0 0 0,29 0 15,-29 0-15,22 5 0,-22-5 16,20 11-16,-12-4 0,0-2 15,-2 4-15,-2 2 0,-4-1 16,-3 5-16,-3-4 0,-1 3 0,-2 0 16,-1-3-16,-1 5 15,1-3-15,1-1 0,0-3 16,3-1-16,1-1 0,3-1 16,0 0-16,5-1 0,4-1 0,4 1 15,3 0-15,4-4 0,2 2 16,7-3-16,3-2 0,0 0 15,-1-3-15,-4 0 0,-4 2 16,-4 2-16</inkml:trace>
  <inkml:trace contextRef="#ctx0" brushRef="#br1" timeOffset="189389.0501">28197 5455 0,'0'0'0,"0"0"0,0 0 0,0 0 16,25-6-16,-25 6 0,29-1 16,-9 0-16,2 1 0,1 0 15,2 0-15,-1 0 0,-1-1 0,2-1 16,-4 0-16,-3 1 0</inkml:trace>
  <inkml:trace contextRef="#ctx0" brushRef="#br1" timeOffset="189888.636">29017 5147 0,'0'0'16,"0"0"-16,0 0 15,29 10-15,-14-5 0,-1 4 0,0 2 16,0 1-16,-2 3 0,-1 2 0,-5 0 15,-2 2-15,-4 3 0,-5-2 16,-4-2-16,-4-1 0,-3 0 16,-2-2-16,-1-3 0,-4 2 15,1-2-15,0-2 0,0-2 16,3 0-16,4-1 0,3-2 16,3-1-16,3-2 0,2-1 0,3 1 15,2 1-15,6-1 0,4 1 16,3-1-16,4 1 0,0 2 15,3-1-15,1 3 0,3 2 16,-3-2-16,-1 0 0,2 6 16,-1 2-16,-3 0 0,-4-3 15,-3 5-15,-3 4 0,-5-3 16,-3 1-16,-4 1 0,-3 0 16,-2 0-16,-2-1 0,-3-1 15,-4 0-15,-1-2 0,1-2 0,-1 0 16,1-3-16,-1 0 0,1 0 15,3-1-15,1 1 0,1-4 16,1 0-16,2 0 0,1-3 16,4-1-16,0-1 0,2 0 15,2-2-15,0 0 0,6-4 16,-3 1-16,0 0 0,1 2 0</inkml:trace>
  <inkml:trace contextRef="#ctx0" brushRef="#br1" timeOffset="190571.9116">24213 6423 0,'0'0'0,"0"0"16,0 0-16,23 3 0,-15 0 0,2 1 16,2 0-16,1 3 0,0-3 15,5 6-15,0 1 16,-3-1-16,-1-2 0,-2 3 0,-4 3 16,-4-1-16,-7 2 0,-3 0 0,-5 3 15,-4-1-15,-1 1 0,-6 0 16,-5 2-16,-5 2 15,2-1-15,-2-2 0,0-2 16,3-2-16,4 0 0,3-1 0,2-1 16,4-4-16,4 0 0,4 1 15,5-1-15,4-2 0,4 0 16,7-1-16,6-1 0,5-2 16,2-3-16,6 0 0,4 0 0,4-3 15,1 0-15,1 1 0,-1-4 16,-1 1-16,-10 0 0,-6 3 15</inkml:trace>
  <inkml:trace contextRef="#ctx0" brushRef="#br1" timeOffset="190972.2054">25197 6344 0,'0'0'16,"0"0"-16,0 0 0,0 0 0,-29-4 15,29 4-15,-32 3 0,12 1 16,-3-1-16,-1 1 0,-3 4 16,-5 2-16,3-2 0,1 5 15,4-1-15,5 2 0,5-3 16,6 4-16,5 2 0,3-2 15,3 1-15,5-1 0,3 3 16,4 3-16,1 1 0,2-2 16,3-1-16,0 0 0,-1 1 15,-3-2-15,-3 0 0,-3-4 0,-2 3 16,-3-1-16,-1 1 16,-3 0-16,-3-1 0,-7-2 0,-5 0 15,-1 0-15,-3 4 0,-2-3 16,-1-4-16,-2 1 0,-1-3 15,7-4-15,5-7 0,2 2 0,1-3 16,3 3-16</inkml:trace>
  <inkml:trace contextRef="#ctx0" brushRef="#br1" timeOffset="191205.7928">25424 6705 0,'0'0'0,"0"0"0,0 0 0,0 0 15,18 11-15,-18-11 0,0 0 16,15 21-16,-11-12 0,-3 0 16,-3 5-16,-1-3 0,-1 2 0,-2 2 15,-1-1-15,0 1 16,-1-2-16,-1 2 0,1 0 16,2-1-16,1-3 0,3 1 15,1-3-15,3-2 0,3 0 0,5-3 16,4-1-16,4-3 0,0 0 15,3-3-15,-3 1 0,-4 0 0</inkml:trace>
  <inkml:trace contextRef="#ctx0" brushRef="#br1" timeOffset="191405.3657">25995 6515 0,'0'0'16,"0"0"-16,21-6 0,-7 5 0,3 1 16,8 0-16,3 1 15,-3 2-15,-1 0 0,-3 1 0,-2-1 16,-2 1-16,-3 0 0,0 2 16,-3-2-16,-2-3 0</inkml:trace>
  <inkml:trace contextRef="#ctx0" brushRef="#br1" timeOffset="191540.3219">25977 6716 0,'0'0'0,"0"0"0,22-2 16,-6 0-16,2 1 0,4 1 16,5 0-16,8-4 0,2-2 0,-6 2 15,-6 1-15,-3-1 0</inkml:trace>
  <inkml:trace contextRef="#ctx0" brushRef="#br1" timeOffset="191989.0079">26791 6393 0,'0'0'0,"0"0"0,0 0 15,29 12-15,-19-5 0,1 3 16,0 5-16,-1-1 0,-1 0 0,-3 8 16,-4-2-16,-2-1 0,-2 2 15,-8-2-15,-6 2 0,-3-4 16,0-3-16,-8 1 16,-4-1-16,1 0 0,1-3 0,5-4 15,3-3-15,4 0 0,2 0 16,4 1-16,2-3 15,3 1-15,0 0 0,6-3 0,8-3 16,1 0-16,3 2 0,3 1 16,4 0-16,1 0 0,0 0 15,2 4-15,3 0 0,3 2 16,-4-1-16,-3 5 0,-3 1 16,-4-1-16,-3 4 0,-4 0 0,-4 1 15,-3 3-15,-3 0 0,-8 0 16,-6 4-16,1-1 0,-2 0 15,2-3-15,2 3 0,2-4 16,1-1-16,4-2 0,4 2 16,1-4-16,0-1 0,1-4 0</inkml:trace>
  <inkml:trace contextRef="#ctx0" brushRef="#br1" timeOffset="192505.8384">27496 6490 0,'0'0'0,"0"0"16,0 0-16,0 0 0,0 0 0,-12-18 16,12 18-16,-21-7 0,9 7 15,-3 4-15,-1 2 16,-2-1-16,1 2 0,-3 3 0,-1 4 15,-4 4-15,3 0 0,3 4 16,-1 0-16,2 2 0,3-6 0,-1 8 16,5 1-16,2-5 0,3-4 15,2 2-15,4-2 16,3-3-16,0-4 0,5 0 0,4-1 16,1-5-16,1 1 0,2-2 15,3-4-15,-2-3 0,0 2 0,5-6 16,1 0-16,-1-1 15,0-1-15,0 1 0,0-2 16,-4 2-16,-4 1 0,-2 0 16,-1 0-16,-3 0 0,-1 3 0,-2 1 15,0 2-15,-3 1 0,-2 0 16,0 1-16,-2 2 0,-3 4 16,0-3-16,-2 7 0,-1 3 15,1-3-15,-2 0 0,1 3 16,0 2-16,1 0 0,-1-2 15,0 4-15,0-2 0,3-1 16,1-1-16,0-2 0,2-1 16,2-4-16,1 0 0,2-3 15,2-1-15,-1 0 0,0-2 0,-1 1 16</inkml:trace>
  <inkml:trace contextRef="#ctx0" brushRef="#br1" timeOffset="192888.5183">27779 6858 0,'0'0'0,"0"0"15,0 0-15,0 0 0,0 0 16,21 8-16,-21-8 0,0 0 16,20 17-16,-20-17 0,8 22 15,-7-10-15,-1 0 0,-4-1 0,-5 4 16,-3-1-16,-3-1 0,-6 2 16,-2 0-16,1-1 0,0 0 0,1-3 15,1 0-15,4-1 16,1-2-16,3-1 0,2-2 15,4 0-15,2 2 0,9-4 16,6-2-16,2 1 0,2 0 0,5 1 16,5 1-16,-1-1 15,-1 0-15,5 1 0,-3 0 16,-3 0-16,-3 1 0,-3 0 0,-1-1 16,-5 6-16,-3-2 0,-5 4 15,-3 0-15,-2 0 0,-2 0 16,-6 2-16,-5-1 0,-2-2 15,0-1-15,-5 4 0,-1 0 16,3-2-16,2 0 0,0-3 16,1-2-16,3 0 0,0-3 0,3-1 15,1-3-15,4-5 0,2-2 16,2 3-16,1-1 0,-1 2 16</inkml:trace>
  <inkml:trace contextRef="#ctx0" brushRef="#br1" timeOffset="193121.743">28341 6769 0,'0'0'15,"13"0"-15,8 0 0,1 0 16,0 2-16,8-1 0,-1 2 0,1 1 15,-1-3-15,4 2 0,-1 1 16,-2-1-16,-2 0 0,-2 1 16,-4-1-16,-5-2 0,-2 3 15,-3-1-15,-2-3 0,-2 2 0</inkml:trace>
  <inkml:trace contextRef="#ctx0" brushRef="#br1" timeOffset="194040.3561">29309 6551 0,'0'0'16,"0"0"-16,0 0 0,0 0 0,0 0 16,26 0-16,-26 0 0,0 0 15,27 11-15,-27-11 0,22 10 16,-12 0-16,-1-2 0,-1 2 15,0-1-15,-1 1 0,-2 0 0,0 1 16,-3 4-16,-1-2 16,-1-1-16,-3-2 0,-3 3 15,-3-1-15,-1 2 0,-5 1 0,-2-1 16,0-1-16,-2-2 0,-4-2 16,-2 0-16,1-1 0,3-1 15,2-1-15,-1-1 0,2-1 16,2 2-16,1-3 0,3-1 15,1 1-15,1 0 0,2 0 16,3-2-16,3 2 0,2-3 16,3 1-16,4 1 0,0-1 15,2 1-15,8 3 0,5-1 0,0 3 16,-1 0-16,3 0 0,2 4 16,-1 0-16,-4-1 0,2 4 15,-2 1-15,-4 1 0,-2 0 16,-5-1-16,-4 2 0,-2 0 15,-5-2-15,-6 0 0,-4 3 16,-2-4-16,-2 3 0,-2-2 16,-3 1-16,-1-1 0,-2-3 0,0 0 15,-1 0-15,2-1 0,1 0 16,0-4-16,-1 2 16,5-3-16,1 0 0,4 0 0,3-2 15,3-1-15,1-1 0,10-2 16,6 3-16,0-2 0,1-1 0,4 1 15,4 3-15,0 1 16,1-1-16,1 1 0,-2 1 16,-3-3-16,-3 1 0,-2 0 15,-3-3-15,-4 0 0,0 0 0,-3 2 16,-3 0-16,-4 0 0,-2 0 16,-9-3-16,-6-2 0,3-1 15,4 3-15,2-2 0</inkml:trace>
  <inkml:trace contextRef="#ctx0" brushRef="#br1" timeOffset="194939.3593">24128 5044 0,'0'0'0,"0"0"0,0 0 16,-27-9-16,6 9 16,-1 1-16,-1 2 0,-7 5 0,-3 3 15,4 0-15,4 2 0,-1 5 16,5 4-16,6-1 0,4 0 0,4 5 15,5 3-15,2-2 16,3 0-16,6 8 0,4 4 16,-1-7-16,1-4 0,1 3 15,2 5-15,-2-5 0,-3-3 0,-1 11 16,-4 2-16,-2-10 0,-3-1 0,-12 6 16,-9 3-16,-1-3 15,0-2-15,-9 1 0,-6-1 16,-1-3-16,1-6 0,-13 5 15,-2 0-15,8-5 0,5-3 0,-18 3 16,4 0-16,29-14 16,4-1-16,-5 5 0,5-4 15,10-5-15,3 1 0,2-2 16,3 1-16,2-1 0,2 1 0,3 1 16,5 4-16,-2-1 0,1 1 15,3 4-15,3 6 16,-3 1-16,-1 0 0,1 6 0,0 4 15,0 0-15,-2-1 0,-2 6 16,0 2-16,-3 0 0,-2-3 0,0 7 16,-2 3-16,-2-7 15,-1-3-15,0 4 0,-1 2 16,2-4-16,0-4 0,2 5 16,-1 0-16,1 1 0,0-3 0,4 1 15,1 4-15,-1-13 0,-2-5 0,0-7 16</inkml:trace>
  <inkml:trace contextRef="#ctx0" brushRef="#br1" timeOffset="211655.9659">24313 9485 0,'0'0'0,"0"0"0,0 0 16,0 0-16,0 0 0,-14-23 15,4 14-15,-2 2 0,-2-1 0,-4 0 16,-2 1-16,-3 0 0,-2-1 16,-10-1-16,0 2 0,-1 3 15,-1 3-15,-9 0 0,0 3 16,3-1-16,2 1 0,1 1 15,3 2-15,-6 3 0,3 3 0,4-2 16,0 1-16,9 1 16,4 1-16,5 1 0,4 0 15,4 0-15,3 1 0,8 1 0,7 3 16,1-4-16,3-1 0,6 1 16,5-1-16,1 0 0,2 2 15,10 5-15,2 1 0,0-1 16,-2-1-16,1 1 0,-1-1 15,0 1-15,0 1 0,1 3 16,-3 1-16,-6-5 0,-5-3 16,-4 1-16,-4 0 0,-5-4 0,-2-3 15,-3 1-15,-1 1 16,-2-3-16,-1 1 0,-4 0 0,-5-4 16,-1 0-16,-3 0 0,-4-1 15,-5-1-15,2 0 0,1 1 16,-5-3-16,-3-2 0,-2 2 15,0-3-15,1 0 0,-1-3 16,2 1-16,0-2 0,1-1 16,0-2-16,3 0 0,3 3 0,1-5 15,3 1-15,3 0 16,2 1-16,4-2 0,4 0 0,0 2 16,0-1-16,1 2 0</inkml:trace>
  <inkml:trace contextRef="#ctx0" brushRef="#br1" timeOffset="212259.3543">24394 9915 0,'0'0'0,"0"0"0,0 0 0,0 0 15,0 0-15,0 0 0,-3 31 16,3-31-16,-6 23 0,6-23 16,-10 26-16,5-11 0,-1 1 0,-1-2 15,0 2-15,-1-3 0,1 0 16,1 1-16,-1 0 0,-1 0 16,1-3-16,0-1 0,2 1 15,-1-4-15,2 0 0,0-2 16,1-1-16,0-1 0,-1 0 15,1-3-15,1 0 0,2 0 16,-2-4-16,3-1 0,1-1 16,0-1-16,2 0 0,0 0 15,0-3-15,3 2 0,1 1 0,1-4 16,2 1-16,-1-1 0,-1 1 16,2-1-16,2 1 0,1-2 15,0 1-15,0 1 0,-1 2 16,-1-1-16,-1 1 0,0 0 15,1 5-15,-1 0 0,0 1 0,0 2 16,0 0-16,-3 1 16,0-1-16,-1 4 0,1 0 15,-1 1-15,-1 2 0,0-1 16,-2 4-16,1-3 0,-2 1 0,-1 2 16,0 1-16,-2-2 0,0 3 0,-1-1 15,-1 3-15,0-3 16,0 0-16,-2 3 0,0 0 15,1-2-15,0-1 0,1-2 16,-1-1-16,1-1 0,-1-4 0,1 1 16,0-1-16,0-1 15,0 0-15,2-2 0,-1-3 16,1 3-16,0-4 0,0 4 0</inkml:trace>
  <inkml:trace contextRef="#ctx0" brushRef="#br1" timeOffset="212489.3674">24800 9712 0,'0'0'16,"0"0"-16,0 0 0,29-9 0,-29 9 0,32-12 15,-11 7-15,0 0 16,1 2-16,7-2 0,1 1 15,-3 2-15,0 1 0,-2 3 16,0 0-16,-5 1 0,-1 0 0,0 1 16,-4-1-16,-2-1 0</inkml:trace>
  <inkml:trace contextRef="#ctx0" brushRef="#br1" timeOffset="212656.3738">24821 9879 0,'0'0'0,"0"0"15,0 0-15,0 0 0,0 0 0,0 0 16,25 16-16,-25-16 0,24 4 16,-24-4-16,40 4 15,-17-2-15,1 0 0,2-1 0,1 1 16,1 0-16,1 1 0,3 1 16,-6-2-16,-3 1 0</inkml:trace>
  <inkml:trace contextRef="#ctx0" brushRef="#br0" timeOffset="216439.9281">15406 13454 0,'0'0'15,"0"0"-15,0 0 0,0 0 0,0 0 16,0 0-16,-18-15 0,18 15 15,0 0-15,0 0 0,0 0 16,-16-14-16,16 14 0,0 0 16,0 0-16,0 0 0,0 0 0,0 0 15,0 0-15,0 0 0,0 0 16,27-8 0,-27 8-16,42-1 0,-18-1 0,3-1 15,3 0-15,10-1 0,2 0 16,3 0-16,5-1 15,5 2-15,7 0 0,7 0 16,-5 0-16,14 2 0,2 0 16,4 0-16,-9 1 0,16-2 15,2-3-15,-13 7 0,-7 3 0,48-5 16,3-4-16,-22 1 0,-13 2 16,6-2-16,6 1 15,-12 0-15,-7 1 0,9 1 0,10 0 16,-11-1-16,-5 0 0,13-1 15,10 0-15,-11-2 0,-7-3 16,12 4-16,9 3 0,-10 2 16,-9-1-16,17 3 0,9 0 15,-17-2-15,-9-2 0,10 1 0,7 1 16,-8-1-16,-7-1 0,12 3 16,8 2-16,-16 1 0,-11 1 15,9-2-15,7 1 0,-12-2 16,-6 0-16,1 0 0,1 2 15,-12 0-15,-8 0 0,6 1 16,3 0-16,-13-2 0,-9-3 0,-2 4 16,-1 1-16,-6 1 0,-4-1 15,-2-1-15,0-1 16,-14-1-16,-8 1 0,0-1 0,-1-1 16,-2 4-16,0 2 0,-12-5 15,-8-2-15,-2-3 0,-4-1 0,5 1 16,1-1-16,3 2 15</inkml:trace>
  <inkml:trace contextRef="#ctx0" brushRef="#br0" timeOffset="217279.0115">15280 14055 0,'0'0'0,"0"0"0,0 0 16,0 0-16,0 0 0,0 0 15,0 0-15,0 0 0,33-5 0,-33 5 16,31-6-16,-12 2 0,6 0 16,2-2-16,4 0 0,2-1 15,1 0-15,15-3 0,4 2 16,12-4-16,0 2 0,6-2 15,2 0-15,10-3 0,-6 1 16,15-3-16,-2-1 0,6 2 16,-6 3-16,9-5 0,-3-3 15,23 6-15,-9 8 0,0 1 16,2 2-16,-6-2 0,-4-2 0,5 0 16,2 1-16,2-1 0,-1 0 15,2 0-15,2 0 0,-3 4 16,1 3-16,1-2 0,5 0 15,-2-2-15,-1 3 0,5 0 16,3 3-16,-6-2 0,-4 0 0,0 1 16,2 0-16,-5 0 15,-3 0-15,-1 3 0,-1 1 16,-2-3-16,-4-3 0,-3 0 0,-3 1 16,-8-1-16,-4 1 0,-3 1 15,0 1-15,-7 1 0,-6 1 16,-4-1-16,-3 0 0,-5 0 15,-3 0-15,-5-2 0,-3 0 16,-7 1-16,-3 1 0,-2 0 16,-3 0-16,-7 1 0,-5-1 15,-2 4-15,-1 2 0,2 2 0,1 1 16,-2 2-16,-1 0 0,-3-3 16,-4-3-16,-1-2 0</inkml:trace>
  <inkml:trace contextRef="#ctx0" brushRef="#br0" timeOffset="219640.4398">25838 10006 0,'0'0'0,"0"0"0,0 0 0,23-3 16,-23 3-16,19-2 0,-3 2 16,0-1-16,2 0 0,4 1 15,2-3-15,2 1 0,-1 1 0,10 0 16,4-2-16,-2 2 0,1 0 16,12-1-16,1 2 0,0 0 15,-2 0-15,12 0 0,3 1 16,-5 0-16,-3 1 0,12 1 15,3 1-15,-4-1 0,-3-1 16,15 1-16,1 1 0,-6-2 16,-6 1-16,39 1 0,-3-2 15,-16 1-15,-11 1 0,6 1 0,4-3 16,-6 3-16,-5-1 0,4 3 16,5-3-16,-8-3 0,-4-2 15,9 4-15,6-1 0,-10 1 16,-6 0-16,7 1 15,5 0-15,-9 0 0,-5-2 0,3 1 16,4 1-16,-6 1 0,-2 4 16,1-2-16,2-3 0,-6 3 15,-4-4-15,2 2 0,1-1 16,-9 2-16,-5-3 0,1-3 0,-1-2 16,-10 4-16,-7 2 0,-2-1 15,0-3-15,-2-3 0,-1-1 16,-8 1-16,-5 1 0,-1 0 15,-3 6-15,-3-4 0,-3 1 16,-4-2-16,0-1 0,-2 2 16,-2-2-16,2 2 0,-3 2 0,-5 0 15,-4-2-15,-4 1 16,-4-2-16,4 1 0,4 0 0,2 0 16</inkml:trace>
  <inkml:trace contextRef="#ctx0" brushRef="#br0" timeOffset="220222.7488">26286 10721 0,'0'0'0,"-2"7"0,-2 0 16,-1 1-16,0 2 0,-2 0 0,-1 5 16,-4 3-16,-1 6 0,-1-2 15,-3-1-15,2 1 0,-1 0 16,-1 5-16,0-5 0,2 2 16,0-2-16,1-3 0,0 1 15,1-5-15,4-1 0,1-3 0,0-3 16,3 1-16,0-2 0,5-5 15,2 1-15,3-3 0,3 0 16,-3-1-16,1-1 0,-2 2 16</inkml:trace>
  <inkml:trace contextRef="#ctx0" brushRef="#br0" timeOffset="220406.7574">26635 10853 0,'0'0'0,"0"0"16,0 0-16,33 0 0,-16 0 0,5 2 15,4-1-15,8 2 0,1 1 16,3 0-16,0-1 0,9 1 16,-2-1-16,-9-2 0,-6 2 15,-6-3-15</inkml:trace>
  <inkml:trace contextRef="#ctx0" brushRef="#br0" timeOffset="220823.3268">27915 10896 0,'0'0'0,"0"0"15,0 0-15,0 0 0,0 0 16,34-4-16,-34 4 0,37-4 15,-16 4-15,5 0 0,5-2 16,1 1-16,1 1 0,14 3 16,4-2-16,7 2 0,-3 0 15,3 1-15,4 0 0,3 3 16,-7 3-16,8-2 0,-3 2 16,-8-2-16,-5 2 0,-6 1 0,-4 0 15,-6 2-15,-4-5 0,-5 3 16,-4 0-16,-4-4 0,-5 0 15,-3-4-15,-3 0 0,0-2 16</inkml:trace>
  <inkml:trace contextRef="#ctx0" brushRef="#br0" timeOffset="221422.8077">28242 11157 0,'0'0'0,"0"0"0,0 0 15,28 5-15,-28-5 0,25 2 16,-7 1-16,1 1 0,2 3 0,4 0 16,-2 4-16,-2-1 0,-2 1 15,-4 3-15,-1 1 0,-4-1 16,-4-3-16,-4 3 0,-3-3 15,-5 1-15,-5 0 16,-8-1-16,-8 0 0,1 0 0,0-1 16,-9 1-16,1-1 0,-1-2 15,0-1-15,1 2 0,5-1 16,-2-3-16,5-2 0,8 1 16,3-1-16,7-1 0,0-2 0,2 2 15,3 1-15,3-3 16,7 2-16,1-2 0,5 0 0,1 0 15,2-1-15,4 0 0,2-2 16,0 3-16,2 4 0,2-1 16,1-1-16,-2 0 0,0 4 15,1-2-15,-2 3 0,-1 1 16,0 2-16,-3 4 0,-2 0 16,-4 1-16,-3-1 0,-2 1 15,-4 2-15,-1 0 0,-3-1 0,-6 3 16,-3-1-16,-6-2 15,-2 0-15,-4 1 0,-2 0 0,-2-2 16,-3-1-16,0-3 16,-3-3-16,1 1 0,0-3 15,-5-1-15,1-2 0,5-2 16,3-1-16,5-4 0,3-1 0,5-4 16,2-2-16,3-5 0,2-4 15,0 3-15,2 4 0,1 2 16</inkml:trace>
  <inkml:trace contextRef="#ctx0" brushRef="#br0" timeOffset="221840.1511">28654 10267 0,'0'0'0,"0"0"15,0 0-15,0 0 0,0 0 0,0 0 16,0 0-16,-9 23 16,9-23-16,-7 20 0,7-20 15,-8 28-15,2-13 0,2 3 16,-1-1-16,1 2 0,-2 1 0,2-1 15,-1 2-15,1 4 0,1 0 16,-1 0-16,1 1 0,0-5 16,0 0-16,-1 0 0,1-3 15,0-1-15,-1-2 0,1-1 16,0-2-16,-1 1 0,1-5 0,-2-1 16,-2 0-16,0-3 0,0 0 15,-7-5-15,-3-6 16,-3 0-16,-2 3 0,-1-6 15,-3-5-15,5 2 0,4 4 0,1-1 16</inkml:trace>
  <inkml:trace contextRef="#ctx0" brushRef="#br0" timeOffset="221990.157">28628 10360 0,'0'0'0,"11"-2"16,6 1-16,2 1 0,3 1 0,13 1 15,6 2-15,7 2 0,-2-2 16,5 4-16,-1 3 0,-6-2 16,-4-5-16,-9 0 0,-7-1 15,-5-2-15</inkml:trace>
  <inkml:trace contextRef="#ctx0" brushRef="#br0" timeOffset="223092.8859">26904 8813 0,'0'0'16,"0"0"-16,0 0 0,-7 19 0,7-19 15,-9 22-15,2-5 0,-2 1 16,-1 1-16,-1 3 0,-1 3 16,-3 6-16,1 0 0,1 1 15,0 1-15,-2 4 0,3-3 16,-1-2-16,0 0 0,0-3 0,4-4 16,-1-1-16,0 1 15,2-5-15,1-1 0,3-2 16,1-2-16,0-3 0,1-1 0,2-4 15,2-3-15,4-3 0,3-4 16,-1 1-16,-2 1 0,0 0 16</inkml:trace>
  <inkml:trace contextRef="#ctx0" brushRef="#br0" timeOffset="223289.5274">27226 9052 0,'0'0'0,"0"0"16,21-1-16,-7-1 0,3 1 0,4-1 15,4 2-15,9 0 0,0 0 16,2 1-16,1 1 0,5 2 16,-3-1-16,-9 0 0,-4-1 0,-5 0 15</inkml:trace>
  <inkml:trace contextRef="#ctx0" brushRef="#br0" timeOffset="223589.8521">28295 8940 0,'0'0'0,"0"0"16,0 0-16,29-3 0,-29 3 0,33-3 15,-11 3-15,0 0 0,1 0 16,14 1-16,4 1 0,-1 0 16,1-1-16,11 3 0,2-2 15,-3 3-15,-3 0 0,9 2 16,-2 1-16,-8 1 0,-4-1 0,-6 1 15,-4 0-15,-8 0 0,-4-1 16,-5-2-16,-2-1 0,-4-1 16</inkml:trace>
  <inkml:trace contextRef="#ctx0" brushRef="#br0" timeOffset="224172.885">28518 9157 0,'0'0'0,"0"0"16,0 0-16,0 0 0,26 4 0,-26-4 15,25 8-15,-25-8 0,32 8 16,-14-4-16,-1 1 0,1 1 16,-1 0-16,1 2 0,0 0 15,-3 1-15,0 0 0,-1 3 16,-3-1-16,-4 0 0,-4 0 0,-6 0 15,-5 1-15,-4-2 16,-3 0-16,-3-1 0,-3 0 16,-1-1-16,-2 1 0,0-2 0,0 0 15,-3 0-15,3-3 0,2-1 16,2 0-16,5 0 0,3-2 16,3 0-16,2-2 0,4 1 15,1 0-15,5-1 0,5-2 16,2 1-16,2 1 0,3-1 0,4 2 15,1-1-15,1 1 0,1 1 16,1 2-16,-1-1 0,0 1 16,3 2-16,0 3 0,-4 0 15,-3 1-15,-2 0 0,-3 0 16,-3 1-16,-2 1 0,-5 0 16,-1 0-16,-4 1 0,-3-1 0,-5 2 15,-4 2-15,0-2 0,-2-1 16,-9 4-16,-1 1 0,-1-3 15,1 1-15,-1-3 0,0 0 16,0-1-16,2-2 0,1-2 16,-1-2-16,3-1 0,3 1 0,1-7 15,2-1 1,2-5-16,1-1 0,1-2 0,2-1 16,2-3-16,3-2 0,2-4 15,3-2-15,0 5 0,0 2 0,0 4 16</inkml:trace>
  <inkml:trace contextRef="#ctx0" brushRef="#br0" timeOffset="224589.5182">28868 8256 0,'0'0'0,"0"0"0,0 0 15,0 0-15,0 0 0,0 0 16,0 0-16,0 0 0,0 0 0,-1 29 16,1-29-16,-5 22 0,5-22 15,-6 23-15,6-23 0,-7 29 16,5-12-16,-2 0 15,1 1-15,0-2 0,-2 1 0,1-1 16,0 2-16,-1-2 16,1-2-16,-2 3 0,2 0 15,-2-3-15,1-1 0,0-2 0,2-1 16,0-4-16,0 0 0,-2 0 16,1-2-16,-3-1 0,-1-1 15,-2 0-15,-1-4 0,-1 1 16,-1 0-16,-3-3 0,-3-1 15,1-2-15,2-1 0,-3-3 0,3 2 16,3 2-16</inkml:trace>
  <inkml:trace contextRef="#ctx0" brushRef="#br0" timeOffset="224739.728">28695 8416 0,'0'0'0,"0"0"15,0 0-15,37-4 0,-20 4 0,4 0 16,4 1-16,8 1 0,1-1 15,2 2-15,1 0 0,5 1 16,-5-3-16,-1 0 0,-3-1 16,-7 0-16,-4 0 0,-4 0 15</inkml:trace>
  <inkml:trace contextRef="#ctx0" brushRef="#br0" timeOffset="225089.5806">29521 8645 0,'0'0'0,"0"0"0,0 0 0,13 20 16,-5-11-16,0 5 0,3 1 16,-1 3-16,-1 1 0,1 8 15,0 1-15,-1 1 0,0-1 0,-1 10 16,0 0-16,-2-1 0,-3 0 15,-3 2-15,-1-3 16,-1 0-16,-2-1 0,-3 7 0,-3-1 16,-2-3-16,-2-2 0,-3 0 15,-4 1-15,1-2 0,0-1 16,-9 4-16,-3-2 0,0-4 16,2-7-16,-5 0 0,0-4 15,-1-1-15,0-2 0,-2-2 16,-2 0-16,2-4 0,-1-2 0,-2-4 15,-1-2-15,10 0 0,9-2 16,5 1-16</inkml:trace>
  <inkml:trace contextRef="#ctx0" brushRef="#br0" timeOffset="225492.4663">28409 8552 0,'0'0'0,"0"0"0,0 0 0,0 0 0,-21 12 0,21-12 0,-22 16 16,22-16-16,-28 22 0,11-8 16,-2 3-16,0 1 0,1 1 15,-9 9-15,-2 4 0,3 0 16,1 0-16,-3 8 0,4 2 16,3-2-16,3 0 0,2 7 15,3 2-15,5-6 0,2-5 0,4 1 16,1 1-16,2-1 15,1-2-15,7 4 0,4-2 0,4-6 16,0-4-16,8-1 16,3-1-16,2-6 0,1-4 0,-8-5 15,-6-3-15,-4-2 0</inkml:trace>
  <inkml:trace contextRef="#ctx0" brushRef="#br0" timeOffset="226289.4716">29798 8323 0,'0'0'0,"0"0"0,0 0 15,0 0-15,0 0 0,0 0 16,6 24-16,-6-24 0,0 0 0,0 28 15,0-28-15,-2 26 0,0-12 16,-2 1-16,0 0 0,-2 0 16,0 1-16,-1-2 0,0 1 15,0-2-15,-1 0 0,0-2 16,2 0-16,-1-1 0,2-1 0,0-1 16,1-2-16,-1 1 15,2-2-15,0 0 0,1-4 16,-1 0-16,3-1 0,-2-3 0,2-1 15,0-1-15,1-2 0,1-1 16,2 0-16,0-2 0,2-1 16,0 0-16,2-1 0,0-1 15,-1 1-15,2-1 0,0 1 16,2-5-16,0 3 0,0 1 16,1 1-16,0 1 0,2-1 0,-1 1 15,0 1-15,-2 3 16,0-1-16,0 2 0,-1-1 0,0 2 15,-1 0-15,0 3 0,0 1 16,-3 1-16,1 1 0,-1 0 16,1 3-16,-1-1 0,-1 2 15,-1 0-15,0 0 0,-1 2 16,0 1-16,1 1 0,-2 1 16,-1 1-16,0 1 0,-2-1 15,-1 1-15,1 0 0,0 2 0,-2-1 16,0-1-16,0 0 0,-1-2 15,0 3-15,1-1 0,1-2 16,-1-1-16,1 0 0,0-2 16,0 1-16,1-2 0,-1 1 15,1-2-15,0 0 0,0-2 0,0 0 16,0 0-16,0 0 16,1-3-16,0 4 0,0-4 15,0 2-15</inkml:trace>
  <inkml:trace contextRef="#ctx0" brushRef="#br0" timeOffset="226462.9979">30414 8544 0,'0'0'0,"0"0"0,0 0 16,0 0-16,0 0 0,0 0 0,0 0 15,-15 20-15,15-20 0,0 0 16,-23 8-16,23-8 0</inkml:trace>
  <inkml:trace contextRef="#ctx0" brushRef="#br0" timeOffset="227290.1524">29476 8556 0,'0'0'0,"0"0"0,0 0 16,0 0-16,0 0 0,0 0 15,0 0-15,0 0 0,0 0 16,0 0-16,11 20 0,-11-20 16,0 0-16,25 19 0,-25-19 15,23 17-15,-11-8 0,2 0 16,3-2-16,-1 1 0,1-1 0,3 1 16,2-1-16,0 2 15,-1-3-15,9 2 0,1-2 16,-2-1-16,0 0 0,1-4 0,1-1 15,-2-1-15,-1 1 0,6-4 16,0-2-16,-3 0 0,-1 0 0,-1-5 16,-1-2-16,-2 1 15,-2 1-15,-2-4 0,-3-3 16,-3 0-16,-2 0 0,-2-2 16,-1-1-16,-2 1 0,-3 0 15,-4-1-15,-2-4 0,-1 4 0,-1 1 16,-7-3-16,-4-1 15,-1 1-15,-2 2 0,-3 0 0,-1 1 16,-4 1-16,0 1 0,-8-1 16,-3 2-16,2 2 0,1 2 0,-3 4 15,-4 0-15,5 4 0,3 3 16,-3 3-16,-5 5 16,5 1-16,3-1 0,0 5 15,0 3-15,3 0 0,0 2 16,-1 4-16,4 1 0,7-3 0,4 0 0,2 2 15,2 2 1,2 0-16,2 0 0,1 1 0,2 4 16,2-2-16,2 0 0,3 3 15,2 2-15,0 0 0,1-1 16,2 1-16,1 2 0,0-2 16,0-2-16,-3-7 0,-1-3 15,-2-5-15</inkml:trace>
  <inkml:trace contextRef="#ctx0" brushRef="#br0" timeOffset="228073.5103">24441 10511 0,'0'0'0,"0"0"0,0 0 16,16-1-16,-10 1 0,4-4 15,2 1-15,3-1 0,0-3 0,5-4 16,-1-3-16,0 3 0,-1-2 16,1-2-16,0-3 0,-2 0 15,0 0-15,-3-3 0,0-1 16,-1-3-16,-1 0 0,-2-3 15,-1 0-15,-4 2 0,-2 1 0,-1 0 16,-4-3-16,0 3 0,0 1 16,-5 1-16,-1-2 0,-3 4 15,-2 1-15,0 1 0,-1-1 16,-2 2-16,1 2 0,-4 1 16,-2 3-16,0 2 0,-1 4 0,-2 1 15,-1 1-15,-1 4 16,1 2-16,-3 5 0,1-1 15,0 6-15,2 0 0,0 3 0,-2 3 16,-2 5-16,3 2 0,4 2 16,3 1-16,4 0 0,2 0 15,3 0-15,2 1 0,5-1 16,1 1-16,6-1 0,2 1 16,4 0-16,2 0 0,3 2 15,1-2-15,1 0 0,1 0 16,-1-2-16,2-2 0,-5-4 15,-3-6-15,-2-3 0</inkml:trace>
  <inkml:trace contextRef="#ctx0" brushRef="#br0" timeOffset="228823.1904">23297 12432 0,'0'0'16,"0"0"-16,0 0 0,0 0 15,0 0-15,-24-6 16,24 6-16,0 0 0,0 0 0,0 0 15,0 0 1,0 0-16,0 0 0,0 0 0,30 3 16,-30-3-16,43-1 15,-18-1-15,-1 1 0,11 1 16,4 0-16,-1 0 0,1 2 0,6 0 16,-3 1-16,-7 1 0,-4 0 15,-7 3-15,-5 0 0,-3-1 0,-3-1 16,-3-1-16</inkml:trace>
  <inkml:trace contextRef="#ctx0" brushRef="#br0" timeOffset="228990.5475">23212 12806 0,'0'0'0,"0"0"0,0 0 16,0 0-16,26 2 0,-26-2 15,30 2-15,-8-1 0,3-1 0,5-1 16,4 0-16,3 1 16,1 0-16,4 0 0,-6 0 15,-7 0-15</inkml:trace>
  <inkml:trace contextRef="#ctx0" brushRef="#br0" timeOffset="229572.9179">24438 12712 0,'0'0'15,"0"0"-15,0 0 0,0 0 0,0 0 16,0 0-16,0 0 15,0 0-15,0 0 0,0 0 0,0 0 16,0 0-16,0 0 0,23-20 16,-23 20-16,34-6 0,-12 3 15,6-1-15,4 0 0,0 0 16,0 0-16,14 1 0,5 0 16,10 0-16,-3-2 0,2 3 15,0 2-15,8 0 0,-5-1 0,10 1 16,-2 1-16,-7 0 0,-6 0 15,8 3-15,-1 0 16,-6 0-16,-4 0 0,-3 2 16,-1-1-16,-11-1 0,-7-1 0,-2 0 15,-3 0-15,-5-1 0,-4 0 0,-4 1 16,0 0 0,-5-1-16,-1 1 0,-3-1 0,-3 0 0,-3-2 15,0 0-15,-6 2 16,-8-2-16,-1 0 0,-5-2 0,5 2 15,1-1-15,3 1 0</inkml:trace>
  <inkml:trace contextRef="#ctx0" brushRef="#br0" timeOffset="230742.8463">24961 12911 0,'0'0'0,"0"0"0,0 0 15,0 0-15,0 0 0,29 8 0,-29-8 16,28 7-16,-28-7 0,34 5 15,-12-1-15,1-2 0,3 0 16,0 1-16,3 1 0,7 3 16,0-2-16,-2 2 0,-1 1 15,-2 0-15,-1-1 0,3 2 16,-4 0-16,-3 0 0,-4 1 16,-5 2-16,-2 2 0,-4-1 0,-2-1 15,-6 1-15,-4 1 0,-2-3 16,-3 0-16,-5 1 0,-4 0 15,-1-1-15,1-2 0,-10 5 16,-3 2-16,0-3 0,2 0 16,-1-1-16,1 1 0,-1-1 15,0-1-15,-1-1 0,1 0 16,1-1-16,3-2 0,-3 2 16,1-1-16,7-2 0,1-3 15,2 0-15,1-1 0,3 1 0,3 1 16,1-3-16,1 0 15,3 0-15,1 2 0,2-3 0,0 0 16,0 3-16,2 0 0,3-1 16,0 1-16,1-1 0,-1 0 15,3-1-15,1 1 0,-1 1 0,1 0 16,3-1-16,2-1 16,0 1-16,1-1 0,6-1 15,3 1-15,-2-1 0,1 0 0,1 1 16,2 0-16,0 0 0,-2-1 0,-1 0 15,0 0 1,-1 1-16,0 0 0,-1-1 0,0 0 16,-2 1-16,-1 2 0,-2-2 15,-1-1-15,-3 1 0,-1 0 16,-2-1-16,-2 1 0,0-1 16,-2 0-16,0-1 0,-2 1 15,-1 0-15,1 0 0,-1 0 0,0-1 16,-2 1-16,2 1 0,-2-1 15,2 0-15,-2 0 16,3 1-16,-3-1 0,2 0 16,-2 0-16,0 0 0,0 0 0,0 0 15,0 0-15,0 0 0,0 0 16,2 0 0,-2 0-16,0 0 0,0 0 0,0 0 15,0 0-15,0 0 0,0 0 16,0 0-16,0 0 0,0 0 0,0 0 15,0 0-15,0 0 0,0 0 16,0 0-16,0 0 0,0 0 16,0 0-16,0 0 15,0 0-15,0 0 0,0 0 16,0 0-16,0 0 0,0 0 16,0 0-16,0 0 0,0 0 0,0 0 15,0 0-15,0 0 0,0 0 16,0 0-16,0 0 15,0 0-15,0 0 0,0 0 0,0 0 16,0 0-16,0 0 0,0 0 16,0 0-16,0 0 0,0 0 15,0 0-15,0 0 0,0 0 16,0 0-16,0 0 0,0 0 16,0 0-16,0 0 0,1-5 15,-1 5-15,0 0 0,0 0 0,0 0 16,0 0-16,0 0 0,0 0 15,0 0-15,0 0 0,0 0 16,0 0-16,0 0 0,0 0 16,-1-11-16,0 4 0,1-1 15,0 2-15,0 0 0</inkml:trace>
  <inkml:trace contextRef="#ctx0" brushRef="#br0" timeOffset="231423.9952">25139 11904 0,'0'0'0,"0"0"0,0 0 0,0 0 15,28-8-15,-28 8 0,32-4 16,-12 4-16,0 0 0,2 1 16,1 2-16,0 2 0,-1 0 15,3 3-15,0 2 0,-6-1 0,-3 0 16,-5 2-16,-4 1 15,-4 1-15,-3-1 0,-6 1 0,-4 2 16,-4-2-16,-4-1 0,-2 2 16,-4 1-16,1-2 0,-1-1 15,-5 3-15,1-1 0,3-3 16,5-4-16,4-1 0,3 0 16,3-3-16,2 1 0,3-2 15,0 1-15,5-3 0,3 2 16,7-2-16,6 0 0,-1-1 0,2 1 15,4-1-15,4 1 16,2 1-16,0 0 0,6 1 0,-2 2 16,-1 3-16,-1 2 15,-2 1-15,-2 1 0,-4 0 0,-3-2 16,-4 3-16,-3 0 0,-2 0 16,-2 1-16,-4-1 0,-3 1 15,-3 1-15,-3 0 0,-2-2 16,-5 0-16,-1 0 0,-1 0 0,-2-1 15,1 1-15,-1-3 0,0 1 16,1 0-16,-1-2 0,1-1 16,0 0-16,2-1 0,2-1 15,3-1-15,1 2 0,4-3 16,2-1-16,4 1 0,5-1 16,5-2-16,4-4 0,-1 1 15,-3 1-15,-2 0 0</inkml:trace>
  <inkml:trace contextRef="#ctx0" brushRef="#br0" timeOffset="232045.5193">26915 11895 0,'0'0'15,"0"0"-15,0 0 0,0 0 0,-20-5 16,20 5-16,-29 7 0,29-7 16,-36 13-16,13-2 0,-4 4 15,1 1-15,-1 2 0,-6 6 16,1 4-16,-5 8 0,0 2 16,4 6-16,2 4 15,6 3-15,3 1 0,2 12 0,5 0 16,1 5-16,5-7 0,2 1 15,4 0-15,2 5 0,1-6 16,4 0-16,4-2 0,2-1 16,2-1-16,11 23 0,2-7 15,-1-16-15,1-10 0,-3 1 16,0 0-16,1-3 0,0-2 16,3-8-16,-1-5 0,-7-10 15,-6-6-15,-4-6 0</inkml:trace>
  <inkml:trace contextRef="#ctx0" brushRef="#br0" timeOffset="232773.9587">27103 12700 0,'0'0'0,"0"0"0,0 0 16,0 0-16,0 0 0,-11-19 15,11 19-15,0 0 0,0 0 0,0 0 16,0 0-16,0 0 0,0 0 16,0 0-16,5-19 0,-5 19 15,24-3-15,-24 3 0,45-1 16,-17 0-16,2 1 0,15 0 16,7 1-16,-4 0 0,-2 0 15,14 1-15,1 1 0,5 0 16,-6 0-16,10 4 0,-3 1 15,-9-1-15,-9-1 0,3 1 16,1-1-16,-9 2 0,-8 1 0,3 4 16,-3 0-16,-10-4 0,-5 0 15,-9 0-15,-7 1 0,0-2 16,-2-4-16,-1 0 0</inkml:trace>
  <inkml:trace contextRef="#ctx0" brushRef="#br0" timeOffset="233323.416">27531 12882 0,'0'0'0,"0"0"16,0 0-16,0 0 0,0 0 0,33 4 15,-33-4-15,30 7 16,-14-3-16,0 0 0,3 3 15,0 0-15,-2 0 0,0 3 0,-2 0 16,-2 1-16,-2-3 16,-1 5-16,-4 0 0,-4 1 0,-3 0 15,-6-1-15,-4 1 0,-4-2 16,-3 1-16,-4-1 0,-2-1 16,2-1-16,1 0 0,-3 0 15,1-2-15,4 0 0,3-2 16,4-1-16,2-2 0,5-1 0,0 0 15,5-2-15,6 3 16,2-4-16,3 0 0,6 0 16,8-1-16,-3 1 0,0 1 0,6 1 15,3 1-15,-1 1 0,0 1 16,-4 0-16,-2 2 16,-2 1-16,-2 0 0,-2 1 0,-3 0 15,-1 2-15,-4 2 0,-4 1 16,-1 2-16,-5-1 0,-4 0 0,-1 0 15,-3 0-15,-2 3 16,-1 0-16,-7 1 16,-4 1-16,-1-3 0,0 1 0,0-3 15,-1-1-15,-1-2 0,0-3 16,1 0-16,1 0 16,-1-5-16,1-2 0,2 0 0,3-2 15,-1-7-15,0-6 16,4-5-16,1-2 0,5 2 15,0 5-15,2 2 0</inkml:trace>
  <inkml:trace contextRef="#ctx0" brushRef="#br0" timeOffset="233690.4293">27662 12088 0,'0'0'0,"0"0"15,0 0-15,0 0 0,0 0 0,0 0 16,0 0-16,0 0 0,9 26 16,-9-26-16,4 25 0,-4-25 15,2 30-15,-1-13 0,0 2 16,0 1-16,-1-2 0,1 2 15,0 1-15,0-1 0,-1 0 0,0 7 16,0-2-16,0 0 0,0-1 16,0-2-16,-1-2 0,0-2 15,0-3-15,-1-1 16,-1-3-16,-2-1 0,0-2 0,-6-2 16,-5-4-16,0-2 15,-2-1-15,-4-5 0,-5-3 16,5 2-16,4 0 15,2 2-15</inkml:trace>
  <inkml:trace contextRef="#ctx0" brushRef="#br0" timeOffset="233840.5156">27793 12201 0,'0'0'0,"9"0"0,7 2 16,0 0-16,3 2 0,10 2 15,4 0-15,-2 0 0,-1 0 0,-1 0 16,-4-1-16,-5 0 0</inkml:trace>
  <inkml:trace contextRef="#ctx0" brushRef="#br0" timeOffset="234260.7651">28530 12382 0,'0'0'0,"0"0"0,0 0 16,22 18-16,-12-10 0,1 7 15,3 4-15,-2 4 16,0 2-16,2 9 0,0 0 0,1 10 16,-4 0-16,-3 3 15,-3 6-15,-4 2 16,-3 2-16,-1 4 0,-1-8 0,-6 8 16,-2-2-16,-1-7 0,0-4 15,-10 1-15,-5-3 0,8-11 16,4-1-16,-7 1 0,-4-2 15,2-6-15,0-5 0,2-4 16,1-3-16,7-4 0,0 0 0,2-10 16,0-5-16,2-4 0,2-2 15,5-10-15,3-7 0,0 9 16,-1 4-16,2 3 0</inkml:trace>
  <inkml:trace contextRef="#ctx0" brushRef="#br0" timeOffset="234773.1548">28870 12281 0,'0'0'0,"0"0"16,0 0-16,0 0 0,0 0 0,14 25 15,-14-25-15,8 23 0,-8-23 16,6 27-16,-4-11 16,-1 1-16,0 0 0,-2-1 0,-1 1 15,-2-2-15,1-1 0,0 0 16,0 0-16,1-3 0,0-2 16,0 0-16,1-1 0,0-2 15,0-2-15,1-2 0,0-2 16,3 1-16,0-1 0,3-5 15,0-3-15,2-1 0,0-2 0,1-1 16,1-1-16,-1-1 0,1-1 16,4-3-16,-1 1 0,0 0 15,-1 1-15,0 1 0,2 2 16,-2 0-16,-1 1 0,-1 2 16,-2 1-16,-1 3 0,-1 1 15,-1 1-15,1 2 0,-2 1 16,-1 1-16,1 3 0,0 3 15,0 0-15,0 1 0,-1 2 16,-1 1-16,0 2 0,1 1 0,-1 3 16,-1 4-16,-1 5 0,-1 2 15,0-1-15,-1 0 0,-2 1 16,0-1-16,1-5 16,-1-3-16,2-2 0</inkml:trace>
  <inkml:trace contextRef="#ctx0" brushRef="#br0" timeOffset="235041.4138">29335 12949 0,'0'0'15,"0"0"-15,25 4 0,-9-2 0,2 1 16,10 1-16,4 2 16,0-1-16,0 0 0,9 2 0,0 0 15,-4 1-15,-1 0 0,-1 1 16,0-1-16,-3-4 0,-2-2 0,-1 0 16,-7-1-16,-5 0 15</inkml:trace>
  <inkml:trace contextRef="#ctx0" brushRef="#br0" timeOffset="235373.4726">30298 12806 0,'0'0'0,"0"0"16,0 0-16,0 0 0,0 0 0,3 29 15,-3-29-15,0 22 16,0-22-16,-1 31 0,0-12 16,0 0-16,0-1 0,0 5 15,-1 4-15,-1 5 0,1-1 0,0-1 16,0 1-16,0-3 0,0-2 15,0 3-15,0-1 16,0-4-16,0-3 0,-1-3 0,0-3 16,1-4-16,1-5 0,1-2 15,0 0-15,0-1 0</inkml:trace>
  <inkml:trace contextRef="#ctx0" brushRef="#br0" timeOffset="236057.1522">30738 11964 0,'0'0'16,"0"0"-16,0 0 0,33 3 0,-19-2 16,4 1-16,3-1 0,5 0 15,1 1-15,2 1 0,2 1 16,-3 0-16,0 1 0,4 2 16,-1 1-16,-3 1 0,-1-1 0,-3 1 15,-1-2-15,-3 1 0,-2 1 16,-2 1-16,1 1 15,-3 2-15,-1 1 0,-1 2 16,-2 2-16,-1 1 0,-2-1 0,-2 5 16,-1 1-16,-2 0 0,-1 0 15,-1 5-15,-1 4 0,-1 1 16,-2 0-16,0 5 16,-2 5-16,2 1 0,0 0 0,-2 13 15,1 2-15,-1 8 0,1-2 16,-1 2-16,0 1 0,1 11 15,1-1-15,-1 1 0,2 1 16,0 27-16,0-16 0,1 2 16,0 0-16,3-8 0,2-5 0,-5-2 15,-2 0-15,-1-7 16,1-4-16,-2 1 0,1 2 16,-2-7-16,1-5 0,-3-2 0,-2-1 15,-1-7-15,-2-4 0,1-2 16,0-2-16,2-7 0,1-4 15,-3-2-15,-3 0 0,-2-3 16,-3-2-16,-1-4 0,-2-7 16,5 7-16,1 5 0,-11 2 15,-7 5-15,10-23 0,-1-2 16,-20 1-16,-1-7 0,12-3 16,-8-1-16,-19-3 0,-12 0 15,21 3-15,15 1 0,10 0 0</inkml:trace>
  <inkml:trace contextRef="#ctx0" brushRef="#br0" timeOffset="236990.8511">26871 11508 0,'0'0'0,"0"0"0,0 0 15,0 0-15,0 0 0,-22-9 16,22 9-16,-28-3 0,12 5 0,-5-2 16,-5 1-1,1-1-15,-1 0 0,-7 2 0,0 0 16,0 3-16,2-3 0,3 1 15,1-1-15,3 0 0,1 2 0,-1-1 16,1-1-16,5 3 0,1-1 16,3 1-16,-2 1 15,3 1-15,1 0 0,0 2 0,1 0 16,1 5-16,1 0 0,0 3 16,2 1-16,-1 3 0,1 0 0,2 4 15,-1 2-15,1 12 16,-1-2-16,1 5 0,-2 2 0,2 5 15,0 1-15,1 13 0,0 2 16,1-1-16,0 1 0,1 12 16,1 1-16,-2 6 0,0-4 15,0 2-15,-2 2 0,-2 22 16,-1-17-16,0-4 0,0-3 16,2-10-16,0-7 0,0-6 15,-1-5-15,3-1 0,0-2 0,2 0 16,1-1-16,-2-7 15,-2-6-15,3 2 0,3 2 0,4-6 16,1-3-16,2-4 0,0-3 16,-4-2-16,-1-1 0,6-2 15,4-1-15,-4-12 0,1 0 16,0 1-16,1 1 0,-2-2 16,0 0-16,2 1 0,2 0 15,4 3-15,2 0 0,-1 1 16,2 1-16,-2-1 0,-3 0 15,4-1-15,2 3 0,2-3 0,1 1 16,0 1-16,2 1 0,-1 1 16,-1 2-16,-4-3 0,-4-3 15,-4-4-15</inkml:trace>
  <inkml:trace contextRef="#ctx0" brushRef="#br0" timeOffset="239591.0427">24889 3490 0,'0'0'0,"0"0"0,0 0 15,0 0-15,0 0 0,0 0 16,30 12-16,-30-12 0,25 9 0,-25-9 16,37 10-16,-18-6 0,2 1 15,4-1-15,1 2 16,1-2-16,-1 0 0,12 1 0,1-1 16,-1-2-16,-3-1 0,10-1 15,2-1-15,-3 0 0,-2-1 16,2-2-16,3-1 0,5-2 0,-5-3 15,2-2-15,0-3 16,-4 3-16,-5 0 0,7-3 0,-1-3 16,-5 1-16,-6-1 0,1-1 15,0-3-15,-4 0 0,-2 2 16,-3-6-16,-2-2 0,-4-1 16,-2-1-16,1 0 0,0 0 15,-1-1-15,-3 3 0,-4-3 16,-3-1-16,-2 0 0,-2 2 0,0-4 15,-2-2-15,-1 4 0,-2 1 16,-3-1-16,-3 0 16,0 0-16,-1-1 0,-2-2 0,-1 0 15,-1 2-15,-2 1 0,0 2 16,0-4-16,-3 5 0,0 0 16,-3-3-16,-3 0 0,1 4 15,1 0-15,-2 1 0,-1-1 16,-1 0-16,-2 4 0,-2 2 15,-3 0-15,0 2 0,0 1 0,-2 1 16,-2 0-16,1 4 0,2 0 16,-4 3-16,-5 4 15,5-4-15,3 4 0,-6 1 0,-3 5 16,4 2-16,2 5 0,-4 1 16,-5 0-16,7 0 0,3-3 15,-3 6-15,1 1 0,2 3 16,5 1-16,-1 2 0,1 2 15,2 2-15,3 1 0,0 2 16,-2 2-16,5-1 0,3 0 0,-1 3 16,0 4-16,1-3 15,1 0-15,-1 5 0,1 0 0,1 1 16,3 1-16,2 0 0,1 3 16,2-3-16,2 1 0,3 1 15,0 1-15,2 0 0,0-4 0,1 9 16,0-1-16,1-8 15,0 1-15,1 5 0,0 3 16,0-10-16,1 0 0,3 2 0,1 4 16,0-10-16,1 0 0,2 2 15,5 2-15,-2-10 0,1-2 16,2 2-16,2 2 0,-3-6 16,0-4-16,0 0 0,1 0 15,0-2-15,-1 1 0,3-5 16,1-3-16,-4-2 0,-2 0 15,1 0-15,0 2 0,-1 0 16,-1 0-16,-2-4 0,0-2 16,0 0-16,-2 0 0,-1-2 0,-2-1 15,1-1-15,-2 2 0,0 0 16,0 0-16,-1 0 0,0-2 16,-2 3-16,2-1 0,-2 1 15,2-3-15,-2 3 0,0 0 16,0 0-16,-2 0 0,-3 1 15,-4-1-15,1 2 0,2-2 0,0 0 16</inkml:trace>
  <inkml:trace contextRef="#ctx0" brushRef="#br0" timeOffset="240608.5996">20743 3980 0,'0'0'16,"6"-5"-16,3-1 0,2-1 0,1-2 15,4-4-15,-1-2 16,-1 1-16,-1-1 0,-3 1 16,-2-2-16,-1 3 0,-2-1 0,-2 2 15,-3 0-15,-6 3 0,-3 1 16,-6 2-16,-7 3 0,-6 0 16,-4 0-16,-14 1 0,-6 3 15,1 3-15,2 2 0,-16 1 16,-3 2-16,6-2 0,2 2 0,-5 5 15,5 5-15,10-4 0,6-3 16,1 2-16,7 0 16,10-2-16,7-2 0,8 0 0,3 2 15,3 0-15,2-2 0,7 0 16,6-1-16,2 1 0,3 1 0,9-3 16,5-1-16,3 0 15,3 1-15,3 1 0,4 0 16,-1 1-16,-3 1 0,5 2 15,-2 1-15,-7-1 0,-3-1 0,-2 5 16,-1 2-16,-7-1 16,-6 0-16,-5-1 0,-5-1 0,-5 0 15,-3 0-15,-8 4 0,-4 1 16,-4 0-16,-2-3 0,-6 1 16,-5 1-16,2-2 0,0-1 15,-2-1-15,-2 0 0,4-4 16,5-3-16,0-1 0,5-5 15,7 0-15,3-2 0,8-5 16,6-4-16,0 2 0,-1 1 0,-1 1 16</inkml:trace>
  <inkml:trace contextRef="#ctx0" brushRef="#br0" timeOffset="241074.6775">20851 4237 0,'0'0'0,"0"0"0,0 0 16,0 0-16,6 19 0,-6-19 16,0 0-16,-2 25 0,-1-14 0,-2 1 15,-1 3-15,-2-1 0,0 0 16,-2 0-16,-1 0 0,2 0 16,-1 0-16,-3 1 0,2-1 15,2-3-15,1-1 0,2-1 16,2-1-16,1-4 0,0-2 0,3-2 15,-2-2-15,2-2 0,1-1 16,4-2-16,1-2 16,2-1-16,2 1 0,2 0 0,2-2 15,4-4-15,-1 1 0,0-1 16,2 0-16,0 3 0,-2 1 0,2 1 16,0 1-16,-2 0 15,0 1-15,-2 2 0,0 2 16,-2 3-16,-1 2 0,0 2 15,-1-1-15,-1 3 0,-1 1 0,-1 1 16,0 3-16,-3-1 0,-1 1 16,1 2-16,-1 3 15,-2-1-15,0 1 0,-4 1 0,0 2 16,1-2-16,0 0 0,-1-4 16,0-1-16,1-1 0,-1 0 15,1 0-15,0-2 0,1-4 16,0-1-16,2-3 0,3-2 15,-2 0-15,0 1 0,0 0 16</inkml:trace>
  <inkml:trace contextRef="#ctx0" brushRef="#br0" timeOffset="241257.6586">21593 4133 0,'0'0'0,"0"0"15,0 0-15,26-4 0,-14 3 0,4 0 16,2 1-16,0 1 0,1 2 16,2 2-16,-1 4 0,-6-1 15,-4 1-15,-1-2 0,-2-1 16,-2 0-16</inkml:trace>
  <inkml:trace contextRef="#ctx0" brushRef="#br0" timeOffset="241392.1577">21538 4387 0,'0'0'16,"0"0"-16,0 0 0,30-4 0,-30 4 15,36-4-15,-11 1 0,2 1 16,1 0-16,3-1 0,-5 1 16,-4 0-16</inkml:trace>
  <inkml:trace contextRef="#ctx0" brushRef="#br0" timeOffset="241741.1711">22176 4228 0,'0'0'0,"0"0"0,0 0 16,23-6-16,-23 6 0,30-4 0,-8 3 15,3 1-15,1 0 0,10-2 16,4 0-16,0 2 0,-1 0 16,11-1-16,0 1 0,-3-1 0,-2 1 15,7 0-15,-3 1 16,-6 1-16,-5 1 0,-1-1 15,-3 0-15,-4 1 0,-4 2 16,-5-1-16,-3 2 0,-5-1 16,-3 0-16,-2-2 0,-2 1 0,0-2 15</inkml:trace>
  <inkml:trace contextRef="#ctx0" brushRef="#br0" timeOffset="242157.7596">22348 4387 0,'0'0'0,"0"0"0,0 0 16,0 0-16,27-1 0,-27 1 0,30-2 16,-14 1-16,1 0 0,0 2 15,2 2-15,-1 0 0,-1 0 16,0 0-16,-3 2 0,-2 0 0,-2 2 15,-2 3-15,-6 0 16,-4 0-16,-5 0 0,-6 5 0,-5 0 16,0 1-16,-3-3 0,-2 3 15,-2 0-15,-3 3 0,1 0 16,3-3-16,0 0 0,4-2 16,3-2-16,4-1 0,3-3 15,4 1-15,2-2 0,8-1 16,5-1-16,1-3 0,2 1 15,6-3-15,5-3 0,2-1 16,0-1-16,8-2 0,2-1 0,-3 0 16,-2 0-16,-1-2 15,-2-2-15,-1-1 0,-3 0 0,3-3 16,-1-1-16,-9 6 0,-3 2 0,-2 1 16</inkml:trace>
  <inkml:trace contextRef="#ctx0" brushRef="#br0" timeOffset="242423.7669">22833 3785 0,'0'0'15,"0"0"-15,0 0 0,0 0 0,0 0 16,0 0-16,0 0 16,-9 31-16,9-31 0,-8 26 0,3-10 15,1 1-15,0 0 0,-3 2 16,-1 2-16,2 0 0,-1 0 16,-1 8-16,3 0 0,2-3 15,1-3-15,1-4 0,0-2 16,1-3-16</inkml:trace>
  <inkml:trace contextRef="#ctx0" brushRef="#br0" timeOffset="242823.976">23847 3844 0,'0'0'0,"-7"6"15,-2 3-15,0 0 0,-2 2 0,-7 7 16,-2 6-16,1-3 15,2 1-15,-2 10 0,3 1 16,3-1-16,2 1 0,3-1 16,3 2-16,1-3 0,0-1 0,4 5 15,2-3-15,3-2 0,0-3 0,5-1 16,5-2-16,-2-2 16,-1-2-16,3-1 0,3-2 15,-1-3-15,-2-3 0,3-1 16,3-3-16,-6-2 0,-1-3 15,-1 1-15,-4-2 0,-1 0 0</inkml:trace>
  <inkml:trace contextRef="#ctx0" brushRef="#br0" timeOffset="243324.7035">24362 4012 0,'0'0'0,"0"0"0,0 0 15,26 6-15,-26-6 0,25 7 0,-11-1 16,0 1-16,1 1 0,1 4 16,-1 2-16,-6 1 0,-1-2 15,-7 2-15,-4-1 0,-4 1 16,-1 1-16,-7-2 0,-5 0 15,-2-1-15,-1-2 0,-7 2 16,-2 1-16,3-3 0,1-1 0,3-1 16,0-3-16,6-1 15,2-2-15,4 0 0,3 0 0,2-2 16,2 0-16,1 0 0,2-1 16,3 0-16,5 0 0,5-2 15,5 0-15,1 1 0,2 0 0,2 0 16,2 2-16,0 0 15,-1 0-15,0 3 0,0 1 16,-4-1-16,-1 3 0,-1 0 16,-2 2-16,-4-2 0,-2 1 0,-3 3 15,-3 3-15,-3-2 0,-3 1 16,-5 2-16,-5 0 0,0 1 16,-1 1-16,-5 3 0,1 0 15,-1-1-15,2-2 0,6-1 16,5 1-16,7 5 0,3 3 0,0-2 15,0-7-15,-1-1 0</inkml:trace>
  <inkml:trace contextRef="#ctx0" brushRef="#br0" timeOffset="243957.6684">25260 4063 0,'0'0'0,"0"0"0,0 0 15,0 0-15,-3-19 0,3 19 0,0 0 16,-14-16-16,6 12 0,-3 1 16,-3 2-16,0 1 0,0 0 15,-2 4-15,-4 1 0,0 1 16,-1-1-16,-4 6 0,1 4 15,0 1-15,2 1 0,-1 1 16,0 0-16,-1 5 0,3 1 0,3 0 16,3-1-16,4-2 0,3 0 15,5-3-15,4-1 0,1-1 16,2 0-16,3-3 0,1-2 16,2-2-16,2-5 0,5 0 15,4 0-15,1-4 0,2-1 16,0-3-16,1 0 0,-1-2 15,1-1-15,1-4 0,3-1 16,-4-1-16,-3-1 0,-1 1 16,-2 0-16,-1 2 0,-3-1 0,-1 2 15,-1 0-15,-2 0 0,-2 0 16,-1 1-16,-1 0 0,-3 4 16,0 0-16,-4 5 0,0 0 15,0 0-15,-4 2 0,1 3 16,-1 0-16,-2 3 0,-1 2 0,1 0 15,-1 2-15,2 0 16,-1 1-16,1 3 0,0 3 0,0-3 16,-1-1-16,2 2 0,0 3 15,1-2-15,1-2 0,0 0 16,0 1-16,0-4 0,1-3 0,1 1 16,1-1-16,1-2 15,-1-2-15,1-1 0,1-2 16,3-2-16,1-2 0,2 0 15,3-1-15,-1 1 0,-1-1 0,-2 1 16</inkml:trace>
  <inkml:trace contextRef="#ctx0" brushRef="#br0" timeOffset="244423.7645">25619 4301 0,'0'0'0,"0"0"0,0 0 0,0 0 16,0 0-16,0 0 0,6 25 15,-6-25-15,0 0 0,2 27 16,-2-27-16,-6 25 0,6-25 0,-7 26 16,1-12-16,1 0 0,0 0 15,0-1-15,-1 0 0,1 1 16,-1-2-16,2-2 0,-1-1 16,2 0-16,0-2 0,0-1 15,2-2-15,0-1 0,1-1 16,2-3-16,3-3 0,0-1 15,1 0-15,3-1 0,2-4 16,2 1-16,1-1 0,2-1 0,-1-1 16,5-3-16,-1 1 0,-1 0 15,0 1-15,0 4 0,-2 0 16,-1 1-16,-2 0 0,0 2 16,-1 1-16,-2 3 0,-1 1 15,0 1-15,-1 1 0,-2 2 16,1 5-16,-2-2 0,0 1 0,-3 3 15,-2 1-15,0-3 16,0 2-16,-1 4 0,-1 0 0,-1-2 16,0-1-16,-1 1 0,-2-2 15,3-1-15,1 0 0,-1 0 16,1-1-16,1-3 0,0 0 16,0-1-16,0 0 0,1 0 15,1-1-15,0 0 0,-1 0 16,0-1-16</inkml:trace>
  <inkml:trace contextRef="#ctx0" brushRef="#br0" timeOffset="244625.9008">26158 4431 0,'0'0'0,"0"0"0,0 0 15,33-2-15,-19 1 0,2 1 16,3 0-16,5 0 0,0 0 15,0 1-15,-2 0 0,-3 0 16,0 0-16,-2-1 0,-1 1 16,-4-2-16,-3 1 0,-4-4 0,-4-3 15,-1 0-15,0 1 0,0 2 16</inkml:trace>
  <inkml:trace contextRef="#ctx0" brushRef="#br0" timeOffset="244878.1623">26277 4362 0,'0'0'0,"0"0"15,0 0-15,0 0 0,0 0 16,-4 21-16,4-21 0,-4 20 16,0-9-16,1 0 0,1 3 15,0-2-15,-2-1 0,1 0 16,0 1-16,0-1 0,1 0 15,0-1-15,1 0 0,0 0 16,0-3-16,1 2 0,0-4 16,1 1-16,0-2 0,4-3 15,3-3-15,-1 0 0,-1-1 0,0 2 16</inkml:trace>
  <inkml:trace contextRef="#ctx0" brushRef="#br0" timeOffset="245125.9606">26645 4385 0,'0'0'15,"0"0"-15,0 0 0,0 0 0,0 0 16,0 0-16,0 0 0,0 30 16,0-30-16,-5 20 0,5-20 15,-5 25-15,2-13 0,0 1 16,1-1-16,-1-1 0,-1 0 15,1-2-15,0 2 0,1-2 0,-1 0 16,2-1-16,0-2 16,0 0-16,0-1 0,1-3 0,0-2 15,2 0-15,-2 0 0,2 0 16</inkml:trace>
  <inkml:trace contextRef="#ctx0" brushRef="#br0" timeOffset="245325.7237">27032 4290 0,'0'0'0,"0"0"16,0 0-16,28-3 0,-14 3 0,3 0 16,5-1-16,-1 1 0,0 1 15,9-1-15,2-1 0,-1 1 0,-3 1 16,7-2-16,-3-3 15,-6 2-15,-5 0 0,-3 0 0</inkml:trace>
  <inkml:trace contextRef="#ctx0" brushRef="#br0" timeOffset="245843.9931">27955 4098 0,'0'0'0,"0"0"15,0 0-15,20 7 0,-20-7 0,17 9 16,-17-9-16,24 14 16,-11-6-16,-4 3 0,-1 2 15,-2-1-15,-2 0 0,-4 1 0,-2 2 16,-4-2-16,-1-1 0,-10 4 16,-4-1-16,-1-2 0,-1-1 15,-2 0-15,-3-1 0,-3 0 16,3-3-16,3 2 0,3 2 15,5-4-15,2-4 0,3 0 16,3-3-16,2 1 0,1 1 0,6-3 16,3 0-16,5 2 0,2 0 15,4 1-15,4 0 0,0 0 16,0 0-16,2 1 0,1 0 16,-1 1-16,0 2 0,2 1 15,-2 0-15,-6-2 0,-2 2 16,0 1-16,-1 0 0,-3 2 15,-2 1-15,-3 0 0,-2-1 16,-1 2-16,-1 2 0,-5-1 0,-2 1 16,-5-2-16,0 1 0,-3-1 15,-3-1-15,0-1 0,0 0 16,-5 2-16,-1-1 0,2-3 16,1-3-16,2-1 0,1-1 15,4 0-15,1 2 0,2-5 16,1-5-16,2 0 0,2-1 15,0-2-15,0-4 0,4 0 16,2-2-16,0 2 0,0 1 0,0 2 16</inkml:trace>
  <inkml:trace contextRef="#ctx0" brushRef="#br0" timeOffset="246141.1294">28528 4257 0,'0'0'15,"0"0"-15,16 13 0,-8-3 0,1 2 16,1 7-16,0 3 0,-2 2 16,-1 0-16,-1 1 0,-3 3 15,-2-1-15,-2-2 0,-5 8 16,-5-2-16,-1-2 0,-3-3 15,0 0-15,-3-1 0,0-1 0,0-2 16,-8 2-16,0-2 16,5-5-16,1-1 0,-3-1 0,1-4 15,1-3-15,1-4 0,5 0 16,2-1-16,5-1 0</inkml:trace>
  <inkml:trace contextRef="#ctx0" brushRef="#br0" timeOffset="246281.9074">28655 4740 0,'0'0'0,"0"0"0,0 0 0,0 0 16,-34-15-16,34 15 0,-21-21 15,21 21-15</inkml:trace>
  <inkml:trace contextRef="#ctx0" brushRef="#br0" timeOffset="249940.589">26865 13850 0,'0'0'0,"0"0"15,0 0-15,24-7 0,-11 4 0,3 1 16,6 0-16,1 0 0,3 3 16,11 1-16,5 2 15,0 1-15,2 2 0,12 2 16,3 3-16,-3 0 0,-1 1 0,10 3 16,-2-2-16,10 6 15,0-2-15,-11-1 0,-5-1 16,-11-5-16,-7-2 0,1-1 0,-1-1 15,-4-3-15,-2 1 0,-6-2 16,-1 0-16,-1 0 0,-2 0 0,-3-1 16,-3-2-1,-5 2-15,-1 0 0,-2-2 0,0 0 16,-1-1-16,-2 0 0,-1 0 16,-2 2-16,0-1 0,0 1 0,-1-2 15,0 0 1,0 0-16,0 0 0,-2 1 0,3-1 15,-3 1-15</inkml:trace>
  <inkml:trace contextRef="#ctx0" brushRef="#br0" timeOffset="250441.2808">30093 13974 0,'0'0'0,"0"0"0,0 0 15,26-5-15,-12 3 0,2 1 16,3 0-16,1 1 0,1 0 15,8 2-15,2 0 0,-1 1 0,0-1 16,0 0-16,1 0 16,5 2-16,-1 1 0,-2 2 15,-2 0-15,-3-1 0,-4-1 0,-1 2 16,0-5-16,-1 3 0,-2-1 16,-2 1-16,-3-4 0,-3 1 15,-2 0-15,-3 0 0,-3 2 16,0-2-16,-2 0 0,0-1 15</inkml:trace>
  <inkml:trace contextRef="#ctx0" brushRef="#br0" timeOffset="252041.9653">19612 14699 0,'0'0'0,"0"0"0,28-2 0,-8-3 15,3 0-15,18-3 0,9 1 16,14 0-16,1 0 0,20 0 15,5 0-15,-5 3 0,-4-1 16,20 3-16,0 2 0,0 4 0,-13 0 16,31 9-16,-12-1 15,-16 2-15,-10 3 0,-15-2 16,-9-1-16,-20-3 0,-15-7 0,-9-1 16,-6-3-16,-3 0 0,-1 0 15,-1 0-15</inkml:trace>
  <inkml:trace contextRef="#ctx0" brushRef="#br0" timeOffset="252307.7659">20432 14951 0,'0'0'0,"-6"10"0,1 1 0,0 0 15,0 0-15,-4 10 0,-1 5 16,-2 2-16,-2 1 0,-5 10 16,0 1-16,1-1 0,3 0 15,1-3-15,-1 3 0,0 3 0,1-9 16,1 1-16,3-4 0,2-3 16,0-7-16,6 0 0,3-5 15,3-6-15,3-4 0,-3-4 16,0 2-16,-2 0 0</inkml:trace>
  <inkml:trace contextRef="#ctx0" brushRef="#br0" timeOffset="252824.6683">20710 15126 0,'0'0'0,"0"0"0,0 0 0,0 0 15,0 0-15,0 0 0,7 31 16,-7-31-16,5 23 0,-5-23 16,3 32-16,-2-15 0,0-2 0,0 2 15,-1-1-15,0 1 0,-1 1 16,0-1-16,-1 0 0,0 2 16,-2 0-16,1-2 0,1-3 15,0 0-15,-1-3 0,2-3 16,1-1-16,0-4 0,0 1 0,0-4 15,4-4-15,-1 1 0,1-5 16,4-2-16,2-1 16,2 0-16,3 0 0,3-6 0,3-1 15,0 2-15,0-1 0,2 0 16,3-1-16,-3 4 16,-2 0-16,1 0 0,-3 2 0,-4 2 15,-2 3-15,-1 3 16,-1 1-16,-2 6 15,0 0-15,-2 1 0,-2 3 0,0 4 16,-1 3-16,-1 0 16,0-3-16,-2 4 0,0 3 15,-1-1-15,0-2 0,-2 2 16,-1 1-16,1-3 0,0 2 0,1-3 16,0-3-16,0-3 15,1-1-15,3-3 0,4-4 16,-2 2-16,-1-1 0,1-1 15</inkml:trace>
  <inkml:trace contextRef="#ctx0" brushRef="#br0" timeOffset="252990.6775">21426 15137 0,'0'0'0,"0"0"0,0 0 15,28-4-15,-15 1 0,3 2 16,2 1-16,2 0 0,1 1 0,5-1 15,-2 3-15,-2 1 0,-2 2 16,-4-2-16,-1-1 0,-5-2 16,-5-1-16,1 0 0,-2 0 15,-1 0-15</inkml:trace>
  <inkml:trace contextRef="#ctx0" brushRef="#br0" timeOffset="253143.6816">21323 15426 0,'0'0'0,"0"0"16,0 0-16,32 7 16,-14-1-16,7-1 0,3-2 15,4 1-15,3-1 0,11-2 16,1 2-16,2-3 0,-9 0 16,-9 2-16</inkml:trace>
  <inkml:trace contextRef="#ctx0" brushRef="#br0" timeOffset="253374.6028">22193 15251 0,'0'0'0,"13"0"0,8 3 15,2-2-15,3 2 0,17 4 16,18 5-16,-1 1 0,-2-2 0,14 3 15,1 4-15,-2 3 16,-10-3-16,-4-1 0,-9-3 16,-14-5-16,-9-2 0,-7-1 15</inkml:trace>
  <inkml:trace contextRef="#ctx0" brushRef="#br0" timeOffset="253707.6186">22298 15544 0,'0'0'0,"0"0"15,0 0-15,24 14 0,-24-14 16,27 14-16,-5-3 16,-1 0-16,-1 2 0,7 5 0,-1 1 15,-4 2-15,-4 1 0,-5 3 16,-6-4-16,-6 4 0,-4 0 15,-7 2-15,-5 0 0,-5-2 16,-4 0-16,0 0 0,-1 0 16,1-2-16,3 0 0,-1 1 0,4 0 15,4-4-15,4-2 0,8 1 16,7 0-16,3-3 0,6-1 16,4-6-16,8 0 0,2-1 15,3-2-15,12-5 0,5-4 16,-5-5-16,-3-4 0,-10 2 15,-5 3-15,-7 1 0</inkml:trace>
  <inkml:trace contextRef="#ctx0" brushRef="#br0" timeOffset="254157.9064">22529 14435 0,'0'0'0,"0"0"15,0 0-15,0 0 0,28-2 0,-28 2 16,29 4-16,-29-4 0,34 10 16,-17-4-16,1 3 15,-2 2-15,0 3 0,-3-2 0,-2 4 16,-3 2-16,-6 0 0,-4 0 15,-5-2-15,-1 0 0,1-2 0,-5 1 16,-4-1-16,1 0 0,-1-5 16,3 3-16,1-1 15,2 0-15,2-1 0,5-1 0,4 2 16,5-1-16,2 0 0,3 1 16,4 3-16,-1 0 0,0 0 0,3 0 15,2 1-15,-2 1 16,1 1-16,0 4 0,-3 3 15,-3-4-15,-3 3 0,-3-1 16,-5-1-16,-4 2 0,-1 1 0,-6 1 16,-4-4-16,1 0 0,0-3 15,1 0-15,1-1 16,1-1-16,3 1 0,0-6 16,3 0-16,-1-1 0</inkml:trace>
  <inkml:trace contextRef="#ctx0" brushRef="#br0" timeOffset="254532.0016">27425 13939 0,'0'0'0,"0"0"16,0 0-16,0 0 0,0 0 0,0 0 15,0 0-15,0 0 0,0 0 16,0 0-16,0 0 0,-27-5 16,27 5-16,0 0 0</inkml:trace>
  <inkml:trace contextRef="#ctx0" brushRef="#br0" timeOffset="255163.7574">23749 15546 0,'0'0'0,"0"0"0,0 0 16,0 0-16,0 0 0,0 0 15,0 0-15,41-9 0,-41 9 16,53-4-16,-16 4 0,2 0 0,1 0 16,24 2-1,11-1-15,17 0 0,-2 2 0,21 4 16,16 4-16,-9-1 0,-7 2 0,46 2 15,9 3-15,-29-5 16,-19 1-16,7-1 0,7 4 16,-17-2-16,-10-2 0,-6 2 0,-2-3 15,-3 0-15,-3 0 0,-2 3 16,-1 0-16,-6-3 0,-5-4 16,-1 0-16,-1-3 0,-6 3 15,-5-2-15,-2 1 0,-2 1 16,-5-2-16,-1 0 0,3 1 15,3 3-15,-13 5 0,-7-3 16,-4-2-16,-3-4 0,-5 2 16,-4 2-16,-3 0 0,-1 6 15,-6-7-15,-4-2 0,-2-3 16,-3 3-16,0-1 0,-2 2 0,-6-2 16,-3 1-1,3-3-15,1-1 0,0 0 0</inkml:trace>
  <inkml:trace contextRef="#ctx0" brushRef="#br0" timeOffset="255891.5515">28588 15812 0,'0'0'0,"12"0"15,2 0-15,4 3 0,2-1 0,13 5 16,5 2-16,3 2 15,1 3-15,12 1 0,2 2 16,-6-2-16,-6-3 0,6 0 16,-4-4-16,-4-1 0,-11 0 15,-8-3-15</inkml:trace>
  <inkml:trace contextRef="#ctx0" brushRef="#br0" timeOffset="256558.7373">29794 15767 0,'0'0'0,"0"0"16,0 0-16,0 0 0,3 25 0,-3-25 15,-1 27-15,0-9 16,-1-1-16,-1 1 0,-3 0 16,1 2-16,-2 0 0,-3 6 15,-1-2-15,1-3 0,0 0 0,0-1 16,0-1 0,3-2-16,0-3 0,2 2 15,0 0-15,2-4 0,1-3 0,4-3 16,4-1-16,3-3 0,1-2 15,1-1-15,1-2 16,2-3-16,-1 0 0,1-3 0,0 2 16,2-4-16,0-3 0,1 2 0,1-2 15,-2 0-15,0 0 0,1-2 16,-1 0-16,-1 2 0,1 3 16,-1 4-16,-1-1 15,-3 2-15,-1 2 0,-1 0 16,-1 1-16,0 5 0,-2 3 15,0 2-15,-2 0 0,0 4 16,1 7-16,-2 0 0,1-2 0,-2 7 16,0 6-1,-1 0-15,0 2 0,1 10 16,2 1-16,0-5 0,2-5 0,0 4 16,0 0-16,-1-7 0,1-5 15,-2-5-15,-1-4 0,0-4 16</inkml:trace>
  <inkml:trace contextRef="#ctx0" brushRef="#br0" timeOffset="257141.7011">30477 15508 0,'0'0'0,"7"-1"16,4-1-16,2 4 0,1-1 0,12 6 16,9 0-1,-1 3-15,1-1 0,8 5 0,-1-4 16,-3 4-16,-4-3 0,3 3 16,-2-3-16,-2 0 0,-1-1 0,-4-2 15,-3 3-15,-5-2 16,-3-2-16,-4 0 0,-1 0 0,-4 1 15,-2 0-15,-2 3 0,0 0 16,-3-1-16,-1 4 0,-2 3 16,-1 2-1,-4 3-15,-1 3 0,-1 3 16,-1-3-16,-4 7 0,-3 6 0,0-4 16,-1-2-16,-1 13 0,2 4 15,-1-2-15,2-2 0,-3 15 16,3 4-16,-1-4 0,2-2 15,1 12-15,4 4 0,1-5 16,2-3-16,-1 34 0,3-3 16,1-19-16,3-12 0,-1-2 15,0-1-15,1-8 0,1-5 0,-3-7 16,-1-5-16,-2-9 0,0-5 0,-1-3 16,0-1-16,-1-4 15,2-4-15,0-6 0,1-3 16,1-2-16,-2-1 0,-3 0 15,-2-2-15,-1 1 0,-1-1 0,-4-4 16,-5-4-16,0-4 16,1-2-16,-6-3 0,-6-1 15,-3 1-15,1 3 0,8 2 0,5 4 16,4 2-16</inkml:trace>
  <inkml:trace contextRef="#ctx0" brushRef="#br0" timeOffset="258048.7491">23468 14781 0,'0'0'0,"-4"17"0,-1 8 16,-3 10-16,0 1 0,-6 18 0,-7 21 16,-1 10-16,2-3 0,-1 14 15,2 1-15,-2-4 0,1-12 16,-7 17-16,4-11 0,4-10 15,4-9-15,1 0 0,2-4 16,4-11-16,1-8 0,1 3 16,2 2-16,1-7 0,-1-4 0,2-3 15,0-1-15,2-8 0,1-6 16,0-4-16,0-6 16,-1-3-16,-1-2 0,0-10 0,1-8 15,0 7-15,0 1 0,0 1 16</inkml:trace>
  <inkml:trace contextRef="#ctx0" brushRef="#br0" timeOffset="258809.4103">24140 14240 0,'0'0'0,"0"0"16,0 0-16,0 0 0,0 0 0,0 0 16,-24 6-16,24-6 15,-29 5-15,29-5 0,-37 2 16,14-2-16,-2 1 0,0-2 16,0-1-16,-1 0 15,2 0-15,-8 0 0,1 1 16,1-1-16,2 0 0,2 1 15,4 1-15,0 1 0,1 1 16,1 2-16,2 1 0,0 4 16,2 5-16,1 2 0,2 2 0,-1 5 15,0 4-15,2 2 0,2 0 16,0 6-16,2 1 0,0 3 16,0 2-16,-1 11 0,1 3 15,-2 0-15,0 2 0,-2 15 16,-1 3-16,-1-3 0,0-4 15,-3 21-15,1 4 0,2-8 16,2-6-16,-2 35 0,3-10 16,0-12-16,1-13 0,1 2 15,3-3-15,0-12 0,2-9 16,1 7-16,2 2 0,4-10 0,1-6 16,0-2-16,1 0 15,-1-10-15,1-6 0,1-2 0,2-4 16,1-6-16,1-5 0,8 3 15,7 2-15,6 0 0,4 2 16,2-2-16,3 0 0,-19-11 16,1-1-16,19 10 0,1 2 15,-11-9-15,6 1 0,4 5 16,4 2-16,-1-3 0,0-2 0,4-2 16,2-1-16,2-3 0,-4-1 15,15-1-15,-5-4 0,-31 0 16,-10-2-16,-5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13" Type="http://schemas.openxmlformats.org/officeDocument/2006/relationships/slide" Target="../slides/slide46.xml"/><Relationship Id="rId18" Type="http://schemas.openxmlformats.org/officeDocument/2006/relationships/slide" Target="../slides/slide56.xml"/><Relationship Id="rId3" Type="http://schemas.openxmlformats.org/officeDocument/2006/relationships/tags" Target="../tags/tag41.xml"/><Relationship Id="rId21" Type="http://schemas.openxmlformats.org/officeDocument/2006/relationships/slide" Target="../slides/slide62.xml"/><Relationship Id="rId7" Type="http://schemas.openxmlformats.org/officeDocument/2006/relationships/slide" Target="../slides/slide40.xml"/><Relationship Id="rId12" Type="http://schemas.openxmlformats.org/officeDocument/2006/relationships/slide" Target="../slides/slide45.xml"/><Relationship Id="rId17" Type="http://schemas.openxmlformats.org/officeDocument/2006/relationships/slide" Target="../slides/slide55.xml"/><Relationship Id="rId2" Type="http://schemas.openxmlformats.org/officeDocument/2006/relationships/tags" Target="../tags/tag40.xml"/><Relationship Id="rId16" Type="http://schemas.openxmlformats.org/officeDocument/2006/relationships/slide" Target="../slides/slide52.xml"/><Relationship Id="rId20" Type="http://schemas.openxmlformats.org/officeDocument/2006/relationships/slide" Target="../slides/slide60.xml"/><Relationship Id="rId1" Type="http://schemas.openxmlformats.org/officeDocument/2006/relationships/tags" Target="../tags/tag39.xml"/><Relationship Id="rId6" Type="http://schemas.openxmlformats.org/officeDocument/2006/relationships/slide" Target="../slides/slide39.xml"/><Relationship Id="rId11" Type="http://schemas.openxmlformats.org/officeDocument/2006/relationships/slide" Target="../slides/slide44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0.xml"/><Relationship Id="rId10" Type="http://schemas.openxmlformats.org/officeDocument/2006/relationships/slide" Target="../slides/slide43.xml"/><Relationship Id="rId19" Type="http://schemas.openxmlformats.org/officeDocument/2006/relationships/slide" Target="../slides/slide58.xml"/><Relationship Id="rId4" Type="http://schemas.openxmlformats.org/officeDocument/2006/relationships/tags" Target="../tags/tag42.xml"/><Relationship Id="rId9" Type="http://schemas.openxmlformats.org/officeDocument/2006/relationships/slide" Target="../slides/slide42.xml"/><Relationship Id="rId14" Type="http://schemas.openxmlformats.org/officeDocument/2006/relationships/slide" Target="../slides/slide48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66.xml"/><Relationship Id="rId7" Type="http://schemas.openxmlformats.org/officeDocument/2006/relationships/customXml" Target="../ink/ink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Relationship Id="rId5" Type="http://schemas.openxmlformats.org/officeDocument/2006/relationships/image" Target="../media/image13.emf"/><Relationship Id="rId4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4.emf"/><Relationship Id="rId5" Type="http://schemas.openxmlformats.org/officeDocument/2006/relationships/customXml" Target="../ink/ink10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8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tags" Target="../tags/tag1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3.xml"/><Relationship Id="rId7" Type="http://schemas.openxmlformats.org/officeDocument/2006/relationships/customXml" Target="../ink/ink4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等比数列及其前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项和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88527" y="1635504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7818" y="931318"/>
                <a:ext cx="11589417" cy="3394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思考辨析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在括号内打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“×”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是一个常数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它可以是任意实数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成等比数列的充要条件是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931318"/>
                <a:ext cx="11589417" cy="3394968"/>
              </a:xfrm>
              <a:prstGeom prst="rect">
                <a:avLst/>
              </a:prstGeom>
              <a:blipFill rotWithShape="0">
                <a:blip r:embed="rId2"/>
                <a:stretch>
                  <a:fillRect l="-946" b="-1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530276" y="2261551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52029" y="2975734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64890" y="3718655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091400" y="1708920"/>
              <a:ext cx="7676640" cy="3461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2040" y="1699560"/>
                <a:ext cx="7695360" cy="34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818" y="931318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在等比数列中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不成等比数列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不成等比数列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34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071656"/>
            <a:ext cx="12190413" cy="409130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945384" y="834019"/>
                <a:ext cx="970137" cy="88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C00000"/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𝟓𝟏𝟐</m:t>
                        </m:r>
                      </m:den>
                    </m:f>
                    <m:r>
                      <a:rPr lang="en-US" altLang="zh-CN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384" y="834019"/>
                <a:ext cx="970137" cy="887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1043886"/>
                <a:ext cx="11589417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北师大选修二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项的和为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43886"/>
                <a:ext cx="11589417" cy="887166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1439" y="2120185"/>
                <a:ext cx="11589417" cy="152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9" y="2120185"/>
                <a:ext cx="11589417" cy="1527534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99653"/>
            <a:ext cx="12190413" cy="4282011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88824" y="1131413"/>
            <a:ext cx="2045753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3·2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2·3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P37T3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94886" y="1917605"/>
                <a:ext cx="11589417" cy="3548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6" y="1917605"/>
                <a:ext cx="11589417" cy="3548600"/>
              </a:xfrm>
              <a:prstGeom prst="rect">
                <a:avLst/>
              </a:prstGeom>
              <a:blipFill rotWithShape="0">
                <a:blip r:embed="rId3"/>
                <a:stretch>
                  <a:fillRect l="-947" b="-3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04748"/>
            <a:ext cx="12190413" cy="394818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0032" y="1437208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17427" y="559097"/>
                <a:ext cx="11589417" cy="1554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选修三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P37T5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拓展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7" y="559097"/>
                <a:ext cx="11589417" cy="1554977"/>
              </a:xfrm>
              <a:prstGeom prst="rect">
                <a:avLst/>
              </a:prstGeom>
              <a:blipFill rotWithShape="0">
                <a:blip r:embed="rId3"/>
                <a:stretch>
                  <a:fillRect l="-947" b="-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052075"/>
                <a:ext cx="11589417" cy="95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052075"/>
                <a:ext cx="11589417" cy="954813"/>
              </a:xfrm>
              <a:prstGeom prst="rect">
                <a:avLst/>
              </a:prstGeom>
              <a:blipFill rotWithShape="0">
                <a:blip r:embed="rId4"/>
                <a:stretch>
                  <a:fillRect l="-947" b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863690"/>
            <a:ext cx="12190413" cy="33755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等比数列基本量的求解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38625"/>
                <a:ext cx="11589417" cy="5514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河南部分名校联考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	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38625"/>
                <a:ext cx="11589417" cy="5514458"/>
              </a:xfrm>
              <a:prstGeom prst="rect">
                <a:avLst/>
              </a:prstGeom>
              <a:blipFill rotWithShape="0">
                <a:blip r:embed="rId6"/>
                <a:stretch>
                  <a:fillRect l="-947" t="-110" b="-1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4029940" y="1282971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693360" y="684000"/>
              <a:ext cx="10953000" cy="4850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000" y="674640"/>
                <a:ext cx="10971720" cy="4869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4491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在《增删算法统宗》中有这样一则故事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三百七十八里关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初行健步不为难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次日脚痛减一半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如此六日过其关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此人第二天走了九十六里路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此人第三天走的路程占全程的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此人第一天走的路程比后五天走的路程多六里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此人后三天共走了四十二里路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491871"/>
              </a:xfrm>
              <a:prstGeom prst="rect">
                <a:avLst/>
              </a:prstGeom>
              <a:blipFill rotWithShape="0">
                <a:blip r:embed="rId3"/>
                <a:stretch>
                  <a:fillRect l="-947" r="-158" b="-2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29876" y="1889790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9869"/>
            <a:ext cx="12190413" cy="62071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567655"/>
                <a:ext cx="11589417" cy="5595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设此人第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里路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=378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=378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所以此人第二天走了九十六里路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𝟑𝟕𝟖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192=186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186=6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所以此人第一天走的路程比后五天走的路程多六里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=378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48=42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所以此人后三天共走了四十二里路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7655"/>
                <a:ext cx="11589417" cy="5595506"/>
              </a:xfrm>
              <a:prstGeom prst="rect">
                <a:avLst/>
              </a:prstGeom>
              <a:blipFill rotWithShape="0">
                <a:blip r:embed="rId3"/>
                <a:stretch>
                  <a:fillRect l="-947"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000688"/>
            <a:ext cx="12190413" cy="41974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606929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淄博模拟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共有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所有奇数项的和为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所有偶数项的和为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则公比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4933514" y="1014507"/>
            <a:ext cx="389850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863" y="1917605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依题意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324080" y="709200"/>
              <a:ext cx="5694480" cy="47494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4720" y="699840"/>
                <a:ext cx="5713200" cy="47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理解等比数列的概念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掌握等比数列的通项公式与前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了解等比数列与指数函数的关系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79648"/>
                <a:ext cx="11589417" cy="2787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等比数列中有五个量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一般可以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知三求二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通过列方程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便可迎刃而解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项和公式涉及对公比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的分类讨论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79648"/>
                <a:ext cx="11589417" cy="2787494"/>
              </a:xfrm>
              <a:prstGeom prst="rect">
                <a:avLst/>
              </a:prstGeom>
              <a:blipFill rotWithShape="0">
                <a:blip r:embed="rId6"/>
                <a:stretch>
                  <a:fillRect l="-947" r="-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308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914552"/>
            <a:ext cx="12190413" cy="42818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27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766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103040" y="685080"/>
              <a:ext cx="10167480" cy="5619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3680" y="675720"/>
                <a:ext cx="10186200" cy="56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12601"/>
            <a:ext cx="12190413" cy="47963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621443"/>
                <a:ext cx="11589417" cy="4751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5175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072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420649"/>
            <a:ext cx="12190413" cy="37449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等比数列的判定与证明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94547"/>
                <a:ext cx="11589417" cy="5115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月八省联考节选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是以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94547"/>
                <a:ext cx="11589417" cy="511575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76600" y="708120"/>
              <a:ext cx="10595520" cy="5867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240" y="698760"/>
                <a:ext cx="10614240" cy="58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558907"/>
            <a:ext cx="12190413" cy="46438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3592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5921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394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等比数列的三种常用判定方法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为非零常数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为非零常数且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等比中项法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3940759"/>
              </a:xfrm>
              <a:prstGeom prst="rect">
                <a:avLst/>
              </a:prstGeom>
              <a:blipFill rotWithShape="0">
                <a:blip r:embed="rId6"/>
                <a:stretch>
                  <a:fillRect l="-962" r="-2404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94440"/>
            <a:ext cx="12190413" cy="31223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532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从下面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三个条件中选取两个作为已知条件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证明另外一个成立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若选择不同的组合分别解答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作条件证明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32668"/>
              </a:xfrm>
              <a:prstGeom prst="rect">
                <a:avLst/>
              </a:prstGeom>
              <a:blipFill rotWithShape="0">
                <a:blip r:embed="rId3"/>
                <a:stretch>
                  <a:fillRect l="-947" r="-1210" b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52134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933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作条件证明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33082"/>
              </a:xfrm>
              <a:prstGeom prst="rect">
                <a:avLst/>
              </a:prstGeom>
              <a:blipFill rotWithShape="0">
                <a:blip r:embed="rId3"/>
                <a:stretch>
                  <a:fillRect l="-947" b="-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1870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34890"/>
                <a:ext cx="11589417" cy="5390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作条件证明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也符合上式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4890"/>
                <a:ext cx="11589417" cy="539096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428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449966"/>
            <a:ext cx="12190413" cy="269774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等比数列的性质及应用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65519"/>
                <a:ext cx="11589417" cy="538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项的性质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重庆七校诊断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65519"/>
                <a:ext cx="11589417" cy="5380832"/>
              </a:xfrm>
              <a:prstGeom prst="rect">
                <a:avLst/>
              </a:prstGeom>
              <a:blipFill rotWithShape="0">
                <a:blip r:embed="rId5"/>
                <a:stretch>
                  <a:fillRect l="-947" t="-2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4528006" y="201596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84995"/>
            <a:ext cx="12190413" cy="34346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372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B.9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仍成等比数列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7254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710292" y="155186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3170" y="4700482"/>
                <a:ext cx="11589417" cy="1267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sub>
                                  </m:s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𝟐𝟕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𝟒𝟎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故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0" y="4700482"/>
                <a:ext cx="11589417" cy="12678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634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等比数列的最值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并满足条件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中的最大值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无最大值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34154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 b="-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783081" y="2105817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41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6231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057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057714"/>
              </a:xfrm>
              <a:prstGeom prst="rect">
                <a:avLst/>
              </a:prstGeom>
              <a:blipFill rotWithShape="0">
                <a:blip r:embed="rId3"/>
                <a:stretch>
                  <a:fillRect l="-947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218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18343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等比数列的性质可以分为三类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一是通项公式的变形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二是等比中项的变形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三是前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项和公式的变形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根据题目条件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认真分析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发现具体的变化特征即可找出解决问题的突破口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涉及等比数列的单调性与最值的问题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一般要考虑公比与首项的符号对其的影响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42733"/>
            <a:ext cx="12190413" cy="371920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74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蚌埠质检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已知各项均为正数的等比数列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B.3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C.4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D.9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743910"/>
              </a:xfrm>
              <a:prstGeom prst="rect">
                <a:avLst/>
              </a:prstGeom>
              <a:blipFill rotWithShape="0">
                <a:blip r:embed="rId4"/>
                <a:stretch>
                  <a:fillRect l="-947" b="-1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2877951" y="132711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南京、盐城调研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则下列说法中正确的有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是正项数列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一定是等比数列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379051" y="1328882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8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35284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是正项数列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为偶数时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不符合题意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此时不存在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|=|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也为公差为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选项可知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为偶数时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为奇数时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显然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40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222887"/>
            <a:ext cx="12190413" cy="393149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502028" y="1424637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338084"/>
                <a:ext cx="11589417" cy="323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338084"/>
                <a:ext cx="11589417" cy="3238451"/>
              </a:xfrm>
              <a:prstGeom prst="rect">
                <a:avLst/>
              </a:prstGeom>
              <a:blipFill rotWithShape="0">
                <a:blip r:embed="rId5"/>
                <a:stretch>
                  <a:fillRect l="-947" t="-565" b="-3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415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40044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493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青岛检测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A.32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93410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81297" y="12019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615790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160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惠州模拟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设正项等比数列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D.3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60387"/>
              </a:xfrm>
              <a:prstGeom prst="rect">
                <a:avLst/>
              </a:prstGeom>
              <a:blipFill rotWithShape="0">
                <a:blip r:embed="rId4"/>
                <a:stretch>
                  <a:fillRect l="-947" b="-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307887" y="120190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51618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968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C.64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68155"/>
              </a:xfrm>
              <a:prstGeom prst="rect">
                <a:avLst/>
              </a:prstGeom>
              <a:blipFill rotWithShape="0">
                <a:blip r:embed="rId4"/>
                <a:stretch>
                  <a:fillRect l="-947" r="-526" b="-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206720" y="12170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32420"/>
            <a:ext cx="12190413" cy="3878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24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湖南九校联考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24086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503771" y="119387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609459"/>
            <a:ext cx="12190413" cy="36171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534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北京海淀区模拟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3472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5605278" y="121702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655481"/>
            <a:ext cx="12190413" cy="35607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04076"/>
                <a:ext cx="11589417" cy="5705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成都诊断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076"/>
                <a:ext cx="11589417" cy="5705665"/>
              </a:xfrm>
              <a:prstGeom prst="rect">
                <a:avLst/>
              </a:prstGeom>
              <a:blipFill rotWithShape="0">
                <a:blip r:embed="rId4"/>
                <a:stretch>
                  <a:fillRect l="-947" t="-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3222198" y="127100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169158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578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C.4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78322"/>
              </a:xfrm>
              <a:prstGeom prst="rect">
                <a:avLst/>
              </a:prstGeom>
              <a:blipFill rotWithShape="0">
                <a:blip r:embed="rId4"/>
                <a:stretch>
                  <a:fillRect l="-947" t="-765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422747" y="9547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89881"/>
            <a:ext cx="12190413" cy="3916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8.(2025·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石家庄质测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不是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-250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026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C.2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026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052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设等比数列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不是等比数列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符合题意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≠-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则对任意的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320691" y="11938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590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313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1361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4599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599785"/>
              </a:xfrm>
              <a:prstGeom prst="rect">
                <a:avLst/>
              </a:prstGeom>
              <a:blipFill rotWithShape="0">
                <a:blip r:embed="rId3"/>
                <a:stretch>
                  <a:fillRect l="-947" r="-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3105553" y="1772511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36612"/>
            <a:ext cx="12190413" cy="62097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663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663905"/>
              </a:xfrm>
              <a:prstGeom prst="rect">
                <a:avLst/>
              </a:prstGeom>
              <a:blipFill rotWithShape="0"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30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1041457"/>
                <a:ext cx="11589417" cy="4567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等比数列的概念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如果一个数列从第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每一项与它的前一项的比都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那么这个数列叫做等比数列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这个常数叫做等比数列的公比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通常用字母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语言表达式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为非零常数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等比中项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中间插入一个数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叫做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的等比中项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41457"/>
                <a:ext cx="11589417" cy="4567597"/>
              </a:xfrm>
              <a:prstGeom prst="rect">
                <a:avLst/>
              </a:prstGeom>
              <a:blipFill rotWithShape="0">
                <a:blip r:embed="rId3"/>
                <a:stretch>
                  <a:fillRect l="-947" r="-631" b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0244343" y="1679544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同一个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87723" y="3656212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9946" y="496722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ab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40400" y="452880"/>
              <a:ext cx="9460440" cy="5779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040" y="443520"/>
                <a:ext cx="9479160" cy="57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939865"/>
            <a:ext cx="12190413" cy="3288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北京昌平区模拟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单调递增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57730"/>
              </a:xfrm>
              <a:prstGeom prst="rect">
                <a:avLst/>
              </a:prstGeom>
              <a:blipFill rotWithShape="0">
                <a:blip r:embed="rId4"/>
                <a:stretch>
                  <a:fillRect l="-947" r="-1999" b="-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671721" y="1193879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21775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492501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单调递减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且各项均为正数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有最大值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无最小值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取最大值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1553996"/>
                <a:ext cx="11589417" cy="351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即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553996"/>
                <a:ext cx="11589417" cy="3515001"/>
              </a:xfrm>
              <a:prstGeom prst="rect">
                <a:avLst/>
              </a:prstGeom>
              <a:blipFill rotWithShape="0">
                <a:blip r:embed="rId3"/>
                <a:stretch>
                  <a:fillRect l="-947" b="-1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04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32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effectLst/>
                    <a:latin typeface="宋体" panose="02010600030101010101" pitchFamily="2" charset="-122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effectLst/>
                    <a:latin typeface="宋体" panose="02010600030101010101" pitchFamily="2" charset="-122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是非零常数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21376"/>
              </a:xfrm>
              <a:prstGeom prst="rect">
                <a:avLst/>
              </a:prstGeom>
              <a:blipFill rotWithShape="0">
                <a:blip r:embed="rId3"/>
                <a:stretch>
                  <a:fillRect l="-947" b="-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4392517" y="1398332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4654"/>
            <a:ext cx="12190413" cy="625836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863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不是定值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6376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14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2753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是定值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75370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2809303"/>
                <a:ext cx="11589417" cy="238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809303"/>
                <a:ext cx="11589417" cy="2386807"/>
              </a:xfrm>
              <a:prstGeom prst="rect">
                <a:avLst/>
              </a:prstGeom>
              <a:blipFill rotWithShape="0">
                <a:blip r:embed="rId4"/>
                <a:stretch>
                  <a:fillRect l="-947" b="-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29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006028"/>
            <a:ext cx="12190413" cy="32813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武汉调研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写出一个同时满足下列条件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&lt;0;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|&lt;|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390271" y="1544404"/>
            <a:ext cx="2760692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答案不唯一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270" y="3045424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|&lt;|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|&gt;1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答案不唯一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890995"/>
            <a:ext cx="12190413" cy="33853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6003"/>
            <a:ext cx="11589417" cy="237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河南部分学校联考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去掉一项后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剩下三项依次为等比数列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的前三项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1358725" y="1831748"/>
                <a:ext cx="665567" cy="884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358725" y="1831748"/>
                <a:ext cx="665567" cy="8844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54545" y="2788201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06945" y="4014375"/>
                <a:ext cx="11589417" cy="1240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5" y="4014375"/>
                <a:ext cx="11589417" cy="1240148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763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4531" y="1335080"/>
                <a:ext cx="11589417" cy="352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去掉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剩下三项依次为等比数列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1" y="1335080"/>
                <a:ext cx="11589417" cy="352513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31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781713"/>
            <a:ext cx="12190413" cy="35125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218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景德镇调研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182777"/>
              </a:xfrm>
              <a:prstGeom prst="rect">
                <a:avLst/>
              </a:prstGeom>
              <a:blipFill rotWithShape="0">
                <a:blip r:embed="rId4"/>
                <a:stretch>
                  <a:fillRect l="-947" b="-5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620739" y="1941733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23994" y="2693047"/>
                <a:ext cx="11589417" cy="2746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设其公比为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4" y="2693047"/>
                <a:ext cx="11589417" cy="2746842"/>
              </a:xfrm>
              <a:prstGeom prst="rect">
                <a:avLst/>
              </a:prstGeom>
              <a:blipFill rotWithShape="0">
                <a:blip r:embed="rId5"/>
                <a:stretch>
                  <a:fillRect l="-946"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23994" y="641261"/>
                <a:ext cx="11589417" cy="5315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随着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的增大而增大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=331&lt;360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353&gt;360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4" y="641261"/>
                <a:ext cx="11589417" cy="5315301"/>
              </a:xfrm>
              <a:prstGeom prst="rect">
                <a:avLst/>
              </a:prstGeom>
              <a:blipFill rotWithShape="0">
                <a:blip r:embed="rId3"/>
                <a:stretch>
                  <a:fillRect l="-946" b="-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45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336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等比数列的通项公式及前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则其通项公式为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公式的推广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6739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9262618" y="1270776"/>
            <a:ext cx="936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335611" y="2046990"/>
                <a:ext cx="1751249" cy="86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611" y="2046990"/>
                <a:ext cx="1751249" cy="8643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116000" y="1260360"/>
              <a:ext cx="9873000" cy="38113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6640" y="1251000"/>
                <a:ext cx="9891720" cy="38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09595"/>
            <a:ext cx="12190413" cy="3916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9382" y="492501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四、解答题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7257" y="1561156"/>
                <a:ext cx="11589417" cy="324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7" y="1561156"/>
                <a:ext cx="11589417" cy="3245825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724575"/>
            <a:ext cx="12190413" cy="45544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590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是否存在常数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请说明理由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90569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582967"/>
            <a:ext cx="12190413" cy="43333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943712"/>
                <a:ext cx="11589417" cy="4989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943712"/>
                <a:ext cx="11589417" cy="49893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71850" y="399300"/>
            <a:ext cx="10525638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已知公比不为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构成等差数列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6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566800"/>
            <a:ext cx="12190413" cy="45999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251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成立的最大正整数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所以满足条件的最大正整数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51502"/>
              </a:xfrm>
              <a:prstGeom prst="rect">
                <a:avLst/>
              </a:prstGeom>
              <a:blipFill rotWithShape="0">
                <a:blip r:embed="rId3"/>
                <a:stretch>
                  <a:fillRect l="-947" b="-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10426"/>
            <a:ext cx="11589417" cy="542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等比数列的性质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相隔等距离的项组成的数列仍是等比数列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仍是等比数列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公比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为奇数时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仍成等比数列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其公比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是递减数列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60314" y="1829469"/>
            <a:ext cx="8980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·a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2747" y="3047521"/>
            <a:ext cx="5245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6805" y="4222496"/>
            <a:ext cx="4748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墨迹 5"/>
              <p14:cNvContentPartPr/>
              <p14:nvPr/>
            </p14:nvContentPartPr>
            <p14:xfrm>
              <a:off x="567000" y="1491120"/>
              <a:ext cx="10886040" cy="411732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640" y="1481760"/>
                <a:ext cx="10904760" cy="41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70076"/>
            <a:ext cx="12190413" cy="496879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533307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615875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634295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251345"/>
                <a:ext cx="11589417" cy="4610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项数相同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也是等比数列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奇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奇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251345"/>
                <a:ext cx="11589417" cy="4610621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578880" y="363600"/>
              <a:ext cx="10141920" cy="5751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520" y="354240"/>
                <a:ext cx="10160640" cy="57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679544"/>
                <a:ext cx="11589417" cy="3041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并不能立即断言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还要验证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可以写成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三个数成等比数列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通常设为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四个符号相同的数成等比数列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通常设为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679544"/>
                <a:ext cx="11589417" cy="3041474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65080" y="849600"/>
              <a:ext cx="9252000" cy="2165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720" y="840240"/>
                <a:ext cx="9270720" cy="21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76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1623</Words>
  <Application>Microsoft Office PowerPoint</Application>
  <PresentationFormat>自定义</PresentationFormat>
  <Paragraphs>403</Paragraphs>
  <Slides>64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8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46</cp:revision>
  <dcterms:created xsi:type="dcterms:W3CDTF">2024-01-05T07:50:57Z</dcterms:created>
  <dcterms:modified xsi:type="dcterms:W3CDTF">2025-11-13T08:35:48Z</dcterms:modified>
</cp:coreProperties>
</file>