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notesSlides/notesSlide5.xml" ContentType="application/vnd.openxmlformats-officedocument.presentationml.notesSlide+xml"/>
  <Override PartName="/ppt/ink/ink6.xml" ContentType="application/inkml+xml"/>
  <Override PartName="/ppt/notesSlides/notesSlide6.xml" ContentType="application/vnd.openxmlformats-officedocument.presentationml.notesSlide+xml"/>
  <Override PartName="/ppt/ink/ink7.xml" ContentType="application/inkml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ink/ink8.xml" ContentType="application/inkml+xml"/>
  <Override PartName="/ppt/tags/tag55.xml" ContentType="application/vnd.openxmlformats-officedocument.presentationml.tags+xml"/>
  <Override PartName="/ppt/ink/ink9.xml" ContentType="application/inkml+xml"/>
  <Override PartName="/ppt/tags/tag56.xml" ContentType="application/vnd.openxmlformats-officedocument.presentationml.tags+xml"/>
  <Override PartName="/ppt/ink/ink10.xml" ContentType="application/inkml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ink/ink11.xml" ContentType="application/inkml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ink/ink12.xml" ContentType="application/inkml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ink/ink13.xml" ContentType="application/inkml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ink/ink14.xml" ContentType="application/inkml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ink/ink15.xml" ContentType="application/inkml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ink/ink16.xml" ContentType="application/inkml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337" r:id="rId9"/>
    <p:sldId id="353" r:id="rId10"/>
    <p:sldId id="352" r:id="rId11"/>
    <p:sldId id="264" r:id="rId12"/>
    <p:sldId id="265" r:id="rId13"/>
    <p:sldId id="313" r:id="rId14"/>
    <p:sldId id="268" r:id="rId15"/>
    <p:sldId id="338" r:id="rId16"/>
    <p:sldId id="339" r:id="rId17"/>
    <p:sldId id="269" r:id="rId18"/>
    <p:sldId id="270" r:id="rId19"/>
    <p:sldId id="271" r:id="rId20"/>
    <p:sldId id="314" r:id="rId21"/>
    <p:sldId id="354" r:id="rId22"/>
    <p:sldId id="315" r:id="rId23"/>
    <p:sldId id="316" r:id="rId24"/>
    <p:sldId id="317" r:id="rId25"/>
    <p:sldId id="275" r:id="rId26"/>
    <p:sldId id="276" r:id="rId27"/>
    <p:sldId id="355" r:id="rId28"/>
    <p:sldId id="356" r:id="rId29"/>
    <p:sldId id="277" r:id="rId30"/>
    <p:sldId id="278" r:id="rId31"/>
    <p:sldId id="279" r:id="rId32"/>
    <p:sldId id="280" r:id="rId33"/>
    <p:sldId id="281" r:id="rId34"/>
    <p:sldId id="357" r:id="rId35"/>
    <p:sldId id="358" r:id="rId36"/>
    <p:sldId id="282" r:id="rId37"/>
    <p:sldId id="283" r:id="rId38"/>
    <p:sldId id="359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60" r:id="rId47"/>
    <p:sldId id="302" r:id="rId48"/>
    <p:sldId id="303" r:id="rId49"/>
    <p:sldId id="361" r:id="rId50"/>
    <p:sldId id="362" r:id="rId51"/>
    <p:sldId id="304" r:id="rId52"/>
    <p:sldId id="363" r:id="rId53"/>
    <p:sldId id="305" r:id="rId54"/>
    <p:sldId id="364" r:id="rId55"/>
    <p:sldId id="306" r:id="rId56"/>
    <p:sldId id="307" r:id="rId57"/>
    <p:sldId id="308" r:id="rId58"/>
    <p:sldId id="309" r:id="rId59"/>
    <p:sldId id="365" r:id="rId60"/>
    <p:sldId id="310" r:id="rId61"/>
    <p:sldId id="343" r:id="rId62"/>
    <p:sldId id="311" r:id="rId63"/>
    <p:sldId id="335" r:id="rId64"/>
    <p:sldId id="351" r:id="rId65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14" autoAdjust="0"/>
  </p:normalViewPr>
  <p:slideViewPr>
    <p:cSldViewPr>
      <p:cViewPr varScale="1">
        <p:scale>
          <a:sx n="66" d="100"/>
          <a:sy n="66" d="100"/>
        </p:scale>
        <p:origin x="990" y="30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6T04:09:48.15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33128 5688 0,'0'0'0,"0"0"16,0 0-16,0 0 16,0 0-16,0 0 0,0 0 15,0 0-15,0 0 0,0 0 16,0 0-16,0 0 0</inkml:trace>
  <inkml:trace contextRef="#ctx0" brushRef="#br0" timeOffset="148.0135">33174 5685 0,'0'0'0,"0"0"0,0 0 0,0 0 16,0 0-16,0 0 0,0 0 15,0-26-15,0 26 0,0 0 16,0 0-16,0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6T03:55:32.6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16479 3786 0,'0'0'0,"0"0"15,0 0-15,0 0 0,0 0 0,-17 14 16,17-14-16,-24 22 16,24-22-16,-31 31 0,10-16 15,-1 3-15,-2 1 0,-12 8 16,-5 2-16,2 0 0,-1 0 0,-13 10 15,-2 2-15,-9 4 0,2-6 16,-7 7-16,2 0 16,6-5-16,3-3 0,-7 3 0,2-1 15,11-3-15,5-1 0,-13 9 16,7-9-16,24-17 0,1-3 0,-7 7 16,8-1-16,13-12 15,2-3-15,1 1 0,1 0 16,3-4-16,1-3 0,2-1 15,0-3-15,4-2 0,5-4 0,-3 2 16,0 3-16,-1 0 0</inkml:trace>
  <inkml:trace contextRef="#ctx0" brushRef="#br0" timeOffset="333.5455">15333 3653 0,'0'0'0,"0"0"0,0 0 15,22 20-15,-22-20 0,23 24 0,-8-7 16,3 3-16,3 3 0,10 7 15,2 3-15,2 2 0,1 2 16,14 11-16,3 2 0,8 7 16,-3-1-16,8 7 0,-2 0 15,0-1-15,-1 0 0,12 10 16,1 2-16,26 27 0,-12-10 0,-4-1 16,-3-2-16,-8-6 15,-6-6-15,-21-24 0,-15-16 0,-11-10 16</inkml:trace>
  <inkml:trace contextRef="#ctx0" brushRef="#br0" timeOffset="9509.9097">2584 8390 0,'0'0'0,"0"0"0,0 0 16,0 0-16,0 0 0,0 0 0,0 0 16,0 0-16,0 0 0,0 0 15,0 0-15,0 0 0,0 0 0,0 0 16,0 0-16,0 0 16,0 0-16,0 0 0,0 0 15,0 0-15,0 0 0,12 20 16,-12-20-16,0 0 0,0 0 0,0 0 15,0 0-15,0 0 0,0 0 16,0 0-16,0 0 0,0 0 16,0 0-16,0 0 0,0 0 15,0 0-15,0 0 0,0 0 16,0 0-16,0 0 0,0 0 16,0 0-16,0 0 0,0 0 0,0 0 15,0 0-15,0 0 16,0 0-16,0 0 0,0 0 15,0 0-15,0 0 0,0 0 0,22-9 16,-22 9-16,0 0 0,0 0 16,0 0-16,0 0 0,0 0 15</inkml:trace>
  <inkml:trace contextRef="#ctx0" brushRef="#br0" timeOffset="20884.0162">24858 4892 0,'0'0'0,"0"0"16,0 0-16,0 0 0,0 0 0,0 0 15,-23 30-15,23-30 0,-22 32 16,3-9-16,-5 5 0,-3 2 16,-1 4-16,-16 16 0,-6 7 15,-12 11-15,1 0 0,-18 21 16,-14 16-16,-3 4 0,10-9 0,-35 47 16,11-1-16,13-21 15,10-14-15,-1 10 0,-1 4 16,7-17-16,2-8 0,0 7 15,-2 3-15,9-10 0,6-7 0,-3 6 16,-3 4-16,12-15 0,9-9 16,-5 4-16,-2 2 0,6-10 15,3-7-15,7-5 0,4-6 16,8-10-16,7-9 0,3-4 16,1-4-16,6-11 0,4-8 0,5-7 15,1-5-15,2-3 0,2-1 16,9-16-16,5-11 15,1-4-15,-2-2 0,4-18 0,3-11 16,-5 21-16,-5 15 0,-4 10 16</inkml:trace>
  <inkml:trace contextRef="#ctx0" brushRef="#br0" timeOffset="21417.0434">23645 4549 0,'0'0'0,"0"0"0,0 0 16,12 27-16,-12-27 0,13 24 0,-3-2 15,1 3-15,0 4 0,6 15 16,1 5-16,0 4 0,1 1 0,8 20 16,1 4-16,3 14 15,-2-2-15,5 17 0,-1 0 16,5 9-16,-2-3 0,10 44 15,-7-13-15,-1-18 0,1-9 0,-3 4 16,1 1-16,-6-7 0,-5-6 16,4 6-16,1 2 0,-4-12 15,-1-7-15,-2 8 0,-1 7 16,0-12-16,1-7 0,-4-1 16,1-1-16,-3-8 0,-4-6 15,-1 0-15,-4 1 0,0-10 16,1-7-16,0-7 0,1-3 15,0-11-15,0-5 0,-2-5 0,-1-4 16,-2-8-16,0-5 0,-3-8 16,-1-5-16,0-4 0,-2-2 15,-2-11-15,0-8 0,1 7 16,0 5-16,1 4 0</inkml:trace>
  <inkml:trace contextRef="#ctx0" brushRef="#br0" timeOffset="22673.1993">20737 7306 0,'0'0'0,"0"0"0,0 0 16,0 0-16,0 0 0,0 0 15,0 0-15,0 0 0,0 0 0,27 0 16,-27 0-16,39-5 0,-16 4 16,9-3-16,8-2 15,1-1-15,1 0 0,23-4 16,24-3-16,-4-1 15,-3-2-15,26 1 0,23-1 0,4 0 0,-14 5 16,61-9-16,-8 0 0,-25 3 16,-18 7-16,15-6 0,9-1 15,-18 0-15,-12 4 0,20-2 16,15 0-16,-19 1 0,-12 4 16,19-6-16,13-1 0,-13 4 15,-9-1-15,13 1 0,10-3 16,-26 2-16,-18 3 0,18 1 15,14 2-15,-16 1 0,-13 0 0,9 2 16,7 0-16,-22 2 0,-16 0 0,6 8 16,3 6-16,-20-4 15,-14-4-15,9 1 0,5 0 16,-28-2-16,-18 2 0,-13-3 16</inkml:trace>
  <inkml:trace contextRef="#ctx0" brushRef="#br0" timeOffset="26249.938">30057 4850 0,'0'0'0,"0"0"0,-23 16 15,14-4-15,-2 1 0,-14 14 16,-8 5-16,-1 3 0,-1 1 0,-19 20 16,-9 8-16,-9 11 15,4-2-15,-31 32 0,-14 13 16,-3 0-16,11-14 0,-47 52 15,13-12-15,15-8 0,9-4 0,0 0 16,2 0-16,9-8 0,9-6 16,-6 2-16,-4 3 15,16-12-15,12-8 0,3-7 0,1-4 16,7-12-16,5-4 0,8-13 16,7-9-16,14-13 0,10-9 15,9-9-15,6-9 0,5-8 16,2-6-16,3-12 0,3-13 15,11-8-15,9-6 0,10-13 16,8-10-16,-13 19 0,-10 14 0,-7 9 16</inkml:trace>
  <inkml:trace contextRef="#ctx0" brushRef="#br0" timeOffset="26750.312">29243 4481 0,'0'0'0,"0"0"0,5 30 16,-3-14-16,1 1 0,0 8 0,0 7 16,2 13-16,-1 5 0,2 19 15,-1 5-15,1 15 0,-1-3 0,1 19 16,-2 3-16,2 12 0,-2-5 16,4 51-16,-1-11 15,2-15-15,0-5 0,-3 0 0,-3 1 16,0-7-16,-1-7 0,-3 6 15,-1 5-15,-5-12 0,0-7 16,-2 6-16,-1 5 0,0-10 16,-1-6-16,-2-2 0,-4-1 15,1-12-15,-2-8 0,-1-2 16,1-2-16,0-13 0,2-7 0,3-5 16,2-3-16,4-15 0,1-11 15,2-8-15,0-8 0,2-9 16,1-8-16,3-11 0,1-7 15,2-8-15,0-6 0,0 11 16,-2 10-16,-1 3 0</inkml:trace>
  <inkml:trace contextRef="#ctx0" brushRef="#br0" timeOffset="27234.0641">28581 4736 0,'0'0'0,"0"0"16,0 0-16,0 0 0,0 0 0,17 15 15,-17-15-15,14 24 16,-14-24-16,23 33 0,-5-12 16,0 3-16,2 2 0,9 14 15,4 4-15,0 1 0,1 2 0,15 16 16,4 5-16,6 8 0,-4-3 15,14 18-15,0 2 0,6 5 16,-5-9-16,31 42 0,-5-6 16,-12-14-16,-8-8 0,7 7 15,4 4-15,-9-9 0,-6-2 16,8 8-16,6 6 0,-5-11 16,-5-6-16,11 9 0,9 7 15,-8-7-15,-4-2 0,8 12 16,5 8-16,-6-7 0,-4-4 0,-27-35 15,-18-26-15,-14-18 0</inkml:trace>
  <inkml:trace contextRef="#ctx0" brushRef="#br0" timeOffset="29857.8281">23363 8394 0,'0'0'0,"0"0"0,0 0 16,0 0-16,0 0 0,0 0 0,0 0 15,0 0-15,0 0 0,-8-23 16</inkml:trace>
  <inkml:trace contextRef="#ctx0" brushRef="#br0" timeOffset="30049.9441">23278 8279 0,'0'0'0,"0"0"0,0 0 0,0 0 16,0 0-16,0 0 0,0 0 15,0 0-15,0 0 0,0 0 16,0 0-16,0 0 0,18-20 0,-18 20 16</inkml:trace>
  <inkml:trace contextRef="#ctx0" brushRef="#br0" timeOffset="32071.0207">28494 9140 0,'0'0'0,"0"0"0,0 0 16,0 0-16,0 0 0,0 0 16,0 0-16,0 0 0,0 0 0,0 0 15,0 0-15,0 0 0</inkml:trace>
  <inkml:trace contextRef="#ctx0" brushRef="#br0" timeOffset="32250.3926">28555 9216 0,'0'0'0,"0"0"15,0 0-15,0 0 0,0 0 0,0 0 16,0 0-16,0 0 0,-10 28 15,10-28-15,0 0 0,0 0 16</inkml:trace>
  <inkml:trace contextRef="#ctx0" brushRef="#br0" timeOffset="35633.2022">28108 7032 0,'0'0'0,"0"0"0,0 0 16,0 0-16,0 0 0,0 0 16,0 0-16,25 4 0,-25-4 0,0 0 15,41 11-15,-41-11 0,39 14 16,-17-6-16,1 3 15,1-1-15,0 4 0,12 1 0,3 3 16,0 2-16,0-1 0,10 4 16,3 0-16,-3-3 0,-4-4 0,12 6 15,3-1-15,-10-1 16,-4-1-16,7-1 0,-2-3 16,-6-3-16,-7-2 0,-1 0 15,-2-1-15,-5 0 0,-4-1 0,-2-2 16,-2-1-16,-4-2 0,-5 0 15,-2 0-15,-1 0 0,-3-2 16,-2 2-16,0-3 0,-1 0 16,-1 2-16</inkml:trace>
  <inkml:trace contextRef="#ctx0" brushRef="#br0" timeOffset="36106.4241">30291 6936 0,'0'0'0,"0"0"0,0 0 15,0 0-15,0 0 0,-26 11 0,26-11 16,-31 15-16,13-5 0,-4 1 16,-3 0-16,-1 3 0,-3 0 0,-12 4 15,-3 4-15,1-1 0,0 1 16,-10 4-16,1-1 15,4-1-15,1-1 0,-6 3 16,4-4-16,5-2 0,5-1 0,4-1 16,2 3-16,2-4 0,3-3 15,5 1-15,3-3 0,4-2 16,2-2-16,3 1 0,2-2 16,1-2-16,2 0 0,2-3 15,1 1-15,0-1 0,3-2 0,-2 2 16,2-2-16,-2 0 0,2-3 15,0 1-15,0 0 0,0 2 16</inkml:trace>
  <inkml:trace contextRef="#ctx0" brushRef="#br0" timeOffset="36620.7771">28112 6822 0,'0'0'0,"0"0"16,0 0-16,0 0 0,0 0 16,0 0-16,0 0 0,6-18 15,-6 18-15,0 0 0,22-17 16,-22 17-16,30-8 0,-9 1 16,5 4-16,3-4 0,1 3 0,16-1 15,7 0-15,-2 1 0,-3 0 16,19-3-16,5 0 15,7 3-15,-6 4 0,14-3 0,0-4 16,-9 3-16,-8-1 0,13-1 16,0-1-16,-6 3 0,-13 1 0,18-5 15,-4 1-15,-13 4 16,-7 2-16,-5-5 0,-4-4 16,-10 6-16,-6 0 0,-2 3 15,-1 1-15,-8 0 0,-5 1 0,-6-1 16,-4 4-16,-4-4 0,-3 0 15,1 7-15,-2-1 0,1-2 16,0-3-16,0 2 0</inkml:trace>
  <inkml:trace contextRef="#ctx0" brushRef="#br0" timeOffset="49934.3625">4810 10806 0,'0'0'0,"0"0"15,0 0-15,0 0 0,0 0 16,-26 22-16,9-7 0,-2 5 16,-3 1-16,-5 5 0,-7 3 15,-11 14-15,1 2 0,-14 17 16,-7 6-16,-11 6 0,2-6 0,-17 17 16,2 1-16,-6 2 0,9-8 15,-36 38-15,8-2 16,18-20-16,11-10 0,-3 0 15,-1 2-15,14-10 0,11-5 0,1-2 16,0 1-16,6-12 0,3-8 16,1 4-16,2 1 0,9-7 15,6-6-15,7-4 0,6-4 16,-2-3-16,3-2 0,6-12 16,4-4-16,5-6 0,1-3 0,9 4 15,4 2-15,-1-2 0,3 0 16,7-3-16,6-4 0,-4 0 15,2 1-15,-3-4 0,8-1 16,6 0-16,1 1 0,14-4 16,6 0-16,-2-4 0,-3-2 15,16 3-15,7 3 0,-3-4 16,-1 1-16,41-3 0,2 1 16,-10 3-16,-8 0 0,11 1 0,10-1 15,-9-4-15,-4-4 0,8 6 16,5 4-16,-3 3 0,-5 1 15,11-2-15,7-2 0,-6 3 16,-6 2-16,17 2 0,11-2 16,-9 2-16,-6 1 0,11-1 15,7-1-15,-10-1 0,-8-1 0,13 2 16,9 1-16,-15 0 16,-8 0-16,10 2 0,9 2 0,-12 0 15,-6 0-15,9 0 0,11 0 16,-13 0-16,-10-1 0,2-2 15,3-3-15,-5 7 0,-3 4 16,-8-6-16,-5-3 0,-24-3 16,-18-2-16,0-1 0,-1-1 15,-6-1-15,-5-2 0,-10-5 16,-8-6-16,-10 6 0,-8 4 0,-4 2 16</inkml:trace>
  <inkml:trace contextRef="#ctx0" brushRef="#br0" timeOffset="50750.8482">4923 10798 0,'0'0'15,"27"-7"-15,6-2 16,7 1-16,5-2 0,28-1 0,28-7 16,19 0-16,-4 3 0,65-9 15,18 2-15,-28 4 0,-16 4 0,9 3 16,10 1-16,-16 3 16,-5 3-16,11-2 0,10 1 15,-10 2-15,-6-1 0,12 1 0,4 3 16,-10 3-16,-8 4 0,8-6 15,6-2-15,-16 1 0,-10 1 16,6 2-16,3 1 0,-17-1 16,-12-5-16,8 2 0,3 0 15,-15 5-15,-9-1 0,6 0 16,5 0-16,-15-1 0,-11-3 0,-8 3 16,-4 1-16,-10-4 0,-7 0 15,0-3-15,1 2 0,-14 1 16,-10 0-16,-5 0 0,-1 3 15,-9-2-15,-7 2 0,-8-2 16,-5 2-16,-4 0 0,-1 2 0,-4 1 16,-3 1-16,-1 0 15,-3 0-15,-11 5 0,-10 5 16,-1 1-16,1 0 0,-9 4 16,-5 3-16,-1 0 0,0 0 0,-9 10 15,-9 8-15,2-3 0,2 2 16,-10 5-16,-7 3 15,3 3-15,3-3 0,-11 15 0,-10 9 16,12-9-16,8-5 0,-11 12 16,-7 8-16,6-5 0,2-1 15,-6 7-15,-3 9 0,8-10 16,4-4-16,-8 7 0,-6 4 16,11-9-16,3-6 0,-1 8 15,-3 7-15,9-12 0,5-6 0,-5 5 16,-2 4-16,1-13 0,2-5 15,-5-1-15,-3 1 0,8-14 16,6-10-16,20-11 0,14-8 16,9-5-16</inkml:trace>
  <inkml:trace contextRef="#ctx0" brushRef="#br0" timeOffset="51186.842">5851 10885 0,'0'0'0,"-12"18"0,-3 7 0,1-4 16,0 0-16,-9 19 0,-15 21 0,-6 12 15,0-3-15,-13 24 16,-6 6-16,-4 2 0,2-9 0,-35 49 15,5-4-15,13-17 0,12-11 16,1-4-16,0-1 0,9-10 16,2-7-16,9-3 0,7-1 15,12-14-15,9-8 0,12-23 16,9-16-16,5-19 0,6-12 0,-5 1 16,-2 4-16,-1-1 15</inkml:trace>
  <inkml:trace contextRef="#ctx0" brushRef="#br0" timeOffset="51551.3438">7255 10917 0,'0'0'0,"-14"17"0,-4 2 15,3 1-15,-2 3 0,-13 16 16,-14 21-16,-4 1 0,-3 6 0,-19 20 16,-12 22-16,-5 3 0,7-8 15,-32 42-15,8-10 0,22-20 16,16-10-16,1-10 15,3-5-15,11-10 0,4-9 0,10-7 16,1-5-16,13-14 0,9-9 16,8-13-16,8-8 0,6-15 15,8-9-15,9-21 0,9-15 16,-12 15-16,-6 8 0,-5 7 16</inkml:trace>
  <inkml:trace contextRef="#ctx0" brushRef="#br0" timeOffset="51852.3163">8577 10977 0,'0'0'0,"-9"22"16,-4 6-16,-2 2 0,-4 5 0,-13 19 15,-9 13-15,-11 16 0,-3 4 0,-18 22 16,-14 22-16,-36 45 16,10-17-16,4 2 0,2 3 15,8-7-15,5-5 0,3 16 16,0 11-16,8-20 0,6-13 0,24-44 15,17-33-15,12-22 0</inkml:trace>
  <inkml:trace contextRef="#ctx0" brushRef="#br0" timeOffset="53784.115">12998 11095 0,'0'0'0,"0"0"16,0 0-16,0 0 0,27-14 15,-27 14-15,38-7 0,-11 0 0,2 3 16,9-2-16,7-1 16,19-1-16,3-2 0,29 1 0,11-1 15,18-3-15,-4 2 0,32-1 16,26-2-16,47 0 0,-31 3 15,-4 4-15,-3 1 0,-21 4 16,-12 0-16,7 2 0,6 0 16,-13 0-16,-10 0 0,13-1 15,9-2-15,-21 0 0,-11 2 16,7 1-16,7 3 0,-15 2 16,-9 2-16,-4-1 0,-2-2 15,-15 0-15,-11 0 0,-4 2 0,-2 2 16,-13-5-16,-9-2 0,-8-2 15,-5 0-15,-13 1 0,-9 1 16,-11 3-16,-5 0 0,-7 2 16,-3-2-16,-13 3 0,-9 1 15,6-4-15,4-1 0,3 0 0</inkml:trace>
  <inkml:trace contextRef="#ctx0" brushRef="#br0" timeOffset="54320.6332">13440 12939 0,'0'0'0,"0"0"16,0 0-16,0 0 0,0 0 0,0 0 16,0 0-16,0 0 0,0 0 15,0 0-15,22 15 0,-22-15 16,38 1-16,-11-1 0,8-2 15,1-1-15,3 0 0,20-2 16,8-1-16,15-2 0,-3-1 0,21 2 16,0 2-16,10-3 15,-7 0-15,24-2 0,3 0 16,38-4-16,-21 1 0,-6 0 16,-4-1-16,-10 7 0,-8 3 15,11-3-15,7-3 0,-18 1 0,-11 0 16,12 0-16,9 0 15,0 5-15,0 1 0,11 2 16,8 0-16,-34 3 0,-24 2 0,-2 3 16,0 1-16,-3 3 0,-2 0 15,-11 4-15,-7 2 0,-13-1 16,-9-1-16,-1 0 16,0 0-16,-17 1 0,-11-2 0,-4-3 15,-3-4-15,-3-2 0</inkml:trace>
  <inkml:trace contextRef="#ctx0" brushRef="#br0" timeOffset="54967.8425">11549 14902 0,'0'0'0,"0"0"0,35-4 16,-16 1-16,2 1 0,20-4 15,11-1-15,13 0 0,0 0 16,23-4-16,9 0 0,8 0 16,-7 0-16,28 0 0,6 1 15,37 2-15,-26-4 0,9 7 16,6 2-16,-21 2 0,-14 1 0,23-3 16,16-1-16,-14 1 0,-9-1 15,15 2-15,11 0 16,-12 3-16,-11 2 0,20-3 0,13 0 15,-19-3-15,-14-1 0,20 4 16,13 0-16,-25 3 0,-17 2 0,17-2 16,12 0-16,-24 1 15,-17 1-15,5 1 0,2 4 16,-23-3-16,-13 1 0,4 2 16,2 4-16,-23-3 0,-15-2 0,-1 0 15,0 1-15,-11-6 0,-5 0 16,-13-4-16,-10 3 0,-6-3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6T03:58:42.7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28191 5181 0,'0'0'0,"0"0"15,0 0-15,0 0 0,0 0 0,0 0 16,0 0-16,0 0 0,0 0 15,0 0-15,-25 2 16,25-2-16,-18 15 0,18-15 0,-24 20 16,12-8-16,0 1 0,0 2 15,1 2-15,1 2 16,0-1-16,-1 6 0,2 0 16,3-3-16,0-1 0,3-2 15,2-1-15,1-2 0,2 0 0,1-3 16,3-1-16,3 1 0,4-3 15,1-2-15,2-1 0,-1-1 16,-1 0-16,3-4 0,1-1 16,-1-1-16,1 1 0,0-5 15,0 0-15,0-1 0,-1 1 0,-3-2 16,-1-2-16,-1-1 0,-1 0 16,-1-4-16,1 3 0,-2-1 15,0-1-15,-3-3 0,-1 2 16,-3-1-16,-3 1 0,-1-1 15,0 2-15,-2 0 0,0 2 0,-5 0 16,-3-1-16,-1-1 0,-2 1 16,0 1-16,-2 3 0,1 0 15,-1 3-15,0 2 0,-2 3 16,1 3-16,2 1 0,1 1 16,3 4-16,2-4 0,1 2 15,2-3-15</inkml:trace>
  <inkml:trace contextRef="#ctx0" brushRef="#br0" timeOffset="630.753">31019 5258 0,'0'0'0,"0"0"0,0 0 0,0 0 15,0 0-15,0 0 0,-21-3 16,21 3-16,-20 3 0,20-3 15,-32 11-15,15-4 0,-1 2 0,1 3 16,-1 3-16,0 1 0,2 0 16,-3 4-16,2 2 15,3-1-15,2-2 0,4 2 0,3-2 16,2-2-16,5-1 0,2-3 16,4 1-16,4-4 0,3-1 0,3-3 15,3-3-15,0-2 0,1-2 16,8-2-16,3-3 15,-5-2-15,-2-1 0,-2-2 0,-1-3 16,-1-1-16,-2 1 16,-1-5-16,-3-1 0,-3-2 0,-5 3 15,-2-5-15,-4 0 0,-5 0 16,-6 2-16,-8-1 0,-6 0 16,-1 0-16,0 1 0,1 0 0,5 5 15,4 4-15</inkml:trace>
  <inkml:trace contextRef="#ctx0" brushRef="#br0" timeOffset="1201.2473">30538 2898 0,'0'0'0,"0"0"0,0 0 0,-21 5 15,21-5-15,-22 10 0,22-10 16,-29 18-16,12-9 0,-1 4 16,0 4-16,-4 3 0,2 3 0,2-1 15,3 1-15,3 0 0,2-2 16,4-1-16,4 0 15,2-1-15,2-2 0,6 0 0,4-1 16,-1-5-16,2-2 0,6-2 16,2-2-16,2-3 0,1-3 0,2-3 15,-1 0-15,-2-4 16,-1-3-16,1-2 0,1-1 16,-3 1-16,-3 1 0,0-2 15,0-1-15,-5-1 0,-2 2 0,-2-1 16,-4 2-16,-1-2 0,-3 1 15,-6 0-15,-5 2 0,-3 1 16,-3 1-16,-11 4 0,-7 2 16,0 1-16,-2 2 0,8 1 15,5-1-15,4-1 0</inkml:trace>
  <inkml:trace contextRef="#ctx0" brushRef="#br0" timeOffset="1764.0929">27849 2864 0,'0'0'0,"0"0"16,0 0-16,-26 5 0,26-5 0,-24 9 15,9-2-15,-2 0 16,1 4-16,-6 7 0,-3 0 15,3 2-15,1 0 0,3 2 0,0 1 16,4-2-16,3-1 0,1 5 16,2 0-16,5-3 0,3-3 0,4-1 15,5-4-15,2-3 16,2 2-16,3-7 0,1-3 16,2-3-16,1-1 0,2-5 15,1-2-15,-1-2 0,-1 1 0,1-2 16,0 0-16,-1-3 0,0 1 15,-2-1-15,-3 0 0,-1 0 16,-3-1-16,-2 1 0,-3 1 16,-1 0-16,-2 1 0,-5 0 15,-3 1-15,-4 4 0,-1-2 0,-6 4 16,-6 1-16,1 4 16,-3 0-16,-9 7 0,-3 4 15,-1 0-15,2-1 0,7-2 0,3-1 16,6-1-16</inkml:trace>
  <inkml:trace contextRef="#ctx0" brushRef="#br0" timeOffset="13946.8891">27823 3033 0,'0'0'0,"0"0"16,0 0-16,0 0 0,0 0 15,0 0-15,0 0 0,25-11 16,-25 11-16,33-5 0,-9 4 16,3 0-16,0 0 0,7 1 15,6-1-15,10 1 0,-2 1 0,18-1 16,6 0-16,-4 0 0,0 2 16,18-3-16,16-1 15,-9-1-15,-8-1 0,15 2 0,3 2 16,23-2-16,-20-1 0,2 3 15,2-3-15,-18 4 0,-11 3 0,7 0 16,6-3-16,-14-1 16,-9-1-16,4 2 0,2 1 15,-10 0-15,-6 0 0,1-4 16,-1 0-16,-10-1 0,-9-3 0,-2 4 16,-4-1-16,-5 3 0,-4 2 15,-4-4-15,-5-4 0,-7 3 16,-4 3-16,-2 0 0,1 0 15,1 4-15,0 1 0,-6 0 16,0 4-16,-2 0 0,-1 3 16,1-6-16,0 0 0,1-2 0</inkml:trace>
  <inkml:trace contextRef="#ctx0" brushRef="#br0" timeOffset="1.25722E6">30458 3285 0,'0'0'0,"0"0"15,0 0-15,0 0 0,0 0 16,0 0-16,0 0 0,0 0 15,0 0-15,0 0 0,0 0 16,0 0 0,0 0-16,20 19 0,-20-19 15,0 0-15,12 20 0,-12-20 16,0 0-16,13 21 0,-10-13 16,2 2-16,-1-2 0,0 0 15,-1 2-15,0 0 0,0 0 0,1 1 16,-1-2-16,0 2 0,1-1 15,-2 2-15,1-1 0,-1 0 16,1 1-16,-1-1 0,0 0 16,0 0-16,0 0 0,1 0 15,-2-1-15,0-1 0,0 0 0,0-1 16,0 1-16,1-2 16,1 1-16,-1-2 0,1-1 15,-1 0-15,1 0 0,-1 0 0,0 0 16,-1-2-16,0-1 0,0 1 15,0 0-15,-1-3 0,3 3 16,-3-3-16,0 0 0,0 2 16,0-2-16,0 0 0,0 0 15,0 0-15</inkml:trace>
  <inkml:trace contextRef="#ctx0" brushRef="#br0" timeOffset="1.25797E6">28085 5397 0,'0'0'0,"0"0"0,0 0 16,0 0-16,0 0 0,0 0 15,0 0-15,0 0 0,0 0 16,0 0-16,0 0 0,0 0 15,0 0-15,0 0 0,0 0 0,0 0 16,0 0-16,0 0 0,0 0 16,0 0-16,0 0 15,0 0-15,0 0 16,0 0-16,0 0 0,0 0 16,0 0-16,0 0 0,0 0 0,0 0 15,0 0-15,0 0 16,0 0-16,0 0 0,0 0 0,0 0 15,0 0-15,0 0 16,0 0-16,0 0 0,0 0 16,0 0-16,0 0 0,0 0 15,0 0-15,0 0 0,0 0 0,0 0 16,0 0-16,0 0 0,0 0 16,0 0-16,0 0 15,0 0-15,0 0 0,0 0 16,0 0-16,0 0 15,0 0-15,0 0 0,0 0 0,0 0 16,0 0-16,0 0 16,0 0-16,0 0 0,0 0 15,0 0-15</inkml:trace>
  <inkml:trace contextRef="#ctx0" brushRef="#br0" timeOffset="1.29254E6">27710 3221 0,'0'0'0,"0"0"16,0 0-16,0 0 0,0 0 15,0 0-15,0 0 16,0 0-16,0 0 0,0 0 15,27 1-15,-27-1 0,27 2 16,-27-2-16,29 7 0,-13-4 16,3 2-16,0-2 0,0 0 15,4 1-15,0-1 16,0 1-16,0 1 0,3 1 16,4 1-16,6 0 0,-2 1 0,0-2 15,0 2-15,6 0 0,-2-1 16,0 0-16,-2-1 0,1 2 15,-1 0-15,4 1 16,2 0-16,2 1 16,1 1-16,-3 0 0,-1 0 15,5 2-15,-2 1 0,-5-3 0,-4 0 16,-2-1-16,-1 1 0,-2-1 16,-3-1-16,1 1 0,0-2 15,-2 1 1,0-2-1,2 3-15,0 1 0,-4-1 0,-2-2 16,-6-2-16,-1-1 0,-1 1 16,2-1-16,-2 1 0,0 0 0,1 0 15,0-1-15,-1-1 0,1 3 16,0-2-16,1 1 0,0 0 16,1 0-16,-2-1 15,2-1-15,-1 2 16,1-2-16,-3 2 15,0-1-15,-2 0 0,1 0 16,-3 0-16,-2-3 0,0 1 16,-1-1-16,-2 0 0,0 0 15,-2-1-15,0 1 0,1 2 16,-1-1-16,1 1 0,1 0 0,-2-2 16,0-2-16,1 1 0,-1-1 15,-1 2-15</inkml:trace>
  <inkml:trace contextRef="#ctx0" brushRef="#br0" timeOffset="1.29317E6">30592 3181 0,'0'0'0,"0"0"0,0 0 0,0 0 16,0 0-16,0 0 0,0 0 16,0 0-16,0 0 0,0 0 15,-25 2-15,25-2 0,0 0 0,-25 14 16,25-14-16,-25 14 15,13-4-15,-2 0 0,-3 3 16,2-1-16,0 0 0,-3 1 16,-1 3-16,0 1 0,1 0 0,-9 8 15,0-2-15,-1 1 16,2-2-16,-4 3 0,-3 4 16,-8 4-16,0-2 0,6-3 15,4-2-15,-8 3 0,0-1 16,3-4-16,4-5 0,-1 2 15,0 0-15,2-3 16,2-1-16,0-1 0,2 1 0,3-3 16,1 0-16,0-3 15,1-2-15,2 1 0,2 0 0,2-1 16,0 0-16,6-2 16,3 0-16,1-2 0,2 0 15,4-5-15,3 0 0,-1-1 16,1 1-16,-3 0 0</inkml:trace>
  <inkml:trace contextRef="#ctx0" brushRef="#br0" timeOffset="1.2939E6">29610 3843 0,'0'0'16,"0"0"-16,0 0 0,0 0 0,0 0 16,0 0-16,0 0 0,0 0 15,0 0-15,0 0 16,0 0-16,0 0 0,-18 17 0,18-17 16,0 0-16,-20 21 0,20-21 15,-19 19-15,6-7 16,0 1-16,-1 1 0,-2 0 0,0 1 15,-2 2-15,1 0 16,-5 3-16,-5 4 0,-7 6 16,0 0-16,2-2 0,1 0 15,-10 7-15,-1 1 16,-3 3-16,-4 4 16,6-4-16,5-3 0,-6 5 15,1-1-15,6-5 0,5-4 16,-3 6-16,2-1 0,4-3 15,4-2-15,1 1 0,0-1 16,2-2-16,0-1 0,1-1 16,2 1-16,0-4 0,1-1 0,2 1 15,0-2-15,2 1 16,1 1-16,-1-1 0,0 2 16,2-2-16,1-4 0,0 1 0,0-1 15,0-1-15,0-1 0,-2 1 16,-2 0-16,1-2 15,0 0-15,-5 2 0,-2 0 16,-1 1-16,0-1 0,4-6 16,0-1-16,-5 2 0,0-1 15,3-3-15,-1 0 0,-2 0 16,1-3-16,7 0 0,1-2 16,6-3-16,2-2 0,2-1 15,-1 1-15,2 1 0</inkml:trace>
  <inkml:trace contextRef="#ctx0" brushRef="#br0" timeOffset="1.29467E6">29687 3976 0,'0'0'0,"0"0"16,0 0-1,0 0-15,0 0 0,0 0 0,0 0 16,0 0-16,0 0 0,12 21 0,-12-21 16,0 0-16,16 22 15,-16-22-15,13 19 0,-5-8 0,0 0 16,1 3-16,0-1 0,0 1 15,1 1-15,0 1 16,0 1-16,0 0 0,1 3 16,0-2-16,0 1 0,3 5 15,1 0-15,1 1 0,-2-2 0,3 3 16,-1 1-16,2-2 0,0 0 16,5 7-16,1 2 15,-1-3-15,-1-2 0,2-1 0,2 1 16,-1 0-16,2 0 0,8 8 15,1 0-15,-3-4 0,-2-2 16,2 2-16,3 1 0,-3-3 16,-2-2-16,6 7 15,2 1-15,-2 1 0,1 0 16,-5-4-16,-2-3 0,4 2 16,4 2-16,-5-5 0,-4-1 0,3 2 15,-1-1-15,-2-2 0,0-2 16,-1 0-16,0 1 15,-5-6-15,1 0 0,1 1 16,-1 0-16,-3-1 0,-3-1 16,1-1-16,-1-1 0,-1-4 0,-2 0 15,-4-2-15,-2 0 16,-3-3-16,0-2 0,-5 0 0,-2-4 16,-3 1-16,-3-2 0,-4-8 15,-4-4-15,2 1 0,2 2 16,2 2-16</inkml:trace>
  <inkml:trace contextRef="#ctx0" brushRef="#br0" timeOffset="1.34739E6">29193 4465 0,'0'0'0,"0"0"0,0 0 0,0 0 16,0 0-16,0 0 15,0 0-15,0 0 16,0 0-16,0 0 0,0 0 0,0 0 15,0 0-15,0 0 0,0 0 16,0 0-16,0 0 0,0 0 16,0 0-16,0 0 0,0 0 15,0 0-15,0 0 0,0 0 16,0 0 0,0 0-1,0 0-15,21 17 16,-21-17-1,0 0-15,11 21 16,-11-21-16,0 0 0,9 18 16,-7-13-16,-1-2 0,0-1 0,0 0 15,0 1-15,-1-1 0,0-2 16,0 0-16,0 0 0,0 7 16,0-7-16,0 0 0,0 0 15,0 0-15,0 6 0,0-6 16,0 0-16,0 0 0,0 0 15,0 0-15,5 3 0,-5-3 16,0 0-16,9-3 16,-9 3-16,9-4 0,-4 1 15,2 2-15,-1 1 16,0-3-16,-2-1 0,0 0 0,-1 1 16,-1 1-16</inkml:trace>
  <inkml:trace contextRef="#ctx0" brushRef="#br0" timeOffset="1.34974E6">27877 3308 0,'0'0'15,"0"0"-15,0 0 0,0 0 16,0 0-16,0 0 0,0 0 15,0 0-15,0 0 0,0 0 16,0 0-16,0 0 0,0 0 0,0 0 16,25-11-16,-25 11 15,0 0-15,0 0 0,23 11 16,-23-11-16,0 0 16,21 13-16,-13-8 0,-1 0 0,1 2 15,0 1-15,-1-2 0,2 2 16,1 2-16,0-1 0,0 0 15,0 1-15,1 0 0,0 0 16,1 0-16,-2-2 16,-1 0-16,-1-2 15</inkml:trace>
  <inkml:trace contextRef="#ctx0" brushRef="#br0" timeOffset="1.35002E6">28553 3892 0,'0'0'0,"0"0"0,0 0 15,0 0-15,0 0 0,0 0 16,0 0-16,0 0 0,0 0 16,0 0-16,0 0 0,25 11 15,-25-11 1,0 0-16,23 14 16,-23-14-16,21 10 0,-12-5 0,-2-2 0,1 1 15</inkml:trace>
  <inkml:trace contextRef="#ctx0" brushRef="#br0" timeOffset="1.35043E6">28861 4197 0,'0'0'15,"0"0"-15,0 0 16,0 0-16,0 0 0,0 0 16,0 0-16,0 0 0,17 20 15,-17-20-15,0 0 0,17 18 16,-17-18-16,0 0 0,19 23 0,-13-16 15,-2-1-15,0-1 0</inkml:trace>
  <inkml:trace contextRef="#ctx0" brushRef="#br0" timeOffset="1.35076E6">29184 4493 0,'0'0'0,"0"0"15,0 0-15,0 0 0,0 0 0,0 0 16,0 0-16,0 0 16,26 16-16,-26-16 0,0 0 0,0 0 15</inkml:trace>
  <inkml:trace contextRef="#ctx0" brushRef="#br0" timeOffset="1.35147E6">30364 3432 0,'0'0'0,"0"0"0,0 0 16,0 0-16,0 0 0,0 0 15,-23 7-15,23-7 0,0 0 16,-26 22-16,26-22 0,-26 28 16,16-13-16,1 0 0,2-2 15,0-2-15</inkml:trace>
  <inkml:trace contextRef="#ctx0" brushRef="#br0" timeOffset="1.35201E6">29392 4168 0,'0'0'0,"-9"4"0,-1 0 15,0 3-15,0-1 16,-5 6 0,-3 1-16,2-1 0,3-2 0,2-2 0</inkml:trace>
  <inkml:trace contextRef="#ctx0" brushRef="#br0" timeOffset="1.35242E6">29266 4446 0,'0'0'0,"0"0"16,0 0-16,0 0 0,0 0 0,-11 26 15,3-12-15,-1 0 16,-2 2-16,-3 7 0,-4 5 16,-7 13-16,-3 3 0,1 1 15,5-9-15,4-7 0</inkml:trace>
  <inkml:trace contextRef="#ctx0" brushRef="#br0" timeOffset="1.35589E6">30017 3923 0,'0'0'0,"0"0"16,0 0-1,0 0-15,0 0 16,0 0-16,-16 20 0,16-20 0,0 0 16,1 29-16,-1-29 0,0 0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6T03:27:10.60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28583 14662 0,'0'0'0,"0"0"16,0 0-16,0 0 0,0 0 0,0 0 15,0 0-15,0 0 16,0 0-16,0 0 0,0 0 16,-28-7-16,28 7 0,0 0 15,-20-4-15,20 4 0,0 0 0,-28-4 16,15 4-16,0 1 0,-2-1 15,1 3-15,1-3 16,0 3-16,0 1 0,0 0 16,0-1-16,1 4 0,1-3 0,0 3 15,1-2-15,0 2 0,0 2 16,1-1-16,1 2 0,2-1 16,0 2-16,3 1 0,2 3 15,1-1-15,1 0 0,2 0 16,2 1-16,-1-1 0,1-3 15,1 7-15,1 0 0,1-3 16,0 2-16,2-3 0,2 0 0,2-3 16,0 0-16,0-3 0,2 1 15,-2-4-15,-1 1 0,2-2 16,-1-4 0,0 0-16,2 0 0,-4-3 15,-1-1-15,0-3 0,1 0 16,-1-1-16,-1 1 0,-1-6 15,-1 1-15,-2-1 0,1 2 0,-3 0 16,0-1-16,-2-1 0,-1-2 16,-1 1-16,-1 0 15,-1-1-15,-2 5 0,0-4 0,-2 2 16,1-2-16,-2 3 0,-2-2 16,-1 2-16,-1-3 0,0 3 15,-3 0-15,-3 0 0,-1 0 0,-1-1 16,2 3-16,4 2 15,1-2-15</inkml:trace>
  <inkml:trace contextRef="#ctx0" brushRef="#br0" timeOffset="819.9692">25378 13240 0,'0'0'0,"0"0"0,0 0 15,0 0-15,0 0 0,0 0 16,0 0-16,0 0 0,-16-15 0,16 15 15,0 0-15,0 0 0,-21-8 16,21 8-16,0 0 16,-24 5-16,16-3 0,-1 2 0,1 2 15,-1 0-15,1 3 0,0 0 16,1 1-16,0 0 16,0 2-16,2-1 0,0 0 0,3 1 15,2 0-15,0-1 0,1-1 16,1 0-16,3 0 15,-1-2-15,1-1 0,2 0 0,4 0 16,2-1-16,-1 0 0,4-1 16,2-3-16,-3-1 0,0-1 15,0-1-15,2-1 0,-3-2 16,-2 0-16,0-4 0,-1-2 16,-1 1-16,-1 0 0,-1 1 15,-2-1-15,-1 1 0,-2 1 0,-2-4 16,-1-1-16,-1 0 0,0 2 15,-2-1-15,-2 2 16,0-1-16,-1-1 0,1 0 0,-2 1 16,-1 1-16,1 1 0,-3 1 15,-2 0-15,1 1 0,1 0 0,2 2 16,1-1-16,2 2 16</inkml:trace>
  <inkml:trace contextRef="#ctx0" brushRef="#br0" timeOffset="38583.7873">16025 6286 0,'0'0'0,"0"0"0,0 0 0,-4 26 15,4-26-15,-7 25 0,2-8 16,-2 1-16,-1 3 0,-2 5 16,0 2-16,2 0 0,-1-2 0,0 3 15,-1-1-15,1-3 0,1-3 16,0 6-16,0-2 0,0-1 15,3-2-15,0-4 0,1-1 16,1-4-16,0-3 0,1-4 16,1 0-16,0-3 0,0-1 15,1-6-15,1-2 0,0-5 0,-1-1 16,0 1-16,0 0 16,0 3-16</inkml:trace>
  <inkml:trace contextRef="#ctx0" brushRef="#br0" timeOffset="39116.9089">15989 6230 0,'0'0'0,"0"0"0,0 0 16,0 0-16,0 0 0,21-14 16,-21 14-16,0 0 0,28-8 0,-14 8 15,2 0-15,0 4 0,-1-1 16,-1 1-16,2 3 0,-2 0 15,0 1-15,3 5 0,-2 2 16,-2-1-16,-5 1 0,-2 2 16,-3 1-16,-3-3 0,-2-1 15,-5 4-15,-1 3 0,-6-3 16,-1 0-16,-4-1 0,-2-2 16,0 2-16,1-2 0,-7-1 15,-2 1-15,3-2 0,1-2 0,4-3 16,3-1-16,2-3 0,4 0 15,2-1-15,1-1 16,3-2-16,1 0 0,4-3 0,2 0 16,3-4-16,-1-1 0,6-2 15,4 2-15,2-2 0,2 0 0,0 2 16,0 0-16,2-1 0,0 1 16,2 1-16,2 0 0,-3 3 15,-3 1-15,2 2 16,-2 2-16,-6-1 0,-1 4 0,-3 2 15,-1 1-15,-2 1 0,-2 2 16,-3 2-16,-3 4 0,-3-1 16,-3 0-16,-1-1 0,0 1 15,-1-1-15,0 0 0,-2 3 16,-1-3-16,5-6 0,2 0 0,0-1 16,1-1-16,2-2 15,0-1-15,2-2 0,0 2 16,1-3-16</inkml:trace>
  <inkml:trace contextRef="#ctx0" brushRef="#br0" timeOffset="39384.3512">16510 6287 0,'0'0'0,"0"0"0,0 0 0,0 0 15,0 25-15,0-25 0,-1 31 16,1-31-16,-4 34 0,-1-16 16,0 2-16,-1-2 0,0 0 0,-2 8 15,1 1-15,1-5 0,-1-1 16,1-3-16,0 3 16,1-6-16,-1-1 0,2-3 0,0-1 15,1-2-15,1-2 0,0-2 16,-1-3-16,3-1 0,-2 0 15,2 0-15</inkml:trace>
  <inkml:trace contextRef="#ctx0" brushRef="#br0" timeOffset="39734.3835">16427 6226 0,'0'0'15,"0"0"-15,0 0 0,23-1 0,-23 1 16,22 0-16,-8 0 0,3 0 16,1 0-16,2 2 0,1 4 15,-1 1-15,-1 0 0,5 4 16,-1 3-16,-2 1 0,-2-1 0,-5 0 16,-3 0-16,-1-2 0,-1 1 15,-6 3-15,-4 1 16,-2 1-16,-3 0 0,-1 3 0,-2-3 15,-2 0-15,-2-1 0,-6 5 16,-2 0-16,1-4 0,1-1 16,3-3-16,0 0 0,3-2 15,1-1-15,2-4 0,1-1 16,1-2-16,3-1 0,3-4 0,2-4 16,3-2-16,3-4 0,-2 3 15,-1 0-15,1 2 0</inkml:trace>
  <inkml:trace contextRef="#ctx0" brushRef="#br0" timeOffset="40000.8779">17244 6240 0,'0'0'0,"0"0"0,0 0 16,0 0-16,0 0 0,-5 29 0,5-29 15,-10 28-15,10-28 0,-12 36 16,4-15-16,0 1 0,-3-1 0,-4 4 16,0 1-16,1 2 15,0-2-15,0 2 0,-2-3 16,0 0-16,2-4 0,3-4 16,3-2-16,1-2 0,3-4 0,3-2 15,3-1-15,1-6 0,3-3 16,-2 0-16,-1-1 0,1 4 15</inkml:trace>
  <inkml:trace contextRef="#ctx0" brushRef="#br0" timeOffset="40257.9875">17580 6275 0,'0'0'0,"0"0"0,0 0 15,0 0-15,0 0 0,-9 22 16,9-22-16,-10 25 0,5-10 0,-2 6 16,-1-2-16,1 2 15,-1 0-15,-3 7 0,0 0 16,0-2-16,1-1 0,-1-3 0,0 1 16,1-4-16,1-1 0,-1 0 15,2 0-15,4-7 0,1-4 16,1-3-16,2-4 0,-2 3 15,2-3-15,0 3 0</inkml:trace>
  <inkml:trace contextRef="#ctx0" brushRef="#br0" timeOffset="40751.1117">18081 6275 0,'0'0'0,"0"0"0,0 0 16,0 0-16,-6 25 0,6-25 15,-13 26-15,5-9 0,-1-1 16,1 4-16,-2 2 0,0-1 0,-1 1 16,-5 6-16,0 1 15,-1-4-15,1 0 0,-1-3 0,2-1 16,-1 3-16,3-6 0,2-3 15,1-2-15,3-5 0,3 0 16,0-2-16,-1-1 0,2 1 16,1-2-16,-1-4 0,1 3 15,2-3-15,0 0 0,0 0 16,0 0-16,2 1 0,2-1 0,2-1 16,3 1-16,1-3 0,0 3 15,2-4-15,1 1 16,1-1-16,-2 1 0,1 2 0,1-1 15,2 2-15,0 0 0,6 0 16,0-1-16,-2 1 0,-2 0 16,-2 0-16,1 0 0,-2 1 15,1 1-15,-2-1 0,1 2 16,-3 1-16,-2-2 0,-2-4 0,0 2 16,-3 0-16,-2 0 0,-1 0 15,-1-4-15,-1 1 0,-1-1 16,1 0-16,0 1 0,0 0 15</inkml:trace>
  <inkml:trace contextRef="#ctx0" brushRef="#br0" timeOffset="40967.5362">18091 6223 0,'0'0'0,"0"0"16,0 0-16,0 0 0,25-5 0,-25 5 16,27-3-16,-11 3 15,-1 0-15,1 0 0,-1 1 16,0 2-16,-3 0 0,-2 0 0,-3-2 16,0 0-16,-2 1 0,0-1 15</inkml:trace>
  <inkml:trace contextRef="#ctx0" brushRef="#br0" timeOffset="41133.8919">17982 6476 0,'0'0'0,"0"0"0,0 0 16,0 0-16,0 0 0,36-1 0,-36 1 15,33-3-15,-33 3 0,34-3 16,-14-1-16,0 1 0,0-1 0,-4 0 15,-2 1-15,0-1 0</inkml:trace>
  <inkml:trace contextRef="#ctx0" brushRef="#br0" timeOffset="41367.2988">18552 6290 0,'0'0'0,"0"0"0,0 0 0,27-6 16,-16 5-16,5 1 0,3-2 15,7 1-15,-2 1 0,0 3 16,2-3-16,-3 3 0,-1-2 0,-1-1 16,-1 0-16,-3 0 0,-1 0 15,-3-1-15,-2-2 16,-2 0-16,-1 2 0,-2-2 0</inkml:trace>
  <inkml:trace contextRef="#ctx0" brushRef="#br0" timeOffset="41716.9812">18619 6344 0,'0'0'0,"0"0"0,0 0 16,-9 25-16,9-25 0,-9 25 16,3-4-16,-3-2 0,-2 5 0,-3 8 15,1 4-15,0 0 16,1-1-16,-4 8 0,0 4 16,2-4-16,0-4 0,0 7 0,1-3 15,-2-3-15,1-2 0,1-3 16,1-1-16,1-2 0,2-7 15,2 0-15,3-4 0,-1-3 16,1-4-16,0-3 0,0 2 16,2-3-16,0-3 0,1-3 15,0-2-15,1-2 0,-3 3 16,2-8-16,0-6 0,1 1 0,0 2 16,0 1-16</inkml:trace>
  <inkml:trace contextRef="#ctx0" brushRef="#br0" timeOffset="41901.094">18565 6612 0,'0'0'16,"0"0"-16,0 0 0,24-5 0,-24 5 15,28-6-15,-6 5 16,-1-1-16,0 2 0,9-1 0,3 2 31,-2 1-31,-2-1 0,0-1 0,-6 3 0,-4-3 0</inkml:trace>
  <inkml:trace contextRef="#ctx0" brushRef="#br0" timeOffset="42683.9547">15560 7211 0,'0'0'0,"0"0"15,0 0-15,0 0 0,23-7 0,-23 7 16,27-7-16,-27 7 0,40-7 0,-14 2 15,3 1-15,5 2 16,3-2-16,14 1 0,0-4 0,15 4 16,-3-3-16,4 1 0,0 1 15,12 1-15,-2-4 0,14 3 16,-2 1-16,-2-1 0,0 2 16,16-3-16,0 1 0,38-4 15,-12 1-15,-10 1 0,-6 2 16,-7 1-16,-6-1 0,-3 4 15,-3 3-15,-5 0 0,-7 2 0,1-3 16,0-1-16,-3 1 0,-1 4 16,-3-1-16,-1 2 0,-6-2 15,-5-3-15,-7 2 0,-5-1 16,-3-1-16,-2 1 0,-5-2 16,-3 1-16,-5-1 0,-3-1 0,-5 0 15,-3 2-15,-7-2 16,-5 2-16,-6-2 0,-2 2 15,-3-2-15,0 0 0,-6-2 0,1 2 16,-8 2-16,-4-1 0,-9 1 16,-4 0-16,6-2 0,7 3 15,3-3-15</inkml:trace>
  <inkml:trace contextRef="#ctx0" brushRef="#br0" timeOffset="43316.9332">15449 7524 0,'0'0'0,"0"0"0,0 0 15,0 0-15,0 0 0,0 0 16,0 0-16,0 0 0,0 0 16,0 0-16,23-6 0,-23 6 0,29-3 15,-8 0-15,6 1 0,2 0 16,3-1-16,15-1 0,1-2 15,3 1-15,1 0 0,17 0 16,6-1-16,10-1 0,-3 0 16,15 1-16,0 0 0,-8 0 15,-4-1-15,18 2 0,1 0 16,33-1-16,-18 0 0,0 1 16,1 5-16,-16 2 0,-9 2 0,2-1 15,0 0-15,-5 1 0,-5-2 16,2 4-16,3 2 0,-7-4 15,-5 1-15,6-1 0,5-2 16,-11 3-16,-7 2 0,2 3 16,2 3-16,-9-6 0,-5-4 0,-4 5 15,-4 1-15,-8 0 16,-6-4-16,-5-1 0,-2 0 16,-5-1-16,-2 2 0,-5-3 15,-5-1-15,-6 0 0,-4-1 0,-4-1 16,-3 1-16,0 0 0,-2-1 15,2 1-15,-3 0 16,3 0-16,0 0 0,-5-3 0,1 2 16,-5 0-16,-2 1 0,-6 2 15,-7 2-15,9 0 0,3-2 0,2-1 16</inkml:trace>
  <inkml:trace contextRef="#ctx0" brushRef="#br0" timeOffset="69101.5673">4990 7208 0,'0'0'0,"0"0"0,0 0 15,0 0-15,0 0 0,0 0 0,0 0 16,0 0-16,0 0 0,21-15 16,-21 15-16,23-7 0,-23 7 15,28-7-15,-13 4 0,-1 1 16,1 0-16,0-1 0,2-1 16,-1 3-16,2-1 0,-1 1 15,4 1-15,1-3 0,2 2 16,9-1-16,3 1 0,1-2 0,-2-1 15,2 3-15,4-3 16,8 1-16,-2 0 0,3 0 0,4-1 16,3 1-16,-1 3 0,2-2 15,-1 0-15,-1 2 0,-4-3 16,13 1-16,1-3 0,-5 4 16,-5 1-16,11 0 0,2-3 15,-9 3-15,-3-1 0,3-1 16,3 1-16,-4-2 0,-3 1 15,30 0-15,-5 2 0,-11-1 16,-7-1-16,0 2 0,3 0 16,-3 2-16,-2-4 0,6 5 15,3 1-15,-6-4 0,-3 3 0,4 0 16,4 2-16,-4 1 0,-2 0 16,5-1-16,1-1 0,-8 0 15,-5 1-15,7-3 0,4 0 16,-5-1-16,-4-1 0,5 4 15,3 0-15,-6-1 0,-5 1 0,6-4 16,3-5-16,-6 1 0,-4 2 16,4-2-16,2 1 0,-5 1 15,-2 0-15,3-2 0,3 1 16,-5-2-16,-3 1 0,3-1 16,3 4-16,-5-5 0,-4 2 15,6-3-15,4 0 0,-5 2 16,-4 2-16,4-1 0,2 0 15,-2 2-15,0 0 0,6 0 16,2 2-16,-6 0 0,-4 0 0,5 0 16,5 0-16,-5-1 0,-4-1 15,3 2-15,4 3 16,-5-3-16,-2 4 0,5-4 0,5 2 16,-9 0-16,-6 1 0,5 1 15,2-2-15,-4-1 0,-4 1 16,-1 0-16,-1-2 0,-4 0 15,-3 0-15,3 0 0,2 0 16,-6 0-16,-1 3 0,0-6 0,2-1 16,-4 3-16,-3-1 0,3 2 15,3-4-15,-17 4 0,2 3 16,3-2-16,1-1 0,-1 0 16,-1 0-16,0 0 0,2 0 15,-7 0-15,-1 0 0,2-1 16,2-2-16,-4 0 0,0 3 15,-1 0-15,2 0 0,-5-1 0,1 1 16,-2 0-16,1 0 16,-2 0-16,-1 1 0,-2-1 0,-1 2 15,0-2-15,0-2 0,-2 5 16,1-1-16,-2 0 0,0-2 0,1 0 16,-2 3-16,-1-3 0,0 4 15,1-4-15</inkml:trace>
  <inkml:trace contextRef="#ctx0" brushRef="#br0" timeOffset="73876.2744">28354 10303 0,'0'0'0,"0"0"0,0 0 15,0 0-15,0 0 0,0 0 0,0 0 16,0 0-16,0 0 0,0 0 15,0 0-15,0 0 0,0 0 16,0 0-16,0 0 0,0 0 16,0 0-16,0 0 0,0 0 15,0 0-15,0 0 0,0 0 16,0 0-16,0 0 0,0 0 0,0 0 16,0 0-16,0 0 15,0 0-15,0 0 0,2-22 16,-2 22-16,0 0 0,0 0 0,0 0 15,0 0-15</inkml:trace>
  <inkml:trace contextRef="#ctx0" brushRef="#br0" timeOffset="81197.2425">26725 14569 0,'0'0'0,"0"0"15,0 0-15,0 0 0,0 0 0,0 0 16,0 0-16,0 0 0,0 0 15,0 0-15,0 0 0,0 0 16,0 0-16,0 0 0,0 0 16,0 0-16,0 0 0,0 0 15,0 0-15,0 0 0,0 0 0,-24 14 16,24-14-16,0 0 0</inkml:trace>
  <inkml:trace contextRef="#ctx0" brushRef="#br0" timeOffset="127554.8991">30208 13233 0,'0'0'0,"0"0"16,0 17-16,0-7 0,-2 1 0,1 3 16,1 1-16,-1-3 15,0-2-15,-1-2 0,0-2 16,0-3-16,-2-3 0,2-3 16,0-4-16,-1-2 0,-1-3 0,1-7 15,1-6-15,1-2 0,1-1 16,0-6-16,0-5 0,0-12 15,0-1-15,0 10 16,0 8-16,0 6 0</inkml:trace>
  <inkml:trace contextRef="#ctx0" brushRef="#br0" timeOffset="143874.8168">29708 9071 0,'0'0'0,"0"0"0,0 0 0,0 0 15,0 0-15,0 0 0,0 0 16,-22 9-16,22-9 0,0 0 16,0 0-16,0 0 0,0 0 0,-9 19 15,9-19-15,0 0 0,12 20 16,-12-20-16,0 0 15,0 0-15</inkml:trace>
  <inkml:trace contextRef="#ctx0" brushRef="#br0" timeOffset="144395.9326">29618 14173 0,'0'0'16,"0"0"-16,0 0 0,0 0 16,0 0-16,0 0 0,0 0 0,0 0 15,0 0-15,0 0 0,0 0 16,0 0-16,0 0 0,24-4 15,-24 4-15,0 0 0,19-21 0,-19 21 16</inkml:trace>
  <inkml:trace contextRef="#ctx0" brushRef="#br0" timeOffset="145012.4388">30345 10813 0,'0'0'0,"0"0"16,0 0-16,0 0 0,0 0 15,-17 11-15,17-11 0,0 0 16,0 0-16,-15 17 0,14-12 16,0 1-16,0-3 0,1-1 15,0 1-15,1 1 0,1-1 0,2-3 16,-1 0-16,1-1 0,1-5 15,-1 3-15,0 1 0,-1 0 16</inkml:trace>
  <inkml:trace contextRef="#ctx0" brushRef="#br0" timeOffset="145406.1333">30448 7589 0,'0'0'15,"0"0"-15,0 0 0,0 0 0,0 0 16,0 0-16,0 0 15,0 0-15,0 0 0,0 0 0,0 0 16,0 0-16,0 0 0,25 1 16</inkml:trace>
  <inkml:trace contextRef="#ctx0" brushRef="#br0" timeOffset="157900.9653">30040 5803 0,'0'0'0,"0"0"16,0 0-16,0 0 0,0 0 0,0 0 16,0 0-16,0 0 0,0 0 0,0 0 15,0 0-15,3 20 0,-3-20 16,0 0-16,0 0 15,0 0-15,20 14 0,-20-14 0,0 0 16,0 0-16,20 7 0,-20-7 16,0 0-16,0 0 0,0 0 15,0 0-15,19-13 0,-19 13 16,0 0-16,0 0 0,0 0 16,6-23-16,-6 23 0,0 0 15,-8-21-15,8 21 0,0 0 0,-16-22 16,16 22-16,0 0 0,-22-18 15,22 18-15,0 0 0,-28-10 16,28 10-16,-19 3 0,10 1 16,0-1-16,1 1 0,1-1 15,-1 1-15,1 0 0,1 3 16,0-2-16,2 4 0,1-5 16,2 3-16,1 0 0,1-5 15,2 3-15,0 2 0,1-3 16,2 0-16,-1-1 0,2-3 0,-1 0 15,-1-3-15,1 2 0,-1-2 16,-1 1-16,0 0 0,-2-1 16,-1-1-16,1-1 0,1 3 15,-2-2-15,-1-1 0,-1 0 16,-1 1-16,0-1 0,-1 1 0,0 2 16,-2-1-16,1 1 15,-1 1-15,2 1 0,0 1 16,-1 1-16,2 3 0,-1 0 15,-1 1-15,0-1 0,3 2 0,0-3 16,0-1-16,0 1 0</inkml:trace>
  <inkml:trace contextRef="#ctx0" brushRef="#br0" timeOffset="159844.4795">30036 11516 0,'0'0'0,"0"0"16,0 0-16,0 0 0,0 0 0,0 0 15,0 0-15,0 0 0,0 0 16,0 0 0,0 0-16,0 0 0,0 0 15,12-18-15</inkml:trace>
  <inkml:trace contextRef="#ctx0" brushRef="#br0" timeOffset="160204.9634">31095 7015 0,'0'0'0,"0"0"0,0 0 16,0 0-16</inkml:trace>
  <inkml:trace contextRef="#ctx0" brushRef="#br1" timeOffset="239407.3357">26768 14178 0,'0'0'0,"0"0"0,0 0 16,0 0-16,0 0 0,0 0 16,0 0-16,21-6 0,-21 6 0,0 0 15,0 0-15,0 0 0,0 0 16,0 0-16,0 0 0,0 0 15,0 0-15,0 0 16,0 0-16,6-24 0,-6 24 0,0 0 16</inkml:trace>
  <inkml:trace contextRef="#ctx0" brushRef="#br1" timeOffset="247849.3035">24178 6136 0,'0'0'0,"0"0"0,0 0 16,0 0-16,0 0 0,0 0 0,0 0 16,16 18-16,-16-18 0,0 0 15</inkml:trace>
  <inkml:trace contextRef="#ctx0" brushRef="#br1" timeOffset="248011.2843">24242 6176 0,'0'0'0,"0"0"16,0 0-16,0 0 0,0 0 0,0 0 15,0 0-15,0 0 0</inkml:trace>
  <inkml:trace contextRef="#ctx0" brushRef="#br1" timeOffset="248172.8586">24169 6151 0,'0'0'16,"0"0"-16,0 0 0,0 0 16,0 0-16,0 0 0,0 0 0,0 0 15</inkml:trace>
  <inkml:trace contextRef="#ctx0" brushRef="#br1" timeOffset="248340.8555">24298 6101 0,'0'0'16,"0"0"-16,0 0 0,0 0 0,0 0 16,0 0-16,0 0 0,0 0 15</inkml:trace>
  <inkml:trace contextRef="#ctx0" brushRef="#br1" timeOffset="248475.8589">24348 6133 0,'0'0'0,"0"0"16,0 0-16,0 0 0,0 0 0,0 0 16,0 0-16,0 0 0,0 0 0,0 0 15</inkml:trace>
  <inkml:trace contextRef="#ctx0" brushRef="#br1" timeOffset="254588.774">26823 5546 0,'0'0'0,"8"-2"16,3-1-16,4 0 0,4 1 0,10-1 16,5 0-16,0 2 15,2 0-15,7 2 0,-2 3 16,-4-1-16,-4 1 0,-2 0 0,-7-1 16,-5 1-16</inkml:trace>
  <inkml:trace contextRef="#ctx0" brushRef="#br1" timeOffset="267389.4335">30107 13343 0,'0'0'0,"0"0"0,0 0 16,0 0-16,0 0 0,0 0 0,0 0 16,12-17-16,-12 17 0,0 0 15,0 0-15,5-20 0,-5 20 0,0 0 16,-16-23-16,16 23 15,-25-13-15,7 6 0,-2 0 16,-2 2-16,-2 1 0,-9 1 16,0 2-16,0 1 0,1 0 0,1 2 15,2 3-15,-1 1 0,4 0 16,5 1-16,4 2 16,3 0-16,4 1 0,6 2 0,3 1 15,3-2-15,4 2 0,5-2 16,4 2-16,3-1 0,0 0 15,8 1-15,3-3 16,-2-1-16,0-1 0,-1 0 0,-1-1 16,0-2-16,-2-2 0,0-3 15,0-3-15,-2 0 0,-2 0 0,0-2 16,-2-4-16,-1-1 0,-1-1 16,-2-3-16,-2-4 0,-4-2 15,-4-1-15,-4-4 0,-3-4 16,-3 1-16,-1 3 0,2 3 15,1 5-15,1 4 0</inkml:trace>
  <inkml:trace contextRef="#ctx0" brushRef="#br1" timeOffset="271785.0285">19267 8695 0,'0'0'0,"0"0"15,0 0-15,0 0 0,0 0 0,0 0 16,0 0-16,24 22 15,-24-22-15,21 18 0,-21-18 16,18 24-16,-12-10 0,-1-2 16,-1-2-16,0-1 0</inkml:trace>
  <inkml:trace contextRef="#ctx0" brushRef="#br1" timeOffset="271939.9718">18941 9162 0,'0'0'15,"0"0"-15,0 0 0,0 0 16,0 0-16,0 0 0,0 0 16,8 22-16,-8-22 0,0 0 0,25 18 15,-25-18-15,23 7 0,-23-7 16</inkml:trace>
  <inkml:trace contextRef="#ctx0" brushRef="#br1" timeOffset="272126.2398">19500 9252 0,'0'0'0,"0"0"15,0 0-15,0 0 16,0 0-16,20 17 0,-20-17 0,18 14 16,-18-14-16,19 13 0,-8-8 15,-2-1-15,-1 0 0,-2-1 16</inkml:trace>
  <inkml:trace contextRef="#ctx0" brushRef="#br1" timeOffset="273752.1799">24127 9116 0,'0'0'0,"0"0"0,0 0 16,0 0-16,0 0 0,0 0 15,0 0-15,0 0 0,9 28 0,-9-28 16,0 0-16,0 0 15</inkml:trace>
  <inkml:trace contextRef="#ctx0" brushRef="#br1" timeOffset="277082.2356">28358 9143 0,'0'0'0,"0"0"0,0 0 0,0 0 16,0 0-16,0 0 0,0 0 16,0 0-16</inkml:trace>
  <inkml:trace contextRef="#ctx0" brushRef="#br1" timeOffset="278638.7406">24335 4229 0,'0'0'0,"-18"-10"16,-10-5-16,-13-4 0,-13-5 0,-30-6 16,-28-6-16,-10 1 0,6 6 15,-71-9-15,2 6 0,30 13 16,19 10-16,-18 8 0,-13 4 16,17 5-16,11 2 0,-21 10 15,-15 4-15,18 3 0,13 2 0,-23 21 16,-13 15-16,56-20 0,39-15 15,27-8-15</inkml:trace>
  <inkml:trace contextRef="#ctx0" brushRef="#br1" timeOffset="282555.3503">15026 12545 0,'0'0'0,"0"0"0,0 0 16,0 0-16,0 0 0,30-21 0,-30 21 15,39-11-15,-16 4 0,4 0 16,6 0-16,1 1 0,2 1 16,11 1-16,1 2 0,7 2 15,-5 0-15,-2 3 16,-5 3-16,-8 2 0,-6 1 0,-5 4 16,-9 2-1,-16 2-15,-10 2 0,-4-1 0,-4 1 16,-16 8-16,-9 3 0,-3 0 0,0 2 15,-15 10-15,-4 5 16,4 0-16,5-1 0,-3 11 16,6 1-16,13-8 0,7-6 0,4 19 15,13-7-15,15-8 0,10-6 16,11-6-16,11-5 0,1-2 16,1-2-16,13-7 0,11-4 15,-21-10-15,-2-1 0,22 0 16,-1-2-16,-2-1 0,0 1 0,-3-6 15,1-5 1,-20 0-16,3-2 0,11-13 0,-10-3 16,-14-4-16,-9-2 0,-8 21 15,-1 2-15,-1 4 0</inkml:trace>
  <inkml:trace contextRef="#ctx0" brushRef="#br1" timeOffset="283072.7516">15363 12879 0,'0'0'16,"0"0"-16,0 0 0,0 0 16,0 0-16,0 0 15,42-5 1,-13 2-16,7 2 0,-1 1 0,-2 1 0,12 4 16,2 4-16,-4 2 0,-4 1 15,4 7-15,-4 1 0,-7 2 16,-7 3-16,-5 5 0,-8 3 15,-7-5-15,-5-2 0,-8 0 16,-8-1-16,-6-2 0,-6-4 0,-6 1 16,-5-1-16,-1-5 0,1-4 15,-10-2-15,-3-2 0,8-6 16,4-5-16,4-6 0,1-5 16,6-3-16,4 0 0,10-7 15,6-5-15,7 1 0,6-2 16,5 1-16,4-1 0,-2 6 15,-1 5-15,1 3 0,3 4 16,-2 3-16,-1 2 0,-3 4 16,-2 1-16,0 2 0,0 1 0,0 5 15,-1 2-15,-3 2 0,0 0 16,-4 4-16,0 3 16,0 0-16,0 1 0,0 1 0,-1 1 15,1-1-15,1-2 0,1 0 16,0-2-16,0 0 0,0-2 15,2-3-15,2-1 0,2-4 16,4-1-16,5-4 0,3-4 16,1-5-16,1-2 0,7-7 0,3-1 15,-5 5-15,-6 1 0,-3 4 16</inkml:trace>
  <inkml:trace contextRef="#ctx0" brushRef="#br1" timeOffset="283741.1074">16948 13382 0,'0'0'15,"0"0"-15,3-19 0,0 3 16,0-3-16,5-13 0,3-6 15,2 2-15,2 0 0,9-10 16,2 0-16,-2 4 0,-1 1 0,8-6 16,2 4-16,-1 5 0,-1 4 15,6-1-15,-2 3 0,0 8 16,-1 8-16,-1 3 16,-1 4-16,-2 4 0,-1 1 15,2 7-15,2 2 0,-4 7 16,-5 3-16,-1 6 0,-2 6 15,-3-3-15,-2-2 0,-3 6 0,-1 4 16,-3-1-16,-2-2 0,-5 6 16,-2 3-16,-2-2 0,-1-4 15,-2 2-15,-1-2 0,0-3 0,2-4 16,0-3-16,1-2 16,1-5-16,1-6 0,1-9 0,4-4 15,-2-9-15,2-7 0,-2 4 16,0 4-16,-1 2 0</inkml:trace>
  <inkml:trace contextRef="#ctx0" brushRef="#br1" timeOffset="292045.1732">13816 14222 0,'0'0'0,"0"0"0,0 0 16,0 0-16,0 0 0,0 0 15,0 0-15,0 0 0,0 0 0,27 18 16,-27-18-16,0 0 0,30 11 16,-30-11-16,0 0 0,23 8 15</inkml:trace>
  <inkml:trace contextRef="#ctx0" brushRef="#br1" timeOffset="292220.1785">14563 14301 0,'0'0'16,"0"0"-16,0 0 0,0 0 0,0 0 15,0 0-15,0 0 0,0 0 16,0 0-16,23 16 0,-23-16 16,0 0-16,18 12 0,-18-12 15</inkml:trace>
  <inkml:trace contextRef="#ctx0" brushRef="#br1" timeOffset="292389.2191">14079 14819 0,'0'0'16,"0"0"-16,0 0 0,0 0 15,18 18-15,-4-11 0,4 0 0,3 0 16,1-2-16,3 1 15,-4 1-15,-4-3 0</inkml:trace>
  <inkml:trace contextRef="#ctx0" brushRef="#br1" timeOffset="292756.1909">15571 14247 0,'0'0'0,"0"0"0,0 0 15,0 0-15,0 0 0,0 0 0,0 0 16,0 0-16,0 0 0,0 0 16,-27 7-16,27-7 0,-28 25 0,8-7 15,-2 6 1,-3 1-16,0 1 0,-7 12 0,0 0 15,-6 11-15,0 1 0,-2 7 16,5-3-16,4-3 0,5-5 0,0 7 16,4-3-16,4-7 15,2-4-15,3-6 16,2-1-16,2-7 0,2-7 0,3-4 16,1-4-16,2-6 0,1-4 0,5-7 15,2-4-15,-3 4 0,-1 0 16,0 1-16</inkml:trace>
  <inkml:trace contextRef="#ctx0" brushRef="#br1" timeOffset="293039.1373">15544 14238 0,'0'0'0,"0"0"0,0 0 0,5 25 16,-5-25-16,4 34 0,-1-10 16,2 2-16,-1 3 0,2 11 15,-2 4-15,1 11 0,-1-4 0,-1 2 16,0 0-16,-2 8 0,-2 0 16,-2-6-16,0 0 0,0-4 15,0-5-15,0-7 0,0-4 16,0-6-16,-1-7 0,-6-5 15,-5-9-15,5-2 0,2-1 0,2-2 16</inkml:trace>
  <inkml:trace contextRef="#ctx0" brushRef="#br1" timeOffset="293189.4714">15217 14772 0,'0'0'0,"0"0"0,0 0 15,0 0-15,25-14 0,-25 14 16,38-7-16,-13 5 0,4-2 0,2 1 16,2-2-16,2 1 0,-5 0 15,-5 1-15</inkml:trace>
  <inkml:trace contextRef="#ctx0" brushRef="#br1" timeOffset="293372.6467">15837 14920 0,'0'0'15,"0"0"-15,0 0 0,0 24 16,0-24-16,0 19 0,0-7 16,1-1-16,1-2 0,1 1 15,0 0-15,1-3 0,0-3 0,-1 2 16,1-2-16,-1 0 0</inkml:trace>
  <inkml:trace contextRef="#ctx0" brushRef="#br1" timeOffset="293823.0173">16371 14420 0,'0'0'0,"0"0"0,0 0 16,0 0-16,0 0 0,17 24 16,-17-24-16,19 23 0,-19-23 0,21 23 15,-9-11-15,-1 1 0,0-1 16,0 1-16,0-2 0,-1 0 16,0-1-16,-1 1 15,-2-4-15,0 0 0,-2 0 0,0-3 16,-1 0-16,-2-1 0,-2-3 0,-4 1 15,-4-2 1,-3 2-16,-3 0 0,-3 1 0,0 1 16,-3 1-16,-1 0 0,-9 6 15,-3 4-15,3-2 16,4 2-16,-3 7 0,5-2 0,2 3 16,3 1-16,4 0 0,3 2 15,4 2-15,4 2 0,6 0 16,3 2-16,11-2 15,7 0-15,2-1 0,2-3 0,14 4 16,9-3-16,-4-2 0,-2-6 16,16 3-16,4-4 15,-10-2-15,-8 0 0,-7-4 0,-11-1 16,-9-3-16</inkml:trace>
  <inkml:trace contextRef="#ctx0" brushRef="#br1" timeOffset="297332.3475">23350 15780 0,'0'0'0,"0"0"0,0 0 16,0 0-16,0 0 0,0 0 0,23 10 16,-23-10-16,0 0 0,0 0 15,0 0-15,0 0 0,17 14 16,-17-14-16,0 0 0,0 0 16</inkml:trace>
  <inkml:trace contextRef="#ctx0" brushRef="#br1" timeOffset="299407.5575">28276 15104 0,'0'0'0,"0"0"0,0 0 16,0 0-16,0 0 0,7 19 0,-7-19 15,0 0-15,0 0 0,-2 21 16,2-21-16,0 0 0,-15 11 15,6-8-15,-1-3 0,-2 0 16,0-3-16,1 3 0,1-3 16,2 2-16</inkml:trace>
  <inkml:trace contextRef="#ctx0" brushRef="#br1" timeOffset="299840.2307">25100 13390 0,'0'0'16,"0"0"-16,0 0 0,0 0 15,0 0-15,0 0 0,0 0 16,0 0-16,0 0 0,6-23 15,-6 23-15,-3-20 0,3 20 16,-8-25-16,8 25 0,-10-36 0,6 16 16,1-4-16,-1-5 0,2 4 15,0 3-15,0 3 0</inkml:trace>
  <inkml:trace contextRef="#ctx0" brushRef="#br1" timeOffset="308050.6782">26484 12429 0,'0'0'0,"0"0"16,0 0-16,0 0 0,0 0 0,0 0 15,0 0-15,0 0 0,0 0 16,0 0-16,0 0 0,10-17 16,-10 17-16,0 0 0,-4-23 15,4 23-15</inkml:trace>
  <inkml:trace contextRef="#ctx0" brushRef="#br1" timeOffset="308239.6818">26479 12376 0,'0'0'0,"0"0"0,0 0 16,0 0-16,0 0 0,0 0 16,0 0-16,0 0 0,12-20 0,-12 20 15,0 0-15,0 0 0</inkml:trace>
  <inkml:trace contextRef="#ctx0" brushRef="#br1" timeOffset="308400.6856">26508 12374 0,'0'0'16,"0"0"-16,0 0 0,0 0 0,0 0 15,0 0-15,0 0 16,0 0-16,0 0 0,0 0 0,0 0 15,0 0-15,0 0 0,0 0 16,0 0-16,0 0 0</inkml:trace>
  <inkml:trace contextRef="#ctx0" brushRef="#br1" timeOffset="308559.8064">26512 12443 0,'0'0'0,"0"0"16,0 0-16,0 0 0,0 0 0,0 0 16,0 0-16,0 0 0,0 0 0,0 0 15,0 0-15,0 0 0</inkml:trace>
  <inkml:trace contextRef="#ctx0" brushRef="#br1" timeOffset="308731.5877">26557 12460 0,'0'0'0,"0"0"0,0 0 0,0 0 15,0 0-15,0 0 0,0 0 16,0 0-16,0 0 0,0 0 16,0 0-16,0 0 0,0 0 0,9-22 15,-9 22-15,0 0 0</inkml:trace>
  <inkml:trace contextRef="#ctx0" brushRef="#br1" timeOffset="308914.5358">26580 12461 0,'0'0'16,"0"0"-16,0 0 0,0 0 15,0 0-15,0 0 0,0 0 16,0 0-16,0 0 0,0 0 0,0 0 15,0 0-15,0 0 0,0 0 16,0 0-16,0 0 0,0 0 0,0 0 16</inkml:trace>
  <inkml:trace contextRef="#ctx0" brushRef="#br1" timeOffset="309091.6491">26562 12481 0,'0'0'0,"0"0"15,0 0-15,0 0 0,0 0 16,0 0-16,0 0 0,0 0 16,0 0-16,0 0 0,0 0 15,0 0-15,0 0 0,0 0 16,0 0-16,0 0 0,0 0 0,0 0 16,22-17-16,-22 17 0</inkml:trace>
  <inkml:trace contextRef="#ctx0" brushRef="#br1" timeOffset="365658.9305">29957 8695 0,'0'0'15,"0"0"-15,0 0 0,0 0 0,0 0 16,0 0-16,0 0 0,0 0 16,0 0-16,0 0 0,0 0 15,0 0-15,0 0 0,0 0 16,0 0-16,0 0 0,0 0 0,0 0 15,25 3-15,-25-3 0,0 0 16,0 0-16,0 0 16,19 19-16,-19-19 0,0 0 0,8 19 15,-8-19-15,0 0 0,7 22 16,-5-12-16,0-1 0,0 0 16,1 1-16,-1 0 0,-1 3 15,-1-1-15,0 1 0,0 1 16,-1 0-16,0-1 0,0 2 15,-1 1-15,0-1 0,0 0 0,-1 8 16,-1 2-16,1-2 0,1 0 16,-1-1-16,-1 3 15,1-2-15,1 0 0,0 0 0,-1 2 16,1-1-16,0-2 0,0 9 16,0 4-16,-1-2 0,2-3 15,0 2-15,0 0 16,0-1-16,0-2 0,0 3 0,0 2 15,-2-2-15,2 0 0,0 6 16,0 1-16,1-3 0,0-4 0,0 3 16,0 3-16,-1-4 0,0-1 15,0 4-15,0 5 16,0-6-16,-1-4 0,1 7 0,0 4 16,-1-3-16,1-5 0,0 5 15,0 4-15,0-6 0,1-6 0,0 7 16,0 4-16,0-4 15,0-3-15,-1 3 0,-2 7 16,1-6-16,0-4 0,-2 13 0,-2 1 16,3-6-16,2-2 0,-1 5 15,1 2-15,1-5 0,0-2 16,-1 2-16,-2 5 0,1-3 16,0-3-16,-1 1 0,2 6 15,-2-8-15,0 1 0,-2 7 16,1 4-16,-1-4 0,0-7 0,-1 17 15,4-6 1,-1-3-16,0-2 0,-1-1 0,2 0 16,1-15-16,1 2 0,-1 17 15,0-6-15,0-12 16,0 7-16,-1 18 0,2-7 0,0-10 16,0-4-16,2 0 0,-1 4 15,-1-13-15,0 3 0,-1 2 16,-2 2-16,2-2 0,1 1 0,0-2 15,1 3-15,0-2 0,1 0 16,-1 5 0,0 4-16,-1 2 0,0 1 15,0-12-15,1-7 0,0 8 0,0 4 16,1-7-16,3-5 0,-4-1 16,-2-1-16,3-5 0,1 0 15,2 2-15,-1 0 0,-1-3 16,-2-3-16,3-2 0,0 0 15,-2-3-15,1 0 0,-1-2 16,0 0-16,-1-2 0,0 0 0,0-3 16,1 0-1,0 1-15,-2-1 0,0-2 0,0-2 0,1 3 16,-1-3-16,0 2 16,0-2-16,0 0 0,1-2 0,-1-2 15,-1-1-15,0-3 0,-1 0 0,0-4 16,-2-5-1,1 0-15,-1-1 0,1-3 0,0 4 16,0 3-16</inkml:trace>
  <inkml:trace contextRef="#ctx0" brushRef="#br1" timeOffset="367874.7002">29957 8708 0,'0'0'16,"0"0"-16,0 0 0,0 0 0,0 0 15,0 0-15,0 0 16,0 0-16,0 0 0,0 32 0,0-32 16,0 35-16,0-35 0,-1 45 15,0-14-15,1-1 0,0 2 0,0 13 16,0 5-16,-1 9 15,0-3-15,1 17 0,0 5 16,0-6-16,0-2 0,0 16 16,1 4-16,-1 3 0,0-12 0,1 48 15,1-3-15,-1-22 0,0-16 16,-2 12-16,0 8 16,-1-14-16,-1-10 0,-2 16 0,0 11 15,3-15-15,3-11 0,-3 16 16,-4 13-16,4-17 0,2-11 15,-1 13-15,0 8 0,-1-13 16,2-9-16,2 12 0,0 6 16,-2-10-16,-2-10 0,4 5 15,2 3-15,1-11 0,-2-7 0,-1 7 16,-1 4-16,-1-12 16,0-8-16,1 2 0,3 2 15,-4-11-15,-1-7 0,-1 2 0,2 1 16,2-9-16,-1-5 0,0 1 15,-1-1-15,2-10 0,1-5 0,-1-3 16,0-2-16,-1-4 0,0-3 16,-1-5-16,0-5 15,0-2-15,0 3 0,0-3 16,-2-2-16,2-1 0,1-2 0,-1-9 16,-1-6-16,1-1 0,0-1 0,0-10 15,0-8-15,-2-1 16,1 2-16,0-8 0,0-7 15,0 3-15,1 2 0,-1-15 16,0-3-16,0 5 0,1 5 0,-5-40 16,0 0-1,3 13-15,1 11 0,-3-7 0,-1-4 16,1 8-16,2 6 0,0-12 0,0-5 16,1 11-16,1 9 0,-1-13 15,-1-11-15,4 12 16,1 8-16,-4-14 0,-3-5 0,3 9 15,2 9-15,-2-10 0,-2-4 16,0 8-16,1 6 0,-3-7 16,1-6-16,-2 9 0,1 6 0,-2-6 15,0-4-15,3 10 16,2 3-16,-3-4 0,-1-5 16,0 8-16,1 4 0,-3-3 0,-1-1 15,2 6-15,1 2 0,2-1 16,0 0-16,1 5 0,0 5 0,-2-2 15,2-2-15,-1 9 0,0 6 16,-2-5-16,-1-1 16,0 5-16,2 1 0,2 3 0,1 2 15,1 4-15,0 3 0,1 1 16,1-1-16,0 10 0,1 6 16,-1-3-16,1 0 0,-2 2 15,0 4-15,1 4 0,1 0 16,-1 1-16,-1 4 0,0-3 15,0 3-15,0 0 0,0 0 16,0 5-16,4 1 0,-1 1 16,0 3-16,1 2 0,-1 2 0,0 2 15,2 1-15,-2 3 0,1 3 16,1 2-16,0 0 0,1 5 16,-1 2-16,1 1 0,-1 0 0,1 9 15,-1 4 1,1-1-16,-1-1 0,1 6 0,-1 2 15,1-1-15,0 0 0,0 13 16,-2 3-16,2-5 0,-1-5 16,1 16-16,1 5 0,-2-6 0,-1-4 15,0 36-15,-2-7 16,-2-13-16,0-9 0,0 5 16,1 6-16,1-6 0,2-4 0,-4 6 15,-3 4-15,3-4 0,1 0 16,-1 1-16,0 8 0,2-11 15,0-2-15,-2 7 0,0 5 16,-1-8-16,0-5 0,3 7 16,2 9-16,0-11 0,-1-6 0,-1 5 15,0 3-15,0-3 0,1-3 16,0 1-16,1 0 0,0-7 16,-1-7-16,0 3 0,1 0 15,-2-9-15,1-6 0,-1-3 16,1 1-16,-1-10 0,0-6 15,1 2-15,2 0 0,-2-11 0,0-8 16,-2-6-16,-1-5 16,1-3-16,2-2 0,-3-2 0,0 0 15,0 0-15,0 0 0,0-5 16,1 0-16,-1-1 0,1 0 16,0-12-16,1-7 15,0 0-15,1-3 0,1-9 16,2-10-16,-2 1 0,-2 0 0,3-14 15,1-5-15,-1 1 0,-2 1 16,0-20-16,1-5 0,-2 2 16,0 3-16,3-46 0,2 7 15,-6 14-15,-2 10 0,1-8 16,1-1-16,-1 11 0,1 10 0,-1-10 16,1-4-16,-1 11 0,-1 6 15,0-4-15,-1-5 0,2 4 16,1 6-16,-3-8 0,-3-3 15,2 8-15,1 9 0,1-6 16,0 0-16,-1 3 0,-1 3 16,2-1-16,0-5 0,-6 10 0,-1 9 15,-1-4-15,0-2 0,4 4 16,1 4-16,-2-3 16,-3-2-16,2 15 0,2 9 0,0-6 15,1-2-15,-1 9 16,2 4-16,1 1 0,0 2 0,1 6 0,-1 3 15,2 4-15,0 2 16,0 6-16,0 3 0,0 3 16,-1 1-16,0 2 0,1 4 15,1 2-15,-2 5 0,1 1 0,0 1 16,0 3-16,0 2 0,0 0 16,0 1-16,0 5 0,0 5 15,-1-3-15,0 0 16,0 3-16,0 4 0,0 1 0,-1-1 15,-2 2-15,-1 1 0,0-2 16,2 2-16,0 0 0,-1 4 16,0-6-16,0 0 0,-3 0 0,-2 2 15,3-4-15,1-1 0,0 0 16,-2-1-16,0-1 0,1 0 16,-1-7-16,-1 0 0,0-4 15,-2-3-15,2-2 0,2-2 16,2-2-16</inkml:trace>
  <inkml:trace contextRef="#ctx0" brushRef="#br1" timeOffset="369457.5417">29996 8791 0,'0'0'0,"0"0"0,0 0 0,0 0 15,0 0-15,0 0 0,0 0 16,-22 18-16,22-18 0,-27 16 15,7-3-15,0 1 0,-3 3 0,-3 2 16,-4 2-16,-8 9 0,-1 0 16,-11 11-16,0 4 0,0-5 15,3-2-15,-12 10 0,0 2 16,-4 4-16,4-5 0,-7 8 16,1-1-16,9-4 0,7-3 15,-25 20-15,4-8 0,14-15 16,9-10-16,-1 3 0,-3 4 15,11-7-15,8-4 0,-1 0 16,0 0-16,3-7 0,4-3 16,4 0-16,4-1 0,4 0 15,2-5-15,-4-4 0,-1-1 16,11-9-16,3 3 0,-1-1 16,-2-3-16,3 1 0,1 0 0,-1 0 15,3-2-15,-2 0 0,2 0 16,0 0-16,0 0 0,0 0 15,0 0-15,0 0 0,0 0 16,0 0-16,0 0 0,0 0 16,2 0-16,-2 0 0,3 0 0,-3 0 15,2 0-15,-2 0 0,3 0 16,-3 0-16,2-3 0,-2 3 16,0 0-16,0 0 0,5 3 15,-2 0-15,0-1 0,1 2 16,0 1-16,0-1 0,0 3 0,-1 2 15,1 0-15,-1 2 0,-2 3 16,1 0 0,0 5-16,0 1 0,1-2 0,-1 7 0,-1 1 15,0 7-15,0-2 0,0 5 16,1 3-16,-1 11 16,1-1-16,-2 2 0,0-1 15,0 3-15,-2 1 0,1 16 0,0 2 16,-1 1-16,0-6 0,0 7 15,-1 2-15,0 3 0,0-4 16,0 35-16,1-3 0,1-15 16,1-6-16,-2 2 0,0 1 15,0-8-15,-1-5 0,1 12 16,1 6-16,0-7 0,-1-7 0,0 7 16,-1 4-16,-2-4 0,-3-2 15,6 0-15,2 1 0,0-3 16,0-3-16,1 8 0,1 4 15,1-9-15,-2-5 0,-2 6 16,-1 4-16,0-6 0,0-3 16,2 3-16,0 5 0,0-12 15,0-5-15,0 3 0,1 2 16,-1-4-16,-1-5 0,0 0 16,2-5-16,0 0 0,0-6 0,-1-3 15,-1-2-15,0-8 0,0-5 0,2-2 16,1-3-16,3-7 15,0-6-15,0 5 0,-2 1 16,0-3-16,-1-5 0,2-1 16,0 0-16,-2-8 15,-1-7-15,1 1 0,-2 2 0,0-4 16,0 3-16,0-3 0,0 0 16,0 0-16,0 0 0,-2-3 15,2 3-15,0 0 0,-2-4 0,2 4 16,0 0-16,2 1 0,-2-1 15,0 0-15,0 0 16,0 0-16,0 0 0,0 0 0,0 0 16,0 0-16,3 0 0,-3 0 15,0 0-15,0 0 0,0 0 16,0-4-16,0 3 16,0-3-16,0 1 0,1-1 0,0-1 15,0 0-15,1 1 0,1-3 16,1-3-16,0-1 0,1 0 0,0-2 15,2-1-15,-1 0 16,2 1-16,3-4 0,3-1 16,1 0-16,0-3 0,5-5 0,1-2 15,1 1-15,2 0 0,6-8 16,1 0-16,-1 2 0,-2 1 16,4 0-16,3-3 0,3-2 15,-1 2-15,1-3 0,3-2 16,-1 3-16,-2 5 0,12-10 15,3 2-15,-4 1 0,0 7 0,6-4 16,-1 1-16,-1 3 0,-1 2 16,-4 1-16,-1 3 0,-2 2 15,-2 3-15,2-2 16,3-1-16,-4 2 16,-1 2-16,-11 5 0,-7 4 0,-5 2 15,-4 1-15,0 2 0,-3 0 16,-2 1-16,-2 2 0,-2 0 0,-1 1 15,-4 1-15,-2 1 16,0 0-16,1-3 0,-1 3 16,3 0-16,-3 0 0,0 0 0,-3-3 15,-1 2-15,-3-3 0,1 0 16,0-1-16,1 3 0,0-1 16</inkml:trace>
  <inkml:trace contextRef="#ctx0" brushRef="#br1" timeOffset="370974.4452">25185 8498 0,'0'0'0,"0"0"0,0 0 0,0 0 15,0 0-15,0 0 0,0 0 16,6 26-16,-6-26 0,6 29 15,-3-8-15,0 1 0,0 3 0,0 3 16,0 5-16,2 9 16,-1 0-16,-1 7 0,1 6 15,-1 8-15,0-2 0,0 15 0,0 1 16,-1-4-16,0-5 0,0 20 16,1 3-16,-1 4 0,0-8 15,1 43-15,1-6 0,-1-17 16,0-11-16,0 4 0,2 7 15,-3-10-15,-2-8 0,1 11 16,0 11-16,-1-12 0,0-5 16,0 9-16,-1 4 0,2-6 0,1-1 15,3 7-15,0 5 16,-1-11-16,-2-8 0,1 9 0,1 7 16,-1-11-16,1-8 0,-2 5 15,0 5-15,-2-9 0,-2-6 16,2 4-16,2 1 0,-2-10 15,0-5-15,0 0 0,0 2 16,1-6-16,0-1 0,2-7 16,0-1-16,2-15 0,-1-8 0,0 4 15,-2 4-15,0-12 0,-1-10 16,2-2-16,2-1 0,-3-3 16,0-3-16,-3 1 0,-1-1 15,0-6-15,1-4 0,-1-2 16,2-4-16,0 0 15,0 0-15,0 0 0,-3-1 16,4-2-16,3-3 0,-3-3 0,-1-2 16,-1 1-16,-1 0 0,1-3 15,-1 0-15,0 1 0,0 1 16,1 3-16,0 0 0,-1 0 0,1 0 16,1-2-16,1-3 15,2 0-15,1 1 0,0 2 16,2 0-16,-1-1 0,2 0 0,1 1 15,2 0 1,2 1-16,2 0 0,2 1 0,0 1 16,5 0-16,3-1 15,1 1-15,-1 0 0,10-1 0,5 1 16,-3 0-16,-1 1 0,6 0 16,6 1-16,-1 0 0,0 0 15,14 0-15,1 0 16,-3 3-16,-4 1 0,14 0 0,4-1 15,-6 2-15,-4 0 0,14 0 16,2 0-16,-9 0 0,-8 0 0,41 0 16,0 2-16,-16-3 0,-11 0 15,6 0-15,5-2 16,-10 2-16,-7 0 0,5 3 0,3 3 16,-8 0-16,-7-1 0,7 0 15,6 0-15,-11 0 0,-8 0 0,9-2 16,7-5-16,-6 3 15,-2 0-15,8 0 0,5 1 16,-9 1-16,-6-2 0,9 1 16,6 2-16,-13-3 0,-8-1 0,10 1 15,7 1-15,-7 2 0,-4 2 16,7-2 0,6-2-16,-11 4 0,-8 0 0,-1-1 15,0-1-15,-2-2 0,-3 1 0,1 1 16,1-1-16,-8 0 0,-5-2 0,1 1 15,2 1-15,-6 0 16,-7 1-16,-4-1 0,-4 0 16,-5-2-16,-3-1 0,-3 0 0,-1-1 15,-5 2-15,-4 0 0,-4 2 16,1-4-16,-4-1 0,-2-2 16,3 2-16,0 0 0,3 2 15</inkml:trace>
  <inkml:trace contextRef="#ctx0" brushRef="#br1" timeOffset="371990.6303">25123 8934 0,'0'0'0,"0"0"0,0 0 16,0 0-16,0 0 0,23-12 0,-23 12 15,24-7-15,-24 7 16,34-9-16,-9 4 0,-1 0 0,0 1 16,10-1-16,3-1 0,0 1 15,2 1-15,13-2 0,4 1 16,0 0-16,2 2 0,11-1 15,0-1-15,-1-1 0,-1-2 0,13 1 16,0 4-16,-3 0 0,-3 3 16,12-2-16,-1-2 15,-2 2-15,-3 0 0,37 0 16,-9 0-16,-9 4 0,-6 3 0,3-6 16,1-3-16,-7-2 0,-4 0 15,1 3-15,2 0 0,-3 1 16,-2 0-16,4-1 0,2-2 15,-3 2-15,-1 0 0,-1 1 16,0 0-16,-7 0 0,-4 1 0,1 1 16,1 0-16,-4 0 0,-4 0 15,0 0-15,-2-2 0,-1 1 16,-1 2-16,-6-1 0,-4 0 16,-3-1-16,-2 0 0,1 1 15,3 1-15,-5 3 0,-4-1 16,2-1-16,2-2 0,-8 1 15,-3-1-15,-1 4 0,1-1 16,-8 1-16,-3-2 0,-2 0 16,0-1-16,-2-2 0,-1-2 0,-1 3 15,-2 2-15,-11-1 0,1-1 16,-1-1-16,-1 1 0,-1-1 16,-1 1-16,1 0 0,-2-1 15,-1 0-15,0 0 0,-2 1 16,3-2-16,-3 2 0,0 0 15,0 0-15,1 4 0,-1-4 0,0 0 16,0 0-16,0 0 16,0 0-16,0 0 0,0 0 0,0 0 15,0 0-15,0 0 0,0 0 16,0 0-16,0 0 0,0 0 16,0 4-16,-1-2 0,-2 2 15,0 0-15,0 0 0,-1 0 16,2-1-16</inkml:trace>
  <inkml:trace contextRef="#ctx0" brushRef="#br1" timeOffset="377628.4677">28369 14927 0,'0'0'0,"0"0"0,0 0 15,0 0-15,0 0 0,0 0 0,21-15 16,-21 15-16,0 0 0,18-15 16,-18 15-16,15-14 0,-8 7 0,1-3 15,-1-1-15,0 0 16,0-3-16,-1-1 0,1-2 15,-1 0-15,1 1 0,2-12 16,1-1-16,-1 2 0,-1 1 0,2-3 16,0-2-16,0-1 15,0 2-15,2-13 0,2-3 16,-2 3-16,-1 1 0,1-9 0,0-5 16,-2 6-16,-1 2 0,3-12 15,2-5-15,-3 6 0,-1 5 0,1-16 16,1-6-16,-1 11 15,0 7-15,6-36 0,-3 3 16,-4 12-16,-2 8 0,0-5 16,-1-2-16,0 6 0,-2 4 0,1-10 15,1-5-15,-1 11 0,2 9 16,1-12-16,2-7 16,-1 9-16,-2 6 0,6-12 0,2-7 15,-1 8-15,-3 8 0,1-11 16,1-7-16,-3 11 0,-2 8 15,2-12-15,2-7 0,0 8 16,-2 5-16,2-9 0,1-2 16,0 7-16,2 8 0,2-11 15,1-8-15,-1 14 0,-1 9 0,2-11 16,5-11-16,-1 13 0,-1 2 16,0-4-16,0-5 15,-6 8-15,-2 3 0,-1-10 0,1-9 16,0 12-16,-1 8 0,-2-7 15,-2-4-15,-2 5 0,0 5 0,1-7 16,0-6-16,-1 12 16,-1 7-16,-1-5 0,1-5 15,-2 3-15,-1 1 0,1-5 16,-1-5-16,0 17 0,1 10 0,-2-15 16,0-11-16,1 15 0,2 10 15,-2-14-15,1-10 0,2 9 16,1 7-16,-1-2 0,2-2 15,-3 4-15,1 4 0,1-6 16,1-4-16,1 10 0,1 7 0,2-4 16,1-1-16,-3-2 15,-1 1-15,-2-5 0,-2-1 16,0 0-16,-2 2 0,3 4 0,0 4 16,0-2-16,-1 3 0,1-7 15,-1-7-15,3 7 0,1 5 16,0 2-16,-1-3 0,1 4 15,-2 6-15,-2-10 0,0-7 16,-5 10-16,-2 8 0,0-5 16,2-2-16,-1 6 0,0 4 0,1-3 15,1-6-15,-3 5 0,-1 3 16,3-2-16,3 1 16,0 4-16,1 0 0,-4 0 0,-1-2 15,2 9-15,2 5 0,-2 1 16,0 0-16,-1 4 0,-1 1 15,3-7-15,2-4 0,-2 7 0,0 5 16,-1 14-16,1-1 16,0-6-16,-2-2 0,0 3 15,0 2-15,0 2 0,0 3 0,0 1 16,0 2-16,-3 3 0,0 2 16,-1 7-16,-2 3 0,2 0 15,-2-1-15,2-1 0,-1-2 16,2-1-16</inkml:trace>
  <inkml:trace contextRef="#ctx0" brushRef="#br1" timeOffset="378908.6713">25172 13325 0,'0'0'0,"4"-7"0,2-5 0,1-3 15,0-1-15,6-12 0,4-5 16,2-4-16,1-1 0,7-14 15,1-1-15,4-10 0,-3 2 0,9-9 16,4-1-16,-4 3 16,-4 2-16,9-16 0,1-3 0,15-23 15,-9 15-15,4-6 16,3-8-16,-7 13 0,-3 8 0,3-6 16,4-5-16,-4 10 0,-3 4 15,4-11-15,2-8 0,-3 6 16,-2 4-16,-1-11 0,-3-11 15,2 11-15,0 8 0,6-7 16,4-2-16,-7 2 0,-5 0 0,12-7 16,8-6-16,-5 6 15,-4 3-15,1-7 0,1-4 0,-1 8 16,-4 7-16,5-12 0,1-8 16,-5 12-16,-6 8 0,9-8 15,4-5-15,-1 8 0,-2 7 16,7-5-16,4-6 0,-6 4 15,-5 2-15,10-5 0,7-4 16,-6 13-16,-4 11 0,5-12 16,3-7-16,-7 11 0,-5 10 0,6-8 15,3-3-15,-5 7 0,-3 3 16,3-2-16,3-4 16,-4 6-16,-5 3 0,5 0 0,2 0 15,-8 8-15,-9 8 0,5-7 16,3-8-16,-4 10 0,-2 10 0,2-4 15,0-3-15,-1 4 0,-2 3 16,-2-2-16,-1-2 16,-3 4-16,-1 3 0,-1-3 15,-1 0-15,-3 13 0,0 6 0,0-3 16,3-5-16,-6 11 0,-3 4 16,0-3-16,0 0 0,-6-2 15,-4 0-15,0 5 0,1 3 16,-1 9-16,0 6 0,-3-8 15,-3-7-15,-4 8 0,-2 6 0,2 1 16,2 2-16,-3-2 0,-2 2 16,0 1-16,-1 1 15,0 5-15,-1 3 0,-3 0 0,-4-1 16,1 6-16,0 0 0,0 2 16,0 2-16,0 0 0,-2-3 15,-1 3-15,-2 0 0,-5 5 16,-2 1-16,-5 1 0,-4 0 15,0 2-15,-1 1 0,4-1 16,4-2-16,3-1 0</inkml:trace>
  <inkml:trace contextRef="#ctx0" brushRef="#br1" timeOffset="379560.9285">29743 5424 0,'0'0'15,"0"0"-15,0 0 0,0 0 16,8-26-16,-8 26 0,6-16 16,-4 6-16,0 0 0,-1 2 0,-2 3 15,-1-2-15,0 2 0,-4-2 16,-2 1-16,0 1 0,-2 5 16,-4 0-16,-1 0 0,-2 2 15,0 1-15,-8 3 0,0 3 16,1-1-16,2 2 0,0 2 15,0 4-15,1 1 0,2 0 16,-2 1-16,1-1 0,5 0 16,3-2-16,4 2 0,3-1 15,4 0-15,2 0 0,6-4 0,4-1 16,0-2-16,2-3 0,6-3 16,5-3-16,5-5 0,-2-2 15,1-2-15,3-2 16,0 2-16,0-3 0,1-4 0,-4-2 15,-2-2-15,-3-3 0,-3 0 16,-4-1-16,-5 3 0,-3 0 0,-5-1 16,-1-3-16,-5 4 15,-2 1-15,-3 2 0,-2 4 16,-2 3-16,-3 0 0,-6 2 0,-5 1 16,1 2-16,0 1 0,-11 5 15,-1 4-15,3 0 0,2 0 16,-3 6-16,-1 1 0,4 4 15,3 5-15,2 1 0,1 2 16,4 6-16,5 0 0,2 5 16,4 1-16,7 2 0,4 1 0,1-4 15,-1-9-15,0-7 0</inkml:trace>
  <inkml:trace contextRef="#ctx0" brushRef="#br1" timeOffset="380474.5522">29881 5437 0,'0'0'0,"0"0"0,0 0 16,-14-22-16,6 16 0,-3-2 15,-2-2-15,-4 2 0,0 1 16,-9 0-16,0 2 0,-2-1 15,1 1-15,-3 3 0,-1 3 16,1 0-16,2 0 0,-7 4 16,1 3-16,3 1 0,4 2 0,3 3 15,3 2-15,3-4 0,4-2 16,3 2-16,2 2 0,2-2 16,3-2-16,3-2 0,3-2 15,2 1-15,3-3 0,3-1 16,4-1-16,2-2 0,0 0 15,2-2-15,2-3 0,-1 0 16,0-1-16,4-4 0,-1-3 16,-2-3-16,-3 2 0,-3-3 15,-1 0-15,-2 2 0,-2 3 0,-3 0 16,-3 1-16,-2-1 0,-2-3 16,-3 1-16,-4-2 0,-1 6 15,-3 1-15,-3 2 0,-3 0 16,-1 2-16,0 3 0,-7 1 15,-3 2-15,3 3 0,0 4 0,2-1 16,0 3-16,3-4 0,2 2 16,0 0-16,2 1 15,2-1-15,4 0 0,3 0 0,1-2 16,3 3-16,1 1 0,2-3 16,0-1-16,2 1 0,3-3 15,0 0-15,2-2 0,0-2 16,2-1-16,0-1 0,-1-3 15,1 1-15,0 2 0,-2-3 16,1 1-16,0-1 0,-1 0 0,-3 1 16,1-2-16,-2 0 0,0 2 15,-1-1-15,-1 1 0,-1 2 16,-2 1-16,-4 1 0,-2-2 16,2 2-16,0 0 0,1 0 15</inkml:trace>
  <inkml:trace contextRef="#ctx0" brushRef="#br1" timeOffset="381005.5287">30247 10549 0,'0'0'0,"0"0"16,0 0-16,0 0 0,0 0 0,0 0 16,0 0-16,0 0 0,0 0 15,0 0-15,0 0 0,0 0 16,-15 18-16,15-18 0,0 0 15,0 0-15</inkml:trace>
  <inkml:trace contextRef="#ctx0" brushRef="#br1" timeOffset="381176.5346">30284 10531 0,'0'0'0,"0"0"0,0 0 0,0 0 15,0 0-15,0 0 0,0 0 16,0 0-16,0 0 0,0 0 16,0 0-16,0 0 0,0 0 0,0 0 15</inkml:trace>
  <inkml:trace contextRef="#ctx0" brushRef="#br1" timeOffset="381305.5382">30344 10464 0,'0'0'0,"0"0"16,0 0-16,0 0 0,0 0 0,0 0 15,0 0-15,0 0 0,0 0 16,0 0-16,0 0 16,0 0-16,0 0 0,0 0 0,-15 18 15,15-18-15</inkml:trace>
  <inkml:trace contextRef="#ctx0" brushRef="#br1" timeOffset="394891.1591">21502 5101 0,'0'0'0,"0"0"0,0 0 16,0 0-16,0 0 0,0 0 0,0 0 15,0 0-15,0 0 0,2 25 16,-2-25-16,-9 29 0,2-10 0,-1 1 15,0 3-15,-2 2 0,-1 0 16,-3 8-16,1 0 16,1-2-16,0 1 0,1-2 0,0-2 15,-1 1-15,1-4 0,1 0 16,1-5-16,3-2 0,2-4 16,2-2-16,1-1 0,0-4 15,1-3-15,0-4 0,-1-4 16,-1 0-16,1 1 0,1 0 0</inkml:trace>
  <inkml:trace contextRef="#ctx0" brushRef="#br1" timeOffset="395376.1657">21380 5060 0,'0'0'0,"0"0"16,0 0-16,0 0 0,0 0 15,30-11-15,-30 11 0,33-3 0,-15 4 16,1 0-16,3 1 16,-1 3-16,0 1 0,4 4 0,-3-1 15,-5 2-15,-1 1 0,-5 3 16,-5 2-16,-3-1 0,-4-2 16,-6 2-16,-4 1 0,-2-3 15,-2 1-15,-5 0 0,-4 0 16,-6 3-16,1 1 0,-1-5 15,0 1-15,4-2 0,0-2 0,5-1 16,5-3-16,3 0 16,3-2-16,5-2 0,5-3 0,2-1 15,5-5-15,4-1 0,3-1 16,5-2-16,3-1 0,8-1 16,2 0-16,1 1 0,1 2 0,-2-1 15,0 1-15,-3 5 16,-4 1-16,2 3 0,-5 3 15,-7-1-15,-3 3 0,-3-1 16,-3 3-16,-5 3 0,-2 4 0,-4 3 16,-1 1-16,-4-1 0,-1 0 15,-4-1-15,-1-2 0,-2 2 16,0-2-16,3-1 0,2-2 16,2-1-16,2-2 0,2-2 15,2 0-15,2-6 0,1-4 0,2 4 16,-1-2-16,1 2 15</inkml:trace>
  <inkml:trace contextRef="#ctx0" brushRef="#br1" timeOffset="395624.3621">22038 5125 0,'0'0'0,"0"0"16,0 0-16,0 0 0,-3 22 0,3-22 15,-2 28-15,2-28 16,-5 36-16,2-15 0,0 2 0,-2-1 16,1 1-16,-1 3 0,-1-2 15,1-2-15,-1-2 0,2-1 16,-1-2-16,0-1 0,-1-3 16,2-1-16,0-4 0,2-3 15,2 0-15,0-3 16,0 1-16,0-1 0</inkml:trace>
  <inkml:trace contextRef="#ctx0" brushRef="#br1" timeOffset="395941.0566">21985 5071 0,'0'0'0,"0"0"0,14-7 0,-4 4 16,2 0-16,4 1 0,5 0 15,0 2-15,1 0 0,8 3 16,0 3-16,-2 2 0,0 0 0,-5 3 16,-3 2-16,-3 1 15,-3 1-15,-2 5 0,-3 2 16,-6 1-16,-4-2 0,-8 4 0,-5 1 16,-4 0-16,0 0 0,-5-1 15,-2 0-15,0-2 0,-2-4 16,0 3-16,2-2 0,7-4 15,2-4-15,4-1 0,3-4 16,4-3-16,2-1 0,3-3 16,3-7-16,-1 2 0,0 3 0,0-3 15</inkml:trace>
  <inkml:trace contextRef="#ctx0" brushRef="#br1" timeOffset="396166.0552">22706 5046 0,'0'0'16,"0"0"-16,0 0 0,0 0 15,-7 25-15,7-25 0,-8 29 16,2-11-16,-2 3 0,-2-1 16,-1 2-16,-2 1 0,-2 2 0,-1 4 15,2-2-15,1-4 0,3-2 16,2-1-16,0-4 0,2-1 15,2-1-15,3-7 0,2-5 16,0 2-16,0-2 0,-1-2 16</inkml:trace>
  <inkml:trace contextRef="#ctx0" brushRef="#br1" timeOffset="396391.066">23007 5086 0,'0'0'0,"0"0"16,0 0-16,0 0 0,0 0 0,-8 29 16,8-29-16,-10 31 15,3-12-15,-3 2 0,-1 2 16,-1-1-16,0 1 0,-2 5 0,2-3 16,2-1-16,1-2 0,2-4 15,2-3-15,2-4 0,0-3 16,1-2-16,1 0 0,0-2 15</inkml:trace>
  <inkml:trace contextRef="#ctx0" brushRef="#br1" timeOffset="396776.0698">23536 5071 0,'0'0'15,"0"0"-15,0 0 0,0 0 0,-4 22 16,4-22-16,-8 26 0,2-9 16,1 1-16,-3 2 0,-2-1 15,-1 2-15,-1-3 0,-5 7 16,1-2-16,0-2 0,2-1 16,2-6-16,1 0 0,2-4 15,1 0-15,3-3 0,-1-1 16,2-1-16,1 0 0,0-1 15,2-2-15,2 1 0,2-1 0,1 2 16,4-2-16,2-1 0,2 0 16,2 0-16,3-1 0,0 0 15,2-1-15,8 0 0,0 0 16,1 0-16,-2 0 0,0-1 16,-2 1-16,-1 0 0,-1 0 0,-2 0 15,-2-3-15,-3 3 16,-2-1-16,-2 0 0,-1 0 15,-2-5-15,-3-1 0,0 2 0,-1-2 16,0 2-16</inkml:trace>
  <inkml:trace contextRef="#ctx0" brushRef="#br1" timeOffset="396959.108">23637 5003 0,'0'0'0,"0"0"16,0 0-16,25-4 0,-25 4 0,28 0 15,-10 4-15,0 0 0,-2 1 16,3 1-16,-4 0 0,-1-2 16</inkml:trace>
  <inkml:trace contextRef="#ctx0" brushRef="#br1" timeOffset="397125.078">23496 5282 0,'0'0'0,"0"0"16,0 0-16,37-7 0,-37 7 0,38-6 15,-11 2-15,-1-1 0,1-1 0,1 0 16,-3 1-16,-4 0 0</inkml:trace>
  <inkml:trace contextRef="#ctx0" brushRef="#br1" timeOffset="397375.1257">24092 5003 0,'0'0'0,"0"0"0,0 0 15,27-6-15,-12 5 0,3-1 0,4 1 16,3 0-16,1-1 0,8 2 16,1 0-16,-5 0 0,-1 0 15,4 1-15,-2 0 16,-6 0-16,-4 0 0,-4-1 0,-4 0 16,-5-1-16,-3 1 0,-2-1 15,-3 1-15,0-2 0,0 2 0,0-2 16</inkml:trace>
  <inkml:trace contextRef="#ctx0" brushRef="#br1" timeOffset="397625.093">24213 5128 0,'0'0'0,"0"0"0,0 0 0,0 0 16,-20 19-16,20-19 0,-14 31 15,6-13-15,0 2 0,-2 4 16,-1 5-16,-2 6 0,0 0 0,-5 8 15,1 2-15,1-6 0,2-4 16,2 1-16,1 0 0,2-4 16,1-2-16,-1 0 0,3-3 15,0-4-15,1-5 0,1-3 16,2-1-16,0-4 0,1-4 16,1-1-16,0-5 0,2-5 15,-1-4-15,0 2 0,0 3 16,1-2-16</inkml:trace>
  <inkml:trace contextRef="#ctx0" brushRef="#br1" timeOffset="397791.0961">24180 5290 0,'0'0'0,"0"0"0,0 0 15,29-7-15,-29 7 0,35-6 16,-8 4-16,2 2 0,0 1 0,9 3 15,2 3-15,-5 0 0,-4-1 16,0-1-16,-5 0 0,-7-1 16</inkml:trace>
  <inkml:trace contextRef="#ctx0" brushRef="#br1" timeOffset="398458.1756">21383 6161 0,'0'0'16,"0"0"-16,0 0 0,0 0 0,0 0 16,0 0-16,0 0 15,-11 29-15,11-29 0,-11 36 0,4-15 16,-3 5-16,-1 2 0,0 1 16,-2 3-16,-1 7 0,1 0 15,-1 7-15,0-6 0,2-2 16,1-5-16,2-4 0,3-7 15,0-1-15,1-3 0,0-4 16,1 0-16,1-4 0,0-3 0,2-3 16,1-4-16,0 0 0,0-6 15,2-5-15,1-3 0,-1 3 16,-1 1-16,0 2 0</inkml:trace>
  <inkml:trace contextRef="#ctx0" brushRef="#br1" timeOffset="398941.7782">21286 6201 0,'0'0'0,"0"0"15,0 0-15,0 0 0,26-11 16,-26 11-16,0 0 16,34 0-16,-20 0 0,4 5 0,2 1 15,-3 1-15,0 0 0,-3 3 16,-1 2-16,1 5 0,-4-2 15,-6 3-15,-4 0 0,-4 0 0,-5-1 16,-3-2-16,-4 2 16,-1-2-16,-2 2 0,-7-2 0,-1 2 15,2-5-15,1 1 0,5-5 16,1 3-16,4-4 0,3 0 16,2-4-16,2 1 0,2-1 15,1-2-15,4-1 0,4 0 16,2-3-16,4-2 0,7 1 15,4-2-15,0 1 0,1-1 16,3 2-16,4 0 0,-3 1 0,-1 0 16,4 2-16,-2 2 15,-4 1-15,-3 2 0,-5 3 0,-2 2 16,-4 1-16,-3 0 0,-5 1 16,-5 4-16,1-2 0,-1 2 15,-5 3-15,-3 0 0,-3 0 16,-1-4-16,-2 0 0,-1 3 15,3-5-15,2-2 0,1-3 16,4-2-16,1 1 0,1-2 0,3-4 16,2-7-16,1 3 0,-1 0 15,1 1-15</inkml:trace>
  <inkml:trace contextRef="#ctx0" brushRef="#br1" timeOffset="399159.8429">21875 6376 0,'0'0'0,"0"0"15,0 0-15,0 0 0,-5 32 16,5-32-16,-5 32 0,2-14 16,-1 0-16,-1 3 0,1-2 15,-2 2-15,1-3 0,-2 3 16,2-3-16,0 0 0,2-4 0,0-3 15,-1-1-15,1-2 0,0-4 16,0-1-16,1 1 16,1-1-16</inkml:trace>
  <inkml:trace contextRef="#ctx0" brushRef="#br1" timeOffset="399492.0451">21786 6359 0,'0'0'16,"0"0"-16,0 0 0,21-8 0,-21 8 16,24-7-16,-6 7 0,0 0 15,2 0-15,1 3 0,1 0 16,0 1-16,0 0 0,5 3 16,-1 4-16,-4 0 0,-2 3 15,-4 3-15,-3 1 0,-3-3 16,-3 3-16,-4 0 0,-3 0 15,-3 3-15,-3-3 0,-4 7 16,-2-4-16,0 1 0,1-4 0,-4-1 16,0-3-16,1-2 0,-1 2 15,-1-4-15,-2-2 0,2 2 16,0-3-16,4-3 0,1 0 16,2-1-16,3-4 0,4-5 15,5-1-15,-1 0 0,0 0 0,-1 3 16</inkml:trace>
  <inkml:trace contextRef="#ctx0" brushRef="#br1" timeOffset="399791.462">22657 6320 0,'0'0'15,"0"0"-15,0 0 0,0 0 0,0 0 16,-8 24-16,8-24 16,-10 21-16,5-7 0,-4 4 0,-2 1 15,-1 2-15,0 3 0,-4 6 16,2 1-16,1-2 0,0-1 16,-1-3-16,1-3 0,1-1 15,1-3-15,1 3 0,2-2 16,4-8-16,2 2 0,2-6 15,2-3-15,2-3 0,3-2 0,-2-2 16,0 2-16,-1-2 0</inkml:trace>
  <inkml:trace contextRef="#ctx0" brushRef="#br1" timeOffset="400141.6332">23004 6336 0,'0'0'0,"0"0"0,0 0 16,0 0-16,0 0 0,0 0 15,-8 32-15,8-32 0,-8 26 0,0-12 16,-2 4-16,-1 1 15,0 1-15,-1 2 0,-1 3 16,-3 4-16,3-1 0,-1-3 16,-1 0-16,3-3 0,1-1 0,-1 3 15,2-3-15,1-3 0,2-3 0,-1-2 16,-1-1-16,4-5 16,0 1-16,1-5 0,1 1 15,0 2-15,1-2 0,-1-3 16,-2-1-16,3-1 0,0 1 0,0 0 15</inkml:trace>
  <inkml:trace contextRef="#ctx0" brushRef="#br1" timeOffset="401024.1241">22799 6369 0,'0'0'0,"0"0"0,0 0 15,-29 0-15,29 0 0,-30 7 16,9-3-16,0 6 0,-1 0 0,-6 5 15,2 3-15,0-3 16,3 2-16,-1 8 0,3 4 16,3-4-16,4 3 0,7-3 15,7-6-15,4 1 0,1-1 0,6-5 16,5 0-16,4-3 0,2-4 16,2-1-16,1-5 0,1 3 15,-1-4-15,3-4 0,0-1 16,-1-1-16,-2-1 0,6-3 15,1-5-15,-5 1 0,-2 0 0,-4-1 16,-1 0-16,-5-2 16,-3 3-16,-3-3 0,-4 2 0,-2 4 15,-4-2-15,-5 1 0,-4-2 16,-5 0-16,-5 3 0,-2-1 16,-2 2-16,-3 0 0,-1 2 15,2 1-15,0 1 0,2 2 16,3 3-16,-3 2 0,1 5 15,8-2-15,1 3 0,4-3 16,2 0-16,1-1 0</inkml:trace>
  <inkml:trace contextRef="#ctx0" brushRef="#br1" timeOffset="401258.4035">23336 6540 0,'0'0'0,"11"0"15,7-3-15,1 3 0,2-1 16,11-1-16,4 1 0,9 1 16,-1 0-16,-2-1 0,-2-1 15,-6 2-15,-5 0 0,-4 0 16,-6 2-16,-5-2 0,-2 1 0,-3-1 15</inkml:trace>
  <inkml:trace contextRef="#ctx0" brushRef="#br1" timeOffset="401507.6191">23135 6793 0,'0'0'0,"0"0"15,0 0-15,24-3 0,-24 3 0,34-4 16,-10 1-16,3 0 16,2-1-16,11 1 0,2 2 15,-2-2-15,-2 3 0,7-4 0,-5 0 16,-4 1-16,-6-2 0,-2-1 16,-3 0-16,-3-2 0,-3 1 0,-3-4 15,-4 1-15,-3 1 16,-2 0-16,0 5 0</inkml:trace>
  <inkml:trace contextRef="#ctx0" brushRef="#br1" timeOffset="401741.625">23673 6398 0,'0'0'0,"0"0"15,0 0-15,0 0 0,0 0 0,0 0 16,0 0-16,0 0 15,-1012 25-15,2014-25 0,-1012 28 16,10-28-16,-14 36 0,4-14 16,-3 5-16,1-1 0,0 1 0,-4 6 15,-1 3-15,3-3 0,2-1 16,-2 3-16,2-2 0,5-5 16,1-3-16,3-4 0,3-3 15,0-3-15,0-1 0,0-4 16</inkml:trace>
  <inkml:trace contextRef="#ctx0" brushRef="#br1" timeOffset="402158.9495">24163 6519 0,'0'0'16,"0"0"-16,0 0 0,0 0 15,0 0-15,0 0 0,0 0 16,0 0-16,0 0 0,3 31 16,-3-31-16,-8 29 0,8-29 0,-13 32 15,3-14-15,-2-1 0,-2-1 16,0 2-16,0-1 16,0-2-16,2-2 0,-2 2 0,2-2 15,1-1-15,1-4 0,2 2 16,2-3-16,0 0 0,2-3 0,0 0 15,2 1-15,1-3 16,0 1-16,1-2 0,1 2 16,2 0-16,3-2 0,5 2 0,3-1 15,2-1-15,0 0 0,3-1 16,2 0-16,0 0 0,1 0 16,5-1-16,0-2 0,-4-1 15,-1 0-15,0 1 0,1-2 16,-3 0-16,-2 0 0,-5-4 15,-3 1-15,-1 0 0,-1 2 0,-3 1 16</inkml:trace>
  <inkml:trace contextRef="#ctx0" brushRef="#br1" timeOffset="402341.7782">24105 6529 0,'0'0'0,"0"0"16,0 0-16,0 0 0,26-10 0,-26 10 16,36-5-16,-16 3 0,-1-1 15,1 2-15,0 4 0,-2-2 16,-2-1-16,2 0 0,-3 0 16,-1 0-16</inkml:trace>
  <inkml:trace contextRef="#ctx0" brushRef="#br1" timeOffset="402507.9886">24125 6704 0,'0'0'0,"0"0"0,0 0 16,0 0-16,34-3 0,-34 3 16,42-4-16,-16 3 0,3-1 15,2-2-15,1 1 0,2-1 0,-5 0 16,-5 1-16</inkml:trace>
  <inkml:trace contextRef="#ctx0" brushRef="#br1" timeOffset="402758.2381">24581 6437 0,'0'0'0,"0"0"15,0 0-15,21-4 0,-21 4 0,28-3 16,-6 2-16,0-1 0,1 1 16,4-2-16,2 3 15,7-1-15,-4 1 0,-1 0 0,-2 0 16,3-3-16,-4 3 0,-5-1 16,-4-1-16,-5 1 0,-2-2 0,-5 2 15,-5-2-15,0 0 16,-2 3-16,2-1 0</inkml:trace>
  <inkml:trace contextRef="#ctx0" brushRef="#br1" timeOffset="403008.3615">24705 6566 0,'0'0'0,"0"0"16,0 0-16,-20 31 0,20-31 0,-17 29 15,9-9-15,-1 3 0,0 2 0,-2 7 16,0 4-16,-1-1 15,0-2-15,-5 9 0,1 0 16,0-2-16,2-2 0,1 3 0,3-5 16,1-4-16,2-2 0,2-4 15,0-3-15,2-2 0,1-3 16,1-6-16,0-1 0,1-3 16,0 0-16,2-8 0,2-2 15,0-7-15,-1-7 0,-1 4 16,0 4-16,0 0 0</inkml:trace>
  <inkml:trace contextRef="#ctx0" brushRef="#br1" timeOffset="403174.3658">24670 6754 0,'0'0'0,"0"0"15,0 0-15,26-7 0,-26 7 0,32-6 16,-8 5-16,2-2 15,0 3-15,12 0 0,1 3 16,-2 8-16,-3 9 0,0-1 0,-6-4 16,-6-2-16</inkml:trace>
  <inkml:trace contextRef="#ctx0" brushRef="#br1" timeOffset="412416.6061">25639 11857 0,'0'0'0,"0"0"0,0 0 16,0 0-16,0 0 0,0 0 0,0 0 16,0 0-16,0 0 0,0 0 15,0 0-15,0 0 0,0 0 16,0 0-16,0 0 0,0 0 0,0 0 15,0 0-15,0 0 16,0 0-16,0 0 0,0 0 0,0 0 16,0 0-16</inkml:trace>
  <inkml:trace contextRef="#ctx0" brushRef="#br1" timeOffset="413367.8824">28832 12736 0,'0'0'0,"0"0"16,0 0-16,0 0 0,0 0 0,0 0 15,0 0-15,0 0 0,0 0 16,0 0-16,0 0 0,0 0 16,0 0-16,0 0 0,0 0 15,0 0-15,0 0 0,0 0 16,-11-20-16,11 20 0</inkml:trace>
  <inkml:trace contextRef="#ctx0" brushRef="#br1" timeOffset="422323.0743">29091 5512 0,'0'0'16,"0"0"-16,0 0 0,0 0 15,0 0-15,0 0 0,0 0 16,18 17-16,-18-17 0,0 0 16,16 23-16,-16-23 0,11 20 0,-7-12 15,1 2-15,-1-3 0,-1 0 0,1-1 16</inkml:trace>
  <inkml:trace contextRef="#ctx0" brushRef="#br1" timeOffset="429061.4861">29652 8695 0,'0'0'0,"0"0"0,0 0 15,0 0-15,0 0 0,24 10 16,-24-10-16,0 0 0,23 14 0,-15-8 15,0 2-15,-1-1 0,1 0 16,-1 3-16,-2 0 0,1-1 16,-2-2-16,1 1 0</inkml:trace>
  <inkml:trace contextRef="#ctx0" brushRef="#br1" timeOffset="429713.2404">29527 13874 0,'0'0'0,"0"0"16,0 0-16,0 0 0,0 0 0,0 0 15,0 0-15,0 0 0,0 0 16,0 0-16,0 0 16,0 0-16,0 0 0,0 0 0,0 0 15,0 0-15,0 0 0,0 0 16,0 0-16,0 0 0,0 0 0,0 0 16,0 0-16,0 0 0,0 0 15,0 0-15,0 0 0,0 0 16,0 0-16,0 0 0,0 0 15,0 0-15,0 0 0,0 0 16,0 0-16,0 0 0,0 0 0,0 0 16,0 0-16,0 0 15,17-24-15,-17 24 0,0 0 16,3-26-16,-3 26 0,2-21 0,-2 21 16,0 0-16</inkml:trace>
  <inkml:trace contextRef="#ctx0" brushRef="#br1" timeOffset="430257.8712">28782 6898 0,'0'0'0,"2"-4"0,0 0 0,0 1 16,1-1-16,-1 0 0,0 0 15,0 1-15,0 0 0,-2 3 16,3-3-16,-3 3 0,2-1 0,-2 1 16,2-3-16,-2 3 0,2 3 15,-1 0-15,2 1 0,-1 0 16,1 3-16,0-3 0,0-1 15,-1 1-15</inkml:trace>
  <inkml:trace contextRef="#ctx0" brushRef="#br1" timeOffset="430844.2073">30285 12206 0,'0'0'0,"4"5"0,2 2 0,-1 0 16,1-1-16,0 2 0,2 0 15,-1-1-15,-1-1 0,0 0 16,-2 0-16,0-2 0,-2 1 0,0-1 15,0-1-15,-1-1 0,-1-2 16,2 4-16,-2-4 0,3 3 16,-3-3-16,2 2 0,-2-2 15,2 0-15,-2 0 0,2-2 16,-2 2-16,4-3 0,-2 2 16,0 0-16,0-1 0,0 2 0</inkml:trace>
  <inkml:trace contextRef="#ctx0" brushRef="#br1" timeOffset="431034.2238">30191 12138 0,'0'0'0,"0"0"0,0 0 0,0 0 15,0 0-15,0 0 0,0 0 16,9-21-16,-9 21 0,0 0 16</inkml:trace>
  <inkml:trace contextRef="#ctx0" brushRef="#br1" timeOffset="431203.4533">30014 12062 0,'0'0'0,"0"0"0,0 0 16,0 0-16,0 0 0,0 0 15,0 0-15,0 0 0,0 0 0,8-27 16,-8 27-16,0 0 0</inkml:trace>
  <inkml:trace contextRef="#ctx0" brushRef="#br1" timeOffset="431352.0868">29883 11954 0,'0'0'0,"0"0"0,0 0 16,-1-25-16,1 25 0,-4-26 0,4 26 15,-2-20-15</inkml:trace>
  <inkml:trace contextRef="#ctx0" brushRef="#br2" timeOffset="2.49925E6">32786 19003 0,'0'0'0,"0"0"0</inkml:trace>
  <inkml:trace contextRef="#ctx0" brushRef="#br2" timeOffset="2.49956E6">32762 19053 0,'0'0'0,"0"0"15,0 0-15,0 0 16,0 0-16,0 0 0,0 0 15,0 0-15,0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6T03:43:22.594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7291 8213 0,'0'0'0,"0"0"0,0 0 0,0 0 16,0 0-16,0 0 0,0 0 15,0 0-15,0 0 0,0 0 16,0 0-16,22-15 0,-22 15 0,22-7 16,-22 7-16,30-6 0,-15 3 15,2-3-15,3 1 0,1-1 16,1 1-16,10-3 0,-1-1 16,2 1-16,1 1 0,3 1 15,1-2-15,7-1 0,-1 0 0,1-1 16,2-2-16,-2 1 15,-2 3-15,12-6 0,3 1 16,-9 1-16,-6 0 0,11-4 0,2-1 16,-7 5-16,-4 3 15,7-3-15,4-2 16,-8 2-16,-7 3 0,4-2 0,0 2 16,-6 0-16,-3 0 0,0 0 15,0-1-15,-8 1 0,1-2 0,-5 3 16,-3 2-16,-1 1 0,-2 2 15,-1-1-15,0 1 0,-4 1 16,2-1-16,-4 0 0,-2-2 16,-1 1-16,0 2 0,-1 0 15,-1-1-15,1 3 0,-2 0 0,1 3 16,-1 0-16,-1-1 0,-1 1 16,-1-2-16</inkml:trace>
  <inkml:trace contextRef="#ctx0" brushRef="#br0" timeOffset="917.5827">6966 10110 0,'0'0'15,"0"0"-15,0 0 0,0 0 16,0 0-16,0 0 0,0 0 0,-22-4 16,22 4-16,0 0 0,0 0 15,0 0-15,0 0 0,0 0 16,0 0-16,15-14 0,-15 14 0,24-13 15,-24 13-15,36-16 16,-17 9-16,4-4 0,4 1 16,9-4-16,0-2 0,2 3 15,3-3-15,11-2 0,0 0 0,2-2 16,4-1-16,9-2 0,1 3 16,-2-1-16,2-2 0,8-2 15,-4-2-15,9 0 0,-5 0 16,-1 4-16,-1-1 0,32-11 15,-7 3-15,-9 3 0,-5 1 0,-3 3 16,-3 1-16,-3 1 0,-2 1 16,1 0-16,3-2 15,-3 0-15,-3 1 0,-1 3 0,-2 5 16,-5 0-16,-4-2 0,1 1 16,1 0-16,-1 3 0,-1 0 15,-6-1-15,-3 0 0,-4 0 16,-5 3-16,1-1 0,1 0 15,-5-1-15,-2 1 0,-3-1 16,-3 0-16,0 3 0,0 1 0,-8-1 16,-4-1-16,-5 5 0,-3 3 15,0 1-15,0 0 0,-9 0 16,-2 2-16,2-3 0,-2 3 16,0 0-16,3-2 0,-3 2 15,0 5-15,-3-1 0,1 3 16,1-3-16,0-1 0,0 0 15</inkml:trace>
  <inkml:trace contextRef="#ctx0" brushRef="#br1" timeOffset="6983.0989">18096 9281 0,'0'0'16,"0"0"-16,0 0 0,0 0 0,0 0 16,0 0-16,25 1 0,-25-1 15,0 0-15,27-1 0,-12-2 16,1 1-16,-1 0 0,2-1 16,2 1-16,0-1 0,2 0 0,8-1 15,2 0-15,-2 1 16,-1 0-16,4 0 0,2-1 15,-2 2-15,-2-3 0,10 0 16,3 1-16,-6 1 0,-2-1 0,2 2 16,5 0-16,-3 0 0,-4 1 15,10-1-15,1 1 0,-5 0 16,-2 0-16,3 1 0,2-1 16,-5 0-16,-2-1 0,5 2 15,0 3-15,-2-1 0,0-1 0,-2 0 16,-3-2-16,-3 0 0,-3 0 15,1 0-15,2-1 16,-6 1-16,-5 1 0,2 0 0,2 1 16,-6-1-16,-1 0 0,-1 1 15,2 1-15,-2-3 0,-3-2 16,-1 3-16,-1 1 0,-2-4 16,-1-3-16,-2 2 0,-1 2 15,0 1-15,-1 1 0,0-1 16,-1 1-16,-2-2 0,1 0 0,-1 2 15,0 0-15,-2 0 0,2-4 16,-2 4-16,2-1 16,-2 1-16,0 0 0,0 0 0,-3 5 15,1-1-15,-1 3 0,0-2 16,1 0-16,0-1 0</inkml:trace>
  <inkml:trace contextRef="#ctx0" brushRef="#br1" timeOffset="7859.3681">18088 10260 0,'0'0'0,"0"0"16,0 0-16,0 0 0,0 0 0,0 0 15,-19-9-15,19 9 16,0 0-16,0 0 0,-18-11 15,18 11-15,0 0 0,0 0 16,0 0-16,0 0 0,0 0 0,0 0 16,-17-14-16,17 14 0,0 0 15,0 0-15,0 0 0,27-7 16,-27 7-16,0 0 0,33-2 16,-33 2-16,30 0 0,-30 0 15,42-4-15,-20 4 0,0 0 0,10-2 16,4 1-16,-3 4 0,-2-2 15,12 2-15,3-3 16,-5 2-16,-6-1 0,5 0 0,3 0 16,-4-1-16,-3-1 0,10 1 15,3 3-15,-6-2 0,-3 2 16,0 0-16,3-1 0,-4 0 16,-3-2-16,6 3 0,-1-2 15,-8 2-15,-2 0 0,4-2 16,0 2-16,-7-3 0,-2 0 0,0 0 15,3 0-15,-8 0 0,-1 4 16,-1-4-16,1 0 16,0-2-16,-1 1 0,2 2 0,1 2 15,-2-1-15,-2 0 0,0 0 16,0 2-16,-5-1 0,0-3 0,0 0 16,2 0-16,-3 0 15,-2 0-15,1 0 0,0 0 16,-1-3-16,-2 2 0,-2 1 15,0 0-15,-3 0 0,-1 1 0,0 0 16,1 1-16,-3-2 0,2 0 16,-2 0-16,2 0 15,-2 0-15,0 0 0,0 0 0,-2-2 16,0 2-16,-1 0 0,3 0 16</inkml:trace>
  <inkml:trace contextRef="#ctx0" brushRef="#br1" timeOffset="25485.354">23848 8927 0,'0'0'0,"0"0"0,0 0 16,0 0-16,0 0 0,0 0 15,0 0-15,0 0 0,0 0 16,0 0-16,0 0 0,0 0 15,0 0-15,0 0 0,0 0 16,-24-3-16,24 3 0,0 0 0,-29 12 16,29-12-16,-25 9 0,25-9 15,-30 13-15,15-6 0,-1 1 0,-2 0 16,-1 1-16,-1 0 16,1 1-16,-5 2 0,-1 0 15,1 0-15,0-1 0,0 3 16,-2 0-16,1 0 0,1-2 0,1-1 15,0 0-15,1 0 0,1 1 16,-4 1-16,1-1 16,2 0-16,1 0 0,3-2 0,3-1 15,2-2-15,2 0 0,2-2 16,-1 2-16,1-2 0,1-1 16,2 0-16,0-1 0,1 0 15,0 0-15,1-1 0,0-1 16,2 0-16,2-1 0,-2 0 0,2 0 15,0 0-15,0 0 0,0 0 16,0 0-16,0 0 0,0 0 16,0 0-16,3-2 0,0 0 15,-1 1-15,0 0 0,1 0 16,-1 0-16,1 0 0,-1 0 16</inkml:trace>
  <inkml:trace contextRef="#ctx0" brushRef="#br1" timeOffset="26490.8613">24677 9220 0,'0'0'0,"0"0"16,0 0-16,0 0 0,0 0 0,0 0 15,0 0-15,0 0 0,0 0 16,12-17-16,-12 17 0,0 0 16,0 0-16,0 0 0,0 0 15,0 0-15,0 0 0,11 20 16,-11-20-16,0 0 0,7 23 0,-7-23 15,4 21-15,-4-21 0,5 23 16,-3-10-16,0 1 16,1 2-16,0 0 0,-1 2 0,0 2 15,0-1-15,1-1 0,0 7 16,0 2-16,-1-2 0,1-1 16,-1 2-16,1 1 0,-1-2 15,1 0-15,-1 0 0,0 2 16,0-3-16,0 0 0,1 6 15,-2-1-15,0-2 0,0-1 0,1 1 16,0-2-16,1 0 0,-1 0 16,0-2-16,0 4 15,0-6-15,1 1 0,-1-1 0,1-3 16,-1 0-16,0-2 0,1 0 16,-2-4-16,1 1 0,0-2 15,-1-1-15,0 1 0,-1-6 16,0-2-16,0 2 0,0 0 15,0-1-15,0-3 0,0-1 16,3 2-16,-3-2 0,2 0 0,-2 0 16,0 0-16,0 0 0,0 0 15,0 0-15,0-3 0,0 3 16,1-4-16,-1 4 0,0-4 16,0 4-16</inkml:trace>
  <inkml:trace contextRef="#ctx0" brushRef="#br1" timeOffset="30251.1944">23976 7773 0,'0'0'0,"0"0"0,0 0 15,0 0-15,0 0 0,0 0 0,0 0 16,-11-26-16,11 26 0,0 0 15,-11-20-15,11 20 0,0 0 0,-14-18 16,14 18-16,-13-11 0,7 6 16,-1 1-16,1 0 15,-1 1-15,0 2 0,0 1 0,-1 1 16,0 1-16,-1 2 0,1 2 16,-1 1-16,1 1 0,0-1 15,-1 1-15,1 0 0,0 0 16,1 2-16,1 0 0,0 2 15,0-1-15,-1 1 0,0 2 16,1 1-16,0-2 0,1 1 0,0 0 16,2 2-16,1-1 0,1-1 15,1 3-15,2-1 0,1 0 16,0 1-16,2-4 0,0-1 16,2-1-16,0-2 0,0-1 15,1-3-15,0-1 0,1 0 16,-1-1-16,2-2 0,1-1 0,2 0 15,-1-1-15,1-3 16,2-2-16,-1-1 0,-1-2 0,-1-1 16,0 1-16,-1-1 0,0-2 15,-1-1-15,-1 0 0,0-1 16,-1-1-16,1 0 0,0 1 16,-1 1-16,-3-1 0,-1-1 15,-2 0-15,-1 2 0,0-1 16,0 1-16,-1 0 0,-1 2 0,-1 1 15,-1 1-15,-2-1 0,0 1 16,-2 2-16,0 1 0,0 0 16,-1 1-16,0 4 0,-2 2 15,-1 0-15,0 2 0,0 3 16,-1 0-16,-1 2 0,2-2 16,1 1-16</inkml:trace>
  <inkml:trace contextRef="#ctx0" brushRef="#br1" timeOffset="31084.5259">23850 9572 0,'0'0'0,"0"0"0,0 0 15,0 0-15,0 0 0,0 0 0,-23 8 16,23-8-16,0 0 0,0 0 16,-23 15-16,17-7 0,1-2 15,-1 4-15,1 1 0,-1-1 16,1 1-16,-1 1 0,1 3 15,0-3-15,1 1 0,2 1 16,1 1-16,2-1 0,2 1 0,0-2 16,2-2-16,0 0 0,1-1 15,-1-2-15,2 0 16,1-2-16,1-2 0,0-1 0,2-3 16,2 0-16,-1 0 0,0-2 15,1 0-15,-1-1 0,-1-4 16,2-1-16,1 1 0,-3 0 0,-1 0 15,-2-3-15,1 0 16,-2 0-16,-2 1 0,2-2 0,0 0 16,-4 4-16,-1-2 0,-1 0 15,0 1-15,-2-2 0,-1 0 16,0 0-16,0 1 0,-2 3 16,0-2-16,-2 0 0,0 0 15,-1 0-15,-1 1 0,0 3 16,-3 1-16,-1 2 0,-2 3 0,2 2 15,0 4-15,0 1 0,1 0 16,-6 6-16,1-1 0,1-1 16,3-2-16,2-1 0</inkml:trace>
  <inkml:trace contextRef="#ctx0" brushRef="#br1" timeOffset="31967.246">25606 10402 0,'0'0'16,"0"0"-16,0 0 0,0 0 16,0 0-16,-22 1 0,22-1 0,0 0 15,-28 7-15,17-4 0,0 1 16,0 0-16,0 2 0,0 0 16,1 3-16,0 1 0,0-1 15,0 4-15,0-2 0,2 3 0,0 0 16,1 1-16,2 2 15,-1 2-15,1 2 0,1 0 16,3-3-16,1-3 0,3 2 0,0-3 16,0 0-16,3-2 0,0 2 15,3-3-15,1-1 0,1-2 16,1 1-16,3-1 0,1-1 16,-1-3-16,1 0 0,0-4 15,3 0-15,0 0 0,1 0 0,0-4 16,0-4-16,-3-1 0,0 1 15,-1-2-15,2-1 16,-2 0-16,0-3 0,-1 2 0,0-2 16,-2 0-16,0-3 0,-2 2 15,-2 1-15,-1-1 0,-3-2 16,0-1-16,-2 0 0,-3 3 16,-1-1-16,-4 1 0,-1-2 15,-3 3-15,-2 3 0,0 0 16,-1 0-16,-1 4 0,-3 3 15,-3 0-15,-3 2 0,1 2 0,1 3 16,-2 4-16,-2 3 0,-7 7 16,0 1-16,6-4 0,4-2 15,5-4-15</inkml:trace>
  <inkml:trace contextRef="#ctx0" brushRef="#br1" timeOffset="34684.595">24032 8815 0,'0'0'0,"0"0"16,0 0-16,0 0 0,0 0 0,0 0 15,0 0-15,0 0 16,0 0-16,-25 5 0,25-5 15,0 0-15,0 0 0,0 0 16,-19 12-16,19-12 0,0 0 16,0 0-16,0 0 0,0 0 15,-16 14-15,16-14 0,0 0 0,-6 9 16,5-5-16,0 0 16,0 3-16,0-1 0,0 0 0,-1 1 15,1 0-15,1 1 16,0 0-16,0-3 0,0-2 15,0 0-15,0 1 0,0-4 16,0 2-16,0 0 0,1 2 16,-1-4-16,0 0 0,0 0 0,0 0 15,0 0-15,0 0 0,0-4 16,0 2-16,-1-1 0,0-3 16,0 2-16,-1-1 15,0 0-15,-2 2 0,1 0 0,0 1 16,-1-1-16,1-1 0,-1 2 15,-2 1-15,1 0 0,-1-1 16,1 1-16,-1-2 0,2 1 16,-1 0-16,2 1 0,0 1 15,1 1-15,0 2 0,1 0 16,1-1-16,0 2 0,-1-2 0,2 2 16,2 2-16,-1-1 0,0-1 15,2 1-15,2-3 16,-1 1-16,1-2 0,1-1 0,0 1 15,0-1-15,-1-1 0,1 0 16,1-1-16,-2 0 0,1-1 16,-1 1-16,-1 0 0,-1-1 15,1 1-15,-2 0 0,0 1 16,0-1-16,-1 1 0,0-1 16,-2 2-16,2-1 0,-2 1 0,0 0 15,0 0-15,0 0 0,-2 1 16,0 3-16,0 2 0,1 0 15,1 1-15,0 0 0,0-3 16,0 1-16</inkml:trace>
  <inkml:trace contextRef="#ctx0" brushRef="#br1" timeOffset="35782.2305">23050 9283 0,'0'0'0,"0"0"0,0 0 0,0 0 16,0 0-16,0 0 0,0 0 15,0 0-15,0 0 0,0 0 16,0 0-16,0 0 0,0 0 0,0 0 16,0 0-16,0 0 0,0 0 15,0 0-15,0 0 0,0 0 16,0 0-16,0 0 0,0 0 15,0 0-15,0 0 0,0 0 16,0 0-16,0 0 0,0 0 16,0 0-16,0 0 0,0 0 15,-22-9-15,22 9 0,0 0 16,0 0-16,0 0 0,0 0 16,0 0-16,0 0 0,0 0 0,0 0 15,0 0-15,0 0 0,23 10 16,-23-10-16,0 0 0,0 0 15</inkml:trace>
  <inkml:trace contextRef="#ctx0" brushRef="#br1" timeOffset="37019.5064">23781 8998 0,'0'0'0,"0"0"0,0 0 16,0 0-16,0 0 0,0 0 0,0 0 15,0 0-15,0 0 0,0-25 16,0 25-16,0 0 0,0 0 0,0 0 16,0 0-16,0 0 15,0 0-15,0 0 0,0 0 0,-2-25 16,2 25-16,0 0 0,0 0 15,0 0-15,0 0 0,0 0 16,0 0-16,0 0 0,-27 1 16,27-1-16,0 0 0,0 0 15,-22 10-15,22-10 0,0 0 16,-21 10-16,14-6 0,1-1 16,-2 2-16,0 0 0,2-1 0,-1 1 15,1 1-15,-2-1 16,-1 2-16,0-3 0,0 2 0,-1-2 15,1 0-15,-3 2 0,1 0 16,0 0-16,-1 1 0,0 0 16,-1 0-16,0 0 0,-1 0 15,0-1-15,-1 0 0,-1-1 16,0 0-16,-1 1 0,1 0 16,-3 3-16,2 1 0,-2-3 15,-5-1-15,3 0 0,2 4 0,-1-4 16,-1 0-16,1 1 0,0 3 15,-2-2-15,-1-1 0,1 3 16,0 1-16,0 0 0,0 0 16,0 0-16,0-2 0,-5 4 15,2 0-15,0 0 0,2-2 0,-1 1 16,-1 2-16,-2-1 16,1 1-16,-2 0 0,1 3 15,1-1-15,3 2 0,-5-2 0,-1-2 16,0 2-16,1-1 0,-6 3 15,-1 1-15,2-2 0,3 0 0,0-1 16,1 0-16,0 1 16,0 1-16,-2 0 0,-2 2 15,4-1-15,2-1 0,-3 0 16,-1 2-16,1-3 0,-1-2 0,-2 0 16,-3 2-16,3 1 0,1 0 15,-4 3-15,1 0 16,4-3-16,3 2 0,-1-2 0,1-2 15,-1-1-15,1-1 0,-1 3 16,-4 1-16,5 0 0,4-4 16,-5 4-16,-2-3 0,0 1 15,2-2-15,-3 2 0,0 2 16,1 0-16,1-1 0,0 2 16,0 2-16,2-3 0,0-4 0,-3 4 15,-2 0-15,2 0 0,2-1 16,1 2-16,2 2 0,-1-3 15,0-1-15,-3 1 0,-2 0 16,3 3-16,4-3 0,-3 1 16,1 5-16,0-5 0,3-1 0,-1 2 15,-2 1-15,1-2 16,-1-1-16,2 2 0,2 2 16,1-7-16,1-1 0,-4 3 0,0 2 15,0-1-15,0-4 0,1 4 16,0 0-16,6-4 0,4 0 15,-3 3-15,0-1 0,-2 1 16,0-3-16,-1 1 0,0-1 16,2 1-16,1-1 0,3-3 15,3 3-15,0-4 0,0-3 16,0 4-16,0 0 0,3-4 16,2 0-16,1 0 0,1 1 15,0-1-15,3-3 0,0-1 0,0 0 16,1 0-16</inkml:trace>
  <inkml:trace contextRef="#ctx0" brushRef="#br1" timeOffset="39268.7587">24764 9172 0,'0'0'16,"0"0"-16,0 0 0,0 0 0,0 0 15,0 0-15,0 0 0,-4 29 16,4-29-16,0 0 0,-2 27 16,2-27-16,-1 21 0,1-8 15,0 0-15,0 2 0,0-1 0,0 3 16,1 1-16,0 1 16,1 0-16,-1 0 0,0 2 15,0 4-15,1 2 0,-1-1 16,0 1-16,0-3 0,0 0 0,-1 2 15,0 4-15,1-3 0,0-2 16,0 4-16,-1 1 0,0-1 16,-1 0-16,0-3 0,1-2 15,1-2-15,1-4 0,-1 1 16,-1 1-16,-1-5 0,0 2 0,1-3 16,0-1-16,0-3 0,0 0 15,0-2-15,0-2 16,0 1-16,0-3 0,0-4 0,0-4 15,1 2-15,0-1 0,1-4 16,-1-1-16,0-1 0,-1-1 16,1-6-16,1-2 0,1-2 15,1 1-15,-1-5 0,0-1 16,1 0-16,-1 0 0,-1-2 16,0-3-16,2-5 0,-1 2 0,-1-2 15,-1 0-15,0 2 0,2 3 16,-1-1-16,0-2 15,-2 1-15,-1 3 0,0-6 0,1 1 16,-1 5-16,0 2 0,-3 0 16,0 1-16,1 1 0,-1 4 15,1-1-15,0 3 0,-1 3 0,1 0 16,0 1-16,-1 0 16,0 3-16,0 3 0,0-1 15,2 1-15,-1 2 0,-1 4 0,2-1 16,0 0-16,0 4 0,0 3 15,-1 2-15,1 0 0,0 2 16,0 2-16,0 3 0,-1 1 16,2 2-16,0 1 0,1 1 15,0 3-15,-1 0 0,0 1 0,1 2 16,1 4-16,0-1 16,-1 1-16,1 8 0,1 2 15,0-2-15,-1-1 0,1 1 0,0 2 16,0-1-16,-1-1 0,2 8 15,-1 0-15,0-4 0,-1-5 16,-1-1-16,-1 1 0,1-4 16,1-2-16,-1 1 0,-1 0 15,1-3-15,0-4 0,0-2 16,-1-1-16,1-4 0,0-3 0,0-2 16,0-4-16,0-2 0,-1-1 15,1-3-15,0 0 16,0-3-16,0-1 0,0-6 0,0-2 15,-1-2-15,0 0 0,1-4 16,1-1-16,1-3 0,0 0 16,0-7-16,1 0 0,-1-3 15,0 0-15,0 1 0,0 1 16,1 0-16,-1 3 0,1-1 16,1 0-16,1 2 0,-2 3 0,-2-1 15,-1 2-15,0 2 0,0 3 16,1 1-16,0 3 0,1 1 15,-2 3-15,0 2 0,0 2 16,0 0-16,0 1 0,0 4 16,0 4-16,0 1 0,-2 0 0,1 4 15,0 5-15,-1 0 16,0 2-16,0 3 0,-1 3 16,0 2-16,0 0 0,0 2 0,-1 3 15,0 6-15,-2-1 0,-1 2 16,-2-2-16,2-1 0,3-2 15,-2-2-15,1-1 0,-1-1 16,2-4-16,-2 4 0,1-2 16,0-11-16,1 0 0,2-3 15,1-4-15,0 0 0,-1-1 16,2-6-16,-2-1 0,2-3 16,0-2-16,0-6 0,0-3 15,1-2-15,0 2 0,1 3 0,-1 1 16,0 2-16</inkml:trace>
  <inkml:trace contextRef="#ctx0" brushRef="#br1" timeOffset="39603.8689">23932 9006 0,'0'0'15,"0"0"-15,0 0 0,0 0 0,0 0 16,0 0-16,0 0 0,0 0 16,0 0-16,0 0 0,0 0 15,0 0-15,19-20 0,-19 20 16,0 0-16,0 0 0</inkml:trace>
  <inkml:trace contextRef="#ctx0" brushRef="#br1" timeOffset="39760.5182">23941 8994 0,'0'0'0,"0"0"0,0 0 16,0 0-16,0 0 0,0 0 16,0 0-16,0 0 0,0 0 0,13-21 15,-13 21-15,0 0 0</inkml:trace>
  <inkml:trace contextRef="#ctx0" brushRef="#br1" timeOffset="39912.6064">23908 8961 0,'0'0'0,"0"0"15,0 0-15,0 0 0,0 0 0,0 0 16,0 0-16,0 0 0,0 0 0,0 0 15</inkml:trace>
  <inkml:trace contextRef="#ctx0" brushRef="#br1" timeOffset="40067.8489">23906 9012 0,'0'0'0,"0"0"0,0 0 15,0 0-15,0 0 0,12 18 0,-12-18 16,0 0-16,0 0 0,22 5 16</inkml:trace>
  <inkml:trace contextRef="#ctx0" brushRef="#br1" timeOffset="47600.8372">22978 12960 0,'0'0'0,"0"0"16,0 0-16,0 0 0,0 0 0,0 0 15,23 22-15,-23-22 0,23 22 16,-7-6-16,1 4 0,2 1 16,1 1-16,9 10 0,1 3 15,-1 0-15,-2-1 0,8 12 16,1 1-16,0 1 0,-2 1 16,5 11-16,0 1 0,-5-8 15,-3-5-15,3 4 0,-1-5 16,0 0-16,-3-6 0,-3-6 0,-3-3 15,1-9-15,3-5 0,-5-5 16,-3-2-16,-5-9 0,0-3 16,7-18-1,4-12-15,-3-2 0,2-4 0,8-26 16,3-15-16,7-19 16,3-13-16,8-6 0,-1 10 0,31-67 15,0 4-15,-16 28 16,-10 19-16,9-5 0,8-3 15,-3 13-15,-2 7 0,9 3 0,5 3 16,-5 11-16,-4 8 0,2 1 16,2 1-16,-7 12 0,-6 9 0,-21 20 15,-14 13-15,-9 9 16</inkml:trace>
  <inkml:trace contextRef="#ctx0" brushRef="#br1" timeOffset="92379.4018">14298 7819 0,'0'0'0,"0"0"0,0 0 15,0 0-15,0 0 0,0 0 16,0 0-16,0 0 0,0 0 16,0 0-16,0 0 0,0 0 15,0 0-15,0 0 0,0 0 16,0 0-16,0 0 0,0 0 16,0 0-16,0 0 0,22 10 0,-22-10 15,0 0-15,0 0 0,0 0 16,0 0-16,21 18 0,-21-18 15,0 0-15,0 0 0,20 19 16,-14-13-16,-1-1 0,1 0 16,-1 0-16,1 0 0,0 0 15,1 0-15,-1 1 0,1-1 16,0 2-16,0-1 0,1 0 16,0 0-16,0 0 0,0 0 15,2 0-15,0 1 0,1 1 0,-1 0 16,0 0-16,-1-1 15,0 0-15,0 1 0,-2 0 0,2-1 16,0 0-16,0 2 0,0-1 16,-1 0-16,1 0 0,-1 0 15,0-2-15,-1 2 0,2 0 0,0 1 16,0 0-16,0 0 0,0 1 16,-2-1-16,1-1 0,0 0 15,-1 1-15,1-1 0,0 1 16,0-1-16,-1 0 0,1 0 15,0 1-15,-1-2 0,1 1 16,0 1-16,0 0 0,0 0 16,2 0-16,0 1 0,0 1 15,-1 0-15,0-1 0,-1-1 16,-1 0-16,1 0 0,0-1 0,-1 2 16,2-1-16,0 1 0,0 0 15,1 0-15,0-1 0,0 1 16,1 0-16,-1 0 0,0 1 15,-1 0-15,1-2 0,3 2 16,-2 1-16,-4-2 0,1 0 16,2 1-16,-1-1 0,-2-1 15,2 0-15,-1 0 0,0 1 16,-1-1-16,1 0 0,0 2 16,-2 1-16,2-2 0,1-1 0,0 1 15,1-1-15,-1 0 0,-2-1 16,1 0-16,0 3 0,-1-1 15,1-1-15,0 1 0,0 0 16,-2 0-16,1-1 0,1 1 16,-1-1-16,1-1 0,0-1 0,-2 1 15,1 1-15,0-2 16,-1 1-16,1-1 0,1 1 16,-2 0-16,1 0 0,-1 1 0,1-2 15,0 2-15,-1-1 0,1 0 16,-1 1-16,0-2 0,0-1 15,-1 1-15,1-1 0,-2 1 16,0-2-16,1 2 0,-2-2 16,0 0-16,1 1 0,-1-2 15,0 1-15,2 1 0,-1-2 0,1 1 16,-2-2-16,0 1 0,-1-1 16,2 0-16,-1 1 15,0-1-15,-1 0 0,2 1 0,-1-2 16,0 0-16,1 1 0,-1-2 15,-1 1-15,2 1 0,-1 1 16,0-2-16,-1 0 0,2 0 16,-1 0-16,-1-1 0,-2-1 15,2 4-15,-2-4 0,3 3 16,-3-3-16,0 0 0,0 0 0,0 0 16,0 0-16,0 0 0,0 0 15,0 0-15,0 0 16,0 0-16,5 2 0,-5-2 0,0 0 15,0 0-15,0 0 0,0 0 16,0 0-16,0 0 0,0 0 16,0 0-16,0 0 0,0 0 15,0 0-15,0 0 0,0 0 16,0 0-16,0 0 0,0 0 16,0 0-16,0 0 0,-4-4 0,4 4 15</inkml:trace>
  <inkml:trace contextRef="#ctx0" brushRef="#br1" timeOffset="93835.2206">15543 9105 0,'0'0'0,"0"0"15,0 0-15,0 0 0,0 0 0,0 0 16,0 0-16,0 0 15,0 0-15,0 0 0,0 0 16,0 0-16,0 0 0,17 19 16,-17-19-16,0 0 0,0 0 0,17 17 15,-17-17-15,0 0 0,17 14 16,-10-7-16,0 0 0,0 1 16,0-1-16,0 1 0,2 1 15,0 0-15,-1 0 0,-1 0 16,2 1-16,0 0 0,0-1 15,1 1-15,2 3 0,0-2 16,0 1-16,1 1 0,2 2 16,-2-2-16,0 0 0,3 4 15,-1 0-15,-1-1 0,1 0 0,1 0 16,2 1-16,-1 0 0,0-2 16,0 2-16,-1-1 15,-2 1-15,0-2 0,3 6 0,1 0 16,-1 0-16,-2-3 0,3 4 15,0 0-15,0-2 0,-1-1 0,-1-1 16,0 0-16,-1-2 16,0-2-16,2 3 0,-1 0 15,2 1-15,0 0 0,1-1 16,-1 2-16,-1-1 0,-3 0 0,3 1 16,0 1-16,0-1 0,-2 1 15,3-2-15,2 0 0,-3 1 16,0-3-16,0 2 0,-1 1 15,-1-1-15,0 0 0,5 4 16,2 1-16,-6-9 0,0 0 0,2 6 16,1 4-16,-4-5 0,-2 1 15,4-1-15,3 1 16,-4-6-16,-1 0 0,4 4 0,1 2 16,-5-3-16,0 1 0,2 2 15,2-2-15,-5-3 0,-1-2 16,4 6-16,1-1 0,-3-3 15,2 2-15,0 1 0,-1-1 16,-4-2-16,-1-4 0,2 3 16,4 3-16,-3-6 0,-2 0 0,1 0 15,3 3-15,-3 0 0,-1 1 16,1-4-16,1 3 16,-3-3-16,-1 2 0,-2-5 0,1 2 15,0-2-15,0-1 0,0 3 16,1 0-16,-3-2 0,0 0 15,0-1-15,-1 0 0,1 0 16,-1 1-16,1-2 0,0 1 16,-1-2-16,0 1 0,-1-2 15,0 2-15,-1-2 0,1 0 0,-2-1 16,-1 1-16,0-1 0,0 1 16,1-4-16,-1 4 15,0-4-15,0 3 0,-2-3 0,0 0 16,2 1-16,-2-1 0,3 3 15,-3-3-15,0 0 0,-4 0 0,1-4 16,-1 1-16,-2-4 16,0 0-16,-1 3 0,1-3 15,2 3-15</inkml:trace>
  <inkml:trace contextRef="#ctx0" brushRef="#br1" timeOffset="95005.2485">15403 10351 0,'0'0'0,"0"0"0,0 0 0,0 0 15,0 0-15,0 0 0,0 0 16,0 0-16,0 0 0,0 0 0,0 0 16,0 0-16,0 0 0,0 0 15,27 2-15,-27-2 0,0 0 16,26 0-16,-26 0 0,23-2 15,-23 2-15,23-2 0,-9 2 16,0-2-16,1 1 0,2 1 16,1 0-16,-2 0 0,1 0 15,0 0-15,2 0 0,1 0 0,0 0 16,6 1-16,1-1 16,-1 0-16,0 0 0,1 2 0,3-2 15,-3 0-15,0 1 0,3 0 16,3-1-16,4 2 0,-1-2 15,-1 0-15,0 0 0,-1 0 16,0 0-16,1 0 0,-1 1 16,1 1-16,0-2 0,6 1 15,-1 0-15,-4 1 0,-3 1 0,5-2 16,3 5-16,-4-2 0,-2 3 16,2-6-16,1-2 15,-1 1-15,-2 4 0,5-4 0,4 1 16,-2-2-16,-1-2 0,9 2 15,2-2-15,-5 3 0,-7 3 16,4-2-16,2-1 0,-6 3 16,-1-3-16,3 0 0,3 0 15,-5 0-15,-3 1 0,5 1 16,3 0-16,-3 0 0,-2-4 0,9 1 16,0 1-16,-6 1 0,0 1 15,6-1-15,-3-2 0,-3 2 16,-2 2-16,0 0 0,1-3 15,-3 3-15,0-3 0,-1-3 16,2 3-16,-7 0 0,-3-3 16,5 3-16,6 0 0,-11 0 15,-3 1-15,4 1 0,4-2 16,-3 0-16,-3-2 0,-1 4 0,-3-2 16,-1 4-16,1-1 0,1-2 15,2 0-15,-5-1 0,-4-1 16,-5 1-16,-2-1 0,-1 1 15,-1-3-15,0 3 0,1 0 16,-4 0-16,-1 0 0,0 0 16,-2 0-16,0 0 0,-1 0 0,-1 0 15,0 0-15,0 0 16,-2 0-16,0 0 0,-2-1 16,-1-2-16,-3 3 0,2-2 0,1 1 15,-1 1-15</inkml:trace>
  <inkml:trace contextRef="#ctx0" brushRef="#br1" timeOffset="96201.8225">16755 10346 0,'0'0'0,"0"0"16,0 0-16,0 0 0,0 0 0,0 0 15,0 0-15,0 0 0,0 0 0,0 0 16,0 0-16,0 0 16,0 0-16,-18-14 0,18 14 15,0 0-15,0 0 0,-22 10 16,22-10-16,0 0 0,-19 15 0,19-15 15,0 0-15,-17 17 0,17-17 16,0 0-16,-10 15 0,9-8 16,1 0-16,0 0 15,1 0-15,1 0 0,2 0 0,0-3 16,3 0-16,0 0 0,2-1 16,1 0-16,1-3 0,1 0 15,0-3-15,-1 2 0,-1-2 0,-1-1 16,-1 2-16,-1 1 0,-1-3 15,1 1-15,-2-3 0,-1 1 16,-2-2-16,-1 0 0,0 0 16,-2-1-16,-2-2 0,-3 2 15,-1-2-15,-1 3 0,-2 0 16,0-1-16,0 2 0,0 2 16,-1 0-16,0 2 0,-1 1 0,0 0 15,1 2-15,0 2 0,0-1 16,1 3-16,0 0 0,1 1 15,1 1-15,3-3 0,0 3 16,4-2-16,2 4 0,3-2 16,0 1-16,1 0 0,2-1 15,0 2-15,0-1 0,2-1 16,1-3-16,1 0 0,1-2 16,3-1-16,0-1 0,3 0 15,-2-1-15,-1 1 0,-1 0 0,-2 0 16,-2 0-16,0-2 0,0 1 15,-5 1-15,-1-4 0,-2 1 16,-1-3-16,-1 1 0,0-2 16,-2 3-16,-2-3 0,-1 1 15,-3 1-15,-3-1 0,-2 1 16,0-1-16,-2 2 0,2 1 16,1 2-16,-5 3 0,1 1 15,2 0-15,0 1 0,3-1 16,3-2-16,0 1 0,1 2 0,4-1 15,1 2-15,2 1 0,1 1 16,1-3-16,1 3 0,2-3 16,0 2-16,2-2 0,1 0 15,1-1-15,3 1 0,-1-4 16,0 0-16,0 0 0,0-3 16,-1 2-16,-2 1 0,0-3 0,-1 0 15,-1 2-15,0-2 16,-3-1-16,-2-2 0,-2 1 0,-2-1 15,-5 2-15,-3-6 0,-2 5 16,-3-1-16,3 2 0,1 1 16,2-1-16</inkml:trace>
  <inkml:trace contextRef="#ctx0" brushRef="#br1" timeOffset="97811.1172">16710 10349 0,'0'0'0,"0"0"16,0 0-16,0 0 0,0 0 0,0 0 15,0 0-15,0 0 16,0 0-16,0 0 0,-14 19 16,14-19-16,0 0 0,0 0 0,0 0 15,0 0-15,0 0 0,-8 24 16,8-24-16,0 0 0,0 0 15,0 0-15,0 0 16,0 0-16,0 0 0,0 0 0,0 0 16,0 0-16,18 14 0,-18-14 15,0 0-15,0 0 0,0 0 0,0 0 16,0 0-16,0 0 0,0 0 16,0 0-16,0 0 15,0 0-15,0 0 0,0 0 0,0 0 16,0 0-16,0 0 0,0 0 15,0 0-15,0 0 0,0 0 16,-26 4-16,26-4 0,0 0 16</inkml:trace>
  <inkml:trace contextRef="#ctx0" brushRef="#br1" timeOffset="100002.7109">13501 11408 0,'0'0'0,"0"0"15,0 0-15,0 0 0,0 0 0,0 0 16,0 0-16,0 0 0,0 0 16,0 0-16,0 0 0,0 0 15,0 0-15,0 0 0,0 0 16,0 0-16,0 0 0,0 0 16,0 0-16,0 0 0,0 0 15,0 0-15,0 0 0,0 0 16,0 0-16,0 0 0,0 0 15,0 0-15,0 0 0,0 0 0,0 0 16,24-13-16,-24 13 0,0 0 16,23-10-16,-23 10 0,0 0 15,23-8-15,-23 8 0,16-6 16,-7 2-16,0 1 0,0-1 16,1 0-16,0 1 0,1-1 15,2 0-15,-1 1 0,0-2 0,0-1 16,0 2-16,0-2 0,1 2 15,3 0-15,0-3 0,1 0 16,1 0-16,-1 2 0,1-4 16,-2 2-16,1 0 0,7-1 15,2 1-15,-2-3 0,-2 1 16,0 0-16,0 2 0,0-1 16,-1 1-16,3 0 0,3 0 15,-3-1-15,-1 1 0,0-3 16,0 0-16,2 4 0,-1-3 0,6-1 15,0 1-15,-4-1 0,-1 0 16,4 1-16,2-3 0,-2 3 16,-2 2-16,0-2 0,-1 1 15,-1 1-15,1-1 0,1-1 16,2 1-16,-1-2 0,-2 2 0,3-3 16,2 0-16,-3 1 15,1-1-15,4-2 0,1 1 16,-2 1-16,-1 0 0,0 1 0,-1-1 15,-3 1-15,0 2 0,3-2 16,3-1-16,-4 1 0,-2 2 16,2-3-16,1 1 0,-1 2 15,-1-2-15,-2 3 0,1-4 16,-1 4-16,1 0 0,1 0 16,3 0-16,-2-1 0,-3 1 0,4-1 15,3 2-15,-3-4 16,-1 2-16,-1 0 0,1-2 15,0 2-15,-1-2 0,1 3 16,-2 0-16,0-3 0,-2 2 0,3 1 16,2-1-16,-3-2 0,0 3 15,-1 0-15,1-1 0,-2 2 16,0 2-16,2-3 0,0-1 16,-2 1-16,-2 0 0,2 0 15,3 0-15,-3 1 0,0 1 0,-1-2 16,-2 1-16,-1-2 0,-2 1 15,5 0-15,0 1 16,-4 1-16,-2 1 0,1-3 0,0 3 16,0-2-16,-1 2 0,3 0 15,1 1-15,0-1 0,-1-2 0,-1 3 16,-1 2-16,0 0 16,0-4-16,0 0 0,2 1 15,-2-3-15,-1 3 0,-2-1 0,0 3 16,-1-1-16,-1 0 0,1 2 15,0-2-15,-3 2 0,2-2 16,-1 0-16,1 3 0,-1-1 16,0-1-16,-2 1 0,0-3 15,-1 2-15,-2 1 0,1-2 16,-1 2-16,-1-2 0,-1 3 16,1-4-16,-2 2 0,0 1 15,-2 1-15,-1 0 0,0-4 16,1 4-16,-1 4 0,0-4 15,-2 0-15,2-4 0,-2 4 0,2-2 16,-2 2-16,3-1 0,-3 1 16,0 0-16,0 0 0,0 0 15,-4 3-15,1 0 0,-1-1 16,-2 0-16,-1-1 0,1 0 16,0-1-16,2 2 0</inkml:trace>
  <inkml:trace contextRef="#ctx0" brushRef="#br1" timeOffset="101301.8528">13805 11327 0,'0'0'16,"0"0"-16,0 0 0,0 0 0,0 0 16,0 0-16,0 0 0,0 0 15,0 0-15,0 0 0,0 0 16,0 0-16,0 0 0,0 0 16,0 0-16,-14-21 0,14 21 0,0 0 15,0 0-15,0 0 0,0 0 16,0 0-16,0 0 15,0 0-15,-24 3 0,24-3 0,0 0 16,-29 7-16,29-7 0,-24 5 16,9 0-16,1-3 15,0 1-15,-4 1 0,-2 0 0,-1 3 16,0-2-16,0 0 0,-1-1 16,-6 3-16,-2 0 0,0 0 15,-1 0-15,3 0 0,0 1 0,-3-1 16,-2-1-16,-4 2 0,3-1 15,-2 2-15,-1-3 0,0 1 16,3 0-16,-3 0 0,-2 0 16,3 0-16,1 0 0,-5 4 15,0 0-15,0 0 0,0 1 16,2-1-16,-1 0 0,1-1 16,-1-1-16,-2 2 0,-2 1 15,1 1-15,0-1 0,-5 1 16,1 1-16,0-3 0,2-2 0,-1 3 15,-2 1-15,4-1 16,3-2-16,-1 1 0,-2 1 16,2-2-16,1 0 0,-8 5 0,1 1 15,7-5-15,1-1 16,-2 0-16,-2 2 0,4-1 0,4 0 0,-6 3 16,1 0-16,2-1 15,-1-3-15,3-2 0,1 0 16,0 2-16,0 1 0,3-5 15,0 2-15,2 0 0,3 1 0,-4 2 16,-1-2-16,3 0 0,4-1 16,-2 0-16,1 1 0,-3-1 15,-1 0-15,3-1 0,1 2 16,1-1-16,1-2 0,1-1 16,-3 1-16,3 0 0,2 2 0,0-3 15,0-1-15,0 3 0,-1 2 16,-1-1-16,-1 0 15,3-1-15,2 2 0,3-3 16,0 1-16,2-1 0,1 2 0,-1-3 16,0-2-1,-1 2-15,-1-1 0,3 0 16,2 0-16,2-1 0,2 0 16,2 0-16,-1-1 0,2 0 15,1 1-15,0-2 0,1 0 0,2-1 16,1 3-16,2-3 15,0 1-15,0 0 0,-1-1 16,1 1-16</inkml:trace>
  <inkml:trace contextRef="#ctx0" brushRef="#br1" timeOffset="102186.254">12366 11178 0,'0'0'0,"0"0"0,0 0 16,0 0-16,0 0 0,0 0 0,0 0 15,0 0-15,0 0 0,0 0 16,0 0-16,0 0 0,0 0 16,0 0-16,0 0 0,0 0 15,0 0-15,-25 7 0,25-7 16,0 0-16,-18 18 0,18-18 15,-19 17-15,19-17 0,-25 19 0,11-6 16,-2-1-16,1 2 0,-1 0 16,-1 0-16,-3 3 0,-7 2 15,1 3-15,2-1 0,-1 0 16,0 1-16,0 3 0,-7 5 16,0 0-16,3-3 0,4-1 0,-4 2 15,-2 1-15,0-1 16,2-1-16,-5 3 0,4 2 0,-1-1 15,-1-1-15,-1 1 16,0 0-16,1-1 0,1-1 16,-9 8-16,-1-2 0,8-5 0,6-6 15,-5 3-15,-3 3 0,2-1 16,1 0-16,-1 2 0,-1 1 16,3-4-16,5-5 0,-6 5 15,0 0-15,4-3 0,4 0 0,-3 0 16,-1-1-16,6-6 0,0 0 15,2-1-15,1 2 0,1-2 16,2-2-16,-4 2 16,-2 0-16,1-2 0,0-3 0,3 1 15,4-1-15,3-2 0,2 0 16,0-1-16,2 1 0,-1-3 16,1 0-16,3-4 15,0 0-15,-1-1 0,2 0 0,3-2 16,0 0-16,0 0 0,4-7 15,1-2-15,0-5 0,0 2 16,-1 2-16,-1 2 0</inkml:trace>
  <inkml:trace contextRef="#ctx0" brushRef="#br1" timeOffset="102769.5654">11546 11792 0,'0'0'0,"0"0"0,0 0 15,0 0-15,0 0 0,0 0 0,0 0 16,0 0-16,0 0 0,-22-11 16,22 11-16,0 0 0,0 0 15,0 0-15,0 0 0,-17 14 16,17-14-16,0 0 0,0 0 16,-9 25-16,9-25 0,0 0 15,-1 19-15,1-19 0,0 0 0,0 0 16,6 22-16,-6-22 0,0 0 15,5 11-15,-3-9 16,-2-2-16,3 2 0,-1-2 0,0-2 16,0 2-16,0-2 0,2-2 15,-1-1-15,0 0 0,1 0 0,-2-1 16,0 1-16,-1-2 16,-2 0-16,-1 1 0,0 1 15,-2 0-15,1 0 0,-1 2 16,-3 0-16,-1 1 0,0-1 0,-2 2 15,-1-2-15,1 3 0,1 0 16,1 0-16,1 0 16,2-2-16,-1 1 0,3 1 15,1 1-15,2-1 0,-2 0 0,2 0 16,3 0-16,1 0 0,2 0 0,2-2 16,2-1-16,1-2 0,2-1 15,-1 1-15,-2 1 16,-1 0-16</inkml:trace>
  <inkml:trace contextRef="#ctx0" brushRef="#br1" timeOffset="104118.4235">12612 8338 0,'0'0'0,"0"0"15,0 0-15,0 0 0,0 0 0,0 0 16,0 0-16,0 0 0,0 0 0,0 0 16,0 0-16,0 0 15,0 0-15,0 0 0,6 22 16,-6-22-16,0 0 0,-5 20 0,5-20 15,-5 23-15,5-23 0,-9 27 16,2-12-16,2 1 0,-1 2 16,0 1-16,-2 1 0,1 0 15,1 1-15,-4 7 0,0 2 16,1 1-16,0-1 0,0 2 16,2 0-16,-1 0 0,0-3 0,-5 9 15,-2-1-15,0 1 0,2-1 16,-3 9-16,2 1 15,0-2-15,-1-4 0,1 2 0,1 2 16,1-1-16,0 0 0,-5 7 16,-1 0-16,0-4 0,0-2 15,-1 3-15,1 5 0,2-6 16,3-1-16,-4 8 0,1 0 16,-2-3-16,-1-5 0,1 4 15,0 2-15,0-4 0,2-4 0,-6 24 16,2-7-16,9-22 0,0 1 15,-10 22-15,0-3 16,-1-6-16,1-9 0,1 9 16,0 4-16,5-7 0,4-4 15,0-3-15,1 0 0,1-3 0,0 0 0,-2 2 16,-1 1-16,-1-4 16,-1-3-16,0 0 0,1 3 15,2-4-15,2-2 0,-1 6 0,1 2 16,5-21-16,1 1 0,-3 8 15,2 3-15,-1-7 0,0-1 16,-2 1-16,1 1 0,-3-1 16,0 0-16,0 0 0,-1 0 15,3-4-15,-2-3 0,1 0 16,1 2-16,1-3 0,-1-2 0,1 1 16,-2 2-16,2-4 15,1-3-15,0-1 0,2 1 16,0 0-16,-1-1 0,2-1 15,-1 0-15,1 1 0,0-2 0,-1 1 16,2 0-16,0-2 0,-1 0 16,0-1-16,-1 0 0,2 0 15,0-1-15,0-1 0,0 1 16,0-1-16,0 0 0,0-1 16,1 0-16,0-3 0,0 4 0,0-4 15,0 0-15,0 2 0,0-2 16,-2 2-16,2-2 15,0 0-15,0 0 0,0 0 0,0 0 16,0 0-16,0 0 0,0 0 16,0 0-16,0 0 0,0-3 0,1-2 15,1-5-15,0-1 16,0 0-16,0 2 0,0-1 16,-1 3-16</inkml:trace>
  <inkml:trace contextRef="#ctx0" brushRef="#br1" timeOffset="104835.4732">12281 9447 0,'0'0'0,"0"0"0,0 0 0,0 0 15,0 0-15,-7-20 0,3 14 16,1 1-16,-1-1 0,-2 1 16,0-2-16,0 3 0,-1 1 15,0 2-15,-3 0 0,0 2 0,1 0 16,-1 2-16,0 3 15,0 1-15,0-1 0,0 1 0,0 1 16,0 1-16,2 0 0,1 0 16,1 0-16,2 1 0,0-1 15,1 0-15,2-2 0,2 2 16,2-1-16,0-1 0,1-2 16,1 1-16,-1-2 0,2 0 15,0-2-15,2-1 0,0-1 0,1-2 16,2 0-16,1-2 0,1 0 15,0-1-15,0 1 0,0-1 16,-2 0-16,0-2 0,-3 2 16,-1-1-16,-1 1 0,-2 0 15,-1-1-15,-1 2 0,0 1 0,-4-2 16,0 0-16,-1 0 0,-1 0 16,-2 0-16,-2 2 15,1-1-15,0 1 0,-1 1 16,1 1-16,-1 1 0,1 0 0,1 0 15,-1 2-15,1 0 16,2 0-16,1 2 0,-1-1 0,3 0 16,2 0-16,1 0 0,-1-1 15,-1 1-15</inkml:trace>
  <inkml:trace contextRef="#ctx0" brushRef="#br1" timeOffset="106102.1511">12581 8700 0,'0'0'0,"0"0"16,0 0-16,0 0 0,0 0 0,0 0 15,0 0-15,0 0 0,0 0 16,0 0-16,0 0 0,0 0 16,0 0-16,0 0 0,0 0 15,0 0-15,0 0 0,0 0 16,0-24-16,0 24 0,0 0 0,0 0 15,0 0-15,0 0 0,0 0 16,5-23-16,-5 23 0,0 0 16,0 0-16,0 0 0,8-21 15,-8 21-15,3-12 0,-2 6 16,0 2-16,0 0 0,0 0 0,0-1 16,-1-1-16,0 0 0,0 4 15,0-1-15,0-2 16,0 1-16,1 0 0,-1 1 0,0-1 15,0 1-15,0 0 0,0 1 16,0-2-16,0 2 0,0-2 16,-1 2-16,1 2 0,0 0 15,0 0-15,-1-6 0,1 6 16,0 0-16,-1-6 0,1 6 16,0 0-16,2-5 0,-2 5 0,0 0 15,2-5-15,-2 5 0,0 0 16,0 0-16,3-5 0,-3 5 15,0 0-15,0 0 0,3-5 16,-3 5-16,0 0 0,0 0 16,0 0-16,0 0 0,0 0 15,0 0-15,0 0 0,0 0 16,0-7-16,0 7 0,0 0 16,0 0-16,0 0 0,0 0 15,0 0-15,0 0 0,0 0 0,0 0 16,0 0-16,0 0 0,0 0 15,1-6-15,-1 6 0,0 0 16,0 0-16,0 0 0,0-6 16,0 6-16,0 0 0,1-6 15,-1 6-15,0 0 0,1-6 0,-1 6 16,0-7-16,0 7 16,2-8-16,-2 8 0,3-4 15,-3 4-15,2-6 0,-2 6 0,2-7 16,-2 7-16,3-8 0,-3 8 15,3-9-15,-3 9 0,2-7 16,-1 2-16,0 0 0,0 0 16,0-1-16,0 0 0,0 0 15,0 1-15,1 0 0,-1-1 16,0 0-16,0-1 0,0 2 16,0-1-16,1 0 0,-1 0 0,0 0 15,2 1-15,-1-1 16,0 1-16,-1 1 0,1-1 0,1-2 15,-1 0-15,1 1 0,0 0 16,1 1-16,-2 0 0,-1 2 16,0-1-16,0 2 0,0-1 15,0-2-15,1 1 0,-2 0 16,0 1-16</inkml:trace>
  <inkml:trace contextRef="#ctx0" brushRef="#br1" timeOffset="110036.0608">12539 8426 0,'0'0'0,"0"0"0,0 0 16,0 0-16,0 0 0,0 0 0,0 0 15,0 0-15,-9-25 0,9 25 16,0 0-16,0 0 0,5-24 0,-5 24 15,0 0-15,11-24 0,-11 24 16,5-18-16,0 7 16,-1 0-16,1-1 0,-1-1 0,0-1 15,0-1-15,-1 0 0,2-3 16,0-2-16,-1 1 0,1-1 16,0-4-16,1 1 0,-2-2 15,0 0-15,-1 1 0,0-2 16,1 2-16,-1 0 0,0 0 15,2-3-15,0 0 0,1-2 0,1-5 16,1 2-16,-2-1 16,-2 0-16,4-5 15,2-2-15,-2 4 0,0 3 0,0 1 16,1 0-16,2-7 0,-1 3 16,-3-3-16,0 0 0,0 3 15,-1 2-15,0 0 0,0 2 16,0 2-16,-2-1 0,3-1 15,2 0-15,-2 0 0,2 0 0,-1-1 16,0-2-16,-1 3 0,0 3 16,2-1-16,2-1 0,-1-1 15,0 0-15,-3 0 0,0 4 16,0-5-16,0 1 0,0 0 16,0 4-16,-1-1 0,0 0 15,0 1-15,1 0 0,-2 2 16,2-2-16,0-1 0,-1-3 15,0 3-15,-1 1 0,1-1 16,0 4-16,0 0 0,0 0 0,1 3 16,3-3-16,-1 1 0,-1-1 15,-1-1-15,1-4 0,0 4 16,1 1-16,-2 0 0,0 0 16,-1 0-16,-1 0 0,1 3 15,-1 1-15,-1-1 0,1-1 0,0 1 16,2 3-16,-3-2 15,1-1-15,-2 5 0,0 0 16,1 1-16,-2 0 0,0 1 0,1 0 16,1 1-16,-1-1 0,-1 2 15,1 0-15,0 3 0,1 0 16,0 2-16,-2 0 0,0 1 16,0 1-16,0 1 0,-1 3 15,-1-2-15,0 4 0,0 0 16,-3-2-16,3 2 0,-2-1 0,2 1 15</inkml:trace>
  <inkml:trace contextRef="#ctx0" brushRef="#br1" timeOffset="111768.682">14265 7758 0,'0'0'0,"0"0"15,0 0-15,0 0 0,0 0 0,0 0 16,0 0-16,0 0 0,0 0 0,0 0 15,-4-23-15,4 23 16,0 0-16,0 0 0,0 0 16,-6-22-16,6 22 0,0 0 15,0 0-15,0 0 0,-6-21 16,6 21-16,-4-12 0,2 5 16,0-1-16,-1 3 0,-1-1 15,0 0-15,-2 0 0,2-1 16,-2-2-16,1-2 0,-2 3 0,1-3 15,-1 0-15,0-2 0,0 1 16,-1-1-16,-1-1 0,1 0 16,1-2-16,-1-2 0,0-2 15,1 3-15,-2-1 0,-5-6 16,0 1-16,0 1 0,-1 0 0,1-2 16,0-1-16,1 0 15,-1 0-15,2-3 0,1-2 16,-2-5-16,0 3 0,-2 0 0,-1 3 15,0-3-15,1 0 0,0-1 16,-1 2-16,2 1 0,1-1 16,-4-6-16,2 2 0,0 0 15,1 0-15,-3-1 0,0-3 16,-1 3-16,0 4 0,2-1 16,0-3-16,3 1 0,1 4 0,-1-2 15,1-3-15,-3 0 0,1 1 16,-3 2-16,1 1 15,1 3-15,0-2 0,0 2 0,-1 0 16,2-2-16,1 2 0,-1 0 16,1 1-16,1 6 0,-1-3 0,-4-4 15,-1 4-15,2 2 0,2 0 16,1 2-16,0 1 16,2-3-16,2-2 0,-3 3 0,0 1 15,-1 0-15,0 4 0,-1-1 16,-1-1-16,2 1 0,1 2 15,0-2-15,0 2 16,1-1-16,1 2 0,2 4 0,1 0 16,1 1-16,-1-1 0,-1 1 15,1 4-15,-1-1 0,0 0 16,0 0-16,1 0 0,1 3 16,2 0-16,-1 2 0,1-1 15,0 0-15,0 2 0,0 0 0,-1 1 16,2 0-16,0 1 0,0 0 15,-1 2-15,2 0 0,1 3 16,0 0-16,0 0 0,1 1 16,0 2-16,1-1 0,1 1 15,0 1-15,0-1 0,2 1 16,0 1-16,1-1 0,-1 4 0,0-3 16,2 3-16,-1 1 15,1 2-15,1-3 0,-1 1 0,2 6 16,-1-3-16,0 0 0,2 4 15,0-1-15,0 0 0,1 1 16,1-1-16,1 1 0,0-1 0,1 0 16,1 1-16,0 2 15,-1-2-15,2 7 0,1-1 16,1 1-16,3-4 0,-1 1 16,-1 1-16,-1-2 0,0 0 0,-2 4 15,0 0-15,0-1 16,1 0-16,-1-3 0,2 1 15,3 6-15,4 0 0,-2 0 0,0-4 16,-1 1-16,-1 0 0,0-1 16,3 3-16,-1-2 0,1-2 15,-2 1-15,-1 0 0,-2-3 16,1 0-16,2 3 0,2 0 16,-1-1-16,0 4 0,-1-3 0,-2 1 15,0-3-15,-1-1 0,7 6 16,-1 0-16,-1-4 0,-1 1 15,-3-1-15,-1 0 0,-4-2 16,1 0-16,2 4 0,-1-1 16,0-3-16,0 0 0,2 0 15,0 4-15,-2-3 0,-1-2 0,-1 1 16,-1-2-16,1 0 16,2 1-16,-1-1 0,3 1 0,-1-2 15,-1 0-15,0 1 0,-2-2 16,-2-1-16,0 0 0,0 0 15,0 1-15,2-4 0,-2-1 16,2 3-16,2 1 0,-2 0 16,0 1-16,-1-1 0,0 0 15,-4-5-15,0-1 0,0 0 16,-1 0-16,0 0 0,-2-2 0,2 2 16,0-1-16,-1 0 15,0 1-15,-2-3 0,0-2 0,-2-1 16</inkml:trace>
  <inkml:trace contextRef="#ctx0" brushRef="#br1" timeOffset="115920.224">14100 10350 0,'0'0'0,"0"0"16,0 0-16,0 0 0,0 0 0,0 0 15,0 0-15,0 0 0,0 0 16,0 0-16,0 0 0,0 0 16,7-22-16,-7 22 0,0 0 15,0 0-15,0 0 0,0 0 16,0 0-16,0 0 0,0 0 0,0 0 15,0 0-15,0 0 16,0 0-16,0 0 0,-18 17 16,18-17-16,0 0 0,0 0 0,-11 18 15,11-18-15,0 0 0,0 0 16,0 0-16,0 0 0,5 18 16,-5-18-16,0 0 0,0 0 15,0 0-15,23 1 0,-23-1 16,0 0-16,22-1 0,-22 1 15,0 0-15,0 0 0,21-14 0,-21 14 16,0 0-16,0 0 0,0 0 16,11-20-16,-11 20 0,0 0 15,0 0-15,0 0 0,-17-19 16,17 19-16,0 0 0,0 0 16,-21-2-16,21 2 0,0 0 15,0 0-15,0 0 0,0 0 16,-20 12-16,20-12 0,0 0 15,0 0-15,0 0 0,11 20 16,-11-20-16,0 0 0,0 0 0,22 13 16,-22-13-16,0 0 0,21 4 15,-21-4-15,0 0 0,0 0 16,0 0-16,22 2 0,-19-4 16,0 1-16,-2-2 0,-2-1 15,-3 1-15,0 2 0,-3-2 16,-1 3-16,0-3 0,0 2 0,1-2 15,2 3-15</inkml:trace>
  <inkml:trace contextRef="#ctx0" brushRef="#br1" timeOffset="119019.7753">15510 10378 0,'0'0'0,"0"0"15,0 0-15,0 0 0,0 0 0,0 0 16,0 0-16,0 0 0,0 0 16,0 0-16,0 0 0,0 0 15,0 0-15,0 0 0,28 0 16,-28 0-16,0 0 0,0 0 16,0 0-16,0 0 0,0 0 0,0 0 15,0 0-15,0 0 16,27 3-16,-27-3 0,0 0 15,0 0-15,0 0 0,27 0 16,-20 0-16,1 0 0,0 0 0,1 0 16,1 0-16,0 0 0,-2 0 15,2 1-15,0-1 0,0 3 16,0-3-16,2 0 0,3 0 16,-1 1-16,-1-1 0,1 2 15,3-2-15,-2 0 0,1 1 0,0-1 16,2 3-16,1-3 0,0 4 15,4-4-15,0 1 16,-2 1-16,-2-2 0,0 0 0,2 0 16,0 0-16,-1 0 0,1 0 15,1 0-15,-2 0 0,-3 3 16,0-2-16,2-1 0,-1 0 16,-1 3-16,3-2 0,1 2 15,-2 0-15,-2-3 0,1 0 16,0 0-16,-2 0 0,1 0 0,2 1 15,0 2-15,0-2 0,-1 1 16,-1-1-16,0-1 16,-2 3-16,0 0 0,1-2 0,2 3 15,-3-1-15,0 0 0,-1-3 16,0 4-16,0-4 0,-1 0 0,-1 1 16,-1-1-16,-2 2 15,-1-2-15,-1 0 0,0 0 16,-1 1-16,0-1 0,-3 0 15,1 0-15,-1 0 0,-1 0 0,0 0 16,1 0-16,-1 0 0,-2 0 16,2-1-16,-2 1 15,2 0-15,-2 0 0,0 0 0,0 0 16,1-3-16,-1 3 0,-4 0 16,-1 0-16,0-4 0,-1 2 0,1 1 15,0-2-15,2 2 0</inkml:trace>
  <inkml:trace contextRef="#ctx0" brushRef="#br1" timeOffset="119442.5382">13777 10274 0,'0'0'16,"0"0"-16,0 0 0,0 0 0,0 0 15,0 0-15,0 0 0,0 0 16,0 0-16,0 0 0,0 0 16,0 0-16</inkml:trace>
  <inkml:trace contextRef="#ctx0" brushRef="#br1" timeOffset="119637.5985">13834 10346 0,'0'0'0,"0"0"0,0 0 0,0 0 16,0 0-16,0 0 0,0 0 16,0 0-16,0 0 0,22 10 15</inkml:trace>
  <inkml:trace contextRef="#ctx0" brushRef="#br1" timeOffset="119794.5999">13826 10324 0,'0'0'0,"0"0"0,0 0 15,0 0-15,0 0 0,0 0 16,0 0-16,0 0 0,0 0 0,0 0 15,0 0-15,0 0 0</inkml:trace>
  <inkml:trace contextRef="#ctx0" brushRef="#br1" timeOffset="119961.4421">13784 10360 0,'0'0'0,"0"0"0,0 0 16,0 0-16,0 0 0,0 0 0,0 0 16,0 0-16,0 0 0,0 0 15,0 0-15,0 0 0</inkml:trace>
  <inkml:trace contextRef="#ctx0" brushRef="#br1" timeOffset="121719.335">15713 10450 0,'0'0'16,"0"0"-16,0 0 0,0 0 0,0 0 16,0 0-16,0 0 0,0 0 15,0 0-15,0 0 0,0 0 16,0 0-16,0 0 0,0 0 16,0 0-16,0 0 0,0 0 15,-30 10-15,30-10 0,-22 7 16,22-7-16,-21 11 0,21-11 15,-16 10-15,10-6 0,1 0 16,0 2-16,3-2 0,1 0 0,1-1 16,1-1-16,2 1 0,2 0 15,0 0-15,2 1 0,0-4 16,-1 1-16,1 1 0,0-2 16,1-2-16,-1 2 0,-1-1 15,0 1-15,-1-1 0,1-2 0,-2 3 16,1-3-16,-2 3 15,0 0-15,-3 0 0,2-4 16,-2 4-16,-4-4 0,-1 4 0,-5 0 16,2 0-16,0 0 0,2 0 15</inkml:trace>
  <inkml:trace contextRef="#ctx0" brushRef="#br1" timeOffset="122373.7866">14268 11306 0,'0'0'0,"0"0"0,0 0 16,0 0-16,0 0 0,0 0 15,0 0-15,0 0 0,0 0 16,0 0-16,0 0 0,0 0 0,0 0 15,0 0-15,0 0 16,0 0-16,0 0 0,0 0 0,0 0 16,0 0-16,0 0 15,0 0-15,-21 14 0,21-14 0,0 0 16,0 0-16,0 0 0,0 0 16,0 0-16,0 0 0,0 0 15,0 0-15,26 7 0,-26-7 16,0 0-16,0 0 0,21-3 0,-21 3 15,0 0-15,0 0 0,0 0 16,17-10-16,-17 10 16,0 0-16,0 0 0,3-18 0,-3 18 15,0 0-15,0 0 0,-16-18 16,16 18-16,0 0 0,-20-7 16,20 7-16,0 0 0,0 0 0</inkml:trace>
  <inkml:trace contextRef="#ctx0" brushRef="#br1" timeOffset="123585.5579">15362 10746 0,'0'0'15,"0"0"-15,0 0 0,0 0 16,0 0-16,0 0 0,0 0 0,10-15 16,-10 15-16,0 0 0,0 0 15,0 0-15,0 0 0,0 0 16,-18-14-16,18 14 0,-20-4 0,20 4 15,-25 1-15,25-1 0,-23 3 16,12 1-16,1-1 16,0 1-16,2-1 0,-1 4 0,1 0 15,3 0-15,0 1 0,2-1 16,1 0-16,0 0 0,2 0 16,2 1-16,0-1 0,1 0 15,0 3-15,2-3 0,1-3 16,2 3-16,2-3 0,0 2 15,0-2-15,0-3 0,0-1 0,0 0 16,0 0-16,-2 0 0,0-1 16,0-2-16,-1-1 0,-2 0 15,1-1-15,-2 0 0,-1-2 16,-1-3-16,0 3 0,-2-1 16,-3 0-16,-1-1 0,-3 4 15,0-2-15,-1-2 0,-1 4 16,-1-1-16,-1 2 0,1 0 15,-1 0-15,1 4 0,-1-3 16,0 3-16,0 0 0,0 3 0,0 0 16,1 2-16,1-1 0,3 0 15,1 2-15,3 1 0,1-1 16,1 0-16,2 0 0,2 1 16,0-1-16,0-1 0,2 1 15,-1-2-15,2 0 0,1 0 0,1-1 16,0-2-16,1 1 15,0-4-15,0 1 0,0 1 16,-1-3-16,0 3 0,-1-1 16,-1-2-16,0-1 0,-2 1 0,-1-1 15,-2-2-15,-2 2 0,0-4 16,-3 2-16,-2 2 0,-1-1 16,-2-1-16,-1 2 0,-1-2 15,1 2-15,0 1 0,1 1 16,-1 0-16,1 2 0,0 0 0,1 0 15,0 0-15,2 3 16,-1-2-16,3 2 0,0 0 16,3 0-16,2 1 0,0 0 0,1 0 15,2-1-15,0 2 0,2-2 16,0 0-16,1 0 0,1-3 16,-1 0-16,0 1 0,0 1 15,-1-2-15,-2 1 0,1-1 16,-2 0-16,1 0 0,-2 0 15,0 0-15,-3 0 0,0 0 0,-6 0 16,-4 0-16,1 0 0,1 0 16,2 0-16</inkml:trace>
  <inkml:trace contextRef="#ctx0" brushRef="#br1" timeOffset="125035.8322">13597 11299 0,'0'0'0,"0"0"16,0 0-16,0 0 0,0 0 0,0 0 16,8-21-16,-8 21 0,0 0 0,0 0 15,0 0-15,0 0 16,4-18-16,-4 18 0,0 0 15,0 0-15,-22-1 0,22 1 0,-28 4 16,28-4-16,-29 6 0,29-6 16,-28 9-16,15-2 0,1-3 15,1 2-15,1 1 0,1 0 16,2 1-16,2-1 0,1 0 16,2 1-16,2-1 0,1 0 15,2 0-15,0 3 0,1-3 16,3 0-16,2-3 0,2 0 0,1-1 15,2-2-15,2 2 0,-2-3 16,-1 0-16,3-3 0,-1-1 16,-1 1-16,0-1 0,-2-3 15,0 0-15,-2-1 0,-2 1 16,-3-1-16,-1-1 0,-2 1 16,-2 1-16,-3-3 0,-1 2 15,-3-2-15,1-1 0,-9 0 16,-2 1-16,-3-1 0,-1 4 15,-2 2-15,-1 2 0,1 0 16,4 3-16,-1 3 0,0 0 16,3 2-16,2 0 0,2 3 15,3 0-15,2-1 0,3 4 0,3-4 16,6 4-16,1 0 0,4-2 16,2 1-16,1-1 0,3 2 15,0 0-15,4-1 0,3 0 16,-1-2-16,0-1 0,1 4 15,-2-4-15,-3-1 0,-2-1 16,-3-2-16,-1-1 0,-4-2 16,1 1-16,-1-2 0,-2-1 15,0 1-15,-1-2 0,-1-1 16,0-2-16,-2 3 0,-1-1 0,0-3 16,-1 3-16,-2-3 0,0 4 15,-1-1-15,-3 0 0,-2 1 16,-2 3-16,1-2 0,2 0 15,0 2-15</inkml:trace>
  <inkml:trace contextRef="#ctx0" brushRef="#br1" timeOffset="126002.3562">15255 10871 0,'0'0'0,"0"0"0,0 0 16,0 0-16,0 0 0,0 0 15,24-11-15,-24 11 0,0 0 0,0 0 16,0 0-16,15-14 16,-15 14-16,0 0 0,0 0 15,0 0-15,0 0 0,0 0 16,0 0-16,-21-11 0,21 11 15,-22 1-15,22-1 0,-34 6 0,34-6 16,-38 7-16,16 0 0,0 0 16,0 0-16,-8 4 0,-1 1 15,2 1-15,0 1 0,-3-3 16,-2 0-16,-6 3 0,4 1 16,-4-1-16,-2 0 0,1-1 15,2 0-15,-12 4 0,-3 0 16,4-2-16,4 0 0,0 1 15,-2-1-15,2 0 0,1-1 0,-6 1 16,2-3-16,5 1 16,4 0-16,-1-1 0,0 2 15,5-3-15,4 1 0,-5 1 0,-3 1 16,7 0-16,5 0 0,0 0 16,2-1-16,1-1 0,3-4 15,3 3-15,0-1 0,3-1 16,2-3-16,3 1 0,1-4 15,2 3-15,2-1 0,1-2 16,1 0-16,2-2 0,2-1 0,-3 4 16,3-4-16,-2 2 0,2-2 15,-2-2-15,2 2 16,1-2-16,-1 2 0,5-7 0,1-2 16,-1 5-16,-2 0 0,0 0 15</inkml:trace>
  <inkml:trace contextRef="#ctx0" brushRef="#br1" timeOffset="127135.8121">14303 7906 0,'0'0'15,"0"0"-15,0 0 0,0 0 16,0 0-16,0 0 0,0 0 15,0 0-15,0 0 0,0 0 16,-27 9-16,27-9 0,-24 10 0,24-10 16,-37 12-16,18-5 15,-1-1-15,-6 2 0,-4 0 0,-8 3 16,2-1-16,-4 1 0,-2 0 16,-9 2-16,3-1 0,-13 3 15,-1 1-15,6-1 0,3 0 0,-11 2 16,0-1-16,8-2 0,6-1 15,-4 1-15,-3 0 16,7 1-16,6-2 0,-9 3 0,-1-2 16,10 0-16,7-2 0,-5-1 15,-3-1-15,7 0 0,7 0 0,-3-1 16,-2 1-16,4-1 16,3 1-16,3-1 0,0 0 15,4-3-15,3-4 0,3 0 16,-2 1-16,4-2 0,1 2 0,3-3 15,3 0-15,3-1 0,2 1 16,-1 0-16,3 0 16,0 0-16,0 0 0,4-2 0,2 1 15,3 1-15,1-1 0,3-1 16,3-2-16,0-1 0,1-2 0,5 0 16,4-2-16,6-1 15,-1 1-15,4-1 0,5 0 16,-4-1-16,0 2 0,8-4 15,3 2-15,-4 1 0,-3 1 0,3-2 16,3-2-16,-2 0 0,-1 1 16,9-4-16,0-1 0,-3 1 15,-4 1-15,1 2 0,3 0 16,-4 2-16,-2 1 0,3-1 16,-3 0-16,-4-1 0,-3 0 0,2-1 15,0 1-15,-5 3 16,-3 1-16,4 1 0,4 1 15,-12-1-15,-3 0 0,5 0 16,1 0-16,-7 3 0,-1 0 0,0 1 16,0 1-16,-5 0 15,-2 0-15,-5 1 0,-2-1 16,-2 1-16,0 0 0,-3 2 0,-1 2 16,-3 1-16,-4 2 0,2-1 15,1-1-15,-1-1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6T03:59:23.5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3879 9720 0,'0'0'0,"0"0"16,0 0-16,0 0 0,16 26 0,-16-26 15,22 36-15,-9-15 0,3 0 16,3 15-16,3 1 0,-1 3 16,0 1-16,9 16 0,2 5 15,1 8-15,0-2 0,5 14 16,4 4-16,-8-10 0,-4-3 0,16 38 16,2 14-16,-1-20 0,-6-13 15,-2 5-15,1 2 16,-6-13-16,-2-9 0,-2 10 0,1 6 15,-5-14-15,-1-8 16,5 7-16,6 6 0,-10-18 0,-3-12 16,2-4-16,0 1 0,-2 0 15,0 1-15,2-3 0,-1-3 16,-7-12-16,-3-8 0,-1 0 16,1 0-16,-2-8 0,-1-3 15,2-8-15,0-5 0,-4-3 16,-4-3-16,-2 2 0,1 1 15,-1 0-15</inkml:trace>
  <inkml:trace contextRef="#ctx0" brushRef="#br0" timeOffset="966.3738">3924 9713 0,'0'0'0,"0"0"0,0 0 16,28-5-16,-28 5 0,32-5 15,-4 3-15,-2-1 0,5 1 0,16-3 16,8 0-16,1-1 0,-2 1 15,23-2-15,21-1 16,-5 3-16,-4 3 0,21-3 0,17-1 16,-15 2-16,-12 1 0,51-1 15,-5 2-15,-26 1 0,-18-3 0,17 4 16,14 0-16,-22-1 16,-11 1-16,9-2 0,5-1 15,-13-1-15,-10 1 0,13 2 16,9 1-16,-13 3 0,-12 1 0,2-3 15,3-2-15,-9 3 0,-7 2 0,3 2 16,7-1-16,-13-1 16,-5 0-16,-6-2 0,-5-1 15,-9-1-15,-8-1 0,1 2 16,0 1-16,-8 2 0,-4 1 0,0-3 16,0-2-16,-7 1 15,-3 1-15,3 3 0,2 0 16,-4-1-16,-2-1 0,0 2 15,0 2-15,-5 1 0,0 0 0,5 1 16,1 2-16,-10-2 0,-1 0 16,0 3-16,2 2 15,-2-3-15,-1-3 0,0 6 0,1 3 16,-1 2-16,2 2 0,2 2 16,2 1-16,-2-3 0,1 0 0,5 8 15,0 6-15,-3-6 0,-2 0 16,10 13-16,5 5 15,-3-3-15,-2-2 0,7 12 0,2 2 16,-2-5-16,-3-2 0,5 8 16,4 4-16,-1-4 0,-3-3 0,21 39 31,-1 0-31,-10-15 0,-7-13 0,6 10 16,3 6-16,-8-9 0,-6-5 0,4 5 15,4 5-15,-8-8 0,-1-6 0,-5 5 16,1 4-16,0-5 0,1-2 15,3 4-15,0 2 16,-6-9-16,-4-7 0,5 2 0,5 2 16,-4-8-16,-1-6 0,-6 0 15,-4 1-15,-5-7 0,-2-6 0,-3 0 16,-4 1-16,0-12 0,-3-4 16,2-7-16,0-2 15,-1-4-15</inkml:trace>
  <inkml:trace contextRef="#ctx0" brushRef="#br0" timeOffset="1599.9061">4924 12353 0,'0'0'0,"0"0"0,0 0 0,0 0 16,26-2-16,-26 2 0,35-5 15,-12 2-15,2 0 0,7-1 16,6-1-16,15-1 0,-1 2 0,20-4 16,6 1-16,-1 2 0,-1 1 15,19 0-15,18-2 16,-8 1-16,-6-2 0,51 1 0,11 3 15,-11 0-15,-8 0 16,8 0-16,5 0 0,-29 3 16,-20-1-16,-2-1 0,-4 1 0,9 0 15,7 1-15,0 4 0,3 3 16,-6-2-16,-2-1 0,7-2 16,6-1-16,-5 2 0,-2 3 15,1-4-15,1 2 0,-7 0 16,-6 1-16,-4-2 0,0 1 15,-12-3-15,-7 1 0,-6 0 16,-5 3-16,-9-3 0,-7 1 0,-4-2 16,-5 1-16,-7-1 0,-7 0 15,-9 1-15,-6 2 0,-5-4 16,-3-1-16,-6 1 0,-4 0 16,-6 0-16,-8-1 0,6 0 15,2 1-15,2-1 0</inkml:trace>
  <inkml:trace contextRef="#ctx0" brushRef="#br0" timeOffset="2582.861">5037 12468 0,'0'0'16,"0"0"-16,0 0 0,-26 24 16,26-24-16,-29 23 0,8-5 15,-2 2-15,-2 1 0,-12 13 16,-2 6-16,-10 5 0,1-3 0,-16 13 15,-6 4-15,-3 3 0,10-3 16,-21 14-16,-6 3 0,5-5 16,10-10-16,-31 28 0,1 3 15,19-14-15,13-8 0,-7 1 16,0 3-16,8-12 0,7-6 0,-4 1 16,-4 0-16,17-7 15,10-4-15,-4 0 0,-6 0 16,7-8-16,5-8 0,0-1 0,3-1 15,6-4-15,6-3 0,-5-1 16,-1 3-16,6-8 0,8-1 0,1 0 16,1-3-16,4-6 15,2-3-15,1 1 0,-2 1 16,9 1-16,1 5 0,4-4 16,4-5-16,-4-1 0,2 0 0,2 3 15,2 0-15,2 1 0,3-2 16,0 0-16,6 1 15,-1 1-15,0-4 0,10 1 0,5-1 16,1-1-16,-4 1 0,11-7 16,7 1-16,-1 1 0,2 1 0,19-3 15,4 0-15,-3 0 0,-8 0 16,24 0-16,5-3 16,-7 2-16,-7 1 0,53-4 0,0 4 15,-21 3-15,-18-1 0,14 1 16,5 0-16,-6-1 0,-5 2 15,20-3-15,11 1 0,-14-1 16,-11 0-16,12 0 0,10 3 16,-17-1-16,-10 4 0,20 0 15,16-3-15,-16 2 0,-12 0 0,14 1 16,9 0-16,-16 0 0,-10 0 16,11 2-16,9 2 15,-13-1-15,-11 0 0,20-2 16,13 0-16,-17 1 0,-12-2 0,2 2 15,-1 3-15,-16-2 0,-11 1 16,3-2-16,3 0 0,-12 1 16,-3-3-16,-4-2 0,0-1 15,-8-4-15,-5-1 0,-5-7 16,-3-3-16,-13 4 0,-9 5 0,-6 3 16</inkml:trace>
  <inkml:trace contextRef="#ctx0" brushRef="#br0" timeOffset="3033.0908">9511 12606 0,'0'0'0,"0"0"0,0 0 16,-27 14-16,27-14 0,-27 19 0,7-5 15,-2 2-15,-1 3 0,-10 9 16,-3 5-16,-2 0 0,2 2 15,-15 13-15,-3 4 16,-6 9-16,7-3 0,-13 10 0,1-1 16,5-3-16,2-3 0,-21 32 15,1 9-15,10-18 0,9-13 0,1 2 16,1 2-16,10-9 16,6-8-16,-2 4 0,-1 2 0,4-10 15,3-6-15,0-2 16,1-1-16,6-6 0,6-6 0,4-5 15,3-3-15,6-9 0,4-6 16,13-24-16,10-16 0,-5 7 16,-4 8-16,-2 5 0</inkml:trace>
  <inkml:trace contextRef="#ctx0" brushRef="#br0" timeOffset="3710.9249">10727 11553 0,'0'0'0,"0"0"0,0 0 0,0 0 16,-7 25-16,7-25 0,-9 28 15,1-10-15,-2 5 16,-5 4-16,-5 5 0,1 0 0,2 0 0,-8 8 16,-4 10-16,-2-3 15,-1 0-15,-2 8 0,3 0 16,1-7-16,2-4 0,-4 3 15,1-4-15,5-7 0,4-5 0,4-8 16,4-3-16,2-5 0,2-3 16,3-3-16,4-1 0,1-4 15,1-1-15,1-3 0,-1-6 16,1 1-16,1-2 0,1-3 16,1-4-16,3 2 0,1-1 0,3-1 15,2 1-15,3-1 0,1-1 16,2 1-1,1 0-15,1 4 0,-1 2 0,2 1 16,1 1-16,-1 2 0,0 2 16,-2 4-16,-1 2 0,-2 2 15,0 2-15,0 4 0,2 4 16,-3 2-16,-1 3 0,-6-1 16,-2 0-16,-4 1 0,-2-1 0,-3 1 15,-4-1-15,-2-1 0,-1-3 16,-4-2-16,-2-2 0,-5-2 15,-4-2-15,0-2 0,0-2 16,-2-3-16,-1-2 0,-2-2 16,-1-3-16,-1-1 0,-1-2 0,-6-5 15,3-1-15,1-1 16,1-2-16,-3 0 0,-3-1 16,9 5-16,7 3 0,5 1 15</inkml:trace>
  <inkml:trace contextRef="#ctx0" brushRef="#br0" timeOffset="4333.3412">5302 10314 0,'0'0'0,"4"14"0,4 3 16,2 5-16,2 4 0,6 14 15,4 8-15,7 14 16,0 8-16,3 10 0,6 12 16,-3 1-16,-4-11 0,10 35 0,-2 1 15,-2-14-15,-2-11 0,-1 4 16,2-1-16,-8-10 0,-2-8 0,-3-5 15,2-4-15,0-6 0,3-2 16,-6-7-16,-3-3 16,-6-6-16,-3-4 0,2-7 0,2-4 15,0-6-15,-3-5 0,-4-7 16,-2-5-16,-3-11 0,-4-7 16,1 4-16,1 1 0,0 3 0</inkml:trace>
  <inkml:trace contextRef="#ctx0" brushRef="#br0" timeOffset="4883.2008">6394 10738 0,'0'0'16,"-1"-14"-16,-1 0 0,1 0 0,0 2 16,-2-6-16,0-3 15,-4 1-15,0 2 0,-1-1 0,-3 5 16,-3 0-16,-2 3 0,-6 4 16,-5 4-16,3 3 0,2 3 15,-1 2-15,-1 5 0,0 4 16,3 0-16,0 3 0,1 2 15,4 2-15,2 0 0,4 0 16,2-1-16,4 3 0,1-2 0,5-2 16,2-4-16,2 1 0,0-4 15,4-1-15,2-1 0,1-3 16,2-3-16,-2 0 0,2-2 16,1-4-16,-1 1 0,4-5 15,2-1-15,-2-1 0,-1 0 16,-1-2-16,-2 0 0,-2 2 0,-3-2 15,-1 0-15,2 2 16,-3 1-16,0 0 0,-4 3 16,0 0-16,-2 1 0,-1-1 0,0 1 15,0 2-15,-1 1 0,0 0 16,-1 1-16,-1 2 0,-1 1 16,-1 3-16,1 4 0,-3 3 15,2 0-15,1 4 0,0 10 16,1 5-16,2 0 0,2 4 15,-2 0-15,2-8 0,-1-4 0</inkml:trace>
  <inkml:trace contextRef="#ctx0" brushRef="#br0" timeOffset="5412.5631">8360 12293 0,'0'0'0,"0"0"16,0 0-16,0 0 0,-33 4 16,33-4-16,-40 18 0,17-6 15,-1 1-15,-7 6 0,-4 5 16,-11 8-16,2 1 0,-22 14 15,-8 5-15,-10 12 0,5 0 16,-11 10-16,-9 8 0,0 1 0,11-7 16,-19 17-16,10-9 15,12-12-15,9-7 0,6-2 16,4-2-16,9-6 0,7-5 0,2-5 16,-1-4-16,10-4 0,5-6 15,5 1-15,0 0 0,4-9 16,3-7-16,6-5 0,5-2 15,5-4-15,2-2 0,4-3 16,0 0-16,4-9 0,0-7 16,-2 9-16,-1 2 0,0 2 0</inkml:trace>
  <inkml:trace contextRef="#ctx0" brushRef="#br0" timeOffset="5851.4538">8229 13131 0,'0'0'0,"0"0"0,0 0 16,0 0-16,0-20 0,0 20 0,0 0 15,-9-18-15,9 18 0,-17-13 16,3 8-16,-1 1 0,-3 1 0,-4 2 16,-4 1-16,-1 2 15,-1 3-15,-8 3 0,0 0 16,4 2-16,3 1 0,-2 2 15,5 0-15,3 1 0,7 2 16,3 0-16,5 1 0,4-2 0,1-2 16,10 3-16,7 2 0,5-2 15,3-2-15,7 1 0,6-1 16,-2-1-16,1 0 0,14 2 16,3-1-16,-4-18 15,-3-14-15,-9 4 0,-7 3 16,-7 3-16</inkml:trace>
  <inkml:trace contextRef="#ctx0" brushRef="#br0" timeOffset="6000.6878">8542 13310 0,'0'0'0,"0"0"0,0 0 15,0 0-15,0 0 0,0 0 0,0 0 16,0 0-16,0 0 0,-31 2 15,31-2-15,0 0 0</inkml:trace>
  <inkml:trace contextRef="#ctx0" brushRef="#br0" timeOffset="6369.7228">5277 11683 0,'0'0'0,"0"0"0,0 0 15,0 0-15,0 0 0,0 0 16,34-5-16,-34 5 0,21-7 0,-21 7 15</inkml:trace>
  <inkml:trace contextRef="#ctx0" brushRef="#br0" timeOffset="6610.5335">8397 12455 0,'0'0'0,"0"0"0,0 0 16,0 0-16,0 0 0,0 0 15,0 0-15,3 23 0,-3-23 0,0 0 16,-20 16-16,20-16 0</inkml:trace>
  <inkml:trace contextRef="#ctx0" brushRef="#br0" timeOffset="22666.7986">5148 10585 0,'0'0'15,"0"0"-15,0 0 0,0 0 16,0 0-16,21-15 0,-21 15 0,9-11 15,-5 8-15,-1-1 0,1 1 16,0 0-16,-4 3 0,2-3 16,-2 3-16,2 2 0,-2-2 0,3 1 15</inkml:trace>
  <inkml:trace contextRef="#ctx0" brushRef="#br0" timeOffset="22975.1222">5482 12097 0,'0'0'15,"0"0"-15,0 0 0,0 0 0,0 0 16,-12 18-16,12-18 16,0 0-16,-14 16 0,14-16 0,0 0 15,-18 23-15,11-16 0,3-1 16</inkml:trace>
  <inkml:trace contextRef="#ctx0" brushRef="#br0" timeOffset="23493.8089">7016 12703 0,'0'0'0,"0"0"16,0 0-16,0 0 0,19-3 0,-19 3 16,0 0-16,0 0 0,23 7 15,-23-7-15,11 11 0,-8-4 16,-1 2-16,1-1 0,0-2 15,-1 0-15</inkml:trace>
  <inkml:trace contextRef="#ctx0" brushRef="#br0" timeOffset="23941.0498">7946 12243 0,'0'0'0,"0"0"0,0 0 16,0 0-16,0 0 0,0 0 16,0 0-16,0 0 0,0 0 0,0 0 15,0 0-15,0 0 0,0 0 0,0 0 16,0 0-16,0 0 0</inkml:trace>
  <inkml:trace contextRef="#ctx0" brushRef="#br0" timeOffset="24647.5213">5395 11049 0,'0'0'0,"0"0"15,0 0-15,0 0 0,0 0 0,0 0 16,0 0-16,0 0 16</inkml:trace>
  <inkml:trace contextRef="#ctx0" brushRef="#br0" timeOffset="25040.5866">7449 13428 0,'0'0'0,"0"0"0,0 0 0,0 0 16,0 0-16,0 0 0,0 0 16,0 0-16,0 0 0,0 0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6T03:46:10.2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21935 9515 0,'0'0'0,"0"0"16,0 0-16,0 0 0,0 0 15,-21-6-15,21 6 0,0 0 0,-32-1 16,15 2-16,-1 1 0,0 2 16,0 1-16,1 1 15,-1 2-15,-1 1 0,0 1 0,-4 4 16,1 3-16,2 2 0,3 0 16,1 1-16,3-1 0,2 0 15,3 0-15,4-1 0,2-2 16,3 0-16,3 1 0,4-2 15,1-1-15,2-1 0,1-2 0,1-2 16,3 0-16,0-3 0,3 0 16,2-2-16,2-2 0,5-2 15,-2 0-15,2-4 0,0-3 16,-1 1-16,-2-2 0,-3 0 16,-1-2-16,-1-1 0,-1-2 15,-3-1-15,-1-2 0,-2-1 16,-1 0-16,-2-1 0,-2-1 15,-2 1-15,0-1 0,-4-2 16,-3-2-16,-1 1 0,-2 2 0,-1 0 16,-3-3-16,-1 4 0,0 1 15,-5 1-15,-4 1 0,-2 2 16,-4-1-16,1 3 0,0 3 16,4 2-16,4 1 0,3 1 15</inkml:trace>
  <inkml:trace contextRef="#ctx0" brushRef="#br0" timeOffset="984.8075">26206 3640 0,'0'0'16,"0"0"-16,0 0 0,0 0 15,0 0-15,0 0 0,7-24 16,-7 24-16,2-11 0,-5 7 15,-1 2-15,-3 1 0,0 1 16,-6 0-16,-1 2 0,-4 1 0,0 2 16,-4 1-16,-4-1 0,-5 5 15,2 4-15,-2-1 0,-1 3 16,2-2-16,2 1 0,0 3 16,4 1-16,4-1 0,3 0 15,4-1-15,3 0 0,2-3 16,4-3-16,3 0 0,3 0 15,2-3-15,4-2 0,4 1 16,4-2-16,1-4 0,2-1 0,4-4 16,4 1-16,5-4 0,-1 2 15,0-4-15,3-1 0,-2 1 16,-2-1-16,-2-4 0,-3 0 16,-3 0-16,-2 3 0,-1-2 15,-1-2-15,-5 0 0,-2 0 0,-3 0 16,-3 0-16,-4-1 15,-3 1-15,-2-2 0,-3 1 16,-4 0-16,-3 1 0,-5 1 16,-4 3-16,-4 3 0,0-1 0,-5 4 15,-4 2-15,2 5 0,0 3 16,-3 3-16,1 3 0,9-1 16,6-4-16,4-1 0</inkml:trace>
  <inkml:trace contextRef="#ctx0" brushRef="#br0" timeOffset="1814.5289">28413 8221 0,'0'0'0,"0"0"0,0 0 16,0 0-16,4-23 0,-4 23 15,0 0-15,-6-24 0,6 24 0,-8-16 16,2 6-16,-2 0 15,0 2-15,0 1 0,-3 1 16,0 2-16,-2-1 0,-1 2 0,-2 1 16,0 1-16,2 1 0,-2 2 15,1 3-15,-4 3 0,3 2 16,0 1-16,1 3 0,3-1 16,2 1-16,3 1 0,3 0 15,0-2-15,2 0 0,2 0 16,2 0-16,3-1 0,-1 0 0,3-1 15,1-2-15,0 1 0,2 0 16,5-1-16,2-1 16,1-3-16,0 0 0,-1-3 0,2-1 15,-1-1-15,-1 0 0,3-4 16,1-3-16,-2 0 0,-2-1 16,0-2-16,-3-4 0,-2 0 15,-1-1-15,0-6 0,-2-4 16,-2 2-16,-3 0 0,-1-1 15,-2-2-15,-4 1 0,0 1 0,-5-2 16,-3 0-16,3 3 0,0 6 16,1 3-16</inkml:trace>
  <inkml:trace contextRef="#ctx0" brushRef="#br0" timeOffset="2564.4622">28310 3598 0,'0'0'0,"0"0"0,0 0 16,0 0-16,-31 1 0,20 3 0,-2 0 15,-2 0-15,0 2 0,-2 1 16,-1 1-16,-6 4 0,1 1 16,2 1-16,3-1 0,1 2 15,3 0-15,2 0 0,2 1 0,2 0 16,2-1-16,4 1 0,2-1 16,3 0-16,4 0 0,3-2 15,3 0 1,3-4-1,0 2-15,3-4 0,1-1 0,1-1 0,0 0 0,5 0 0,1-2 16,-2-3-16,-1-3 0,2-4 16,-1-2-16,-3-1 0,-2 1 0,-2-2 15,-2-3-15,-2 1 0,-1-1 16,-5 0-16,-1 1 0,-4-1 16,0 1-16,-7 0 0,-2-3 15,-5 1-15,-4 1 0,-2-1 16,-4 1-16,-3 0 0,-2 3 15,-2 2-15,-1 2 0,-3 0 16,-2 1-16,6 3 0,5-1 16,4 1-16</inkml:trace>
  <inkml:trace contextRef="#ctx0" brushRef="#br0" timeOffset="14940.2769">25776 3790 0,'0'0'0,"0"0"16,0 0-16,0 0 0,0 0 0,0 0 16,0 0-16,0 0 15,0 0-15,0 0 0,21-3 16,-21 3-16,0 0 0,0 0 15,0 0-15,0 0 0,0 0 0,0 0 16,0 0-16,0 0 0,0 0 16,0 0-16,0 0 0,-7 22 15</inkml:trace>
  <inkml:trace contextRef="#ctx0" brushRef="#br0" timeOffset="17335.0065">28336 7420 0,'0'0'0,"0"0"16,0 0-16,0 0 0,0 0 15,0 0-15,23-5 0,-23 5 16,0 0-16,0 0 0,0 0 16,0 0-16,0 0 0,0 0 15,0 0-15,15 16 0,-15-16 0,0 0 16</inkml:trace>
  <inkml:trace contextRef="#ctx0" brushRef="#br0" timeOffset="17531.5743">28498 7401 0,'0'0'0,"0"0"0,0 0 16,0 0-16,0 0 0,0 0 0,0 0 15,0 0-15,0 0 0,0 0 16,0 0-16,-28-4 0,28 4 0,0 0 15</inkml:trace>
  <inkml:trace contextRef="#ctx0" brushRef="#br0" timeOffset="17689.8062">28501 7350 0,'0'0'0,"0"0"15,0 0-15,0 0 0,0 0 0,0 0 16,0 0-16,0 0 0,0 0 16,-23 1-16,23-1 0,0 0 15</inkml:trace>
  <inkml:trace contextRef="#ctx0" brushRef="#br0" timeOffset="20081.9484">13960 5762 0,'0'0'0,"0"0"15,0 0-15,0 0 0,-24 17 0,24-17 16,-33 26-16,14-9 0,-2 1 16,-9 7-16,-2 4 15,0 4-15,1 2 0,-12 7 0,-3 1 16,-5 4-16,4-3 0,-2 1 16,0 5-16,1-2 0,7-3 0,-2 1 15,-1-3-15,1-1 16,8-8-16,2-3 0,3-2 15,2-4-15,2-3 0,3-5 16,1-2-16,3-5 0,2-3 0,2-4 16,-2-6-16,2-3 0,1-3 15,4 0-15,2 5 0,2 0 16</inkml:trace>
  <inkml:trace contextRef="#ctx0" brushRef="#br0" timeOffset="20364.9309">12980 5679 0,'0'0'0,"0"0"0,0 0 15,0 0-15,29 9 0,-29-9 16,38 24-16,-15-10 0,2 4 0,13 10 15,2 5-15,0 3 0,-1-1 16,13 18-16,11 13 16,-6-3-16,-8-2 0,13 15 0,2 8 15,-3 2-15,-9-11 0,24 47 16,-5-1-16,-22-38 0,-15-26 0,-11-18 16</inkml:trace>
  <inkml:trace contextRef="#ctx0" brushRef="#br0" timeOffset="40986.3757">23655 6156 0,'0'0'0,"0"0"15,0 0-15,0 0 0,0 0 16,0 0-16,0 0 0,0 0 16,0 0-16,32-2 0,-32 2 15,32-5-15,-32 5 0,40-5 16,-14 1-16,1 0 0,-2-3 0,4 0 16,-5 3-16,-4-2 0</inkml:trace>
  <inkml:trace contextRef="#ctx0" brushRef="#br0" timeOffset="41120.2826">24612 6037 0,'0'0'0,"0"0"15,24 0-15,-7 0 0,2-1 0,15-2 16,7-1-16,0-1 16,-1 0-16,2-2 0,-9 3 0,-5 0 15</inkml:trace>
  <inkml:trace contextRef="#ctx0" brushRef="#br0" timeOffset="41250.0097">25939 5955 0,'0'0'0,"0"0"0,30-1 0,-9-2 16,2 1-16,14 0 0,6-1 16,9-4-16,-1 1 0,-4 1 0,-9 1 15,-10 1-15</inkml:trace>
  <inkml:trace contextRef="#ctx0" brushRef="#br0" timeOffset="41399.0105">27060 5898 0,'0'0'0,"0"0"0,0 0 0,27-1 15,-27 1-15,34-3 0,-9 3 16,2 0-16,0 0 0,14-2 16,4 2-16,-2 2 0,-1-2 0,11 3 15,2-3-15,-3-3 0,-3 1 16,-3 0-16,-10 0 0,-7 1 15</inkml:trace>
  <inkml:trace contextRef="#ctx0" brushRef="#br0" timeOffset="41550.2484">28046 5894 0,'0'0'0,"0"0"16,0 0-16,21-4 0,-21 4 15,0 0-15,31-2 0,-20 1 16,0 1-16,1-2 0,1 2 16,2 0-16,-1 0 0,2 2 15,-1-2-15,0 1 0,0 1 0,-2-2 16,-1 2-16,-1 0 0,-2 1 15,-2-2-15,-3 0 0,0 1 16,0-1-16,-1 1 0</inkml:trace>
  <inkml:trace contextRef="#ctx0" brushRef="#br0" timeOffset="42582.0562">23814 6311 0,'0'0'0,"0"0"0,0 0 0,0 0 16,0-25-16,0 25 0,-2-21 16,1 11-16,-1 2 0,0-2 15,0 2-15,0-2 0,-1 3 0,-1-1 16,0-1-16,-1 2 0,1 2 15,0 1-15,-2 1 0,-1 0 16,0 3-16,-3 3 0,-2 4 16,1-2-16,1 4 0,-1 2 15,-1 0-15,-2 3 0,-1 1 16,-4 9-16,0 1 0,1 0 16,-1 0-16,-5 7 0,-1 1 15,0 2-15,0 0 0,-2 3 16,0 4-16,-3 8 0,3-4 0,-2 7 15,-3-2-15,1 2 0,2-3 16,-5 10-16,0 0 0,-2 5 16,4-7-16,0 6 0,-1-3 15,0 0-15,1-6 0,-16 34 16,1 0-16,9-14 0,5-8 16,-4 4-16,-1 2 0,3-5 15,3-2-15,-4-3 0,-1 3 16,3-4-16,3-1 0,-2 2 15,-2 2-15,0-5 0,1-2 0,2 4 16,1 2-16,-1-10 0,1-7 16,-2 9-16,-1 7 0,5-8 15,4-5-15,-4 2 0,-1 1 16,3-5-16,2-2 0,1 0 16,3 0-16,0-3 0,2-4 0,-2 0 15,-1-4-15,3-1 0,2-4 16,3 1-16,1 0 0,0-3 15,-1-1-15,0 2 0,-1-2 16,-1-7-16,1-4 0,3-2 16,2 1-16,4-5 0,1 1 15,-1-3-15,1-1 0,0-1 16,2-1-16,1 1 0,-1-1 16,2-2-16,1-3 0,-2 0 15,2 0-15,0 0 0,0 0 0,-1 4 16,1-4-16,0 0 0,0 0 15,0 0-15,0 0 0,0 0 16,0 0-16,0 0 0,3 0 16,1 0-16,0-3 0,0 1 15,0 0-15,-1 2 0</inkml:trace>
  <inkml:trace contextRef="#ctx0" brushRef="#br0" timeOffset="45765.5713">22043 9415 0,'0'0'0,"0"0"15,0 0-15,0 0 0,-8-21 0,8 21 16,0 0-16,-19-13 0,11 12 15,-6 0-15,-3 2 0,-1 2 16,-1-1-16,-2 4 0,-2 3 16,-3 1-16,1 0 0,3 4 15,1 0-15,4 2 0,1 0 0,1 5 16,3 0-16,4-5 16,1-1-16,3 2 0,2 0 15,2-8-15,0 0 0,2-2 16,2-1-16,2-3 0,2-1 0,4-3 15,5-2-15,0 0 0,-2-3 16,4-1-16,2-2 0,-1-2 16,0-1-16,3-6 0,0-1 15,-4 1-15,-3 3 0,-2-3 16,-4-1-16,-2 1 0,-1 0 0,-3 1 16,-1 0-16,-3 3 0,-1 1 15,-4 2-15,-1 1 16,-3 2-16,-1 2 0,-6 1 0,-2 2 15,2 3-15,2 3 0,-7 3 16,-1 1-16,1 4 0,1 1 0,2 4 16,2 4-16,3-1 15,2 0-15,3 2 0,3 3 16,4-1-16,2-2 0,6-1 16,5 1-16,1-3 0,2-3 0,1-3 15,3 0-15,0-3 0,1-1 16,2-3-16,2-3 15,-2-1-15,-2-1 0,0-3 0,1-4 16,-3-1-16,-1-2 0,2-2 16,-1-2-16,-2 0 0,-4-1 0,-3-2 15,-3 0-15,-1-1 16,-3 0-16,-4-1 0,-4 0 16,-2 1-16,-2 2 0,-4 1 15,0 1-15,0 2 0,-1 2 0,-6 3 16,-3 1-16,1 4 0,1 1 15,-1 6-15,0 3 16,2 2-16,1 2 0,1 3 0,0 1 16,6 1-16,3 1 0,7 7 15,5 2-15,4-4 0,0 0 16,9 0-16,4-3 0,1-1 16,1-2-16,5-2 0,2-3 15,-2-1-15,-3-4 0,0-2 16,1-5-16,-3 0 0,-1-2 0,-1-3 15,-2-5-15,-2 1 0,-3-1 16,-3-3-16,-3-2 0,-1 2 16,-3-2-16,-3-2 0,-4-1 15,-2 0-15,-4 1 0,-5-2 16,-4-2-16,3 1 0,0 2 0,-3-3 16,-1 3-16,5 4 15,0 3-15,2 0 0,3 2 16,2 2-16</inkml:trace>
  <inkml:trace contextRef="#ctx0" brushRef="#br0" timeOffset="46965.8678">26083 3635 0,'0'0'0,"0"0"15,0 0-15,0 0 0,0 0 0,0 0 16,0 0-16,-23 2 16,23-2-16,-24 8 0,24-8 15,-33 12-15,16-5 0,-1 1 16,-2 1-16,1 0 0,0 1 0,-2 1 15,2-1-15,4 1 0,2 0 16,2-1-16,2-1 0,1-1 16,3-3-16,3 0 0,3-3 15,3-2-15,3 0 0,4-1 16,3-1-16,1-1 0,2-1 16,8-1-16,4-4 0,-3 2 15,-1-1-15,0-1 0,0-3 16,-1 1-16,-2 0 0,2-1 15,-3-1-15,-5 4 0,-2 3 0,-4 0 16,-3 1-16,-2 2 0,-2 2 16,-3 1-16,-3 3 0,-4 2 15,-2 0-15,-2 4 0,-2 0 16,-1 3-16,-2 0 0,1 0 16,-1 1-16,1 1 0,0-2 0,1 1 15,3 2-15,1-2 16,1-1-16,3 0 0,1-1 0,2-2 15,0-2-15,1-1 0,1-1 16,3-3-16,3-1 0,4-1 16,3-2-16,0 0 0,0-2 15,2-1-15,0-2 0,0-1 16,1 0-16,0 0 0,1-3 16,-2 0-16,-1 0 0,-2 0 15,-1 0-15,-1-1 0,-1-1 0,-3 2 16,0 0-16,-2 2 0,0 2 0,-1-2 15,0 1 1,-2 1-16,-2 0 0,-2 3 0,-4 2 16,-1 4-16,-2-1 0,-5 7 15,-3 4-15,3-4 0,2 0 16,2-2-16</inkml:trace>
  <inkml:trace contextRef="#ctx0" brushRef="#br0" timeOffset="49083.3229">28290 6047 0,'0'0'15,"0"0"-15,0 0 0,0 0 16,0 0-16,0 0 0,0 0 0,0 0 15,0 0-15,-16 18 0,16-18 16,0 0-16,-19 22 0,19-22 16,-19 25-16,8-11 0,0 1 15,-2 3-15,-3 3 0,0 3 16,-3-1-16,-5 12 0,-1-2 16,2 2-16,0 0 0,-6 15 15,0 1-15,1-1 0,3-1 0,-7 13 16,-1 1-16,-4 6 15,3-2-15,0 1 0,1 3 0,-6 4 16,2-8-16,-18 32 0,3-6 16,3-13-16,4-8 0,0 3 15,0 2-15,0-7 0,2-5 16,3 7-16,0 6 0,2-3 16,3-2-16,0 8 0,0 7 15,1-13-15,4-8 0,-5 8 16,-1 5-16,7-10 0,7-8 0,-6 7 15,-5 6-15,1-9 0,2-6 16,1 4-16,0 1 16,4-3-16,3-2 0,-4-3 0,-2-3 15,7-5-15,6-6 0,-2 5 16,-1 2-16,0-11 0,-1-6 0,2-1 16,2-1-16,3-6 15,2-7-15,0-1 0,1-2 16,3-2-16,1-1 0,2-5 15,1-2-15,-1-5 0,3 0 0,-2 2 16,2-2-16,0-2 0,1-3 16,-1-1-16,0 0 0,-1-1 15,-1 1-15,1 0 0,0 2 16,0 0-16</inkml:trace>
  <inkml:trace contextRef="#ctx0" brushRef="#br0" timeOffset="49660.4993">21852 9634 0,'0'0'0,"0"0"15,0 0-15,0 0 0,0 0 0,0 0 16,0 0-16,0 0 0,0 0 15,0 0-15,0 0 0,23 8 16</inkml:trace>
  <inkml:trace contextRef="#ctx0" brushRef="#br0" timeOffset="49848.5055">21801 9642 0,'0'0'0,"0"0"0,0 0 0,0 0 16,0 0-16,0 0 0,0 0 15,0 0-15,28-5 0,-28 5 16</inkml:trace>
  <inkml:trace contextRef="#ctx0" brushRef="#br0" timeOffset="49973.5061">21820 9591 0,'0'0'0,"0"0"0,0 0 0,0 0 15,0 0-15,0 0 0,3 29 16,-3-29-16,0 0 0,10 22 16</inkml:trace>
  <inkml:trace contextRef="#ctx0" brushRef="#br0" timeOffset="54351.5551">13788 7685 0,'0'0'0,"0"0"16,0 0-16,-17 20 0,7-12 0,-4 3 16,-5 5-16,0 1 0,-1 3 15,-10 7-15,-6 0 0,1 1 16,0 0-16,-10 7 0,-2 1 16,-6 5-16,3-3 0,0 1 15,3 2-15,-5 0 0,4-7 0,4 1 16,3-2-16,6-3 0,4-5 15,0 1-15,6-2 0,7-7 16,5-2-16,2-6 0,2-3 16,3 0-16,1 0 0,3-7 15,2-2-15,2-6 0,2-2 0,-2 4 16,-1 1-16,0 2 16</inkml:trace>
  <inkml:trace contextRef="#ctx0" brushRef="#br0" timeOffset="54632.5491">13091 7647 0,'0'0'0,"0"0"0,0 0 16,0 0-16,20 25 0,-20-25 15,27 30-15,-10-9 0,0 3 0,9 11 16,1 6-16,2-1 0,2 1 16,8 16-16,3 5 0,7 7 15,-3-2-15,10 14 0,2 4 16,-2 7-16,-6-6 0,24 35 16,-5-9-16,-22-35 0,-13-24 0,-12-17 15</inkml:trace>
  <inkml:trace contextRef="#ctx0" brushRef="#br0" timeOffset="61468.5671">27372 9322 0,'0'0'0,"0"0"0,0 0 15,0 0-15,0 0 0,0 0 16,0 0-16,0 0 0,0 0 0,0 0 16,0 0-16,0 0 0,20-9 15,-20 9-15,0 0 0,0 0 16,0 0-16,0 0 0,0 0 15,0 0-15,0 0 0,0 0 16,0 0-16,0 0 0,0 0 16,0 0-16,0 0 0,0 0 15,0 0-15,0 0 0,0 0 16,0 0-16,0 0 0,0 0 16,0 0-16,0 0 0,0 0 0,0 0 15,0 0-15,0 0 0,0 0 16,0 0-16,0 0 0,0 0 15,0 0-15,0 0 0,0 0 16,0 0-16,0 0 0,0 0 16,0 0-16,0 0 0,0 0 15,0 0-15,0 0 0,0 0 16,-6-22-16,6 22 0</inkml:trace>
  <inkml:trace contextRef="#ctx0" brushRef="#br0" timeOffset="62507.3873">26074 3749 0,'0'0'16,"0"0"-16,0 0 0,0 0 0,0 0 16,0 0-16,0 0 0,0 0 15,0 0-15,0 0 0,0 0 0,20 8 16</inkml:trace>
  <inkml:trace contextRef="#ctx0" brushRef="#br0" timeOffset="68160.8635">26270 5342 0,'0'0'0,"0"0"16,0 0-16,0 0 0,0 0 0,0 0 16,0 0-16,0 0 0,0 0 15,0 0-15,0 0 16,0 0-16,0 0 0,0 0 15,0 0-15,0 0 0,0 0 0,0 0 16,0 0-16,0 0 0,0 0 16,0 0-16,0 0 0,0 0 15,0 0-15,0 0 0,0 0 16,0 0-16,0 0 0,0 0 16,0 0-16,0 0 0,0 0 0,0 0 15,0 0-15,0 0 0,0 0 16,0 0-16,0 0 15,0 0-15,0 0 0,0 0 0,0 0 16,0 0-16,0 0 0,0 0 16,0 0-16,0 0 0,0 0 0,0 0 15,0 0-15,0 0 16,0 0-16,0 0 0,0 0 16,0 0-16,0 0 0,0 0 15,0 0-15,0 0 0,0 0 0,0 0 16,0 0-16,0 0 0,0 0 15,0 0-15,0 0 0,0 0 16</inkml:trace>
  <inkml:trace contextRef="#ctx0" brushRef="#br0" timeOffset="69003.9771">27455 8063 0,'0'0'0,"0"0"15,0 0-15,0 0 0,0 0 16,0 0-16,0 0 0,0 0 16,21 16-16,-21-16 0,0 0 15,0 0-15,18 19 0,-18-19 16,0 0-16,0 0 0,15 18 0,-13-15 16,1 0-16,-3 0 0,0-3 15,-3 3-15,3-3 0,-2 3 16</inkml:trace>
  <inkml:trace contextRef="#ctx0" brushRef="#br0" timeOffset="70078.8569">25722 3653 0,'0'0'15,"0"0"-15,0 0 0,0 0 0,0 0 16,0 0-16,0 0 0,0 0 15,0 0-15,0 0 0,0 0 16,0 0-16,0 0 0,0 0 16,0 0-16,0 0 0,0 0 0,0 0 15,0 0-15,0 0 0</inkml:trace>
  <inkml:trace contextRef="#ctx0" brushRef="#br0" timeOffset="72299.2548">13568 9457 0,'0'0'0,"0"0"16,0 0-16,0 0 0,0 0 0,0 0 15,0 0-15,0 0 0,0 0 16,26 16-16,-26-16 15,18 19-15,-18-19 0,23 28 16,-8-10-16,-1 3 0,0 0 0,5 11 16,0 3-16,-1-1 0,-2-1 15,5 8-15,0 0 0,-2-2 16,-2-4-16,3 5 0,-1-4 16,-2-4-16,-2-6 0,0-2 15,1-6-15,-1-1 0,2-2 16,5-10-16,4-2 0,-2-4 15,1-2-15,8-5 0,7-5 0,9-5 16,1-1-16,7-5 0,7-4 16,7-5-16,-3 1 0,13-8 15,1-3-15,-9 5 0,-8 1 0,33-16 16,-4 3-16,-8 5 16,-3 4-16,-4 0 0,-2 0 15,-10 8-15,-9 5 0,2-1 16,0-3-16,-2 6 0,-4 4 15,1 18-15,0 14 0,-17-3 0,-11-3 16,-9-1-16</inkml:trace>
  <inkml:trace contextRef="#ctx0" brushRef="#br0" timeOffset="83282.6368">21848 5324 0,'0'0'0,"0"0"0,0 0 15,0 0-15,24 4 0,-24-4 16,27 12-16,-10-3 0,1-1 0,4 4 15,3 4-15,2 0 16,-1 0-16,14 11 0,3 5 16,7 2-16,-2 0 0,15 11 0,4 7 15,-3-3-15,-1 1 16,22 22-16,8 10 0,2-3 0,-10-10 16,33 33-16,-14-6 0,-5-6 15,-4-2-15,2 2 0,1 7 16,-3-8-16,-1-3 0,1 5 15,2 3-15,-3 1 0,0-2 16,6 5-16,5 5 0,-8-3 0,-4 2 16,6-1-16,5 2 15,-4-5-15,-3-1 0,4 11 16,0 6-16,-7-8 0,-4-8 0,5 2 16,3 2-16,-7-3 0,-7-3 15,7-2-15,4-3 0,-13-3 16,-7-6-16,0 5 0,0 5 15,-6-12-15,-6-9 0,-3-3 16,-1-3-16,-7-10 0,-5-8 0,-5-4 16,-2-2-16,-5-6 0,-3-7 15,-5-4-15,-1-5 0,-5-7 16,-2-4-16,-4-4 0,-2-3 16,-4-2-16,-3-1 0,-4-8 15,-3-3-15,-4-11 0,-3-8 16,3 11-16,2 5 0,0 5 15</inkml:trace>
  <inkml:trace contextRef="#ctx0" brushRef="#br0" timeOffset="84016.1155">25963 3657 0,'0'0'0,"11"7"16,1 1-16,-2-2 0,2 2 0,7 7 16,4 5-16,4 3 0,4 6 15,10 9-15,5 1 0,1 1 16,2 3-16,9 9 0,2 2 15,8 8-15,-2-1 0,11 10 16,-1-1-16,3 5 0,-8-2 16,21 22-16,-6-6 0,-6-2 15,-2-2-15,2-1 0,2-1 16,-6-6-16,-3-2 0,-3 1 16,0 1-16,-6-9 0,-4-4 0,2-4 15,1-4-15,-11-3 0,-8-2 16,2-2-16,2-1 0,-5-4 15,-2-6-15,-2-4 0,-1-6 16,-6 1-16,-4 3 0,-4 0 16,-1-3-16,-6-8 0,-2-7 15,-3-2-15,-4-2 0,-1-3 16,-3 4-16,-6-4 0,-4 4 16,-2-10-16,-2-2 0,1 1 0,-3 4 15,3-1-15,3 0 0,1-2 16</inkml:trace>
  <inkml:trace contextRef="#ctx0" brushRef="#br0" timeOffset="86378.4724">22861 8751 0,'0'0'0,"10"-5"0,1-1 15,-1 1-15,-1 0 0,-2 1 0</inkml:trace>
  <inkml:trace contextRef="#ctx0" brushRef="#br0" timeOffset="87121.5801">27328 5398 0,'0'0'16,"0"0"-16,0 0 0,0 0 16,0 0-16,0 0 0,0 0 0,0 0 15,0 0-15,0 0 0,0 0 16,0 0-16,0 0 0,0 0 16,0 0-16,0 0 0,0 0 15,0 0-15</inkml:trace>
  <inkml:trace contextRef="#ctx0" brushRef="#br0" timeOffset="87299.5983">27248 5308 0,'0'0'0,"0"0"0,0 0 16,0 0-16,0 0 0,0 0 15,0 0-15,-12-20 0,12 20 16,0 0-16,-18-14 0,18 14 0</inkml:trace>
  <inkml:trace contextRef="#ctx0" brushRef="#br0" timeOffset="87475.9729">27120 5267 0,'0'0'0,"0"0"0,0 0 15,0 0-15,0 0 0,0 0 16,0 0-16,0 0 0,0 0 0,0 0 16,0 0-16,0 0 15,0 0-15,0 0 0,0 0 16,0 0-16,-23 11 0,23-11 0,0 0 16,0 0-16</inkml:trace>
  <inkml:trace contextRef="#ctx0" brushRef="#br0" timeOffset="87619.0924">27145 5344 0,'0'0'0,"0"0"0,0 0 16,0 0-16,0 0 0,0 0 16,0 0-16,0 0 0,0 0 0,0 0 15,0 0-15,0 0 0,0 0 16,0 0-16,0 0 16,0 0-16,0 0 0,0 0 0,0 0 15,0 0-15</inkml:trace>
  <inkml:trace contextRef="#ctx0" brushRef="#br0" timeOffset="87788.0917">27172 5451 0,'0'0'0,"0"0"16,0 0-16,0 0 0,0 0 0,0 0 15,0 0-15,0 0 0,0 0 16,0 0-16,0 0 0,0 0 15,-21 15-15,21-15 0,0 0 16,0 0-16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6T04:08:42.35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31034 18371 0,'0'0'0,"0"0"16,0 0-16,0 0 15,0 0-15,0 0 0,0 0 0,0 0 16,13-23-16,-13 23 16,0 0-16,2-20 0,-2 20 15,-6-19-15,6 19 0,0 0 16,-16-21-16,16 21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6T04:09:46.29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33167 7658 0,'0'0'0,"0"0"16,0 0-16,0 0 15,0 0-15,0 0 0,0 0 0,0 0 16,0 0-16,0 0 0,0 0 15,0 0-15</inkml:trace>
  <inkml:trace contextRef="#ctx0" brushRef="#br0" timeOffset="2011.3571">33152 5674 0,'0'0'0,"0"0"16,0 0-16,0 0 16,0 0-1,0 0-15,0 0 0,0 0 16,0 0-16,0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6T04:09:45.7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33166 7565 0,'0'0'16,"0"0"-16,0 0 0,0 0 15,0 0-15,0 0 0,0 0 16,0 0-16,0 0 0,0 0 0,0 0 16,0 0-16</inkml:trace>
  <inkml:trace contextRef="#ctx0" brushRef="#br0" timeOffset="2803.7133">33102 5653 0,'0'0'0,"0"0"0,0 0 0,0 0 16,0 0-16,0 0 0,0 0 16,0 0-16,0 0 0,0 0 15,0 0-15,0 0 0,0 0 16,0 0-16</inkml:trace>
  <inkml:trace contextRef="#ctx0" brushRef="#br0" timeOffset="3031.0121">33065 5686 0,'0'0'0,"0"0"0,0 0 0,0 0 16,0 0-16,0 0 0,0 0 16,0 0-16,0 0 15,0 0-15,0 0 0,0 0 0,0 0 16,0 0-16</inkml:trace>
  <inkml:trace contextRef="#ctx0" brushRef="#br0" timeOffset="3305.9011">32946 5670 0,'0'0'0,"0"0"15,0 0-15,0 0 16,0 0-16,0 0 0,0 0 16,0 0-16,0 0 0,0 0 15,0 0-15,0 0 0,0 0 16,0 0-16,0 0 0,0 0 0,0 0 15,0 0-15,0 0 16,0 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6T03:23:40.21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19283 7631 0,'0'0'0,"0"0"0,0 0 0,0 0 16,0 0-16,0 0 0,0 0 15,0 0-15,0 0 0,0 0 16,0 0-16,0 0 0,0 0 16,0 0-16,0 0 0,0 0 15,0 0-15,0 0 0,0 0 16,0 0-16,0 0 0,0 0 0,0 0 15,0 0-15,0 0 0,0 0 16,0 0-16,0 0 0,0 0 16,0 0-16,0 0 0,0 0 15,0 0-15,0 0 0,0 0 16,6-21-16,-6 21 0,0 0 16,0 0-16,0 0 0,0 0 0,26-3 15,-26 3-15,0 0 0,0 0 16,28-6-16,-28 6 0,17-1 15,-9 0-15,-1 0 0,1 0 16,0 0-16,1 0 0,-1 0 16,1-1-16,0 0 0,0 2 15,1 0-15,0 0 0,0 0 0,0 0 16,1 0-16,1 0 16,0-1-16,0-1 0,0 0 15,-1 0-15,1-2 0,0 2 0,2-1 16,0 1-16,0-1 0,1 1 15,-1 0-15,0 2 0,-1-2 16,1 1-16,-1-1 0,0 0 16,0 1-16,1 0 0,0-1 15,1 0-15,1 0 0,-1 0 0,1 1 16,-1 0-16,0-1 16,-1 0-16,5 0 0,0 0 15,0-1-15,-1 1 0,1 0 0,0 1 16,-1-1-16,-1 1 0,0 1 15,1 0-15,-2-1 0,0-2 16,0 2-16,2 0 0,0 0 16,-1-1-16,1-1 0,-1 1 15,-1 1-15,1 0 0,-1-2 16,2-2-16,-1 2 0,2 1 0,-1 1 16,0-1-16,-2 1 0,-1 1 15,1 0-15,0-1 0,-1 0 16,-2-1-16,4-1 0,1-1 15,0 3-15,-1-1 0,-1 2 16,1 1-16,-1-1 0,0 1 16,0-1-16,2-1 0,-2 0 15,1-1-15,0 1 0,1 1 16,-1 0-16,-2-1 0,1 0 16,-1-1-16,2 1 0,0 0 0,2 0 15,1 0-15,-3-1 0,0 0 16,-1 2-16,1-2 0,-2 1 15,1-3-15,0 4 0,2 0 16,0 0-16,-1-2 0,0 1 16,-2 0-16,0 0 0,-2-1 15,1 2-15,1 0 0,-1-1 16,0 0-16,2 0 0,0-1 16,1 0-16,-2 0 0,0 0 0,-1 0 15,-2 0-15,-1-1 0,1 3 16,1-1-16,0 0 0,-2 0 15,1 0-15,0-2 0,-1 3 16,0 0-16,-1 0 0,0 0 16,-3-1-16,1 1 0,0-1 15,-1 1-15,-1-1 0,0-1 0,-1 0 16,1 0-16,-2 0 0,0 2 16,0 0-16,-1 0 15,-1 2-15,-2-2 0,3 1 0,-3-1 16,2 1-16</inkml:trace>
  <inkml:trace contextRef="#ctx0" brushRef="#br0" timeOffset="2424.9787">20831 9121 0,'0'0'15,"0"0"-15,0 0 0,0 0 0,0 0 16,0 0-16,0 0 0,0 0 15,0 0-15,-28 1 0,28-1 16,0 0-16,0 0 0,0 0 16,0 0-16,0 0 0,0 0 15,0 0-15,0 0 0,0 0 16,0 0-16,0 0 0,0 0 16,0 0-16,0 0 0,0 0 0,0 0 15,0 0-15,-16-16 0,16 16 16,0 0-16,0 0 0,0 0 15,15-19-15,-15 19 0,0 0 16,0 0-16,16-17 0,-16 17 16,0 0-16,16-17 0,-16 17 15,0 0-15,15-20 0,-15 20 0,8-10 16,-2 4-16,-2 1 16,1-2-16,0-1 0,1 0 15,0 0-15,2 0 0,0 0 0,0 0 16,-1 0-16,1 0 0,1-1 15,0-2-15,-2 2 0,1 1 16,0 0-16,1 0 0,-2 0 16,1 1-16,0-1 0,-1-2 15,1 1-15,0 1 0,0-2 16,0 1-16,0-2 0,0 1 0,0-1 16,-1-1-16,1 1 0,0 1 15,-1 1-15,2-1 0,0 2 16,0-1-16,0 0 0,0-2 15,-1 2-15,0 0 0,0-1 16,0-1-16,-2 0 0,1 1 16,0 0-16,1 1 15,-1-1-15,-1-1 0,2 1 0,1-1 16,0-1-16,0 0 0,3-3 16,0 1-16,-1-2 0,0-1 15,0 2-15,-1 0 0,-1 3 0,0 0 16,-1-1-16,1 0 0,0 0 15,0-2-15,0 1 0,1 0 16,-2 1-16,1 1 0,0-1 16,0-1-16,0 2 0,1 0 0,1 1 15,0 1-15,0-2 16,-1-2-16,0-1 0,-1-1 16,0 3-16,0-1 0,0 0 0,1-1 15,1 1-15,0 2 0,0-1 16,0 1-16,0-1 0,1 1 15,-1-1-15,0 1 16,-1 1-16,-1 0 0,0-1 0,0 1 16,-2 0-16,1-1 0,0 0 15,1 2-15,-1 0 0,1 0 16,-1-2-16,1-1 0,0 3 16,-1 2-16,1-3 0,-1-1 15,1 0-15,0 2 0,-1-1 0,1 0 16,0 0-16,-1 2 0,-1-1 15,1-2-15,-1 2 0,-2 0 16,1 0-16,-1-1 0,2 0 16,0 2-16,0-1 0,1 0 15,-2 2-15,-2-2 0,3-1 16,0-1-16,0 5 0,0-1 0,1-1 16,1-2-16,-2 3 15,-1 0-15,1 0 0,0-1 16,-2 2-16,1 0 0,-1-1 0,1-4 15,-1 4-15,1-2 0,-1 3 16,0-2-16,-1 0 0,-1 2 16,2-1-16,-1 0 0,2-1 15,0 0-15,0 0 0,-1 2 16,1-3-16,-1 2 0,1-1 16,-1 1-16,2 0 0,0 1 0,-2 2 15,1-2-15,-2 1 0,0-1 16,1 2-16,0 0 0,0-3 15,-1 0-15,1 1 0,-1 1 16,-1 2-16,0-1 0,0 1 16,0-1-16,0 1 0,1 0 0,-2 1 15,-1-1-15,0 1 16,1 0-16,0-1 0,-1 3 16,0-3-16,0 0 0,0 1 15,0 1-15,-1-2 0,0 1 0,0-1 16,0 4-16,1-3 0,-1 1 15,0 2-15,0 0 0,0 0 16,0-6-16,0 6 0,0 0 16,0 0-16,0 0 0,0 0 15</inkml:trace>
  <inkml:trace contextRef="#ctx0" brushRef="#br0" timeOffset="3666.8464">20957 7546 0,'0'0'0,"0"0"16,0 0-16,0 0 0,0 0 15,0 0-15,0 0 0,0 0 0,0 0 16,0 0-16,0 0 0,0 0 16,0 0-16,0 0 0,0 0 15,0 0-15,0 0 0,0 0 16,0 0-16,0 0 0,0 0 16,1-24-16,-1 24 0,0 0 15,0 0-15,0 0 0,20-17 16,-20 17-16,0 0 0,18-10 15,-18 10-15,0 0 0,19-10 0,-19 10 16,0 0-16,0 0 0,23-11 16,-15 8-16,1 1 0,1-2 15,2 1-15,1-1 0,0 2 16,1-1-16,-1-1 0,0-1 16,-1 1-16,1-3 0,2 4 0,1-2 15,2 0-15,0 0 16,-1-2-16,0 3 0,-1-1 15,1-1-15,0 1 0,5-2 0,-1 2 16,1-2-16,2 0 0,-2 1 16,0 0-16,-1 0 0,-1-1 15,-1 1-15,1 1 0,1 0 16,1 1-16,-1-1 0,0-1 16,-1 0-16,0 0 0,1 1 15,1-2-15,0 1 0,0 4 0,-1-5 16,0-2-16,0 2 0,-1-1 31,2 1-31,1 1 0,-1-2 0,0 1 0,2-3 0,-2 2 16,-1 1-16,-1 0 0,1 0 15,1 3-15,0-3 0,0 4 16,-2-2-16,0-1 0,-5 2 16,2-1-16,-1 0 0,2 1 15,1 0-15,1 0 0,-2-2 16,0 2-16,-1-3 0,-1 4 0,2-3 15,1-1-15,-1 2 0,1-2 16,0-1-16,-2 1 0,0 2 16,0 0-16,-2 0 0,2-1 15,-3 2-15,0-3 0,1 4 16,-1-1-16,1 0 0,2 1 16,-3-4-16,1 3 0,-2 1 15,-1-1-15,-1 0 0,0-1 16,0 0-16,0 1 0,1 0 15,1-3-15,-1 4 0,1 1 0,-1 0 16,-1 2-16,0 0 0,-1-1 16,-1-2-16,-1-4 0,-1 4 15,-2 3-15,1-3 0,0 2 16,-1 1-16,-1 0 0,1 0 16,-2 0-16,0-1 0,1 1 0,-1 0 15,-1 0-15,0 0 16,1 0-16,-1 1 0,-2-1 15,2 4-15,-2-2 0,0 0 16,0 1-16,0-3 0,0 4 0,0-4 16</inkml:trace>
  <inkml:trace contextRef="#ctx0" brushRef="#br0" timeOffset="4468.2695">21985 7557 0,'0'0'0,"0"0"15,0 0-15,0 0 0,0 0 0,0 0 16,0 0-16,0 0 0,0 0 16,0 0-16,-23 0 0,23 0 15,0 0-15,0 0 0,0 0 16,0 0-16,0 0 0,0-22 16,0 22-16,0 0 0,7-20 0,-7 20 15,0 0-15,11-20 0,-11 20 16,0 0-16,13-24 15,-7 15-15,-1 0 0,2-1 0,-1-1 16,2 0-16,0 0 0,1 0 16,0-1-16,0 1 0,1 0 0,3 1 15,0-3 1,-1 1-16,-1-1 0,3-5 0,1-1 16,-1 0-16,-1 1 0,3 1 15,0-1-15,1 3 0,-1 1 0,0-3 16,-2 2-16,-1 1 0,-1 0 15,-1 0-15,0-1 0,0 3 16,0-1-16,0 1 16,2-1-16,-2 2 0,0 1 0,0 1 15,0-4-15,0 3 0,0-1 16,0-1-16,0-1 0,-1-1 16,0 5-16,-1-4 0,-2 3 15,1-1-15,1 0 0,-2 4 16,1 0-16,-2 0 0,-1 0 0,1 0 15,0 0-15,0 5 0,-2-1 16,0 0-16,-2 0 0,0 1 16,0 0-16,-1-2 0,-1 4 15,1-1-15,-1 1 0,0 0 16,2 2-16,-2-2 0,0 5 0,0-5 16,0 2-16,0-2 0</inkml:trace>
  <inkml:trace contextRef="#ctx0" brushRef="#br0" timeOffset="5868.418">22300 7055 0,'0'0'0,"0"0"15,0 0-15,0 0 0,0 0 0,0 0 16,0 0-16,-19-18 0,19 18 15,0 0-15,0 0 0,-17-13 16,17 13-16,-4-3 0,2 1 16,0 2-16,-2-2 0,1 2 15,-1 2-15,-1-2 0,1 3 16,-1 1-16,1 2 0,1-1 16,-1 2-16,1 0 0,0 2 15,-1-1-15,2 0 0,0-1 0,0 2 16,1 0-16,0-2 0,1 2 15,0-1-15,1 0 0,0-1 16,1 0-16,2 1 0,1-2 16,-1-2-16,2 0 0,1 1 15,1-3-15,1 1 0,1-6 16,0 2-16,0-2 0,-1-2 16,-1 0-16,1 1 0,0-3 15,-1 0-15,1 0 0,-1-4 16,0 3-16,-1-2 0,-2 1 0,1 0 15,-2-1-15,0 2 0,-3-2 16,-2 3-16,-1-1 0,1 0 16,-1 1-16,-1 0 0,0 1 15,-2 2-15,-2 0 0,0 1 16,-2 0-16,0 2 0,-1 1 16,-1 1-16,0-1 0,1 3 15,0 1-15,0 1 0,0 0 0,2 3 16,0-1-16,0 0 15,2 3-15,0 1 0,2-2 16,0 2-16,2-2 0,1 1 0,1-2 16,0 2-16,1 1 0,1 0 0,2-4 15,0 0-15,2 0 16,-1-3-16,2 1 0,0-3 16,1 2-16,0-3 0,0-1 15,-1-2-15,1-1 0,-1 2 0,-2-2 16,1-1-16,-2 0 0,0-2 15,0-1-15,-1 2 16,-1-2-16,1-1 0,-2-1 0,-1-1 16,-1-1-16,-2 0 0,0 4 15,-3 0-15,0-1 0,-1 2 16,0-1-16,-2 3 0,-1 2 16,0-3-16,0 3 0,-1-1 15,1 1-15,0 4 0,-1-1 16,-1 3-16,2 2 0,1-1 0,1 1 15,3 0-15,-1-1 0,2 3 16,1 2-16,0-3 0,2 1 16,2-2-16,2 1 0,1-3 15,1 4-15,-1-1 0,0-2 16,1 0-16,-1-1 0,1 0 16,-1-1-16,0 0 0,1-2 15,-1-2-15,1-2 0,-1 2 16,-1-2-16,1 0 0,-1-1 0,-1-1 15,0-1-15,1 0 0,-3 0 16,-2 0-16,0-1 0,0 1 16,0-2-16,-1 3 0,-1 0 15,1-2-15,-1 3 0,-1 0 16,0 1-16,-1 3 0,-1-1 16,0 0-16,-1 1 0,0 2 0,1 1 15,0 1-15,1-1 16,2 1-16,1 0 0,2 3 0,1 0 15,1-1-15,2-1 16,3 1-16,-1-2 0,1 0 0,-1 1 16,2-1-16,-2-2 0,1 1 15,0-3-15,1 2 0,0-2 16,-1 0-16,1 0 0,-1-2 16,0 2-16,-1-1 0,0-2 15,-1-2-15,0 0 0,-1-2 0,-1 3 16,-1-3-16,0 0 0,0 0 15,-1 2-15,-1-2 0,-1 1 16,-1-1-16,-2 0 0,1 2 16,0-1-16,-1 2 0,0-1 15,-1 0-15,1 1 0,-1 3 0,1-1 16,-1 4-16,2-1 16,-1 3-16,3 1 0,1 2 15,2 4-15,1 5 0,0-2 0,0-3 16,-1 0-16</inkml:trace>
  <inkml:trace contextRef="#ctx0" brushRef="#br0" timeOffset="6600.4185">23433 6836 0,'0'0'0,"0"0"0,0 0 15,0 0-15,-19-4 0,19 4 16,-18-2-16,9 2 16,0 0-16,-2 3 0,-2 1 15,0-1-15,1 4 0,-4 1 16,-1 6-16,0-3 0,2 1 0,-3 7 31,2-1-31,3 0 0,0 2 0,2 3 0,1-1 0,1-1 16,3 0-16,0-3 0,2 0 15,1 0-15,2 0 0,1 2 16,0-1-16,1-2 0,2-2 0,-1 0 16,0-1-16,3-2 0,0-1 15,3-2-15,1-4 16,1 0-16,1-2 0,1-1 0,1 1 15,0-6-15,0-3 0,1-3 16,-1-1-16,-1-2 0,0-2 16,0 0-16,1-1 0,1 1 15,0-3-15,-1 1 0,-1-2 16,-1 0-16,-1 0 0,-1-2 16,-1-1-16,-2 2 0,0-1 0,0-5 15,-3 2-15,-1 1 0,-1 3 16,-1 3-16,-1-1 0,0 2 15,0-2-15,-1 6 0,-2 1 16,0-1-16,-2 1 0,-1 4 16,-2 0-16,-1 2 0,-1 1 0,-1 4 15,0 2-15,-2 4 0,1 0 16,-2 0-16,-2 1 16,4 2-16,1-3 0,2-3 0</inkml:trace>
  <inkml:trace contextRef="#ctx0" brushRef="#br0" timeOffset="7066.9761">22997 7260 0,'0'0'0,"0"0"0,0 0 0,0 0 15,0 0-15,4-20 0,-4 20 16,0 0-16,11-25 0,-11 25 15,12-16-15,-3 7 0,2 0 16,1 0-16,1-1 0,1 1 16,-1 0-16,1 0 0,3 0 15,-1 2-15,2 0 0,0 2 16,-1 2-16,3 0 0,-2 1 0,-2 2 16,-1 2-16,-1 2 0,-1 1 15,-1 0-15,-1 2 0,0 4 16,0 0-16,0 0 0,1 1 15,-1 1-15,0 1 0,0 0 16,0 0-16,-1-3 0,-2 0 16,1 0-16,0-2 0,-1-1 15,-1 0-15,1 0 0,0-2 16,1 1-16,1-3 0,-3-1 16,1 0-16,0-1 0,0 0 0,-1-2 15,1 0-15,1 0 0,0-3 16,-2 2-16,1 1 0,0-3 15,-1 3-15,0-3 0,1-1 16,0 3-16,-1-2 0,2-1 16,2 0-16,-1 0 0,-1 2 15,-1-1-15</inkml:trace>
  <inkml:trace contextRef="#ctx0" brushRef="#br0" timeOffset="8283.499">22149 7187 0,'0'0'0,"0"0"0,0 0 0,0 0 15,0 0-15,0 0 0,0 0 16,0 0-16,-28 17 0,28-17 16,-24 13-16,24-13 0,-30 19 0,12-7 15,0 1-15,-1 0 16,0-2-16,0 3 0,1 0 15,-5 3-15,0-1 0,5-4 0,1-1 16,4-1-16</inkml:trace>
  <inkml:trace contextRef="#ctx0" brushRef="#br0" timeOffset="8416.8786">21543 7580 0,'0'0'16,"0"0"-16,0 0 0,0 0 0,-23 10 15,23-10-15,-22 6 16,10-2-16,0 0 0,0 2 0,0 2 15,-1 1-15,1 1 0,1-2 16,1 0-16,2-1 0</inkml:trace>
  <inkml:trace contextRef="#ctx0" brushRef="#br0" timeOffset="8566.8749">20985 7901 0,'0'0'0,"0"0"15,0 0-15,0 0 0,0 0 16,-23 7-16,23-7 0,0 0 16,-12 8-16,8-5 0,-1-2 15,1 0-15,0-1 0,1 1 16</inkml:trace>
  <inkml:trace contextRef="#ctx0" brushRef="#br0" timeOffset="8733.8743">20749 8029 0,'0'0'0,"0"0"0,0 0 16,0 0-16,0 0 0,0 0 0,0 0 16,0 0-16,-21 10 0,21-10 15,0 0-15,0 0 0,-13 17 16,13-17-16,0 0 0,-13 13 16,6-9-16,1-1 0,0 0 15,2-1-15</inkml:trace>
  <inkml:trace contextRef="#ctx0" brushRef="#br0" timeOffset="14667.6335">5559 12204 0,'0'0'0,"0"0"16,0 0-16,0 0 0,0 0 0,0 0 15,0 0-15,0 0 0,0 0 16,0 0 0,0 0-16,-1 35 0,1-35 15,-10 30-15,10-30 0,-12 31 16,5-14-16,-2 0 0,3 1 0,-6 1 15,-2 1-15,-4 5 16,0-1-16,1-1 0,2-4 0,2 0 16,1-2-16,-2 0 0,2-1 15,1-3-15,0-1 0,3-2 16,1-2-16,2-1 0,2-1 16,3-1-16,0-2 0,1 1 15,2-2-15,1-1 0,0 1 16,1-1-16,0 2 0,2-1 0,2 0 15,-2 1-15,2 1 0,0 1 16,1 3-16,-2-1 0,0 0 16,0 2-16,-1 0 0,-3 1 15,-1 0-15,0 3 0,-7 2 16,2-1-16,1 1 0,-3 3 16,-1 2-16,2-3 0,-4 1 0,4-1 15,-1 1-15,0-2 16,1 0-16,2 0 0,1-1 15,0-1-15,0-2 0,3 1 0,2-1 16,-1 0-16,3 0 16,-2 0-16,5 0 0,-3-2 0,-1 0 15,0-1-15,-2 0 0,2 0 16,-3-2-16,0-2 0,1-1 16,-2-1-16,-1 0 0,-1-3 15,2 3-15,-2-3 0,3-6 0,1-2 16,0-3-1,2-4-15,-3-2 0,0-2 0,1-2 16,-1-2-16,0 4 0,-1 3 0</inkml:trace>
  <inkml:trace contextRef="#ctx0" brushRef="#br0" timeOffset="15533.4804">5685 12575 0,'0'0'0,"0"0"0,0 0 15,0 0-15,0 0 0,28-14 16,-28 14-1,42-16-15,-13 6 0,-3 1 0,0 1 16,6-2-16,1 1 0,-2 2 16,0 0-16,3 0 0,-1 2 15,-6 1-15,-4 2 0,-2 0 16,-2 1-16,-3 2 0,-3 1 16,-5 2-16,-5 2 0,-4 1 15,-4 3-15,-10 3 16,-9 2-16,-4-1 0,-2 0 0,-8 3 15,-2 1-15,1-1 0,2 1 0,-4-1 16,4-1-16,7-5 16,5-1-16,4-3 15,6-2-15,6-1 0,4 1 16,4-3-16,1-2 0,13 3 16,8-2-16,3-1 15,3 0-15,5-2 0,2-3 0,1 0 16,2-3-16,6 2 15,-5 2-15,-3-2 0,-3 0 0,-5 1 16,-4 1-16,-5 1 0,-4 2 16,-3-2-16,-1 0 0,-6-2 15,-1-2-15,-3-3 0,-6-2 16,-1 0-16,0 0 0,-5-1 16,-4 0-16,-1-3 0,-2-1 0,1 0 15,-1-1-15,-2-1 0,2 1 16,-2-2-16,0-3 0,2 0 15,0-3-15,-2 2 0,1 0 16,5 5-16,2 3 0,-6-6 16,-4-7-16,-3 0 0,3 3 0,5 4 15,1 3-15,2 3 0,1 3 16,4-1-16,0 1 16,2 1-16,1 1 0,2 5 15,0 0-15,2 2 0,1 1 0,1 1 16,1 2-16,0 0 0,0 0 15,2 4 1,2 2-16,3 1 0,0 2 0,4 4 0,3 3 16,-1 4-16,0 2 0,2 3 15,-3 0-15,2 2 0,0 2 0,5 10 16,1 3-16,0-1 0,1 0 16,2 11-16,-1 0 0,-1 1 15,1 0-15,3 10 0,2 0 16,-2-4-16,-1-3 0,-2 2 15,-3 0-15,3 5 0,-3-3 16,2-2-16,1-1 0,-2-5 16,0-4-16,5 16 0,-3-7 15,-5-12-15,-3-7 0,-1-5 16,-3-1-16,-3-14 0,-1-1 0,1-4 16,0-3-16,-2-5 0,1-2 15,-3-2-15,-1 1 0,-2-2 16,-2-3-16,0-9 0,1-7 15,-6-5-15,-1-5 0,2 7 16,1 4-16,1 4 0</inkml:trace>
  <inkml:trace contextRef="#ctx0" brushRef="#br0" timeOffset="15800.6523">6212 12787 0,'0'0'16,"0"0"-16,0 0 0,0 0 16,0 0-16,0 0 0,0 0 0,0 0 15,-9 31-15,9-31 0,-12 30 16,3-13-16,-2 3 0,-2-1 16,-3 2-16,1 0 0,-4 0 15,-3 6-15,0-1 0,0-3 16,-1-2-16,1-3 0,0-2 15,0-1-15,0-3 0,4-6 0,2-5 16,5-9-16,3-7 0,0 2 16,2 3-16,0 2 0</inkml:trace>
  <inkml:trace contextRef="#ctx0" brushRef="#br0" timeOffset="15983.7892">6203 12282 0,'0'0'0,"0"0"0,0 0 15,0 0-15,0 0 0,0 0 0,0 0 16,23 12-16,-23-12 0,22 16 16,-22-16-16,24 22 0,-10-14 0,-3 1 15,-1-2-15,-1-2 0</inkml:trace>
  <inkml:trace contextRef="#ctx0" brushRef="#br0" timeOffset="16350.5619">6550 12589 0,'0'0'16,"0"0"-16,0 0 0,23-10 0,-23 10 16,34-6-1,-6 2-15,4 0 0,2 1 0,9-2 16,0 2-16,-2 0 0,-1 1 0,7-1 15,-3 2 1,-7 1-16,-9 0 0,-2-1 0,-4 0 16,-6-1-16,0 0 0,-6-1 15,-5-1-15,-3-4 0,-2-2 0,-5 1 16,-5 0-16,-2-1 0,-2-1 16,3 0-16,0 3 0,3 1 15</inkml:trace>
  <inkml:trace contextRef="#ctx0" brushRef="#br0" timeOffset="16650.4389">6734 12254 0,'0'0'15,"0"0"-15,0 0 0,0 0 16,0 0-16,0 0 0,0 0 16,0 0-16,0 0 0,0 0 15,8 25-15,-8-25 0,7 26 0,-7-26 16,6 34-16,-2-15 15,-1 4-15,1 0 0,1 1 0,-2-2 16,0 0-16,2 7 0,-2 1 16,0-3-16,0-2 0,-1-1 15,0-1-15,-1-3 0,0-2 0,0-2 16,2-1-16,-2-3 16,0-2-16,0-4 15,1-2-15,-2-4 0,0-5 0,0-4 16,0-3-16,0 1 0,0 3 0,0 1 15</inkml:trace>
  <inkml:trace contextRef="#ctx0" brushRef="#br0" timeOffset="17117.413">6965 12261 0,'0'0'0,"0"0"16,0 0-16,0 0 0,0 0 0,0 0 15,9 29-15,-9-29 0,5 25 16,-5-25-16,9 34 16,-6-16-16,2 0 0,-4 3 15,-1 2-15,-1 0 0,-1 1 16,-4 7-16,-1 1 0,-4-3 16,-2-3-16,-8 6 0,-3-1 15,1-5-15,1-2 0,-5-2 0,0-2 16,-2-2-16,0-1 0,2-4 15,-2 0-15,3-1 16,1-2-16,-2 0 0,4-2 0,5-1 16,7-1-16,2-1 0,4-2 15,0 1-15,-1-1 0,6-3 16,0 0-16,6-3 0,3 2 0,4-2 16,4 1-16,5-3 15,5 0-15,2-1 0,3 0 0,10-3 16,1 0-16,-2 1 15,-1 2-15,4-2 0,-4 1 0,-4 1 16,-3 1-16,-8 1 0,-3-1 16,-3 2-16,-4 1 0,-1 2 15,-2 1-15,-6 1 0,-1 0 16,-3 1-16,-5 1 0,-5 3 16,-3 0-16,-4-4 0,-4-3 0,3 0 15,3 0-15,3 0 0</inkml:trace>
  <inkml:trace contextRef="#ctx0" brushRef="#br0" timeOffset="17333.4189">6701 12972 0,'0'0'16,"0"0"-16,0 0 0,0 0 15,0 0-15,-8 24 0,8-24 0,-3 20 16,3-20-16,-4 24 15,4-24-15,-2 28 0,1-15 16,-1-1-16,2-1 0,0 0 0,0-1 16,2 0-16,1-2 15,0-3-15,1-2 0,-1-4 0,0-3 16,0 1-16,1 0 0,-2 0 16</inkml:trace>
  <inkml:trace contextRef="#ctx0" brushRef="#br0" timeOffset="17552.4232">7056 13007 0,'0'0'0,"0"0"0,0 0 0,0 0 16,0 0-16,20 24 0,-20-24 16,11 21-16,-11-21 0,11 22 15,-5-10-15,-1 0 0,0 0 16,0-1-16,-1 1 0,0-1 0,-1-2 15,1 0-15,-2-1 0,0-2 16,-1-4-16,1-3 0,2-2 16,-1 0-16,-1 1 0,0 0 15</inkml:trace>
  <inkml:trace contextRef="#ctx0" brushRef="#br0" timeOffset="17883.7592">7675 12235 0,'0'0'16,"0"0"-16,0 0 0,0 0 0,0 0 15,0 0-15,0 0 0,0 0 16,0 0-16,18 24 0,-18-24 15,10 26-15,-10-26 0,8 33 16,-3-13-16,-1-1 0,0 2 0,-1 0 16,0 1-16,1-1 15,-2 0-15,1 2 0,0-1 16,1 1-16,-1-2 0,-1-2 0,1-2 16,-1-3-16,0-3 0,-2-3 15,-2-3-15,0-4 0,-2-2 16,2 0-16,0 1 0,-1-1 15</inkml:trace>
  <inkml:trace contextRef="#ctx0" brushRef="#br0" timeOffset="18068.8839">7738 12449 0,'0'0'0,"0"0"0,0 0 16,0 0-16,0 0 0,0 0 0,0 0 15,0 0-15,0 0 0,25-12 16,-25 12-16,23-6 0,-23 6 15,28-2-15,-28 2 0,30-2 16,-16 1-16,-1 0 0,1-1 16,-2 1-16,-2 2 0,-3 0 15,-1 1-15,-2 0 0,0 0 0,-1-1 16</inkml:trace>
  <inkml:trace contextRef="#ctx0" brushRef="#br0" timeOffset="18350.7168">7559 12608 0,'0'0'0,"0"0"0,0 0 16,0 0-16,6 27 0,-6-27 0,4 20 15,-4-20-15,8 25 0,-5-9 16,1 2-16,-1-1 0,0 1 15,0-1-15,2 1 0,-2-2 16,0-1-16,2 2 0,-2 0 16,1-3-16,-1-1 0,-1-2 0,0-1 15,0-6-15,1-1 0,-3-3 16,2-4-16,-2 1 0,0 0 16,0 1-16</inkml:trace>
  <inkml:trace contextRef="#ctx0" brushRef="#br0" timeOffset="18871.2346">7682 12696 0,'0'0'0,"0"0"0,0 0 15,0 0-15,0 0 0,0 0 16,0 0-16,0 0 0,26-10 0,-26 10 16,0 0-16,33-4 0,-33 4 15,32 0 1,-11 0-16,-1 1 15,0 2-15,-2-1 0,-3-1 0,-1 2 16,0-1-16,-3 1 0,-2 0 0,0 1 16,-1 0-16,-2 2 0,-2-2 15,-4 2-15,-1 2 16,-5 0-16,1 0 0,-6 0 0,-5 0 16,1 0-16,-1-1 0,-6 2 15,-1 2-15,-1-3 0,2-1 0,0 0 16,1-2-16,3 1 15,3-2-15,-1 0 0,3-2 16,4 0-16,2 0 0,1 0 16,1-1-16,0 0 0,2 0 0,1 1 15,2-2-15,-1 0 0,1 0 16,2 0-16,3-1 16,3 0-16,2 0 0,1-1 0,4-2 15,1 1-15,-1 1 0,8-2 16,3-1-16,-4 1 0,-2 2 0,-2-1 15,0-1-15,-2 0 16,-3 1-16,-2 1 0,-1 0 16,-3 0-16,0 1 0,-1-1 15,-1 1-15,-4 1 0,-1 0 0,-1 2 16,-4 3-16,-3-1 0,-2 0 16,-3-2-16,-5-1 0,0-1 15,1 0-15,-2-1 0,2 1 16,4 0-16</inkml:trace>
  <inkml:trace contextRef="#ctx0" brushRef="#br0" timeOffset="19434.3764">7455 12943 0,'0'0'0,"0"0"0,0 0 16,0 0-16,0 0 0,0 0 0,0 0 15,-4 20-15,4-20 0,0 0 16,0 0-16,2 27 0,-2-27 0,0 0 15,7 24-15,-3-15 16,2-1-16,3 0 0,2 0 16,1 0-16,1-1 0,0-2 15,2-3-15,-2-2 0,0 0 0,2 0 16,0-1-16,-1 1 0,1-1 16,1 1-16,0-3 0,-8 1 15,1 2-15,-1 0 0,0 2 16,-2 1-16,2-3 0,-1 2 15,0 0-15,1 1 0,0-1 16,3 1-16,1-1 0,2-2 16,3 0-16,2-1 0,0-3 15,2-1-15,0-2 0,8 0 0,3 0 16,-3 0-16,-4 1 0,0 1 16,1 1-16,-2 0 0,-2 2 0,1-1 15,2 1-15,-11 0 16,0 2-16,-2-1 0,2 1 15,-3 1-15,0 1 0,0 1 16,0 1-16,0 0 0,1 1 0,2 1 16,2 0-16,0 0 0,2-2 15,1 0-15,-1 0 16,2 0-16,1-2 0,3 2 0,-1-1 16,0 1-16,-4-1 0,-1 1 15,-3-1-15,-1 1 16,-3 1-16,-1 1 0,-2 1 15,-2 1-15,-2 0 0,-4 2 0,-3 1 16,-8 1-16,-8 1 0,-7 0 16,-9 2-16,6-3 0,5-1 0,3-2 15</inkml:trace>
  <inkml:trace contextRef="#ctx0" brushRef="#br0" timeOffset="22150.8151">4148 12539 0,'0'0'0,"0"0"16,0 0-16,0 0 0,0 0 0,0 0 16,0 0-16,0 0 0,7-18 15,-7 18-15,0 0 16,0 0-16,2-20 0,-2 20 0,0 0 16,0 0-16,5-19 0,-3 14 15,1 0-15,-2 1 0,0 0 16,1 0-16,-2 0 15,1 1-15,0-1 0,-1 1 0,0-1 16,0 2-16,0 2 0,0-3 16,0 3-16,0 0 0,0 0 0,-1 5 15,1 1-15,0-1 0,0 1 16,0 2-16,0 0 0,0 0 16,1 2-16,0 0 0,1 1 15,-1 0-15,1 2 0,-2 0 16,1 2-16,-1 1 0,-1 0 15,1 0-15,-2 1 0,1-1 0,1 0 16,-2 2-16,0 0 16,-2 4-16,1-1 0,0-3 0,-1-2 15,1-1-15,0-2 0,-1 0 16,2-1-16,1-1 16,-1-1-16,1-3 0,1-2 0,-2-1 15,2 0-15,0-4 0,3 0 16,1-2-16,3-2 0,-3 0 15,2 1-15,-3 2 0</inkml:trace>
  <inkml:trace contextRef="#ctx0" brushRef="#br0" timeOffset="22455.2746">4508 12375 0,'0'0'0,"0"0"16,0 0-16,0 0 0,0 0 0,0 0 16,0 0-1,26 12-15,-26-12 0,22 16 0,-22-16 16,28 25-16,-15-10 0,3 1 16,-4 2-16,1-1 0,-3 3 0,3 6 15,-1 2-15,1 1 0,-5 0 16,2 3-16,-3 0 15,-3 0-15,0-3 0,-4 7 16,-4-2-16,0-2 0,-3-2 0,1-1 16,-5-1-16,-5-1 0,-1-2 15,-4-3-15,1-3 0,1-2 16,6-5-16,1-2 0</inkml:trace>
  <inkml:trace contextRef="#ctx0" brushRef="#br0" timeOffset="22800.377">4051 12267 0,'0'0'0,"0"0"15,0 0-15,0 0 0,0 0 0,-19-7 16,19 7-16,-20 9 16,20-9-16,-28 20 0,13-5 15,-2 2-15,1 0 0,-8 10 0,1 4 16,1 0-16,2 0 0,-1 10 16,3 0-16,2 0 0,5-3 15,-1 11-15,6 0 0,0-5 16,5-4-16,4 2 0,5 1 15,4-2-15,3-2 0,6 6 16,4 1-16,0-9 0,2-4 0,-8-9 16,-3-6-16,-6-4 0</inkml:trace>
  <inkml:trace contextRef="#ctx0" brushRef="#br0" timeOffset="32703.437">10666 12328 0,'0'0'0,"0"0"16,0 0-16,0 0 0,0 0 0,0 0 15,0 0-15,-27 12 0,27-12 0,-18 16 16,18-16-16,-23 22 15,14-9-15,-2 4 0,-1 2 16,1 2-16,0-1 0,-2 9 16,0 5-16,0-3 0,1-3 0,1 6 15,2 3-15,0 3 0,1-3 16,5-1-16,4 0 0,0-2 16,1 0-16,3 3 0,0-2 15,1-1-15,-1 0 0,3-1 16,0-3-16,-1-3 0,1-3 0,0 0 15,1-1-15,0-2 16,0-2-16,4-1 0,0 0 16,-2-6-16,1-1 0,0-3 15,1-1-15,-2-4 0,-2-3 0,-1 0 16,-1 0-16,-2 0 0</inkml:trace>
  <inkml:trace contextRef="#ctx0" brushRef="#br0" timeOffset="33251.274">10963 12602 0,'0'0'0,"0"0"0,0 0 16,0 0-16,0 0 0,0 0 0,25 2 15,-25-2-15,18 3 0,-5-1 16,1 0-16,1 1 0,2 1 16,-2 0-16,1 2 0,-2-1 15,0 2-15,1 0 0,-2 1 16,-1-1-16,-1 1 0,-1 4 15,-3 1-15,-5 2 0,-3 0 16,-5 3-16,-5 0 0,-4 0 0,-4-2 16,-2 1-16,-1-1 15,-1 0-15,0 0 0,-7 3 16,-1 0-16,5-2 0,4-3 0,3 0 16,2 0-16,4-4 0,2-1 15,2-1-15,3-1 0,1-1 16,2 1-16,3-1 0,3-1 15,3-1-15,1-1 0,8 1 16,5 1-16,-1-3 0,2 0 0,6-2 16,4-2-16,-3 2 0,0 0 15,7-1-15,1-2 0,-3 2 16,-2-1-16,-4 0 0,-1 0 16,-3-1-16,-1-1 0,-4 0 15,-1-3-15,-4 2 0,-2 0 0,-2 1 16</inkml:trace>
  <inkml:trace contextRef="#ctx0" brushRef="#br0" timeOffset="33650.4666">11504 12432 0,'0'0'0,"0"0"15,0 0-15,0 0 0,0 0 0,0 0 16,25 24-16,-25-24 16,24 24-16,-10-10 0,0 1 15,0 2-15,1 2 0,-1 0 0,0 0 16,3 8-16,-3-1 0,-1 3 15,0 2-15,-5-1 0,0-1 0,-5 6 16,-4 1 0,-2-4-16,-1-2 0,-3-2 0,-1-2 15,-1-1-15,1-2 0,-7 4 16,-2 1 0,-2-2-16,0-1 0,3-4 0,1-3 15,3-4-15,1 1 0,2-4 16,2-1-16,0-2 0,1-2 15,2-1-15,1-2 0,1-2 16,-1 1-16,3-2 0</inkml:trace>
  <inkml:trace contextRef="#ctx0" brushRef="#br0" timeOffset="33821.4659">12035 13086 0,'0'0'16,"0"0"-16,0 0 0,0 0 0,0 0 16,0 0-16,0 0 15,0 0-15,0 25 0,0-25 16,0 0-16,0 0 0</inkml:trace>
  <inkml:trace contextRef="#ctx0" brushRef="#br0" timeOffset="67720.2614">19149 8197 0,'0'0'0,"0"0"16,0 0-16,0 0 0,0 0 0,0 0 15,-14 18-15,14-18 0,-20 22 16,5-7-16,-4 2 0,-1 1 16,0 3-16,-3 2 0,-2 4 15,-7 6-15,1-2 0,-9 7 0,-1 1 16,3-2-16,1-1 0,-5 8 16,3 1-16,1-5 0,2-3 15,-3 5-15,3-2 0,3-5 16,2-5-16,-1 0 0,0 0 15,4-5-15,5-3 0,2 2 16,1 1-16,3-6 0,2-1 0,1-2 16,0 0-16,0-4 0,2-2 15,5-3-15,1-3 0,5-2 16,4-2-16,0 0 0,-3 0 16,2 0-16</inkml:trace>
  <inkml:trace contextRef="#ctx0" brushRef="#br0" timeOffset="68302.0706">18805 8976 0,'0'0'0,"0"0"16,0 0-16,11-16 0,-11 16 0,0 0 15,20-24-15,-12 15 16,1-1-16,-2-1 0,1 1 16,-1 1-16,-1 0 0,0 1 0,-2-1 15,-1 2-15,0 1 0,-4 1 16,-3 0-16,-1 2 0,-2 2 16,-2 1-16,-1 0 0,0 1 15,1 1-15,-2 2 0,-2 1 16,0 2-16,0 1 0,-4 3 15,3 2-15,1 0 0,2-2 0,1 1 16,2 0-16,3 0 0,1-2 16,5 1-16,4 0 15,1-2-15,3-3 0,1-1 0,1-1 16,2-3-16,2-1 0,4 0 16,1-1-16,0-1 0,0 0 15,-1 0-15,0-1 0,-1 0 16,1 0-16,0 0 0,-1-2 15,-3 3-15,-2-1 0,-3 3 16,-2-2-16,-2 1 0,1-1 16,-1 2-16,-3 0 0,0 0 15,-1 1-15,-2 1 0,-1 1 16,0 1-16,-1-1 0,-1 2 0,-1 0 16,1 2-16,0 0 0,-1 2 15,2 1-15,0-1 0,0 1 16,1 0-16,0-1 0,1 2 15,2-1-15,3 0 0,5-1 16,1-1-16,0-3 0,-1-1 16,-1 0-16,-1 0 0</inkml:trace>
  <inkml:trace contextRef="#ctx0" brushRef="#br0" timeOffset="68504.3356">20100 9047 0,'0'0'0,"0"0"0,0 0 0,0 0 0,0 0 16,0 0-16,0 0 15,0 0-15,0 0 0,0 0 0,-6 24 16,6-24-16,0 0 0,0 0 15</inkml:trace>
  <inkml:trace contextRef="#ctx0" brushRef="#br0" timeOffset="69453.357">20294 6808 0,'0'0'0,"0"0"15,0 0-15,0 0 0,-27 8 0,27-8 16,-29 14-16,11-4 0,0 1 15,-2 0-15,0 3 0,-4 0 16,-1 1-16,-8 3 0,0 3 16,-1-1-16,-2-1 0,-4 9 15,0-2-15,2-1 0,1-2 0,2 0 16,2 0-16,-2 1 0,6-3 16,1 0-16,3-1 15,3-4-15,1 0 0,2-3 0,2-2 16,5-3-16,1-1 0,2-2 15,2 0-15,1-2 0,3 2 16,1-3-16,-1-2 0,3 0 16,0 0-16,4-4 0,1-1 15,0 0-15,-2 1 0,0 2 16</inkml:trace>
  <inkml:trace contextRef="#ctx0" brushRef="#br0" timeOffset="70068.2337">20179 6434 0,'0'0'0,"0"0"16,0 0-16,0 0 0,0 0 0,-15 28 15,15-28-15,-15 22 0,15-22 16,-15 30-16,6-11 0,-1 2 16,0-3-16,-2 4 0,-1-1 15,-4 8-15,2-4 0,2 0 16,-1-3-16,2-1 0,0 0 0,1-3 15,1-3-15,3-1 0,0-1 16,1-2-16,2-1 16,0-5-16,0 1 0,1-2 0,1-3 15,2-1-15,0 0 0,0 0 16,0-1-16,2-3 0,1 1 16,3-4-16,3 3 0,-1-3 15,2 1-15,1 1 0,0-1 16,0 2-16,-1-1 0,0 2 15,0 1-15,1 1 0,-1-2 0,1 6 16,0 0-16,-1 1 0,0 0 16,-2 0-16,-2 6 0,0-2 15,-2 2-15,0 0 0,-3 2 16,-1-2-16,-1 1 0,-5 3 16,-2 1-16,0-2 0,-1-1 0,-4-2 15,-5 0-15,0-2 16,1 0-16,-1 1 0,0-4 15,1 2-15,0 0 0,1-3 0,-1 2 16,2-5-16,1 2 0,3 1 16,4-4-16,1 2 0,3-1 15,1-1-15,-1 0 0,1 0 16</inkml:trace>
  <inkml:trace contextRef="#ctx0" brushRef="#br0" timeOffset="70344.0367">20657 8573 0,'0'0'0,"0"0"0,0 0 15,0 0-15,0 0 0,-4 25 16,4-25-16,-5 23 0,5-23 0,-10 20 16,7-11-16,-1-3 0</inkml:trace>
  <inkml:trace contextRef="#ctx0" brushRef="#br0" timeOffset="101935.2738">13546 11987 0,'0'0'0,"0"0"0,0 0 15,0 0-15,0 0 0,18 22 0,-18-22 16,11 24-16,-11-24 0,11 30 16,-7-11-16,1 0 0,-1 2 15,0 1-15,1 2 0,0 4 16,0-2-16,-2 1 0,0-2 16,1-2-16,-1-2 0,0 1 15,1 1-15,-2-3 16,0-1-16,-1-1 0,-1-2 0,1-3 15,0-1-15,-1-4 0,0-2 16,-1-4-16,1-2 0,-1-2 16,2-6-16,0 2 0,0 1 15,1 0-15</inkml:trace>
  <inkml:trace contextRef="#ctx0" brushRef="#br0" timeOffset="102086.0439">13747 12361 0,'0'0'0,"0"0"0,0 0 0,0 0 16,0 0-16,19-19 0,-19 19 15,25-10-15,-25 10 0,37-9 16,-17 5-16,2 1 0,1 1 16,1 0-16,-2 0 0,2 0 15,-3 0-15,-5 0 0,-2-1 16,-3 1-16,-1 0 0,-3 1 0</inkml:trace>
  <inkml:trace contextRef="#ctx0" brushRef="#br0" timeOffset="102369.1414">13422 12590 0,'0'0'0,"0"0"0,0 0 15,0 0 1,0 28-16,0-28 0,0 21 0,0-21 0,2 25 0,-1-9 16,0 3-16,0-1 0,0 0 15,0 0-15,0-2 0,0 0 16,2-1-16,-1-2 0,0-2 16,0-3-16,0-3 0,1 0 15,-2-1-15,0 0 0</inkml:trace>
  <inkml:trace contextRef="#ctx0" brushRef="#br0" timeOffset="102772.22">13649 12678 0,'0'0'0,"0"0"16,0 0-16,0 0 0,0 0 15,0 0-15,32 3 0,-32-3 16,25 0-16,-25 0 0,32 3 15,-13 0-15,-1-1 0,1 0 0,-1 0 16,-3 1-16,0 1 0,-4 2 16,-2 0-16,-3 1 0,-3 0 15,-5 1-15,-5 2 0,-3-1 16,-3 0-16,-5 5 0,-4 0 16,-2-1-16,1-1 0,0 2 15,-1-1-15,-4 2 0,3-3 0,3-3 16,2-2-16,4-1 0,2-1 15,5-1-15,4-1 16,1-1-16,1 0 0,3-2 0,5 3 16,0-2-16,2-1 0,5-1 15,5 0-15,2-1 0,5 0 0,-1-2 16,1 0-16,0 1 16,1 2-16,4-2 0,0 0 15,-6 1-15,-3 0 0,-5 4 16,-1-1-16,-7 0 0,-3 1 0,-2-1 15,0 1-15,-2-2 16</inkml:trace>
  <inkml:trace contextRef="#ctx0" brushRef="#br0" timeOffset="103168.8361">13042 13303 0,'0'0'0,"0"0"0,0 0 16,0 0-16,0 0 0,26 15 16,-26-15-16,20 11 0,-20-11 0,32 7 15,-8-5-15,0-3 16,1-1-16,5-3 0,3-2 15,11-4-15,0-1 0,9-1 0,-2 1 16,-5 3-16,-4 3 0,5 1 16,-6 3-16,-6 0 0,-7 2 15,1 2-15,0 1 0,-2 2 16,1-1-16,-1 0 0,0 1 16,-5-1-16,0 2 0,9 1 15,2 0-15,-9-3 0,-2 0 16,5 0-16,0 0 0,-3-1 0,3-1 15,4-2-15,0-1 16,-2-4-16,2-1 0,-6 1 0,-7 1 16,-3 1-16</inkml:trace>
  <inkml:trace contextRef="#ctx0" brushRef="#br0" timeOffset="103505.2295">14668 12649 0,'0'0'0,"0"0"15,0 0-15,29-6 0,-29 6 0,41-7 16,-10 3-16,3-2 0,3 1 16,13-1-16,4 1 15,7 1-15,-5 2 0,8 0 0,-3 1 16,-10-1-16,-9 0 0,-7 2 16,-4 2-16,-8-2 0,-7 0 15,-7-4-15,-7-2 0,-3-1 16,-3 1-16,1 2 0,0 0 0,1 1 15</inkml:trace>
  <inkml:trace contextRef="#ctx0" brushRef="#br0" timeOffset="103802.2233">14797 12250 0,'0'0'0,"0"0"15,0 0-15,0 0 0,0 0 0,0 0 16,0 0-16,3 32 0,-3-32 16,3 32-16,1-10 15,-1 2-15,0 1 0,0 1 0,2 0 16,2 6-16,0 0 0,0 1 16,-1 0-16,0-4 0,0-3 15,-1 2-15,1-3 0,-1-5 16,-1-3-16,1-3 0,-1-4 15,2-7-15,-1-5 0,6-4 16,5-7-16,-3 3 0,-2 1 0,-2 2 16</inkml:trace>
  <inkml:trace contextRef="#ctx0" brushRef="#br0" timeOffset="104418.5968">15193 12290 0,'0'0'16,"0"0"-16,0 0 15,0 0-15,0 0 16,0 0-16,0 0 0,12 26 0,-12-26 16,5 24-16,-5-24 0,-1 34 15,-6-11-15,-4 1 0,-2-2 0,-10 12 16,-5 2-16,-1-3 16,-1-2-16,-11 7 0,-1 1 15,4-4-15,2-2 0,-4 2 16,1-2-16,3-3 0,2-1 0,-2 1 15,2-1-15,7-8 0,6-4 16,7-4-16,3-2 0,6-3 16,2-1-16,8-1 0,6-1 15,3-2-15,4 0 0,2-4 16,4-3-16,1-1 0,3-1 0,5-2 16,0-2-16,-3 3 15,-3 1-15,-1 1 0,-2 0 16,-3 2-16,-3 1 0,-4 2 15,-3 2-15,-3-2 0,-3 0 0,-2 2 16,-1 3-16,-6 3 0,-3 1 16,-8 2-16,-6 2 0,-3 0 15,-4 0-15,0 2 0,-3 1 16,4 0-16,4 0 0,-2-3 16,2-2-16,4-2 0,4-1 0,4-3 15,3-1-15,2-2 16,2-3-16,4 1 0,1-4 15,2 3-15,3-2 0,2 2 0,0-1 16,3 2-16,2 1 0,3 3 16,4 0-16,-1 1 0,-2 1 15,1 2-15,1 2 0,1-1 16,0 0-16,8 4 0,1 3 16,-4-2-16,-3 0 0,1 0 15,2 2-15,-2-5 0,-1-1 0,0-1 16,0 1-16,-2-3 0,-3-1 15,3-8-15,2-8 16,-3-7-16,-1-5 0,-4 4 0,-3 4 16,-2 3-16</inkml:trace>
  <inkml:trace contextRef="#ctx0" brushRef="#br0" timeOffset="104702.6122">15592 12505 0,'0'0'0,"0"0"0,0 0 15,0 0-15,0 0 0,4 26 16,-4-26-16,5 35 0,-3-15 0,-1 6 16,-1 5-16,0 1 15,-1-3-15,0 12 0,0 0 16,1-3-16,1-4 0,0 7 15,1-2-15,-1-6 0,0-4 0,0-4 16,1-6-16,2-7 0,2-4 16,2-10-16,1-8 0,-1-3 15,-3-2-15,0 3 0,-1 2 16,-1 2-16</inkml:trace>
  <inkml:trace contextRef="#ctx0" brushRef="#br0" timeOffset="105085.5615">15732 12599 0,'0'0'0,"0"0"0,0 0 16,0 0-16,23-6 0,-23 6 0,39-11 15,-14 5-15,2 1 0,4 1 16,4 2-16,6 0 0,-1 0 16,-3 3-16,-3 3 0,1 1 15,-6 1-15,-7 2 0,-6 1 16,-6 0-16,-4 1 0,-11 2 15,-6 1-15,-6 0 0,-5-2 0,-5 3 16,-4 2-16,1-1 0,1-2 16,-4 4-16,2 1 0,4-4 15,5-1-15,5-3 0,1-2 16,5-2-16,2 0 0,6-2 16,3 1-16,3-1 0,4 0 15,9-4-15,9 0 0,0-3 16,2-1-16,6-1 0,5-3 15,-3 0-15,-3-1 0,4-2 0,-4-2 16,-5 1-16,-4 0 0,-2-5 16,-2-3-16,-7-1 0,-4-3 15,-7-3-15,-4-3 0,-4-4 16,-2-3-16,2 8 0,1 6 16,2 5-16</inkml:trace>
  <inkml:trace contextRef="#ctx0" brushRef="#br0" timeOffset="105502.5728">15727 11903 0,'0'0'0,"0"0"16,0 0-16,0 0 0,0 0 0,8 26 15,-8-26-15,14 33 16,-4-13-16,1 7 0,3 6 15,-1 0-15,-1 3 0,7 15 0,3 6 16,5 10-16,1-2 0,3 16 16,-1 2-16,4 8 0,0-7 15,5 12-15,0-1 0,-3-9 16,-3-6-16,15 33 0,-2-9 16,-7-15-16,-6-9 0,0 0 15,1-1-15,-3-9 0,-2-6 16,-7-1-16,-3-1 0,-6-11 15,-3-7-15,-1-2 0,0-1 16,-5-10-16,-2-7 0,-1-4 0,0-2 16,-1-8-16,0-8 0,0-2 15,0 0-15,-5-6 0,-2-1 16,-2-9-16,-2-7 0,-3-5 16,-5-5-16,-2-12 0,-1-6 15,4-3-15,1-2 0,3 10 16,3 12-16,3 10 15</inkml:trace>
  <inkml:trace contextRef="#ctx0" brushRef="#br0" timeOffset="105752.5731">16328 12849 0,'0'0'0,"0"0"0,0 0 0,0 0 15,0 0-15,0 0 0,-10 25 16,10-25-16,-14 23 0,14-23 16,-20 29-16,9-13 0,-1 1 0,-2 2 15,-3 0-15,1 0 16,-1-2-16,-5 3 0,0-2 0,1-3 16,2-2-16,-3-5 0,-1-4 15,-1-6-15,0-7 0,3 2 16,3 1-16,4 2 0</inkml:trace>
  <inkml:trace contextRef="#ctx0" brushRef="#br0" timeOffset="105920.5799">16288 12351 0,'0'0'0,"0"0"15,0 0-15,0 0 0,26 10 0,-26-10 16,23 20-16,-23-20 0,21 17 16,-13-9-16</inkml:trace>
  <inkml:trace contextRef="#ctx0" brushRef="#br0" timeOffset="107335.5062">18961 12169 0,'0'0'0,"0"0"0,0 0 16,0 0-16,0 0 0,0 0 0,0 0 16,-18 15-16,18-15 0,-28 22 15,9-4-15,-2 1 0,-1 3 0,-3 7 16,-1 6-16,-4 9 16,4-1-16,-4 17 15,3 4-15,8-2 0,3-3 0,5 5 16,6 4-16,5-9 0,3-5 15,7 1-15,4-5 0,5-10 16,4-5-16,0-6 0,-1-4 16,1-4-16,2-3 0,1-10 15,4-5-15,-5-6 0,-3-4 0,-5 2 16,-5 1-16,-3 1 0</inkml:trace>
  <inkml:trace contextRef="#ctx0" brushRef="#br0" timeOffset="107869.4055">19167 12334 0,'0'0'0,"0"0"0,0 0 15,20 11-15,-20-11 0,18 12 16,-18-12-16,20 19 0,-10-8 0,-1 3 16,-1 3-16,-3 0 15,-1-2-15,-7 7 16,-4 2-16,-9 1 16,-6 1-16,1-3 0,1-2 0,-8 2 15,-3-4-15,3-3 0,4-2 0,4-2 16,4-2-16,2-2 0,3-2 15,4-1-15,0 0 16,4-2-16,2 0 0,6-3 0,5-1 16,3-2-16,3 0 0,2 1 15,4 0-15,2-1 0,-1 1 0,5-2 16,1 1-16,-3 2 16,-3 2-16,1 3 0,1 1 15,-4 2-15,-3 3 0,-3 3 16,-1 1-16,-5 1 0,0 2 0,-5 2 15,-4 0-15,-3 1 0,0 1 16,-6-1-16,-3 1 16,0-3-16,0 0 0,-2-1 0,-2-2 15,1-2-15,-2-2 0,-1 0 16,1 0-16,0-5 0,3-4 0,-1-3 16,-1-3-16,3 1 15,3-1-15,1 2 0</inkml:trace>
  <inkml:trace contextRef="#ctx0" brushRef="#br0" timeOffset="108152.6689">19929 12361 0,'0'0'0,"0"0"16,10 19-16,-5-6 0,1 3 0,2 13 16,0 6-16,-1 0 15,-3 0-15,-3 11 0,-3 0 0,-2-2 16,-3-2-16,-2 4 0,-1-5 16,-1-2-16,-1-1 0,-2-6 15,-4-1-15,1-5 0,-1-3 16,0-5-16,1-2 15,2-5-15,4-1 16,3-4-16</inkml:trace>
  <inkml:trace contextRef="#ctx0" brushRef="#br0" timeOffset="108686.8329">21004 11981 0,'0'0'0,"12"-2"0,5-1 16,7 1-16,2 2 0,10-3 15,0-1-15,6 0 0,-1 0 0,-7 1 16,-5-2-16,-6 0 15,-3-1-15,-7-2 0,-4-2 16,-5-3-16,-2-2 0,-4 0 0,-3 0 16,1 5-16,1 2 0,1 2 15</inkml:trace>
  <inkml:trace contextRef="#ctx0" brushRef="#br0" timeOffset="108852.1502">21172 11749 0,'0'0'0,"0"0"16,0 0-16,0 0 0,0 0 15,0 0-15,0 0 0,0 0 16,0 0-16,0 0 0,-19 17 0,19-17 15,-7 19-15,4-6 0,0 2 16,-1 1-16,2 1 0,-1 2 16,0 4-16,-2 0 0,0 2 15,-3 8-15,0-1 0,-5 2 16,-5 0-16,-4-4 0,-3-7 0,0 1 16,4-5-16,4-3 15</inkml:trace>
  <inkml:trace contextRef="#ctx0" brushRef="#br0" timeOffset="109169.3508">20137 12457 0,'0'0'15,"0"0"-15,0 0 0,39-9 0,-20 4 16,10-1-16,10-1 15,17-3-15,6 0 0,21-4 16,3 1-16,15-1 0,-3 2 0,13 2 16,-7 4-16,7-1 0,-10 1 15,31 0-15,-15 2 0,-15 3 16,-11 3-16,-7 1 0,-5-3 16,-16 2-16,-12 0 0,-6 0 15,-4-3-15,-11 1 0,-9 0 0,-11-1 16,-7 1-16,-4-5 15,-3-3-15,-13-5 0,-8-4 16,14 11-16,3 1 0,2 2 16</inkml:trace>
  <inkml:trace contextRef="#ctx0" brushRef="#br0" timeOffset="109653.4732">20898 12402 0,'0'0'16,"0"0"-16,0 0 0,-11 24 0,11-24 15,-18 27-15,3-9 16,-3 3-16,-1 1 16,-2-1-16,-1 0 0,-6 4 0,-1-1 15,5-3-15,2-3 0,-1 3 16,4-3-16,4-3 0,1-3 0,4-3 15,3-2-15,2-4 16,2-1-16,3-2 0,3-3 16,3-1-16,2 0 0,4 0 15,3 0-15,1-1 0,-2 1 0,-1 0 16,0 1-16,-2 0 0,0 0 16,-1 3-16,1 3 15,-2 0-15,-1 0 0,0 3 0,-2 4 16,1 0-16,-2 2 0,0 4 15,-2 3-15,-1 0 0,-1 0 0,-1 3 16,-1 3-16,0-2 16,0-1-16,-1 3 0,-1-2 15,-1-2-15,1-3 0,0-1 0,1-2 16,-1-3-16,2-2 0,0-3 16,0-3-16,0 0 0,0-2 15,1-6-15,0-5 0,0 1 16,1-3-16,1-6 0,0-8 15,1 2-15,-1 1 0,-1 3 16,0 4-16,0 1 0</inkml:trace>
  <inkml:trace contextRef="#ctx0" brushRef="#br0" timeOffset="110536.2437">21057 12552 0,'0'0'0,"0"0"0,0 0 15,0 0-15,0 0 0,0 0 0,0 0 16,0 0-16,29 16 0,-29-16 15,21 21-15,-11-9 0,-1 1 16,0 2-16,-1-1 0,-3 4 16,1 0-16,-4 2 0,-2 1 15,-3 4-15,-4-3 0,-2-2 16,0 0-16,-1-2 0,-1-3 0,-2-3 16,-1-1-16,0-1 0,-2-1 15,-1-3-15,-3-1 0,1-4 16,3-2-16,0-1 0,3-2 15,0-1-15,-1 0 0,5-1 16,0 0-16,2-2 0,2-3 0,1 0 16,3-1-16,2-1 15,3 0-15,3 0 16,4 0-16,0 2 0,1 2 0,3 4 16,0 1-16,1 1 0,-2 1 0,-1 2 15,0 3-15,0 3 16,-1 2-16,1 3 0,0 4 15,2-2-15,-1 0 0,-1 0 0,0-1 16,-1-1-16,1-1 0,-2-1 16,0-1-16,-1-3 15,-1 0-15,3-3 0,1-3 0,1-1 16,2-2-16,-1-5 0,2-3 16,-2-5-16,0-2 0,1-5 15,-1-4-15,2-8 0,-3-1 0,0-4 16,2 0-16,-3 1 15,-1 2-15,0-11 0,-2 1 16,-2 1-16,-4 2 0,0-5 16,-2 1-16,-2 7 0,-1 5 0,0 0 15,0 1-15,0 4 0,1 3 16,-2 4-16,1 2 0,0 3 16,0 3-16,2 4 0,3 2 15,-1 3-15,0 3 0,4 4 16,3 3-16,-1 1 0,-1 2 15,1 3-15,0 4 0,0 4 16,1 4-16,1 2 0,1 2 16,0 7-16,0 5 0,3 9 15,0 6-15,3 17 16,-2 4-16,-3-7 0,0-5 0,1 14 16,1 5-16,1-2 0,-2-10 15,13 40-15,2 0 16,-4-19-16,-4-13 0,-4-1 0,-1 1 15,-3-9-15,-1-3 0,3-1 16,4 0-16,-6-12 0,-3-9 0,-1 2 16,0 2-16,-2-11 15,-3-4-15,-2-8 0,-2-3 16,0-9-16,0-6 0,0-4 0,0 0 16,1-4-16,-2 1 0,-7-9 15,-5-9-15,-2-5 0,-3-7 16,-5-14-16,-3-11 0,1-1 15,2-1-15,3 8 0,6 15 16,3 10-16</inkml:trace>
  <inkml:trace contextRef="#ctx0" brushRef="#br0" timeOffset="110735.3407">21800 12621 0,'0'0'0,"0"0"15,0 0-15,0 0 0,0 0 0,0 0 16,5 30-16,-5-30 0,-4 28 16,4-28-16,-9 33 0,3-16 15,-2 1-15,-1-1 0,-1-1 0,-2-2 16,-1 0-16,-9-1 16,-4-4-16,1-3 0,2-2 0,3-2 15,4 0-15,2 0 0</inkml:trace>
  <inkml:trace contextRef="#ctx0" brushRef="#br0" timeOffset="110885.3438">21937 12164 0,'0'0'0,"0"0"0,0 0 0,0 0 16,34-3-16,-34 3 0,0 0 15,29-1-15</inkml:trace>
  <inkml:trace contextRef="#ctx0" brushRef="#br0" timeOffset="111302.7028">22346 12219 0,'0'0'0,"0"0"15,0 0-15,0 0 0,30-3 0,-30 3 16,40-3-16,-19 3 0,-1 1 16,3-1-16,0 0 15,-2 1-15,-3 0 0,2 1 16,-2 1-16,-4 1 0,-2 0 0,-4 2 16,-4 1-16,-4 2 0,-2 1 15,-8 3-15,-6 2 16,-2 0-16,-1 2 0,-5 2 15,-6 6-15,-4 6 0,3 1 0,-3 5 16,-2 3-16,-2 5 16,5-3-16,3 6 0,7 1 0,7-5 15,4-3-15,4 1 16,3 2-16,5-5 0,4-4 0,7-1 16,7-1-16,2-3 0,1-2 15,4-5-15,1-2 0,2-5 16,1-3-16,0-5 0,-1-4 15,-4-3-15,-2-3 0,-3-9 16,-4-7-16,-3 5 0,-3 4 0,-2 2 16</inkml:trace>
  <inkml:trace contextRef="#ctx0" brushRef="#br0" timeOffset="111635.8592">22407 12719 0,'0'0'0,"0"0"0,0 0 0,0 0 15,0 0-15,28-19 0,-28 19 16,35-18-16,-12 10 0,4-1 16,4 3-16,2 1 0,3 1 0,10 1 15,2 3-15,8 3 0,-6 3 16,-2 2-16,-3 3 16,3 3-16,-3 1 0,-10 6 0,-7 4 15,-7 0-15,-5 1 0,-5 2 16,-3 1-16,-7 0 0,-3-1 15,-5 2-15,-3 1 0,-4 1 16,-4 2-16,-3-2 16,-2-3-16,-2 1 0,-3 2 15,1-9-15,3-4 0,0 0 16,3-2-16,7-6 0,2-4 0,-4-5 16,-2-4-16,-1-6 15,-2-5-15,-2-8 0,-3-5 16,3-3-16,1-3 0,4 8 0,5 4 15,2 6-15</inkml:trace>
  <inkml:trace contextRef="#ctx0" brushRef="#br0" timeOffset="112268.6075">22397 12697 0,'0'0'0,"0"0"0,0 0 15,0 0-15,0 0 0,0 0 0,0 0 16,0 0-16,0 0 0,6 27 15,-6-27-15,7 24 0,-7-24 16,9 29-16,-5-13 0,1 1 16,-1-1-16,-1 0 0,1 0 15,-1-2-15,-1 0 0,0-2 16,0-2-16,-1-1 0,0-1 0,1-2 16,0 1-16,-1-2 0,0-1 15,2-1-15,-1-3 0,1-1 16,3-3-16,-1-2 0,2-1 15,-1 0-15,2 0 0,0 0 16,-1-1-16,1-1 0,1 0 16,2 0-16,2 1 0,-1 0 15,1-1-15,2 1 0,-1 1 16,2 2-16,-1 3 0,3 2 16,1 3-16,-2 1 0,1 1 0,-2 1 15,0 3-15,-4-1 0,-1 4 16,-3 2-16,-4 2 15,-2-1-15,-2 0 0,-5 0 0,-4 0 16,-1-3-16,0-2 0,-1 1 16,0 1-16,0-2 0,-1-2 15,-2-2-15,-3-1 16,2-2-16,-1-2 0,3-2 0,0-1 16,1 0-16,1-2 0,1-2 15,2-1-15,1-1 0,3 0 16,1-2-16,1-1 0,6-2 15,4 0-15,1 1 0,5 1 0,-1 1 16,1 1-16,1 2 16,-1 0-16,2 2 0,1 1 15,-2 3-15,0 1 0,-2 3 0,-1-1 16,-3 1-16,-2 3 16,-3-1-16,-1 2 0,-4 2 0,-3-1 15,-3-1-15,-2-1 0,1-2 16,-1-1-16,1-1 0,1 0 15,2 0-15</inkml:trace>
  <inkml:trace contextRef="#ctx0" brushRef="#br0" timeOffset="112413.6122">22958 13026 0,'0'0'16,"0"0"-16,0 0 0,0 0 0,0 0 15,0 0-15,0 0 0,0 0 16,0 0-16,0 0 0,0 0 16,0 0-16</inkml:trace>
  <inkml:trace contextRef="#ctx0" brushRef="#br0" timeOffset="115536.3796">7221 11395 0,'0'0'0,"-10"-7"16,-9-3-16,-6-1 0,-4 0 0,-18-3 16,-12-1-16,-3 1 15,-3 0-15,-25 3 0,-9 1 16,-7 3-16,10 5 0,-41 3 15,-3 5-15,8 7 0,6 4 0,9 7 16,6 4-16,6 6 0,2 2 16,9 9-16,3 3 0,12-2 15,7 2-15,4 4 0,0 5 16,8 0-16,1 1 0,11 4 16,6 5-16,2-1 0,2 1 0,3 4 15,5 3-15,9-1 16,9-1-16,2 4 0,2 3 15,5-3-15,1-2 0,10 1 16,7-1-16,1-5 0,5-2 0,11 2 16,7 3-16,-1-4 0,2-4 15,8 3-15,6 1 0,2-7 16,1-4-16,2-2 0,7-1 16,-5 4-16,-3 3 0,9 2 15,7 3-15,1-13 0,2-7 0,2 2 16,1 1-16,1-3 0,2-1 15,6-7-15,5-1 16,-5-5-16,-1 0 0,6-2 0,8 2 16,-6-8-16,-1-9 0,1-5 15,1-3-15,-6-3 0,-3 0 16,-2-5-16,0-2 0,-3-5 16,-2 1-16,0-6 0,1-4 15,-2-6-15,0-6 0,-3-6 16,-1-3-16,-8-1 0,-4 0 0,-2-6 15,0-5-15,-9 0 0,-5-4 16,1-5-16,-1-5 0,-6-1 16,-4-1-16,-6-6 0,-4-5 15,1 7-15,1 5 0,-4-4 16,-5-3-16,-6 3 0,-3 3 16,-3-5-16,-1-5 0,0 4 15,-4 2-15,0-3 0,-2-5 16,-4 7-16,-4 6 0,-3-5 0,-2-2 15,0 4-15,0 3 0,-3 2 16,-4 0-16,-7 4 0,-5 4 16,-4 1-16,-1 4 0,-3-2 15,1 2-15,-2 5 0,-1 3 16,-6-1-16,-5 3 0,-9 3 16,-7 4-16,-4 4 0,-2 0 0,-12 8 15,-8 1-15,-3 4 0,-6 2 16,-10 7-16,-9 5 15,11 4-15,8 5 0,32-2 0,21-3 16,15 2-16</inkml:trace>
  <inkml:trace contextRef="#ctx0" brushRef="#br0" timeOffset="117369.6954">4521 14104 0,'0'0'0,"0"0"0,0 0 16,0 0-16,0 0 0,0 0 0,0 0 15,34 5-15,-34-5 16,41-6-16,-17 2 0,2 0 0,0 0 16,10-2-16,-2 0 0,1 1 15,-2 0-15,0 0 16,-1 1-16,-5-2 0,-4 0 0,0 0 16,-4 0-16,-4 2 0</inkml:trace>
  <inkml:trace contextRef="#ctx0" brushRef="#br0" timeOffset="117536.1313">4551 14248 0,'0'0'15,"0"0"-15,0 0 0,0 0 16,0 0-16,0 0 0,0 0 16,26 4-16,-26-4 0,26 1 15,-26-1-15,30 1 0,-13-1 0,0 0 16,3 0-16,1-1 0,-3 1 15,1 0-15,-6 0 16,1 1-16,-2-1 0,-4 0 0</inkml:trace>
  <inkml:trace contextRef="#ctx0" brushRef="#br0" timeOffset="117807.1547">4101 14715 0,'0'0'0,"0"0"0,0 0 0,0 0 16,28-4-16,-28 4 0,39-13 16,-13 5-16,1-2 0,7 0 0,7-1 15,17-4-15,1 1 0,15-1 16,1 4-16,4-3 0,-8 3 0,6 4 15,-4 0 1,-7 4-16,-5 0 0,-7 0 0,-5 1 16,-10-1-16,-10 0 0,-9 2 15</inkml:trace>
  <inkml:trace contextRef="#ctx0" brushRef="#br0" timeOffset="117981.1383">5527 14647 0,'0'0'0,"0"0"0,0 0 16,0 0-16,0 0 0,0 0 0,0 0 15,16 16-15</inkml:trace>
  <inkml:trace contextRef="#ctx0" brushRef="#br1" timeOffset="124937.7695">20797 8075 0,'0'0'0,"0"0"16,0 0-16,0 0 0,0 0 0,0 0 16,0 0-16,10-19 0,-10 19 15,0 0-15,0 0 0,0 0 16,0 0-16,0 0 0,0 0 15,0 0-15,0 0 0,0 0 16,-24 4-16,24-4 0,0 0 16,-20 20-16,20-20 0,-21 18 15,21-18-15,-27 22 0,11-9 16,0 1-16,1-1 0,-7 5 16,-2 3-16,0-2 0,0 2 0,0 0 15,-1 2-15,1-1 0,1 0 16,-8 8-16,-1 3 15,2-3-15,3-1 0,-1 0 0,1 1 16,-6 5-16,0 0 0,2-1 16,1 1-16,2-2 0,3 0 0,-8 7 15,-4 0-15,5-7 16,4-4-16,-3 0 0,-1 3 16,2-4-16,2-2 0,-1 5 0,0 2 15,0-5-15,2-2 0,-3 1 16,-1 2-16,5-6 0,4-5 15,-1 0-15,-1 0 0,2-1 16,1-1-16,2-1 0,0-2 16,3 0-16,4 1 0,1-6 15,0-1-15,3-3 0,3 0 0,1-2 16,1-1-16,1 1 16,2-2-16,-2 0 0,2 0 15,0-3-15,0 0 0,1-1 0,0 0 16,2-2-16,2 1 0,1-3 15,2-2-15,1-1 0,1-1 16,2 0-16,2 1 0,0-2 16,-1-1-16,0-1 0,1-3 15,2 0-15,0 0 0,3-3 16,2-1-16,2-5 0,-1 3 0,3-1 16,0-1-16,0 2 0,1 0 15,-2-1-15,0 0 0,0 0 16,0 0-16,5-6 0,3-1 15,-3 4-15,-2 1 0,0 1 16,0-2-16,0 2 0,0 2 0,0-2 16,1 0-16,-4 3 15,-1 1-15,5-4 0,0-1 16,-4 5-16,-1 0 0,1-4 0,-2 0 16,-4 5-16,-2 3 0,5-4 15,0 0-15,-4 5 0,-2 2 16,3-1-16,-1 0 0,0 0 15,-3 0-15,1 1 0,-1-1 16,0 0-16,-1 0 0,1 4 16,-1 2-16,1 3 0,1 1 15,-4-2-15,-1 0 0,-2 0 16,0 1-16,0-1 0,-2 0 16,0 1-16,-2 0 0,0 1 15,-1 0-15,-1 2 0,0 1 0,1 0 16,-1 1-16,-1 0 0,-1 2 15,1-4-15,-1 4 0,0 0 16,0 0-16,0 0 0,0 0 16,0 0-16,0 0 0,0 3 15,0 0-15,-1-1 0,1-2 0,-1 5 16,-1 0-16,-1 0 0,0 0 16,-1 1-16,-2 0 15,1 0-15,-2 1 0,-2 0 0,-1 0 16,0 2-16,-1 2 0,0-1 15,0 2-15,-1-1 0,-1 2 16,-3 1-16,-1-1 0,-5 5 16,0-2-16,1 5 0,0 0 15,0 0-15,0-3 0,-3 3 16,-3 1-16,-3 6 0,4-2 0,-3 2 16,1 1-16,-1-1 0,0-2 15,-4 5-15,2 0 16,2-3-16,0-2 0,-2 1 0,0 2 15,4 0-15,2-1 0,1 0 16,-1 0-16,-1-3 0,1-2 16,-4 4-16,3 1 0,6-5 15,3 1-15,-5 3 0,0 0 16,4-6-16,-1 0 0,-3 4 16,0 0-16,6-6 0,2-3 0,0 1 15,-2 0-15,2-1 0,1-2 16,-2-1-16,1 0 0,1 0 15,1-1-15,2 0 0,1 1 16,1-6-16,1 0 0,1-1 16,0-1-16,2-1 0,0-1 0,0-1 15,2-1-15,2-1 0,-1 2 16,1-2-16,0 0 16,0-3-16,0 0 0,2-3 0,1-1 15,1-2-15,0 1 0,3-2 16,0 1-16,1 0 0,1-2 15,3-4-15,2 0 0,0-2 16,-1-1-16,2-1 0,3 0 16,0 0-16,0 1 0,2-4 15,0-2-15,3-4 0,-1 2 16,3 1-16,0 3 0,0-2 0,0 2 16,-1-3-16,0-1 0,-1 1 15,-1 1-15,8-4 0,2 0 16,-4 2-16,-4 1 0,1 1 15,2-1-15,-2 4 0,0 2 16,1-3-16,-1-3 0,-2 2 16,0 1-16,2 0 0,0 0 15,-2 3-15,-1 2 0,-1-2 16,-1-2-16,-2 2 0,-3 0 0,2 1 16,0 3-16,-1-1 0,-2 0 15,-1 2-15,1-1 0,-2 1 16,-2 0-16,0 1 0,1 0 15,-4 3-15,0 0 0,-2 2 16,1-2-16,-2 1 0,1 2 16,-1 0-16,1 2 0,-2 1 15,-1 2-15,0-3 0,-1 1 16,1 1-16,0 2 0,-2 1 16,2 0-16,-2 0 0,2-4 0,-2 4 15,0-4-15,0 4 0,0 0 16,2 1-16,-2-1 0,0-2 15,0 2-15,-1 2 0,0 2 16,0-1-16,0-1 0,-1 3 16,-2 1-16,2 0 0,0-2 0,0 1 15</inkml:trace>
  <inkml:trace contextRef="#ctx0" brushRef="#br1" timeOffset="128102.9698">19343 7648 0,'0'0'0,"0"0"0,0 0 0,0 0 16,0 0-16,0 0 0,0 0 16,0 0-16,0 0 0,0 0 15,0 0-15,0 0 0,0 0 0,0 0 16,16-19-16,-16 19 16,0 0-16,23-5 0,-23 5 15,0 0-15,31-4 0,-20 1 0,2 1 16,0 0-16,0 1 0,3-2 15,2 0-15,-2-1 0,1 1 16,1 0-16,3 1 0,-1-2 16,0 3-16,5-1 0,0-1 15,-1-1-15,-1-2 0,2 2 16,2-1-16,-2 1 0,1 0 0,-1-1 16,1 1-16,0 0 0,-1 0 15,6-1-15,0 0 0,-1-1 16,-2 1-16,2-1 0,2 1 15,-3-1-15,-2 1 0,2-2 16,1 0-16,-1 2 0,-1 1 16,1 0-16,0-1 0,-1 1 15,0-1-15,3-1 0,1 0 16,-4 2-16,-1 0 0,7-1 0,2-3 16,-3 0-16,-1 1 0,0 0 15,1 0-15,-1 0 0,0 3 16,0-3-16,0 3 0,-1 0 15,-2 1-15,4-4 0,3 0 16,-3-2-16,-2 2 0,5 2 16,1 4-16,-3-4 0,-2-1 15,4 0-15,1 1 0,-3-2 16,-2-1-16,1-1 0,3 0 0,-2 0 16,0 5-16,5-4 0,-2-1 15,-6 3-15,-1 0 0,4-2 16,-1 1-16,-4 1 0,-1 1 15,7-2-15,0-2 0,-10 4 16,-2-1-16,3-1 0,1 0 16,0 4-16,-2-1 0,-2 0 15,0-3-15,-2 4 0,-1-1 0,1-1 16,2 1-16,-1-1 16,-1 1-16,-1 0 0,1 1 15,-5 0-15,-3 3 0,2 0 0,2-4 16,-1 3-16,0-1 0,0-2 15,1 0-15,-2 1 0,0 3 16,-3-2-16,0 0 0,-1 2 16,-1 0-16,-2 0 0,0-3 15,1 3-15,0-2 0,0 0 16,0-1-16,-1 2 0,1 0 0,0-1 16,0 2-16,-1-4 0,-2 4 15,0-3-15,-2 1 0,0 2 16,-1-2-16,-1 2 0,0 0 15,-2 0-15,2 0 0,-2 0 16,3 0-16,-3 0 0,1 4 16,-2-1-16,0 1 0,-1 0 15,0 1-15,-1 0 0,-3 4 16,1-1-16,-2 0 0,2-1 0,-1-1 16,2-1-16</inkml:trace>
  <inkml:trace contextRef="#ctx0" brushRef="#br1" timeOffset="130070.6123">20618 9170 0,'0'0'0,"0"0"16,0 0-16,0 0 0,0 0 0,0 0 15,0 0-15,0 0 0,0 0 16,0 0-16,0 0 0,11-19 15,-11 19-15,0 0 0,0 0 16,20-19-16,-20 19 0,0 0 16,21-16-16,-21 16 0,14-14 0,-6 6 15,0-1-15,-1 1 16,2 0-16,0-1 0,1 1 16,1-1-16,0 0 0,1 0 15,1-1-15,0 0 0,-1-1 0,-1 0 16,0-1-16,0 1 0,-1 2 15,1-2-15,0-1 16,1 1-16,0 0 0,5-3 16,0 0-16,0 0 0,-2 0 0,-1-2 15,1-1-15,-1 2 0,-1 0 0,2 1 16,-1-2-16,-1 0 16,1-2-16,1 2 0,1-1 15,0 1-15,-2 2 0,1-3 16,-2 0-16,0 1 0,0 1 0,4-5 31,-2-2-31,-1 5 0,-1 0 0,3-3 0,1 2 16,-2 2-16,0-1 0,-1-2 0,-1 0 15,0 0-15,1 0 0,0 1 16,1 0-16,1 1 0,-1 0 0,2 1 16,-1 0-16,0 1 0,-2-1 15,0-1-15,1-2 0,0 1 16,1 3-16,-1-1 0,2-1 15,-2 2-15,-1 0 0,1-2 16,-1-3-16,0 5 0,1 1 16,-1 0-16,2-3 0,-2 3 0,0 1 15,2-2-15,-1 1 16,1 0-16,-2 0 0,0-2 16,1-1-16,-2 3 0,0-1 0,0 0 15,0 0-15,1 0 0,-1 3 16,2 0-16,2 0 0,-3-1 15,0-2-15,-2 0 0,0-2 16,0 3-16,-1 0 0,1 1 16,0 0-16,0-1 0,0 3 0,1-2 15,0 1-15,-2 1 16,0 1-16,2-3 0,1 1 16,-4 1-16,0 1 0,0 0 0,0 1 15,-1-1-15,-1 0 0,0 0 16,2-3-16,1 4 0,2-2 15,-2 1-15,0 1 16,0 0-16,-1-2 0,0 2 0,-1 1 16,1-2-16,-1-2 0,0 3 15,0 2-15,0 1 0,-1-1 0,0 0 16,-1-1-16,-1 0 0,1 1 16,1-2-16,1 0 15,-2 2-15,-1 0 0,-1 0 0,2 3 16,0-1-16,-2-1 0,2 0 15,-1 0-15,0 1 0,-1-1 16,2 0-16,1 0 0,-2 0 16,1 1-16,-2-2 0,1 3 15,-1-1-15,1 3 0,-2-2 16,1 0-16,-1 0 0,-1-2 0,1 3 16,-1 1-16,0-3 0,2 3 15,-1-2-15,1-1 0,-1 3 16,-1 0-16,1-2 0,-1 1 15,0 0-15,2-1 0,-1 3 16,1-1-16,-2 0 0,-1 0 16,1 2-16,1-2 0,-1 0 15,0 2-15,1-3 0,0-1 16,-1 1-16,1 2 0,-1-2 16,0 1-16,-1 0 0,1-1 0,-1 3 15,0-2-15,0 0 0,0 2 16,-2 0-16,3-3 15,-3 3-15,2 0 0,-2 0 0,0 0 16,4 3-16,-4-3 0,0 0 16,4 7-16,-4-7 0,2 6 0,-2-6 15</inkml:trace>
  <inkml:trace contextRef="#ctx0" brushRef="#br1" timeOffset="135402.9924">22660 7087 0,'0'0'0,"0"0"0,0 0 0,0 0 15,0 0-15,0 0 0,0 0 16,0-22-16,0 22 0,0 0 16,0 0-16,0 0 0,-4-21 0,4 21 15,0 0-15,-11-16 0,11 16 16,-11-11-16,3 6 0,-1 1 16,-1 1-16,1-1 0,-1 0 15,0 1-15,1 2 0,-1 0 16,-1 1-16,0 0 0,1 0 15,-2 1-15,-1 0 0,-1 2 16,1 1-16,0 0 0,0 3 16,1 0-16,0 0 0,3 4 15,-1-4-15,1 4 0,1-1 0,1-1 16,1 0-16,0 2 0,1-4 16,2 3-16,0-2 0,1 1 15,1 0-15,1-2 0,1 0 16,0 3-16,1-2 0,1-1 15,0-2-15,1 1 0,3-3 0,1 1 16,0-4-16,1 2 16,1-2-16,0-2 0,1 1 15,-1 0-15,0-1 0,0-2 0,0-1 16,-1 0-16,0 1 0,-1-4 16,1 0-16,0-1 0,-1 2 15,-2-2-15,1 0 0,-2-1 16,0 2-16,-2-2 0,-1-2 15,-1 2-15,-1-1 0,-1 1 16,-1 2-16,-1-2 0,-2 3 16,0 0-16,-2-2 0,0 2 0,-2 1 15,-2 2-15,-2-2 16,-1 5-16,1 1 0,-5-1 0,2 1 16,-1 1-16,2 0 0,1 4 15,0 0-15,1 1 0,1 1 16,1 0-16,1 1 0,1 0 15,3 3-15,0-1 0,2 1 16,1 0-16,2-1 0,2-2 16,2 2-16,0-3 0,1 0 0,3 1 15,2-1-15,-3-1 0,2-1 16,2 0-16,2 0 0,1-2 16,2-2-16,5-1 0,-1 3 15,0-6-15,-1 3 0,0-2 16,-1-3-16,1 1 0,-1 1 15,0-4-15,0 0 0,-4-1 16,-1 4-16,-1-4 0,-2-1 16,-2-2-16,0 1 0,-1 2 15,-2-2-15,-2 2 0,-2-2 0,-1-1 16,-2 4-16,-3 0 0,0 0 16,-4 0-16,-1 3 0,0 0 15,0 0-15,-3 1 0,0 0 16,0 3-16,-1 0 0,0 3 15,-2 1-15,1 0 0,0 2 16,2 2-16,1 2 0,1 4 16,2-3-16,1 0 0,2 3 15,2-3-15,0 0 0,3 0 16,2-1-16,1 0 0,2 0 0,2 1 16,3 1-16,1-3 0,1 0 15,3-2-15,2 0 0,0-3 16,-1 1-16,2-3 0,4 0 15,-1-1-15,0-2 0,-2-1 16,2-3-16,-2 1 0,-2-2 16,-2 0-16,-2-2 0,-1 1 15,-1 0-15,-1 0 0,-2-4 16,0 0-16,-2-3 0,-1 0 0,-3 0 16,-1 1-16,-2 1 0,-1 1 15,-3 0-15,0 3 0,-2-2 16,-3 3-16,-3 0 0,1 2 15,0-1-15,-1 3 0,1 3 16,0-1-16,-1 1 0,0 4 16,-1 0-16,1 0 0,0 3 0,-1 0 15,1 3-15,1-2 16,2 2-16,2 1 0,2-2 16,0 2-16,1 0 0,2-3 0,1 3 15,2-1-15,1 0 0,1-1 16,2 0-16,2-4 0,1-2 0,3 1 15,2 0-15,1-1 16,0 1-16,2-4 0,1 0 16,1-4-16,-1 1 0,1-1 15,2 0-15,0-3 0,-1 0 0,-2-2 16,1 0-16,-3-1 0,-1-1 0,-1-1 16,-1-1-16,-2 2 15,-1-1-15,-2-1 0,0-1 16,-3 3-16,-1 1 0,-1-1 15,-2 0-15,0 0 0,-1 3 0,-3-1 16,-2 1-16,-1 1 16,0 3-16,-2 1 0,-1 3 15,0 0-15,-2 0 0,0 4 0,-2 3 16,1 0-16,-1-3 0,1 5 16,-1-1-16,3 2 0,2 0 15,1 1-15,1 1 0,2-1 16,2 0-16,1 1 0,2-1 15,1-2-15,1 0 0,1 0 16,1-2-16,2 0 0,1 0 0,4-3 16,3-1-16,0-1 15,1-4-15,2-1 0,-1 2 16,-1-2-16,-1 2 0,0-2 0,0-4 16,0 0-16,0 0 0,0 0 15,0-4-15,-3 4 0,-2 0 16,0-2-16,-2-1 0,1 0 15,0 3-15,-4-3 0,-2-1 16,-1 4-16,-1 0 0,-2 2 16,0-1-16,-1 1 0,1-1 0,-3 3 15,0 3-15,0-1 0,-2 2 16,-1 2-16,-2 1 16,1 1-16,0 0 0,-2 3 0,1-1 15,0 3-15,4-2 0,0 2 16,2 1-16,2 0 0,1 1 15,3-1-15,2-2 0,1 1 16,2-2-16,2-1 0,5-4 16,0 1-16,2 0 0,0-1 15,0-3-15,-1 0 0,0 0 0,3-1 16,0-1-16,-1-2 0,0 0 16,-3 1-16,0-2 0,-1-1 15,-2-1-15,-1 0 0,-1-4 16,-2 3-16,-2 0 0,-1-1 15,-2 1-15,-1 2 0,-1-1 0,-2 0 16,0 0-16,-1 2 16,1-1-16,-2 1 0,1-1 15,-1 3-15,1 1 0,1 0 0,-1 0 16,0 0-16,-1 2 0,1 0 16,-1 4-16,0-2 0,1 0 0,-1 5 15,0 0-15,1 3 16,-1 1-16,2 0 0,-1 3 15,2 0-15,0-3 0,1-1 16</inkml:trace>
  <inkml:trace contextRef="#ctx0" brushRef="#br1" timeOffset="136236.7009">23659 6737 0,'0'0'0,"0"0"15,0 0-15,0 0 0,0 0 0,0 0 16,0 0-16,-22-14 16,22 14-16,-23 2 0,23-2 15,-33 5-15,16-1 0,-6 3 16,-3 3-16,0-3 0,0 4 0,-9 3 16,-2 4-16,3 0 0,2 0 15,-5 7-15,2 0 0,4 0 16,2-2-16,1 0 0,2 1 15,3-1-15,3 1 0,0 4 16,5-2-16,1 2 0,5-3 16,1 4-16,2 0 0,3-1 15,2-6-15,3 1 0,4 0 0,4-1 16,3-3-16,2-1 0,3-2 16,-4-5-16,0 0 0,6 0 15,3-1-15,0-5 0,0-4 16,2-2-16,2-4 0,0 1 15,2-4-15,6-3 0,1-2 16,-2-1-16,-4 0 0,5-1 16,0-3-16,-4-3 0,-4 3 0,-1-5 15,-1-2-15,-3 5 0,-1 2 16,-2-3-16,-2-4 0,-1 2 16,-3-2-16,-3 2 0,-1 1 15,-4-1-15,0 3 0,-3-2 16,-1-2-16,-1 3 0,-1 3 0,-2 0 15,-3 0-15,1 0 16,-1 0-16,-5 1 0,-3 5 16,2 2-16,-2 3 0,-2 3 15,-4 1-15,-2 3 0,-2 3 0,-4 4 16,-3 1-16,-2 3 0,-1 3 16,1-1-16,8-5 0,5 0 15</inkml:trace>
  <inkml:trace contextRef="#ctx0" brushRef="#br1" timeOffset="136736.3085">23008 7437 0,'0'0'0,"0"0"0,0 0 15,21-8-15,-21 8 0,25-11 16,-7 5-16,0-1 0,2-1 0,2 1 16,3-2-16,3 0 15,-1-1-15,-1-1 0,1 2 0,-1 0 16,-1 0-16,0 0 0,-1 2 16,-3 0-16,-3 0 0,1 1 15,-1-2-15,-6 4 0,-1 4 16,-1-2-16,0 1 0,-1 2 15,-1 1-15,-3 3 0,0 3 16,-1-1-16,-1 1 0,-2 3 16,-1 3-16,0 1 0,-1-1 15,0 2-15,0-1 0,1 1 0,1 1 16,1-1-16,2 0 0,0 0 16,3-1-16,0 0 0,2-2 15,1 1-15,1-1 0,0 1 16,2-3-16,1 0 0,0-2 15,3 0-15,1-2 0,1-1 16,1-3-16,-1 0 0,1-1 16,-3-2-16,0 2 0,-1-4 15,1 2-15,-2-1 0,1 1 0,-3-2 16,-2-4-16,-2 1 0,-4 1 16,1 1-16,-2-1 0,0 1 15</inkml:trace>
  <inkml:trace contextRef="#ctx0" brushRef="#br1" timeOffset="136908.8298">23857 7613 0,'0'0'0,"0"0"16,0 0-16,0 0 0,0 0 0,0 0 15,0 0-15,-13 25 0,13-25 16,0 0-16</inkml:trace>
  <inkml:trace contextRef="#ctx0" brushRef="#br1" timeOffset="150053.5587">3105 7074 0,'0'0'0,"-20"9"16,-4 5-16,-11 7 0,-11 5 15,-15 15-15,-15 16 0,1 5 16,11-4-16,-28 33 0,13-4 16,13-5-16,6-9 0,12 5 15,7 1-15,6-5 0,7-5 0,3 12 16,0 8-16,6-9 0,2-7 16,8 14-16,7 9 15,-5-12-15,0-7 0,4 8 0,7 7 16,2-9-16,4-6 0,9 9 15,5 6-15,-2-13 0,-2-6 16,9 8-16,5 5 0,4-9 16,-1-5-16,10 3 0,4 3 15,-2-9-15,0-10 0,11 4 16,6 4-16,-2-11 0,-1-4 0,6 4 16,7 0-16,-5-8 0,-3-2 15,10-6-15,9-1 0,-8-7 16,-6-7-16,13 0 0,9 0 15,-13-7-15,-7-4 0,7-5 16,1-4-16,-4-8 0,-3-1 0,8-10 16,2-3-16,-4-1 0,-5-4 15,3-7-15,4-9 16,-11 2-16,-8 0 0,4-11 0,4-3 16,-7-3-16,-2 1 0,-3-7 15,1-5-15,-11 3 0,-8 1 16,4-8-16,3-5 0,-10 1 15,-4 3-15,2-15 0,5-10 16,-12 12-16,-5 8 0,2-7 16,1-5-16,-10 4 0,-6 4 0,-4-12 15,-3-7-15,-2 9 0,-4 5 16,-4-8-16,-1-5 16,-7 7-16,-4 7 0,-5-7 0,-3-3 15,1 9-15,2 4 0,-11-6 16,-7-5-16,0 11 0,-1 9 15,-8-10-15,-4-2 0,1 16 16,3 9-16,-9-6 0,-6-1 16,0 7-16,-1 3 0,-10 4 15,-6 7-15,2 1 0,1 5 0,-8 2 16,-7 3-16,4 9 0,-1 3 16,-11 5-16,-6 4 0,6 4 15,7 4-15,-6 4 0,-3 8 16,3 3-16,9 2 0,-5 8 15,-1 8-15,8 4 0,9 1 0,-4 8 16,1 7-16,25-17 16,17-9-16,14-9 0</inkml:trace>
  <inkml:trace contextRef="#ctx0" brushRef="#br1" timeOffset="151386.7969">4865 5947 0,'0'0'16,"0"0"-16,-31 1 0,16 2 0,-2 1 15,-10 1-15,-6 2 16,-11 5-16,-4 3 0,-18 6 16,-2 0-16,-6 1 0,4 3 0,-6 4 15,3 2-15,7-5 0,7-2 0,-5 2 16,8 0-16,11-2 15,10 1-15,3-4 0,5 0 16,8-7-16,6-3 0,9 1 16,8 5-16,2-6 0,0-1 0,8-2 15,7-1-15,-2 0 0,4-3 16,8 3-16,6 0 16,4-1-16,2 1 0,12-2 0,4-1 15,-5-1-15,-4 1 0,7 0 16,4-1-16,5 4 0,-8 0 0,0-3 15,1 2-15,-8-3 16,-4-2-16,-2-1 0,-4-1 16,-10-1-16,-2-2 0,-7-3 15,-4-3-15,-3 2 0,-4-2 0,-5-1 16,-5-3-16,-2 0 0,-5-2 0,-6-5 16,-4-4-1,1 4-15,-2 0 0,-8-4 0,-4 0 16,2-1-16,0 1 0,-9-7 15,-3 0-15,4 0 0,2 0 0,0 0 16,1-1-16,2 1 16,1 4-16,-1-4 0,2-4 15,7 13-15,4 5 0,0-2 16,0 3-16,2 0 0,-1 2 0,3 2 16,2 2-16,2 4 0,3 3 15,0 3-15,-1 1 0,1 3 16,-3 1-16,2 3 0,1 4 15,-1 4-15,-1 2 0,2 5 16,-1 6-16,1 2 0,-1 1 0,0 8 16,-1 3-16,1 5 0,1-1 15,2 8-15,-3 4 16,1-2-16,0-5 0,0 13 0,-3-3 16,0-4-16,1-3 0,-4 6 15,2-1-15,4-12 0,-2-8 16,3 1-16,2 0 0,0-8 15,0-8-15,0-5 0,6-3 16,-3-4-16,0-4 0,1-5 16,2-3-16,2-5 0,2-4 0,5-5 15,7-4-15,0-4 0,-2 0 16,4-7-16,1-5 0,1 1 16,3 1-16,1-5 0,0-4 15,4-5-15,0 2 0,1 1 16,3-6-16,-4 5 0,-4-2 0,9-1 15,-2 2-15,-4 5 16,-3 4-16,-4-3 0,2 3 16,-6 1-16,1 9 0,-2-2 15,-2-1-15,-1 8 0,-2 1 0,0 4 16,1-2-16,-7 8 0,-2 3 16,-2-1-16,0 5 0,-3-1 15,-3 4-15,-4 1 0,-1 2 16,3-2-16,0-1 0,0 2 15</inkml:trace>
  <inkml:trace contextRef="#ctx0" brushRef="#br1" timeOffset="151554.9233">4902 5958 0,'0'0'0,"0"0"0,0 0 0,0 0 16,0 0-16,0 0 0,5 32 16,-5-32-16,0 0 0,9 29 0</inkml:trace>
  <inkml:trace contextRef="#ctx0" brushRef="#br2" timeOffset="2.73356E6">24462 7658 0,'0'0'0,"0"0"0,0 0 0,0 0 16,0 0-1,0 0-15,0 0 16,20 29-16,-9-8 16,1 4-16,3 5 0,-2 2 0,-1-1 15,7 17-15,2 5 16,0 0-16,0 1 0,4 13 0,5 13 16,-3-2-16,1-1 15,3 20-15,-2 5 0,1 3 16,-3-8-16,-4 4 0,-2 3 15,4 37-15,-3-16 16,-5-27-16,-5-18 0,-3 1 0,-3 0 16,1-9-16,0-5 0,-1 2 15,2 3-15,-1-10 16,-1-7-16,-3-8 0,0-11 16,-1-8-16,1-8 0,1-11 15,-1-5-15,-2-6 0,0-4 16,0 1-16,-1 3 0,0-2 0</inkml:trace>
  <inkml:trace contextRef="#ctx0" brushRef="#br2" timeOffset="2.73429E6">24731 7672 0,'0'0'15,"0"0"-15,0 0 16,0 0-16,27-13 15,-27 13-15,42-5 0,-15 3 0,5 1 16,6-1-16,5 1 16,17 0-16,7 0 0,3-1 15,4 0-15,15-2 0,0 1 16,14 1-16,-2 1 16,13-1-16,-2 0 0,10-1 0,-6 1 15,21-3-15,-29 2 0,3-3 16,3-1-16,-11 1 0,-6 0 15,1 2-15,1 1 0,-7-4 0,-2 0 16,-4-2-16,-2 0 16,-2-3-16,-1 0 0,-2 0 15,-1 5-15,-12-2 0,-8 0 0,-4 0 16,-2-2-16,-4 2 16,-2 2-16,-6-1 0,-6-1 15,-7 3-15,-6 4 0,-7-1 16,-3 3-16,-1 0 15,0 0-15,2 4 0,2-1 16,2 8-16,0 3 0,-8-5 16,1 1-16,0 10 0,0 3 15,-1-3-15,2 5 0,1 4 16,2 5-16,-1 2 0,1-1 0,3 6 16,3 5-16,0 1 0,0 0 15,9 10-15,7 1 16,9 12-16,7 8 0,0-8 15,-1-6-15,31 37 0,1-6 16,-14-19-16,-7-12 0,12 14 16,8 9-16,-6-9 0,-5-5 15,8 13-15,8 10 16,-2 18-16,-2 11 16,-24-22-16,-16-14 0,-13-28 0,-10-20 15,-5-14-15</inkml:trace>
  <inkml:trace contextRef="#ctx0" brushRef="#br2" timeOffset="2.73496E6">25088 9828 0,'0'0'16,"12"-2"-16,4-1 0,7 1 15,5 0-15,11 0 0,2 0 16,9-1-16,7-1 16,15-3-16,0-2 0,17-1 0,1-1 15,15-2-15,-3-1 0,34-2 32,14-2-32,20 2 15,14 0-15,44-6 0,-51 4 0,-21 8 16,-17 2-16,-16 2 0,-12 0 0,18-1 15,14-2-15,-22 5 0,-13 0 16,8-2-16,6 0 16,-2 0-16,-2 1 0,-4-2 0,-4-1 15,1 0-15,-1 1 0,-6 0 16,-5 3-16,-18 0 0,-11 2 0,0 1 16,1 2-16,-14 1 0,-9 1 15,-1-2-15,0-1 16,-18 2-16,-11 2 0,-6-2 15,-3 1-15,-4-2 0</inkml:trace>
  <inkml:trace contextRef="#ctx0" brushRef="#br2" timeOffset="2.73583E6">25083 9813 0,'0'0'0,"-10"1"0,-3 0 16,0 3-16,-2 1 0,-7 3 0,-3 2 15,-5 4-15,-3 4 0,-17 16 16,-5 7-16,-4 9 15,-4 4-15,-7 11 0,8-2 0,-17 16 16,-11 17-16,13-6 16,8-5-16,-27 33 0,9-14 15,13-15-15,9-10 0,6 0 16,3-1-16,4-12 0,2-11 0,4-1 16,3 1-16,10-14 15,7-9-15,1-7 0,1-3 0,5-1 16,4-3-16,5-7 15,2-2-15,5-5 16,3-4-16,4-2 0,3-3 16,3 2-16,1 3 0,-5 0 15,3-3-15,4-4 0,4-2 16,1-2-16,2-2 0,6-1 16,5-2-16,-5 4 0,2-1 0,9-6 15,5-3-15,0 0 16,0 1-16,7-1 0,8 1 15,3 0-15,5 0 16,11-1-16,9-6 16,-1 3-16,0 3 0,6-1 15,-6 3-15,36-2 0,-8 2 16,-15 8-16,-10 2 0,12-1 16,9 0-16,-1-3 0,0 0 0,1-1 15,0-2-15,-11 6 0,-7 1 16,9-2-16,9-2 0,-11 0 15,-6 0-15,9 7 0,7-1 16,6 2-16,7 2 0,13-7 16,10 0-16,-6 4 15,-5 7-15,-28 0 0,-20 3 0,7-2 16,6-2-16,-13 1 0,-9 0 16,4 5-16,1 6 0,-6-8 15,-4-3-15,5-5 16,4-2-16,-25 1 0,-17 2 0,-11 1 15</inkml:trace>
  <inkml:trace contextRef="#ctx0" brushRef="#br2" timeOffset="2.73621E6">29698 9469 0,'0'0'0,"0"0"0,0 0 16,-24 11-16,24-11 0,-30 19 15,1 2 1,-10 10-16,-11 8 0,-12 9 16,4-1-16,-18 12 0,-15 12 15,-8 11-15,5-4 0,-28 36 16,-8 14 0,-2 11-16,-2 8 0,-17 28 15,44-46-15,20-19 0,13-10 16,1-1-16,2-1 15,21-30-15,16-20 0,11-16 16</inkml:trace>
  <inkml:trace contextRef="#ctx0" brushRef="#br2" timeOffset="2.73765E6">26291 9785 0,'0'0'0,"0"0"0,0 0 15,0 0-15,0 0 0,0 0 16,0 0-16,0 0 0,0 0 0,0 0 16</inkml:trace>
  <inkml:trace contextRef="#ctx0" brushRef="#br2" timeOffset="2.73841E6">25953 8347 0,'0'0'0,"0"0"16,0 0-16,0 0 0,0 0 0,30 8 15,-30-8 1,32 9-16,-13-3 0,3 0 0,2 1 16,1 0-16,1 1 0,10 4 15,4 2-15,5 3 16,5 2-16,-1 0 15,1-2-15,12 3 0,-1-1 16,7 1 0,4 2-1,12 3-15,8 0 16,14 2-16,-4-3 0,1 1 0,-15-1 16,17 4-16,0 0 0,25 3 15,-20-9-15,-8-3 0,-4-2 16,-12-5-16,-8-2 0,10 2 15,8 2-15,-16-3 0,-9-2 0,6 1 16,5 1-16,20 4 16,16 1-16,1 1 15,2 0-15,-12-2 0,-8-1 16,24 1-16,15 0 16,-13 5-16,-9 1 0,-11-3 15,-8-2 1,22 4-16,16 2 0,-20 0 15,-13-4-15,-31-7 0,-20-5 0,6 2 16,3 3-16,2-1 0,1 1 16,-6 6-16,-4 5 0,-9-8 15,-8-3-15,-3 2 16,-3 1-16,-13 1 0,-9-1 0,-3-4 16,-3-3-16,-1-2 0</inkml:trace>
  <inkml:trace contextRef="#ctx0" brushRef="#br2" timeOffset="2.73933E6">25273 10585 0,'0'0'0,"0"0"0,0 0 16,0 0-16,0 0 0,0 0 16,0 0-16,0 0 0,0 0 15,0 0-15,0 0 16,0 0-16,23 0 16,-23 0-16,36-8 0,-13 2 0,5 2 15,2-3-15,1 0 16,14-6-16,3 1 0,2-2 15,0 2-15,20-9 0,7-4 16,19-3-16,3 2 16,-5-1-16,-2 3 0,34-9 15,11-4-15,13-5 16,-6 6-16,29-7 0,-41 11 16,20-7-16,14-4 15,-13 5-15,-7 1 0,-12 4 16,-7 2-16,16-6 15,13-2-15,-27 9 0,-18 7 0,4-5 16,4-2-16,3 0 0,4 1 16,7-6-16,3-7 15,-13 11-15,-11 9 0,9-1 16,6-1-16,-2-1 16,-1 0-16,-26 4 0,-18 4 15,8-3 1,6-3-16,13-5 15,8-3 1,-23 4 0,-13 5-16,-28 5 15,-16 6-15,-16 7 0,-8 6 16,-5-3-16,-4 0 0,-4-2 16,-2-1-16,4 4 15,3 0-15,-2-4 16,-2-2-16,0 1 15,1 1-15,0 2 0</inkml:trace>
  <inkml:trace contextRef="#ctx0" brushRef="#br2" timeOffset="2.73948E6">30845 9262 0,'0'0'16,"0"0"-16,0 0 16,0 0-16,0 0 0,0 0 15</inkml:trace>
  <inkml:trace contextRef="#ctx0" brushRef="#br2" timeOffset="2.73966E6">30871 9358 0,'0'0'0,"0"0"0,0 0 15,0 0-15,0 0 0,0 0 16,0 0-16,0 0 16,0 0-16,0 0 15</inkml:trace>
  <inkml:trace contextRef="#ctx0" brushRef="#br2" timeOffset="2.74258E6">26304 8557 0,'0'0'0,"0"0"0,0 0 16,0 0-16,0 0 0,0 0 16,0 0-16,3 28 15,-3-28-15,5 41 0,-2-16 16,1 6-16,2 5 15,0 9 1,1 8-16,1 19 16,-1 2-16,0 5 0,-1-10 15,-1 9-15,0-2 0,-2-13 16,-1-9-16,4 13 0,2 2 16,3-5-16,3-5 15,-4-14-15,-3-13 0,-1-7 0</inkml:trace>
  <inkml:trace contextRef="#ctx0" brushRef="#br2" timeOffset="2.74309E6">28879 9003 0,'0'0'0,"0"0"15,0 0-15,0 0 0,0 0 0,0 0 16,-2 32 0,2-32-16,-7 37 0,4-16 15,0-1-15,0 7 0,0 3 16,0 6-16,-1 2 0,3 12 15,2 0-15,0 0 0,-1-9 16,0-8-16</inkml:trace>
  <inkml:trace contextRef="#ctx0" brushRef="#br2" timeOffset="2.74506E6">30789 9501 0,'0'0'0,"0"0"0,0 0 15,0 0-15,0 0 16,0 0-16,0 0 0,0 0 16,0 0-16,0 0 15,0 0-15,10-21 0,-10 21 0,0 0 16,0 0-16,0 0 0,0 0 16,0 0-16,18-22 0,-18 22 15,0 0-15,21-14 0,-21 14 16,17-10-16,-9 3 0,-1 3 15,1 0-15,-1 2 0,-2 1 16,0 0-16,-1 1 16,-1 1-16,0-1 0,-3 0 0,0 0 15,-5 3-15,1 0 0,-4 1 16,-2 1-16,0 0 0,-1 0 16,0 1-16,1 0 0,-1-1 15,0-3-15,1 1 0,1-1 16,1-1-16,-1-1 0,1 0 15,2 1-15,1-1 0,-1-2 16,3-1-16,1-3 0,0 1 16,1 0-16,1-1 0,1 1 0,2 0 15,1-1 1,1 1-16,-1-1 0,1 1 0,0 0 16,0 1-16,0 1 0,0 1 15,-1 0-15,0 1 0,1 1 0,-2 0 16,0 3-16,0-2 0,-2 2 15,-1 1-15,-1 0 0,-1 0 16,0 1-16,-1-1 0,-1 1 16,0 1-16,1-1 0,-1 1 15,-1 0-15,1 0 16,-2 0-16,1 0 0,-1 0 16,1-1-16,-1-2 0,1 0 15,0-1-15,2 1 16</inkml:trace>
  <inkml:trace contextRef="#ctx0" brushRef="#br2" timeOffset="2.74694E6">26530 8319 0,'0'0'0,"0"0"16,0 0-16,0 0 0,-7 26 15,7-26-15,-10 22 0,3-4 32,-2 3-32,-3 7 15,-3 5-15,1-1 0,0 0 0,-7 14 16,-1 4-16,-7 12 16,0 0-16,2-3 0,-1-3 15,-4 9-15,0-1 0,1-3 16,2-1-16,-6 8 15,1-1-15,3-6 0,3-2 0,-4 6 16,2-4-16,3-5 0,3-4 16,-9 21-16,6-9 0,3-7 15,6-7-15,-1 0 0,0-4 16,3-3-16,1-3 0,2-1 16,0 0-16,1-6 15,2 3-15,3-14 0,1 6 16,-2 3-16,0 5 15,-1-4-15,0-3 0,3-4 16,0-7-16,1 3 0,-1-3 16,2-4-16,-1-2 0,2-1 15,0-2-15,1-2 0,-1 1 16,2-1-16,1-4 0,3 1 16,0-3-16,6-2 15,4-3-15,-2 2 16,-2 1-16,-2 0 0</inkml:trace>
  <inkml:trace contextRef="#ctx0" brushRef="#br2" timeOffset="2.74764E6">28975 9123 0,'0'0'0,"-5"7"16,0 0-16,-3 3 16,-2 3-16,-2 6 15,-1 2-15,-4 4 0,2-3 0,-2 2 16,0 3-1,0 0-15,1 0 0,-3 5 0,2 1 16,1-3-16,-2-1 0,2 0 16,-1 0-16,0-1 0,1-1 0,-1 0 15,1-1-15,1-2 16,1-1-16,1 0 0,1-2 16,2-1-16,1-2 0,0-2 15,0-2-15,1 2 16,0-3-16,0-1 15,3-1-15,-2-2 16,1 0-16,2-4 16,0-1-16,0-1 0,1-1 0,1-2 15,2 0-15,-2 0 16,2 0-16,0 0 0</inkml:trace>
  <inkml:trace contextRef="#ctx0" brushRef="#br2" timeOffset="2.7483E6">29057 9257 0,'0'0'0,"0"0"15,0 0-15,0 0 0,0 0 0,0 0 16,0 0-16,0 0 16,0 0-16,0 0 0,0 0 0,0 0 15,0 0-15,0 0 0,0 0 16,0 0-16,0 0 0,0 0 15,0 0-15,0 0 0,0 0 16,0 0-16,0 0 0,0 0 16,0 0-16,0 0 0,0 0 15,0 0-15,-23 8 0,23-8 32,0 0-32,0 0 15</inkml:trace>
  <inkml:trace contextRef="#ctx0" brushRef="#br2" timeOffset="2.74866E6">25972 9172 0,'0'0'0,"0"0"0,0 0 16,0 0-16,0 0 15,0 0-15,0 0 0,0 0 16,0 0-16,0 0 16,23 12-16,-23-12 0,0 0 0,23 4 15</inkml:trace>
  <inkml:trace contextRef="#ctx0" brushRef="#br2" timeOffset="2.75008E6">28873 8999 0,'0'0'0,"0"0"16,0 0-16,0 0 0,0 0 16,0 0-16,0 0 15,0 0 1,0 0-16,0 0 15,-18-15-15,18 15 16,0 0-16,0 0 0,0 0 16,0 0-16,0 0 0,0 0 0,0 0 15,0 0-15,-26 3 0,26-3 16,0 0-16,-15 25 0,15-25 16,-12 21-16,4-6 15,0 0-15,2 2 0,-2-1 0,-2 3 16,0 0-16,-1-1 0,-3 8 15,0-1-15,1 0 0,1 1 16,-1 1-16,-3 2 0,0 1 16,-2 0-16,-3 8 15,0 0-15,0-2 0,-1-1 16,5-3-16,2-3 0,0 1 0,-2-1 16,-1 3-16,0-3 0,5-1 15,2-1-15,1-7 0,0 0 16,1-1-16,1-3 0,3-6 15</inkml:trace>
  <inkml:trace contextRef="#ctx0" brushRef="#br2" timeOffset="2.75112E6">26750 8754 0,'0'0'0,"0"0"0,23-3 16,-4 2-16,7 0 15,2 1-15,3 0 16,20 2-16,7-1 0,8 3 15,4 0-15,16 3 16,-2 0-16,20 2 16,3 0-16,6 3 0,6 1 15,5 2-15,-14-2 0,39 6 16,0 1-16,-19-3 0,-12-2 16,15 1-16,11 3 0,-20-1 15,-13 0-15,1-2 0,2 1 16,-13 0-16,-7-1 0,12 2 15,7 2 1,14 1-16,9 0 0,-37-6 16,-24-4-16,-6-1 0,-2 0 15,-8-6-15,-3-4 0,-1 2 0,0 3 16,-8-1-16,-5-1 0,1 2 16,1 1-1,9 3-15,5 1 16,-19-2-16,-13-2 0,-9-2 0,-7-1 15,-5-2-15,-2-1 0,-3 0 16,-4 5-16,1 0 0,-1 1 0,-4-2 16,-3 2-16,-9-1 0,-6-1 15,9-1-15,4 0 0,3-1 16</inkml:trace>
  <inkml:trace contextRef="#ctx0" brushRef="#br2" timeOffset="2.75194E6">25612 10517 0,'0'0'0,"0"0"16,19-6-16,-6 1 0,4 1 0,11-5 16,6 1-1,9 0-15,6-2 0,8-1 16,4-2-1,37-6-15,18-2 16,15-4 0,13-4-16,31-3 15,1-4-15,31-7 16,23-6 0,-5-2-16,-2 0 15,60-15-15,-45 10 0,-58 16 16,-36 10-16,10-3 0,8-1 15,-3 1-15,-1 2 16,-17 4-16,-12 4 0,9-4 16,6-2-16,-32 8 0,-23 5 0,17-2 31,12 0-31,22-3 16,15-1-16,-33 6 15,-24 5-15,-27 1 0,-15 0 0,-4-3 16,0-3-16,-8 6 0,-5 3 15,3-2 1,3 0-16,-1 0 16,0 0-16,-14 5 0,-10 4 0,-9 2 0,-5 3 15,-1-3-15,1-1 16,-1 4-16,1 1 0,-8 9 16,-3 5-1,-10 0-15,-6-1 0,12-13 16,3-1-16,2-1 15</inkml:trace>
  <inkml:trace contextRef="#ctx0" brushRef="#br2" timeOffset="2.75294E6">26347 8804 0,'0'0'0,"0"0"15,0 0-15,0 0 16,0 0-16,23-13 0,-23 13 15,26-6-15,-26 6 0,40-4 16,-11 3-16,8-1 16,9 1-16,1 0 0,2 1 15,18 2-15,3 1 16,19 1-16,-1 1 0,20 0 0,18 2 16,-10 0-16,-4 3 0,17-1 15,0 3-15,32 2 0,-25-1 0,4 3 16,2 1-16,-11 0 15,-9-1-15,38 9 16,26 4-16,8 3 16,6 2-16,-35-5 0,-25-3 0,-2-2 15,-2 1 1,15 1-16,9-1 0,-34-9 16,-23-5-16,-11-2 0,-6 0 15,-9 0-15,-6 0 0,2 3 16,2-1-16,0 1 15,1 2-15,-18-3 0,-9-1 0,-1 2 16,1 2 0,-7 0-16,-5-1 0,-3 3 15,-2 3-15,-5 4 16,-5 3-16,-18-6 16,-11-3-16,-23-4 0,-14-3 15,13-2-15,10-3 16,7-1-16</inkml:trace>
  <inkml:trace contextRef="#ctx0" brushRef="#br2" timeOffset="2.75354E6">25649 10529 0,'0'0'0,"25"-8"16,6 0-16,2-3 0,9-3 15,18-7-15,17-1 0,26-10 16,8 0-16,11-3 0,-6-1 0,67-16 16,22-9-16,-27 11 15,-21 9-15,12-5 0,6 0 0,5 2 16,2 0-16,11 3 15,6-2-15,-29 6 0,-18 6 0,7-1 16,8 0-16,-9 0 0,-5 2 16,38-1-1,26-2-15,21-2 16,15-1-16,-72 11 0,-49 8 0,-10 6 16,-6 3-16,-6 2 0,-2 0 15,-2 1-15,0-1 0,-21 2 16,-13 0-16,-6 2 0,-4 1 15,-5-1-15,-3-1 0,-9 4 16,-5 3-16,-6-1 0,-3 2 0,-5 2 16,-2 1-16,-9 4 0,-5 2 15,-11 3-15,-7 2 16,-6-1-16,-6 1 0,6-6 16,4-4-1,3-3-15</inkml:trace>
  <inkml:trace contextRef="#ctx0" brushRef="#br2" timeOffset="2.75436E6">28764 9062 0,'0'0'0,"0"0"15,0 0-15,0 0 0,0 0 16,-23 15-16,23-15 0,-20 24 16,20-24-16,-26 34 0,9-14 15,-1 5-15,-1 4 0,-6 9 16,2-2-16,-4 10 0,0 1 16,1-1-16,-1 1 0,-4 11 15,3 0-15,3-3 0,4-5 0,-2 4 16,2-4-16,-1-5 15,0-3-15,6-11 0,4-7 16,3-7-16</inkml:trace>
  <inkml:trace contextRef="#ctx0" brushRef="#br2" timeOffset="2.75621E6">30923 9371 0,'0'0'0,"0"0"15,0 0-15,0 0 16,0 0-16,0 0 0,1-26 15,-1 26-15,0 0 16,0 0-16,0 0 16,9-20-16,-9 20 0,0 0 15,21-8-15,-21 8 0,16-1 0,-6 4 16,2 1 0,0 0-16,1 1 0,-1 1 15,-1 2 1,-2 2-16,-2 0 15,-4 0-15,-2-2 16,-4 2-16,-4-1 0,-3 0 16,-2-1-16,0-1 0,0-3 15,-1 0-15,-2-1 0,1-1 0,1 0 16,-5-2-16,1-2 16,2 0-16,2-1 0,2-1 15,2 0-15,2 0 0,3-2 16,1 0-16,-1 0 0,4-1 15,4-1-15,-1 0 0,0-1 0,5-4 16,1-2-16,1 4 16,1 2-16,0 1 0,1 1 15,-1 2-15,-1 1 0,0 2 16,0 2-16,-4 1 0,1 0 16,-2 2-1,0 3-15,-4 5 16,-3 1-16,0 0 0,0-1 15,1-1-15,0 0 16,0-3-16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6T04:09:59.00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32751 5648 0,'0'0'0,"0"0"0,0 0 16,0 0-16,0 0 0,0 0 0,0 0 16,0 0-16,0 0 0,0-27 15,0 27-15,0 0 0,0 0 16,0-25-16,0 25 0,0 0 16,0 0-16,6-17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6T04:09:59.29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32937 5540 0,'0'0'0,"0"0"0,0 0 16,0 0-16,0 0 31,0 0-31,0 0 0,0 0 0,0 0 15,0 0-15,0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6T04:09:59.7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32898 5620 0,'0'0'0,"0"0"0,0 0 15,0 0-15,0 0 0,0 0 0,0 0 16,0 0-16,0 0 0,0 0 16,0 0-16,0 0 0</inkml:trace>
  <inkml:trace contextRef="#ctx0" brushRef="#br0" timeOffset="547.3462">32924 5633 0,'0'0'16,"0"0"-16,0 0 0,0 0 0,0 0 15,0 0-15,0 0 0,0 0 16,0 0-16,0 0 15</inkml:trace>
  <inkml:trace contextRef="#ctx0" brushRef="#br0" timeOffset="826.3659">32949 5672 0,'0'0'0,"0"0"15,0 0 1,0 0-16,0 0 15,0 0-15,0 0 0,0 0 0,0 0 16,0 0-16,0 0 0,0 0 0,0 0 16,0 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6T03:53:23.55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18954 4839 0,'0'0'0,"0"0"16,0 0-16,0 0 0,0 0 0,0 0 15,0 0-15,0 0 16,0 0-16,-18 23 0,18-23 16,-24 23-16,24-23 0,-32 29 15,11-10-15,-1-1 32,-1 1-32,-11 9 0,-3 3 0,1 1 0,0-3 0,-12 11 0,-1 0 15,-3 2-15,5-3 0,-6 9 0,2-2 16,3-6-16,6-5 0,-2 5 15,5-1-15,8-8 0,2 0 0,-3 2 16,1-5-16,7-3 16,3-3-16,5-3 15,2 1-15,2-6 0,2-6 0,1-1 16,3 1-16,1-4 0,3-2 0,0-2 16,0 0-16,-1-6 0,1-2 15,0-3-15,-1-3 0,2-3 16,1 1-16,0-3 0,1-3 15,-1 5-15,0 4 0,0 0 16</inkml:trace>
  <inkml:trace contextRef="#ctx0" brushRef="#br0" timeOffset="350.3141">17896 4758 0,'0'0'0,"0"0"31,0 0-31,0 0 0,0 0 0,0 0 0,26-5 0,-26 5 0,0 0 16,27 14-16,-27-14 16,27 20-16,-12-8 0,3 3 15,2 2-15,-1 1 0,0 1 0,10 9 16,2 2-16,-2 1 0,-2-1 15,11 10-15,1 4 16,0-2-16,0-1 0,6 8 16,-1-2-16,-3-3 0,-3-5 0,8 4 15,-2 0-15,-2-7 0,-3 1 16,-1-5-16,-3-1 0,3 3 16,-2-4-16,-3-3 0,-2-2 15,-6-2-15,-4-1 0,-4-3 16,-3-2-16,-4-4 0,-2-2 0,-3-3 15,0-2-15,-2-2 0</inkml:trace>
  <inkml:trace contextRef="#ctx0" brushRef="#br0" timeOffset="20685.3687">25846 6040 0,'0'0'0,"0"0"16,0 0-16,-14-16 0,7 9 0,-2-2 15,0-2-15,-3 1 0,1-1 16,-7 0-16,-4-3 0,1 3 16,0-2-16,-1 3 0,-1 1 15,-2 0-15,0 2 0,-4 3 16,-2 4-16,-7 0 0,-1 2 15,1 0-15,-1 0 0,1 1 16,1-1-16,-8 3 0,1 0 16,1 1-16,1 1 0,-1 4 15,1 3-15,1 1 0,1 2 0,0-2 16,-1 3-16,-2 0 0,4-1 16,-1 3-16,0 0 0,4-2 15,5 3-15,-2 1 0,-1 2 16,3-1-16,2 1 0,0 5 15,1 6-15,1-6 0,-1-4 0,1 7 16,-1 3-16,6-2 16,3-2-16,-2 6 0,3-1 0,2-5 15,1 1-15,-3 5 16,1 5-16,4-10 0,2 0 0,-2 8 16,1 1-16,3-7 0,2 1 15,1 8-15,0-3 0,3-1 16,2-7-16,-1 9 0,1 3 15,-1-4-15,2-2 0,4-1 16,0 4-16,2-7 0,-1-3 0,4 0 16,3 1-16,0-3 0,2 0 15,2 5-15,3-1 16,-4-8-16,0-3 0,1 1 0,4 2 16,2-2-16,2 0 0,1-3 15,1-3-15,-2 0 0,-1-1 16,6 2-16,3 0 0,-3-1 15,-3-3-15,5-1 0,3-1 16,-1-1-16,-1-1 0,5-2 16,1 0-16,0-2 0,-2-2 0,2-2 15,1 0-15,0-3 16,0-2-16,1-1 0,2-2 16,-3 1-16,-2 0 0,1-4 0,0-3 15,0-2-15,-2-2 0,0 0 16,-2 3-16,1 1 0,2 0 15,0-4-15,1-4 0,-5 1 16,-3 0-16,2-4 0,3-2 16,-3 0-16,-3-1 0,4-5 0,-2-3 15,-5 11-15,-1 0 0,0-6 16,-1-4-16,-6 6 0,1 1 16,2-4-16,1 1 0,-1-1 15,-1 0-15,-2-2 0,-3-2 16,-2 2-16,-2-1 0,0 1 15,0-3-15,0 2 0,0 1 0,0-3 16,0-1-16,-3 3 16,-1-2-16,0-1 0,2 0 15,-1 1-15,-1 2 0,-3-5 16,-1-1-16,-2 9 0,1 2 0,-4-1 16,1-6-16,-2 3 0,0 3 15,-4-3-15,-1 0 0,1 3 16,-1 0-16,0 1 0,1-1 15,-1 4-15,0 0 0,-1-3 16,0-1-16,1 4 0,-1 4 0,-2-4 16,-1 3-16,0 2 0,-2 2 15,0-1-15,-2-2 0,0 3 16,-2 2-16,0 3 0,-2-1 16,-1 0-16,-2 3 0,-2 0 15,0 1-15,1-1 0,1 2 16,-6 0-16,-4-2 0,2 4 15,2 0-15,-5 3 0,-5 3 16,3-1-16,2 4 0,-5 0 16,-5 3-16,2 2 0,3 2 0,-12 7 15,-3 2-15,2 3 0,2 3 16,-8 8-16,-6 3 16,10-6-16,14-8 0,12-5 0</inkml:trace>
  <inkml:trace contextRef="#ctx0" brushRef="#br0" timeOffset="27034.0741">31906 6079 0,'0'0'0,"0"0"16,0 0-16,0 0 0,0 0 15,0 0-15,0 0 0,0 0 16,0 0-16,0 0 0,0 0 15,0 0-15,-5 22 0,5-22 16,-22 36-16,7-14 0,-2 3 0,-10 13 16,-6 5-16,0 1 0,0 1 15,-15 19-15,-4 2 16,-5 8-16,4-6 0,-10 7 16,1-5-16,1 2 0,7-7 0,-19 20 15,8-11-15,13-13 0,9-10 16,3-4-16,4-2 0,7-9 15,7-6-15,0-4 0,0-3 16,4-8-16,4-4 0,6-8 16,4-3-16,2-1 0,0-3 0,2-5 15,1-7-15,-1 6 0,0 2 16,0 2-16</inkml:trace>
  <inkml:trace contextRef="#ctx0" brushRef="#br0" timeOffset="27351.4084">31170 6226 0,'0'0'0,"0"0"0,0 0 16,21 26-16,-21-26 0,23 35 16,-6-11-16,1 2 0,0 2 0,9 15 15,1 6-15,8 8 0,-2-2 16,6 13-16,-2-2 0,-2-5 16,-4-3-16,6 10 0,1 3 15,-3 1-15,-6-6 0,0 7 16,1 2-16,8 26 0,-2-11 15,-13-28-15,-8-20 0,-3-12 0</inkml:trace>
  <inkml:trace contextRef="#ctx0" brushRef="#br0" timeOffset="33584.211">23932 8158 0,'0'0'0,"0"0"16,0 0-16,0 0 0,0 0 0,0 0 16,0 0-16,0 0 0,-30 7 0,30-7 15,-25 25-15,8-6 0,-3 4 16,-2 4-16,-2 4 16,-10 12-16,-1 2 0,-10 16 15,0 2-15,-11 13 0,-1-2 0,-10 9 16,2-3-16,1 5 0,8-7 15,-20 26-15,8-15 0,13-19 16,8-13-16,4-3 16,1-1-16,8-14 0,7-8 0,6-9 15,5-5-15,5-5 0,3-1 0,4-7 16,2-4-16,-1-4 0,-1-2 16,4-5-16,0-4 15,4-4-15,1-5 0,1-8 0,0-4 16,0 8-16,-2 8 0,-1 5 15</inkml:trace>
  <inkml:trace contextRef="#ctx0" brushRef="#br0" timeOffset="33900.6242">23077 8246 0,'0'0'0,"0"0"15,0 0-15,0 0 0,0 0 0,12 33 16,-12-33-16,17 31 0,-8-14 16,4 5-16,2 3 0,3 3 15,2 1-15,7 13 0,2 2 16,6 9-16,0-1 0,3 11 15,0 3-15,-3-4 0,-2-4 0,7 13 16,-1 3-16,-4-7 16,-6-4-16,10 14 0,2 1 0,10 22 15,-10-14-15,-11-28 16,-10-16-16,-6-15 0</inkml:trace>
  <inkml:trace contextRef="#ctx0" brushRef="#br0" timeOffset="36567.1786">10659 7615 0,'0'0'0,"-13"4"16,-1-1-16,-1-1 0,-1-2 0,-11 2 15,-4 1-15,2 0 0,-1 1 16,-13 2-16,-4 3 16,3-1-16,4 3 0,-12 3 0,0 1 15,2 1-15,3-1 0,-6 9 16,2 3-16,5-1 0,3 0 15,-2 4-15,-2 2 0,5-4 16,4-2-16,-5 6 0,2 5 16,6-4-16,4-1 0,-3 0 0,-2 3 15,8-2-15,3 0 0,0 1 16,-1 2-16,1-2 0,3 0 16,1 2-16,2 3 0,2-1 15,4-2-15,1 1 0,-2 1 16,3-5-16,3-3 0,3 3 15,4 3-15,2-2 0,0-4 0,8 1 16,4 0-16,-3-7 16,-1-4-16,5 9 0,4 4 15,-1-6-15,0 0 0,2 2 16,0 2-16,2 1 0,0-1 0,6 6 16,3-1-16,-6-11 0,-1-2 15,12 2-15,4 2 0,-7-7 16,-1-1-16,7 2 0,1 0 15,-3-3-15,-3-2 0,5-3 16,4 1-16,-3-4 0,-3-2 0,5-1 16,3-1-16,0 0 15,0 1-15,1-5 0,2-5 0,-6 0 16,-3-1-16,9-7 0,3-3 16,-2-1-16,-3-1 0,3 0 15,4-1-15,-5-2 0,-4 0 16,2-5-16,2-5 0,-4-1 15,-2 0-15,20-16 0,-4 2 16,-6 6-16,-5 2 0,-6-3 16,-6-2-16,-5 0 0,-4-2 0,6 3 15,3 2-15,-4 4 0,-4 0 16,-4-6-16,-3-7 0,-4 8 16,-1 2-16,-1-2 0,-1-2 15,-3 0-15,-2-1 0,-2 0 16,-1 0-16,-1 6 0,-3 6 15,-5-6-15,-2-6 0,0 19 16,-1-1-16,-3-7 0,-2-5 16,1 4-16,0 3 0,-5-3 0,-3-1 15,0 5-15,1 3 0,-9-4 16,-5-5-16,4 6 0,3 2 16,-6 2-16,-5 3 0,3 0 15,1 3-15,-5 0 0,-4 3 16,1 2-16,1 0 0,-5 1 15,-5 0-15,3 4 0,1 4 0,-3 3 16,-2 2-16,3-1 16,-1 1-16,1 4 0,-2 5 15,2 1-15,1 3 0,-27 11 0,3 0 16,11 0-16,9 0 0,1 11 16,-1 8-16,7-2 0,4-1 15,13-11-15,8-11 0,6-6 0</inkml:trace>
  <inkml:trace contextRef="#ctx0" brushRef="#br0" timeOffset="46917.014">3857 11067 0,'0'0'16,"12"0"-16,5-3 0,-2 3 0,2 0 16,12-1-16,5 1 15,3-3-15,1 2 0,16-5 0,4 2 16,1 1-16,-5-4 0,19 3 16,0-3-16,11-3 0,-7 1 15,21-1-15,0 4 0,-10 1 16,-7-5-16,44 2 0,-6 0 15,-14 1-15,-10 1 0,1 3 16,1-1-16,-6-6 0,-2-1 0,5 4 16,6 6-16,-9 1 0,-4 1 15,8-2-15,10-2 16,-9 0-16,-5 1 0,12 0 0,7-1 16,-7 1-16,-6-3 0,11 0 15,6 1-15,-10-2 0,-8-1 16,8 6-16,5 1 0,-7 0 15,-4 0-15,11 1 0,10 5 16,-12-5-16,-11 2 0,11-3 16,6-3-16,-8 3 0,-7 0 0,9 0 15,7 3-15,-7 1 16,-5-1-16,7 2 0,6 4 16,-11-5-16,-8 0 0,10 2 0,6-1 15,-12-2-15,-8 0 0,6 0 16,5 1-16,-7 0 0,-7 3 15,4-3-15,1-1 0,-7-3 16,-4 0-16,2 3 0,2 4 16,-6-5-16,-5 1 0,2-4 0,3-2 15,-9 3-15,-3 0 0,-1 0 16,2 0-16,-12 0 0,-6 1 16,0 1-16,0-2 0,-11-2 15,-4 2-15,3 0 0,1 3 16,-10-6-16,-5 2 0,-2 0 15,0 1-15,-3 0 0,-1 0 0,-6-2 16,-2-1-16,-4 6 16,-3 1-16,-3-1 0,-2-3 15,0 0-15,-1-4 0,-3 5 0,0 3 16,2-1-16,0-1 0,2-2 16</inkml:trace>
  <inkml:trace contextRef="#ctx0" brushRef="#br0" timeOffset="55250.5774">15218 9691 0,'0'0'0,"0"0"0,0 0 15,0 0-15,-13-24 0,4 15 16,-3 0-16,-2-2 0,0 1 0,-10-6 15,-6 0-15,0 3 0,-1 1 16,-7 1-16,-7 0 16,-8 0-16,2 0 0,-18 3 15,-9 2-15,9 5 0,5 4 0,-16 5 16,-3 3-16,9 0 0,5 3 0,-11 5 16,-2 6-16,-15 13 15,19-1-15,5 5 0,5 8 16,12-8-16,8-1 0,7 6 15,4 8-15,7-2 0,6-1 0,3 3 16,3 4-16,8-8 0,6-5 16,7 12-16,7 9 0,0-9 15,1-6-15,6 5 0,2 1 16,0-9-16,-1-8 0,9 5 16,8 6-16,-2-8 0,0-8 0,5 10 15,5 4-15,-1-15 16,-1-9-16,14-2 0,10-3 15,-12-2-15,-8-4 0,12-3 16,6-5-16,-6-5 0,-4 1 0,7-6 16,8-4-16,-11 0 0,-5-2 15,4-9-15,4-6 0,-8 6 16,-6 1-16,7-11 0,5-8 16,-8-1-16,-7-2 0,1-1 15,0-5-15,-1 5 0,-1-2 16,-6-4-16,-3-5 0,-2 5 0,-2 3 15,1-10-15,0-8 16,-9 8-16,-6 6 0,0-4 0,1-9 16,-3 10-16,-1 1 0,-3-6 15,-3-5-15,-8 9 0,-1 5 16,-5 0-16,-2-2 16,2 5-16,0 2 0,-6 3 0,-5-2 15,-1 8-15,-1 4 0,-16-3 16,-13-4-16,0 10 0,1 6 15,-11 1-15,-6-1 0,5 6 16,4 5-16,17 2 0,14 2 16,7 1-16</inkml:trace>
  <inkml:trace contextRef="#ctx0" brushRef="#br0" timeOffset="57267.7529">9799 12254 0,'0'0'0,"0"0"16,0 0-16,0 0 0,0 0 0,0 0 16,-30 25-16,15-12 0,-5 1 15,-4 4-15,-4 4 0,-2 3 16,-2 1-16,-15 14 0,-5 5 16,-11 12-16,1-1 0,-15 16 15,-1 3-15,-5 8 0,7-3 16,-33 37-16,-7 9 0,17-21 15,11-14-15,2 2 0,1 2 0,9-9 16,6-4-16,1 0 16,-1 1-16,23-26 0,14-18 0,11-13 15</inkml:trace>
  <inkml:trace contextRef="#ctx0" brushRef="#br0" timeOffset="57851.1694">7634 14604 0,'0'0'0,"0"0"16,0 0-16,-13 22 0,13-22 0,-11 18 15,5-11-15,0 0 0,-1 0 16,3-2-16,-2 1 16,3-3-16,0 1 0,1 0 15,0-1-15,2-1 0,0-2 0,3 5 16,0-4-16,0 2 0,2-3 16,1 1-16,2-2 0,2 1 15,1 0-15,4-4 0,4 1 16,1-3-16,0 1 0,4-2 15,5-3-15,6 0 0,-1 2 0,5 0 16,4 1-16,8-3 0,-3 0 16,3 2-16,2 0 0,11 3 15,0 1-15,2 1 0,1 1 16,7-2-16,-5 1 0,6 1 16,5 0-16,5-1 0,-6-1 15,19-1-15,4 3 0,18-1 16,-13 3-16,-1-1 0,-1-2 15,-7 0-15,-5 2 0,8-2 16,5 4-16,-9 1 0,-6-2 0,13 0 16,8 0-16,-9 0 0,-7-2 15,12 4-15,9 5 0,2-7 16,0 0-16,-3 0 0,-3-3 16,-10 1-16,-8 1 0,18 0 15,13 1-15,-8-2 0,-4 1 16,5-3-16,4 1 0,-8 4 0,-7 2 15,12 0-15,9 0 16,-15-3-16,-12 0 0,8 1 0,4 0 16,-2 1-16,-3-2 0,-6 3 15,-2 1-15,-20-4 0,-11 2 16,4-3-16,4 0 0,-1 1 16,0 2-16,-4 0 0,-3-2 15,-17 0-15,-13 0 0,8-2 16,5 0-16,-16-8 0,-9-1 0,-8 1 15,-7 5-15,-4 0 0</inkml:trace>
  <inkml:trace contextRef="#ctx0" brushRef="#br0" timeOffset="58967.9407">9467 12335 0,'0'0'16,"0"0"-16,0 0 0,31-7 15,-31 7-15,32-7 0,-6 2 16,4 0-16,4 0 0,18-2 0,6 0 16,3-1-16,3 0 15,26-1-15,5-1 0,10 1 0,-10 1 16,18 0-16,13-2 0,39-1 16,-18 4-16,2 1 15,0 1-15,-7 4 0,-3 2 0,-5-4 16,-5-2-16,-2 1 0,-3 0 15,24 3-15,15 0 16,20 0-16,14 0 16,-52 0-16,-35 0 0,19 0 0,13 0 15,-13 2-15,-10 0 0,13 0 16,10 1-16,-21-3 0,-17 0 16,23 1-16,16 0 0,-18 2 15,-12-1-15,11 5 0,8 3 16,-22-1-16,-17-3 0,6-5 15,2-3-15,-12 3 0,-6 1 0,4 4 16,5 0-16,-13-3 0,-7-2 16,1 1-16,-1 1 15,-13 3-15,-10 3 0,1-8 0,0-3 16,-7-2-16,-5-1 0,-5 3 16,-3 2-16,-10 0 0,-8 1 0,-3-3 15,-4-1-15,1 1 16,-2 2-16,0 1 0,-4 0 15,0 2-15,-3 0 0,-1-1 16,-2 1-16,3 1 0,1 3 0,-4 4 16,-1 2-16,-1-4 0,-2 0 15,-9 5-15,-6 3 0,4-2 16,0 1-16,-6 2 0,-7 4 16,1 0-16,1 1 0,-14 14 15,-6 8-15,2-3 16,0-1-16,-9 9 0,1 2 0,2 1 15,1 1-15,-26 27 0,7-6 16,8-3-16,5-4 0,-3 0 16,-1 2-16,1-3 0,3-1 0,-4 2 15,-2 2-15,6-3 16,3-3-16,-5 7 0,-3 6 16,9-7-16,5-5 0,1 1 0,3 1 15,-3-7-15,-1-4 0,5-4 16,2-4-16,2 1 0,1-1 15,7-2-15,3-5 0,-2-5 16,1-7-16,4-3 0,1 0 16,9-6-16,6-2 0,3-3 15,2-2-15,1-2 0,-1-2 0,4-2 16,1-2-16,1-4 16,2 0-16,-1-4 0,1 4 15,1-3-15,-1 3 0,-1-4 16,2-5-16,0 4 0,-1-1 0,0 4 15</inkml:trace>
  <inkml:trace contextRef="#ctx0" brushRef="#br0" timeOffset="59917.9035">12009 10624 0,'0'0'0,"0"0"16,0 0-16,0 0 0,5 23 0,-5-23 16,5 27-16,-2-13 0,0 1 15,2 6-15,0 4 16,1 0-16,-2 0 0,4 12 0,1 4 16,0-1-16,1-1 0,1 15 15,-3 0-15,1-1 0,-1-3 0,1 11 16,-2 0-16,1-1 15,0-3-15,3 11 0,1 0 16,0-7-16,-1-6 0,5 15 0,0 1 16,0-5-16,-2-7 0,4 30 15,-4-11-15,-2-10 0,-1-8 16,0 2-16,0-1 0,1-7 16,0-6-16,2 2 0,0-1 15,-2-2-15,0-5 0,2 1 16,-1-3-16,-3-5 0,-3-3 15,1 2-15,1 1 0,-2-3 16,-2-3-16,-1-1 0,1-1 16,-2-15-16,2 0 0,-1 1 0,2 0 15,-3-2-15,0 0 0,-1-1 16,2 1-16,-2-1 0,0-1 16,0-4-16,0-2 0,1 0 15,-2 0-15,0-1 0,-1 0 16,0-2-16,1 3 0,-1-3 15,0 0-15,0 0 0,0 2 0,0-2 16,0 0-16,0 0 0,0 0 16,0 0-16,0 0 15,0 0-15,0 0 0,0-5 16,0-1-16,0 1 0,0 0 0,0 2 16</inkml:trace>
  <inkml:trace contextRef="#ctx0" brushRef="#br0" timeOffset="60667.4327">13081 11178 0,'0'0'16,"-4"-7"-16,-1-4 0,-1 0 0,2 1 15,-3-2-15,1-1 0,-2 4 16,0-1-16,0 2 0,-2-1 16,-1 5-16,-3 1 0,-1 3 15,-3 0-15,0 6 0,-2-2 0,1 6 16,1 2-16,2 2 0,1 1 16,2 2-16,1 5 0,2-4 15,1 5-15,2 0 0,0 2 16,3-3-16,0 1 0,2 0 15,2-2-15,1 1 0,1-5 16,1-2-16,0-1 0,1-3 16,2 0-16,1-5 15,5-2-15,3-4 16,4 0-16,-3-3 0,0-1 0,-1-3 16,2-2-16,-1-2 15,1-1-15,1-3 0,-1-2 0,0 2 16,-1-2-16,-3-1 0,-2 0 15,-1 0-15,-2-3 0,-1 3 16,-3 2-16,-1 0 0,1 5 0,-2 3 16,-1-2-16,-1 3 0,0 2 15,0-1-15,0 2 0,-1 1 16,1 3-16,-3 0 0,-1 0 16,0 3-16,-2 1 0,2 3 15,2 0-15,0 1 0,-1 2 16,1 1-16,0 2 0,0 1 15,1 0-15,1 6 0,1 0 16,2 2-16,1 0 0,1 3 16,0 0-16,0 4 0,-1 2 0,-2-2 15,-2 0-15,1-1 0,-1-3 16,0-7-16</inkml:trace>
  <inkml:trace contextRef="#ctx0" brushRef="#br0" timeOffset="61434.3984">12783 14711 0,'0'0'0,"0"0"16,0 0-16,0 0 0,0 0 16,0 0-16,0 0 0,0 0 15,0 0-15,7 22 16,-7-22-16,0 0 0,6 33 0,-6-33 16,5 35-16,-2-14 0,0 4 15,1 1-15,0 5 16,0-2-16,3 4 0,2 13 0,1 1 15,2 10-15,0-1 0,0 1 16,0-2-16,2 12 0,-2 1 0,1 10 16,-1 1-16,-1-7 0,0-5 15,3 10-15,2-2 0,-1-4 16,1-3-16,6 27 0,-2-9 16,-4-15-16,-1-7 0,-4-4 15,-3-2-15,0-7 0,-1-2 16,0-6-16,2-3 0,-1-5 15,0-3-15,-3-9 0,0-3 16,-1-6-16,2-4 0,-3-2 16,0 3-16,-1-5 0,-1-1 0,-2-9 15,-1-6-15,-1-5 0,-2-3 16,1-9-16,0-8 0,0 8 16,2 6-16,0 4 0</inkml:trace>
  <inkml:trace contextRef="#ctx0" brushRef="#br0" timeOffset="62067.4362">12530 13086 0,'0'0'0,"0"0"0,0 0 16,0 0-16,0 0 0,0 0 15,0 0-15,-7-19 0,7 19 16,0 0-16,0 0 0,0 0 0,0 0 16,0 0-16,-17 19 15,17-19-15,-3 22 0,3-22 16,1 23-16,-1-23 0,4 23 0,-4-23 16,9 22-16,-9-22 0,16 20 15,-6-9-15,1-1 0,-1-2 16,-1-2-16,0-1 0,0 0 15,0-2-15,-1 0 0,-2 0 16,1-2-16,-2-1 0,1 0 0,-2-2 16,0-2-16,-1 1 15,-1-2-15,-1 1 0,-1-1 16,-1-2-16,-1 0 0,-4 0 16,-2 0-16,-2 1 0,-1 1 15,0-1-15,-1 0 0,-1-1 16,2 2-16,1-1 0,1 2 15,0 0-15,1 2 0,1 1 16,2-1-16,0 1 0,1 0 0,2 1 16,0 1-16,2 2 0,1-1 15,2 2-15,4 0 0,3 0 16,4 0-16,2 2 16,3 1-16,1 1 0,0-1 0,1 0 15,-4 0-15,-1-2 0</inkml:trace>
  <inkml:trace contextRef="#ctx0" brushRef="#br0" timeOffset="62534.8116">13422 12871 0,'0'0'0,"0"0"0,0 0 15,0 0-15,0 0 0,-2 32 16,2-32-16,-2 32 0,2-32 0,-2 39 16,0-13-16,0 1 15,-1 2-15,0 9 0,-1 0 16,0 0-16,2-1 0,-1 10 16,0 0-16,0-2 0,1-3 0,1 7 15,1-3-15,0-4 0,0-3 16,0 1-16,0 1 0,1-4 15,1-4-15,1-5 0,-1-3 16,0-3-16,-1-1 0,1-2 16,0-3-16,0-5 0,-2-3 0,0-5 15,0-3-15,-3-7 0,2-4 16,0 1-16,0 3 0,1 1 16</inkml:trace>
  <inkml:trace contextRef="#ctx0" brushRef="#br0" timeOffset="62917.8127">13375 12881 0,'0'0'0,"0"0"0,0 0 15,0 0-15,0 0 0,23-14 0,-23 14 16,24-7-16,-24 7 0,31-1 15,-10 2-15,0 2 0,0 2 0,3 1 16,1 2-16,5 4 16,-3 1-16,-3 1 0,-3 2 15,-3-2-15,-4 1 0,1 4 16,-4 1-16,-6-3 0,-1 0 16,-7 1-16,-2-1 0,-3-2 0,-2-1 15,-4 2-15,-3-2 0,1-2 16,0-3-16,-1 2 0,-3-2 15,2-1-15,3-1 0,2-2 16,2-1-16,3-1 0,2 1 0,2-3 16,1 0-16,-1 0 15,2 1-15,2-2 0,-1-4 16,4-1-16,3 0 0,-2 1 0,1-1 16,-2 2-16</inkml:trace>
  <inkml:trace contextRef="#ctx0" brushRef="#br0" timeOffset="63246.2959">13181 11772 0,'0'0'0,"0"0"0,0 0 0,0 0 15,0 0-15,0 0 0,27 2 16,-27-2-16,0 0 0,26 7 16,-26-7-16,0 0 0</inkml:trace>
  <inkml:trace contextRef="#ctx0" brushRef="#br0" timeOffset="63420.4024">13413 11976 0,'0'0'0,"0"0"0,0 0 0,0 0 15,0 0-15,0 0 0,4 25 16,-4-25-16,0 0 0,-13 20 0,13-20 16,0 0-16</inkml:trace>
  <inkml:trace contextRef="#ctx0" brushRef="#br0" timeOffset="64168.4365">8606 13435 0,'0'0'0,"-5"5"16,1 2-16,-2 2 0,0 1 15,-8 10-15,-6 6 0,0 1 16,2 1-16,-13 15 16,-3 5-16,1 1 0,-2-2 0,-6 10 15,0 0-15,-5 5 0,3-4 0,-7 5 16,3-2-16,3-7 0,5-3 16,5-2-16,3 1 0,-10 12 15,6-11-15,1-7 0,1-5 16,8-7-16,9-7 0,4-4 15,3-1-15,4-11 0,-2-2 16,2 0-16,2 0 0,2-2 16,1 1-16,4-6 0,4-7 15,2-4-15,3-7 0,-2 4 16,-2 3-16,-2 4 0</inkml:trace>
  <inkml:trace contextRef="#ctx0" brushRef="#br0" timeOffset="64850.876">9222 13986 0,'0'0'0,"0"0"15,0 0-15,-6 23 0,6-23 0,-13 23 16,0-8-16,-1-1 16,0 2-16,-6 2 0,-5 2 15,-5 3-15,0-1 0,-13 3 16,-4-1-16,6 0 0,2-3 0,-6 1 16,-2-1-16,7-6 0,2-1 15,4-3-15,3-4 0,2-3 16,2-4-16,0-4 0,2 0 15,3-7-15,2 1 0,4-5 16,0 1-16,4 0 0,3-4 0,3-3 16,1-2-16,2 1 15,2 0-15,1 3 0,1-2 16,2 1-16,3-2 0,3-4 0,4 1 16,-2 8-16,3 2 0,2 0 15,0 0-15,0 3 16,-1 2-16,4 1 0,2 0 0,1 3 15,0 2-15,-1 3 0,0 2 16,-1 2-16,-1 3 0,5 2 16,2 2-16,-1 4 0,-3 2 15,0 3-15,-1 1 0,-1 1 16,-1 0-16,1 6 0,-1 2 16,-3-4-16,0-2 0,-3 0 15,-1 1-15,-2-1 0,-2-2 0,-2 0 16,0 3-16,-2-4 0,-1-1 15,0-3-15,0-3 0,-2-1 16,0-3-16,0 0 0,0-2 16,0-2-16,1-1 0,-1 1 15,-1-1-15,0-2 0,1 0 16,-1 1-16,0 1 0,0-4 16,0 0-16,2 0 0,-2 0 15,0 0-15,0 0 0,0-4 16,0 1-16,-1-1 0,-1-2 0,-1 1 15,1 2-15,1-3 0</inkml:trace>
  <inkml:trace contextRef="#ctx0" brushRef="#br0" timeOffset="84136.373">11030 12572 0,'0'0'0,"0"0"0,0 0 16,0 0-16,0 0 0,0 0 15,0 0-15,0 0 0,0 0 0,0 0 16,0 0-16,0 0 0,0 0 16,0 0-16,0 0 0,0 0 15,0 0-15,0 0 0,0 0 16,0 0-16,0 0 0,0 0 15,0 0-15,-21 27 0,21-27 0,-22 18 16,22-18-16,-30 21 16,16-9-16,-1 0 15,0 2-15,-4 3 0,-2 2 0,-7 6 16,2-1-16,0 1 0,-1 1 16,-3 1-16,-3 2 0,-5 4 15,1-1-15,0 2 0,-2 1 16,-5 5-16,3-2 0,-3 0 15,-2 2-15,-1 3 16,0 2-16,-1 2 0,5-7 0,-6 9 16,2-1-16,4-4 0,3-5 15,1 2-15,2 0 16,4-4-16,3-4 0,-20 18 0,1-3 16,7-9-16,7-5 0,-6 1 15,-3 2-15,12-9 0,7-6 0,0 5 16,0 6-16,-3-11 15,1-3-15,2 1 0,3 1 16,13-10-16,1-1 0,-7 2 16,-4 1-16,4-2 0,2 0 0,1-2 15,1 0-15,2-1 0,1-1 16,1-1-16,1-1 16,3-1-16,-2-2 0,2 1 0,1-1 15,2-2-15,-3 2 0,3-2 16,-1 3-16,1-3 0,0 0 0,0 0 15,0 0-15,1-3 16,-1 3-16,0 0 0,3 0 16,-1 0-16,0-3 0,0 3 0,2-1 15,-3 1-15</inkml:trace>
  <inkml:trace contextRef="#ctx0" brushRef="#br0" timeOffset="85700.3544">9399 13128 0,'0'0'0,"0"0"15,0 0-15,0 0 0,0 0 0,0 0 16,0 0-16,0 0 0,0 0 15,0 0-15,0 0 0,0 0 16,0 0-16,0 0 0,0 0 16,0 0-16,0 0 0,0 0 15,0 0-15,0 0 0,0 0 0,0 0 16,0 0-16,0 0 0,0 0 16,0 0-16,-17-21 0,17 21 15,0 0-15,0 0 0,-16-20 16,16 20-16</inkml:trace>
  <inkml:trace contextRef="#ctx0" brushRef="#br0" timeOffset="88949.497">13477 13012 0,'0'0'0,"0"0"15,0 0-15,0 0 0,0 0 0,0 0 16,0 0-16,0 0 0,0 0 16,0 0-16,-27 14 15,27-14-15,0 0 0,-36 17 16,36-17-16,-40 16 16,16-8-16,-6 1 0,-3 1 0,-1 0 15,0 1-15,-11 1 0,1 1 16,-10 1-16,-1-2 0,0 1 15,1 0-15,-7 5 0,6 1 0,-3 0 16,-3-2-16,-4 2 0,4-2 16,-7 4-16,-6 4 15,0 2-15,2 1 16,1-4-16,11-5 0,-26 10 16,7-1-16,18-5 0,15-4 0,-8 2 15,-6 0-15,14-7 0,9-6 16,-4 3-16,-2 1 0,8 0 15,5 0-15,0 1 0,1 0 16,3-3-16,3-4 0,1 3 16,1 0-16,13-4 0,1 0 0,0 1 15,-2 0-15,2-2 0,2-2 16,1 0-16,4-2 16,-3 3-16,1-3 0,0 0 0,-2 0 15,4 0-15,0 0 0,0 0 16,0 0-16,0 0 0</inkml:trace>
  <inkml:trace contextRef="#ctx0" brushRef="#br0" timeOffset="89693.1256">11556 12757 0,'0'0'0,"0"0"15,0 0-15,0 0 0,0 0 0,0 0 16,22-8-16,-22 8 15,0 0-15,23 1 0,-23-1 16,0 0-16,29 0 0,-16 3 16,2 2-16,2 1 0,0-1 0,2 2 15,1 3-15,1 0 0,1 0 16,9 4-16,2 1 0,-1 1 16,-1 0-16,11 3 15,2 1-15,-3-1 0,-3-1 0,12 7 16,3 4-16,-5-1 0,-1-1 0,10 8 15,1 3-15,-2-6 16,-4-3-16,10 6 0,1 0 16,-10-4-16,-9-1 0,12 5 15,5 3-15,-16-10 0,-4-3 0,24 14 16,-2-3-16,-13-5 0,-10-4 16,7 2-16,2 2 15,-10-5-15,-8-2 0,7 1 0,7-1 16,-9-2-16,-5 0 0,1-2 15,1-1-15,-3-3 0,-3-3 0,-5 1 16,-2 1-16,-12-8 0,1 0 16,2 0-16,1 2 15,-3-3-15,-4-1 0,2-1 16,0 0-16,-1 0 0,-2 1 0,-3-3 16,-2 1-16,-3-2 0,-4 1 15,4-2-15,-1 2 0,2-2 16</inkml:trace>
  <inkml:trace contextRef="#ctx0" brushRef="#br0" timeOffset="96399.6382">10400 10985 0,'0'0'0,"0"0"0,0 0 16,0 0-16</inkml:trace>
  <inkml:trace contextRef="#ctx0" brushRef="#br0" timeOffset="98474.1703">4972 10443 0,'0'0'0,"0"0"0,0 0 16,0 0-16</inkml:trace>
  <inkml:trace contextRef="#ctx0" brushRef="#br0" timeOffset="102639.0784">7852 14554 0,'0'0'0,"0"0"15,0 0-15,0 0 0,0 0 0,17 8 16,-17-8-16,0 0 16,0 0-16,0 0 0,0 0 15,0 0-15,0 0 0,12 18 16,-12-18-16,0 0 0,0 0 0,0 0 16,0 0-16,0 0 0,0 0 15,0 0-15,0 0 16,0 0-16,0 0 0,-10 17 0,10-17 15,0 0-15,0 0 0,0 0 16,0 0-16,0 0 0,0 0 0,0 0 16,0 0-16,0 0 0,0 0 15,0 0-15,0 0 16,0 0-16,0 0 0,0 0 0,0 0 16,0 0-16,0 0 0,0 0 15,0 0-15,0 0 0,10-21 0,-10 21 16,0 0-16,0 0 15,0 0-15,0 0 0,0 0 16,0 0-16,0 0 0,0 0 0,22-13 16,-22 13-16,0 0 0,0 0 15</inkml:trace>
  <inkml:trace contextRef="#ctx0" brushRef="#br0" timeOffset="103457.5951">11287 11085 0,'0'0'0,"0"0"15,0 0-15,0 0 0,0 0 0,0 0 16,0 0-16,27 0 0,-27 0 16,0 0-16,0 0 0,0 0 15,0 0-15,0 0 0,0 0 16,0 0-16,0 0 0,0 0 15</inkml:trace>
  <inkml:trace contextRef="#ctx0" brushRef="#br0" timeOffset="103642.5993">11306 11167 0,'0'0'0,"0"0"0,0 0 15,0 0-15,0 0 0,0 0 16,0 0-16,0 0 0,0 0 0,0 0 16,0 0-16,0 0 0,0 0 15,10-21-15,-10 21 0,0 0 16</inkml:trace>
  <inkml:trace contextRef="#ctx0" brushRef="#br0" timeOffset="114469.1117">9228 13343 0,'0'0'0,"0"0"15,0 0-15,0 0 0,0 0 0,0 0 16,0 0-16,0 0 0,0 0 16,0 0-16,-10-16 0,10 16 15,0 0-15,0 0 0,0 0 16,0 0-16,0 0 0,22-3 16,-22 3-16,35-1 0,-35 1 0,42 0 15,-12 1-15,0-2 0,-1 0 16,18 0-16,6 0 15,0 0-15,0 0 0,18-2 16,17-1-16,-6 0 0,-5 0 0,16 0 16,1-1-16,0 1 0,-10 0 15,41-1-15,-4 0 0,-18 1 16,-14 0-16,6 1 0,4 0 16,-13 2-16,-9 0 0,10-1 15,6-1-15,-8 2 0,-6 2 0,8 1 16,5 2-16,-9-3 15,-6-1-15,3 0 0,3 0 16,-10 1-16,-7 1 0,5 0 16,4-1-16,-18-1 0,-11-1 0,2-3 15,1-2-15,-12 0 0,-9 2 0,3-3 16,1-1-16,-5 3 16,-3 3-16,-4-2 0,-4-2 15,-2 2-15,-3 0 0,0 3 16,0 1-16,0 2 0,1 1 0,-8-4 15,0-1-15,-1 1 0,-1 2 16,-2-1-16,0 0 16,3 2-16,0-2 0,-3 0 0,-2 2 15,2-2-15,0 0 0,-2 0 16,2 0-16,0 0 0,-1 3 0,-1-1 16,0-1-16,-2 2 15,1-1-15,-2 0 0,-2-1 16,1 1-16,1 0 0,-1 0 15,2 0-15,0-1 0</inkml:trace>
  <inkml:trace contextRef="#ctx0" brushRef="#br0" timeOffset="114985.3133">12641 11756 0,'0'0'0,"0"0"0,0 0 0,0 0 16,0 0-16,0 0 0,0 0 15,0 0-15,0 0 0,0 0 16,0 0-16,0 0 0</inkml:trace>
  <inkml:trace contextRef="#ctx0" brushRef="#br1" timeOffset="997342.2919">32885 5678 0,'0'0'0,"0"0"0,0 0 0,0 0 15,0 0-15,0 0 0,0 0 0,0 0 16,0 0-16,0 0 16,0 0-16,0 0 15,0 0-15,0 0 0,0 0 0,0 0 16,0 0-16,0 0 0,0 0 16</inkml:trace>
  <inkml:trace contextRef="#ctx0" brushRef="#br1" timeOffset="997635.6031">32821 5727 0,'0'0'0,"0"0"16,0 0-16,0 0 0,0 0 0,0 0 15,0 0-15,0 0 16,0 0-16,0 0 0,0 0 15,0 0-15,0 0 0,0 0 0,0 0 16,0 0-16,0 0 0,0 0 16</inkml:trace>
  <inkml:trace contextRef="#ctx0" brushRef="#br1" timeOffset="997906.5768">32848 5715 0,'0'0'0,"0"0"0,0 0 16,0 0-16,0 0 15,0 0-15,0 0 0,0 0 16,0 0-16,0 0 0,0 0 0,0 0 31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6T04:10:01.74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32869 5686 0,'0'0'0,"0"0"15,0 0-15,0 0 0,0 0 16,0 0-16,0 0 0,0 0 16,0 0-16,0 0 0,0 0 31,0 0-31,0 0 0,0 0 0,0 0 0,0 0 0,0 0 16,0 0-16</inkml:trace>
  <inkml:trace contextRef="#ctx0" brushRef="#br0" timeOffset="259.4462">32893 5680 0,'0'0'0,"0"0"15,0 0-15,0 0 16,0 0-16,0 0 0,0 0 16,0 0-16,0 0 0,0 0 15,0 0-15,0 0 0,0 0 0,0 0 16,0 0-16,0 0 16,0 0-16,0 0 0,0 0 0,0 0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8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416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9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601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2.xml"/><Relationship Id="rId13" Type="http://schemas.openxmlformats.org/officeDocument/2006/relationships/slide" Target="../slides/slide48.xml"/><Relationship Id="rId18" Type="http://schemas.openxmlformats.org/officeDocument/2006/relationships/slide" Target="../slides/slide57.xml"/><Relationship Id="rId3" Type="http://schemas.openxmlformats.org/officeDocument/2006/relationships/tags" Target="../tags/tag41.xml"/><Relationship Id="rId21" Type="http://schemas.openxmlformats.org/officeDocument/2006/relationships/slide" Target="../slides/slide62.xml"/><Relationship Id="rId7" Type="http://schemas.openxmlformats.org/officeDocument/2006/relationships/slide" Target="../slides/slide41.xml"/><Relationship Id="rId12" Type="http://schemas.openxmlformats.org/officeDocument/2006/relationships/slide" Target="../slides/slide47.xml"/><Relationship Id="rId17" Type="http://schemas.openxmlformats.org/officeDocument/2006/relationships/slide" Target="../slides/slide56.xml"/><Relationship Id="rId2" Type="http://schemas.openxmlformats.org/officeDocument/2006/relationships/tags" Target="../tags/tag40.xml"/><Relationship Id="rId16" Type="http://schemas.openxmlformats.org/officeDocument/2006/relationships/slide" Target="../slides/slide55.xml"/><Relationship Id="rId20" Type="http://schemas.openxmlformats.org/officeDocument/2006/relationships/slide" Target="../slides/slide60.xml"/><Relationship Id="rId1" Type="http://schemas.openxmlformats.org/officeDocument/2006/relationships/tags" Target="../tags/tag39.xml"/><Relationship Id="rId6" Type="http://schemas.openxmlformats.org/officeDocument/2006/relationships/slide" Target="../slides/slide40.xml"/><Relationship Id="rId11" Type="http://schemas.openxmlformats.org/officeDocument/2006/relationships/slide" Target="../slides/slide45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3.xml"/><Relationship Id="rId10" Type="http://schemas.openxmlformats.org/officeDocument/2006/relationships/slide" Target="../slides/slide44.xml"/><Relationship Id="rId19" Type="http://schemas.openxmlformats.org/officeDocument/2006/relationships/slide" Target="../slides/slide58.xml"/><Relationship Id="rId4" Type="http://schemas.openxmlformats.org/officeDocument/2006/relationships/tags" Target="../tags/tag42.xml"/><Relationship Id="rId9" Type="http://schemas.openxmlformats.org/officeDocument/2006/relationships/slide" Target="../slides/slide43.xml"/><Relationship Id="rId14" Type="http://schemas.openxmlformats.org/officeDocument/2006/relationships/slide" Target="../slides/slide51.xml"/><Relationship Id="rId22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532d12f2eb97268d3897fb1f2b9ada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6923" y="15647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b532d12f2eb97268d3897fb1f2b9ada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4" name="Rectangle 21">
            <a:hlinkClick r:id="rId20" action="ppaction://hlinksldjump"/>
          </p:cNvPr>
          <p:cNvSpPr>
            <a:spLocks noChangeArrowheads="1"/>
          </p:cNvSpPr>
          <p:nvPr userDrawn="1"/>
        </p:nvSpPr>
        <p:spPr bwMode="auto">
          <a:xfrm>
            <a:off x="666187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15</a:t>
            </a:r>
          </a:p>
        </p:txBody>
      </p:sp>
      <p:sp>
        <p:nvSpPr>
          <p:cNvPr id="25" name="Rectangle 21">
            <a:hlinkClick r:id="rId21" action="ppaction://hlinksldjump"/>
          </p:cNvPr>
          <p:cNvSpPr>
            <a:spLocks noChangeArrowheads="1"/>
          </p:cNvSpPr>
          <p:nvPr userDrawn="1"/>
        </p:nvSpPr>
        <p:spPr bwMode="auto">
          <a:xfrm>
            <a:off x="700790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16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2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Relationship Id="rId5" Type="http://schemas.openxmlformats.org/officeDocument/2006/relationships/image" Target="../media/image22.png"/><Relationship Id="rId4" Type="http://schemas.openxmlformats.org/officeDocument/2006/relationships/image" Target="../media/image29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Relationship Id="rId6" Type="http://schemas.openxmlformats.org/officeDocument/2006/relationships/image" Target="../media/image31.emf"/><Relationship Id="rId5" Type="http://schemas.openxmlformats.org/officeDocument/2006/relationships/customXml" Target="../ink/ink1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7" Type="http://schemas.openxmlformats.org/officeDocument/2006/relationships/image" Target="../media/image33.emf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customXml" Target="../ink/ink12.xml"/><Relationship Id="rId5" Type="http://schemas.openxmlformats.org/officeDocument/2006/relationships/image" Target="../media/image32.TIF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Relationship Id="rId5" Type="http://schemas.openxmlformats.org/officeDocument/2006/relationships/image" Target="../media/image35.emf"/><Relationship Id="rId4" Type="http://schemas.openxmlformats.org/officeDocument/2006/relationships/customXml" Target="../ink/ink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36.emf"/><Relationship Id="rId4" Type="http://schemas.openxmlformats.org/officeDocument/2006/relationships/customXml" Target="../ink/ink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9.xml"/><Relationship Id="rId5" Type="http://schemas.openxmlformats.org/officeDocument/2006/relationships/image" Target="../media/image39.emf"/><Relationship Id="rId4" Type="http://schemas.openxmlformats.org/officeDocument/2006/relationships/customXml" Target="../ink/ink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5" Type="http://schemas.openxmlformats.org/officeDocument/2006/relationships/slide" Target="slide39.xml"/><Relationship Id="rId4" Type="http://schemas.openxmlformats.org/officeDocument/2006/relationships/slide" Target="slide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image" Target="../media/image40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42.emf"/><Relationship Id="rId5" Type="http://schemas.openxmlformats.org/officeDocument/2006/relationships/customXml" Target="../ink/ink16.xml"/><Relationship Id="rId4" Type="http://schemas.openxmlformats.org/officeDocument/2006/relationships/image" Target="../media/image41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7" Type="http://schemas.openxmlformats.org/officeDocument/2006/relationships/image" Target="../media/image33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43.TIF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image" Target="../media/image44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43.png"/><Relationship Id="rId5" Type="http://schemas.openxmlformats.org/officeDocument/2006/relationships/image" Target="../media/image47.TIF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7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49.TIF"/><Relationship Id="rId5" Type="http://schemas.openxmlformats.org/officeDocument/2006/relationships/image" Target="../media/image38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image" Target="../media/image51.TIF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4.xml"/><Relationship Id="rId4" Type="http://schemas.openxmlformats.org/officeDocument/2006/relationships/image" Target="../media/image52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customXml" Target="../ink/ink3.xml"/><Relationship Id="rId4" Type="http://schemas.openxmlformats.org/officeDocument/2006/relationships/image" Target="../media/image8.T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4" Type="http://schemas.openxmlformats.org/officeDocument/2006/relationships/image" Target="../media/image54.T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4" Type="http://schemas.openxmlformats.org/officeDocument/2006/relationships/image" Target="../media/image58.T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image" Target="../media/image60.TIF"/><Relationship Id="rId4" Type="http://schemas.openxmlformats.org/officeDocument/2006/relationships/image" Target="../media/image59.T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6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emf"/><Relationship Id="rId4" Type="http://schemas.openxmlformats.org/officeDocument/2006/relationships/customXml" Target="../ink/ink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0.xml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2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3.xml"/><Relationship Id="rId4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5.xml"/><Relationship Id="rId5" Type="http://schemas.openxmlformats.org/officeDocument/2006/relationships/image" Target="../media/image14.TIF"/><Relationship Id="rId4" Type="http://schemas.openxmlformats.org/officeDocument/2006/relationships/image" Target="../media/image13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6.xml"/><Relationship Id="rId5" Type="http://schemas.openxmlformats.org/officeDocument/2006/relationships/image" Target="../media/image18.tif"/><Relationship Id="rId4" Type="http://schemas.openxmlformats.org/officeDocument/2006/relationships/image" Target="../media/image17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7" Type="http://schemas.openxmlformats.org/officeDocument/2006/relationships/image" Target="../media/image24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tif"/><Relationship Id="rId5" Type="http://schemas.openxmlformats.org/officeDocument/2006/relationships/image" Target="../media/image22.tif"/><Relationship Id="rId4" Type="http://schemas.openxmlformats.org/officeDocument/2006/relationships/image" Target="../media/image2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25330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第七章　立体几何与空间向量</a:t>
            </a:r>
          </a:p>
        </p:txBody>
      </p:sp>
      <p:sp>
        <p:nvSpPr>
          <p:cNvPr id="8" name="文本框 5"/>
          <p:cNvSpPr txBox="1"/>
          <p:nvPr/>
        </p:nvSpPr>
        <p:spPr>
          <a:xfrm>
            <a:off x="-23696" y="5158030"/>
            <a:ext cx="12115703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 spc="-13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 spc="-13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4800" b="1" spc="-13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空间点、直线、平面之间的位置关系</a:t>
            </a:r>
            <a:endParaRPr lang="zh-CN" altLang="en-US" sz="4800" b="1" spc="-13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7987" y="621443"/>
            <a:ext cx="105966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基本事实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和等角定理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基本事实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平行于同一条直线的两条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等角定理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如果空间中两个角的两边分别对应平行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那么这两个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角</a:t>
            </a:r>
            <a:r>
              <a:rPr lang="en-US" altLang="zh-CN" sz="26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____________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异面直线所成的角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定义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已知两条异面直线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经过空间任意一点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分别作直线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a′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把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a′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b′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所成的角叫做异面直线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或夹角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范围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26254" y="1272635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互相平行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35958" y="2505297"/>
            <a:ext cx="18598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相等或互补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102453" y="4697475"/>
                <a:ext cx="886075" cy="6198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endChr m:val="]"/>
                          <m:ctrlPr>
                            <a:rPr lang="zh-CN" altLang="zh-CN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zh-CN" sz="20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zh-CN" altLang="zh-CN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𝛑</m:t>
                              </m:r>
                            </m:num>
                            <m:den>
                              <m:r>
                                <a:rPr lang="en-US" altLang="zh-CN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453" y="4697475"/>
                <a:ext cx="886075" cy="61985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1843280" y="2023200"/>
              <a:ext cx="18720" cy="1908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33920" y="2013840"/>
                <a:ext cx="37440" cy="3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9084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141637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149894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151736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p:sp>
        <p:nvSpPr>
          <p:cNvPr id="7" name="矩形 6"/>
          <p:cNvSpPr/>
          <p:nvPr/>
        </p:nvSpPr>
        <p:spPr>
          <a:xfrm>
            <a:off x="383561" y="2147117"/>
            <a:ext cx="11361059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过平面外一点和平面内一点的直线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与平面内不过该点的直线是异面直线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两异面直线所成的角归结到一个三角形的内角时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容易忽视这个三角形的内角可能等于两异面直线所成的角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也可能等于其补角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260433" y="1625378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818" y="931318"/>
            <a:ext cx="11589417" cy="3358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思考辨析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在括号内打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“×”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没有公共点的两条直线是异面直线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两个平面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有一个公共点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就说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相交于过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点的任意一条直线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如果两个平面有三个公共点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则这两个平面重合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不平行于平面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内的所有直线与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917470" y="2228500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21819" y="2825781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551638" y="3404394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1388520" y="1711080"/>
              <a:ext cx="10450440" cy="43326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9160" y="1701720"/>
                <a:ext cx="10469160" cy="435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  <p:bldP spid="9" grpId="0" autoUpdateAnimBg="0"/>
      <p:bldP spid="1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7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7818" y="931318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两条平行直线也没有公共点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如果两个不重合的平面有一个公共点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那么它们有且只有一条过该点的公共直线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故错误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如果两个平面有三个公共点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则这两个平面相交或重合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故错误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由于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不平行于平面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内有与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相交的直线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故错误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1832840" y="2044800"/>
              <a:ext cx="9000" cy="25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23480" y="2035440"/>
                <a:ext cx="27720" cy="2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60340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684191"/>
            <a:ext cx="12190413" cy="2591441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327868" y="656394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D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580803"/>
            <a:ext cx="11589417" cy="542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必修二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P128T2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下列命题正确的是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空间任意三个点确定一个平面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一个点和一条直线确定一个平面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空间两两相交的三条直线确定一个平面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空间两两平行的三条直线确定一个或三个平面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空间不共线的三点确定一个平面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错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只有点在直线外时才能确定一个平面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错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空间两两相交的三条直线确定一个平面或三个平面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错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故只有选项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30240" y="1315080"/>
              <a:ext cx="10291680" cy="40500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0880" y="1305720"/>
                <a:ext cx="10310400" cy="406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-33751" y="2772850"/>
            <a:ext cx="12190413" cy="3561912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6183979" y="1363227"/>
                <a:ext cx="876522" cy="13549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zh-CN" altLang="zh-CN" sz="25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5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𝟏𝟎</m:t>
                              </m:r>
                            </m:e>
                          </m:rad>
                        </m:num>
                        <m:den>
                          <m:r>
                            <a:rPr lang="en-US" altLang="zh-CN" sz="2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zh-CN" altLang="zh-CN" sz="25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979" y="1363227"/>
                <a:ext cx="876522" cy="13549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269382" y="428403"/>
            <a:ext cx="11589417" cy="2274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3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必修二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P147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在长方体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A′B′C′D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则异面直线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BA′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所成角的余弦值为</a:t>
            </a:r>
            <a:r>
              <a:rPr lang="zh-CN" altLang="zh-CN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8045" y="276774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6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9904" y="3241035"/>
            <a:ext cx="2412238" cy="25038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630745" y="3378994"/>
                <a:ext cx="11589417" cy="2773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′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GBK_S" panose="03000509000000000000" pitchFamily="65" charset="-122"/>
                    <a:cs typeface="Times New Roman" panose="02020603050405020304" pitchFamily="18" charset="0"/>
                  </a:rPr>
                  <a:t>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BA′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ACD′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或其补角是异面直线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BA′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AD′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ACD′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AD′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CD′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D′O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ACD′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45" y="3378994"/>
                <a:ext cx="11589417" cy="2773708"/>
              </a:xfrm>
              <a:prstGeom prst="rect">
                <a:avLst/>
              </a:prstGeom>
              <a:blipFill rotWithShape="0">
                <a:blip r:embed="rId5"/>
                <a:stretch>
                  <a:fillRect l="-946" b="-8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342449"/>
            <a:ext cx="12190413" cy="2913758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06209" y="1933543"/>
            <a:ext cx="12843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</a:rPr>
              <a:t>AC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</a:rPr>
              <a:t>=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</a:rPr>
              <a:t>BD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3" y="583343"/>
            <a:ext cx="798609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苏教必修二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P175T15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在三棱锥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分别是棱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6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24375" y="189389"/>
            <a:ext cx="2434863" cy="23474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26764" y="1846485"/>
            <a:ext cx="10793813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满足条件</a:t>
            </a:r>
            <a:r>
              <a:rPr lang="zh-CN" altLang="zh-CN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EFGH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为菱形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满足条件</a:t>
            </a:r>
            <a:r>
              <a:rPr lang="zh-CN" altLang="zh-CN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　　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EFGH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为正方形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18629" y="2500217"/>
            <a:ext cx="28616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AC</a:t>
            </a:r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=</a:t>
            </a:r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BD</a:t>
            </a:r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AC</a:t>
            </a:r>
            <a:r>
              <a:rPr lang="zh-CN" altLang="zh-CN" sz="2600" b="1" dirty="0">
                <a:solidFill>
                  <a:srgbClr val="C00000"/>
                </a:solidFill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BD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98109" y="3378994"/>
                <a:ext cx="7986094" cy="2886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要使四边形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EFGH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为菱形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应有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GBK_S" panose="03000509000000000000" pitchFamily="65" charset="-122"/>
                    <a:cs typeface="Times New Roman" panose="02020603050405020304" pitchFamily="18" charset="0"/>
                  </a:rPr>
                  <a:t>綉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GBK_S" panose="03000509000000000000" pitchFamily="65" charset="-122"/>
                    <a:cs typeface="Times New Roman" panose="02020603050405020304" pitchFamily="18" charset="0"/>
                  </a:rPr>
                  <a:t>綉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要使四边形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EFGH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应有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GBK_S" panose="03000509000000000000" pitchFamily="65" charset="-122"/>
                    <a:cs typeface="Times New Roman" panose="02020603050405020304" pitchFamily="18" charset="0"/>
                  </a:rPr>
                  <a:t>綉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GBK_S" panose="03000509000000000000" pitchFamily="65" charset="-122"/>
                    <a:cs typeface="Times New Roman" panose="02020603050405020304" pitchFamily="18" charset="0"/>
                  </a:rPr>
                  <a:t>綉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09" y="3378994"/>
                <a:ext cx="7986094" cy="2886496"/>
              </a:xfrm>
              <a:prstGeom prst="rect">
                <a:avLst/>
              </a:prstGeom>
              <a:blipFill rotWithShape="0">
                <a:blip r:embed="rId4"/>
                <a:stretch>
                  <a:fillRect l="-1374" t="-1055" b="-44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9928440" y="1031040"/>
              <a:ext cx="1311840" cy="101592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19080" y="1021680"/>
                <a:ext cx="1330560" cy="103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2565686"/>
            <a:ext cx="12190413" cy="372862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考点一　基本事实与推论的应用</a:t>
            </a: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752072"/>
            <a:ext cx="1158941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:(1)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四点共面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1782" y="2613370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的中位线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确定一个平面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四点共面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67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6" y="2793548"/>
            <a:ext cx="2808351" cy="291297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墨迹 1"/>
              <p14:cNvContentPartPr/>
              <p14:nvPr/>
            </p14:nvContentPartPr>
            <p14:xfrm>
              <a:off x="1796400" y="1415520"/>
              <a:ext cx="10006920" cy="54439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87040" y="1406160"/>
                <a:ext cx="10025640" cy="54626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910925"/>
            <a:ext cx="12190413" cy="544528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6445" y="825577"/>
            <a:ext cx="11589417" cy="542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确定的平面为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又设平面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的公共点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的公共点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三点共线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150" y="189389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DBFE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三点共线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借助长方体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在直观认识空间点、直线、平面的位置关系的基础上抽象出空间点、直线、平面的位置关系的定义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了解四个基本事实和一个定理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并能应用定理解决问题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11926080" y="2037240"/>
              <a:ext cx="16920" cy="108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16720" y="2027880"/>
                <a:ext cx="35640" cy="2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055782"/>
            <a:ext cx="12190413" cy="523302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8518" y="1009271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设交点为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三线交于一点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50" y="361000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三线交于一点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13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4055" y="2166948"/>
            <a:ext cx="11474670" cy="362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共面、共线、共点问题的证明方法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证明共面的方法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先确定一个平面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然后再证其余的线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在这个平面内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证明两平面重合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证明共线的方法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先由两点确定一条直线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再证其他各点都在这条直线上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直接证明这些点都在同一条特定直线上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证明线共点的方法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先证其中两条直线交于一点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再证其他直线经过该点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5778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001543"/>
            <a:ext cx="12190413" cy="33006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606929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在三棱锥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的边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上分别取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四点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一定在直线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一定在直线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不在直线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也不在直线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四点分别是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上的点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既在平面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又在平面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的交线上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3540982" y="1302520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42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69382" y="6214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分别是正方体或四面体所在棱的中点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则在下列图形中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这四个点不共面的一个图是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3884136" y="133554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68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2759" y="2324093"/>
            <a:ext cx="7280863" cy="249322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2499840" y="1960560"/>
              <a:ext cx="6804000" cy="30625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90480" y="1951200"/>
                <a:ext cx="6822720" cy="308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18212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6755" y="1053497"/>
            <a:ext cx="1147467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四点共面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四点共面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四点共面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并且任意两个点的连线既不平行也不相交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知四点不共面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0723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空间两直线位置关系的判断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9564017" y="2685954"/>
            <a:ext cx="457775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781100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湖州模拟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是三条不同的直线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有下列三个命题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也是异面直线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也相交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也共面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其中真命题的个数是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A.0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B.1		C.2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D.3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956160" y="3459600"/>
              <a:ext cx="2905920" cy="17499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6800" y="3450240"/>
                <a:ext cx="2924640" cy="176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21050" y="-26876"/>
            <a:ext cx="12190413" cy="605918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0104" y="3253181"/>
            <a:ext cx="10535834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如上图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AA′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AA′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为假命题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故真命题的个数为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9382" y="709623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相交不是异面直线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为假命题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69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5388" y="837470"/>
            <a:ext cx="2428166" cy="24281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54704" y="2020555"/>
            <a:ext cx="6092825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可能相交、平行、异面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为假命题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4504" y="621443"/>
            <a:ext cx="7196116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多选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5810472" y="1350907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70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0553" y="901285"/>
            <a:ext cx="2960563" cy="296056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27704" y="1892205"/>
            <a:ext cx="6092825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是相交直线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是平行直线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是相交直线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640400" y="1274040"/>
              <a:ext cx="5620320" cy="235728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31040" y="1264680"/>
                <a:ext cx="5639040" cy="237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27511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64738"/>
            <a:ext cx="12190413" cy="6431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外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706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181729"/>
            <a:ext cx="11411052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要判断空间中两条直线的位置关系一般有两种方法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一是构造几何体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如正方体、空间四边形等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模型来判断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二是利用排除法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异面直线的判定方法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反证法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直接法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墨迹 1"/>
              <p14:cNvContentPartPr/>
              <p14:nvPr/>
            </p14:nvContentPartPr>
            <p14:xfrm>
              <a:off x="11934720" y="2042640"/>
              <a:ext cx="5760" cy="7146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25360" y="2033280"/>
                <a:ext cx="24480" cy="73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094623"/>
            <a:ext cx="12190413" cy="318016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空间中有三条线段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的位置关系是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平行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相交或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平行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平行或异面或相交均有可能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根据条件作出示意图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得到以下三种可能的情况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613374" y="133061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71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9175" y="3645821"/>
            <a:ext cx="7459586" cy="18644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41845" y="5614192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如图可知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有相交、平行、异面三种情况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3053075"/>
            <a:ext cx="12190413" cy="326281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621443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是三个不同的平面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则下列结论正确的是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可能是异面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可能平行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必然交于一点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即三线共点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可能平行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825466" y="132550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7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0840" y="3244134"/>
            <a:ext cx="2659290" cy="256195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87878" y="3577045"/>
            <a:ext cx="7332218" cy="2644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必然交于一点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即三线共点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假设直线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这与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矛盾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故假设不成立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11169720" y="6583680"/>
              <a:ext cx="8280" cy="302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60360" y="6574320"/>
                <a:ext cx="27000" cy="4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013838"/>
            <a:ext cx="12190413" cy="323700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考点三</a:t>
            </a:r>
            <a:r>
              <a:rPr lang="zh-CN" altLang="zh-C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求异面直线所成的角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752072"/>
                <a:ext cx="11589417" cy="2930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山西联合模拟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在正四面体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𝟐𝟏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altLang="zh-CN" sz="2600" b="1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上取点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2930226"/>
              </a:xfrm>
              <a:prstGeom prst="rect">
                <a:avLst/>
              </a:prstGeom>
              <a:blipFill rotWithShape="0">
                <a:blip r:embed="rId5"/>
                <a:stretch>
                  <a:fillRect l="-947" b="-20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4023836" y="154153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6" name="image73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5914" y="3153769"/>
            <a:ext cx="2739868" cy="3084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708302" y="3710757"/>
                <a:ext cx="7915728" cy="2625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或其补角为异面直线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不妨设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02" y="3710757"/>
                <a:ext cx="7915728" cy="2625783"/>
              </a:xfrm>
              <a:prstGeom prst="rect">
                <a:avLst/>
              </a:prstGeom>
              <a:blipFill rotWithShape="0">
                <a:blip r:embed="rId7"/>
                <a:stretch>
                  <a:fillRect l="-13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664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5029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由余弦定理可得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DE·DC·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=7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同理可得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由余弦定理的推论可得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𝑪𝑬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𝑬𝑴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由于异面直线所成角的范围为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029647"/>
              </a:xfrm>
              <a:prstGeom prst="rect">
                <a:avLst/>
              </a:prstGeom>
              <a:blipFill rotWithShape="0">
                <a:blip r:embed="rId3"/>
                <a:stretch>
                  <a:fillRect l="-947" b="-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913103"/>
            <a:ext cx="12190413" cy="331447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29191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在长方体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altLang="zh-CN" sz="2600" b="1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2919132"/>
              </a:xfrm>
              <a:prstGeom prst="rect">
                <a:avLst/>
              </a:prstGeom>
              <a:blipFill rotWithShape="0">
                <a:blip r:embed="rId4"/>
                <a:stretch>
                  <a:fillRect l="-947" r="-368" b="-12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2549874" y="137630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121" name="image74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526" y="2977034"/>
            <a:ext cx="2717595" cy="32611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7145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85159" y="3467661"/>
            <a:ext cx="8535732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在长方体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的面上补一相同的长方体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为异面直线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或其补角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因为在长方体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7971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64164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113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由余弦定理的推论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11325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02172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447" y="2181729"/>
            <a:ext cx="1161548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求异面直线所成的角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关键是将其中一条直线平移到某个位置使其与另一条直线相交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或将两条直线同时平移到某个位置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使其相交形成三角形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平移直线的方法有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直接平移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中位线平移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补形平移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3252157"/>
            <a:ext cx="12190413" cy="29833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3422" y="557943"/>
            <a:ext cx="822808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正四棱柱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的侧面展开图是边长为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的正方形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则在正四棱柱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AK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所成的角的大小为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6654260" y="185916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8193" name="image75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84" y="542355"/>
            <a:ext cx="2847824" cy="26714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701435" y="2591086"/>
            <a:ext cx="1037509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A.30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             </a:t>
            </a:r>
            <a:r>
              <a:rPr lang="en-US" altLang="zh-CN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B.45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	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zh-CN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C.60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	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D.90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9149" y="3186968"/>
            <a:ext cx="8228081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根据题意还原正四棱柱的直观图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6" name="image76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723" y="3354511"/>
            <a:ext cx="1347568" cy="28074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681831" y="3800383"/>
                <a:ext cx="10375091" cy="2539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AKG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或其补角为异面直线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AK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AKG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即异面直线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AK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LM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1" y="3800383"/>
                <a:ext cx="10375091" cy="2539798"/>
              </a:xfrm>
              <a:prstGeom prst="rect">
                <a:avLst/>
              </a:prstGeom>
              <a:blipFill rotWithShape="0">
                <a:blip r:embed="rId6"/>
                <a:stretch>
                  <a:fillRect l="-1058" t="-1199" b="-3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345474"/>
            <a:ext cx="12190413" cy="391503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18116"/>
                <a:ext cx="11589417" cy="2536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许昌调研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的所有棱长都相等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18116"/>
                <a:ext cx="11589417" cy="2536400"/>
              </a:xfrm>
              <a:prstGeom prst="rect">
                <a:avLst/>
              </a:prstGeom>
              <a:blipFill rotWithShape="0">
                <a:blip r:embed="rId4"/>
                <a:stretch>
                  <a:fillRect l="-947" b="-2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5040471" y="109172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77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7250" y="2565686"/>
            <a:ext cx="3136712" cy="2124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51504" y="2883313"/>
                <a:ext cx="9073134" cy="28671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或其补角为异面直线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因为正四棱锥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的所有棱长都相等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所以设棱长为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𝑶𝑬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04" y="2883313"/>
                <a:ext cx="9073134" cy="2867132"/>
              </a:xfrm>
              <a:prstGeom prst="rect">
                <a:avLst/>
              </a:prstGeom>
              <a:blipFill rotWithShape="0">
                <a:blip r:embed="rId6"/>
                <a:stretch>
                  <a:fillRect l="-1210" t="-213" b="-8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6979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978496"/>
            <a:ext cx="12190413" cy="221729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9864" y="367316"/>
            <a:ext cx="1147467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一、单选题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若直线上有两个点在平面外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直线上至少有一个点在平面内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直线上有无穷多个点在平面内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直线上所有点都在平面外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直线上至多有一个点在平面内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根据题意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两点确定一条直线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那么由于直线上有两个点在平面外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则直线在平面外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只能是直线与平面相交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或者直线与平面平行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那么可知直线上至多有一个点在平面内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5231098" y="1073793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2490033"/>
            <a:ext cx="12190413" cy="372671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9382" y="380016"/>
            <a:ext cx="11589417" cy="543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已知空间中不过同一点的三条直线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两两相交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充分不必要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条件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必要不充分条件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充要条件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既不充分也不必要条件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在同一平面内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可能有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两两平行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可能没有公共点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所以不能推出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两两相交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两两相交且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不经过同一点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可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确定平面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在同一平面内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综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两两相交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的必要不充分条件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266412" y="931553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312646"/>
            <a:ext cx="12190413" cy="387803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三点确定的平面为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BM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三点确定的平面为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4132617" y="1198380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2946999"/>
            <a:ext cx="12190413" cy="330902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492501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已知平面外一点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和平面内不共线三点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A′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B′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C′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分别在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若延长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A′B′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B′C′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A′C′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与平面分别交于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三点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三点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成钝角三角形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B.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成锐角三角形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成直角三角形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D.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在一条直线上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为已知平面与平面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A′B′C′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的公共点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由基本事实知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共线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0348944" y="117298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626240"/>
            <a:ext cx="12190413" cy="358129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9396" y="492501"/>
            <a:ext cx="9389306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已知直三棱柱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的所有棱长都相等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所成角的余弦值为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6514560" y="118568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9217" name="image79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489" y="171199"/>
            <a:ext cx="2388870" cy="24705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6097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61796" y="1612551"/>
                <a:ext cx="9389306" cy="1593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zh-CN" sz="2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  </m:t>
                    </m:r>
                  </m:oMath>
                </a14:m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	        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zh-CN" altLang="zh-CN" sz="1150" dirty="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96" y="1612551"/>
                <a:ext cx="9389306" cy="1593770"/>
              </a:xfrm>
              <a:prstGeom prst="rect">
                <a:avLst/>
              </a:prstGeom>
              <a:blipFill rotWithShape="0">
                <a:blip r:embed="rId5"/>
                <a:stretch>
                  <a:fillRect l="-1169" b="-88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80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5242" y="2930344"/>
            <a:ext cx="2370441" cy="2607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65803" y="3239167"/>
                <a:ext cx="11042777" cy="30424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或其补角为异面直线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因为直三棱柱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的所有棱长都相等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设三棱柱的棱长都为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由余弦定理的推论可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03" y="3239167"/>
                <a:ext cx="11042777" cy="3042436"/>
              </a:xfrm>
              <a:prstGeom prst="rect">
                <a:avLst/>
              </a:prstGeom>
              <a:blipFill rotWithShape="0">
                <a:blip r:embed="rId7"/>
                <a:stretch>
                  <a:fillRect l="-993" t="-2405" b="-14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9383" y="492501"/>
            <a:ext cx="863417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在四面体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分别是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 err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 err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则下列说法中错误的是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7019350" y="120602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81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1727" y="837470"/>
            <a:ext cx="3207652" cy="267367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42004" y="1790605"/>
            <a:ext cx="922566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四点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QME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CBD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∽△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MEQ		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为梯形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21783" y="316516"/>
                <a:ext cx="11938206" cy="5560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同理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MNPQ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为平行四边形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四点共面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由等角定理知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QME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所以由等角定理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可知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QME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QEM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MQE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∽△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3" y="316516"/>
                <a:ext cx="11938206" cy="5560753"/>
              </a:xfrm>
              <a:prstGeom prst="rect">
                <a:avLst/>
              </a:prstGeom>
              <a:blipFill rotWithShape="0">
                <a:blip r:embed="rId3"/>
                <a:stretch>
                  <a:fillRect l="-919" b="-5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3780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121924"/>
            <a:ext cx="12190413" cy="315997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492501"/>
            <a:ext cx="11589417" cy="5785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是两个不同的平面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是三条不同的直线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是三个不同的点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则下列说法错误的是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内不共线的三点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为异面直线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的公共点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所以由基本事实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由基本事实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及点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不共线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的位置关系不确定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的位置关系亦不确定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由基本事实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及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3930404" y="906153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017311"/>
            <a:ext cx="12190413" cy="327699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92501"/>
                <a:ext cx="11589417" cy="32247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在正四棱锥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则三棱锥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的体积为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224794"/>
              </a:xfrm>
              <a:prstGeom prst="rect">
                <a:avLst/>
              </a:prstGeom>
              <a:blipFill rotWithShape="0">
                <a:blip r:embed="rId4"/>
                <a:stretch>
                  <a:fillRect l="-947" r="-684" b="-17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7759922" y="1477907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83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7124" y="2997740"/>
            <a:ext cx="2511617" cy="303105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54545" y="3676755"/>
            <a:ext cx="1158941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的交点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由题意知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为等腰三角形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227489"/>
                <a:ext cx="11589417" cy="3603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在等腰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BPC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27489"/>
                <a:ext cx="11589417" cy="3603872"/>
              </a:xfrm>
              <a:prstGeom prst="rect">
                <a:avLst/>
              </a:prstGeom>
              <a:blipFill rotWithShape="0">
                <a:blip r:embed="rId3"/>
                <a:stretch>
                  <a:fillRect l="-947" b="-1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8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8515" y="899483"/>
            <a:ext cx="3074158" cy="360334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9777" y="3683921"/>
            <a:ext cx="13060513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三棱锥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baseline="-25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EFG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三棱锥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EFG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三棱锥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baseline="-25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ECG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29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2" y="876357"/>
            <a:ext cx="1158941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与平面有关的基本事实及推论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CN" sz="2600" b="1" smtClean="0">
                <a:latin typeface="Times New Roman" panose="02020603050405020304" pitchFamily="18" charset="0"/>
              </a:rPr>
              <a:t>  (</a:t>
            </a:r>
            <a:r>
              <a:rPr lang="en-US" altLang="zh-CN" sz="2600" b="1">
                <a:latin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与平面有关的三个基本事实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187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260" y="3152319"/>
            <a:ext cx="1944243" cy="729091"/>
          </a:xfrm>
          <a:prstGeom prst="rect">
            <a:avLst/>
          </a:prstGeom>
        </p:spPr>
      </p:pic>
      <p:pic>
        <p:nvPicPr>
          <p:cNvPr id="4" name="image188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6150" y="4660191"/>
            <a:ext cx="2025730" cy="809148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761153"/>
              </p:ext>
            </p:extLst>
          </p:nvPr>
        </p:nvGraphicFramePr>
        <p:xfrm>
          <a:off x="503777" y="2057305"/>
          <a:ext cx="11233404" cy="4297680"/>
        </p:xfrm>
        <a:graphic>
          <a:graphicData uri="http://schemas.openxmlformats.org/drawingml/2006/table">
            <a:tbl>
              <a:tblPr firstRow="1" firstCol="1" bandRow="1"/>
              <a:tblGrid>
                <a:gridCol w="1702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4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2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2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06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基本事实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内容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图形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符号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8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基本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事实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过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________________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三个点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有且只有一个平面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三点不共线</a:t>
                      </a:r>
                      <a:r>
                        <a:rPr lang="en-US" sz="25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⇒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存在唯一的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使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zh-CN" sz="25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8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基本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事实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如果一条直线上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一个平面内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那么这条直线在这个平面内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sz="25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CN" sz="25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且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sz="25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CN" sz="25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25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⇒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5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⊂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2651474" y="3073940"/>
            <a:ext cx="25298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不在一条直线上</a:t>
            </a:r>
            <a:endParaRPr lang="zh-CN" altLang="en-US" sz="25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67230" y="4614640"/>
            <a:ext cx="11897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两个点</a:t>
            </a:r>
            <a:endParaRPr lang="zh-CN" altLang="en-US" sz="25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11860560" y="2035080"/>
              <a:ext cx="79560" cy="688680"/>
            </p14:xfrm>
          </p:contentPart>
        </mc:Choice>
        <mc:Fallback>
          <p:pic>
            <p:nvPicPr>
              <p:cNvPr id="5" name="墨迹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51200" y="2025720"/>
                <a:ext cx="98280" cy="70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42665"/>
            <a:ext cx="12190413" cy="653697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49777" y="388875"/>
                <a:ext cx="13060513" cy="434978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为等腰直角三角形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则在等腰直角三角形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易求得点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的距离即点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到底面的距离为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正方形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CEB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故所求三棱锥的体积为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77" y="388875"/>
                <a:ext cx="13060513" cy="4349781"/>
              </a:xfrm>
              <a:prstGeom prst="rect">
                <a:avLst/>
              </a:prstGeom>
              <a:blipFill rotWithShape="0">
                <a:blip r:embed="rId3"/>
                <a:stretch>
                  <a:fillRect l="-840" b="-5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815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69383" y="492501"/>
            <a:ext cx="801112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二、多选题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则下列结论正确的是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1533239" y="2392942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8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2359" y="1353580"/>
            <a:ext cx="3267024" cy="294032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4681" y="2997740"/>
            <a:ext cx="8011122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三点共线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3" y="492501"/>
            <a:ext cx="8011122" cy="542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的交线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三点共线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ABC.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79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888209"/>
            <a:ext cx="12190413" cy="240609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是正三棱柱的顶点或所在棱的中点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则表示直线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是异面直线的图形有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3470597" y="1185680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86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7766" y="1756728"/>
            <a:ext cx="6178372" cy="21423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1782" y="3808655"/>
            <a:ext cx="1158941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为所在棱的中点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1"/>
            <a:ext cx="12190413" cy="62943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1782" y="837470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87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3602" y="1054400"/>
            <a:ext cx="1963882" cy="20659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5804" y="1485551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为所在棱的中点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03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670787"/>
            <a:ext cx="12190413" cy="349057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2477" y="492501"/>
            <a:ext cx="8641080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如图是正四面体的平面展开图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则在这个正四面体中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7289768" y="983070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10241" name="image88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058" y="367316"/>
            <a:ext cx="2552213" cy="23888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8475" y="1472851"/>
            <a:ext cx="7915728" cy="1154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平行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为异面直线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成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60°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角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2283" y="2578386"/>
            <a:ext cx="8707301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把平面展开图还原成正四面体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244" name="image89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477" y="3320168"/>
            <a:ext cx="2989355" cy="27917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5335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64683" y="3137567"/>
            <a:ext cx="8707301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其中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重合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三点重合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∵△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GMH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为等边三角形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成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60°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由图易得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因此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正确的选项是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BCD.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993583"/>
            <a:ext cx="12190413" cy="330072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492501"/>
            <a:ext cx="733801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三、填空题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正方体的底面与正四面体的底面在同一平面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与正方体的六个面所在的平面相交的平面个数为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6177092" y="2337595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4</a:t>
            </a:r>
            <a:endParaRPr lang="zh-CN" altLang="en-US" sz="2600" b="1" dirty="0">
              <a:solidFill>
                <a:srgbClr val="C00000"/>
              </a:solidFill>
            </a:endParaRPr>
          </a:p>
        </p:txBody>
      </p:sp>
      <p:pic>
        <p:nvPicPr>
          <p:cNvPr id="5" name="image90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8034" y="1381062"/>
            <a:ext cx="4312725" cy="161667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25250" y="2993584"/>
            <a:ext cx="1095953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由图可以看出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平行于正方体左右两个侧面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与另外四个侧面相交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926572"/>
            <a:ext cx="12190413" cy="43333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577027"/>
            <a:ext cx="82021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如图为正方体表面的一种展开图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则图中的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EF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在原正方体中互为异面直线的有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6743287" y="1218597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</a:rPr>
              <a:t>3</a:t>
            </a:r>
            <a:endParaRPr lang="zh-CN" altLang="en-US" sz="2600" b="1" dirty="0">
              <a:solidFill>
                <a:srgbClr val="C00000"/>
              </a:solidFill>
            </a:endParaRPr>
          </a:p>
        </p:txBody>
      </p:sp>
      <p:pic>
        <p:nvPicPr>
          <p:cNvPr id="5" name="image91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26" y="392970"/>
            <a:ext cx="2655555" cy="212444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1782" y="1943005"/>
            <a:ext cx="8202121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把平面展开图还原为原正方体如图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92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8774" y="2781713"/>
            <a:ext cx="2808351" cy="206509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86882" y="4953411"/>
            <a:ext cx="8202121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易知异面直线有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589087"/>
            <a:ext cx="12190413" cy="370522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39748" y="454401"/>
                <a:ext cx="7915728" cy="14845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是异面直线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分别为线段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所成角的大小为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48" y="454401"/>
                <a:ext cx="7915728" cy="1484574"/>
              </a:xfrm>
              <a:prstGeom prst="rect">
                <a:avLst/>
              </a:prstGeom>
              <a:blipFill rotWithShape="0">
                <a:blip r:embed="rId4"/>
                <a:stretch>
                  <a:fillRect l="-1387" r="-1387" b="-497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3412271" y="1816005"/>
            <a:ext cx="853119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60°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1265" name="image93.jpe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03" y="405416"/>
            <a:ext cx="2703566" cy="20939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621688" y="2612330"/>
            <a:ext cx="957803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1268" name="image94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530" y="3518329"/>
            <a:ext cx="2638775" cy="19666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2096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694531" y="3213767"/>
                <a:ext cx="9578031" cy="2426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𝑩𝑮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𝑮𝑫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𝑩𝑮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𝑮𝑫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𝑭𝑪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GF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或其补角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31" y="3213767"/>
                <a:ext cx="9578031" cy="2426305"/>
              </a:xfrm>
              <a:prstGeom prst="rect">
                <a:avLst/>
              </a:prstGeom>
              <a:blipFill rotWithShape="0">
                <a:blip r:embed="rId7"/>
                <a:stretch>
                  <a:fillRect l="-1146" b="-27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1"/>
            <a:ext cx="12190413" cy="62943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94531" y="621443"/>
                <a:ext cx="9578031" cy="2801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𝟕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所成角的大小为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31" y="621443"/>
                <a:ext cx="9578031" cy="2801023"/>
              </a:xfrm>
              <a:prstGeom prst="rect">
                <a:avLst/>
              </a:prstGeom>
              <a:blipFill rotWithShape="0">
                <a:blip r:embed="rId3"/>
                <a:stretch>
                  <a:fillRect l="-1146" b="-21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11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713564"/>
              </p:ext>
            </p:extLst>
          </p:nvPr>
        </p:nvGraphicFramePr>
        <p:xfrm>
          <a:off x="478504" y="1244124"/>
          <a:ext cx="11233404" cy="2926843"/>
        </p:xfrm>
        <a:graphic>
          <a:graphicData uri="http://schemas.openxmlformats.org/drawingml/2006/table">
            <a:tbl>
              <a:tblPr firstRow="1" firstCol="1" bandRow="1"/>
              <a:tblGrid>
                <a:gridCol w="1819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5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5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2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06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基本事实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内容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图形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符号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21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基本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事实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如果两个不重合的平面有一个公共点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那么它们有且只有一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条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__________________</a:t>
                      </a:r>
                      <a:endParaRPr kumimoji="0" lang="zh-CN" sz="2600" i="0" u="none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25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且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25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sz="25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⇒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∩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且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25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image189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7906" y="1993805"/>
            <a:ext cx="2160271" cy="198077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493211" y="3671221"/>
            <a:ext cx="28648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过该点的公共直线</a:t>
            </a:r>
            <a:endParaRPr lang="zh-CN" altLang="en-US" sz="25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墨迹 4"/>
              <p14:cNvContentPartPr/>
              <p14:nvPr/>
            </p14:nvContentPartPr>
            <p14:xfrm>
              <a:off x="770760" y="2074320"/>
              <a:ext cx="10623600" cy="3223440"/>
            </p14:xfrm>
          </p:contentPart>
        </mc:Choice>
        <mc:Fallback>
          <p:pic>
            <p:nvPicPr>
              <p:cNvPr id="5" name="墨迹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1400" y="2064960"/>
                <a:ext cx="10642320" cy="324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010595"/>
            <a:ext cx="12190413" cy="322681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9382" y="492501"/>
            <a:ext cx="906623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四、解答题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在空间四边形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分别是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分别在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∶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DH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∶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∶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89" name="image95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642" y="621443"/>
            <a:ext cx="3035320" cy="31498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049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54545" y="2374932"/>
                <a:ext cx="11589417" cy="39600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求证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四点共面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证明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𝑩𝑮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𝑮𝑪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𝑫𝑯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四点共面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2374932"/>
                <a:ext cx="11589417" cy="3960058"/>
              </a:xfrm>
              <a:prstGeom prst="rect">
                <a:avLst/>
              </a:prstGeom>
              <a:blipFill rotWithShape="0">
                <a:blip r:embed="rId4"/>
                <a:stretch>
                  <a:fillRect l="-947" b="-12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66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206325"/>
            <a:ext cx="12190413" cy="512578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589417" cy="362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三点共线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的公共点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三点共线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1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2324259"/>
            <a:ext cx="12190413" cy="394465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8398" y="479801"/>
            <a:ext cx="7915728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16.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在四棱锥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为正方形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边长为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7" name="image96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476" y="524728"/>
            <a:ext cx="2663245" cy="24730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23498" y="1691054"/>
                <a:ext cx="8264032" cy="41150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为等边三角形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的体积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的边长为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为等边三角形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体积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98" y="1691054"/>
                <a:ext cx="8264032" cy="4115037"/>
              </a:xfrm>
              <a:prstGeom prst="rect">
                <a:avLst/>
              </a:prstGeom>
              <a:blipFill rotWithShape="0">
                <a:blip r:embed="rId4"/>
                <a:stretch>
                  <a:fillRect l="-13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22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055580"/>
            <a:ext cx="12190413" cy="519146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81743"/>
                <a:ext cx="11589417" cy="56735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所成角的正切值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或其补角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=45°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𝑷𝑩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所成角的正切值为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81743"/>
                <a:ext cx="11589417" cy="5673541"/>
              </a:xfrm>
              <a:prstGeom prst="rect">
                <a:avLst/>
              </a:prstGeom>
              <a:blipFill rotWithShape="0">
                <a:blip r:embed="rId3"/>
                <a:stretch>
                  <a:fillRect l="-947" t="-107" r="-316" b="-2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5" name="image97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134" y="1220313"/>
            <a:ext cx="2618774" cy="24211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34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61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  <a:tab pos="5311140" algn="l"/>
                <a:tab pos="801116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三个推论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190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6908387" y="2250936"/>
            <a:ext cx="2436723" cy="773811"/>
          </a:xfrm>
          <a:prstGeom prst="rect">
            <a:avLst/>
          </a:prstGeom>
        </p:spPr>
      </p:pic>
      <p:pic>
        <p:nvPicPr>
          <p:cNvPr id="4" name="image191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7041399" y="3512294"/>
            <a:ext cx="2138611" cy="743508"/>
          </a:xfrm>
          <a:prstGeom prst="rect">
            <a:avLst/>
          </a:prstGeom>
        </p:spPr>
      </p:pic>
      <p:pic>
        <p:nvPicPr>
          <p:cNvPr id="6" name="image192.jpeg"/>
          <p:cNvPicPr/>
          <p:nvPr/>
        </p:nvPicPr>
        <p:blipFill>
          <a:blip r:embed="rId5"/>
          <a:stretch>
            <a:fillRect/>
          </a:stretch>
        </p:blipFill>
        <p:spPr>
          <a:xfrm>
            <a:off x="6796630" y="4708088"/>
            <a:ext cx="2501148" cy="869547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731026"/>
              </p:ext>
            </p:extLst>
          </p:nvPr>
        </p:nvGraphicFramePr>
        <p:xfrm>
          <a:off x="389477" y="1389031"/>
          <a:ext cx="10801349" cy="4434840"/>
        </p:xfrm>
        <a:graphic>
          <a:graphicData uri="http://schemas.openxmlformats.org/drawingml/2006/table">
            <a:tbl>
              <a:tblPr firstRow="1" firstCol="1" bandRow="1"/>
              <a:tblGrid>
                <a:gridCol w="1255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7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88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59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推论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内容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图形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作用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15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推论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经过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和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这条直线外一点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有且只有一个平面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确定平面的依据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15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推论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经过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直线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有且只有一个平面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15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推论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经过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直线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有且只有一个平面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2448260" y="2146332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一条直线</a:t>
            </a:r>
            <a:endParaRPr lang="zh-CN" altLang="en-US" sz="25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04267" y="3399885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两条相交</a:t>
            </a:r>
            <a:endParaRPr lang="zh-CN" altLang="en-US" sz="25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68580" y="4642580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两条平行</a:t>
            </a:r>
            <a:endParaRPr lang="zh-CN" altLang="en-US" sz="25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墨迹 9"/>
              <p14:cNvContentPartPr/>
              <p14:nvPr/>
            </p14:nvContentPartPr>
            <p14:xfrm>
              <a:off x="11790360" y="2008440"/>
              <a:ext cx="2520" cy="25200"/>
            </p14:xfrm>
          </p:contentPart>
        </mc:Choice>
        <mc:Fallback>
          <p:pic>
            <p:nvPicPr>
              <p:cNvPr id="10" name="墨迹 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781000" y="1999080"/>
                <a:ext cx="21240" cy="4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61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  <a:tab pos="5311140" algn="l"/>
                <a:tab pos="801116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空间点、直线、平面之间的位置关系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193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3197828" y="2916998"/>
            <a:ext cx="2064284" cy="728823"/>
          </a:xfrm>
          <a:prstGeom prst="rect">
            <a:avLst/>
          </a:prstGeom>
        </p:spPr>
      </p:pic>
      <p:pic>
        <p:nvPicPr>
          <p:cNvPr id="4" name="image194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5879179" y="3018471"/>
            <a:ext cx="1944243" cy="728823"/>
          </a:xfrm>
          <a:prstGeom prst="rect">
            <a:avLst/>
          </a:prstGeom>
        </p:spPr>
      </p:pic>
      <p:pic>
        <p:nvPicPr>
          <p:cNvPr id="6" name="image195.jpeg"/>
          <p:cNvPicPr/>
          <p:nvPr/>
        </p:nvPicPr>
        <p:blipFill>
          <a:blip r:embed="rId5"/>
          <a:stretch>
            <a:fillRect/>
          </a:stretch>
        </p:blipFill>
        <p:spPr>
          <a:xfrm>
            <a:off x="8624030" y="2775572"/>
            <a:ext cx="1944243" cy="1213276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014940"/>
              </p:ext>
            </p:extLst>
          </p:nvPr>
        </p:nvGraphicFramePr>
        <p:xfrm>
          <a:off x="478505" y="1701576"/>
          <a:ext cx="10369294" cy="3255266"/>
        </p:xfrm>
        <a:graphic>
          <a:graphicData uri="http://schemas.openxmlformats.org/drawingml/2006/table">
            <a:tbl>
              <a:tblPr firstRow="1" firstCol="1" bandRow="1"/>
              <a:tblGrid>
                <a:gridCol w="1080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8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2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00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直线与直线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直线与平面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平面与平面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938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平行关系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图形语言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0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符号语言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∥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∥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∥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β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11857320" y="1994400"/>
              <a:ext cx="360" cy="360"/>
            </p14:xfrm>
          </p:contentPart>
        </mc:Choice>
        <mc:Fallback>
          <p:pic>
            <p:nvPicPr>
              <p:cNvPr id="7" name="墨迹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847960" y="19850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12283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96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3668109" y="1765205"/>
            <a:ext cx="1944243" cy="728823"/>
          </a:xfrm>
          <a:prstGeom prst="rect">
            <a:avLst/>
          </a:prstGeom>
        </p:spPr>
      </p:pic>
      <p:pic>
        <p:nvPicPr>
          <p:cNvPr id="8" name="image197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6425660" y="1400267"/>
            <a:ext cx="1944243" cy="1457646"/>
          </a:xfrm>
          <a:prstGeom prst="rect">
            <a:avLst/>
          </a:prstGeom>
        </p:spPr>
      </p:pic>
      <p:pic>
        <p:nvPicPr>
          <p:cNvPr id="9" name="image198.jpeg"/>
          <p:cNvPicPr/>
          <p:nvPr/>
        </p:nvPicPr>
        <p:blipFill>
          <a:blip r:embed="rId5"/>
          <a:stretch>
            <a:fillRect/>
          </a:stretch>
        </p:blipFill>
        <p:spPr>
          <a:xfrm>
            <a:off x="9173200" y="1472451"/>
            <a:ext cx="1699873" cy="1093235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518427"/>
              </p:ext>
            </p:extLst>
          </p:nvPr>
        </p:nvGraphicFramePr>
        <p:xfrm>
          <a:off x="465677" y="583343"/>
          <a:ext cx="10801350" cy="5402834"/>
        </p:xfrm>
        <a:graphic>
          <a:graphicData uri="http://schemas.openxmlformats.org/drawingml/2006/table">
            <a:tbl>
              <a:tblPr firstRow="1" firstCol="1" bandRow="1"/>
              <a:tblGrid>
                <a:gridCol w="112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5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53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753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00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直线与直线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直线与平面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平面与平面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065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相交关系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图形语言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0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符号语言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∩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∩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∩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335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独有关系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图形语言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0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符号语言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是异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面直线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⊂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image199.jpeg"/>
          <p:cNvPicPr/>
          <p:nvPr/>
        </p:nvPicPr>
        <p:blipFill>
          <a:blip r:embed="rId6"/>
          <a:stretch>
            <a:fillRect/>
          </a:stretch>
        </p:blipFill>
        <p:spPr>
          <a:xfrm>
            <a:off x="3630009" y="3824517"/>
            <a:ext cx="2024630" cy="1138436"/>
          </a:xfrm>
          <a:prstGeom prst="rect">
            <a:avLst/>
          </a:prstGeom>
        </p:spPr>
      </p:pic>
      <p:pic>
        <p:nvPicPr>
          <p:cNvPr id="11" name="image200.jpeg"/>
          <p:cNvPicPr/>
          <p:nvPr/>
        </p:nvPicPr>
        <p:blipFill>
          <a:blip r:embed="rId7"/>
          <a:stretch>
            <a:fillRect/>
          </a:stretch>
        </p:blipFill>
        <p:spPr>
          <a:xfrm>
            <a:off x="6311233" y="4077875"/>
            <a:ext cx="2024629" cy="6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023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2566</Words>
  <Application>Microsoft Office PowerPoint</Application>
  <PresentationFormat>自定义</PresentationFormat>
  <Paragraphs>477</Paragraphs>
  <Slides>64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81" baseType="lpstr">
      <vt:lpstr>GBK_S</vt:lpstr>
      <vt:lpstr>MS Gothic</vt:lpstr>
      <vt:lpstr>MS Mincho</vt:lpstr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³He</cp:lastModifiedBy>
  <cp:revision>79</cp:revision>
  <dcterms:created xsi:type="dcterms:W3CDTF">2024-01-05T07:50:57Z</dcterms:created>
  <dcterms:modified xsi:type="dcterms:W3CDTF">2025-11-26T04:27:17Z</dcterms:modified>
</cp:coreProperties>
</file>