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ink/ink1.xml" ContentType="application/inkml+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ink/ink2.xml" ContentType="application/inkml+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ink/ink3.xml" ContentType="application/inkml+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ink/ink4.xml" ContentType="application/inkml+xml"/>
  <Override PartName="/ppt/tags/tag95.xml" ContentType="application/vnd.openxmlformats-officedocument.presentationml.tags+xml"/>
  <Override PartName="/ppt/ink/ink5.xml" ContentType="application/inkml+xml"/>
  <Override PartName="/ppt/tags/tag96.xml" ContentType="application/vnd.openxmlformats-officedocument.presentationml.tags+xml"/>
  <Override PartName="/ppt/ink/ink6.xml" ContentType="application/inkml+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264" r:id="rId8"/>
    <p:sldId id="352" r:id="rId9"/>
    <p:sldId id="265" r:id="rId10"/>
    <p:sldId id="313" r:id="rId11"/>
    <p:sldId id="268" r:id="rId12"/>
    <p:sldId id="338" r:id="rId13"/>
    <p:sldId id="339" r:id="rId14"/>
    <p:sldId id="269" r:id="rId15"/>
    <p:sldId id="270" r:id="rId16"/>
    <p:sldId id="271" r:id="rId17"/>
    <p:sldId id="314" r:id="rId18"/>
    <p:sldId id="353" r:id="rId19"/>
    <p:sldId id="354" r:id="rId20"/>
    <p:sldId id="315" r:id="rId21"/>
    <p:sldId id="316" r:id="rId22"/>
    <p:sldId id="317" r:id="rId23"/>
    <p:sldId id="355" r:id="rId24"/>
    <p:sldId id="275" r:id="rId25"/>
    <p:sldId id="356" r:id="rId26"/>
    <p:sldId id="276" r:id="rId27"/>
    <p:sldId id="277" r:id="rId28"/>
    <p:sldId id="278" r:id="rId29"/>
    <p:sldId id="279" r:id="rId30"/>
    <p:sldId id="280" r:id="rId31"/>
    <p:sldId id="281" r:id="rId32"/>
    <p:sldId id="357" r:id="rId33"/>
    <p:sldId id="360" r:id="rId34"/>
    <p:sldId id="358" r:id="rId35"/>
    <p:sldId id="359" r:id="rId36"/>
    <p:sldId id="361" r:id="rId37"/>
    <p:sldId id="364" r:id="rId38"/>
    <p:sldId id="362" r:id="rId39"/>
    <p:sldId id="363" r:id="rId40"/>
    <p:sldId id="365" r:id="rId41"/>
    <p:sldId id="366" r:id="rId42"/>
    <p:sldId id="367" r:id="rId43"/>
    <p:sldId id="368" r:id="rId44"/>
    <p:sldId id="369" r:id="rId45"/>
    <p:sldId id="370" r:id="rId46"/>
    <p:sldId id="371" r:id="rId47"/>
    <p:sldId id="295" r:id="rId48"/>
    <p:sldId id="296" r:id="rId49"/>
    <p:sldId id="297" r:id="rId50"/>
    <p:sldId id="298" r:id="rId51"/>
    <p:sldId id="299" r:id="rId52"/>
    <p:sldId id="300" r:id="rId53"/>
    <p:sldId id="301" r:id="rId54"/>
    <p:sldId id="302" r:id="rId55"/>
    <p:sldId id="303" r:id="rId56"/>
    <p:sldId id="304" r:id="rId57"/>
    <p:sldId id="372" r:id="rId58"/>
    <p:sldId id="305" r:id="rId59"/>
    <p:sldId id="373" r:id="rId60"/>
    <p:sldId id="306" r:id="rId61"/>
    <p:sldId id="374" r:id="rId62"/>
    <p:sldId id="307" r:id="rId63"/>
    <p:sldId id="308" r:id="rId64"/>
    <p:sldId id="309" r:id="rId65"/>
    <p:sldId id="310" r:id="rId66"/>
    <p:sldId id="343" r:id="rId67"/>
    <p:sldId id="311" r:id="rId68"/>
    <p:sldId id="335" r:id="rId69"/>
    <p:sldId id="375" r:id="rId70"/>
    <p:sldId id="351" r:id="rId71"/>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66" d="100"/>
          <a:sy n="66" d="100"/>
        </p:scale>
        <p:origin x="990" y="30"/>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3:36:14.706"/>
    </inkml:context>
    <inkml:brush xml:id="br0">
      <inkml:brushProperty name="width" value="0.05292" units="cm"/>
      <inkml:brushProperty name="height" value="0.05292" units="cm"/>
      <inkml:brushProperty name="color" value="#FF0000"/>
    </inkml:brush>
  </inkml:definitions>
  <inkml:trace contextRef="#ctx0" brushRef="#br0">20067 6255 0,'0'0'0,"0"0"15,0 0-15,0 0 0,-21 3 0,21-3 16,-25 10-16,12-6 0,0 3 16,-1 1-16,-3 5 0,1-2 15,-2 0-15,-6 7 0,-1 4 16,2-1-16,1 3 0,1 2 15,0 6-15,-4 5 0,1-2 0,1 5 16,2 2-16,0 5 16,3-5-16,5 4 0,3 1 15,2-7-15,3-1 0,0 7 0,3 0 16,2-6-16,1-5 0,3 1 16,4 3-16,2-4 0,1-2 0,2 2 15,3 0-15,-3-5 16,-2-3-16,2 0 0,2 3 15,-1-5-15,0-1 0,4-2 16,3 2-16,-2-6 0,-1-1 0,2-3 16,2-1-16,-2-4 0,-1 0 15,-5-3-15,-4-3 0,-2 1 16</inkml:trace>
  <inkml:trace contextRef="#ctx0" brushRef="#br0" timeOffset="449.4665">20079 6672 0,'0'0'16,"0"0"-16,0 0 0,0 0 0,0 0 15,33-14-15,-33 14 16,33 0-16,-16 0 0,3 3 0,4 0 16,-1 1-16,1 1 0,5 5 15,-2 4-15,0 1 0,-2-1 16,-2 4-16,-1 3 0,-3 1 15,-2-1-15,-1 7 0,-3 2 16,-3-2-16,-2 0 0,-5-3 16,-3-3-16,-1 2 0,0-2 0,-4-1 15,-3-2-15,0 2 0,0-1 16,1-4-16,-1-2 0,0 0 16,2-3-16,0 0 0,1-4 15,-1 0-15,1-2 0,0-6 16,0-3-16,0 0 0,1 1 0,1-1 15</inkml:trace>
  <inkml:trace contextRef="#ctx0" brushRef="#br0" timeOffset="733.077">20563 6587 0,'0'0'0,"0"0"0,0 0 16,0 0-16,0 0 0,-22 18 16,22-18-16,-25 21 0,25-21 0,-30 25 15,13-7-15,-2 0 0,0 0 16,-8 7-16,1 0 16,0-1-16,2-2 0,-1 0 0,-3 2 15,-2 1-15,4 0 0,2-3 16,3-1-16,3-4 0,3-2 15,1-4-15,3 0 0,2-1 16,3 1-16,3-9 0,4-7 16,-1 3-16,0 0 0,0 2 0</inkml:trace>
  <inkml:trace contextRef="#ctx0" brushRef="#br0" timeOffset="1066.5478">21014 6302 0,'0'0'15,"0"0"-15,0 0 0,0 0 0,29 2 0,-29-2 16,24 5-16,-11 1 16,0 1-16,-1 0 0,0 1 15,-3-1-15,-1 3 0,-2 5 16,-4 2-16,-3-3 0,-3-2 0,-3 3 15,-4 1-15,0-2 16,1-2-16,-1 1 0,-1 0 16,1 0-16,1-2 0,-1 0 15,0 0-15,2-1 0,1 0 0,4-2 16,3 3-16,2-1 0,1 1 16,7-3-16,4-1 0,3-1 15,4 1-15,5-3 0,2 0 16,-4-1-16,-3-2 0,-3 2 15</inkml:trace>
  <inkml:trace contextRef="#ctx0" brushRef="#br0" timeOffset="1352.4084">21199 6905 0,'0'0'0,"0"0"15,0 0-15,36-8 0,-19 5 0,6-1 16,5 4-16,7-3 0,2 1 16,1 0-16,3 2 0,5 0 15,-3 0-15,-3-3 0,-3 3 16,-3 3-16,-5-3 0,-3-3 15,-3-1-15,-6 0 0,-3 0 0,-3 1 16,-2 0-16,-3-1 0</inkml:trace>
  <inkml:trace contextRef="#ctx0" brushRef="#br0" timeOffset="1617.6758">21536 6782 0,'0'0'0,"0"0"0,0 0 16,-7 19-16,7-19 0,-12 20 0,2-4 16,0 1-16,0 0 0,-1 2 15,0-1-15,-2 4 0,1 2 16,1-2-16,0 3 0,2-5 15,1-4-15,0 1 0,2-3 16,0-2-16,1-2 0,2-1 16,3-3-16,0-3 0,0 1 0,0 1 15</inkml:trace>
  <inkml:trace contextRef="#ctx0" brushRef="#br0" timeOffset="1999.889">22264 6569 0,'0'0'0,"0"0"0,0 0 16,0 0-16,0 0 0,0 0 0,0 0 16,-25 18-16,25-18 0,-25 18 15,4-5-15,0-1 0,0 2 0,-3 0 16,-3 3-16,-5 4 15,2-2-15,3 2 0,1-2 16,4-2-16,4-2 0,-1 3 16,3 0-16,5-1 0,4-3 0,3-2 15,4 1-15,4-5 0,2 1 16,9-4-16,6 1 0,1-1 16,1-2-16,7-1 15,6 0-15,4-2 0,-4 0 0,6-1 16,-2-2-16,-7 0 0,-5-1 0,-3 0 15,-4 0-15,-4 0 0,-3-2 16,-3-1-16,-3-3 16,-4 2-16,-4-2 0,0 2 0,0 1 15,0 3-15</inkml:trace>
  <inkml:trace contextRef="#ctx0" brushRef="#br0" timeOffset="2266.1496">22215 6675 0,'0'0'0,"0"0"16,0 0-16,-10 16 0,10-16 0,-14 23 16,3-7-16,-2 1 0,0 1 0,0 0 15,-1 4-15,-3 3 16,2 0-16,0 0 0,1-4 15,1 0-15,1-1 0,-2 2 16,3-3-16,4-8 0,0 0 0,2-4 16,1 0-16,4-7 0,0 0 15,7-4-15,2-6 0,-3 3 16,0 2-16,-1-1 0</inkml:trace>
  <inkml:trace contextRef="#ctx0" brushRef="#br0" timeOffset="2967.063">22578 6665 0,'0'0'0,"0"0"16,0 0-16,0 0 0,0 0 0,-1 29 16,1-29-16,-5 27 0,5-27 15,-8 30-15,2-15 0,0 1 16,1-1-16,-2 0 0,-2 1 15,1-3-15,-1 3 0,-3 2 16,-1-1-16,4-2 0,2-3 0,1-1 16,2-4-16,1 0 15,0-4-15,1-3 0,0-3 16,2-1-16,1-1 0,4-4 0,2-2 16,2 0-16,2-1 0,6-4 15,3-5-15,0 3 0,1-3 16,-1 3-16,0 0 0,-1 2 15,0 0-15,3 1 0,0 1 16,-2 3-16,-2 4 0,-1 0 16,-2 3-16,-1 1 0,-2 2 0,-4 1 15,0 3-15,-1 2 0,-2-1 16,0 6-16,-2 0 16,-1 2-16,-1-1 0,-2 3 0,-1 0 15,-1-1-15,-1-1 0,-1 2 16,-2-1-16,0-2 0,-1 0 0,2-3 15,3 2-15,1-3 16,1-3-16,0 2 0,0-1 16,-2-5-16,1 3 0,2-3 15,5-3-15,0-2 0,3-1 0,2-1 16,3-3-16,2-1 0,4 3 16,5-7-16,2-1 0,-2 2 15,-2 2-15,2-2 0,2 3 16,-2 1-16,-1 0 0,2 2 15,-2-2-15,-5 6 0,-2 0 0,-1 3 16,-1 2-16,-3-1 16,-1 3-16,-1 1 0,-1 0 15,-3 3-15,0 3 0,-3 0 16,-1 2-16,-1 1 0,-1-1 0,-2 2 16,-3 1-16,1 1 0,-1-3 15,1 4-15,-2 3 0,0-4 16,1 1-16,1-5 0,2 1 15,2-2-15,1-3 0,0-1 16,0 0-16,0-4 0</inkml:trace>
  <inkml:trace contextRef="#ctx0" brushRef="#br0" timeOffset="3356.3431">23373 6604 0,'0'0'0,"0"0"0,0 0 15,0 0-15,0 0 0,23-3 16,-23 3-16,26 3 0,-26-3 0,30 5 15,-11 1-15,-1 1 16,-1 1-16,0 2 0,-2 0 16,-2 1-16,0 0 0,-2 4 15,-4 3-15,-2 0 0,-3 2 0,-7-1 16,-3 1-16,-3-4 16,-3 1-16,-4 1 0,-6 3 15,2-4-15,1-1 0,-3 2 0,2-1 16,3-4-16,3-1 0,2-4 15,1 2-15,5-3 0,1 0 16,3-6-16,4-1 0,-3-4 16,3 4-16,-2 0 0</inkml:trace>
  <inkml:trace contextRef="#ctx0" brushRef="#br0" timeOffset="3617.7142">23858 6586 0,'0'0'16,"0"0"-16,0 0 0,0 0 0,-25 1 15,25-1-15,-28 11 16,10-2-16,0-1 0,-2 3 0,0 0 16,0 3-16,0-1 0,-5 6 15,1 2-15,3 0 0,3-2 16,4 1-16,3-1 0,3 1 15,2-1-15,8 3 0,4-1 16,5 0-16,3-2 0,9-2 16,5-2-16,1-1 0,0-3 0,-5-1 15,-5-2-15,-4-3 0</inkml:trace>
  <inkml:trace contextRef="#ctx0" brushRef="#br0" timeOffset="4602.5478">26126 6112 0,'0'0'0,"0"0"0,0 0 0,0 0 15,22 0-15,-22 0 0,26 10 16,-26-10-16,34 18 0,-13-4 15,2 4-15,-1 3 0,-1 1 0,3 11 16,-1 6-16,2 7 16,-5-3-16,-7 6 0,-4 2 15,-6 6-15,-4-3 0,-7-1 0,-4 1 16,-3 6-16,-1-6 0,-6-2 16,-4-4-16,2-3 0,5-4 15,-8 2-15,-2-2 0,3-8 16,3-5-16,1-2 0,1-1 15,4-9-15,3-3 0,0-2 16,0-1-16,6-3 0,0-5 0,2 0 16,2 0-16,1-1 0</inkml:trace>
  <inkml:trace contextRef="#ctx0" brushRef="#br0" timeOffset="4833.198">27031 6716 0,'0'0'15,"9"-1"-15,5 1 0,2 0 0,3-3 16,9 3-16,1 0 0,1-1 16,-1-2-16,3 3 0,-2 0 15,-4 0-15,-2 4 0,-3-5 16,-3-2-16,-3-1 0,-3 1 0,-2-1 15,-2 1-15,-1 0 0</inkml:trace>
  <inkml:trace contextRef="#ctx0" brushRef="#br0" timeOffset="5066.5454">27200 6579 0,'0'0'0,"0"0"0,0 0 16,0 0-16,3 26 0,-3-26 16,2 28-16,-2-28 0,2 35 0,-2-17 15,0 1-15,0 2 0,0-3 16,0 9-16,-1-1 0,0-4 16,0 0-16,0-1 0,1-3 15,0-1-15,0-6 0,0 0 16,0 0-16,0-4 0</inkml:trace>
  <inkml:trace contextRef="#ctx0" brushRef="#br0" timeOffset="5902.22">27869 6368 0,'0'0'0,"0"0"0,0 0 16,0 0-16,0 0 0,0 0 16,-1 22-16,1-22 0,-5 22 0,5-22 15,-5 31-15,5-31 0,-7 30 16,3-13-16,-2 1 0,2 0 16,0-1-16,1-1 0,0 1 15,1-3-15,0-3 0,4 0 16,0-1-16,1-2 0,0-1 15,4 0-15,2-4 0,2-2 0,1 2 16,2-7-16,3-2 16,3-2-16,-2-3 0,1-2 15,1-2-15,-1 1 0,-2-4 0,1 3 16,0-2-16,-2-1 0,-1 1 16,0-3-16,-2-3 0,-2 4 15,-2 1-15,-1 0 0,-2 4 16,-1 0-16,-2-1 0,-1 4 15,1 1-15,-2 3 0,0 0 16,0 3-16,-1 4 0,1-3 0,-1 3 16,0 0-16,-3 7 15,-1-3-15,1 5 0,-2 2 0,-2 4 16,-1-1-16,-1 1 0,-2 10 16,0 3-16,0 1 0,0 3 15,-1 8-15,1 5 0,0-2 16,0-3-16,-5 14 0,-3 2 15,1-5-15,3 2 0,-3-1 16,-1 3-16,1 4 0,1-3 0,-1 4 16,0 1-16,-6 0 0,2-9 15,-1 3-15,-2 2 16,4-8-16,3-5 0,-7 16 0,2-9 16,6-21-16,0-3 0,-8 5 15,2-6-15,12-13 0,1-2 0,0-3 16,1-1-16,1-3 15,1 0-15,-4-4 0,-3-3 16,-2-2-16,1 0 0,-1-4 16,0-1-16,0 1 0,2-1 0,0-6 15,0-4-15,1 1 16,0 1-16,-1-5 0,-1-1 0,4 0 16,2-1-16,5-2 0,2-1 15,3-1-15,3-1 0,4-2 16,2-2-16,0 2 0,0 1 0,3-4 15,3-2-15,2 4 0,3 3 16,6-3-16,0-2 16,2 2-16,0-2 0,4 2 15,4 0-15,-2 3 0,-1 5 0,2 0 16,3 0-16,-4 7 0,-2 0 16,-5 4-16,-9 3 0,-4 4 15</inkml:trace>
  <inkml:trace contextRef="#ctx0" brushRef="#br0" timeOffset="6349.9908">28488 5783 0,'0'0'16,"0"0"-16,0 0 0,0 0 0,21-7 15,-21 7-15,28 0 16,-13 0-16,1 2 0,-2 3 0,-1 2 16,0 0-16,-2-2 0,0 5 15,-4 2-15,-2 1 0,-2-3 0,-3 1 16,-2 0-16,-4-3 15,-1 3-15,-3-2 0,-1 0 16,1 0-16,1-2 0,1 0 16,0 1-16,2-1 0,1-2 0,1 0 15,0-1-15,0 0 0,2-1 16,1 1-16,1-1 16,1-1-16,1 1 0,6 0 0,4 1 15,2-1-15,2 2 0,3-2 16,3 3-16,5-3 0,0 1 15,-2 3-15,-1 0 0,-2 0 0,-1 1 16,-3-3-16,-4 0 0,-2 0 16</inkml:trace>
  <inkml:trace contextRef="#ctx0" brushRef="#br0" timeOffset="6600.4442">28713 6547 0,'0'0'0,"0"0"0,26 0 15,-26 0-15,34 7 0,-12-3 16,4 3-16,5 0 0,-3 4 0,2 3 15,-5-2-15,-5-2 16,-5 1-16,-3-4 0,-2 0 16,-1-4-16</inkml:trace>
  <inkml:trace contextRef="#ctx0" brushRef="#br0" timeOffset="6767.1143">28617 6840 0,'0'0'0,"0"0"16,0 0-16,25 0 0,-25 0 0,32 1 16,-9-1-16,2 3 0,3-1 0,8 2 15,3 1-15,-2 0 0,1 0 16,-1-1-16,-6-1 0,-6 1 16</inkml:trace>
  <inkml:trace contextRef="#ctx0" brushRef="#br0" timeOffset="9200.8328">28988 6658 0,'0'0'0,"0"0"0,0 0 16,-2-19-16,2 19 0,-2-20 15,0 9-15,1 0 0,0 1 16,-1-1-16,-1 0 0,-1 1 15,0 2-15,-3 1 0,-1-3 16,-2 3-16,-2 3 0,-4 4 16,-3 0-16,-2 3 0,-1 1 0,-7 3 15,-2 4-15,2 4 0,3 2 16,-8 4-16,2 4 16,3-3-16,1 2 0,4 2 15,3 1-15,4-1 0,4-2 0,1 2 16,3 0-16,4 2 0,2-1 15,3-4-15,2 1 0,1-9 16,2-1-16,4-3 0,3 0 16,2-4-16,1 0 0,2-4 0,0-3 15,1-3-15,-1-4 0,4 0 16,4 0-16,-1-5 0,-1-1 16,0-5-16,0 0 0,-2 0 15,-1 3-15,6-9 0,-1-1 16,-6 4-16,-3 3 0,1-5 15,-3 0-15,-3 4 0,-3 1 16,-4 1-16,-2-1 0,-2 4 0,0 3 16,-5-3-16,-5 3 15,-1 0-15,-1 3 0,-4-2 0,-2 3 16,-3 3-16,-2 1 0,-4 0 16,-2 3-16,3 3 0,2 3 15,-2 2-15,0 2 0,4 2 16,3-1-16,4-1 0,3-2 15,2-2-15</inkml:trace>
  <inkml:trace contextRef="#ctx0" brushRef="#br0" timeOffset="9783.9159">29171 6703 0,'0'0'0,"0"0"0,0 0 0,0 0 15,0 0-15,0 0 0,0 0 16,28 5-16,-28-5 0,24 0 16,-24 0-16,30 4 0,-30-4 0,36 3 15,-14-2-15,-1 2 0,0 0 16,-1-2-16,0-2 0,2-2 16,-4 3-16,-2-1 0</inkml:trace>
  <inkml:trace contextRef="#ctx0" brushRef="#br0" timeOffset="10222.8196">29665 6493 0,'0'0'0,"0"0"0,0 0 16,0 0-16,0 0 0,30-6 15,-30 6-15,26 4 0,-26-4 0,27 7 16,-12 0-16,1 2 16,-2-1-16,-1 6 0,-2-2 15,-2 4-15,-2-1 0,-5 6 0,-4-2 16,-3 2-16,-1-4 0,-5 1 16,-5 1-16,0-1 0,-2-4 15,0 1-15,1-1 0,-2 3 16,4-3-16,1-3 0,3-3 15,4-1-15,-1 2 0,2 0 16,3 1-16,1-6 0,1-1 0,1-3 16,4 4-16,3-4 15,3 0-15,4-1 0,4-2 16,-2 2-16,0-1 0,1-2 0,2 0 16,-1-2-16,-1 2 0,2-3 15,1 0-15,-1 3 0,-2-3 0,0 0 16,-1 0-16,0 0 0,-2-1 15,0-2-15,1-1 16,-4 0-16,-1 3 0,-3 1 16,0 0-16,-1 1 0</inkml:trace>
  <inkml:trace contextRef="#ctx0" brushRef="#br0" timeOffset="10868.4608">30159 6572 0,'0'0'0,"0"0"0,0 0 15,0 0-15,0 0 0,11-21 16,-11 21-16,0 0 0,0 0 0,16-18 15,-13 14-15,1-3 16,1 0-16,-2 4 0,0-1 16,-1 1-16,1-1 0,-2 0 0,-1 4 15,-1-3-15,-2 3 0,0 3 16,-2 1-16,-2 0 0,0 2 16,1-1-16,-1 5 0,1 0 15,0 1-15,1 3 0,-2 1 16,1-1-16,1 0 0,-1-2 15,1 4-15,0-2 0,1-2 16,0 6-16,0-4 0,2-3 16,0 0-16,0-1 0,1 0 15,0-5-15,-1 2 0,2-4 0,3 3 16,-1-4-16,1-2 0,3 0 16,1-1-16,2-2 0,0-4 0,3 3 15,2-3 1,1 0-16,-2 0 0,4-4 0,-1-1 15,1-1-15,-2 2 0,2-2 16,-1 1-16,-1-1 0,-1 2 0,-1 0 16,0-3-16,-2 3 0,-2 1 15,-2 2-15,-1 1 16,0 0-16,-1 3 0,0 0 0,-1 4 16,-2-3-16,-2 3 0,0 0 15,3 3-15,-4 1 0,-2 0 16,0 3-16,-1 3 0,-1 4 15,1-2-15,-1 5 0,0-2 16,-1 6-16,1-3 0,-3 10 16,-1 1-16,1 0 0,0 2 0,-2 5 15,1 0-15,0 0 0,2-4 16,-2 4-16,-1-1 0,0-3 16,0-6-16,-2 2 0,-1 1 15,-2-2-15,0-1 0,-4 3 16,0-1-16,-2-2 0,-1-3 0,-5 0 15,-5 1-15,-2-5 16,-2-1-16,-6 0 0,-4-1 16,1-2-16,1-3 0,4-3 0,10 0 15,8-2-15</inkml:trace>
  <inkml:trace contextRef="#ctx0" brushRef="#br0" timeOffset="11569.8626">31705 6029 0,'0'0'0,"0"0"16,0 0-16,0 0 0,0 0 0,22 23 15,-22-23-15,24 27 0,-9-12 16,0 6-16,2 4 0,-1 1 16,1 3-16,6 12 0,0 2 15,3 10-15,-4-2 0,-5 6 16,-4 0-16,0 8 0,-3-1 0,-6 6 15,-6-4-15,-3-2 0,-2-3 16,-3-1-16,-1 1 0,-4 0 16,1-4-16,-10 0 0,-7 0 15,0-3-15,-1-4 0,-26 23 16,-2-3-16,3-13 0,0-6 16,-4-4-16,-3-2 0,-2 0 15,-3-3-15,-4-2 0,-2-2 16,5-6-16,3-6 0,20-7 15,15-7-15,10-3 0</inkml:trace>
  <inkml:trace contextRef="#ctx0" brushRef="#br0" timeOffset="12133.8004">28018 5555 0,'0'0'0,"-15"7"0,-1 2 0,1 0 16,-1 5-16,-12 11 0,-5 7 16,-8 11-16,2 1 0,-12 19 0,-1 6 15,5-1-15,4-2 0,-7 17 16,-5 9-16,11-6 0,7-7 16,-6 39-16,11-8 0,8-20 15,6-15-15,5 7 0,4 4 16,5-12-16,4-9 0,8 6 15,4 1-15,2-8 0,3-7 0,3 9 16,2 5-16,-2-1 0,-2-5 16,12 0-16,8 0 15,-3-7-15,-2-4 0,-10-18 0,-8-10 16,-3-8-16</inkml:trace>
  <inkml:trace contextRef="#ctx0" brushRef="#br0" timeOffset="13199.814">23822 9294 0,'0'0'0,"0"0"0,0 0 0,0 0 16,0 0-16,0 0 0,0 0 15,0 0-15,0 0 0,0 0 16,29 7-16,-29-7 0,28 3 0,-28-3 15,37 1-15,-13 0 0,0-1 16,2 2-16,3-2 16,8 1-16,1 0 0,1 1 0,-1-1 15,0 1-15,-1-1 0,7 2 16,-2 0-16,-5-1 0,-5-1 16,-2 2-16,1 2 0,-5-3 15,-4 0-15,-10-1 0,-7-1 16,1 0-16,-2 0 0,0 0 0</inkml:trace>
  <inkml:trace contextRef="#ctx0" brushRef="#br0" timeOffset="13402.6418">23773 9725 0,'0'0'15,"0"0"-15,0 0 0,0 0 0,0 0 16,25 6-16,-25-6 16,30 0-16,-30 0 0,45 0 0,-14-1 15,-1-1-15,0 2 0,14-3 16,4-1-16,-2 3 0,-2 0 0,0-1 16,-8 2-16,-6-1 15</inkml:trace>
  <inkml:trace contextRef="#ctx0" brushRef="#br0" timeOffset="19858.0015">30724 6772 0,'0'0'0,"0"0"15,0 0-15,0 0 0,0 0 0,0 0 16,0 0-16,0 0 16,0 0-16,0 0 0,0 0 15,0 0-15,0 0 0,0 0 16,0 0-16,0 0 0,0 0 0,0 0 15,0 0-15,0 0 0,0 0 16,0 0-16,0 0 16,0 0-16,0 0 0,0 0 0,0 0 15,0 0-15,23-7 0,-23 7 16,0 0-16,0 0 0,0 0 0,0 0 16,0 0-16,0 0 15,0 0-15,0 0 0,23 4 16,-23-4-16,0 0 0,0 0 15,0 0-15,0 0 0,0 0 0,0 0 16,0 0-16,0 0 0,0 0 16,25 3-16,-25-3 0,0 0 15,0 0-15,0 0 0,0 0 16,0 0-16,29 1 0,-23 1 16,-1-1-16,1-1 0,-2 0 0,1 3 15,3-2-15,-1-1 16,-1 2-16,1-1 0,1-1 15,-2 0-15,1 0 0,1 3 16,1-3-16,-1 1 0,1-1 0,2 0 16,1 3-16,0-2 0,1 1 15,0-1-15,1-1 0,-1 0 16,0 3-16,1-3 0,1 1 16,0 1-16,-1-1 0,1 2 15,2-2-15,-2 2 0,1 0 16,-1-2-16,0-1 0,-2 3 15,-1-3-15,5 1 0,-1 2 16,-4-1-16,-1-1 0,0 0 0,0 2 16,-2-3-16,0 2 0,-1-2 15,-1 1-15,0 0 0,-3-1 16,1 0-16,-1 0 0,1 2 16,-2-1-16,0-1 0,-1 0 15,-2 0-15,3 0 0,-3 0 16,0 0-16,0 0 0,-4 0 0,2 3 15,-1-3-15,0 1 16,-2-1-16,0 0 0,-1-1 0,1-2 16,0 3-16,1-1 0</inkml:trace>
  <inkml:trace contextRef="#ctx0" brushRef="#br0" timeOffset="20367.6237">30984 6632 0,'0'0'0,"0"0"16,0 0-16,0 0 0,0 0 0,0 0 16,0 0-16,5 26 15,-5-26-15,0 0 0,4 22 16,-4-22-16,2 21 0,-2-21 15,4 21-15,-3-9 0,1 1 0,-2 1 16,0-3-16,-2 4 0,1-2 16,0 2-16,0 0 0,-1 3 15,0-1-15,0 1 0,-2-4 16,2 1-16,0 2 0,-1 1 16,-1 0-16,0-1 0,0-1 15,1 0-15,0-4 0,0 2 16,0-3-16,1-1 0,0-2 15,1-1-15,0 0 0,0 0 16,0-3-16,-1 1 0,1 1 0,0-3 16,1 1-16,0-1 0,0 0 15,0-2-15</inkml:trace>
  <inkml:trace contextRef="#ctx0" brushRef="#br0" timeOffset="21755.7889">31238 7339 0,'0'0'0,"0"0"15,0 0-15,0 0 0,0 0 0,0 0 16</inkml:trace>
  <inkml:trace contextRef="#ctx0" brushRef="#br0" timeOffset="21967.6728">31216 7388 0,'0'0'0,"0"0"0,0 0 0,0 0 15,0 0-15,0 0 0,0 0 0,0 0 16</inkml:trace>
  <inkml:trace contextRef="#ctx0" brushRef="#br0" timeOffset="22576.305">31263 7365 0,'0'0'0,"0"0"0,0 0 0,0 0 16</inkml:trace>
  <inkml:trace contextRef="#ctx0" brushRef="#br0" timeOffset="25751.0232">30644 6822 0,'0'0'0,"0"0"0,0 0 0,0 0 16,0 0-16,0 0 0,0 0 16,0 0-16,0 0 0,0 0 15,0 0-15,23-10 0,-23 10 0,0 0 16,0 0-16,0 0 0,0 0 15,20-8-15,-20 8 16,0 0-16,0 0 0,0 0 16,0 0-16,0 0 0,23-7 0,-23 7 15,0 0-15,8-3 0,-8 3 16,0 0-16,0 0 0,8-1 16,-8 1-16,0 0 0,0 0 15,9 0-15,-9 0 0,9 1 16,-9-1-16,8 3 0,-8-3 0,10 0 15,-3 1-15,1 1 16,-1-2-16,2 1 0,1-1 16,1 3-16,0-2 0,1 2 15,0-1-15,1-1 0,-1 0 0,1 2 16,2 0-16,1 0 0,0-2 16,1 0-16,0 2 0,0-1 15,-2 0-15,1-2 0,-1 3 16,1-3-16,-1 3 0,1-2 15,0 2-15,0-2 0,-2 2 0,5 0 16,-2-2-16,-1 1 16,-2-1-16,-3-1 0,0 3 15,0-2-15,0-1 0,0 0 16,-1 0-16,0 0 0,-1 3 0,0 0 16,-2-2-16,1 2 0,-1-2 15,-2 1-15,0-1 0,-1-1 16,1 0-16,-2 2 0,0-1 15,-1-1-15,1 0 0,-1 0 16,-2 0-16,2 1 0,-2-1 0,0 0 16,0 0-16,0 0 0,-3-2 15,1 0-15,-1 1 0,1-1 16</inkml:trace>
  <inkml:trace contextRef="#ctx0" brushRef="#br0" timeOffset="27051.1852">30992 6529 0,'0'0'0,"0"0"16,0 0-16,0 0 0,0 0 0,0 0 16,0 0-16,0 0 15,0 0-15,13-21 0,-13 21 16,0 0-16,0 0 0,0 0 15,0 0-15,0 0 0,0 0 0,0 0 16,0 0-16,0 0 0,0 0 16,0 0-16,0 0 0,0 0 15,0 0-15,0 0 0,0 0 16,0 0-16,0 0 0,-11 22 16,11-22-16,0 0 0,-3 21 0,3-21 15,-5 21-15,5-21 16,-4 22-16,4-22 0,-5 24 0,3-13 15,0 0-15,0 0 0,-1 4 16,1-1-16,0 2 0,0 0 16,0 1-16,-1-2 0,1 0 15,0 2-15,0-2 16,0 2-16,-1-2 0,1 9 0,0-2 16,0 1-16,0-3 0,-1-2 15,1 3-15,1-3 0,0 3 0,0-3 16,-1 0-16,-1-2 15,1 0-15,-1 0 0,0-3 16,0 1-16,1 0 0,1-3 0,0 0 16,0-1-16,0 0 0,1-2 15,0-1-15,0 0 0,0 0 16,0-3-16,0-1 0,0 0 16,0-2-16,0-1 0,0 0 15,2 4-15,-2-4 0,2-2 16,0-1-16,1-1 0,-1-2 0,0-1 15,0 0-15,0-1 0,1-1 16,-2 0-16,0-2 0,0 0 16,0-1-16,0 1 0,1 2 15,1-3-15,-1-1 0,0-3 16,0 1-16,0-2 0,2 1 0,-2-7 16,0 0-16,0 2 15,1 3-15,-2-3 0,-1 0 16,1 0-16,1 3 0,1-4 15,1 1-15,-2 3 0,-1 0 0,1 0 16,1 0-16,1 0 0,0 1 16,1-1-16,-1 0 0,-1 3 15,-1-2-15,2 3 0,-1-1 16,0 1-16,1-1 0,-1 1 16,-1 0-16,0 1 0,1 1 15,-1 1-15,0 4 0,0-3 16,0 3-16,0 0 0,-1 3 15,-1 0-15,0 1 0,0 3 0,0 0 16,0 0-16,0 0 0,1 3 16,-1 1-16,-1-1 0,0 4 15,-2-3-15,0 4 0,0-1 16,-1-1-16,1 4 0,0-1 16,0 4-16,-1-2 0,0 0 15,-1 3-15,1 1 0,0-1 0,-1 1 16,1 2-16,-2 1 0,2 0 15,-1 3-15,1 1 16,0-1-16,0-1 0,1-1 0,0 3 16,-1-1-16,2 0 0,0 1 15,0 0-15,0 2 0,-1-2 16,1 1-16,0-1 0,1-4 16,0-3-16,0 3 0,-1 0 15,2-2-15,0-3 0,0 1 16,0-1-16,-1-1 0,0 2 0,1-3 15,0 0-15,0-2 0,0-4 16,0 0-16,0 1 16,0-3-16,0 1 0,0-4 0,0 3 15,0-3-15,0-3 0,0 1 16,-1-3-16,0 1 0,0 2 16,-2-3-16,-2-4 0,1 2 15,1 1-15,-1 1 0</inkml:trace>
  <inkml:trace contextRef="#ctx0" brushRef="#br0" timeOffset="29433.8708">30510 6840 0,'0'0'0,"0"0"16,0 0-16,0 0 0,0 0 0,0 0 16,0 0-16,0 0 15,0 0-15,26 14 0,-26-14 16,0 0-16,30 4 0,-30-4 15,23 3-15,-10-3 0,2 1 16,1-1-16,2 0 0,0 3 16,0-3-16,2 3 0,1-2 15,1 2-15,1-2 0,6 2 16,-1 0-16,-1-2 0,1 2 0,-1-3 16,1 3-16,-3-2 0,1 2 15,-2 1-15,1-4 0,-1 2 16,1-2-16,-2 1 0,0 3 15,-2-4-15,-2 0 0,-1 0 16,1 2-16,-1-1 0,-2 0 0,-1-1 16,-3 0-16,-1 0 15,-1 0-15,-1 0 0,-1 0 0,-1 0 16,-1-1-16,-2 0 0,0 1 16,-1 1-16,-1 0 0,-2-1 15,2 0-15,-2 0 0,0 0 16,0 0-16,-4-2 0,0 3 15,0 0-15,-2-1 0,-1 0 16,-1-1-16,0 0 0,0-1 16,1 2-16,-2 0 0,-1-3 0,0 2 15,-1-2-15,-1 1 16,0 0-16,-1 2 0,-2-3 0,1 2 16,-2 0-16,0-1 0,-2-1 15,1 2-15,-2-2 0,-4-1 16,1 1-16,0 0 0,1 2 0,0 1 15,0-4-15,-1 1 16,-1 0-16,1-1 0,1 1 16,1 2-16,0-2 0,0 0 0,-1 2 15,0 0-15,0-1 0,1 1 16,2-2-16,0 0 0,2 1 16,1 0-16,-2-1 0,1 2 15,-1-2-15,3 0 0,2 2 16,1 1-16,0 0 0,2 0 15,1 0-15,2 0 0,0-3 0,3 3 16,1 0-16,2 0 16,0 0-16,0 0 0,5 0 15,1 0-15,0 0 0,2 3 16,2-2-16,2 1 0,1-1 0,4-1 16,2 0-16,0 0 0,1 3 15,8-2-15,1 2 0,-1-3 16,2 0-16,0 2 0,0-1 15,-1 0-15,1-1 0,5 3 16,0 0-16,-2-2 0,-1 2 0,0-2 16,0 2-16,-3-1 15,-2 0-15,-1 1 0,0 1 0,-3-4 16,-2 0-16,-2 3 0,-2 0 16,-1 1-16,-2-3 0,-2 2 15,-2-1-15,-1-1 0,-1 3 16,-4-2-16,-2-1 0,-2-1 15,1 1-15,-4 2 0,-4-3 16,-1 0-16,-3 0 0,-3 0 16,0 0-16,-3 0 0,-1 0 0,-3 0 15,-1 0-15,0-3 0,-2 3 16,-2-2-16,-3-3 0,1 4 16,-2-2-16,-5 3 0,-1 2 15,1-1-15,0 0 0,2 1 16,2-4-16,1 1 0,1 1 15,2-3-15,-1 3 0,4 0 16,1-3-16,2 3 0,2 0 16,2 0-16,3 0 0,2 0 15,2-1-15,2 1 0,3-3 0,2 3 16,0 0-16,3 0 16,3 0-16,1-1 0,3-2 0,3 3 15,1-3-15,3 3 0,4-4 16,-1 4-16,2 0 0,2 0 15,2 0-15,2 3 0,2-2 16,-1-1-16,1 0 0,1-1 16,2 1-16,7 0 0,-2 0 0,-2 0 15,0 0-15,-1 1 0,0-1 16,-2 3-16,-2 1 0,-1-4 16,-2 0-16,-2 0 0,0 3 15,-4-2-15,0 2 0,-2 0 16,-2-3-16,-4 1 0,-3 2 15,-3-1-15,0-1 0,-5-1 0,1 1 16,-4 2-16,-3-3 0,-4 0 16,-2 0-16,-3 0 0,-3 0 15,-2-3-15,-2 3 0,-2 0 16,-2 0-16,-1-1 0,-3-3 16,-6 1-16,-1 2 0,0 1 15,-1 1-15,1-1 0,-1 0 16,3 0-16,1-1 0,1-1 15,1 2-15,-5 3 0,4 1 16,5-4-16,2-4 0,6 3 16,4-1-16,5 2 0,3 0 0,0 0 15,3-1-15,0-1 0,2 1 16,3 1-16,0 0 0,0 0 16,6 1-16,1-2 0,3 1 15,1 1-15,3 1 0,2-2 16,4-2-16,0 2 0,1 2 15,3-2-15,2 0 0,0 0 16,-1 0-16,1-2 0,1 1 16,5 1-16,-1 0 0,-1 1 15,-2-1-15,-1 0 0,-2 2 0,-3-1 16,-3-1-16,-2 3 0,-2-3 16,-3 1-16,-2-1 0,-4 2 15,-2-2-15,-1-2 0,-2 0 16,-1 2-16,-4-2 0,-3 2 15,-3 0-15,-4 0 0,-5-1 0,-3-2 16,-2 3-16,-2-3 16,-2 2-16,-2-2 0,-2 3 15,-6-3-15,0-1 0,-1 1 0,-2-1 16,1 1-16,3 2 0,-1 0 16,-1-1-16,-1-2 0,4 0 15,3-2-15,3 2 0,5 4 16,2 0-16,5 0 0,4-3 15,4 2-15,2 1 0,3 0 16,2-3-16,0 3 0,3 0 0,4-1 16,3 1-16,2 1 0,2-1 15,2 0-15,3 0 0,3 3 16,3-3-16,1 3 0,1 0 16,3-2-16,1 3 0,8-1 15,-2-2-15,1 2 0,0 1 16,1-1-16,-1 3 0,-3-2 15,-1-3-15,0-1 0,1 4 16,-3-1-16,-1 4 0,1-3 16,-4 3-16,-5-5 0,-3-4 0,-2 2 15,-3 3-15,-2-3 0,-2 0 16,-3 0-16,1 1 0,-6-1 16,0 0-16,-5-1 0,-3 2 15,-3-1-15,-3 0 0,-5 0 16,-3-1-16,-1-2 0,-1 2 0,-5-2 15,-3 3-15,-4-4 16,1-2-16,-1 2 0,0 1 0,3-1 16,2 1-16,3-1 0,4 4 15,3-3-15,2 3 0,5-1 16,2 1-16,2 0 0,2 0 16,3 0-16,0 0 0,5 0 15,3 0-15,1 0 0,3 0 16,4 0-16,3 0 0,5 4 15,3 0-15,1-1 0,1-3 16,3 3-16,1-2 0,2 4 0,0 0 16,6-1-16,1-1 15,-3 1-15,-2 0 0,-2-1 16,-2 1-16,-2 1 0,-3 0 0,-1-1 16,0 2-16,-2-1 0,-3-2 15,0 4-15,-2-3 0,-3 0 16,-2-1-16,-2 1 0</inkml:trace>
  <inkml:trace contextRef="#ctx0" brushRef="#br0" timeOffset="30919.617">31718 6648 0,'0'0'0,"0"0"0,0 0 16,0 0-16,0 0 0,0 0 0,0 0 16,6 25-16,-6-25 0,0 0 15,3 24-15,-3-24 0,0 0 16,-1 29-16,0-15 0,0-3 16,0 2-16,-1 2 0,-2 0 15,2 2-15,1-2 0,-1 2 16,-2 1-16,1 0 0,0 0 0,-2 4 15,2-1-15,0 1 16,1-4-16,-2 2 0,1-1 16,1-1-16,1 0 0,-2 1 0,1-1 15,1-2-15,0 0 0,-1-1 16,0-3-16,1 1 0,-1-5 16,1 1-16,0-3 0,0 1 15,1-4-15,0-1 0,1 0 16,-1-2-16,2 3 0,-2-3 15,4-3-15,-2-1 0,0 1 0,1-4 16,1 0-16,-1-1 0,-1 0 16,2-3-16,-1-2 15,-1 2-15,0-1 0,1-1 0,-1-2 16,-1 0-16,0 1 0,-1-9 16,0-2-16,0 3 0,0 3 0,0-1 15,0-3-15,0 2 16,-1 0-16,1 0 0,0-3 15,0 5-15,-1 1 0,1 0 16,1-3-16,0 3 0,0 1 0,-1 2 16,0 1-16,0 0 0,0 0 15,1 3-15,1-3 0,-1 5 16,-1 0-16,0 1 0,0 1 16,0 3-16,0 0 0,0 4 15,2-2-15,-2 2 0,0 0 0,-3 4 16,3 2-16,0-2 0,0 3 15,0 0-15,0 6 0,0-2 16,-1 0-16,0 1 0,0 2 16,0 0-16,1 0 0,-1 7 15,-1 1-15,-1-1 0,1-2 16,-1 2-16,0 1 0,-1-1 16,1 0-16,1 0 0,0-2 15,-1 2-15,1-5 0,0 3 16,0-1-16,1-1 0,0-1 0,1-2 15,1 0-15,0 0 0,1-3 16,-2-2-16,-1 0 16,1-2-16,2-3 0,-1-1 0,-1-3 15,0 0-15,3 2 0,0-4 16,-1-1-16,0 1 0,1-3 16,1-2-16,-1 1 0,-1-3 15,0-1-15,0 1 0,-1-2 16,1-2-16,0-1 0,-1 2 15,0-4-15,0 3 0,2-3 0,-2-2 16,-1 0-16,0-3 0,1 0 16,0 3-16,0 0 15,-1 2-15,-1-1 0,0 0 0,1 3 16,-1 2-16,0-1 0,-1 4 16,2 0-16,-1 0 0,0 0 0,0 5 15,1-3-15,0 6 16,0-2-16,0 3 0,0 0 15,0 0-15,2 0 0,-1 4 16,1 0-16,0 3 0,0 0 0,0 4 16,-1-1-16,0 1 0,-1 0 15,0 3-15,0 0 0,-1 1 16,-1 2-16,0 5 0,0 1 16,-1-3-16,1 1 0,0-1 15,-1-1-15,-1 2 0,2-2 0,-1 1 16,0-1-16,-1-1 15,1 0-15,2 0 0,1-1 16,-1-3-16,0-1 0,1 0 0,1-3 16,-1 1-16,0-1 0,0-2 15,1-1-15,-1 2 0,0-4 16,0 3-16,0-2 0,0-2 16,0 0-16,-1-1 0,-3-1 15,2 0-15,0 0 0,0 0 16</inkml:trace>
  <inkml:trace contextRef="#ctx0" brushRef="#br0" timeOffset="33401.0149">28352 9468 0,'0'0'0,"0"0"15,0 0-15,0 0 0,0 0 0,0 0 16,0 0-16,0 0 0,-3 27 16,3-27-16,-2 24 0,2-24 15,-4 31-15,1-11 0,-2 0 16,1 2-16,-1 1 0,0 4 16,-1 1-16,-1 8 0,-2 0 0,1 2 15,1 2-15,0 6 16,-1-1-16,0 0 0,1 1 15,-1-4-15,1 0 0,1 5 0,1 3 16,1-8-16,0-4 0,0 0 16,-1-1-16,0-3 0,2-2 15,1-3-15,-1-1 0,1-3 16,0-3-16,1-4 0,0-1 16,0-2-16,0-1 0,1-3 15,0-1-15,0-6 0,-2 0 0,2-4 16,0 0-16,0 0 0,0 0 15,-2-4-15,1-3 0,-1 0 16,0 1-16,-2-2 0,1 0 16,-2-2-16,-1-1 0,-1 0 15,0-3-15,-1-1 0,-1-3 16,3 4-16,0 0 0,1 4 16</inkml:trace>
  <inkml:trace contextRef="#ctx0" brushRef="#br0" timeOffset="34501.189">24170 6846 0,'0'0'0,"0"0"15,0 0-15,0 0 0,0 0 0,0 0 16,0 0-16,0 0 16,-15-17-16,15 17 15,0 0-15,0 0 0,0 0 0,0 0 16,0 0-16,0 0 0,0 0 15,0 0-15,25-13 0,-25 13 16,26 2-16,-26-2 0,32 3 16,-32-3-16,37 2 0,-17 1 15,-1-3-15,0 2 0,-1 0 0,4 0 16,-1 2-16,-1-3 0,-2-1 16,0 3-16,-1 1 0,-1-4 15,1 2-15,-3-2 0,-2-2 16,-1 2-16,-1 2 0,-4-1 15,-2-1-15,1 0 0,-1 0 16,-1-1-16,-1-1 0,-2 2 0,2-3 16,-5 2-16,-1-2 15,0 2-15,0-2 0,1 2 0</inkml:trace>
  <inkml:trace contextRef="#ctx0" brushRef="#br0" timeOffset="34851.0866">24403 6654 0,'0'0'0,"0"0"0,0 0 16,0 0-16,0 0 0,0 0 15,2 24-15,-2-24 0,0 0 16,0 25-16,0-25 0,0 23 0,0-23 15,-1 29-15,-1-15 0,-2 3 16,1-3-16,0 1 0,-1 3 16,1 0-16,0 0 0,-2 0 15,1 0-15,-2 2 0,1-1 16,-1-1-16,2 0 0,0-1 16,-1-3-16,2 1 0,0-1 15,0 0-15,1-3 0,1 0 16,0-4-16,0 0 0,1-3 15,1 2-15,1-1 0,-1-2 0,1 0 16,-2-3-16,3 1 0,-3-1 16</inkml:trace>
  <inkml:trace contextRef="#ctx0" brushRef="#br0" timeOffset="35584.412">25149 6675 0,'0'0'16,"0"0"-16,0 0 0,0 0 16,0 0-16,-20 8 0,20-8 15,-19 11-15,19-11 0,-28 10 0,10-3 16,1-2-16,-2 4 0,-2-1 15,-2 2-15,0-2 16,1 2-16,-6 1 0,3 0 0,3-1 16,1-2-16,3 3 0,3-2 15,2-1-15,4 0 0,1-1 16,1-1-16,3-1 0,1-2 16,3 0-16,3 1 0,1-1 15,3 0-15,3-1 0,2 1 16,1 0-16,1-2 0,6 2 15,1 1-15,-1-1 0,0-1 0,1 0 16,2 0-16,-2 0 0,-1 3 16,-1-3-16,-1 1 0,-1 0 15,-3-3-15,-1 1 0,0-1 16,-2 0-16,-1 0 0,-2 0 16,-1 2-16,-1-4 0,-2 2 15,-1-1-15,1-2 0,-2 3 0,0-3 16,-2-1-16,-2-1 15,-2-1-15,0 3 0,1-1 0,-1 1 16,1 1-16</inkml:trace>
  <inkml:trace contextRef="#ctx0" brushRef="#br0" timeOffset="35869.8509">25029 6751 0,'0'0'16,"0"0"-16,0 0 0,0 0 0,0 0 16,0 0-16,1 25 0,-1-25 15,0 0-15,-1 24 0,1-24 16,-3 22-16,-1-11 0,1 0 16,-1 2-16,-1-1 0,1 2 15,0 1-15,-1 2 0,0-2 0,-1-3 16,1 1-16,0 1 15,1-3-15,-1 1 0,2 0 0,0-1 16,-1-2-16,2 0 0,0-2 16,1-3-16,0 1 0,1-3 15,0 2-15,0-2 0,0-2 0</inkml:trace>
  <inkml:trace contextRef="#ctx0" brushRef="#br0" timeOffset="36801.2849">25280 6744 0,'0'0'0,"0"0"16,0 0-16,0 0 0,0 0 0,0 0 15,0 0-15,0 28 16,0-28-16,-2 18 0,2-18 15,-2 22-15,2-22 0,-3 25 0,1-11 16,-3 1-16,1-1 0,-1 0 16,0 0-16,-1 0 0,1-1 15,-1-1-15,0-1 0,0-2 16,2 0-16,0-2 0,1 0 16,0-3-16,1 2 0,-1-2 15,1-3-15,0-1 0,0 3 16,2-3-16,1-7 0,1 3 15,1-3-15,3-1 0,1-2 16,-1 0-16,0 1 0,1-2 0,2 2 16,0-2-16,0 0 0,1-3 15,0 0-15,1 3 0,1-3 16,2 0-16,-1-1 0,1 1 16,-2 3-16,-1 0 0,-1 1 15,-1 3-15,-1 3 0,1-3 16,0 4-16,-2-1 0,-2 4 0,1-3 15,-1 6-15,1-3 0,-1 4 16,0-1-16,-1 3 0,-1-1 16,1 5-16,-2-3 0,-1 0 15,0 1-15,0 2 0,-1 0 16,0 1-16,0-2 0,0 1 16,0 1-16,0 3 0,0-3 15,0-2-15,-1 0 0,0-2 16,0 0-16,0 0 0,0 0 15,0-3-15,1 3 0,0-3 0,0-2 16,0-2-16,0 0 0,0 0 16,0 0-16,2-2 0,-1 0 15,0-4-15,1 2 0,1-2 16,2-1-16,-1 0 0,2-1 16,2 1-16,-2 0 0,1 2 15,0-4-15,2 2 0,-1-1 16,0 2-16,-1 1 0,1-1 15,-1-1-15,-1 2 0,1 1 0,1-2 16,-1 3-16,1-1 0,0 4 16,-1 0-16,-1 0 0,0 0 15,-1 3-15,1 1 0,-2 0 16,-1-1-16,1 4 0,-1 1 16,-1-1-16,0 0 0,0 4 15,-2 1-15,-2 1 0,0-3 0,0 1 16,0 3-16,0-3 15,-1 0-15,1 0 0,0 2 0,0-2 16,0 0-16,-1-2 0,1 0 16,0-2-16,0 0 0,1 0 15,0-1-15,-1-2 0,1 0 16,1-4-16,0 1 0,0-1 16,0 0-16,3-2 0,-2-3 15,0-1-15,-1-1 0,0 2 16,0 0-16,0 1 0</inkml:trace>
  <inkml:trace contextRef="#ctx0" brushRef="#br0" timeOffset="37167.3812">25814 6544 0,'0'0'0,"0"0"0,0 0 16,0 0-16,22 7 0,-22-7 0,0 0 16,25 14-16,-25-14 0,0 0 15,22 11-15,-16-5 0,1 1 16,-3 1-16,0 0 0,-2-1 16,-1 0-16,-2 4 0,-1-1 15,-3 1-15,0-3 0,-3 2 16,-1-3-16,0 3 0,-1-2 0,2-1 15,-1 0-15,1 1 16,0 1-16,2-2 0,0-2 0,2 2 16,0-4-16,3 1 0,2 0 15,4-1-15,1 0 0,4 0 16,2-1-16,1 4 0,-1-2 16,3 2-16,3-1 0,-3 1 0,-1-2 15,-2 0-15</inkml:trace>
  <inkml:trace contextRef="#ctx0" brushRef="#br0" timeOffset="37967.09">25729 9431 0,'0'0'0,"0"0"0,0 0 0,-23 10 16,23-10-16,-25 9 0,8-3 15,-3 3-15,-2 0 0,-2 2 16,-1 2-16,-9 3 0,-1-2 0,0 1 15,1-2-15,-5 4 0,5-1 16,2-1-16,2-1 0,3-2 16,3-1-16,3 1 0,3-2 15,4-2-15,3-1 0,3 0 16,3-2-16,4-1 0,2-1 0,5 1 16,3 0-16,2-2 15,2-1-15,4 1 0,2-2 16,3 0-16,3 0 0,0 0 15,3 2-15,6-1 0,1 0 0,0 0 16,1 0-16,-3 0 0,-1 1 16,-1 0-16,-3 2 0,-2-1 15,-3-1-15,-2-1 0,-2 3 16,-3-3-16,0 0 0,-3 0 16,-1 2-16,-3-2 0,-3-1 0,-1 0 15,-2 0-15,-1-1 0,-1-2 16,-3 0-16,-1 0 15,-2-1-15,0 0 0,1 0 0,0 1 16,1 1-16</inkml:trace>
  <inkml:trace contextRef="#ctx0" brushRef="#br0" timeOffset="38268.4578">25627 9519 0,'0'0'0,"0"0"16,0 0-16,0 0 0,0 0 16,0 0-16,-10 23 0,10-23 15,0 0-15,-10 28 0,10-28 16,-8 24-16,3-9 0,-3 2 16,-1 2-16,-1-2 0,0-1 0,-2 3 15,-1-1-15,-1 5 16,0-1-16,2 0 0,1-1 15,1-2-15,1-1 0,1-2 16,0-2-16,1-1 0,2-4 0,1 2 16,2-4-16,1 0 0,1-3 15,0-4-15,3-1 0,0 0 16,-1-1-16,-2 2 0</inkml:trace>
  <inkml:trace contextRef="#ctx0" brushRef="#br0" timeOffset="39183.9393">25922 9511 0,'0'0'0,"0"0"16,0 0-16,0 0 0,0 0 0,0 0 15,0 0-15,5 22 0,-5-22 16,0 0-16,-2 28 15,2-28-15,-5 22 0,5-22 0,-9 29 16,4-13-16,-2 0 0,-2 0 16,-1 2-16,0-2 0,1 0 15,-5 4-15,1-1 0,1-1 16,2 0-16,1-4 0,1-1 16,2-2-16,0-2 0,2-1 15,0-2-15,0-1 0,2-3 0,2-2 16,-2-2-16,2 0 15,1-1-15,1-1 0,1-3 16,2-2-16,0 0 0,4 0 16,2-3-16,0 1 0,0-2 0,5-3 15,-1-1-15,-1 1 0,0-1 16,0 1-16,0 0 0,1 1 16,-1 1-16,0 0 0,1 2 15,-2 1-15,0 3 0,-1-1 16,-1-1-16,-1 2 0,-1 2 0,0 3 15,-1 3-15,-1 0 16,1 0-16,-1 4 0,-2 2 16,0 1-16,-2 0 0,-1 0 0,0 1 15,-1 1-15,-1 2 0,-1 2 16,-1 2-16,0-2 0,0 1 0,0-1 16,-2 0-16,1 0 15,1 0-15,-2-2 0,0-1 16,1-1-16,0 0 0,1-3 15,0 0-15,1-2 0,0-1 0,1 1 16,0-1-16,0-3 0,0 0 16,0 0-16,3-3 0,-1-1 15,2-1-15,0 0 0,3-1 16,-1-2-16,1 2 0,2-4 16,1-1-16,1 2 0,0-1 0,0 0 15,0-1-15,0 0 16,-1 0-16,2-3 0,0 0 15,-1 2-15,0 3 0,0 0 0,0 0 16,-2 2-16,-1 0 0,-1 3 16,0 3-16,-2 0 0,1-2 15,-2 5-15,1 0 0,-2 0 16,-1 2-16,1 1 0,-1 2 16,-1 0-16,-1 2 0,-1 2 15,-1 1-15,-2 0 0,1 1 0,-1 2 16,-2-2-16,0 4 15,1-3-15,-1 1 0,1 0 16,-1-2-16,2 0 0,-1 1 16,-1-1-16,2-2 0,-1 0 0,2-3 15,0 0-15,0-3 0,1-1 16,2-4-16,-1 3 0,1-3 0,1-2 16,1-2-16,2-2 15,0-1-15,2 0 0,-1 0 16,0 3-16,-1-2 0</inkml:trace>
  <inkml:trace contextRef="#ctx0" brushRef="#br0" timeOffset="39534.0378">26596 9412 0,'0'0'0,"0"0"15,0 0-15,20-3 0,-20 3 0,0 0 16,34-2-16,-21 2 15,2 0-15,-1 1 0,1 1 0,1 1 16,-1 1-16,0 1 0,-2 1 16,2 2-16,-1 0 0,-6 0 15,-1 3-15,-4 0 0,-2 0 16,-3 1-16,-4 0 0,-2 0 16,-1-1-16,-1 0 0,0-1 15,0 0-15,1-2 0,0 0 16,-1 1-16,1-2 0,1 1 0,3-3 15,-1-1-15,3 0 0,-1-1 16,3-1-16,1 3 16,0-2-16,1-1 0,4 1 0,3-2 15,1 2-15,3-1 0,3 0 16,4 0-16,-1-1 0,0 0 0,2 0 16,-4 0-16,-1 0 0</inkml:trace>
  <inkml:trace contextRef="#ctx0" brushRef="#br0" timeOffset="39786.0944">26983 9831 0,'0'0'0,"0"0"0,0 0 0,27-3 0,-27 3 16,29 0-16,-7 0 15,2 0-15,0 0 0,10-2 0,2 2 16,-1 0-16,-3 2 0,6-2 16,1 1-16,-4 0 0,-2 0 15,-4 1-15,-4 0 0,-4-2 16,-3-2-16,-4 1 0,-3-1 16,-2-2-16,-2-2 0,-3 3 15,0-1-15,0 1 0</inkml:trace>
  <inkml:trace contextRef="#ctx0" brushRef="#br0" timeOffset="40150.6294">27386 9646 0,'0'0'0,"0"0"0,0 0 15,0 0-15,0 0 0,0 0 0,-10 25 16,10-25-16,-7 21 0,3-8 16,-1 3-16,1 0 0,-1 0 15,0 3-15,-1 1 0,1 0 16,-2-1-16,0 6 0,-1 2 16,1-5-16,1-1 0,-1 2 15,-1-1-15,2-1 0,-1-7 0,2 2 16,0 0-16,1-3 15,0-2-15,1 1 0,0-3 16,0 0-16,0-2 0,2-3 16,0 0-16,0-1 0,1-3 0,-1 2 15,1-2-15,0 0 0,2 0 16,-2 0-16,2-4 0,-1 2 16,1-1-16,-2 3 0</inkml:trace>
  <inkml:trace contextRef="#ctx0" brushRef="#br0" timeOffset="82318.951">8251 9678 0,'0'0'15,"0"0"-15,0 0 0,0 0 16,0 0-16,0 0 0,0 0 16,0 0-16,0 0 0,0 0 15,0 0-15,-2-22 0,2 22 0,0 0 16,0 0-16,0 0 0,24-10 16,-24 10-16,23-5 15,-23 5-15,31-5 0,-12 3 16,-1-1-16,3 2 0,1 0 0,3 0 15,1-4-15,7 2 0,-1 1 16,4 0-16,4-3 0,-1 3 16,0 1-16,11-2 0,3-1 15,-1 1-15,-3 0 0,18-1 16,2 2-16,-6-2 0,-6 0 0,16 1 16,3-2-16,-7 3 0,-7-1 15,18 1-15,3 0 16,-8 0-16,-6 0 0,38-3 0,-6-1 15,-15 3-15,-9 3 0,7-3 16,7-5-16,-15 6 0,-9 2 0,16 2 16,12 1-16,-15-4 15,-8-1-15,14-1 0,9-1 16,-11 2-16,-8 0 0,10-1 16,6-1-16,-8 3 0,-6 2 0,7-1 15,5-2-15,-9 2 0,-4 1 16,7-1-16,6-1 0,-11 0 15,-5-1-15,10 2 0,7 1 16,-7-4-16,-5-1 0,11 1 16,7-1-16,-13 3 0,-9 2 0,9-4 15,8-1-15,-9 4 16,-7 4-16,10 1 0,8-3 16,-15-3-16,-10-5 0,15 4 0,10 3 15,-12 2-15,-10 1 0,10-4 16,6-3-16,-5 1 0,-5 1 15,8 1-15,5 2 16,-16 2-16,-10-1 0,9-1 0,6-1 16,-8-3-16,-7 0 0,3 3 15,4 3-15,-11 1 0,-7 1 0,3-4 16,4-1 0,-5-2-16,-3-1 0,3 2 0,2 1 15,-10 1-15,-8 1 0,5 1 0,3 1 16,-8-3-16,-7-1 0,7 1 15,4 1-15,-8-1 0,-5-1 16,-1 1-16,-1-1 0,-4 1 16,-2 0-16,-2-2 0,-1 2 15,-7-2-15,-4-1 0,-4 0 16,0 1-16,-5 0 0,0 0 0,0-2 16,0 2-16,0 0 0,-2 0 15,-5-1-15,-4-1 16,-6 2-16,-5 0 0,8 0 0,2 0 15,2 0-15</inkml:trace>
  <inkml:trace contextRef="#ctx0" brushRef="#br0" timeOffset="83592.4322">8156 9982 0,'0'0'0,"0"0"0,0 0 0,0 0 16,0 0-16,0 0 0,0 0 0,0 0 15,0 0-15,0 0 0,0 0 16,0 0-16,0 0 0,18-15 16,-18 15-16,0 0 0,26-10 15,-26 10-15,25-4 0,-25 4 16,30-7-16,-11 5 0,2 0 16,1-2-16,1 2 0,2 1 15,4-1-15,7-2 0,0 0 0,1-1 16,4 2-16,-1 0 15,-1 1-15,11 0 0,0 0 16,-1 1-16,2 1 0,9-4 0,-1 0 16,0 4-16,-1-2 0,2 2 15,2-1-15,9-1 0,-3 0 16,1-2-16,-1 1 0,9-1 16,-2 1-16,1 0 0,2 0 15,4 0-15,-2-2 0,23 1 16,-3 0-16,-9-1 0,-5 0 0,-1 1 15,-1 0-15,1 1 0,0 1 16,2 0-16,2 0 0,-3 1 16,-2-1-16,3 0 0,3 2 15,-3-1-15,-6 0 0,6 1 16,4 4-16,-4-4 0,-1 0 0,3 0 16,4 0-16,-4 2 15,-1-1-15,4-4 0,0-6 16,-2 5-16,-4 3 0,2 3 0,1 3 15,-4-3-15,-4-2 0,1-1 16,2 0-16,0 1 0,0 1 16,-1 1-16,-1 0 0,-2 0 15,-3 0-15,1-2 0,0 5 16,-1-3-16,-2 0 0,1-2 16,2-2-16,-3 5 0,-2 1 0,-1 0 15,1 1-15,-9-3 0,-4-2 16,-1 3-16,1 1 15,3-4-15,1 0 0,1 1 0,1 1 16,-11 2-16,-5-4 0,0 2 16,3 2-16,-4 1 0,-3-2 15,2 1-15,-1-4 0,-2 3 16,0 1-16,-3 0 0,-3-1 16,1-1-16,0 1 0,-2 0 15,-4 0-15,0-1 0,0 0 0,-2 1 16,-1-3-16,-6 0 0,-6 3 15,-2-4-15,-2-1 0,-6 2 16,2 0-16,3 1 0,0 0 16,-3-1-16,0 1 0,-2-1 15,0-2-15,-4 1 0,-1-2 16,1 2-16,-1 0 0,-2 1 16,1 0-16,-1 0 0,-2 0 15,2-4-15,-2 4 0,0 0 16,0 0-16,0 0 0,0 0 0,0 0 15,0 0-15,0 0 0,-4-1 16,0-1-16,2 2 0,0-1 16</inkml:trace>
  <inkml:trace contextRef="#ctx0" brushRef="#br0" timeOffset="153804.8858">12631 12102 0,'0'0'0,"-16"5"0,-7 3 15,-10 6-15,-2 3 0,-17 10 0,-16 12 16,-10 8-16,6 2 16,-2 8-16,-1 8 0,0 1 0,9-6 15,-31 39-15,6 2 0,13-8 16,10-5-16,5 8 0,5 6 15,7-12-15,3-5 0,7 13 16,4 12-16,3-8 0,3-5 16,3 6-16,4 4 0,8-6 15,7-3-15,4 9 0,5 4 16,1-10-16,1-6 0,8 9 0,7 10 16,4-9-16,3-6 0,6 4 15,3 2-15,3-7 0,3-8 16,7 6-16,7 1 0,1-15 15,1-7-15,10 7 0,6 3 16,-3-10-16,-1-7 0,14 4 16,12 7-16,-4-15 0,-2-8 0,6 3 15,3 1-15,-6-2 16,-2-2-16,16-2 0,12-2 16,-10-8-16,-6-6 0,2-1 0,0-1 15,-6-4-15,-4-3 0,16-6 16,10-5-16,-12-5 0,-8-3 0,-2-2 15,-2 0-15,-9-8 16,-5-5-16,-1-6 0,2-2 16,-5-3-16,-2 0 0,6-9 0,4-7 15,-4 2-15,-3 1 0,4-13 16,5-9-16,-10 7 0,-6 5 16,5-12-16,5-7 0,-8-6 15,-6-3-15,5-4 0,2-4 16,-9 9-16,-7 7 0,3-9 15,3-5-15,-8 1 0,-5 1 16,-3-5-16,1-7 0,-2 3 16,-2 1-16,-5-4 0,-4-5 15,-6 12-15,-5 2 0,0-8 16,1-8-16,-6 2 0,-1 5 0,-7-3 16,-5-3-16,-4 10 0,-3 6 15,-5-11-15,-2-9 0,-4 8 16,-1 6-16,-7-7 0,-4-4 15,0 10-15,2 7 0,-9-8 16,-6-6-16,-1 8 0,-1 5 0,-7-3 16,-5-3-16,2 8 15,1 7-15,-10-7 0,-7-4 16,-4 6-16,0 6 0,-11-4 16,-5-2-16,4 5 0,3 3 0,-7 1 15,-6 1-15,6 10 0,4 5 16,-13-2-16,-9 1 0,6 7 15,4 5-15,-10-2 0,-6 0 16,10 4-16,6 5 0,-7 8 16,-5 5-16,7 3 0,4 0 0,-13 4 15,-8 3-15,12 5 16,7 3-16,-12 6 0,-8 3 0,9 6 16,7 4-16,-4 8 0,-2 5 15,33-11-15,24-8 0,15-5 16</inkml:trace>
  <inkml:trace contextRef="#ctx0" brushRef="#br0" timeOffset="154820.6021">11144 14401 0,'0'0'0,"0"0"16,0 0-16,0 0 0,0 0 0,0 0 16,0 0-16,0 0 15,0 0-15,0 0 0,0 0 0,0 0 16,0 0-16,0 0 0,23 4 15,-23-4-15,29 4 0,-29-4 0,38 4 16,-15-2-16,2 2 0,3-3 16,2 1-16,10 0 0,4 0 15,1-2-15,0 2 0,10 1 16,0 1-16,3 1 0,4-5 16,11 1-16,-4 0 0,3 1 15,1 3-15,6-1 0,-4-2 0,10 1 16,-1 1-16,-3-1 15,-5 1-15,35-1 0,-8 1 16,-11 0-16,-6-1 0,2 1 16,2 3-16,-3-4 0,-2 2 0,5-2 15,4 0-15,-5-2 0,-3 2 16,5 0-16,0 1 0,3 3 16,0 0-16,-1-7 0,1 0 15,-7 2-15,-3 1 0,5 1 16,4 1-16,-4 2 0,-3-3 0,5 0 15,1 0-15,-3-4 0,-4-1 16,7-2-16,5 3 16,-17 0-16,-12 3 0,3-3 0,2-2 15,1 1-15,1-3 0,-1 4 16,1 0-16,-3 0 0,-2 0 16,-2 0-16,-4 4 0,-6-6 15,-4 0-15,-2-2 0,0 1 16,-7 3-16,-5-3 0,-1 2 15,0-2-15,-8 3 0,-6 0 0,0 1 16,-2 1-16,-3-2 0,-2 1 16,-4-1-16,-5-1 0,-2-1 15,-1-1-15,-5 1 0,-1 0 16,0 2-16,0 0 0,-4 2 16,-1 0-16,-4 0 0,-2 1 15,-8-3-15,-6 0 0,5 0 0,5 0 16,3 0-16</inkml:trace>
  <inkml:trace contextRef="#ctx0" brushRef="#br0" timeOffset="155387.2445">10596 14278 0,'0'0'0,"-7"10"0,-4 5 16,-1 1-16,0 0 0,-10 11 0,-10 6 16,0 5-16,0 1 0,-8 8 15,-2 1-15,6-5 0,5-2 0,-3 5 16,2-6-16,1-4 15,2-4-15,7-7 0,4-4 16,6-4-16,3-5 0,4-6 16,1-5-16,5-5 0,4-3 0,-2 0 15,-1 1-15,0 4 0</inkml:trace>
  <inkml:trace contextRef="#ctx0" brushRef="#br0" timeOffset="155604.2525">10675 14237 0,'0'0'0,"0"0"0,0 0 16,0 0-16,0 0 0,0 0 0,1 25 16,-1-25-16,2 35 0,-1-12 15,0 3-15,0 0 0,0 3 0,0 10 16,0 4-16,1-3 15,-2-1-15,-2 7 0,0 0 16,-2-10-16,-3-4 0,3-7 16,-1-4-16,2-6 0</inkml:trace>
  <inkml:trace contextRef="#ctx0" brushRef="#br0" timeOffset="155771.2555">10374 14590 0,'0'0'0,"0"0"16,0 0-16,0 0 0,18-17 0,2 10 16,9-4-16,6 0 15,5 2-15,22-4 0,7 3 0,0-3 16,-11 4-16,-12 2 0</inkml:trace>
  <inkml:trace contextRef="#ctx0" brushRef="#br0" timeOffset="156848.9798">17452 14396 0,'0'0'0,"0"0"0,0 0 16,0 0-16,0 0 0,0 0 16,0 23-1,0-23-15,-13 35 0,4-17 0,-1 0 0,-1 4 16,0 3-16,-3 5 0,-1 0 16,0-1-16,-2 0 15,-2 6-15,0-2 0,2 0 0,2-2 16,2 0-16,0-5 0,4 2 15,0-5-15,2-3 0,2-2 16,0-7-16,2-1 0,1-6 16,1 0-16,1-11 0,2-8 15,0 1-15,2-1 0,4-10 16,2-6-16,0 2 0,1 4 0,1-4 16,0-2-16,-1 2 0,-1 0 15,0-7-15,0 2 16,0 4-16,0 1 0,5-2 0,5 5 15,-1 1-15,-1 4 0,0 4 16,3 2-16,-1 1 0,0 3 0,5 4 16,6 3-16,-2 4 15,-4 2-15,6 9 0,5 5 16,-4 1-16,-2 2 0,-2 7 16,-3 6-16,-4-1 0,-3-5 0,-6 6 15,-7-1-15,-5-5 0,-4-2 16,-10-9-16,-7-5 0,-2-3 15,-3 0-15,-4-3 0,-2-4 16,4 0-16,-1 0 0,-7-4 16,-1-3-16,4-4 0,2 1 0,0-1 15,1-2-15,4 1 0,6 5 16,4-3-16,3 2 16,5 4-16,1 1 0,3 1 15,1 0-15,0 2 0,3 0 0,4 2 16,3 4-16,6 4 0,2-2 15,5 6-15,5 7 0,-2-3 16,-1 3-16,3 4 0,1 1 16,-3 1-16,-2-1 0,-2 6 15,-5 0-15,-6-3 0,-5-3 0,-8-2 16,-7-6-16,-3-1 0,-1-5 16,-8-3-16,-6-5 15,-2-4-15,-1 0 0,-11-10 0,-10-8 16,1-3-16,0-2 0,-23-15 15,-9-6-15,-4-2 0,9 5 16,-12-4-16,30 13 0,19 8 16</inkml:trace>
  <inkml:trace contextRef="#ctx0" brushRef="#br0" timeOffset="157437.3249">14661 12181 0,'0'0'16,"0"0"-16,0 0 0,0 0 16,0 0-16,-24 11 0,24-11 15,-16 14-15,16-14 0,-15 16 16,15-16-16,-13 21 0,7-8 0,3-1 16,1 1-16,1-1 0,1-2 15,1 0-15,2 1 0,1-3 16,2 0-16,4-2 0,3 0 15,-1-2-15,0-1 0,-1-2 16,0-3-16,-1 0 0,0-1 0,1-3 16,-2-2-16,-1 0 15,-3-1-15,-1 0 0,-2-2 16,-2 1-16,-2 0 0,-7-3 16,-6 1-16,0 0 0,0 2 0,-3 1 15,0 0-15,2 2 0,-1 1 16,1 2-16,-1 3 0,2-1 15,0 1-15,2 2 0,1 2 16,2 3-16,2 0 0,3 0 16,1 1-16,3 0 0,4 0 0,3 1 15,4 1-15,0 0 16,1-2-16,1 3 0,3-2 16,-1 1-16,0 0 0,3-2 0,1 0 15,0-4-15,-1-4 0,-4 1 16,-2-1-16,-1 1 0</inkml:trace>
  <inkml:trace contextRef="#ctx0" brushRef="#br0" timeOffset="158004.9718">14991 10621 0,'0'0'0,"0"0"0,0 0 15,-8 25-15,5-12 0,-3 2 0,0 6 16,-1-2-16,0 2 0,-3 12 16,0 6-16,2-4 0,-1-2 15,-4 9-15,-3-2 0,3-1 0,1-4 16,-1 8-16,2-1 16,2-8-16,1 0 0,-1-4 0,0 1 15,3-7-15,1-4 16,2 0-16,0-1 0,1-5 0,-1 0 15,1-6-15,1-1 16,0 0-16,0-4 0,1-3 0,-2-5 16,2 0-16,1-2 0,0 1 15,0 1-15,-1 1 0</inkml:trace>
  <inkml:trace contextRef="#ctx0" brushRef="#br0" timeOffset="158272.5013">14907 10667 0,'0'0'0,"0"0"16,0 0-16,0 0 0,0 0 0,0 0 16,0 0-16,25 14 0,-25-14 15,26 14-15,-26-14 16,31 22-16,-15-10 0,2 5 0,2 0 15,-2 1-15,1 0 0,3 4 16,-2 3-16,-4-4 0,-1-2 0,-2 0 16,-1-3-16,-1-2 15,-1-3-15,-1-1 0,-1 0 16,-2-3-16</inkml:trace>
  <inkml:trace contextRef="#ctx0" brushRef="#br0" timeOffset="158521.323">15562 10800 0,'0'0'0,"0"0"16,0 0-16,0 0 0,0 0 0,-25 21 16,25-21-16,-30 20 0,14-8 15,-1 1-15,-2-1 0,-1 3 16,1-1-16,-5 4 0,0-1 15,3-3-15,2-3 0,3 0 16,1-4-16,3 0 0,2-3 16,3-1-16,0 0 0,0-3 15,2-3-15,3-4 0,2-4 16,0 3-16,0-1 0,0 1 0</inkml:trace>
  <inkml:trace contextRef="#ctx0" brushRef="#br0" timeOffset="158738.2893">15538 10786 0,'0'0'0,"0"0"0,0 0 15,0 0-15,7 24 0,-7-24 16,8 28-16,-3-10 0,-1 3 0,1 1 16,1 3-16,-1 0 15,2-1-15,1 9 16,-2 6-16,0-6 0,-3-1 0,3 3 15,2-3-15,0-6 0,1-1 0,3-7 16,3-1-16,-4-6 0,-3 0 16,0-4-16</inkml:trace>
  <inkml:trace contextRef="#ctx0" brushRef="#br0" timeOffset="159056.0433">16425 10731 0,'0'0'0,"0"0"15,0 0-15,-19 11 0,19-11 0,-24 15 16,5-1-16,-1 0 0,1 1 15,-6 10-15,-1 6 0,3-2 16,1 0-16,-3 10 0,1-1 16,5-1-16,3-1 0,3 9 15,5-1-15,3-5 0,3-3 0,5-2 16,5 0-16,-1-4 0,2-3 16,1-4-16,1-4 15,-1-6-15,0-4 0,-2-2 0,-3 0 16,0-3-16</inkml:trace>
  <inkml:trace contextRef="#ctx0" brushRef="#br0" timeOffset="159355.9221">16542 10867 0,'0'0'0,"0"0"15,0 0-15,0 0 0,0 0 0,31 10 16,-31-10-16,27 19 0,-14-5 0,1 3 16,1 2-16,-1-1 15,0 3-15,3 4 0,-3 0 16,-2-1-16,-1-2 0,-2 3 16,-1 1-16,-3-2 0,-1-4 0,-1 0 15,-1-2-15,-1-1 0,0-2 16,0-4-16,2-1 0,-1-3 15,-1 0-15,1-7 0,0-5 16,1-2-16,-1-3 0,0 0 16,-1 3-16,0 0 0</inkml:trace>
  <inkml:trace contextRef="#ctx0" brushRef="#br0" timeOffset="159588.1555">16842 10978 0,'0'0'0,"0"0"0,0 0 16,-15 11-16,15-11 0,-22 7 15,22-7-15,-30 14 0,16-7 0,-2 1 16,0 2-16,-1-3 0,1 4 16,-4 0-16,1 3 15,2-3-15,3-1 0,2-3 0,2 1 16,2-2-16,1-2 0,4 3 15,5-6-15,-1 2 0,-1-3 16,1 4-16</inkml:trace>
  <inkml:trace contextRef="#ctx0" brushRef="#br0" timeOffset="159758.0441">17005 11164 0,'0'0'0,"0"0"16,0 0-16,0 0 0,0 0 15,0 0-15,0 0 0,0 0 16,0 0-16,3 25 0,-3-25 16,0 0-16,0 0 0,0 0 15,0 0-15,16 17 0,-16-17 0,0 0 16</inkml:trace>
  <inkml:trace contextRef="#ctx0" brushRef="#br0" timeOffset="160289.1133">17727 10977 0,'0'0'0,"0"0"0,0 0 16,0 0-16,-7 21 0,7-21 0,-7 20 15,7-20-15,-8 27 0,3-13 16,1 1-16,-1-2 0,1 0 15,0 1-15,0 0 0,1 2 16,1-4-16,0 1 0,0-2 16,1-2-16,1-2 0,3 0 15,0-3-15,3 2 0,4-5 16,4 2-16,1-3 0,0-3 0,1 1 16,7-4-16,4 3 15,-2-1-15,-1-3 0,-2 4 0,-1-4 16,-2 3-16,-1 0 0,-1-3 15,1 0-15,-3 2 0,0-1 16,-3 1-16,-2 0 0,-3 1 16,-1 0-16,-2 4 0,-1 1 15,-2 2-15,-2 1 0,-2 2 16,-1-2-16,-1 4 0,1 4 0,-4 4 16,1 2-16,-2 0 0,-1 2 15,-1-1-15,0 2 16,-1-1-16,0 0 0,-2 1 0,1 1 15,1-3-15,2-3 0,-1 2 16,2-2-16,3 0 0,0-1 16,2-5-16,0 0 0,2-5 15,2-5-15,0 0 0,0 0 16,5-4-16,-1-1 0,3-8 16,1-8-16,-1 6 0,-1 1 15,-1 3-15</inkml:trace>
  <inkml:trace contextRef="#ctx0" brushRef="#br0" timeOffset="160487.7008">18612 11314 0,'0'0'16,"0"0"-16,7 17 0,-4-2 15,-1 6-15,-1 3 0,-1 5 16,-4 11-16,-4 3 0,-14 13 15,-10 2 1,-22 4-16,-17-3 0,2-2 0,15-13 0,12-9 16</inkml:trace>
  <inkml:trace contextRef="#ctx0" brushRef="#br0" timeOffset="161237.4199">14599 12338 0,'0'0'0,"0"0"16,0 0-16,0 0 0,0 0 0,7-23 15,-7 23-15,0 0 0,0 0 16,0 0-16,0 0 0,0 0 15,0 0-15,0 0 0,0 0 16,0 0-16,-29 8 0,29-8 16,-34 21-16,14-7 0,-2 2 0,-12 7 15,-5 5 1,-3 0-16,-3 1 0,-14 8 0,-2 2 16,-7 7-16,4-1 0,-11 6 15,1-2-15,0-4 0,1-1 16,-12 6-16,0-1 0,-32 20 15,13-6-15,6-4 0,3-5 16,4-2-16,5-4 0,-2 3 0,0 1 16,4-4-16,3-2 0,2-1 15,0 0-15,0 0 0,2 1 16,-1 0-16,-1 1 0,6-3 16,4-1-16,2-2 0,1 0 15,5 1-15,5 1 0,-2-4 16,-3-6-16,4 0 0,3-3 0,1 2 15,1 2-15,3-9 16,3-5-16,7 5 0,5 2 16,-2-2-16,-2-2 0,3-3 15,2-1-15,3-2 0,1 0 0,4-6 16,2 1-16,4-2 0,4 0 16,4-6-16,4 1 0,3 0 15,2 2-15,2-7 0,-2 1 16,2-1-16,0 0 0,0-4 15,0 4-15,2-3 0,0 0 16,5-4-16,7-2 0,1-3 0,5-1 16,-3 2-16,-4 4 0,-2 0 15</inkml:trace>
  <inkml:trace contextRef="#ctx0" brushRef="#br0" timeOffset="161956.2778">14797 12342 0,'0'0'0,"0"0"0,0 0 0,0 0 16,11 22-16,-11-22 0,14 24 15,-5-9-15,1 2 0,2 2 16,1 3-16,3 3 0,0 1 16,7 11-16,0 3 0,-1-3 15,-1 0-15,8 10 0,3 1 0,4 8 16,0-5-16,0 5 0,3 4 15,3 4-15,-4-3 0,3-1 16,1 1-16,3 5 0,-1-5 0,19 26 16,-4-6-16,-11-14 15,-6-10-15,-2 2 0,-2 4 16,-1-7-16,-1-6 0,-2 4 0,-1 2 16,-2-8-16,-1-6 0,2 1 15,2 2-15,-7-5 0,-4-5 16,3 4-16,4 0 15,-4-7-15,0-3 0,-4 3 16,-2 0-16,-6-10 0,-2-6 0,4-3 16,0-2-16,-1-1 0,-2 1 15,-7-5-15,2 2 0,-2-3 16,-3 0-16,-2-3 0,-1-2 16,2 2-16,-2-2 0,1-4 15,-1-1-15,-2-2 0,-3-5 0,-6-1 16,-7-6-16,0-3 0,1-3 15,2 4-15,4 6 0,1 1 16</inkml:trace>
  <inkml:trace contextRef="#ctx0" brushRef="#br0" timeOffset="162388.4095">14915 12663 0,'0'0'0,"0"0"0,0 0 16,0 0-16,0 0 0,0 0 15,-19 23-15,19-23 0,-19 17 0,19-17 16,-27 22-16,11-11 16,2 2-16,-2-1 0,0 1 0,-1-1 15,1 1-15,-6 1 16,0 1-16,2-2 0,1-3 0,2 1 15,2-1-15,1-2 0,0-1 16,-3-2-16,-3 0 0,-1-4 16,0-2-16,1-4 0,1-4 15,3 2-15,3 1 0,2 1 16</inkml:trace>
  <inkml:trace contextRef="#ctx0" brushRef="#br0" timeOffset="162571.1698">14113 12626 0,'0'0'0,"0"0"0,0 0 0,0 0 15,0 0-15,19 17 0,-19-17 16,23 20-16,-23-20 0,29 27 0,-13-8 16,2 1-16,-1 2 0,6 8 15,2 1-15,-5-6 0,-4-2 16,-2-5-16</inkml:trace>
  <inkml:trace contextRef="#ctx0" brushRef="#br0" timeOffset="181104.9758">21228 13079 0,'0'0'16,"0"0"-16,0 0 0,33-4 0,-18 4 15,6-1-15,6 0 16,7-1-16,0 0 0,8 2 0,6 0 16,8 0-16,-2 0 0,17 1 15,4 0-15,-6 0 0,-6-1 16,17 3-16,4 2 0,-7 0 15,-5-1-15,17 0 0,16 1 16,11 4-16,-18-1 0,7 1 16,4-2-16,-13 0 0,-10 0 0,10 0 15,7-1-15,-11 1 0,-9 0 16,14 1-16,10 1 0,-10-4 16,-7-2-16,17 5 15,11 1-15,-13-2 0,-9-1 0,15 3 16,12 1-16,-14 0 0,-8-2 0,18 1 15,11 1-15,-16 0 16,-11-1-16,11 1 0,10 2 16,-14-3-16,-9 1 0,17 3 15,13 2-15,-18-3 0,-10-3 0,10 3 16,9 3-16,-14-2 0,-10-4 16,11 3-16,8 2 0,-12-2 15,-8-1-15,13 2 0,11-1 16,-15-2-16,-9-3 0,9 4 15,6 3-15,-17-1 0,-11 0 0,8-1 16,5-2-16,-13-1 16,-11-4-16,8 3 0,5 0 15,-17-1-15,-9-3 0,3-3 16,1-1-16,-7 4 0,-5 4 0,4-2 16,4 0-16,-8-2 15,-6 0-15,-2 0 0,-2-2 16,-8 0-16,-4 0 0,0 3 15,0 1 1,0-2-16,0-2 0,-10-2 0,-8-1 16,-3 1-16,-4 2 0,1 1 15,0-1-15,-1 0 0,-3-1 16,-2-1-16,3 1 0,-3-1 16,0 0-16,0 0 0,0-2 15,0 2-15,0 0 0,0 0 0,0 0 16,0 0-16,0 3 0,-2-2 15,0 0-15,-2-2 0,-4 0 16,2 0-16,1 0 0,0 0 16</inkml:trace>
  <inkml:trace contextRef="#ctx0" brushRef="#br0" timeOffset="183071.668">23430 10649 0,'0'0'0,"0"0"0,0 0 16,0 0-16,0 0 0,-25 11 15,25-11-15,-20 17 0,20-17 0,-24 19 16,8-2-16,0-2 0,-1 0 16,-1 5-16,0 2 0,-7 7 15,2 3-15,-3 0 16,-3 0-16,-3 7 0,3-3 0,3-3 15,2-1-15,-4 6 0,3-5 16,1 2-16,0-3 0,5-6 16,1-1-16,4-2 0,3-4 15,1-4-15,1-3 0,2-3 16,4 0-16,0-4 0,-1-3 0,2-4 16,1-2-16,3-6 0,5-1 15,1-3-15,1-4 0,0 1 16,-2 5-16,-2-1 0</inkml:trace>
  <inkml:trace contextRef="#ctx0" brushRef="#br0" timeOffset="183338.3907">23264 10764 0,'0'0'0,"0"0"16,0 0-16,0 0 0,0 0 0,16 21 15,-16-21-15,10 18 0,-10-18 16,13 25-16,-6-11 0,-1 0 16,1 1-16,-1 2 0,-1 1 15,1 0-15,-2 0 0,0 0 16,1 0-16,0 3 0,1 1 0,-1-1 16,1-3-16,1 0 0,0-2 15,1-4-15,0-1 0,1-4 16,-1 0-16,3-3 0,0-1 15,-1-2-15,-1-1 0,-2 3 16</inkml:trace>
  <inkml:trace contextRef="#ctx0" brushRef="#br0" timeOffset="183624.0181">23754 10832 0,'0'0'0,"0"0"0,0 0 0,0 0 0,-23 21 16,23-21-16,-20 20 15,9-8-15,0 2 0,-3 0 0,-3 0 16,-4 4-16,3 0 0,-1 0 16,0 1-16,2-1 0,1-1 15,2-3-15,1 1 0,1-2 16,1-3-16,4-1 0,0-2 15,3 0-15,0-3 0,4-4 16,4 0-16,0-7 0,1-1 0,-1 1 16,-1 3-16,1-2 0</inkml:trace>
  <inkml:trace contextRef="#ctx0" brushRef="#br0" timeOffset="183854.9128">23701 10917 0,'0'0'0,"0"0"0,0 0 16,0 0-16,0 0 0,0 0 15,0 0-15,0 0 0,-5 25 16,5-25-16,-3 20 0,3-20 0,-5 23 16,2-9-16,0 0 15,-1 3-15,1-2 0,0 0 0,0 3 16,1 0-16,0 0 0,0 0 16,0 3-16,-2 0 0,2 0 15,0-2-15,1-2 0,0-2 16,0-1-16,1-1 0,2-1 15,0-5-15,0-3 0,4-4 16,2-1-16,0 0 0,0-1 0,-1 2 16</inkml:trace>
  <inkml:trace contextRef="#ctx0" brushRef="#br0" timeOffset="184188.4891">24199 10759 0,'0'0'0,"0"0"0,0 0 15,0 0-15,0 0 0,0 0 0,0 0 16,-16 20-16,16-20 0,-12 17 16,12-17-16,-18 25 0,7-10 15,-3 4-15,-4 1 0,2 1 16,-1 0-16,-6 7 0,-1 1 15,0 0-15,1-1 0,-5 5 16,3 2-16,3-6 0,2-1 0,1-3 16,1 0-16,2-3 0,1-2 15,3-4-15,1 1 16,4-6-16,1-1 0,2-4 0,-1-4 16,3 1-16,2-3 0,2-7 15,5 0-15,-1-3 0,0-1 16,0 3-16,-2 1 0,-1 0 15</inkml:trace>
  <inkml:trace contextRef="#ctx0" brushRef="#br0" timeOffset="184522.1614">24189 10803 0,'0'0'0,"0"0"0,0 0 15,0 0-15,0 0 0,7 24 16,-7-24-16,9 21 0,-9-21 0,8 27 16,-5-9-16,1 0 15,-2 2-15,-1 1 0,0 0 16,-1 1-16,-1 0 0,-1 6 0,0 1 16,-2-4-16,1 1 0,-1 2 15,-1-3-15,1 0 0,-1-2 16,0 2-16,-1-2 0,2-8 15,1-1-15,-1-1 0,1-2 16,1-3-16,0-1 0,-2-3 16,0-4-16,-1 0 0,1-1 0,-2-2 15,1-4-15,-2 0 0,1-1 16,0 1-16,1 0 0,0 0 16</inkml:trace>
  <inkml:trace contextRef="#ctx0" brushRef="#br0" timeOffset="184689.0154">23963 11132 0,'0'0'0,"0"0"16,0 0-16,0 0 0,0 0 0,0 0 16,0 0-16,0 0 15,0 0-15,25-12 0,-25 12 0,27-4 16,-27 4-16,29-2 0,-12 1 16,2 0-16,0-1 0,1 2 15,0 3-15,-2-2 0,-3-1 0,-2 0 16</inkml:trace>
  <inkml:trace contextRef="#ctx0" brushRef="#br0" timeOffset="186504.8161">24292 10943 0,'0'0'0,"0"0"16,0 0-16,0 0 0,-3-22 0,3 22 15,-6-19-15,0 9 16,-1 0-16,-4-1 0,-2 0 16,-1 0-16,-2 0 0,-4 0 15,-4 1-15,-8-1 0,-1 1 0,-7 2 16,-4 2-16,-11 3 0,1 5 16,-5 1-16,-5 2 0,-6 5 15,6 4-15,-10 4 0,2 4 16,9 0-16,8 2 0,-3 4 15,8 1-15,10-7 0,9-4 16,6 3-16,5 1 0,6-1 16,7-3-16,6 0 0,4 2 15,1-5-15,3 0 0,10-1 16,6 0-16,1 0 0,2-3 0,5 2 16,3-1-16,-3-5 0,1 1 15,10-1-15,2-1 0,-3-5 16,-2-1-16,2-4 0,2 0 15,-4-3-15,-1-3 0,-1-1 16,0-3-16,-2 0 0,0 1 16,-4-3-16,-1-5 0,-5 3 15,-2 0-15,-2-4 0,-1 1 0,-4 0 16,-5 3-16,-1-3 0,-3-1 16,-2 1-16,-4 3 0,-6 3 15,-3-3-15,-2 1 0,-1 3 16,-7 3-16,-5 0 0,-5 7 15,-4 1-15,-7 5 0,-7 3 16,3 1-16,3 2 0,-10 7 16,-1 2-16,8 4 0,6-3 0,6 7 15,4 1-15,6-2 0,5-2 16,8 0-16,7-1 16,4 0-16,4-1 0,8 0 0,7 1 15,2-7-15,2 0 0,9-1 16,4 0-16,1-3 0,2-2 15,4-1-15,5-4 0,-5-3 16,-2 0-16,3-5 0,3-4 16,-6 2-16,-4 0 0,3-5 15,-1-1-15,-8-2 0,-5 1 0,-5-2 16,-3-4-16,-6 5 0,-1-2 16,-5-4-16,-1-4 0,-2 3 15,-4 1-15,-4 0 0,-4 1 16,0 0-16,-2 3 0,-6 2 15,-4-2-15,-3 5 0,-3-2 0,-2 4 16,1 6-16,0 0 16,0 4-16,4-1 0,3-1 15,3 2-15,4-1 0,2-1 0</inkml:trace>
  <inkml:trace contextRef="#ctx0" brushRef="#br0" timeOffset="186971.7956">25460 10773 0,'0'0'0,"0"0"0,0 0 15,0 0-15,0 0 0,-21 19 16,21-19-16,-22 21 0,22-21 0,-28 29 15,10-11-15,0 3 16,1 1-16,-9 9 0,-1 2 16,0-2-16,2-1 0,-5 9 15,1 0-15,3 0 0,1-6 0,-5 6 16,2-3-16,4-7 0,4-1 16,4-4-16,2-3 0,4-5 15,2 1-15,1-6 0,3-4 16,1-3-16,3-4 0,3-4 15,4-3-15,2-5 0,1-1 0,-2 3 16,-2 1-16,0 2 16</inkml:trace>
  <inkml:trace contextRef="#ctx0" brushRef="#br0" timeOffset="187271.5749">25415 10848 0,'0'0'0,"0"0"0,0 0 16,0 0-16,0 25 0,0-25 0,0 23 15,0-9-15,0 0 0,0 5 16,1 2-16,0 0 0,0 1 16,0 6-16,1 1 0,-2 2 15,0-2-15,0 0 0,1-1 16,-1 0-16,0-3 0,0 4 15,0-4-15,0-3 0,0-4 16,-1-4-16,1 0 0,-2-7 16,1 0-16,-3-4 0,-4-2 15,0-1-15,0-3 0,1 3 0,2-1 16,-1-2-16</inkml:trace>
  <inkml:trace contextRef="#ctx0" brushRef="#br0" timeOffset="187438.2632">25179 11105 0,'0'0'0,"0"0"15,0 0-15,30-10 0,-17 6 0,7 0 16,4-2-16,2 0 0,0 2 16,11-3-16,4 3 0,-2-3 15,-2 3-15,1-3 0,-7 3 16,-6 1-16</inkml:trace>
  <inkml:trace contextRef="#ctx0" brushRef="#br0" timeOffset="187755.3281">25916 10885 0,'0'0'0,"0"0"0,0 0 0,-12 18 16,12-18-16,-18 22 0,6-6 16,-1-1-16,-1 3 0,-2 6 15,-1 2-15,2-1 0,-1-3 0,1 3 16,-1 0-16,1 0 0,0 0 16,-3 3-16,1-3 0,3-3 15,3 2-15,0-6 0,2-4 16,3-2-16,0 0 0,2-7 15,-1-1-15,3-1 0,0-3 0,1-4 16,1-3-16,1-3 16,2-2-16,4-5 0,2-4 15,-2 3-15,0 4 0,-2 0 0</inkml:trace>
  <inkml:trace contextRef="#ctx0" brushRef="#br0" timeOffset="187989.1095">25857 10917 0,'0'0'0,"0"0"16,0 0-16,0 0 0,0 0 0,0 0 16,1 29-16,-1-29 0,0 0 15,8 31-15,-8-31 16,7 25-16,-3-10 0,-1-1 16,2 1-16,-2-1 0,0-3 0,1 3 15,-1 0-15,0-3 0,1 0 16,-1 0-16,0 1 0,2-6 15,-1 0-15,3-2 0,0-4 16,2 0-16,1 0 0,-1-3 16,-1 3-16,-2-1 0</inkml:trace>
  <inkml:trace contextRef="#ctx0" brushRef="#br0" timeOffset="188207.6084">26199 10924 0,'0'0'0,"0"0"0,0 0 15,0 0-15,0 0 0,0 0 16,-14 21-16,14-21 0,-17 17 16,17-17-16,-21 22 0,10-10 15,0 2-15,-2 3 0,-2 1 0,-1-3 16,1-1-16,-4 6 0,1 0 16,3-3-16,0-2 0,3-1 15,1 0-15,3-3 0,0-4 16,2 0-16,3-5 0,3-2 15,0-5-15,1 4 0,0-2 16,-1 3-16</inkml:trace>
  <inkml:trace contextRef="#ctx0" brushRef="#br0" timeOffset="188471.6147">26237 10956 0,'0'0'15,"0"0"-15,0 0 0,0 0 16,0 26-16,0-26 0,0 24 16,0-9-16,0 2 0,-2 1 15,1 1-15,0 2 0,0 0 0,-1 8 16,0 2-16,0-3 0,-1-2 16,0 2-16,0-2 0,-1-3 15,2 0-15,-1 1 0,0-5 16,0-4-16,1-1 0,-1-3 15,-3-2-15,1-2 0,-2-2 0,2 0 16,0-3-16,1 2 16</inkml:trace>
  <inkml:trace contextRef="#ctx0" brushRef="#br0" timeOffset="188872.6979">25372 10613 0,'0'0'0,"0"0"0,0 0 0,0 0 15,26-4-15,-26 4 0,32 1 16,-32-1-16,41 3 0,-14-3 15,4 4-15,-1-1 0,1 1 16,13 0-16,4 0 0,-3 2 16,-1-2-16,11 1 0,-1 1 15,-2-3-15,-3 4 0,6-3 0,-3 0 16,-6-1-16,-4 1 0,2-1 16,-3 0-16,-14-3 0,-3-3 15,-6 3-15,-3-3 0,-4 3 16,-4-4-16,-1 1 0,-2-1 15,-4 1-15,-2-1 0,-3 0 16,-3-3-16,-4 1 0,-3 2 0,-3 3 16,-3-1-16,3 2 0,4-1 15,3 1-15</inkml:trace>
  <inkml:trace contextRef="#ctx0" brushRef="#br0" timeOffset="189219.6928">26743 11149 0,'0'0'0,"0"0"0,0 0 15,0 0-15,0 0 0,0 0 0,0 0 16,0 0-16,0 0 0,18 15 15,-18-15-15,0 0 0,35 17 16,-35-17-16,21 8 0,-13-5 0</inkml:trace>
  <inkml:trace contextRef="#ctx0" brushRef="#br0" timeOffset="189571.7072">27314 10982 0,'0'0'0,"0"0"15,0 0-15,0 0 0,0 0 0,-14 25 16,14-25-16,-15 23 15,8-11-15,-2 3 0,0 2 16,0 1-16,1 0 0,0 4 16,-2 1-16,-4 4 0,2 1 0,1-3 15,0 0-15,1-3 16,0 1-16,2-2 0,0-2 0,1-2 16,2-2-16,-1-3 0,2 0 15,-1-3-15,1-3 0,1-1 16,-1 0-16,2-3 0</inkml:trace>
  <inkml:trace contextRef="#ctx0" brushRef="#br0" timeOffset="190072.3091">27282 10921 0,'0'0'0,"0"0"0,0 0 0,0 0 15,0 0-15,24-4 0,-24 4 16,23 0-16,-23 0 0,28 7 16,-14-3-16,2 2 0,-1 1 0,0 1 15,-2 3-15,-2-3 0,-2 2 16,-5 1-16,-4 2 16,-3-2-16,-4 1 0,-6 5 0,-4-2 15,-3-1-15,-2 2 0,-2-4 16,-1 3-16,-1-5 0,2 3 0,-6-4 15,2 0-15,5-1 16,5 0-16,4-2 0,3-2 16,2 0-16,1-4 0,5 0 15,3 4-15,3-4 0,4-1 0,3-2 16,3-2-16,1 1 0,2 2 16,2 1-16,4 1 0,-2-2 15,0 2-15,0 3 0,0 1 16,-3 2-16,0-2 0,2 4 15,-3 2-15,-6-2 0,-2 2 16,-4 0-16,-3 2 0,-3 1 0,-1-1 16,-4 2-16,-2-1 15,-3-1-15,-2-1 0,-3 2 16,0-1-16,0-2 0,2-2 0,-1 1 16,4-1-16,2-4 0,3 0 0,4-5 15,5-3-15,2-2 16,4-2-16,-2 0 0,0 2 15,-2 1-15</inkml:trace>
  <inkml:trace contextRef="#ctx0" brushRef="#br0" timeOffset="190353.2659">27737 11041 0,'0'0'0,"0"0"0,0 0 0,0 0 15,-15 19-15,15-19 0,-13 21 16,4-7-16,-1 1 0,-2 0 16,-4 5-16,2-1 0,0-1 0,-4 6 15,2 1-15,-1 0 0,2-5 16,-2 0-16,1-2 0,1-1 16,3 1-16,1-4 0,2-1 15,3-4-15,0-2 0,2 0 16,0-4-16,1-2 0,0-3 15,4-3-15,4-4 0,1-2 16,0-1-16,0 1 0,0 3 16,-2 1-16</inkml:trace>
  <inkml:trace contextRef="#ctx0" brushRef="#br0" timeOffset="190588.7426">27784 11013 0,'0'0'0,"0"0"15,0 0-15,0 0 0,0 0 0,0 0 16,5 26-16,-5-26 16,7 18-16,-7-18 0,6 24 15,-1-10-15,-1-3 0,0 4 16,-1 2-16,0-2 0,1 3 0,-1-1 16,-1-2-16,0-1 0,0 0 15,1-3-15,-1 0 0,0 0 16,0-2-16,1-2 0,-1-2 15,1-1-15,0-1 0,1 0 16,-1-2-16,-1 2 0</inkml:trace>
  <inkml:trace contextRef="#ctx0" brushRef="#br0" timeOffset="190839.6624">28068 11053 0,'0'0'0,"0"0"0,0 0 16,0 0-16,-17 16 0,17-16 16,-19 16-16,19-16 0,-25 21 0,9-10 15,0 3-15,0-3 16,1 3-16,-1 1 0,0-1 16,-4 4-16,2-2 0,2-1 0,0-3 15,2 1-15,1-3 0,2-3 16,2-1-16,3-1 0,3-3 0,1 1 15,0-1-15,-1 0 16</inkml:trace>
  <inkml:trace contextRef="#ctx0" brushRef="#br0" timeOffset="191088.7466">28056 11153 0,'0'0'0,"0"0"15,0 0-15,0 0 0,5 20 0,-5-20 16,2 26-16,-2-11 16,-1 2-16,0 1 0,-1 4 15,1 1-15,0 0 0,-1 6 0,0 3 16,-1-4-16,-1-1 0,2 0 16,0-2-16,0-4 0,-1 0 15,0 0-15,0-3 0,1-7 16,-1-1-16,-1-5 0,-2-2 15,1-4-15,-1-3 0,2 1 16,0 1-16,0-2 0</inkml:trace>
  <inkml:trace contextRef="#ctx0" brushRef="#br0" timeOffset="191504.9961">27383 10742 0,'0'0'0,"0"0"16,0 0-16,26 3 0,-26-3 0,31 1 16,-31-1-16,42 3 0,-19-2 15,3 3-15,3 2 0,8 1 16,1 0-16,0-2 0,2 1 15,6 1-15,-1 0 0,-3 0 16,-2-3-16,-3 3 0,-3-3 0,2 2 16,-2-5-16,-6 2 15,-5-4-15,-4-1 0,-4 2 0,-4-1 16,-2-2-16,-3-4 0,-3 0 16,-1 0-16,-1 0 0,-4-4 15,-5 0-15,-1 1 0,-2 2 16,-2-2-16,-2 2 0,-2-1 15,0 3-15,-7-3 0,-1 1 16,2 1-16,1 3 0,2 0 16,2 1-16,4 0 0,3 2 0,2-1 15</inkml:trace>
  <inkml:trace contextRef="#ctx0" brushRef="#br0" timeOffset="191838.9447">28433 11150 0,'0'0'0,"0"0"0,0 0 15,0 0-15,0 0 0,0 0 16,33-5-16,-33 5 0,29-3 0,-9 0 16,5 6-16,2-3 0,0 0 15,12 0-15,2 3 0,-2-2 16,-1 3-16,5 2 0,-3 0 15,-7-4-15,-6 1 0,-5 0 16,-4-2-16,-4-1 0</inkml:trace>
  <inkml:trace contextRef="#ctx0" brushRef="#br0" timeOffset="192022.1052">28505 11321 0,'0'0'0,"0"0"0,0 0 0,0 0 15,0 0-15,0 0 0,30 10 16,-30-10-16,34 2 0,-9-1 16,7 0-16,1-1 0,2 3 0,10-4 15,0-2-15,-6 0 0,-6 0 16,-6 3-16</inkml:trace>
  <inkml:trace contextRef="#ctx0" brushRef="#br0" timeOffset="192475.763">29620 11128 0,'0'0'0,"0"0"0,0 0 0,0 0 15,0 0-15,0 0 0,-32 11 16,32-11-16,-23 14 0,23-14 15,-28 21-15,14-11 0,-1 1 0,2 1 16,0 5-16,1 0 16,2-1-16,-1 5 0,2 0 15,4 0-15,2-2 0,3 0 0,4 0 16,0-1-16,2-1 0,0-2 16,2 0-16,1-4 0,0 0 15,3-4-15,2 0 0,0 0 16,2-3-16,-1-1 0,2-3 15,-1-2-15,1-3 0,2 1 16,2-3-16,-2 0 0,1 0 16,-1-4-16,-1-3 0,-3-1 0,-2 1 15,3-5-15,-2-1 16,-2 2-16,-2 0 0,-3-4 0,-3-2 16,-2 3-16,-2 2 0,-3-2 15,-2 3-15,-3 0 0,-3 1 16,-7-1-16,-6 0 0,0 4 15,-1 3-15,-2 0 0,-3-1 16,6 2-16,4 0 0,3 6 16</inkml:trace>
  <inkml:trace contextRef="#ctx0" brushRef="#br0" timeOffset="195383.3894">2815 11214 0,'0'0'0,"0"0"15,0 0-15,0 0 0,0 0 0,-22-12 16,14 11-16,-3 2 15,0 0-15,-7 8 0,-3 2 16,-1 1-16,-1 2 0,-13 11 16,-5 3-16,1 1 0,-2 0 15,-17 16-15,-4 8 0,-4 4 0,6-5 16,-8 9-16,0-4 0,-8 6 16,9-5-16,-21 22 0,9-8 15,14-14-15,6-11 0,7-2 16,0-2-16,7-6 0,6-5 15,8-3-15,6-2 0,2-2 16,2-2-16,2-3 0,4-1 16,0-6-16,1-2 0,3-4 15,3-3-15,9-4 0,0 0 0,0 5 16,-1 0-16,1 0 0,1-1 16,1 1-16,1 2 0,3-3 15,0 1-15,4-1 0,0 0 16,2-2-16,4-1 0,0 3 15,3 1-15,1-2 0,4-1 0,4 0 16,2 3-16,4-1 0,0-2 16,2 3-16,4 1 15,11 1-15,0 0 0,-1 2 0,1-1 16,2-1-16,-2-1 0,15 3 16,1 5-16,-3-1 0,-2-1 15,7 1-15,-1 1 0,-5-1 16,-1-2-16,1 1 0,1 1 15,-7-2-15,-4-1 0,20 1 16,-6-4-16,-5 0 0,-5 0 0,-5-5 16,-2-4-16,-9-2 0,-4-2 15,-2-1-15,-5-1 16,-15 1-16,0-2 0,-4-2 16,3-3-16,0-5 0,1-3 0,-4-9 15,0-4-15,-6 4 16,-2-2-16,-4-13 0,-3-4 15,1-4-15,-3-10 16,0 10-16,-1 7 0,-3-12 16,2-3-16,-2 6 0,1 3 0,-4-29 15,-2 2-15,4 17 0,-1 13 16,-1-7-16,-3-6 16,2 12-16,1 4 0,-4 3 0,0 0 15,2 2-15,3 3 0,0-1 16,2-3-16,0 11 0,0 4 0,-5 3 15,-4 0-15,6 9 16,4 3-16,-3 2 0,-1 1 16,6 6-16,1 4 0,0 0 15,6 0-15,-2 1 0,2-1 0,0 0 16</inkml:trace>
  <inkml:trace contextRef="#ctx0" brushRef="#br0" timeOffset="196888.6843">19572 13699 0,'0'0'0,"0"0"0,28 2 16,-7-1-16,3 0 0,21-1 15,10 1-15,4 0 0,4-1 16,24 2-16,21-1 0,9 3 16,-8 1-16,16 1 0,13 0 15,10 0-15,-24-1 0,-1 4 16,-3 3-16,-30-4 0,-20-2 0,-10-5 16,-5-2-16,-9 0 0,-8 1 15,-8-10-15,-7-4 16,-8-1-16,-7-1 0,-13-4 15,-11-4-15,-9 3 0,-8 1 16,0-3-16,1-2 0,-6 1 16,-1-1-16,-1 3 0,1 2 15,0 3-15,-2 2 0,13 5 0,10 3 16,4 3-16</inkml:trace>
  <inkml:trace contextRef="#ctx0" brushRef="#br0" timeOffset="197855.4149">20866 13504 0,'0'0'15,"0"0"-15,0 0 0,-19 21 16,19-21-16,-16 26 0,6-8 15,0 2-15,1 5 0,-2 10 16,1 4-16,-1 3 0,0 2 0,-3 15 16,0 4-16,-2-2 0,1 1 15,-5 13-15,-1 0 0,1 7 16,3-4-16,2 8 16,3-7-16,1-7 0,1-8 0,-2 17 15,1-16-15,1-15 0,1-11 16,2-3-16,3-4 0,0-10 15,0-8-15,3-11 0,1-3 16,2-3-16,1-4 0,1-8 16,3-6-16,0 1 0,1 1 0,0-3 15,0-6-15,0 0 0,1-1 16,3-3-16,4-4 0,-1 0 16,2 0-16,1-7 0,1-3 15,-2 7-15,-3 1 0,0 4 16,1-3-16,-1 5 0,2 5 15,-1 2-15,0 4 0,-1 3 16,-2 4-16,-2 6 0,-1 1 16,-2 3-16,1 4 0,0 5 15,-2 3-15,0 5 0,-3 4 0,-1 1 16,-1 5-16,-1 4 0,0 5 16,-2 1-16,-1 4 0,-4 6 15,0-1-15,-1 3 0,-1-2 16,-1 3-16,0-5 0,-1 5 15,0-4-15,2-5 0,2-2 16,0-3-16,1-4 0,1-7 16,1-7-16,0-5 0,2-3 15,-1-6-15,-2-3 0,-2-8 0,-2-6 16,-2 2-16,-3-4 0,-4-8 16,-5-5-1,1-1-15,-1-1 0,-1-3 0,2 4 16,0-2-16,1-1 0,4 4 15,1 3-15,3-3 0,4 0 16,4 3-16,1 6 0,8 4 16,3 1-16,3 5 0,1 1 0,6 2 15,3 2-15,1 1 16,1 1-16,7 5 0,7 5 16,-1 3-16,0 3 0,1 1 15,-2 5-15,-7 0 0,-4 2 0,-1 3 16,-4 1-16,-8-4 0,-4 3 15,-8-2-15,-4 1 0,-10-2 16,-6 3-16,-12-2 16,-10 2-16,-1-4 0,-1-2 0,-14 3 15,-4-1-15,-3-2 0,-2-1 0,-12 4 16,-1 0-16,5-4 0,3 0 16,-28 4-16,11-3 15,21-1-15,12 0 0,6-2 0,6 1 16,12-1-16,8-2 0,14 1 15,9 2 1,10-2-16,6 3 0,8-9 0,10 5 16,11-3-16,7 1 0,15-2 15,11 1-15,3 1 0,4 2 0,9 1 16,4 3-16,44 5 0,-12 2 16,-2-3-16,-3-1 0,-16 0 15,-11-2-15,-8 0 0,-4 2 16,-13-9-16,-7-5 0,-10-3 15,-7-3-15,-6-5 0,-5-9 0,-10 7 16,-9 3-16,-4 2 16</inkml:trace>
  <inkml:trace contextRef="#ctx0" brushRef="#br0" timeOffset="198355.4312">21817 13961 0,'0'0'0,"0"0"16,0 0-16,0 0 0,0 0 0,0 0 16,3 23-16,-3-23 0,-19 21 15,19-21-15,-35 24 0,12-13 16,-4 1-16,-1 1 15,-3 0-15,-8 3 0,2-2 0,3 1 16,3-1-16,-1 2 0,4-4 16,6 0-16,4-2 0,5 0 15,4 1-15,5-4 0,3 0 16,5 0-16,4-1 0,4 3 16,5-2-16,0 2 0,1 0 0,1 0 15,1 4-15,2 4 0,-1 2 16,-4 1-16,-1 2 0,-4-1 15,-3 2-15,-3 1 0,-1 2 16,-5 1-16,-5 0 0,-2 3 16,-5 3-16,1 2 0,0-3 0,-4 11 15,-2 0-15,1-3 16,-1-2-16,4-2 0,3 3 16,1-3-16,3-3 0,4-1 15,3-1-15,-1-9 0,0-4 0,2 0 16,2-4-16,2-3 0,0-4 15,4-7-15,2-10 16,-2 0-16,-1-2 0,-1 1 16,-3 3-16,1-1 0</inkml:trace>
  <inkml:trace contextRef="#ctx0" brushRef="#br0" timeOffset="198989.2062">22195 14069 0,'0'0'0,"0"0"0,0 0 16,20 15-16,-20-15 0,17 19 0,-7-7 15,-2 1-15,-1 1 0,-4 1 16,-4 1-16,-3 5 0,-4 2 15,-5 0-15,-4 2 16,-2-3-16,1-1 0,-8 4 0,0-3 16,0-1-16,2-3 0,1 0 15,1-1-15,5 1 0,4-3 0,4-1 16,4 0-16,3-3 0,4 1 16,3-2-16,4 0 0,2-3 15,1 0-15,5 2 0,3 2 16,0 1-16,-1 1 0,-2 0 15,-2 2-15,-3 0 16,-3-2-16,-2 1 0,-3 0 0,-1 0 16,-3 0-16,-5 1 0,-4-1 15,-3 2-15,-3 0 0,-2-1 16,1 2-16,-1-6 0,2 0 16,0-1-16,3-1 0,1 0 0,2 2 15,5 0-15,3 0 16,1-1-16,2 2 0,1-1 0,3 2 15,-1-2-15,3 3 0,2-3 16,1 2-16,0-1 0,-1 2 16,0 0-16,0 1 0,-2 0 15,-2 1-15,0-1 0,-3 3 16,0-4-16,0 0 0,-1 1 16,-1 0-16,0 2 0,0-3 0,1 4 15,3 0 1,0-3-16,2-1 0,1-1 0,-1-3 15,4-2-15,2-4 0,5-1 16,3-5-16,-1-3 0,0-6 16,-4 1-16,-1 3 0,-4 0 0</inkml:trace>
  <inkml:trace contextRef="#ctx0" brushRef="#br0" timeOffset="199188.8145">22835 14437 0,'0'0'0,"13"0"16,7-2-16,6 4 0,3 1 15,11 1-15,4-1 0,2 2 0,1 1 16,6 5-16,-4-2 16,-5 3-16,-4 1 0,-8-1 0,-13-4 15,-5-2-15,-4-1 0,-3-1 16</inkml:trace>
  <inkml:trace contextRef="#ctx0" brushRef="#br0" timeOffset="199475.435">22623 14691 0,'0'0'0,"6"3"15,4 0-15,6 1 0,3 3 16,7 2-16,2 3 0,-1-1 15,1 3-15,-2 1 0,0 2 16,-1 2-16,-5-1 0,-7 4 16,-5 2-16,-10 4 15,-9-2-15,0-2 0,-1-6 0,-2 1 16,-4 2-16,1-3 16,-1-1-16,2 1 0,0 0 15,5-4-15,2-2 0,4-2 16,3-3-16,2-3 0,2-4 0,9-5 15,7-5-15,-3-4 0,0 0 16,-2 2-16,-4 2 0,-1 3 16</inkml:trace>
  <inkml:trace contextRef="#ctx0" brushRef="#br0" timeOffset="199855.9363">22954 13664 0,'0'0'0,"0"0"0,0 0 16,0 0-16,15 28 0,-15-28 16,11 38-16,-5-14 0,0 3 0,1 5 15,1 6-15,2 14 0,-1 0 16,6 24-16,1 7 15,3 11-15,-1-8 0,2 21 16,-3 4-16,3 6 0,0-6 0,12 42 16,2-16-16,-4-16 0,-4-8 15,-4-2-15,-2 0 0,-1-19 16,0-13-16,4 0 0,3 0 16,-4-13-16,-3-11 0,-6-8 15,-4-4-15,-2-9 0,-3-9 0,-2-11 16,0-10-16,-2-10 0,0-8 15,-3-18-15,0-11 0,1 13 16,0 9-16,1 7 0</inkml:trace>
  <inkml:trace contextRef="#ctx0" brushRef="#br0" timeOffset="200088.8053">23514 14274 0,'0'0'0,"0"0"0,0 0 16,22 18-16,-22-18 0,22 16 15,-10-5-15,-2 0 0,-1-1 0,-1-2 16,-2 2-16,0-6 0,-2 1 15,1-1-15,-2-2 0,0 1 16</inkml:trace>
  <inkml:trace contextRef="#ctx0" brushRef="#br0" timeOffset="200273.2209">24419 14092 0,'0'0'0,"6"5"0,1 2 16,1 1-16,-1 1 0,-3 2 0,-2 1 15,-5 2-15,-5 0 0,2-3 16,0 0-16,1-3 0</inkml:trace>
  <inkml:trace contextRef="#ctx0" brushRef="#br0" timeOffset="201174.4197">23954 14523 0,'0'0'0,"10"6"15,4-2-15,5 4 0,3 2 16,6 1-16,-3 0 0,9 3 16,2 3-16,-5-4 0,-4 1 0,-6 0 15,-4 2-15,-3-1 0,-4-1 16,-7 1-16,-5 2 0,-4-2 15,-2 0-15,-7 2 0,-6 4 16,2-3-16,2-4 0,-7 4 16,-3 4-16,2-1 0,1 0 0,0 1 15,3 0-15,5-2 16,2-5-16,4 0 0,3 2 16,3-6-16,3-1 0,8-2 0,6-1 15,4 0-15,3 0 0,4 0 16,5-4-16,-1-1 0,1 1 15,4 1-15,0 2 16,-4-2-16,-4-1 0,0 1 0,0 0 16,-5-1-16,-4 3 0,-3-1 15,-3 2-15,-3-1 0,-3 2 0,-3-1 16,-2 1-16,-2 2 0,-1-3 16,-4 8-16,-2 3 15,0-4-15,0 0 0,0 3 0,0-1 16,1 1-16,3-4 0,0-1 15,2 2-15,1-3 0,0-1 16,6-2-16,2-4 0,5 2 16,4-2-16,8-3 0,8-2 15,2 0-15,3-2 0,17-4 16,7-3-16,0 2 0,2-2 0,17-8 16,17-10-16,-10 3 0,-9 2 15,14-11-15,1-2 16,10-11-16,-25 11 0,-6-10 0,-5-7 15,-17 6-15,-10 4 0,-3-10 16,-1-5-16,-7 10 0,-5 8 16,-7-7-16,-4-3 0,-5 1 15,-4 5-15,-5 1 0,-4 2 16,1 5-16,-2 6 0,-3-2 16,-1 1-16,-2 12 0,1 5 0,-4 6 15,-3 3-15,4 0 0,4 5 16,2 3-16,-3 4 15,-2 4-15,-2 3 0,-1 9 0,-3 8 16,2 1-16,1 2 0,-1 9 16,0 9-16,2-1 0,0 3 0,-6 16 15,-1 5-15,3 0 16,3 0-16,-4 46 0,6 0 16,0-17-16,2-7 0,-2 6 15,0 8-15,4-15 0,2-6 0,-3 6 16,-2 3-16,2-11 0,1-7 15,4 4-15,4 1 0,-1-11 16,2-8-16,-1-6 0,0-3 16,2-17-16,0-9 0,1-11 15,0-7-15,0-6 0,0-5 0,-1-15 16,1-11-16,-1-11 0,0-9 16,-7-27-16,-4-17 15,4 26-15,4 21 0,0 12 0</inkml:trace>
  <inkml:trace contextRef="#ctx0" brushRef="#br0" timeOffset="201739.393">25196 14812 0,'0'0'0,"14"4"0,2 2 16,0-2-16,0 3 0,8 0 0,-1 4 15,-3 0-15,-4-1 16,0 5-16,-6-1 0,-5 0 0,-3-3 16,-9 3-16,-8 1 0,-1-5 15,-3 1-15,-5 0 0,-4-1 16,0-2-16,2-1 0,3 3 16,3 1-16,3 0 0,4 0 0,3-1 15,3 1-15,3-3 16,4-1-16,12 3 0,12 1 15,3-1-15,4-2 0,8 1 0,7-3 16,4-1-16,1-4 0,17 0 16,2-2-16,5-3 0,-6 0 15,-4-6-15,-2-4 0,-1 0 16,-5-1-16,-10-3 0,-5-2 16,-7 0-16,-5-3 0,-2-2 15,-2-1-15,-6 1 0,-6 4 0,-5-1 16,-6 1-16,-4 3 0,-4 0 15,-4 4-15,-3 3 16,0 0-16,0 4 0,-2 3 0,1 2 16,3 5-16,0 0 0,-2 1 15,-2 1-15,2 4 0,3 2 0,2-1 16,3 1-16,-1 0 16,1 3-16,5 0 0,5 1 15,0 0-15,2-2 0,2 2 16,2 3-16,1-4 0,2-3 0,0-1 15,1-2-15,1-1 0,0-3 16,-4-1-16,-2-4 0,-3-5 16,-4-2-16,-1 2 0,-1 2 15,1 0-15</inkml:trace>
  <inkml:trace contextRef="#ctx0" brushRef="#br0" timeOffset="202355.7938">25975 15301 0,'0'0'16,"8"7"-16,4 4 0,0-1 16,0 1-16,8 7 0,2 4 0,-2-1 15,-2 1-15,3 6 0,-3-1 16,-2-2-16,-4-2 0,-4-1 15,-5 1-15,-3-2 0,-2-1 16,-7-2-16,-5-1 16,-2-3-16,1-2 0,-4-2 0,-2 1 15,-2-4-15,-1-4 0,-1-2 16,1-1-16,-2-4 0,-2-3 0,-2-1 16,-1-2-16,-2-9 15,5-3-15,-2-5 0,0-1 16,1 2-16,2 1 0,4-3 0,4-2 15,6 2-15,3 1 0,3 5 16,4 4-16,4 4 0,3 0 16,9 6-16,4-2 0,3 9 15,2 2-15,8 9 16,5 3-16,-5-1 0,-1 3 0,5 8 16,0 0-16,-3 5 0,-2-2 15,-4 9-15,-6-2 0,-9-5 16,-7-6-16,-10-3 0,-7-4 15,-3-3-15,-1-1 0,-11-4 16,-7-4-16,-4-3 0,-1 0 0,-3-3 16,-2 2-16,-12-2 0,1 0 15,6 2-15,5 1 0,6 1 16,7 2-16,6 1 0,3-1 16,12 5-16,8 2 0,12 7 15,8 5-15,10 0 0,9 5 0,23 8 16,18 8-1,29 16-15,11 9 16,0 1-16,-14-9 0,12 8 0,-36-21 16,-24-15-16</inkml:trace>
  <inkml:trace contextRef="#ctx0" brushRef="#br0" timeOffset="219568.5718">7269 5819 0,'0'0'0,"0"0"15,0 0-15,26-7 16,-19 7-16,4-4 0,2 2 0,0 1 16,1 0-16,0 1 0,4 1 15,4 0-15,0 1 0,0 2 16,1-1-16,1 2 0,-1 1 0,1-1 16,1-1-16,0 1 15,-2-3-15,0 0 0,1 1 16,-1-2-16,-1 0 0,5-2 0,-1 0 15,-1-2-15,-3 1 0,1 0 16,2-5-16,-2 2 0,-1-3 16,0 1-16,0-1 0,1 0 15,-5 1-15,1-3 0,1-1 0,-1 0 16,-1 0-16,-1-3 0,1-3 16,-3 0-16,-1-2 0,0 0 15,-2-1-15,-2-1 0,0 2 16,-2-4-16,1-3 0,0 2 15,-1 0-15,-2-2 0,0-1 16,-1 2-16,-1-3 0,-2-1 16,-1 0-16,-1 0 0,0 1 15,-3-6-15,-1-1 0,-2 1 0,0 2 16,-3-2-16,-2-1 16,0 3-16,0 2 0,-1-1 0,-4-1 15,0 2-15,1 1 0,-3-1 16,-1 1-16,0 1 0,-1 3 15,-2 0-15,-4-2 0,1 4 16,3 2-16,-8-2 0,-1 2 16,6 6-16,-1 2 0,-4 2 15,-1 1-15,5 4 0,2 2 0,-3 3 16,-1 2-16,0 2 16,3 2-16,-1 0 0,-2 4 15,2 0-15,0 2 0,0 5 0,-1 2 16,3-2-16,1 2 0,0 3 15,-1 4-15,2-1 0,3-2 16,-1 1-16,0 3 0,2 0 16,2-1-16,-2 2 0,2 0 15,-1 0-15,2-1 0,-1-1 16,2 1-16,1-2 0,1 0 0,1 3 16,0 1-16,3-1 0,0-2 15,1 2-15,1 0 16,1-1-16,-1 1 0,1-1 0,2 0 15,2-2-15,-1-1 0,2 1 16,2 1-16,-2-2 0,2-3 16,1 2-16,1-2 0,0-1 15,2-1-15,-2 1 0,3 1 16,-2-7-16,2 0 0,0-1 16,2 0-16,0-1 0,0-1 0,0-1 15,0 1-15,-2 0 0,2-5 16,-5 1-16,2 1 0,-3-6 15,1 2-15,-1 0 0,0-3 16,-1 4-16,2-4 0,-3 1 16,1 1-16,0-2 0,0 0 0,-2 0 15,3 0-15,-3 0 0,2 0 16,-2 0-16,2 0 0,-2 0 16,2 0-16,-2 0 0,3 0 15,-3 0-15,3-2 0,-3 2 16,0 0-16,0 0 0,1-1 15,-1 1-15,2-4 0,-2 4 16,2-3-16,-2 3 0,0 0 16,0-2-16,0 2 0,0 0 15,0 0-15,0 0 0,0 0 0,3-5 16,-3 5-16,0 0 0,0 0 16,0 0-16,2-4 15,-2 4-15,0 0 0,0 0 0,0 0 16,0 0-16,2-4 0,-2 4 15,0 0-15,0 0 0,0 0 16,0 0-16,0 0 0,0 0 16,0 0-16,0 0 0,2-3 15,-2 3-15,0 0 0,0 0 0,0 0 16,0 0-16,0 0 0,0 0 16,0 0-16,0 0 0,0 0 15,0 0-15,0 0 0,0 0 16,0 0-16,0 0 0,0 0 15,0 0-15,0 0 0,0 0 16,2-4-16,-2 4 0,0 0 16,0 0-16,0 0 0,0 0 15,0 0-15,0 0 0,0 0 16,0 0-16,0 0 0,0 0 0,0 0 16,0 0-16,0 0 0,0 0 15,0 0-15,0 0 0,0 0 16,0 0-16,0 0 0,0 0 15,0 0-15,0 0 0,0 0 16,0 0-16,0 0 0,0 0 16,0 0-16,0 0 0,0 0 0,0 0 15,0 0-15,0 0 0,0 0 16,0 0-16,0 0 0,0 0 16,0 0-16,0 0 0,0 0 15,0 0-15,0 0 0,0 0 16,0 0-16,0 0 0,0 0 15,0 0-15,0 0 0,0-7 16,0 7-16,0 0 0,0 0 16,0 0-16,0 0 0,0 0 15,0 0-15,0 0 0,0 0 0,0 0 16,0 0-16,0 0 0,0 0 16,0 0-16,0 0 15,0 0-15,0 0 0,0 0 0,0 0 16,0 0-16,0 0 0,0 0 15,0 0-15,0 0 0,-4-3 16,4 3-16,0 0 0,0 0 16,0 0-16,0 0 0,0 0 15,0 0-15,0 0 0,0 0 0,-4-2 16,4 2-16,0 0 0,0 0 16,0 0-16,0 0 0,-7-2 15,7 2-15,0 0 0,0 0 16,0 0-16,0 0 0,0 0 15,0 0-15,0 0 0,0 0 16,-4-2-16,4 2 0,0 0 16,0 0-16,0 0 0,0 0 15,0 0-15,0 0 0,0 0 16,0 0-16,0 0 0,0 0 0,0 0 16,0 0-16,0 0 0,0 0 15,0 0-15,0 0 0,0 0 16,0 0-16,0 0 0,0 0 15,0 0-15,0 0 0,0 0 16,0 0-16,0 0 0,0 0 16,0 0-16,0 0 0,0 0 15,0 0-15,0 0 0,0 0 0,0 0 16,0 0-16,0 0 16,0 0-16,0 0 0,0 0 0,0 0 15,0 0-15,0 0 0,0 0 16,0 0-16,0 0 0,0 0 15,-5-2-15,5 2 0,0 0 16,0 0-16,0 0 0,0 0 16,0 0-16,0 0 0,0 0 15,0 0-15,0 0 0,0 0 0,0 0 16,0 0-16,0 0 0,0 0 16,0 0-16,0 0 0,0 0 15,0 0-15,0 0 0,0 0 16,0 0-16,0 0 0,0 0 15,0 0-15,0 0 0,-5-3 0,5 3 16,0 0-16,0 0 16,0 0-16,0 0 0,0 0 15,0 0-15,0 0 0,0 0 0,0 0 16,0 0-16,0 0 0,0 0 16,0 0-16,-2-6 0,2 6 15,0 0-15,0 0 0,0 0 16,0 0-16,0 0 0,0 0 15,0 0-15,0 0 0,0 0 16,0 0-16,0-5 0,0 5 16,0 0-16,0 0 0,0 0 15,0 0-15,0 0 0,0 0 16,0 0-16,0 0 0,0 0 16,0 0-16,0 0 0,0 0 0,0 0 15,0 0-15,0 0 0,0 0 16,0 0-16,0 0 0,0 0 15,0 0-15,0 0 0,0 0 16,0 0-16,0 0 0,0 0 16,0 0-16,-4-4 0,4 4 0,0 0 15,0 0-15,0 0 16,0 0-16,0 0 0,0 0 0,0 0 16,0 0-16,0 0 0,0 0 15,0 0-15,0 0 0,0 0 16,0 0-16,0 0 0,0 0 15,0 0-15,0 0 0,0 0 16,0 0-16,0 0 0,0 0 16,0 0-16,0 0 0,0 0 15,0 0-15,0 0 0,0 0 0,0 0 16,0 0-16,0 0 16,0 0-16,0 0 0,0 0 0,0 0 15,0 0-15,0 0 0,0 0 16,0 0-16,0 0 0,0 0 15,0 0-15,0 0 0,0 0 0,0 0 16,0 0-16,0 0 16,-5-2-16,5 2 0,0 0 15,0 0-15,0 0 0,0 0 0,0 0 16,0 0-16,0 0 0,0 0 16,0 0-16,-5 2 0,5-2 15,-4 2-15,4-2 16,-6 5-16,6-5 0,-3 4 0,3-4 15,0 0-15</inkml:trace>
  <inkml:trace contextRef="#ctx0" brushRef="#br0" timeOffset="226282.6054">7242 9605 0,'0'0'16,"0"0"-16,0 0 0,0 0 16,0 0-16,0 0 0,20 15 15,-20-15-15,0 0 0,14 15 16,-14-15-16,0 0 0,20 18 0,-20-18 16,10 10-16,-6-6 0</inkml:trace>
  <inkml:trace contextRef="#ctx0" brushRef="#br0" timeOffset="232401.3013">8701 9698 0,'0'0'0,"0"0"0,0 0 15,0 0-15,0 0 0,0 0 0,0 0 16,0 0-16,0 0 0,0 0 16,0 0-16,0 0 0,0 0 0,0 0 15,-14-25-15,14 25 0,-10-20 16,10 20-16,0 0 16,-12-23-16</inkml:trace>
  <inkml:trace contextRef="#ctx0" brushRef="#br0" timeOffset="232623.0618">8634 9658 0,'0'0'0,"0"0"0,0 0 15,0 0-15,0 0 0,0 0 16,0 0-16,0 0 0,0 0 0,0 0 15,-12-26-15,12 26 0,0 0 0,-12-28 16,12 28-16,0 0 0</inkml:trace>
  <inkml:trace contextRef="#ctx0" brushRef="#br0" timeOffset="232786.3006">8540 9614 0,'0'0'0,"0"0"16,0 0-16,0 0 0,0 0 0,0 0 15,0 0-15,0 0 0,0 0 16,0 0-16,0 0 0,0 0 16,0 0-16,0 0 0,0 0 15,0 0-15</inkml:trace>
  <inkml:trace contextRef="#ctx0" brushRef="#br0" timeOffset="232973.5598">8486 9754 0,'0'0'0,"0"0"15,0 0-15,0 0 0,0 0 0,0 0 16,0 0-16,0 0 0,0 0 0,-8-30 15,8 30-15,0-21 0,0 21 16,0 0-16</inkml:trace>
  <inkml:trace contextRef="#ctx0" brushRef="#br0" timeOffset="233134.6783">8393 9681 0,'0'0'15,"0"0"-15,0 0 0,0 0 0,0 0 0,0 0 16,0 0 0,0 0-16,0 0 0,0 0 0,0 0 15,0 0-15,0 0 0,0 0 16,0 0-16,0 0 0</inkml:trace>
  <inkml:trace contextRef="#ctx0" brushRef="#br0" timeOffset="233292.8359">8320 9762 0,'0'0'0,"0"0"0,0 0 16,0 0-16,0 0 0,0 0 0,0 0 16,0 0-16,0 0 0,0 0 15,9-24-15,-9 24 0</inkml:trace>
  <inkml:trace contextRef="#ctx0" brushRef="#br0" timeOffset="233455.9124">8245 9681 0,'0'0'0,"0"0"15,0 0-15,0 0 0,0 0 0,0 0 16,0 0-16,0 0 0,0 0 0,0 0 15,0 0-15,0 0 16</inkml:trace>
  <inkml:trace contextRef="#ctx0" brushRef="#br0" timeOffset="233635.4827">8189 9668 0,'0'0'0,"0"0"15,0 0-15,0 0 0,0 0 16,0 0-16,0 0 0,0 0 16,0 0-16,0 0 0,0 0 15,0 0-15,0 0 0,-2-23 0,2 23 16,0 0-16</inkml:trace>
  <inkml:trace contextRef="#ctx0" brushRef="#br0" timeOffset="233787.4469">8117 9746 0,'0'0'0,"0"0"15,0 0-15,0 0 0,0 0 0,0 0 16,0 0-16,0 0 0,0 0 16,0 0-16,5-21 0,-5 21 15</inkml:trace>
  <inkml:trace contextRef="#ctx0" brushRef="#br0" timeOffset="233958.6504">8057 9765 0,'0'0'16,"0"0"-16,0 0 0,0 0 0,0 0 15,0 0-15,0 0 0,0 0 16,0 0-16,0 0 0,0 0 15,-18-21-15,18 21 0,0 0 16</inkml:trace>
  <inkml:trace contextRef="#ctx0" brushRef="#br0" timeOffset="234130.9447">7973 9753 0,'0'0'0,"0"0"15,0 0-15,0 0 0,0 0 0,0 0 16,0 0-16,0 0 16,0 0-16,0 0 0,0 0 0,0 0 15,0 0-15,-1-27 0</inkml:trace>
  <inkml:trace contextRef="#ctx0" brushRef="#br0" timeOffset="234308.1336">7922 9805 0,'0'0'0,"0"0"16,0 0-16,0 0 16,0 0-16,0 0 0,0 0 0,0 0 15,0 0-15,0 0 0,-10-20 16,10 20-16</inkml:trace>
  <inkml:trace contextRef="#ctx0" brushRef="#br0" timeOffset="234470.9522">7889 9907 0,'0'0'0,"0"0"0,0 0 16,0 0-16,0 0 0,0 0 0,0 0 15,0 0-15,0 0 0,0 0 16,0 0-16,0 0 0</inkml:trace>
  <inkml:trace contextRef="#ctx0" brushRef="#br0" timeOffset="234656.3631">7910 9956 0,'0'0'0,"0"0"0,0 0 0,0 0 16,0 0-16,0 0 0,0 0 15,0 0-15,0 0 0,0 0 0,0 0 16,0 0-16,0 0 0,-3-24 16</inkml:trace>
  <inkml:trace contextRef="#ctx0" brushRef="#br0" timeOffset="234816.4688">7863 9855 0,'0'0'0,"0"0"0,0 0 16,0 0-16,0 0 0,0 0 16,0 0-16,0 0 0,0 0 0,0 0 15,0 0-15,0 0 0,0 0 16,0 0-16,0 0 0,-5-25 15</inkml:trace>
  <inkml:trace contextRef="#ctx0" brushRef="#br0" timeOffset="234990.8874">7838 10000 0,'0'0'0,"0"0"0,0 0 15,0 0-15,0 0 0,0 0 16,-16 24-16,16-24 0,0 0 0,-11 20 16</inkml:trace>
  <inkml:trace contextRef="#ctx0" brushRef="#br0" timeOffset="247387.2888">3727 12351 0,'0'0'0,"0"0"16,0 0-16,0 0 0,0 0 0,0 0 15,0 0-15,0 0 0,0 0 16,0 0-16</inkml:trace>
  <inkml:trace contextRef="#ctx0" brushRef="#br0" timeOffset="247573.0161">3763 12401 0,'0'0'0,"0"0"0,0 0 15,0 0-15,0 0 0,0 0 0,0 0 16,0 0-16,0 0 0,0 0 15,0 0-15,0 0 0</inkml:trace>
  <inkml:trace contextRef="#ctx0" brushRef="#br0" timeOffset="247786.2153">3718 12478 0,'0'0'0,"0"0"16,0 0-16,0 0 0,0 0 0,0 0 16,0 0-16,0 0 0,0 0 15,0 0-15,0 0 16,0 0-16,0 0 0,0 0 16</inkml:trace>
  <inkml:trace contextRef="#ctx0" brushRef="#br0" timeOffset="247990.3119">3744 12498 0,'0'0'0,"0"0"0,0 0 0,0 0 16,0 0-16,0 0 0,0 0 15,0 0-15,0 0 0,-7-22 16,7 22-16,0 0 0,0 0 0,-6-27 16,6 27-16,0 0 0</inkml:trace>
  <inkml:trace contextRef="#ctx0" brushRef="#br0" timeOffset="248177.7431">3708 12440 0,'0'0'0,"0"0"16,0 0-16,0 0 0,0 0 0,0 0 15,0 0-15,0 0 0,0 0 16,0 0-16,0 0 0,0 0 16,0 0-16,0 0 0,0 0 15,0 0-15,0 0 0,0 0 16</inkml:trace>
  <inkml:trace contextRef="#ctx0" brushRef="#br0" timeOffset="248395.0301">3781 12583 0,'0'0'0,"0"0"0,0 0 16,0 0-16,0 0 0,0 0 16,0 0-16,0 0 0,0 0 0,0 0 15,0 0-15,0 0 0,0 0 16,0 0-16,0 0 0,0 0 16</inkml:trace>
  <inkml:trace contextRef="#ctx0" brushRef="#br0" timeOffset="248585.1187">3788 12623 0,'0'0'0,"0"0"16,0 0-16,0 0 0,0 0 0,0 0 15,0 0-15,0 0 0,0 0 16,0 0-16,0 0 0,0 0 15,0 0-15,0 0 0,-3-24 0,3 24 16</inkml:trace>
  <inkml:trace contextRef="#ctx0" brushRef="#br0" timeOffset="248787.4618">3759 12612 0,'0'0'0,"0"0"0,0 0 16,0 0-16,0 0 0,0 0 0,0 0 15,0 0-15,0 0 0,0 0 16,0 0-16,0 0 0,-6-23 16,6 23-16,0 0 15,0 0-15</inkml:trace>
  <inkml:trace contextRef="#ctx0" brushRef="#br0" timeOffset="248957.7156">3734 12615 0,'0'0'0,"0"0"0,0 0 16,0 0-16,0 0 0,0 0 0,0 0 15,0 0-15,0 0 0,0 0 16,0 0-16,0 0 0,0 0 15,0 0-15,0 0 0,0 0 16</inkml:trace>
  <inkml:trace contextRef="#ctx0" brushRef="#br0" timeOffset="249146.0822">3731 12588 0,'0'0'0,"0"0"16,0 0-16,0 0 0,0 0 0,0 0 15,0 0-15,0 0 0,-4-28 16,4 28-16,0 0 16,0 0-16</inkml:trace>
  <inkml:trace contextRef="#ctx0" brushRef="#br0" timeOffset="249337.739">3754 12578 0,'0'0'16,"0"0"-16,0 0 0,0 0 15,0 0-15,0 0 0,0 0 16,0 0-16</inkml:trace>
  <inkml:trace contextRef="#ctx0" brushRef="#br0" timeOffset="249556.953">3742 12569 0,'0'0'0,"0"0"15,0 0-15,0 0 0,0 0 0,0 0 16,0 0-16,0 0 0,0 0 16,0 0-16,0 0 0,0 0 0,0 0 15,6-22-15</inkml:trace>
  <inkml:trace contextRef="#ctx0" brushRef="#br0" timeOffset="249754.3041">3764 12660 0,'0'0'0,"0"0"16,0 0-16,0 0 0,0 0 0,0 0 16,0 0-16,0 0 0,-11-17 15,11 17-15</inkml:trace>
  <inkml:trace contextRef="#ctx0" brushRef="#br0" timeOffset="249933.9185">3746 12706 0,'0'0'0,"0"0"0,0 0 0,0 0 16,0 0-16,0 0 0,0 0 15,0 0-15,-6-23 0,6 23 16,0 0-16,0 0 0</inkml:trace>
  <inkml:trace contextRef="#ctx0" brushRef="#br0" timeOffset="250117.457">3737 12721 0,'0'0'15,"0"0"-15,0 0 0,0 0 16,0 0-16,0 0 0,0 0 0,0 0 16,0 0-16,-5-26 0,5 26 15,0 0-15</inkml:trace>
  <inkml:trace contextRef="#ctx0" brushRef="#br0" timeOffset="250290.4611">3708 12685 0,'0'0'0,"0"0"15,0 0-15,0 0 0,0 0 0,0 0 16,0 0-16,0 0 0,0 0 16,0 0-16,0 0 0,2-25 15</inkml:trace>
  <inkml:trace contextRef="#ctx0" brushRef="#br0" timeOffset="250480.878">3693 12715 0,'0'0'0,"0"0"0,0 0 16,0 0-16,0 0 0,0 0 15,0 0-15,0 0 0,0 0 0,0 0 16,0 0-16,0 0 0,-3-23 16,3 23-16</inkml:trace>
  <inkml:trace contextRef="#ctx0" brushRef="#br0" timeOffset="250679.9596">3664 12707 0,'0'0'0,"0"0"0,0 0 15,0 0-15,0 0 0,0 0 16,0 0-16,0 0 0,0 0 0,0 0 16,0 0-16,0 0 0,0 0 15,-11-20 1</inkml:trace>
  <inkml:trace contextRef="#ctx0" brushRef="#br0" timeOffset="250833.9825">3649 12755 0,'0'0'0,"0"0"15,0 0-15,0 0 0,0 0 0,0 0 16,0 0-16,0 0 15,0 0-15,-10-21 0,10 21 16,0 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3:50:12.548"/>
    </inkml:context>
    <inkml:brush xml:id="br0">
      <inkml:brushProperty name="width" value="0.05292" units="cm"/>
      <inkml:brushProperty name="height" value="0.05292" units="cm"/>
      <inkml:brushProperty name="color" value="#FF0000"/>
    </inkml:brush>
  </inkml:definitions>
  <inkml:trace contextRef="#ctx0" brushRef="#br0">3624 5553 0,'0'0'0,"0"0"0,0 0 0,0 0 16,25 16-16,-25-16 0,19 11 15,-7-4-15,-1 0 0,1 2 16,1 3-16,2-1 0,0 3 16,5 5-16,-1 1 0,-4-1 15,0-2-15,-1 2 0,-2 2 16,-2 0-16,0-2 0,-4 3 15,1 1-15,-2-3 0,2 1 0,-4 2 16,1 0-16,-2-3 0,1 0 16,-2 3-16,1 0 0,-2-3 15,-2-5-15,1 2 0,1-3 16,-2-5-16,1 1 0,1-3 16,0 0-16,0-4 0,0 1 0,0-4 15,-3-6-15,1 1 0,2-5 16,0 2-16,0 1 0,0 3 15</inkml:trace>
  <inkml:trace contextRef="#ctx0" brushRef="#br0" timeOffset="315.9072">4032 5569 0,'0'0'0,"0"0"16,0 0-16,0 0 16,0 0-16,-29 21 0,29-21 15,-22 25-15,12-11 0,-4 3 0,0 2 16,1-1-16,-3 3 0,-6 5 16,-3 4-16,3-3 0,2-2 0,-5 7 15,0 0-15,-1-4 0,2-1 16,0-2-16,-1-2 15,7-1-15,0-1 0,5-3 0,0-4 16,1-1-16,3-1 0,2-4 16,3-1-16,1-7 0,1-1 15,2 1-15,-1-3 0,1 3 0</inkml:trace>
  <inkml:trace contextRef="#ctx0" brushRef="#br0" timeOffset="699.2332">4452 5419 0,'0'0'0,"0"0"0,0 0 0,18 10 0,-18-10 16,0 0-16,20 11 0,-13-5 15,-2-1-15,-1 3 0,-2 2 16,-2-1-16,-2-1 0,-5 1 16,-3 2-16,-2-1 0,-1 1 15,-3 1-15,-2 1 0,-4 1 16,0-1-16,2 0 0,-1 3 16,4-5-16,1-2 0,4-1 15,-1-2-15,7 1 0,-1-1 0,7-1 16,10 0-16,0-1 0,5-1 15,4-3-15,7-3 0,-1-1 16,3-2-16,10 0 0,0 4 16,-2-1-16,0 2 0,-6-2 15,-2-1-15,-6 0 0,-3 1 0,-6 1 16</inkml:trace>
  <inkml:trace contextRef="#ctx0" brushRef="#br0" timeOffset="915.6459">4465 5905 0,'0'0'0,"0"0"16,0 0-16,31-1 0,-18-2 0,8 1 15,5 0-15,2-1 0,2 3 0,10-2 16,-2 0-16,6-1 15,-3-1-15,-2 1 0,-2 2 16,-5-2-16,-4-3 0,-6 3 0,-6-2 16,0 3-16</inkml:trace>
  <inkml:trace contextRef="#ctx0" brushRef="#br0" timeOffset="1183.0573">4914 5715 0,'0'0'0,"0"0"16,0 0-16,0 0 0,-13 25 16,13-25-16,-9 26 0,9-26 0,-9 35 15,4-17-15,-1 5 16,3 0-16,-3-1 0,1 6 0,0-3 15,2 0-15,3-4 0,0-3 16,1-3-16,3-3 16,3-3-16,0-2 0,-4 0 15,0-3-15</inkml:trace>
  <inkml:trace contextRef="#ctx0" brushRef="#br0" timeOffset="1782.8545">5463 5528 0,'0'0'0,"0"0"16,0 0-16,0 0 0,0 0 0,0 0 16,0 35-16,0-35 0,0 27 15,0-27-15,-2 38 16,1-19-16,-2-1 0,2 0 0,-3 0 15,2 0-15,0-3 0,-1-2 16,2 2-16,-1-5 0,2 1 0,2-4 16,0-2-16,3 1 15,1-3-15,3-2 0,-1-4 16,3-1-16,-2 0 0,4-3 16,3-1-16,2-2 0,0-3 0,0-1 15,-1-2-15,0-2 16,-1 2-16,0 1 0,0 0 15,0 1-15,-2 1 0,-2-1 0,-1 3 16,-1 2-16,-1 0 0,-2 2 16,-1 1-16,-3 3 0,2-1 0,-2 4 15,-1 2-15,1 2 16,0-1-16,-3 3 0,-2 3 16,1 3-16,-2-1 0,0 6 15,0 5-15,-3-1 0,2 4 0,-2 1 16,0 4-16,-1 0 0,2-3 15,-3 10-15,0 3 16,0-1-16,2-3 0,-2-1 0,0 2 16,-4-2-16,2-3 0,-6 7 15,0-3-15,1-3 0,-4-4 0,3 1 16,0-3-16,-3 0 16,1-2-16,-4-6 0,-4 2 15,4-7-15,1-3 0,0-3 0,0-1 16,-3-4-16,-2-4 0,-1-9 15,2-5-15,5 2 0,6 5 16,1 1-16</inkml:trace>
  <inkml:trace contextRef="#ctx0" brushRef="#br0" timeOffset="2085.4546">6011 5292 0,'0'0'0,"0"0"16,0 0-16,29-3 0,-15 3 0,-1 3 15,3-1-15,-1 1 0,-3 1 16,5 5-16,-5 2 0,-2 1 16,-2 0-16,-4 1 0,-3 1 15,-1-1-15,-2 0 0,-3 0 16,0 0-16,1-1 0,-3-2 0,1 0 15,2 1-15,0-2 0,0-2 16,4 0-16,3 0 0,2 0 16,3-3-16,5 1 0,5 1 15,1-2-15,4 0 0,0-1 16,2 0-16,-3-2 0,-2 0 0,-2 1 16,-4-1-16,-2 0 0</inkml:trace>
  <inkml:trace contextRef="#ctx0" brushRef="#br0" timeOffset="2299.6388">6266 5787 0,'0'0'0,"0"0"0,0 0 15,32 0-15,-16-2 0,5 1 16,5 0-16,7-2 0,0 2 0,0 0 15,0-1-15,-3-1 0,-3-1 16,2 2-16,-3 1 0,-1 0 16,-3-2-16,-4-1 0,-4 4 15,-2-3-15</inkml:trace>
  <inkml:trace contextRef="#ctx0" brushRef="#br0" timeOffset="2533.7805">6501 5715 0,'0'0'0,"0"0"0,0 0 16,0 0-16,0 27 0,0-27 0,-1 30 16,1-12-16,-3-3 0,2 6 15,0 0-15,0 1 0,0-1 16,0 5-16,0 0 15,1-3-15,0-2 0,2-5 16,1 1-16,4-7 0,-2-2 0,1-3 16,-1 0-16,1-1 0</inkml:trace>
  <inkml:trace contextRef="#ctx0" brushRef="#br0" timeOffset="2832.8968">7142 5585 0,'0'0'0,"0"0"0,0 0 16,0 0-16,3 24 0,-3-24 16,0 31-16,0-31 0,0 37 0,-1-16 15,1 1-15,-2 2 16,1-3-16,-1 8 0,1-4 15,-2 0-15,1 0 0,-1-4 0,1 1 16,1-1-16,0 0 0,0-6 16,0-1-16,0-3 0,-1-1 15,1-2-15,0-3 0,1-5 16,-3 2-16,1-2 0,2 0 16,-1-2-16</inkml:trace>
  <inkml:trace contextRef="#ctx0" brushRef="#br0" timeOffset="3166.5534">7113 5561 0,'0'0'0,"0"0"16,0 0-16,0 0 0,25-12 0,-25 12 15,29 0-15,-13 2 16,1-1-16,2 2 0,0 4 15,1 0-15,0 3 0,4 3 0,0 3 16,-5-2-16,-2 4 0,-4 0 16,-5 3-16,-3 1 0,-2-2 15,-8 6-15,-5 1 0,0 0 16,0-4-16,-3 1 0,-1 0 16,-1-4-16,1-2 0,-1 1 0,-2-4 15,2 0-15,0-2 0,4-2 16,1-4-16,2-2 0,0-2 15,1-4-15,3-2 0,3-7 16,2-2-16,0 2 0,0 2 16,0-1-16</inkml:trace>
  <inkml:trace contextRef="#ctx0" brushRef="#br0" timeOffset="3433.4936">7645 5553 0,'0'0'0,"0"0"16,0 0-16,21 5 0,-21-5 0,22 11 16,-8-1-16,-1 2 0,1 2 15,-1 3-15,3 2 0,-3-1 16,0 0-16,5 8 0,-4 1 16,-1 1-16,-3-3 0,0 0 15,-4 0-15,-1 2 0,-1 0 0,-2-5 16,-2 2-16,-1-3 0,-1-3 15,-2-2-15,1-3 16,-1-1-16,1-3 0,-2-5 0,-1-4 16,1 0-16,-1 0 0,1 0 15,0 0-15,2-2 0</inkml:trace>
  <inkml:trace contextRef="#ctx0" brushRef="#br0" timeOffset="3666.1772">7988 5596 0,'0'0'0,"0"0"15,0 0-15,0 0 0,0 0 0,-22 17 16,22-17-16,-19 24 0,19-24 16,-24 33-16,9-15 0,-1 2 15,1-1-15,-4 8 0,0-2 16,2 0-16,1-3 0,1 0 15,1 0-15,-1-2 0,3-2 0,3-4 16,3 1-16,0-3 0,2-1 16,0-2-16</inkml:trace>
  <inkml:trace contextRef="#ctx0" brushRef="#br0" timeOffset="3866.3993">8296 5754 0,'0'0'0,"0"0"0,0 0 0,39-3 16,-39 3-16,37 0 0,-13 0 15,7 1-15,-1 0 0,-3 0 16,0-1-16,-3 1 0,-2 2 16,4 1-16,-7-4 0,-6 0 0,-6-2 15,1 0-15,-4 2 16,1 0-16</inkml:trace>
  <inkml:trace contextRef="#ctx0" brushRef="#br0" timeOffset="4116.2139">8472 5605 0,'0'0'0,"0"0"0,0 0 15,0 0-15,-3 25 0,3-25 0,-3 35 16,-1-17-16,0-2 16,0 7-16,-1 6 0,1-2 0,-1 1 15,0 7-15,-1 0 0,2-6 16,0-1-16,1 4 0,1-5 16,1-4-16,1-5 0,3-6 15,0-5-15,-1-1 0,0-2 0,-1-1 16</inkml:trace>
  <inkml:trace contextRef="#ctx0" brushRef="#br0" timeOffset="4533.2982">9061 5542 0,'0'0'0,"0"0"16,0 0-16,0 0 0,0 22 0,0-22 16,-3 30-16,0-11 0,-2 1 15,0 0-15,-2 3 0,0-3 16,-2 1-16,-2 6 0,-1 1 16,1-8-16,2 0 0,0-3 15,1-2-15,1 0 0,2-2 0,-1-4 16,2 0-16,1-1 0,0-2 15,2 0-15,0 0 16,1 0-16,1-1 0,3-1 0,1 2 16,3-3-16,1-1 0,3 0 15,2 1-15,0 1 0,2-1 16,5-2-16,1 2 0,0-3 16,1 2-16,-2-3 0,-1 0 15,0 1-15,-1 0 0,-2-2 0,1 0 16,-3-1-16,-2-1 0,0 1 15,-1-3-15,-3 1 0,-4 1 16,1 1-16,-4-1 0,1 1 16</inkml:trace>
  <inkml:trace contextRef="#ctx0" brushRef="#br0" timeOffset="4734.1342">9087 5517 0,'0'0'0,"0"0"15,0 0-15,27-5 0,-27 5 0,31-2 16,-12 2-16,1-2 16,-1 2-16,7 3 0,0 2 15,-4 0-15,-3-2 0,-3 1 0,-3-2 16,-2 2-16</inkml:trace>
  <inkml:trace contextRef="#ctx0" brushRef="#br0" timeOffset="4899.8154">9044 5755 0,'0'0'0,"0"0"15,0 0-15,0 0 0,28-1 0,-28 1 16,38-2-16,-16 1 0,2 1 15,3-3-15,1 2 0,-2-2 16,-4 1-16,-3 0 0</inkml:trace>
  <inkml:trace contextRef="#ctx0" brushRef="#br0" timeOffset="5466.5626">9663 5519 0,'0'0'0,"0"0"0,0 0 15,0 0-15,0 0 0,-3 33 16,3-33-16,-3 31 0,3-31 16,-6 36-16,2-17 0,0 1 0,1 0 15,1-2-15,0-2 16,-2 5-16,2-6 0,0 2 0,1-5 15,0 1-15,0-6 0,2-2 16,2-1-16,3-2 0,1 0 16,3-4-16,1-4 0,1 1 15,1-1-15,4-5 0,3 0 16,0-4-16,0 1 0,-1-2 16,-1 0-16,-1-2 0,-2 2 0,1 0 15,-1-1-15,-1 2 0,0 2 16,0-3-16,-2 2 15,-4 3-15,-3 2 0,0 2 16,-1 2-16,0 0 0,-1 1 0,0 2 16,0 4-16,-3 1 0,-1 3 15,-1 1-15,-1 0 0,1 4 16,-1-1-16,-1 12 0,0 1 16,-2 0-16,1 0 0,-1 3 0,1 1 15,-1 1-15,2-3 0,-3 9 16,-1 0-16,1-4 0,-1 1 15,-2-3-15,-1 1 16,-2-1-16,-1-1 0,-1 0 16,-2-2-16,2-3 0,1-1 0,-6-2 15,-2-2-15,3-4 0,0-4 0,-2-3 16,-1 1-16,1-4 16,3-3-16,2 0 0,3 0 0,3 0 15</inkml:trace>
  <inkml:trace contextRef="#ctx0" brushRef="#br0" timeOffset="5651.2346">10318 5703 0,'0'0'16,"8"-2"-16,3 2 0,2 0 0,3 0 15,7 0-15,5 2 0,-2 1 16,-1 1-16,6 1 0,-2-4 15,-5 0-15,-2-1 0,-4 2 16,-4-2-16,-3 0 0</inkml:trace>
  <inkml:trace contextRef="#ctx0" brushRef="#br0" timeOffset="5899.3353">10443 5591 0,'0'0'0,"0"0"0,0 0 0,0 0 16,0 0-16,2 24 0,-2-24 15,-4 29-15,4-29 0,-7 35 16,4-13-16,0-2 16,-1 3-16,1-2 0,0 4 15,-1-3-15,1-5 0,0 6 0,0-2 16,2-3-16,0-4 0,2-4 15,3-5-15,-1 1 0,-1-3 0,0-1 16</inkml:trace>
  <inkml:trace contextRef="#ctx0" brushRef="#br0" timeOffset="6132.9168">10863 5448 0,'0'0'0,"0"0"16,0 0-16,25-6 0,-25 6 0,32-4 16,-11 3-16,4 0 0,2 1 15,11 0-15,1 1 0,0 0 16,0 1-16,4 2 0,-5-1 16,-2 1-16,-4 2 0,-4-2 15,-2-3-15,-7-1 0,-2 0 0,-6-1 16,-6 0-16,0-1 0,-1 1 15,0-1-15</inkml:trace>
  <inkml:trace contextRef="#ctx0" brushRef="#br0" timeOffset="6434.5638">11019 5528 0,'0'0'15,"0"0"-15,0 0 0,-5 18 0,5-18 16,-6 23-16,1-6 0,0 2 16,-1 2-16,0 4 0,-2 2 15,-2 7-15,0-2 0,0 2 16,0 3-16,-1 7 0,1-2 0,0-3 16,0 1-16,3-1 15,0-4-15,-1 5 0,3-1 16,0-3-16,2-4 0,1-3 0,1 2 15,0-9-15,1-1 0,0-6 16,0-4-16,0-3 0,0-2 0,0 0 16,0-2-16,0-4 15,0-3-15,0 0 0,0 2 16,0 1-16</inkml:trace>
  <inkml:trace contextRef="#ctx0" brushRef="#br0" timeOffset="6666.6479">10986 5765 0,'0'0'0,"0"0"0,0 0 15,33-5-15,-16 3 0,3 2 0,1 0 16,2 0-16,3 2 0,6 0 15,-2-1-15,-1 1 0,-2-1 0,-3-2 16,-1 1-16,-4-3 0,-3 3 16,-2-2-16</inkml:trace>
  <inkml:trace contextRef="#ctx0" brushRef="#br0" timeOffset="6866.0901">11660 5633 0,'0'0'0,"0"0"0,0 0 0,26-10 16,-11 7-16,3 2 0,3-3 15,2 2-15,1 0 0,6 1 16,-1 1-16,-3 0 0,-2 0 16,-3 0-16,-2 0 0,-5 3 15,-3 3-15,-2-2 0,-1-1 16,-1 1-16</inkml:trace>
  <inkml:trace contextRef="#ctx0" brushRef="#br0" timeOffset="7033.0745">11644 5860 0,'0'0'0,"0"0"0,0 0 15,0 0-15,29-2 0,-29 2 16,36 1-16,-14 0 0,3 1 0,3-2 15,2 3-15,1-5 0,1 1 16,3-1-16,-5 1 0,-5 0 16</inkml:trace>
  <inkml:trace contextRef="#ctx0" brushRef="#br0" timeOffset="7549.8781">12538 5551 0,'0'0'0,"0"0"16,0 0-16,0 0 0,0 0 0,0 0 15,-22 15-15,22-15 0,0 0 16,-31 24-16,16-12 0,-1 1 15,0 2-15,-1 3 0,2 4 16,-1-2-16,2-1 0,-2 6 16,0 3-16,2-6 0,2-2 0,2 2 15,1-1-15,3-3 16,2-3-16,3 2 0,2-5 16,2 1-16,2 2 0,4-5 0,3-1 15,2-3-15,3 1 0,2-4 16,3-2-16,0-1 0,1 0 15,6-4-15,3 0 0,-3-5 16,-3 0-16,2-1 0,0-1 16,-2 0-16,-1-3 0,-3 0 15,-2-4-15,-4 3 0,-3 2 16,-2-2-16,-1-3 0,-2 0 0,-2 2 16,-1-3-16,-3-1 15,-2 2-15,-2 0 0,-5 2 0,-4-2 16,0 4-16,-1-1 0,-4 1 15,-2 3-15,-4 1 0,-4-1 16,-3 4-16,-3 4 0,5 2 16,6-2-16,3 1 0</inkml:trace>
  <inkml:trace contextRef="#ctx0" brushRef="#br0" timeOffset="12404.2561">3851 7186 0,'0'0'0,"0"0"16,0 0-16,-29 7 0,29-7 0,-25 10 15,10-5-15,2 4 16,-2 0-16,-4 5 0,-1 0 15,4 1-15,3 1 0,1 4 16,6 1-16,-1-1 0,0 1 0,6 2 16,2 4-16,1 0 0,0 0 0,2 6 15,3-2-15,-2 1 16,-4-2-16,-1 0 0,-1 1 16,-2-1-16,-3-1 0,-5 2 15,-4 2-15,-4 3 0,2-4 0,-7 1 16,-3 0-16,0-5 15,0-2-15,1-4 0,3-1 16,1-4-16,4-2 0,0-4 0,1-3 16,4-1-16,0-1 0,4-1 15,2 0-15,4-4 0,0 0 16,0 1-16,3-2 0,1 3 16,1 1-16,2-2 0,2 0 15,0-1-15,1 0 0,2 1 16,1 2-16,0 2 0,0 2 0,1 3 15,-1 3-15,2 1 0,-1 2 16,0 3-16,0 3 0,-2 2 16,-1 1-16,-1 13 0,-3 4 15,0-1-15,-2 0 0,0 4 16,-2 5-16,0 8 0,0-1 16,0 4-16,1 2 0,-1 4 15,0-6-15,-1 11 0,-3-2 16,-1-6-16,-1-4 0,-1 3 0,-1 4 15,1 1-15,-5-6 0,-2 18 16,3-5-16,4-11 0,1-6 16,-2-2-16,-1-2 0,6-12 15,3-6-15,-3 4 0,-4 1 16,3-5-16,1-7 0,-1-2 16,1-6-16,2-1 0,1-3 0,0-5 15,1 0-15,1-6 16,-2 3-16,3-3 0,1-3 0,-3-1 15,-1-3-15,4 0 0,0-5 16,-3 3-16,1 0 0,-2 2 16</inkml:trace>
  <inkml:trace contextRef="#ctx0" brushRef="#br0" timeOffset="13629.0499">4543 7477 0,'0'0'0,"0"0"16,0 0-16,0 0 0,0 0 0,0 0 15,20-7-15,-20 7 16,24-1-16,-8-1 0,-1 2 16,2-2-16,-1 2 0,4 2 15,2 0-15,-1 0 0,-1 0 0,4 5 16,-4 1-16,-1-1 0,-1 1 15,-4 1-15,-3 1 16,-3-1-16,-3 0 0,-5 1 0,0 3 16,-6 1-16,-7-1 0,-3 3 15,-5 0-15,1-2 0,1 1 0,-9 3 16,-4-1-16,1-1 16,5-2-16,-1 0 0,1 3 15,3-4-15,2-2 0,-1 2 16,4 0-16,4-4 0,3-1 0,6 0 15,3-1-15,4-1 0,3 0 16,6-1-16,5-3 0,-1-1 16,2 1-16,8-1 0,4 1 15,-2-1-15,1 1 0,2 0 16,1 2-16,-5-1 0,-2 2 0,-2-2 16,-3-3-16,0 1 15,-3 1-15,0 1 0,-1-1 16,-2 0-16,0 0 0,-6-1 0,1 0 15,-1-1-15</inkml:trace>
  <inkml:trace contextRef="#ctx0" brushRef="#br0" timeOffset="14033.4879">5492 7240 0,'0'0'0,"0"0"0,0 0 0,0 0 15,-29 15-15,29-15 0,-22 21 16,22-21-16,-22 25 0,9-7 15,-3 3-15,1-1 0,-1 3 0,-4 9 16,2 3-16,0-2 0,3 1 16,-2 7-16,3-1 0,3-3 15,2-3-15,2-1 0,3-1 16,2 0-16,1-2 0,4 3 16,1-3-16,2-2 0,-1-3 0,5-1 15,3 0-15,0-5 16,-5-4-16,2 0 0,0-1 0,-1-4 15,-1-2-15,0-2 0,1-5 16,-2 1-16,-3-1 0,1 0 16</inkml:trace>
  <inkml:trace contextRef="#ctx0" brushRef="#br0" timeOffset="14269.1589">5486 7646 0,'0'0'0,"0"0"0,0 0 16,0 0-16,0 0 0,21-10 16,-21 10-16,25-2 0,-25 2 0,31 0 15,-13 2-15,0 0 16,-1 0-16,3 2 0,2 0 15,-2 0-15,-1 0 0,1 0 16,-4 1-16,-2-1 0</inkml:trace>
  <inkml:trace contextRef="#ctx0" brushRef="#br0" timeOffset="14516.2927">6112 7613 0,'0'0'16,"0"0"-16,0 0 0,24-3 0,-24 3 16,29-1-16,-4 0 0,-2 1 15,4 0-15,9 1 0,2 0 16,0 2-16,-1-1 0,10 3 16,-1-1-16,-2-2 0,-1 1 0,-4 1 15,-1 1-15,2 2 16,-8-1-16,-6 0 0,-1 1 15,-7-2-15,-6-2 0,-2-1 0,-3 0 16,-1-1-16</inkml:trace>
  <inkml:trace contextRef="#ctx0" brushRef="#br0" timeOffset="14950.0665">6314 7854 0,'0'0'0,"0"0"16,0 0-16,0 0 0,0 0 16,30-2-16,-30 2 0,35 2 15,-35-2-15,39 3 0,-15 2 16,-1-1-16,1 2 0,-4-1 16,-1 1-16,1 2 0,-3-1 0,-5 3 15,-3 2-15,-7-2 16,-4-2-16,-11 5 15,-6 1-15,-3 0 0,-2-1 0,-7 2 16,1-2-16,1 0 0,1 0 0,2 0 16,1 2-16,0-3 15,5-1-15,2-2 0,2 0 16,5-2-16,2-1 0,6 0 16,1 0-16,7-2 0,5 0 0,2-1 15,3 0-15,4-2 0,4-1 16,5 0-16,4 0 0,-3 0 15,1-1-15,-2 0 0,0-1 16,-4 1-16,-2 2 0,-3-3 16,-2 0-16,-5-2 0,-1-3 0,-3-2 15,-3-2-15,-1 3 0,0 1 16,-1 0-16</inkml:trace>
  <inkml:trace contextRef="#ctx0" brushRef="#br0" timeOffset="15283.4895">6453 7185 0,'0'0'0,"0"0"0,0 0 16,0 0-16,0 0 0,-4 30 0,4-30 16,-1 24-16,1-24 0,-2 30 15,0-11-15,1-2 0,0-3 16,0 2-16,-1 0 0,1-2 0,0 2 16,0-1-16,1-1 15,-2 0-15,1-2 0,1-1 16,0 0-16,0-4 0,0 0 0,-2-3 15,-2 0-15,-1-3 0,1-4 0,0 1 16,1 0-16,0 1 16</inkml:trace>
  <inkml:trace contextRef="#ctx0" brushRef="#br0" timeOffset="15602.405">6280 7149 0,'0'0'0,"0"0"0,0 0 0,0 0 16,0 0-16,0 0 0,27-5 16,-27 5-16,22 0 0,-8 0 15,4 0-15,-2 3 0,2 1 16,2 3-16,1-1 0,0-1 0,-1 5 16,6 1-16,-4 3 15,-6-1-15,0 1 0,-4-1 16,-4 1-16,-3-3 0,-1 3 0,-6 0 15,-2 1-15,0-1 0,-3-3 16,-4 3-16,0 0 16,0-3-16,0 2 0,-2-3 0,1-1 15,-4 0-15,2 0 0,1-2 16,-1 0-16,2 0 0,0-1 16,4-1-16,-1-2 0,3-2 0,0-1 15,2-1-15,-2 0 0,3 1 16</inkml:trace>
  <inkml:trace contextRef="#ctx0" brushRef="#br0" timeOffset="15916.3072">7060 7390 0,'0'0'0,"0"0"15,0 0-15,17 22 0,-9-12 16,1 3-16,-2 3 0,-1 3 16,0-1-16,0 9 0,-2-2 15,-1 3-15,-1-2 0,-2 2 16,-2 2-16,-3 2 0,0-3 16,-4-1-16,-2-1 0,-2-1 15,-1-1-15,-1-2 0,1 1 16,2-4-16,2-3 0,-1-3 15,3 0-15,1-5 0,2 0 0,1-6 16,0-3-16,2 0 0,0 0 0,1 0 16</inkml:trace>
  <inkml:trace contextRef="#ctx0" brushRef="#br0" timeOffset="16116.9052">7571 7652 0,'0'0'0,"8"-1"16,3-2-16,3 3 0,4 0 0,9 3 15,3-1-15,1-1 16,1 1-16,6 1 0,-5 2 16,-4-2-16,-5 2 0,-3-4 15,-2-1-15,-3-1 0,-5 1 0,0 0 16</inkml:trace>
  <inkml:trace contextRef="#ctx0" brushRef="#br0" timeOffset="16353.5233">7710 7565 0,'0'0'0,"0"0"0,0 0 16,0 0-16,5 20 0,-5-20 16,3 25-16,-3-25 0,2 33 15,-2-13-15,0 1 0,-1 1 0,-1 1 16,-2 6-16,-2 1 16,2-5-16,0-4 0,1-3 15</inkml:trace>
  <inkml:trace contextRef="#ctx0" brushRef="#br0" timeOffset="17166.3356">8663 7233 0,'0'0'0,"0"0"0,0 0 0,-20 14 15,20-14-15,-20 17 0,7-5 16,-2 2-16,-3 4 0,-1 3 15,1 1-15,-6 12 0,2 0 0,1 1 16,1 1-16,-3 9 16,6-3-16,2-1 0,4-1 0,3 6 15,3-3-15,3-5 0,1-1 16,3-4-16,4-2 0,1-3 16,2-2-16,0-1 0,2-1 15,0-4-15,3-3 0,2-2 16,0-1-16,1-2 0,-1 0 15,0 0-15,-2-1 0,-4-8 16,-1-5-16,-1 0 0,-3 0 0,0 1 16</inkml:trace>
  <inkml:trace contextRef="#ctx0" brushRef="#br0" timeOffset="17383.2469">8633 7653 0,'0'0'0,"0"0"0,0 0 16,0 0-16,27 1 0,-27-1 16,27 1-16,-27-1 0,32 3 0,-12-2 15,2 0-15,-2 2 0,-1-1 16,5 4-16,0-1 15,-3-1-15,-3-1 0,-4-1 0</inkml:trace>
  <inkml:trace contextRef="#ctx0" brushRef="#br0" timeOffset="17632.802">9155 7648 0,'0'0'0,"0"0"0,0 0 0,22-8 16,-22 8-16,23 0 0,-2 0 16,-1 0-16,2-2 0,12 2 15,5 2-15,-3-2 0,-1 0 0,12 0 16,2 5-16,-4-2 0,-7 0 16,6 2-16,-2 2 15,-4 0-15,-5 2 0,-7-6 0,-4-2 16,-5 0-16,-4 0 0,-3-1 15</inkml:trace>
  <inkml:trace contextRef="#ctx0" brushRef="#br0" timeOffset="18083.7861">9321 7908 0,'0'0'0,"0"0"16,0 0-16,23 5 0,-23-5 0,23 7 16,-23-7-16,33 9 15,-16-5-15,0 2 0,-2 2 16,0-1-16,-3 1 0,0 1 16,-2 0-16,-5 2 0,-1 3 0,-9-2 15,-5-1-15,-2 0 16,-2 0-16,-4 1 0,-3 0 0,-2-1 15,-1-1-15,-5 3 0,2 1 16,1-2-16,4 0 0,-1 1 16,1-1-16,3-2 0,4-3 15,3 0-15,3-2 0,2 0 16,4-1-16,6-1 0,6 0 16,2 0-16,2 1 0,7 0 0,6-1 15,0-1-15,2-1 0,9 0 16,3 1-16,-5 1 0,-3-1 15,-1-1-15,0-1 0,-5 0 16,-3-1-16,3 1 0,-3 1 16,-6 0-16,-4 1 0,-2-5 15,-2 0-15,-4-2 0,0-1 0,-2 0 16,-1 2-16,0 0 0</inkml:trace>
  <inkml:trace contextRef="#ctx0" brushRef="#br0" timeOffset="18587.8462">9438 7140 0,'0'0'0,"0"0"0,0 0 16,-7 22-16,7-22 0,-8 23 16,4-7-16,-2 0 0,0 3 0,0-1 15,-2 1-15,-2 2 0,0 2 16,-1-1-16,0-1 0,0-1 15,1-2-15,3-1 0,-1-1 16,1-2-16,2-1 0,-1 1 16,2-3-16,2 0 0,2-1 15,0-2-15,0 0 0,2 0 16,1-3-16,3 1 0,1-1 16,1-1-16,1 0 0,1 0 15,0-2-15,1 0 0,1 0 0,7 1 16,3-1-16,1 0 0,-3-1 15,1 1-15,0 0 0,-2 0 16,1 1-16,1-2 0,1 2 16,-2-2-16,-2-1 0,-3 0 15,0 0-15,-4 0 0,-1-1 16,-3-4-16,0-1 0,-2-1 0,0 2 16,-2 1-16</inkml:trace>
  <inkml:trace contextRef="#ctx0" brushRef="#br0" timeOffset="18816.9428">9390 7117 0,'0'0'0,"0"0"0,0 0 15,0 0-15,30-6 0,-30 6 16,31-1-16,-16 2 0,-1 0 16,1 2-16,-2 0 0,-1-2 15,-1 2-15,-1 0 0,-1-2 16,-2 2-16</inkml:trace>
  <inkml:trace contextRef="#ctx0" brushRef="#br0" timeOffset="18983.5018">9359 7276 0,'0'0'0,"0"0"0,0 0 15,0 0-15,31 0 0,-31 0 16,36 0-16,-16 0 0,-1 3 0,2-2 16,2 0-16,5 1 0,-2-2 15,-4 2-15,-3 0 0,-4-2 16</inkml:trace>
  <inkml:trace contextRef="#ctx0" brushRef="#br0" timeOffset="19316.6431">10055 7243 0,'0'0'0,"0"0"15,0 0-15,0 0 0,23 20 0,-23-20 16,22 27-16,-10-12 16,0 1-16,-1 3 0,-1 4 15,0 7-15,-1 0 0,-2 2 16,-2 1-16,-2-1 0,1-1 0,-4 6 16,-2 0-16,-3-3 0,0-1 15,-4-2-15,-3 0 16,0-2-16,0-3 0,-2 3 15,-1-1-15,1-4 0,3-5 0,-1-1 16,-1-2-16,2-5 0,0-2 16,0-2-16,0-1 0,2-3 0,3-2 15,0 1-15,2-1 16,0 0-16</inkml:trace>
  <inkml:trace contextRef="#ctx0" brushRef="#br0" timeOffset="19516.6534">10675 7602 0,'0'0'0,"8"0"16,5 1-16,2 0 0,4 1 0,9 0 16,5 3-16,1-1 15,-1 2-15,4-2 0,-2 2 16,-4-2-16,-3-1 0,-4-1 0,-2-4 15,-4 0-15,-4 1 0,-2 0 16</inkml:trace>
  <inkml:trace contextRef="#ctx0" brushRef="#br0" timeOffset="19882.9841">11469 7401 0,'0'0'0,"0"0"0,0 0 0,0 0 16,0 0-16,11 25 0,-11-25 16,4 23-16,-4-23 0,3 33 0,-3-13 15,0 2-15,-1 0 0,0 2 16,0 1-16,-2 6 0,-2-2 15,1 2-15,-1 2 16,1-2-16,0-2 0,-2 5 0,1 0 16,0-4-16,2-2 0,0-1 15,-1-3-15,2-2 0,0-3 0,1-3 16,0 0-16,0-3 16,-1-2-16,2-1 0,0-1 15,0-4-15,0 1 0,0-3 16,0-3-16,0 0 0,2-2 0,-2-1 15,0 0-15,0 3 0</inkml:trace>
  <inkml:trace contextRef="#ctx0" brushRef="#br0" timeOffset="20100.213">11821 7590 0,'0'0'0,"8"0"16,3-2-16,4 2 0,1 1 0,9-1 16,3-1-16,0 1 15,0 2-15,0 0 0,-2 2 16,3 0-16,-4 1 0,-4-2 16,-3-1-16,-4 1 0,-2-2 0,-2 0 15</inkml:trace>
  <inkml:trace contextRef="#ctx0" brushRef="#br0" timeOffset="20283.0297">11697 7792 0,'0'0'16,"0"0"-16,0 0 0,0 0 0,34 6 15,-34-6-15,37 8 16,-12-5-16,1 0 0,4 2 0,3 0 15,8 0-15,-1 2 0,-7-3 16,-6 1-16,-3-1 0</inkml:trace>
  <inkml:trace contextRef="#ctx0" brushRef="#br0" timeOffset="20824.122">12902 7558 0,'0'0'16,"0"0"-16,0 0 0,0 0 0,0 0 15,0 0-15,0 0 16,-29-9-16,29 9 0,0 0 0,-34 2 15,34-2-15,-30 7 0,13 0 16,-1 0-16,1 1 0,1 2 16,0 1-16,-1 3 0,-3 3 15,1 0-15,2 1 0,-1 2 16,4-1-16,1 2 0,2 1 16,2-1-16,2 1 0,3-1 0,1 3 15,5-1-15,0-6 16,2-2-16,3 2 0,2-1 0,-2-4 15,1-1-15,3 0 0,2-2 16,3 0-16,1-3 0,2-1 16,2-2-16,0-3 0,1-1 0,6-2 15,1-3-15,-1 1 16,-3-2-16,0 0 0,-2-1 16,-1-3-16,0-1 0,-2-2 0,-1-1 15,-2-2-15,-1 0 0,-4-2 16,-2-1-16,-3 0 0,0 1 15,-4-1-15,-3 0 0,-2 1 16,-2 1-16,-6-1 0,-3 0 16,-2-1-16,0 1 0,-7 0 15,-7 3-15,0 2 0,1 3 0,1 0 16,6 2-16,5 3 0</inkml:trace>
  <inkml:trace contextRef="#ctx0" brushRef="#br0" timeOffset="26850.2454">4806 8967 0,'0'0'0,"0"0"0,5-12 0,0 4 15,0 0-15,-2-2 0,4-3 16,-4-1-16,3-1 0,1-6 16,-3-1-16,0 1 0,0 1 0,-2 1 15,-1 1-15,-1 1 0,-1 2 16,-4 0-16,-1 2 15,-6 3-15,-2 2 0,-1 2 16,-2 3-16,-1 2 0,-3 3 0,-1 1 16,-1 2-16,-3 2 0,2 4 15,-6 5-15,-2 3 0,1 0 0,3 2 16,0 1-16,5 0 16,1-1-16,4 0 0,2 4 0,2 0 15,8-6-15,1-2 0,4 0 16,1-1-16,0-4 0,3-3 15,1 0-15,5-1 0,-2-2 16,4-2-16,3-2 0,1-2 16,-4-2-16,1-1 0,2 0 15,0-1-15,1-1 0,1-1 0,0-2 16,1 1-16,-1-3 16,0 0-16,-2 0 0,-1-1 0,0 1 15,-2 1-15,-3 1 0,1 2 16,-2 0-16,-1-1 0,0 2 15,1 1-15,-4 1 0,0-1 16,-3 4-16,1 4 0,-1-1 16,-1 1-16,0 5 0,-1 0 15,-1 3-15,-1 0 0,-2 5 16,-3 4-16,-8 7 0,0 2 0,-3 3 16,-1 2-16,-6 8 15,2-1-15,-4 1 0,1 0 0,-3 4 16,3-1-16,2-5 0,-2-3 15,3-3-15,-1-5 0,1 3 16,3-3-16,5-5 0,4-5 16,2-2-16,2 0 0,5-6 15,1-3-15,-1-3 0,4-1 16,0-5-16,4 0 0,5-6 16,4-4-16,-1 1 0,-4 2 0,-2 1 15</inkml:trace>
  <inkml:trace contextRef="#ctx0" brushRef="#br0" timeOffset="27083.6973">5210 9058 0,'0'0'0,"0"0"0,27-5 0,-8 3 16,3-2-16,12 2 0,6 2 15,1-1-15,0 0 0,8 0 16,-3 1-16,-2 0 0,-3 0 0,5 0 16,-3 0-16,-5 1 15,-6 0-15,-9-4 0,-4-4 16,-4 1-16,-3 3 0,-3-1 0</inkml:trace>
  <inkml:trace contextRef="#ctx0" brushRef="#br0" timeOffset="27322.2439">5678 8887 0,'0'0'16,"0"0"-16,0 0 0,0 0 0,0 0 15,-12 25-15,12-25 0,-13 23 16,13-23-16,-17 26 0,8-9 15,-3 0-15,2 1 0,-2-1 16,2 0-16,0 0 0,0 0 16,-1 1-16,1 0 0,2-3 15,0-2-15,2-5 0,3-3 16,0-1-16,0 0 0,2-1 0</inkml:trace>
  <inkml:trace contextRef="#ctx0" brushRef="#br0" timeOffset="27803.4388">6135 8860 0,'0'0'0,"0"0"16,0 0-16,0 0 0,0 0 16,26 6-16,-26-6 0,24 14 15,-13-4-15,0 2 0,0 1 16,-4 0-16,-2 0 0,-2 2 0,-4-1 15,-4 1-15,-3-1 0,-1 1 16,-1 0-16,-10 3 0,-2-1 16,-1-1-16,-2-3 0,4 0 15,1 0-15,3-2 0,0-2 16,3-2-16,3 0 0,1-1 16,2 0-16,4-2 0,-2-2 0,6-2 15,7-1-15,4 0 0,6-1 16,2 0-16,5-1 0,0 1 15,1 1-15,2 0 16,0 1-16,3 1 0,-4 0 0,-4 1 16,-3-1-16,-3 4 0,-3 0 15,-3 5-15,-2 2 0,-4-1 16,-2-1-16,-2 1 0,-5 2 16,-2 0-16,-3 1 0,-2 0 15,-1 0-15,-4 0 0,2-1 0,-3 2 16,2-1-16,-3 0 0,1-3 15,4-2-15,-2-2 0,7-3 16,-1-2-16,6-2 0,4 0 16,1-9-16,4-3 0,-1 1 15,0 3-15,-1 1 0</inkml:trace>
  <inkml:trace contextRef="#ctx0" brushRef="#br0" timeOffset="28084.3788">6595 8996 0,'0'0'0,"0"0"16,0 0-16,0 0 0,0 0 15,0 0-15,12 23 0,-12-23 16,0 0-16,9 35 0,-9-35 16,0 31-16,0-13 0,-3 2 15,0 1-15,-2 0 0,1-2 0,-3 1 16,1 0-16,-3 3 0,0-1 15,1 0-15,2-3 0,0-1 16,1-4-16,0-2 0,1-3 16,1-1-16,-1-1 0,0-7 15,1-7-15,-1 2 0,2 0 16,1-1-16,0 2 0,0-1 0</inkml:trace>
  <inkml:trace contextRef="#ctx0" brushRef="#br0" timeOffset="28367.1711">6539 8990 0,'0'0'0,"0"0"16,0 0-16,0 0 0,21-9 15,-21 9-15,22-5 0,-6 3 16,-2 1-16,5 1 0,1 2 16,-1 1-16,1 2 0,1 0 15,1 3-15,4 4 0,-4 3 0,-2 0 16,-3 2-16,-2 0 0,-6-1 15,-2 1-15,-2 0 0,-5 0 16,-4-1-16,-1 0 0,-3 0 16,-3 0-16,-1 1 0,-3-2 15,-2-3-15,-3 1 0,1-2 16,2-1-16,2-3 0,1-1 16,3-3-16,5-2 0,3-3 0,0 1 15,1 0-15,0 0 0</inkml:trace>
  <inkml:trace contextRef="#ctx0" brushRef="#br0" timeOffset="28533.9081">7318 9075 0,'0'0'0,"0"0"16,26 1-16,-6 0 0,3-1 16,10 1-16,5 2 0,2 0 0,1 2 15,7-1-15,-1-1 16,-4 2-16,-1 2 0,2-3 15,-4 0-15,-8-2 0,-7 0 0,-5-5 16,-3-3-16,-8 1 0,-2 2 16,0 0-16</inkml:trace>
  <inkml:trace contextRef="#ctx0" brushRef="#br0" timeOffset="28782.9875">7665 9009 0,'0'0'0,"0"0"0,0 0 15,0 0-15,0 27 0,0-27 16,-2 26-16,2-26 0,-3 31 0,-2-13 16,2 0-16,0 1 0,-1 0 15,0 6-15,-2 0 16,2-4-16,0-4 0,-2 1 0,1-1 15,-1-2-15,2-1 0,1-6 16,3-2-16,0-2 0,0-1 16,0 0-16</inkml:trace>
  <inkml:trace contextRef="#ctx0" brushRef="#br0" timeOffset="29054.3799">8513 8870 0,'0'0'0,"0"0"0,28 1 16,-10 0-16,3 0 0,11 2 15,5 1-15,-1 0 0,1 2 0,7-1 16,-2 0-16,-3-2 0,-1 0 15,3 0-15,-5 1 0,-6 0 16,-6 2-16,-5-3 0,-5-2 16,-4-1-16,-2 0 0,-4 0 15,1 0-15,-2 0 0</inkml:trace>
  <inkml:trace contextRef="#ctx0" brushRef="#br0" timeOffset="29351.6381">8577 9030 0,'0'0'15,"0"0"-15,0 0 0,-5 22 0,5-22 16,-9 25-16,3-8 16,-3 2-16,2 2 0,-4 8 15,-1 2-15,1 0 0,0 0 0,-1 3 16,3 0-16,-2 5 0,2-3 15,1 0-15,1-2 0,0-4 16,1-3-16,1-2 0,1 2 16,1-6-16,0-3 0,1-1 15,-1 0-15,2-5 0,1-4 16,0-5-16,0-3 0,1-3 0,-1 1 16,0-1-16,0 0 0,0 3 15</inkml:trace>
  <inkml:trace contextRef="#ctx0" brushRef="#br0" timeOffset="29550.6249">8515 9157 0,'0'0'16,"0"0"-16,0 0 0,0 0 0,0 0 15,33-4-15,-33 4 0,36-1 16,-14 1-16,2 0 15,4 3-15,0-2 0,2 2 0,9 3 16,0-2-16,-1 1 0,-2 1 16,1-1-16,-8-1 0,-4-1 15</inkml:trace>
  <inkml:trace contextRef="#ctx0" brushRef="#br0" timeOffset="29757.2334">9608 9073 0,'0'0'15,"0"0"-15,0 0 0,33 0 16,-18 1-16,4 1 0,5 2 16,-1-2-16,0 1 0,6 2 0,-2 0 15,-3 1-15,-2 1 0,-4-4 16,-2-1-16,-4 0 0,-1 0 15,-2-1-15</inkml:trace>
  <inkml:trace contextRef="#ctx0" brushRef="#br0" timeOffset="29933.83">9489 9294 0,'0'0'0,"0"0"16,0 0-16,0 0 0,25 6 0,-25-6 15,37 4-15,-13-2 0,-1 2 16,7 1-16,4-1 0,0-2 16,1-1-16,1 1 0,-5-1 15,-5 0-15</inkml:trace>
  <inkml:trace contextRef="#ctx0" brushRef="#br0" timeOffset="30383.4795">10709 9157 0,'0'0'0,"0"0"16,0 0-16,0 0 0,0 0 0,0 0 15,0 0-15,-20 16 0,20-16 16,-21 17-16,21-17 0,-29 24 15,15-13-15,0 2 0,-1 1 16,2 0-16,1 1 0,-1 7 16,2 1-16,1-3 0,1 0 0,3-2 15,4-1-15,2 0 16,2-2-16,3-2 0,3 0 16,3-1-16,2-2 0,3 0 0,4-2 15,-1-2-15,-1-2 0,1-1 16,5-1-16,-2-1 15,0 0-15,3-2 0,-2-2 0,-2-1 16,-2 0-16,-1-1 0,-2-1 16,-3-1-16,-2-2 0,-2-1 15,-1-2-15,-3-1 0,-1 1 16,-3-2-16,-3-2 0,-3 1 16,-1 0-16,-7 0 0,-4 1 15,-4 1-15,-2 0 0,-9-1 0,-4 0 16,8 3-16,5 2 0,4 1 15</inkml:trace>
  <inkml:trace contextRef="#ctx0" brushRef="#br0" timeOffset="31916.9726">4234 10106 0,'0'0'0,"0"0"0,0 0 15,0 0-15,-4 18 0,4-18 16,-7 29-16,4-12 0,-1 1 0,-1 4 16,0 3-16,-4 4 15,-1 3-15,0-4 0,1 1 16,2-1-16,-2-5 0,0 4 16,1-2-16,2-6 0,0-2 0,-1 0 15,2-2-15,2-1 0,2-5 16,1 0-16,0-5 0,1-1 15,1-3-15,4-6 0,4 1 16,-1-1-16,-2 0 0,-3 2 16</inkml:trace>
  <inkml:trace contextRef="#ctx0" brushRef="#br0" timeOffset="32150.0692">4774 10188 0,'0'0'0,"0"0"0,20-2 16,-4 1-16,5 1 0,3 0 15,6 0-15,11 0 0,1 0 16,10 0-16,-1 0 0,-2 1 16,-4 1-16,5-2 0,-5 4 15,-5-3-15,-4 1 0,-4 2 0,-3 0 16,-5-3-16,-3 1 0,-6-2 15,-2-3-15,-5-1 0,0 2 16,-2 0-16</inkml:trace>
  <inkml:trace contextRef="#ctx0" brushRef="#br0" timeOffset="32417.4102">5344 10025 0,'0'0'0,"0"0"0,0 0 0,0 0 15,0 0-15,-8 32 0,8-32 16,-9 30-16,4-11 0,-3-1 16,-1 4-16,0-1 0,1 1 0,-3 8 15,-3 0-15,6-3 0,-2-3 16,2 0-16,0 1 0,2-3 15,0-1-15,2 1 0,0-3 16,4-6-16,1-3 0,1-2 16,-1 0-16,0-2 0</inkml:trace>
  <inkml:trace contextRef="#ctx0" brushRef="#br0" timeOffset="32950.7071">6135 10110 0,'0'0'0,"0"0"16,0 0-16,0 0 0,-3 23 0,3-23 15,-7 23-15,7-23 0,-11 29 16,3-14-16,0 4 15,-3-3-15,1 2 0,-3 7 0,0 3 16,-1-6-16,2-1 0,-3 0 16,-3-1-16,4 0 0,-1-2 0,-1 3 15,3-3-15,1-1 16,3-5-16,1 2 0,2-3 16,0-4-16,3-3 0,-1 2 15,1-4-15,1 1 0,0 0 0,2 0 16,1 0-16,2-2 0,-2 2 15,5-3-15,3 1 0,0-1 16,0 0-16,5 2 0,-2-1 16,1-1-16,0 0 0,7 0 15,3 1-15,-1 1 0,-2-1 0,0 2 16,1 0-16,-4-3 16,2-2-16,3 4 0,3-1 15,-3 2-15,-4 1 0,-1-1 16,-1-3-16,-1 0 0,-2 0 0,0-2 15,-1 2-15,0 2 0,-3-2 16,1 0-16,-1-3 0,-1 2 16,-2-2-16,0 0 0,-4-1 15,0 0-15,-1 1 0,1-1 16,-1 1-16,0 2 0</inkml:trace>
  <inkml:trace contextRef="#ctx0" brushRef="#br0" timeOffset="33183.9937">6120 10085 0,'0'0'0,"0"0"0,0 0 15,0 0-15,0 0 0,0 0 0,0 0 16,32-7-16,-32 7 0,31-2 15,-10 2-15,1 0 0,0 2 16,3-1-16,3 3 0,-3-1 16,-1 1-16,3 0 0,-2-3 15,-4 1-15,-3 0 0,-2-1 0</inkml:trace>
  <inkml:trace contextRef="#ctx0" brushRef="#br0" timeOffset="33370.2517">6106 10299 0,'0'0'0,"0"0"16,0 0-16,27-3 0,-27 3 0,38 0 15,-13 3-15,2-2 0,3 2 16,3 0-16,-6 1 0,-4-3 15</inkml:trace>
  <inkml:trace contextRef="#ctx0" brushRef="#br0" timeOffset="33667.4957">7234 10306 0,'0'0'0,"0"0"0,0 0 16,35 2-16,-35-2 0,45 5 16,-15-1-16,1 0 0,-1-1 0,11 2 15,0 1-15,7 1 0,-1 0 16,-1 1-16,-3-1 0,1 3 15,-8-5-15,-3 1 0,-2-5 16,-6 1-16,-4-2 0,-4 0 16,-4 1-16,-3-1 0</inkml:trace>
  <inkml:trace contextRef="#ctx0" brushRef="#br0" timeOffset="33901.7134">7666 10245 0,'0'0'0,"0"0"15,0 0-15,0 0 0,-5 26 0,5-26 16,-8 28-16,4-13 16,0 2-16,1 3 0,0 0 15,-1 1-15,1 0 0,0 5 0,1 5 16,-1-8-16,2-1 0,1-1 15,0-1-15,2-2 0,3-4 16,-1-3-16,0-1 0,-3-2 16</inkml:trace>
  <inkml:trace contextRef="#ctx0" brushRef="#br0" timeOffset="34152.1271">8430 10167 0,'0'0'0,"0"0"0,29 3 16,-10 1-16,0-3 0,10 5 16,6-2-16,-2 3 0,0 0 0,9 0 15,0-2-15,-6 1 0,-4 1 16,-2-3-16,-3-1 0,-2 1 15,-5-3-15,-2 1 0,-2-2 16,-4 0-16,-2 0 0,-3 0 16</inkml:trace>
  <inkml:trace contextRef="#ctx0" brushRef="#br0" timeOffset="34450.7862">8493 10301 0,'0'0'0,"0"0"0,0 0 0,-10 23 15,10-23-15,-12 29 0,7-7 16,-4-1-16,2 4 0,-3 7 16,-3 3-16,1 1 0,1-3 0,-3 10 15,-1 0-15,3-4 0,1-4 16,-1 5-16,2 1 0,1-8 15,0-1-15,2-3 0,0 0 16,1-4-16,1-4 0,2-6 16,1-1-16,-1-4 0,1-3 15,1-6-15,-2-3 0,1 0 0,0-2 16,2 4-16</inkml:trace>
  <inkml:trace contextRef="#ctx0" brushRef="#br0" timeOffset="34650.212">8415 10507 0,'0'0'16,"0"0"-16,0 0 0,0 0 16,26-3-16,-26 3 0,43-1 15,-16 1-15,3 0 0,2 3 0,2 1 16,11 0-16,-2-1 0,10 1 15,-1-1-15,-10-3 0,-8 3 0,-6-2 16</inkml:trace>
  <inkml:trace contextRef="#ctx0" brushRef="#br0" timeOffset="34834.2975">9594 10418 0,'0'0'0,"0"0"16,0 0-16,23-3 0,-23 3 16,32-1-16,-12 1 0,2 0 15,1 0-15,6 3 0,-2 4 16,0-3-16,-2 3 0,-4-4 16,-3 1-16,-3 0 0</inkml:trace>
  <inkml:trace contextRef="#ctx0" brushRef="#br0" timeOffset="35015.4904">9591 10624 0,'0'0'0,"0"0"0,0 0 16,0 0-16,28 8 0,-28-8 0,40 11 15,-15-5-15,3-1 0,6 1 16,6 0-16,8-1 0,-1 2 0,-1-1 15,-8-2-15,-7 0 16</inkml:trace>
  <inkml:trace contextRef="#ctx0" brushRef="#br0" timeOffset="35451.1094">10841 10585 0,'0'0'0,"0"0"0,0 0 15,0 0-15,0 0 0,-33 19 16,33-19-16,-30 20 0,16-8 0,-2 1 16,0-1-16,0 4 0,3-1 15,-4 6-15,0 1 16,4-3-16,2 1 0,3-2 0,4 3 15,3-3-15,3 0 0,3-1 16,4-1-16,1 1 0,0-6 16,5 3-16,5-3 0,1-3 15,0-2-15,8 1 0,1-3 16,-1-2-16,0-2 0,-1-6 16,-1 0-16,-1-1 0,-3 0 0,0-1 15,0-4-15,-1-1 16,0-2-16,-3-2 0,-1-2 15,-5-2-15,-3 0 0,-3 2 0,-2-1 16,-4 1-16,-3-1 0,-6-1 16,-5-2-16,-3 2 0,0 3 15,-4 0-15,-3 3 0,-3 1 16,-1 0-16,1 0 0,7 3 16,3 4-16</inkml:trace>
  <inkml:trace contextRef="#ctx0" brushRef="#br0" timeOffset="36950.4022">2384 12250 0,'0'0'0,"10"0"16,5 0-16,5 0 0,5-1 0,13 1 15,7 0-15,14 2 0,-1 1 16,11 3-16,-2 0 0,-5-1 15,-7 0-15,7 4 0,-7 2 16,-9-3-16,-7-1 0,-11-2 16,-7 0-16,-11-2 0,-7 2 0,-1-2 15,0 0-15,-2-3 0</inkml:trace>
  <inkml:trace contextRef="#ctx0" brushRef="#br0" timeOffset="37200.7146">2122 12494 0,'0'0'0,"0"0"16,0 0-16,25 2 0,-25-2 0,35 2 15,-9 0-15,5-1 16,0 2-16,17-1 0,4-2 0,1 3 15,1 2-15,15 0 0,3 0 16,1-1-16,-7 0 0,10 3 16,-2 5-16,-5-7 15,-4-4-15,-4-8 16,-10-5-16,-20 5 0,-6 1 0,-9 2 0</inkml:trace>
  <inkml:trace contextRef="#ctx0" brushRef="#br0" timeOffset="37517.1742">3121 12044 0,'0'0'0,"0"0"0,0 0 15,0 0-15,25 3 0,-25-3 16,33 9-16,-10-4 0,6 1 0,1 4 15,4 3 1,-2 1-16,0 3 0,4 6 0,-4 1 16,0 5-16,-5 0 0,-9 0 15,-3 1-15,-12 3 16,-6 2-16,-4-2 0,-2-3 0,-9 5 16,-4-1-16,2-6 0,1-3 15,-6 3-15,-5 0 16,12-10-16,3-4 0,-1-1 15,6-4-15,4-2 0</inkml:trace>
  <inkml:trace contextRef="#ctx0" brushRef="#br0" timeOffset="38253.2404">4851 11360 0,'0'0'0,"0"0"16,0 0-16,-23-18 0,23 18 0,-34-14 16,10 6-16,-1 2 15,-1-2-15,-7 3 0,1 3 16,1 2-16,2 2 0,-2 6 0,5 4 15,7 2-15,2 0 0,12 8 16,5-1-16,3 8 0,3 2 16,4 4-16,3 4 0,0 2 15,1 0-15,6 14 0,1 3 16,-3-2-16,-4-4 0,-1 11 16,-3 2-16,-4-6 0,-3-3 15,-8 4-15,-4 0 0,-6-8 0,-3-4 16,-7-1-16,-1-4 15,1-10-15,-4 0 0,-15 9 0,0-5 16,22-20-16,0-3 0,-7-3 16,-2-4-16,11-1 0,1 0 15,5-4-15,1 1 0,5-2 16,3-1-16,1-1 0,1 0 16,0-1-16,3 2 0,-2-4 15,2 2-15,0 2 0,2-3 0,2 4 16,5 2-1,1 2-15,2 2 0,-2 1 0,2 4 16,0 1-16,1 3 0,1 9 16,-1 5-16,1 4 0,-3 3 0,0 4 15,-1 6 1,-3 5-16,2 5 0,-5 14 0,1 11 16,-3 0-16,-1-4 0,-2 12 15,-1 0-15,-1-3 0,0-1 0,-3 34 16,2-9-16,-1-14 0,1-8 15,-1-4-15,0-3 0,2-10 16,1-4-16,1-4 0,1-3 16,0-11-16,0-8 0,1-2 15,1-2-15,1-9 0,-3-7 0,4-8 16,-3-9-16,1-2 0,-2-3 16,1-3-16,1-2 15,5-13-15,5-10 0,-4 9 16,-3 5-1,1 3-15</inkml:trace>
  <inkml:trace contextRef="#ctx0" brushRef="#br0" timeOffset="38586.783">5471 11851 0,'0'0'0,"0"0"0,0 0 16,0 0-16,0 0 0,1 28 15,-1-28-15,-1 29 0,-2-9 0,1 1 16,-3 2-16,0 1 0,2-1 15,0 9-15,1 2 0,-1-4 16,2-1-16,-1-1 0,1-1 16,-2-2-16,3-5 0,-3 3 15,3-5-15,0-7 0,-1-1 16,1-10-16,1-3 0,2-1 0,-3 1 16,0 0-16</inkml:trace>
  <inkml:trace contextRef="#ctx0" brushRef="#br0" timeOffset="38901.615">5252 11651 0,'0'0'0,"0"0"0,0 0 16,0 0-16,26-9 0,-26 9 15,32 0-15,-11 2 0,3 1 0,5 3 16,-1 1-16,4 4 0,-2-1 15,10 7-15,-3 0 0,5 7 16,-4 2-16,-9 1 0,-2 3 16,-6-3-16,-6 0 0,-5 4 15,-7 1-15,-4-3 0,-3 0 0,-5-1 16,-3-1-16,-1-1 16,-2-1-16,-3 1 0,-6 1 15,1-5-15,-1-2 0,0-1 16,1 1-16,-2-3 0,0-3 0,-1 1 15,0-1-15,3-1 0,5-2 16,5-4-16,1 0 0,3-2 16</inkml:trace>
  <inkml:trace contextRef="#ctx0" brushRef="#br0" timeOffset="39467.2661">5493 12968 0,'0'0'0,"0"0"16,0 0-16,0 0 0,0 0 15,0 0-15,0 0 0,0 0 16,0 0-16,0 0 0,-5 24 16,5-24-16,0 0 0,-6 37 15,2-19-15,0 2 0,0-2 0,0 3 16,-1 1-16,0 0 15,-1 0-15,-2 6 0,0 0 16,2-2-16,-1-1 0,2-2 0,-2 0 16,1-4-16,1-3 0,0 0 15,2-2-15,0 0 0,0 0 16,-1-3-16,3-2 16,2-1-16,3-1 0,0 0 0,5-2 15,3 1-15,0-2 0,2-1 16,2-1-16,1 0 0,3-1 0,3 1 15,3 0-15,-2-2 0,-2 0 16,0-2-16,4-1 16,-3-1-16,2 0 0,2-6 15,-4-3-15,-8-5 0,-6-3 0,-1 4 16,-3 3 0,0 3-16</inkml:trace>
  <inkml:trace contextRef="#ctx0" brushRef="#br0" timeOffset="39650.482">5471 12885 0,'0'0'0,"0"0"16,0 0-16,0 0 0,0 0 0,36-6 15,-36 6-15,40 0 16,-20 2-16,2 2 15,1 1-15,-1-1 0,-2-1 0,2 0 0,-3-1 16,-4 0-16</inkml:trace>
  <inkml:trace contextRef="#ctx0" brushRef="#br0" timeOffset="39803.1397">5374 13161 0,'0'0'0,"0"0"0,0 0 16,38 9-16,-19-4 0,3 1 0,7 2 16,-1 0-16,1 1 0,3-1 15,-4 0-15,-5-2 0</inkml:trace>
  <inkml:trace contextRef="#ctx0" brushRef="#br0" timeOffset="40167.4707">5385 14059 0,'0'0'0,"0"0"0,25-1 16,-25 1-16,34 0 0,-11 0 16,5 2-16,6 0 0,-1 1 0,10 1 15,1 1-15,-7-1 16,-4-1-16,-5 1 0,0 0 15,-5-1-15,-1 1 0,-9-4 16,-4-2-16,-3 0 0,-4 0 0,-2 2 16,2-3-16,-2 3 0</inkml:trace>
  <inkml:trace contextRef="#ctx0" brushRef="#br0" timeOffset="40434.5041">5472 14176 0,'0'0'0,"0"0"16,0 0-16,-1 28 0,1-28 0,-4 36 15,1-9-15,0 1 16,-1 1-16,1 10 0,0 1 0,-2 11 16,0 0-16,-1-1 0,2 0 15,-2 6-15,2-5 0,2-1 16,-1 3-16,0-6 0,2-4 0,-1 3 15,2-4-15,0-6 0,0-7 16,0-4-16,0-4 0,2-9 16,-1-6-16,2-2 0,-3 0 15,1-1-15</inkml:trace>
  <inkml:trace contextRef="#ctx0" brushRef="#br0" timeOffset="40617.6852">5422 14454 0,'0'0'0,"0"0"15,0 0-15,0 0 0,0 0 0,31-2 16,-31 2-16,39 0 16,-17 1-16,4 0 0,4 3 15,0-2-15,1 1 0,3 1 16,-6-2-16,-2 1 0</inkml:trace>
  <inkml:trace contextRef="#ctx0" brushRef="#br0" timeOffset="41067.366">6155 14237 0,'0'0'0,"0"0"0,0 0 16,0 0-16,0 0 0,25-2 15,-25 2-15,38-2 0,-38 2 0,48 4 16,-20-1-16,3 1 0,1-1 16,9 8-16,2 0 0,-2 3 15,-1 0-15,-3 1 0,-5-1 16,-7-3-16</inkml:trace>
  <inkml:trace contextRef="#ctx0" brushRef="#br0" timeOffset="41283.8681">6193 14549 0,'0'0'16,"0"0"-16,0 0 0,40 2 0,-40-2 15,47 3-15,-14-1 16,2 2-16,3 1 0,10 0 15,1 2-15,6 0 0,-4-1 16,-10-1-16,-7-2 0,-8 0 0</inkml:trace>
  <inkml:trace contextRef="#ctx0" brushRef="#br0" timeOffset="41572.7456">6222 13270 0,'0'0'0,"0"0"0,0 0 16,36-8-16,-36 8 0,43-4 0,-14 4 16,2 0-16,2 3 0,10 1 15,1 3-15,3 1 0,-6-2 0,-8 0 16,-5-2-16,-6-1 0</inkml:trace>
  <inkml:trace contextRef="#ctx0" brushRef="#br0" timeOffset="41768.5288">6174 13449 0,'0'0'0,"0"0"16,0 0-16,37-3 0,-37 3 0,39-1 15,-10 0-15,2 0 0,3-1 0,11 1 16,2 0-16,4-3 0,-3-4 15,-10 2-15,-6 1 0,-6 1 16</inkml:trace>
  <inkml:trace contextRef="#ctx0" brushRef="#br0" timeOffset="42034.2277">6197 12064 0,'0'0'0,"0"0"0,25-6 16,-25 6-16,38-7 0,-10 5 0,4 1 15,10 0-15,1 2 0,9 2 16,-2 2-16,-9-1 0,-8-1 16,-5-1-16</inkml:trace>
  <inkml:trace contextRef="#ctx0" brushRef="#br0" timeOffset="42217.6028">6130 12300 0,'0'0'0,"0"0"16,0 0-16,38-6 0,-16 3 15,7 1-15,8 1 0,3 1 16,3 1-16,13 1 0,4 2 16,2-1-16,-12 0 0,-9-1 15</inkml:trace>
  <inkml:trace contextRef="#ctx0" brushRef="#br0" timeOffset="43364.8856">2812 15378 0,'0'0'0,"0"0"0,0 0 15,0 0-15,0 0 0,0 0 0,0 0 16,0 0-16,0 0 0,0 0 16,0 0-16,25 9 0,-25-9 0,0 0 15,0 0-15,15 18 0,-15-18 16,0 0-16</inkml:trace>
  <inkml:trace contextRef="#ctx0" brushRef="#br0" timeOffset="43527.0718">2280 15912 0,'0'0'16,"0"0"-16,0 0 0,0 0 0,0 0 15,13 19-15,-13-19 0,25 1 16,-25-1-16,0 0 0</inkml:trace>
  <inkml:trace contextRef="#ctx0" brushRef="#br0" timeOffset="43681.8974">2679 15892 0,'0'0'0,"0"0"16,0 0-16,0 0 0,8 23 0,-8-23 16,14 18-16,-14-18 0,0 0 15,25 10-15,-25-10 0,12 4 16</inkml:trace>
  <inkml:trace contextRef="#ctx0" brushRef="#br0" timeOffset="43952.0399">4169 16005 0,'0'0'0,"0"0"16,0 0-16,0 0 0,0 0 15,18 14-15,-18-14 0,24 18 16,-24-18-16,36 14 0,-21-7 16,-3-1-16</inkml:trace>
  <inkml:trace contextRef="#ctx0" brushRef="#br0" timeOffset="44101.3892">5595 16005 0,'0'0'0,"0"0"16,29 3-16,-7-3 0,4 4 0,3-3 15,-5 0-15,-4 0 0</inkml:trace>
  <inkml:trace contextRef="#ctx0" brushRef="#br0" timeOffset="44251.9152">7495 16061 0,'0'0'0,"12"3"0,7 1 16,3 0-16,4-1 0,1 1 15,-4-1-15,-3-2 0</inkml:trace>
  <inkml:trace contextRef="#ctx0" brushRef="#br0" timeOffset="44418.3106">9458 16133 0,'0'0'0,"11"0"16,7 0-16,4 2 0,3 0 0,3-1 16,-4 1-16,-4-2 0</inkml:trace>
  <inkml:trace contextRef="#ctx0" brushRef="#br0" timeOffset="44567.7001">11075 16242 0,'0'0'16,"10"1"-16,4 0 0,3 0 0,1 0 16,12 1-16,4 0 0,8-1 15,0-1-15,-8-1 0,-6 1 16,-6 0-16</inkml:trace>
  <inkml:trace contextRef="#ctx0" brushRef="#br0" timeOffset="44691.134">12548 16265 0,'0'0'0,"0"0"0,22 4 15,-6-3-15,0 1 0,2-1 16,-3-1-16,-2 1 0</inkml:trace>
  <inkml:trace contextRef="#ctx0" brushRef="#br0" timeOffset="44850.4337">13709 16362 0,'0'0'0,"9"3"15,2 1-15,0 0 0,0 0 16,9 0-16,3-1 0,-2 0 16,-2-2-16,1 2 0,-5-2 15,-2 1-15</inkml:trace>
  <inkml:trace contextRef="#ctx0" brushRef="#br0" timeOffset="58652.6062">20249 4069 0,'0'0'0,"0"0"0,0 0 16,0 0-16,0 0 0,0 0 16,0 0-16,-6-19 0,6 19 0,0 0 15,0 0-15,0 0 16,-26 7-16,26-7 0,-23 20 16,23-20-16,-27 29 0,12-8 15,-2 3-15,-5 8 0,1-1 0,1 5 16,1 5-16,-1 7 0,2-1 15,1 2-15,3 3 0,0 4 16,2-7-16,0 10 0,4-1 16,0-6-16,2-4 0,2 1 15,0 0-15,1-6 0,2-4 0,2 5 16,3 0-16,-1-9 16,1-6-16,4-1 0,2 1 15,2-6-15,1-4 0,3-3 16,2-5-16,-1-1 0,1-1 0,1-3 15,-1-4-15,0-2 0,2-4 16,-5 1-16,-3 2 0,-3 0 16</inkml:trace>
  <inkml:trace contextRef="#ctx0" brushRef="#br0" timeOffset="59051.4719">20330 4532 0,'0'0'0,"0"0"0,0 0 15,25-6-15,-25 6 0,27-5 0,-6 3 16,1 0-16,1 1 0,3 2 15,2 1-15,8 1 0,-3 2 16,-2 1-16,-3 3 0,-4 0 16,-4 1-16,-1 7 0,-6 4 15,-6-2-15,-5 2 0,-10 2 16,-7 2-16,-5 0 0,-3 2 0,-5-2 16,-3 0-16,1-2 0,0 1 15,-3 3-15,3 0 0,4-4 16,1-4-16,4-4 0,3-4 15,2-4-15,3-1 16,8-2-16,8-2 0,3-4 16,4-4-16,-2 1 0,-1 2 0,-2 0 15</inkml:trace>
  <inkml:trace contextRef="#ctx0" brushRef="#br0" timeOffset="59335.0307">20863 4439 0,'0'0'0,"0"0"16,0 0-16,-17 12 0,17-12 0,-20 20 16,8-8-16,0 3 0,1 1 15,-1 3-15,-1 5 0,-4 5 16,1-1-16,1 1 0,3 1 15,2-1-15,3-1 0,0 1 16,3-3-16,3-3 0,3-2 0,1-1 16,3-4-16,0-1 15,2-3-15,3-2 0,2-4 16,0-2-16,3-3 0,-1 0 0,-3-1 16,-2 1-16</inkml:trace>
  <inkml:trace contextRef="#ctx0" brushRef="#br0" timeOffset="59517.9349">20919 4708 0,'0'0'0,"0"0"0,0 0 16,0 0-16,29-6 0,-29 6 0,43-2 15,-17 0-15,3 1 0,4 0 16,3 1-16,9 0 0,-2 0 15,1 0-15,-9 0 0,-6 0 0</inkml:trace>
  <inkml:trace contextRef="#ctx0" brushRef="#br0" timeOffset="60134.8528">21961 4611 0,'0'0'0,"0"0"16,0 0-16,0 0 0,-2-26 0,1 18 15,0-2-15,1 0 0,0-1 16,-1 0-16,-1 0 16,-1 1-16,0 0 0,-1 3 15,-2-1-15,-1 2 0,0 4 0,-4 2 16,-1 2-16,-2 2 0,0 3 15,-3 2-15,-1 3 0,-4 4 16,2 1-16,1 2 0,0 2 16,3 1-16,1-1 0,-1 5 15,0 1-15,4-2 0,4-2 0,1-2 16,2-4-16,3 0 16,2-3-16,0-1 0,1-3 15,2-2-15,1-3 0,2-2 0,1-3 16,2-1-16,2-2 0,5-1 15,2-5-15,1 0 0,0-1 16,1-2-16,-1-3 0,0 0 16,0-1-16,4-4 0,0 1 15,-3 2-15,-1 0 0,-4 0 16,-3-2-16,-2 4 0,-1 1 0,-2 5 16,-2 5-16,0-1 0,-2 1 15,-1 3-15,0 1 16,0 2-16,-2 4 0,0 1 0,0 3 15,0-1-15,-2 1 0,1 2 16,0 2-16,0 0 0,1 1 0,-1 2 16,0 1-16,1-2 15,0-1-15,0 0 0,0-1 16,0 1-16,1-1 0,0-1 16,0-2-16,-1-1 0,0-1 0,0 0 15,1-3-15,0-1 0,-1-5 16,4 1-16,-1-4 0,-1 1 15,0 0-15,1 0 0</inkml:trace>
  <inkml:trace contextRef="#ctx0" brushRef="#br0" timeOffset="60450.8544">22482 4363 0,'0'0'0,"0"0"0,0 0 0,15 22 15,-9-12-15,-1 5 0,2 5 16,-2 2-16,0 4 0,-2 7 16,-2 2-16,-1 1 0,-1-1 0,-3 9 15,-4 1-15,-2-5 0,-1-3 16,-8 5-16,-4-1 0,3-5 15,3-3-15,-1-5 0,0-2 16,4-4-16,2-3 0,0-5 16,0-4-16,1-4 0,2-4 15,-1-7-15,0-7 0,3 3 0,2 3 16,0 1-16</inkml:trace>
  <inkml:trace contextRef="#ctx0" brushRef="#br0" timeOffset="60788.1892">22950 4067 0,'0'0'0,"0"0"0,0 0 15,0 0-15,22 1 0,-22-1 0,0 0 16,21 13-16,-21-13 0,0 0 15,15 24-15,-14-13 0,-1 0 16,-3 1-16,-4 3 0,-2-1 16,-2 0-16,-2-2 0,-3 2 15,-1 2-15,1-3 0,3 0 16,2-1-16,2-2 0,3 0 0,1-1 16,2-1-16,4-1 0,3-2 15,9 0-15,5-1 16,2 0-16,1-1 0,6-1 0,3 0 15,-2 0-15,-3 1 0,4 1 16,-3 0-16,-3-1 0,-6 0 0,-2 0 16</inkml:trace>
  <inkml:trace contextRef="#ctx0" brushRef="#br0" timeOffset="61001.299">22999 4669 0,'0'0'0,"0"0"16,0 0-16,33-2 0,-33 2 0,41-6 15,-13 2-15,9 0 16,-2 2-16,2-2 0,1 2 16,5-3-16,-4 0 0,-4 1 15,-3-1-15,-6 1 0,-3 0 0,-6 1 16,-2 1-16,-3 1 0</inkml:trace>
  <inkml:trace contextRef="#ctx0" brushRef="#br0" timeOffset="61234.9161">23322 4501 0,'0'0'0,"0"0"15,0 0-15,0 0 0,-3 23 0,3-23 16,-6 25-16,6-25 16,-10 32-16,5-12 0,-2 4 15,1 1-15,-1 0 0,-1 9 16,2-1-16,0-3 0,3-2 0,4-2 16,4-1-16,3-2 0,0-4 15,-2-4-15,0-2 0,-2-3 16</inkml:trace>
  <inkml:trace contextRef="#ctx0" brushRef="#br0" timeOffset="61567.907">24301 4267 0,'0'0'0,"0"0"16,0 0-16,-14 20 0,14-20 0,-22 23 15,5-5-15,1 1 16,0 2-16,0 6 0,-1 3 16,-1 7-16,1-2 0,0 6 15,3-1-15,4-4 0,4-3 0,1 0 16,4-3-16,1-2 0,1-4 15,4-3-15,1-1 0,1-4 16,1 0-16,5-4 0,4 1 16,2-8-16,1-4 0,0-4 15,0-4-15,-4 2 0,-3 0 0,-2 2 16</inkml:trace>
  <inkml:trace contextRef="#ctx0" brushRef="#br0" timeOffset="61817.6208">24627 4311 0,'0'0'0,"0"0"0,0 0 16,0 0-16,7 24 0,-7-24 15,17 25-15,-8-11 0,-1 0 16,2 4-16,0 1 0,0-1 0,-1-2 15,2 6-15,-1-2 0,-1 0 16,-1-3-16,-2-1 0,0-1 16,-1-2-16,0-3 0,-1-3 15,0-3-15,1-1 0,-2 1 0,0-2 16</inkml:trace>
  <inkml:trace contextRef="#ctx0" brushRef="#br0" timeOffset="62084.7821">24958 4239 0,'0'0'15,"0"0"-15,0 0 0,0 0 0,-2 22 16,2-22-16,-7 32 16,0-10-16,-2 1 0,-3 5 15,-3 5-15,-4 7 0,0-1 0,-4 12 16,0 3-16,-2-5 0,0-2 15,-7 7-15,0-1 0,0-5 16,0-3-16,-5 2 0,-1-2 16,7-7-16,5-4 0,2-8 15,2-3-15,2-4 0,1-4 0,7-8 16,4-6-16,3 0 0,0-1 16,2 1-16</inkml:trace>
  <inkml:trace contextRef="#ctx0" brushRef="#br0" timeOffset="62270.3026">25030 4515 0,'0'0'0,"0"0"16,0 0-16,23-5 0,-23 5 0,29-7 16,-6 3-16,3 3 0,0 1 15,10 1-15,3 2 0,-3-1 16,-1 1-16,10-2 0,1 0 15,-5-1-15,-5 1 0,-7-1 16,-5 1-16,-5-1 0</inkml:trace>
  <inkml:trace contextRef="#ctx0" brushRef="#br0" timeOffset="62801.0229">25926 4172 0,'0'0'15,"0"0"-15,0 0 0,-3 25 0,3-25 16,-3 28-16,1-7 0,-1 0 16,-2 1-16,-1 9 15,-2 3-15,0-3 0,0 1 0,-3 5 16,1-1-16,1-4 0,0-1 15,1-3-15,0-4 0,2-3 16,1-1-16,1-4 0,-1-2 16,2-4-16,0-2 0,1-3 15,2-5-15,-3 1 0,2-4 16,0-4-16,1-2 0,1-1 16,0 0-16,3-2 0,1-3 15,1 2-15,-1 0 0,3 0 0,2-1 16,0 0-16,0 1 0,0 1 15,1-1-15,0 3 0,0 2 0,3 1 16,3 2-16,-2 2 16,0 0-16,1 3 0,-1 3 15,0 0-15,-2 4 0,-1 1 16,-1 3-16,-1 1 0,-1 1 0,-4 3 16,-1 1-16,-2-1 15,-1 0-15,-3 1 0,-3 1 0,-2 0 16,-3-2-16,-8 4 0,-3 0 15,0-4-15,0 0 0,-2-4 16,-2-2-16,-1-2 0,2-2 16,4-2-16,4-1 0,2 1 15</inkml:trace>
  <inkml:trace contextRef="#ctx0" brushRef="#br0" timeOffset="63104.1994">26458 4243 0,'0'0'0,"0"0"0,0 0 16,16 20-16,-10-9 0,0 4 0,-1 4 15,0 1-15,-2 2 0,-1 9 16,-3-1-16,-2 0 15,-3 0-15,-4 1 0,-3 2 16,-1 3-16,-1-6 0,-1 2 0,-3-3 16,0 0-16,0-1 0,-3-1 15,2-5-15,2-3 0,4-3 0,2-5 16,2-4-16,2-1 16,0-1-16,-1-6 0,-2-7 0,3 2 15,1 1-15,1 1 0</inkml:trace>
  <inkml:trace contextRef="#ctx0" brushRef="#br0" timeOffset="63468.4068">26857 3903 0,'0'0'16,"0"0"-16,0 0 0,0 0 0,20-8 15,-20 8-15,0 0 0,32 4 16,-19 1-16,0 1 0,-2 2 16,-4 2-16,0 2 0,-6 1 15,-4 2-15,-3 1 0,-3 1 0,-5 3 16,-2 2-16,-1-2 16,-1-4-16,3-1 0,1 1 15,3-3-15,1-1 0,2-3 0,2-2 16,2 0-16,0 0 0,4 0 15,3-3-15,5-1 0,3 0 16,7-1-16,8-1 0,0 2 16,3-2-16,2 0 0,3 2 15,5 0-15,-3 0 0,-3-1 16,-2 1-16,-6 1 0,-4 1 0,-4-1 16,-4-1-16,-2-1 0</inkml:trace>
  <inkml:trace contextRef="#ctx0" brushRef="#br0" timeOffset="63650.9929">26953 4507 0,'0'0'0,"0"0"0,0 0 15,36-10-15,-19 6 0,5 2 0,4-1 16,6 1-16,-1 2 0,-3 0 15,0 2-15,-5 0 0,-3-1 0,-4 0 16</inkml:trace>
  <inkml:trace contextRef="#ctx0" brushRef="#br0" timeOffset="63835.0498">26862 4676 0,'0'0'0,"0"0"16,0 0-16,26-4 0,-26 4 16,41-3-16,-13 1 0,1-1 15,3 0-15,15-1 0,3 0 16,-7 1-16,-6-1 0,-7 2 0</inkml:trace>
  <inkml:trace contextRef="#ctx0" brushRef="#br0" timeOffset="64417.7685">28001 4287 0,'0'0'0,"0"0"16,0 0-16,0 0 0,2 23 15,-2-23-15,-3 28 0,3-28 16,-5 34-16,1-14 0,-1 2 16,-1 1-16,1 1 0,-4 6 15,0 1-15,1-2 0,2 1 0,-3 4 16,0 2-16,1-4 16,0-3-16,1-2 0,-1-2 15,3-5-15,-1-1 0,2-3 0,0 0 16,1-4-16,1-3 0,0-2 15,0-2-15,1-1 0,1-4 16,0 0-16,-1-3 0,1-2 16,0-1-16,2-1 0,2-4 15,-1 2-15,0-4 0,3-5 16,-1-4-16,1 2 0,1 2 0,2-2 16,6-4-16,-2 1 0,0 0 15,2-4-15,-2 1 16,0 4-16,-1 0 0,0 0 0,2 1 15,-3 0-15,-1 2 0,-1 3 16,2 4-16,-1 1 0,0 1 16,1 1-16,1 0 0,-2 6 15,-1 0-15,1 3 0,0 2 16,0-1-16,0 0 0,0 1 16,1 1-16,0 2 0,0 1 0,0-1 15,0 1-15,-1 0 0,0 0 16,-1 0-16,-1 2 15,1-2-15,0-1 0,0-1 0,1-2 16,1 1-16,0 1 0,-2-2 16,-2 0-16,0-1 0</inkml:trace>
  <inkml:trace contextRef="#ctx0" brushRef="#br0" timeOffset="64735.0361">29030 4126 0,'0'0'0,"0"0"0,0 0 16,25 3-16,-25-3 0,21 8 15,-10-3-15,-1-1 0,-1 2 16,-2 2-16,-2 1 0,-1 0 0,0 2 16,-3-1-16,-2 1 15,-1 0-15,-2 0 0,-1 4 0,-3-2 16,-1 1-16,0-1 0,1-1 15,-1 0-15,1-2 0,1-2 16,2 0-16,1 0 0,1 0 16,2-1-16,2-2 0,3-1 15,2 1-15,4-1 0,4 2 16,5 0-16,2 1 0,3 0 0,12 1 16,3-1-16,-5-1 0,-6-1 15,-4-1-15</inkml:trace>
  <inkml:trace contextRef="#ctx0" brushRef="#br0" timeOffset="64870.1936">29787 4371 0,'0'0'0,"0"0"0,0 0 16,0 0-16,0 0 0,0 0 16,0 0-16,0 0 0,0 0 0,0 0 15,0 0-15,0 0 0,-28 6 16,28-6-16</inkml:trace>
  <inkml:trace contextRef="#ctx0" brushRef="#br0" timeOffset="68218.5199">21841 5108 0,'0'0'0,"0"0"0,0 0 16,0 0-16,0 0 0,0 0 15,0 0-15,0 0 0,0 0 16,0 0-16,0 0 0,0 0 0,0 0 16,0 0-16,-17 20 15,17-20-15,0 0 0,-26 23 0,26-23 16,-24 20-16,12-9 0,-3 3 15,-1-1-15,-1-1 0,1-1 0,-1 1 16,1 0-16,-3 3 16,1-1-16,3 0 0,0-1 15,2-2-15,1 0 0,1-1 16,1 1-16,2-2 0,2-2 0,0-2 16,2 1-16,2-3 0,1 1 15,2-1-15,1-1 16,1 0-16,0-1 0,4 1 0,2 0 15,1-1-15,1-1 0,2 1 16,1 1-16,1-2 0,-2 0 16,1 0-16,1 0 0,5 2 15,-1-2-15,1 1 0,0 0 16,-2 0-16,-2 0 0,0 0 16,-1-1-16,-1 2 0,-1-1 0,0 1 15,0 0-15,-2-2 0,-1 0 16,-1 0-16,0-2 0,-4 2 15,0 2-15,-1-2 0,-1 0 16,1-2-16,-1-1 0,0 0 16,-1 0-16,0-2 0,-1-1 0,0-1 15,-1 0-15,0-1 16,-1 0-16,-2-2 0,1 0 16,0 2-16,-1-3 0,-1 0 15,1-1-15,0 1 0,-1-1 0,1-1 16,0-1-16,0 2 0,-1-1 15,0 2-15,-1 0 0,1 0 16,0 0-16,-1 0 0,1 1 16,-1-1-16,2 1 0,0 2 15,1 2-15,-1 0 0,2 0 0,1 1 16,2 2-16,0-2 0,-1 3 16,0 0-16</inkml:trace>
  <inkml:trace contextRef="#ctx0" brushRef="#br0" timeOffset="69305.1212">25906 5046 0,'0'0'0,"0"0"0,0 0 16,0 0-16,0 0 0,0 0 15,0 0-15,0 0 0,0 0 0,0 0 16,0 0-16,-29 15 16,29-15-16,-24 14 0,24-14 0,-32 22 15,15-13-15,-3 2 0,-2 2 16,1-2-16,2 0 15,-7 4-15,2-2 0,1 0 0,1 1 0,0-3 16,-1-1-16,3 0 16,3-2-16,3-1 0,1-2 15,0 1-15,4-1 0,1-2 16,1 1-16,2-1 0,0 0 0,3-1 16,2-2-16,0 0 0,2 2 15,4-2-15,2-1 16,0 2-16,1 0 0,1-1 0,1 0 15,-1 0-15,0-1 0,1 1 16,1 1-16,0-1 0,1 1 0,5 0 16,1 2-16,-3-3 15,0 0-15,-1 0 0,0 0 16,-3 0-16,-1 0 0,0 2 16,0-2-16,-1 0 0,-1 0 0,-3 0 15,1 0-15,-2 0 0,0 0 16,-1 0-16,1 0 0,-1 0 15,0-2-15,1 0 0,0 1 16,0-1-16,-2 1 0,0-2 16,1-1-16,-1 0 0,0 0 0,1 0 15,-1-1-15,-1 0 16,1-1-16,0 0 0,-1-1 16,-1-1-16,0 3 0,0-2 15,0 0-15,0 0 0,-1 1 0,1-2 16,1 0-16,-1 1 0,0 1 15,0 0-15,0 1 0,0-1 16,0 0-16,0 1 0,-1 0 16,-1 1-16,1 4 0,-2-3 15,2 3-15,-2-3 0</inkml:trace>
  <inkml:trace contextRef="#ctx0" brushRef="#br0" timeOffset="75485.0674">19031 6736 0,'0'0'0,"0"0"16,0 0-16,27-3 0,-16 0 0,6 3 16,7 0-16,-1 0 0,0 0 15,10 0-15,3 0 16,-2 0-16,-2 0 0,6 3 0,-3 0 15,-4 1-15,-3 2 0,-6-1 16,-4 2-16,-4 0 0,-4 0 16,-10 4-16,-8 3 0,-4-1 15,-5-1-15,-8 2 0,-8-2 16,-4 2-16,-1 2 0,-5 0 16,-2 4-16,-8 2 0,3-3 0,-2 2 15,6 1-15,7-5 0,7-2 16,7-5-16,5 1 0,6-2 15,4-2-15,8-2 0,4 1 16,6-1-16,4-1 0,8-2 16,6-1-16,0-1 0,4 0 0,13 2 15,7 0-15,-6-2 16,-3 2-16,5-1 0,4-1 16,-6 4-16,-3 0 0,-5-2 0,-8-1 15,-7 2-15</inkml:trace>
  <inkml:trace contextRef="#ctx0" brushRef="#br0" timeOffset="76068.1314">20312 6866 0,'0'0'15,"4"-4"-15,1-3 0,1 0 0,-1-1 16,1-2-16,-1-4 0,1-1 15,-2 0-15,0 0 0,-3-1 16,-1 1-16,0 1 0,-3 0 16,-3 3-16,-2 0 0,-2 1 15,-2 3-15,-1 3 0,-2 1 16,-2 3-16,-2 3 0,-2 4 16,0 0-16,0 4 0,-2 0 0,0 7 15,-6 3-15,1 0 0,0 4 16,2 3-16,4-2 0,3-1 15,-1 7-15,4 2 0,2-7 16,5-3-16,4-5 0,2 0 16,2-6-16,1-1 0,2-3 15,3 1-15,3-4 0,2-1 0,5-4 16,5-1-16,-1-1 0,0-6 16,3 0-16,1-3 15,-1 2-15,0-2 0,0-2 16,0-3-16,-3-1 0,-3 1 0,0-2 15,-1 1-15,-3 0 0,-1 4 16,-3-1-16,-2 0 0,-2 4 16,-1-1-16,-2 3 0,1 2 15,-4 1-15,0 2 0,-1 2 16,-1 5-16,-2 0 0,-1 2 16,-1 4-16,-2 3 0,1 1 0,0-1 15,0 4-15,-1-1 16,1-2-16,2 3 0,0-1 0,2 0 15,0-1-15,2 0 0,1-4 16,1 3-16,1-5 0,2 1 16,3-1-16,4-2 0,0-3 15,1-3-15,-1 1 0,-2-2 16,-1 1-16</inkml:trace>
  <inkml:trace contextRef="#ctx0" brushRef="#br0" timeOffset="76268.504">20640 6894 0,'0'0'0,"0"0"16,23-4-16,-6 4 0,2 0 0,11 0 15,8 0-15,1 4 16,0-2-16,10-1 0,-1 0 16,-4 2-16,-2-3 0,4 0 0,-5-1 15,-5-1-15,-8 1 0,0 1 16,-2-1-16,-5-5 0,-4-1 15,-5 2-15,-2-1 0,-2 3 16</inkml:trace>
  <inkml:trace contextRef="#ctx0" brushRef="#br0" timeOffset="76552.218">21044 6696 0,'0'0'0,"0"0"0,0 0 0,0 0 16,-10 23-16,10-23 0,-12 32 15,5-14-15,-1-1 0,0 5 16,-2 2-16,-3 9 0,1-2 0,1-1 16,1 2-16,0-3 0,2-4 15,-3 7-15,1-4 0,2-6 16,2-1-16,2-3 0,2 0 15,1-5-15,2-3 0,3-5 16,4-3-16,2-4 0,2-2 16,-2 1-16,-1-1 0,-2 1 0</inkml:trace>
  <inkml:trace contextRef="#ctx0" brushRef="#br0" timeOffset="77103.4557">21761 6544 0,'0'0'15,"0"0"-15,0 0 0,0 0 0,9 21 16,-9-21-16,5 25 16,-5-25-16,1 33 0,-2-12 0,0 4 15,-1-3-15,-2 2 0,-1 8 16,-2 4-16,0-3 0,1-1 15,-2 6-15,-1-5 0,1-1 16,-1-3-16,-1-1 0,0-4 16,1-2-16,1-4 0,2-1 15,0-5-15,2-1 0,-1-4 0,2-1 16,0-5-16,1-1 16,0-2-16,2-3 0,3-3 15,0-2-15,2-1 0,2-3 0,2 0 16,0 1-16,0 0 0,2-4 15,1 1-15,1-1 0,1 0 16,2 2-16,0 1 0,0-1 16,-2 2-16,3-2 0,-2 4 15,-3 3-15,-1-1 0,1 5 16,0 0-16,1 4 0,0 1 0,0 3 16,0 2-16,-2 2 0,-1 2 15,-1 1-15,-2 2 16,-2 1-16,0 0 0,-4 2 0,-1-2 15,-1 1-15,-3-1 0,-1 0 16,-3 1-16,-1-1 0,-2-1 16,0-1-16,-1-1 0,0-2 15,0-1-15,-3-1 0,0-3 16,-2 0-16,1-1 0,-1-1 16,2-4-16,2-1 0,2 1 0,1-1 15,2 1-15,1-2 0</inkml:trace>
  <inkml:trace contextRef="#ctx0" brushRef="#br0" timeOffset="77285.2719">22319 6850 0,'0'0'0,"6"-2"16,3 1-16,3 1 0,4 0 0,8 0 16,4 0-16,2 0 0,2 3 15,7-3-15,-1 0 0,-2 0 16,-4 1-16,0 3 0,0-1 15,-4-3-15,-2 0 0,-3 0 16,-2-1-16,-4-1 0,-2 2 16,-4 0-16</inkml:trace>
  <inkml:trace contextRef="#ctx0" brushRef="#br0" timeOffset="77601.4404">23222 6701 0,'0'0'0,"0"0"16,0 0-16,0 0 0,0 0 0,3 28 16,-3-28-16,-2 26 0,2-26 15,-4 31-15,2-12 16,-1 2-16,0-1 0,-2 2 0,0 0 15,-1 3-15,1 0 0,0 0 16,1-3-16,-1 1 0,2-3 0,0-1 16,1-1-16,-1-5 15,1 1-15,1-3 0,0 1 16,0-3-16,0-2 0,1-3 16,1-1-16,-1-3 0,2 0 0,-2 0 15,2-1-15,-2 1 0</inkml:trace>
  <inkml:trace contextRef="#ctx0" brushRef="#br0" timeOffset="77785.6157">23646 6800 0,'0'0'0,"0"0"0,19-7 16,-5 4-16,3 0 0,4-1 0,3 3 15,7-1-15,1-2 0,0 4 16,0 0-16,4 4 15,-2-4-15,-5 6 0,-4-2 0,-5 0 16,-3 0-16,-4-1 0</inkml:trace>
  <inkml:trace contextRef="#ctx0" brushRef="#br0" timeOffset="77934.8842">23572 7022 0,'0'0'0,"0"0"15,0 0-15,0 0 0,30 0 0,-30 0 16,44 4-16,-15-4 16,2 0-16,5 0 0,5 0 15,4 2-15,-6-1 0,-7-1 16</inkml:trace>
  <inkml:trace contextRef="#ctx0" brushRef="#br0" timeOffset="78368.8712">24815 6775 0,'0'0'0,"0"0"15,0 0-15,0 0 0,0 0 16,-16 19-16,16-19 0,-16 21 15,16-21-15,-20 26 0,8-7 16,0 0-16,0 0 0,1 2 16,0 0-16,-1 6 0,2-2 15,4-3-15,3-3 0,2-1 0,2 0 16,5-4-16,2 0 16,3-3-16,1 0 0,5-4 0,4 0 15,2-5-15,2-2 0,9-2 16,0-1-16,-1-3 0,0 0 15,-1-4-15,-1 1 0,-4-3 16,-1 1-16,2-5 0,0-1 16,-9 3-16,-3-3 0,1-1 15,-4-3-15,-5 6 0,-3 0 0,-3-2 16,-3-1-16,-5 4 0,-4-2 16,-6-1-16,-2-1 15,-3-9-15,-2-6 0,0 3 0,6 6 16,4 3-16</inkml:trace>
  <inkml:trace contextRef="#ctx0" brushRef="#br0" timeOffset="79751.3454">18898 7769 0,'0'0'16,"0"0"-16,0 0 0,-22 14 0,22-14 16,-23 23-16,8-6 0,-1 2 15,-2 2-15,-6 10 0,0 5 16,1-1-16,4 1 0,-3 12 15,2 2-15,2-2 0,3-1 16,0 9-16,4 1 0,5-6 16,2-6-16,5 5 0,5-5 15,-1-6-15,2-4 0,3-4 16,4-1-16,0-5 0,0-5 0,2-3 16,3-2-16,0-5 0,0-3 15,1-7-15,2-4 0,0 0 16,0-2-16,-5 2 0,-3 2 15,-3 0-15</inkml:trace>
  <inkml:trace contextRef="#ctx0" brushRef="#br0" timeOffset="80218.4469">19161 8131 0,'0'0'0,"0"0"0,0 0 16,23 1-16,-23-1 0,25 2 16,-25-2-16,33 10 0,-17-3 0,1 1 15,-1 2-15,-1-1 16,-2 2-16,-1 3 0,-4 2 16,-4-2-16,-2-2 0,-6 2 15,-7 0-15,0-1 0,0-1 0,-3 0 16,-4 0-16,1-4 0,2 0 15,-2 0-15,3-1 0,4-3 16,3 1-16,0-2 0,1 1 16,2-3-16,1 1 0,6-1 15,5-1-15,2-1 0,1-1 0,3 1 16,3-1-16,0 4 0,1-1 16,2 2-16,2 4 15,-2-2-15,-3 1 0,-1 2 0,-2 4 16,-3 0-16,-1 2 0,-5 0 15,-2 3-15,-4-1 0,-3 1 0,-8 5 16,-6-1-16,0-1 16,-1-3-16,-2 0 0,-3 0 15,1-1-15,-1-3 0,3-4 16,2-1-16,2-3 0,4-1 0,2-1 16,2 1-16,1-3 0</inkml:trace>
  <inkml:trace contextRef="#ctx0" brushRef="#br0" timeOffset="80370.179">19857 8341 0,'0'0'0,"0"0"0,0 0 16,24 0-16,-24 0 0,27 4 0,-7 0 16,2 2-16,1-1 0,10 5 15,2 3-15,0-1 0,-2 2 16,0-1-16,-7-2 0,-4-3 15</inkml:trace>
  <inkml:trace contextRef="#ctx0" brushRef="#br0" timeOffset="80951.9077">20864 8382 0,'0'0'0,"0"0"16,0 0-16,8-20 0,-6 11 15,0-2-15,0-1 0,-1 0 16,1 1-16,-2 0 0,0 0 16,-2-1-16,0 2 0,-4-1 15,-2 1-15,-2 4 0,-2 3 16,-6 0-16,-2 3 0,0 2 16,0 3-16,-4 2 0,0 0 15,2 4-15,1 3 0,0 2 16,1 2-16,-2 5 0,3-2 0,4 2 15,3 2-15,3-4 0,4-3 16,1 0-16,4-1 0,2-3 16,2-2-16,1 1 0,2-1 15,2-4-15,2-5 0,5-3 16,5-1-16,-4-1 0,0-2 0,4-3 16,-2-1-16,0-2 0,1 0 15,0-3-15,-1-2 0,-1 2 16,-1-2-16,-3 2 0,-1 2 15,-3 0-15,-1 1 0,-2 0 16,-2 1-16,1 3 0,-2 1 0,-2 2 16,-2 3-16,2-3 15,-2 3-15,0 4 0,-2 0 16,0 1-16,0 1 0,-2 2 0,1 3 16,0 0-16,0 1 0,-3 7 15,-1 3-15,2-2 16,1-1-16,0 0 0,1 1 0,0-3 15,0-1-15,0 0 16,0 0-16,-1-3 0,2 1 0,0-4 16,1-1-16,-1-1 0,0-3 15,0-1-15,2-4 0,0 0 16,3 0-16,-1-1 0,0 0 16,0-1-16</inkml:trace>
  <inkml:trace contextRef="#ctx0" brushRef="#br0" timeOffset="81251.6309">21209 8072 0,'0'0'0,"0"0"0,0 0 15,18 14-15,-18-14 0,22 23 0,-9-5 16,0 0-16,1 2 0,0 10 15,-1 3-15,-3-1 0,-2 3 0,-3 8 16,-4 2 0,-2-4-16,-2-3 0,-6 1 0,-5-1 15,-3 3-15,2-5 0,-2-4 16,0-4-16,0-6 0,1-3 0,-2-5 16,-1 0-16,2-7 15,-1-3-15,2-5 0,2-5 16,3-1-16,1-1 0,2 0 0,2 2 15,0 2-15</inkml:trace>
  <inkml:trace contextRef="#ctx0" brushRef="#br0" timeOffset="81568.1667">21625 7851 0,'0'0'0,"0"0"15,0 0-15,35-3 0,-19 3 0,8 4 16,3 2-16,-1 2 16,-3 2-16,-2 1 0,-2 4 15,-4-2-15,-2-1 0,-5 5 16,-6 1-16,-4-2 0,-5-3 0,-4 2 16,-3 2-16,0-2 0,-1-1 15,2 1-15,1 2 0,2-6 16,1-2-16,4 1 0,3 1 15,2-2-15,3-1 16,7-2-16,5 1 0,4 0 0,2 0 16,5-1-16,6 1 0,5 1 15,-2 1-15,-6-3 0,-6-1 16,-4 0-16</inkml:trace>
  <inkml:trace contextRef="#ctx0" brushRef="#br0" timeOffset="81784.9323">22023 8481 0,'0'0'0,"13"2"0,7-1 16,2 1-16,2 0 0,14 2 0,14 1 15,-2-1-15,1 0 0,5 0 16,-3 2-16,-4-2 0,-5-1 15,-1-1-15,-7-2 0,-8-5 16,-7-3-16,-6 3 0,-4 0 16,-2 2-16</inkml:trace>
  <inkml:trace contextRef="#ctx0" brushRef="#br0" timeOffset="82018.0178">22341 8381 0,'0'0'0,"0"0"0,0 0 15,-9 22-15,9-22 0,-9 28 16,1-9-16,0 0 0,1 2 16,-3 8-16,1 1 0,2-2 0,3 0 15,3-1-15,2 0 0,3-2 16,4 0-16,8 1 0,3-7 15,-3-3-15,-3-2 0,-2-4 16</inkml:trace>
  <inkml:trace contextRef="#ctx0" brushRef="#br0" timeOffset="82735.4256">23449 8249 0,'0'0'0,"0"0"16,0 0-16,-5 18 0,3-9 0,-2 2 15,-1 4-15,0 1 0,-1 2 0,0 9 16,-2 3-16,0-2 15,1 0-15,-1 2 0,0 0 16,-2 6-16,1-4 0,2 0 16,-1-2-16,1-2 0,1-1 0,0-2 15,1-3-15,0-3 0,1-3 16,1-5-16,0-3 16,1 0-16,0-3 0,1-3 0,1-2 15,0-4-15,1-3 0,1-1 16,1-4-16,1 0 15,-1 1-15,3-3 0,0 0 0,1-1 16,-1 0-16,3 0 0,2-1 16,0 3-16,1 1 0,1 1 15,-1 0-15,-1 0 0,0 3 16,-1 0-16,0 2 0,0 1 16,1 1-16,0 3 0,1 1 15,0 3-15,0 0 0,0 4 16,0 1-16,-1 3 0,-2 1 0,-3 0 15,-3 0-15,-2 1 0,-2-2 0,-3 3 16,-4 2-16,-1-2 16,-1 1-16,-2-3 0,-1-1 15,-2-3-15,0-2 0,-4-3 16,-3-1-16,1-3 0,1-3 0,-2-3 16,0-4-16,0-2 0,4-3 15,4 4-15,3 2 0,2 2 16</inkml:trace>
  <inkml:trace contextRef="#ctx0" brushRef="#br0" timeOffset="83034.8592">23946 7996 0,'0'0'0,"6"-4"16,1-3-16,3 3 0,1 1 0,7 2 15,2 1-15,-1 0 0,-3 1 16,1 2-16,-2 5 0,-3 0 15,-1 1-15,-3 2 0,-2 1 16,-3 0-16,-2 0 0,-2 2 16,-1 3-16,-2-3 0,0 0 15,-1 0-15,1 0 0,0-3 16,-1-2-16,3 1 0,2-2 16,3 2-16,3-3 0,5 0 15,4 1-15,4-2 0,3 0 0,2 1 16,3 0-16,-1 1 0,2-1 15,4 1-15,-1 0 0,-6-2 16,-5-2-16,-3 0 0</inkml:trace>
  <inkml:trace contextRef="#ctx0" brushRef="#br0" timeOffset="83218.4815">24127 8564 0,'0'0'0,"0"0"0,0 0 16,33 0-16,-33 0 0,44 0 16,-13 0-16,0 1 0,0 1 15,10 1-15,1 1 0,3 0 16,-6 1-16,-4 0 0,-7 3 16,-3-2-16,-7-2 0,-2 0 15</inkml:trace>
  <inkml:trace contextRef="#ctx0" brushRef="#br0" timeOffset="83418.4794">24123 8792 0,'0'0'0,"0"0"0,0 0 0,0 0 0,29 3 16,-29-3-16,43 2 15,-16 0-15,2 0 0,0-1 0,2 0 16,8 1-16,-1 1 0,0-1 15,-2-2-15,6-1 0,-2-2 0,-4-1 16,-3-4-16,-6 1 16,-5 2-16,-4 1 0</inkml:trace>
  <inkml:trace contextRef="#ctx0" brushRef="#br0" timeOffset="83935.3161">25117 8435 0,'0'0'0,"0"0"0,0 0 15,0 0-15,0 0 0,0 0 0,8 27 16,-8-27-16,1 25 0,-1-25 0,-3 37 16,1-17-16,-1 0 0,0 2 15,0 3-15,-3 8 0,2 0 16,-2-1-16,0 0 0,-1-3 15,2-1-15,-3 5 0,0-2 16,2-4-16,1-5 0,1-3 16,-1-4-16,2-2 0,0-2 0,-1-3 15,2-1-15,0-3 16,1-1-16,1-3 0,0 0 16,0-6-16,0-2 0,1-2 0,2-2 15,1-3-15,0 1 0,0-4 16,1-1-16,0 1 0,1-1 15,0-2-15,2-4 0,1 4 16,0-1-16,4-3 0,1 2 16,1 0-16,-1 3 0,0 3 15,2 1-15,-2 1 0,-1 2 0,0 0 16,-1 2-16,-1 2 16,0 3-16,1 1 0,0 2 0,-2 2 15,0 1-15,1 0 16,1 2-16,-1-1 0,0 2 0,0 0 15,0 0-15,-2-1 0,-1 1 16,-1-2-16,0 1 16,-2-3-16,0-1 0,-2-1 0,1 2 15,-2 0-15</inkml:trace>
  <inkml:trace contextRef="#ctx0" brushRef="#br0" timeOffset="84201.6295">25875 8281 0,'0'0'16,"0"0"-16,0 0 0,20 6 15,-20-6-15,17 11 0,-7-3 0,-1 0 16,-1 1-16,-3 2 0,0 2 16,-3 0-16,-2 1 0,-3 5 15,-3 0-15,1 0 0,-1-1 16,-2-1-16,0 0 15,0-3-15,0-1 0,2 0 0,0-3 16,2-1-16,0 0 0,5-2 16,5 1-16,2 0 0,2 1 15,8-1-15,9 0 0,-5-1 16,-3-1-16,-3-2 0</inkml:trace>
  <inkml:trace contextRef="#ctx0" brushRef="#br0" timeOffset="84349.045">26704 8642 0,'0'0'0,"0"0"0,0 0 16,0 0-16,0 0 0,0 0 16,0 0-16,0 0 0,0 0 0,0 0 15,-27 10-15,27-10 0</inkml:trace>
  <inkml:trace contextRef="#ctx0" brushRef="#br0" timeOffset="85935.3383">19860 10128 0,'0'0'0,"3"-8"0,-1-2 16,0 0-16,-1-1 0,0-7 0,0 0 15,-1 0-15,-1 0 0,-3 0 16,-3 4-16,0-2 0,-3 2 16,-3 3-16,0 2 0,-2 2 15,-2 3-15,-4 1 0,-3 6 16,1 1-16,1 3 0,-8 7 16,-2 2-16,2 4 0,2-1 0,1 5 15,2 2-15,3 1 0,2 2 16,0 3-16,2 0 0,5-3 15,4-1-15,5-3 0,4 0 16,1-5-16,2-4 0,2-2 16,1-3-16,1-4 0,2 0 15,5-5-15,5-2 0,1-2 0,1-4 16,1-2-16,2-3 16,0 0-16,1-3 0,-1-2 0,0-2 15,-4 2-15,-2-2 0,0-6 16,-1-1-16,-3 3 0,-2 2 15,0 1-15,1 1 0,-6 4 16,-1 3-16,-2 0 0,0 1 16,-2 3-16,0 1 0,-1 4 15,-1 2-15,-1 4 0,-1-1 16,0 3-16,-1 2 0,0 3 0,0-2 16,-2 7-16,1-1 15,-1 2-15,1 1 0,1 2 16,-1 1-16,1-1 0,1 1 0,-1 2 15,0 1-15,2-9 0,0-2 16,0 2-16,0-5 16,0-2-16,0-1 0,0-3 0,0 2 15,0-4-15</inkml:trace>
  <inkml:trace contextRef="#ctx0" brushRef="#br0" timeOffset="86252.3764">20167 9542 0,'0'0'0,"0"0"0,0 0 16,21-2-16,-21 2 0,21 2 16,-7 1-16,1 2 0,-2 0 0,0 2 15,0 2-15,-2 0 0,-2 2 16,-3 4-16,-5 2 15,-3-1-15,-4 1 0,-2-2 0,-2 0 16,0-2-16,1 1 0,-1-2 16,1-1-16,1-1 0,0 0 15,3 0-15,2-2 0,3 1 16,3 0-16,7-2 0,5 0 16,4 1-16,3 0 0,6 0 15,2-1-15,1 0 0,0 0 0,1 0 16,-6-2-16,-5 0 0</inkml:trace>
  <inkml:trace contextRef="#ctx0" brushRef="#br0" timeOffset="86452.0443">20506 10188 0,'0'0'0,"11"0"0,5 4 0,4-3 15,4 3-15,14 2 0,5 1 16,5 0-16,-2-2 0,8 4 16,-3-2-16,-5-2 0,-6-2 15,-3 0-15,-3-3 0,-8-4 0,-5-1 16,-4 3-16,-4-1 0,-3 1 16</inkml:trace>
  <inkml:trace contextRef="#ctx0" brushRef="#br0" timeOffset="86685.546">20764 10103 0,'0'0'0,"0"0"16,0 0-16,-6 25 0,6-25 0,-4 28 15,2-10-15,-1 2 0,1 3 16,0 2-16,0 3 0,-1 5 15,2-1-15,2 0 0,4 0 16,4 2-16,3 0 0,4-9 16,5-6-16,-4-2 0,-4-3 0,-2-4 15</inkml:trace>
  <inkml:trace contextRef="#ctx0" brushRef="#br0" timeOffset="87019.0045">21997 9886 0,'0'0'15,"0"0"-15,0 0 0,0 0 16,-21 17-16,21-17 0,-26 25 15,12-8-15,-2 3 0,-1 3 16,-2 3-16,-4 6 0,2 1 0,3 5 16,4 1-16,1 11 0,2-5 15,4 0-15,4 1 0,3 4 16,3-6-16,4 1 0,4-4 16,0-3-16,0-6 0,2 0 15,0-4-15,-1-10 0,0-3 0,5-4 16,2-1-16,0-6 0,-2-7 15,-2 2-15,-4-1 0,-3 1 16</inkml:trace>
  <inkml:trace contextRef="#ctx0" brushRef="#br0" timeOffset="87285.7022">22471 10189 0,'0'0'0,"0"0"15,0 0-15,-5 24 0,5-24 0,-6 25 16,1-3-16,1-4 0,-2 0 16,-1 7-16,-1 0 0,1 0 15,1 0-15,0 0 0,2-4 16,-1-3-16,2-1 0,4-6 15,5 0-15,0-7 0,2-4 0,-3 3 16,1-3-16,-2 1 0</inkml:trace>
  <inkml:trace contextRef="#ctx0" brushRef="#br0" timeOffset="87435.6864">22874 10296 0,'0'0'15,"0"0"-15,0 0 0,28-4 0,-28 4 16,34-2-16,-9 4 0,2 2 15,-1 0-15,12 2 0,2 1 16,-4-2-16,-2 1 0,5-1 16,-3-2-16,-7 0 0,-5-2 0,-5 1 15</inkml:trace>
  <inkml:trace contextRef="#ctx0" brushRef="#br0" timeOffset="87969.0218">23657 10100 0,'0'0'16,"0"0"-16,0 0 0,0 26 16,0-26-16,-1 30 0,-1-11 15,0 3-15,-2 2 0,-1 8 16,-3 3-16,-1-2 0,1 0 0,-5 6 15,0-1-15,1-5 0,0-2 16,2-5-16,1 2 0,3-6 16,0-3-16,1-3 0,0-1 15,1-7-15,0-2 0,2-2 16,1 2-16,1-6 0,3-3 0,2-1 16,1-6-16,2 3 0,1-1 15,2-3-15,1-2 0,0 2 16,-1-3-16,0 3 0,0-2 15,0 2-15,0 2 0,2-2 16,0 1-16,-3 0 0,-3 3 16,2 0-16,2 3 0,-1 0 15,0 2-15,0 4 16,0 3-16,-1 1 0,0 0 0,-3 2 16,0 3-16,-2 1 0,-1 2 0,-1 2 15,-4 2-15,-1 0 0,-1 0 16,-4-3-16,-2 2 15,-1-3-15,-1-2 0,-1 2 0,-1 1 16,1-2-16,0-1 0,-1-2 16,-1-3-16,1 0 0,0-1 15,-2-5-15,1-1 0,-1-4 16,1 1-16,2-5 0,2-6 16,2 4-16,1 3 0,1-1 0</inkml:trace>
  <inkml:trace contextRef="#ctx0" brushRef="#br0" timeOffset="88285.8187">24157 10258 0,'0'0'0,"0"0"0,5 20 0,-2-6 15,-1 0-15,-2 6 0,-1 4 16,-3 7-16,0-2 0,-3 3 16,-2 3-16,-3 5 0,-2-4 0,-4 0 15,-1-1-15,1-5 16,0-2-16,-1 3 0,3-5 16,3-4-16,3-2 0,0-5 15,1-5-15,4-5 0,0-3 16,0-6-16,-2-6 0,1-7 0,2-1 15,0-8-15,-1-9 0,2 9 16,1 3-16,0 5 0</inkml:trace>
  <inkml:trace contextRef="#ctx0" brushRef="#br0" timeOffset="88619.1222">24479 9900 0,'0'0'0,"0"0"0,0 0 16,26 3-16,-26-3 0,26 7 16,-12-3-16,0 3 0,1 0 0,-2 4 15,-1 3-15,-1 0 0,-3 2 16,-5 0-16,-4-2 16,-3 1-16,-4-1 0,-4 0 0,-4-3 15,0 1-15,-1 1 0,3-2 16,1-3-16,2-1 0,2-1 15,2-4-15,2 3 16,0-1-16,2-4 0,6 3 0,7-3 16,6 1-16,3 2 0,8-3 15,5 3-15,0 1 0,0 0 16,9 0-16,2-1 0,-6 2 16,-3 0-16,-5 0 0,-5-2 15,-4 0-15,-4-3 0,-3 2 0</inkml:trace>
  <inkml:trace contextRef="#ctx0" brushRef="#br0" timeOffset="88802.5228">24569 10442 0,'0'0'0,"0"0"15,0 0-15,39 3 0,-19-2 0,5-1 16,6 3-16,9 1 0,-2-1 15,10 1-15,-2 3 0,-5 0 16,-5 3-16,-6-5 16,-6 2-16,-4-3 0,-3-1 0,-4 0 15</inkml:trace>
  <inkml:trace contextRef="#ctx0" brushRef="#br0" timeOffset="88985.562">24629 10659 0,'0'0'0,"0"0"0,0 0 16,33 1-16,-33-1 0,41 3 0,-13-2 15,2 1-15,1-1 0,11-1 16,2 3-16,-2-2 0,-2-1 0,6 0 16,-2-4-16,-8 1 0,-6 0 15,-6 2-15</inkml:trace>
  <inkml:trace contextRef="#ctx0" brushRef="#br0" timeOffset="89485.5422">25660 10392 0,'0'0'0,"0"0"15,0 0-15,-7 23 0,7-23 16,-9 28-16,4-8 0,-1 1 16,1-2-16,-3 2 0,-1 4 15,-2 4-15,-1 2 0,0-2 16,0 0-16,0-1 0,1-2 0,-2 2 16,0-3-16,3-4 15,3-6-15,0 2 0,2-2 16,0-2-16,2-4 0,1-2 0,1-1 15,1-6-15,-3 1 0,3-5 16,3 1-16,-2-2 0,0-2 16,-1-6-16,-1-2 0,0-3 15,-2 0-15,1-2 0,1 1 16,0-2-16,0-1 0,2-3 16,1 1-16,1 2 0,3 1 0,1-4 15,0-3-15,1 5 0,0 0 16,2 4-16,1 1 0,-1 4 15,0-3-15,1 6 0,1 1 16,1 4-16,1-1 0,5 2 16,3 3-16,-5 2 0,-1 1 15,6 3-15,0 2 0,0 1 16,2 1-16,-1 2 0,0-2 0,-3 2 16,-3-3-16,-1 0 0,-2-3 15,-3 0-15,-2 0 0,-1-1 16</inkml:trace>
  <inkml:trace contextRef="#ctx0" brushRef="#br0" timeOffset="89768.4086">26265 10267 0,'0'0'0,"0"0"16,0 0-16,0 0 0,0 0 0,22 12 15,-22-12-15,15 17 0,-15-17 16,6 18-16,-6-18 0,-3 24 16,-1-11-16,-3-1 0,-2 2 15,1-3-15,1 0 0,-1 0 16,0-1-16,1-2 0,-1 0 0,2-1 16,2-1-16,1 1 0,0-3 15,6 3-15,3 0 0,6 1 16,5-2-16,6 2 0,7-1 15,2 1-15,-5-2 0,-4 1 16</inkml:trace>
  <inkml:trace contextRef="#ctx0" brushRef="#br0" timeOffset="89934.7669">26947 10527 0,'0'0'0,"0"0"15,0 0-15,0 0 0,0 0 16,0 0-16,0 0 0,0 0 16,0 0-16,-31 0 0,31 0 15,-33-6-15,33 6 0,-26-4 16</inkml:trace>
  <inkml:trace contextRef="#ctx0" brushRef="#br0" timeOffset="91155.7566">17980 6672 0,'0'0'0,"0"0"15,0 0-15,-24 18 0,12-11 0,-1 8 16,-1 6-16,0 4 0,3 0 16,3 7-16,5 0 0,3 1 15,3 2-15,4 8 0,3 4 16,1-1-16,1-3 0,1 12 15,-1-1-15,-2-3 0,-1-4 16,-1 10-16,-3 0 0,-1-7 16,-3-3-16,-3-2 0,-3-3 15,-4-3-15,-2-3 0,-10 3 16,-4-2-16,4-9 0,0-2 0,-4 1 16,-2 1-16,5-10 0,0-3 15,2-3-15,2 0 0,1-4 16,3-2-16,3-3 0,2-2 15,3 2-15,2-1 0,2 0 16,2-2-16,-1 3 0,2 0 16,3 0-16,3 2 0,2 1 15,0 0-15,1 3 0,1 4 16,2 0-16,-1 2 0,3 10 16,1 8-16,-3 0 0,0 1 0,1 7 15,2 7-15,-1 11 0,0-1 16,-7 5-16,-3 5 0,-1 9 15,0-2-15,-9 13 0,-6-1 16,0-4-16,-1-5 0,-8 33 16,1-8-16,2-16 0,1-10 0,-1-2 15,-2-1-15,5-10 16,4-8-16,3 3 0,3-1 16,1-9-16,2-7 0,5-2 0,1-2 15,4-3-15,3-6 0,-2 2 16,-1 2-16,-1-7 0,-2-2 15,0-6-15,-2 3 0,0-5 16,1-2-16,-3-8 16,-1-3-16,0-2 0</inkml:trace>
  <inkml:trace contextRef="#ctx0" brushRef="#br0" timeOffset="97435.9611">27053 8987 0,'0'0'16,"0"0"-16,27 14 0,-12-5 15,2 1-15,14 8 0,7 3 16,0 1-16,2 1 0,15 8 16,5 3-16,7 2 0,-4-4 0,12 9 15,0 3-15,-9-6 0,-7-4 16,8 3-16,-2-1 0,-7-4 16,-5-3-16,16 10 0,-10-3 15,-8-8-15,-6-2 0,-4 2 16,-5-3-16,-7-4 0,-5-1 15,1-6-15,2-3 0,-15-4 16,-1 2-16,0-2 0,-1-1 16,-2-1-16,-3-4 0,0 2 15,-2 0-15,-2 0 0,0 0 0,-3 0 16,-1 1-16,-3-1 0,-2 1 16,-4-1-16,-6 2 0,0 0 15,-3 0-15,-8 0 0,-6-1 16,0 1-16,0-1 0,-13 1 15,-6 0-15,-1-2 0,-2 3 16,-12-1-16,-3 1 0,9-1 16,6 0-16,-8 2 0,1 1 15,8 0-15,4-2 0,5 1 16,2-2-16,8 2 0,4 1 0,5-1 16,4 2-16,1-2 0,1 0 15,2-3 16,2-2-31,7 3 0,3-3 0,0 0 0,1 1 0,3 0 0,0-1 0,1 0 16,0-2-16,1 0 0,2 0 0,-3 1 16,2 2-16,1 0 0,0-1 15,0 2-15,0-3 0,0-1 16</inkml:trace>
  <inkml:trace contextRef="#ctx0" brushRef="#br0" timeOffset="99819.2581">25117 8318 0,'0'0'0,"11"5"0,6 2 0,1 4 15,1 1-15,16 10 0,8 5 16,9 8-16,1 1 0,16 13 16,4 2-16,2 10 0,-8 0 15,-10-9-15,-16-15 0,-11-11 0</inkml:trace>
  <inkml:trace contextRef="#ctx0" brushRef="#br0" timeOffset="116237.2793">14181 8542 0,'0'0'0,"-28"6"0,-12 2 15,-12 3-15,-2 2 0,-25 11 16,-24 12-16,-4 9 0,10 4 16,-42 28-16,13 1 0,22-11 15,15-6-15,5 7 0,2 6 16,10-2-16,6 0 0,-1 8 16,-2 5-16,11-4 0,6-2 0,-4 8 15,-2 5-15,8-5 16,6-7-16,5 17 0,5 10 0,6-11 15,4-6-15,-1 6 0,-1 0 16,8-6-16,4-4 0,11 17 16,6 7-16,3-14 0,-1-9 15,15 6-15,9 3 0,-1-7 16,-1-3-16,8 3 0,6-3 16,0-4-16,0-3 0,10 2 15,5 2-15,-3-4 0,-3-6 0,9 8 16,6 4-16,-1-12 0,0-5 15,12-1-15,9 0 0,-6-9 16,-3-5-16,10 4 0,7 3 16,-3-10-16,0-5 0,13 0 15,11-1-15,-10-8 0,-7-5 0,9 3 16,6 1-16,-9-3 0,-7-3 16,11-6-16,7-3 0,-9-3 15,-8-2-15,14-3 0,11-3 16,-24-5-16,-14-4 0,6-3 15,4-5-15,-3 1 0,0-1 0,-1-7 16,1-3-16,-9-3 16,-4 0-16,2-10 0,4-6 15,-4-3-15,-2-3 0,-5-5 16,-1-4-16,-11 4 0,-7 4 0,4-15 16,4-9-16,-4 6 0,-1 4 15,1-6-15,1-4 16,-7 0-16,-3 1 0,1-7 0,1-5 15,-9 3-15,-5 4 0,-3-6 16,-1-5-16,-7 5 0,-2 1 16,-1-11-16,-1-8 0,-2 5 15,-3 3-15,-3-4 0,-5 1 16,-2 7-16,-2 5 0,-4-8 16,-2-5-16,-4 6 0,-3 4 0,-6-3 15,-5-1-15,2 1 0,0-1 16,-5 0-16,-4-3 0,0 7 15,2 6-15,-8-9 0,-5-6 16,-1 10-16,-1 9 0,-6-6 16,-6-1-16,-5 4 0,-4 7 0,-2-6 15,-2-2-15,7 6 16,4 2-16,-10 3 0,-6 1 16,1 13-16,0 8 0,-10-8 0,-6-6 15,3 5-15,4 3 0,-11 5 16,-8 3-16,7 0 0,7 1 15,-12 5-15,-7 5 0,7 0 16,5 3-16,-11 4 0,-6 7 16,9 3-16,7 5 0,-10 0 15,-7-3-15,10 7 0,6 3 0,-8 3 16,-5 3-16,9 5 16,6 1-16,-4 3 0,-1 2 15,8 2-15,6 2 0,25-7 0,18-4 16,11-2-16</inkml:trace>
  <inkml:trace contextRef="#ctx0" brushRef="#br0" timeOffset="117452.4613">17487 11710 0,'0'0'16,"0"0"-16,0 0 0,0 0 0,0 0 16,0 0-16,0 0 0,0 0 15,0 0-15,-26-11 0,26 11 16,-23 4-16,23-4 0,-29 5 15,29-5-15,-34 16 0,15-7 0,-2 4 16,-3 1-16,-1 0 16,-1 1-16,-11 8 0,-4 3 15,-9 4-15,2-1 0,-3 2 16,-2 2-16,-8 5 0,4-4 0,-12 13 16,-2 3-16,8-6 0,5-4 15,-16 9-15,-3 1 16,9-7-16,8-5 0,-30 19 0,9-3 15,14-6-15,9-4 0,-6 8 16,-4 3 0,3-3-16,2-2 0,10-6 0,6-4 15,5-6-15,2-7 0,0 5 0,2-1 16,6-3-16,5-3 0,4-2 16,1-1-16,3-5 0,3-2 15,-2 3-15,-1 2 0,7-6 0,5-5 16,-1-4-16,0-3 15,4-1-15,-1 0 0,2-1 16,0-1-16,3 1 0,0 0 0,0-3 16,1 1-16,-1-1 0,0-1 15,-1-1-15,-2-1 16,2 2-16,0 0 0,0 0 0</inkml:trace>
  <inkml:trace contextRef="#ctx0" brushRef="#br0" timeOffset="118419.5251">15367 13604 0,'0'0'0,"0"0"0,0 0 16,-29 8-16,29-8 0,-32 10 15,9-3-15,-1 3 16,-1 2-16,-8 8 0,-2 1 16,-1 1-16,-1 0 0,-6 7 0,1 2 15,2-3-15,0-2 0,-6 10 16,0 3 0,3-2-16,1-3 0,7-8 0,6-6 15,3-1-15,5-4 16,7-2-16,4-3 0,4-8 0,4-4 15,3 0-15,4-1 0,5-4 16,5-4-16,1-3 0,1 1 0,-4 1 16,-2 4-16,-2 1 0</inkml:trace>
  <inkml:trace contextRef="#ctx0" brushRef="#br0" timeOffset="118702.8735">15393 13575 0,'0'0'0,"0"0"0,0 0 15,2 18-15,-2-18 0,3 24 16,-3-24-16,0 35 0,0-16 0,-3 2 16,0 4-16,-2 7 0,-2 0 15,-3 1-15,-3-1 0,-1 2 16,-1 3-16,-2 6 15,-2-4-15,3-5 0,3-6 0,-3 3 16,0-4-16,1-5 0,0-1 16,2-7-16,0-3 0,0-4 15,-1-3-15,4-1 0,2-1 16,1 0-16</inkml:trace>
  <inkml:trace contextRef="#ctx0" brushRef="#br0" timeOffset="118862.0832">15155 13839 0,'0'0'0,"0"0"15,0 0-15,22-3 0,-22 3 0,24-4 16,-4 4 0,6 0-16,2 2 0,3 0 0,0-1 15,3 0-15,-5 0 16,-5 0-16</inkml:trace>
  <inkml:trace contextRef="#ctx0" brushRef="#br0" timeOffset="119403.2419">18480 11506 0,'0'0'0,"0"0"16,0 0-16,0 0 0,0 0 0,-16 27 15,16-27-15,-16 23 0,5-7 16,-2 1-16,-2 2 0,1 1 15,0-1-15,-3 3 0,-2 1 16,-5 5-16,1 0 0,-6 8 16,1 1-16,1-4 0,3-1 15,0-3-15,0-2 0,3-1 16,4-2-16,1-5 0,2-2 16,1-3-16,2-4 0,2-2 15,1-3-15,2-2 16,0-3-16,1-8 0,0-7 0,3 2 15,0 0-15,1 2 0,0 2 16,-1 0-16</inkml:trace>
  <inkml:trace contextRef="#ctx0" brushRef="#br0" timeOffset="119788.9598">18480 11624 0,'0'0'15,"0"0"-15,0 0 0,27 21 16,-13-13-16,-1 3 0,0 1 16,-2 3-16,-1 0 0,0 3 15,-1 2-15,-4-1 0,-1-2 0,-7-1 16,-2-1 0,-8-2-16,-7-2 0,0-4 0,0 0 0,-11-2 15,-3-3 1,3-4-16,3-1 0,0 0 0,0-1 15,5 1-15,4 1 0,6 1 16,4 2-16,5 2 0,3 4 16,6 5-16,8 4 0,2 2 15,3 1-15,6 6 0,5 4 16,-3-1-16,-2-3 0,6 10 16,0 2-16,-7-2 0,-4-2 0,-4 2 15,-4-5-15,-4-3 0,-4-6 16,-9 0-16,-9-2 15,1-7-15,-3-2 0,-11-3 0,-12-3 16,0-5-16,1-7 0,3 2 16,10 1-16,6 2 0</inkml:trace>
  <inkml:trace contextRef="#ctx0" brushRef="#br0" timeOffset="120886.763">13333 9403 0,'0'0'0,"0"0"15,0 0-15,0 0 0,0 0 0,28 17 16,-28-17-16,23 18 16,-11-8-16,5 2 0,4 3 15,-2 2-15,1 2 0,9 5 16,3 1-16,-1 3 0,-1 2 0,10 9 16,6-2-16,-4 4 0,-3-1 15,12 11-15,3 1 0,2 1 16,-6-2-16,13 16 0,3 1 15,-5-10-15,-5-7 0,33 29 16,-3-5-16,-14-3 0,-10-5 0,6 9 16,5 6-16,-6-15 15,-4-10-15,5 12 0,4 6 16,-9-4-16,-7-6 0,9 13 16,7 11-16,-5-17 0,-3-8 0,10 16 15,6 11-15,-2-16 0,-3-8 16,6 16-16,5 12 15,-8-17-15,-4-10 0,2 14 16,4 10-16,-10-18 0,-5-12 0,5 19 16,3 11-16,-5-11 0,-4-6 15,9 8-15,5 6 0,-7-15 16,-6-10-16,3 15 0,3 10 16,-2-16-16,0-12 0,-3 4 15,-1 4-15,-15-8 0,-8-4 0,7 4 16,4 0-16,-8-5 0,-4-5 15,6 0-15,7-2 0,-10-7 16,-6-5-16,3 8 0,3 3 16,-10-7-16,-6-7 0,6 2 15,4-2-15,-3-6 0,-6-4 0,-2-3 16,-4-3-16,-4-4 0,-3 0 16,3-3-16,1-2 15,-6-2-15,-3-1 0,-1-6 0,-1-4 16,-4-3-16,-1-1 0,-2 2 15,-1 2-15,0 1 0</inkml:trace>
  <inkml:trace contextRef="#ctx0" brushRef="#br0" timeOffset="122823.095">16581 7818 0,'0'0'15,"0"0"-15,0 0 0,-20 8 0,20-8 0,-22 14 16,8-5-16,-3 1 16,-1 0-16,-2 2 0,-3 2 15,-9 11-15,-1 4 0,-2 2 16,0 4-16,-11 12 0,-1 3 0,-10 13 15,0 2-15,0 3 0,2 0 16,-12 16-16,-2 2 16,-7 10-16,4-3 0,-35 48 15,6-3-15,11-18 0,6-10 0,-4 11 16,-3 8-16,5-7 0,4-8 16,-7 9-16,-3 4 0,4-4 15,3-2-15,-4 8 0,-2 6 16,7 1-16,7-4 0,-7 17 15,-3 10-15,3-17 0,4-9 0,-13 11 16,-7 11-16,6-12 0,5-4 16,-11 8-16,-5 5 15,6-8-15,8-6 0,-2 11 0,2 8 16,6-9-16,4-7 0,-4 3 16,-2 2-16,3-18 0,3-13 15,-14 11-15,-8 6 0,12-14 16,8-9-16,-6 6 0,-5 3 15,15-20-15,8-14 0,3 2 16,2 3-16,5-14 0,5-6 0,3-5 16,3-4-16,9-10 0,7-10 15,10-8-15,6-7 0,6-7 16,5-7-16,1-2 0</inkml:trace>
  <inkml:trace contextRef="#ctx0" brushRef="#br0" timeOffset="123569.8827">13322 3592 0,'0'0'0,"0"0"16,29-13-16,-13 5 0,4 0 0,18-2 15,9-1-15,4 0 0,3-1 16,27-1-16,23 0 0,-1 2 16,-3 0-16,28-6 0,24-5 15,39-2-15,-28 6 0,0 5 16,1 2-16,-17 3 0,-11 0 0,9 5 16,3 2-16,-11 1 15,-8 2-15,6 0 0,4 2 16,-16 2-16,-9 0 0,4-2 15,2-2-15,-13 5 0,-10 4 0,1 10 16,1 8-16,-12-8 0,-7-7 16,-3 0-16,-1 0 0,-15 1 15,-13-1-15,-14-3 0,-10-4 16,-9-3-16</inkml:trace>
  <inkml:trace contextRef="#ctx0" brushRef="#br0" timeOffset="125203.5091">14951 10556 0,'0'0'0,"0"0"16,0 0-16,-12-25 0,6 16 16,-1 0-16,-2-1 0,-2-1 15,-2 1-15,-4-1 0,-2 0 16,-5-4-16,0 1 0,-5 0 16,-4 0-16,0 4 0,1 2 0,-10 0 15,-1 2-15,3 2 16,3 4-16,-1 4 0,1 3 15,-4 1-15,5 2 0,4 4 0,4 0 16,5 0-16,4 1 0,3 2 16,1 1-16,7 1 0,4 2 0,5 4 15,5 3-15,-1-3 16,2 0-16,4-3 0,3 0 16,4-2-16,2-5 0,3 2 15,1-2-15,2 0 0,-1-1 16,6-3-16,4-1 0,-4-3 0,-2 0 15,3-3-15,3-4 16,-3-1-16,-3-2 0,-1-3 0,0-2 16,-3 1-16,-1-4 0,-1 0 15,-3-2-15,-2 2 0,-5 1 0,-1-6 16,0-8-16,-6 5 16,-1 2-16,-8-5 0,-2-2 15,-2 3-15,-1-2 0,-8-1 16,-5 2-16,0 1 0,1-1 0,-5-3 15,-4 3-15,0-1 0,1 4 0,-5 1 16,-4 4-16,2 0 16,1 4-16,-8 2 0,-1 4 15,8 1-15,2 2 0,3 1 16,8 0-16,5-2 0</inkml:trace>
  <inkml:trace contextRef="#ctx0" brushRef="#br0" timeOffset="128653.2137">19804 3722 0,'0'0'0,"10"-3"0,3-2 16,3-1-16,0 0 0,9-3 16,2-2-16,2 0 0,1 0 0,8-3 15,3-1-15,-1 1 0,-1 1 16,9-2-16,-1 1 0,1 1 16,-2 2-16,1 1 0,3 2 15,-1 0-15,-2 1 0,9 0 16,0 2-16,-3 0 0,-2-1 0,0 1 15,1 0-15,-3 1 0,-1-1 16,7 0-16,-1-2 0,-2 1 16,-3-1-16,2 2 0,1 1 15,-1 0-15,-3 1 0,3-1 16,2-1-16,-2 0 0,-3 1 16,3 0-16,2-3 0,-5 4 15,-1-2-15,2 0 0,3 0 16,-3 3-16,-2-1 0,6 0 15,0 0-15,-8 0 0,0 0 0,20 0 16,-6 2-16,-23-1 0,3 0 16,18 0-16,-5 4 0,-21 0 15,3 0-15,5 0 0,1-1 16,0 1-16,0 0 0,1 2 16,2 3-16,-3 0 0,1 0 15,1 0-15,2 0 0,-3 0 16,-2 1-16,-1 2 0,2-1 15,-4-1-15,0 0 0,-3-2 16,0 0-16,-2-2 0,-2 1 0,1 1 16,0-1-16,-7 1 0,-2-2 15,1-1-15,1 1 0,-1-2 16,0 2-16,-1-3 0,-1 0 16,-3 0-16,-2-1 0,1 1 15,-1 0-15,0-1 0,1 0 0,-1 1 16,0 0-16,-3 0 0,-1 1 15,0-1-15,0-1 0,0-1 16,-1 1-16,-1 0 0,-1 0 16,-1 1-16,-1-1 0,-1 0 15,1 0-15,-2-1 0,-1-1 16,1 1-16,-2 0 0,0 1 16,-2 0-16,2 0 0,-2 0 15,2-1-15,-2 1 0,0 0 16,0 0-16,2-3 0,-2 3 0,0 0 15,0 0-15,1-2 0,-1 2 16,-3 0-16,3 0 0,-2 1 16,2-1-16,-2 0 15,0 1-15,0 0 0,-1 1 0,1-1 16,-1 0-16,0 2 0,-2-1 16,0 0-16,-1 1 0,0 0 15,-2-2-15,-1 2 0,-2 1 16,-1 0-16,-1-1 0,-3 2 15,-1 0-15,0 0 0,2-1 0,1-1 16,2 1-16,2-1 0</inkml:trace>
  <inkml:trace contextRef="#ctx0" brushRef="#br0" timeOffset="131314.8393">14507 10629 0,'0'0'0,"0"0"0,0 0 15,0 0-15,0 0 0,22-13 16,-22 13-16,0 0 0,0 0 16,22-10-16,-18 7 0,-1 2 15,1-2-15,-2 1 16,0 1-16,0 1 0,1-1 0,-3 1 0,2-3 15,-2 3-15,2-3 0,-2 3 16,2-4-16,-2 4 0,2-3 16,-2 3-16,3-3 15,-3 3-15,1-1 0,-1 1 0,1-4 16,-1 4-16,0 0 0,0 0 16,0 0-16,0-4 15,0 4-15,0 0 0,0 0 0,0 0 16,0-7-16,0 7 0,0 0 15,-3-6-15,3 6 0,0 0 16,-5-1-16,5 1 0,0 0 0,0 0 16,1-9-16,-1 9 0,10 2 0,-10-2 15,9 3-15,-9-3 0</inkml:trace>
  <inkml:trace contextRef="#ctx0" brushRef="#br0" timeOffset="133277.4565">14368 10492 0,'0'0'0,"0"0"0,0 0 0,0 0 15,0 0-15,0 0 0,20-4 16,-20 4-16,0 0 0,23 0 16,-23 0-16,23 5 0,-11-2 15,2 3-15,3-2 0,0 3 0,2 1 16,1-1-16,1 0 16,1 4-16,1-1 0,7 2 0,1 2 15,1 1-15,0 1 0,1-1 16,2 2-16,8 2 15,0 1-15,0-1 0,2 2 0,0-2 16,-2 1-16,7 2 0,1 2 16,-2-2-16,-3 0 0,7 3 15,-1 0-15,-4-1 0,0-2 0,-1 0 16,2-1-16,-3 0 16,-1 1-16,0-1 0,0 0 0,4 1 15,-4 0-15,0 1 0,2-1 16,-4 0-16,-1-1 0,1 0 15,0-2-15,-1 2 0,-2-2 0,2 2 16,0 0-16,-1 1 16,0-1-16,0 1 0,-1-1 0,0 0 15,-2-3-15,0 0 16,1 3-16,-4-6 0,-1-1 0,-1 2 16,0 0-16,-1-1 0,-1 2 15,1-2-15,0 2 0,-1-3 16,0-1-16,0 2 0,-1-1 15,-4-1-15,1-3 0,-2 4 16,0 1-16,-2-1 0,-2-2 0,0 1 16,1-2-16,-2-1 15,-1-1-15,-1 0 0,-2-1 16,-3-1-16,1 0 0,-2-2 0,0 0 16,0-1-16,-1 0 0,-2-2 15,0-1-15,-3-1 0,1 0 16,-2 0-16,1 0 15,-3 0-15,1 0 0,-2 0 0,0 0 16,-2 0-16,2-2 0,-2 2 16,2 0-16,-2 0 0,0 0 0,0 0 15,2 4-15,-2-4 16,0 3-16,0-3 0,0 2 16,0-2-16,0 0 0,0 0 0,0 0 15,0 0-15,0 2 0,0-2 16,0 0-16,0 0 0,0 0 15,0 3-15,0-3 0,0 0 16,0 0-16,0 0 0,0 0 16,0 0-16,0 0 0,0 0 15,0 0-15,0 0 0,0 0 0,0 0 16,0 0-16,0 0 0,0 0 16,0 0-16,0 0 15,0 0-15,0 0 0,0 0 0,0 0 16,0 0-16,0 0 0,0 0 15,0 0-15,0 0 0,0 0 16,0 0-16,0 0 0,0 0 16,0 0-16,0 0 0,0 0 15,0 0-15,0 0 0,0 0 16,2-5-16,-2 5 0,0 0 0,0 0 16,0 0-16,0 0 0,0 0 15,4-3-15,-4 3 0,0 0 16,0 0-16,0 0 0,0 0 15,0 0-15,3-4 0,-3 4 16,0 0-16,0 0 0,0 0 0,0 0 16,4-4-16,-4 4 0,0 0 15,0 0-15,0 0 16,0 0-16,0 0 0,0 0 16,0 0-16,0 0 0,0 0 0,0 0 15,0 0-15,0 0 0,0 0 16,0 0-16,0 0 0,1-6 15,-1 6-15,0 0 0,0 0 16,0 0-16,0 0 0,0 0 16,0 0-16,0 0 0,0 0 0,0 0 15,2-5-15,-2 5 0,0 0 16,0 0-16,0 0 16,0 0-16,0 0 0,0 0 15,0 0-15,0 0 0,0 0 0,0-6 16,0 6-16,0 0 0,0 0 15,0 0-15,0 0 0,0 0 16,0 0-16,0 0 0,0 0 16,0 0-16,0 0 0,0 0 15,0 0-15,0 0 0,0 0 0,0 0 16,0 0-16,0-6 0,0 6 16,0 0-16,0 0 0,0 0 15,0 0-15,0 0 0,0 0 16,0 0-16,0 0 0,0 0 15,0 0-15,0 0 0,0 0 16,0 0-16,0 0 0,0 0 16,0 0-16,0 0 0,0 0 15,0 0-15,0 0 0,0 0 16,0 0-16,0 0 0,0 0 0,0 0 16,0 0-16,0 0 0,0 0 15,0 0-15,0 0 0,0 6 16,0-6-16,0 0 0,0 0 15,0 0-15,0 0 0,0 0 16,0 0-16,0 0 0,0 0 16,0 0-16,-7 1 0,7-1 0,0 0 15,0 0-15,0 0 16,0 0-16,0 0 0,0 0 16,0 0-16,0 0 0,0 0 0,0 0 15,0 0-15,0 0 0,0 0 16,3-7-16,-1 2 0,-2 5 15,4-6-15,-4 6 16</inkml:trace>
  <inkml:trace contextRef="#ctx0" brushRef="#br0" timeOffset="148480.6301">2169 10754 0,'0'0'0,"0"0"16,0 0-16,0 0 0,0 0 16,0 0-16,0 0 0,0 0 15,0 0-15,0 0 0,0 0 16,0 0-16,0 0 0,0 0 16,0 0-16,0 0 0,0 0 0,0 0 15,0 0-15,0 0 0</inkml:trace>
  <inkml:trace contextRef="#ctx0" brushRef="#br0" timeOffset="148704.2612">2135 10900 0,'0'0'16,"0"0"-16,0 0 0,0 0 0,0 0 16,0 0-16,-10-22 0,10 22 15,0 0-15,-16-22 0,16 22 16,-12-14-16,8 8 0,2 1 0</inkml:trace>
  <inkml:trace contextRef="#ctx0" brushRef="#br0" timeOffset="148879.1384">2071 10928 0,'0'0'16,"0"0"-16,0 0 0,0 0 15,0 0-15,0 0 0,-2-21 16,2 21-16,0 0 0,-12-19 0,12 19 15,0 0-15</inkml:trace>
  <inkml:trace contextRef="#ctx0" brushRef="#br0" timeOffset="149062.2332">2011 10824 0,'0'0'0,"0"0"16,0 0-16,0 0 0,0 0 0,0 0 16,0 0-16,0 0 0,0 0 0,-3-25 15,3 25-15,0 0 16</inkml:trace>
  <inkml:trace contextRef="#ctx0" brushRef="#br0" timeOffset="149249.9511">1986 10856 0,'0'0'0,"0"0"16,0 0-16,0 0 0,0 0 0,0 0 15,0 0-15,-3-21 0,3 21 16,0 0-16,0 0 0,-7-22 15</inkml:trace>
  <inkml:trace contextRef="#ctx0" brushRef="#br0" timeOffset="149441.7641">1903 10746 0,'0'0'0,"0"0"0,0 0 16,0 0-16,0 0 0,0 0 0,0 0 16,0 0-16,0 0 0,-15-22 15,15 22-15,-9-17 0,9 17 0,0 0 16</inkml:trace>
  <inkml:trace contextRef="#ctx0" brushRef="#br0" timeOffset="149629.1293">1810 10677 0,'0'0'0,"0"0"16,0 0-16,0 0 0,0 0 0,0 0 16,0 0-16,0 0 15,0 0-15,0 0 0,0 0 16,0 0-16,0 0 0,0 0 0,0 0 15,0 0-15</inkml:trace>
  <inkml:trace contextRef="#ctx0" brushRef="#br0" timeOffset="149818.8429">1756 10773 0,'0'0'15,"0"0"-15,0 0 0,0 0 0,0 0 16,0 0-16,0 0 0,0 0 16,0 0-16,0 0 0,0 0 15,0 0-15,-19-24 0,19 24 16,0 0-16,0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3:53:06.752"/>
    </inkml:context>
    <inkml:brush xml:id="br0">
      <inkml:brushProperty name="width" value="0.05292" units="cm"/>
      <inkml:brushProperty name="height" value="0.05292" units="cm"/>
      <inkml:brushProperty name="color" value="#FF0000"/>
    </inkml:brush>
  </inkml:definitions>
  <inkml:trace contextRef="#ctx0" brushRef="#br0">6506 3952 0,'0'0'0,"0"0"0,0 0 16,0 0-16,0 0 0,0 0 15,0 0-15,0 0 0,0 0 0,0 0 16,29-8-16,-29 8 0,22 0 16,-22 0-16,30 0 0,-14 0 15,1 0-15,5 0 16,4 0-16,2 0 0,-1 0 0,12 0 15,3 0-15,0 0 0,0 0 16,14 0-16,3-2 0,-2 2 16,-3 2-16,15-2 0,4-1 15,-5 0-15,-3-1 0,17 0 16,3-2-16,2 3 0,-9 2 0,41 0 16,-4-1-16,-22-2 0,-15 0 15,11-1-15,7 2 16,-14 2-16,-9 2 0,12-2 0,8 1 15,-9-2-15,-8-1 0,16 0 16,10 0-16,-10-6 0,-7-1 0,9 2 16,3 1-16,-8 8 15,-4 6-15,12-8 0,9-5 16,-16-2-16,-10-1 0,11 3 16,9 3-16,-14 0 0,-8 0 0,10 2 15,9 2-15,-11 0 0,-9 1 16,8-5-16,4-2 0,-9 2 15,-9 2-15,10 3 0,6-1 16,-11 0-16,-7-3 0,5 0 16,6 0-16,-16-1 0,-11-1 0,10 2 15,6 2-15,-2 1 0,1 1 16,1-3-16,3 0 16,-17 1-16,-11-1 0,1 0 0,0 0 15,-5-1-15,-5-2 0,4-1 16,3 0-16,-8 1 0,-4 2 15,1 1-15,1 0 0,-8-3 16,-4 1-16,-4 0 0,-1 0 16,-4 0-16,-1-1 0,2 2 15,1 2-15,-6-2 0,-1 0 0,-1 0 16,-2 0-16,-1 0 0</inkml:trace>
  <inkml:trace contextRef="#ctx0" brushRef="#br0" timeOffset="1605.4743">18278 4021 0,'0'0'0,"0"0"0,0 0 16,0 0-16,0 0 0,9-19 0,-9 19 15,0 0-15,15-14 0,-15 14 16,18-10-16,-6 5 0,1-1 15,2 1-15,1 0 0,1 2 16,0 0-16,4 1 0,4 0 16,0 0-16,0 0 0,12-1 15,2-1-15,0 1 0,-2-1 16,15 3-16,3 4 0,1-3 0,-2 0 16,12 0-16,1-2 15,-4 2-15,-5 2 0,15-2 0,2 1 16,-3-4-16,-3 0 0,12 2 15,-1 2-15,-6 1 0,-4-1 16,34-2-16,-3-2 0,-14 4 16,-9 1-16,7 1 0,4-1 15,-9-2-15,-7-1 0,5 1 16,5 1-16,-11-1 0,-5 0 0,4 1 16,4-1-16,-4 1 0,-3-1 15,5 0-15,3-1 16,-9 1-16,-5 1 0,0 2 0,2 0 15,-6 1-15,-3 0 0,5-6 16,4 0-16,-9 1 0,-7-1 0,0 2 16,-1 0-16,-5 1 15,-2 0-15,0-3 0,-2 0 16,-8 1-16,-6 0 0,2 1 16,1 1-16,-6-2 0,-3-3 0,-4-2 15,0 0-15,-8 5 0,-1-1 16,-1 2-16,-1 0 0,-1 3 15,1 0-15,-3-3 0,2 0 16,-2 0-16,-1 2 0,-5 2 16,-2 0-16,-3 1 0,-3-1 0,3-1 15,2 0-15,1-1 16</inkml:trace>
  <inkml:trace contextRef="#ctx0" brushRef="#br0" timeOffset="6233.8286">19585 4721 0,'0'0'0,"0"0"0,0 0 0,0 0 16,-4-24-16,4 24 0,-5-18 15,1 8-15,-1 2 0,-1 0 16,-2 1-16,-2 2 0,-1 1 15,-3 3-15,-3 4 0,-3 1 0,-2 3 16,-11 8-16,-2 6 0,-2 2 16,0 3-16,-9 11 0,-1 5 15,-2 7-15,4-2 0,7 7 16,4 3-16,2 6 0,6-5 0,4 10 16,6 1-16,5-11 15,4-6-15,4-1 0,2 1 16,2-2-16,2-2 0,8 22 0,3-6 15,2-26-15,5-2 0,14 13 16,4-6-16,-6-11 0,-5-7 0,9-3 16,6-4-16,-13-4 0,-10-7 15,-6 0-15</inkml:trace>
  <inkml:trace contextRef="#ctx0" brushRef="#br0" timeOffset="6851.3038">20074 5115 0,'0'0'16,"0"0"-16,-2-18 0,2 10 15,0-2-15,-1-1 0,-1-1 16,0 1-16,-1 1 0,-3 0 0,-3 2 15,-2 1-15,-1 2 0,-4 5 16,-1 3-16,-2 4 0,0 2 16,-4 3-16,-3 6 0,1 0 15,2 0-15,-4 9 0,-1 2 16,4-1-16,3-1 0,2 2 16,4 1-16,3-3 0,2 0 0,3 3 15,5-3-15,1-2 0,0-4 16,4-3-16,4-2 15,-1-7-15,3-2 0,1-2 0,0 0 16,2-4-16,2-2 0,6-2 16,6-2-16,-2-3 0,-1 1 0,3-3 15,3-5-15,-1 0 16,-2-2-16,-1 0 0,-1 1 16,-3-1-16,-3 0 0,2-3 0,-2-1 15,-3 3-15,-3 0 0,-2 2 16,-2 4-16,-5-1 0,-3 1 15,0 1-15,-1 3 0,0 1 16,0 3-16,-1 2 0,-1 3 16,-2 0-16,0 1 0,-1 5 15,-1 2-15,1 2 0,-1 2 16,0 1-16,-1-1 0,0 3 0,0 0 16,0 2-16,-2 1 15,0 2-15,1 0 0,0 3 0,1 1 16,3-3-16,0-2 0,3 0 15,2-1-15,4 2 0,2-3 0,4-1 16,3-2-16,-2-4 0,-2-1 16,-2-2-16</inkml:trace>
  <inkml:trace contextRef="#ctx0" brushRef="#br0" timeOffset="7016.8759">20697 5511 0,'0'0'0,"0"0"0,0 0 16,0 0-16,0 0 0,0 0 15,-7 25-15,7-25 0,-12 17 0,12-17 16,-22 23-16,8-9 16,1 1-16,1 0 0,2-2 0,1-2 15</inkml:trace>
  <inkml:trace contextRef="#ctx0" brushRef="#br0" timeOffset="7433.7127">21394 5226 0,'0'0'0,"0"0"16,0 0-16,0 0 0,30 3 0,-30-3 15,32 4-15,-32-4 0,40 5 16,-16-1-16,3 0 16,-1 0-16,-1 2 0,7-1 0,0 0 15,-3 0-15,-4-2 0,-4 1 16,-3 0-16,-4-1 0,-2-1 0,-1 0 15</inkml:trace>
  <inkml:trace contextRef="#ctx0" brushRef="#br0" timeOffset="8234.7522">22189 5099 0,'0'0'0,"0"0"15,17 0-15,-6 2 0,2 0 0,3 3 16,0 1-16,4 2 16,-1-1-16,-3 4 0,-1 3 15,-5 1-15,-4-1 0,-4 3 16,-3 0-16,-4-1 0,-4 0 0,-6 1 16,-5 0-16,-6 4 0,1-1 15,-4 0-15,0 1 0,1-3 16,4-2-16,3 0 0,3 0 15,4-3-15,2 0 0,4-1 16,5-3-16,4-1 0,4 0 16,10-6-16,7-1 0,3-1 15,2-1-15,6-3 0,5-4 16,3 1-16,2-1 0,10-4 0,1-3 16,-3-1-16,-4 0 0,5-3 15,-2-3-15,-7 4 0,-6 1 16,-4-2-16,-2 0 0,-7 1 15,-5 2-15,-4-2 0,-2 1 16,-6-1-16,-2 1 0,-4 4 16,-2 2-16,-3 1 0,0 1 0,-6 2 15,-4 4-15,-4-1 0,-1 1 16,2 3-16,-2 1 16,0 2-16,2 3 0,-4 2 0,-3 1 15,2 3-15,1 2 0,2 2 16,0 5-16,0-1 0,1-2 15,1 6-15,4 0 0,4-4 16,1-1-16,3 3 0,2-1 16,3-7-16,1 1 0,3-3 15,1 1-15,1-3 0,-1 1 0,5-4 16,3-1-16,2-2 0,0-2 16,3-3-16,2-2 15,-2 0-15,1-2 0,2-1 0,1-2 16,0-1-16,-1-1 0,-1-3 15,0 0-15,-4 1 0,-1-2 16,-3 3-16,-1 0 0,-1 1 16,-1 1-16,-2 3 0,0 1 15,-3 0-15,0 1 0,-2 2 16,-2 2-16,1-2 0,-1 2 0,-1 4 16,-1 4-16,0-1 0,-1 2 15,-1 4-15,-2 0 0,0 2 16,-1 1-16,1-2 0,-1 2 15,1-2-15,1-4 0,1 3 16,0-1-16,2-1 0,0 0 0,1-3 16,1 2-16,1-3 15,0-3-15,0-1 0,0 1 16,0-1-16</inkml:trace>
  <inkml:trace contextRef="#ctx0" brushRef="#br0" timeOffset="8433.3476">23124 5310 0,'0'0'0,"7"-3"0,3 1 15,4 1-15,3 1 0,11 0 16,4 0-16,2 1 0,1 0 0,8-1 16,-1 0-16,-3 0 0,-3-1 15,-3 0-15,-2 0 16,-7-2-16,-4-2 0,-1 2 0,-4-2 15,-3 3-15</inkml:trace>
  <inkml:trace contextRef="#ctx0" brushRef="#br0" timeOffset="8683.9695">23417 5182 0,'0'0'0,"0"0"15,0 0-15,0 0 0,-17 22 16,17-22-16,-11 25 0,5-10 16,-1 1-16,0 3 0,1 3 15,0 0-15,1-1 0,-2 5 16,2 1-16,-1-3 0,2-1 0,0-3 16,1-1-16,1-3 0,1-1 15,1-3-15,1-1 16,2-2-16,2-3 0,-1 0 0,-1-3 15,1 0-15</inkml:trace>
  <inkml:trace contextRef="#ctx0" brushRef="#br0" timeOffset="9184.0391">24136 5099 0,'0'0'0,"0"0"0,0 0 16,0 0-16,24 15 0,-24-15 16,19 19-16,-10-7 0,-2 1 0,-2 1 15,-3 3-15,-2-1 16,-2-1-16,-6 5 0,-3 0 16,-2-1-16,-2-2 0,-3-1 0,-5 0 15,1-2-15,2-1 0,-3 1 16,2-3-16,2-2 0,2-2 15,4-1-15,2-1 0,3-2 16,3 1-16,1-1 0,2-3 16,2 0-16,2-2 0,3 1 15,3 0-15,3 0 0,3-1 0,4 1 16,1 1-16,1 0 16,-1 2-16,1 1 0,2 2 0,0 0 15,0 0-15,-2 5 0,-1 4 16,-4-2-16,-2 0 0,-2 5 15,-5 3-15,-5-6 0,-3 0 0,-7 5 16,-4 0-16,-2 0 16,1-3-16,-2 2 0,-2 0 15,-3-2-15,-1 0 0,-1-2 16,-2-2-16,2-2 0,1 0 0,-3-2 16,-3-1-16,3-4 0,2-2 15,0-2-15,-1-1 0,4-3 16,1-1-16,3 0 0,3 1 15,3 1-15</inkml:trace>
  <inkml:trace contextRef="#ctx0" brushRef="#br0" timeOffset="9486.2073">24575 4872 0,'0'0'0,"7"2"0,4 2 0,4 0 16,1 1-16,10 8 0,2 4 15,1 1-15,1 3 0,5 11 16,0 7-16,-4 0 0,-3 2 0,1 12 16,-3 4-16,-5-5 0,-5-2 15,-6 12-15,-7 1 0,-7-6 16,-2 0-16,-14 6 0,-8 3 15,-4-9-15,-2-7 0,-34 25 16,-6-4-16,2-10 0,3-10 16,-13 1-16,-8-2 0,5-7 15,3-4-15,26-13 0,17-9 16,13-5-16</inkml:trace>
  <inkml:trace contextRef="#ctx0" brushRef="#br0" timeOffset="11402.6449">4421 7061 0,'0'0'0,"0"0"0,-19 11 0,11-3 16,-3 1-16,-2 3 0,-3 6 15,-6 7-15,-4-2 0,1 6 16,-4 4-16,-5 6 0,2 1 0,3 3 16,4 3-16,0 6 0,4-2 15,-3 8-15,4 0 16,6-4-16,8-6 0,2 3 0,8 3 15,-3-9-15,2-3 0,6 7 16,6-1-16,-3-6 0,2-5 16,-1 0-16,5-1 0,4-6 15,4-2-15,2-5 0,-3-2 16,0-1-16,2-3 0,2-4 0,1-4 16,-1-4-16,2-3 0,-9-1 15,-7 0-15,-1 0 0</inkml:trace>
  <inkml:trace contextRef="#ctx0" brushRef="#br0" timeOffset="11817.2166">4544 7458 0,'0'0'0,"0"0"15,0 0-15,25-11 0,-25 11 0,34-12 16,-13 3-16,5 3 16,1 0-16,10-2 0,4 1 0,-4 2 15,2 1-15,3 1 0,-2 3 16,-5 1-16,-5 3 0,-5 5 15,-3 2-15,-4 1 0,-6 2 16,-9 3-16,-5 3 0,-3-1 16,-3 0-16,-12 5 0,-8 2 15,0 1-15,-4-2 0,-11 12 16,-2-2-16,0-3 0,2-3 0,-5 6 16,0 1-16,10-4 0,5-6 15,3 0-15,8-5 0,7-7 16,5-4-16,7-6 0,9-4 15,-3 1-15,-2-1 0,2 0 16</inkml:trace>
  <inkml:trace contextRef="#ctx0" brushRef="#br0" timeOffset="12167.6185">5368 7344 0,'0'0'0,"0"0"0,0 0 15,0 0-15,0 0 0,-29 5 16,29-5-16,-33 9 0,17-2 0,-3 4 16,-1 1-16,-2 1 0,0 1 15,-5 8-15,0 2 16,5 2-16,0-1 0,-2 8 0,1-1 15,4-3-15,1-1 0,4-2 16,3 2-16,3-4 0,1-2 16,4 0-16,1-1 0,4-3 15,1-1-15,2-3 0,3-3 16,2-1-16,1-2 0,6-4 16,3-1-16,2-5 0,2 0 0,0-5 15,1-6-15,-4 4 0,-5 2 0,-2 0 16</inkml:trace>
  <inkml:trace contextRef="#ctx0" brushRef="#br0" timeOffset="12333.6711">5369 7610 0,'0'0'16,"0"0"-16,0 0 0,0 0 0,33-8 15,-33 8-15,39-5 0,-14 3 16,1 1-16,5 1 0,4 1 15,7 1-15,0-1 0,1 2 16,1 3-16,0-1 0,-7-2 0,-8 1 16</inkml:trace>
  <inkml:trace contextRef="#ctx0" brushRef="#br0" timeOffset="12951.037">6308 7483 0,'0'0'0,"0"0"0,0 0 0,0 0 16,2-20-16,-2 20 0,0 0 15,0-27-15,0 17 0,-2 3 16,1-2-16,-2 0 0,0 3 0,-2 1 16,-3 1-16,-2 1 0,-1 1 15,-2 4-15,-3 2 16,0 2-16,-2 2 0,-6 6 0,-1 2 15,2 0-15,0 2 0,2 4 16,2 2-16,-1 4 0,1-2 16,1-1-16,3-1 0,3-2 15,3-2-15,4 0 0,4-1 16,2-3-16,3-4 0,2-1 16,3-1-16,1-3 0,1-4 0,7-3 15,5 0-15,-1-5 0,0-3 16,3-3-16,3-3 0,-3 2 15,2 0-15,-3-3 0,-2-3 16,-2-1-16,-1 2 0,-3-2 16,1-1-16,-3 3 0,-1 1 0,-4 0 15,-2 1-15,-3 1 16,-1 0-16,0 4 0,-2 0 0,-1 3 16,0 5-16,-2 1 0,-3 1 15,3 3-15,-4 3 0,2 1 16,-2 2-16,1 1 0,1-1 15,-3 6-15,1 4 0,1-1 16,0 3-16,0 1 0,-1 1 16,2 1-16,1 0 0,-1 5 15,1-1-15,0-2 0,1-3 0,1-1 16,1 1-16,0-4 0,0-1 16,1-3-16,1-2 15,-2-4-15,3-3 0,-2-5 0,3-1 16,-1-1-16,1-1 0,3-4 15,1-3-15,-2 3 0,0 0 0,-1 0 16</inkml:trace>
  <inkml:trace contextRef="#ctx0" brushRef="#br0" timeOffset="13250.2495">6833 7317 0,'0'0'0,"0"0"16,0 0-16,0 0 0,15 16 0,-15-16 16,14 22-16,-5-8 15,0 3-15,-1 2 0,-2 5 16,-1 0-16,-2 2 0,-4 8 16,-3 2-16,-3 0 0,-1-1 0,-4 10 15,-3 0-15,-1-6 0,1-5 16,-7 5-16,-4-4 0,3-5 15,1-3-15,2-5 0,2-3 16,1-3-16,3-3 0,-3-5 16,-3-2-16,4-5 0,1-3 15,7-4-15,2-5 0,4 3 0,2 0 16,0 3-16,0 0 0,0 1 16</inkml:trace>
  <inkml:trace contextRef="#ctx0" brushRef="#br0" timeOffset="13572.6646">7204 7040 0,'0'0'16,"0"0"-16,19-7 0,-6 6 16,-2 1-16,4 0 0,1 1 15,5-1-15,0 4 0,-2-1 0,-2 4 16,-2 0-16,-4 4 0,-5 0 15,-3 0-15,-6-1 0,-3 1 16,-5 3-16,-4 1 0,0 1 16,-2-2-16,0 2 0,-2-2 15,-1 4-15,4-1 0,2-1 16,6-1-16,0-4 0,2-2 0,9-2 16,6 2-16,1-3 0,3-1 15,6-2-15,7-1 0,0 2 16,2 0-16,10-1 0,4 1 15,-4-1-15,-3 3 0,-2-1 16,-6-2-16,-8-1 0</inkml:trace>
  <inkml:trace contextRef="#ctx0" brushRef="#br0" timeOffset="13784.3599">7478 7640 0,'0'0'0,"0"0"0,25 2 16,-7-4-16,2 2 0,5 0 16,6-2-16,10 0 0,-4 1 0,13-3 15,-1 0-15,-2 1 16,-4-2-16,4-1 0,-3-1 16,-7 0-16,-8 0 0,-6 2 0,-5 2 15,-4-1-15</inkml:trace>
  <inkml:trace contextRef="#ctx0" brushRef="#br0" timeOffset="14037.4965">7840 7461 0,'0'0'0,"0"0"0,0 0 0,-8 26 15,4-14-15,1 4 0,-1 4 16,-1 0-16,0-2 0,-3 8 16,-1 1-16,1 1 0,2 0 15,-1 0-15,0 0 0,0 4 0,2-3 16,5-1-16,0-2 16,4-4-16,0-3 0,4-5 0,3-6 15,-2 0-15,-3-1 0,0-3 16</inkml:trace>
  <inkml:trace contextRef="#ctx0" brushRef="#br0" timeOffset="14901.9119">9069 6915 0,'0'0'0,"0"0"16,0 0-16,0 0 0,0 0 0,-29 0 16,29 0-16,-28-3 0,28 3 15,-38-4-15,17 3 0,-1-1 16,0-2-16,2 0 0,-2 1 16,-2-4-16,2 3 0,0 0 15,1-3-15,1 3 0,1-2 0,3-1 16,2 3-16,2-1 0,2 0 15,0 4-15,2 1 16,1 0-16,2 3 0,0 1 0,-2 3 16,2-1-16,-1 2 0,2 2 15,-3 2-15,3 3 0,0 2 16,-2 8-16,2 0 0,-4 4 16,1 0-16,0 3 0,-2 7 15,-2 7-15,-1 1 0,-2 3 16,2 0-16,-3 12 0,-2-4 0,3 0 15,1 0-15,1 4 0,2-2 16,-1-4-16,-1-2 0,1-5 16,1-5-16,-3 2 0,2-8 15,3-3-15,1-1 0,3-4 16,0-2-16,4-7 0,2-3 16,3 1-16,3-1 0,-1 0 15,2 1-15,2-6 0,0-3 16,1-2-16,0-2 0,6-2 0,4 2 15,1-2-15,2 0 0,1 1 16,2-2-16,2-1 0,4 0 16,-4-2-16,0-2 0,2 2 15,1 0-15,-2-3 0,-1 1 16,-2-3-16,-2 0 0,-1-1 16,0-1-16,-7 3 0,-3 0 0,-3 1 15</inkml:trace>
  <inkml:trace contextRef="#ctx0" brushRef="#br0" timeOffset="15234.0416">9283 7289 0,'0'0'0,"0"0"0,0 0 16,0 0-16,0 0 0,18 29 15,-18-29-15,17 26 0,-8-13 16,0 2-16,0 0 0,-2 3 16,0 0-16,-2 1 0,1-1 15,0 5-15,-1-1 0,1-1 0,-2-3 16,0-4-16,1 0 0,-2-3 15,-1-4-15,0 1 0,2-2 16,0-4-16,3-4 0,1-3 16,1 0-16,0-1 0,-1 2 15,-1 0-15</inkml:trace>
  <inkml:trace contextRef="#ctx0" brushRef="#br0" timeOffset="15534.149">9680 7224 0,'0'0'0,"0"0"0,0 0 16,0 0-16,0 0 0,-3 27 15,3-27-15,-9 30 0,9-30 0,-16 38 16,6-15-16,-1 4 0,0 2 16,-6 13-16,-3 1 15,-1 1-15,-1 1 0,-9 13 0,-3 2 16,-6 6-16,0-4 0,-7 10 15,0-1-15,2-9 0,5-5 16,-6 5-16,2-3 0,3-9 16,2-6-16,-13 10 0,9-6 15,10-12-15,8-6 0,0-6 16,3-5-16,5-9 0,2-6 0,6-8 16,-2-2-16,5-3 0,2-1 15,2 4-15,0 1 0,1 2 16</inkml:trace>
  <inkml:trace contextRef="#ctx0" brushRef="#br0" timeOffset="15734.0916">10037 7652 0,'0'0'0,"10"-1"16,4-2-16,3 1 0,2 0 0,13 0 15,5 0-15,6 2 0,-2 0 16,1-3-16,2 1 0,2 2 16,-5 3-16,-9-1 0,-7 2 15,-5-3-15</inkml:trace>
  <inkml:trace contextRef="#ctx0" brushRef="#br0" timeOffset="16068.2189">11285 7201 0,'0'0'0,"0"0"16,0 0-16,0 0 0,-26 7 0,26-7 15,-29 18-15,12-6 0,-3 1 16,-3 1-16,-3 6 0,-7 3 15,1 2-15,-6 11 0,0 2 16,7-1-16,5-2 0,-1 9 16,4 2-16,4-6 0,5-4 0,3 3 15,3 1-15,4-2 16,3-2-16,3 2 0,4-4 16,-1-6-16,1-4 0,7-4 15,7 0-15,-2-3 0,0-2 0,0-4 16,-1-3-16,1-1 0,0-3 15,-5 0-15,-2-1 0,-3 0 16</inkml:trace>
  <inkml:trace contextRef="#ctx0" brushRef="#br0" timeOffset="16283.4698">11110 7638 0,'0'0'0,"0"0"0,0 0 0,20-3 16,-20 3-16,22-4 0,-22 4 15,38-2-15,-18 0 0,4 2 16,1 0-16,1 0 0,2 0 0,5 0 16,-2 2-16,-3-3 0,-4-1 15,-3 1-15,-4 0 16,-2 0-16</inkml:trace>
  <inkml:trace contextRef="#ctx0" brushRef="#br0" timeOffset="17050.2247">11773 7445 0,'0'0'0,"0"0"0,0 0 0,0 0 15,26 3-15,-26-3 0,26 8 16,-11-6-16,2 2 0,-2 1 15,1 2-15,-3 2 0,-2 1 16,0 5-16,-3 1 0,-5 0 16,-4 0-16,-9 0 0,-7-2 15,0 2-15,-1-1 0,-3 2 16,-2 1-16,2-3 0,2 1 0,-1 3 16,5 0-16,3-3 0,3-3 15,8-1-15,5-2 16,5-2-16,3-3 0,8-4 0,5-3 15,5 2-15,3 0 0,5-2 16,4-1-16,-3-3 0,-1 0 16,10-4-16,2 0 0,-6-3 15,-4 0-15,-2-2 0,0 1 16,-4 2-16,-2 1 0,-1-7 16,-5-3-16,-6 3 0,-4 0 0,-6 0 15,-3 0-15,-1 2 0,-2 2 16,-3 1-16,-2-2 0,-2 4 15,-2 4-15,-2 0 0,0 1 16,0 1-16,-3 1 0,-3 2 16,0 2-16,1 4 0,2 4 15,-1-2-15,0 1 0,1 2 0,0 3 16,-3 5-16,0 2 16,1-1-16,0 1 0,-1-1 0,1 0 15,1 0-15,1-1 0,4 0 16,1 0-16,3-2 0,1-2 15,1-1-15,1-3 0,1-2 16,2-1-16,1-1 0,4-3 16,1-1-16,1-1 0,1-3 15,1-2-15,2-1 0,-1-3 16,3-1-16,2-3 0,-1 2 16,-1 1-16,-3 0 0,-1 0 15,-2 0-15,-2-1 0,-1 1 0,-1 0 16,-1 1-16,-1 2 0,-1 2 15,-1 1-15,-1 2 0,0 1 16,-2 1-16,3 5 0,-2-2 0,0 1 16,-1 2-16,0 2 15,0-1-15,1 1 0,0 1 16,0 1-16,0-1 0,0 2 0,2-2 16,-1 1-16,1-1 0,0-1 15,2 0-15,0-2 0,1-1 16,0-1-16,0 0 0,-2-2 15,1 1-15</inkml:trace>
  <inkml:trace contextRef="#ctx0" brushRef="#br0" timeOffset="17234.1011">12805 7578 0,'0'0'0,"0"0"15,0 0-15,36-5 0,-18 2 16,5 1-16,5 1 0,8-1 15,2 2-15,1 0 0,4 0 16,6-2-16,-4 2 0,-2-1 16,-1 1-16,-1 0 0,-6 1 0,-7-1 15,-7 2-15,-5-2 0</inkml:trace>
  <inkml:trace contextRef="#ctx0" brushRef="#br0" timeOffset="17500.8866">13209 7494 0,'0'0'0,"0"0"16,0 0-16,-1 25 0,1-25 0,-4 26 15,2-9-15,0 1 0,0-1 16,-3 6-16,1 1 0,-1-1 15,2 0-15,1-3 0,1-1 16,0-3-16,0-1 0,1-3 16,1-2-16,1-2 0,2-3 0,5-5 15,3-6-15,-1 2 0,-2 0 16,-1 2-16</inkml:trace>
  <inkml:trace contextRef="#ctx0" brushRef="#br0" timeOffset="17952.702">13812 7408 0,'0'0'16,"0"0"-16,0 0 0,18 17 16,-18-17-16,15 17 0,-8-5 15,-2-1-15,0 5 0,-4 0 0,-2 2 16,-4-2-16,-3 0 0,-4 2 15,-2-2-15,0 0 0,-2 0 16,-3-3-16,-2-1 0,2-1 16,1-1-16,3-4 0,1-1 15,3-2-15,2 0 0,2-3 16,1-3-16,3 1 0,3 2 0,3-6 16,5 4-16,2-2 0,2-1 15,2 0-15,2-1 16,-1 1-16,2 2 0,-1 1 0,2 0 15,0 2-15,-1-1 0,0 4 16,-3 1-16,-2 1 0,-1 1 16,-2 3-16,-2 3 0,-2-1 15,-2 1-15,-3 2 0,-2 3 16,-2-1-16,-3-1 0,0 0 16,-2 1-16,0 0 0,1-2 0,0-1 15,1 0-15,-1-3 0,1-3 16,2-1-16,-1-1 15,2-4-15,0-1 0,0-5 0,1-4 16,1 1-16,0 1 0,-1 1 16</inkml:trace>
  <inkml:trace contextRef="#ctx0" brushRef="#br0" timeOffset="18484.2622">14317 6841 0,'0'0'16,"0"0"-16,0 0 0,30-4 0,-19 4 16,2-1-16,1-2 15,2 3-15,-1 0 0,5 3 0,0 0 16,-2-2-16,-2 3 0,-2-1 15,0 4-15,-3 1 0,-1 2 16,-3 4-16,0 3 0,-2-1 16,0 2-16,-2 0 0,-1 6 15,-1-2-15,1 3 0,-2 4 16,0 3-16,0 7 0,0 0 0,-2 3 16,1 2-16,0-1 0,-1 0 15,-2 10-15,-2 4 16,-2-5-16,0-4 0,-6 9 0,-1-1 15,2-3-15,1-1 0,-2-2 16,0-1-16,3-5 0,2-3 16,-2 5-16,-1 0 0,2-7 15,1-3-15,-1-3 0,0 0 16,3-7-16,0-5 0,-4-1 16,-3 0-16,2-6 0,-1-3 0,0-2 15,0 1-15,-1-3 16,-1-1-16,-3-3 0,-7-2 0,1-1 15,1-2-15,-2 0 0,-2 0 16,-1-3-16,0 0 0,1-4 16,3-4-16,5 4 0,4 0 0,4 3 15</inkml:trace>
  <inkml:trace contextRef="#ctx0" brushRef="#br0" timeOffset="18934.4277">15026 6801 0,'0'0'0,"0"0"15,0 0-15,22 0 0,-22 0 0,20 7 16,-20-7-16,25 11 0,-11-4 0,-3 0 16,-3 0-16,0 3 15,-2 1-15,-5 0 0,-4 2 16,-2-1-16,-3 3 0,-4 3 15,-1 0-15,-3-1 0,0 0 0,-1-2 16,1 3-16,3-3 0,2 2 16,3-3-16,2 1 0,5-2 15,3-1-15,5-1 0,3-1 16,4-2-16,3 2 0,2-1 16,0-1-16,1-1 0,-1-2 0,-2 2 15,-3-2-15,-4 1 0,-5-1 16,1-3-16,-2 1 0,0 1 15</inkml:trace>
  <inkml:trace contextRef="#ctx0" brushRef="#br0" timeOffset="19250.4233">14095 7413 0,'0'0'0,"0"0"15,0 0-15,0 0 0,16 20 0,-16-20 16,12 22-16,-7-8 16,0 0-16,-2 5 0,-1 1 15,-1 0-15,-2 0 0,-3 7 0,-4 1 16,-2-1-16,-1 0 0,-3 1 15,-3 1-15,-4 4 0,-1-4 16,2 0-16,2-1 0,1-5 16,3-5-16,1-4 0,0-3 15,4-3-15,1-3 0,1-1 16,2-2-16,0 0 0</inkml:trace>
  <inkml:trace contextRef="#ctx0" brushRef="#br0" timeOffset="19417.654">14732 7573 0,'0'0'16,"13"-3"-16,6 0 0,7-2 0,3 0 15,13 0-15,5 0 16,-1 2-16,1 1 0,7 0 0,-2 2 16,-8 0-16,-7 4 0,0 2 15,-8 2-15,-7-3 0,-5 0 16,-4-1-16</inkml:trace>
  <inkml:trace contextRef="#ctx0" brushRef="#br0" timeOffset="19601.1954">14780 7782 0,'0'0'0,"0"0"0,0 0 15,29 3-15,-29-3 0,35-2 16,-8 0-16,1 0 0,3 0 15,12-1-15,3 0 0,1-1 16,-1-1-16,9-1 0,-2 0 16,-3 0-16,-12 1 0,-7 1 0</inkml:trace>
  <inkml:trace contextRef="#ctx0" brushRef="#br0" timeOffset="20152.285">15927 7413 0,'0'0'0,"0"0"0,0 0 16,0 0-16,9 22 0,-9-22 0,3 23 15,-3-7-15,-1 2 0,-1 2 16,-3 1-16,0 4 0,-1-2 15,-1 9-15,-2 0 0,0 2 16,0-2-16,-1 8 0,1 1 16,1-6-16,0-6 0,1-1 15,1-1-15,-2-4 0,0-4 16,2 0-16,1-2 0,1-2 0,0-3 16,2-4-16,0-2 15,1-2-15,1-4 0,0 0 0,0-8 16,-1 0-16,0-1 0,-1-1 15,-1-4-15,2 1 0,1-1 16,0-4-16,0-2 0,2-1 16,4 2-16,1-4 0,1 0 15,1 0-15,0 1 0,2-5 16,0 0-16,1 6 0,0 4 0,0-1 16,2-2-16,0 1 0,0 4 15,2-1-15,-1 3 16,0 1-16,-2 1 0,3 3 0,3 3 15,0 2-15,1 0 0,1 1 16,1 4-16,-2-1 0,-2 1 16,2 1-16,2 4 0,-1-2 15,0 2-15,0-1 0,0-1 16,-3 2-16,-3-3 0,1-1 0,-1-1 16,-2 0-16,-2-1 0,-2 0 15</inkml:trace>
  <inkml:trace contextRef="#ctx0" brushRef="#br0" timeOffset="20419.7115">16896 7365 0,'0'0'0,"0"0"0,0 0 16,0 0-16,0 0 0,0 0 0,18 14 15,-18-14-15,0 0 0,0 0 16,-6 22-16,6-22 0,-14 16 16,14-16-16,-22 16 0,22-16 15,-23 18-15,11-9 0,-1 2 16,1 0-16,4 1 0,2-1 16,3-1-16,3 2 0,2-2 0,5-2 15,3 1-15,3-3 0,2 2 0,3 0 16,-4 0-16,-2-3 15</inkml:trace>
  <inkml:trace contextRef="#ctx0" brushRef="#br0" timeOffset="20578.7869">17643 7601 0,'0'0'0,"0"0"16,0 0-16,0 0 0,0 0 15,0 0-15,0 0 0,0 0 16,0 0-16,0 0 0,0 0 16,0 0-16</inkml:trace>
  <inkml:trace contextRef="#ctx0" brushRef="#br0" timeOffset="21469.3939">9544 4431 0,'0'0'0,"0"0"0,0 0 16,0 0-16,0 0 0,0 0 15</inkml:trace>
  <inkml:trace contextRef="#ctx0" brushRef="#br0" timeOffset="21651.4209">9485 4328 0,'0'0'0,"0"0"16,0 0-16,0 0 0,0 0 0,0 0 16,0 0-16,0 0 15,0 0-15,15 15 0</inkml:trace>
  <inkml:trace contextRef="#ctx0" brushRef="#br0" timeOffset="21809.922">9528 4339 0,'0'0'0,"0"0"15,0 0-15,0 0 0,0 0 16,0 0-16,0 0 0,-17 17 15,17-17-15,0 0 0</inkml:trace>
  <inkml:trace contextRef="#ctx0" brushRef="#br0" timeOffset="23717.76">5393 6982 0,'0'0'0,"0"0"16,0 0-16,0 0 0,0 0 0,0 0 15,-25 1-15,25-1 0,-29 15 16,7-1-16,-3 6 15,-3-1-15,0 1 0,-11 14 0,-4 8 16,-8 8-16,3 2 0,-8 12 16,2 4-16,4-5 0,8-3 15,-3 8-15,2 8 0,8-8 16,3-5-16,-3 18 0,10-9 16,6-17-16,9-9 0,7-6 0,6-4 15,4-5-15,0-6 0,5-3 16,3-4-16,-5-12 0,1-1 15,5-2-15,2-2 16,1-5-16,2-3 0,8-7 0,3-3 16,0-1-16,2 0 0,1-9 15,6-5-15,-2-2 0,0 2 16,6-11-16,0-4 0,-5 4 16,-4 3-16,2-7 0,2-3 15,-7 2-15,-4 4 0,10-24 0,-3 7 16,-9 7-16,-1 7 0,-10 0 15,0 0-15,-9 6 0,-2 2 16,-2 0-16,-2 1 0,-2 4 16,-1 5-16,-6 1 0,-3-1 15,3 15-15,-3-2 0,-4 2 16,-5-2-16,0 2 0,-2-1 0,-6 3 16,-7-1-16,4 9 0,-2 1 15,-10 3-15,-5 4 16,0 6-16,4 1 0,-14 7 0,-3 3 15,5 3-15,2-1 0,5 11 16,2 5-16,7 2 0,7 2 0,-5 5 16,11-14-16,10-11 15</inkml:trace>
  <inkml:trace contextRef="#ctx0" brushRef="#br0" timeOffset="24801.2149">9744 7174 0,'0'0'0,"0"0"15,0 0-15,0 0 0,0 0 0,-19-12 16,19 12-16,-25 3 16,25-3-16,-33 11 0,13 0 15,-2 6-15,-3 0 0,-7 9 16,1 3-16,-3 0 0,1 1 16,-6 11-16,0 6 0,7 0 0,5-2 15,-1 8-15,5-6 0,4-6 16,6-4-16,2 5 0,4 0 15,3-8-15,3-5 0,2-5 16,3-4-16,3-1 0,2-3 16,3-5-16,3-1 0,5-3 15,3-4-15,5-4 0,3-4 16,1-1-16,1 0 0,5-6 16,3-4-16,0-1 0,-1-3 0,7-3 15,0-2-15,-6 0 0,-3-2 16,-5-2-16,-3-5 0,-4 3 15,-2 2-15,-3-5 0,-2-1 16,-1 3-16,-3 4 0,-5-5 16,-3-2-16,-5 3 0,-3 4 15,-6-1-15,-3-1 0,-1 3 0,0 2 16,-4 0-16,-3 0 0,-5 5 16,-2 4-16,-7 6 0,-5 2 15,-5 5-15,-3-1 0,11 4 16,8-1-16,8-1 0</inkml:trace>
  <inkml:trace contextRef="#ctx0" brushRef="#br0" timeOffset="25839.1415">6333 10586 0,'0'0'0,"2"-8"0,2-3 16,-1-3-16,0-1 0,0-10 16,2 0-16,-1-9 0,-3 2 0,-2-1 15,-2 1-15,0 3 0,-2 1 16,-1-2-16,-2-2 16,-2 8-16,1 5 0,-6 7 0,-4 4 15,4 4-15,-1 3 0,-2 5 16,-1 3-16,-2 4 0,-4 3 15,-4 11-15,-2 8 0,5-1 16,5 0-16,0 5 0,1 6 16,3-2-16,-1-1 0,1 9 15,0 1-15,6-4 0,0-5 0,3 5 16,5 0-16,1-10 0,4-4 16,0-3-16,4-4 0,2-8 15,-2-2-15,4-2 0,2-4 16,-1-3-16,0-9 0,9-4 15,8-4-15,-3 0 0,0 3 16,1-9-16,-1-8 0,0 0 16,2 0-16,3-10 0,-1 2 15,-3 1-15,-2 1 0,-5-2 16,0-3-16,-2 0 0,1 4 0,-3-2 16,3 3-16,-4 1 0,-6 4 15,0 1-15,-2 3 0,-1 2 16,0 4-16,-1 3 0,-3 7 15,-1 2-15,0 2 0,0 3 16,0 7-16,-1 1 0,0 0 0,-3 5 16,0 4-16,-1 2 15,-1 2-15,0 3 0,2 3 16,-1 0-16,2 1 0,0 0 16,-1 3-16,1-3 0,1-1 0,0 7 15,1-2-15,0-5 0,-1-3 16,2-6-16,2-2 0,-2-3 15,0-3-15,0-6 0,1 1 16,-1-6-16,2 0 0,-2 0 16,2 0-16,-2 0 0</inkml:trace>
  <inkml:trace contextRef="#ctx0" brushRef="#br0" timeOffset="26184.6362">6883 9578 0,'0'0'0,"0"0"0,21-4 16,-10 2-16,4 1 0,7 3 16,4 3-16,-2 0 0,-2 1 0,1 4 15,-1 1-15,-7 2 0,-2 1 16,-4 5-16,-6 1 0,-3-2 15,-3 0-15,-9 1 0,-8 1 16,1-2-16,1-2 0,0 2 16,1 0-16,-1-1 0,0-2 0,4-1 15,-1-1-15,8 1 0,3-1 16,5 1-16,7 2 16,3-2-16,2-2 0,11-1 15,6 1-15,1 1 0,-1-2 0,10 0 16,3-1-16,-10-2 0,-7-1 15,-5-2-15</inkml:trace>
  <inkml:trace contextRef="#ctx0" brushRef="#br0" timeOffset="26400.5064">7141 10442 0,'0'0'0,"12"-3"0,9 2 16,4 1-16,2 0 0,18 0 16,10-2-16,8 1 0,-2 1 0,11 0 15,-2 0-15,4-3 16,-8 2-16,-8-2 0,-9-1 16,-9-5-16,-8 0 0,-4 2 0,-9 0 15,-4 3-15</inkml:trace>
  <inkml:trace contextRef="#ctx0" brushRef="#br0" timeOffset="26651.8143">7739 10156 0,'0'0'0,"0"0"0,0 0 15,0 0-15,-19 26 0,19-26 0,-16 35 16,6-14-16,1 1 0,-3 6 16,0 1-16,-4 11 0,2 0 15,-1 12-15,-2-1 0,5-5 16,2-3-16,6 3 0,4-4 16,0-12-16,0-5 0,0-5 0</inkml:trace>
  <inkml:trace contextRef="#ctx0" brushRef="#br0" timeOffset="27051.7942">8851 9830 0,'0'0'0,"0"0"0,0 0 16,-31 18-16,15-9 0,-2 6 0,-5 5 15,-4 9-15,-1 1 0,-1 6 16,-2 6-16,-5 10 0,7 0 15,-6 10-15,7 3 0,5-5 16,4-3-16,3 12 0,4 2 16,6-7-16,3-7 0,7 8 15,5-5-15,4-5 0,3-6 0,15 12 16,2-8-16,-15-24 0,0 0 16,15 3-16,5-4 15,-15-14-15,0-4 0,2-9 0,-2-4 16,-5-1-16,-5 3 0,-4-1 15</inkml:trace>
  <inkml:trace contextRef="#ctx0" brushRef="#br0" timeOffset="27904.2124">9091 10213 0,'0'0'0,"0"0"0,0 0 16,0 0-16,0 0 0,30-12 0,-30 12 15,33-5-15,-13 4 0,3 2 16,3 2-16,1 2 0,-1 1 16,7 3-16,0 3 0,-3 2 15,-3 1-15,-6 1 0,-4 1 16,-2 4-16,-7 0 0,-6 0 16,-7 0-16,-4-2 0,-2-1 0,-4-1 15,-5-2-15,-2 0 0,-2-2 16,-3 1-16,0-3 0,-1-3 15,0 0-15,3-2 0,1 0 16,4-2-16,3 0 0,4-1 16,3 1-16,3-4 0,3 0 0,4 0 15,6-3-15,4 2 0,4-2 16,4 2-16,-2-2 16,5 0-16,3 3 0,6 0 0,-1 3 15,-3-2-15,0 3 0,-2 2 16,-1 1-16,-4 1 0,-3 2 15,-5 2-15,-3 1 0,-4 4 16,-4 1-16,-5 0 0,-2 0 16,-1 1-16,-2 2 0,-5-1 15,-3-4-15,-1 1 0,0-2 16,0-1-16,1 0 0,0-4 16,3-2-16,-1-4 0,1-4 15,3 3-15,2-3 0,2 0 0</inkml:trace>
  <inkml:trace contextRef="#ctx0" brushRef="#br0" timeOffset="28084.7361">9828 10478 0,'0'0'0,"10"0"15,5 0-15,4 0 0,3 0 0,11 3 16,3 1-16,1 0 0,-1 2 15,7 1-15,-2-2 0,-5 1 16,-3-4-16,-2 1 0,-7 0 16,-4-2-16</inkml:trace>
  <inkml:trace contextRef="#ctx0" brushRef="#br0" timeOffset="28917.211">10653 10272 0,'0'0'0,"0"0"16,0 0-16,23 2 0,-23-2 0,28 4 15,-8 3-15,-1 0 16,0 1-16,4 5 0,0 3 16,-3 2-16,-4 0 0,-6 3 15,-4 0-15,-4 0 0,-3 0 0,-8 5 16,-5 2-16,-4-2 0,-3 1 15,0-2-15,0-3 0,1-1 16,3-3-16,0 1 0,1 1 16,2-5-16,5-1 0,4-1 15,5-2-15,5-3 0,3-1 16,11-3-16,9-4 0,1 0 16,2-3-16,8-1 0,5-3 15,2 0-15,2 2 0,8-8 0,1 2 16,-5-4-16,-3 1 0,1-4 15,-3-3-15,-6 0 0,-4 3 16,-4-3-16,-3 3 0,-7-3 16,-5 0-16,-6 2 0,-4-2 15,-5 6-15,-4 1 0,-6-1 16,-4 1-16,0 4 0,-2 5 0,-4-1 16,-1 2-16,1 1 0,0 2 15,-3 5-15,-4 3 0,3 1 16,2 2-16,0 4 0,0 2 15,6 0-15,2-1 0,1 3 16,2 3-16,4-7 0,0 1 16,3-1-16,2 4 0,3-4 15,1 0-15,5-3 0,5-1 16,-2-1-16,0 1 0,2-3 16,1-4-16,-1-3 0,1 0 0,1-3 15,3-4-15,0-3 0,-1 2 16,-2-6-16,0-1 0,-3 1 15,0 0-15,-3-1 0,-3-2 16,-1 2-16,-1 1 0,-3 0 16,-1 0-16,0 3 0,-1 3 15,-1-1-15,0 4 0,-2 1 0,-1 1 16,-3 3-16,0 0 16,-2 3-16,-1-1 0,-1 5 0,0 2 15,0 2-15,2 3 0,-1 0 16,1 2-16,0 2 0,3 2 15,0-1-15,2 2 0,1-1 16,2-2-16,1 1 0,2 0 16,1 1-16,-1-2 0,2 0 15,1-3-15,-2-4 0,0-2 0,-1-1 16,-1-4-16,2-1 16,0-3-16,-1-4 0,1-7 0,-1 4 15,-1 0-15,0 0 0</inkml:trace>
  <inkml:trace contextRef="#ctx0" brushRef="#br0" timeOffset="29233.8816">11738 10050 0,'0'0'0,"0"0"16,0 0-16,26 10 0,-26-10 15,25 18-15,-7-2 0,0 2 16,0 5-16,5 9 0,-4 5 16,-2 2-16,-3 0 0,-1 14 15,-4 2-15,-3 8 0,-4-6 0,-9-3 16,-6 3-16,-4 0 16,-2-7-16,-2 1 0,-1 0 15,-2-8-15,-3-6 0,-4 2 0,0-6 16,7-5-16,4-3 0,-1-5 15,-1-4-15,5-7 0,0-5 16,-1-7-16,1-7 0,3-2 16,5-5-16,1 5 0,2 3 15,2 1-15</inkml:trace>
  <inkml:trace contextRef="#ctx0" brushRef="#br0" timeOffset="29584.8022">12297 9737 0,'0'0'0,"7"0"16,4 0-16,2 1 0,1 3 0,6 2 15,2 4-15,-2-1 0,-2 4 16,-4 1-16,-6 3 0,-2 0 15,-3-1-15,-6 2 0,-6 1 16,-3-1-16,-3-2 0,-5 4 16,0-4-16,2-2 0,2-1 15,1-2-15,4-1 0,1-1 16,3-3-16,2 1 0,3 0 16,3-3-16,2 2 0,7 0 0,5 1 15,5 0-15,3-2 0,7 2 16,6 1-16,5 1 0,-4-1 15,2 3-15,1 0 0,-6-2 16,-3 0-16,-3-2 0,-5 0 16,-5-3-16</inkml:trace>
  <inkml:trace contextRef="#ctx0" brushRef="#br0" timeOffset="29784.0424">12481 10446 0,'0'0'15,"14"3"-15,8-2 0,8 3 16,2 2-16,13 4 0,5 2 16,-4 1-16,-2-1 0,-1 2 0,-6-3 15,-10-1-15,-5-3 0,-4-3 16</inkml:trace>
  <inkml:trace contextRef="#ctx0" brushRef="#br0" timeOffset="29967.5651">12414 10796 0,'0'0'15,"0"0"-15,0 0 0,32-5 0,-10 5 16,6 0-16,8 1 0,8 3 15,0-1-15,3 0 0,5-2 16,7 2-16,-7-3 0,-1 0 16,-11 1-16,-9-1 0</inkml:trace>
  <inkml:trace contextRef="#ctx0" brushRef="#br0" timeOffset="30568.9933">13659 10356 0,'0'0'0,"0"0"16,0 0-16,0 0 0,0 0 0,11 30 15,-11-30-15,4 32 0,-3-12 16,-1 2-16,-1 6 15,-1 1-15,-1 0 0,-4 14 0,-1 3 16,0-3-16,1 2 0,-2 10 16,0-2-16,-2 4 0,1-6 0,-2-5 15,-1-1-15,2-6 16,1-5-16,-1 5 0,-1-4 16,4-11-16,2-4 0,1-3 15,1-2-15,0-4 0,1-2 0,1-4 16,1-1-16,-1-1 0,2-3 15,-1-4-15,2-6 0,2-4 16,-1-4-16,2-2 0,3-3 16,-3 0-16,0-4 0,1-2 15,3-1-15,1-4 0,0 1 0,-1-2 16,1-1-16,1-3 16,0 3-16,2 0 0,1 1 15,2 3-15,0 2 0,2-1 0,0 2 16,0 1-16,-1 3 0,0 0 15,-2 3-15,2 4 0,-1 1 16,3 0-16,0 1 0,-1 5 16,-3-2-16,1 6 0,-2 0 15,-1 3-15,0-2 0,-2 4 16,0 0-16,2 4 0,1 2 0,3 3 16,1 0-16,0 0 0,-3 4 15,1 1-15,-1 4 16,-2-4-16,-2 1 0,0 2 0,-1-1 15,0 0-15,-2-3 0,0 0 16,-2-3-16,0-2 0</inkml:trace>
  <inkml:trace contextRef="#ctx0" brushRef="#br0" timeOffset="30968.0071">14643 10192 0,'0'0'0,"0"0"16,21-7-16,-6 3 0,-1-1 0,11 3 15,6-1-15,1 3 16,1 3-16,8 1 0,1 3 0,-6 0 16,-4-2-16,-3 4 0,-2 0 15,-4 2-15,-3 1 0,-6 1 16,-5 1-16,-5 2 0,-3-1 15,-3-3-15,-4 1 0,-1 1 16,-3 0-16,-5 0 0,-3-2 16,-2 1-16,0-5 0,1 2 15,2 1-15,0 0 0,2-3 0,-2 2 16,-1 0-16,3 1 16,1-4-16,2 1 0,1-2 0,3 2 15,2-1-15,3 3 0,2-2 16,4-1-16,5 0 0,3 0 15,3 0-15,4 0 0,2-3 0,3 0 16,2-1-16,-4 0 16,-3-2-16,-3 2 0</inkml:trace>
  <inkml:trace contextRef="#ctx0" brushRef="#br0" timeOffset="31130.1906">16207 10442 0,'0'0'16,"0"0"-16,0 0 0,23 0 15,-23 0-15,22 3 0,-8 1 16,-5-1-16,-1-1 0,0 1 0,-2 0 16,0 0-16</inkml:trace>
  <inkml:trace contextRef="#ctx0" brushRef="#br0" timeOffset="36817.4761">11724 11649 0,'0'0'0,"0"0"0,-22-4 15,5 1-15,-4 0 0,-17-6 0,-8-4 16,-5 1-16,-5-3 0,-20-3 15,-5-1-15,-19-1 0,0 2 16,-28-1-16,-7 3 0,-3 3 16,15 4-16,-62 3 0,7 0 15,16 2-15,11 2 0,-7 1 16,-5 2-16,15 3 0,11 1 0,-22 1 16,-18-1-16,19-1 0,13-4 15,-12 1-15,-8 1 0,5 0 16,3-1-16,-28-1 15,-20-3-15,42 3 0,27-2 0,-2 2 16,2-1-16,-9 0 0,-2-2 0,5 2 16,2-3-16,14 4 0,11 1 15,7-1-15,3-3 16,14-1-16,10 1 0,4 1 0,4 0 16,13 1-16,12-5 0,10 2 15,4 1-15,12-1 0,9 0 16,8-1-16,6 0 0,7 0 15,4 1-15,-3 2 0,-4-1 16,-2 2-16</inkml:trace>
  <inkml:trace contextRef="#ctx0" brushRef="#br0" timeOffset="37551.6618">12142 12222 0,'0'0'0,"0"0"0,0 0 15,0 0-15,0 0 0,0 0 16,-28-10-16,28 10 0,-31-9 0,8 2 15,-8-1-15,-1-2 16,-1 1-16,-20-4 0,-9 1 16,1 0-16,1 1 0,-26-2 15,-26-2-15,8 1 0,5 3 0,-29 1 16,-24 2-16,-33 2 0,28 1 16,-2 4-16,-4 1 0,23 2 15,17 1-15,-22 0 0,-13 2 16,9 4-16,6 2 0,-9-4 15,-8-1-15,16-4 0,12 0 0,-19 0 16,-10 0-16,11-3 16,8 0-16,-10-3 0,-9 0 15,10-3-15,8-1 0,-10 2 16,-7 3-16,25 1 0,17 2 0,-5-5 16,-4-3-16,11 1 0,8 2 15,-1-2-15,-2-2 0,20 0 16,12 2-16,5 1 0,1 3 15,13-2-15,8-4 0,9 7 16,6 2-16,11-2 0,5-2 0,6 1 16,4 3-16,6 0 15,2 2-15,3-2 0,2 4 0,-2-4 16,3-4-16,0 0 16,1 0-16,-2 3 0,1 0 0,1 7 15,4 3-15,2-2 0,6 0 16,-9-4-16,0 0 0,-2-1 15</inkml:trace>
  <inkml:trace contextRef="#ctx0" brushRef="#br0" timeOffset="38629.6011">5160 10763 0,'0'0'0,"0"0"0,0 0 0,0 0 16,0 0-16,0 0 0,0 0 15,0 0-15,0 0 0,0 0 16,0 0-16,0 0 0,0 0 0,0 0 16,0 0-16,0 0 0,0 0 15,0 0-15,0 0 0,0 0 16,0 0-16,0 0 0,0 0 15,0 0-15,0 0 0,0 0 16,0 0-16,0 0 0,0 0 0,0 0 16,0 0-16,-26 0 15,26 0-15,0 0 0,0 0 16,0 0-16,0 0 0,0 0 0,-16 15 16,16-15-16</inkml:trace>
  <inkml:trace contextRef="#ctx0" brushRef="#br0" timeOffset="38852.3293">5212 10967 0,'0'0'16,"0"0"-16,0 0 0,0 0 0,0 0 15,0 0-15,0 0 0,0 0 16,0 0-16,0 0 0,0 0 16,-25 10-16,25-10 0,0 0 15,-23-6-15,23 6 0</inkml:trace>
  <inkml:trace contextRef="#ctx0" brushRef="#br0" timeOffset="39021.6101">5085 10978 0,'0'0'15,"0"0"-15,0 0 0,0 0 16,0 0-16,0 0 0,0 0 16,0 0-16,0 0 0,-27-7 0,27 7 15,0 0-15</inkml:trace>
  <inkml:trace contextRef="#ctx0" brushRef="#br0" timeOffset="39213.945">4851 10856 0,'0'0'0,"0"0"0,0 0 16,0 0-16,0 0 0,0 0 15,0 0-15,0 0 0,0 0 16,0 0-16,0 0 0,-23-17 0,23 17 16,0 0-16</inkml:trace>
  <inkml:trace contextRef="#ctx0" brushRef="#br0" timeOffset="39410.8639">4613 10795 0,'0'0'0,"0"0"0,0 0 0,0 0 0,0 0 16,0 0-16,0 0 0,0 0 15,0 0-15,0 0 0,-19-16 16,19 16-16</inkml:trace>
  <inkml:trace contextRef="#ctx0" brushRef="#br0" timeOffset="51602.2372">26584 8291 0,'0'0'16,"0"0"-16,0 0 0,0 0 0,-22 19 15,9-10-15,-5 3 16,-2 2-16,-2 3 0,-12 7 0,-5 3 16,-1 0-16,-3 0 0,-17 7 15,-5 3-15,-8 3 0,6-2 0,-21 12 16,-6 4-16,-8 4 15,8-3-15,-49 25 0,8-3 16,15-6-16,10-3 0,-11 1 16,-8-1-16,11 1 0,8 1 0,-14 6 15,-7 6-15,8-3 16,5-2-16,-13 7 0,-9 2 16,14 1-16,8 0 0,-13 13 0,-8 8 15,8-11-15,4-8 0,-13 11 16,-10 9-16,9-8 0,6-5 15,-16 5-15,-12 9 0,11-8 16,6-4-16,-11 9 0,-5 4 16,15-6-16,12-6 0,-22 10 15,-13 5-15,22-6 0,14-4 16,-12 8-16,-7 6 0,6-9 0,7-5 16,-10 10-16,-6 6 15,12-11-15,11-8 0,-15 10 0,-10 10 16,16-11-16,10-4 0,-9 13 15,-8 8-15,10-3 0,8-5 16,-1 4-16,2 2 0,40-38 0,28-30 16,20-16-16</inkml:trace>
  <inkml:trace contextRef="#ctx0" brushRef="#br0" timeOffset="53818.1581">20069 8832 0,'0'0'0,"0"0"16,0 0-16,0 0 0,0-19 0,0 19 15,0 0-15,0 0 16,0 0-16,0-22 0,0 22 15,-1-4-15,1 4 0,-4 0 16,0 4-16,-1-1 0,-2 2 0,-1 1 16,-1 1-16,1 0 15,0 0-15,0 0 0,0 2 16,2 0-16,0 2 0,2-2 0,1-1 16,-1 0-16,2-3 0,0 1 15,0-1-15,1 1 0,1 0 16,1-3-16,2-1 0,1-1 15,2 1-15,0-2 0,2-1 16,0-1-16,0-1 0,-1-1 16,1-2-16,-1 1 0,-2 1 0,1-3 15,-2 1-15,1-1 0,-2 2 16,0-2-16,-1 1 0,-1 0 16,1 0-16,-4 0 0,-1 1 15,-1 1-15,-2 1 0,-3 0 16,-2 2-16,-1 2 0,0 0 0,1 1 15,1-1-15,2 0 0</inkml:trace>
  <inkml:trace contextRef="#ctx0" brushRef="#br0" timeOffset="54468.6275">19855 7829 0,'0'0'0,"-8"7"16,-2 3-16,-1 1 0,1 1 0,-4 7 15,0 3-15,-1 2 0,1 1 16,0 5-16,2 0 0,4-2 16,3 0-16,4-2 0,4-1 15,1-5-15,3-3 0,1-4 16,2-4-16,5 0 0,2-1 15,5-3-15,5-3 0,0-1 16,2-2-16,2-6 0,2-3 16,-3-2-16,-3-2 0,3-4 15,-1-2-15,-3 1 0,-1 1 0,-5-3 16,-1-2-16,-4 0 0,-4-1 16,-5 2-16,-1 0 0,-8 0 15,-2 1-15,-7 1 0,-6-1 16,-3 1-16,-3-1 0,-12 2 15,-11 2-15,-2 2 0,-4 3 0,-14 4 16,-2 2-16,17 3 0,14 0 16,9 0-16</inkml:trace>
  <inkml:trace contextRef="#ctx0" brushRef="#br0" timeOffset="58973.4449">19931 3983 0,'0'0'0,"0"0"16,0 0-16,0 0 0,0 0 0,0 0 15</inkml:trace>
  <inkml:trace contextRef="#ctx0" brushRef="#br0" timeOffset="60601.6729">19974 8842 0,'0'0'0,"0"0"16,0 0-16,0 0 0,0 0 15,0 0-15,0 0 0,25 11 16,-25-11-16,0 0 0,19 13 16,-19-13-16,0 0 0,23 17 15,-15-9-15,0 1 0,1 0 0,1 2 16,1 0-16,1 2 0,1 0 16,1 1-16,3 3 0,-2 1 15,1 1-15,6 7 0,2 0 16,0-1-16,-1 0 0,6 6 15,0 2-15,-2-3 0,0 1 0,3 2 16,2 6-16,-3-3 16,0-4-16,8 10 0,4-1 15,-4-3-15,-4-3 0,9 12 0,1 6 16,-5-6-16,-1-5 0,6 6 16,1-2-16,-5-2 0,-2-2 15,-1 1-15,2 3 0,-2-1 16,-2-1-16,16 17 0,-6-7 15,-3-6-15,-3-3 0,1 1 16,0 4-16,-3-4 0,-2-6 16,1 2-16,1-1 0,-8 0 0,-2-4 15,4 2-15,2 0 0,-3-4 16,-1-3-16,-2-2 0,1 5 16,-2-3-16,-1 0 0,4 1 15,1 3-15,-6-4 0,-3-3 16,3-1-16,3 0 0,-1-2 15,-3-3-15,-4-2 0,-1-1 16,-9-9-16,-1 2 0,2 2 16,1 3-16,1-1 0,0-5 0,-2 2 15,1 3-15,0-9 16,1 2-16,0-2 0,-1-1 16,-4 0-16,0 0 0,-2-1 0,0-1 15,-1-2-15,0 1 0,0-1 16,-1-1-16,-2-2 0,1 4 0,-1-4 15,-1 2-15,1-2 16,-4 0-16,1 0 0,-1-2 16,-2-2-16,0-2 0,0 0 0,2 2 15,0 1-15</inkml:trace>
  <inkml:trace contextRef="#ctx0" brushRef="#br0" timeOffset="61318.4636">21826 11028 0,'0'0'16,"0"0"-16,0 0 0,0 0 0,0 0 16,0 0-16,0 0 0,0 0 15,0 0-15,0 0 0,-25 20 16,25-20-16,0 0 0,-26 16 15,26-16-15,-21 16 0,10-7 16,-1 0-16,-3 0 0,0 1 0,0 1 16,-2-1-16,0-2 15,2 2-15,1 0 0,-2 0 0,0-1 16,-4 5-16,0-6 0,1 4 16,2-1-16,1-2 0,3 1 15,1-2-15,1 1 0,1-2 16,1-2-16,1-1 0,2 2 15,1-5-15,1 2 0,1 0 16,0 0-16,1-2 0,1 3 0,0-2 16,1-2-16,-1 4 0,2 0 15,1-3-15,1 2 0,2 0 16,-1 0-16,2 2 0,0 0 16,1 1-16,1 0 15,1 2-15,0-1 0,1 0 0,-1 0 16,0 3-16,0-2 0,0 3 15,1-2-15,1-1 0,1-2 16,-1 2-16,-1 0 0,-1-1 16,-1 0-16,1-3 15,0 3-15,-1-3 0,-2 2 0,0-2 16,-1 0-16,0 0 16,-1-1-16,0 1 0,-1-1 0,0 1 15,-1-1-15,1 1 0,-2 3 16,-2-3-16,-3-1 15,2 1-15,0-1 0,0 1 16</inkml:trace>
  <inkml:trace contextRef="#ctx0" brushRef="#br0" timeOffset="62251.5617">20669 10285 0,'0'0'0,"0"0"16,0 0-16,0 0 0,0 0 0,0 0 15,0 0-15,0 0 0,0 0 16,-21 23-16,21-23 0,-16 23 16,16-23-16,-18 25 0,18-25 15,-25 33-15,12-14 0,-2 1 16,-2 1-16,-4 4 0,0 1 15,-1 1-15,0-1 0,0-1 16,1-1-16,-4 2 0,1-1 16,3-4-16,2-3 0,2 0 15,4-4-15,2 0 0,1-3 0,2-4 16,3-3-16,2-1 0,0-3 16,1-2-16,1-3 0,0 1 15,1-2-15,1-1 0,2-1 16,2-3-16,1-2 0,3-2 15,2-2-15,1 2 0,2-2 0,0 2 16,1 0-16,1-2 16,-1-1-16,3 3 0,1 1 15,-1 0-15,1 0 0,3-1 0,-1 2 16,-2 2-16,-1 3 0,-2-1 16,1 4-16,-4 1 0,1 2 15,1 1-15,-1 1 0,0 3 16,2-2-16,-2 3 0,0 2 15,1 4-15,-1 1 0,1 1 16,2 1-16,0 2 0,-1-1 0,1 4 16,-1 3-16,2 4 0,-3 1 15,-3 2-15,-2 0 0,-1-6 16,-2-4-16,-2-4 0</inkml:trace>
  <inkml:trace contextRef="#ctx0" brushRef="#br0" timeOffset="63235.0148">22214 11242 0,'0'0'0,"0"0"0,0 0 16,0 0-16,0 0 0,-1-21 0,1 21 15,0 0-15,0 0 0,-7-19 16,7 19-16,0 0 0,0 0 0,-21-17 15,12 16-15,-2-2 16,-1 3-16,-2 1 16,-2 1-16,2-1 0,0 3 0,-1-1 15,0 4-15,-1-1 0,2 1 0,-5 2 16,1 2-16,1 2 0,2 1 16,3-2-16,2 2 0,1-1 15,2-1-15,3-1 0,2 3 16,4-3-16,2 2 0,4-1 15,2-2-15,1-2 0,0 2 16,0-3-16,1 2 0,1-3 16,0 1-16,3-4 0,2-3 15,-1 0-15,1-3 0,-3 1 16,0-3-16,-2-1 0,-1-3 0,-1-1 16,-1-1-16,-1 0 0,-2 0 15,-1 1-15,-2-1 0,0 0 16,-2-3-16,-2 0 0,0-2 15,-2 0-15,-1 1 0,-1 1 16,-1 0-16,-3 0 0,-1 1 16,-3 1-16,-2 4 0,-1 1 15,0-1-15,0 2 0,1-1 16,-2 3-16,-1 4 0,-2 0 0,1 0 16,-1 4-16,1 0 0,2 3 15,1 3-15,3 1 0,2 3 16,2 0-16,3 1 0,2-2 15,0 2-15,3-4 0,4 0 16,1 0-16,2 1 0,3-3 16,1-2-16,1-1 0,1-1 15,0-2-15,2 1 0,-1-4 16,0 0-16,2 0 0,0-1 16,0 0-16,-2-1 0,-1-1 0,1-2 15,-3-1-15,-1-1 0,-3 2 16,0-2-16,-2-2 0,0 1 15,-6-2-15,-4-1 0,-3 0 16,-6 1-16,-1 1 0,-3-1 16,-4 2-16,-2 1 0,3 1 15,3 2-15,3-2 0</inkml:trace>
  <inkml:trace contextRef="#ctx0" brushRef="#br0" timeOffset="65952.2428">18194 7467 0,'0'0'16,"0"0"-16,0 0 0,20 18 0,-20-18 15,24 21-15,-6-6 16,2 1-16,2-1 0,11 10 0,4 2 16,0 0-16,-1-1 0,13 10 15,11 10-15,-6-2 0,-4-3 16,14 9-16,3-3 15,-5-2-15,-4-3 0,12 13 0,1 5 16,-2-5-16,-7-7 0,29 21 16,2 0-16,-13-7 0,-8-5 0,9 8 15,4 6-15,-13-12 0,-8-8 16,11 11-16,7 8 16,-14-10-16,-8-4 0,8 11 0,6 8 15,-8-10-15,-4-5 0,5 7 16,5 7-16,-11-10 0,-9-5 15,12 11-15,9 8 0,-10-6 16,-7-6-16,10 9 0,8 7 16,-6-9-16,-6-5 0,9 10 15,5 10-15,-13-11 0,-8-6 0,12 8 16,8 7-16,-8-8 0,-9-6 16,9 16-16,6 10 15,-3-12-15,-2-9 0,7 10 0,7 9 16,-10-7-16,-3-5 0,11 12 15,8 8-15,-13-11 0,-7-11 0,9 15 16,8 9-16,-9-10 16,-6-8-16,11 7 0,6 7 15,-11-16-15,-9-8 0,17 17 16,11 15-16,-11-16 0,-8-10 0,14 17 16,11 10-16,-8-8 0,-4-7 15,2 11-15,3 8 0,-9-9 16,-7-8-16,8 14 0,6 8 15,-12-13-15,-8-7 0,-23-32 16,-14-23-16,-12-13 0</inkml:trace>
  <inkml:trace contextRef="#ctx0" brushRef="#br0" timeOffset="68501.9269">22182 11167 0,'0'0'0,"0"0"0,0 0 15,0 0-15,0 0 0,0 0 0,0 0 16,-19-11-16,19 11 0,0 0 16,-32-3-16,32 3 0,-24 0 15,11 0-15,-2 0 0,1 3 16,-2-2-16,0 5 0,-2-2 16,2 3-16,0 0 0,2 3 15,1 0-15,-2 3 0,3 1 0,2-3 16,1 1-16,3 0 0,0-1 15,3 0-15,2-4 0,2 4 16,2-1-16,3-4 0,3 1 16,1-2-16,1-1 0,4 0 15,1 1-15,-1-3 0,0 1 16,2 1-16,2-4 0,-2 0 16,0 0-16,-1-4 0,0 1 15,-3-1-15,-1 0 0,-1-3 16,-2 0-16,-1-1 0,-2 0 0,-1-1 15,-2-1-15,-1 2 0,-1 0 16,-1-1-16,-2 1 0,-2-2 16,-2 3-16,0-1 0,-3 3 15,-1-1-15,0 0 0,-3 2 16,0 1-16,0 2 0,2 1 0,0 1 16,-1 2-16,1 0 15,0 1-15,1 0 0,1 3 16,3-4-16,0 4 0,1-3 15,-1 0-15,2 3 0,1-1 0,0-1 16,2 2-16,0 0 0,1 0 16,2 0-16,2 0 0,1 0 15,1 1-15,-1-2 0,0 0 16,-1-1-16</inkml:trace>
  <inkml:trace contextRef="#ctx0" brushRef="#br0" timeOffset="68678.4043">22064 11285 0,'0'0'0,"0"0"0,0 0 15,0 0-15,0 0 0,0 0 16,0 0-16,0 0 0,0 0 0,0 0 15</inkml:trace>
  <inkml:trace contextRef="#ctx0" brushRef="#br0" timeOffset="68838.1565">22042 11335 0,'0'0'0,"0"0"15,0 0-15,0 0 0,0 0 0,-6 25 16,6-25-16,0 0 0,-6 24 16,6-24-16</inkml:trace>
  <inkml:trace contextRef="#ctx0" brushRef="#br0" timeOffset="73672.4247">3731 9999 0,'0'0'0,"1"-7"0,1-5 0,-2-1 16,0-3-16,0-5 0,-3-2 15,-1-1-15,-1-2 0,-1 4 16,3 4-16,0 2 0</inkml:trace>
  <inkml:trace contextRef="#ctx0" brushRef="#br0" timeOffset="73964.7473">3446 9323 0,'0'0'0,"0"0"16,0 0-16,0 0 0,0 0 0,0 0 16,0 0-16,0 0 0</inkml:trace>
  <inkml:trace contextRef="#ctx0" brushRef="#br0" timeOffset="74168.5476">3446 9280 0,'0'0'0,"0"0"0,0 0 16,0 0-16,0 0 0,0 0 15,0 0-15,0 0 0,0 0 0,0 0 16,-25-2-16,25 2 0</inkml:trace>
  <inkml:trace contextRef="#ctx0" brushRef="#br0" timeOffset="74352.2444">3444 9365 0,'0'0'0,"0"0"0,0 0 0,-26-5 16,26 5-16,-25-6 0,25 6 15,0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3:55:13.1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85CD"/>
    </inkml:brush>
  </inkml:definitions>
  <inkml:trace contextRef="#ctx0" brushRef="#br0">3567 9303 0,'0'0'16,"0"0"-16,0 0 0,-20-2 0,20 2 16,0 0-16,-32 0 0,18 0 15,3 0-15,-1 1 0,-1 1 16,1-2-16,-4 1 0,3-1 16,-2 1-16,-1-1 0,3 0 15,-5 2-15,2-1 0,2-1 16,0 0-16,3 1 0,2 0 15,4 0-15,0-1 0,0 1 0,2 0 16,1 1-16,2 2 0,2-1 16,0-2-16,1 0 0,1-1 15,4 2-15,2 1 0,1-1 16,1-1-16,1 0 0,2-1 16,1 0-16,3 1 0,9-1 15,-2 0-15,3-1 0,2 0 16,1 1-16,5 1 0,-2-1 0,1-1 15,11-2-15,3 0 16,0 1-16,1 1 0,10 0 0,1-2 16,-7-1-16,-2 0 0,13 1 15,0 2-15,-2-1 0,-1 1 16,1 0-16,4 0 0,5-4 16,-7 0-16,5-1 0,5 0 15,-7 2-15,-3 2 0,38-4 16,-6-1-16,-10 3 0,-6 2 0,4-1 15,3 1-15,-8-2 0,-5 1 16,7 0-16,3-1 16,-5 2-16,-2 2 0,3-1 0,4-2 15,-6 2-15,-5-1 0,6 1 16,5 0-16,-5 1 0,-4 1 16,5 0-16,5 1 0,-5-2 15,-1-1-15,3 0 0,5 2 16,-3 1-16,-5 2 0,9-3 15,5-2-15,-10 1 0,-6 0 0,10 1 16,9 0-16,-14 0 0,-3 1 16,7 2-16,5 0 15,-9-1-15,-6-2 0,11 3 0,8 3 16,-10-3-16,-6-2 0,9 0 16,7 0-16,-4 0 0,-4 0 15,3 1-15,2-1 0,-8 1 16,-5 0-16,10 2 0,5-1 15,-7 0-15,-4-1 0,1-1 16,1 1-16,-7-1 0,-2-1 0,5 3 16,7 3-16,-10-5 0,-5-3 15,7 4-15,4 2 0,-6-4 16,-5-2-16,9 0 0,5 1 16,-8-1-16,-7-1 0,5 2 15,5 2-15,-9 0 0,-5 0 0,1-1 16,3 2-16,-6-3 15,-4-1-15,1-1 0,3 0 16,-11 1-16,-5 0 0,3 0 16,2 0-16,-3 3 0,-2 2 0,1-2 15,0-2-15,-5 3 0,-4 2 16,-5 0-16,-2-2 0,-6-1 16,-4-1-16,-3 2 0,-1 1 15,-8-1-15,-4-2 0,1 1 16,2-1-16,-3 0 0,-2 0 0,-5 1 15,1 1-15,0-1 0,-2-1 16,0-1-16,2 0 16,-2-1-16,0 1 0,-1 0 0,1 0 15,-3 0-15</inkml:trace>
  <inkml:trace contextRef="#ctx0" brushRef="#br0" timeOffset="301.4567">12448 9212 0,'0'0'0,"0"0"0,0 0 15,0 0-15,0 0 0,0 0 0,0 0 16,0 0-16,0 0 0,0 0 16,23 15-16,-23-15 0,19 15 0,-19-15 15,29 18-15,-13-7 0,-2 0 16,1 0-16,-1 1 15,-1-1-15,0 1 0,-2 0 16,-1-1-16,-1 0 0,-2-2 0,-3 2 16,-2 1-16,-2-1 0,-1 0 0,-6 1 15,-7 2-15,-7 6 16,-4-1-16,-11 1 0,-10 0 16,-3 2-16,-4-1 0,0 2 15,2-3-15,11-4 0</inkml:trace>
  <inkml:trace contextRef="#ctx0" brushRef="#br0" timeOffset="1283.2734">6908 5902 0,'0'0'0,"0"0"16,0 0-16,0 0 0,0 0 0,0 0 16,9 24-16,-9-24 15,7 28-15,-5-10 0,-1 7 16,-1 1-16,-1 2 0,-2 7 0,-1 2 15,-2 16-15,1-3 0,-2 18 16,1 7-16,-1 7 16,1-1-16,-4 17 0,0 2 0,2-8 15,1-6-15,-2 45 0,2 13 16,1-16-16,3-13 0,-1 4 16,1 1-16,-1-6 0,-1-8 15,-5 11-15,-1 8 0,1-10 16,0-6-16,-2 17 0,-1 12 15,-1-8-15,-1-6 0,0 11 16,-2 10-16,5-11 0,2-6 0,1 14 16,1 9-16,0-13 0,1-8 15,-2 8-15,-2 8 0,0-14 16,-1-6-16,0 20 0,-1 14 16,0-17-16,-1-11 0,2 15 15,0 10-15,2-10 0,1-8 16,-4 12-16,-1 6 0,1-13 0,3-7 15,-8 12-15,-4 9 16,4-11-16,5-9 0,-1 15 16,-2 10-16,5-12 0,4-7 0,2 13 15,2 9-15,0-11 0,3-9 16,0-45-16,0-32 0,0-21 16</inkml:trace>
  <inkml:trace contextRef="#ctx0" brushRef="#br1" timeOffset="8933.8292">9984 10699 0,'0'0'15,"0"0"-15,0 0 0,0 0 0,-20-14 16,20 14-16,0 0 0,-25-14 16,15 7-16,-1 0 0,-2 2 15,-1-2-15,-2 0 0,0 1 16,-2 1-16,-1-1 0,0 2 16,-6 0-16,-3-3 0,1 4 15,-1-1-15,-1 1 0,-3 3 16,0 0-16,0 0 0,-7 3 15,2 1-15,0 2 0,2-1 0,-2 5 16,0 1-16,-1 0 0,1-1 16,-7 8-16,2 0 15,2 0-15,3-5 0,-1 3 0,2 4 16,4-1-16,4-2 0,0 2 16,-1 5-16,0 1 0,3 0 0,-3 8 15,4-2-15,2-2 16,2-3-16,-2 5 0,-2 1 15,7-3-15,0 0 0,1 3 16,0 3-16,2-2 0,4-1 0,0 4 16,1 3-16,2-3 0,-1-4 15,0 3-15,0 1 0,0 0 16,-3 1-16,4 4 0,3 2 16,-2-5-16,1-3 0,1 7 15,4 4-15,-1-5 0,2-1 0,-1 7 16,1 1-16,1-3 15,4-5-15,-1 4 0,-1 3 16,3-3-16,0-5 0,3 2 16,1 1-16,-1-2 0,0-2 0,2 5 15,-1 3-15,3-5 0,0-3 16,6 2-16,4 0 0,-2-1 16,-2 2-16,0-1 0,2 1 15,3-3-15,1-2 0,1 0 16,2-1-16,-5-1 0,-1-2 0,7 7 15,5 2-15,-2-10 16,-1-3-16,4 1 0,2-1 16,-4-2-16,-2-1 0,15 5 0,-4-8 15,-10-6-15,4 3 16,5 2-16,3 3 0,-6-4 0,-5-1 16,17 3-16,-3-5 0,-10-8 0,5-1 15,9 3 1,6 0-16,-14-3 0,-4-2 0,25 4 15,-3-2-15,-7-3 0,-6-2 16,0-1-16,2-1 0,-4-2 0,-2 0 16,-1-1-16,0-2 15,-16 2-15,3-1 0,3-1 0,2-2 16,-1-2-16,0 0 0,5-3 16,2 0-16,-3-1 15,-1-1-15,1-2 0,1-2 16,-5-1-16,-3-3 0,3 1 0,3 0 15,-5-1-15,-3 0 0,-3-2 16,-2 0-16,-3 0 0,0 1 16,2-2-16,3-4 0,-7 5 15,0-1-15,-2-1 0,-1-1 16,1-1-16,-1 0 0,3-3 16,1-4-16,-1 5 0,-2 2 0,-1-1 15,-3-2-15,-2 0 0,-1 0 16,1-1-16,1-2 0,-1 1 15,-1 0-15,2 2 0,1-2 16,-1 0-16,0 0 0,-3 0 16,1 0-16,-1 0 0,-1 1 0,-1 0 15,-2 1-15,-1 1 16,1 0-16,-2-1 0,0-2 16,0 0-16,-1-2 0,-2 1 15,-1 2-15,0 0 0,0 3 0,-2-3 16,1 1-16,-1-2 0,0 0 15,-3 1-15,-1 2 0,1 4 16,-2-1-16,-1-6 0,0 0 16,2 7-16,-1 0 0,-1 0 15,-1-1-15,1-1 0,1 0 0,-1 0 16,0-1-16,-1 2 16,-1-2-16,-2 3 0,-2 2 15,1-2-15,0 1 0,-2-1 0,0 0 16,0 0-16,3 1 0,-1 1 15,-2-1-15,1 3 0,-1-2 16,-1-1-16,-3 0 0,0 2 16,0-1-16,2 0 0,-1 3 15,-1 0-15,-2 2 0,-2 0 16,-2-3-16,3 2 0,3 1 0,-2 1 16,-1 0-16,-2 2 15,-2-2-15,2 1 0,1-1 16,-1 2-16,1 2 0,-2-2 0,-3-2 15,2 5-15,2-1 0,0 2 16,-1-1-16,-1-1 0,-1 1 16,1-1-16,-1-1 0,2 3 15,-1 0-15,-2 0 0,-1-3 16,1 3-16,2 1 0,0-1 16,-2 1-16,-1 2 0,0-2 0,2 5 15,3-2-15,-2-2 0,0 1 16,-3-3-16,-2 4 0,3-1 15,3 1-15,-3 0 0,-2 4 16,1-3-16,2 2 0,-1 1 16,0 1-16,0-1 0,-2-1 0,1 4 15,0 4-15,-1-1 16,0-2-16,-3 5 0,-1-1 16,0 2-16,0 3 0,9-3 0,5-2 15,5-2-15</inkml:trace>
  <inkml:trace contextRef="#ctx0" brushRef="#br1" timeOffset="9850.3639">10087 12232 0,'0'0'0,"0"0"0,0 0 16,0 0-16,0 0 0,-6-23 15,6 23-15,0 0 0,-4-21 16,4 21-16,-5-15 0,3 9 0,0-1 16,1 0-16,0 1 0,-1 1 15,-1 0-15,2 1 0,0 0 16,0 0-16,0 1 0,-1 3 16,-1 1-16,-1 0 0,0 0 0,-1 2 15,1 0-15,0 2 16,-1 2-16,2 0 0,0 0 0,0 0 15,2 0-15,1-1 0,0 1 16,1-1-16,0 1 0,2-4 16,-1-2-16,1 2 0,0-1 15,2 0-15,-1-1 0,2-1 16,-1 0-16,1-1 0,-1 1 16,1-1-16,-1 0 0,1-1 15,-1-1-15,0 2 0,-2-1 0,0 1 16,0-2-16,-2 0 15,-1 0-15,0 0 0,-1 0 16,-2 1-16,1 0 0,-2 0 0,-3 1 16,1 1-16,-1 1 0,0-1 15,0 0-15,0 0 0,0 0 0,1 1 16,-1 0-16,1 1 16,-1-2-16,1 1 0,2 0 15,1 1-15,2 1 0,1 0 16,0 1-16,2 0 0,1-1 0,1 0 15,2-1-15,-2 0 0,1-1 0,-2 0 16</inkml:trace>
  <inkml:trace contextRef="#ctx0" brushRef="#br1" timeOffset="13217.4366">6747 9201 0,'0'0'0,"0"0"0,0 0 16,0 0-16,0 0 0,0 0 16,0 0-16,0 0 0,0 0 0,0 0 15,0 0-15,0 0 16,0 0-16,0 0 0,0 0 15,0 0-15,-27-3 0,27 3 0,0 0 16,-19 20-16,19-20 0,0 0 16,-17 22-16,12-14 0,1-1 15,1 2-15,1-2 0,-1 2 16,3-2-16,0 1 0,0 0 16,0-2-16,3 0 0,0-1 15,1-2-15,0 0 0,2-3 0,3 1 16,-1 0-16,3-2 0,-3-1 15,2-1-15,0 0 0,0-1 16,-1-1-16,-1-1 0,-2-1 16,2 1-16,-2-1 0,-1 1 15,1-1-15,-3 0 0,-1-2 16,1 1-16,-3 1 0,0-1 16,0 2-16,0 0 0,-3 1 15,-2 2-15,-2-1 0,-2 1 16,-3 1-16,1 1 0,-3 1 0,3 1 15,-3 2-15,3-2 0,1 1 16,1 2-16,-1 3 0,1 0 16,0 0-16,0 1 0,1 1 15,2-1-15,0-1 0,3 2 16,1-1-16,0 1 0,0-2 0,2-1 16,2 0-16,0-1 15,0-1-15,0-2 0,1-1 16,2 0-16,0-1 0,2 0 15,2-2-15,-1 0 0,0-1 0,1 0 16,0-2-16,-1 0 0,1-1 16,-3 0-16,2-1 0,-3 2 15,1-2-15,-2 0 0,0 0 16,-2 0-16,-1 0 0,-1 0 16,0 1-16,-1 1 0,-1 1 15,-3-1-15,0 2 0,-2 1 0,1 1 16,-1-1-16,-3 4 15,1-1-15,3 1 0,-1 3 16,-1 2-16,3 1 0,0-2 0,2 2 16,2 1-16,-1 0 0,1 0 15,4 0-15,0 0 0,0-1 16,3-1-16,1-1 0,0 0 16,1-3-16,1 1 0,0-3 15,1-2-15,-2 0 0,1 0 0,0-1 16,-1-1-16,0-2 0,-2-2 15,1 1-15,-1-2 16,-1 0-16,0 1 0,-1-2 0,-2 0 16,1-1-16,-3 2 0,0-1 15,0 0-15,-3 0 0,-1 1 16,-3 2-16,-4 1 0,-2-1 16,-1 2-16,-3 0 0,-1 3 15,0 1-15,1 1 0,0 2 16,-2 1-16,1 1 0,2 0 0,3 2 15,-1 2-15,3 2 0,2 1 16,1 0-16,3 0 0,1 0 16,2 0-16,2 1 0,2 0 15,-1-1-15,3-1 0,1-2 16,4 0-16,-1-2 0,-1-2 16,3-2-16,-2 0 0,1-3 15,0-1-15,1-2 0,2-1 16,-2-3-16,2 0 0,-2-1 0,2 0 15,-2-1-15,0 0 0,-1 1 16,-1-3-16,-1 1 0,-3-1 16,0 0-16,-2 0 0,-2 1 15,-2 1-15,-2-1 0,-1 0 16,-1 2-16,1 1 0,-2 2 16,-3 0-16,2 1 0,-1 2 0,-1 1 15,0 2-15,1 0 0,2 1 16,1 1-16,0 2 15,1-2-15,-1 2 0,2 0 0,1 1 16,1-1-16,0-1 0,2 0 16,2 3-16,2-4 0,-3 0 15,2-2-15,2-1 0,0 0 16,3-1-16,-2 0 0,3-2 16,1 1-16,-2 0 0,3-1 15,-1-1-15,-1 2 0,1-1 0,-4-1 16,0 0-16,0 1 0,-2 0 15,-1-1-15,-1 0 16,-1 1-16,-1-2 0,-2 1 0,-2 0 16,-2 1-16,0 0 0,-3-1 15,-1 2-15,0 1 0,-3 2 16,0 1-16,-1 1 0,1-1 16,0 1-16,1 1 0,-1 2 15,2 1-15,1 0 0,2 3 16,-1 0-16,4-1 0,3-1 0,1 3 15,1-2-15,2-3 0,2 0 16,0 0-16,-1-2 0,2 0 16,-1 0-16,1-2 0,0 0 15,2-2-15,-2 0 0,2-2 16,-1-1-16,1-2 0,-1 0 16,0-1-16,1-1 0,-1 1 15,-1-1-15,-1 0 0,0 0 16,-1 0-16,0 0 0,-3 1 15,1 0-15,-1 0 0,-1 0 0,-1 1 16,1 2-16,-4-1 0,1 3 16,-3 1-16,-1 0 0,-1 1 15,1 3-15,-2-1 0,1 1 16,3 1-16,-3 1 0,3 2 16,2 2-16,1-1 0,0-1 0,3-1 15,3 1-15,0-1 16,1-1-16,2 0 0,0-1 15,0-1-15,0-1 0,0-2 0,1 0 16,-1-1-16,1 0 0,2 0 16,-3-1-16,2-2 0,0-1 15,0-1-15,-1 0 0,0 0 16,0 0-16,-2 0 0,-2-2 16,1 0-16,-2 0 0,-2 0 15,-1-1-15,-1 2 0,-1 1 0,-1 1 16,0-1-16,-3 3 0,-2 1 15,-1 1-15,-1 1 0,0 1 16,0 0-16,0 2 0,-2 2 16,4 1-16,-1-1 0,2 2 15,2 0-15,1 1 0,0-1 16,2 0-16,1 0 0,2 1 16,2-1-16,-1 0 0,0 0 15,2-2-15,-2-2 0,2-1 16,2-1-16,-1 0 0,1 0 0,0-2 15,2-2-15,-2-1 0,1 0 16,0 0-16,-2-2 0,0 1 16,1 0-16,-2-2 0,0 0 15,0 0-15,1-1 0,-3 0 16,1 0-16,-2 1 0,0-1 16,-2 2-16,1-2 0,-3 2 15,-1 1-15,-3 1 0,-3 0 16,-1 3-16,0 3 0,0 1 0,1 1 15,1 1-15,1-1 0,1-2 16</inkml:trace>
  <inkml:trace contextRef="#ctx0" brushRef="#br2" timeOffset="19350.4273">4249 8348 0,'0'0'0,"0"0"0,0 0 16,0 0-16,0 0 0,0 0 15,0 0-15,0 0 0,25 12 0,-25-12 16,0 0-16,22 6 16,-22-6-16,0 0 0,27 12 15,-18-7-15,-1 0 0,2 0 16,2 0-16,2-1 0,-2 2 0,1-1 15,2 2-15,-1-1 0,1 1 16,1 0-16,-2 1 0,1-1 16,1 0-16,3 1 0,-1 1 15,4 2-15,-2-2 0,1 2 16,-2 2-16,1-3 0,0-2 16,1 2-16,-2-1 0,2 1 15,-1-2-15,0 1 0,0 1 16,0-2-16,-2-1 0,2 1 15,2 2-15,-1-2 0,0-1 0,-1 1 16,0 0-16,-1-2 0,-1-1 16,8 4-16,0 1 0,-5-2 15,1 0-15,4 1 0,-1-2 16,-3 0-16,0 0 0,1 1 16,2 2-16,-3-2 0,0-1 15,-1 0-15,1 1 0,0-2 0,-1 1 16,1 0-16,1 1 15,-2-2-15,-1 1 0,1 0 0,1 2 16,-4-2-16,2 0 0,1-2 16,1 0-16,-2 1 0,-1 2 15,0-1-15,-2-3 0,1 0 16,-2 1-16,3 0 0,1-1 16,-1 0-16,0 0 0,-2 0 15,0 4-15,-2-3 0,-2 0 0,6 2 16,0 3-16,-4-4 0,1 0 15,3 0-15,-1 0 16,-3-2-16,-2-1 0,1 2 0,2 2 16,-2-2-16,0-2 0,3 2 15,0 1-15,0 2 0,0 0 16,-2 0-16,0-2 0,-1 0 16,0 0-16,3 0 0,-2 0 15,2 0-15,-2-1 0,2 1 16,-1 0-16,-1 1 0,0-1 0,-1-1 15,2 1-15,0-1 0,1 2 16,0 0-16,2-2 0,-1 2 16,-1 1-16,1-1 0,-3-1 15,1 0-15,-2-3 0,2 1 16,0 1-16,2 0 0,-2-1 16,1 1-16,1 1 0,-3 0 15,-3-2-15,2 2 0,2-1 16,-2 0-16,1 0 0,1 1 15,3 0-15,-1 0 0,-2 0 0,0 0 16,-1-1-16,0 1 0,0-1 0,0 1 16,1-2-16,-1 2 15,0 1-15,0-1 0,1 1 16,1-2-16,-3 0 0,1 1 16,-2 2-16,1-1 0,0-2 0,3 2 15,2-1-15,-2 1 16,-1-2-16,-1 2 0,2-1 15,-2 1-15,0-1 0,1 1 16,1 0-16,0 0 0,1-1 0,1 2 16,1 0-16,-3-2 0,0 0 15,-1-1-15,2 0 0,1 0 16,-1 0-16,1 1 0,1-1 16,-1 1-16,-3-2 0,2 1 15,0 1-15,-1-1 0,1 0 0,1 1 16,0 1-16,1-1 0,-3 2 15,1-2-15,-1-1 16,1 1-16,-1 0 0,3 1 0,2-1 16,0 1-16,0 2 0,3 0 15,-2-2-15,-4-4 0,0 1 0,5 1 16,1 3-16,-1 0 16,-1 0-16,-1 0 0,3 1 15,-3-3-15,0 1 0,1 1 16,2 2-16,0-2 0,-6-1 0,4 1 15,1 1-15,-1-1 0,-1 0 16,1-1-16,0 2 0,-2-3 16,-1-1-16,1 0 0,1 3 15,0-1-15,0 0 0,2 0 16,-1 0-16,-1 0 0,-1 0 16,2 0-16,2-1 0,0 2 15,-3-2-15,2 2 0,-2 0 16,0-1-16,-1 0 0,3 2 0,1 2 15,-2-3-15,0 1 0,-1-1 16,-1-2-16,1 0 0,0-2 16,1 3-16,1 0 0,-2 1 15,-2-1-15,1 0 0,1 0 16,0 0-16,0 0 0,0 0 16,1 1-16,-2 0 0,-1 1 15,0-2-15,1 0 0,0 0 0,0 1 16,1-1-16,1-2 15,-2 2-15,-1-1 0,2 1 0,2 0 16,-2 0-16,-1-3 0,0 3 16,0 1-16,-2-1 0,-2 1 15,3 1-15,2-2 0,-1 0 16,-1 1-16,0 2 0,1-3 16,-2-2-16,-1 1 0,3-1 15,1 4-15,1-2 0,-3 0 0,3 0 16,-4 1-16,2-1 15,-1 0-15,1 2 0,0 0 16,0-2-16,0 1 0,0 0 0,1 1 16,-1-2-16,0 1 0,1 2 15,1-2-15,-1 2 0,-2-3 16,0 1-16,0-2 0,0 1 16,-1 2-16,2 0 0,1-2 15,0 0-15,1 0 0,-3 1 16,0 0-16,0 1 0,0-1 0,2 2 15,2-1-15,-2 0 0,0-1 16,-2-1-16,0 1 0,0 1 16,0-1-16,2-1 0,0 0 15,-1 4-15,-1-1 0,1-2 16,1 2-16,0-3 0,0 4 0,1-1 16,1 1-16,-2-3 15,-1 0-15,0 2 0,1 0 16,-1 1-16,0 0 0,1-1 15,3-2-15,-3 2 0,-3-3 0,4 3 16,0-1-16,1 1 0,0 1 16,0-1-16,0 1 0,-2-1 15,-1 1-15,2 0 0,2 0 16,-1 0-16,-2 0 0,2 3 16,0-4-16,0 1 0,-1 0 15,3 0-15,-1 3 0,-2 0 16,-1-3-16,1 3 0,2-1 15,-1-1-15,0 2 0,5-3 0,0 0 16,-7-1-16,0 1 0,6 3 16,2-2-16,-6-2 0,-1 1 15,5 0-15,-1 5 0,-1-4 16,0-1-16,2 3 0,2-3 16,-4 0-16,-1-1 0,1 4 15,3 0-15,-3 1 0,-1-2 0,1 3 16,-1 1-16,-1-4 0,0-2 15,3 0-15,3 1 16,-4-1-16,-2 1 0,1 0 0,1-1 16,1 0-16,0 3 0,0 1 15,-2-1-15,0-1 0,-2-1 16,2-1-16,4 3 0,-3-3 16,0 1-16,1 1 15,3 4-15,-3-3 0,-1-1 0,-2 0 16,0 1-16,0-3 0,-2 3 0,2 0 15,2 0-15,0-1 0,-1 0 16,-2-1-16,-1 2 0,3-3 16,0 0-16,0 1 0,1 1 15,-3-1-15,-2 2 0,0-3 16,0 0-16,1 3 0,1-1 0,1 1 16,1 2-16,-2-1 15,-4 0-15,2 0 0,1-2 16,2-1-16,-1-2 0,-1 1 15,-1 0-15,-6-1 0,1 0 16,2 1-16,2-1 0,-2-1 0,1 0 16,-1-1-16,1-1 0,-2 3 15,-2 0-15,0 1 0,0 0 16,0-3-16,1 1 0,0 0 16,1 1-16,-2 0 0,0-2 15,-1 2-15,0-1 0,-2 0 16,0-1-16,-1 0 0,1 0 15,-4 0-15,1-1 0,0 0 0,0-1 16,0 0-16,-1-1 0,2 1 16,0 2-16,-2 0 0,-2 1 15,0-2-15,2-3 16,-2 0-16,0 0 0,-2 0 0,0 0 16,-2-1-16,0 0 0,0 0 15,-1-1-15,-1-2 0,0 3 16,0-3-16,-3 2 0,-2-1 15,-3-1-15,1 0 0,2 0 16,-1 0-16</inkml:trace>
  <inkml:trace contextRef="#ctx0" brushRef="#br2" timeOffset="22434.2334">5278 7704 0,'0'0'0,"0"0"0,0 0 16,0 0-16,0 0 0,0 0 15,21 15-15,-21-15 0,10 9 0,-5-3 16,2 0-16,-3 1 0,2 0 15,-1 0-15,2 1 0,-1 1 16,1-2-16,0 2 0,1-1 16,-2 1-16,1 0 0,2 2 15,0 2-15,1-1 0,-1-1 0,1 2 16,0 0-16,0-2 16,0 0-16,2 4 15,1 0-15,-1 0 0,0-1 0,2 1 16,-1 1-16,-1-1 0,0 1 0,0 1 15,-1 0-15,1 0 16,1 0-16,0 2 0,0 2 0,1-2 16,-2-1-16,3-1 15,0 0-15,1-1 0,-1 1 0,4 5 16,0 2-16,-3-2 0,0 0 16,2 0-16,0 1 0,0-4 15,0-1-15,1 2 0,-2 3 16,-1-2-16,2-3 0,-4 3 15,2 1-15,-2-2 0,0-1 0,1 2 16,0 2-16,0-2 0,0-3 16,0 2-16,1 0 0,-1 0 15,-3 1-15,2 0 0,-1 1 16,-1-1-16,0-2 0,2-1 16,2 2-16,-1-1 0,1-2 0,-1 4 15,-4 1-15,1 0 0,-1-2 16,0-1-16,1-2 15,-1 0-15,2 1 0,1 2 0,1 0 16,2-2-16,-2 0 0,1 0 16,0 0-16,0 1 0,-3-2 15,2 2-15,2 0 0,0-1 16,-2-2-16,3 2 0,-3 2 16,2-1-16,-1-1 0,0 0 15,-1 2-15,-2-2 0,0 1 0,3 0 16,0 0-16,2-1 15,1 0-15,0 0 0,-1 2 16,-2-1-16,-2 0 0,2 1 16,1 0-16,1 0 0,-1-1 0,1 1 15,1 3-15,-3-3 0,1 0 16,1 3-16,0-1 0,-2-4 16,1-1-16,1 6 0,1 3 15,-4-6-15,1-2 0,4 3 16,-1 4-16,-1-1 0,0-3 0,-1 2 15,4-1-15,0 0 0,-1 0 16,0 1-16,1 0 16,-6-1-16,1-2 0,1 3 0,2 1 15,0 0-15,0-1 0,-1 4 16,1 2-16,-2-4 0,-1-4 16,2 1-16,-2 2 0,2-1 0,0 1 15,-1-1-15,2 0 0,-2-1 16,-3-1-16,1 2 0,1 4 15,-2-4-15,-1 1 0,2-3 16,1 2-16,-1 0 0,0-1 0,3-1 16,-3 1-16,-1 2 15,0-3-15,-1 2 0,0 1 16,0-2-16,0 3 0,0-4 16,2-2-16,1 2 0,-2 0 0,1 1 15,1 0-15,-3-1 0,0 0 16,-2 1-16,-1 1 0,1-3 15,0 1-15,0 3 0,1 0 16,1-4-16,-1 1 0,0 0 16,0-1-16,-1 0 0,0 1 15,2 1-15,1-2 0,-5-3 16,0 1-16,3 5 0,-1 2 16,0-4-16,-1-1 0,3 3 15,-2-1-15,0-1 0,0-4 0,3 6 16,-2 0-16,-1-5 0,-1-1 15,-1 2-15,0 0 0,-1-1 16,1 1-16,0 1 0,1 5 16,-1-2-16,0-1 0,1 1 15,1 0-15,1-3 0,1 0 16,1-1-16,2 4 0,-3-3 16,-2-1-16,-1-1 0,0 0 0,0 3 15,0 1-15,3 1 16,1 0-16,-2-1 0,-1 1 0,2-1 15,0 0-15,1-2 0,-2 0 16,0 1-16,-1 3 0,-1-5 16,-1-2-16,1 4 0,1 3 15,0-2-15,1 1 0,0 1 16,1 0-16,-2-2 0,1-3 16,1 1-16,1-1 0,0 0 15,-3 1-15,-2 1 0,1 1 16,0-2-16,0-1 0,1 2 0,1 1 15,1-1-15,0 1 0,-1-1 16,0 0-16,0-1 0,1 0 16,0 0-16,-1 1 0,-1-1 15,-1-1-15,1 3 0,1-1 16,1 2-16,0 0 0,2 0 16,0 1-16,0 1 0,1 1 15,-1 0-15,1 3 16,-3-4-16,-1-1 0,5 1 0,1-3 15,0 2-15,-1 3 0,0 1 16,2 3 0,0 1-16,-1 1 0,0-4 0,-4-2 15,4 1-15,2 2 16,-2-4-16,-2-3 0,1 4 0,0 2 16,-2-3-16,-2-3 0,3 3 15,3 2-15,0-3 0,-1-2 0,0 1 16,3 2-16,-4-4 0,-2 0 15,4 8-15,1 4 0,-4-8 16,2-2-16,3 4 0,1 0 16,-4-4-16,-2-1 0,3 4 15,0-1-15,-6-4 0,-1-1 0,8 8 16,4 2 0,-5-5-16,0 0 0,-1 4 0,-1-1 15,0-1-15,-2-3 0,3 1 16,0-1-16,1-1 0,1 1 0,-1 0 15,-1 2-15,-3-3 0,-2 0 16,4-1-16,1 1 16,-1 1-16,-1-4 0,4 7 0,0-2 15,-4-4-15,-1-1 0,-1 4 16,0-4-16,-1 5 0,0 2 0,2-4 16,1-2-16,-1-1 15,0-3-15,0 0 0,1 0 16,-3 1-16,0-1 0,-1 1 0,0-3 15,-2-2-15,0 0 0,0 0 16,1 4-16,-1-7 0,1 0 16,-1 0-16,0-1 0,-1 1 15,-1 0-15,0-4 0,-2 0 16,-1-3-16,0 0 0,-2-1 16,-1 0-16,-2-3 0,2-3 0,-1-1 15,1 3-15,-2 1 0</inkml:trace>
  <inkml:trace contextRef="#ctx0" brushRef="#br2" timeOffset="29134.6525">18465 6698 0,'0'0'15,"0"0"-15,0 0 0,0 0 16,0 0-16,-13 27 0,13-27 16,-16 26-16,6-13 0,-1 5 15,-2 1-15,0 2 0,1 0 0,-3 8 16,-1 0-16,2-2 0,1-1 15,0-1-15,-1-3 0,4-1 16,3-3-16,1 4 0,4-1 16,2-10-16,1 2 0,2-5 15,4-4-15,1-1 0,1 1 16,3-4-16,2-7 0,3 3 16,1-1-16,1-4 0,1-2 15,0 0-15,1-1 0,6-5 16,2-1-16,-4-2 0,-2 2 0,0 0 15,-3-3-15,-2 1 0,-2 0 16,-2 2-16,-1 4 0,0-3 16,0 2-16,-5 1 0,-1 3 15,-4 0-15,-2-1 0,-1 2 16,-1 0-16,0 6 0,0-2 0,-1 5 16,-1 0-16,-2 2 15,1 3-15,-2 2 0,1-1 16,-1 2-16,1 3 0,-2 2 0,-1 5 15,1 5-15,-1-1 0,-2 4 16,-1 3-16,-1-2 0,-1 2 16,-3 8-16,2 2 0,1-1 15,0 4-15,-1 7 0,0 0 16,-2-7-16,1-5 0,-2 3 16,0 2-16,0-3 0,1-2 0,-3 4 15,-1-2-15,2-4 0,2-4 16,-3-3-16,-1-2 0,-2-1 15,-1-3-15,1-2 0,1-1 16,2-7-16,2-4 0,-2 0 16,-2-1-16,0-3 0,1-4 15,5 1-15,3 0 0,2 0 0</inkml:trace>
  <inkml:trace contextRef="#ctx0" brushRef="#br2" timeOffset="29334.2235">18965 6962 0,'0'0'0,"12"-4"0,6 1 0,-1-1 16,2 0-16,12 1 0,12-1 15,-2 1-15,-3 3 0,5 3 0,-3 1 16,-8-1-16,-6 1 0,-7-4 15,-3 3-15,-4-2 0</inkml:trace>
  <inkml:trace contextRef="#ctx0" brushRef="#br2" timeOffset="29508.1702">18810 7247 0,'0'0'16,"0"0"-16,0 0 0,0 0 0,37-3 15,-37 3-15,42-1 0,-17 0 16,2-1-16,1 0 0,3 1 16,8-4-16,-2-1 0,-6-1 15,-4 3-15,-5 0 0</inkml:trace>
  <inkml:trace contextRef="#ctx0" brushRef="#br2" timeOffset="29850.6748">19767 6600 0,'0'0'16,"0"0"-16,0 0 0,0 0 0,0 23 15,0-23-15,-2 32 0,-1-14 16,1 6-16,-2 1 0,-2 6 16,1-1-16,-1 2 0,-3 14 15,-2 0-15,-2 5 0,0-1 16,0-3-16,-1 3 0,1 1 16,2-6-16,1 1 0,0-4 15,3-5-15,0-2 0,1-4 0,1-3 16,1-2-16,-1 0 0,2-5 15,-1-2-15,3-7 0,2-3 16,-1-3-16,0-1 0,0-2 16</inkml:trace>
  <inkml:trace contextRef="#ctx0" brushRef="#br2" timeOffset="30151.372">20048 6862 0,'0'0'0,"0"0"0,0 0 0,-28 7 15,28-7-15,-27 14 0,9-3 16,-1 0-16,0-1 0,-6 5 16,2-1-16,2 0 0,4 0 15,1 0-15,4 3 0,2-1 0,2-2 16,3 2-16,2 0 15,3-1-15,2-1 0,7-3 0,4 2 16,1-5-16,0 2 0,4-4 16,1-1-16,2-1 0,1-4 15,5-2-15,2-3 0,-6 1 16,-4 1-16,-4 2 0</inkml:trace>
  <inkml:trace contextRef="#ctx0" brushRef="#br2" timeOffset="30451.5641">20370 6886 0,'0'0'16,"0"0"-16,0 0 0,28-3 0,-15 3 16,3 2-16,4 0 15,-1 1-15,-1 1 0,2 3 16,-1 0-16,-2 0 0,-3 3 0,-4 1 15,-3 0-15,-4 0 0,-3 3 16,-6 0-16,-2 1 0,-6 1 16,-3-1-16,-3 0 0,-2 0 15,-1 1-15,1 0 0,-8 0 16,-1 0-16,5-2 0,2 0 0,3-3 16,3 0-16,2 0 15,3-4-15,2 0 0,3-3 16,5-3-16,5-2 0,-2 1 0,2-2 15,-2 2-15</inkml:trace>
  <inkml:trace contextRef="#ctx0" brushRef="#br2" timeOffset="30736.6567">20850 6816 0,'0'0'0,"0"0"15,0 0-15,0 0 0,-25 10 0,25-10 16,-21 15-16,21-15 16,-23 25-16,11-11 0,-1 2 15,1 0-15,1 1 0,0 7 16,2-1-16,2-1 0,3 2 0,3-2 16,2-1-16,1-3 0,1 0 15,2 3-15,1-4 0,2-1 16,1-2-16,3 2 0,4-4 15,0 1-15,1-1 0,0-2 16,2-3-16,-4-2 0,-1 1 0,-3-2 16</inkml:trace>
  <inkml:trace contextRef="#ctx0" brushRef="#br2" timeOffset="30901.8713">21364 7144 0,'0'0'0,"0"0"0,0 0 0,0 0 16,0 0-16,-29 13 0,29-13 0,0 0 16</inkml:trace>
  <inkml:trace contextRef="#ctx0" brushRef="#br2" timeOffset="33183.931">17127 7140 0,'0'0'0,"0"0"16,0 0-16,-6-21 0,4 13 16,-1-2-16,-2-1 0,1 1 15,-1-1-15,-2 4 0,-4 0 16,-1 3-16,-2 0 0,-4 0 16,-3 1-16,0 3 0,0 3 15,1 1-15,1 2 0,3 1 0,0 1 16,3 4-16,2 2 15,1 0-15,1 3 0,3 2 0,1 5 16,2 0-16,1-1 0,1 10 16,1 0-16,1 1 0,0-2 15,0 6-15,0 3 0,-2-2 0,-1 0 16,-6 8-16,-2 0 16,-5-5-16,-4-2 0,-4 0 15,-4 0-15,-5 1 0,-1-6 0,-2-3 16,-4-1-16,2-5 0,-1-4 15,2-1-15,-1 0 16,8-3-16,3-2 0,1-5 0,1-3 16,3-3-16,2-3 0,5-1 15,3-2-15,3-1 0,2 0 0,2-2 16,1 0-16,2 0 16,1 0-16,4 0 0,4 1 0,1 0 15,0 1-15,3 2 16,0 1-16,-4 1 0,1 2 0,1 3 15,1 1-15,0 3 0,1 2 0,1 5 16,-2 5-16,0 0 16,-1 2-16,1 11 0,-2 5 15,-1-1-15,-2 0 0,-2 13 16,-1 4-16,-1-2 0,-1 1 16,-6 11-16,-1 1 0,-2-7 15,0-6-15,-1 12 0,1 2 0,-2-6 16,-1-1-16,1-3 15,0-1-15,1-3 0,1-7 0,-1 12 16,1-4-16,1-8 0,1-7 16,2-6-16,1-5 0,0-8 15,1-3-15,1-11 0,1 2 16,0-2-16,0-2 0,3-3 16,2-1-16,0-6 0,0-3 0,-2 2 15,-1 1-15,1 1 0</inkml:trace>
  <inkml:trace contextRef="#ctx0" brushRef="#br2" timeOffset="39417.4982">23559 6158 0,'0'0'0,"0"0"16,0 0-16,-5 21 0,5-21 0,-5 29 15,2-4-15,0 0 0,-1 1 16,-1 19-16,-2 6 16,1 2-16,-1 0 0,-3 23 15,-3 24-15,-3-7 0,1-9 0,-7 28 16,-6 23-16,-4 32 0,6-23 15,2 6-15,1 4 0,1-17 16,0-10-16,-2 16 0,-1 11 16,4-11-16,3-8 0,2 19 15,-1 15-15,1-17 0,-1-11 0,-5 24 16,-5 16-16,5-20 16,4-12-16,-1 24 0,1 17 15,2-7-15,-1-6 0,2 5 16,0 6-16,2-8 0,0-5 15,0 5-15,-1 1 16,5-10-16,2-7 0,0 8 16,3 3-16,-2-14 0,1-13 0,-3 15 15,-1 9-15,2 23 16,0 16-16,1-34 0,1-22 16,-3 4-16,-2 5 0,5-8 15,3-5-15,-1 6 0,2 6 16,-2-11-16,-1-6 0,1 0 15,2 1-15,5-7 0,2-5 16,-1 8-16,-1 11 0,-2-23 16,-1-17-16,6 11 0,4 7 15,0-12-15,0-8 0,0 9 16,0 6-16,-1-14 0,1-9 0,-3-33 16,-3-22-16,-1-15 0</inkml:trace>
  <inkml:trace contextRef="#ctx0" brushRef="#br2" timeOffset="42071.6149">24598 7637 0,'0'0'0,"0"0"0,0 0 15,-3-23-15,3 23 0,0 0 16,-3-28-16,2 17 0,0-1 0,-2 0 16,-2-1-16,1-1 15,0 1-15,-2 0 0,0-2 0,-2 5 16,0-1-16,-4-1 15,-1 2-15,-1 1 0,2 2 0,-3 2 16,-3 3-16,2 2 0,-1 2 16,0 3-16,-2 4 0,1 0 15,2 2-15,-4 5 0,-1 5 16,1 1-16,0-1 0,-4 11 16,0-2-16,3 1 0,3-2 0,3 3 15,1 1-15,3-2 0,2 0 16,2 2-16,1-3 15,3-4-15,1-2 0,2-2 0,1-4 16,1-3-16,0-3 0,3-4 16,1-1-16,2-4 0,1-2 15,3-2-15,1-3 0,1-3 16,1-1-16,0-5 0,2-5 16,-1-2-16,2 1 0,0-5 0,0 0 15,2-2-15,0-2 0,0-3 16,-1-1-16,3-7 0,0 1 15,0-3-15,1-2 0,0 2 16,0 4-16,3-10 0,-3 0 16,-1 3-16,-1 3 0,0 2 15,0 1-15,-1 1 0,-2 1 16,0 0-16,-3 1 0,-2 6 0,-4 4 16,-1 2-16,0-1 15,-3 3-15,0 3 0,-2 1 0,-1 5 16,-1 2-16,2 3 0,-3 3 15,0 4-15,-4 0 0,2 4 16,-2 2-16,-2-1 0,0 5 16,-1 1-16,-2 7 0,-2 3 15,-1 1-15,-2-1 0,-1 4 16,0 4-16,1 3 0,0 3 0,-3 8 16,-1 0-16,0-3 0,1-2 15,0 1-15,2 1 0,2-2 16,0 0-16,2 5 0,3-2 15,0-7-15,2-2 0,1-1 16,-1-2-16,3-4 0,1-3 16,3 0-16,3 1 0,1-7 15,-1-1-15,2-2 0,-1-1 16,3-1-16,1-2 0,3-2 16,1 0-16,-3-2 0,0-3 0,2-1 15,1 0-15,1-5 0,-2-6 16,-2 3-16,-3 0 0,0 2 15</inkml:trace>
  <inkml:trace contextRef="#ctx0" brushRef="#br2" timeOffset="42284.5362">24777 7586 0,'0'0'0,"0"0"16,0 0-16,0 0 0,0 0 15,0 0-15,34-10 0,-34 10 16,27-2-16,-27 2 0,32-1 16,-15 1-16,-1 0 0,3 1 15,2 0-15,-2 2 0,-2 0 0,-1 1 16,-3-2-16,-1 1 0</inkml:trace>
  <inkml:trace contextRef="#ctx0" brushRef="#br2" timeOffset="42468.9224">24668 7908 0,'0'0'0,"0"0"0,0 0 16,0 0-16,25 2 0,-25-2 0,24-6 15,-24 6-15,33-9 0,-12 7 16,3 1-16,1 0 0,-1 0 15,2-1-15,-3 2 0,-4-1 16</inkml:trace>
  <inkml:trace contextRef="#ctx0" brushRef="#br2" timeOffset="43901.0346">25493 7853 0,'0'0'0,"0"0"16,0 0-16,0 0 0,0 0 0,0 0 16,0 0-16,31-2 0,-31 2 15,0 0-15,30-3 0,-30 3 16,22 0-16,-8 0 0,3 1 15,1 1-15,-1-2 0,3 1 16,1 0-16,2 0 0,1-1 16,8 0-16,1 0 0,1 0 15,-1 0-15,2 0 0,2 0 16,8 1-16,-2-1 0,1 0 16,0-1-16,-1 0 0,-1 0 0,8 0 15,2 2-15,-3 0 0,-2 0 16,3 0-16,2-1 0,-4 0 15,-3 0-15,12 0 0,1 1 16,-4 0-16,-4-1 0,3 0 16,2 0-16,-2 0 0,-3-1 15,13 0-15,1-2 0,-5 2 16,-5-1-16,3 2 0,4 3 16,-7-3-16,-5-1 0,27 1 0,-3-2 15,-7 4-15,-4-1 0,2-1 16,2 0-16,-6 1 0,-5 1 15,7-5-15,3-3 0,-7 2 16,-4 3-16,4 1 0,1 0 16,-3 1-16,-3-1 0,6 0 15,3 0-15,-10 2 0,-5-1 0,4 2 16,3 1-16,-5 0 16,-1 0-16,3-1 0,5 0 15,-6 1-15,-1 1 0,3-4 0,2-1 16,-8 1-16,-5 3 0,3 1 15,3 1-15,-5-1 0,-4 0 16,5-2-16,3-2 0,-7 2 16,-5 0-16,2-1 0,3 0 15,-5 1-15,-1-2 0,-1-1 16,0-1-16,-15-1 0,0 2 0,4-1 16,2-1-16,-4 1 15,-2 0-15,-3 1 0,0-2 16,0 1-16,-3-2 0,-3 3 0,0 0 15,-3 2-15,-2-1 0,0-1 16,-1 0-16,1 0 0,-1 0 0,-2 0 16,2-1-16,-2 1 15,0 0-15,0 0 0,1-4 16,-1 2-16,0 2 0,0-3 16</inkml:trace>
  <inkml:trace contextRef="#ctx0" brushRef="#br2" timeOffset="46701.7916">26019 6771 0,'0'0'0,"0"0"0,0 0 15,-7 19-15,7-19 0,-7 21 16,4-6-16,-1 2 0,1 2 0,-1 5 16,-1 2-16,0 6 0,0 3 15,-1 1-15,-2 7 16,0 6-16,1-3 0,-1-2 0,0-1 15,-2 5-15,0-6 0,0 0 16,0-1-16,2-5 0,-1-2 0,1-2 16,0-1-16,2-5 15,0-3-15,0-3 0,-1 0 16,1-3-16,1-4 0,-1 2 16,2-3-16,1-3 0,1-1 0,-1-2 15,1 0-15,2 0 0,1-1 16,0 0-16,0-2 0,-1-1 15</inkml:trace>
  <inkml:trace contextRef="#ctx0" brushRef="#br2" timeOffset="48469.5196">26446 7161 0,'0'0'0,"0"0"16,0 0-16,0 0 0,0 0 0,25 8 15,-25-8-15,25 6 0,-25-6 16,27 8-16,-8-4 0,-1 3 15,-2 0-15,1-2 0,-1 1 16,-1 1-16,-2-4 0,-2 5 16,-1-2-16,-2 0 0,-2 1 0,-1-1 15,-3 1-15,-4 0 16,-3 0-16,-4 0 0,-4 0 16,-1 3-16,-1-2 0,-9 3 0,-3 3 15,1-1-15,2-2 0,0-3 16,1 2-16,1 0 0,1-1 15,-4 1-15,3-1 0,5-4 16,3-1-16,4 0 16,3 0-16,5-1 0,3-1 0,2 1 15,1-1-15,3 0 0,2-1 16,4 0-16,5 0 0,2-1 0,2 0 16,1 0-16,1 1 15,0-1-15,1-1 0,5 0 0,1 1 16,-5-1-16,-4 0 0,-2-3 15,-3-1-15,-2 3 0,-4 0 16,-3-1-16</inkml:trace>
  <inkml:trace contextRef="#ctx0" brushRef="#br2" timeOffset="48805.4085">27075 6812 0,'0'0'0,"0"0"0,0 0 15,0 0-15,-6 24 0,6-24 0,-2 29 16,2-29-16,-2 38 0,0-15 15,-2 5-15,1-2 0,0 2 0,-2 11 16,1 1-16,-1-1 16,1-1-16,-3 9 0,0-2 15,0-2-15,2-3 0,-1 4 16,0-5-16,1-3 0,-2-2 0,2-4 16,0-4-16,2-2 15,0 0-15,1-5 0,-1-5 16,1-3-16</inkml:trace>
  <inkml:trace contextRef="#ctx0" brushRef="#br2" timeOffset="49168.5783">27355 7096 0,'0'0'0,"0"0"0,0 0 16,0 0-16,-26 1 0,26-1 16,-26 11-16,26-11 15,-31 11-15,13-4 0,-1 4 0,0-1 16,1 4-16,-4 1 0,1 1 16,2 0-16,3-2 0,2 2 15,1-3-15,4 1 0,1-3 0,2 3 16,3-3-16,1 3 0,1-3 15,4-2-15,2 0 0,4 1 16,1-2-16,2-1 0,3-1 16,-1 0-16,-1 1 0,3-2 15,1 0-15,1 0 0,1 0 16,1 0-16,1-3 0,-2-2 0,-1 0 16,-3 0-16,-1 0 0,-3-1 15</inkml:trace>
  <inkml:trace contextRef="#ctx0" brushRef="#br2" timeOffset="49568.5514">27857 7269 0,'0'0'0,"0"0"0,0 0 0,0 0 15,0 0-15,29-4 0,-29 4 16,31 2-16,-15-2 0,0 1 16,2 0-16,-1-1 0,1 3 0,1-2 15,1 2-15,3-3 16,-3 4-16,0-1 0,-1 1 16,-1-1-16,-1-3 0,0 2 15,2-1-15,-2-1 0,-3-1 0,-2-1 16,-2 2-16,-1 0 0</inkml:trace>
  <inkml:trace contextRef="#ctx0" brushRef="#br2" timeOffset="50086.4664">28587 7117 0,'0'0'0,"0"0"15,0 0-15,0 0 0,29 2 0,-29-2 16,20 9-16,-10-4 16,0-1-16,-1 3 0,0 2 15,-3 0-15,0 3 0,-4-1 16,-3 0-16,-1 1 0,-3 1 0,-2-1 16,-4 3-16,-6 0 0,-1 1 15,0-1-15,-2-2 16,0-1-16,0 2 0,1-3 0,1 1 15,0-3-15,2-1 0,3-2 16,3-2-16,1 0 0,3-2 16,3-1-16,3 3 0,2-2 15,2 0-15,3-1 0,2-2 16,2 1-16,1-1 0,3 1 16,3 1-16,0 0 0,-1 1 0,2 1 15,0 0-15,-3 0 0,1 0 16,-2 1-16,0 1 0,-3-1 15,-1 1-15,-3 0 16,0 2-16,-2 0 0,-3 1 0,-4 3 16,-3 0-16,-2-1 0,-1 3 15,-3-1-15,-3 2 0,-1-3 16,-2 3-16,0-5 0,-2 0 16,3-1-16,0-1 0,1 0 15,1-3-15,1 2 0,1-1 0,0 0 16,1-2-16,2-3 0,1-3 15,2 1-15,1 0 0,-1 0 16</inkml:trace>
  <inkml:trace contextRef="#ctx0" brushRef="#br2" timeOffset="50420.8471">29134 7015 0,'0'0'0,"0"0"16,0 0-16,0 0 0,4 28 0,-4-28 16,-1 33-16,0-12 0,-1 1 15,-2 5-15,0-1 0,-2 8 16,0 0-16,-2-1 0,0-1 15,-1 7-15,1-2 0,-1-1 16,0 0-16,1-4 0,1-2 16,-1 0-16,0-3 0,1-1 15,2 0-15,-1-2 0,2-2 16,0-2-16,-1 1 0,0-4 16,-2-1-16,2-4 0,0-1 0,2-2 15</inkml:trace>
  <inkml:trace contextRef="#ctx0" brushRef="#br2" timeOffset="56584.6941">28154 6847 0,'0'0'0,"0"0"0,0 0 0,0 0 15,0 0-15,0 0 0,0 0 16,-4 25-16,4-25 0,-10 26 15,10-26-15,-17 35 0,9-14 16,-2 1-16,0 3 0,0-1 0,1 1 16,-2 5-16,2 5 0,0-6 15,0-1-15,2-3 0,0 2 16,1-2-16,0-2 0,-2 3 16,2-2-16,0-2 0,1-1 15,-2-3-15,0 0 0,3-6 0,1 0 16,-1-4-16,2 2 0,0-4 15</inkml:trace>
  <inkml:trace contextRef="#ctx0" brushRef="#br2" timeOffset="57435.178">26102 8259 0,'0'0'0,"0"0"15,0 0-15,0 0 0,25 2 0,-25-2 16,27 2-16,-27-2 16,36 4-16,-13-2 0,4-1 15,0 1-15,2 0 0,12 1 16,2 1-16,1-1 0,0-1 0,11 2 15,2 1-15,-5-1 0,0-1 16,13 2-16,3-2 0,-7 2 16,-4-1-16,11 2 0,1 2 15,-3-1-15,-4 0 0,11-1 16,0-3-16,-10 1 0,-8-1 0,2 0 16,3 0-16,-4-1 0,-1-1 15,25 2-15,-9 0 16,-8 2-16,-6 0 0,-2-1 0,-3-2 15,-5 1-15,-5 0 0,-3-1 16,-1 0-16,-3-3 0,-3-1 16,-4 4-16,-4 5 0,-15-4 15,-1 1-15,-1-4 0,1-1 16,1 5-16,0 3 0,-11-2 16,-4 0-16,-3-1 0,-2 0 0,2-1 15,3-1-15,0 0 0</inkml:trace>
  <inkml:trace contextRef="#ctx0" brushRef="#br2" timeOffset="57902.0219">26148 8224 0,'0'0'0,"0"0"0,0 0 15,0 0-15,0 0 0,-8 34 0,5-15 16,1 2-16,0 4 0,0 3 16,0 4-16,0 1 0,1 1 15,-2 14-15,-1 2 0,-2 8 16,2-4-16,-3 6 0,-1-3 16,0-8-16,-1-5 0,-2-6 15,-1-1-15,2-6 0,1-3 0,-4-2 16,-3-3-16,3-4 0,1-2 15,0-4-15,-1-1 0,0-3 16,0-2-16,0 0 0,-2-2 16,2-1-16,0-1 0,0-6 15,0-1-15,1-3 0,3-1 0,1 2 16,1 1-16,2 0 0</inkml:trace>
  <inkml:trace contextRef="#ctx0" brushRef="#br2" timeOffset="58151.8485">26378 8702 0,'0'0'0,"0"0"0,0 0 16,5 33-16,-3-18 0,0 5 0,-1 5 15,0 8-15,0 0 0,-2 5 16,-1 2-16,-2 6 0,1-5 16,-1-1-16,-2-3 0,1 4 15,-1-5-15,3-6 0,2-3 16,-1-7-16,2-4 0,0-4 16</inkml:trace>
  <inkml:trace contextRef="#ctx0" brushRef="#br2" timeOffset="58451.9721">26520 8703 0,'0'0'0,"0"0"0,0 0 16,-22 16-16,12-7 0,-1 1 0,0 3 15,1-1-15,0 2 0,-1 3 16,1-1-16,2 1 0,2 2 16,1-1-16,3-1 15,1 1-15,2-2 0,3-2 0,1 1 16,4-2-16,1 0 0,3-2 16,2 0-16,0-2 0,-1-4 0,0-1 15,0-1-15,-2-1 16,-1 0-16,-2 0 0,-2 0 0,0 0 15</inkml:trace>
  <inkml:trace contextRef="#ctx0" brushRef="#br2" timeOffset="58851.5265">26688 8584 0,'0'0'16,"0"0"-16,0 0 0,0 0 0,0 0 16,24 3-16,-24-3 0,23 3 15,-23-3-15,28 3 0,-14 1 16,-1 0-16,-2 1 0,-1 1 16,-1 1-16,-2 0 0,-2 0 0,-3 0 15,-2 2-15,-2 0 16,-2-1-16,-3 2 0,-2-1 15,-1 1-15,0 1 0,2-2 16,0-1-16,-1 2 0,1-3 0,2 1 16,0-1-16,3-2 0,1 1 15,2 1-15,1-2 0,2-1 16,1-1-16,6 2 0,5-1 16,-1 1-16,2-1 0,1-2 15,4-1-15,4 2 0,1 1 0,-3-2 16,-2-1-16,-3 0 0,-3 2 15,-3-1-15,-3 0 16,-1 1-16,-2-2 0,0 2 0</inkml:trace>
  <inkml:trace contextRef="#ctx0" brushRef="#br2" timeOffset="59068.5005">26836 8997 0,'0'0'0,"0"0"16,0 0-16,0 0 0,0 0 0,31 0 15,-31 0-15,37-1 0,-37 1 16,45-1-16,-19 0 0,2 0 16,0 0-16,7 1 0,0 0 15,-2 0-15,-2 0 0,-2 0 16,-2 0-16,3 0 0,-5 0 16,-2 0-16,-4-1 0,-4-1 0,-3-1 15,-2 0-15,-1 0 0,-3 0 16</inkml:trace>
  <inkml:trace contextRef="#ctx0" brushRef="#br2" timeOffset="59302.8646">27168 8854 0,'0'0'0,"0"0"0,0 0 15,0 0-15,8 21 0,-8-21 16,7 25-16,-7-25 0,7 29 0,-3-11 16,-1 3-16,0-1 0,1 0 15,-1 0-15,0-1 0,1 5 16,-1-3-16,1-3 0,1-2 16,0-5-16,1-6 0,-2 1 15,1-2-15,-2 0 0</inkml:trace>
  <inkml:trace contextRef="#ctx0" brushRef="#br2" timeOffset="59491.8046">27656 8860 0,'0'0'15,"0"0"-15,0 0 0,-3 20 0,3-20 16,-6 26-16,2-6 0,-2 3 15,-1 4-15,0 12 0,-1 3 16,1-1-16,2-2 0,-1 0 16,2-7-16,1-6 0</inkml:trace>
  <inkml:trace contextRef="#ctx0" brushRef="#br2" timeOffset="60038.4315">30338 7833 0,'0'0'0,"0"0"15,0 0-15,0 0 0,24-3 16,-24 3-16,32 1 0,-10 1 0,6 0 16,-2-1-16,-1 0 0,12 0 15,0 1-15,-4 2 0,-3 0 16,1 0-16,-6-1 0,-4 0 16,-4-2-16,-3 0 0</inkml:trace>
  <inkml:trace contextRef="#ctx0" brushRef="#br2" timeOffset="60203.9413">30342 8143 0,'0'0'0,"0"0"16,0 0-16,0 0 0,33 2 0,-33-2 16,42 0-16,-15 0 15,1-1-15,4 1 0,5 0 16,9 1-16,0 1 0,2-1 15,-10 1-15,-7-1 0</inkml:trace>
  <inkml:trace contextRef="#ctx0" brushRef="#br2" timeOffset="60735.1893">31926 7615 0,'0'0'0,"0"0"16,0 0-16,5 27 0,-5-27 0,5 28 16,-2-8-16,-1 6 0,0 5 15,1 10-15,-1 5 0,-2 1 16,-1 5-16,-4 14 0,-1 2 15,-3 13-15,0-1 0,-3 14 16,-1-1-16,2-13 0,3-24 0,2-15 16</inkml:trace>
  <inkml:trace contextRef="#ctx0" brushRef="#br2" timeOffset="119537.4901">15473 10899 0,'0'0'0,"0"0"0,0 0 0,0 0 15,0 0-15,32 0 0,-32 0 16,34 0-16,-13 0 0,7-1 16,8-1-16,0 2 0,3 0 0,19 2 15,7-1-15,12-1 0,-4 0 16,22 0-16,5 0 15,6 3-15,-10-2 0,20 2 0,3 1 16,29 0-16,-22 3 0,11 3 16,9 4-16,-15-3 0,-11-4 15,8 1-15,5 2 0,-23-2 16,-14-1-16,17 4 0,12 5 16,-14-2-16,-8-2 0,11 3 15,8 2-15,-16-2 0,-12 1 0,14 0 16,10 2-16,-25-4 0,-17 0 15,4 1-15,0-1 0,-12 0 16,-10-3-16,-3 0 0,-2 3 16,-13-3-16,-8-1 0,-6 1 15,-3-2-15,-7-2 0,-6-2 0,-4-2 16,-1-2-16,-2 3 16</inkml:trace>
  <inkml:trace contextRef="#ctx0" brushRef="#br2" timeOffset="120353.2518">16849 9666 0,'0'0'0,"0"0"15,0 0-15,-2 22 0,2-22 0,-1 26 16,1-26-16,-4 34 0,2-15 15,0 3-15,-1 1 0,-3 7 16,1-3-16,0 3 0,1-1 16,0-3-16,1-2 0,0 2 15,2-1-15,0-3 0,-1-2 0,6-5 16,3-5-16,0-3 16,1-2-16,4-3 0,4-1 15,0-2-15,-1 1 0,4-4 0,2-5 16,0 1-16,1-3 0,6-6 15,-1-2-15,-1-1 0,-3 2 16,-2-1-16,-1-1 16,-3 1-16,-1 2 0,0-2 0,-3-2 15,-4 7-15,-1 2 0,-1 2 16,-2 0-16,-1 2 0,0 3 0,-2 3 16,0 2-16,-2 0 0,1 3 15,-1 5-15,-1 2 16,0 1-16,0-1 0,-1 8 0,0 6 15,-2-1-15,0 0 0,-2 8 16,0 4-16,-2 1 0,0-2 16,-4 3-16,-3 6 0,0-7 15,1 0-15,-5 11 0,-2 2 16,3-6-16,0-7 0,-4 3 16,-1 1-16,3-6 0,3-5 0,0-2 15,-1 0-15,3-6 0,1-6 16,2-2-16,1-5 15,4-1-15,0-6 0,2 2 0,2-2 16,0 1-16</inkml:trace>
  <inkml:trace contextRef="#ctx0" brushRef="#br2" timeOffset="120538.1095">17452 10092 0,'0'0'16,"0"0"-16,20-4 0,-4 1 0,5 0 16,14 2-16,5 1 0,0 0 15,0 0-15,12 4 0,3 1 16,-6 0-16,-3-1 0,-3 0 16,-10 0-16,-7-1 0</inkml:trace>
  <inkml:trace contextRef="#ctx0" brushRef="#br2" timeOffset="121986.8014">18954 9876 0,'0'0'15,"0"0"-15,0 0 0,0 0 16,0 0-16,-23 23 0,23-23 0,-30 21 15,15-6-15,-3-1 0,-2 4 16,0 0-16,-1 1 0,-3 5 16,1 1-16,4 0 0,3-4 15,4 1-15,2 1 0,3-3 16,4-1-16,6 4 0,6-1 16,2-1-16,2-3 0,6 0 15,3-3-15,3-2 0,2-4 0,1 0 16,2-2-16,0-3 0,0 0 15,-1-3-15,2-1 0,-4-1 16,-3-3-16,-1 0 0,-5 1 16,-4 1-16</inkml:trace>
  <inkml:trace contextRef="#ctx0" brushRef="#br2" timeOffset="122170.0714">19041 10099 0,'0'0'0,"0"0"16,0 0-16,0 0 0,-21 19 0,21-19 16,-24 28-16,7-11 0,-2 1 15,-6 7-15,-2 2 0,-12 10 16,-2-1-16,-14 9 0,-2-3 16,2-2-16,12-9 0,10-6 0</inkml:trace>
  <inkml:trace contextRef="#ctx0" brushRef="#br2" timeOffset="122688.6256">16682 11235 0,'0'0'16,"0"0"-16,0 0 0,17 24 0,-17-24 15,20 28-15,-8-10 0,0 3 16,1-1-16,4 15 0,-2 1 15,-2 0-15,-2-1 0,-1 8 16,-3 0-16,-3-4 0,-1-3 16,-2 0-16,-2 1 0,-2 4 0,0-5 15,-2-7 1,-3-8-16,0-1 0,0-3 16,2-4-16,0-2 0,0-13 15,-1-10-15,2 2 0,0 2 0,2 2 16</inkml:trace>
  <inkml:trace contextRef="#ctx0" brushRef="#br2" timeOffset="122936.7062">17073 11321 0,'0'0'0,"0"0"16,0 0-16,0 0 0,0 0 0,-22 13 15,22-13-15,-32 19 0,12-8 16,-4 6-16,-5 1 0,-1 0 16,-1 6-16,-13 8 0,-2 3 15,-6 3-15,6-3 0,-8 6 16,2 0-16,9-5 0,8-4 0,3 0 16,7-7-16,7-6 15,3-4-15,5-4 0</inkml:trace>
  <inkml:trace contextRef="#ctx0" brushRef="#br2" timeOffset="123220.0893">17324 11605 0,'0'0'0,"0"0"0,0 0 0,35-6 16,-35 6-16,48 0 0,-13 0 15,2 3-15,0 0 0,10 0 16,1 1-16,7 1 0,-3 2 0,5 0 16,-5 0-16,-8-1 15,-5 1-15,-4-2 0,-2 2 16,-5-5-16,-5-1 0,-8-5 15,-5-4-15,-2 3 0,-1 0 0,-2 1 16</inkml:trace>
  <inkml:trace contextRef="#ctx0" brushRef="#br2" timeOffset="123453.6525">17828 11470 0,'0'0'0,"0"0"16,0 0-16,0 0 0,-10 29 0,10-29 16,-13 29-16,5-11 0,-1 2 15,-1 3-15,-2 3 0,-2 5 16,1-1-16,1 0 0,0 1 16,0-2-16,3-1 0,-1 2 15,2-3-15,4-6 0,2-5 0,1-3 16,0-3-16,1-2 0</inkml:trace>
  <inkml:trace contextRef="#ctx0" brushRef="#br2" timeOffset="124037.3467">18439 11517 0,'0'0'0,"0"0"0,0 0 0,0 0 16,31-7-16,-31 7 0,34 2 16,-15-1-16,0 0 0,2 2 15,2 4-15,5 2 0,0 0 0,-3 2 16,-3 2-16,-2-1 0,-1 2 15,-4 0-15,-2 1 16,-5-2-16,-1 0 0,-3 2 0,-1 2 16,-5-4-16,-2 3 0,-6 0 15,-4 1-15,-3-2 0,1 1 16,-7 4-16,-2-1 0,1-1 16,-1 0-16,0 0 0,1-1 15,3-3-15,2-1 0,2 1 16,-1 1-16,3-4 0,0 1 0,4-2 15,1 0-15,3-2 0,0 1 16,3-3-16,0 0 0,3-1 16,0-1-16,3 1 0,3-1 15,1 0-15,2 0 0,4-1 16,5 1-16,2-1 0,2 1 0,-1 0 16,3-1-16,0 0 15,0-1-15,1-1 0,1 0 0,4 0 16,-4 0-16,1 1 0,-1 1 15,-2-2-15,-2 1 0,-2-1 16,-1 0-16,-3-2 0,-1 0 16,-5 1-16,-1-1 0,-1 0 15,-2 1-15,0-3 0,-2-2 16,0 2-16,-1 0 0,1 0 16</inkml:trace>
  <inkml:trace contextRef="#ctx0" brushRef="#br2" timeOffset="124205.346">19275 11978 0,'0'0'0,"0"0"0,0 0 0,0 0 15,0 0-15,0 0 0,0 0 16,0 0-16,0 0 0,0 0 0,0 0 15,0 0-15</inkml:trace>
  <inkml:trace contextRef="#ctx0" brushRef="#br2" timeOffset="126788.5126">18382 12447 0,'0'0'0,"0"0"15,0 0-15,0 0 0,0 0 0,0 0 16,24 2-16,-24-2 16,0 0-16,0 0 0,0 0 15,0 0-15,0 0 0,0 0 16,0 0-16,-24-11 0,24 11 0,0 0 16,-20-18-16,20 18 0</inkml:trace>
  <inkml:trace contextRef="#ctx0" brushRef="#br2" timeOffset="130870.5432">15652 9451 0,'0'0'0,"0"0"16,0 0-16,0 0 0,0 0 0,0 0 16,0 0-16,0 0 0,24-2 15,-24 2-15,30 4 16,-30-4-16,39 6 0,-16 0 15,3 2-15,0 0 0,2 2 0,7 3 16,0 3-16,-2-2 0,-1 1 16,5 6-16,-3 2 0,-6 0 15,-4-2-15,-7 1 0,-4 2 16,-4-4-16,-4-3 0,-10 1 16,-8 2-16,-3-3 0,-3 0 0,-14 1 15,-9 0-15,4-7 16,4 0-16,-7-1 0,-3 0 15,8-1-15,5-1 0,1 1 0,5-2 16,5-2-16,6-1 0,5-2 16,3 1-16,2-3 0,-1 0 0,5 0 15,7 0-15,0 2 0,2-1 16,9 3-16,9-3 16,-1 2-16,0 2 0,4 1 15,6 4-15,-4 1 0,-4 1 0,7 8 16,-1 1-16,-4 1 0,-4-4 15,-5 5-15,-3 1 0,-6 0 16,-3-6-16,-8 3 0,-5-1 16,-3 0-16,-3-1 0,-6 4 15,-3 4-15,0-6 0,-2-3 16,-5 0-16,-2-1 0,3-3 16,3-3-16,-2-1 0,-1 1 15,3-1-15,3-2 0,2-1 16,3-3-16,2 0 0,2-1 0,1 0 15,1-3-15,4 1 0,0 2 16,4 0-16,3 1 0,-1-1 16,0-2-16,-1 2 0</inkml:trace>
  <inkml:trace contextRef="#ctx0" brushRef="#br2" timeOffset="131770.2005">15537 11314 0,'0'0'0,"0"0"0,0 0 16,0 0-16,17-8 0,-17 8 0,32-3 15,-11 2-15,3 2 0,4 1 16,3 1-16,7 3 0,1 4 0,0 4 16,-1 1-16,3 3 15,-6 3-15,-6 4 0,-6 0 0,-6 0 16,-6 4-16,-6-1 15,-3-1-15,-5-1 0,-6-2 0,-9 6 16,-7-1-16,-2 0 0,-2-3 16,-5 1-16,-5-2 0,1 2 15,0-4-15,-6 8 0,1-1 16,9-6-16,6-4 0,6-1 0,4-1 16,5-3-16,6 0 0,4-2 15,6 0-15,2-2 0,5-1 16,9 0-16,7-1 0,5-1 15,5-2-15,7 0 16,7 1-16,2-1 0,1 0 0,14 1 16,3 0-16,-5 0 0,-2-2 15,-10 0-15,-15-2 0,-10 0 0</inkml:trace>
  <inkml:trace contextRef="#ctx0" brushRef="#br2" timeOffset="133837.7184">16215 9308 0,'0'0'15,"0"0"-15,0 0 0,0 0 16,-16-16-16,16 16 0,-26-8 0,9 5 16,-1 0-16,-6 2 0,-3 1 15,-2 0-15,-1 3 0,-13 1 16,-2 5-16,-11 3 0,0 3 16,-1 3-16,1 4 0,-9 6 15,2 2-15,4 4 0,1 4 16,-1 6-16,7 0 0,0 12 15,8 1-15,8-2 0,6-2 0,9 4 16,6 4-16,6 0 0,4-4 16,11 27-16,6-9 0,5-6 15,3-8-15,7-4 0,3-3 16,4-8-16,3-3 0,7-3 16,5-1-16,0 0 0,0-7 15,4-4-15,1-6 0,-4-8 16,-4-3-16,4-8 0,3-6 15,-4-4-15,0 3 0,-5-10 16,-2 0-16,1-4 0,1-4 0,-2-9 16,-1-2-16,-4 1 0,-1 0 15,-1-4-15,-3 1 0,-5-5 16,-4-3-16,3-3 0,-1-7 16,-2 2-16,-2 2 0,-4 2 15,-3-3-15,-6 3 0,-5 2 0,0-6 16,1-2-16,-5 3 15,-2 7-15,-4-5 0,-3-2 16,-5 5-16,-1 2 0,-6 2 0,-2 3 16,0 2-16,2 1 0,-7 1 15,-7 0-15,1 6 0,1 5 16,2 3-16,1 4 0,-4 3 16,-2 2-16,4 5 15,3 2-15,13 6 0,-4 0 0,-2 4 16,-2 3-16,6 3 0,3 0 0,6-5 15,2-1-15,3-1 0</inkml:trace>
  <inkml:trace contextRef="#ctx0" brushRef="#br2" timeOffset="134337.4711">17003 9043 0,'0'0'0,"0"0"0,-24 9 0,9-3 16,-3 2-16,-9 6 0,-2 2 16,0 2-16,0 2 0,-6 11 15,0 2-15,3 4 0,2 2 0,-3 13 16,3 3-16,5-2 0,3-2 15,1 15-15,4 4 0,3-5 16,2-5-16,2 13 0,4 3 16,3-10-16,3-6 0,3 26 15,4-8-15,1-12 0,-1-4 0,10-1 16,4-3-16,2-6 0,2-8 16,4-2-16,3-2 15,1-4-15,0-4 0,9-7 0,7-5 16,-16-8-16,-10-1 0,-8-5 15</inkml:trace>
  <inkml:trace contextRef="#ctx0" brushRef="#br2" timeOffset="134806.2157">19641 9608 0,'0'0'0,"0"0"0,0 0 15,21 24-15,-13-15 0,1 6 16,0 4-16,0 2 0,0 1 0,0 11 16,-2 2-16,-2 2 0,-2 2 15,-3 11-15,-3 1 0,-2-2 16,-3-1-16,-7 12 15,-2 3-15,-1-8 0,2-5 16,-6 7-16,-3-3 0,0-4 0,0-3 16,-6 7-16,-2 2 0,4-13 15,3-7-15,-6-1 16,-5 1-16,3-4 0,1-6 0,-5 2 16,-4 1-16,6-8 0,2-6 0,10-2 15,6-5-15,6-2 0</inkml:trace>
  <inkml:trace contextRef="#ctx0" brushRef="#br2" timeOffset="135153.937">18134 10421 0,'0'0'0,"0"0"15,0 0-15,0 0 0,0 0 0,35-3 16,-35 3-16,44 2 16,-16-1-16,5 2 0,6 1 15,11 1-15,0 4 0,15-1 16,2 2-16,-2 0 0,-1-2 0,10 3 15,-5 3-15,2 0 0,-10-2 0,-10 1 16,-4 1 0,-9-6-16,-6-1 0,-10 0 0,-6 0 15,-9-6-15,-5-5 0,-1 3 16,-1 1-16,1-3 0</inkml:trace>
  <inkml:trace contextRef="#ctx0" brushRef="#br2" timeOffset="135587.6466">18540 10599 0,'0'0'0,"0"0"0,0 0 16,26 11-16,-15-4 0,4 0 16,4 1-16,0 2 0,1 1 0,3 0 15,-2 3-15,-4 0 16,-1-2-16,-4 1 0,-3-2 0,-4 0 15,-1 0-15,-10-1 0,-6-3 16,-3 0-16,-3-2 0,-5-2 16,-6 0-16,0 0 0,2-3 15,-7 0-15,1 0 0,4 3 0,4-2 16,4 2-16,2-2 16,4-1-16,4 0 0,7 0 15,5 3-15,6 1 0,4-1 0,5 1 16,6 3-16,2 0 0,-1-3 15,8 6-15,1 4 0,-3-6 16,0 2-16,-4 1 0,-1 4 16,-6-4-16,-2 2 0,-5-3 15,-2 2-15,-6-1 0,-3-1 0,-9 4 16,-6-2-16,-3 1 16,-1-2-16,-9 3 0,-10 1 15,1-2-15,-2-1 0,-16 6 0,-5-3 16,4-1-16,3-4 0,6-2 15,11-1-15,10-2 0</inkml:trace>
  <inkml:trace contextRef="#ctx0" brushRef="#br2" timeOffset="136106.7228">16611 11060 0,'0'0'0,"-11"4"0,-6 6 16,-2 0-16,-2 2 0,-7 6 15,-1 6-15,-8 7 0,-3 3 0,2 2 16,2 3-16,-3 10 0,4 0 16,2 3-16,0 1 0,3 8 15,7-4-15,6 0 0,5 2 16,5 6-16,4-1 0,9-5 16,4-3-16,4-5 0,3-3 15,7 7-15,5 0 0,16 6 16,2-8-16,2-9 0,0-5 15,3-7-15,1-3 0,-16-9 0,-12-7 16,-7-4-16</inkml:trace>
  <inkml:trace contextRef="#ctx0" brushRef="#br2" timeOffset="136520.8876">19278 11535 0,'0'0'0,"0"0"0,16 25 0,-9-11 16,2 1-16,3 10 0,2 5 15,-1 2-15,0 2 0,0 14 16,-3 2-16,-4 4 0,-4 2 16,-5 13-16,-6 1 15,-3-8-15,-2-6 0,-5 4 0,-3-4 16,-7 2-16,-2-6 0,-2-4 15,-2-4-15,0-5 0,1-7 16,-4 0-16,-3-2 0,1-6 16,2-6-16,-1-3 0,-2-4 15,9-5-15,6-6 0,6 0 0,6 0 16,4 0-16</inkml:trace>
  <inkml:trace contextRef="#ctx0" brushRef="#br2" timeOffset="137121.1953">18721 11471 0,'0'0'15,"0"0"-15,0 0 0,0 0 16,0 0-16,0 0 0,-6 28 16,6-28-16,-6 25 0,2-5 15,-3 3-15,2 0 0,-1 3 0,1 5 16,-1 3-16,-2 11 0,2-4 16,-3 14-16,-1 3 15,0-6-15,-1-3 0,0 8 0,1 0 16,1-9-16,2-6 0,-3 2 15,1-4-15,1-9 0,3-7 16,1-6-16,3-4 0,-1-6 16,0-2-16,4-5 0,2-5 15,2-3-15,1-2 0,0-4 16,2-7-16,0 0 0,0-1 0,-2-6 16,1-6-16,-1-1 0,-1 1 15,2-12-15,0-3 16,0 5-16,-2 3 0,3-8 0,1-1 15,-1 7-15,-2 3 0,-2 4 16,-3 0-16,0 8 0,-1 6 0,0-1 16,2 5-16,-2 2 15,0 4-15,-1 4 0,-1 3 16,-3 1-16,-1 3 0,-2 4 16,-1 6-16,0-1 0,0 0 0,-1 6 15,0 4-15,0 4 0,-3 1 16,0 6-16,-1 7 0,0 0 15,-1-1-15,-6 15 0,-2 5 16,0-2-16,0-3 0,2-4 16,5-13-16,4-8 0</inkml:trace>
  <inkml:trace contextRef="#ctx0" brushRef="#br2" timeOffset="138622.0263">15488 9133 0,'0'0'0,"0"0"0,0 0 16,17 26-16,-10-15 0,4 7 0,4 4 15,3 10-15,2 3 0,1 3 16,1 5-16,6 8 0,-2-1 0,7 14 16,2 2-16,-5-4 15,-2-3-15,4 14 0,-1 0 16,3-1-16,-1-7 0,-3-1 16,-2-1-16,-3-5 0,-1-5 0,10 19 15,-2-5-15,-6-16 0,-4-9 16,-10-5-16,-7-2 0,-5-7 15,-4-6-15,-2-5 0,1-6 16,3-7-16,1-3 0,1-1 16</inkml:trace>
  <inkml:trace contextRef="#ctx0" brushRef="#br2" timeOffset="138854.1238">15303 10540 0,'0'0'16,"8"9"-16,1 2 0,2 3 0,3 1 16,9 13-16,6 4 15,5 5-15,-2 1 0,4 9 0,3 6 16,1 7-16,-4-5 0,1 12 15,-3 1-15,-6-10 0,-6-5 0,-3-10 16,-6-11-16,-3-10 0</inkml:trace>
  <inkml:trace contextRef="#ctx0" brushRef="#br2" timeOffset="139270.9649">12862 10768 0,'0'0'0,"0"0"16,24-5-16,-24 5 0,34-3 0,-3-1 16,11 1-16,13 2 0,1-1 15,24 2-15,9 2 16,9-1-16,-8 3 0,16 3 0,11 3 15,-17 2-15,-11 1 0,24 6 16,-17-2-16,-25-3 0,-16 0 0,-13 0 16,-10 1-16,-14-1 15,-8-3-15,-2-4 0,-4-1 16,0-2-16</inkml:trace>
  <inkml:trace contextRef="#ctx0" brushRef="#br2" timeOffset="139622.8452">13203 11060 0,'0'0'15,"0"0"-15,26-4 0,-26 4 0,34 0 16,-8 0-16,8 1 16,12 1-16,1-1 0,13 6 15,-1 1-15,-7 2 0,-7 0 0,-2 4 16,-8 1-16,-9 3 0,-7 0 0,-12 3 15,-8 4-15,-9 0 16,-7-3-16,-10 3 0,-6 0 16,-3 0-16,-3-4 0,-4 6 15,2-2-15,7-2 0,5-3 0,4-1 16,2-2-16,5-2 16,5-4-16,5 0 0,4-4 15,5-3-15,3-4 0,12-4 0,7 1 16,6-5-16,4-4 0,4-4 15,4-6-15,0 0 0,0-2 16,-5-6-16,-2-6 0,-2-5 16,-5 1-16,-8 9 0,-4 9 15,-4 4-15</inkml:trace>
  <inkml:trace contextRef="#ctx0" brushRef="#br2" timeOffset="140058.5142">13440 9705 0,'0'0'0,"0"0"0,0 0 15,29 5-15,-16 0 0,4 2 0,1 4 16,2 2-16,-2 1 0,-5 6 15,-3 3-15,-3 2 0,-4-5 16,-7 11-16,-9 2 0,-3-3 16,-5 2-16,-1-1 0,-1 2 15,-1 1-15,4-3 0,6-3 16,8 4-16,5-7 0,5 0 0,14 0 16,10 4-16,3-6 0,1 0 15,9 2-15,9 0 0,5 4 16,-3-4-16,-6 4 0,-3 3 15,-10-3-15,-6-1 0,-4 9 16,-7 4-16,-8-8 0,-5-2 16,-10 2-16,-9 3 0,-8-4 0,-7 0 15,-11 0-15,-9 3 16,6-3-16,4-3 0,-3 3 16,-3 0-16,13-10 0,9-4 15,8-7-15</inkml:trace>
  <inkml:trace contextRef="#ctx0" brushRef="#br2" timeOffset="140470.3801">15685 11553 0,'0'0'0,"0"0"15,0 0-15,-22 6 0,22-6 0,-26 11 16,9-3-16,0-1 16,-1 4-16,-2-1 0,-1 4 0,-2 1 15,2 1-15,4 0 0,2 2 16,3-1-16,2 0 0,4-1 15,3-2-15,4 1 0,5-5 16,5 1-16,4 0 0,2-1 16,1-2-16,3-5 0,2 0 15,3-3-15,0 0 0,-2-5 16,-2-3-16,-2-2 0,-2 0 16,1-5-16,0-3 0,-4 1 15,-2 0-15,-8-4 0,-4-2 0,-4-2 16,-4-3-16,2 4 15,0 6-15,2 3 0</inkml:trace>
  <inkml:trace contextRef="#ctx0" brushRef="#br2" timeOffset="540432.6387">9464 5837 0,'0'0'0,"0"0"0,0 0 0,25-4 16,-14 2-16,3 1 0,3-1 16,1 0-16,0 2 0,9 0 15,2-3-15,-1 2 0,0 1 0,3-3 16,1 3-16,0 0 0,-2 1 15,10-1-15,1-1 16,-2 1-16,-2 0 0,2 0 0,-1 0 16,0 0-16,-2 0 0,8 0 15,1 0-15,-2 0 0,-2 0 16,2 0-16,1 0 0,-2-2 16,-1 0-16,9 0 0,0 1 15,-3-1-15,-5 0 0,3 2 16,2-2-16,-3 1 0,-2 0 0,2 1 15,3-1-15,-3-1 0,-2 2 16,3-3-16,4 3 16,-5 0-16,-2 3 0,7-6 0,2 3 15,-5-1-15,-3 1 0,2-3 16,2 1-16,-5 0 0,-3 2 16,3-3-16,1 0 0,-2-1 0,-1 2 15,1 0-15,2-2 16,-4 1-16,0 1 0,3 0 15,2-1-15,-3 3 0,-3-4 0,4 1 16,3-1-16,-3 2 0,-2 0 16,3 0-16,2 1 0,-4 1 15,-2 0-15,4 0 0,2-2 16,-3 0-16,-1 4 0,2-2 16,1-2-16,-4 2 0,-1 2 15,2-2-15,2-2 0,-2 2 0,-2 2 16,4 0-16,1-2 15,-2 0-15,-1 0 0,3 0 0,3 1 16,-6 1-16,-1-2 0,3 4 16,2-2-16,-3 1 0,-3-1 15,3 2-15,3 0 0,-4 2 16,-4-2-16,4 3 0,2 0 16,-4-2-16,-3 1 0,2-2 15,0 3-15,-2 0 0,-3 0 0,0 0 16,1 0-16,-8-3 0,0 0 15,-1 0-15,2 2 16,-4-5-16,-3 0 0,-2 1 0,0 1 16,-4 1-16,-2-1 0,-4-2 15,-2 0-15,-3 1 0,-1-2 16,-2 0-16,-3-3 0,1 3 16,-1-1-16,3 1 0</inkml:trace>
  <inkml:trace contextRef="#ctx0" brushRef="#br2" timeOffset="541549.2934">11756 6173 0,'0'0'16,"0"0"-16,0 0 0,22-3 15,-22 3-15,20-4 0,-7 3 16,1-2-16,-1 3 0,1 0 15,1 3-15,-1-3 0,0 3 0,5 1 16,-1 1-16,-2 1 0,0 1 16,-2 0-16,-1 1 0,-1 2 15,-1 0-15,-2 2 0,-1 2 16,-3-3-16,0 3 0,-2 0 16,-2 1-16,-1 2 0,-1-2 0,-2 3 15,-3 3-15,-1 0 16,-2 0-16,-2 1 0,-2 0 15,-2 0-15,0-1 0,-7 8 0,-1 2 16,-1-5-16,1 1 0,-2-1 16,-3 2-16,2 1 0,-1-1 15,-7 2-15,0 2 0,0-2 16,1-4-16,-3-1 0,0 0 16,2 0-16,1-5 0,-8 3 15,0-2-15,4-3 0,3-3 0,-2-1 16,1 2-16,3-4 15,3-1-15,3-1 0,0 0 16,6-1-16,2-2 0,4 2 0,1-4 16,6-1-16,1 0 0,3-3 15,1-1-15,2 0 0,0 0 16,4-1-16,2-1 0,1-1 16,2 0-16,1-1 0,3-2 15,3 2-15,0 1 0,4-1 16,3-1-16,3 1 15,0 1-15,10-3 0,4 3 0,0 1 0,1-4 16,2 3-16,3-1 16,6 0-16,-4-2 0,4 2 0,3 2 15,-4-3-15,-2 3 0,10-1 16,2 1-16,-5-2 0,-3 4 0,2 0 16,2 0-16,3 4 15,-5-1-15,0-3 0,0 0 16,-6 0-16,-5 2 0,0-4 0,1 1 15,-5-1-15,-4 1 0,1-2 16,-2 0-16,-3-1 0,-3 2 16,-1-3-16,1-2 0,-4 3 15,-2 0-15,-4 3 0,2 3 16,-1 1-16,-1 0 0,-5-2 16,-3 2-16,-3-3 0</inkml:trace>
  <inkml:trace contextRef="#ctx0" brushRef="#br2" timeOffset="551648.6988">10678 6373 0,'0'0'0,"0"0"16,0 0-16,-23-5 0,23 5 0,-21-10 15,21 10-15,0 0 16</inkml:trace>
  <inkml:trace contextRef="#ctx0" brushRef="#br2" timeOffset="551852.7058">10494 6062 0,'0'0'0,"0"0"0,0 0 15,0 0-15,-30 7 0,30-7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3:57:52.07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4223 9685 0,'0'0'0,"0"0"16,0 0-16,-22-5 0,14 3 0,-6 0 16,0-1-16,1-1 15,1 1-15,-5-2 0,-2 1 16,4 0-16,2 2 0,-1-1 16,-1 0-16,2 0 0,2 1 0,3 0 15,0 1-15,4-1 0,2 1 16,2 1-16,3 4 0,0-2 15,2 0-15,1 1 0,4-2 16,-1 0-16,1 0 0,3-2 16,6 0-16,1 0 0,1 2 0,7-1 15,7-1-15,-3 1 0,-1 0 16,14-1-16,5-2 16,-3 0-16,-4 0 0,13 1 0,5 0 15,-3-1-15,-1 1 0,14-2 16,5 2-16,-10 1 15,-6-1-15,18 1 0,7 1 16,-9-3-16,-11 2 0,48-2 0,0 2 16,-17-1-16,-12 1 0,15 1 15,10 1-15,-16-1 0,-11-1 0,13-1 16,7-3-16,-8-1 16,-8 2-16,11 1 0,5 3 15,-7 3-15,-5-1 0,13 6 0,11 1 16,-16-4-16,-10-4 0,9-2 15,7 0-15,-10 2 0,-7 1 0,20 1 16,11-1-16,-17-1 16,-13 0-16,15 1 0,10 1 15,-10 1-15,-7 3 0,14 0 16,13-3-16,-15-4 0,-11-2 0,11 5 16,5 5-16,-12-2 0,-10 1 15,14-2-15,10-2 16,-12 0-16,-6 2 0,14 0 0,8 1 15,-16 0-15,-11-3 0,8 1 16,8 2-16,-12-5 0,-7-1 0,12 3 16,9 1-1,-14 2-15,-10 1 0,11-3 0,7-3 16,-11 2-16,-8 1 0,4 1 16,2-1-16,-8 0 0,-7 0 0,7 0 15,4 0-15,-9 2 0,-5-1 16,3-1-16,2-1 15,-11 1-15,-10 3 0,1-4 0,0 2 16,-5 1-16,-5 0 0,3 0 16,2 0-16,-9 1 0,-7 1 0,-1-3 15,-2 0-15,-2-4 0,-1 1 16,-4 3-16,0 0 16,-6 1-16,-4 0 0,-2 1 0,-2 2 15,-3-3-15,-1-1 0,-6-5 16,-3 0-16,-4-9 0,-5 1 0,4 5 15,2-1-15,1 3 0</inkml:trace>
  <inkml:trace contextRef="#ctx0" brushRef="#br0" timeOffset="286.5135">12803 9846 0,'0'0'16,"0"0"-16,0 0 0,0 0 16,0 0-16,22 11 0,-22-11 15,25 7-15,-25-7 0,26 10 16,-14-4-16,-1 1 0,-1 1 0,1 0 16,0-1-16,-1 1 0,0 0 15,-3-1-15,-1 2 16,-2-2-16,0 1 0,-3 2 0,-4-2 15,-2 2-15,-3 0 0,-8 1 16,-9 0-16,-4-2 0,-7 3 0,-15 3 16,-7-1-16,0-2 0,10-1 15,10-2-15</inkml:trace>
  <inkml:trace contextRef="#ctx0" brushRef="#br0" timeOffset="1300.236">7371 6206 0,'0'0'0,"0"0"0,0 0 0,0 0 16,0 0-16,0 0 0,9 27 15,-9-27-15,6 23 0,-1-3 16,-1 2-16,1 3 0,0 3 0,-1 4 16,1 7-16,0 11 15,0 0-15,-3 18 0,-1 3 16,0-3-16,0-3 0,-2 24 16,-1 15-16,-1-8 0,-2-5 0,-1 18 15,-2 5-15,-5 33 0,2-19 16,3 1-16,2 1 0,3-15 15,1-11-15,0 10 0,0 6 16,1-7-16,-2-4 0,1 9 16,1 6-16,-5-8 0,1-7 15,-3 15-15,-2 8 0,1-8 16,3-6-16,-2 14 0,2 7 16,1-7-16,-1-3 0,-1 8 15,-1 9-15,0-18 0,1-10 0,-3 17 16,-1 11-16,5-13 0,4-12 15,-6 20-15,-7 11 0,-1-14 16,2-10-16,1 15 0,2 9 16,2-10-16,1-8 0,3 9 15,1 7-15,1-16 0,1-9 0,1 12 16,-3 9-16,2-14 16,1-9-16,1 3 0,0 4 15,-1-9-15,-1-6 0,0 13 16,-1 9-16,2-12 0,1-10 0,4 9 15,0 6-15,-2-9 0,-1-5 16,4-4-16,-1 2 0,3-15 16,0-9-16,4 6 0,4 1 15,-3-15-15,-3-10 0,-2-24 16,-3-15-16,-1-11 0</inkml:trace>
  <inkml:trace contextRef="#ctx0" brushRef="#br0" timeOffset="1949.7741">7340 6230 0,'0'0'0,"0"0"15,0 0-15,0 0 0,0 0 0,0 0 16,0 0-16,-23 13 15,23-13-15,-21 12 0,21-12 16,-32 18-16,15-10 0,-2 2 16,0 0-16,-1 1 0,-1 0 0,-6 6 15,2 1-15,3-4 0,2-3 16,4 0-16</inkml:trace>
  <inkml:trace contextRef="#ctx0" brushRef="#br0" timeOffset="2087.0377">7320 6407 0,'0'0'0,"0"0"15,0 0-15,0 0 0,20 26 0,-20-26 16,27 28-16,-10-10 0,1 1 16,3 6-16,4 4 0,1 2 15,-2-5-15,-5-3 0</inkml:trace>
  <inkml:trace contextRef="#ctx0" brushRef="#br0" timeOffset="4283.31">10841 10628 0,'0'0'0,"-10"-1"0,-6-2 15,-2 3-15,-2-3 0,-14 6 16,-8 4-16,-9 0 0,3 1 16,-12 6-16,1 3 0,4-1 0,3 2 15,-11 9-15,0 2 16,10 0-16,8 0 0,-14 12 16,-2 3-16,11-1 0,9-4 0,-7 8 15,-6 9-15,10-5 0,7-1 16,-16 21-16,6-8 0,8-4 15,7-3-15,8 4 0,6 5 16,2-4-16,0-1 0,3 3 16,3 3-16,0-5 0,0-2 0,3 7 15,1 5-15,2-4 16,2-2-16,0 5 0,4 4 16,4-7-16,4-5 0,7 3 0,5 2 15,-3-5-15,-1-2 0,4 4 16,4 1-16,3-4 0,4-5 15,-2 5-15,-1 4 0,1-6 16,1-4-16,7 3 0,4 1 16,-3-5-16,0-3 0,5 1 15,5 2-15,-1-12 0,1-6 0,6 7 16,4 5-16,-6-7 0,-3-7 16,8-1-16,7-2 15,1-2-15,0 0 0,4-6 0,4-5 16,-12 1-16,-10-1 0,7 4 15,5 2-15,3-5 16,3-2-16,2-8 0,2 0 0,-16-6 16,-10 1-16,2-2 0,4-2 15,2-4-15,4-1 0,4-2 16,4-3-16,-11-3 16,-5-4-16,-4-4 0,-4-1 0,-4 0 15,-2 0-15,2-3 16,2-4-16,-3 2 0,-3 1 0,0-2 15,2-1-15,-5-5 0,-2-3 16,4-1-16,3 0 0,-6-3 0,-4-3 16,1 3-16,2 1 15,-1-2-15,-1-2 0,-6 0 16,-4 0-16,0-1 0,-1-2 0,3 2 16,2 1-16,-4 0 0,-2 0 15,-4 0-15,-2-2 0,-2 3 16,-1 3-16,1-6 0,1-4 15,1 3-15,0 2 0,-4-2 16,-3-2-16,3 4 0,0 1 16,-2 1-16,1 2 0,-3-4 15,0-2-15,-3 1 0,-2 2 16,0 2-16,-1 2 0,-3-3 16,-3-1-16,-2 1 0,-2 1 0,-1-2 15,-1 0-15,0 2 0,2 1 16,0-1-16,1 1 0,-2 4 15,-3 3-15,-2-2 0,-4-3 16,8 14-16,0 0 0,-1-7 16,-2 0-16,0 3 0,0-3 0,-7 0 15,-5-4-15,2 4 16,2-1-16,-2 1 0,-2 0 16,-1 1-16,-2 4 0,1-3 15,0-3-15,0 5 0,1 2 0,-4-2 16,0 3-16,0 0 0,0 1 15,-2 2-15,-1-3 0,2 4 16,1 2-16,-5 1 0,-3-3 16,2 3-16,3 0 0,-4 1 15,-2 0-15,5 5 0,2 1 0,-5-2 16,-2 1-16,3-2 0,1 3 16,-3-2-16,-2 1 0,1 2 15,2 2-15,-2-2 0,-1 2 16,-2-2-16,-3 2 0,3 2 15,1 6-15,-6-1 0,-3-1 16,-3 4-16,-4 2 0,-1 1 0,2 4 16,-9 0-16,22-2 0,14-1 15</inkml:trace>
  <inkml:trace contextRef="#ctx0" brushRef="#br1" timeOffset="10571.1833">4992 10117 0,'0'0'15,"0"0"-15,0 0 0,0 0 0,0 0 16,19 18-16,-19-18 0,0 0 15,25 14-15,-25-14 0,23 18 16,-9-9-16,0 3 0,-1-1 16,1 0-16,3 3 0,-3-3 15,4 3-15,2 0 0,5 4 16,-1 2-16,3 0 0,2 4 16,0-5-16,0 3 0,5 5 15,3-1-15,-2 0 0,-1 1 0,9 3 16,1 1-16,-4 1 0,0-3 15,0 0-15,2-1 0,0 0 16,1-3-16,8 7 0,0 0 16,-4 0-16,-2 1 0,12 6 15,1 0-15,-7-7 0,-5-3 0,4 2 16,3 2-16,-8-2 16,-4-2-16,23 15 0,-2-1 0,-9-4 15,-5 0-15,4-3 16,6 0-16,-3-5 0,-1-3 0,-1 6 15,-1 8-15,-2-6 0,-1-2 16,3 3-16,5-1 0,-4-2 16,-2-2-16,8 2 0,4-1 15,-11-5-15,-6 0 0,4 5 16,3 6-16,-3-5 0,-2-2 0,5 0 16,4 2-16,-7-1 15,-3 0-15,3 3 0,4 5 0,-2-5 16,-1-2-16,4 3 15,3 1-15,-7-6 0,-5-2 0,4 3 16,2 2-16,-1-2 0,-2-3 16,1 3-16,1 3 0,-3-2 15,0-2-15,5 4 0,4 3 16,-6-3-16,-6 0 0,4 0 16,5 1-16,0-1 0,3-1 15,-5 0-15,-3-1 0,-4-1 0,1-1 16,1 4-16,2 3 0,1-1 15,0-2-15,8 3 16,6 3-16,-13-6 0,-9-5 0,2 1 16,2 2-16,1-1 0,0 1 0,4 6 15,3 3 1,2-2-16,1-2 0,-1-2 0,-3-4 16,-5 1-16,-2 3 0,7 0 15,5 0-15,-7-4 0,-1-2 16,0 4-16,-1 2 0,0 3 15,-2 0-15,2-1 0,-1-2 16,5 0-16,2-2 0,-2 4 16,-2 2-16,-5-2 0,-2-1 0,6 1 15,4 0-15,-1-2 0,-2-2 16,2 6-16,1 3 0,2-4 16,1-5-16,1 9 15,-1 2-15,-7-4 0,-5-6 0,4 3 16,4-2-16,-5 1 0,-4-5 15,8 7-15,6 3 16,-5 0-16,-3 1 0,-3-7 0,-2-1 16,0-1-16,-2 1 0,-2 2 0,2-1 15,5-5-15,0-3 0,-1 6 16,-2 1-16,-4 0 0,-4-1 16,0-4-16,-2-4 0,3 3 15,3 0-15,-4-1 0,-3 0 16,-4-4-16,-3-2 0,7 9 15,5 7-15,-10-10 16,-6-6-16,0-3 0,1-4 0,-1 2 16,1-1-16,-6-3 0,-3-1 15,-9-5-15,1 1 0,-2-3 16,1-2-16,-1 0 0,1-3 0,-3 1 16,1-2-16,-2 0 0</inkml:trace>
  <inkml:trace contextRef="#ctx0" brushRef="#br1" timeOffset="12866.9969">5959 7501 0,'0'0'0,"0"0"0,0 0 0,0 0 15,0 0-15,0 0 0,23 5 16,-23-5-16,0 0 0,26 7 16,-14-3-16,0 1 0,0 0 0,2 1 15,2 0-15,-2 0 0,1-1 16,0 3-16,3 2 16,-1 0-16,2 0 0,5 1 15,-1 0-15,-1-1 0,1 0 0,1 0 16,2 4-16,0-3 0,-2 3 15,8 4-15,2 0 0,-1-1 16,-2-1-16,3 1 0,3 1 16,-3-2-16,-1 0 0,8 7 15,1 3-15,-4-4 0,-1-2 0,1 3 16,3 0-16,-2-2 0,-4-2 16,12 7-16,4 2 15,-6-5-15,-4-1 0,3 3 16,2 4-16,0-3 0,-2-2 0,11 7 15,2-1-15,-6-6 0,-7-4 0,12 11 16,4 4-16,-16-7 16,-4-2-16,28 19 0,0-1 15,-10-9-15,-8-7 0,6 1 16,2 0-16,-5 0 0,-2 0 0,2 1 16,-2 1-16,-1-3 0,-1-1 15,6 3-15,5 3 0,-9-2 16,-7-3-16,9 1 0,8-1 15,-5-2-15,-3-1 0,2 6 16,-1 5-16,-1-3 0,-1 0 16,7-5-16,7-2 0,-12-3 15,-9-2-15,8 10 0,3 6 16,-5-8-16,-5-7 0,7 6 16,4 5-16,-4-3 0,-3-1 0,6 4 15,5 1-15,-9-2 0,-8-1 16,9-2-16,5-2 0,-7 2 15,-5 1-15,7 2 0,4 1 16,-4-2-16,-3-4 0,3 4 16,3-1-16,-8-5 0,-7-3 15,10 9-15,6 9 0,-9-10 16,-7-5-16,7 0 0,8 4 16,-7-1-16,-5-3 0,7 5 15,5 3-15,-5-3 0,-4-5 0,4 7 16,2 2-16,-3 0 0,-3-5 15,5 0-15,4 3 16,-10-7-16,-6-8 0,7 12 0,6 7 16,-9-8-16,-5-3 0,8 4 15,6 0-15,-5-1 0,-6-3 0,4 4 16,3 7-16,-1-4 16,1-1-16,0 1 0,2 1 15,-4-5-15,-1-2 0,2 4 0,3 0 16,-4-1-16,-2-1 0,6 4 15,2 0-15,-7 1 0,-5 1 16,6-1-16,2 2 0,-1-6 16,-3-3-16,3-1 0,3 4 15,-5-1-15,-3 1 0,5 6 16,3 5-16,-3-8 0,-1-4 0,2 1 16,1 1-16,-5 1 0,-2-1 15,3-2-15,3-1 0,-3 2 16,-1 1-16,5 4 0,3 1 15,-9-5-15,-6-5 0,9 5 16,4 3-16,-5-2 0,-4-3 16,5 5-16,6 1 0,-6-2 15,-2-2-15,1 3 0,1 3 16,1-5-16,0-2 0,-1 0 16,-3-1-16,-1 1 0,0 0 0,7 3 15,4 2-15,-5-1 16,-4-2-16,-1 1 0,-1 2 15,-2-4-15,0-2 0,2 6 0,2 4 16,-3-9-16,-2-4 0,7 7 16,7 5-16,-9-4 15,-5-2-15,0 1 0,-2 3 0,1 0 16,-1 2-16,0-5 0,3-4 16,-4-2-16,0 0 0,-1 5 15,1 2-15,-1-3 0,0-3 0,0 3 16,-2 1-16,0 0 15,0-2-15,4 3 16,2 2-16,4 2 0,0 3 16,-14-10-16,-7-6 0,6 2 15,6 2-15,-10-4 0,-4-2 0,-1-1 16,1-1-16,-4-1 16,-1-2-16,0-5 0,2-3 15,-7-4-15,1 2 0,1 1 16,2 1-16,-7-3 0,-1 0 0,0 0 15,-1 1-15,-1-1 0,-2 1 16,1-2-16,1-3 0,-2 1 16,0-2-16,0 0 0,-3 0 15,3 0-15,-3 0 0,2 1 16,-2-1-16,0 0 0,0 0 0,0 0 16,0 0-16,-2-2 0,0 0 15,-3-2-15,-1-3 0,-4 1 16,-1 1-16,1 0 0,1 1 15,1 0-15</inkml:trace>
  <inkml:trace contextRef="#ctx0" brushRef="#br1" timeOffset="23682.4071">9892 9626 0,'0'0'0,"0"0"0,0 0 16,0 0-16,0 0 0,0 0 16,0 0-16,0 0 0,1 27 0,-1-27 15,-4 23-15,4-23 0,-4 22 16,4-22-16</inkml:trace>
  <inkml:trace contextRef="#ctx0" brushRef="#br1" timeOffset="25551.2014">9443 5647 0,'0'0'0,"0"0"16,0 0-16,0 0 0,0 0 0,0 0 15,0 0-15,-10 30 16,10-30-16,-9 26 0,9-26 16,-15 41-16,7-20 0,-1 1 15,0 3-15,-3 4 0,0 2 0,0-1 16,0 1-16,1-2 0,1-1 16,0 5-16,1-2 15,2-4-15,3 1 0,3-4 0,2 1 16,1-6-16,3-1 0,1-1 15,3-2-15,1-2 0,1-1 16,1-2-16,0-4 0,-2-4 16,0 0-16,0-2 0,0-4 15,-1-1-15,-3 4 0,0-3 0</inkml:trace>
  <inkml:trace contextRef="#ctx0" brushRef="#br1" timeOffset="25740.4345">9164 5872 0,'0'0'16,"0"0"-16,0 0 0,33-5 0,-15 3 16,5 2-16,5-2 0,12 1 15,3 1-15,13 3 0,4 4 16,-6-3-16,-6-1 0,-1 1 15,-11-2-15,-7 0 0</inkml:trace>
  <inkml:trace contextRef="#ctx0" brushRef="#br1" timeOffset="25968.8823">9894 6183 0,'0'0'0,"0"0"15,0 0-15,0 0 0,0 0 0,0 0 16,-3 25-16,3-25 0,-3 21 16,3-21-16,-3 32 15,2-17-15,0 0 0,0-1 0,0 0 16,-1-4-16</inkml:trace>
  <inkml:trace contextRef="#ctx0" brushRef="#br1" timeOffset="26476.1833">12100 5847 0,'0'0'0,"0"0"16,0 0-16,0 0 0,0 0 0,0 0 16,0 0-16,-7 25 0,7-25 15,-15 20-15,15-20 0,-22 34 16,11-16-16,-2 3 0,-2 1 15,-2 3-15,1-1 0,-4 9 16,2-1-16,3 0 0,2-3 0,2 7 16,5-1-16,1-6 0,3-4 15,4 0-15,4 0 16,2-3-16,0-2 0,3-1 0,2-1 16,-1-4-16,-1 0 0,1-7 15,2 3-15,-3-6 0,-2 3 16,-1-3-16</inkml:trace>
  <inkml:trace contextRef="#ctx0" brushRef="#br1" timeOffset="26683.7551">11809 6022 0,'0'0'0,"0"0"0,0 0 0,20-5 16,-20 5-16,29 0 0,-9 2 16,2 1-16,1-1 0,10 3 15,2 0-15,-2 1 0,-2-2 0,-4 3 16,-5-4-16,-4 1 0</inkml:trace>
  <inkml:trace contextRef="#ctx0" brushRef="#br1" timeOffset="26967.8316">12411 6179 0,'0'0'15,"0"0"-15,0 0 0,21 8 0,-21-8 16,0 0-16,27 13 0,-17-8 16,0 2-16,0 0 0,-2 3 15,0 1-15,-1 0 0,-3 0 16,-2-1-16,-2 1 0,-2 0 0,-2-1 15,-3 1-15,-1-3 16,0 5-16,-6-2 0,0-3 16,1-1-16,1 0 0,1 0 15,2-1-15,2 0 0,2 0 0,2 1 16,6 0-16,2-3 16,4 3-16,8 0 0,6 0 0,9 4 15,1-1-15,-6 0 0,-2-2 16,-6-4-16</inkml:trace>
  <inkml:trace contextRef="#ctx0" brushRef="#br1" timeOffset="34317.6983">2970 5187 0,'0'0'0,"0"0"16,0 0-16,0 0 0,0 0 0,0 0 15,0 0-15,0 0 16,0 0-16,0 0 0,0 0 16,0 0-16,0 0 0,31-6 15,-31 6-15,25-2 0,-25 2 0,22 1 16,-9-2-16,3 0 0,0-1 16,3 2-16,1 2 0,1-1 15,-1-1-15,4 0 0,2 0 16,8-1-16,1-1 0,0 2 15,6-1-15,-4 0 0,2-2 16,10 1-16,2 1 0,1 1 0,1 1 16,6-2-16,-1-2 15,1 5-15,-1 1 0,11-2 16,-3-2-16,-3 0 0,-2 0 0,2 0 16,-2 1-16,10 0 0,-4-2 15,4-1-15,1 0 0,-5 2 16,-2 2-16,28 2 0,-10 2 15,-5-8-15,-6-4 0,7 3 16,0 3-16,-3 2 0,-3 5 0,3-3 16,2 0-16,-3 3 0,0 1 15,4-7-15,0-6 16,-2 5-16,-1 0 0,5 5 0,3 3 16,-5-7-16,-5-3 0,6 0 15,3 2-15,-2 3 0,-3 3 16,6-5-16,5-3 0,-4-1 15,0 2-15,1 6 0,1 5 16,-3-7-16,-2-2 16,25-1-16,15 0 0,-22 1 0,-15 1 15,-3-1-15,-2 0 0,7 0 16,4 0-16,0 4 0,2 3 16,-3-5-16,1-2 0,-3 4 15,1 2-15,-4 0 0,-3 0 0,0-5 16,3-1-16,-6-3 0,-4-1 15,-2 1-15,0 5 0,-9-4 16,-5 1-16,-4 0 0,-1 1 16,-3 0-16,-3 1 0,-2-1 15,0 1-15,-1 1 0,-1-1 16,-2-1-16,-1 0 0,-5 2 0,-3 2 16,-5-6-16,-5-5 15,-3 6-15,-4 2 0,-1-1 16,-3-1-16,-4-2 0,-2-2 0,-4 5 15,2 2-15,-4-2 0,2 2 16,-2-2-16,0 0 0,0 0 16,-4-2-16,1 4 0,-1-1 15,-2 1-15,0 2 0,-4-1 16,-1 0-16,1-1 0,2 0 16,1 0-16</inkml:trace>
  <inkml:trace contextRef="#ctx0" brushRef="#br1" timeOffset="35418.0221">3427 5489 0,'0'0'0,"7"0"16,5 0-16,1-2 0,3-2 0,7 1 15,4 1-15,4 2 16,5 0-16,1-1 0,8 0 0,4-4 16,-3 3-16,4 2 15,4 0-15,8 0 0,-1 0 0,12-2 16,0 0-16,-10-2 0,-5 2 0,7 0 15,5 1-15,6 5 16,-3 5-16,3-9 0,2-3 16,2 2-16,-5 2 0,26-1 15,-6 1-15,-9 1 0,-9-2 0,7-2 16,5 1-16,-9 2 16,-5 1-16,6 1 0,3 1 0,-4-2 15,-3-1-15,7 0 0,6-1 16,-9 0-16,-7 0 0,10 0 15,6 2-15,-8-1 0,-7 1 16,11-1-16,8 0 0,-8-1 16,-5 0-16,7 0 0,6 2 15,-9-1-15,-5 3 0,7-4 0,1 0 16,-4 1-16,-4 2 16,5 0-16,2 2 0,-5-3 0,-5-4 15,7 6-15,4 3 16,-7-3-16,-6-4 0,4 3 0,3 3 15,-6-3-15,-4-3 0,3-3 16,4 1-16,-9 3 0,-5 5 0,6 3 16,3-1-16,-9-2 15,-6-3-15,5 0 0,4 2 0,-4-1 16,-2 3-16,0-4 16,0-3-16,-12 0 0,-9 0 0,5 0 15,1 3-15,-8-3 0,-6-2 16,-2 4-16,-3 2 0,-2-3 15,-3 0-15,-3-2 0,-4-4 16,-5 4-16,-3 1 0,0 1 16,-1 0-16,-4-1 0,-3 0 0,2 0 15</inkml:trace>
  <inkml:trace contextRef="#ctx0" brushRef="#br1" timeOffset="41635.014">18746 2706 0,'0'0'0,"0"0"0,0 0 16,0 0-16,0 0 0,0 0 15,0 0-15,-21-10 0,21 10 0,0 0 16,-28 3-16,28-3 16,-26 7-16,7 1 0,-3 4 15,0 0-15,1-1 0,-10 10 16,-3 3-16,2-1 0,2 5 0,-4 5 16,2 5-16,2-5 0,1 1 15,0 7-15,3 4 0,6-6 16,4-2-16,4 1 0,3 3 15,3-3-15,3-4 0,3 10 16,4 1-16,-1-7 0,-2-3 0,7-1 16,5-2-16,-1-4 15,0-2-15,2 0 0,2 2 16,3-5-16,3-6 0,2-1 0,3-2 16,-1-1-16,-3-2 0,3 1 15,4-1-15,-6-6 0,0-1 16,-1-1-16,0-2 0,-2-1 15,-1-1-15,-5-1 0,-3 1 16,-2 0-16</inkml:trace>
  <inkml:trace contextRef="#ctx0" brushRef="#br1" timeOffset="42039.2886">18719 3081 0,'0'0'0,"0"0"16,0 0-16,30-5 0,-17 3 0,6 0 15,3 0-15,1 2 16,0 2-16,10 2 0,3 0 15,-5 1-15,-4 0 0,4 4 0,-3 2 16,-5 0-16,-5-1 0,-3 5 16,-5 0-16,-5 2 0,-3-1 15,-5 1-15,-5 3 0,-6-2 16,-6 2-16,-2 1 0,-2-1 16,-4 0-16,-3-1 0,2 0 15,0 0-15,-2 2 0,2-1 0,2-2 16,0-1-16,4-4 0,4 0 15,3-2-15,2-3 0,4-1 16,3-3-16,7-4 0,8 0 16,3-5-16,4-4 0,-3 3 15,-2-1-15,-2 3 0</inkml:trace>
  <inkml:trace contextRef="#ctx0" brushRef="#br1" timeOffset="42384.8879">19326 2956 0,'0'0'0,"0"0"16,0 0-16,0 0 0,0 0 0,0 0 16,-19 16-16,19-16 0,0 0 15,-31 23-15,16-10 0,-1 2 16,1 2-16,-1-1 0,1 2 15,0 3-15,2-2 0,-3 8 16,-1 1-16,3-2 0,1 0 16,3-2-16,2 0 0,2-2 15,3-1-15,2-2 0,2 3 0,2-4 16,2-2-16,1 0 16,3-3-16,2 0 0,0-2 0,5 0 15,1-1-15,1-3 0,0-1 16,0-2-16,2 0 0,3-4 15,-2-3-15,-3 2 0,-4-1 16,-3 1-16</inkml:trace>
  <inkml:trace contextRef="#ctx0" brushRef="#br1" timeOffset="42601.0695">19585 3197 0,'0'0'16,"0"0"-16,0 0 0,0 0 0,32-2 15,-32 2-15,34-2 16,-14 2-16,0 0 0,7 0 16,3 2-16,-2-1 0,-2 1 0,-2-2 15,-2-1-15,-3 1 0,-2-1 0,-4 1 16</inkml:trace>
  <inkml:trace contextRef="#ctx0" brushRef="#br1" timeOffset="43000.9079">20109 3073 0,'0'0'0,"0"0"16,0 0-16,0 0 0,26-6 0,-26 6 15,27 2-15,-27-2 16,28 5-16,-11 1 0,1 0 16,1 0-16,-1 0 0,2 4 15,-2 3-15,-2-1 0,-3 1 0,-5 0 16,-4 0-16,-4 2 0,-2-1 16,-8 0-16,-5 0 0,-3 0 15,-2-1-15,-4 3 0,-4 0 16,-2 2-16,1-2 0,1 1 15,3 0-15,2-2 0,3-5 0,3 2 16,5-1-16,3-1 16,4-2-16,5 1 0,4 0 15,4-2-15,3-1 0,8-3 0,5 1 16,3-2-16,0-2 0,4-1 16,3-2-16,-3 1 0,-2 0 15,-3-2-15,0 0 0,-6 0 16,-1 0-16,-3-3 0,-3-4 15,-2 2-15,-2 2 0,-3 1 16</inkml:trace>
  <inkml:trace contextRef="#ctx0" brushRef="#br1" timeOffset="43386.5501">20579 2865 0,'0'0'15,"0"0"-15,0 0 0,18 9 0,-18-9 0,20 14 16,-20-14 0,26 22-16,-13-10 0,-2 4 0,0 2 15,-1 0-15,-2 3 0,2 10 16,-1 3-16,-2-3 0,-3-1 15,-3 4-15,-2 3 16,-3 5-16,-1-2 0,-4-3 0,-2-1 16,-4 3-16,-2-2 0,1-3 15,-2-2-15,2-2 0,-1 0 0,1-5 16,-1-6-16,2-1 0,-1-2 16,3-3-16,1 0 0,1-2 15,1-2-15,2-6 0,-1-3 16,1-3-16,-1-2 0,2-3 15,2-2-15,0 3 0,2 1 16,0 0-16</inkml:trace>
  <inkml:trace contextRef="#ctx0" brushRef="#br1" timeOffset="43753.5631">21000 2689 0,'0'0'0,"0"0"15,15-8-15,-5 8 0,1 0 0,2 0 16,4 4-16,-1-1 0,0 1 16,1 0-16,0 3 0,-4 3 15,-2-2-15,-3 5 0,-3-1 16,-1 4-16,-4-4 0,-6 4 15,-4 0-15,-2 1 0,-1-1 0,-1-2 16,-3 2-16,2-4 16,1 2-16,0 1 0,2-1 15,3-3-15,1-4 0,3 0 0,2 0 16,1 1-16,2-1 0,5-4 16,3 1-16,2-1 0,3-3 15,6 2-15,5-1 0,-1 0 16,0 2-16,0 1 0,0-1 15,-1 1-15,1 3 0,-1-1 16,-5-2-16,-2 1 0</inkml:trace>
  <inkml:trace contextRef="#ctx0" brushRef="#br1" timeOffset="43967.5358">21104 3239 0,'0'0'0,"0"0"15,0 0-15,32 3 0,-32-3 0,38 2 16,-9-1-16,0 0 16,2-1-16,11 1 0,1 1 15,8-2-15,-3-2 0,-2 2 0,-5 2 16,-5-2-16,-6 0 0,0 2 16,-4-1-16,-6 0 0,-5 0 0,-3-1 15</inkml:trace>
  <inkml:trace contextRef="#ctx0" brushRef="#br1" timeOffset="44218.3933">21518 3117 0,'0'0'0,"0"0"0,0 0 16,0 0-16,0 0 0,-19 21 15,19-21-15,-15 22 0,15-22 16,-18 32-16,8-13 0,0 1 0,1 0 16,1 1-16,-1 2 15,-2 5-15,1 0 0,2 1 0,3 1 16,1-2-16,3-4 0,2 5 16,4-1-16,0-6 0,3-4 15,-3-2-15,0-4 0,-1-2 16</inkml:trace>
  <inkml:trace contextRef="#ctx0" brushRef="#br1" timeOffset="44602.5418">22303 2955 0,'0'0'0,"0"0"16,0 0-16,-23 12 0,23-12 0,-27 17 16,11-4-16,-2 3 0,0 2 15,-7 7-15,0 4 0,3 0 16,2-1-16,-2 11 0,2 2 15,4-3-15,1-3 0,6 0 16,5-1-16,2 2 0,2-2 0,2-3 16,3-1-16,2-4 0,1-4 15,4-2-15,2-2 16,2-5-16,-1-3 0,3-4 0,2-3 16,-4-5-16,2 0 0,3-3 15,3 0-15,-4 0 0,-5 1 0,-1 1 16</inkml:trace>
  <inkml:trace contextRef="#ctx0" brushRef="#br1" timeOffset="44900.7351">22628 2997 0,'0'0'0,"0"0"0,0 0 0,0 0 16,0 0-16,10 32 0,-10-32 16,10 27-16,-4-10 0,0 1 15,2 1-15,0 1 0,0-1 0,1 6 16,2 2-16,-1-4 0,0 2 16,-1-3-16,-1-2 0,-2-2 15,1-1-15,0-2 0,-2 0 16,1-4-16,-2-1 0,-1-2 15,1-4-15,-1 0 0,1-3 16,-1-6-16,-2-6 0,0 4 0,0 1 16,0 1-16</inkml:trace>
  <inkml:trace contextRef="#ctx0" brushRef="#br1" timeOffset="45201.2802">23053 3023 0,'0'0'0,"0"0"0,0 0 16,0 0-16,0 0 0,-18 29 15,18-29-15,-17 26 0,7-12 0,-5 7 16,-1 4-16,-2 0 16,1-1-16,-9 11 0,0 3 0,-1-3 15,1 0-15,-5 10 0,1 1 16,1-5-16,2-3 0,-7 5 15,0-1-15,4-8 0,3-5 16,0 1-16,2-3 0,7-7 0,0-1 16,3-3-16,1-4 15,4-2-15,3-2 0,1-5 0,1-3 16,1-1-16,3-2 0,0 0 16,0 2-16,1 1 0</inkml:trace>
  <inkml:trace contextRef="#ctx0" brushRef="#br1" timeOffset="45418.3416">23308 3273 0,'0'0'0,"0"0"0,22-3 0,-6 1 15,3 1-15,11-2 0,3 2 16,0 0-16,0 1 0,8-1 15,0 0-15,-5 1 0,-3-2 0,-2 4 16,-3-1-16,-4-1 16,-3 0-16,-5-1 0,-2-1 15,-3 0-15,-3 1 0,0 0 0</inkml:trace>
  <inkml:trace contextRef="#ctx0" brushRef="#br1" timeOffset="45668.3092">23577 3151 0,'0'0'0,"0"0"0,0 0 0,0 0 0,0 0 15,-19 27-15,19-27 16,-13 23-16,13-23 0,-15 27 0,8-10 16,0-1-16,0-1 0,1 2 15,-2 2-15,2-2 0,-1 0 16,-1 2-16,2-3 0,0 1 15,2-2-15,0-3 0,3-1 16,0-2-16,1-3 0,2-2 16,3-3-16,-2 0 0,0 0 0,0-1 15</inkml:trace>
  <inkml:trace contextRef="#ctx0" brushRef="#br1" timeOffset="46184.4285">24214 3024 0,'0'0'0,"0"0"0,0 0 16,0 0-16,0 0 0,27 14 0,-27-14 16,15 14-16,-15-14 0,14 20 15,-8-4-15,-2-5 0,0 3 16,-2 1-16,-2-1 0,-2 4 15,-3-2-15,-5 1 0,-4 1 16,-5 0-16,0-1 0,-3-1 16,-3 1-16,2-4 0,1-1 0,0 1 15,3-4-15,7-2 0,1-1 16,2-2-16,2 0 0,3-2 16,1-1-16,6-1 0,5-1 15,3-1-15,2 1 0,6-2 16,3 2-16,1 0 0,0 0 15,1 0-15,1 0 0,-1 3 16,0 0-16,4 3 0,-3 1 16,-4 0-16,-3 2 0,-4 1 15,-3 3-15,-4-1 0,-4 1 0,-5 2 16,-5-1-16,-1-1 0,0 1 16,-8 3-16,-1 0 0,-4-1 15,-3-3-15,-1 1 0,-3 1 16,3 0-16,1-2 0,-4 0 15,-1-3-15,2-1 0,4-1 0,3-2 16,2-4-16,2-1 16,0-1-16,3-2 0,3-4 15,5-5-15,3-2 0,-1 3 0,2 1 16,0 3-16</inkml:trace>
  <inkml:trace contextRef="#ctx0" brushRef="#br1" timeOffset="46551.7988">24688 2966 0,'0'0'0,"0"0"0,0 0 0,20 10 15,-20-10-15,19 13 0,-7-5 16,1 3-16,2 1 0,-1 3 15,1 3-15,-1 1 0,-2 1 0,1 9 16,-3 4-16,-3-4 16,-3 2-16,-3 6 0,-4 1 15,-3-3-15,-1-1 0,-2 0 0,-2-1 16,0-2-16,-2 1 0,-2 1 16,0-2-16,-1-7 0,1-2 15,-2-2-15,1-1 0,0-5 16,3 0-16,2-4 0,1-1 15,2-5-15,3-2 0,-3 0 16,-1-4-16,0-3 16,2-2-16,2-4 0,3-5 0,0 3 0,0 2 15,-1 1-15</inkml:trace>
  <inkml:trace contextRef="#ctx0" brushRef="#br1" timeOffset="46934.4942">25064 2706 0,'0'0'0,"0"0"16,0 0-16,0 0 0,22 3 0,-22-3 15,20 5-15,-20-5 16,23 10-16,-10-3 0,-1 0 15,-2 1-15,-3 1 0,-1 2 16,-3 1-16,-3 2 0,-3 0 0,-5 1 16,-4-1-16,-7 4 0,-2 3 15,-1-3-15,-2 0 16,3-1-16,2-4 0,1 2 0,1-3 16,4 2-16,3-5 0,2-2 15,3-1-15,2-3 0,2 1 16,7-1-16,5 0 0,4-2 15,4 3-15,4-2 0,4-1 16,0 3-16,1-3 0,5 1 16,0 1-16,-1 1 0,-2 0 0,-3 3 15,-1 0-15,-7 1 0,-2-3 16,-4 0-16</inkml:trace>
  <inkml:trace contextRef="#ctx0" brushRef="#br1" timeOffset="47135.4294">25095 3301 0,'0'0'0,"0"0"0,0 0 16,0 0-16,32 1 0,-32-1 15,39 1-15,-17 0 0,1 1 16,1 0-16,3-1 0,4 2 15,-4-1-15,-4-1 0,-3 2 16,-3-2-16</inkml:trace>
  <inkml:trace contextRef="#ctx0" brushRef="#br1" timeOffset="47318.3162">24990 3486 0,'0'0'0,"0"0"0,0 0 15,0 0-15,0 0 0,0 0 16,0 0-16,28-4 0,-28 4 0,38 1 16,-12-1-16,2 0 0,0-1 15,4 1-15,4 1 16,5 0-16,-1 1 0,-6 0 0,-5-1 16,-5 0-16</inkml:trace>
  <inkml:trace contextRef="#ctx0" brushRef="#br1" timeOffset="47841.6074">26186 3074 0,'0'0'0,"0"0"16,0 0-16,0 0 0,0 0 0,0 0 15,0 0-15,9 30 0,-9-30 0,0 0 16,3 29-16,-3-29 15,1 31-15,-1-14 0,-1 1 16,-1 3-16,0-2 0,-2 4 16,0 0-16,-1 0 0,1 0 0,-3 6 15,0 1-15,-1 1 0,0-3 16,1 0-16,0-1 0,-1 4 16,2-1-16,-1-2 0,1-3 15,1-3-15,-1 1 0,2-4 16,1-1-16,-1-1 0,1-1 0,1-4 15,1 0-15,0-5 16,0 1-16,-1 0 0,1-2 16,0-2-16,1 0 0,0-1 0,0-1 15,0-2-15,0 2 0,0-2 16,0 0-16,0 0 0,0 0 16,0 0-16,0 0 0,0 0 15,0 0-15,0 0 0,0 0 16,0 0-16</inkml:trace>
  <inkml:trace contextRef="#ctx0" brushRef="#br1" timeOffset="49185.3934">18405 4867 0,'0'0'0,"0"0"16,0 0-16,0 0 0,0 0 0,0 0 15,0 0-15,0 0 0,31 0 16,-31 0-16,31 1 16,-31-1-16,36 0 0,-17 1 0,1 3 15,-2-1-15,2 1 0,-1 1 16,0 2-16,-2 1 0,-1 1 15,0 4-15,-2 1 0,-5 0 16,-1-1-16,-5 3 0,-4 3 16,-3 0-16,-4 0 0,-5 1 15,-4 2-15,-3 0 0,-5-3 0,-6 8 16,-1 1-16,0-4 0,-1-2 16,-4 4-16,2 0 0,4-2 15,4-3-15,4-3 0,2-1 16,6-2-16,3-4 0,2-3 15,3-3-15,3 0 0,0-2 16,6-1-16,5-4 0,3-3 0,4-4 16,7-4-16,6-2 15,1-1-15,2-1 0,-6 3 0,-5 1 16,-3 4-16</inkml:trace>
  <inkml:trace contextRef="#ctx0" brushRef="#br1" timeOffset="49501.312">18958 4847 0,'0'0'16,"0"0"-16,0 0 0,0 0 0,0 0 16,-24 20-16,24-20 0,-25 19 15,25-19-15,-30 24 0,13-8 16,1 2-16,1 0 0,-8 8 15,1 1-15,3 0 0,1-2 16,2 2-16,2 1 0,1 3 16,3-2-16,4-1 0,4-2 15,1-2-15,2-2 0,4 0 0,2-2 16,3 0-16,1-4 0,1-1 16,3-1-16,-1-5 0,2-2 15,2 0-15,4 0 0,0 0 16,0-5-16,2 1 0,1-3 15,-5 1-15,-4-1 0,-2 1 16</inkml:trace>
  <inkml:trace contextRef="#ctx0" brushRef="#br1" timeOffset="50172.5939">19443 5161 0,'0'0'0,"0"0"16,0 0-16,28 0 0,-28 0 0,35-1 15,-10 1-15,0-1 16,3 1-16,9 0 0,2 2 16,-3-1-16,-1-1 0,4 3 15,-5 2-15,-6-1 0,-6-2 0,-3 1 16</inkml:trace>
  <inkml:trace contextRef="#ctx0" brushRef="#br1" timeOffset="50368.37">19482 5399 0,'0'0'0,"0"0"0,0 0 16,34-2-16,-34 2 0,40 0 0,-10-3 15,2 3-15,2 0 0,16-2 16,3 2-16,1 0 0,-10 0 0,-9 0 15</inkml:trace>
  <inkml:trace contextRef="#ctx0" brushRef="#br1" timeOffset="54034.8411">20368 4873 0,'0'0'0,"0"0"0,0 0 0,0 0 15,0 0-15,24-9 0,-15 8 0,3 1 16,2 0-16,3-1 0,0 1 15,1 0-15,0 1 0,1 1 16,0 1-16,7 2 0,-1 0 16,-2 0-16,-1 2 0,-2 2 15,-1-1-15,0 2 0,-1-1 16,-1 0-16,-3-1 0,0 3 16,-3 1-16,-4 1 0,-1 0 0,-5 1 15,-3 2-15,-3 0 0,-1 0 16,-5 2-16,-4-1 15,-3 2-15,-5 1 0,-5 2 0,-2 0 16,-3-2-16,-2-1 0,2-1 16,2-2-16,2 0 0,1 0 0,-2 1 15,1-1-15,4-2 16,1-1-16,6 0 0,2-3 16,5-1-16,2-2 0,3 0 15,1 0-15,1 0 0,2-2 0,2 1 16,2-2-16,2-1 0,3 1 15,3-1-15,3 1 0,1-4 16,2 2-16,2-2 0,0 1 16,2 0-16,2 1 0,0-2 15,0-1-15,-1 1 0,-1 0 16,-1 0-16,-2 0 0,0 0 0,0 1 16,-2-1-16,-1-1 15,1 1-15,-2 0 0,-2 1 16,-2 0-16,-2 1 0,0-1 0,0 0 15,-1 0-15,0 0 0,-1 1 16,0 1-16,-2-1 0,0-1 16,1 1-16,-2 0 0</inkml:trace>
  <inkml:trace contextRef="#ctx0" brushRef="#br1" timeOffset="54360.4523">21290 5192 0,'0'0'0,"0"0"16,22-2-16,-8 1 0,1 0 0,11 0 15,6 1-15,1 0 0,2 0 16,8 3-16,-1 0 0,-3 1 0,-3-1 16,2 0-16,0-1 15,1 1-15,-7-1 0,-5 0 16,-1 2-16,-5 0 0,-3-2 0,-4 1 16,-2-2-16,-3 0 0,-2 1 15,-1-2-15,-3 0 0,-3 0 16,-1-4-16,0 1 0,1 3 15,-2-2-15</inkml:trace>
  <inkml:trace contextRef="#ctx0" brushRef="#br1" timeOffset="54684.9887">21723 5032 0,'0'0'0,"0"0"0,0 0 0,0 0 16,0 0-16,-9 24 0,9-24 15,-6 21-15,2-11 0,0 4 16,-1 2-16,1-1 0,1 0 0,-1 1 16,1 1-16,1-1 0,0-2 15,0 2-15,-2-2 0,2 1 16,0-1-16,0 3 0,-1-2 15,1-1-15,1-3 0,0-3 16,1 0-16,-1 0 0,0-1 0,1 0 16,0 1-16,0 0 0,0-2 15,-1-1-15,-2-2 0,2 0 16,0 1-16,0-3 0</inkml:trace>
  <inkml:trace contextRef="#ctx0" brushRef="#br1" timeOffset="56068.6447">22775 5047 0,'0'0'0,"0"0"15,0 0-15,0 0 0,8-20 0,-6 13 16,0 1-16,-1-2 0,0 0 15,-1 0-15,0 1 0,-2 0 16,-2-1-16,-3 1 0,-1 0 16,0 2-16,-2 3 0,-2-1 15,-2 3-15,-2 3 0,-3 0 0,-1 1 16,-1 2-16,-5 3 16,0 1-16,0 2 0,-2 2 0,2 3 15,1 1-15,-3 4 0,4 0 16,3 1-16,3 0 0,4 1 15,2 1-15,2-4 0,2-2 16,4 0-16,1 0 0,3-1 16,3 1-16,0-3 0,2 2 15,4-2-15,3-5 0,4 1 16,1-1-16,2-3 0,1 0 16,1-1-16,2-3 0,3-1 0,0-4 15,-1-3-15,1-2 16,0 1-16,2 0 0,-1-2 0,0-3 15,-2-2-15,-2 0 0,-1 0 16,0 2-16,0-2 0,-1-3 16,0 1-16,0 0 0,-2-1 15,-2 0-15,-3 2 0,-1-2 16,-2 2-16,-2 2 0,-1 0 16,-2 2-16,0 0 0,-2 3 0,0 0 15,-2 2-15,-1 2 0,-1 2 16,0 0-16,-3 1 0,-2 2 15,-1 3-15,-2 1 0,-2 1 16,1 1-16,0 2 0,0 0 16,2-2-16,0 3 0,1-1 0,1 0 15,2-1-15,2-2 16,1-1-16,0-2 0,2 1 0,0-3 16,1 1-16,3-2 0,1-1 15,0 0-15,2 0 0,0-1 16,1-1-16,1 0 0,0 0 15,0-3-15,0-2 0,0-1 16,0-1-16,0 0 0,0 0 16,-1-2-16,-1 1 0,0-5 15,-3 2-15,0 1 0,-2 2 0,-1-2 16,0 1-16,-1 1 0,-1 2 16,0-1-16,0 0 0,0 1 15,1 0-15,2 0 0,1 0 16,1 0-16,0 2 0,2 0 15,1 2-15,2 1 0,2 1 16,0 1-16,0 0 0,-1 2 16,0 2-16,-1 0 0,0 1 15,0 1-15,-1 2 0,-1 0 16,-2 0-16,0 3 0,-3 1 0,1 5 16,-2-1-16,-3 0 0,-2 1 15,-4 0-15,-1 0 0,-3 0 16,-2 1-16,-2 0 0,0 0 15,1-3-15,0-1 0,-1-1 16,1 1-16,0-3 0,1-1 0,2-3 16,2-1-16,2 0 15,1-1-15,5-5 0,7-2 16,0-6-16,2-4 0,-1 1 0,-1 2 16,-2 2-16</inkml:trace>
  <inkml:trace contextRef="#ctx0" brushRef="#br1" timeOffset="56635.6623">23822 4914 0,'0'0'0,"0"0"0,0 0 0,0 0 16,0 0-16,-20 24 0,20-24 15,-21 21-15,10-9 0,-1 3 16,-3 2-16,2 1 0,0 1 16,-5 6-16,1 0 0,0 0 0,0 0 15,3-2-15,1 0 16,2-1-16,3-1 0,0 5 0,4-3 16,1-2-16,2-3 0,3-1 15,3-1-15,1-7 0,2-1 16,3-3-16,2 1 0,2-4 15,3-1-15,3-3 0,2-4 16,-1 0-16,0-3 0,9-2 16,2-2-16,-3-2 0,-3 2 0,2-4 15,1-3-15,-4 2 16,-1 0-16,0-5 0,-3 0 0,-4 1 16,-3 1-16,-3 1 0,-2-1 15,-5 5-15,-4 2 0,-2-1 16,-3 0-16,-1 1 0,-4 4 0,-4 1 15,-4-1-15,2 2 16,-1 2-16,-4 2 0,-2 3 16,1 1-16,2 1 0,0 0 15,1 3-15,3-1 0,0 3 0,3-1 16,2 2-16,1 2 0,3 1 16,1 2-16,2 2 0,2-3 15,1 0-15,4 3 0,5 0 16,2 2-16,3 1 0,3 6 15,2 3-15,-5-6 0,-2-3 0,-2-3 16</inkml:trace>
  <inkml:trace contextRef="#ctx0" brushRef="#br1" timeOffset="57618.8052">18454 6080 0,'0'0'0,"0"0"0,0 0 15,0 0-15,-3 21 0,3-21 16,-3 25-16,3-25 0,-5 29 16,3-11-16,-1 3 0,0 0 0,0-2 15,1 1-15,0-1 0,-1 3 16,-1-2-16,1-2 0,-1 0 16,1-4-16,2 0 0,0-3 15,0 0-15,0-4 0,0 1 16,2-5-16,1 0 0,2-6 15,1 2-15,1-5 0,0 2 16,1-3-16,-1 0 0,1 0 16,0-1-16,0-2 0,1-1 0,1 0 15,0 0-15,2-5 0,-1 5 16,-1-1-16,-2-1 0,0 4 16,-1-1-16,0 3 0,-2 1 15,0 2-15,-1 3 0,0-1 16,1 2-16,-1 2 0,0 2 0,2 1 15,-1 4-15,0 2 16,1 0-16,-1 2 0,1 2 16,-2 2-16,0 1 0,1 8 15,-2 2-15,0-2 0,-1 2 0,-1 1 16,0 3-16,-1 0 0,-1 0 16,-3 7-16,-1-3 0,-2 2 15,-1-1-15,-2-1 0,-1 3 16,-3 3-16,-1-2 0,0-4 15,-2-4-15,-1 0 0,-1-3 0,-5-4 16,-4 3-16,3-6 16,1-1-16,-2 1 0,0-2 15,-1-2-15,0-3 0,2-2 0,-1-4 16,-1-2-16,-1-2 0,-1-3 16,1-3-16,0-2 0,1 0 15,1-4-15,-1-2 0,6-4 16,3-1-16,5 2 0,3 3 15,2 1-15</inkml:trace>
  <inkml:trace contextRef="#ctx0" brushRef="#br1" timeOffset="57818.8139">19061 6344 0,'0'0'0,"9"-1"0,4-1 16,4 1-16,1-1 0,11 2 16,2 2-16,0 1 0,0 1 0,3 0 15,-3 3-15,-7-3 0,-5 3 16,-4-3-16,-3 0 0,-2-1 16</inkml:trace>
  <inkml:trace contextRef="#ctx0" brushRef="#br1" timeOffset="57984.633">18969 6586 0,'0'0'0,"0"0"0,0 0 16,0 0-16,30 1 0,-30-1 0,37 2 16,-14-1-16,2-1 0,6 4 15,4-1-15,9 0 0,-1 1 16,-6-3-16,-7 2 0,-5-2 0</inkml:trace>
  <inkml:trace contextRef="#ctx0" brushRef="#br1" timeOffset="60603.2254">20165 6244 0,'0'0'0,"0"0"0,0 0 16,0 0-16,0 0 0,22-4 0,-22 4 15,0 0-15,30-3 0,-30 3 16,31 3-16,-15 1 0,1-1 16,-1 1-16,1 1 0,-1 2 15,1-1-15,-3 4 0,-1-2 16,-1 2-16,0 1 0,-1 3 16,-3 0-16,-1 0 0,-3 1 0,-3-1 15,-3 1-15,-1 0 16,-1-1-16,-4 0 0,-3 3 15,-4-3-15,-2-2 0,-1 1 0,-1-2 16,1 0-16,-1 0 0,-1 0 16,0-1-16,3-2 0,1-2 15,3-2-15,1 2 0,2-1 16,2-2-16,2 1 0,0-1 16,2 0-16,0-2 0,4-1 15,0 0-15,0 0 0,7 1 0,1-1 16,2 0-16,1 0 0,1-1 15,1 1-15,2 1 0,1 2 16,0 0-16,4 1 0,0 2 16,-2 2-16,-2-1 0,-1 1 15,-3 1-15,-2-1 0,-3 3 16,-1 0-16,-2 4 0,-1-1 16,-2 3-16,-4 0 0,-1-1 15,-4 1-15,-2-2 0,-3-1 16,-2 4-16,-1-1 0,1 0 0,-3-1 15,-2 1-15,-5 1 0,-2 0 16,2-3-16,1-1 0,1-3 16,0-1-16,-2 0 0,1-3 15,0-2-15,1 2 0,2-4 16,1 1-16,2-1 0,1-3 16,-2-1-16,0-1 0,0-5 15,2 0-15,2 0 0,3 0 0,2 3 16</inkml:trace>
  <inkml:trace contextRef="#ctx0" brushRef="#br1" timeOffset="60818.6083">19620 6529 0,'0'0'0,"0"0"0,0 0 0,0 0 15,0 0-15,0 0 0,0 0 16,0 0-16,30-10 0,-30 10 16,32 0-16,-32 0 0,42 0 0,-18 1 15,1 2-15,1 0 0,-1 1 16,3-1-16,-5 0 0,-3-2 16</inkml:trace>
  <inkml:trace contextRef="#ctx0" brushRef="#br1" timeOffset="61218.8818">20890 6555 0,'0'0'0,"0"0"16,0 0-16,21-3 0,-21 3 0,35 3 15,-12 0-15,2-3 16,2 1-16,9 2 0,1 0 16,0 3-16,-1-1 0,6-1 15,-3-2-15,-5-1 0,-3 2 0,-1-2 16,-2 1-16,-2-1 16,-4-1-16,-6-1 0,-4-5 0,-2 3 15,-1 0-15,-2 2 0</inkml:trace>
  <inkml:trace contextRef="#ctx0" brushRef="#br1" timeOffset="61454.7441">21236 6394 0,'0'0'0,"0"0"0,0 0 15,0 0-15,0 0 0,0 0 16,-6 32-16,6-32 0,-4 25 0,4-25 16,-7 36-16,3-12 15,-1-2-15,-1 6 0,-2 1 16,-3 7-16,0-4 0,2 1 16,2 1-16,2-6 0,0-5 0,1-5 15</inkml:trace>
  <inkml:trace contextRef="#ctx0" brushRef="#br1" timeOffset="61918.8712">22387 6504 0,'0'0'0,"0"0"0,0 0 0,0 0 16,0 0-16,-3-21 0,3 21 16,0 0-16,-13-18 0,13 18 15,-24-10-15,8 9 0,-2-2 0,-1 3 16,1 0-16,0 1 16,0 4-16,-3 0 0,1 5 0,5-3 15,4 1-15,3 3 0,5 3 16,3 0-16,3 0 0,3 1 15,1-1-15,2 0 0,2 1 16,4 2-16,1-2 0,0 1 16,-2-3-16,1 7 0,0-2 15,-4 0-15,-1 0 0,-4-3 16,-1 2-16,-4-2 0,-1-2 0,-6-1 16,-3-2-16,-2 3 0,-2-2 15,-3-2-15,-3 0 0,-2-1 16,-2-1-16,-6-1 0,-1-1 15,6-2-15,3-2 0,1-1 16,2-4-16,2 0 0,3-3 0,6-3 16,5-4-16,1 3 0,0 3 15,0 1-15</inkml:trace>
  <inkml:trace contextRef="#ctx0" brushRef="#br1" timeOffset="62620.0691">22611 6565 0,'0'0'0,"0"0"16,0 0-16,0 0 0,0 0 0,12 25 15,-12-25-15,4 25 16,-4-25-16,4 24 0,-4-8 16,-2-2-16,0 3 0,-1-2 0,-1 2 15,-1-2-15,0-1 0,-1 0 16,2-3-16,-2-1 0,1-2 15,0-1-15,2 0 0,1-1 16,0-1-16,0-1 0,2-4 16,0 0-16,5 0 0,0-4 15,3-6-15,1 2 0,0-2 0,1 2 16,1-5-16,1 5 0,1-3 16,7-2-16,2 2 15,-1 0-15,-1 0 0,0 4 0,-2-3 16,0 4-16,0 0 0,-1 3 15,1 3-15,0 0 0,-1 3 0,0-2 16,-2 5-16,-2-1 16,0 1-16,-4 5 0,-1 0 15,-1 3-15,-2-3 0,0 3 16,-2 0-16,-1 0 0,-1-3 0,0 0 16,1-1-16,-2-2 0,0-1 15,0 0-15,0-3 0,0 0 16,-2 3-16,2-4 0,0 1 15,0-4-15,0 0 0,3-4 16,-1 0-16,0-3 0,1 0 16,3 0-16,2-4 0,0 1 15,1 2-15,2-2 0,3-1 16,-1 1-16,0-1 0,4 0 16,-1-1-16,1 2 0,-1 2 0,0-1 15,-2 2-15,-1 3 0,0-3 16,1 7-16,-2 0 0,-1 3 15,-1-2-15,-1 5 0,-1 2 16,0 1-16,-1 0 0,-2 2 16,1 2-16,-3 1 0,0-2 15,0 2-15,-1 3 0,-1-5 16,-1 1-16,0-2 0,0 0 16,0-4-16,0 1 0,0-2 0,0 2 15,0-5-15,0 1 0,0-4 16,0 0-16,-2-4 0,-1-1 15,1-1-15,0 2 0,1-2 16</inkml:trace>
  <inkml:trace contextRef="#ctx0" brushRef="#br1" timeOffset="62813.0864">23255 6258 0,'0'0'0,"0"0"0,0 0 0,0 0 16,0 0-16,0 0 0,0 0 15,1 26-15,-1-26 0,4 24 16,-4-24-16,4 28 0,-4-28 0,2 18 16</inkml:trace>
  <inkml:trace contextRef="#ctx0" brushRef="#br1" timeOffset="63484.898">23927 6318 0,'0'0'0,"0"0"0,0 0 16,0 0-16,0 0 0,0 0 15,0 0-15,-17 15 0,17-15 16,-18 15-16,18-15 0,-23 22 16,11-9-16,-2 4 0,-2 1 15,0 0-15,-1 0 0,-5 10 16,0 2-16,2-1 0,2-1 0,1 0 16,0 1-16,1 3 0,2-3 15,2-1-15,1 0 16,4-6-16,1-1 0,2-4 0,1-4 15,2 1-15,1-4 0,3 1 16,0-4-16,1-3 0,2-1 16,3-3-16,4-3 0,3-2 15,3-1-15,3-4 0,2-2 16,1-2-16,0-1 0,7-6 16,2-5-16,-4 3 0,-4-2 0,5-4 15,-1 0-15,-3 4 0,-3 0 16,-3 0-16,-1 0 0,-4 0 15,-1 0-15,-4 3 0,-3-1 16,-1 4-16,-3 4 0,-3-2 16,-2-1-16,-2 4 0,-2-1 15,-4 5-15,-3-1 0,-3 1 16,0 5-16,-3-1 0,-1 5 16,0-1-16,-1 2 0,-3 3 15,-2 3-15,3-1 0,1 5 0,0 1 16,0 3-16,0-2 0,2 1 15,1 2-15,3 2 0,2-3 16,3 1-16,3-1 0,1 0 16,3-2-16,2-1 0,1 2 15,2 1-15,2-3 0,3 0 16,3 0-16,2-1 0,-2-2 16,1 1-16,5-1 0,2 2 0,2-2 15,1 2-15,2-1 0,-2 1 16,-4-3-16,-4 0 0,-2-3 15</inkml:trace>
  <inkml:trace contextRef="#ctx0" brushRef="#br1" timeOffset="64634.9761">17810 4792 0,'0'0'15,"0"0"-15,0 0 0,0 0 0,-12-18 16,12 18-16,-6-8 0,2 6 15,1 0-15,0 4 0,-1 1 16,2 1-16,1 3 0,2 3 16,1 2-16,2 2 0,0 1 0,1 5 15,-1 0-15,0 4 0,1 1 16,-1 10-16,0 1 16,-1 0-16,-1-1 0,0 8 15,0 0-15,-2-2 0,-1 0 0,-3 5 16,-3-1-16,-1-6 0,-2-1 15,-7 1-15,-4 0 0,0-5 16,0-3-16,-5 1 0,-4-2 16,0-3-16,2-4 0,-4 2 15,2-3-15,2-5 0,2-5 16,1-1-16,3-1 0,4-2 16,1-2-16,6-3 0,3-2 15,2-2-15,0-1 0,2 1 0,1-3 16,0 2-16,3 2 0,-2 0 15,2 0-15,0 0 0,0 0 0,1 4 16,3-2-16,0 3 16,1 2-16,1 3 0,1 3 15,0 0-15,1 1 0,1 4 16,0 5-16,-2 2 0,0 0 0,1 4 16,-1 3-16,1 9 0,-1 0 15,-2 3-15,1 5 16,-1-3-16,0 0 0,-1 8 0,1 0 15,-2-1-15,-1-5 0,-1 9 16,-1-1-16,0-6 0,0-7 0,-1 0 16,-1-1-16,0-5 15,-2-5-15,0 4 0,1 1 16,-1-10-16,2-6 0,-1 1 16,-2-2-16,2-5 0,1-4 0,0 0 15,-1-1-15,1-2 16,1-1-16,-2-1 0,-2 0 15,0-2-15,-3 0 0,2-1 0,1-1 16,1 1-16</inkml:trace>
  <inkml:trace contextRef="#ctx0" brushRef="#br1" timeOffset="66235.5708">16780 8376 0,'0'0'0,"0"0"0,0 0 0,0 0 16,26-6-16,-26 6 0,33-3 16,-33 3-16,43 0 0,-18 2 15,4-1-15,0 2 0,-1 0 16,10 3-16,-1 2 0,-3 1 16,0 2-16,1 3 0,-4 3 15,-6-2-15,-4 1 0,-4 2 0,-5 1 16,-3-1-16,-3 1 0,-6 1 15,-5 1-15,-4-2 0,-3 0 16,-6 1-16,-5 3 0,-2-2 16,-2-1-16,-8 4 0,-3-4 15,2 0-15,1-2 0,2-4 16,1 0-16,5-3 0,5-1 0,4-4 16,5 0-16,3-5 15,4-3-15,8-7 0,8-5 0,-4 6 16,0 1-16,-2 1 0</inkml:trace>
  <inkml:trace contextRef="#ctx0" brushRef="#br1" timeOffset="66535.755">17579 8272 0,'0'0'0,"0"0"15,0 0-15,-31 16 0,18-7 16,-4 2-16,-4 4 0,-5 4 16,0 1-16,1 5 0,-1 4 15,-3 3-15,4-3 0,3 1 16,2 0-16,5-2 0,4-3 0,4 4 16,3-3-16,4-6 15,2-1-15,5 0 0,3-1 0,1-3 16,1-2-16,6-2 0,4-3 15,1-1-15,2-2 0,2-2 16,2-1-16,-1-1 0,1 0 16,-3 0-16,-5-1 0,-4 2 0</inkml:trace>
  <inkml:trace contextRef="#ctx0" brushRef="#br1" timeOffset="66739.9373">17764 8609 0,'0'0'0,"9"0"0,5 0 15,4 0-15,3 0 0,10 1 16,2 2-16,8 1 0,-2-1 0,-2 0 16,-3 0-16,-3-1 15,-3 0-15,4-1 0,-3 1 0,-8-2 16,-3 0-16,-4 0 0,-3 0 15,-2 0-15</inkml:trace>
  <inkml:trace contextRef="#ctx0" brushRef="#br1" timeOffset="67001.7651">18030 8486 0,'0'0'0,"0"0"0,0 0 16,-3 19-16,3-19 0,-3 21 16,3-21-16,-4 32 0,2-15 0,-2 1 15,1-1-15,0 1 0,0 1 16,-2 3-16,0 0 16,0-1-16,2-2 0,1-2 15,-1-2-15,2-4 0,0-1 0,2-6 16,3-5-16,-1 1 0,-1-1 15,0 1-15</inkml:trace>
  <inkml:trace contextRef="#ctx0" brushRef="#br1" timeOffset="67718.6356">18482 8297 0,'0'0'0,"0"0"15,0 0-15,0 0 0,0 0 16,3 21-16,-3-21 0,0 24 16,0-24-16,-1 28 0,-1-10 15,0 2-15,0-1 0,-1 2 16,1 0-16,0 0 0,1-2 16,0 6-16,0-3 0,0-2 0,-1-2 15,2-3-15,0-3 16,2-1-16,0-1 0,3-2 0,3-3 15,1-4-15,3-1 0,6-3 16,1-1-16,0-4 0,0 0 16,2-2-16,3-1 0,-2-1 15,-2 0-15,0-2 0,-1-3 16,1-3-16,-3-1 0,0 2 16,-1 1-16,-2 1 0,-3 1 15,-3 0-15,0-1 0,-2 3 0,-2 2 16,-1 2-16,1 2 0,-2 3 15,0 1-15,-2 2 0,0 2 16,0 0-16,-3 1 0,1 3 16,-2 0-16,2 2 0,0 1 0,-2 3 15,1 3-15,-1 6 16,-1 0-16,1 5 0,0 1 16,-1 1-16,1 1 0,-2 4 0,0 3 15,-2 8-15,0 0 0,-1 2 16,0 2-16,-2-1 0,0-1 15,-2 14-15,0 3 0,1-5 16,2-3-16,-3 10 0,-1 0 16,1-3-16,0-3 0,-6 7 15,-3-4-15,1-7 0,0-9 0,1 3 16,2 3-16,-1-7 16,0-7-16,-8 14 15,0-9-15,11-21 0,-2-3 0,1-4 0,1 1 16,3-3-16,2-1 0,-2-5 15,0-1-15,-1-4 0,-3-4 16,-6-1-16,-4-3 0,2 0 16,0-3-16,-6-4 0,-4-5 15,1 2-15,-1 0 0,-10-7 16,-3-4-16,1 2 0,3 3 0,1-5 16,0-4-16,10-4 0,8-2 15,3 7-15,6 7 0,5 9 16</inkml:trace>
  <inkml:trace contextRef="#ctx0" brushRef="#br1" timeOffset="67936.0144">18993 8506 0,'0'0'0,"17"-4"0,2 1 0,9 1 15,0-1-15,19 1 0,7 4 16,3-1-16,-5 2 0,5 1 16,-4 2-16,-11 1 0,-8 0 0,-10 1 15,-6 2-15,-11-3 0,-8-2 16,-1-2-16,1 0 16,1-1-16</inkml:trace>
  <inkml:trace contextRef="#ctx0" brushRef="#br1" timeOffset="68101.5526">18966 8832 0,'0'0'0,"0"0"0,0 0 16,37 3-16,-37-3 0,39 3 16,-11 0-16,-1-1 0,2 0 0,11 1 15,3 0-15,-7 0 0,-6-2 16,-5 2-16</inkml:trace>
  <inkml:trace contextRef="#ctx0" brushRef="#br1" timeOffset="68368.8936">19906 8731 0,'0'0'0,"0"0"0,23-5 0,-7 3 16,3 2-16,11 0 0,4 2 16,0 0-16,-1-2 0,9 3 15,1 1-15,-3 0 0,-4-1 16,-3 0-16,-3 0 0,-3-1 0,-3 0 16,-1-1-16,-3-1 15,-6 0-15,-2 0 0,-1-4 0,-1-3 16,-2 1-16,-1 1 0,-2 2 15</inkml:trace>
  <inkml:trace contextRef="#ctx0" brushRef="#br1" timeOffset="68622.778">20717 8574 0,'0'0'0,"0"0"0,0 0 15,0 0-15,0 0 0,0 34 16,0-34-16,1 29 0,-2-12 0,0 3 16,-1 4-16,0-1 15,-2 1-15,0 6 0,-1 0 16,0-1-16,2-1 0,0-1 16,0-1-16,1-2 0,1-1 0,1 3 15,2-1-15,3-4 0,0 0 16,3-7-16,1-9 0,-4 1 15,1-3-15,-2-1 0</inkml:trace>
  <inkml:trace contextRef="#ctx0" brushRef="#br1" timeOffset="68868.4439">21317 8766 0,'0'0'0,"12"0"0,6 1 0,3 2 16,3 0-16,15 1 0,15 3 16,-3 0-16,-2 3 0,11-1 15,0 0-15,-3-2 0,-4-1 16,2-1-16,-6 0 0,-7-1 0,-5 2 16,-4 0-16,-4 0 15,-4-3-15,-5-3 0,-5-4 0,-3-5 16,-4 3-16,-3 2 0,0 1 15</inkml:trace>
  <inkml:trace contextRef="#ctx0" brushRef="#br1" timeOffset="69134.7782">21837 8543 0,'0'0'0,"0"0"16,0 0-16,0 0 0,0 0 16,-1 24-16,1-24 0,-3 26 15,3-26-15,-6 34 0,0-11 16,0 0-16,-2 2 0,-2 10 0,-1 2 16,1 0-16,0 0 0,-1 9 15,2 0-15,3-2 0,0-3 16,3 7-16,3-4 0,0-8 15,0-8-15,0-7 0</inkml:trace>
  <inkml:trace contextRef="#ctx0" brushRef="#br1" timeOffset="69618.6186">23568 8219 0,'0'0'0,"0"0"0,0 0 16,-23 19-16,13-11 0,-4 5 0,-4 4 15,-1 3-15,-1 2 0,-6 12 16,-1 2-16,-4 9 0,2-2 15,-7 12-15,3 2 0,6-1 16,4-3-16,2 9 0,5 0 16,5-5-16,3-5 0,4 9 15,3 0-15,4-4 0,3-4 0,7-1 16,5-1-16,0-4 0,3-4 16,0-2-16,0 1 0,2-3 15,2-1-15,15 5 0,1-16 16,-24-16-16,-5-2 0,-3-4 15</inkml:trace>
  <inkml:trace contextRef="#ctx0" brushRef="#br1" timeOffset="70072.4322">24201 8617 0,'0'0'0,"0"0"0,-8-11 16,3 7-16,-2 0 0,-2 0 16,-2-3-16,-3 1 0,-4 1 0,-6 0 15,-1 2-15,-2 2 0,0 2 16,0 1-16,2 1 0,2 1 15,2 3-15,0 4 0,4 4 16,7-3-16,4 1 0,6 7 16,6 3-16,3 0 0,3-1 15,3 0-15,1-1 0,2 0 16,-1 1-16,1 1 0,1 1 16,-3-2-16,-1-1 0,-3 1 0,-3-1 15,-5-5-15,-2 0 0,-6 1 16,-5-1-16,-2-2 0,-1-1 15,-6-2-15,-3-2 16,-3-1-16,-1 0 0,-1-3 0,1-2 16,2-1-16,2-4 0,1-1 15,1-2-15,5-5 0,3 1 0,5-4 16,5 1-16,0 1 0,0 2 16,1 2-16</inkml:trace>
  <inkml:trace contextRef="#ctx0" brushRef="#br1" timeOffset="70753.8603">24316 8703 0,'0'0'0,"0"0"0,0 0 15,0 0-15,0 0 0,0 0 0,12 25 16,-12-25-16,4 20 0,-4-20 16,1 28-16,-1-12 0,0 1 15,-2 2-15,-1 1 16,-1-1-16,1-1 0,-1 5 0,-1 0 15,1-2-15,-2-2 0,2 0 16,0-1-16,0-5 0,2-3 16,0 0-16,0-3 0,1-2 15,1-3-15,0-2 0,2-2 16,0 0-16,0-3 0,1 0 16,2-3-16,0 0 0,2-1 0,2-2 15,1 0-15,1-2 0,0 1 16,3-2-16,0-1 0,0 3 15,-2 0-15,0 1 0,0 1 16,-1 2-16,0-1 0,0 3 16,1 1-16,2 3 0,-1 0 0,0 4 15,0 0-15,-1 2 16,0 0-16,0 3 0,-4 2 16,0 2-16,-1 0 0,-2 0 0,0 2 15,-1-2-15,-1 1 0,1-1 16,-1 1-16,-1-4 0,0 0 15,-1-1-15,1 0 0,-1-2 16,-1 0-16,1-2 0,0-1 16,-1-2-16,2 3 0,-2-3 15,2-5-15,2-1 0,0 1 16,3-2-16,1-2 0,2 1 0,0 0 16,0-2-16,1 0 15,0 2-15,0-2 0,1-2 0,1 2 16,-2 0-16,0 3 0,0 2 15,1 4-15,-3 1 0,-1 1 16,2 1-16,1 3 0,0 0 16,0 1-16,2 3 0,-1 2 15,-1 0-15,-2 0 0,-2 1 16,0 0-16,-2 0 0,0-2 0,-1-1 16,-1-1-16,1-3 0,-2 0 15,0-1-15,-1-1 0,-1-3 16,3 3-16,-6-5 0,-2-4 15,-4-1-15,-3-1 0,2 1 16,1 0-16,1 1 0</inkml:trace>
  <inkml:trace contextRef="#ctx0" brushRef="#br1" timeOffset="70949.5839">24842 8455 0,'0'0'0,"0"0"16,0 0-16,0 0 0,0 0 0,12 17 15,-12-17-15,5 20 0,-5-20 16,2 21-16,0-10 16,-1-2-16,0-2 0,-1-1 0</inkml:trace>
  <inkml:trace contextRef="#ctx0" brushRef="#br1" timeOffset="71535.0455">25266 8520 0,'0'0'15,"0"0"-15,0 0 0,0 0 0,0 0 0,0 0 16,-2 28-16,2-28 15,-2 24-15,2-24 0,-9 37 16,3-18-16,1 2 0,-3 3 16,-2 4-16,-3 6 0,1-2 0,0 3 15,0 2-15,-2 5 0,3-3 16,3 0-16,1 0 16,1-6-16,2-3 0,1 2 0,2-4 15,1-5-15,2-5 0,3-3 16,4-4-16,0-3 0,2-2 0,3-4 15,5-2-15,-1-3 16,-3-1-16,5-4 0,3-2 16,-2-2-16,-1-3 0,0-5 15,0-4-15,-3 0 0,-1 2 0,-1-10 16,-2-2-16,0 3 0,-4 3 16,-1 0-16,-1 0 15,-3 1-15,-3 1 0,-2 1 0,-2-1 16,-1 2-16,-1 4 0,-3-1 15,-2 0-15,-1 2 0,-1 2 0,-4 4 16,-4 2-16,1 1 16,2 1-16,-1 3 0,-1 4 15,4 1-15,0 1 0,-1 5 16,-3 2-16,3 1 0,1-1 0,2 1 16,1 3-16,2 1 0,2 1 15,5 4-15,3 1 0,4-1 16,4 1-16,6 1 0,6 1 15,0 0-15,-1-3 0,5 2 16,5 1-16,-3-4 0,-2-1 0,0-1 16,-7-2-16,-2-4 15</inkml:trace>
  <inkml:trace contextRef="#ctx0" brushRef="#br1" timeOffset="71751.8816">26048 8960 0,'0'0'15,"11"2"-15,4 1 0,3 1 0,2 0 16,12 0-16,5 2 16,6-2-16,-3 0 0,4 0 0,-3-1 15,-6-2-15,-4 1 0,-7-4 16,-4 0-16,-4-3 0,-5-1 15,-2 0-15,-3 2 0,0 1 16</inkml:trace>
  <inkml:trace contextRef="#ctx0" brushRef="#br1" timeOffset="71969.091">26243 8741 0,'0'0'0,"0"0"15,0 0-15,0 0 0,0 0 0,0 27 16,0-27-16,-1 26 16,1-26-16,-2 30 0,1-10 15,-1-1-15,-1 1 0,1 2 16,0 3-16,0 6 0,1-2 0,1 0 16,1 0-16,1-4 0,1-2 15,1-3-15,-2-3 0,0-4 16</inkml:trace>
  <inkml:trace contextRef="#ctx0" brushRef="#br1" timeOffset="72785.6064">27292 8785 0,'0'0'15,"0"0"-15,0 0 0,0 0 0,1-26 16,-1 26-16,2-15 16,-2 6-16,0 3 0,0-1 0,0 2 15,-2 0-15,-1 2 0,-5 1 16,-3 1-16,-1 1 0,0 2 15,-4 2-15,-2 3 0,-1 1 16,0 2-16,-5 6 0,0 5 16,1-1-16,3 0 0,0 1 15,0 2-15,-1 3 0,4-2 0,4 1 16,3 1-16,5-2 0,1-3 16,5 1-16,5-1 15,1-2-15,0-1 0,7-2 0,2-1 16,3-3-16,3 0 0,3-5 15,4-1-15,0-3 0,0-3 0,3-2 16,4 0-16,-3 0 16,0-1-16,8-4 0,-1-4 15,-4 0-15,-7 0 0,0-2 16,-1-4-16,-3 1 0,-2 2 0,-3 1 16,-3-2-16,-5 2 0,-3 0 15,-3 4-15,-1-1 0,-4 2 16,-2 1-16,-3 1 0,-1 1 15,-3 2-15,-2 0 0,-1 2 16,0-1-16,3 1 0,2 1 16,0 0-16,1 0 0,0 0 15,2 0-15,3 0 0,-2 2 16,4-2-16,3 1 0,5 0 16,5-1-16,0 0 0,3 1 0,9 2 15,5 0-15,-1-2 0,-1 1 16,10-1-16,2 2 0,-5 2 15,-3 3-15,-3 0 0,-2 0 16,-5 1-16,-3 1 0,-1 2 16,-1 0-16,-5 2 0,-4 0 0,-5 1 15,-3 1-15,-5-1 0,-1-3 16,-3 2-16,-2-1 16,0-1-16,-2-1 0,-3-1 0,0 0 15,0-3-15,0-1 0,2-1 16,1-2-16,0-1 0,1-2 15,4-4-15,0-1 0,3-1 16,1 0-16,5-3 0,6-2 16,3-1-16,3 0 0,-1 1 15,-3 3-15,-3 1 0</inkml:trace>
  <inkml:trace contextRef="#ctx0" brushRef="#br1" timeOffset="73368.4514">28550 8759 0,'0'0'0,"0"0"0,0 0 15,0 0-15,0 0 0,-16 24 16,16-24-16,-13 22 0,13-22 0,-18 25 16,5-10-16,-1 2 0,0 0 15,0 3-15,0 0 0,-1 7 16,1 1-16,1-1 0,2-1 15,2-1-15,1-4 0,2 1 16,2 0-16,2-2 0,-1-5 16,5-1-16,1-1 0,3-3 15,3-1-15,7-4 0,4-1 16,-1-2-16,1-1 0,3-2 0,3-4 16,4-2-16,-2 0 0,0-4 15,-1-3-15,-1-4 0,-3-1 16,-1 0-16,-1-2 15,-2 3-15,-3 1 0,-3-4 0,-2-2 16,-3 1-16,-3 3 0,-3-2 16,-3 2-16,-4 1 0,-1 3 0,-5-2 15,-4 0-15,1 1 0,0 4 16,-4 1-16,-3 3 16,-1 3-16,0 1 0,1 3 0,1 2 15,1 1-15,2 2 0,-1 2 16,0 1-16,2 1 0,0 2 15,4 0-15,4 3 0,1-1 16,2 0-16,4 1 0,1 2 16,3-2-16,1 1 0,4-1 15,3 0-15,0-3 0,1 0 0,7 2 16,4 1-16,-1-4 0,0-2 16,-1-2-16,1-1 15,-1-2-15,1 0 0,0-5 0,1-4 16,-1 0-16,-1 0 0,-4 2 15,-4 0-15,-2 1 0</inkml:trace>
  <inkml:trace contextRef="#ctx0" brushRef="#br1" timeOffset="73752.4222">29323 8643 0,'0'0'0,"0"0"16,0 0-16,26 18 0,-26-18 0,24 22 16,-9-5-16,0 1 15,-1 3-15,4 9 0,-1 2 16,-1 0-16,-2-1 0,0 13 16,-2 4-16,-4-3 0,-5-2 0,-3 9 15,-4-2-15,-1-2 0,-3-6 16,-4 3-16,-4 1 0,-2 4 15,-2-7-15,-3 1 0,-3-2 16,2-5-16,2-2 0,-1-3 16,0 3-16,-3-6 0,-1 0 0,-1-1 15,4-1-15,5-7 16,1-2-16,-1-2 0,-1 0 16,3-5-16,3 0 0,2-3 15,2-2-15,2-1 0,1-1 0,3-3 16,1 0-16,-1-2 0,1-1 15,1 1-15,0 0 0,2 1 16</inkml:trace>
  <inkml:trace contextRef="#ctx0" brushRef="#br1" timeOffset="73919.3151">29836 9681 0,'0'0'16,"0"0"-16,0 0 0,0 0 16,0 0-16,0 0 0,0 0 15,0 0-15,-26 13 0,26-13 0</inkml:trace>
  <inkml:trace contextRef="#ctx0" brushRef="#br1" timeOffset="76036.2035">23403 9662 0,'0'0'0,"0"0"16,23-2-16,-6 2 0,4 0 0,17 2 16,7 1-16,2-1 0,2 0 15,21-2-15,22 0 16,-7 2-16,-5 1 0,23 1 16,19-1-16,-14 1 0,-8-3 0,56 2 15,-2 2-15,-20 2 0,-13 0 16,14 0-16,7-1 0,-15 1 15,-11 0-15,15 3 0,10 0 16,-16-1-16,-12 1 0,16-2 16,9-2-16,-16-1 0,-12 0 0,19 0 15,12 4-15,-17 1 0,-13 3 16,16 0-16,11 0 16,-19-2-16,-15-2 0,9 4 15,5 0-15,-17-3 0,-10-3 0,-1 4 16,1 0-16,-15-2 0,-9-2 0,2-2 15,1-1-15,-11 3 16,-6 0-16,3-3 0,1-4 16,-10-1-16,-7 0 0,1 0 15,0 1-15,-9 1 0,-6-1 0,1 2 16,-2 1-16,-4-3 0,-4 0 16,-4 0-16,-5 1 0,-1 0 15,-3-1-15,-2 2 0,-2 2 16,-3-1-16,1 0 0,-2 1 15,-2 3-15,-3 0 0,-1 0 16,-1 0-16,-1 4 0,3-4 16,3-1-16,0-1 0</inkml:trace>
  <inkml:trace contextRef="#ctx0" brushRef="#br1" timeOffset="86327.0187">18296 11007 0,'0'0'16,"0"0"-16,0 0 0,0 0 16,0 0-16,34-1 0,-12 1 15,3 0-15,3 0 0,4 0 16,3 1-16,9 2 0,-2 4 0,0-3 16,-8-1-16,-5 1 0</inkml:trace>
  <inkml:trace contextRef="#ctx0" brushRef="#br1" timeOffset="86537.2831">17920 11408 0,'0'0'16,"0"0"-16,0 0 0,0 0 0,0 0 15,32 11-15,-32-11 0,34 4 16,-10-3-16,6-1 0,6 0 15,4 0-15,2 0 0,16-1 0,3-1 16,11 1-16,-4-2 0,8 0 16,-5-1-16,-16-1 0,-12 2 15,-9 0-15</inkml:trace>
  <inkml:trace contextRef="#ctx0" brushRef="#br1" timeOffset="86736.3934">19236 11278 0,'0'0'0,"0"0"0,0 0 0,26-2 15,-26 2-15,38-2 0,-13 2 16,3 2-16,3 0 0,11 1 16,0 4-16,-1-4 0,0-2 15,2 2-15,-6-2 0,-6-1 16,-7 0-16,-4 2 0</inkml:trace>
  <inkml:trace contextRef="#ctx0" brushRef="#br1" timeOffset="86986.3125">20033 11067 0,'0'0'0,"0"0"0,0 0 16,0 0-16,-5 29 0,5-29 0,-8 32 16,3-11-16,-1 3 0,0 4 15,-1 2-15,0 9 0,2-6 0,-1 6 16,1 3-16,-2 5 16,1-4-16,1 0 0,1-4 15,2-3-15,1-4 0,3-2 0,3-10 16,0-2-16,-1-4 0,-1-4 15</inkml:trace>
  <inkml:trace contextRef="#ctx0" brushRef="#br1" timeOffset="87235.3659">20574 11313 0,'0'0'0,"0"0"0,32 1 0,-9-1 15,2 3-15,12 0 0,4 0 16,10 2-16,2 5 0,-2-2 0,-2-1 16,2 0-16,-4-3 15,-7-5-15,-5-6 0,-8 0 0,-6 3 16,-4 1-16</inkml:trace>
  <inkml:trace contextRef="#ctx0" brushRef="#br1" timeOffset="87469.7866">20938 11264 0,'0'0'0,"0"0"15,0 0-15,-7 21 0,7-21 0,-6 23 16,2-5-16,1-2 0,0 2 0,1 3 16,-1 1-16,1 5 15,0-1-15,1-1 0,1 0 16,1-3-16,0-1 0,5-5 16,2-4-16,0-2 0,-1-1 0,-2-2 15</inkml:trace>
  <inkml:trace contextRef="#ctx0" brushRef="#br1" timeOffset="87769.4537">22044 10848 0,'0'0'0,"12"0"15,7 0-15,1 1 0,1-1 0,13 3 16,7-2-16,9 1 16,0-1-16,3 2 0,2 1 15,5 0-15,-8 0 0,-2 2 16,-4-2-16,-6 0 0,-7-1 0,-3 1 15,-8-1-15,-10 0 0,-4-1 16,-1 1-16,-2-1 0,-1-1 16</inkml:trace>
  <inkml:trace contextRef="#ctx0" brushRef="#br1" timeOffset="88102.8852">21916 11125 0,'0'0'15,"0"0"-15,0 0 0,-15 31 0,9-16 0,-1 6 16,0 4-16,-5 9 0,-2 3 16,-3 10-16,-2 3 0,1-4 15,2 3-15,-3 4 16,1-1-16,2-2 0,0-5 0,-3 6 15,-2-1-15,2-7 0,2-7 16,2-3-16,1-2 0,0-6 16,2-2-16,2-4 0,4-4 15,1-5-15,2-2 0,0-4 16,0-1-16,0-4 0,0-3 0,2-5 16,1-5-16,3-3 0,3-4 15,-2 5-15,-1 3 16,1 1-16</inkml:trace>
  <inkml:trace contextRef="#ctx0" brushRef="#br1" timeOffset="88389.7246">22054 11356 0,'0'0'0,"0"0"16,0 0-16,31-7 0,-31 7 0,32-5 15,-14 3-15,2 2 0,2-3 16,5 6-16,-2 1 0,-2-1 15,-2 4-15,-3 1 0,-3 1 16,-2 1-16,-5 1 0,-4 1 16,-5 3-16,-7-1 0,-5 3 0,-5 1 15,-2 0-15,-2 0 16,0 0-16,-6 6 0,2-2 16,3-2-16,3-2 0,6 2 15,3 1-15,5-3 0,5-1 0,9-2 16,7 0-16,7-5 0,6 1 15,8-2-15,7-1 0,-8-1 16,-6-2-16,-6-2 0</inkml:trace>
  <inkml:trace contextRef="#ctx0" brushRef="#br1" timeOffset="88869.5104">23966 10754 0,'0'0'0,"0"0"16,0 0-16,-26 21 0,11-10 0,-2 6 15,-3 7-15,-2 1 0,-3 1 16,-8 17-16,-1 3 0,-7 11 15,3 0-15,-4 12 0,3 2 16,3 6-16,7-8 0,5 13 16,6 0-16,6-10 0,4-4 0,6 27 15,6-7-15,3-14 0,4-10 16,9-2-16,7-4 0,0-9 16,0-5-16,4-5 0,2-1 15,0-7-15,0-5 0,5-8 16,3-6-16,-12-3 0,-9-4 0,-7-1 15</inkml:trace>
  <inkml:trace contextRef="#ctx0" brushRef="#br1" timeOffset="89469.502">24502 11399 0,'0'0'0,"0"0"0,-2-21 0,1 14 16,0-1-16,-2 0 0,0-1 15,-1 2-15,-2-1 0,-6-2 16,-5 3-16,-1 3 0,-3 0 0,1 4 16,0 2-16,2 0 0,3 5 15,2 2-15,1 2 0,3 1 16,2 3-16,5 2 0,3 3 15,2 0-15,2 1 0,2 10 16,3 1-16,3-2 0,1 0 0,0 0 16,1 1-16,-4-2 15,-4-3-15,-1 3 0,-3 0 16,-3-8-16,-2-2 0,-6-1 0,-3-1 16,-3-4-16,-3-2 0,-4-4 15,-3-3-15,-3-2 0,-3-2 16,-2-2-16,-4-2 0,-1-2 15,3 0-15,3-3 0,3-1 16,6 0-16,4 1 0,2-1 16,4 2-16,3 0 0,3 2 0,2-1 15,3 0-15,2 3 0,3-2 16,9 2-16,9 0 16,2 1-16,1-1 0,11 2 0,8-1 15,2 1-15,3 2 0,14 0 16,3 0-16,-5 4 0,-3-1 15,12 4-15,2 0 0,-6-3 16,-3 0-16,2-1 0,-5 4 16,-7-7-16,-6 0 0,-4 0 15,-3 3-15,-7-1 0,-5 0 16,0-5-16,1-3 0,-8-1 16,-4-1-16,-7-7 0,-2-6 0,-3 5 15,0 3-15,-2 5 0</inkml:trace>
  <inkml:trace contextRef="#ctx0" brushRef="#br1" timeOffset="89652.8996">25108 11289 0,'0'0'0,"0"0"0,0 0 0,0 0 16,0 0-16,0 0 0,15 19 15,-15-19-15,0 0 0,24 23 16,-24-23-16,23 18 0,-11-9 0,-1-1 16,-1-3-16,-1 0 0</inkml:trace>
  <inkml:trace contextRef="#ctx0" brushRef="#br1" timeOffset="90185.8447">25760 11370 0,'0'0'15,"0"0"-15,0 0 0,0 0 16,0 0-16,-14 29 0,14-29 0,-20 22 16,8-8-16,-2 4 0,-2 2 15,0-1-15,-1 2 0,-5 6 16,-1 0-16,2 2 0,2-2 15,-1 4-15,4 0 0,5-1 16,3-3-16,5-2 0,4 0 16,1 0-16,1-4 0,4-3 15,3-2-15,2-4 0,1-1 0,7-3 16,4-3-16,2-3 0,-1-1 16,3-5-16,0-2 0,0-2 15,-1-1-15,0-5 0,-1-4 16,-3 1-16,-3 2 0,1-8 15,-3-3-15,-4 1 0,-2-1 16,-4 2-16,-3 1 0,-4-1 16,-2-1-16,-5 2 0,-4 3 15,-3 4-15,-4-2 0,-4 2 16,-4 1-16,2 2 0,2 6 0,-1-1 16,0 3-16,1 2 0,1 1 15,2 2-15,3 2 0,4-1 16,2 2-16,4 2 0,1 2 15,5 3-15,5-1 0,6 4 16,6 1-16,1 0 0,4 0 0,5-1 16,6 0-16,-2-1 15,-1-3-15,8 5 0,2-3 16,-10-2-16,-7-2 0,-4-1 0</inkml:trace>
  <inkml:trace contextRef="#ctx0" brushRef="#br1" timeOffset="90368.8641">26534 11728 0,'0'0'15,"10"1"-15,6 1 0,2 2 16,3 0-16,11 2 0,5-2 16,5 3-16,-3 0 0,2-3 0,1 1 15,-3 0-15,-4-2 0,1-2 16,-4-1-16,-6 0 0,-6-1 0,-5 1 15</inkml:trace>
  <inkml:trace contextRef="#ctx0" brushRef="#br1" timeOffset="91052.2332">26947 11496 0,'0'0'0,"0"0"0,0 0 16,-4 25-16,4-25 0,-5 28 0,1-10 15,-1 3-15,0 1 0,-1 1 16,1 2-16,-3 9 0,0 0 15,0 1-15,0 0 16,-2 3-16,1-4 0,1-3 0,0 0 16,2-3-16,0-3 0,2-4 15,-1-4-15,2-4 0,1-2 0,0-2 16</inkml:trace>
  <inkml:trace contextRef="#ctx0" brushRef="#br1" timeOffset="91286.1104">27432 11805 0,'0'0'0,"11"1"15,8 3-15,3-1 0,3 1 0,15 3 16,4 2-16,9 3 0,-1 0 15,9 3-15,0-1 0,-9-2 16,-7-1-16,4-1 0,-5 0 16,-9-6-16,-6 0 0,-8-2 15,-5 0-15,-4-1 0</inkml:trace>
  <inkml:trace contextRef="#ctx0" brushRef="#br1" timeOffset="91619.9446">27668 12068 0,'0'0'0,"0"0"0,0 0 16,-22 18-16,11-10 0,-1 4 0,-1 0 15,0 2-15,2 0 0,-3 5 16,0 1-16,3 0 16,2 0-16,4 0 0,4 2 15,2-3-15,2-2 0,4-1 0,7-1 16,2-2-16,3 1 0,7 1 16,2 0-16,1-5 0,-1-1 0,0-5 15,-2-2-15,-1-3 0,-3-1 16,-4 0-16,-3 1 0,-3-1 15</inkml:trace>
  <inkml:trace contextRef="#ctx0" brushRef="#br1" timeOffset="91903.1326">27735 12143 0,'0'0'0,"0"0"0,0 0 15,-10 22-15,10-22 0,-11 24 16,2-8-16,0 3 0,-1-1 16,-6 9-16,-1 3 0,0 1 15,2 1-15,-3 9 0,2 0 0,3-2 16,2-1-16,0-2 16,1 0-16,1-3 0,2 0 0,1 1 15,2-2-15,0-6 0,2-4 16,2-6-16,1-3 15,0-5-15,1-2 0,0-7 0,1-4 16,0-8-16,2-3 0,-2 2 16,-1 3-16,1 1 0</inkml:trace>
  <inkml:trace contextRef="#ctx0" brushRef="#br1" timeOffset="93135.7624">28267 11761 0,'0'0'0,"0"0"0,0 0 16,0 0-16,0 0 0,1-19 16,-1 19-16,0 0 0,-16-14 0,16 14 15,-25-9-15,25 9 16,-35-7-16,12 5 0,-4 1 16,-2 1-16,0 1 0,-13 3 15,-1 1-15,2 2 0,1 2 0,-7 4 16,1 3-16,6 0 0,6 1 15,-4 7-15,4 4 0,8-3 16,5-1-16,7 2 0,7 3 16,4-3-16,6 0 0,8 1 15,6-1-15,3 0 0,2-2 0,15 6 16,6-1-16,-2-5 0,0-1 16,6-4-16,4-1 0,-3-5 15,-3-3-15,4-3 0,-3-3 16,-4-2-16,-4-3 0,-1-3 15,-2-3-15,-6 0 0,-4-1 0,3-6 16,0-6-16,-8 4 0,-3-2 16,-5-3-16,-2-3 15,-4 1-15,0 0 0,-6-3 0,-3-3 16,-2 4-16,1 2 0,-7-1 16,-4 1-16,2 2 15,1 0-15,-1 1 0,-3-1 16,3 7-16,0 4 0,-6-1 0,-4 2 15,1 5-15,1 1 0,-2 6 16,0 4-16,0 2 0,1 1 0,-3 6 16,0 5-16,3 1 15,3-1-15,0 9 0,1 4 16,0 2-16,3 1 0,-6 15 16,-2 6-16,5-5 0,0-2 0,-1 14 15,2 4-15,1-8 0,2-5 0,-11 29 16,-3-5-16,3-10 15,0-7-15,-1 0 0,-3 2 16,5-16-16,2-8 0,-9 4 16,-6 4-16,7-11 0,6-8 15,-6-1-15,-4 0 0,0-4 0,1-6 16,3-5-16,0-5 16,3-4-16,4-2 0,-3 0 15,-2-1-15,7-2 0,5-1 0,7-4 16,-3-4-16,0-5 0,-1-4 0,2-8 15,0-8-15,5 14 0,0 4 16,2 4-16</inkml:trace>
  <inkml:trace contextRef="#ctx0" brushRef="#br1" timeOffset="93553.0857">28782 11496 0,'0'0'0,"9"7"0,2 7 15,3 2-15,2 4 0,11 12 16,9 21-16,-1-2 0,-2 0 0,4 18 16,-1 5-16,-1 8 0,-8-4 15,-6 9-15,-9-1 16,-5-2-16,-6-11 0,-14 19 0,-9-6 16,-5-16-16,-1-10 0,-10 3 15,-6 2-15,-2-12 0,-2-7 0,-12 1 16,-10-2-16,8-9 15,7-5-15,-16 1 0,-12 1 16,11-11-16,8-7 0,-22-5 16,-15-4-16,11-4 0,9-2 0,25 0 15,17 0-15,13 0 0</inkml:trace>
  <inkml:trace contextRef="#ctx0" brushRef="#br1" timeOffset="94002.7865">25675 10774 0,'0'0'0,"-13"7"0,-2 3 0,1-1 16,0 4-16,-10 10 0,-4 7 15,-5 6-15,2 1 0,-1 6 16,-2 6-16,0 11 0,5-2 16,2 14-16,5-1 0,5-3 15,5 0-15,3 10 0,2 1 16,4-8-16,2-4 0,7 30 0,5-9 16,3-13-16,4-10 0,8 4 15,7 2-15,-6-5 0,-4-3 0,8-4 16,6-2-16,-3-7 15,-2-6-15,-10-14 0,-6-9 16,-5-6-16</inkml:trace>
  <inkml:trace contextRef="#ctx0" brushRef="#br1" timeOffset="94952.9672">23175 10666 0,'0'0'0,"0"0"0,0 0 16,24 19-16,-24-19 0,29 22 0,-2-1 15,1 0-15,3 1 0,16 17 16,6 7-16,9 8 0,-2-1 15,8 14-15,5 10 0,-12-10 16,-11-10-16,-2 4 0,-5 5 16,-9-7-16,-12-16 0,-8-13 15,-4-10-15,-2-6 0</inkml:trace>
  <inkml:trace contextRef="#ctx0" brushRef="#br1" timeOffset="95119.2371">22824 11505 0,'0'0'0,"0"0"16,0 0-16,0 0 0,34 19 0,-9-8 16,10 7-16,7-1 0,7 3 15,21 14-15,9 5 0,13 10 16,-2 2-16,-5-4 0,-9-4 15,-19-11-15</inkml:trace>
  <inkml:trace contextRef="#ctx0" brushRef="#br1" timeOffset="96519.0508">23265 12621 0,'0'0'0,"0"0"16,0 0-16,0 0 0,0 0 0,0 0 15,0 0-15,0 0 0,0 0 16,25-15-16,-25 15 0,40 0 16,-13 0-16,9 0 0,7 1 15,18 0-15,7 1 0,24 0 16,7 1-16,19 1 0,-1 2 0,26 3 15,0 4-15,52 0 0,3-3 16,-12 2-16,-6 0 0,-20-2 16,-14 0-16,33 7 15,23 3 1,17 11-16,13 6 0,-55-9 0,-37-6 0,14 2 16,9 1-16,-20 1 15,-13-1-15,11 2 0,8 1 16,-22-4-16,-15-2 0,7 1 0,4 2 15,-19-4-15,-14-3 0,6 2 16,3-1-16,-16-6 0,-12-3 0,1-2 16,3-1-16,-14 1 15,-9 0-15,1 0 0,2 0 16,-14-3-16,-9-2 0,-5 2 0,-1 2 16,-4 0-16,-1 1 0,-8-1 15,-5 0-15,-4-2 0,-1-1 16,-7 2-16,-5 0 0,-4 0 15,-5-1-15,-15-2 0,-11 1 16,14-1-16,9-1 0,7-1 16</inkml:trace>
  <inkml:trace contextRef="#ctx0" brushRef="#br1" timeOffset="97186.1446">24582 13181 0,'0'0'0,"0"0"16,0 0-16,-19-6 0,19 6 0,-29-8 16,7 2-16,-2 0 15,-3 0-15,-4 0 0,-3-1 16,-7-1-16,4 1 0,-6-2 16,3 2-16,4 2 0,3 1 0,4 2 15,5 2-15,3 1 0,2 2 16,2 3-16,2 2 0,2 2 15,2 0-15,0 4 0,2 5 16,-1-1-16,1 3 0,0 3 16,2 2-16,-1 3 0,0 1 0,-2 7 15,-1 5-15,0-1 16,0 1-16,-2 13 0,0 5 16,3-7-16,2-5 0,-1 10 0,2 1 15,1-7-15,2-3 0,-1 5 16,3-4-16,1-4 0,1-2 0,2-6 15,1-2-15,6-8 16,2-4-16,5-1 0,1 1 16,0-6-16,-1-4 0,5-7 15,3-6-15,-5-5 0,-1-5 0,-5 3 16,-3 1-16,-2 3 16</inkml:trace>
  <inkml:trace contextRef="#ctx0" brushRef="#br1" timeOffset="97386.1936">24384 13794 0,'0'0'0,"0"0"0,0 0 16,26-2-16,-26 2 0,39 0 0,-10 1 15,3 2-15,3 0 0,13 2 16,3 4-16,-3 0 15,-4-1-15,6 2 0,-2-3 0,-3 0 16,-10-2-16,-7 0 0</inkml:trace>
  <inkml:trace contextRef="#ctx0" brushRef="#br1" timeOffset="97619.7246">25203 13946 0,'0'0'0,"0"0"0,0 0 15,-7 28-15,4-15 0,0 4 16,-1 2-16,-2 0 0,1 0 0,-2 7 16,0 1-16,1-4 0,0-3 15,2-1-15,2-4 0,2-2 16,2-3-16,0-1 15,0-2-15,-1 0 0</inkml:trace>
  <inkml:trace contextRef="#ctx0" brushRef="#br1" timeOffset="97854.7229">25948 14213 0,'0'0'16,"0"0"-16,0 0 0,0 0 16,1 21-16,-1-21 0,0 31 15,-1-13-15,0-2 0,-2 0 0,0 0 16,0-2-16,1-1 0,-2 2 16,2-3-16,1-1 0,0-3 15,3-4-15,2-4 0,1 0 16,-2 0-16,0 0 0</inkml:trace>
  <inkml:trace contextRef="#ctx0" brushRef="#br1" timeOffset="98168.9935">26655 13954 0,'0'0'0,"0"0"16,0 0-16,-4 24 0,4-24 0,-10 26 15,3-10-15,0 0 0,0 2 16,1 2-16,-1-2 16,-1 6-16,2-1 0,-1 0 15,2-1-15,-1-1 0,2 0 16,-1-2-16,2-1 0,1-2 15,0-1-15,-1-5 0,1-2 16,1-4-16,1-4 0,1-4 16,1-7-16,1 4 0,-2 0 0,0 0 15</inkml:trace>
  <inkml:trace contextRef="#ctx0" brushRef="#br1" timeOffset="98672.2045">26911 13633 0,'0'0'0,"0"0"16,0 0-16,24 0 0,-24 0 0,25 4 16,-25-4-16,36 9 15,-16-4-15,1 1 0,2 2 16,-2 1-16,-1 0 0,6 4 15,0 2-15,-1-2 0,-2-1 0,4 4 16,-3-1-16,-3-1 0,-3-1 16,-3 2-16,-2 0 0,-4-1 15,-1 2-15,-1-1 0,-2 2 16,0 0-16,-2 1 0,-1 2 16,-1 3-16,-2 7 0,0-2 0,-3 3 15,-4 0-15,-1 0 16,-2 0-16,-2 7 15,-4 7-15,2-4 0,-1-2 0,-2 8 16,-1 0-16,0-2 0,1-3 0,-1 8 16,0-2-16,2-3 15,2-6-15,1 1 0,0-1 16,3-3-16,2-4 0,1-4 16,0 1-16,-1-1 0,0-2 0,-1-2 15,0-5-15,-2-1 0,-1-1 16,-1-3-16,-2 0 0,1-6 15,-3-2-15,-5-5 0,-3-2 16,-5-2-16,-2 0 0,-9-5 16,-8-6-16,-6 0 0,-5-4 0,7 4 15,13 3-15,12 1 16</inkml:trace>
  <inkml:trace contextRef="#ctx0" brushRef="#br1" timeOffset="107072.5927">4015 4704 0,'0'0'0,"0"0"16,0 0-16,0 0 0</inkml:trace>
  <inkml:trace contextRef="#ctx0" brushRef="#br1" timeOffset="119058.2539">4620 6344 0,'0'0'0,"0"0"0,0 0 16,0 0-16,28-7 0,-28 7 15,0 0-15,0 0 0,23-7 16,-23 7-16,0 0 0,0 0 16,22-5-16,-22 5 0,0 0 15,18-5-15,-16 3 0,0-3 16,0 3-16,1-1 0</inkml:trace>
  <inkml:trace contextRef="#ctx0" brushRef="#br1" timeOffset="119296.2241">4686 6365 0,'0'0'0,"0"0"16,0 0-16,0 0 0,0 0 0,0 0 15,18-14-15,-18 14 0,0 0 16,0 0-16,9-19 0,-9 19 16,0 0-16,-4-21 0,4 21 15,0 0-15,-11-25 0,7 18 16</inkml:trace>
  <inkml:trace contextRef="#ctx0" brushRef="#br1" timeOffset="119465.3386">4617 6206 0,'0'0'0,"0"0"0,0 0 0,0 0 15,0 0-15,0 0 0,0 0 16,0 0-16,0 0 0,0 0 16,0 0-16,0 0 0,0 0 0,0 0 15,0 0-15,0 0 0</inkml:trace>
  <inkml:trace contextRef="#ctx0" brushRef="#br1" timeOffset="119653.7851">4549 6219 0,'0'0'16,"-5"0"-16,4 0 0,1 0 0,1-1 15,3-2-15,-1 0 16,-1-1-16,0 0 0,-2-2 0,1 3 16,2 1-16</inkml:trace>
  <inkml:trace contextRef="#ctx0" brushRef="#br1" timeOffset="119815.4132">4576 6208 0,'0'0'0,"0"0"15,0 0-15,0 0 0,0 0 0,0 0 16,-20-18-16,20 18 0,0 0 0,0 0 16</inkml:trace>
  <inkml:trace contextRef="#ctx0" brushRef="#br1" timeOffset="120003.9686">4468 6223 0,'0'0'15,"0"0"-15,0 0 0,0 0 0,0 0 16,0 0-16,22-8 0,-22 8 15,28-11-15,-28 11 0,25-10 16,-25 10-16</inkml:trace>
  <inkml:trace contextRef="#ctx0" brushRef="#br1" timeOffset="120202.4661">4559 6197 0,'0'0'0,"0"0"15,0 0-15,0 0 0,0 0 0,0 0 16,0 0-16,0 0 16,-9-21-16,9 21 0,0 0 0,0 0 15</inkml:trace>
  <inkml:trace contextRef="#ctx0" brushRef="#br1" timeOffset="120406.8394">4438 6208 0,'0'0'16,"0"0"-16,0 0 0,0 0 0,0 0 15,0 0-15,0 0 0,0 0 16,0 0-16,0 0 0,0 0 16,0 0-16,0 0 0,0 0 15</inkml:trace>
  <inkml:trace contextRef="#ctx0" brushRef="#br1" timeOffset="120595.2554">4413 6251 0,'0'0'15,"0"0"-15,0 0 16,0 0-16,0 0 0,0 0 0,0 0 16,0 0-16,0 0 0,0 0 15,0 0-15,-4-22 0,4 22 0,0 0 16</inkml:trace>
  <inkml:trace contextRef="#ctx0" brushRef="#br1" timeOffset="120786.1505">4347 6179 0,'0'0'0,"0"0"0,0 0 15,0 0-15,0 0 0,0 0 0,0 0 16,0 0-16,0 0 0,0 0 16,0 0-16,0 0 0,0 0 0,0 0 15</inkml:trace>
  <inkml:trace contextRef="#ctx0" brushRef="#br1" timeOffset="124935.8763">3661 6387 0,'0'0'0,"0"0"0,0 0 0,0 0 16,0 0-16,0 0 0,-11-18 0,11 18 16</inkml:trace>
  <inkml:trace contextRef="#ctx0" brushRef="#br1" timeOffset="125136.4981">3527 6255 0,'0'0'0,"0"0"16,0 0-16,0 0 0,0 0 0,0 0 15,0 0-15,0 0 0,0 0 16,0 0-16,0 0 0,0 0 0</inkml:trace>
  <inkml:trace contextRef="#ctx0" brushRef="#br1" timeOffset="125326.8022">3599 6322 0,'0'0'0,"0"0"15,0 0-15,0 0 0,0 0 0,0-22 16,0 22-16,0 0 0,-1-20 16,1 15-16</inkml:trace>
  <inkml:trace contextRef="#ctx0" brushRef="#br1" timeOffset="125486.2648">3539 6240 0,'0'0'0,"0"0"0,0 0 16,0 0-16,0 0 0,0 0 0,0 0 15,0 0-15</inkml:trace>
  <inkml:trace contextRef="#ctx0" brushRef="#br1" timeOffset="125678.2647">3509 6279 0,'0'0'0,"0"0"0,0 0 0,0 0 16,0 0-16,0 0 0,0 0 15,0 0-15,16-21 0,-16 21 0,0 0 16,0 0-16</inkml:trace>
  <inkml:trace contextRef="#ctx0" brushRef="#br1" timeOffset="125871.1335">3554 6369 0,'0'0'15,"0"0"-15,0 0 0,0 0 0,0 0 16,7-19-16,-7 19 0,0 0 15,0 0-15,0 0 0</inkml:trace>
  <inkml:trace contextRef="#ctx0" brushRef="#br1" timeOffset="126096.3189">3465 6351 0,'0'0'0,"0"0"15,0 0-15,0 0 0,7-25 0,-7 25 16,0 0-16,0 0 0,3-21 16,-3 21-16,0 0 15,0 0-15,0 0 0,0 0 0,0 0 16,0 0-16</inkml:trace>
  <inkml:trace contextRef="#ctx0" brushRef="#br1" timeOffset="128176.3389">15376 9763 0,'0'0'0,"0"0"15,0 0-15,0 0 0,0 0 0,0 0 16,0 0-16,0 0 0,0 0 15,0 0-15,0 0 0,0 0 16,0 0-16,0 0 0,0 0 16,0 0-16,0 0 0,0 0 15,0 0-15,0 0 0,0 0 0,7 22 16</inkml:trace>
  <inkml:trace contextRef="#ctx0" brushRef="#br1" timeOffset="128420.6468">15414 9631 0,'0'0'0,"0"0"0,0 0 0,0 0 15,0 0-15,6-15 0,-5 11 16,-1 2-16,0 2 0,0-4 0,-1 1 15,-2 3-15,1 0 0,-2-2 16,-2 2-16,1 0 0,-2 0 16,2 0-16,-1 0 0,2-1 15,0 1-15,1 0 0</inkml:trace>
  <inkml:trace contextRef="#ctx0" brushRef="#br1" timeOffset="128607.0129">15304 9581 0,'0'0'0,"0"0"0,0 0 15,0 0-15,0 0 0,0 0 16,0 0-16,0 0 0,0 0 0,-2-20 16,2 20-16,0 0 15,0 0-15,0 0 0,-18-11 0,18 11 16,0 0-16,0 0 0</inkml:trace>
  <inkml:trace contextRef="#ctx0" brushRef="#br1" timeOffset="128781.5165">15206 9507 0,'0'0'16,"0"0"-16,0 0 0,0 0 16,0 0-16,14-19 0,-14 19 15,0 0-15,0 0 0,0 0 0,11-17 16,-11 17-16,0 0 0,0 0 15,0 0-15,0 0 0,0 0 16,0 0-16,0 0 0,0 0 16,-20-2-16,20 2 0,0 0 15,0 0-15</inkml:trace>
  <inkml:trace contextRef="#ctx0" brushRef="#br1" timeOffset="128935.8538">15157 9398 0,'0'0'0,"0"0"0,0 0 0,0 0 16,0 0-16,0 0 0,0 0 16,0 0-16,0 0 0,0 0 15,0 0-15,0 0 0,0 0 0,0 0 16,0 0-16,0 0 0</inkml:trace>
  <inkml:trace contextRef="#ctx0" brushRef="#br1" timeOffset="129125.8735">15271 9324 0,'0'0'16,"0"0"-16,0 0 0,0 0 15,0 0-15,0 0 0,0 0 16,0 0-16,0 0 0,0 0 0,0 0 15,0 0-15,0 0 0,0-21 16</inkml:trace>
  <inkml:trace contextRef="#ctx0" brushRef="#br1" timeOffset="129294.7902">15285 9259 0,'0'0'0,"0"0"0,0 0 15,0 0-15,0 0 0,0 0 0,0 0 16,0 0-16,0 0 0,0 0 16,0 0-16,0 0 0,22 1 15,-22-1-15,0 0 0,0 0 0</inkml:trace>
  <inkml:trace contextRef="#ctx0" brushRef="#br1" timeOffset="129493.7057">15785 9376 0,'0'0'0,"0"0"15,0 0-15,0 0 0</inkml:trace>
  <inkml:trace contextRef="#ctx0" brushRef="#br1" timeOffset="129754.1658">16340 9349 0,'0'0'15,"0"0"-15,0 0 0,21-9 0,-21 9 16,26-5-16,-9 4 0,0 0 15,0 0-15,-2 0 16,-2 0-16,-2 0 0</inkml:trace>
  <inkml:trace contextRef="#ctx0" brushRef="#br1" timeOffset="129942.474">16901 9446 0,'0'0'0,"0"0"0,0 0 16,0 0-16,0 0 0,0 0 0,0 0 16,0 0-16</inkml:trace>
  <inkml:trace contextRef="#ctx0" brushRef="#br1" timeOffset="130153.4936">16904 9523 0,'0'0'0,"0"0"0,0 0 16,0 0-16,0 0 0,0 0 0,0 0 15,0 0-15,0 0 0,0 0 16,0 0-16,0 0 0,18-17 16,-18 17-16,0 0 0,0 0 15</inkml:trace>
  <inkml:trace contextRef="#ctx0" brushRef="#br1" timeOffset="130363.1288">16884 9508 0,'0'0'0,"0"0"0,0 0 15,0 0-15,0 0 0,0 0 16,0 0-16,0 0 0,0 0 0,0 0 16,0 0-16,0 0 15,0 0-15,0 0 0,0 0 16,0 0-16,18-17 0,-18 17 0,0 0 15,0 0-15</inkml:trace>
  <inkml:trace contextRef="#ctx0" brushRef="#br1" timeOffset="130542.8853">16772 9452 0,'0'0'0,"0"0"0,0 0 15,0 0-15,0 0 0,0 0 0,0 0 16,0 0-16,0 0 0,0 0 16,0 0-16,0 0 0,0 0 0,0 0 15,0 0-15,0 0 0</inkml:trace>
  <inkml:trace contextRef="#ctx0" brushRef="#br1" timeOffset="131846.1559">24243 10560 0,'0'0'0,"0"0"0,0 0 16,0 0-16,0 0 0,0 0 16,0 0-16,0 0 0,0 0 15,0 0-15,0 0 0,0 0 16,0 0-16,0 0 0,0 0 16,0 0-16,0 0 0,0 0 0,0 0 15,0 0-15,0 0 0,0 0 16</inkml:trace>
  <inkml:trace contextRef="#ctx0" brushRef="#br1" timeOffset="132046.178">24288 10792 0,'0'0'0,"0"0"15,0 0-15,0 0 0,0 0 16,0 0-16,0 0 0,0 0 16,0 0-16,0 0 0,0 0 15,0 0-15,0 0 0,0 0 0</inkml:trace>
  <inkml:trace contextRef="#ctx0" brushRef="#br1" timeOffset="132237.6842">24311 10821 0,'0'0'0,"0"0"15,0 0-15,0 0 0,0 0 0,0 0 16,0 0-16,0 0 16,0 0-16,0 0 0,0 0 15,0 0-15,0 0 0,0 0 0,13-22 16,-13 22-16,0 0 0,0 0 15</inkml:trace>
  <inkml:trace contextRef="#ctx0" brushRef="#br1" timeOffset="132395.6722">24321 10799 0,'0'0'0,"0"0"16,0 0-16,0 0 15,0 0-15,0 0 0,0 0 0,0 0 16,0 0-16,0 0 0,0 0 16,0 0-16</inkml:trace>
  <inkml:trace contextRef="#ctx0" brushRef="#br1" timeOffset="132570.5156">24275 10817 0,'0'0'0,"0"0"0,0 0 15,0 0-15,0 0 0,5-21 16,-5 21-16,0-22 0,0 22 0,0 0 16</inkml:trace>
  <inkml:trace contextRef="#ctx0" brushRef="#br1" timeOffset="132745.857">24225 10818 0,'0'0'0,"0"0"0,0 0 16,0 0-16,0 0 0,0 0 16,0 0-16,0 0 0,0 0 0,0 0 15,0 0-15,0 0 0,0 0 16,0 0-16,0 0 0,0 0 15,0 0-15,0 0 0</inkml:trace>
  <inkml:trace contextRef="#ctx0" brushRef="#br1" timeOffset="132912.7795">24217 10910 0,'0'0'15,"0"0"-15,0 0 0,0 0 16,0 0-16,0 0 0,0 0 16,0 0-16,0 0 0,15-18 15,-15 18-15,0 0 0</inkml:trace>
  <inkml:trace contextRef="#ctx0" brushRef="#br1" timeOffset="133092.0294">24213 10896 0,'0'0'0,"0"0"0,0 0 15,0 0-15,0 0 0,0 0 16,0 0-16,0 0 0,0 0 0,0 0 16,0 0-16,0 0 0,0 0 15,0 0-15,0 0 0,0 0 16</inkml:trace>
  <inkml:trace contextRef="#ctx0" brushRef="#br1" timeOffset="133270.3491">24160 10956 0,'0'0'15,"0"0"-15,0 0 0,0 0 0,0 0 16,0 0-16,0 0 0,0 0 15,0 0-15,0 0 0,0 0 16,0 0-16,0 0 0,6-24 16</inkml:trace>
  <inkml:trace contextRef="#ctx0" brushRef="#br1" timeOffset="133445.4777">24090 10946 0,'0'0'0,"0"0"0,0 0 16,0 0-16,0 0 0,0 0 15,0 0-15,0 0 0,0 0 0,0 0 16,3-25-16,-3 25 0,0 0 16,0 0-16</inkml:trace>
  <inkml:trace contextRef="#ctx0" brushRef="#br1" timeOffset="133611.4083">24050 10928 0,'0'0'16,"0"0"-16,0 0 0,0 0 0,0 0 15,0 0-15,0 0 0,0 0 16,0 0-16,0 0 0,0 0 15,0 0-15</inkml:trace>
  <inkml:trace contextRef="#ctx0" brushRef="#br1" timeOffset="133795.1704">24029 10885 0,'0'0'0,"0"0"15,0 0-15,0 0 0,0 0 16,0 0-16,0 0 0,0 0 16,0 0-16,0 0 0,0 0 15,-8-22-15,8 22 0,0 0 16</inkml:trace>
  <inkml:trace contextRef="#ctx0" brushRef="#br1" timeOffset="133971.1947">23933 10824 0,'0'0'16,"0"0"-16,0 0 0,0 0 0,0 0 16,0 0-16,0 0 15,0 0-15,0 0 0,0 0 0,0 0 16,0 0-16</inkml:trace>
  <inkml:trace contextRef="#ctx0" brushRef="#br1" timeOffset="137120.3956">17844 4594 0,'0'0'16,"0"0"-16,0 0 0,0 0 0,0 0 15,1-25-15,-1 25 0,0 0 16,0 0-16,14-14 0,-4 12 15,2 0-15,1 2 0,2 2 16,1 0-16,3 1 0,1 0 16,6 4-16,2 2 0,-3 1 15,-2 2-15,0 1 0,1 2 16,-3 0-16,-2-1 0,1 8 16,-4 1-16,-5 0 0,-4-1 0,-8 0 15,-5 0-15,-3 2 0,-2-2 16,-6 3-16,-3 0 0,-3-1 15,-1-3-15,-2 4 0,-3 1 16,-4 6-16,3-3 0,1-3 16,1-1-16,5-4 0,3-1 0,4-1 15,3-1-15,2-2 16,2-3-16,3 1 0,0 1 16,3-5-16,1-2 0,0-1 0,2-1 15,0-1-15,2-2 0,0 1 16,1 1-16,1-3 0,2 1 15,4-2-15,3 1 0,1-1 16,1 1-16,0-3 0,2-1 16,-1 1-16,0-1 0,1-1 15,3-1-15,-1-1 0,0 3 0,-2-2 16,0 0-16,-3 1 16,0 0-16,-2 1 0,-1 0 15,-1 2-15,0-1 0,1 2 0,0 1 16,1 0-16,1 0 0,-2 1 15,-2-1-15,-1 0 0</inkml:trace>
  <inkml:trace contextRef="#ctx0" brushRef="#br1" timeOffset="138570.4621">16100 8178 0,'0'0'0,"0"0"0,0 0 15,22-3-15,-22 3 0,31 0 0,-7 1 16,2 1-16,0 2 0,5 2 15,4 3-15,7 3 0,-2 2 0,5 9 16,-3 3-16,-9-2 16,-6-1-16,-10 9 0,-9 1 15,-9 0-15,-6 0 0,-13 2 16,-11 4-16,2-5 0,-2-2 0,-10 8 16,-3 2-16,4-5 0,5-4 15,3-1-15,2-3 0,6-4 16,4-4-16,4 2 0,4-2 15,8-6-15,3-2 0,10 0 16,7-2-16,2-1 0,3-3 0,12-1 16,9-1-16,4 0 15,5 0-15,15-2 0,5-1 16,-18 0-16,-14-1 0,-9 0 0</inkml:trace>
  <inkml:trace contextRef="#ctx0" brushRef="#br1" timeOffset="139353.9424">23281 8523 0,'0'0'0,"0"0"0,16 0 0,-4 0 16,2 1-16,4 3 0,3 2 16,6 3-16,0 1 0,0 3 15,2 2-15,-4 1 0,-1-1 0,-2 4 16,-6 1-16,-5-2 0,-4 0 16,-8 1-16,-6 1 15,-4-1-15,-3 0 0,-6 0 0,-4 1 16,-2-2-16,1-2 0,-3 0 15,1 0-15,-4 2 0,2-3 16,0 1-16,2 1 0,5-4 16,4-2-16,4-2 0,3-2 15,4 1-15,4-1 0,7 0 16,6 2-16,5 0 0,2 1 0,9-1 16,6 1-16,1 0 0,0 0 15,5 2-15,5 1 0,-2-1 16,-9-2-16,-7-2 0</inkml:trace>
  <inkml:trace contextRef="#ctx0" brushRef="#br1" timeOffset="141012.5281">27608 12670 0,'0'0'0,"0"0"0,0 0 0,0 0 16,0 0-16,0 0 0</inkml:trace>
  <inkml:trace contextRef="#ctx0" brushRef="#br1" timeOffset="141203.9656">27758 12686 0,'0'0'0,"0"0"0,0 0 15,0 0-15,0 0 0,0 0 0,0 0 16,-25-1-16,25 1 0,0 0 16</inkml:trace>
  <inkml:trace contextRef="#ctx0" brushRef="#br1" timeOffset="143887.4873">10981 7460 0,'0'0'16,"0"0"-16,0 0 0,0 0 15,0 0-15,0 0 0,0 0 16,0 0-16,0 0 0,0 0 0,0 0 16,25 3-16,-25-3 0,32 4 15,-7-1-15,2-2 0,3-1 16,5 0-16,6-1 0,13 0 15,1-1-15,21 0 0,6 1 16,12-1-16,-5 0 0,19-2 16,2-1-16,6 0 0,-10 1 0,46-5 15,-9 1-15,-17 3 0,-9 2 16,5 0-16,2-1 0,-9 2 16,-6 2-16,13 0 0,10-3 15,-13 2-15,-8-2 0,10 3 16,7-2-16,-12 1 0,-9 0 15,10 1-15,6 1 0,-11-2 16,-10-2-16,5 5 0,4 1 16,-13 1-16,-7 0 0,5 1 15,5-2-15,-12 1 0,-6-3 16,0 1-16,2 2 0,-18 1 16,-13-1-16,-3 1 0,-1-2 15,-15 0-15,-9 2 0,-10-3 0,-6 0 16,-5-1-16,-3-1 0,-8-3 15,-5-2-15,-11-1 0,-8 0 0,11 2 16,5 2-16,4 1 0</inkml:trace>
  <inkml:trace contextRef="#ctx0" brushRef="#br1" timeOffset="144420.4916">13149 4985 0,'0'0'0,"0"0"16,0 0-16,0 30 0,0-30 0,2 31 15,1-8-15,-1 4 0,0 5 0,0 15 16,1 6-16,0 5 15,-1 2-15,-2 22 0,-1 5 0,-3 18 16,1-1-16,-2 19 16,-2 13-16,-3 39 0,2-21 0,2-5 15,0-6-15,0-7 0,-2-8 16,1 2-16,1 5 0,2-10 16,3-9-16,5 10 0,1 5 15,1-10-15,-1-7 0,-2 5 16,1 5-16,-1-14 0,0-9 0,1 9 15,-1 7-15,-2-12 16,-1-9-16,0 0 0,0-1 16,-2-10-16,-1-9 0,0-23 0,1-17 15,1-11-15</inkml:trace>
  <inkml:trace contextRef="#ctx0" brushRef="#br1" timeOffset="145787.5995">14427 7137 0,'0'0'0,"0"0"0,0 0 0,5-19 15,-5 19-15,5-19 0,0 7 16,-1-1-16,1 1 0,1-3 15,1-2-15,-1-1 0,1 0 0,1-7 16,-1 2-16,0-1 0,-2-1 16,0-1-16,-3-1 0,-1 1 15,-1 2-15,-2-8 0,-2 0 16,-3-1-16,-1 4 0,-2-2 16,-2-1-16,0 3 0,1-3 15,-6 3-15,-2 0 0,-2 1 0,0 3 16,-6-11-16,0 0 15,-2 4-15,-2 4 0,-1-1 0,-2-2 16,1 5-16,0 1 0,-10-3 16,-2-1-16,-1 5 0,0 5 15,-1-4-15,-1-2 0,2 2 16,0 5-16,-13-7 0,-2 5 16,7 2-16,6 2 0,-7 2 15,-5 0-15,5 1 0,2 2 16,-23 0-16,8 3 0,5 4 0,4-1 15,1 4-15,-1 0 16,7 2-16,3 2 0,-4 1 0,-3 3 16,8 3-16,7-2 0,-8 6 15,-4 0-15,6 1 0,5 0 0,-3 9 16,-3 5-16,5 0 16,2 0-16,1 1 0,-1 0 15,4 1-15,3-2 0,-1 6 16,-3 1-16,9 6 0,4 1 0,-4-3 15,-6 0-15,4-4 0,3-2 16,6 3-16,4 2 16,3-1-16,0-1 0,-1 2 0,-2-1 15,3-4-15,3-2 0,1 0 16,1 0-16,4-12 0,1 0 0,0 4 16,1 5-16,0-4 15,2-2-15,0 0 0,1-1 16,0-1-16,0-3 0,1 0 15,0-1-15,0-2 0,0-1 0,0-3 16,1 2-16,0-3 0,0-1 16,1 1-16,0-2 0,0-1 15,-2 0-15,2-1 0,0 1 16,0-2-16,-1 2 0,2 0 16,-1 0-16,-1-3 0,0 3 15,0 0-15,1-3 0,-1 1 16,0 1-16,1-1 0,-1 1 15,0 0-15,0-2 0,0 3 16,0 1-16,0-2 0,0 0 16,-1-1-16,0-1 0,0 1 0</inkml:trace>
  <inkml:trace contextRef="#ctx0" brushRef="#br1" timeOffset="147170.9795">14161 10232 0,'0'0'0,"0"0"0,0 0 16,-25 17-16,13-10 0,-2 7 0,-4 1 15,-5 10-15,-1 0 0,-1 3 16,0 5-16,-5 6 0,3 0 16,2 0-16,3 1 0,1 6 15,6-6-15,4-1 0,2-3 16,4-4-16,2-3 0,6-2 15,2-5-15,5-1 0,3-3 0,0-6 16,1 1-16,0-8 16,0-2-16,8-4 0,6-5 0,-4-1 15,2-4-15,1-3 0,3-1 16,5-6-16,1-1 0,-2-3 16,-1 0-16,-3-1 0,-3-1 15,-3 1-15,-2-5 0,-3 2 16,-3 0-16,-4-6 0,-5 3 15,-3 6-15,-4 2 0,-4 2 16,-3 1-16,-4-1 0,-3 4 0,-2 0 16,-3 1-16,-3 3 0,-2 6 15,-3 4-15,0 1 16,1 3-16,3 0 0,1 4 16,0 4-16,1 1 0,0 2 0,3 0 15,1 0-15,4 3 0,2 4 16,4 0-16,4 4 0,5-2 15,4-2-15,3 4 0,6 3 16,2 0-16,2 0 0,11 4 16,5-2-16,1-2 0,0 0 0,-7-7 15,-7-3-15,-5-4 0</inkml:trace>
  <inkml:trace contextRef="#ctx0" brushRef="#br1" timeOffset="147520.603">15075 10564 0,'0'0'0,"0"0"15,0 0-15,-26-3 0,26 3 0,-36-1 16,10 2-16,-1 1 15,-2 2-15,-8 3 0,-2 1 16,4 5-16,2-2 0,-3 7 16,6 0-16,4-1 0,6-2 0,6 6 15,5 1-15,5 0 0,4-1 16,7 3-16,8-1 0,0-2 16,1 3-16,9-1 0,6 1 15,-1-2-15,-2-1 0,4-1 16,1-1-16,-1-4 0,-2-2 15,-2-8-15,-3-2 0,-5-3 0,-5 0 16,-2 0-16</inkml:trace>
  <inkml:trace contextRef="#ctx0" brushRef="#br1" timeOffset="147694.6151">14686 10703 0,'0'0'0,"0"0"0,0 0 16,0 0-16,0 0 0,33 3 0,-8 1 16,2-1-16,4 5 0,6-1 15,4 3-15,11 1 0,-2 0 16,1 0-16,-11-3 0,-6-2 16</inkml:trace>
  <inkml:trace contextRef="#ctx0" brushRef="#br1" timeOffset="148171.0036">16130 10567 0,'0'0'0,"0"0"0,0 0 16,0 0-16,0 0 0,-10-21 15,10 21-15,-23-22 0,23 22 0,-33-21 16,11 7-16,0 3 0,0-2 16,-7 1-16,0 1 0,2 0 15,0 1-15,3 2 0,1 1 16,3 3-16,2-2 0,2 6 16,0 0-16,2 6 0,1-2 15,-1 3-15,2 4 0,1 0 16,1 0-16,0 7 0,1 3 15,-1 4-15,0 0 0,-2 11 16,-1 3-16,2-2 0,1 1 0,-1 8 16,0 7-16,-1 5 15,1-4-15,-4 10 0,-3-3 0,2-4 16,-1-7-16,-1 3 0,0 1 16,0 0-16,3-8 0,1 2 15,3-3-15,3-2 0,1-5 16,4-1-16,2 0 0,2-3 0,1-2 15,7-2-15,3-1 16,5-9-16,5-6 0,2-11 16,2-10-16,-6 0 0,-6 4 0,-3-1 15</inkml:trace>
  <inkml:trace contextRef="#ctx0" brushRef="#br1" timeOffset="148554.7112">16111 11003 0,'0'0'16,"0"0"-16,0 0 0,0 0 0,-23 14 16,23-14-16,-22 22 0,22-22 15,-30 28-15,15-13 0,0 3 16,2-1-16,1 1 0,0 7 15,3-4-15,2-3 0,3 0 0,4-4 16,3 0-16,4-3 0,3-3 16,3-1-16,3-1 0,1-3 15,3-2-15,1-2 0,2-2 16,-2-3-16,-1 1 0,-1-2 16,-1-3-16,2 0 15,-2-1-15,-5 0 0,0 4 16,-2 0-16,-2 0 0,-5 0 0,-6-4 15,-3 0-15,-5-3 0,-8 0 16,-7 0-16,-1-1 0,-1 1 16,1-5-16,4 1 0,4 1 0,4 6 15,3 1-15</inkml:trace>
  <inkml:trace contextRef="#ctx0" brushRef="#br1" timeOffset="148737.5387">16401 11295 0,'0'0'0,"0"0"0,0 0 15,0 0-15,-12 19 0,12-19 0,0 0 16,-10 28-16,10-28 0,-7 18 16,5-11-16,0 2 0,1-1 15,3-3-15,4-2 0,-1 1 16,0-1-16,-1 1 0</inkml:trace>
  <inkml:trace contextRef="#ctx0" brushRef="#br1" timeOffset="148937.0908">17004 11074 0,'0'0'0,"0"0"0,0 0 16,30-7-16,-30 7 0,44 0 15,-13 4-15,3 3 0,4 0 0,9 4 16,1 3-16,8 4 0,-3 0 16,2 2-16,-7-2 15,-11-10-15,-8-5 0,-7-2 0,-5 2 16,-4-3-16</inkml:trace>
  <inkml:trace contextRef="#ctx0" brushRef="#br1" timeOffset="149142.1009">17201 11253 0,'0'0'0,"0"0"15,0 0-15,0 0 0,-22 25 0,22-25 16,-24 21-16,10-6 0,-1 2 16,-1-2-16,0 3 0,-4 1 15,2-3-15,2 0 16,-1 2-16,3-2 0,1-2 0,2-3 15,2-1-15,2-4 0,3-4 0,-1 1 16,2-2 0,0 1-16</inkml:trace>
  <inkml:trace contextRef="#ctx0" brushRef="#br1" timeOffset="149370.4649">17344 11323 0,'0'0'0,"0"0"0,0 0 16,0 0-16,0 0 0,0 0 0,-9 22 16,9-22-16,-13 26 0,13-26 15,-18 25-15,9-11 0,0 0 0,0 2 16,1 2-16,1-2 16,2 0-16,2-5 0,0-2 0,4-4 15,4-1-15,3-6 16,0-3-16,0 1 0,0-1 0,-2 1 15</inkml:trace>
  <inkml:trace contextRef="#ctx0" brushRef="#br1" timeOffset="149821.6047">17710 10778 0,'0'0'15,"0"0"-15,0 0 0,0 0 16,23-7-16,-23 7 0,25 3 16,-9-2-16,3 2 0,2 0 15,1 4-15,-2 0 0,-2 0 0,6 2 16,-1 4-16,-1-1 0,0 5 16,-1 1-16,-1-1 0,-5 4 15,-2 0-15,-1 5 0,-3-1 16,-3 4-16,-4 0 0,-3 2 15,-4-1-15,-2 5 0,-3 0 0,-1 1 16,0 4-16,-5 6 16,0 4-16,-4 3 0,-2 3 15,0-4-15,0-2 0,-1 7 0,2 0 16,1-1-16,2-2 0,-3 7 16,0-3-16,3-8 0,1-6 15,0-1-15,2 0 0,2-4 16,2-4-16,0-2 0,0-1 15,-1-3-15,-2-2 0,-7-2 16,-4 1-16,-1-7 0,-3-4 0,-14-9 16,-11-6-16,-6-7 0,-10-5 15,-35-8-15,-15-5 16,-15-4-16,43 10 0,29 6 0</inkml:trace>
  <inkml:trace contextRef="#ctx0" brushRef="#br1" timeOffset="152935.035">27825 13165 0,'0'0'0,"0"0"0,0 0 15,0 0-15,0 0 0,0 0 16,0 0-16,0 0 0,0 0 0,0 0 16,0 0-16,0 0 0,-20 6 15,20-6-15,0 0 0,0 0 16,0 0-16,-14-19 0</inkml:trace>
  <inkml:trace contextRef="#ctx0" brushRef="#br1" timeOffset="153170.8876">27772 13154 0,'0'0'0,"0"0"0,0 0 0,19 7 16,-12-4-16,0-3 0,0 0 15,0 0-15,0-2 0,-1-2 16,2-5-16,-1 2 0,-2 1 16,0-1-16</inkml:trace>
  <inkml:trace contextRef="#ctx0" brushRef="#br1" timeOffset="153316.2101">27827 13103 0,'0'0'16,"0"0"-16,0 0 0,0 0 16,0 0-16,0 0 0,0 0 15,0 0-15,0 0 0,0 0 16,1-23-16,-1 23 0,0 0 16,0-25-16</inkml:trace>
  <inkml:trace contextRef="#ctx0" brushRef="#br1" timeOffset="153488.6972">27676 13212 0,'0'0'0,"0"0"16,0 0-16,0 0 0,0 0 16,0 0-16,0 0 0,0 0 15,0 0-15,0 0 0,13-22 16,-13 22-16,0 0 0,3-21 15</inkml:trace>
  <inkml:trace contextRef="#ctx0" brushRef="#br1" timeOffset="153645.046">27615 13165 0,'0'0'0,"0"0"15,0 0-15,0 0 0,0 0 0,0 0 16,0 0-16,0 0 0,0 0 15,0 0-15,0 0 0,0 0 16,0 0-16,21-17 0</inkml:trace>
  <inkml:trace contextRef="#ctx0" brushRef="#br1" timeOffset="153803.7491">27550 13170 0,'0'0'0,"0"0"15,0 0-15,0 0 0,0 0 16,0 0-16,0 0 0,0 0 0,0 0 16,0 0-16,0 0 15,0 0-15,0 0 0,0 0 0,0 0 16,0 0-16</inkml:trace>
  <inkml:trace contextRef="#ctx0" brushRef="#br1" timeOffset="154015.408">27489 13308 0,'0'0'0,"0"0"0,0 0 16,0 0-16,0 0 0,0 0 16,0 0-16,0 0 0,0 0 0,0 0 15,0 0-15,0 0 0,0 0 16,0 0-16,0 0 0,-11 23 15,11-23-15,0 0 0,0 0 16,0 0-16,21 8 0,-21-8 16</inkml:trace>
  <inkml:trace contextRef="#ctx0" brushRef="#br1" timeOffset="154274.9694">27531 13334 0,'0'0'0,"0"0"0,0 0 16,0 0-16,0 0 0,0 0 0,0 0 15,0 0-15,0 0 0,0 0 16,0 0-16,0 0 0,0 0 15,0 0-15,0 0 0,0 0 16,0 0-16,0 0 0,0 0 16,0 0-16,0 0 0,0 0 15,0 0-15,0 0 0,0 0 0,0 0 16,0 0-16,0 0 16,0 0-16,0 0 0,0 0 0,0 0 15,0 0-15,0 0 0,0 0 16,0 0-16,-23 2 0,23-2 15,0 0-15,0 0 0,0 0 16,0 0-16,0 0 0,0 0 16,0 0-16,0 0 0</inkml:trace>
  <inkml:trace contextRef="#ctx0" brushRef="#br1" timeOffset="154843.7202">25151 12871 0,'0'0'0,"0"0"0,0 0 16,0 0-16,25 8 0,-25-8 15,0 0-15,0 0 0</inkml:trace>
  <inkml:trace contextRef="#ctx0" brushRef="#br1" timeOffset="171621.7486">9379 12212 0,'0'0'0,"0"0"16,0 0-16,0 0 0,0 0 0,0 0 15,0 0-15,21-13 0,-21 13 16,0 0-16,26-2 0,-26 2 16,23 1-16,-23-1 0,28 1 15,-13 0-15,2-1 0,3 2 16,3 2-16,0-2 0,-3-2 0,11 1 15,2 1-15,0 0 0,0-1 16,3 1-16,4 0 0,6 0 16,0-1-16,2 2 15,4-1-15,-5 1 0,-4-2 0,12 1 16,1 0-16,-1 1 0,1-1 16,1 1-16,2 0 0,4 1 15,-6-2-15,11 3 0,1 0 16,-8 0-16,-6 0 0,4-1 15,5 0-15,-3-2 0,-2-1 0,30 3 16,-8 4-16,-12 1 0,-11 2 16,3-3-16,3-2 0,-5-2 15,-3 0-15,0-1 0,-2 1 16,-3-2-16,0-1 0,5 0 16,5 2-16,-14-2 0,-8 0 15,6 4-15,5 5 0,-7-3 16,-6 0-16,6-2 0,4 0 15,-10-4-15,-6-1 0,8 0 16,4 2-16,-7 0 0,-4 2 0,-4-2 16,-3 0-16,-7-2 0,3-1 15,0 1-15,-2 1 0,0 2 16,0 0-16,-3 0 0,1 0 16,1-2-16,-1-1 0,-1 1 15,-2 0-15,-4-1 0,-1-1 16,-3 1-16,0 1 0,-2-1 15,0 0-15,-2 0 0,0 0 16,0 0-16,-2 0 0,2 0 0,-2 0 16,0 0-16,3 0 0,-3 0 15,2-2-15,-2 2 0,0-3 16,0 3-16,0-3 0,0 3 16,0-3-16,0 3 0,-2-4 15,2 4-15,-4-3 0,1 1 16,-2-2-16,0 1 0,2 0 0,-1 0 15</inkml:trace>
  <inkml:trace contextRef="#ctx0" brushRef="#br1" timeOffset="173321.8649">6033 7267 0,'0'0'0,"0"0"0,0 0 0,0 0 16,0 0-16,0 0 0,0 0 15,0 0-15,0 0 0,0 0 16,0 0-16,0 0 0,0 0 16,0 0-16,0 0 0,0 0 0,8 20 15,-8-20-15,20 18 16,-20-18-16,24 21 0,-24-21 15,30 25-15,-13-9 0,1 0 0,7 6 16,3 2-16,-2-2 0,1-1 16,5 5-16,1 2 0,7 2 15,-6-5-15,5 2 0,4 1 16,5 3-16,-6-3 0,4 4 16,5 2-16,-4-3 0,2 1 0,8 6 15,2 1-15,-4-7 16,0-2-16,11 8 0,1 3 15,-6-4-15,-5-3 0,32 14 0,-2-3 16,-9-6-16,-8-4 0,5 2 16,3 1-16,-11 0 0,-4-1 15,4 4-15,4 2 0,-5-6 16,-7-5-16,8 0 0,6 0 16,-5-1-16,-2 0 0,6 9 15,4 7-15,-9-9 0,-4-5 0,8 1 16,8-1-16,-9-2 0,-3-1 15,5 5-15,4 5 0,-6-2 16,-5-2-16,8 3 16,5 1-16,-5-4 0,-5-1 0,8 0 15,5 2-15,-10 2 0,-7 3 16,7-1-16,5 1 0,-5-5 16,-5-1-16,4 5 0,3 0 15,-5-1-15,-3-2 0,6 2 16,4 1-16,-5-4 0,-3-1 0,6 3 15,4 5-15,-10-2 0,-6-5 16,9 5-16,7 4 0,-6-5 16,-5 0-16,4 2 0,3-2 15,-5-3-15,-3-2 0,6 6 16,4 5-16,-9-5 0,-6-2 16,7 6-16,4 0 0,-5-6 15,-4-1-15,6 0 0,5 4 16,-4 0-16,-2 0 0,0 3 15,1 5-15,-8-6 0,-7-6 0,8 7 16,9 5-16,-3-4 0,-2-1 16,3-1-16,3 3 0,-7-8 15,-6-1-15,10 7 0,7 6 16,-9-5-16,-5-5 0,5 3 16,4 3-16,-2-4 0,-2-4 0,3 8 15,1 2-15,-9-4 0,-7-5 16,5-1-16,6-2 15,1 3-15,1 2 0,3 5 16,1 4-16,-5-9 0,-3-5 16,10 9-16,6 7 0,-14-7 15,-11-4-15,5-3 0,3-4 0,-2 4 16,-2 0-16,0 3 0,1 2 16,-3-3-16,-2-4 0,3 1 15,2 1-15,-5-1 0,-3-2 16,3 5-16,1 5 0,-2-4 0,-2-3 15,1 1-15,1 0 16,1-2-16,0-3 0,1 3 16,1 0-16,-8 0 0,-5 0 0,5-2 15,2-1-15,-5-4 0,-3-2 16,1 4-16,2 7 0,-3-7 16,-4-3-16,3-3 0,1-1 15,-6-3-15,-4 0 0,-2-3 16,-4-2-16,1-6 0,-1-4 0,-6 0 15,-5 1-15,-3-4 0,-2-3 16,-3-3-16,0-4 0,-6 4 16,0 0-16,0-5 0,-1-1 15,0 1-15,0 1 0,0 3 16</inkml:trace>
  <inkml:trace contextRef="#ctx0" brushRef="#br1" timeOffset="177071.7408">5463 7659 0,'0'0'0,"10"3"0,5 0 16,4 2-16,1 1 0,15 6 15,8 4-15,8 2 0,0 0 0,16 8 16,5 3-16,-5 2 15,-1 2-15,13 6 0,2-2 16,5 7-16,-6-1 0,36 25 0,-8-2 16,-12-12-16,-10-9 0,7 6 15,4 6-15,-10-5 0,-6-5 16,8 7-16,5 3 0,-7 2 16,-3 0-16,6 6 0,9 0 15,-4-9-15,0-6 0,5 11 16,6 10-16,-9-3 0,-8-1 0,10-1 15,5 1-15,-9-2 0,-7 0 16,14 6-16,7 6 16,-6-4-16,-6-1 0,7-2 0,7-2 15,-9-2-15,-6-3 0,10 9 16,8 6-16,-10-6 0,-4-3 16,8 4-16,5 3 0,-8-4 15,-6-2-15,8 5 0,6 4 16,-6-4-16,-5-5 0,13 9 15,7 4-15,-11-5 0,-9-3 0,10 1 16,7 6-16,-12-7 0,-8-2 16,7 7-16,4 6 0,-10-8 15,-6-8-15,13 8 0,9 3 16,-15-6-16,-9-4 0,9 6 16,6 6-16,-10-6 0,-7-4 15,8 1-15,7 3 0,-8-4 16,-6-2-16,2 5 0,0 5 15,-9-8-15,-8-6 0,5 5 16,4 3-16,-12-7 0,-9-5 0,9 2 16,8 2-16,-11-11 0,-4-8 15,7 14-15,8 10 16,-14-8-16,-7-7 0,3 2 0,2 1 16,-5-5-16,-2-1 0,-5-1 15,-3 1-15,0-9 0,0-8 0,-7 4 16,-5 2-16,-5-8 0,-3-4 15,1 3-15,1 1 0,-2-7 16,-3-4-16,-1 1 0,-2-3 16,-9-4-16,-5-4 0,-6-7 15,-6 0-15,-4-10 0,-4-4 0,3 3 16,3 0-16,1 1 16</inkml:trace>
  <inkml:trace contextRef="#ctx0" brushRef="#br1" timeOffset="178240.2366">4701 8612 0,'0'0'0,"0"0"0,-14-15 16,7 9-16,0-1 0,1-1 15,-1-2-15,-2 0 0,2 0 0,-1-1 16,1 2-16,2 1 0,0 2 16,4 3-16,2 1 0,3 3 15,1 4-15,5 1 0,2 2 16,1 1-16,4 0 0,11 5 15,0 3-15,6 2 0,3 3 0,11 8 16,3 0-16,1 2 16,1 5-16,13 5 0,1-2 15,9 7-15,-3-1 0,11 10 16,0 2-16,-5-6 0,-3-2 0,38 25 16,-5-4-16,-11-1 0,-6-2 15,-1 2-15,4 0 0,-9-2 16,-1-1-16,4-3 0,5-3 15,-4 3-15,-1 0 0,0 6 16,0 1-16,-3-1 0,-3 1 0,4-1 16,5 3-16,-4-9 15,-2-3-15,5 3 0,2 4 16,-1-2-16,-2 0 0,5 9 0,2 7 16,-3-7-16,-3-3 0,1-1 15,1-3-15,-3 2 0,-3-2 16,3 3-16,3 2 0,-7-3 15,-2-2-15,5 1 0,6 0 16,-8-2-16,-4-2 0,2 2 16,1 0-16,-1 0 0,-3-1 0,8 6 15,2 4-15,-5-5 16,-4-3-16,3 3 0,2 3 16,-3 0-16,-2 1 0,3 1 0,2 2 15,-3-8-15,-2-5 0,1 9 16,2 4-16,-6-2 0,-2-3 15,7 0-15,5-1 0,-3-4 16,-1-4-16,3 12 0,1 9 16,-3-8-16,-4-7 0,6 3 15,3 4-15,-7-6 0,-4 1 0,1-1 16,3 4-16,-7-5 0,-4-1 16,5-3-16,1-3 0,-5 2 15,-4 2-15,4 4 0,3 5 16,-6-8-16,-5-4 0,2-6 15,2-3-15,-7-4 0,-6 2 16,-6-2-16,-4-1 0,1-4 16,3-7-16,-4-6 0,-4 1 15,-7-1-15,-4 6 0,-2-6 0,-2-1 16,1-3-16,0-4 0,-4 0 16,-4-1-16,-6-6 0,-2 0 15,-8-11-15,-2-3 0,-10-8 16,-4-3-16,3 0 0,3 5 15,1-1-15</inkml:trace>
  <inkml:trace contextRef="#ctx0" brushRef="#br1" timeOffset="179007.767">9640 12048 0,'0'0'0,"0"0"0,0 0 16,0 0-16,0 0 0,0 0 15,-20-17-15,20 17 0,-16-13 0,5 8 16,-4-3-16,-2 2 0,-3-1 16,-3 2-16,-3-1 0,1 1 15,0 3-15,-8-2 0,0 1 16,1 2-16,1 1 0,-7 5 16,3 3-16,4 1 0,5 1 15,3 2-15,5 2 0,2 2 16,3 1-16,4 0 0,4 1 15,4 2-15,4 1 0,6 2 16,4-1-16,2-2 0,3-3 0,4 2 16,3 1-16,2-4 0,2-1 15,5 3-15,-1-2 0,-2-4 16,-3-4-16,2-3 0,1 0 16,-3-3-16,-4-2 0,-2-2 15,0-3-15,-3-1 0,-2-4 0,-1 0 16,-2 2-16,-4-2 15,-1 1-15,-1-5 0,-2-3 16,0-1-16,-3 1 0,-4-2 0,-3-2 16,-4 1-16,-1 3 0,-1 0 15,-1-1-15,0 0 0,0 1 16,-3-1-16,-4 2 0,-1 2 16,-1 3-16,0 1 0,-1 0 15,1 1-15,2 2 0,0 2 16,2 1-16,2 0 0,1-1 0,2 7 15,1 2-15,2-1 16,1 2-16,2-2 0</inkml:trace>
  <inkml:trace contextRef="#ctx0" brushRef="#br1" timeOffset="179201.2896">9566 12269 0,'0'0'0,"0"0"15,0 0-15,0 0 0,0 0 0,0 0 16,0 0-16,0 0 16,0 0-16,0 0 0</inkml:trace>
  <inkml:trace contextRef="#ctx0" brushRef="#br1" timeOffset="179379.0112">9445 12165 0,'0'0'0,"0"0"15,0 0-15,0 0 0,0 0 0,0 0 16,0 0-16,0 0 0,0 0 15,0 0-15,0 0 16,0 0-16</inkml:trace>
  <inkml:trace contextRef="#ctx0" brushRef="#br1" timeOffset="179538.8023">9578 12275 0,'0'0'15,"0"0"-15,0 0 0,0 0 16,0 0-16,0 0 0,0 0 16,0 0-16,0 0 0,0 0 0,0 0 15,0 0-15</inkml:trace>
  <inkml:trace contextRef="#ctx0" brushRef="#br1" timeOffset="179690.7319">9564 12305 0,'0'0'0,"0"0"0,0 0 15,0 0-15,0 0 0,0 0 0,-22 19 16,22-19-16,0 0 0,0 0 16</inkml:trace>
  <inkml:trace contextRef="#ctx0" brushRef="#br1" timeOffset="188420.2252">2969 4868 0,'0'0'15,"0"0"-15,0 0 0,0 0 16,0 0-16,0 0 0,0 0 15,0 0-15,0 0 0,0 0 0,0 0 16,0 0-16,0 0 0,0 0 16,0 0-16,-23 22 0,23-22 15,0 0-15,-22 9 0,22-9 16</inkml:trace>
  <inkml:trace contextRef="#ctx0" brushRef="#br1" timeOffset="188685.3843">3225 5259 0,'0'0'0,"0"0"0,0 0 15,0 0-15,0 0 0,0 0 16,0 0-16,0 0 0,0 0 0,0 0 16,0 0-16,0 0 0,0 0 15,0 0-15,0 0 0,-23-3 0,23 3 16,0 0-16</inkml:trace>
  <inkml:trace contextRef="#ctx0" brushRef="#br1" timeOffset="188888.4325">3225 5394 0,'0'0'0,"0"0"0,0 0 15,0 0-15,0 0 0,0 0 16,0 0-16,0 0 0,0 0 0,0 0 15,0 0-15,0 0 0,0 0 0,16 18 16</inkml:trace>
  <inkml:trace contextRef="#ctx0" brushRef="#br1" timeOffset="189070.9843">3361 5514 0,'0'0'0,"0"0"0,0 0 0,0 0 15,0 0-15,0 0 0,0 0 16,0 0-16,0 0 0,0 0 16,0 0-16,0 0 0</inkml:trace>
  <inkml:trace contextRef="#ctx0" brushRef="#br1" timeOffset="189260.207">3348 5642 0,'0'0'0,"0"0"0,0 0 0,0 0 15,0 0-15,0 0 0,0 0 16,0 0-16,0 0 0,0 0 0,0 0 15,0 0-15,0 0 0,0 0 16,0 0-16,0 0 0</inkml:trace>
  <inkml:trace contextRef="#ctx0" brushRef="#br1" timeOffset="189451.5064">3311 5751 0,'0'0'0,"0"0"15,0 0-15,0 0 0,0 0 0,0 0 16,0 0-16,0 0 0,0 0 16,0 0-16,0 0 0,0 0 0</inkml:trace>
  <inkml:trace contextRef="#ctx0" brushRef="#br1" timeOffset="190513.4213">3271 5749 0,'0'0'0,"0"0"0,0 0 15,0 0-15,0 0 0,0 0 16,0 0-16,0 0 0,0 0 0,0 0 15,0 0-15,0 0 0,0 0 16,0 0-16,0 0 0,0 0 16,0 0-16,0 0 0,0 0 15,0 0-15,0 0 0,0 0 16,0 0-16,0 0 0,0 0 0,0 0 16,0 0-16,0 0 15,0 0-15,0 0 0,0 0 16,0 0-16,0 0 0,0 0 0,0 0 15,0 0-15,0 0 0,0 0 16,0 0-16,0 0 0,0 0 16,0 0-16,0 0 0,0 0 15,0 0-15,0 0 0,0 0 16,0 0-16,0 0 0,0 0 16,0 0-16,0 0 0,0 0 15,0 0-15,0 0 0,0 0 16,0 0-16,0 0 0,0 0 15,0 0-15,0 0 0,0 0 0,0 0 16,0 0-16,0 0 0,0 0 16,0 0-16,0 0 0,22 11 15,-22-11-15,0 0 0,0 0 16,0 0-16,0 0 0,0 0 16,0 0-16,0 0 0,0 0 15,0 0-15,0 0 0,0 0 0,0 0 16,0 0-16,0 0 0,0 0 15,0 0-15,0 0 16,0 0-16,0 0 0,0 0 0,0 0 16,0 0-16,0 0 0,0 0 15,0 0-15,0 0 0,0 0 16,0 0-16,0 0 0,0 0 16,0 0-16,0 0 0,0 0 15,0 0-15,0 0 0,0 0 16,0 0-16,0 0 0,0 0 0,0 0 15,0 0-15,0 0 0,0 0 16,0 0-16,0 0 0,0 0 16,0 0-16,0 0 0,0 0 15,0 0-15,0 0 0,0 0 16,0 0-16,0 0 0,0 0 16,0 0-16,0 0 0,0 0 15,0 0-15,0 0 0,0 0 16,0 0-16,0 0 0,0 0 0,0 0 15,0 0-15,0 0 0,0 0 16,0 0-16,0 0 0,0 0 16,0 0-16,0 0 0,0 0 15,0 0-15,0 0 0,0 0 16,0 0-16,0 0 0,0 0 16,0 0-16,0 0 0,0 0 0,0 0 15,0 0-15,0 0 16,0 0-16,0 0 0,0 0 15,0 0-15,0 0 0,0 0 0,0 0 16,0 0-16,0 0 0,0 0 16,0 0-16,0 0 0,0 0 15,0 0-15,0 0 0,0 0 16,0 0-16,0 0 0,0 0 16,0 0-16,0 0 0,0 0 15,0 0-15,-23-9 0,23 9 0,0 0 16,0 0-16,0 0 0,0 0 15,0 0-15,0 0 0,0 0 16,0 0-16,0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4:01:43.651"/>
    </inkml:context>
    <inkml:brush xml:id="br0">
      <inkml:brushProperty name="width" value="0.05292" units="cm"/>
      <inkml:brushProperty name="height" value="0.05292" units="cm"/>
      <inkml:brushProperty name="color" value="#0085CD"/>
    </inkml:brush>
  </inkml:definitions>
  <inkml:trace contextRef="#ctx0" brushRef="#br0">12153 4472 0,'0'0'0,"0"0"0,0 0 0,0 0 0,5-19 16,-6 12-16,-2-2 16,-1 2-16,-3 0 0,-7-2 15,-6-1-15,-4 0 0,-4 0 0,-20-1 16,-12-1-16,-11 1 0,0 3 15,-22 1-15,-2 4 0,-10 3 16,9 0-16,-18 4 0,1 4 16,-21 12-16,28 3 0,13 3 15,9-2-15,15 0 0,12-2 0,9 1 16,6 0-16,12-3 16,8-1-16,9 2 0,6 3 15,6-3-15,4-3 0,12-2 16,4-2-16,9-5 0,4-3 0,1-6 15,12 0-15,3 0 0,1 1 16,14 0-16,10 0 0,-5-3 16,-2-2-16,39-6 0,-6-3 15,-20 2-15,-15 0 0,-4-4 16,-1-2-16,-12 3 0,-6-1 0,-13-2 16,-9-3-16,-10 2 0,-7 1 15,-21-8-15,-17-7 16,-2 4-16,-3 1 0,-32-1 0,-21-2 15,4 5-15,2 3 0,-16 3 16,-11 3-16,4 1 0,2 1 16,-12 5-16,-8 5 0,11 5 15,8 4-15,-3 3 0,-4 3 16,19 1-16,13 3 0,11 0 16,9 3-16,13-3 0,10-2 0,16 3 15,11 4-15,10-5 0,5 1 16,6-1-16,7 0 0,9-6 15,9-3-15,7-3 0,10-2 16,3-1-16,3 1 0,14-2 16,7 0-16,-6-3 0,-3 0 15,8 1-15,4-1 0,-11 3 16,-9 2-16,-6-4 0,-6-3 16,-14 2-16,-9 0 0,-13-1 15,-7-2-15,-10-2 0,-5-2 0,-30-4 16,-21-5-16,13 11 0,-8-1 15,-29-7-15,-20-6 0,-54-7 16,11 3-16,-21 6 0,-14 2 16,14 4-16,10 2 0,-19 6 15,-14 3-15,12 4 0,7 1 16,-10 9-16,-5 6 0,24 2 0,19 1 16,3 5-16,3 3 15,24-2-15,18-1 0,18 1 0,15 1 16,15-12-16,14-5 0,6 1 15,5 3-15,10-4 0,6-4 16,8-4-16,5-4 0,8 2 16,6 2-16,9-8 0,11-4 15,4-5-15,1-4 0,9-6 16,8-4-16,-4 3 0,-3 0 16,-3 6-16,0 3 0,-13 4 0,-8 3 15,-14-2-15,-9-3 0,-11 1 16,-7 1-16,-32-2 0,-23-1 15,-12 5-15,-11 2 0,-29 2 16,-20 0-16,-4 4 0,0 3 16,-23 9-16,-19 5 0,11 2 15,6 0-15,-13 9 0,-9 3 16,20 6-16,15 2 0,-2 2 16,-1-2-16,31 0 0,21-2 0,12 3 15,9 2-15,20-6 0,12-4 16,16-4-16,14-5 15,11-5-15,7-1 0,11-7 0,8 0 16,3 0-16,6 2 0,16-5 16,6-6-16,7-3 0,3-1 0,14-6 15,12-3-15,-7-4 16,2-3-16,5-7 0,5-6 0,-9 8 16,-3 4-16,-3-4 15,1-3-15,-14 3 0,-12 3 0,-9 4 16,-10 4-16,-9 2 0,-11 0 15,-12-3-15,-15-4 16,-15 3-16,-9 3 0,-39 5 0,-26 4 16,-2 4-16,-2 3 0,-25 5 15,-19 4-15,9 3 0,4 2 16,-13 12-16,-8 10 0,12-3 16,9 0-16,2 6 0,-1 5 15,25 0-15,16-2 0,12 0 0,12-3 16,19-4-16,16-4 0,12-3 15,8-1-15,16-5 0,11-4 16,13-3-16,6-1 0,6-4 16,1-3-16,19-2 0,12-4 15,4-3-15,4-5 0,9-11 16,4-10-16,-4 4 0,2 0 16,6-6-16,7-3 0,-7-3 0,-5-1 15,1 0-15,1 3 0,-16 3 16,-8 3-16,-14 4 0,-9 0 15,-13 6-15,-9 4 0,-10 5 16,-6 4-16,-9-2 0,-7 1 16,-33 9-16,-21 4 0,-15 6 15,-7 3-15,-20 10 0,-16 7 16,0 4-16,0 5 0,-15 12 16,-8 9-16,17-4 0,14-1 0,-1 12 15,4 5-15,23-6 0,20-5 16,14-3-16,10 0 15,22-12-15,15-6 0,15-11 16,10-6-16,7-10 0,7-7 0,20-9 16,16-3-16,2-12 0,4-6 0,16-13 15,10-11-15,1 1 0,1 1 16,14-9-16,11-3 16,-12 5-16,-8 4 0,-4-1 0,-1-1 15,-20 15-15,-14 11 0,-20 8 16,-15 6-16,-13 1 0,-9 4 15,-23 4-15,-15 3 0,-17 14 16,-11 10-16,-27 20 0,-16 14 16,-4-6-16,0-5 0,-15 10 15,-7 9-15,17-1 0,11 0 0,2-1 16,0-1-16,24-9 0,16-6 16,22-7-16,12-6 15,17-12-15,11-9 0,9-14 16,10-6-16,7-11 0,7-8 0,27-20 15,17-14-15,11-2 0,1-1 0,19-10 16,10-4-16,-1-1 16,-1 2-16,15-4 0,9-5 15,-5 11-15,-3 7 0,9-2 16,8 0-16,-13 7 0,-11 5 0,-7 4 16,-4 2-16,-28 14 0,-16 10 15,-30 6-15,-20 6 16,-12 5-16,-11 4 0,-14 10 0,-17 6 15,-6 4-15,-9 3 0,-2 7 16,-1 6-16,12-5 0,8-5 16,12 4-16,8 2 0,13-3 15,10-4-15,27 0 0,21-1 16,-21-6-16,-10-6 0,-8-4 16</inkml:trace>
  <inkml:trace contextRef="#ctx0" brushRef="#br0" timeOffset="1999.4684">13675 5054 0,'0'0'0,"-2"-12"15,-1-1-15,-1 5 0,0-1 0,-3-4 16,0 0-16,-3-1 0,-2 3 15,-11 1-15,-5 3 0,-5 4 16,-4 2-16,-13 4 0,-7 5 16,3 3-16,2 3 0,-10 7 15,-1 6-15,1 4 0,9 0 0,9 2 16,5 1-16,12-2 16,7-3-16,10 1 0,10 1 0,6-9 15,3-3-15,15-4 0,8-2 16,4-5-16,4-2 0,14-8 15,10-5-15,2-2 0,0-1 16,17-6-16,5-3 0,-9-2 16,-5-3-16,30-11 0,-14 2 15,-22 2-15,-19 1 0,-13-4 16,-12-2-16,-10 4 0,-5 1 0,-16 2 16,-10 2-16,-8 3 0,-4 5 15,-22 2-15,-14 3 16,0 1-16,-1-1 0,-6 2 0,-4 4 15,13 11-15,10 7 0,7-2 16,4-3-16,15-3 0,11-2 16,10 0-16,9 1 0,8-5 15,5-1-15,17-7 0,18-2 16,7-4-16,6-2 0,19-1 16,13-4-16,-1 1 0,0-3 0,57-12 15,-7 1-15,-24 6 0,-18 7 16,-5-4-16,-3-4 0,-22 6 15,-15 3-15,-19 6 0,-14 3 16,-11-1-16,-10-1 0,-11 3 16,-7 2-16,-11 3 0,-8 4 15,-28 4-15,-18 2 0,1 3 16,5 1-16,-1 6 0,0 5 16,13 2-16,9 1 0,10 2 0,8 0 15,13 0-15,10-1 0,16 1 16,11 3-16,11-7 0,5-4 15,25-6-15,16-5 16,-21-4-16,8-4 0,61-3 0,10 0 16,-6 0-16,-1 1 0,16-6 15,12-1-15,-12 1 0,-9 1 0,7-1 16,6 1-16,-23 4 16,-13 1-16,-13 4 0,-8 1 0,-21 1 15,-15 1-15,-19 1 0,-14 0 16,-9-2-16,-5-1 0,-11 0 15,-6 2-15,-13 1 0,-8 1 16,-16 3-16,-12-1 16,10 1-16,7 1 0,7 1 0,7 4 15,8-1-15,6 1 0,11 7 16,10 4-16,10-5 0,6-2 16,13-10-16,15-4 0,12-2 0,8-1 15,25 3-15,18 1 16,51-6-16,-12-4 0,9 2 0,6 2 15,-16 4-15,-11 4 0,-2 2 16,-2-1-16,-27 3 0,-17 0 16,-23-1-16,-14-2 0,-24-4 15,-14-3-15,-11 2 0,-6 0 16,-7-4-16,-3 0 0,-23 0 16,-16 2-16,0 1 0,2 0 0,9 2 15,7 0-15,14 2 0,9 2 16,8-3-16,4-2 15,10-1-15,6 0 0,21 0 0,20-3 16,13-1-16,8-1 0,31-2 16,20 0-16,60-1 0,-17 4 0,11 5 15,8 4-15,-30 1 16,-20-2-16,-10 3 0,-6 2 16,-31-2-16,-21 0 0,-28-6 0,-17-4 15,-12-2-15,-10-1 0,-14 0 16,-11-2-16,-17-1 0,-11-1 15,-16 6-15,-9 5 0,11 0 16,8 0-16,10 0 0,5 0 16,14 5-16,9 4 0,11 0 15,7-1-15,15-1 0,9 1 16,34 3-16,23 3 0,-26-6 16,10 1-16,70 5 0,12 1 15,-11 0-15,-8 2 0,7 1 0,5 2 16,-22-4-16,-17-2 0,-17-3 15,-13-2-15,-27-5 16,-18-4-16,-17-5 0,-14-1 0,-14-5 16,-9-3-16,-34-4 0,-24 0 15,-4 1-15,-2 1 0,-15-1 16,-11 0-16,15 6 0,10 3 0,10 7 16,8 4-16,19 3 0,15-1 15,18 4-15,13-1 16,11 4-16,9 3 0,23-5 0,18-3 15,13 4-15,10 0 0,26 4 16,18 2-16,-9-5 0,-3-4 16,11 3-16,7 3 0,-22 0 15,-17 0-15,-24-5 0,-16-3 16,-15-10-16,-9-9 0,-22 0 16,-13 1-16,-16-4 0,-11-4 0,-37-14 15,-25-13-15,-7 7 0,-4 6 16,-21-6-16,-15-3 15,14 8-15,9 6 0,-9 3 0,-4 2 16,15 5-16,10 5 0,5 5 16,1 2-16,19 6 0,12 3 0,-2 8 15,-1 4-15,7-2 16,4 0-16,19-4 0,15-1 16,11-2-16</inkml:trace>
  <inkml:trace contextRef="#ctx0" brushRef="#br0" timeOffset="3082.7435">15132 6530 0,'0'0'0,"0"0"0,0 0 0,34-11 16,-34 11-16,36-7 0,-6 3 15,4-3-15,4-1 0,17-3 16,6 1-16,11 0 0,-2 2 0,13-1 16,-3 1-16,0 1 0,-13 3 15,-10 3-15,-6 2 0,-10 0 16,-8 2-16,-5 4 0,-8 1 15,-12 2-15,-7 0 0,-10 5 16,-6 6-16,-2-3 0,-3 0 0,-10 6 16,-10 2-16,-5 2 15,-6-3-15,-16 8 0,-5 2 16,-5 1-16,6-1 0,2 1 16,0 3-16,-19 8 0,14-4 0,10-5 15,7-8-15,16-5 0,10-4 16,15-7-16,8-3 15,10-4-15,7 0 0,21-15 0,14-10 16,-14 2-16,3-2 0,-9 3 16,-6 5-16,-6 3 0</inkml:trace>
  <inkml:trace contextRef="#ctx0" brushRef="#br0" timeOffset="3482.747">16533 6816 0,'0'0'0,"0"0"0,0 0 0,-17 17 16,17-17-16,-35 18 0,5-3 16,-4 2-16,-4 1 0,-24 7 15,-10 4-15,-17 8 0,2-3 0,-21 9 16,-18 7-16,0 3 16,13-6-16,-37 10 0,16-7 15,27-8-15,20-5 0,13-5 0,11-2 16,21-10-16,13-7 0,17-5 15,10-1-15,7-2 0,5 1 16,25-6-16,16-4 0,9-5 16,5-3-16,19-6 0,13-1 15,-3 0-15,-3 0 0,16-1 16,10-1-16,-12 1 0,-8 4 0,-1-2 16,-3-1-16,-14 7 0,-12 2 15,-10 0-15,-7-3 0,-8 1 16,-7 0-16,-11-1 0,-7-2 15,-8 3-15,-5-1 0,-12-2 16,-9-3-16,-6-2 0,-5 2 16,-4-7-16,-3-4 0,0 1 15,-1-1-15,12 11 0,7 4 16,6 5-16</inkml:trace>
  <inkml:trace contextRef="#ctx0" brushRef="#br0" timeOffset="3870.3353">15934 6532 0,'0'0'15,"0"0"-15,0 0 0,0 0 0,-3 20 16,3-20-16,-3 34 16,1-13-16,-1 2 0,-2 6 15,1 6-15,-1 1 0,1 5 0,-3 18 16,1 5-16,-2 14 0,1-1 15,-4 21-15,-2 5 16,-3 8-16,-1-8 0,-9 43 0,-3 7 16,5-23-16,3-16 0,-6 6 15,-3 4-15,1-11 0,-1-7 16,3 1-16,3 1 0,0-13 16,0-9-16,-3 5 0,0 1 15,3-11-15,5-9 0,3-4 0,3-3 16,1-9-16,2-8 0,2-3 15,3-3-15,0-7 0,2-5 16,1-8-16,1-5 0,-1-8 16,4-4-16,1-12 0,2-7 15,6-11-15,4-11 0,-5 11 16,-4 9-16,-1 4 0</inkml:trace>
  <inkml:trace contextRef="#ctx0" brushRef="#br0" timeOffset="4132.4174">17350 6337 0,'0'0'0,"0"0"0,0 0 0,0 0 16,0 0-16,29 21 0,-29-21 15,20 29-15,-12-11 0,-8 4 16,-6 5-16,-4-1 0,-4 2 0,-1 1 16,1-4-16,3-4 0</inkml:trace>
  <inkml:trace contextRef="#ctx0" brushRef="#br0" timeOffset="4733.2279">16682 7015 0,'0'0'0,"0"0"0,27-3 16,-8 2-16,3 1 0,14-1 16,7-4-16,3 5 0,4-1 0,11 1 15,0 1-15,3-1 0,-9 0 16,-4 0-16,-5 6 0,0 0 15,-10 1-15,-8 5 0,-7 1 16,-10 0-16,-5 1 0,-9 4 16,-8 3-16,-3 1 0,-3 5 0,-12 3 15,-8 5-15,-3-1 16,-1 1-16,-15 6 0,-6 1 16,4-1-16,2-1 0,-9 6 15,0-2-15,11-6 0,8-3 0,-20 10 16,7-7-16,16-9 0,12-7 15,12-7-15,10-5 0,5-4 16,2-5-16,2-1 0,3-3 16,3-4-16,6-2 0,10-4 15,11-4-15,-1-1 0,0-1 16,6-3-16,6-2 0,-1 3 0,-1 0 16,3-4-16,4-2 0,-3 2 15,-1 5-15,4 1 0,-4 5 16,-5-1-16,-5 1 0,-1 1 15,-1 1-15,-7 8 0,-5 0 16,-2 4-16,-2 1 0,-4 5 16,-2 0-16,-1 6 0,-1 3 15,-4 1-15,-2 1 0,-5 5 16,-4 6-16,-2-4 0,1-1 0,-4 1 16,-3 4-16,-1-2 0,-4 0 15,-3 1-15,-2-2 0,2 0 16,1 0-16,-2-2 0,-3 1 15,1-5-15,1-1 0,-4 1 16,2 0-16,4-4 0,1-1 16,-5 0-16,-1 1 0,-1-4 15,1-2-15,6-3 0,4-1 0,4 0 16</inkml:trace>
  <inkml:trace contextRef="#ctx0" brushRef="#br0" timeOffset="5568.0192">15138 8485 0,'0'0'0,"10"4"0,5 1 16,4 0-16,1 1 0,20 3 15,11 1-15,12 3 0,0-2 0,24 0 16,8-2-16,9-1 0,-6-3 16,28-5-16,9-3 15,33-4-15,-25-1 0,-2-6 0,0-2 16,-21-7-16,-13-3 0,11-7 15,8-6-15,-18 3 0,-11 2 16,10-7-16,7-4 0,-17 1 16,-10 3-16,2-8 0,1-7 15,-11 6-15,-10 1 0,0-9 16,-2-8-16,-15 7 0,-10 4 0,-2-10 16,1-7-16,-8 10 0,-4 6 15,-9-10-15,-6-9 0,-7 7 16,-6 2-16,-8-7 0,-4-3 15,-5 6-15,-5 5 0,-15-10 16,-8-4-16,-1 8 0,-1 8 0,-12-6 16,-8-6-16,3 11 15,4 4-15,-19-5 0,-14-3 16,7 10-16,5 8 0,-19-3 16,-11 3-16,12 7 0,8 8 0,-12 6 15,-9 2-15,10 6 0,8 5 16,-18 1-16,-10 1 0,15 7 15,10 7-15,-14 11 0,-9 3 16,14 0-16,11-1 0,-15 15 16,-11 10-16,18-2 0,10-1 0,-15 19 15,-10 7-15,17-4 16,10-7-16,-3 21 0,-5 11 16,17-7-16,12-3 0,1 7 0,3 3 15,8-1-15,5-5 0,-2 10 16,-1 8-16,14-7 0,10-8 15,4 11-15,1 7 0,9-13 16,3-8-16,16 4 0,9 4 16,3-12-16,2-10 0,10 1 15,5 0-15,6-6 0,6-3 16,6-2-16,4 1 0,0-8 0,0-5 16,8 0-16,9 0 15,-4-3-15,-2-4 0,10 1 0,5 0 16,-7-5-16,-6-5 0,15 2 15,8 2-15,-29-10 0,-18-5 0,-13-4 16</inkml:trace>
  <inkml:trace contextRef="#ctx0" brushRef="#br0" timeOffset="7300.0759">10216 9127 0,'0'0'0,"0"0"0,0 0 15,-3 26-15,3-26 0,-4 28 16,1-3-16,-2 3 0,1 3 0,-4 16 16,-2 7-16,0 0 0,-1 0 15,-3 20-15,-2 20 16,0-8-16,3-4 0,-3 13 0,0 14 15,2-9-15,3-8 0,-9 37 16,-1-8-16,8-24 0,4-14 16,-1-3-16,-2-4 0,3-8 15,2-7-15,3-4 0,1 3 16,-2-13-16,1-11 0,4-4 16,3-4-16,1-7 0,2-6 0,8-11 15,7-4-15,2-8 16,3-6-16,-10 4 0,-4 2 0,-4 3 15</inkml:trace>
  <inkml:trace contextRef="#ctx0" brushRef="#br0" timeOffset="7668.4012">12456 9273 0,'0'0'0,"0"0"0,-4 36 16,2-18-16,0 4 0,-4 14 15,-1 8-15,-6 14 0,-1 3 16,-4 19-16,1 2 16,1 0-16,2-1 0,-5 17 0,-3 16 15,1-11-15,0-8 0,-8 49 16,3-8-16,5-24 0,5-14 0,0 0 16,2 4-16,-2-12 0,0-7 15,-4 3-15,-2 6 0,7-17 16,4-11-16,3-19 0,2-15 15,3-10-15</inkml:trace>
  <inkml:trace contextRef="#ctx0" brushRef="#br0" timeOffset="8566.5643">13213 10174 0,'0'0'0,"23"0"0,6 0 16,3 1-16,2 2 0,22 0 16,10 1-16,12 3 0,-3-3 15,15 6-15,3-3 0,-1 1 16,-11 2-16,28 2 0,-13 1 16,-17-2-16,-10-4 0,-12 0 0,-8-3 15,-9 0-15,-4-1 0,-8-3 16,-2-2-16,-11-3 0,-6 1 15,-6-7-15,-3-8 0,-1 11 16,1 3-16,0 2 0</inkml:trace>
  <inkml:trace contextRef="#ctx0" brushRef="#br0" timeOffset="8782.8015">13913 10128 0,'0'0'0,"0"0"16,-8 14-16,2-5 0,-1 3 0,-1 3 15,-2 6-15,-4 11 16,1-2-16,1 4 0,1-1 16,-2 6-16,2-3 0,-2 3 0,-1 1 15,0-1-15,-1-3 0,0-1 16,4-9-16,2-5 0</inkml:trace>
  <inkml:trace contextRef="#ctx0" brushRef="#br0" timeOffset="9018.3091">13059 10727 0,'0'0'0,"0"0"15,22-4-15,-3 1 0,4 0 16,17 0-16,10 2 0,2 2 0,2 2 16,19-2-16,4 2 15,10 3-15,-4-1 0,15 5 16,0 4-16,1 0 0,-10-3 0,5 3 16,-29-6-16,-19-1 0</inkml:trace>
  <inkml:trace contextRef="#ctx0" brushRef="#br0" timeOffset="9616.7739">15811 10163 0,'0'0'0,"0"0"16,0 0-16,1 22 0,-1-22 0,-2 26 16,1-5-16,0 1 0,-1 2 15,-4 12-15,-2 3 0,2 0 16,-1 0-16,-2 11 0,-1 1 15,2-2-15,0-1 0,-1 8 16,0 0-16,-1-5 0,2-5 16,-4 2-16,3-6 0,-1-7 15,1-6-15,0-4 0,0-7 16,3-4-16,1-6 0,3-2 16,2-2-16,2-7 0,3-1 0,-1-7 15,3-3-15,-1-3 0,1-2 16,-1-6-16,2-4 0,0-2 15,1 2-15,3-7 0,2-2 16,2 1-16,0 1 0,4-3 16,2-1-16,-2 2 0,-2-1 15,5-3-15,2 1 0,2 3 16,-1 5-16,0 1 0,1-1 16,0 3-16,1 5 0,3 2 0,2 1 15,-4 5-15,-3 4 0,5 1 16,3 1-16,-2 4 0,-1 3 15,3 1-15,4 4 16,-2 5-16,-2 1 0,3 3 0,0 2 16,-1 5-16,-5 2 0,-1 5 15,-2 2-15,-6 2 0,-3 0 0,-5-7 16,-3-6-16,-3-3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2025/12/17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50.xml"/><Relationship Id="rId13" Type="http://schemas.openxmlformats.org/officeDocument/2006/relationships/slide" Target="../slides/slide55.xml"/><Relationship Id="rId18" Type="http://schemas.openxmlformats.org/officeDocument/2006/relationships/slide" Target="../slides/slide63.xml"/><Relationship Id="rId3" Type="http://schemas.openxmlformats.org/officeDocument/2006/relationships/tags" Target="../tags/tag41.xml"/><Relationship Id="rId21" Type="http://schemas.openxmlformats.org/officeDocument/2006/relationships/slide" Target="../slides/slide67.xml"/><Relationship Id="rId7" Type="http://schemas.openxmlformats.org/officeDocument/2006/relationships/slide" Target="../slides/slide49.xml"/><Relationship Id="rId12" Type="http://schemas.openxmlformats.org/officeDocument/2006/relationships/slide" Target="../slides/slide54.xml"/><Relationship Id="rId17" Type="http://schemas.openxmlformats.org/officeDocument/2006/relationships/slide" Target="../slides/slide62.xml"/><Relationship Id="rId2" Type="http://schemas.openxmlformats.org/officeDocument/2006/relationships/tags" Target="../tags/tag40.xml"/><Relationship Id="rId16" Type="http://schemas.openxmlformats.org/officeDocument/2006/relationships/slide" Target="../slides/slide60.xml"/><Relationship Id="rId20" Type="http://schemas.openxmlformats.org/officeDocument/2006/relationships/slide" Target="../slides/slide65.xml"/><Relationship Id="rId1" Type="http://schemas.openxmlformats.org/officeDocument/2006/relationships/tags" Target="../tags/tag39.xml"/><Relationship Id="rId6" Type="http://schemas.openxmlformats.org/officeDocument/2006/relationships/slide" Target="../slides/slide48.xml"/><Relationship Id="rId11"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58.xml"/><Relationship Id="rId10" Type="http://schemas.openxmlformats.org/officeDocument/2006/relationships/slide" Target="../slides/slide52.xml"/><Relationship Id="rId19" Type="http://schemas.openxmlformats.org/officeDocument/2006/relationships/slide" Target="../slides/slide64.xml"/><Relationship Id="rId4" Type="http://schemas.openxmlformats.org/officeDocument/2006/relationships/tags" Target="../tags/tag42.xml"/><Relationship Id="rId9" Type="http://schemas.openxmlformats.org/officeDocument/2006/relationships/slide" Target="../slides/slide51.xml"/><Relationship Id="rId14" Type="http://schemas.openxmlformats.org/officeDocument/2006/relationships/slide" Target="../slides/slide56.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wx_article_20180823171050_1DOC9u"/>
          <p:cNvPicPr>
            <a:picLocks noChangeAspect="1"/>
          </p:cNvPicPr>
          <p:nvPr userDrawn="1"/>
        </p:nvPicPr>
        <p:blipFill>
          <a:blip r:embed="rId2"/>
          <a:stretch>
            <a:fillRect/>
          </a:stretch>
        </p:blipFill>
        <p:spPr>
          <a:xfrm>
            <a:off x="-33020" y="0"/>
            <a:ext cx="12223750" cy="6858000"/>
          </a:xfrm>
          <a:prstGeom prst="rect">
            <a:avLst/>
          </a:prstGeom>
        </p:spPr>
      </p:pic>
      <p:sp>
        <p:nvSpPr>
          <p:cNvPr id="8" name="矩形 7"/>
          <p:cNvSpPr/>
          <p:nvPr userDrawn="1"/>
        </p:nvSpPr>
        <p:spPr>
          <a:xfrm>
            <a:off x="-25400" y="-13938"/>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wx_article_20180823171050_1DOC9u"/>
          <p:cNvPicPr>
            <a:picLocks noChangeAspect="1"/>
          </p:cNvPicPr>
          <p:nvPr userDrawn="1"/>
        </p:nvPicPr>
        <p:blipFill>
          <a:blip r:embed="rId4"/>
          <a:stretch>
            <a:fillRect/>
          </a:stretch>
        </p:blipFill>
        <p:spPr>
          <a:xfrm>
            <a:off x="-33020" y="0"/>
            <a:ext cx="1222375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3.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3.xml"/><Relationship Id="rId4" Type="http://schemas.openxmlformats.org/officeDocument/2006/relationships/tags" Target="../tags/tag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3.xml"/><Relationship Id="rId7" Type="http://schemas.openxmlformats.org/officeDocument/2006/relationships/customXml" Target="../ink/ink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tags" Target="../tags/tag7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7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47.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8.emf"/><Relationship Id="rId5" Type="http://schemas.openxmlformats.org/officeDocument/2006/relationships/customXml" Target="../ink/ink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9.emf"/><Relationship Id="rId4" Type="http://schemas.openxmlformats.org/officeDocument/2006/relationships/customXml" Target="../ink/ink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96.xml"/><Relationship Id="rId5" Type="http://schemas.openxmlformats.org/officeDocument/2006/relationships/image" Target="../media/image10.emf"/><Relationship Id="rId4" Type="http://schemas.openxmlformats.org/officeDocument/2006/relationships/customXml" Target="../ink/ink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tags" Target="../tags/tag10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0.png"/><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11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9.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48.png"/><Relationship Id="rId5" Type="http://schemas.openxmlformats.org/officeDocument/2006/relationships/tags" Target="../tags/tag115.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116.xml"/><Relationship Id="rId5" Type="http://schemas.openxmlformats.org/officeDocument/2006/relationships/image" Target="../media/image52.png"/><Relationship Id="rId4" Type="http://schemas.openxmlformats.org/officeDocument/2006/relationships/image" Target="../media/image45.TIF"/></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4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1.png"/><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8.xml"/><Relationship Id="rId1" Type="http://schemas.openxmlformats.org/officeDocument/2006/relationships/tags" Target="../tags/tag138.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39.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40.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8.xml"/><Relationship Id="rId1" Type="http://schemas.openxmlformats.org/officeDocument/2006/relationships/tags" Target="../tags/tag1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8.xml"/><Relationship Id="rId1" Type="http://schemas.openxmlformats.org/officeDocument/2006/relationships/tags" Target="../tags/tag14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7.xml"/><Relationship Id="rId1" Type="http://schemas.openxmlformats.org/officeDocument/2006/relationships/tags" Target="../tags/tag146.xml"/></Relationships>
</file>

<file path=ppt/slides/_rels/slide64.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70.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61.png"/><Relationship Id="rId5" Type="http://schemas.openxmlformats.org/officeDocument/2006/relationships/tags" Target="../tags/tag149.xml"/><Relationship Id="rId4"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8.xml"/><Relationship Id="rId1" Type="http://schemas.openxmlformats.org/officeDocument/2006/relationships/tags" Target="../tags/tag151.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8.xml"/><Relationship Id="rId1" Type="http://schemas.openxmlformats.org/officeDocument/2006/relationships/tags" Target="../tags/tag15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4.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7.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53944"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第八章　平面解析几何</a:t>
            </a:r>
          </a:p>
        </p:txBody>
      </p:sp>
      <p:sp>
        <p:nvSpPr>
          <p:cNvPr id="8" name="文本框 5"/>
          <p:cNvSpPr txBox="1"/>
          <p:nvPr/>
        </p:nvSpPr>
        <p:spPr>
          <a:xfrm>
            <a:off x="218759" y="5158030"/>
            <a:ext cx="11899676"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圆的方程</a:t>
            </a: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4" name="矩形 3"/>
              <p:cNvSpPr/>
              <p:nvPr/>
            </p:nvSpPr>
            <p:spPr>
              <a:xfrm>
                <a:off x="227818" y="931318"/>
                <a:ext cx="11589417" cy="2945935"/>
              </a:xfrm>
              <a:prstGeom prst="rect">
                <a:avLst/>
              </a:prstGeom>
            </p:spPr>
            <p:txBody>
              <a:bodyPr wrap="square">
                <a:spAutoFit/>
              </a:bodyPr>
              <a:lstStyle/>
              <a:p>
                <a:pPr>
                  <a:lnSpc>
                    <a:spcPct val="150000"/>
                  </a:lnSpc>
                  <a:spcAft>
                    <a:spcPts val="0"/>
                  </a:spcAft>
                  <a:tabLst>
                    <a:tab pos="2970530" algn="l"/>
                  </a:tabLst>
                </a:pP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表示点</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当</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表示半径为</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配方后</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𝑫</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𝑬</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𝑫</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𝑬</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𝑭</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𝑫</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𝑬</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𝑫</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𝑬</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𝑭</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点</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在圆外</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27818" y="931318"/>
                <a:ext cx="11589417" cy="2945935"/>
              </a:xfrm>
              <a:prstGeom prst="rect">
                <a:avLst/>
              </a:prstGeom>
              <a:blipFill rotWithShape="0">
                <a:blip r:embed="rId3"/>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481908"/>
            <a:ext cx="12190413" cy="3719369"/>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707231" y="1531381"/>
                <a:ext cx="1564211" cy="691151"/>
              </a:xfrm>
              <a:prstGeom prst="rect">
                <a:avLst/>
              </a:prstGeom>
            </p:spPr>
            <p:txBody>
              <a:bodyPr wrap="none">
                <a:spAutoFit/>
              </a:bodyPr>
              <a:lstStyle/>
              <a:p>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CN" altLang="zh-CN" sz="2600" b="1" i="1">
                            <a:solidFill>
                              <a:srgbClr val="C00000"/>
                            </a:solidFill>
                            <a:effectLst/>
                            <a:latin typeface="Cambria Math" panose="02040503050406030204" pitchFamily="18" charset="0"/>
                            <a:ea typeface="Cambria Math" panose="020405030504060302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oMath>
                </a14:m>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mc:Choice>
        <mc:Fallback xmlns="">
          <p:sp>
            <p:nvSpPr>
              <p:cNvPr id="11" name="矩形 10"/>
              <p:cNvSpPr>
                <a:spLocks noRot="1" noChangeAspect="1" noMove="1" noResize="1" noEditPoints="1" noAdjustHandles="1" noChangeArrowheads="1" noChangeShapeType="1" noTextEdit="1"/>
              </p:cNvSpPr>
              <p:nvPr/>
            </p:nvSpPr>
            <p:spPr>
              <a:xfrm>
                <a:off x="707231" y="1531381"/>
                <a:ext cx="1564211" cy="691151"/>
              </a:xfrm>
              <a:prstGeom prst="rect">
                <a:avLst/>
              </a:prstGeom>
              <a:blipFill rotWithShape="0">
                <a:blip r:embed="rId3"/>
                <a:stretch>
                  <a:fillRect/>
                </a:stretch>
              </a:blipFill>
            </p:spPr>
            <p:txBody>
              <a:bodyPr/>
              <a:lstStyle/>
              <a:p>
                <a:r>
                  <a:rPr lang="zh-CN" altLang="en-US">
                    <a:noFill/>
                  </a:rPr>
                  <a:t> </a:t>
                </a:r>
              </a:p>
            </p:txBody>
          </p:sp>
        </mc:Fallback>
      </mc:AlternateContent>
      <p:sp>
        <p:nvSpPr>
          <p:cNvPr id="10" name="矩形 9"/>
          <p:cNvSpPr/>
          <p:nvPr/>
        </p:nvSpPr>
        <p:spPr>
          <a:xfrm>
            <a:off x="282082" y="418116"/>
            <a:ext cx="11589417" cy="1924309"/>
          </a:xfrm>
          <a:prstGeom prst="rect">
            <a:avLst/>
          </a:prstGeom>
        </p:spPr>
        <p:txBody>
          <a:bodyPr wrap="square">
            <a:spAutoFit/>
          </a:bodyPr>
          <a:lstStyle/>
          <a:p>
            <a:pPr marL="355600" indent="-355600">
              <a:lnSpc>
                <a:spcPct val="2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北师大选修一</a:t>
            </a:r>
            <a:r>
              <a:rPr lang="en-US" altLang="zh-CN" sz="2600" b="1">
                <a:latin typeface="Times New Roman" panose="02020603050405020304" pitchFamily="18" charset="0"/>
                <a:cs typeface="Times New Roman" panose="02020603050405020304" pitchFamily="18" charset="0"/>
              </a:rPr>
              <a:t>P44T2</a:t>
            </a:r>
            <a:r>
              <a:rPr lang="zh-CN" altLang="zh-CN" sz="2600" b="1">
                <a:latin typeface="Times New Roman" panose="02020603050405020304" pitchFamily="18" charset="0"/>
                <a:cs typeface="Times New Roman" panose="02020603050405020304" pitchFamily="18" charset="0"/>
              </a:rPr>
              <a:t>原题</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则圆心的坐标为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3739523" y="1345724"/>
                <a:ext cx="665567" cy="881780"/>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𝟕</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739523" y="1345724"/>
                <a:ext cx="665567" cy="881780"/>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54545" y="2248059"/>
                <a:ext cx="11589417" cy="20065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将圆的方程化为标准方程</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则圆心为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𝟕</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554545" y="2248059"/>
                <a:ext cx="11589417" cy="2006511"/>
              </a:xfrm>
              <a:prstGeom prst="rect">
                <a:avLst/>
              </a:prstGeom>
              <a:blipFill rotWithShape="0">
                <a:blip r:embed="rId5"/>
                <a:stretch>
                  <a:fillRect l="-947" b="-18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73860"/>
            <a:ext cx="12190413" cy="4156078"/>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2562574" y="1091597"/>
            <a:ext cx="2658100"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zh-CN" altLang="zh-CN" sz="2600" b="1">
                <a:solidFill>
                  <a:srgbClr val="C00000"/>
                </a:solidFill>
                <a:latin typeface="Calibri" panose="020F0502020204030204" pitchFamily="34" charset="0"/>
                <a:cs typeface="宋体" panose="02010600030101010101" pitchFamily="2" charset="-122"/>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选修一</a:t>
            </a:r>
            <a:r>
              <a:rPr lang="en-US" altLang="zh-CN" sz="2600" b="1">
                <a:latin typeface="Times New Roman" panose="02020603050405020304" pitchFamily="18" charset="0"/>
                <a:cs typeface="Times New Roman" panose="02020603050405020304" pitchFamily="18" charset="0"/>
              </a:rPr>
              <a:t>P110T4</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若坐标原点不在圆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的内部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2022218"/>
                <a:ext cx="11589417" cy="2945165"/>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将</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代入方程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圆的方程可化为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022218"/>
                <a:ext cx="11589417" cy="2945165"/>
              </a:xfrm>
              <a:prstGeom prst="rect">
                <a:avLst/>
              </a:prstGeom>
              <a:blipFill rotWithShape="0">
                <a:blip r:embed="rId3"/>
                <a:stretch>
                  <a:fillRect l="-947" b="-41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031602"/>
            <a:ext cx="12190413" cy="417354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654271" y="1103025"/>
            <a:ext cx="2547492"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5)</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6)</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选修一</a:t>
            </a:r>
            <a:r>
              <a:rPr lang="en-US" altLang="zh-CN" sz="2600" b="1">
                <a:latin typeface="Times New Roman" panose="02020603050405020304" pitchFamily="18" charset="0"/>
                <a:cs typeface="Times New Roman" panose="02020603050405020304" pitchFamily="18" charset="0"/>
              </a:rPr>
              <a:t>P85T3</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已知两点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则以</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为直径的圆的标准方程是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930305"/>
                <a:ext cx="11589417" cy="2148473"/>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由题意得所求圆的圆心为线段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半径为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𝑨𝑩</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𝟏𝟎</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所以所求圆的标准方程为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30305"/>
                <a:ext cx="11589417" cy="2148473"/>
              </a:xfrm>
              <a:prstGeom prst="rect">
                <a:avLst/>
              </a:prstGeom>
              <a:blipFill rotWithShape="0">
                <a:blip r:embed="rId3"/>
                <a:stretch>
                  <a:fillRect l="-947" b="-6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769668"/>
            <a:ext cx="12190413" cy="34557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圆的方程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361675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北京卷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的圆心到直线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+2=0</a:t>
                </a:r>
                <a:r>
                  <a:rPr lang="zh-CN" altLang="zh-CN" sz="2600" b="1">
                    <a:latin typeface="Times New Roman" panose="02020603050405020304" pitchFamily="18" charset="0"/>
                    <a:cs typeface="Times New Roman" panose="02020603050405020304" pitchFamily="18" charset="0"/>
                  </a:rPr>
                  <a:t>的距离为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C.3</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50000"/>
                  </a:lnSpc>
                  <a:spcAft>
                    <a:spcPts val="0"/>
                  </a:spcAft>
                  <a:tabLst>
                    <a:tab pos="2970530" algn="l"/>
                  </a:tabLs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化圆的一般方程为标准方程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该圆的圆心</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+2=0</a:t>
                </a:r>
                <a:r>
                  <a:rPr lang="zh-CN" altLang="zh-CN" sz="2600" b="1">
                    <a:latin typeface="Times New Roman" panose="02020603050405020304" pitchFamily="18" charset="0"/>
                    <a:cs typeface="Times New Roman" panose="02020603050405020304" pitchFamily="18" charset="0"/>
                  </a:rPr>
                  <a:t>的距离为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3616759"/>
              </a:xfrm>
              <a:prstGeom prst="rect">
                <a:avLst/>
              </a:prstGeom>
              <a:blipFill rotWithShape="0">
                <a:blip r:embed="rId6"/>
                <a:stretch>
                  <a:fillRect l="-947"/>
                </a:stretch>
              </a:blipFill>
            </p:spPr>
            <p:txBody>
              <a:bodyPr/>
              <a:lstStyle/>
              <a:p>
                <a:r>
                  <a:rPr lang="zh-CN" altLang="en-US">
                    <a:noFill/>
                  </a:rPr>
                  <a:t> </a:t>
                </a:r>
              </a:p>
            </p:txBody>
          </p:sp>
        </mc:Fallback>
      </mc:AlternateContent>
      <p:sp>
        <p:nvSpPr>
          <p:cNvPr id="12" name="矩形 11"/>
          <p:cNvSpPr/>
          <p:nvPr>
            <p:custDataLst>
              <p:tags r:id="rId4"/>
            </p:custDataLst>
          </p:nvPr>
        </p:nvSpPr>
        <p:spPr>
          <a:xfrm>
            <a:off x="10466546" y="86287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13075"/>
            <a:ext cx="12190413" cy="42639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a:xfrm>
            <a:off x="1761966" y="1077625"/>
            <a:ext cx="2403222"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=5</a:t>
            </a:r>
            <a:endParaRPr lang="zh-CN" altLang="zh-CN" sz="2600">
              <a:latin typeface="Calibri" panose="020F0502020204030204" pitchFamily="34" charset="0"/>
              <a:cs typeface="Times New Roman" panose="02020603050405020304" pitchFamily="18" charset="0"/>
            </a:endParaRPr>
          </a:p>
        </p:txBody>
      </p:sp>
      <p:sp>
        <p:nvSpPr>
          <p:cNvPr id="5" name="矩形 4"/>
          <p:cNvSpPr/>
          <p:nvPr/>
        </p:nvSpPr>
        <p:spPr>
          <a:xfrm>
            <a:off x="269382" y="606929"/>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(2)(2022·</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在直线</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均在</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nvSpPr>
            <p:spPr>
              <a:xfrm>
                <a:off x="345582" y="2057883"/>
                <a:ext cx="11589417" cy="2756973"/>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345582" y="2057883"/>
                <a:ext cx="11589417" cy="2756973"/>
              </a:xfrm>
              <a:prstGeom prst="rect">
                <a:avLst/>
              </a:prstGeom>
              <a:blipFill rotWithShape="0">
                <a:blip r:embed="rId4"/>
                <a:stretch>
                  <a:fillRect l="-947" b="-4646"/>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25320" y="1204560"/>
              <a:ext cx="10098360" cy="4697640"/>
            </p14:xfrm>
          </p:contentPart>
        </mc:Choice>
        <mc:Fallback>
          <p:pic>
            <p:nvPicPr>
              <p:cNvPr id="2" name="墨迹 1"/>
              <p:cNvPicPr/>
              <p:nvPr/>
            </p:nvPicPr>
            <p:blipFill>
              <a:blip r:embed="rId6"/>
              <a:stretch>
                <a:fillRect/>
              </a:stretch>
            </p:blipFill>
            <p:spPr>
              <a:xfrm>
                <a:off x="615960" y="1195200"/>
                <a:ext cx="10117080" cy="4716360"/>
              </a:xfrm>
              <a:prstGeom prst="rect">
                <a:avLst/>
              </a:prstGeom>
            </p:spPr>
          </p:pic>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6637"/>
            <a:ext cx="12190413" cy="632094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72243"/>
                <a:ext cx="11589417" cy="3531736"/>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设</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Dx</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Ey</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a:t>
                </a:r>
                <a:r>
                  <a:rPr lang="en-US" altLang="zh-CN" sz="2600" b="1" i="1" smtClean="0">
                    <a:latin typeface="Times New Roman" panose="02020603050405020304" pitchFamily="18" charset="0"/>
                    <a:cs typeface="Times New Roman" panose="02020603050405020304" pitchFamily="18" charset="0"/>
                  </a:rPr>
                  <a:t>D</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E</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&gt;0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𝑫</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𝑬</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𝑫</m:t>
                                      </m:r>
                                    </m:num>
                                    <m:den>
                                      <m:r>
                                        <a:rPr lang="en-US" altLang="zh-CN" sz="2600" b="1" i="1">
                                          <a:latin typeface="Cambria Math" panose="02040503050406030204" pitchFamily="18" charset="0"/>
                                          <a:cs typeface="Times New Roman" panose="02020603050405020304" pitchFamily="18" charset="0"/>
                                        </a:rPr>
                                        <m:t>𝟐</m:t>
                                      </m:r>
                                    </m:den>
                                  </m:f>
                                </m:e>
                              </m:d>
                              <m:r>
                                <a:rPr lang="en-US" altLang="zh-CN" sz="2600" b="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𝑬</m:t>
                                      </m:r>
                                    </m:num>
                                    <m:den>
                                      <m:r>
                                        <a:rPr lang="en-US" altLang="zh-CN" sz="2600" b="1" i="1">
                                          <a:latin typeface="Cambria Math" panose="02040503050406030204" pitchFamily="18" charset="0"/>
                                          <a:cs typeface="Times New Roman" panose="02020603050405020304" pitchFamily="18" charset="0"/>
                                        </a:rPr>
                                        <m:t>𝟐</m:t>
                                      </m:r>
                                    </m:den>
                                  </m:f>
                                </m:e>
                              </m: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72243"/>
                <a:ext cx="11589417" cy="3531736"/>
              </a:xfrm>
              <a:prstGeom prst="rect">
                <a:avLst/>
              </a:prstGeom>
              <a:blipFill rotWithShape="0">
                <a:blip r:embed="rId3"/>
                <a:stretch>
                  <a:fillRect l="-947" b="-13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39"/>
            <a:ext cx="12190413" cy="620719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632230"/>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三</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的半径为</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的垂直平分线方程为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联立</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632230"/>
              </a:xfrm>
              <a:prstGeom prst="rect">
                <a:avLst/>
              </a:prstGeom>
              <a:blipFill rotWithShape="0">
                <a:blip r:embed="rId3"/>
                <a:stretch>
                  <a:fillRect l="-947" b="-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9718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1589417" cy="302461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求圆的方程时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应根据条件选用合适的圆的方程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几何法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通过研究圆的性质进而求出圆的基本量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确定圆的方程时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常用到的圆的三个性质</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圆心在过切点且垂直切线的直线上</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圆心在任一弦的中垂线上</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两圆内切或外切时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切点与两圆圆心三点共线</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代数法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即设出圆的方程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标准方程或一般方程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用待定系数法求系数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04034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理解确定圆的几何要素</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探索并掌握圆的标准方程与一般方程</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能根据圆的方程解决一些简单的数学问题与实际问题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478971"/>
            <a:ext cx="12190413" cy="37780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629"/>
            <a:ext cx="11589417" cy="2092881"/>
          </a:xfrm>
          <a:prstGeom prst="rect">
            <a:avLst/>
          </a:prstGeom>
        </p:spPr>
        <p:txBody>
          <a:bodyPr wrap="square">
            <a:spAutoFit/>
          </a:bodyPr>
          <a:lstStyle/>
          <a:p>
            <a:pPr marL="355600" indent="-355600">
              <a:lnSpc>
                <a:spcPct val="2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经过坐标原点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且圆心在直线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上运动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当半径最小时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圆的方程为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custDataLst>
                  <p:tags r:id="rId2"/>
                </p:custDataLst>
              </p:nvPr>
            </p:nvSpPr>
            <p:spPr>
              <a:xfrm>
                <a:off x="1857794" y="1260370"/>
                <a:ext cx="3496598" cy="1038489"/>
              </a:xfrm>
              <a:prstGeom prst="rect">
                <a:avLst/>
              </a:prstGeom>
            </p:spPr>
            <p:txBody>
              <a:bodyPr wrap="none">
                <a:spAutoFit/>
              </a:bodyPr>
              <a:lstStyle/>
              <a:p>
                <a:pPr>
                  <a:lnSpc>
                    <a:spcPct val="150000"/>
                  </a:lnSpc>
                  <a:spcAft>
                    <a:spcPts val="0"/>
                  </a:spcAft>
                  <a:tabLst>
                    <a:tab pos="2970530" algn="l"/>
                  </a:tabLst>
                </a:pPr>
                <a:r>
                  <a:rPr lang="zh-CN" altLang="zh-CN" sz="2600" b="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𝟔</m:t>
                                </m:r>
                              </m:num>
                              <m:den>
                                <m:r>
                                  <a:rPr lang="en-US" altLang="zh-CN" sz="2600" b="1" i="1">
                                    <a:solidFill>
                                      <a:srgbClr val="C00000"/>
                                    </a:solidFill>
                                    <a:latin typeface="Cambria Math" panose="02040503050406030204" pitchFamily="18" charset="0"/>
                                    <a:cs typeface="Times New Roman" panose="02020603050405020304" pitchFamily="18" charset="0"/>
                                  </a:rPr>
                                  <m:t>𝟓</m:t>
                                </m:r>
                              </m:den>
                            </m:f>
                          </m:e>
                        </m:d>
                      </m:e>
                      <m:sup>
                        <m:r>
                          <a:rPr lang="en-US" altLang="zh-CN" sz="2600" b="1" i="1">
                            <a:solidFill>
                              <a:srgbClr val="C00000"/>
                            </a:solidFill>
                            <a:latin typeface="Cambria Math" panose="02040503050406030204" pitchFamily="18" charset="0"/>
                            <a:cs typeface="Times New Roman" panose="02020603050405020304" pitchFamily="18" charset="0"/>
                          </a:rPr>
                          <m:t>𝟐</m:t>
                        </m:r>
                      </m:sup>
                    </m:sSup>
                  </m:oMath>
                </a14:m>
                <a:r>
                  <a:rPr lang="en-US" altLang="zh-CN" sz="2600" b="1" dirty="0">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𝒚</m:t>
                            </m:r>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num>
                              <m:den>
                                <m:r>
                                  <a:rPr lang="en-US" altLang="zh-CN" sz="2600" b="1" i="1">
                                    <a:solidFill>
                                      <a:srgbClr val="C00000"/>
                                    </a:solidFill>
                                    <a:latin typeface="Cambria Math" panose="02040503050406030204" pitchFamily="18" charset="0"/>
                                    <a:cs typeface="Times New Roman" panose="02020603050405020304" pitchFamily="18" charset="0"/>
                                  </a:rPr>
                                  <m:t>𝟓</m:t>
                                </m:r>
                              </m:den>
                            </m:f>
                          </m:e>
                        </m:d>
                      </m:e>
                      <m:sup>
                        <m:r>
                          <a:rPr lang="en-US" altLang="zh-CN" sz="2600" b="1" i="1">
                            <a:solidFill>
                              <a:srgbClr val="C00000"/>
                            </a:solidFill>
                            <a:latin typeface="Cambria Math" panose="02040503050406030204" pitchFamily="18" charset="0"/>
                            <a:cs typeface="Times New Roman" panose="02020603050405020304" pitchFamily="18" charset="0"/>
                          </a:rPr>
                          <m:t>𝟐</m:t>
                        </m:r>
                      </m:sup>
                    </m:sSup>
                  </m:oMath>
                </a14:m>
                <a:r>
                  <a:rPr lang="en-US" altLang="zh-CN" sz="2600" b="1" dirty="0">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𝟗</m:t>
                        </m:r>
                      </m:num>
                      <m:den>
                        <m:r>
                          <a:rPr lang="en-US" altLang="zh-CN" sz="2600" b="1" i="1">
                            <a:solidFill>
                              <a:srgbClr val="C00000"/>
                            </a:solidFill>
                            <a:latin typeface="Cambria Math" panose="02040503050406030204" pitchFamily="18" charset="0"/>
                            <a:cs typeface="Times New Roman" panose="02020603050405020304" pitchFamily="18" charset="0"/>
                          </a:rPr>
                          <m:t>𝟓</m:t>
                        </m:r>
                      </m:den>
                    </m:f>
                  </m:oMath>
                </a14:m>
                <a:endParaRPr lang="zh-CN" altLang="zh-CN" sz="260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4"/>
                </p:custDataLst>
              </p:nvPr>
            </p:nvSpPr>
            <p:spPr>
              <a:xfrm>
                <a:off x="1857794" y="1260370"/>
                <a:ext cx="3496598" cy="1038489"/>
              </a:xfrm>
              <a:prstGeom prst="rect">
                <a:avLst/>
              </a:prstGeom>
              <a:blipFill rotWithShape="0">
                <a:blip r:embed="rId5"/>
                <a:stretch>
                  <a:fillRect b="-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494821"/>
                <a:ext cx="11589417" cy="37658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设圆心坐标为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则圆的半径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𝟓</m:t>
                            </m:r>
                          </m:den>
                        </m:f>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num>
                      <m:den>
                        <m:r>
                          <a:rPr lang="en-US" altLang="zh-CN" sz="2600" b="1" i="1">
                            <a:latin typeface="Cambria Math" panose="02040503050406030204" pitchFamily="18" charset="0"/>
                            <a:cs typeface="Times New Roman" panose="02020603050405020304" pitchFamily="18" charset="0"/>
                          </a:rPr>
                          <m:t>𝟓</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故所求圆的方程为</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94821"/>
                <a:ext cx="11589417" cy="3765839"/>
              </a:xfrm>
              <a:prstGeom prst="rect">
                <a:avLst/>
              </a:prstGeom>
              <a:blipFill rotWithShape="0">
                <a:blip r:embed="rId6"/>
                <a:stretch>
                  <a:fillRect l="-947" b="-6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1221480" y="1401840"/>
              <a:ext cx="8349120" cy="3778200"/>
            </p14:xfrm>
          </p:contentPart>
        </mc:Choice>
        <mc:Fallback>
          <p:pic>
            <p:nvPicPr>
              <p:cNvPr id="2" name="墨迹 1"/>
              <p:cNvPicPr/>
              <p:nvPr/>
            </p:nvPicPr>
            <p:blipFill>
              <a:blip r:embed="rId8"/>
              <a:stretch>
                <a:fillRect/>
              </a:stretch>
            </p:blipFill>
            <p:spPr>
              <a:xfrm>
                <a:off x="1212120" y="1392480"/>
                <a:ext cx="8367840" cy="3796920"/>
              </a:xfrm>
              <a:prstGeom prst="rect">
                <a:avLst/>
              </a:prstGeom>
            </p:spPr>
          </p:pic>
        </mc:Fallback>
      </mc:AlternateContent>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107039"/>
            <a:ext cx="12190413" cy="31404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545243"/>
            <a:ext cx="11589417" cy="269304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(2)(2022·</a:t>
            </a:r>
            <a:r>
              <a:rPr lang="zh-CN" altLang="zh-CN" sz="2600" b="1">
                <a:latin typeface="Times New Roman" panose="02020603050405020304" pitchFamily="18" charset="0"/>
                <a:cs typeface="Times New Roman" panose="02020603050405020304" pitchFamily="18" charset="0"/>
              </a:rPr>
              <a:t>全国乙卷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过四点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中的三点的一个圆的方程</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2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___________________________________________________________________________________________________.</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627716" y="977170"/>
                <a:ext cx="10686944" cy="1919243"/>
              </a:xfrm>
              <a:prstGeom prst="rect">
                <a:avLst/>
              </a:prstGeom>
            </p:spPr>
            <p:txBody>
              <a:bodyPr>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=13</a:t>
                </a:r>
                <a:r>
                  <a:rPr lang="zh-CN" altLang="zh-CN" sz="2600" b="1">
                    <a:solidFill>
                      <a:srgbClr val="C00000"/>
                    </a:solidFill>
                    <a:latin typeface="Times New Roman" panose="02020603050405020304" pitchFamily="18" charset="0"/>
                    <a:cs typeface="Times New Roman" panose="02020603050405020304" pitchFamily="18" charset="0"/>
                  </a:rPr>
                  <a:t>或</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=5</a:t>
                </a:r>
                <a:r>
                  <a:rPr lang="zh-CN" altLang="zh-CN" sz="2600" b="1">
                    <a:solidFill>
                      <a:srgbClr val="C00000"/>
                    </a:solidFill>
                    <a:latin typeface="Times New Roman" panose="02020603050405020304" pitchFamily="18" charset="0"/>
                    <a:cs typeface="Times New Roman" panose="02020603050405020304" pitchFamily="18" charset="0"/>
                  </a:rPr>
                  <a:t>或</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𝟒</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e>
                        </m:d>
                      </m:e>
                      <m:sup>
                        <m:r>
                          <a:rPr lang="en-US" altLang="zh-CN" sz="2600" b="1" i="1">
                            <a:solidFill>
                              <a:srgbClr val="C00000"/>
                            </a:solidFill>
                            <a:latin typeface="Cambria Math" panose="02040503050406030204" pitchFamily="18" charset="0"/>
                            <a:cs typeface="Times New Roman" panose="02020603050405020304" pitchFamily="18" charset="0"/>
                          </a:rPr>
                          <m:t>𝟐</m:t>
                        </m:r>
                      </m:sup>
                    </m:sSup>
                  </m:oMath>
                </a14:m>
                <a:r>
                  <a:rPr lang="en-US" altLang="zh-CN" sz="2600" b="1">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𝒚</m:t>
                            </m:r>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𝟕</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e>
                        </m:d>
                      </m:e>
                      <m:sup>
                        <m:r>
                          <a:rPr lang="en-US" altLang="zh-CN" sz="2600" b="1" i="1">
                            <a:solidFill>
                              <a:srgbClr val="C00000"/>
                            </a:solidFill>
                            <a:latin typeface="Cambria Math" panose="02040503050406030204" pitchFamily="18" charset="0"/>
                            <a:cs typeface="Times New Roman" panose="02020603050405020304" pitchFamily="18" charset="0"/>
                          </a:rPr>
                          <m:t>𝟐</m:t>
                        </m:r>
                      </m:sup>
                    </m:sSup>
                  </m:oMath>
                </a14:m>
                <a:r>
                  <a:rPr lang="en-US" altLang="zh-CN" sz="2600" b="1">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𝟔𝟓</m:t>
                        </m:r>
                      </m:num>
                      <m:den>
                        <m:r>
                          <a:rPr lang="en-US" altLang="zh-CN" sz="2600" b="1" i="1">
                            <a:solidFill>
                              <a:srgbClr val="C00000"/>
                            </a:solidFill>
                            <a:latin typeface="Cambria Math" panose="02040503050406030204" pitchFamily="18" charset="0"/>
                            <a:cs typeface="Times New Roman" panose="02020603050405020304" pitchFamily="18" charset="0"/>
                          </a:rPr>
                          <m:t>𝟗</m:t>
                        </m:r>
                      </m:den>
                    </m:f>
                  </m:oMath>
                </a14:m>
                <a:r>
                  <a:rPr lang="zh-CN" altLang="zh-CN" sz="2600" b="1">
                    <a:solidFill>
                      <a:srgbClr val="C00000"/>
                    </a:solidFill>
                    <a:latin typeface="Times New Roman" panose="02020603050405020304" pitchFamily="18" charset="0"/>
                    <a:cs typeface="Times New Roman" panose="02020603050405020304" pitchFamily="18" charset="0"/>
                  </a:rPr>
                  <a:t>或</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𝟖</m:t>
                                </m:r>
                              </m:num>
                              <m:den>
                                <m:r>
                                  <a:rPr lang="en-US" altLang="zh-CN" sz="2600" b="1" i="1">
                                    <a:solidFill>
                                      <a:srgbClr val="C00000"/>
                                    </a:solidFill>
                                    <a:latin typeface="Cambria Math" panose="02040503050406030204" pitchFamily="18" charset="0"/>
                                    <a:cs typeface="Times New Roman" panose="02020603050405020304" pitchFamily="18" charset="0"/>
                                  </a:rPr>
                                  <m:t>𝟓</m:t>
                                </m:r>
                              </m:den>
                            </m:f>
                          </m:e>
                        </m:d>
                      </m:e>
                      <m:sup>
                        <m:r>
                          <a:rPr lang="en-US" altLang="zh-CN" sz="2600" b="1" i="1">
                            <a:solidFill>
                              <a:srgbClr val="C00000"/>
                            </a:solidFill>
                            <a:latin typeface="Cambria Math" panose="02040503050406030204" pitchFamily="18" charset="0"/>
                            <a:cs typeface="Times New Roman" panose="02020603050405020304" pitchFamily="18" charset="0"/>
                          </a:rPr>
                          <m:t>𝟐</m:t>
                        </m:r>
                      </m:sup>
                    </m:sSup>
                  </m:oMath>
                </a14:m>
                <a:r>
                  <a:rPr lang="en-US" altLang="zh-CN" sz="2600" b="1" smtClean="0">
                    <a:solidFill>
                      <a:srgbClr val="C00000"/>
                    </a:solidFill>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solidFill>
                      <a:srgbClr val="C00000"/>
                    </a:solidFill>
                    <a:latin typeface="Times New Roman" panose="02020603050405020304" pitchFamily="18" charset="0"/>
                    <a:cs typeface="Times New Roman" panose="02020603050405020304" pitchFamily="18" charset="0"/>
                  </a:rPr>
                  <a:t>(</a:t>
                </a:r>
                <a:r>
                  <a:rPr lang="en-US" altLang="zh-CN" sz="2600" b="1" i="1" smtClean="0">
                    <a:solidFill>
                      <a:srgbClr val="C00000"/>
                    </a:solidFill>
                    <a:latin typeface="Times New Roman" panose="02020603050405020304" pitchFamily="18" charset="0"/>
                    <a:cs typeface="Times New Roman" panose="02020603050405020304" pitchFamily="18" charset="0"/>
                  </a:rPr>
                  <a:t>y</a:t>
                </a:r>
                <a:r>
                  <a:rPr lang="en-US" altLang="zh-CN" sz="2600" b="1" smtClean="0">
                    <a:solidFill>
                      <a:srgbClr val="C00000"/>
                    </a:solidFill>
                    <a:latin typeface="宋体" panose="02010600030101010101" pitchFamily="2" charset="-122"/>
                    <a:cs typeface="Times New Roman" panose="02020603050405020304" pitchFamily="18" charset="0"/>
                  </a:rPr>
                  <a:t>-</a:t>
                </a:r>
                <a:r>
                  <a:rPr lang="en-US" altLang="zh-CN" sz="2600" b="1" smtClean="0">
                    <a:solidFill>
                      <a:srgbClr val="C00000"/>
                    </a:solidFill>
                    <a:latin typeface="Times New Roman" panose="02020603050405020304" pitchFamily="18" charset="0"/>
                    <a:cs typeface="Times New Roman" panose="02020603050405020304" pitchFamily="18" charset="0"/>
                  </a:rPr>
                  <a:t>1)</a:t>
                </a:r>
                <a:r>
                  <a:rPr lang="en-US" altLang="zh-CN" sz="2600" b="1" baseline="30000" smtClean="0">
                    <a:solidFill>
                      <a:srgbClr val="C00000"/>
                    </a:solidFill>
                    <a:latin typeface="Times New Roman" panose="02020603050405020304" pitchFamily="18" charset="0"/>
                    <a:cs typeface="Times New Roman" panose="02020603050405020304" pitchFamily="18" charset="0"/>
                  </a:rPr>
                  <a:t>2</a:t>
                </a:r>
                <a:r>
                  <a:rPr lang="en-US" altLang="zh-CN" sz="2600" b="1" smtClean="0">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𝟏𝟔𝟗</m:t>
                        </m:r>
                      </m:num>
                      <m:den>
                        <m:r>
                          <a:rPr lang="en-US" altLang="zh-CN" sz="2600" b="1" i="1">
                            <a:solidFill>
                              <a:srgbClr val="C00000"/>
                            </a:solidFill>
                            <a:latin typeface="Cambria Math" panose="02040503050406030204" pitchFamily="18" charset="0"/>
                            <a:cs typeface="Times New Roman" panose="02020603050405020304" pitchFamily="18" charset="0"/>
                          </a:rPr>
                          <m:t>𝟐𝟓</m:t>
                        </m:r>
                      </m:den>
                    </m:f>
                  </m:oMath>
                </a14:m>
                <a:r>
                  <a:rPr lang="en-US" altLang="zh-CN" sz="2600" b="1">
                    <a:solidFill>
                      <a:srgbClr val="C00000"/>
                    </a:solidFill>
                    <a:latin typeface="Times New Roman" panose="02020603050405020304" pitchFamily="18" charset="0"/>
                    <a:cs typeface="Times New Roman" panose="02020603050405020304" pitchFamily="18" charset="0"/>
                  </a:rPr>
                  <a:t>(</a:t>
                </a:r>
                <a:r>
                  <a:rPr lang="zh-CN" altLang="zh-CN" sz="2600" b="1">
                    <a:solidFill>
                      <a:srgbClr val="C00000"/>
                    </a:solidFill>
                    <a:latin typeface="Times New Roman" panose="02020603050405020304" pitchFamily="18" charset="0"/>
                    <a:cs typeface="Times New Roman" panose="02020603050405020304" pitchFamily="18" charset="0"/>
                  </a:rPr>
                  <a:t>写出一个即可</a:t>
                </a:r>
                <a:r>
                  <a:rPr lang="en-US" altLang="zh-CN" sz="2600" b="1">
                    <a:solidFill>
                      <a:srgbClr val="C00000"/>
                    </a:solidFill>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627716" y="977170"/>
                <a:ext cx="10686944" cy="1919243"/>
              </a:xfrm>
              <a:prstGeom prst="rect">
                <a:avLst/>
              </a:prstGeom>
              <a:blipFill rotWithShape="0">
                <a:blip r:embed="rId3"/>
                <a:stretch>
                  <a:fillRect l="-1027" b="-25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21782" y="2977733"/>
                <a:ext cx="11589417" cy="3213252"/>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依题意设圆的方程为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D</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若圆过</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三点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=13;</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2977733"/>
                <a:ext cx="11589417" cy="3213252"/>
              </a:xfrm>
              <a:prstGeom prst="rect">
                <a:avLst/>
              </a:prstGeom>
              <a:blipFill rotWithShape="0">
                <a:blip r:embed="rId4"/>
                <a:stretch>
                  <a:fillRect l="-947" b="-17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182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270610"/>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若圆过</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三点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若圆过</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三点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𝟔𝟓</m:t>
                        </m:r>
                      </m:num>
                      <m:den>
                        <m:r>
                          <a:rPr lang="en-US" altLang="zh-CN" sz="2600" b="1" i="1">
                            <a:latin typeface="Cambria Math" panose="02040503050406030204" pitchFamily="18" charset="0"/>
                            <a:cs typeface="Times New Roman" panose="02020603050405020304" pitchFamily="18" charset="0"/>
                          </a:rPr>
                          <m:t>𝟗</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270610"/>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4072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181081"/>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④</a:t>
                </a:r>
                <a:r>
                  <a:rPr lang="zh-CN" altLang="zh-CN" sz="2600" b="1">
                    <a:latin typeface="Times New Roman" panose="02020603050405020304" pitchFamily="18" charset="0"/>
                    <a:cs typeface="Times New Roman" panose="02020603050405020304" pitchFamily="18" charset="0"/>
                  </a:rPr>
                  <a:t>若圆过</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三点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𝑭</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𝟓</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𝑫</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𝟓</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𝟏𝟔𝟗</m:t>
                        </m:r>
                      </m:num>
                      <m:den>
                        <m:r>
                          <a:rPr lang="en-US" altLang="zh-CN" sz="2600" b="1" i="1">
                            <a:latin typeface="Cambria Math" panose="02040503050406030204" pitchFamily="18" charset="0"/>
                            <a:cs typeface="Times New Roman" panose="02020603050405020304" pitchFamily="18" charset="0"/>
                          </a:rPr>
                          <m:t>𝟐𝟓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18108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82941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74730"/>
            <a:ext cx="12190413" cy="42022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与圆有关的轨迹问题</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509402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Rt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ABC</a:t>
                </a:r>
                <a:r>
                  <a:rPr lang="zh-CN" altLang="zh-CN" sz="2600" b="1">
                    <a:latin typeface="Times New Roman" panose="02020603050405020304" pitchFamily="18" charset="0"/>
                    <a:cs typeface="Times New Roman" panose="02020603050405020304" pitchFamily="18" charset="0"/>
                  </a:rPr>
                  <a:t>的斜边为</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直角顶点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三点不共线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AC</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BC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zh-CN" altLang="zh-CN" sz="2600" b="1">
                    <a:latin typeface="Times New Roman" panose="02020603050405020304" pitchFamily="18" charset="0"/>
                    <a:cs typeface="Times New Roman" panose="02020603050405020304" pitchFamily="18" charset="0"/>
                  </a:rPr>
                  <a:t>斜率均存在</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AC</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BC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BC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化简得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直角顶点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5094023"/>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781100"/>
                <a:ext cx="11589417" cy="3957237"/>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的中点为</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由中点坐标公式得</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由直角三角形的性质知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由圆的定义知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的轨迹是以</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为半径的圆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三点不共线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所以应除去与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轴的交点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所以直角顶点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781100"/>
                <a:ext cx="11589417" cy="3957237"/>
              </a:xfrm>
              <a:prstGeom prst="rect">
                <a:avLst/>
              </a:prstGeom>
              <a:blipFill rotWithShape="0">
                <a:blip r:embed="rId3"/>
                <a:stretch>
                  <a:fillRect l="-947" r="-947" b="-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787301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82082" y="781100"/>
                <a:ext cx="11589417" cy="5157566"/>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直角边</a:t>
                </a:r>
                <a:r>
                  <a:rPr lang="en-US" altLang="zh-CN" sz="2600" b="1" i="1">
                    <a:latin typeface="Times New Roman" panose="02020603050405020304" pitchFamily="18" charset="0"/>
                    <a:cs typeface="Times New Roman" panose="02020603050405020304" pitchFamily="18" charset="0"/>
                  </a:rPr>
                  <a:t>BC</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的轨迹方程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是线段</a:t>
                </a:r>
                <a:r>
                  <a:rPr lang="en-US" altLang="zh-CN" sz="2600" b="1" i="1">
                    <a:latin typeface="Times New Roman" panose="02020603050405020304" pitchFamily="18" charset="0"/>
                    <a:cs typeface="Times New Roman" panose="02020603050405020304" pitchFamily="18" charset="0"/>
                  </a:rPr>
                  <a:t>BC</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由中点坐标公式得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代入得</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因此动点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82082" y="781100"/>
                <a:ext cx="11589417" cy="5157566"/>
              </a:xfrm>
              <a:prstGeom prst="rect">
                <a:avLst/>
              </a:prstGeom>
              <a:blipFill rotWithShape="0">
                <a:blip r:embed="rId3"/>
                <a:stretch>
                  <a:fillRect l="-947" b="-8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302461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求与圆有关的轨迹问题时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根据题设条件的不同常采用以下方法</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直接法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直接根据题目提供的条件列出方程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定义法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根据圆、直线等定义列方程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几何法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利用圆的几何性质列方程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代入法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找到要求点与已知点的关系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代入已知点满足的关系式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100543"/>
            <a:ext cx="12190413" cy="308663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95629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郴州模拟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是</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上的两个动点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=16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=16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是</a:t>
                </a:r>
                <a:r>
                  <a:rPr lang="en-US" altLang="zh-CN" sz="2600" b="1">
                    <a:latin typeface="Segoe UI Symbol" panose="020B0502040204020203" pitchFamily="34" charset="0"/>
                    <a:cs typeface="Segoe UI Symbol" panose="020B0502040204020203" pitchFamily="34"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上的两个动点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圆的半径为</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e>
                    </m:rad>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956293"/>
              </a:xfrm>
              <a:prstGeom prst="rect">
                <a:avLst/>
              </a:prstGeom>
              <a:blipFill rotWithShape="0">
                <a:blip r:embed="rId4"/>
                <a:stretch>
                  <a:fillRect l="-947" r="-158" b="-738"/>
                </a:stretch>
              </a:blipFill>
            </p:spPr>
            <p:txBody>
              <a:bodyPr/>
              <a:lstStyle/>
              <a:p>
                <a:r>
                  <a:rPr lang="zh-CN" altLang="en-US">
                    <a:noFill/>
                  </a:rPr>
                  <a:t> </a:t>
                </a:r>
              </a:p>
            </p:txBody>
          </p:sp>
        </mc:Fallback>
      </mc:AlternateContent>
      <p:sp>
        <p:nvSpPr>
          <p:cNvPr id="8" name="矩形 7"/>
          <p:cNvSpPr/>
          <p:nvPr>
            <p:custDataLst>
              <p:tags r:id="rId2"/>
            </p:custDataLst>
          </p:nvPr>
        </p:nvSpPr>
        <p:spPr>
          <a:xfrm>
            <a:off x="7162641" y="13126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910971"/>
            <a:ext cx="12190413" cy="423942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若长为</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的线段的两个端点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分别在</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轴和</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轴上滑动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的轨迹方程为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2575274" y="1152840"/>
            <a:ext cx="1435008" cy="628314"/>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=25</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920327"/>
                <a:ext cx="11589417" cy="3852850"/>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的轨迹方程为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20327"/>
                <a:ext cx="11589417" cy="3852850"/>
              </a:xfrm>
              <a:prstGeom prst="rect">
                <a:avLst/>
              </a:prstGeom>
              <a:blipFill rotWithShape="0">
                <a:blip r:embed="rId4"/>
                <a:stretch>
                  <a:fillRect l="-947" b="-31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114719"/>
            <a:ext cx="12190413" cy="40397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与圆有关的最值问题</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837867"/>
                <a:ext cx="11589417" cy="4742260"/>
              </a:xfrm>
              <a:prstGeom prst="rect">
                <a:avLst/>
              </a:prstGeom>
            </p:spPr>
            <p:txBody>
              <a:bodyPr wrap="square">
                <a:spAutoFit/>
              </a:bodyPr>
              <a:lstStyle/>
              <a:p>
                <a:pPr marL="355600" indent="-355600">
                  <a:lnSpc>
                    <a:spcPct val="13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利用几何意义</a:t>
                </a:r>
                <a:r>
                  <a:rPr lang="en-US" altLang="zh-CN" sz="2600" b="1">
                    <a:latin typeface="Times New Roman" panose="02020603050405020304" pitchFamily="18" charset="0"/>
                    <a:cs typeface="Times New Roman" panose="02020603050405020304" pitchFamily="18" charset="0"/>
                  </a:rPr>
                  <a:t>(</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或参数方程</a:t>
                </a:r>
                <a:r>
                  <a:rPr lang="en-US" altLang="zh-CN" sz="2600" b="1">
                    <a:latin typeface="Times New Roman" panose="02020603050405020304" pitchFamily="18" charset="0"/>
                    <a:cs typeface="Times New Roman" panose="02020603050405020304" pitchFamily="18" charset="0"/>
                  </a:rPr>
                  <a:t>)</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求最值</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的最大值和最小值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几何意义法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可视为点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与原点连线的斜率</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的最大值和最小值就是与该圆有公共点且过原点的直线斜率的最大值和最小值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即直线与圆相切时的斜率</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过原点的直线的方程为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9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直线与圆相切得圆心到直线的距离等于半径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9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837867"/>
                <a:ext cx="11589417" cy="4742260"/>
              </a:xfrm>
              <a:prstGeom prst="rect">
                <a:avLst/>
              </a:prstGeom>
              <a:blipFill rotWithShape="0">
                <a:blip r:embed="rId4"/>
                <a:stretch>
                  <a:fillRect l="-947" t="-129" r="-631" b="-77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180080" y="2066400"/>
              <a:ext cx="10321560" cy="4108320"/>
            </p14:xfrm>
          </p:contentPart>
        </mc:Choice>
        <mc:Fallback>
          <p:pic>
            <p:nvPicPr>
              <p:cNvPr id="2" name="墨迹 1"/>
              <p:cNvPicPr/>
              <p:nvPr/>
            </p:nvPicPr>
            <p:blipFill>
              <a:blip r:embed="rId6"/>
              <a:stretch>
                <a:fillRect/>
              </a:stretch>
            </p:blipFill>
            <p:spPr>
              <a:xfrm>
                <a:off x="1170720" y="2057040"/>
                <a:ext cx="10340280" cy="4127040"/>
              </a:xfrm>
              <a:prstGeom prst="rect">
                <a:avLst/>
              </a:prstGeom>
            </p:spPr>
          </p:pic>
        </mc:Fallback>
      </mc:AlternateContent>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376468"/>
            <a:ext cx="12190413" cy="49295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94257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的最大值和最小值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可视为直线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轴上的截距</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的最大值和最小值就是直线与圆有公共点时直线纵截距的最大值和最小值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即直线与圆相切时在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轴上的截距</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由直线与圆相切得圆心到直线的距离等于半径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𝒕</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942571"/>
              </a:xfrm>
              <a:prstGeom prst="rect">
                <a:avLst/>
              </a:prstGeom>
              <a:blipFill rotWithShape="0">
                <a:blip r:embed="rId3"/>
                <a:stretch>
                  <a:fillRect l="-947" r="-1894" b="-197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052640" y="965160"/>
              <a:ext cx="9688680" cy="4827600"/>
            </p14:xfrm>
          </p:contentPart>
        </mc:Choice>
        <mc:Fallback>
          <p:pic>
            <p:nvPicPr>
              <p:cNvPr id="2" name="墨迹 1"/>
              <p:cNvPicPr/>
              <p:nvPr/>
            </p:nvPicPr>
            <p:blipFill>
              <a:blip r:embed="rId5"/>
              <a:stretch>
                <a:fillRect/>
              </a:stretch>
            </p:blipFill>
            <p:spPr>
              <a:xfrm>
                <a:off x="1043280" y="955800"/>
                <a:ext cx="9707400" cy="4846320"/>
              </a:xfrm>
              <a:prstGeom prst="rect">
                <a:avLst/>
              </a:prstGeom>
            </p:spPr>
          </p:pic>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25033"/>
            <a:ext cx="12190413" cy="48324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03700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e>
                    </m:rad>
                  </m:oMath>
                </a14:m>
                <a:r>
                  <a:rPr lang="zh-CN" altLang="zh-CN" sz="2600" b="1">
                    <a:latin typeface="Times New Roman" panose="02020603050405020304" pitchFamily="18" charset="0"/>
                    <a:cs typeface="Times New Roman" panose="02020603050405020304" pitchFamily="18" charset="0"/>
                  </a:rPr>
                  <a:t>的最大值和最小值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求它的最值可视为求点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的距离的最值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可转化为求圆心</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的距离与半径的和或差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又圆心到定点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的距离为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e>
                    </m:rad>
                    <m:r>
                      <a:rPr lang="zh-CN" altLang="zh-CN" sz="2600" b="1">
                        <a:latin typeface="Cambria Math" panose="02040503050406030204" pitchFamily="18" charset="0"/>
                        <a:cs typeface="Times New Roman" panose="02020603050405020304" pitchFamily="18" charset="0"/>
                      </a:rPr>
                      <m:t>的最大值为</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037003"/>
              </a:xfrm>
              <a:prstGeom prst="rect">
                <a:avLst/>
              </a:prstGeom>
              <a:blipFill rotWithShape="0">
                <a:blip r:embed="rId3"/>
                <a:stretch>
                  <a:fillRect l="-947" b="-2568"/>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96680" y="1464120"/>
              <a:ext cx="6873840" cy="2697120"/>
            </p14:xfrm>
          </p:contentPart>
        </mc:Choice>
        <mc:Fallback>
          <p:pic>
            <p:nvPicPr>
              <p:cNvPr id="2" name="墨迹 1"/>
              <p:cNvPicPr/>
              <p:nvPr/>
            </p:nvPicPr>
            <p:blipFill>
              <a:blip r:embed="rId5"/>
              <a:stretch>
                <a:fillRect/>
              </a:stretch>
            </p:blipFill>
            <p:spPr>
              <a:xfrm>
                <a:off x="787320" y="1454760"/>
                <a:ext cx="6892560" cy="2715840"/>
              </a:xfrm>
              <a:prstGeom prst="rect">
                <a:avLst/>
              </a:prstGeom>
            </p:spPr>
          </p:pic>
        </mc:Fallback>
      </mc:AlternateContent>
    </p:spTree>
    <p:extLst>
      <p:ext uri="{BB962C8B-B14F-4D97-AF65-F5344CB8AC3E}">
        <p14:creationId xmlns:p14="http://schemas.microsoft.com/office/powerpoint/2010/main" val="92570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7671"/>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570643"/>
                <a:ext cx="11589417" cy="500431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法二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参数方程法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的参数方程为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设</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𝜽</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𝜽</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平方有</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3+sin</a:t>
                </a:r>
                <a:r>
                  <a:rPr lang="en-US" altLang="zh-CN" sz="2600" b="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θ</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570643"/>
                <a:ext cx="11589417" cy="500431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2169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0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081823"/>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e>
                    </m:ra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𝟏𝟎𝐬𝐢𝐧</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𝟔𝐜𝐨𝐬</m:t>
                        </m:r>
                        <m:r>
                          <a:rPr lang="en-US" altLang="zh-CN" sz="2600" b="1" i="1">
                            <a:latin typeface="Cambria Math" panose="02040503050406030204" pitchFamily="18" charset="0"/>
                            <a:cs typeface="Times New Roman" panose="02020603050405020304" pitchFamily="18" charset="0"/>
                          </a:rPr>
                          <m:t>𝜽</m:t>
                        </m:r>
                      </m:e>
                    </m:ra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𝜽</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r>
                          <a:rPr lang="en-US" altLang="zh-CN" sz="2600" b="1">
                            <a:latin typeface="Cambria Math" panose="02040503050406030204" pitchFamily="18" charset="0"/>
                            <a:cs typeface="Times New Roman" panose="02020603050405020304" pitchFamily="18" charset="0"/>
                          </a:rPr>
                          <m:t>)</m:t>
                        </m:r>
                      </m:e>
                    </m:rad>
                  </m:oMath>
                </a14:m>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e>
                    </m:ra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e>
                    </m:rad>
                    <m:r>
                      <a:rPr lang="zh-CN" altLang="zh-CN" sz="2600" b="1">
                        <a:latin typeface="Cambria Math" panose="02040503050406030204" pitchFamily="18" charset="0"/>
                        <a:cs typeface="Times New Roman" panose="02020603050405020304" pitchFamily="18" charset="0"/>
                      </a:rPr>
                      <m:t>的最大值为</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最小值为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𝟑𝟒</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081823"/>
              </a:xfrm>
              <a:prstGeom prst="rect">
                <a:avLst/>
              </a:prstGeom>
              <a:blipFill rotWithShape="0">
                <a:blip r:embed="rId3"/>
                <a:stretch>
                  <a:fillRect l="-947" b="-2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538246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514418"/>
            <a:ext cx="12190413" cy="36823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18242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利用对称性求最值</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分别是圆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上的动点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7200741" y="1671246"/>
                <a:ext cx="1104148" cy="67159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oMath>
                </a14:m>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26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7200741" y="1671246"/>
                <a:ext cx="1104148" cy="671594"/>
              </a:xfrm>
              <a:prstGeom prst="rect">
                <a:avLst/>
              </a:prstGeom>
              <a:blipFill rotWithShape="0">
                <a:blip r:embed="rId5"/>
                <a:stretch>
                  <a:fillRect l="-9945" r="-9392" b="-21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67245" y="2535662"/>
                <a:ext cx="11589417" cy="321011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同理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作</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轴的对称点</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2535662"/>
                <a:ext cx="11589417" cy="3210110"/>
              </a:xfrm>
              <a:prstGeom prst="rect">
                <a:avLst/>
              </a:prstGeom>
              <a:blipFill rotWithShape="0">
                <a:blip r:embed="rId6"/>
                <a:stretch>
                  <a:fillRect l="-947" b="-11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88053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305850"/>
            <a:ext cx="12190413" cy="389256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392716"/>
                <a:ext cx="11589417" cy="189891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建立函数关系求最值</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392716"/>
                <a:ext cx="11589417" cy="1898918"/>
              </a:xfrm>
              <a:prstGeom prst="rect">
                <a:avLst/>
              </a:prstGeom>
              <a:blipFill rotWithShape="0">
                <a:blip r:embed="rId4"/>
                <a:stretch>
                  <a:fillRect l="-947" b="-7051"/>
                </a:stretch>
              </a:blipFill>
            </p:spPr>
            <p:txBody>
              <a:bodyPr/>
              <a:lstStyle/>
              <a:p>
                <a:r>
                  <a:rPr lang="zh-CN" altLang="en-US">
                    <a:noFill/>
                  </a:rPr>
                  <a:t> </a:t>
                </a:r>
              </a:p>
            </p:txBody>
          </p:sp>
        </mc:Fallback>
      </mc:AlternateContent>
      <p:sp>
        <p:nvSpPr>
          <p:cNvPr id="12" name="矩形 11"/>
          <p:cNvSpPr/>
          <p:nvPr>
            <p:custDataLst>
              <p:tags r:id="rId2"/>
            </p:custDataLst>
          </p:nvPr>
        </p:nvSpPr>
        <p:spPr>
          <a:xfrm>
            <a:off x="2041493" y="1594218"/>
            <a:ext cx="518091"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12</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643445" y="2184432"/>
                <a:ext cx="11589417" cy="3917226"/>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由于点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是圆上的点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故其坐标满足方程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4=6</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由圆的方程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zh-CN" altLang="zh-CN" sz="2600" b="1">
                    <a:latin typeface="Times New Roman" panose="02020603050405020304" pitchFamily="18" charset="0"/>
                    <a:cs typeface="Times New Roman" panose="02020603050405020304" pitchFamily="18" charset="0"/>
                  </a:rPr>
                  <a:t>的值最大</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最大</a:t>
                </a:r>
                <a:r>
                  <a:rPr lang="zh-CN" altLang="zh-CN" sz="2600" b="1">
                    <a:latin typeface="Times New Roman" panose="02020603050405020304" pitchFamily="18" charset="0"/>
                    <a:cs typeface="Times New Roman" panose="02020603050405020304" pitchFamily="18" charset="0"/>
                  </a:rPr>
                  <a:t>值为</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12=12.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643445" y="2184432"/>
                <a:ext cx="11589417" cy="3917226"/>
              </a:xfrm>
              <a:prstGeom prst="rect">
                <a:avLst/>
              </a:prstGeom>
              <a:blipFill rotWithShape="0">
                <a:blip r:embed="rId5"/>
                <a:stretch>
                  <a:fillRect l="-947" b="-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2582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640795"/>
            <a:ext cx="12190413" cy="4439883"/>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824770"/>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907338"/>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925758"/>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87047" y="1815702"/>
                <a:ext cx="11615487" cy="4115550"/>
              </a:xfrm>
              <a:prstGeom prst="rect">
                <a:avLst/>
              </a:prstGeom>
            </p:spPr>
            <p:txBody>
              <a:bodyPr wrap="square">
                <a:spAutoFit/>
              </a:bodyPr>
              <a:lstStyle/>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与圆有关的最值问题的求解方法</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利用几何意义或参数方程求最值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形如</a:t>
                </a:r>
                <a:r>
                  <a:rPr lang="en-US" altLang="zh-CN" sz="2600" b="1" i="1">
                    <a:latin typeface="Times New Roman" panose="02020603050405020304" pitchFamily="18" charset="0"/>
                    <a:cs typeface="Times New Roman" panose="02020603050405020304" pitchFamily="18" charset="0"/>
                  </a:rPr>
                  <a:t>μ</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形式的最值问题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建立函数关系式求最值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列出关于所求目标式子的函数关系式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然后根据关系式的特征选用配方法、判别式法、基本不等式法等求最值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求解形如</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且与圆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有关的折线段的最值问题的基本思路</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动化定</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把与圆上动点的距离转化为与圆心的距离</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曲化直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即将折线段之和转化为同一直线上的两线段之和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一般要通过对称性解决</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87047" y="1815702"/>
                <a:ext cx="11615487" cy="4115550"/>
              </a:xfrm>
              <a:prstGeom prst="rect">
                <a:avLst/>
              </a:prstGeom>
              <a:blipFill rotWithShape="0">
                <a:blip r:embed="rId6"/>
                <a:stretch>
                  <a:fillRect l="-944" t="-741" r="-735" b="-2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953085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128338"/>
            <a:ext cx="12190413" cy="30737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3" y="621443"/>
                <a:ext cx="10362390" cy="467050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北京海淀区模拟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Oxy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上的动点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A.16</a:t>
                </a:r>
                <a:r>
                  <a:rPr lang="en-US" altLang="zh-CN" sz="2600" b="1">
                    <a:latin typeface="Times New Roman" panose="02020603050405020304" pitchFamily="18" charset="0"/>
                    <a:cs typeface="Times New Roman" panose="02020603050405020304" pitchFamily="18" charset="0"/>
                  </a:rPr>
                  <a:t>	B.12	</a:t>
                </a:r>
                <a:r>
                  <a:rPr lang="en-US" altLang="zh-CN" sz="2600" b="1" smtClean="0">
                    <a:latin typeface="Times New Roman" panose="02020603050405020304" pitchFamily="18" charset="0"/>
                    <a:cs typeface="Times New Roman" panose="02020603050405020304" pitchFamily="18" charset="0"/>
                  </a:rPr>
                  <a:t>	C.8</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OC</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3" y="621443"/>
                <a:ext cx="10362390" cy="4670509"/>
              </a:xfrm>
              <a:prstGeom prst="rect">
                <a:avLst/>
              </a:prstGeom>
              <a:blipFill rotWithShape="0">
                <a:blip r:embed="rId4"/>
                <a:stretch>
                  <a:fillRect l="-1059" b="-392"/>
                </a:stretch>
              </a:blipFill>
            </p:spPr>
            <p:txBody>
              <a:bodyPr/>
              <a:lstStyle/>
              <a:p>
                <a:r>
                  <a:rPr lang="zh-CN" altLang="en-US">
                    <a:noFill/>
                  </a:rPr>
                  <a:t> </a:t>
                </a:r>
              </a:p>
            </p:txBody>
          </p:sp>
        </mc:Fallback>
      </mc:AlternateContent>
      <p:sp>
        <p:nvSpPr>
          <p:cNvPr id="12" name="矩形 11"/>
          <p:cNvSpPr/>
          <p:nvPr>
            <p:custDataLst>
              <p:tags r:id="rId2"/>
            </p:custDataLst>
          </p:nvPr>
        </p:nvSpPr>
        <p:spPr>
          <a:xfrm>
            <a:off x="1952593" y="201156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3684036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224001"/>
            <a:ext cx="12190413" cy="39708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38839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(2)(2023·</a:t>
                </a:r>
                <a:r>
                  <a:rPr lang="zh-CN" altLang="zh-CN" sz="2600" b="1">
                    <a:latin typeface="Times New Roman" panose="02020603050405020304" pitchFamily="18" charset="0"/>
                    <a:cs typeface="Times New Roman" panose="02020603050405020304" pitchFamily="18" charset="0"/>
                  </a:rPr>
                  <a:t>全国乙卷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zh-CN" altLang="zh-CN" sz="2600" b="1">
                    <a:latin typeface="Calibri" panose="020F0502020204030204" pitchFamily="34"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B.4		C.1+3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D.72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将方程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zh-CN" altLang="zh-CN" sz="2600" b="1">
                    <a:latin typeface="Times New Roman" panose="02020603050405020304" pitchFamily="18" charset="0"/>
                    <a:cs typeface="Times New Roman" panose="02020603050405020304" pitchFamily="18" charset="0"/>
                  </a:rPr>
                  <a:t>化为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其表示圆心为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几何意义法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数形结合知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只有当直线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与圆相切时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才能取到最大值</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此时</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𝒛</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388398"/>
              </a:xfrm>
              <a:prstGeom prst="rect">
                <a:avLst/>
              </a:prstGeom>
              <a:blipFill rotWithShape="0">
                <a:blip r:embed="rId4"/>
                <a:stretch>
                  <a:fillRect l="-947" r="-947" b="-339"/>
                </a:stretch>
              </a:blipFill>
            </p:spPr>
            <p:txBody>
              <a:bodyPr/>
              <a:lstStyle/>
              <a:p>
                <a:r>
                  <a:rPr lang="zh-CN" altLang="en-US">
                    <a:noFill/>
                  </a:rPr>
                  <a:t> </a:t>
                </a:r>
              </a:p>
            </p:txBody>
          </p:sp>
        </mc:Fallback>
      </mc:AlternateContent>
      <p:sp>
        <p:nvSpPr>
          <p:cNvPr id="12" name="矩形 11"/>
          <p:cNvSpPr/>
          <p:nvPr>
            <p:custDataLst>
              <p:tags r:id="rId2"/>
            </p:custDataLst>
          </p:nvPr>
        </p:nvSpPr>
        <p:spPr>
          <a:xfrm>
            <a:off x="10817741" y="7409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823848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0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2748445"/>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参数方程法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设圆的参数方程为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𝟑𝐜𝐨𝐬</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𝟑𝐬𝐢𝐧</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e>
                          </m:mr>
                        </m:m>
                      </m:e>
                    </m:d>
                  </m:oMath>
                </a14:m>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=2+3cos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2748445"/>
              </a:xfrm>
              <a:prstGeom prst="rect">
                <a:avLst/>
              </a:prstGeom>
              <a:blipFill rotWithShape="0">
                <a:blip r:embed="rId3"/>
                <a:stretch>
                  <a:fillRect l="-947" b="-15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9611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smtClean="0">
                <a:latin typeface="微软雅黑" panose="020B0503020204020204" pitchFamily="34" charset="-122"/>
                <a:ea typeface="微软雅黑" panose="020B0503020204020204" pitchFamily="34" charset="-122"/>
              </a:rPr>
              <a:t>拓展视野</a:t>
            </a:r>
            <a:r>
              <a:rPr lang="zh-CN" altLang="en-US" sz="2800" b="1" kern="0">
                <a:latin typeface="微软雅黑" panose="020B0503020204020204" pitchFamily="34" charset="-122"/>
                <a:ea typeface="微软雅黑" panose="020B0503020204020204" pitchFamily="34" charset="-122"/>
              </a:rPr>
              <a:t>　</a:t>
            </a:r>
            <a:r>
              <a:rPr lang="zh-CN" altLang="en-US" sz="2800" b="1" kern="0" smtClean="0">
                <a:latin typeface="微软雅黑" panose="020B0503020204020204" pitchFamily="34" charset="-122"/>
                <a:ea typeface="微软雅黑" panose="020B0503020204020204" pitchFamily="34" charset="-122"/>
              </a:rPr>
              <a:t>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阿波罗尼斯</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圆</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2" y="642225"/>
            <a:ext cx="7770067" cy="189282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为两定点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的轨迹为直线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λ</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的轨迹为圆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后世称之为阿波罗尼斯圆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73" name="image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503" y="1053497"/>
            <a:ext cx="2592324" cy="212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1049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345582" y="2466737"/>
            <a:ext cx="7770067" cy="242444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阿波罗尼斯圆问题受到高考命题者的青睐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此类题目题设中没有明确给出圆的相关信息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而是隐含在题目中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要通过分析、转化发现圆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或圆的方程</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从而最终利用圆的知识来求解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28236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411740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典例</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郑州模拟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则下面结论正确的为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的距离的最大值为</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面积的最大值为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zh-CN" altLang="zh-CN" sz="2600" b="1">
                    <a:latin typeface="Times New Roman" panose="02020603050405020304" pitchFamily="18" charset="0"/>
                    <a:cs typeface="Times New Roman" panose="02020603050405020304" pitchFamily="18" charset="0"/>
                  </a:rPr>
                  <a:t>的最大值为</a:t>
                </a:r>
                <a:r>
                  <a:rPr lang="en-US" altLang="zh-CN" sz="2600" b="1" smtClean="0">
                    <a:latin typeface="Times New Roman" panose="02020603050405020304" pitchFamily="18" charset="0"/>
                    <a:cs typeface="Times New Roman" panose="02020603050405020304" pitchFamily="18" charset="0"/>
                  </a:rPr>
                  <a:t>18</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117409"/>
              </a:xfrm>
              <a:prstGeom prst="rect">
                <a:avLst/>
              </a:prstGeom>
              <a:blipFill rotWithShape="0">
                <a:blip r:embed="rId3"/>
                <a:stretch>
                  <a:fillRect l="-947" b="-593"/>
                </a:stretch>
              </a:blipFill>
            </p:spPr>
            <p:txBody>
              <a:bodyPr/>
              <a:lstStyle/>
              <a:p>
                <a:r>
                  <a:rPr lang="zh-CN" altLang="en-US">
                    <a:noFill/>
                  </a:rPr>
                  <a:t> </a:t>
                </a:r>
              </a:p>
            </p:txBody>
          </p:sp>
        </mc:Fallback>
      </mc:AlternateContent>
      <p:sp>
        <p:nvSpPr>
          <p:cNvPr id="12" name="矩形 11"/>
          <p:cNvSpPr/>
          <p:nvPr>
            <p:custDataLst>
              <p:tags r:id="rId1"/>
            </p:custDataLst>
          </p:nvPr>
        </p:nvSpPr>
        <p:spPr>
          <a:xfrm>
            <a:off x="2850124" y="1676178"/>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9571570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33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596043"/>
                <a:ext cx="11589417" cy="5712141"/>
              </a:xfrm>
              <a:prstGeom prst="rect">
                <a:avLst/>
              </a:prstGeom>
            </p:spPr>
            <p:txBody>
              <a:bodyPr wrap="square">
                <a:spAutoFit/>
              </a:bodyPr>
              <a:lstStyle/>
              <a:p>
                <a:pPr>
                  <a:lnSpc>
                    <a:spcPct val="11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简得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轨迹是圆心为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的距离最大值为</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和点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轨迹的圆心都在</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所以当圆的半径垂直于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轴时</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面积取得最大值</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𝑷𝑨</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𝑷𝑩</m:t>
                        </m:r>
                      </m:e>
                    </m:acc>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7=18</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596043"/>
                <a:ext cx="11589417" cy="571214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4099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985111"/>
            <a:ext cx="12190413" cy="422168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128060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到点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的距离之比为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的距离的最小值为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1280607"/>
              </a:xfrm>
              <a:prstGeom prst="rect">
                <a:avLst/>
              </a:prstGeom>
              <a:blipFill rotWithShape="0">
                <a:blip r:embed="rId4"/>
                <a:stretch>
                  <a:fillRect l="-947" b="-109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2"/>
                </p:custDataLst>
              </p:nvPr>
            </p:nvSpPr>
            <p:spPr>
              <a:xfrm>
                <a:off x="1995176" y="1116997"/>
                <a:ext cx="1355179" cy="674736"/>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𝟓</m:t>
                        </m:r>
                      </m:e>
                    </m:rad>
                  </m:oMath>
                </a14:m>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5"/>
                </p:custDataLst>
              </p:nvPr>
            </p:nvSpPr>
            <p:spPr>
              <a:xfrm>
                <a:off x="1995176" y="1116997"/>
                <a:ext cx="1355179" cy="674736"/>
              </a:xfrm>
              <a:prstGeom prst="rect">
                <a:avLst/>
              </a:prstGeom>
              <a:blipFill rotWithShape="0">
                <a:blip r:embed="rId6"/>
                <a:stretch>
                  <a:fillRect l="-8072" b="-216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930305"/>
                <a:ext cx="11589417" cy="3885936"/>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𝑪𝑨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𝑪𝑩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化简得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的轨迹是以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zh-CN" altLang="zh-CN" sz="2600" b="1">
                    <a:latin typeface="Times New Roman" panose="02020603050405020304" pitchFamily="18" charset="0"/>
                    <a:cs typeface="Times New Roman" panose="02020603050405020304" pitchFamily="18" charset="0"/>
                  </a:rPr>
                  <a:t>的圆</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圆心到直线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距离</a:t>
                </a:r>
                <a:r>
                  <a:rPr lang="en-US" altLang="zh-CN" sz="2600" b="1" i="1" smtClean="0">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的距离的最小值为</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30305"/>
                <a:ext cx="11589417" cy="3885936"/>
              </a:xfrm>
              <a:prstGeom prst="rect">
                <a:avLst/>
              </a:prstGeom>
              <a:blipFill rotWithShape="0">
                <a:blip r:embed="rId7"/>
                <a:stretch>
                  <a:fillRect l="-947" b="-7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44558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286387"/>
            <a:ext cx="12190413" cy="393149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344870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zh-CN" altLang="zh-CN" sz="2600" b="1">
                    <a:solidFill>
                      <a:srgbClr val="0000FF"/>
                    </a:solidFill>
                    <a:latin typeface="Calibri" panose="020F0502020204030204" pitchFamily="34"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已知平面内两定点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间的距离为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面积的最大值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设以经过点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的直线为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𝑨𝑩</m:t>
                        </m:r>
                      </m:e>
                    </m:acc>
                  </m:oMath>
                </a14:m>
                <a:r>
                  <a:rPr lang="zh-CN" altLang="zh-CN" sz="2600" b="1">
                    <a:latin typeface="Times New Roman" panose="02020603050405020304" pitchFamily="18" charset="0"/>
                    <a:cs typeface="Times New Roman" panose="02020603050405020304" pitchFamily="18" charset="0"/>
                  </a:rPr>
                  <a:t>的方向为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轴正方向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的垂直平分线为</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线段</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建立</a:t>
                </a:r>
                <a:r>
                  <a:rPr lang="zh-CN" altLang="zh-CN" sz="2600" b="1">
                    <a:latin typeface="Times New Roman" panose="02020603050405020304" pitchFamily="18" charset="0"/>
                    <a:cs typeface="Times New Roman" panose="02020603050405020304" pitchFamily="18" charset="0"/>
                  </a:rPr>
                  <a:t>如图所示的平面直角坐标系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3448701"/>
              </a:xfrm>
              <a:prstGeom prst="rect">
                <a:avLst/>
              </a:prstGeom>
              <a:blipFill rotWithShape="0">
                <a:blip r:embed="rId3"/>
                <a:stretch>
                  <a:fillRect l="-947" r="-947" b="-3357"/>
                </a:stretch>
              </a:blipFill>
            </p:spPr>
            <p:txBody>
              <a:bodyPr/>
              <a:lstStyle/>
              <a:p>
                <a:r>
                  <a:rPr lang="zh-CN" altLang="en-US">
                    <a:noFill/>
                  </a:rPr>
                  <a:t> </a:t>
                </a:r>
              </a:p>
            </p:txBody>
          </p:sp>
        </mc:Fallback>
      </mc:AlternateContent>
      <p:pic>
        <p:nvPicPr>
          <p:cNvPr id="5" name="image22.jpeg"/>
          <p:cNvPicPr/>
          <p:nvPr/>
        </p:nvPicPr>
        <p:blipFill>
          <a:blip r:embed="rId4">
            <a:clrChange>
              <a:clrFrom>
                <a:srgbClr val="FFFFFF"/>
              </a:clrFrom>
              <a:clrTo>
                <a:srgbClr val="FFFFFF">
                  <a:alpha val="0"/>
                </a:srgbClr>
              </a:clrTo>
            </a:clrChange>
          </a:blip>
          <a:stretch>
            <a:fillRect/>
          </a:stretch>
        </p:blipFill>
        <p:spPr>
          <a:xfrm>
            <a:off x="8693562" y="2997740"/>
            <a:ext cx="3165237" cy="2598805"/>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681672" y="4106113"/>
                <a:ext cx="11589417" cy="1623778"/>
              </a:xfrm>
              <a:prstGeom prst="rect">
                <a:avLst/>
              </a:prstGeom>
            </p:spPr>
            <p:txBody>
              <a:bodyPr wrap="square">
                <a:spAutoFit/>
              </a:bodyPr>
              <a:lstStyle/>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681672" y="4106113"/>
                <a:ext cx="11589417" cy="1623778"/>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60132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537"/>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465804" y="1485551"/>
                <a:ext cx="11589417" cy="275690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两边</a:t>
                </a:r>
                <a:r>
                  <a:rPr lang="zh-CN" altLang="zh-CN" sz="2600" b="1">
                    <a:latin typeface="Times New Roman" panose="02020603050405020304" pitchFamily="18" charset="0"/>
                    <a:cs typeface="Times New Roman" panose="02020603050405020304" pitchFamily="18" charset="0"/>
                  </a:rPr>
                  <a:t>平方并整理得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要使</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PAB</a:t>
                </a:r>
                <a:r>
                  <a:rPr lang="zh-CN" altLang="zh-CN" sz="2600" b="1">
                    <a:latin typeface="Times New Roman" panose="02020603050405020304" pitchFamily="18" charset="0"/>
                    <a:cs typeface="Times New Roman" panose="02020603050405020304" pitchFamily="18" charset="0"/>
                  </a:rPr>
                  <a:t>的面积最大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的距离最大</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此时面积为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65804" y="1485551"/>
                <a:ext cx="11589417" cy="2756909"/>
              </a:xfrm>
              <a:prstGeom prst="rect">
                <a:avLst/>
              </a:prstGeom>
              <a:blipFill rotWithShape="0">
                <a:blip r:embed="rId3"/>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62758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63451"/>
            <a:ext cx="12190413" cy="38986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29348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下列各点中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的内部的是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B.(</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&lt;25</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在圆内</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&gt;25</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在圆外</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在圆上</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在圆上</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7332359" y="117875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584906"/>
            <a:ext cx="12190413" cy="356074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362099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2.(2022·</a:t>
                </a:r>
                <a:r>
                  <a:rPr lang="zh-CN" altLang="zh-CN" sz="2600" b="1" dirty="0">
                    <a:latin typeface="Times New Roman" panose="02020603050405020304" pitchFamily="18" charset="0"/>
                    <a:cs typeface="Times New Roman" panose="02020603050405020304" pitchFamily="18" charset="0"/>
                  </a:rPr>
                  <a:t>北京卷</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若直线</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是圆</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的一条对称轴</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B</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C.1</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D</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依题意可知圆心坐标为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又直线</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是圆的一条对称轴</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3620991"/>
              </a:xfrm>
              <a:prstGeom prst="rect">
                <a:avLst/>
              </a:prstGeom>
              <a:blipFill rotWithShape="0">
                <a:blip r:embed="rId4"/>
                <a:stretch>
                  <a:fillRect l="-947" r="-894"/>
                </a:stretch>
              </a:blipFill>
            </p:spPr>
            <p:txBody>
              <a:bodyPr/>
              <a:lstStyle/>
              <a:p>
                <a:r>
                  <a:rPr lang="zh-CN" altLang="en-US">
                    <a:noFill/>
                  </a:rPr>
                  <a:t> </a:t>
                </a:r>
              </a:p>
            </p:txBody>
          </p:sp>
        </mc:Fallback>
      </mc:AlternateContent>
      <p:sp>
        <p:nvSpPr>
          <p:cNvPr id="17" name="矩形 16"/>
          <p:cNvSpPr/>
          <p:nvPr>
            <p:custDataLst>
              <p:tags r:id="rId2"/>
            </p:custDataLst>
          </p:nvPr>
        </p:nvSpPr>
        <p:spPr>
          <a:xfrm>
            <a:off x="10286599" y="59879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1041457"/>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圆的定义和圆的方程</a:t>
            </a:r>
            <a:endParaRPr lang="zh-CN" altLang="zh-CN" sz="1050" kern="100" dirty="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951288639"/>
                  </p:ext>
                </p:extLst>
              </p:nvPr>
            </p:nvGraphicFramePr>
            <p:xfrm>
              <a:off x="478505" y="1897815"/>
              <a:ext cx="11380294" cy="4122010"/>
            </p:xfrm>
            <a:graphic>
              <a:graphicData uri="http://schemas.openxmlformats.org/drawingml/2006/table">
                <a:tbl>
                  <a:tblPr firstRow="1" firstCol="1" bandRow="1"/>
                  <a:tblGrid>
                    <a:gridCol w="648080">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3672459">
                      <a:extLst>
                        <a:ext uri="{9D8B030D-6E8A-4147-A177-3AD203B41FA5}">
                          <a16:colId xmlns:a16="http://schemas.microsoft.com/office/drawing/2014/main" val="20002"/>
                        </a:ext>
                      </a:extLst>
                    </a:gridCol>
                    <a:gridCol w="5979620">
                      <a:extLst>
                        <a:ext uri="{9D8B030D-6E8A-4147-A177-3AD203B41FA5}">
                          <a16:colId xmlns:a16="http://schemas.microsoft.com/office/drawing/2014/main" val="20003"/>
                        </a:ext>
                      </a:extLst>
                    </a:gridCol>
                  </a:tblGrid>
                  <a:tr h="573215">
                    <a:tc gridSpan="2">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定义</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圆是平面上到定点的距离</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等于</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的</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点的集合</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573215">
                    <a:tc rowSpan="5">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标准</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2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圆心</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C</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21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半径为</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3215">
                    <a:tc vMerge="1">
                      <a:txBody>
                        <a:bodyPr/>
                        <a:lstStyle/>
                        <a:p>
                          <a:endParaRPr lang="zh-CN" altLang="en-US"/>
                        </a:p>
                      </a:txBody>
                      <a:tcPr/>
                    </a:tc>
                    <a:tc rowSpan="3">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一般</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E</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4</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充要条件</a:t>
                          </a:r>
                          <a:r>
                            <a:rPr lang="en-US" sz="2500" b="1" smtClean="0">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039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tabLst>
                              <a:tab pos="2970530" algn="l"/>
                            </a:tabLst>
                          </a:pPr>
                          <a:endParaRPr lang="en-US" altLang="zh-CN" sz="2500" b="1" smtClean="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2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圆心</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坐标</a:t>
                          </a:r>
                          <a:r>
                            <a:rPr lang="en-US" sz="2500" b="1" smtClean="0">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502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半径</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500" b="1" i="1">
                                      <a:effectLst/>
                                      <a:latin typeface="Cambria Math" panose="02040503050406030204" pitchFamily="18" charset="0"/>
                                      <a:ea typeface="宋体" panose="02010600030101010101" pitchFamily="2" charset="-122"/>
                                      <a:cs typeface="Times New Roman" panose="02020603050405020304" pitchFamily="18" charset="0"/>
                                    </a:rPr>
                                    <m:t>𝟏</m:t>
                                  </m:r>
                                </m:num>
                                <m:den>
                                  <m:r>
                                    <a:rPr lang="en-US" sz="2500" b="1" i="1">
                                      <a:effectLst/>
                                      <a:latin typeface="Cambria Math" panose="02040503050406030204" pitchFamily="18" charset="0"/>
                                      <a:ea typeface="宋体" panose="02010600030101010101" pitchFamily="2" charset="-122"/>
                                      <a:cs typeface="Times New Roman" panose="02020603050405020304" pitchFamily="18" charset="0"/>
                                    </a:rPr>
                                    <m:t>𝟐</m:t>
                                  </m:r>
                                </m:den>
                              </m:f>
                              <m:rad>
                                <m:radPr>
                                  <m:degHide m:val="on"/>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500" b="1" i="1">
                                          <a:effectLst/>
                                          <a:latin typeface="Cambria Math" panose="02040503050406030204" pitchFamily="18" charset="0"/>
                                          <a:ea typeface="宋体" panose="02010600030101010101" pitchFamily="2" charset="-122"/>
                                          <a:cs typeface="Times New Roman" panose="02020603050405020304" pitchFamily="18" charset="0"/>
                                        </a:rPr>
                                        <m:t>𝑫</m:t>
                                      </m:r>
                                    </m:e>
                                    <m:sup>
                                      <m:r>
                                        <a:rPr lang="en-US" sz="2500" b="1" i="1">
                                          <a:effectLst/>
                                          <a:latin typeface="Cambria Math" panose="02040503050406030204" pitchFamily="18" charset="0"/>
                                          <a:ea typeface="宋体" panose="02010600030101010101" pitchFamily="2" charset="-122"/>
                                          <a:cs typeface="Times New Roman" panose="02020603050405020304" pitchFamily="18" charset="0"/>
                                        </a:rPr>
                                        <m:t>𝟐</m:t>
                                      </m:r>
                                    </m:sup>
                                  </m:sSup>
                                  <m:r>
                                    <a:rPr lang="en-US" sz="2500" b="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500" b="1" i="1">
                                          <a:effectLst/>
                                          <a:latin typeface="Cambria Math" panose="02040503050406030204" pitchFamily="18" charset="0"/>
                                          <a:ea typeface="宋体" panose="02010600030101010101" pitchFamily="2" charset="-122"/>
                                          <a:cs typeface="Times New Roman" panose="02020603050405020304" pitchFamily="18" charset="0"/>
                                        </a:rPr>
                                        <m:t>𝑬</m:t>
                                      </m:r>
                                    </m:e>
                                    <m:sup>
                                      <m:r>
                                        <a:rPr lang="en-US" sz="2500" b="1" i="1">
                                          <a:effectLst/>
                                          <a:latin typeface="Cambria Math" panose="02040503050406030204" pitchFamily="18" charset="0"/>
                                          <a:ea typeface="宋体" panose="02010600030101010101" pitchFamily="2" charset="-122"/>
                                          <a:cs typeface="Times New Roman" panose="02020603050405020304" pitchFamily="18" charset="0"/>
                                        </a:rPr>
                                        <m:t>𝟐</m:t>
                                      </m:r>
                                    </m:sup>
                                  </m:sSup>
                                  <m:r>
                                    <a:rPr lang="en-US" sz="2500" b="1" i="1">
                                      <a:effectLst/>
                                      <a:latin typeface="Cambria Math" panose="02040503050406030204" pitchFamily="18" charset="0"/>
                                      <a:ea typeface="宋体" panose="02010600030101010101" pitchFamily="2" charset="-122"/>
                                      <a:cs typeface="Times New Roman" panose="02020603050405020304" pitchFamily="18" charset="0"/>
                                    </a:rPr>
                                    <m:t>−</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𝟒</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𝑭</m:t>
                                  </m:r>
                                </m:e>
                              </m:rad>
                            </m:oMath>
                          </a14:m>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951288639"/>
                  </p:ext>
                </p:extLst>
              </p:nvPr>
            </p:nvGraphicFramePr>
            <p:xfrm>
              <a:off x="478505" y="1897815"/>
              <a:ext cx="11380294" cy="4078894"/>
            </p:xfrm>
            <a:graphic>
              <a:graphicData uri="http://schemas.openxmlformats.org/drawingml/2006/table">
                <a:tbl>
                  <a:tblPr firstRow="1" firstCol="1" bandRow="1"/>
                  <a:tblGrid>
                    <a:gridCol w="648080"/>
                    <a:gridCol w="1080135"/>
                    <a:gridCol w="3672459"/>
                    <a:gridCol w="5979620"/>
                  </a:tblGrid>
                  <a:tr h="573215">
                    <a:tc gridSpan="2">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定义</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圆是平面上到定点的</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距离</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等于</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的</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点的集合</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73215">
                    <a:tc rowSpan="5">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标准</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2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圆心</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C</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1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半径为</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15">
                    <a:tc vMerge="1">
                      <a:txBody>
                        <a:bodyPr/>
                        <a:lstStyle/>
                        <a:p>
                          <a:endParaRPr lang="zh-CN" altLang="en-US"/>
                        </a:p>
                      </a:txBody>
                      <a:tcPr/>
                    </a:tc>
                    <a:tc rowSpan="3">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一般</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tabLst>
                              <a:tab pos="2970530" algn="l"/>
                            </a:tabLs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970530" algn="l"/>
                            </a:tabLs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E</a:t>
                          </a:r>
                          <a:r>
                            <a:rPr lang="en-US" sz="25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4</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&gt;0)</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充要条件</a:t>
                          </a:r>
                          <a:r>
                            <a:rPr lang="en-US" sz="2500" b="1" smtClean="0">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1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20000"/>
                            </a:lnSpc>
                            <a:spcAft>
                              <a:spcPts val="0"/>
                            </a:spcAft>
                            <a:tabLst>
                              <a:tab pos="2970530" algn="l"/>
                            </a:tabLst>
                          </a:pPr>
                          <a:endParaRPr lang="en-US" altLang="zh-CN" sz="2500" b="1" smtClean="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2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圆心</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坐标</a:t>
                          </a:r>
                          <a:r>
                            <a:rPr lang="en-US" sz="2500" b="1" smtClean="0">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02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endParaRPr lang="zh-CN"/>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90326" t="-408333" r="-204" b="-3788"/>
                          </a:stretch>
                        </a:blipFill>
                      </a:tcPr>
                    </a:tc>
                  </a:tr>
                </a:tbl>
              </a:graphicData>
            </a:graphic>
          </p:graphicFrame>
        </mc:Fallback>
      </mc:AlternateContent>
      <p:sp>
        <p:nvSpPr>
          <p:cNvPr id="3" name="矩形 2"/>
          <p:cNvSpPr/>
          <p:nvPr/>
        </p:nvSpPr>
        <p:spPr>
          <a:xfrm>
            <a:off x="6498420" y="1892205"/>
            <a:ext cx="854721" cy="492443"/>
          </a:xfrm>
          <a:prstGeom prst="rect">
            <a:avLst/>
          </a:prstGeom>
        </p:spPr>
        <p:txBody>
          <a:bodyPr wrap="none">
            <a:spAutoFit/>
          </a:bodyPr>
          <a:lstStyle/>
          <a:p>
            <a:r>
              <a:rPr lang="zh-CN" altLang="zh-CN" sz="25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定长</a:t>
            </a:r>
            <a:endParaRPr lang="zh-CN" altLang="en-US" sz="25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8627543" y="3636232"/>
            <a:ext cx="1917513" cy="492443"/>
          </a:xfrm>
          <a:prstGeom prst="rect">
            <a:avLst/>
          </a:prstGeom>
        </p:spPr>
        <p:txBody>
          <a:bodyPr wrap="none">
            <a:spAutoFit/>
          </a:bodyPr>
          <a:lstStyle/>
          <a:p>
            <a:r>
              <a:rPr lang="en-US" altLang="zh-CN" sz="25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r>
              <a:rPr lang="en-US" altLang="zh-CN" sz="2500" b="1" baseline="300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r>
              <a:rPr lang="en-US" altLang="zh-CN" sz="25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5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E</a:t>
            </a:r>
            <a:r>
              <a:rPr lang="en-US" altLang="zh-CN" sz="2500" b="1" baseline="300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r>
              <a:rPr lang="en-US" altLang="zh-CN" sz="25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-4</a:t>
            </a:r>
            <a:r>
              <a:rPr lang="en-US" altLang="zh-CN" sz="25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5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&gt;0</a:t>
            </a:r>
            <a:endParaRPr lang="zh-CN" altLang="en-US" sz="25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8612641" y="4223925"/>
                <a:ext cx="1853905" cy="849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𝑫</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𝑬</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e>
                      </m:d>
                    </m:oMath>
                  </m:oMathPara>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8612641" y="4223925"/>
                <a:ext cx="1853905" cy="849976"/>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491185"/>
            <a:ext cx="12190413" cy="272900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04465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圆心为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且过原点的圆的方程是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因为圆心为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且过原点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该圆的半径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该圆的方程为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044651"/>
              </a:xfrm>
              <a:prstGeom prst="rect">
                <a:avLst/>
              </a:prstGeom>
              <a:blipFill rotWithShape="0">
                <a:blip r:embed="rId4"/>
                <a:stretch>
                  <a:fillRect l="-947" b="-726"/>
                </a:stretch>
              </a:blipFill>
            </p:spPr>
            <p:txBody>
              <a:bodyPr/>
              <a:lstStyle/>
              <a:p>
                <a:r>
                  <a:rPr lang="zh-CN" altLang="en-US">
                    <a:noFill/>
                  </a:rPr>
                  <a:t> </a:t>
                </a:r>
              </a:p>
            </p:txBody>
          </p:sp>
        </mc:Fallback>
      </mc:AlternateContent>
      <p:sp>
        <p:nvSpPr>
          <p:cNvPr id="11" name="矩形 10"/>
          <p:cNvSpPr/>
          <p:nvPr>
            <p:custDataLst>
              <p:tags r:id="rId2"/>
            </p:custDataLst>
          </p:nvPr>
        </p:nvSpPr>
        <p:spPr>
          <a:xfrm>
            <a:off x="5866479" y="594172"/>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blinds(horizontal)">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linds(horizontal)">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blinds(horizontal)">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349659"/>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492501"/>
            <a:ext cx="11589417" cy="42934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表示圆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0)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0]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该曲线表示圆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9198220" y="606872"/>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82644"/>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515974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佛山质检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是过</a:t>
                </a:r>
                <a:r>
                  <a:rPr lang="en-US" altLang="zh-CN" sz="2600" b="1" i="1">
                    <a:latin typeface="Times New Roman" panose="02020603050405020304" pitchFamily="18" charset="0"/>
                    <a:cs typeface="Times New Roman" panose="02020603050405020304" pitchFamily="18" charset="0"/>
                  </a:rPr>
                  <a:t>O</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三点的圆上的动点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PO</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	B.2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连接</a:t>
                </a:r>
                <a:r>
                  <a:rPr lang="en-US" altLang="zh-CN" sz="2600" b="1" i="1">
                    <a:latin typeface="Times New Roman" panose="02020603050405020304" pitchFamily="18" charset="0"/>
                    <a:cs typeface="Times New Roman" panose="02020603050405020304" pitchFamily="18" charset="0"/>
                  </a:rPr>
                  <a:t>OM</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OM</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𝑴</m:t>
                            </m:r>
                          </m:e>
                          <m:sub>
                            <m:r>
                              <a:rPr lang="en-US" altLang="zh-CN" sz="2600" b="1" i="1">
                                <a:latin typeface="Cambria Math" panose="02040503050406030204" pitchFamily="18" charset="0"/>
                                <a:cs typeface="Times New Roman" panose="02020603050405020304" pitchFamily="18" charset="0"/>
                              </a:rPr>
                              <m:t>𝟏</m:t>
                            </m:r>
                          </m:sub>
                        </m:sSub>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𝑴</m:t>
                            </m:r>
                          </m:e>
                          <m:sub>
                            <m:r>
                              <a:rPr lang="en-US" altLang="zh-CN" sz="2600" b="1" i="1">
                                <a:latin typeface="Cambria Math" panose="02040503050406030204" pitchFamily="18" charset="0"/>
                                <a:cs typeface="Times New Roman" panose="02020603050405020304" pitchFamily="18" charset="0"/>
                              </a:rPr>
                              <m:t>𝟐</m:t>
                            </m:r>
                          </m:sub>
                        </m:sSub>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𝑴</m:t>
                            </m:r>
                          </m:e>
                          <m:sub>
                            <m:r>
                              <a:rPr lang="en-US" altLang="zh-CN" sz="2600" b="1" i="1">
                                <a:latin typeface="Cambria Math" panose="02040503050406030204" pitchFamily="18" charset="0"/>
                                <a:cs typeface="Times New Roman" panose="02020603050405020304" pitchFamily="18" charset="0"/>
                              </a:rPr>
                              <m:t>𝟏</m:t>
                            </m:r>
                          </m:sub>
                        </m:sSub>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𝑴</m:t>
                            </m:r>
                          </m:e>
                          <m:sub>
                            <m:r>
                              <a:rPr lang="en-US" altLang="zh-CN" sz="2600" b="1" i="1">
                                <a:latin typeface="Cambria Math" panose="02040503050406030204" pitchFamily="18" charset="0"/>
                                <a:cs typeface="Times New Roman" panose="02020603050405020304" pitchFamily="18" charset="0"/>
                              </a:rPr>
                              <m:t>𝟐</m:t>
                            </m:r>
                          </m:sub>
                        </m:sSub>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OM</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OM</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为圆的直径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是过</a:t>
                </a:r>
                <a:r>
                  <a:rPr lang="en-US" altLang="zh-CN" sz="2600" b="1" i="1">
                    <a:latin typeface="Times New Roman" panose="02020603050405020304" pitchFamily="18" charset="0"/>
                    <a:cs typeface="Times New Roman" panose="02020603050405020304" pitchFamily="18" charset="0"/>
                  </a:rPr>
                  <a:t>O</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三点的圆上的动点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PO</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5159746"/>
              </a:xfrm>
              <a:prstGeom prst="rect">
                <a:avLst/>
              </a:prstGeom>
              <a:blipFill rotWithShape="0">
                <a:blip r:embed="rId4"/>
                <a:stretch>
                  <a:fillRect l="-947" b="-118"/>
                </a:stretch>
              </a:blipFill>
            </p:spPr>
            <p:txBody>
              <a:bodyPr/>
              <a:lstStyle/>
              <a:p>
                <a:r>
                  <a:rPr lang="zh-CN" altLang="en-US">
                    <a:noFill/>
                  </a:rPr>
                  <a:t> </a:t>
                </a:r>
              </a:p>
            </p:txBody>
          </p:sp>
        </mc:Fallback>
      </mc:AlternateContent>
      <p:sp>
        <p:nvSpPr>
          <p:cNvPr id="15" name="矩形 14"/>
          <p:cNvSpPr/>
          <p:nvPr>
            <p:custDataLst>
              <p:tags r:id="rId2"/>
            </p:custDataLst>
          </p:nvPr>
        </p:nvSpPr>
        <p:spPr>
          <a:xfrm>
            <a:off x="3163463" y="11729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908703"/>
            <a:ext cx="12190413" cy="32882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62051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是圆上的动点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AM</a:t>
                </a:r>
                <a:r>
                  <a:rPr lang="zh-CN" altLang="zh-CN" sz="2600" b="1">
                    <a:latin typeface="Times New Roman" panose="02020603050405020304" pitchFamily="18" charset="0"/>
                    <a:cs typeface="Times New Roman" panose="02020603050405020304" pitchFamily="18" charset="0"/>
                  </a:rPr>
                  <a:t>与圆相切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的轨迹方程是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3=0			D.</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圆心</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是圆上的动点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AM</a:t>
                </a:r>
                <a:r>
                  <a:rPr lang="zh-CN" altLang="zh-CN" sz="2600" b="1">
                    <a:latin typeface="Times New Roman" panose="02020603050405020304" pitchFamily="18" charset="0"/>
                    <a:cs typeface="Times New Roman" panose="02020603050405020304" pitchFamily="18" charset="0"/>
                  </a:rPr>
                  <a:t>与圆相切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AM</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𝑴𝑪</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𝑨𝑴</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的轨迹方程为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620513"/>
              </a:xfrm>
              <a:prstGeom prst="rect">
                <a:avLst/>
              </a:prstGeom>
              <a:blipFill rotWithShape="0">
                <a:blip r:embed="rId4"/>
                <a:stretch>
                  <a:fillRect l="-947" b="-542"/>
                </a:stretch>
              </a:blipFill>
            </p:spPr>
            <p:txBody>
              <a:bodyPr/>
              <a:lstStyle/>
              <a:p>
                <a:r>
                  <a:rPr lang="zh-CN" altLang="en-US">
                    <a:noFill/>
                  </a:rPr>
                  <a:t> </a:t>
                </a:r>
              </a:p>
            </p:txBody>
          </p:sp>
        </mc:Fallback>
      </mc:AlternateContent>
      <p:sp>
        <p:nvSpPr>
          <p:cNvPr id="14" name="矩形 13"/>
          <p:cNvSpPr/>
          <p:nvPr>
            <p:custDataLst>
              <p:tags r:id="rId2"/>
            </p:custDataLst>
          </p:nvPr>
        </p:nvSpPr>
        <p:spPr>
          <a:xfrm>
            <a:off x="2943828" y="11856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95072"/>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147891" y="643139"/>
                <a:ext cx="11589417" cy="5162952"/>
              </a:xfrm>
              <a:prstGeom prst="rect">
                <a:avLst/>
              </a:prstGeom>
            </p:spPr>
            <p:txBody>
              <a:bodyPr wrap="square">
                <a:spAutoFit/>
              </a:bodyPr>
              <a:lstStyle/>
              <a:p>
                <a:pPr marL="355600" indent="-355600">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石家庄调研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上一点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𝑷𝑪</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	D.[1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将圆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化为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圆心</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的坐标为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𝑷𝑪</m:t>
                        </m:r>
                      </m:e>
                    </m:acc>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𝑷𝑪</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𝑷𝑪</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𝑷𝑪</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𝑷𝑶</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147891" y="643139"/>
                <a:ext cx="11589417" cy="5162952"/>
              </a:xfrm>
              <a:prstGeom prst="rect">
                <a:avLst/>
              </a:prstGeom>
              <a:blipFill rotWithShape="0">
                <a:blip r:embed="rId4"/>
                <a:stretch>
                  <a:fillRect l="-947" b="-2009"/>
                </a:stretch>
              </a:blipFill>
            </p:spPr>
            <p:txBody>
              <a:bodyPr/>
              <a:lstStyle/>
              <a:p>
                <a:r>
                  <a:rPr lang="zh-CN" altLang="en-US">
                    <a:noFill/>
                  </a:rPr>
                  <a:t> </a:t>
                </a:r>
              </a:p>
            </p:txBody>
          </p:sp>
        </mc:Fallback>
      </mc:AlternateContent>
      <p:sp>
        <p:nvSpPr>
          <p:cNvPr id="10" name="矩形 9"/>
          <p:cNvSpPr/>
          <p:nvPr>
            <p:custDataLst>
              <p:tags r:id="rId2"/>
            </p:custDataLst>
          </p:nvPr>
        </p:nvSpPr>
        <p:spPr>
          <a:xfrm>
            <a:off x="5891879" y="12949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272023"/>
            <a:ext cx="12190413" cy="39788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255313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上的任意一点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pc="-12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pc="-12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spc="-120">
                    <a:solidFill>
                      <a:srgbClr val="0000FF"/>
                    </a:solidFill>
                    <a:latin typeface="Times New Roman" panose="02020603050405020304" pitchFamily="18" charset="0"/>
                    <a:cs typeface="Times New Roman" panose="02020603050405020304" pitchFamily="18" charset="0"/>
                  </a:rPr>
                  <a:t>　</a:t>
                </a:r>
                <a:r>
                  <a:rPr lang="zh-CN" altLang="zh-CN" sz="2600" b="1" spc="-120">
                    <a:latin typeface="Times New Roman" panose="02020603050405020304" pitchFamily="18" charset="0"/>
                    <a:cs typeface="Times New Roman" panose="02020603050405020304" pitchFamily="18" charset="0"/>
                  </a:rPr>
                  <a:t>曲线</a:t>
                </a:r>
                <a:r>
                  <a:rPr lang="en-US" altLang="zh-CN" sz="2600" b="1" i="1" spc="-120">
                    <a:latin typeface="Times New Roman" panose="02020603050405020304" pitchFamily="18" charset="0"/>
                    <a:cs typeface="Times New Roman" panose="02020603050405020304" pitchFamily="18" charset="0"/>
                  </a:rPr>
                  <a:t>y</a:t>
                </a:r>
                <a:r>
                  <a:rPr lang="en-US" altLang="zh-CN" sz="2600" b="1" spc="-120">
                    <a:latin typeface="Times New Roman" panose="02020603050405020304" pitchFamily="18" charset="0"/>
                    <a:cs typeface="Times New Roman" panose="02020603050405020304" pitchFamily="18" charset="0"/>
                  </a:rPr>
                  <a:t>=</a:t>
                </a:r>
                <a:r>
                  <a:rPr lang="en-US" altLang="zh-CN" sz="2600" b="1" spc="-12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spc="-120">
                            <a:latin typeface="Cambria Math" panose="02040503050406030204" pitchFamily="18" charset="0"/>
                            <a:cs typeface="Times New Roman" panose="02020603050405020304" pitchFamily="18" charset="0"/>
                          </a:rPr>
                          <m:t>𝟒</m:t>
                        </m:r>
                        <m:r>
                          <a:rPr lang="en-US" altLang="zh-CN" sz="2600" b="1" i="1" spc="-120">
                            <a:latin typeface="Cambria Math" panose="02040503050406030204" pitchFamily="18" charset="0"/>
                            <a:cs typeface="Times New Roman" panose="02020603050405020304" pitchFamily="18" charset="0"/>
                          </a:rPr>
                          <m:t>−</m:t>
                        </m:r>
                        <m:sSup>
                          <m:sSup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𝒙</m:t>
                            </m:r>
                            <m:r>
                              <a:rPr lang="en-US" altLang="zh-CN" sz="2600" b="1" i="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𝟏</m:t>
                            </m:r>
                            <m:r>
                              <a:rPr lang="en-US" altLang="zh-CN" sz="2600" b="1" spc="-120">
                                <a:latin typeface="Cambria Math" panose="02040503050406030204" pitchFamily="18" charset="0"/>
                                <a:cs typeface="Times New Roman" panose="02020603050405020304" pitchFamily="18" charset="0"/>
                              </a:rPr>
                              <m:t>)</m:t>
                            </m:r>
                          </m:e>
                          <m:sup>
                            <m:r>
                              <a:rPr lang="en-US" altLang="zh-CN" sz="2600" b="1" i="1" spc="-120">
                                <a:latin typeface="Cambria Math" panose="02040503050406030204" pitchFamily="18" charset="0"/>
                                <a:cs typeface="Times New Roman" panose="02020603050405020304" pitchFamily="18" charset="0"/>
                              </a:rPr>
                              <m:t>𝟐</m:t>
                            </m:r>
                          </m:sup>
                        </m:sSup>
                      </m:e>
                    </m:rad>
                  </m:oMath>
                </a14:m>
                <a:r>
                  <a:rPr lang="zh-CN" altLang="zh-CN" sz="2600" b="1" spc="-120">
                    <a:latin typeface="Times New Roman" panose="02020603050405020304" pitchFamily="18" charset="0"/>
                    <a:cs typeface="Times New Roman" panose="02020603050405020304" pitchFamily="18" charset="0"/>
                  </a:rPr>
                  <a:t>表示以</a:t>
                </a:r>
                <a:r>
                  <a:rPr lang="en-US" altLang="zh-CN" sz="2600" b="1" spc="-120">
                    <a:latin typeface="Times New Roman" panose="02020603050405020304" pitchFamily="18" charset="0"/>
                    <a:cs typeface="Times New Roman" panose="02020603050405020304" pitchFamily="18" charset="0"/>
                  </a:rPr>
                  <a:t>(1</a:t>
                </a:r>
                <a:r>
                  <a:rPr lang="en-US" altLang="zh-CN" sz="2600" b="1" spc="-120">
                    <a:latin typeface="宋体" panose="02010600030101010101" pitchFamily="2" charset="-122"/>
                    <a:cs typeface="Times New Roman" panose="02020603050405020304" pitchFamily="18" charset="0"/>
                  </a:rPr>
                  <a:t>,</a:t>
                </a:r>
                <a:r>
                  <a:rPr lang="en-US" altLang="zh-CN" sz="2600" b="1" spc="-120">
                    <a:latin typeface="Times New Roman" panose="02020603050405020304" pitchFamily="18" charset="0"/>
                    <a:cs typeface="Times New Roman" panose="02020603050405020304" pitchFamily="18" charset="0"/>
                  </a:rPr>
                  <a:t>0)</a:t>
                </a:r>
                <a:r>
                  <a:rPr lang="zh-CN" altLang="zh-CN" sz="2600" b="1" spc="-120">
                    <a:latin typeface="Times New Roman" panose="02020603050405020304" pitchFamily="18" charset="0"/>
                    <a:cs typeface="Times New Roman" panose="02020603050405020304" pitchFamily="18" charset="0"/>
                  </a:rPr>
                  <a:t>为圆心</a:t>
                </a:r>
                <a:r>
                  <a:rPr lang="en-US" altLang="zh-CN" sz="2600" b="1" spc="-120">
                    <a:latin typeface="宋体" panose="02010600030101010101" pitchFamily="2" charset="-122"/>
                    <a:cs typeface="Times New Roman" panose="02020603050405020304" pitchFamily="18" charset="0"/>
                  </a:rPr>
                  <a:t>,</a:t>
                </a:r>
                <a:r>
                  <a:rPr lang="en-US" altLang="zh-CN" sz="2600" b="1" spc="-120">
                    <a:latin typeface="Times New Roman" panose="02020603050405020304" pitchFamily="18" charset="0"/>
                    <a:cs typeface="Times New Roman" panose="02020603050405020304" pitchFamily="18" charset="0"/>
                  </a:rPr>
                  <a:t>2</a:t>
                </a:r>
                <a:r>
                  <a:rPr lang="zh-CN" altLang="zh-CN" sz="2600" b="1" spc="-120">
                    <a:latin typeface="Times New Roman" panose="02020603050405020304" pitchFamily="18" charset="0"/>
                    <a:cs typeface="Times New Roman" panose="02020603050405020304" pitchFamily="18" charset="0"/>
                  </a:rPr>
                  <a:t>为半径的下半圆</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如图所示</a:t>
                </a:r>
                <a:r>
                  <a:rPr lang="en-US" altLang="zh-CN" sz="2600" b="1" spc="-120">
                    <a:latin typeface="宋体" panose="02010600030101010101" pitchFamily="2" charset="-122"/>
                    <a:cs typeface="Times New Roman" panose="02020603050405020304" pitchFamily="18" charset="0"/>
                  </a:rPr>
                  <a:t>,</a:t>
                </a:r>
                <a:endParaRPr lang="zh-CN" altLang="zh-CN" sz="1150" spc="-12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2553135"/>
              </a:xfrm>
              <a:prstGeom prst="rect">
                <a:avLst/>
              </a:prstGeom>
              <a:blipFill rotWithShape="0">
                <a:blip r:embed="rId4"/>
                <a:stretch>
                  <a:fillRect l="-947" b="-955"/>
                </a:stretch>
              </a:blipFill>
            </p:spPr>
            <p:txBody>
              <a:bodyPr/>
              <a:lstStyle/>
              <a:p>
                <a:r>
                  <a:rPr lang="zh-CN" altLang="en-US">
                    <a:noFill/>
                  </a:rPr>
                  <a:t> </a:t>
                </a:r>
              </a:p>
            </p:txBody>
          </p:sp>
        </mc:Fallback>
      </mc:AlternateContent>
      <p:sp>
        <p:nvSpPr>
          <p:cNvPr id="13" name="矩形 12"/>
          <p:cNvSpPr/>
          <p:nvPr>
            <p:custDataLst>
              <p:tags r:id="rId2"/>
            </p:custDataLst>
          </p:nvPr>
        </p:nvSpPr>
        <p:spPr>
          <a:xfrm>
            <a:off x="10559054" y="77397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707072" y="2946940"/>
                <a:ext cx="11589417" cy="3221203"/>
              </a:xfrm>
              <a:prstGeom prst="rect">
                <a:avLst/>
              </a:prstGeom>
            </p:spPr>
            <p:txBody>
              <a:bodyPr wrap="square">
                <a:spAutoFit/>
              </a:bodyPr>
              <a:lstStyle/>
              <a:p>
                <a:pPr>
                  <a:lnSpc>
                    <a:spcPct val="150000"/>
                  </a:lnSpc>
                  <a:spcAft>
                    <a:spcPts val="0"/>
                  </a:spcAft>
                  <a:tabLst>
                    <a:tab pos="2970530" algn="l"/>
                  </a:tabLst>
                </a:pPr>
                <a14:m>
                  <m:oMath xmlns:m="http://schemas.openxmlformats.org/officeDocument/2006/math">
                    <m:f>
                      <m:fPr>
                        <m:ctrlPr>
                          <a:rPr lang="zh-CN" altLang="zh-CN" sz="26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表示点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连线的斜率</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当直线经过点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斜率</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取得最小值</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QA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r>
                      <a:rPr lang="zh-CN" altLang="zh-CN" sz="2600" b="1">
                        <a:latin typeface="Cambria Math" panose="02040503050406030204" pitchFamily="18" charset="0"/>
                        <a:cs typeface="Times New Roman" panose="02020603050405020304" pitchFamily="18" charset="0"/>
                      </a:rPr>
                      <m:t>的最小值是</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707072" y="2946940"/>
                <a:ext cx="11589417" cy="3221203"/>
              </a:xfrm>
              <a:prstGeom prst="rect">
                <a:avLst/>
              </a:prstGeom>
              <a:blipFill rotWithShape="0">
                <a:blip r:embed="rId5"/>
                <a:stretch>
                  <a:fillRect l="-947" b="-1134"/>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21" name="image24.jpe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7959" y="3249573"/>
            <a:ext cx="2587787" cy="2369541"/>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1811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blinds(horizontal)">
                                      <p:cBhvr>
                                        <p:cTn id="17" dur="5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linds(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linds(horizontal)">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42018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沈阳模拟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表示以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为半径的圆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圆关于直线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轴相切</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的最大值为</a:t>
                </a:r>
                <a:r>
                  <a:rPr lang="en-US" altLang="zh-CN" sz="2600" b="1" smtClean="0">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420184"/>
              </a:xfrm>
              <a:prstGeom prst="rect">
                <a:avLst/>
              </a:prstGeom>
              <a:blipFill rotWithShape="0">
                <a:blip r:embed="rId3"/>
                <a:stretch>
                  <a:fillRect l="-947" b="-276"/>
                </a:stretch>
              </a:blipFill>
            </p:spPr>
            <p:txBody>
              <a:bodyPr/>
              <a:lstStyle/>
              <a:p>
                <a:r>
                  <a:rPr lang="zh-CN" altLang="en-US">
                    <a:noFill/>
                  </a:rPr>
                  <a:t> </a:t>
                </a:r>
              </a:p>
            </p:txBody>
          </p:sp>
        </mc:Fallback>
      </mc:AlternateContent>
      <p:sp>
        <p:nvSpPr>
          <p:cNvPr id="9" name="矩形 8"/>
          <p:cNvSpPr/>
          <p:nvPr>
            <p:custDataLst>
              <p:tags r:id="rId1"/>
            </p:custDataLst>
          </p:nvPr>
        </p:nvSpPr>
        <p:spPr>
          <a:xfrm>
            <a:off x="3807809" y="1790478"/>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9233"/>
            <a:ext cx="12190413" cy="627185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505201"/>
                <a:ext cx="11589417" cy="4982903"/>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为半径的圆的标准方程为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成圆的一般式为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因为圆心</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所以圆关于直线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圆心到</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轴的距离</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=2&lt;4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圆与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轴相交</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的几何意义为圆上任意一点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的最大值为圆心</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到点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距离与半径之和</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的最大值为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+4=9</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505201"/>
                <a:ext cx="11589417" cy="4982903"/>
              </a:xfrm>
              <a:prstGeom prst="rect">
                <a:avLst/>
              </a:prstGeom>
              <a:blipFill rotWithShape="0">
                <a:blip r:embed="rId3"/>
                <a:stretch>
                  <a:fillRect l="-947" b="-6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9717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335412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且被</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轴分成两段</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弧长比为</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的方程可能为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354123"/>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1" name="矩形 10"/>
          <p:cNvSpPr/>
          <p:nvPr>
            <p:custDataLst>
              <p:tags r:id="rId1"/>
            </p:custDataLst>
          </p:nvPr>
        </p:nvSpPr>
        <p:spPr>
          <a:xfrm>
            <a:off x="2473674" y="1180624"/>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5970"/>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496058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由已知得圆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的圆心在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且被</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轴所截得的劣弧所对的圆心角为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圆心的坐标为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半径为</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4960589"/>
              </a:xfrm>
              <a:prstGeom prst="rect">
                <a:avLst/>
              </a:prstGeom>
              <a:blipFill rotWithShape="0">
                <a:blip r:embed="rId3"/>
                <a:stretch>
                  <a:fillRect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90645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302461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点与圆的位置关系</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平面上的一点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之间存在着下列关系</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MC</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r</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在</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在圆外</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MC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在</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在圆上</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MC</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r</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在</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在圆内</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矩形 1"/>
          <p:cNvSpPr/>
          <p:nvPr/>
        </p:nvSpPr>
        <p:spPr>
          <a:xfrm>
            <a:off x="3092915" y="1892205"/>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圆外</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130888" y="2467198"/>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圆上</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3092915" y="3054891"/>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圆内</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97422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11.(2025·</a:t>
                </a:r>
                <a:r>
                  <a:rPr lang="zh-CN" altLang="zh-CN" sz="2600" b="1">
                    <a:latin typeface="Times New Roman" panose="02020603050405020304" pitchFamily="18" charset="0"/>
                    <a:cs typeface="Times New Roman" panose="02020603050405020304" pitchFamily="18" charset="0"/>
                  </a:rPr>
                  <a:t>海南模拟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已知在平面直角坐标系</a:t>
                </a:r>
                <a:r>
                  <a:rPr lang="en-US" altLang="zh-CN" sz="2600" b="1" i="1">
                    <a:latin typeface="Times New Roman" panose="02020603050405020304" pitchFamily="18" charset="0"/>
                    <a:cs typeface="Times New Roman" panose="02020603050405020304" pitchFamily="18" charset="0"/>
                  </a:rPr>
                  <a:t>Oxy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所构成的曲线为</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上存在点</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到点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的距离为</a:t>
                </a:r>
                <a:r>
                  <a:rPr lang="en-US" altLang="zh-CN" sz="2600" b="1">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上存在点</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MO</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MA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上的点到直线</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13=0</a:t>
                </a:r>
                <a:r>
                  <a:rPr lang="zh-CN" altLang="zh-CN" sz="2600" b="1">
                    <a:latin typeface="Times New Roman" panose="02020603050405020304" pitchFamily="18" charset="0"/>
                    <a:cs typeface="Times New Roman" panose="02020603050405020304" pitchFamily="18" charset="0"/>
                  </a:rPr>
                  <a:t>的最大距离为</a:t>
                </a:r>
                <a:r>
                  <a:rPr lang="en-US" altLang="zh-CN" sz="2600" b="1">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974229"/>
              </a:xfrm>
              <a:prstGeom prst="rect">
                <a:avLst/>
              </a:prstGeom>
              <a:blipFill rotWithShape="0">
                <a:blip r:embed="rId3"/>
                <a:stretch>
                  <a:fillRect l="-947" r="-2420" b="-2761"/>
                </a:stretch>
              </a:blipFill>
            </p:spPr>
            <p:txBody>
              <a:bodyPr/>
              <a:lstStyle/>
              <a:p>
                <a:r>
                  <a:rPr lang="zh-CN" altLang="en-US">
                    <a:noFill/>
                  </a:rPr>
                  <a:t> </a:t>
                </a:r>
              </a:p>
            </p:txBody>
          </p:sp>
        </mc:Fallback>
      </mc:AlternateContent>
      <p:sp>
        <p:nvSpPr>
          <p:cNvPr id="10" name="矩形 9"/>
          <p:cNvSpPr/>
          <p:nvPr>
            <p:custDataLst>
              <p:tags r:id="rId1"/>
            </p:custDataLst>
          </p:nvPr>
        </p:nvSpPr>
        <p:spPr>
          <a:xfrm>
            <a:off x="7175341" y="1516134"/>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AD</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7084"/>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505201"/>
                <a:ext cx="11589417" cy="5596981"/>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由题意可设点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化简得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到圆上的点的最大距离为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+4&lt;10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故不存在点</a:t>
                </a:r>
                <a:r>
                  <a:rPr lang="en-US" altLang="zh-CN" sz="2600" b="1" i="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符合题意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MO</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MA</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=16</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联立方程</a:t>
                </a:r>
                <a:r>
                  <a:rPr lang="zh-CN" altLang="zh-CN" sz="2600" b="1">
                    <a:latin typeface="Times New Roman" panose="02020603050405020304" pitchFamily="18" charset="0"/>
                    <a:cs typeface="Times New Roman" panose="02020603050405020304" pitchFamily="18" charset="0"/>
                  </a:rPr>
                  <a:t>消去</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无解</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的圆心</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到直线</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13=0</a:t>
                </a:r>
                <a:r>
                  <a:rPr lang="zh-CN" altLang="zh-CN" sz="2600" b="1">
                    <a:latin typeface="Times New Roman" panose="02020603050405020304" pitchFamily="18" charset="0"/>
                    <a:cs typeface="Times New Roman" panose="02020603050405020304" pitchFamily="18" charset="0"/>
                  </a:rPr>
                  <a:t>的距离为</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𝟏𝟑</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的半径为</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en-US" altLang="zh-CN" sz="2600" b="1" i="1" smtClean="0">
                    <a:latin typeface="Times New Roman" panose="02020603050405020304" pitchFamily="18" charset="0"/>
                    <a:cs typeface="Times New Roman" panose="02020603050405020304" pitchFamily="18" charset="0"/>
                  </a:rPr>
                  <a:t>C</a:t>
                </a:r>
                <a:r>
                  <a:rPr lang="zh-CN" altLang="zh-CN" sz="2600" b="1" smtClean="0">
                    <a:latin typeface="Times New Roman" panose="02020603050405020304" pitchFamily="18" charset="0"/>
                    <a:cs typeface="Times New Roman" panose="02020603050405020304" pitchFamily="18" charset="0"/>
                  </a:rPr>
                  <a:t>上的点到直线</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13=0</a:t>
                </a:r>
                <a:r>
                  <a:rPr lang="zh-CN" altLang="zh-CN" sz="2600" b="1" smtClean="0">
                    <a:latin typeface="Times New Roman" panose="02020603050405020304" pitchFamily="18" charset="0"/>
                    <a:cs typeface="Times New Roman" panose="02020603050405020304" pitchFamily="18" charset="0"/>
                  </a:rPr>
                  <a:t>的最大距离为</a:t>
                </a:r>
                <a:r>
                  <a:rPr lang="en-US" altLang="zh-CN" sz="2600" b="1" i="1" smtClean="0">
                    <a:latin typeface="Times New Roman" panose="02020603050405020304" pitchFamily="18" charset="0"/>
                    <a:cs typeface="Times New Roman" panose="02020603050405020304" pitchFamily="18" charset="0"/>
                  </a:rPr>
                  <a:t>d</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=5+4=9</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D</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505201"/>
                <a:ext cx="11589417" cy="5596981"/>
              </a:xfrm>
              <a:prstGeom prst="rect">
                <a:avLst/>
              </a:prstGeom>
              <a:blipFill rotWithShape="0">
                <a:blip r:embed="rId3"/>
                <a:stretch>
                  <a:fillRect l="-947" r="-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811307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801022"/>
            <a:ext cx="12190413" cy="446467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12.(2023·</a:t>
            </a:r>
            <a:r>
              <a:rPr lang="zh-CN" altLang="zh-CN" sz="2600" b="1">
                <a:latin typeface="Times New Roman" panose="02020603050405020304" pitchFamily="18" charset="0"/>
                <a:cs typeface="Times New Roman" panose="02020603050405020304" pitchFamily="18" charset="0"/>
              </a:rPr>
              <a:t>上海卷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的面积为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8522303" y="1001425"/>
            <a:ext cx="854721"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760922"/>
                <a:ext cx="11589417" cy="2474845"/>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得</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π(</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+4)=π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760922"/>
                <a:ext cx="11589417" cy="2474845"/>
              </a:xfrm>
              <a:prstGeom prst="rect">
                <a:avLst/>
              </a:prstGeom>
              <a:blipFill rotWithShape="0">
                <a:blip r:embed="rId4"/>
                <a:stretch>
                  <a:fillRect l="-947" b="-51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870322"/>
            <a:ext cx="12190413" cy="44204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77027"/>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已知等腰</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其中顶点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的坐标为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底边的一个端点</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则另一个端点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4608417" y="1077625"/>
            <a:ext cx="5282215"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=2(</a:t>
            </a:r>
            <a:r>
              <a:rPr lang="zh-CN" altLang="zh-CN" sz="2600" b="1">
                <a:solidFill>
                  <a:srgbClr val="C00000"/>
                </a:solidFill>
                <a:latin typeface="Times New Roman" panose="02020603050405020304" pitchFamily="18" charset="0"/>
                <a:cs typeface="Times New Roman" panose="02020603050405020304" pitchFamily="18" charset="0"/>
              </a:rPr>
              <a:t>除去点</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r>
              <a:rPr lang="zh-CN" altLang="zh-CN" sz="2600" b="1">
                <a:solidFill>
                  <a:srgbClr val="C00000"/>
                </a:solidFill>
                <a:latin typeface="Times New Roman" panose="02020603050405020304" pitchFamily="18" charset="0"/>
                <a:cs typeface="Times New Roman" panose="02020603050405020304" pitchFamily="18" charset="0"/>
              </a:rPr>
              <a:t>和点</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421782" y="1892205"/>
            <a:ext cx="11589417" cy="3624775"/>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根据</a:t>
            </a:r>
            <a:r>
              <a:rPr lang="zh-CN" altLang="zh-CN" sz="2600" b="1">
                <a:latin typeface="Times New Roman" panose="02020603050405020304" pitchFamily="18" charset="0"/>
                <a:cs typeface="Times New Roman" panose="02020603050405020304" pitchFamily="18" charset="0"/>
              </a:rPr>
              <a:t>在等腰</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ABC</a:t>
            </a:r>
            <a:r>
              <a:rPr lang="zh-CN" altLang="zh-CN" sz="2600" b="1">
                <a:latin typeface="Times New Roman" panose="02020603050405020304" pitchFamily="18" charset="0"/>
                <a:cs typeface="Times New Roman" panose="02020603050405020304" pitchFamily="18" charset="0"/>
              </a:rPr>
              <a:t>中</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考虑到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三点要构成三角形</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不能为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的轨迹方程为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除去点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68578"/>
            <a:ext cx="12190413" cy="37857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182428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14.(2025·</a:t>
            </a:r>
            <a:r>
              <a:rPr lang="zh-CN" altLang="zh-CN" sz="2600" b="1">
                <a:latin typeface="Times New Roman" panose="02020603050405020304" pitchFamily="18" charset="0"/>
                <a:cs typeface="Times New Roman" panose="02020603050405020304" pitchFamily="18" charset="0"/>
              </a:rPr>
              <a:t>潍坊质检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若在圆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上存在两点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上存在一点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APB</a:t>
            </a:r>
            <a:r>
              <a:rPr lang="en-US" altLang="zh-CN" sz="2600" b="1">
                <a:latin typeface="Times New Roman" panose="02020603050405020304" pitchFamily="18" charset="0"/>
                <a:cs typeface="Times New Roman" panose="02020603050405020304" pitchFamily="18" charset="0"/>
              </a:rPr>
              <a:t>=90°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custDataLst>
                  <p:tags r:id="rId2"/>
                </p:custDataLst>
              </p:nvPr>
            </p:nvSpPr>
            <p:spPr>
              <a:xfrm>
                <a:off x="1342612" y="951770"/>
                <a:ext cx="937436" cy="671594"/>
              </a:xfrm>
              <a:prstGeom prst="rect">
                <a:avLst/>
              </a:prstGeom>
            </p:spPr>
            <p:txBody>
              <a:bodyPr wrap="none">
                <a:spAutoFit/>
              </a:bodyPr>
              <a:lstStyle/>
              <a:p>
                <a:pPr>
                  <a:lnSpc>
                    <a:spcPct val="150000"/>
                  </a:lnSpc>
                  <a:spcAft>
                    <a:spcPts val="0"/>
                  </a:spcAft>
                  <a:tabLst>
                    <a:tab pos="2970530" algn="l"/>
                  </a:tabLst>
                </a:pPr>
                <a14:m>
                  <m:oMath xmlns:m="http://schemas.openxmlformats.org/officeDocument/2006/math">
                    <m:rad>
                      <m:radPr>
                        <m:degHide m:val="on"/>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oMath>
                </a14:m>
                <a:r>
                  <a:rPr lang="zh-CN" altLang="zh-CN" sz="2600" b="1">
                    <a:solidFill>
                      <a:srgbClr val="C00000"/>
                    </a:solidFill>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1342612" y="951770"/>
                <a:ext cx="937436" cy="671594"/>
              </a:xfrm>
              <a:prstGeom prst="rect">
                <a:avLst/>
              </a:prstGeom>
              <a:blipFill rotWithShape="0">
                <a:blip r:embed="rId6"/>
                <a:stretch>
                  <a:fillRect/>
                </a:stretch>
              </a:blipFill>
            </p:spPr>
            <p:txBody>
              <a:bodyPr/>
              <a:lstStyle/>
              <a:p>
                <a:r>
                  <a:rPr lang="zh-CN" altLang="en-US">
                    <a:noFill/>
                  </a:rPr>
                  <a:t> </a:t>
                </a:r>
              </a:p>
            </p:txBody>
          </p:sp>
        </mc:Fallback>
      </mc:AlternateContent>
      <p:sp>
        <p:nvSpPr>
          <p:cNvPr id="5" name="矩形 4"/>
          <p:cNvSpPr/>
          <p:nvPr>
            <p:custDataLst>
              <p:tags r:id="rId3"/>
            </p:custDataLst>
          </p:nvPr>
        </p:nvSpPr>
        <p:spPr>
          <a:xfrm>
            <a:off x="4013850" y="1549051"/>
            <a:ext cx="1242648" cy="692497"/>
          </a:xfrm>
          <a:prstGeom prst="rect">
            <a:avLst/>
          </a:prstGeom>
        </p:spPr>
        <p:txBody>
          <a:bodyPr wrap="none">
            <a:spAutoFit/>
          </a:bodyPr>
          <a:lstStyle/>
          <a:p>
            <a:pPr>
              <a:lnSpc>
                <a:spcPct val="150000"/>
              </a:lnSpc>
              <a:spcAft>
                <a:spcPts val="0"/>
              </a:spcAft>
              <a:tabLst>
                <a:tab pos="2970530" algn="l"/>
              </a:tabLst>
            </a:pPr>
            <a:r>
              <a:rPr lang="en-US" altLang="zh-CN" sz="2600" b="1" smtClean="0">
                <a:solidFill>
                  <a:srgbClr val="C00000"/>
                </a:solidFill>
                <a:latin typeface="Times New Roman" panose="02020603050405020304" pitchFamily="18" charset="0"/>
                <a:cs typeface="Times New Roman" panose="02020603050405020304" pitchFamily="18" charset="0"/>
              </a:rPr>
              <a:t>[</a:t>
            </a:r>
            <a:r>
              <a:rPr lang="en-US" altLang="zh-CN" sz="2600" b="1" smtClean="0">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16</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554704" y="2371831"/>
                <a:ext cx="11474670" cy="3643754"/>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圆的标准方程为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圆心</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半径为</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若在圆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上存在两点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上存在一点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APB</a:t>
                </a:r>
                <a:r>
                  <a:rPr lang="en-US" altLang="zh-CN" sz="2600" b="1">
                    <a:latin typeface="Times New Roman" panose="02020603050405020304" pitchFamily="18" charset="0"/>
                    <a:cs typeface="Times New Roman" panose="02020603050405020304" pitchFamily="18" charset="0"/>
                  </a:rPr>
                  <a:t>=90°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作圆的两条切线</a:t>
                </a:r>
                <a:r>
                  <a:rPr lang="en-US" altLang="zh-CN" sz="2600" b="1" i="1">
                    <a:latin typeface="Times New Roman" panose="02020603050405020304" pitchFamily="18" charset="0"/>
                    <a:cs typeface="Times New Roman" panose="02020603050405020304" pitchFamily="18" charset="0"/>
                  </a:rPr>
                  <a:t>PM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为切点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则由题意得</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MPN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而当</a:t>
                </a:r>
                <a:r>
                  <a:rPr lang="en-US" altLang="zh-CN" sz="2600" b="1" i="1">
                    <a:latin typeface="Times New Roman" panose="02020603050405020304" pitchFamily="18" charset="0"/>
                    <a:cs typeface="Times New Roman" panose="02020603050405020304" pitchFamily="18" charset="0"/>
                  </a:rPr>
                  <a:t>CP</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MPN</a:t>
                </a:r>
                <a:r>
                  <a:rPr lang="zh-CN" altLang="zh-CN" sz="2600" b="1">
                    <a:latin typeface="Times New Roman" panose="02020603050405020304" pitchFamily="18" charset="0"/>
                    <a:cs typeface="Times New Roman" panose="02020603050405020304" pitchFamily="18" charset="0"/>
                  </a:rPr>
                  <a:t>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只要此最大角</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90°</a:t>
                </a:r>
                <a:r>
                  <a:rPr lang="zh-CN" altLang="zh-CN" sz="2600" b="1">
                    <a:latin typeface="Times New Roman" panose="02020603050405020304" pitchFamily="18" charset="0"/>
                    <a:cs typeface="Times New Roman" panose="02020603050405020304" pitchFamily="18" charset="0"/>
                  </a:rPr>
                  <a:t>即可</a:t>
                </a:r>
                <a:r>
                  <a:rPr lang="en-US" altLang="zh-CN" sz="2600" b="1" smtClean="0">
                    <a:latin typeface="宋体" panose="02010600030101010101" pitchFamily="2" charset="-122"/>
                    <a:cs typeface="Times New Roman" panose="02020603050405020304" pitchFamily="18" charset="0"/>
                  </a:rPr>
                  <a:t>,</a:t>
                </a:r>
              </a:p>
              <a:p>
                <a:pPr>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此时</a:t>
                </a:r>
                <a:r>
                  <a:rPr lang="zh-CN" altLang="zh-CN" sz="2600" b="1">
                    <a:latin typeface="Times New Roman" panose="02020603050405020304" pitchFamily="18" charset="0"/>
                    <a:cs typeface="Times New Roman" panose="02020603050405020304" pitchFamily="18" charset="0"/>
                  </a:rPr>
                  <a:t>圆心</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的距离</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𝒎</m:t>
                            </m:r>
                          </m:e>
                        </m:d>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𝒓</m:t>
                        </m:r>
                      </m:num>
                      <m:den>
                        <m:r>
                          <a:rPr lang="en-US" altLang="zh-CN" sz="2600" b="1" i="1">
                            <a:latin typeface="Cambria Math" panose="02040503050406030204" pitchFamily="18" charset="0"/>
                            <a:cs typeface="Times New Roman" panose="02020603050405020304" pitchFamily="18" charset="0"/>
                          </a:rPr>
                          <m:t>𝒅</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𝒎</m:t>
                                </m:r>
                              </m:e>
                            </m:d>
                          </m:num>
                          <m:den>
                            <m:r>
                              <a:rPr lang="en-US" altLang="zh-CN" sz="2600" b="1" i="1">
                                <a:latin typeface="Cambria Math" panose="02040503050406030204" pitchFamily="18" charset="0"/>
                                <a:cs typeface="Times New Roman" panose="02020603050405020304" pitchFamily="18" charset="0"/>
                              </a:rPr>
                              <m:t>𝟓</m:t>
                            </m:r>
                          </m:den>
                        </m:f>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54704" y="2371831"/>
                <a:ext cx="11474670" cy="3643754"/>
              </a:xfrm>
              <a:prstGeom prst="rect">
                <a:avLst/>
              </a:prstGeom>
              <a:blipFill rotWithShape="0">
                <a:blip r:embed="rId7"/>
                <a:stretch>
                  <a:fillRect l="-956" r="-1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linds(horizont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57441"/>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3" name="矩形 12"/>
              <p:cNvSpPr/>
              <p:nvPr/>
            </p:nvSpPr>
            <p:spPr>
              <a:xfrm>
                <a:off x="269382" y="492501"/>
                <a:ext cx="11589417" cy="488159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15.(2025·</a:t>
                </a:r>
                <a:r>
                  <a:rPr lang="zh-CN" altLang="zh-CN" sz="2600" b="1">
                    <a:latin typeface="Times New Roman" panose="02020603050405020304" pitchFamily="18" charset="0"/>
                    <a:cs typeface="Times New Roman" panose="02020603050405020304" pitchFamily="18" charset="0"/>
                  </a:rPr>
                  <a:t>南京、盐城调研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的圆心在</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并且过</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两点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的中垂线方程为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它</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轴的交点为圆心</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𝟏𝟎</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4881593"/>
              </a:xfrm>
              <a:prstGeom prst="rect">
                <a:avLst/>
              </a:prstGeom>
              <a:blipFill rotWithShape="0">
                <a:blip r:embed="rId3"/>
                <a:stretch>
                  <a:fillRect l="-947" b="-21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linds(horizont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linds(horizontal)">
                                      <p:cBhvr>
                                        <p:cTn id="27"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31876"/>
            <a:ext cx="12190413" cy="496025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4921860"/>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𝑷𝑴</m:t>
                        </m:r>
                      </m:e>
                    </m:acc>
                  </m:oMath>
                </a14:m>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𝑸𝑴</m:t>
                        </m:r>
                      </m:e>
                    </m:acc>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的轨迹方程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𝑷𝑴</m:t>
                        </m:r>
                      </m:e>
                    </m:acc>
                  </m:oMath>
                </a14:m>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𝑸𝑴</m:t>
                        </m:r>
                      </m:e>
                    </m:acc>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)=3(8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e>
                          </m:m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化简得点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的轨迹方程为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𝟗</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4921860"/>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387749"/>
            <a:ext cx="12190413" cy="38235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6" name="矩形 5"/>
          <p:cNvSpPr/>
          <p:nvPr/>
        </p:nvSpPr>
        <p:spPr>
          <a:xfrm>
            <a:off x="269382" y="492501"/>
            <a:ext cx="11589417" cy="422493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Oxy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设二次函数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的图象与两坐标轴有三个交点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经过这三个交点的圆记为</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求实数</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的取值范围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得抛物线与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轴交点是</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题意得</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实数</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145749"/>
            <a:ext cx="12190413" cy="50309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492501"/>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请问圆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是否经过某定点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且定点坐标与</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无关</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请证明你的结论</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经过定点且坐标与</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无关</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证明如下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设所求圆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的一般方程为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由题意得函数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的图象与两坐标轴的三个交点即为圆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和两坐标轴的交点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由题意可得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这与</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是同一个方程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由题意可得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此方程有一个根为</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代入此方程得</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34655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linds(horizontal)">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2900"/>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675550"/>
                <a:ext cx="11589417" cy="341125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把</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的方程改写为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或</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过定点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br>
                  <a:rPr lang="en-US" altLang="zh-CN" sz="2600" b="1">
                    <a:latin typeface="Times New Roman" panose="02020603050405020304" pitchFamily="18" charset="0"/>
                    <a:cs typeface="Times New Roman" panose="02020603050405020304" pitchFamily="18" charset="0"/>
                  </a:rPr>
                </a:b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675550"/>
                <a:ext cx="11589417" cy="341125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18465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259769"/>
            <a:ext cx="12190413" cy="5039322"/>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519716"/>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602284"/>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620704"/>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p:sp>
        <p:nvSpPr>
          <p:cNvPr id="7" name="矩形 6"/>
          <p:cNvSpPr/>
          <p:nvPr/>
        </p:nvSpPr>
        <p:spPr>
          <a:xfrm>
            <a:off x="269382" y="1199654"/>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几种特殊位置的圆的方程</a:t>
            </a:r>
            <a:endParaRPr lang="zh-CN" altLang="zh-CN" sz="1050" kern="100" dirty="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2814695450"/>
                  </p:ext>
                </p:extLst>
              </p:nvPr>
            </p:nvGraphicFramePr>
            <p:xfrm>
              <a:off x="412060" y="1841405"/>
              <a:ext cx="10842393" cy="4405260"/>
            </p:xfrm>
            <a:graphic>
              <a:graphicData uri="http://schemas.openxmlformats.org/drawingml/2006/table">
                <a:tbl>
                  <a:tblPr firstRow="1" firstCol="1" bandRow="1"/>
                  <a:tblGrid>
                    <a:gridCol w="1952378">
                      <a:extLst>
                        <a:ext uri="{9D8B030D-6E8A-4147-A177-3AD203B41FA5}">
                          <a16:colId xmlns:a16="http://schemas.microsoft.com/office/drawing/2014/main" val="20000"/>
                        </a:ext>
                      </a:extLst>
                    </a:gridCol>
                    <a:gridCol w="4198385">
                      <a:extLst>
                        <a:ext uri="{9D8B030D-6E8A-4147-A177-3AD203B41FA5}">
                          <a16:colId xmlns:a16="http://schemas.microsoft.com/office/drawing/2014/main" val="20001"/>
                        </a:ext>
                      </a:extLst>
                    </a:gridCol>
                    <a:gridCol w="4691630">
                      <a:extLst>
                        <a:ext uri="{9D8B030D-6E8A-4147-A177-3AD203B41FA5}">
                          <a16:colId xmlns:a16="http://schemas.microsoft.com/office/drawing/2014/main" val="20002"/>
                        </a:ext>
                      </a:extLst>
                    </a:gridCol>
                  </a:tblGrid>
                  <a:tr h="538212">
                    <a:tc>
                      <a:txBody>
                        <a:bodyPr/>
                        <a:lstStyle/>
                        <a:p>
                          <a:pP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标准方程的设法</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一般方程的设法</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8212">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圆心在原点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212">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过原点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8212">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8212">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934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与</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轴相切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𝟏</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𝟒</m:t>
                                  </m:r>
                                </m:den>
                              </m:f>
                            </m:oMath>
                          </a14:m>
                          <a:r>
                            <a:rPr lang="en-US" sz="24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934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与</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轴相切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sz="24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1" i="1">
                                      <a:effectLst/>
                                      <a:latin typeface="Cambria Math" panose="02040503050406030204" pitchFamily="18" charset="0"/>
                                      <a:ea typeface="宋体" panose="02010600030101010101" pitchFamily="2" charset="-122"/>
                                      <a:cs typeface="Times New Roman" panose="02020603050405020304" pitchFamily="18" charset="0"/>
                                    </a:rPr>
                                    <m:t>𝟏</m:t>
                                  </m:r>
                                </m:num>
                                <m:den>
                                  <m:r>
                                    <a:rPr lang="en-US" sz="2400" b="1" i="1">
                                      <a:effectLst/>
                                      <a:latin typeface="Cambria Math" panose="02040503050406030204" pitchFamily="18" charset="0"/>
                                      <a:ea typeface="宋体" panose="02010600030101010101" pitchFamily="2" charset="-122"/>
                                      <a:cs typeface="Times New Roman" panose="02020603050405020304" pitchFamily="18" charset="0"/>
                                    </a:rPr>
                                    <m:t>𝟒</m:t>
                                  </m:r>
                                </m:den>
                              </m:f>
                            </m:oMath>
                          </a14:m>
                          <a:r>
                            <a:rPr lang="en-US" sz="2400" b="1" i="1">
                              <a:effectLst/>
                              <a:latin typeface="Times New Roman" panose="02020603050405020304" pitchFamily="18" charset="0"/>
                              <a:ea typeface="宋体" panose="02010600030101010101" pitchFamily="2" charset="-122"/>
                              <a:cs typeface="Times New Roman" panose="02020603050405020304" pitchFamily="18" charset="0"/>
                            </a:rPr>
                            <a:t>E</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2814695450"/>
                  </p:ext>
                </p:extLst>
              </p:nvPr>
            </p:nvGraphicFramePr>
            <p:xfrm>
              <a:off x="412060" y="1841405"/>
              <a:ext cx="10842393" cy="4405260"/>
            </p:xfrm>
            <a:graphic>
              <a:graphicData uri="http://schemas.openxmlformats.org/drawingml/2006/table">
                <a:tbl>
                  <a:tblPr firstRow="1" firstCol="1" bandRow="1"/>
                  <a:tblGrid>
                    <a:gridCol w="1952378"/>
                    <a:gridCol w="4198385"/>
                    <a:gridCol w="4691630"/>
                  </a:tblGrid>
                  <a:tr h="560380">
                    <a:tc>
                      <a:txBody>
                        <a:bodyPr/>
                        <a:lstStyle/>
                        <a:p>
                          <a:pP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标准方程的设法</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一般方程的设法</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圆心在原点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过原点</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Dx</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圆心在</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轴上</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r</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Ey</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6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与</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轴相切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31299" t="-351908" r="-260" b="-105344"/>
                          </a:stretch>
                        </a:blipFill>
                      </a:tcPr>
                    </a:tc>
                  </a:tr>
                  <a:tr h="801680">
                    <a:tc>
                      <a:txBody>
                        <a:bodyPr/>
                        <a:lstStyle/>
                        <a:p>
                          <a:pPr algn="ctr">
                            <a:lnSpc>
                              <a:spcPct val="150000"/>
                            </a:lnSpc>
                            <a:spcAft>
                              <a:spcPts val="0"/>
                            </a:spcAft>
                            <a:tabLst>
                              <a:tab pos="2970530" algn="l"/>
                            </a:tabLst>
                          </a:pPr>
                          <a:r>
                            <a:rPr lang="zh-CN" sz="2400" b="1">
                              <a:effectLst/>
                              <a:latin typeface="Times New Roman" panose="02020603050405020304" pitchFamily="18" charset="0"/>
                              <a:ea typeface="宋体" panose="02010600030101010101" pitchFamily="2" charset="-122"/>
                              <a:cs typeface="Times New Roman" panose="02020603050405020304" pitchFamily="18" charset="0"/>
                            </a:rPr>
                            <a:t>与</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zh-CN" sz="2400" b="1">
                              <a:effectLst/>
                              <a:latin typeface="Times New Roman" panose="02020603050405020304" pitchFamily="18" charset="0"/>
                              <a:ea typeface="宋体" panose="02010600030101010101" pitchFamily="2" charset="-122"/>
                              <a:cs typeface="Times New Roman" panose="02020603050405020304" pitchFamily="18" charset="0"/>
                            </a:rPr>
                            <a:t>轴相切</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400" b="1">
                              <a:effectLst/>
                              <a:latin typeface="宋体" panose="02010600030101010101" pitchFamily="2" charset="-122"/>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r>
                            <a:rPr lang="en-US" sz="2400" b="1">
                              <a:effectLst/>
                              <a:latin typeface="Times New Roman" panose="02020603050405020304" pitchFamily="18" charset="0"/>
                              <a:ea typeface="宋体" panose="02010600030101010101" pitchFamily="2" charset="-122"/>
                              <a:cs typeface="Times New Roman" panose="02020603050405020304" pitchFamily="18" charset="0"/>
                            </a:rPr>
                            <a:t>=</a:t>
                          </a:r>
                          <a:r>
                            <a:rPr lang="en-US" sz="24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400" b="1" baseline="30000">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a:effectLst/>
                            <a:latin typeface="Calibri" panose="020F0502020204030204" pitchFamily="34" charset="0"/>
                            <a:ea typeface="宋体" panose="02010600030101010101" pitchFamily="2" charset="-122"/>
                            <a:cs typeface="Times New Roman" panose="02020603050405020304" pitchFamily="18" charset="0"/>
                          </a:endParaRPr>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870" marR="5870" marT="5870" marB="5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31299" t="-448485" r="-260" b="-4545"/>
                          </a:stretch>
                        </a:blipFill>
                      </a:tcPr>
                    </a:tc>
                  </a:tr>
                </a:tbl>
              </a:graphicData>
            </a:graphic>
          </p:graphicFrame>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532436"/>
            <a:ext cx="12190413" cy="563101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1104424"/>
                <a:ext cx="11589417" cy="4771114"/>
              </a:xfrm>
              <a:prstGeom prst="rect">
                <a:avLst/>
              </a:prstGeom>
            </p:spPr>
            <p:txBody>
              <a:bodyPr wrap="square">
                <a:spAutoFit/>
              </a:bodyPr>
              <a:lstStyle/>
              <a:p>
                <a:pPr>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D</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表示一个点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𝑫</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𝑬</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D</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没有意义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不表示任何图形</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圆的三个性质</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圆心在过切点且与切线垂直的直线上</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圆心在圆的任意弦的垂直平分线上</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两圆相切时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切点与两圆圆心共线</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的参数方程为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𝒓</m:t>
                              </m:r>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𝒓</m:t>
                              </m:r>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𝜽</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en-US" altLang="zh-CN" sz="2600" b="1" i="1">
                    <a:latin typeface="Times New Roman" panose="02020603050405020304" pitchFamily="18" charset="0"/>
                    <a:cs typeface="Times New Roman" panose="02020603050405020304" pitchFamily="18" charset="0"/>
                  </a:rPr>
                  <a:t>θ</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1104424"/>
                <a:ext cx="11589417" cy="4771114"/>
              </a:xfrm>
              <a:prstGeom prst="rect">
                <a:avLst/>
              </a:prstGeom>
              <a:blipFill rotWithShape="0">
                <a:blip r:embed="rId3"/>
                <a:stretch>
                  <a:fillRect l="-947" t="-12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9966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11838" y="1638078"/>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6" name="矩形 5"/>
              <p:cNvSpPr/>
              <p:nvPr/>
            </p:nvSpPr>
            <p:spPr>
              <a:xfrm>
                <a:off x="227818" y="931318"/>
                <a:ext cx="11268063" cy="433516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表示半径为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圆心为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一定表示圆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必在圆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Ey</a:t>
                </a:r>
                <a:r>
                  <a:rPr lang="en-US" altLang="zh-CN" sz="2600" b="1" smtClean="0">
                    <a:latin typeface="Times New Roman" panose="02020603050405020304" pitchFamily="18" charset="0"/>
                    <a:cs typeface="Times New Roman" panose="02020603050405020304" pitchFamily="18" charset="0"/>
                  </a:rPr>
                  <a:t>+</a:t>
                </a:r>
              </a:p>
              <a:p>
                <a:pPr marL="3564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内</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为直径端点的圆的方程为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27818" y="931318"/>
                <a:ext cx="11268063" cy="4335161"/>
              </a:xfrm>
              <a:prstGeom prst="rect">
                <a:avLst/>
              </a:prstGeom>
              <a:blipFill rotWithShape="0">
                <a:blip r:embed="rId2"/>
                <a:stretch>
                  <a:fillRect l="-973" b="-985"/>
                </a:stretch>
              </a:blipFill>
            </p:spPr>
            <p:txBody>
              <a:bodyPr/>
              <a:lstStyle/>
              <a:p>
                <a:r>
                  <a:rPr lang="zh-CN" altLang="en-US">
                    <a:noFill/>
                  </a:rPr>
                  <a:t> </a:t>
                </a:r>
              </a:p>
            </p:txBody>
          </p:sp>
        </mc:Fallback>
      </mc:AlternateContent>
      <p:sp>
        <p:nvSpPr>
          <p:cNvPr id="7" name="矩形 6"/>
          <p:cNvSpPr/>
          <p:nvPr/>
        </p:nvSpPr>
        <p:spPr>
          <a:xfrm>
            <a:off x="6018879" y="2235232"/>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1831509" y="3473862"/>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1711166" y="4649756"/>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470520" y="1649880"/>
              <a:ext cx="11043360" cy="4443120"/>
            </p14:xfrm>
          </p:contentPart>
        </mc:Choice>
        <mc:Fallback>
          <p:pic>
            <p:nvPicPr>
              <p:cNvPr id="2" name="墨迹 1"/>
              <p:cNvPicPr/>
              <p:nvPr/>
            </p:nvPicPr>
            <p:blipFill>
              <a:blip r:embed="rId4"/>
              <a:stretch>
                <a:fillRect/>
              </a:stretch>
            </p:blipFill>
            <p:spPr>
              <a:xfrm>
                <a:off x="461160" y="1640520"/>
                <a:ext cx="11062080" cy="4461840"/>
              </a:xfrm>
              <a:prstGeom prst="rect">
                <a:avLst/>
              </a:prstGeom>
            </p:spPr>
          </p:pic>
        </mc:Fallback>
      </mc:AlternateContent>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1937</Words>
  <Application>Microsoft Office PowerPoint</Application>
  <PresentationFormat>自定义</PresentationFormat>
  <Paragraphs>467</Paragraphs>
  <Slides>70</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70</vt:i4>
      </vt:variant>
    </vt:vector>
  </HeadingPairs>
  <TitlesOfParts>
    <vt:vector size="85"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Segoe UI 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74</cp:revision>
  <dcterms:created xsi:type="dcterms:W3CDTF">2024-01-05T07:50:57Z</dcterms:created>
  <dcterms:modified xsi:type="dcterms:W3CDTF">2025-12-17T04:34:04Z</dcterms:modified>
</cp:coreProperties>
</file>