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2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8" r:id="rId10"/>
    <p:sldId id="338" r:id="rId11"/>
    <p:sldId id="339" r:id="rId12"/>
    <p:sldId id="269" r:id="rId13"/>
    <p:sldId id="270" r:id="rId14"/>
    <p:sldId id="271" r:id="rId15"/>
    <p:sldId id="272" r:id="rId16"/>
    <p:sldId id="273" r:id="rId17"/>
    <p:sldId id="342" r:id="rId18"/>
    <p:sldId id="275" r:id="rId19"/>
    <p:sldId id="276" r:id="rId20"/>
    <p:sldId id="352" r:id="rId21"/>
    <p:sldId id="277" r:id="rId22"/>
    <p:sldId id="278" r:id="rId23"/>
    <p:sldId id="279" r:id="rId24"/>
    <p:sldId id="280" r:id="rId25"/>
    <p:sldId id="281" r:id="rId26"/>
    <p:sldId id="353" r:id="rId27"/>
    <p:sldId id="282" r:id="rId28"/>
    <p:sldId id="283" r:id="rId29"/>
    <p:sldId id="354" r:id="rId30"/>
    <p:sldId id="290" r:id="rId31"/>
    <p:sldId id="291" r:id="rId32"/>
    <p:sldId id="319" r:id="rId33"/>
    <p:sldId id="325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56" r:id="rId44"/>
    <p:sldId id="355" r:id="rId45"/>
    <p:sldId id="304" r:id="rId46"/>
    <p:sldId id="305" r:id="rId47"/>
    <p:sldId id="357" r:id="rId48"/>
    <p:sldId id="306" r:id="rId49"/>
    <p:sldId id="358" r:id="rId50"/>
    <p:sldId id="307" r:id="rId51"/>
    <p:sldId id="308" r:id="rId52"/>
    <p:sldId id="309" r:id="rId53"/>
    <p:sldId id="310" r:id="rId54"/>
    <p:sldId id="343" r:id="rId55"/>
    <p:sldId id="311" r:id="rId56"/>
    <p:sldId id="335" r:id="rId57"/>
    <p:sldId id="351" r:id="rId58"/>
  </p:sldIdLst>
  <p:sldSz cx="12190413" cy="6859588"/>
  <p:notesSz cx="6858000" cy="9144000"/>
  <p:defaultTextStyle>
    <a:defPPr>
      <a:defRPr lang="zh-CN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0" userDrawn="1">
          <p15:clr>
            <a:srgbClr val="A4A3A4"/>
          </p15:clr>
        </p15:guide>
        <p15:guide id="2" pos="1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0D9"/>
    <a:srgbClr val="70AD47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14" autoAdjust="0"/>
  </p:normalViewPr>
  <p:slideViewPr>
    <p:cSldViewPr>
      <p:cViewPr varScale="1">
        <p:scale>
          <a:sx n="37" d="100"/>
          <a:sy n="37" d="100"/>
        </p:scale>
        <p:origin x="332" y="30"/>
      </p:cViewPr>
      <p:guideLst>
        <p:guide orient="horz" pos="3930"/>
        <p:guide pos="1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64"/>
    </p:cViewPr>
  </p:sorterViewPr>
  <p:notesViewPr>
    <p:cSldViewPr>
      <p:cViewPr varScale="1">
        <p:scale>
          <a:sx n="63" d="100"/>
          <a:sy n="63" d="100"/>
        </p:scale>
        <p:origin x="-3163" y="-77"/>
      </p:cViewPr>
      <p:guideLst>
        <p:guide orient="horz" pos="2880"/>
        <p:guide pos="2160"/>
      </p:guideLst>
    </p:cSldViewPr>
  </p:notesViewPr>
  <p:gridSpacing cx="216027" cy="216027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25T08:23:18.329"/>
    </inkml:context>
    <inkml:brush xml:id="br0">
      <inkml:brushProperty name="width" value="0.05292" units="cm"/>
      <inkml:brushProperty name="height" value="0.05292" units="cm"/>
      <inkml:brushProperty name="color" value="#0085CD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7467 9623 0,'0'0'0,"0"0"15,0 0-15,0 0 0,0 0 16,0 0-16,0 0 0,0 0 15,0 0-15,0 0 0,26-11 16,-26 11-16,0 0 0,30-4 16,-30 4-16,26-5 0,-12 3 15,2 1-15,3 1 0,0-1 16,2 1-16,-2-1 0,3-2 16,1 2-16,-3 1 0,12-2 15,0 1-15,-1 0 0,-2 0 0,4 0 16,5 0-16,3 1 0,-2 0 15,3-2-15,2 0 16,-5 0-16,-4 2 0,12 0 0,5 1 16,-7-1-16,-5-1 0,4 1 15,4 0-15,-6 1 0,-4 1 0,11 1 16,3-2-16,-7 0 16,-4-1-16,4 2 0,4 1 15,-6-1-15,-3 2 0,4-3 16,4 1-16,-3-1 0,-1 0 0,6 0 15,-2 0-15,-2 0 0,0 0 16,1 1-16,3 0 0,-5-1 16,-2 1-16,-1-1 0,2-1 15,-2 1-15,-3 0 0,3 0 16,1-1-16,-4 1 0,-2 1 0,2-2 16,2-1-16,-4 2 15,-1 0-15,0 3 0,2-2 16,-6-1-16,-4 0 0,6 1 15,4 0-15,-7 0 0,-5 1 0,5 0 16,2-2-16,-6-2 0,-3-3 16,0 3-16,0 1 0,-3-1 15,-2 0-15,3 2 0,4 1 16,-6-2-16,-1 0 0,-6 0 16,0 0-16,-3 0 0,-2 0 0,0 0 15,0 0-15,-4 0 0,0 0 16,-2 0-16,0-2 0,0 2 15,-2 0-15,0 0 0,0 0 16,0 0-16,0 0 0,-2 3 16,-4 2-16,-2-5 0,-5 0 0,0-1 15,2 0-15,1-1 16</inkml:trace>
  <inkml:trace contextRef="#ctx0" brushRef="#br0" timeOffset="1017.3285">7353 9842 0,'0'0'0,"0"0"0,0 0 15,0 0-15,0 0 0,0 0 16,0 0-16,0 0 0,0 0 0,0 0 15,0 0-15,0 0 0,27-2 16,-27 2-16,0 0 0,29-5 16,-29 5-16,27-2 0,-10 1 15,1-1-15,1 0 0,1 2 16,0-2-16,0 0 0,1 2 16,9-1-16,3 0 0,-3 0 15,0-1-15,3 0 0,2 2 16,-2-3-16,0 3 0,10-3 0,1-3 15,-3 4-15,-3 4 0,1-4 16,4 0-16,-3 0 0,-2 2 16,11 0-16,2 1 0,-4-1 15,-2 0-15,2-1 0,0 0 16,-1 1-16,-2 1 0,9-1 16,1-1-16,-6-1 0,-1-1 15,0 2-15,1-2 0,1 0 0,-2 0 16,9 1-16,-2 3 15,-4 0-15,-2 1 0,1-1 0,3 1 16,-6-1-16,-3-2 0,6-2 16,4 1-16,-7 4 0,-3 0 15,5 1-15,1-1 0,-5 1 16,-4 0-16,4-2 0,4 1 16,-5 0-16,-4 1 0,2-1 0,2-3 15,-4 2-15,-3 1 0,3-1 16,0 1-16,-5-3 0,-6-1 15,4 2-15,2-3 0,-3 1 16,-3-2-16,-6 6 0,-1 0 16,-1-3-16,-3-2 0,2 1 15,0 1-15,0-2 0,-2 2 16,-4-1-16,0-1 0,-4 2 16,-1 0-16,-1 0 0,-2 1 15,-1 0-15,-2 0 0,0 1 0,0-1 16,-2 0-16,2 0 0,-2 0 15,3-2-15,-3 2 0,0 0 16,1-3-16,-1 3 0,0 0 16,0 0-16,0 0 0,-4 0 15,1 1-15,-1 1 0,-1 0 16,2-1-16,0 0 0</inkml:trace>
  <inkml:trace contextRef="#ctx0" brushRef="#br0" timeOffset="29100.9943">22244 10410 0,'0'0'0,"0"0"0,0 0 0,0 0 15,0 0-15,0 0 0,0 0 16,0 0-16,0 0 0,0 0 16,5 28-16,-5-28 0,0 0 0,3 27 15,-3-27-15,0 24 0,0-10 16,0 0-16,0 4 16,0-1-16,0-1 0,0 1 15,0-3-15,-1 0 0,0 0 0,0 1 16,0-1-16,0 0 0,-1-3 15,-2 0-15,0-1 16,-2-2-16,1-4 0,0 2 0,1-2 16,1 0-16</inkml:trace>
  <inkml:trace contextRef="#ctx0" brushRef="#br0" timeOffset="29684.6074">21947 10806 0,'0'0'0,"0"0"0,0 0 0,0 0 16,14 21-16,-14-21 0,15 15 15,-15-15-15,17 18 0,-6-8 0,4-2 16,0 2-16,2 1 16,-1-3-16,2-1 0,-2 2 0,1-1 15,8-1-15,3-2 0,-3 1 16,-1-3-16,0-2 0,-1-1 15,-1-1-15,0-2 0,0-1 16,0-3-16,-2 0 0,-3-3 16,0 0-16,-1-2 0,-1 1 15,-2-3-15,-2-3 0,-1-1 16,-1 0-16,-1-4 0,-1-3 16,-1-3-16,-2 3 0,-2 0 0,-1-1 15,-2-2-15,-1 3 0,-1-3 16,-4 2-16,-2-2 0,0 0 15,-3 3-15,-1-1 0,-2 1 16,-1 0-16,1 0 0,-4 0 16,0-2-16,1 6 0,-2 3 0,-3 2 15,-3 0-15,3 3 16,3 0-16,-4 3 0,-4 1 0,2 4 16,1 3-16,-1 3 15,1 5-15,3 0 0,-1-1 0,-8 9 16,-1 1-16,4 4 0,5 1 15,1 5-15,1 4 0,3-4 16,3-1-16,1 2 0,2 5 16,3-2-16,2-3 0,4 3 15,2 2-15,1-2 0,2-1 0,3 1 16,5-1-16,-1-2 0,0-1 16,2-1-16,2-1 15,-3-6-15,-2-3 0,-1-3 0</inkml:trace>
  <inkml:trace contextRef="#ctx0" brushRef="#br0" timeOffset="30601.2366">22177 8690 0,'0'0'0,"0"0"15,0 0-15,0 0 0,0 0 0,-25-3 16,25 3-16,-23 0 0,10 1 16,-2 2-16,1 1 0,-4 3 15,0 1-15,-3 4 0,-1 3 16,-5 4-16,3 1 0,0 3 15,-1 2-15,1 0 0,1 0 0,-1 8 16,3 1-16,3-1 0,3-1 16,2-1-16,4 1 0,2-2 15,2 2-15,4 4 0,2-4 16,4-3-16,3-1 0,2-3 16,3-3-16,0 0 0,2-1 0,2 0 15,1 0-15,3-4 16,4-4-16,1-4 0,2-1 0,-2-4 15,1-1-15,3-3 16,2-2-16,-3-3 0,0 0 0,1-4 16,0-2-16,-1-1 0,1-2 15,-3-1-15,-3-1 0,0 0 16,2-2-16,-2-3 0,0-1 16,-2-1-16,-1 0 0,-3 1 15,-4-1-15,-2 0 0,-2-2 0,-2 0 16,-2 1-16,-1 1 0,-3 2 15,-1 0-15,-2 0 0,-2 0 16,-3-1-16,-4 2 0,-1 0 16,-2 5-16,-2 1 0,-2 1 15,-1 0-15,0 1 0,-2 3 16,-4-1-16,-4 1 0,2 2 16,0 1-16,0 2 0,-2 2 15,-1 1-15,-1 2 0,-3 4 16,2 4-16,2-3 0,4 0 0,0-5 15,2-1-15,4-1 0,5 1 16,3-1-16</inkml:trace>
  <inkml:trace contextRef="#ctx0" brushRef="#br0" timeOffset="30917.4596">21983 8864 0,'0'0'16,"0"0"-16,0 0 0,0 0 15,0 0-15,29 5 0,-29-5 0,28 3 16,-28-3-16,30 4 0,-14-2 16,-2 2-16,-1 1 0,-2-1 15,-1 1-15,-2 0 0,-1 1 16,-3 2-16,-2 1 0,-4 0 16,-3-1-16,-4 1 0,-2 0 15,-1 1-15,-1-1 0,-1 3 16,0 1-16,2-2 0,1-1 0,1-2 15,1 0-15,1-3 0,2-1 16,0 1-16,3 0 0,2-1 16,1 0-16,1 0 0,1 0 15,3-1-15,3 0 0,2 0 16,3 0-16,2 1 0,-1 0 0,-1 0 16,-2-1-16,-1 0 0</inkml:trace>
  <inkml:trace contextRef="#ctx0" brushRef="#br0" timeOffset="33610.1542">22349 6994 0,'0'0'0,"0"0"0,0 0 16,0 0-16,0 0 0,-25 0 15,25 0-15,-24 3 0,24-3 16,-28 13-16,14-4 0,-3 4 16,0-1-16,-2 4 0,-1 2 15,-4 5-15,2 4 0,1 2 0,1 1 16,-1 9-16,2 2 0,4-2 15,4 1-15,3-5 0,3-3 16,2 3-16,4 0 0,4-6 16,0-3-16,6-1 0,4 0 15,1-4-15,3-2 0,2-1 16,2 0-16,0-3 0,0-4 0,6-1 16,4-1-16,-2-5 15,-2-2-15,5-5 0,3-3 0,-2-3 16,-2-3-16,2-3 0,4-1 15,-4-2-15,-2-3 0,4-7 16,1-2-16,-6 1 0,-2 2 16,-4-4-16,0-2 0,-7 2 15,-3 3-15,-4-1 0,-2-1 16,-4 1-16,-1 3 0,-5-1 16,-3-2-16,-5 7 0,-2 1 0,-10 2 15,-5-2-15,3 4 16,0 3-16,-13-1 0,-5-2 15,7 9-15,1 1 0,-10 0 0,-5 3 16,8-2-16,3 2 0,10 0 16,6 3-16,5-1 0</inkml:trace>
  <inkml:trace contextRef="#ctx0" brushRef="#br0" timeOffset="34072.9627">22302 7117 0,'0'0'0,"0"0"0,0 0 0,0 0 15,0 0-15,29 1 0,-29-1 16,19 4-16,-19-4 0,19 7 16,-11-3-16,-3-1 0,-1 1 0,-4 3 15,-5 4-15,-1 0 0,-2-1 16,-4 3-16,-5 0 15,1-3-15,-2 1 0,-4 2 0,1-1 16,1-2-16,2-2 0,0-1 16,2 4-16,4-5 0,2 0 15,2-1-15,1-2 0,5 0 16,3-1-16,3-1 0,4-2 16,0 0-16,1 1 0,8-1 15,5-1-15,0 2 0,0 0 0,3 0 16,0 3-16,-1-1 0,-1 0 15,4 4-15,-4 1 16,-4 0-16,-4 0 0,-4 2 0,-2-2 16,-6 3-16,-2-2 0,-5 3 15,-6 0-15,-2-2 0,-2-1 0,-3 1 16,-2 2-16,-2-1 0,-1-1 16,-5-1-16,-2-1 15,4-4-15,1-1 0,0-2 16,2-3-16,5 1 0,2-2 0,3 4 15</inkml:trace>
  <inkml:trace contextRef="#ctx0" brushRef="#br0" timeOffset="34734.5537">22201 5259 0,'0'0'0,"0"0"0,0 0 16,0 0-16,-17 13 0,17-13 0,-19 22 15,8-10-15,0 4 0,0 3 16,1 2-16,0 1 0,1 1 15,0 6-15,0 0 0,2 0 16,3-4-16,1 3 0,3-1 16,3 3-16,-1-1 0,6-7 15,4 0-15,1-5 0,1-1 16,2-2-16,1-3 0,2-1 16,1-1-16,3-3 0,3-4 15,-3 1-15,-1-3 0,1-2 0,1-1 16,0-3-16,2-1 0,-2-5 15,-1-3-15,-2-1 0,-1-3 16,-2-1-16,-1-1 0,-1 0 16,-2 0-16,-2-1 0,-2 0 15,-4 0-15,-3 2 0,-3-1 16,-2-3-16,-3 1 0,-1 1 0,-3 1 16,-1 1-16,-2 4 15,-3-2-15,-2 2 0,-5 2 16,1 0-16,0 2 0,-2 3 0,-2 2 15,1 2-15,0 0 0,-3 2 16,3-1-16,8 2 0,2 0 0,3 0 16</inkml:trace>
  <inkml:trace contextRef="#ctx0" brushRef="#br0" timeOffset="35134.7264">22350 5287 0,'0'0'0,"0"0"0,0 0 15,0 0-15,-23 9 0,23-9 16,-27 15-16,27-15 0,-32 18 0,13-6 16,-2 2-16,1 0 15,0-4-15,-4 3 0,1 0 16,3-1-16,4-2 0,0 0 0,3-3 15,2 0-15,2 1 0,4-1 16,1 3-16,2-4 0,2 0 16,3 0-16,4-3 0,3 1 15,2 0-15,6-1 0,2-1 16,0-1-16,3 0 0,0 1 16,2-1-16,-2 0 0,-1 2 0,0-3 15,0 0-15,-2-2 16,-1 1-16,0 1 0,-3 0 0,-5-1 15,-1-1-15,-1 1 0,-1 2 16,-3-1-16,-1-1 0,-4 1 16,-3-2-16,0 0 0,-1-2 15,0 1-15,1-1 0,1 2 0</inkml:trace>
  <inkml:trace contextRef="#ctx0" brushRef="#br0" timeOffset="35317.7219">22317 5330 0,'0'0'0,"0"0"15,0 0-15,0 0 0,0 0 0,0 0 16,-7 31-16,7-31 16,-9 36-16,3-11 0,-1 7 0,-1 1 15,0 2-15,-1 4 16,2-6-16,0-7 0</inkml:trace>
  <inkml:trace contextRef="#ctx0" brushRef="#br1" timeOffset="225495.4917">6518 11949 0,'0'0'0,"0"0"0,0 0 0,32-5 16,-20 4-16,3 1 0,-1 0 16,-1 0-16,-1 0 15,1 1-15,-4-1 0,-2 2 0,-4-1 16,-6 1-16,-4 3 0,-7 0 16,-6-1-16,-15 3 0,-6-1 15,-5 4-15,-2 1 0,-11 7 16,0 2-16,-7 5 0,9 1 0,7 4 15,12 2-15,2 9 0,14 3 16,12 5-16,13 1 16,11 5-16,11 2 0,12 11 15,7 1-15,0 0 0,0 0 0,27 34 16,-3-7-16,-15-6 0,-9-4 16,-9-2-16,-6-2 15,-8-9-15,-10-5 0,-13-2 0,-9-3 16,-6-7-16,-5-9 0,-3-1 15,-4-3-15,-7-7 0,-4-3 16,-1-3-16,0-2 0,1-6 16,-1-4-16,2-6 0,3-3 15,0-2-15,-1-2 0,7-6 16,2-5-16,10 1 0,7 0 0,5 1 16,5 0-16,1 4 0,0 0 15,0-3-15,0 3 0,1-2 16,2 0-16,3 4 0,2 1 15,6 3-15,2 4 0,5 3 16,4 3-16,-2 4 0,2 3 0,5 9 16,2 2-16,-3 4 15,-4 1-15,0 11 0,-2 4 16,2 10-16,-3-2 0,-6 8 16,-7 8-16,-4 12 0,-2-5 0,-8 47 15,-2-7-15,-3-10 0,-1-8 16,0 7-16,-2 8 0,4-5 15,-2-2-15,3 3 0,3 3 16,5-3-16,2-2 0,1 7 16,2 3-16,0-11 0,4-9 15,1 4-15,6 3 0,-2-13 16,2-7-16,6 0 0,4 0 16,-5-15-16,0-10 0,-6 0 15,-2 0-15,3-15 0,-3-8 0,3-9 16,0-6-16,-2-12 0,0-8 15,0-7-15,3-5 0,-1-1 16,-3-2-16,-3 2 0,-3 1 16,-3 0-16</inkml:trace>
  <inkml:trace contextRef="#ctx0" brushRef="#br2" timeOffset="239779.6465">15874 11181 0,'0'0'0,"0"0"16,0-14-16,-1 7 0,0 0 0,-1 0 15,-1 0-15,0 0 0,-1 2 0,-6 2 16,-6 0-16,0 3 16,-3 3-16,-11 4 0,-4 1 15,-2 6-15,-3 4 16,-2 6-16,-3 7 0,-5 7 0,4-1 15,-2 7-15,6 0 0,3 8 16,8-3-16,8 3 0,6 3 16,6-3-16,6-5 0,5 6 15,5-3-15,5-4 0,2-2 0,5-2 16,3-2-16,2-5 0,2-6 16,9-1-16,7-2 0,-1-1 15,-1-3-15,3-5 0,2-5 16,2-3-16,-1-3 0,1-6 15,0-4-15,-3-3 0,-2-3 16,-2-4-16,-3-3 0,1-3 0,-1-1 16,-2-7-16,-2-4 15,-6 1-15,-5 2 0,-5-7 0,-3-3 16,-2-1-16,-3-1 0,-5-3 16,-3 0-16,-2 2 0,-2 1 15,-3-1-15,-3-3 0,-6 4 16,-5 0-16,-7-2 0,-3 3 15,-6 1-15,-6 3 0,-4 0 16,-2 1-16,-29-6 0,3 9 0,-8 7 16,-3 5-16,3 2 15,4 1-15,25 5 0,16 5 0,13 1 16</inkml:trace>
  <inkml:trace contextRef="#ctx0" brushRef="#br2" timeOffset="240532.8902">9447 12719 0,'0'0'0,"-9"17"15,4 3-15,-2 0 0,4 3 0,0 8 16,2 6-16,4 6 0,5 1 16,7-1-16,8 1 0,3-5 15,1-4-15,12 3 0,5-3 16,0-6-16,0-6 0,0-4 16,0-5-16,0-5 0,0-4 15,14-9 1,2-7-16,-9-6 15,0-5-15,-10 0 0,-8 0 0,3-10 16,-1-4-16,-5-1 0,-3 1 0,-6-7 16,-5-5-16,-3 0 0,-3 0 15,-4 1-15,-4 0 0,-4 0 16,-4-1-16,-14-16 0,-6 7 16,4 24-16,-2 2 0,-19-7 15,-4 7-15,3 6 0,2 4 0,-8 8 16,-7 6-16,22 7 0,-2 1 15,-22 6-15,2 5 0,11 1 16,7 0-16,5 8 0,4 6 16,20-6-16,5 5 0,9-1 15,9 0-15,10 0 0,8-1 16,-9-6-16,-6-6 0,-5-3 16</inkml:trace>
  <inkml:trace contextRef="#ctx0" brushRef="#br2" timeOffset="240998.8682">13648 13014 0,'0'0'0,"0"0"0,0 0 16,0 0-16,0 0 0,0 0 0,0 0 15,0 0-15,0 0 0,0 0 16,0 0-16,0 0 0,34 9 16,-34-9-16,0 0 0,30 8 15</inkml:trace>
  <inkml:trace contextRef="#ctx0" brushRef="#br2" timeOffset="241170.2147">14101 13201 0,'0'0'15,"0"0"-15,0 0 0,0 0 16,0 0-16,-1 24 0,1-24 16,0 0-16,-6 22 0,6-22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25T08:29:57.45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8391 1890 0,'0'0'0,"0"0"0,0 0 0,20-2 15,-20 2-15,23-3 0,-4 2 16,-1-2-16,1 1 0,5 1 15,6-3-15,5 1 0,-2-1 0,4 1 16,4 2-16,6-2 16,-3-1-16,4 0 0,2-2 15,-2 3-15,-4-2 0,10 1 0,0-2 16,-3 2-16,-4 0 0,10-2 16,1 2-16,-3-2 15,-2 4-15,1-3 0,1 3 0,-4-4 16,-3 3-16,11-2 0,-1 2 15,-9 2-15,-9-2 0,6 0 16,0 2-16,-5-2 0,-6 1 0,-2 0 16,-2-1-16,-2 3 15,-1 0-15,-2-2 0,-1 0 0,-7 2 16,-4-3-16,0 3 0,1-4 16,-3 4-16,-2-2 0,-4 1 15,0 1-15,-3 0 0,-1 1 16,-2 1-16,-2 2 0,-3 0 15,-3-1-15,-5 0 0,-5-1 16,6 0-16,2-1 0,2 1 0</inkml:trace>
  <inkml:trace contextRef="#ctx0" brushRef="#br0" timeOffset="567.4969">8307 1975 0,'0'0'0,"0"0"16,0 0-16,0 0 0,0 0 0,-6 22 16,6-22-16,-5 24 15,5-24-15,-9 35 0,2-9 16,0 2-16,-2-3 0,-4 14 0,-2 0 15,1 1-15,-1-1 0,-3 11 16,0 0-16,3 0 0,1-3 0,-2 6 16,2-3-16,-2-9 0,3-4 15,0-6-15,2-1 0,1-8 16,1-2-16,1-5 0,2-4 16,0-4-16,3 0 0,0-3 15,0 0-15,1-2 0,0-1 16,1-4-16,0-3 0,-1-1 15,-1-2-15,1-5 0,0-1 16,0-4-16,0-1 0,-2-2 16,0 0-16,-1-1 0,0-2 0,-2-4 15,0 3-15,-1-2 0,0 4 16,-4 2-16,0 1 0,2 6 16,2 1-16,3 6 0</inkml:trace>
  <inkml:trace contextRef="#ctx0" brushRef="#br0" timeOffset="1368.8389">8736 2459 0,'0'0'0,"0"0"15,0 0-15,5-28 0,-5 28 0,4-21 16,-2 9-16,-2-2 0,1 0 0,-1 0 16,0 0-16,-1 3 15,-1-3-15,-4 2 0,-1-1 16,-5 2-16,-1 1 0,-1 2 16,-2 5-16,1 0 0,1 3 0,-3 3 15,-2 4-15,0 3 0,-2 1 16,1 4-16,0 2 0,1 1 15,2 6-15,-3 3 0,1 1 16,2 1-16,3-1 0,3 3 16,0-1-16,3-1 0,5-1 0,0-3 15,3-4-15,3-3 16,-1 0-16,4-3 0,0-1 16,2-3-16,-2-1 0,2-6 0,4 2 15,2-5-15,0-1 0,3-4 16,1-3-16,-3 0 0,-2-1 15,3-5-15,1 0 0,-2-6 16,1 1-16,-2-4 0,-1 1 16,1 2-16,-1-2 0,-1 2 15,0-1-15,-3 1 0,-3-1 0,-1 1 16,1 1-16,-5 1 0,1 3 16,-2 3-16,-1 0 15,0 1-15,0 3 0,-2 3 0,3 4 16,-3-1-16,0 1 0,-1 4 15,2 0-15,-1 0 0,-2 6 16,1-2-16,0 6 0,-2-1 16,2 2-16,-1 0 0,3 3 15,-2 2-15,1-1 0,1 2 16,0-3-16,0 0 0,1 0 0,1-1 16,1-2-16,0-1 0,1-3 15,0 0-15,2 3 0,0-5 16,2 0-16,-1-3 0,0-1 15,-1-5-15,-1-4 0,1 3 16,-2-1-16,0 1 0</inkml:trace>
  <inkml:trace contextRef="#ctx0" brushRef="#br0" timeOffset="1717.1457">8934 2010 0,'0'0'0,"0"0"0,0 0 0,21 6 16,-21-6-16,0 0 0,29 8 16,-29-8-16,0 0 0,19 18 0,-20-8 15,-4 1-15,-2 0 0,-2 0 16,-1 3-16,-1-3 0,-1 0 15,-4 0-15,1-1 0,0 0 16,2-2-16,2-1 0,1-3 16,3 3-16,0-4 0,3 2 15,1 0-15,4-1 0,4-3 0,3 2 16,3 0-16,2-2 0,3 2 16,4-3-16,2 0 0,6 0 15,-2 1-15,-1-1 0,-3 2 16,-4-2-16,-1 1 0,-5-1 15</inkml:trace>
  <inkml:trace contextRef="#ctx0" brushRef="#br0" timeOffset="1950.4234">9019 2439 0,'0'0'15,"0"0"-15,20-1 0,-5-2 0,1-1 16,9 3-16,3-1 16,2-1-16,1 2 0,6-3 15,-2 1-15,-3 0 0,-4 2 0,-5 0 16,-2-2-16,-4-3 0,-3-1 16,-3 2-16,-2-1 0,-3 2 15,0 3-15,-2-1 0</inkml:trace>
  <inkml:trace contextRef="#ctx0" brushRef="#br0" timeOffset="2201.2159">9275 2271 0,'0'0'0,"0"0"0,0 0 15,0 0-15,0 0 0,-11 21 16,11-21-16,-8 29 0,8-29 0,-10 35 15,4-13-15,-1-1 0,1 1 16,0 3-16,0 0 0,-1 6 16,1-6-16,3 0 0,1-3 15,1-2-15,1-4 16,2-2-16,3-7 16,1 0-16,1-4 0,0 2 0,2 2 15,-1-1-15,-2-1 0,0 0 0</inkml:trace>
  <inkml:trace contextRef="#ctx0" brushRef="#br0" timeOffset="2767.9527">9678 2103 0,'0'0'0,"0"0"0,0 0 15,0 0-15,-17 28 0,17-28 16,-14 29-16,6-11 0,-1 3 0,2 4 16,-3 4-16,-3 3 0,2 3 15,-1-3-15,0 1 0,-2 6 16,0-6-16,1-1 0,3 0 16,1-7-16,0-1 0,1-6 15,1-3-15,2-1 0,0-4 0,2-2 16,1-2-16,1-2 15,0-3-15,1-1 0,1-1 16,1-5-16,1-2 0,2-2 16,0-1-16,1 0 0,-1-4 0,3 1 15,1-3-15,0 2 0,-1 0 16,1 2-16,-1-1 0,1 3 16,1-3-16,1 0 0,1 3 15,0-3-15,0 3 0,0 0 16,0 3-16,-1 1 0,-1 3 0,0 1 15,0-1-15,-1 2 16,-1 4-16,-2 2 0,0 0 0,-1 3 16,0 0-16,-2 1 15,0 2-15,0-2 0,-2 2 0,0 1 16,-1 2-16,0-1 0,-1-1 16,-3 3-16,0-1 0,-1-1 15,-2 4-15,-2-4 0,-2 3 16,0-5-16,-1 1 0,0-1 15,-1 0-15,2-2 0,1-1 0,0-3 16,-1 3-16,2-4 0,1-2 16,1-1-16,2 0 0,-1 0 15</inkml:trace>
  <inkml:trace contextRef="#ctx0" brushRef="#br0" timeOffset="3051.3834">9888 2170 0,'0'0'16,"0"0"-16,0 0 0,0 0 0,0 0 15,21-9-15,-21 9 0,0 0 16,0 0-16,20 13 0,-20-13 16,0 0-16,-8 24 0,8-24 15,-14 20-15,14-20 0,-22 21 0,22-21 16,-23 21-16,23-21 0,-19 14 15,12-7-15,2-3 16,2 3-16,2 0 0,3-3 16,3-2-16,3-1 0,2-1 0,4 0 15,6 1-15,1 2 0,1-3 16,1 0-16,-3 2 0,-3-2 16</inkml:trace>
  <inkml:trace contextRef="#ctx0" brushRef="#br0" timeOffset="3602.6427">11193 1271 0,'0'0'0,"0"0"16,0 0-16,-16 19 0,16-19 0,-19 27 16,3-6-16,1 1 15,-2 3-15,-8 12 0,-5 8 16,-4 5-16,2 0 0,-5 14 15,1 4-15,2-4 0,2-5 0,-3 15 16,-3 11-16,9-13 0,6-11 16,-3 32-16,5-4 15,5-17-15,7-9 0,6 4 0,7 5 16,1-12-16,3-7 0,6 6 16,5 2-16,0-4 0,1-3 0,10 5 15,9 3-15,-10-12 16,-7-13-16,-7-10 0,-4-9 15,-3-6-15</inkml:trace>
  <inkml:trace contextRef="#ctx0" brushRef="#br0" timeOffset="7467.601">13205 4410 0,'0'0'0,"0"0"0,0 0 15,-26-8-15,17 6 0,-5-1 16,-5 1-16,0 1 0,1 2 0,-10 3 16,-2 1-16,0 1 0,1 1 15,-2 2-15,-1 2 0,-7 4 16,2 1-16,-1 3 0,2 4 16,-1 0-16,2-1 0,-6 7 15,2 2-15,4 1 0,5 3 16,-4 0-16,0-2 0,5 0 0,3 0 15,0 8-15,1 2 16,4-3-16,4 0 0,2 2 16,4 3-16,3-6 0,1-3 0,1 1 15,2 1-15,2-1 0,2-1 16,2 5-16,4-1 0,-2-8 16,0-2-16,4 3 0,2 2 15,0-7-15,0-2 0,6 2 16,5-1-16,1-1 0,1-1 0,1-1 15,2-3-15,3-1 16,2-6-16,1 1 0,2-3 16,-3-3-16,-2-2 0,2-3 0,5-1 15,-2-2-15,0 2 0,3-5 16,0-3-16,-3-3 0,-3 1 16,4-7-16,5-4 0,-4 4 15,-1-4-15,1-3 0,2-1 16,-5-2-16,-4 3 0,3-3 15,1-3-15,-4 0 0,-2 0 0,-1-6 16,1-3-16,-3 1 0,-2 3 16,3-6-16,2-1 0,-2 2 15,-1 0-15,-4 0 0,-2-1 16,-5 2-16,-2 2 0,-2-1 16,-3-1-16,1 3 0,0 3 15,-5-1-15,-2-3 0,-1 7 16,-1 2-16,-2-7 0,1-2 15,-1 4-15,-1 3 0,-3-1 16,-1-1-16,-2 3 0,-2 4 0,-2-3 16,-4 1-16,-1 4 0,0 2 15,-4 2-15,-3 1 0,-4 1 16,-3 0-16,-6 5 0,-5 2 16,3 1-16,1 3 0,-8 5 15,-5 5-15,5 1 0,2 2 0,9-2 16,9-2-16,9-1 0</inkml:trace>
  <inkml:trace contextRef="#ctx0" brushRef="#br0" timeOffset="9301.3338">11820 1997 0,'0'0'0,"0"0"15,0 0-15,-29 2 0,29-2 16,-32 7-16,12-3 0,-5 3 0,-1 3 16,-10 1-16,-3 0 15,3 0-15,0 2 0,-2-1 0,4 2 16,5-2-16,5 1 0,4-2 15,4-1-15,6 1 0,5-3 16,5 2-16,4-4 0,4-1 16,4-4-16,4 2 0,2-1 15,3-1-15,1 2 0,9 0 0,1 2 16,-3-1-16,-3 2 0,-3-1 16,-3 1-16,-3 1 0,-4-2 15,-3 5-15,-4-1 0,-5 0 16,-4 4-16,-6-2 0,-7 3 15,0-4-15,-5 1 0,-9 1 16,-2-1-16,0 0 0,1 2 16,3-5-16,3-1 0,3 0 15,3-1-15,5-4 0,4 0 16,6-5-16,2-4 0,1 3 0,1-2 16,0 4-16</inkml:trace>
  <inkml:trace contextRef="#ctx0" brushRef="#br0" timeOffset="9984.7626">12045 2110 0,'0'0'16,"0"0"-16,0 0 0,-9 19 0,9-19 15,-9 20-15,9-20 0,-13 25 16,6-10-16,-2 2 0,-1-2 15,-2 2-15,-1-2 0,-4 3 16,3-4-16,2 0 0,2 0 0,1-3 16,2 0-16,1-4 0,-1-4 15,5-3-15,2-4 0,2-2 16,3 2-16,3-4 16,3-2-16,4-4 0,-1-1 0,1-2 15,2 2-15,2-2 0,2 0 16,-2 2-16,1-2 0,-1 2 15,-2 3-15,1-1 0,0 2 16,-2 3-16,0 1 0,-5 4 16,0-1-16,-1 4 0,0 0 0,-1 4 15,-1 2-15,-1 0 0,-2 3 16,-2-1-16,-1 3 0,-2-1 16,-1 1-16,-1-1 0,-2 4 15,1-3-15,-1 1 0,-1-1 16,1 1-16,-1-3 0,0 1 0,1-3 15,0 0-15,2-3 0,0-1 16,2-3-16,0 0 16,0 0-16,4-4 0,2-2 0,3-1 15,0 0-15,3-1 0,-1-2 16,0 0-16,0-1 0,0 0 16,3-1-16,0-4 0,1 4 15,-1 1-15,-2 4 0,-2 0 16,0 0-16,0 3 0,-1 1 15,0 3-15,-3 3 0,0 1 16,-3 0-16,0 2 0,-1 2 0,1 2 16,-3 0-16,-1 1 0,-2-3 15,0 3-15,-1 3 0,-2-2 16,1 1-16,-1-3 0,1-2 16,-1 2-16,3-5 0,-1 1 15,1-2-15,1 0 0,-1-4 16,-1 3-16,2-6 0,0-1 15,0 0-15,0 1 0,0 2 16</inkml:trace>
  <inkml:trace contextRef="#ctx0" brushRef="#br0" timeOffset="10145.5667">12314 1874 0,'0'0'0,"0"0"15,0 0-15,0 0 0,0 0 0,0 0 16,0 0-16,9 32 0,-9-32 16,8 18-16,-8-18 0,0 0 15</inkml:trace>
  <inkml:trace contextRef="#ctx0" brushRef="#br0" timeOffset="10603.8993">13095 1907 0,'0'0'15,"0"0"-15,0 0 0,0 0 0,0 0 0,0 0 16,5 28-16,-5-28 0,-7 28 16,7-28-16,-22 33 0,8-16 15,-1 1-15,-9 5 0,-4 4 16,1-5-16,0-1 0,-2 1 15,-3-1-15,-5 3 0,4-5 0,2-4 16,1-2-16,4-2 0,2-4 16,2 0-16,1-6 0,2-1 15,1-1-15,4-5 0,1-3 16,4-1-16,3 0 0,7-5 16,5 0-16,2-3 0,2-1 15,2 3-15,2-1 0,2 0 16,-1 2-16,3 1 0,1 2 15,0-2-15,-1 4 0,-2 2 16,0 2-16,-1 2 0,0 3 0,-1 1 16,0 1-16,2 3 0,-1 3 15,1 0-15,-1 3 0,-3-3 16,0 1-16,-1 3 0,0 3 16,0 0-16,2 3 0,4 2 15,2 2-15,0-3 0,-1 3 16,1-2-16,1 2 0,-5-3 15,-1-4-15,-3-3 0</inkml:trace>
  <inkml:trace contextRef="#ctx0" brushRef="#br0" timeOffset="11150.9863">13924 2274 0,'0'0'15,"0"0"-15,0 0 0,0 0 0,26-3 16,-26 3-16,33-8 0,-12 5 16,1-1-16,5 4 0,5-1 15,10-1-15,0 2 0,17-4 16,3 1-16,-4-1 0,-4 0 0,18 1 15,4-1-15,-6 1 16,-4 0-16,16 2 0,1-2 16,-3-2-16,-11-1 0,35-1 15,-1 0-15,-18 3 0,-11 0 0,2-2 16,3-2-16,-7 5 0,-6 2 16,3 5-16,2 2 0,-15-5 15,-9-2-15,1-1 0,4 2 16,-11 3-16,-7 1 0,-2-3 15,-1 1-15,-8 1 0,-5 2 0,-8-5 16,-5 0-16,-5 0 16,-2 3-16,2-3 0,-2 4 0,2-4 15</inkml:trace>
  <inkml:trace contextRef="#ctx0" brushRef="#br0" timeOffset="11853.8241">15207 1809 0,'0'0'0,"0"0"15,0 0-15,11-26 0,-7 17 0,2-2 16,0-5-16,1 0 0,1-1 16,1-5-16,-1 0 0,-1 1 15,-1 0-15,-2 1 0,-2 1 16,-1 4-16,-2-3 0,-2 4 16,-2 3-16,-1-1 0,-2 3 15,-2 2-15,-1 3 0,-2 1 16,-3 3-16,-1 3 0,-3 1 15,0 6-15,1-2 0,0 6 16,-2 0-16,-1 1 0,-1 2 0,-3 5 16,2 1-16,3 0 0,2-1 15,3-1-15,1 4 0,3-4 16,1 1-16,2-1 0,3 1 16,1-4-16,2-1 0,2-6 15,2-4-15,1 0 16,0 2-16,5-3 0,3-6 15,-1 1-15,1-1 0,3-1 0,4 0 16,1-6-16,0-2 0,0 0 16,1-1-16,-1-1 0,-2 2 0,6 0 15,3-1-15,-3-5 0,-2 1 16,-4-3-16,-1 2 16,-2 1-16,-2 0 0,-1 3 0,-1 4 15,-2 0-15,0 3 0,-4 1 16,-1 2-16,-2 1 0,0 0 15,-3 4-15,0 3 0,-3 1 16,0 2-16,-4 1 0,-1 3 16,0-2-16,0 1 0,0 1 15,1 0-15,1 1 0,1-1 0,4 1 16,1 2-16,3-3 0,2 1 16,2 2-16,4-1 0,2 1 15,1 0-15,0 1 0,-1-2 16,-2 1-16,0-4 0,-2-2 15</inkml:trace>
  <inkml:trace contextRef="#ctx0" brushRef="#br0" timeOffset="12268.3442">14264 2567 0,'0'0'0,"0"0"0,0 0 16,29 0-16,-29 0 0,33 0 15,-9-3-15,4 2 0,1-2 16,21-1-16,8 0 0,1 1 16,-2 0-16,14-1 0,10-3 15,-3 3-15,-5 1 0,10-1 16,-5 3-16,5-5 0,-8 2 0,-1-2 16,-1 2-16,-9 0 0,-6 1 15,15-1-15,-15 4 0,-13-3 16,-11 6-16,-7-6 0,-3 2 15,-13 5-15,-2-1 0,-6 0 16,-7 1-16,-3-1 0,-7 2 0,4-2 16,4 0-16,0-2 0</inkml:trace>
  <inkml:trace contextRef="#ctx0" brushRef="#br0" timeOffset="12669.8013">14297 2717 0,'0'0'0,"0"0"0,0 0 0,-20 22 16,10-12-16,-2 7 0,-2 2 15,-2 6-15,1 0 0,-5 10 16,1-2-16,-4 8 0,0-4 0,1 2 16,1-3-16,2-2 0,3-3 15,-3 6-15,1-2 0,3-8 16,2-7-16,2-4 0,2-3 16,3-4-16,2-2 0,0 1 15,-1 0-15,1-7 0,-2-3 16,1-2-16,-2 0 0,-1-2 15,0-1-15,-2-2 0,-1-3 16,1-1-16,1-1 0,0-1 16,0-2-16,3 1 0,0 0 0,1-9 15,-1-9-15,2 0 0,-1 6 16,2 5-16</inkml:trace>
  <inkml:trace contextRef="#ctx0" brushRef="#br0" timeOffset="13335.3569">14554 3091 0,'0'0'0,"0"0"0,0 0 16,0 0-16,0 0 0,19-20 15,-19 20-15,11-17 0,-6 8 0,1-2 16,-1-2-16,1-2 16,-2 3-16,0-3 0,-2 0 15,-1 0-15,-1 1 0,-2-2 0,-3 0 16,1 2-16,-2 1 0,-1 2 16,-3 2-16,0 4 0,0 0 0,-2 1 15,-3 3-15,1 1 16,1 4-16,0-1 0,-2 2 15,2 2-15,0 5 0,0 3 16,-1 1-16,2 3 0,1-2 0,-1 0 16,0 3-16,1-4 0,1 0 15,1 4-15,3-1 0,-1-2 16,1-2-16,3-3 0,2-2 16,2-2-16,2 0 15,4-1-15,3-2 0,0-3 0,1 0 16,0-4-16,1-3 0,1-1 15,3-1-15,1 0 0,3-2 16,0 0-16,-1-1 0,-2-1 16,0 2-16,-2-2 0,0-1 0,-2 1 15,0 1-15,-1 0 0,0 0 16,-2 1-16,-1 2 0,-2 1 16,-3 1-16,0 3 0,-4 2 15,0 0-15,-3 1 0,0 3 16,0-1-16,-2 2 0,1 2 15,0 0-15,-1 2 0,1 2 16,-1 0-16,0 4 0,-1-1 16,1 1-16,0-2 0,2 3 15,1-1-15,0-2 0,1-4 0,1 0 16,1 0-16,0-1 0,1-2 16,0-4-16,1 0 15,3-1-15,1 0 0,-2-1 0,1 1 16,-2-1-16</inkml:trace>
  <inkml:trace contextRef="#ctx0" brushRef="#br0" timeOffset="13667.5947">14803 2681 0,'0'0'0,"0"0"0,0 0 15,0 0-15,29 0 0,-29 0 16,0 0-16,32 0 0,-20 2 0,-1 3 16,1-1-16,-2 3 0,-2-1 15,-4 2-15,-2 0 16,-2-1-16,-2 3 0,-2-2 0,-2-1 16,-1 2-16,-2-4 0,-1 2 15,-1 0-15,1-3 0,1 2 16,-1-1-16,2 1 0,4-3 15,1 0-15,1 1 0,2 1 16,3-2-16,2 0 0,5 0 16,4 1-16,1-3 0,3-1 0,5 0 15,1 2-15,-3-2 0,-3 1 16,-4 0-16</inkml:trace>
  <inkml:trace contextRef="#ctx0" brushRef="#br0" timeOffset="13867.9217">14895 3005 0,'0'0'0,"0"0"0,0 0 16,30-2-16,-30 2 0,39 0 0,-9 0 16,1-1-16,0 0 0,12-1 15,3 2-15,4 0 0,-7 0 16,-2-2-16,-3-1 0,-6-2 0,-5 0 15,-3 0-15,-4 2 16,-5 0-16</inkml:trace>
  <inkml:trace contextRef="#ctx0" brushRef="#br0" timeOffset="14134.9526">15140 2885 0,'0'0'16,"0"0"-16,0 0 0,0 0 0,-8 24 15,8-24-15,-8 22 16,3-8-16,0-1 0,1 3 0,1 2 16,-1-2-16,1 0 0,-2 5 15,2-1-15,1-2 16,0 0-16,1-2 0,1-3 15,1-3-15,0-2 0,3-5 16,3-5-16,1 0 0,3-3 0,-3 0 16,0 1-16,-1 1 0</inkml:trace>
  <inkml:trace contextRef="#ctx0" brushRef="#br0" timeOffset="14668.121">15594 2717 0,'0'0'0,"0"0"0,0 0 0,0 0 15,-7 29-15,7-29 0,-4 24 16,1-9-16,-1 3 0,1 3 16,0 4-16,-1-2 0,1 1 0,-1 6 15,-1 0-15,1-1 0,1-2 16,-1-1-16,0-2 0,-1-1 15,1-4-15,1-1 0,0 0 16,0-3-16,0-3 0,1 0 16,-1-2-16,1-3 0,1-4 15,-1 1-15,0-4 0,0-4 16,0 0-16,2-3 0,2 0 16,0-3-16,0-1 0,1-3 0,2-1 15,0-1-15,1 2 0,-1-1 16,1-1-16,0 2 0,2 0 15,1 3-15,0 1 0,1-1 16,1 0-16,0 4 0,0 3 16,-1 1-16,-2 2 0,1 1 15,0 1-15,-1 2 0,0 1 0,-2 3 16,1 0-16,-3 1 16,-1 0-16,0 1 0,-1 2 15,-2 3-15,-1-3 0,-3 1 0,0-2 16,-3 0-16,0 4 0,-3-3 15,-2 2-15,0-3 0,-1-2 16,2 0-16,0-4 0,0-1 16,-1-2-16,1-2 0,0-2 15,1-3-15,1-2 0,2 2 16,1-1-16,1 3 0</inkml:trace>
  <inkml:trace contextRef="#ctx0" brushRef="#br0" timeOffset="14903.1314">15860 2735 0,'0'0'0,"0"0"0,0 0 16,0 0-16,0 0 0,0 0 15,21 7-15,-21-7 0,0 0 16,0 0-16,10 24 0,-10-24 0,0 0 16,-5 28-16,5-28 15,-12 23-15,12-23 0,-15 22 0,15-22 16,-16 20-16,16-20 0,-14 15 15,8-9-15,3-1 0,2 1 16,4-2-16,5-2 0,4-2 16,3-2-16,5-2 0,5-2 15,0-1-15,-3 3 0,-3-1 16</inkml:trace>
  <inkml:trace contextRef="#ctx0" brushRef="#br0" timeOffset="15201.6547">16681 2159 0,'0'0'0,"11"0"0,5-2 16,1 2-16,3-1 0,13 1 16,7-3-16,4 3 0,-4 3 0,1-6 15,1 3-15,-1-4 0,-4 1 16,-7 2-16,-5 1 16,-5-3-16,-4-1 0,-5-3 0,-4-3 15,-3 3-15,1 3 0,-2 0 16</inkml:trace>
  <inkml:trace contextRef="#ctx0" brushRef="#br0" timeOffset="15401.2209">16954 2021 0,'0'0'0,"0"0"15,0 0-15,0 0 0,-19 21 0,19-21 16,-17 21-16,9-7 15,-1-2-15,0 5 0,0 4 16,1 1-16,2 6 0,-3 4 16,0-3-16,4 0 0,1-4 0,1 3 15,1-7-15,0-5 0</inkml:trace>
  <inkml:trace contextRef="#ctx0" brushRef="#br0" timeOffset="16501.4954">18094 2092 0,'0'0'0,"0"0"0,0 0 16,0 0-16,10-21 0,-7 11 0,2-2 16,-1 1-16,0-2 0,0-2 15,-1 1-15,0 3 0,1 0 16,-2 0-16,-1-3 0,-1 3 16,-1 1-16,-3 0 0,0 2 15,-5 1-15,-2 3 0,-2 1 0,-1 3 16,-3 3-16,-1 1 0,-6 4 15,-3 2-15,-1 1 0,0 4 16,1 5-16,-2-2 0,-4 7 16,2 0-16,3 0 0,2 4 15,4-1-15,5-3 0,-1 7 16,4-3-16,3-1 0,3 0 0,5-3 16,1-3-16,5-4 0,1-4 15,5-3-15,3-3 0,5-2 16,3-2-16,4-4 0,0-3 15,3-1-15,3-4 0,1-2 16,1-4-16,6-1 0,-2-2 16,-1-1-16,-1 0 0,-3-3 15,-2 3-15,0-1 0,-1-1 16,-1 2-16,-3 3 0,-4 0 16,-5-2-16,-3 3 0,-3 4 0,-2 2 15,-2 4-15,-2 1 0,-2-1 16,-1 4-16,-6 0 0,0 3 15,-2 1-15,0-1 0,-1 1 16,1 0-16,0 0 0,0 3 16,1 0-16,2 0 0,1 0 15,2 0-15,4-3 0,3 2 16,4-2-16,3-3 0,2 2 16,4-2-16,3-1 0,3 0 15,4-1-15,0-2 0,2-1 0,7 0 16,0 0-16,-4 2 0,-3 4 15,-2-2-15,-2 0 0,-3 0 16,-1 1-16,-3 3 0,-2 2 16,-5-1-16,-2 4 0,-6-1 15,-4 2-15,-3-2 0,-3 2 0,-4 1 16,-3 1-16,-4 0 0,-2 0 16,-8 1-16,0-1 0,-1-1 15,0 0-15,1-1 0,-2-6 16,4 0-16,2-1 0,5-1 15,4-2-15,6-6 0,5-1 16,0 1-16,1 1 0,1 1 16</inkml:trace>
  <inkml:trace contextRef="#ctx0" brushRef="#br0" timeOffset="16935.1656">19245 1941 0,'0'0'16,"0"0"-16,0 0 0,0 0 15,-8 18-15,8-18 0,-14 22 0,3-11 16,-1 3-16,-2 4 0,-4 0 16,-2 0-16,-1 0 0,-8 3 15,1-3-15,-1 0 0,0 0 16,-7 0-16,0-1 0,4-6 15,3 0-15,4-7 0,3-1 16,2-2-16,2-2 0,5-3 16,3-7-16,3 1 0,4-1 0,3-2 15,2 1-15,3-3 0,0-2 16,4 3-16,1-1 0,1 1 16,0 0-16,2 1 0,3 2 15,-2 3-15,-1 1 0,-1 0 16,0 6-16,-2-2 0,0 3 15,1 3-15,1 1 0,1 0 16,-1 0-16,2 6 0,3 1 16,-1-1-16,1 2 0,-1 2 15,0 3-15,0 0 0,1-2 0,6 3 16,1 0-16,-4-6 0,-3 0 0,-4-3 16</inkml:trace>
  <inkml:trace contextRef="#ctx0" brushRef="#br0" timeOffset="17453.8512">19679 2242 0,'0'0'0,"0"0"16,0 0-16,0 0 0,0 0 0,0 0 15,33-6-15,-33 6 0,27-5 0,-27 5 16,45-3-16,-17 3 15,2-1-15,14-1 0,4 1 16,0 1-16,-1-3 0,19 2 16,7-1-16,9 1 0,-6-3 0,16 5 15,2 2-15,-9-3 0,-7-4 16,18 1-16,4-1 0,26 1 16,-18-1-16,3 4 0,2 3 15,-18-2-15,-13-1 0,10 4 16,8 3-16,-14-4 0,-8-4 0,7 3 15,3 4-15,-13-3 16,-9-2-16,4 3 0,1 2 16,-10-5-16,-7 2 0,-4-2 15,-3-1-15,-7-1 0,-5-2 0,-5 0 16,-3-2-16,-9 2 0,-6-4 16,-5 4-16,-4-1 15,-3 4-15,0 0 0,0 0 0,0 0 16,0 0-16</inkml:trace>
  <inkml:trace contextRef="#ctx0" brushRef="#br0" timeOffset="18169.4019">21287 1130 0,'0'0'0,"0"0"0,0 0 16,0 0-16,0 0 0,0 0 16,-15 26-16,15-26 0,-13 24 0,13-24 15,-17 37-15,8-17 16,-1 3-16,-1 2 0,0 4 0,-3 6 16,1 1-16,0 0 0,-1 4 15,0 5-15,2-6 0,1-2 16,1 1-16,2-8 0,2-4 0,0 1 15,2-3-15,2-9 0,0-1 16,1-3-16,0 0 16,1-3-16,0-2 0,2-5 15,2-6-15,-1 2 0,0-1 0,4-3 16,2-4-16,0 0 0,1-3 16,-1 0-16,2-3 0,0 2 15,1 2-15,2-3 0,1-1 16,0 2-16,-1 1 0,3 1 15,1 1-15,0 1 0,-2 0 0,1 4 16,0 0-16,-3 0 16,-2 4-16,1 3 0,0 3 15,-2-3-15,1 0 0,0 4 16,0 3-16,-1 0 0,-1 1 0,-1 2 16,-3 0-16,-1 3 0,-2 0 0,-3 1 15,-3 2-15,-3 0 16,-1-4-16,-2 1 0,-4 1 15,1-3-15,-1 0 0,-4-1 16,-2 1-16,-1-3 0,0-1 0,-7 0 16,1 0-16,2 0 0,2-3 15,-4 3-15,0 0 16,4-1-16,4-2 0,4-2 0</inkml:trace>
  <inkml:trace contextRef="#ctx0" brushRef="#br0" timeOffset="18717.9626">20237 2619 0,'0'0'0,"12"-2"0,4 2 15,3-3-15,2 3 0,17-1 0,20-2 16,0 1-16,2 2 16,19 0-16,7 0 0,-7 1 0,-8 0 15,15 1-15,10 0 0,-11 1 16,-9 1-16,33-1 0,-6 0 15,-19-2-15,-12 2 0,0 1 16,-1 2-16,-7-1 0,-5-2 16,-5 6-16,-3 2 0,-11-6 0,-8-2 15,-8-3-15,-5 0 0,-7-1 16,-6-1-16,-6 2 0,0 0 16,-5 4-16,-1-1 0,-9-3 15,-8 0-15,-3-3 0,-4-1 16,6 0-16,7 1 0,4 0 0</inkml:trace>
  <inkml:trace contextRef="#ctx0" brushRef="#br0" timeOffset="19102.4685">19921 2960 0,'0'0'0,"0"0"0,0 0 16,-10 30-16,6-15 0,-3 4 0,-2 8 16,-3 7-16,0 0 0,-1 3 15,-1 6-15,-3 3 0,3-5 16,-5 4-16,-1-4 0,1-7 15,2-2-15,1-5 0,2-2 16,1-7-16,2-3 0,0-5 16,1-1-16,0-4 0,0-3 0,2-4 15,-1-4-15,-1-3 0,0 0 16,-3-3-16,-3-3 16,-1 1-16,1-3 0,0-2 0,1-5 15,1 2-15,2 0 0,1 0 16,0-3-16,1 7 0,3 2 0,0 3 15</inkml:trace>
  <inkml:trace contextRef="#ctx0" brushRef="#br0" timeOffset="19801.4213">20295 3281 0,'0'0'0,"0"0"16,0 0-16,17-23 0,-17 23 0,11-19 0,-6 8 15,-1-1-15,1 0 0,-2-3 16,0 0-16,0-3 0,-3 0 15,-3 0-15,-1 1 0,-1 2 16,-3 0-16,-1 4 0,-1 1 16,0 0-16,1 2 0,-1 2 15,0 1-15,-1 3 0,-1 3 0,-1 1 16,-1 5-16,-1 1 0,1 0 16,1 3-16,0 3 15,0 2-15,1-2 0,0 5 0,0 5 16,1-3-16,1 1 0,2-2 15,2 1-15,0 2 0,4-1 16,2-1-16,2-3 0,2-2 16,0-2-16,2-3 0,0 0 15,4-2-15,2-4 0,1 1 16,2-4-16,-1-1 0,0-2 0,0-3 16,-1-1-16,0-2 0,1-1 15,1-2-15,-1 0 0,-1 0 16,1 1-16,-2-2 0,-1 1 15,-2-2-15,-2 0 0,0-2 16,-2 2-16,0 1 0,-2 0 16,-2 2-16,-1 1 0,0 0 15,0 1-15,0 4 0,0 0 16,0 3-16,-3-1 0,1 3 16,-2 0-16,1 3 0,0 0 0,0 4 15,0 0-15,1 1 0,0 0 16,0 1-16,1 1 0,0 1 15,1-1-15,0-1 0,0 0 16,1 0-16,0-1 0,1-3 16,0 0-16,0 0 0,-1-2 15,1 0-15,-1-1 0,0-2 16,0 2-16,0-2 0</inkml:trace>
  <inkml:trace contextRef="#ctx0" brushRef="#br0" timeOffset="20118.5311">20585 2853 0,'0'0'16,"0"0"-16,0 0 0,28-2 0,-28 2 16,26 0-16,-11 0 0,1 1 15,-1 0-15,2 4 0,-1 0 16,2 4-16,-5 0 0,-5 2 15,-5 0-15,-4 2 0,-2 2 0,-4-4 16,0 0-16,-3-1 0,-1-1 16,-2 0-16,1-2 15,1 1-15,1-2 0,3 0 0,0 1 16,2-1-16,1-1 0,3 2 16,1-1-16,5-3 0,2 1 15,4 1-15,3 0 0,6-1 16,5 3-16,-1-2 0,1 2 15,0-1-15,-3 1 0,-4-1 16,-2-1-16,-3-2 0</inkml:trace>
  <inkml:trace contextRef="#ctx0" brushRef="#br0" timeOffset="20317.937">20806 3243 0,'0'0'0,"0"0"0,22 0 16,-5 1-16,4-1 0,11 2 16,5 1-16,1-1 0,4-1 0,9 1 15,-3 0-15,-2 0 0,-5 1 16,4-4-16,-8-3 0,-7 4 16,-7-2-16,-5 1 0</inkml:trace>
  <inkml:trace contextRef="#ctx0" brushRef="#br0" timeOffset="20603.8337">21164 3153 0,'0'0'0,"0"0"0,0 0 0,-7 18 15,7-18-15,-11 22 0,5-7 16,-1 0-16,2 1 0,0 0 16,1 3-16,-1 4 0,3 0 0,1-3 15,1-1-15,1-3 16,0-2-16,3-2 0,1 0 16,1-4-16,-1-1 0,2-4 15,1-3-15,1-5 0,0-3 0,-1 3 16,-2-2-16,0 4 0</inkml:trace>
  <inkml:trace contextRef="#ctx0" brushRef="#br0" timeOffset="21122.4293">21698 2937 0,'0'0'0,"0"0"15,0 0-15,0 0 0,0 23 0,0-23 16,-4 29-16,2-12 16,-1 1-16,0 3 0,-2 1 15,1 3-15,-1 0 0,-1 9 0,-2-1 16,4-2-16,0-2 0,0 5 16,-3-2-16,2-5 0,0-4 15,2-2-15,1 1 0,0-5 16,-1-3-16,1-2 0,1-3 15,0-3-15,1-2 0,0-4 16,3 0-16,1-3 0,1-2 0,2-3 16,2-2-16,-1-1 0,1-2 15,1-1-15,1 0 16,0-1-16,1 1 0,2-1 0,0 1 16,-1 0-16,-1 2 0,0-1 15,-1-1-15,-1 5 0,0 0 16,-2 2-16,-1 0 0,-1 1 15,0 1-15,-1 3 0,1 2 16,-1 3-16,0 1 0,-2 1 16,0 1-16,-1 0 0,1 2 0,-2 2 15,-1 2-15,0 0 0,-1 0 16,-3 3-16,-1 1 16,-2-3-16,0 1 0,-5-2 0,0 1 15,0-1-15,0-2 0,0-2 16,-1 1-16,1-5 0,-1 0 0,0-1 15,-1-1-15,1-3 16,1-2-16,1 1 0,2 0 0,1 0 16</inkml:trace>
  <inkml:trace contextRef="#ctx0" brushRef="#br0" timeOffset="21419.8567">22086 2990 0,'0'0'0,"0"0"0,0 0 16,24 2-16,-24-2 0,18 7 16,-9-4-16,-2 1 0,0 2 0,-2 3 15,-1 0-15,-3 2 0,-1 1 16,-5 0-16,-2 1 0,-1-1 16,0 0-16,-3 3 0,0-1 15,1 0-15,1-3 0,3-1 16,0-2-16,2-3 0,1 2 15,4-4-15,3-2 0,4 1 16,3-2-16,5-3 0,5-2 16,8-1-16,1-1 0,2-1 15,1-2-15,-4 2 0,-5 0 0,-4 2 16</inkml:trace>
  <inkml:trace contextRef="#ctx0" brushRef="#br0" timeOffset="21853.3786">23506 1742 0,'0'0'0,"0"0"0,17 18 0,-6-4 16,1 1-16,4 13 0,2 7 16,-1-2-16,-2 2 0,4 16 15,0 9-15,-1 8 0,-2-6 16,-3 16-16,-4 4 0,-6-8 15,-3-9-15,-7 13 0,-5 1 16,0-9-16,1-6 0,-15 31 16,-4-6-16,-1-18 0,-1-13 0,-3-3 15,-2-5-15,8-8 0,3-8 16,-10 5-16,-8 3 0,3-12 16,3-10-16,-7 3 0,-4 2 15,6-5-15,4-4 0,-6-1 16,-4 2-16,15-5 0,11-4 0,8-2 15</inkml:trace>
  <inkml:trace contextRef="#ctx0" brushRef="#br0" timeOffset="22017.4947">23394 3454 0,'0'0'0,"0"0"0,0 0 16,0 0-16,0 0 0,0 0 16,-31 17-16,31-17 0,0 0 0,-31 7 15</inkml:trace>
  <inkml:trace contextRef="#ctx0" brushRef="#br0" timeOffset="23352.98">14132 3746 0,'0'0'0,"0"0"0,0 0 0,0 0 15,12-23-15,-9 15 0,2-2 16,0 1-16,1 1 0,-3-1 15,-1 1-15,-1 1 0,0 0 0,-2 3 16,-1-1-16,-2 2 16,-3 2-16,-3 2 0,-2 3 15,-4 1-15,-2 2 0,-3 1 0,-1 4 16,-6 3-16,2 2 0,-3 3 16,-1 4-16,-2 4 0,5-2 15,4 2-15,3 0 0,3-2 16,4-2-16,3-3 0,2-2 15,4-3-15,2-1 0,3-2 16,3-2-16,5-2 0,4-2 0,6-5 16,5-3-16,3-3 0,2-1 15,5-3-15,2-1 16,0-2-16,1 1 0,6-4 0,-2-1 16,-4 1-16,-3-1 0,-1 1 15,-1-1-15,-6 3 0,-7 4 0,-3-1 16,-4 2-16,-5 1 15,-3 1-15,-5 0 0,-3 2 16,-1 2-16,1 2 0,-1-1 16,0 2-16,0-2 0,2 0 0,1 1 15,2-1-15,1 3 0,2-2 16,6 0-16,5-2 0,3 0 16,1-3-16,5 1 0,4 1 15,1 1-15,-2 1 0,3 0 16,2 0-16,2 3 0,-3 2 15,-6 1-15,-3 0 0,-4 2 16,-4 0-16,-4 1 0,-5 0 16,-3 4-16,-3-1 0,-8 2 15,-7 1-15,0-1 0,-2 1 0,-2-2 16,-2 1-16,2-3 0,1-2 16,2-3-16,4 0 15,3-1-15,5-3 0,8-4 0,7-4 16,-3 3-16,0-1 0,-2 1 15</inkml:trace>
  <inkml:trace contextRef="#ctx0" brushRef="#br0" timeOffset="23818.9638">15077 3711 0,'0'0'0,"0"0"16,0 0-16,0 0 0,-18 18 0,18-18 15,-15 21-15,7-9 0,0 2 16,2 1-16,0 1 16,2-2-16,0 1 0,7-2 0,2 1 15,4-1-15,2-2 0,8-2 16,5-2-16,1-4 0,2-1 16,4-2-16,3-1 0,7-5 15,-3-3-15,1-4 0,-1-1 16,-2-1-16,-3 2 0,1-6 15,-4-1-15,-7 4 0,-5 4 0,-5-1 16,-4 0-16,-5 2 16,-3-1-16,-5 4 0,-5 1 15,-4 2-15,-3 4 0,-3 2 16,-1 3-16,0 1 0,1 2 0,-1 2 16,-1 3-16,1 0 0,2 1 0,-1 3 15,1 3-15,3 1 16,3-1-16,1 2 0,1 2 15,2-3-15,1 2 0,1 1 16,-1 2-16,-2 0 0,-1-2 0,-5 5 16,-5 1-16,-1 1 0,-1 0 15,-15 9-15,-10 1 16,1-2-16,1-1 0,-14 10 0,-3 0 16,16-12-16,11-8 0,8-6 15</inkml:trace>
  <inkml:trace contextRef="#ctx0" brushRef="#br0" timeOffset="25251.507">20264 3649 0,'0'0'16,"3"-4"-16,0 2 0,-3 2 0,2-4 15,-2 4-15,0-3 0,0 3 16,-2 1-16,-1 1 0,1 1 16,0 2-16,-1 3 0,-1 1 15,1 1-15,-1 2 0,-1 2 0,2 1 16,2 3-16,0 5 0,1 0 15,0-2-15,1 1 0,0-2 16,0-1-16,-1 1 0,0-2 16,-1 0-16,-1 0 0,-4-3 15,-3-1-15,-3-2 0,-4 1 0,-2-2 16,-1-1-16,-4-2 0,-3-1 16,-3-1-16,-2 0 0,-9-1 15,0-1-15,-1-2 0,1-1 16,3-1-16,1-1 0,-1-4 15,4 0-15,7-1 0,5 0 16,7 1-16,5-1 0,7 1 16,4 1-16,8-2 0,8-1 15,7 0-15,7 0 0,7 1 16,6 2-16,4 0 0,1 0 0,16 0 16,4 3-16,8 1 0,-2 1 15,-1-1-15,0-3 0,5 0 16,-6-1-16,-6 1 0,-3 1 15,14 1-15,-14 0 0,-14 1 16,-9-2-16,-8-1 0,-4 2 0,-8-2 16,-4-1-16,-13 3 15,0 0-15,-1 0 0,2-1 16,-2-2-16,-1 0 0,0 1 16,-1-2-16,0 0 0,0 1 0,0 0 15,2-1-15,-2 2 0,1-1 16,0-1-16,2 0 0,-1 1 15,1 0-15,-1 0 0,2 0 16,-1-1-16,2-1 0,-1 2 16,0 0-16,1-1 0,0 0 0,1-1 15,0 0-15,-2 2 0,0 0 16,-2 0-16,2 1 16,-2 0-16,1 1 0,-2 0 15,0-1-15,-1 0 0,-2 3 0,0-3 16,0 3-16,-4 0 0,1 0 15,-3 2-15,-2-1 0,0 3 16,-1-1-16,-1 3 0,0-1 16,-1 2-16,0 1 0,0 1 15,0 1-15,-1 0 0,-2 1 0,3-1 16,3 2-16,0-3 0,2 1 16,2 3-16,2-1 0,2-3 15,2 1-15,3-1 0,4 1 16,5-3-16,2-1 0,7-1 15,3-3-15,1 0 0,3-2 16,0-2-16,1-2 0,3-3 16,-2-1-16,-1 1 0,-2 0 15,0-2-15,0-1 0,-5-2 16,-2 0-16,-3-1 0,-4-2 0,-3 1 16,-2 0-16,-2 2 0,-2 1 15,-3 2-15,-1 1 0,-2 1 16,-1 2-16,-3 3 0,-4-1 15,-3 3-15,-2 3 0,-2 0 16,0 1-16,-1 5 0,0 0 16,-1 6-16,0 2 0,-4 3 15,-4 1-15,-3 8 0,-1 2 16,0 3-16,1 1 0,-9 9 16,1 2-16,-5 2 0,-2 2 0,-13 13 15,-4 0-15,1-2 0,0-3 16,-15 12-16,-4 0 0,-32 25 15,8-12-15,33-26 0,22-17 16,13-13-16</inkml:trace>
  <inkml:trace contextRef="#ctx0" brushRef="#br1" timeOffset="29736.0251">21304 762 0,'0'0'0,"0"0"16,0 0-16,0 0 0,8-20 0,-6 12 15,-1-2-15,0 1 0,-1 0 16,0 1-16,-1-2 16,-2 2-16,-2 0 0,-2 1 15,-4 2-15,-2 3 0,1 0 0,-11 4 16,-6 2-16,3 1 0,1 2 0,-6 6 16,-5 3-1,-2 5-15,4-1 0,-7 8 0,0 2 16,7-3-16,4-2 0,4 2 15,2 0-15,7-3 0,3-3 0,1 3 16,5-2-16,2-6 16,3-2-16,5-1 0,3 1 15,5-3-15,3-1 0,4-2 16,4-3-16,0-3 0,0-3 0,8-2 16,6 0-16,-3-4 0,-2 3 15,6-6-15,5-5 16,-6 5-16,-4 2 0,9-4 0,1-5 15,-7 2-15,-3 0 0,-3-4 16,-1-1-16,-6 2 0,-4 4 0,-4-2 16,-5 0-16,-1 3 15,-3 2-15,-1 1 0,-3 2 16,-2 1-16,0 2 0,-3 0 0,-3 3 16,3 2-16,0 1 0,0 3 15,-2 1-15,3-2 0,-1 1 16,4 1-16,1 2 0,1-3 15,0 0-15,4-1 0,2 0 16,2-1-16,1 0 0,6-1 16,3-1-16,-1-2 0,-1 1 0,2-3 15,5 1-15,-1-1 0,0 3 16,4-2-16,0-2 16,-3 1-16,-3 1 0,0 3 0,0 2 15,-3 0-15,-3 2 0,-2 0 16,0 0-16,-4 2 0,0 0 0,-3 3 15,-4-1-15,-2 1 16,-1-3-16,-6 3 0,-4 1 16,0-1-16,0-2 0,-4 2 15,-4 0-15,0 2 0,1 0 0,-7 1 16,1 2-16,2-6 0,2-1 16,2-3-16,3 0 15,2-3-15,2 0 0,6-2 0,6-2 16,2 0-16,0-3 0,-1 2 15,0 0-15,1 2 0</inkml:trace>
  <inkml:trace contextRef="#ctx0" brushRef="#br1" timeOffset="30252.5897">22303 655 0,'0'0'16,"0"0"-16,0 0 0,-21 17 0,21-17 0,-19 20 15,7-3 1,0-2-16,-1 2 0,-6 7 0,-1 1 16,3-2-16,1-1 0,0 5 15,1-1-15,4-4 0,1-5 0,4 0 16,1-1-16,3-2 15,1 0-15,4-3 0,4-3 16,2-3-16,1 0 0,4-4 16,5 0-16,1-1 0,1-1 0,7-5 15,3-3-15,-3 2 0,-2 2 16,2-6-16,2-3 16,-4-2-16,-2 1 0,2-6 0,-5-3 15,-4 3-15,-4 3 0,-2-4 16,-1-2-16,-4 2 0,-2 1 0,-4 0 15,-3 1 1,-3 2-16,-1 2 0,-8 1 0,-4 1 16,0 4-16,1 5 0,1 0 15,0 2-15,5 1 0,1-1 16,-1 6-16,0 2 0,2 1 0,1 2 16,3 3-16,3 1 15,2 0-15,1 0 0,5 2 0,4 4 16,1-3-16,0 1 0,6 5 15,4 3-15,-3-5 0,-4-4 0,-2-2 16</inkml:trace>
  <inkml:trace contextRef="#ctx0" brushRef="#br1" timeOffset="31753.0739">15004 778 0,'0'0'0,"0"0"0,0 0 15,-22 2-15,22-2 0,0 0 0,-27 12 16,20-6-16,0 2 0,2 2 15,-1 2-15,2 1 0,0 0 0,2 7 16,2 0-16,0 0 16,1-3-16,3 3 0,1 2 15,1-1-15,-2-2 0,2 1 16,1-2-16,0-1 0,-2 0 16,-1 0-16,-4-2 0,-4-2 0,-1-1 0,-4-1 15,-3 0-15,-2-1 16,-2 1-16,-8-2 0,-4 0 15,4-1-15,2 2 0,-3-5 16,-4-3-16,1-1 0,2 0 0,2-1 16,0 1-16,5-2 0,1-1 15,-1-2-15,-1-2 16,5 2-16,3 2 0,2 0 0,2-3 16,2 3-16,0-1 0,8 2 15,6 0-15,0-1 0,1 1 0,8-1 16,7 1-16,1-2 15,0 1-15,15-3 0,6 1 16,-3 0-16,-2 3 0,13-1 16,4-2-16,-4 0 0,-4 1 0,13-4 15,2 3-15,-10 0 0,-8 1 16,10-3-16,0-2 16,-6 0-16,-6-2 0,-9 1 0,-11 3 15,17-8-15,12-5 0,13-12 16,-8 1-16,-18 10 0,-13 6 0,2-3 15,0-2-15,-4 2 16,-5 2-16,-1-2 0,-1-2 16,-10 9-16,-2 1 0,-3-8 15,0-5-15,-3 2 0,-1 2 0,1-3 16,0-1-16,0 8 0,-1 2 16,-3 1-16,-3 1 15,1 3-15,-2 1 0,-1 1 0,-2 2 16,2 3-16,0 3 0,-3 2 15,-2 2-15,3-1 0,1 2 0,-4 5 16,-4 2-16,2 2 0,0-1 16,1 5-16,-1 1 15,0-1-15,3-2 0,-2 8 0,1 1 16,1-1-16,3-3 0,-1 6 16,0 0-16,2-4 0,4-1 15,-1-1-15,2 1 0,2-3 16,2-1-16,1-1 0,2-4 15,0-1-15,0-4 0,2-1 16,1-3-16,1-4 0,2-2 0,7-5 16,5-3-16,-2-3 0,-2 2 15,3-6-15,2-6 16,-1 2-16,-1-1 0,6-7 16,0-5-16,-5 3 0,-4 2 0,1-2 15,1-2-15,-4 2 0,-1 2 16,-1-5-16,-2 1 0,-4 8 15,-2 2-15,-7-5 0,-6 1 16,-1 6-16,-1 5 0,-4 1 16,-5 2-16,-1 2 0,0 1 0,-6 5 15,-2 3-15,1 3 0,2 2 0,0 2 16,-2 5 0,7 1-16,3 3 0,6 0 0,5 3 15,3-2-15,3-2 0,7 3 16,8 0-16,-2 0 0,1 0 0,8-1 15,8 0-15,-5-1 16,-2-3-16,-5-2 0,-5-4 16,-1-1-16</inkml:trace>
  <inkml:trace contextRef="#ctx0" brushRef="#br0" timeOffset="48669.8981">18284 11139 0,'0'0'0,"0"0"16,0 0-16,0 0 0,0 0 0,0 0 16,7 28-16,-7-28 0,4 24 15,-4-24-15,4 37 16,-3-19-16,0 3 0,-1 1 0,0 5 15,0-1-15,0 3 0,-1 10 16,0 2-16,0-2 0,1-1 16,-1 11-16,0-2 0,0-4 0,-1 0 15,1 6-15,0-2 0,0-6 16,1-3-16,-1-2 0,0-1 16,1-5-16,0-3 0,0-4 15,1-1-15,0-4 0,-1-2 0,1-2 16,0-4-16,0-3 15,1-2-15,-2-1 0,0-4 16,0 0-16,2-4 0,-1-5 16,0-3-16,-1-3 0,0 0 0,0-5 15,0-5-15,0 0 0,0 5 16,0 3-16</inkml:trace>
  <inkml:trace contextRef="#ctx0" brushRef="#br0" timeOffset="49036.7267">18499 11119 0,'0'0'15,"0"0"-15,0 0 0,0 0 0,15 16 0,-15-16 16,12 22-16,-12-22 15,13 32-15,-6-9 0,0 0 16,-2 5-16,-2-2 0,2 13 16,-2 3-16,0-2 0,1 1 15,-2 11-15,0 5 0,-2-7 0,0-4 16,1 10-16,3-1 0,-2-6 16,0-5-16,0 6 0,-1-1 15,0-10-15,1-6 0,-1-1 16,1 0-16,-1-6 0,-1-3 15,-1-8-15,0-3 0,0-1 16,1-3-16,-3-2 0,1-4 16,-2-4-16,-2-2 0,2 0 0,-1 2 15,2-1-15</inkml:trace>
  <inkml:trace contextRef="#ctx0" brushRef="#br0" timeOffset="49420.4291">17992 11755 0,'0'0'0,"0"0"15,0 0-15,0 0 0,8 26 0,-8-26 16,9 31-16,-2-12 0,1-2 0,1 4 15,1 2-15,0 0 0,0 1 16,3 7-16,-1 2 16,0-1-16,0 0 0,1 0 15,0-1-15,2 3 0,0-5 0,-1-3 16,0-2-16,0-3 0,-1-2 16,-1-3-16,-1-4 0,0-2 15,-1-4-15,3-3 0,3-2 16,1-5-16,3-2 0,2-5 15,2-3-15,2 0 0,-1 0 0,5-8 16,4-5-16,-1-1 16,-1 0-16,9-7 0,1 0 15,-3 0-15,-3 2 0,-4 3 16,-8 7-16,-5 7 0</inkml:trace>
  <inkml:trace contextRef="#ctx0" brushRef="#br0" timeOffset="51169.9708">23396 11367 0,'0'0'0,"0"0"0,0 0 16,2 21-16,0-10 0,1 3 16,-1 1-16,0 6 0,0 4 0,0 9 15,-1 3-15,-1-1 16,0 0-16,-1 11 0,-1-1 0,1 0 16,1-3-16,-2 12 15,-1-1-15,-1-4 0,1-3 16,1-2-16,1-1 0,-1-1 15,1-6-15,4-5 16,2-3-16,-2-4 0,0-4 16,-1-9-16,1-4 0,2-8 0,0-7 15,1-4-15,-1 0 0,-1 3 16,0 1-16,-2 3 0</inkml:trace>
  <inkml:trace contextRef="#ctx0" brushRef="#br0" timeOffset="51536.4685">23697 11184 0,'0'0'0,"0"0"0,0 0 16,0 0-16,0 0 0,0 0 0,0 0 15,0 0-15,4 23 0,-4-23 16,-1 28-16,1-28 16,-2 36-16,0-12 0,-1 2 0,-1 2 0,1 4 15,-1 8-15,-1 6 16,1-3-16,0 2 0,1 10 0,1-2 16,0-3-16,1-3 15,1 8-15,0-2 0,1-4 16,0-7-16,2 6 0,1-4 0,-1-4 15,-3-3-15,0-7 0,-1-3 16,-2-6-16,1-2 0,-3-6 16,-2-2-16,-2-5 0,-1-4 0,3 0 15,0 0-15,3-1 0</inkml:trace>
  <inkml:trace contextRef="#ctx0" brushRef="#br0" timeOffset="51903.8399">23146 11914 0,'0'0'0,"0"0"15,0 0-15,3 18 0,-3-18 0,4 24 16,0-6-16,0-1 15,2 2-15,1 3 0,3 2 16,2 5-16,-1 0 0,1-1 16,1-1-16,-2-2 0,0 0 0,2 2 15,-1-3-15,-1-4 16,-1-3-16,-1-3 0,0-3 16,-1-5-16,1-1 0,4-5 15,5-3-15,0-2 0,-1-2 0,3-3 16,1-4-16,2 0 0,2-1 15,6-9-15,0-2 16,0-2-16,0 0 0,8-8 0,-1 0 16,-2 0-16,-2 1 0,-8 8 0,-5 6 15,-4 4-15</inkml:trace>
  <inkml:trace contextRef="#ctx0" brushRef="#br0" timeOffset="53303.6938">22145 13314 0,'0'0'0,"0"0"15,0 0-15,0 0 0,-17-22 0,17 22 16,-19-14-16,19 14 0,-22-16 16,6 7-16,-2 1 15,-3 2-15,-1 2 0,-11 0 16,-5 1-16,1 2 0,-1 2 0,-2 4 16,-1 1-1,3 1-15,4 0 0,-1 2 0,6 0 16,7-1-16,6 2 0,5-2 15,6 1-15,7-1 0,8 1 16,4 2-16,4 2 0,2 0 16,2 1-16,4 1 15,5 1-15,1 2 0,2 0 16,-2 1-16,-3-2 0,2 6 0,-3 0 16,-8-1-16,-3-1 0,-6 0 15,-3 0-15,-4-1 0,-2-2 0,-9 4 16,-8 4-16,-1-5 15,-2-3-15,-5-1 0,-5 0 16,1-6-16,-1-4 0,2-2 16,2-1-16,1-1 0,3-1 0,1-5 15,2-6-15,4 3 0,3 1 16,2 1-16</inkml:trace>
  <inkml:trace contextRef="#ctx0" brushRef="#br0" timeOffset="54055.9381">22192 13421 0,'0'0'0,"0"0"0,0 0 15,2 22-15,-1-13 0,-1 4 16,0 2-16,0 2 0,-1 1 0,-1 6 15,-1 1-15,1 0 0,-1 1 16,-3-1-16,-1 0 0,-1-4 16,0-2-16,2-2 0,0-3 15,1-3-15,-1-2 0,1-1 16,0-3-16,4-2 0,1-3 0,3-2 16,2-4-16,0-3 0,3-2 15,0-4-15,0-2 0,0 0 16,2-2-16,2-1 0,3-1 15,-1 0-15,0 0 0,3-1 16,-3 1-16,0 2 0,-2 2 0,-1 3 16,-1 0-16,-3 2 0,-1 2 15,-2 4-15,1 1 16,-2 2-16,1 2 0,0 3 0,-1 2 16,0 2-16,1 1 0,-2 3 15,0 2-15,-1 0 0,0 0 16,-1 2-16,0 1 0,-1 0 15,0 1-15,0-1 0,0 0 16,1-1-16,-1-1 0,0 0 16,-1-1-16,2-1 0,0-2 0,0-1 15,0-2-15,0-2 0,0-4 16,0 0-16,3-1 0,-1-3 16,1-1-16,2-2 0,0-1 15,2 0-15,0-3 0,2 0 16,2 0-16,-1-2 0,0 1 15,2-3-15,0 1 0,-1 0 16,-2 2-16,-1 1 0,0 2 16,-2 0-16,0 2 0,-1 2 15,1 1-15,-2 2 0,1 2 16,-1 1-16,1 0 0,-1 3 0,0 2 16,0 5-1,-1 3-15,-1 2 0,0 3 16,-1-1-16,1-1 0,-1 8 15,0 2-15,-1-2 16,0 0-16,0-5 0,0 0 16,0-1-16,0-2 0,0-5 15,0-3-15,0-4 0,0-2 0,0-3 16,-4-7-16,3 2 0,0 2 16,0 0-16</inkml:trace>
  <inkml:trace contextRef="#ctx0" brushRef="#br0" timeOffset="54248.1465">22339 13063 0,'0'0'0,"0"0"0,0 0 15,0 0-15,0 0 0,0 0 0,0 0 16,0 0-16,0 0 0,0 0 15,0 0 1,0 0-16,0 0 0,0 0 0</inkml:trace>
  <inkml:trace contextRef="#ctx0" brushRef="#br0" timeOffset="54553.6602">22679 13148 0,'0'0'0,"0"0"0,0 0 16,0 0-16,0 0 0,29 16 16,-29-16-16,20 7 0,-20-7 0,18 8 15,-9-4-15,-2 0 0,-2 2 16,-2 0-16,-3 2 0,-3-1 16,-1 1-16,-4 0 0,-2 1 15,0 1-15,0-1 0,-2-1 16,0 0-16,0-1 0,0 1 0,1 0 15,1 1 1,2-1-16,4 0 0,2-1 16,1-1-16,5-2 0,5 0 15,3 0-15,2 0 0,9-2 16,5-4-16,-5 1 0,-3 1 0,-4-1 16</inkml:trace>
  <inkml:trace contextRef="#ctx0" brushRef="#br0" timeOffset="55021.4095">23283 13494 0,'0'0'15,"0"0"-15,0 0 0,-7 23 0,7-23 16,-12 23-16,2-8 0,-1 1 15,0-1-15,-2 3 0,0 3 16,-6 3-16,0-2 0,-3-1 16,-3-1-16,4-3 0,3-2 15,-8 2-15,0-2 0,0-3 16,3-3-16,0-3 0,1-4 16,2-3-16,3-2 0,0-2 0,2-5 15,0-2-15,2-3 0,3-3 16,2-3-16,3 1 0,2 0 15,1 0-15,2-3 0,2 1 16,0 1-16,0 1 0,1 0 16,1 3-16,-1 4 0,-1 2 15,0 1-15,0 2 0,1 2 0,0 3 16,1 2-16,2-1 16,-1 2-16,5 3 0,3 3 15,0 2-15,1-1 0,0 3 0,1 3 16,-1 0-16,0 2 0,2 1 15,1 2-15,2-2 0,1 1 16,5 3-16,0 1 16,-1-2-16,-1-1 0,-4-4 0,-4-2 15,-3-2-15</inkml:trace>
  <inkml:trace contextRef="#ctx0" brushRef="#br0" timeOffset="55220.221">23494 13560 0,'0'0'0,"0"0"0,0 0 16,29-2-16,-29 2 0,27 0 16,-27 0-16,34 1 0,-13 1 0,0-1 15,0 2-15,-2-1 0,-1 0 16,0 0-16,-1 0 0,-4 0 15</inkml:trace>
  <inkml:trace contextRef="#ctx0" brushRef="#br0" timeOffset="55386.7448">23367 13758 0,'0'0'0,"0"0"0,0 0 15,0 0-15,0 0 0,24 15 16,-24-15-16,34 7 0,-12-5 15,3 1-15,4-2 0,2 1 16,2 0-16,3 0 0,-5 0 16,-6 0-16</inkml:trace>
  <inkml:trace contextRef="#ctx0" brushRef="#br0" timeOffset="56037.0003">24294 13770 0,'0'0'16,"0"0"-16,0 0 0,0 0 0,0 0 16,30-11-16,-30 11 15,36-7-15,-18 4 0,8 0 16,5-1-16,2 1 15,2 0-15,12-1 0,1 1 16,10 0-16,0 0 0,0 0 0,3 1 16,5 0-16,-5 1 0,8 1 15,-2 0-15,1 1 0,-1 1 0,0 0 16,2 1-16,7-1 0,-4-2 16,0 2-16,-1 1 0,4 0 15,-4-2-15,23 0 0,-6-1 16,-7 4-16,-4 0 0,-4 0 15,-3 0-15,-7-2 0,-5-2 16,0 2-16,0 1 0,1 0 0,-1 0 16,-3 1-16,-2 1 15,-2 0-15,-2-1 0,0-3 16,0-1-16,-6 3 0,-4 1 0,-2-2 16,-3-1-16,-4-1 0,-4 0 15,-3 0-15,-2 3 0,-4-3 16,-4 1-16,-6 0 0,1 1 15,-1-2-15,0-1 0,-4 1 16,-3 0-16,-3 1 0,-5-1 16,-4 0-16,-6-1 0,5 1 0,3 0 15,2 0-15</inkml:trace>
  <inkml:trace contextRef="#ctx0" brushRef="#br0" timeOffset="56554.1983">25280 14176 0,'0'0'0,"0"0"16,0 0-16,26 7 0,-26-7 0,29 7 16,-11-1-16,3 0 0,2 0 0,2-1 15,1 1-15,6 2 16,0-1-16,0 3 0,0 1 16,-4 1-16,-5 1 0,1 4 0,-5 1 15,-5-2-15,-4 0 0,-6 0 16,-4 0-16,-6-1 0,-5 0 15,-6 2-15,-3 1 0,-3-3 16,-2 2-16,-4-3 0,-2-2 16,-2 1-16,0-2 0,0 3 15,0 0-15,2 1 0,7-1 0,3 0 16,4-3-16,4 0 16,2-1-16,4 1 0,4 0 15,2-6-15,2 2 0,7 0 16,6 2-16,4-2 0,2-1 0,4-1 15,4-1-15,1-1 0,3 1 16,0 0-16,1-1 0,-2-1 16,-2 0-16,2-1 0,-3-2 15,-5-3-15,-6 1 0,-6-12 16,-5-6-16,-2 7 0,-1 3 0,0 1 16</inkml:trace>
  <inkml:trace contextRef="#ctx0" brushRef="#br0" timeOffset="56953.8919">24392 12740 0,'0'0'0,"0"0"0,0 0 0,-6 25 0,6-25 15,-6 28-15,2-11 16,1 1-16,0 1 0,-2 8 0,0 2 15,-1 2-15,0 2 16,-1 0-16,0 3 0,2-4 16,-1-1-16,0 6 0,0-2 0,1-4 15,0-3-15,1-3 0,1-2 16,0-2-16,1-1 0,1-4 16,0-2-16,0-6 0,1-3 15,0 0-15,0-1 0,0-1 16</inkml:trace>
  <inkml:trace contextRef="#ctx0" brushRef="#br0" timeOffset="57187.2376">24663 12992 0,'0'0'0,"0"0"0,0 0 0,39-2 16,-39 2-16,39-1 0,-12 1 16,0 1-16,1 1 0,10 1 15,3-1-15,4 1 0,-3 1 0,2-1 16,2 1-16,-9-2 0,-5-1 16,-1 0-16,-7 1 0,-5-2 15</inkml:trace>
  <inkml:trace contextRef="#ctx0" brushRef="#br0" timeOffset="58472.2722">25746 12764 0,'0'0'0,"0"0"16,0 0-16,0 0 0,0 0 0,0 0 15,-9-20-15,9 20 16,-8-9-16,1 6 0,-4 2 16,-2 1-16,0 0 0,-1 1 0,0 3 15,-3 3-15,-1 1 0,0 2 16,-1 1-16,-3 3 0,2 1 0,1 2 15,3 0-15,1 1 16,3 1-16,2 1 16,3 0-16,1 0 0,2-3 0,1 2 15,3 2-15,3-2 0,0-1 0,6 5 16,3-1 0,-1-6-16,2-3 0,4 2 0,-1-2 15,3-3-15,2-2 0,1 0 16,1-1-16,-4-1 0,-4-2 0,-3 0 15</inkml:trace>
  <inkml:trace contextRef="#ctx0" brushRef="#br0" timeOffset="58971.1426">25983 12843 0,'0'0'0,"0"0"15,0 0-15,0 0 0,0 0 0,0 0 16,0 0-16,0 0 16,-23-3-16,23 3 0,0 0 15,-20 11-15,20-11 0,0 0 16,-23 21-16,15-11 0,0 0 0,1 1 15,0 3-15,2-2 0,0-1 0,2 0 16,1 0-16,0-1 16,2 1-16,3 0 0,1-1 15,1-1-15,0 0 0,3-3 16,1 0-16,0-1 0,3-2 0,1-2 16,2-2-16,0 0 15,-1 0-15,2-3 0,-1-1 16,-2 0-16,-2 0 0,-1-2 0,-1-1 15,-2-1-15,0 0 0,-1-1 16,-2 0-16,-2 0 0,-2-1 16,-1 1-16,-1 0 0,0 0 15,-2 1-15,-2 0 0,-3 0 16,1 4-16,-1-1 0,-2-1 16,0 0-16,3 0 0,0 2 0,2 1 15,4-1-15,1 3 0,0 0 16,0-1-16</inkml:trace>
  <inkml:trace contextRef="#ctx0" brushRef="#br0" timeOffset="59356.0552">26484 12814 0,'0'0'0,"0"0"15,0 0-15,0 0 0,0 0 0,-31 0 16,31 0-16,0 0 0,-28 2 16,28-2-16,-20 7 0,11-2 15,2-1-15,1 1 0,2 2 16,2 2-16,1 0 0,2 1 16,2 3-16,0 0 0,2 0 0,0 1 15,1 0-15,1 1 16,1 1-16,1 5 0,-1 0 0,-1 0 15,1 0-15,-2-2 0,-2-2 16,-2 0-16,-1-3 0,-3 0 16,-3-2-16,-2 0 0,-1 0 15,-2-2-15,-2-2 0,-1 0 0,-1 0 16,-2-3-16,0-1 16,-1-1-16,1-2 0,0-3 15,2-2-15,2-1 0,2-2 0,1 2 16,1 2-16,3-2 0</inkml:trace>
  <inkml:trace contextRef="#ctx0" brushRef="#br0" timeOffset="59673.6247">26706 12881 0,'0'0'15,"0"0"-15,0 0 0,24 8 0,-12-4 0,1 2 16,2 2-16,-1-1 16,-2 0-16,-1 0 0,-1 1 15,-3 1-15,0 0 0,-4 2 16,-5-1-16,-2-2 0,-4 0 16,-2 1-16,-2 1 0,-4 0 15,2 1-15,0 0 0,-1 0 16,2 0-16,1-2 0,1-1 0,0-2 15,3 1-15,3 2 0,4-1 16,3-2-16,5-1 0,4-1 16,9 0-16,9-1 15,0-3-15,1-1 0,-5 0 16,-4 0-16,-3 0 0</inkml:trace>
  <inkml:trace contextRef="#ctx0" brushRef="#br0" timeOffset="60204.1246">27462 12794 0,'0'0'0,"0"0"0,0 0 15,0 0-15,0 0 0,17 20 0,-17-20 16,10 19-16,-10-19 0,5 24 15,-6-9-15,-2 1 0,1 0 0,-3 0 16,-3 0-16,-1 1 0,0 1 16,-4 5-16,-1 1 15,-2-2-15,1-1 0,-1-3 16,0-3-16,0 0 0,2-2 0,0-2 16,1-2-16,0-2 0,2-1 15,0-3-15,0-2 16,0-3-16,1-3 0,0-2 0,2-2 15,-1-3-15,1-1 0,0-1 16,2 0-16,0 0 0,3 1 16,0-2-16,-1-1 0,2 1 15,1-1-15,2 1 0,1 2 16,1 2-16,0 0 0,1 2 16,2 1-16,0 0 0,3 3 0,3 2 15,4 3-15,0 1 0,2 3 16,0 4-16,-1 3 0,2 0 15,0 1-15,1 2 0,2 1 16,-2 2-16,-1 1 0,2 4 16,-2 2-16,-4 0 0,-1-1 15,-3 3-15,-1 1 16,-3 0-16,-2 0 0,-2-3 16,-1-3-16,-1-4 0,1-3 15,-1-2-15</inkml:trace>
  <inkml:trace contextRef="#ctx0" brushRef="#br0" timeOffset="62020.7559">16846 13371 0,'0'0'0,"0"0"16,0 0-16,0 0 0,0 0 15,0 0-15,21-16 0,-21 16 16,8-11-16,-3 4 16,-1-1-16,-1 0 0,0 1 0,-1-1 15,0-2-15,-1 0 0,-1-1 0,0 1 16,0 0-16,-2 0 0,-1 1 15,-1-1-15,0 0 16,0 0-16,-1 0 0,1-1 0,-2-1 16,0 1-16,-3 0 0,0 0 15,0 2-15,-1 0 0,0 2 16,-2 1-16,-1 0 0,0 2 16,-1 1-16,-2 3 15,-3 3-15,0 1 16,0 1-16,-5 4 0,3 2 0,3 0 0,1 1 15,3 2-15,2 0 16,4 2-16,2 1 16,4-1-16,2-2 0,6-1 0,5 0 15,0 1-15,1-1 0,4 6 16,2 0-16,1-1 0,0-1 0,2 2 16,2 0-16,-1-1 15,-2-3-15,-2 0 0,-1 2 16,-3-3-16,-2 0 0,-2 1 15,-1 1-15,-2-2 0,-4 0 0,-3-2 16,-2-1-16,-1 0 0,-1 0 16,-5-4-16,-5-2 0,2 2 15,-1 1-15,-5 1 0,-2-2 16,6-4-16,1-1 0,-2-1 16,1-2-16,5 0 15,1 0-15,4-1 16,2 1-16,3-3 0,2-5 15,3 2-15,0-1 0,5-3 0,6-2 16,-2 2-16,0 0 0,-3 1 16,-2 3-16,-1 1 0</inkml:trace>
  <inkml:trace contextRef="#ctx0" brushRef="#br0" timeOffset="62503.7442">16861 13068 0,'0'0'0,"0"0"15,0 0-15,0 0 0,0 0 0,-13-18 16,13 18-16,0 0 0,-17-11 16,8 11-16,-2 1 0,0 1 15,1 1-15,-2 3 0,-1 0 16,0 2-16,0 2 0,-3 1 0,-1 2 15,-1 0-15,-1 1 0,-3 6 16,2 1-16,3-1 0,0 1 16,2 0-16,0 2 0,3 0 15,2 1-15,1 5 0,3 0 16,2-1-16,3-3 0,5 0 16,2 0-16,3-5 0,3-1 15,5-3-15,4-1 0,0-1 16,1-3-16,4-1 0,6-1 15,-1-5-15,1-3 0,0-2 0,0-2 16,-1 1-16,-8 0 0,-4 1 16</inkml:trace>
  <inkml:trace contextRef="#ctx0" brushRef="#br0" timeOffset="63004.4214">17179 13278 0,'0'0'0,"0"0"0,0 0 0,0 0 15,0 0-15,0 0 0,0 0 16,0 0-16,-22-3 0,22 3 16,-21 10-16,21-10 0,-26 8 0,13 0 15,-1 2-15,2 4 16,0 1-16,0 2 0,0 0 0,2-1 15,3-1-15,-2 4 16,2 0-16,4-2 0,3-2 0,2 0 16,1-1-16,3-2 0,0 0 15,6-4-15,3-2 0,1-4 16,2-1-16,0-2 0,-1-2 16,1-1-16,-1-2 0,1-1 15,3-3-15,-2 0 0,-1 0 0,-2-2 16,0-2-16,-3 0 0,-2-1 15,0-3-15,-2 0 16,-4-1-16,0 2 0,-3 0 0,-2 0 16,-2 4-16,-3 1 0,-4 0 15,-4-1-15,-1 4 0,0 3 16,-2 1-16,1 1 0,-1 2 16,1 1-16,-4-1 0,-1-2 15,7 3-15,3-1 0,3 2 0,5-1 16,2 1-16,6 1 0,1-4 15,3-2-15,-1 1 0,-1 1 16,-1 0-16</inkml:trace>
  <inkml:trace contextRef="#ctx0" brushRef="#br0" timeOffset="63357.7739">17790 13118 0,'0'0'0,"0"0"0,0 0 16,0 0-16,0 0 0,0 0 15,0 0-15,0 0 0,0 0 0,-25-4 16,25 4-16,-26 6 0,26-6 16,-29 10-16,11-2 0,3 1 15,1 0-15,-1 0 0,2 3 16,3-3-16,2 1 0,5 1 16,3 3-16,2-2 0,2 0 0,2 6 15,3 0-15,1 0 16,2-2-16,5 4 0,3 2 15,-2-3-15,-1-2 0,1 5 0,-3-2 16,-3 0-16,-1 0 0,-3-1 16,-3 2-16,-1-3 0,-2-1 15,-7-1-15,-3-1 0,-7 1 16,-2-2-16,-4-2 0,-4-1 16,-1-2-16,-3-1 0,0-1 15,-3-3-15,3-4 0,3-3 16,0-7-16,4-6 15,8 7-15,2 0 0,2 2 0</inkml:trace>
  <inkml:trace contextRef="#ctx0" brushRef="#br0" timeOffset="63688.0386">17870 12783 0,'0'0'0,"0"0"0,0 0 16,0 0-16,30-1 0,-30 1 0,21 4 15,-21-4-15,20 8 0,-12-1 16,1-1-16,-3 2 16,-4 0-16,-3 2 0,-5 1 0,-2 1 15,-6 0-15,0 0 0,0 2 16,-3 3-16,3-1 0,3-1 15,2-1-15,3 0 16,3-1-16,4-1 0,4-3 0,4-2 16,7-1-16,2-1 15,1-2-15,6 0 0,2-3 16,-4 1-16,-4-1 0,-2 1 16</inkml:trace>
  <inkml:trace contextRef="#ctx0" brushRef="#br0" timeOffset="64137.819">18253 13240 0,'0'0'0,"0"0"16,0 0-16,-11 26 0,11-26 0,-11 25 16,3-8-16,-1 2 15,-1 1-15,-1 3 0,-1 2 16,-5 5-16,2-3 0,-6 6 15,-1-2-15,1-4 0,2-3 0,2-1 16,0-2-16,2-3 0,0-2 16,2-4-16,0-4 0,1-2 15,1-3-15,-4-5 0,-2-3 16,4-2-16,-1 0 0,0-7 16,2-2-16,3 2 0,2-1 0,0-5 15,0-2-15,2 1 0,1 1 16,2-1-16,1-1 15,1 1-15,1 2 0,1 1 0,0 0 16,1 4-16,-1 3 0,1 2 16,0 1-16,1 2 0,0 3 0,4 0 15,2 1-15,1 1 16,0-1-16,1 4 0,2 2 16,2 3-16,-1 1 0,4 3 15,2 2-15,-1 1 0,-2 1 0,5 1 16,-2 0-16,-2-2 0,0 0 15,2 1 1,2 0-16,-1 0 0,0-2 0,-4-2 16,-4-3-16,-2-1 0</inkml:trace>
  <inkml:trace contextRef="#ctx0" brushRef="#br0" timeOffset="64356.4732">18469 13310 0,'0'0'0,"0"0"15,0 0-15,0 0 0,34 2 0,-34-2 16,33 3-16,-15-1 0,0 0 16,3 0-1,4 1-15,-3 0 0,-2 1 16,-5-1-16,-3 0 0,1 0 15,-2-1-15,-1 0 0</inkml:trace>
  <inkml:trace contextRef="#ctx0" brushRef="#br0" timeOffset="64487.6028">18590 13469 0,'0'0'0,"0"0"0,0 0 0,0 0 16,0 0-16,29 4 0,-29-4 15,35 2-15,-35-2 0,43-1 16,-16 0-16,-4 0 0,-3 0 0,-3-1 15</inkml:trace>
  <inkml:trace contextRef="#ctx0" brushRef="#br0" timeOffset="64800.1067">18810 10963 0,'0'0'0,"0"0"0,0 0 0,0 0 16,26 18-16,-26-18 0,0 0 16,20 11-16</inkml:trace>
  <inkml:trace contextRef="#ctx0" brushRef="#br0" timeOffset="65454.0803">19138 13380 0,'0'0'15,"0"0"-15,0 0 0,31 0 0,-31 0 16,34-1-16,-11 2 0,4-1 16,2 2-16,12-1 15,7 2-15,-3 0 0,-1 0 0,10 0 16,0 1-16,10 1 0,-1 1 0,0 1 15,-1-2-15,3 1 16,-7-1-16,0 1 0,-2 1 16,-6-3-16,-3-1 0,1 2 15,2 2-15,-6-1 0,-4-1 16,2-1-16,-4-1 0,-6 1 16,-1 2-16,-6-3 15,-2-4-15,-7 0 0,-4 1 0,-2 0 16</inkml:trace>
  <inkml:trace contextRef="#ctx0" brushRef="#br0" timeOffset="65937.6919">19522 13642 0,'0'0'16,"0"0"-16,0 0 0,0 0 0,0 0 15,28 18-15,-28-18 16,29 12-16,-9-5 0,4 0 16,4 2-16,3 0 15,2 1-15,-3 0 0,-4-1 0,5 4 16,-3-1-16,-5 1 15,-2 0-15,-4 6 0,-7 0 16,-4-1-16,-5-1 0,-10-1 16,-9 0-16,-1 0 0,-2 0 0,-7 3 15,-6 3-15,2-1 0,1 0 16,-6 3-16,-2-1 0,7-3 16,5-2-16,8-2 0,3 1 15,6-1-15,5-1 0,9-3 16,8 0-16,2 0 0,0-2 0,10 1 15,9-1-15,-2-1 16,-1-3-16,7-1 0,7 1 16,-5 1-16,-6 2 0,8-2 0,0 0 15,-13 0-15,-2 0 0,-3-3 16,-5-4-16,-7-4 0,-4 1 16,-1 1-16,-2 0 0,0-1 15</inkml:trace>
  <inkml:trace contextRef="#ctx0" brushRef="#br0" timeOffset="66338.257">18819 12392 0,'0'0'0,"0"0"0,0 0 15,0 0-15,0 0 0,6 24 0,-6-24 16,3 30-16,-3-30 0,3 34 15,-3-13-15,0 2 16,-2 2-16,2 1 0,0 2 0,-2 7 16,-1 2-16,-2-3 15,1 0-15,0-3 0,-1-1 0,1 5 16,-1-4-16,0-5 0,1-7 16,-1-3-16,2-3 15,1-2-15</inkml:trace>
  <inkml:trace contextRef="#ctx0" brushRef="#br0" timeOffset="66521.7694">19117 12695 0,'0'0'0,"0"0"15,0 0-15,34-4 0,-34 4 16,35-3-16,-14 2 0,1 1 15,1 0-15,5 0 0,0 1 16,-2 0-16,0 0 0,-3 0 16,0 0-16,-4-1 0,-3 1 0,-2-1 15</inkml:trace>
  <inkml:trace contextRef="#ctx0" brushRef="#br0" timeOffset="66770.8172">19253 12547 0,'0'0'0,"0"0"0,0 0 16,0 0-16,-8 18 0,8-18 15,-2 28-15,0-12 0,0-1 16,0 5-16,2 5 0,0-1 15,2 0-15,-1 8 0,1 0 16,0-1-16,-1-3 0,0 1 16,0-6-16,0-4 0</inkml:trace>
  <inkml:trace contextRef="#ctx0" brushRef="#br0" timeOffset="67204.4401">19909 12539 0,'0'0'0,"0"0"16,0 0-16,0 0 0,-4-18 0,4 18 15,0 0-15,0 0 16,-11-23-16,6 18 0,0 1 0,-3 3 16,-2 0-16,-2 3 0,-1 3 15,-2 1-15,1 2 0,0 2 16,-2 3-16,1-1 0,-2 3 15,-2 5-15,3 1 0,3-1 16,3-2-16,3 4 0,5 0 16,2 0-16,3 0 0,4-2 15,3 0-15,4 2 0,2-2 16,6-1-16,4-2 0,-2-4 16,-2-4-16,-3 0 0,-3-3 15,-4-1-15</inkml:trace>
  <inkml:trace contextRef="#ctx0" brushRef="#br0" timeOffset="67688.0987">20191 12604 0,'0'0'0,"0"0"0,0 0 0,0 0 16,0 0-16,0 0 0,0 0 16,0 0-16,-23-2 0,23 2 0,0 0 15,-24 10-15,24-10 0,0 0 16,-23 20-16,16-11 0,0 0 16,1 0-16,-1-1 0,3 1 15,-1 0-15,2 0 16,2 3-16,0 0 0,0-1 0,2 2 15,1-3-15,1 0 0,2 0 0,0-2 16,3 0-16,1-2 16,1 0-16,2-5 0,1 0 15,0-2-15,0 0 0,-2-3 0,0-2 16,2 0-16,-1-2 0,-1 0 16,-1-2-16,-2 2 0,-2 0 15,0-1-15,-2 0 0,-2 0 16,-1 1-16,-1-2 0,-2-1 15,0 2-15,0 1 0,-1 1 16,-1 0-16,0 0 0,-1 1 0,1 0 16,-1 1-16,-1 1 15,0 0-15,3 0 0,2-1 0,1 1 16,2-1-16,-1 1 0,0 0 16,1 1-16</inkml:trace>
  <inkml:trace contextRef="#ctx0" brushRef="#br0" timeOffset="68061.591">20696 12579 0,'0'0'0,"0"0"0,0 0 16,0 0-16,0 0 0,0 0 0,-27 0 15,27 0-15,0 0 0,-35 2 16,35-2-16,-27 5 0,14-1 15,0-1-15,-2 1 0,3 1 16,1 0-16,2 3 0,3 1 16,0 0-16,2-1 0,4 1 0,3 2 15,1 0-15,1 0 0,0 3 16,2 3-16,0-2 0,-1 0 16,3 3-16,0-1 0,-1-1 15,-2-1-15,0-1 0,-2 2 16,-2-3-16,-2-1 0,-2-1 15,-2 1-15,-2 0 0,0-1 16,-5-2-16,-4-2 0,-1 0 16,-2-1-16,0-2 0,2-2 15,0-2-15,2-2 0,1-2 16,1-2-16,2-2 0,2-1 0,1 0 16,2 2-16,-1 2 0</inkml:trace>
  <inkml:trace contextRef="#ctx0" brushRef="#br0" timeOffset="68371.7892">20686 12590 0,'0'0'16,"0"0"-16,0 0 0,0 0 0,0 0 16,29 3-16,-29-3 0,21 7 15,-21-7-15,22 10 0,-12-2 16,-1-1-16,-1 1 0,-4 1 15,-2-1-15,-2 1 0,-2 0 0,-2 1 16,-3 1-16,0 0 16,0 0-16,-1 2 0,-1-1 15,1 1-15,2-1 0,-3 2 0,1-2 16,2 0-16,1-1 0,3-2 16,3-2-16,2-1 0,2-2 15,3 0-15,3-2 0,1 0 16,2-1-16,1-2 0,2-1 15,2 0-15,-4-1 0,-2 1 16</inkml:trace>
  <inkml:trace contextRef="#ctx0" brushRef="#br0" timeOffset="68890.555">21205 12517 0,'0'0'0,"0"0"16,0 0-16,0 0 0,0 0 0,7 25 15,-7-25-15,3 19 16,-3-19-16,0 27 0,-1-12 0,-2 1 16,-1 1-16,-2 3 15,-1 0-15,-2 1 0,-1 0 16,-4 4-16,-2-3 0,2-1 0,1-1 15,-1-2-15,1-2 0,0-2 16,0-2-16,-1-2 0,1-1 16,0-3-16,0-3 0,0-3 15,-1-2-15,2-2 0,1-1 16,1-3-16,1-5 16,2-3-16,-1-5 0,2 2 15,1 1-15,2-1 0,0 0 16,1 1-16,1 1 0,0-4 15,2 2-15,0 4 0,0 2 0,2 1 16,-1 0-16,0 3 16,1 1-16,5 4 0,3 3 15,0 1-15,0 2 0,2 2 16,2 2-16,-2 2 0,-1 1 0,2 3 16,3 2-16,-2 1 0,1 1 15,4 8-15,1 4 0,-4-3 16,-1-2-16,-4 1 0,-1 1 15,-2-1-15,-1-1 0,-3-1 16,-3 0-16,-1-6 0,-1-2 0,0-3 16,0-3-16,0-1 15</inkml:trace>
  <inkml:trace contextRef="#ctx0" brushRef="#br0" timeOffset="69522.0954">20613 12343 0,'0'0'16,"0"0"-16,0 0 0,0 0 0,0 0 16,0 0-16,0 0 15,0 0-15,25-1 0,-25 1 0,0 0 16,26 9-16,-26-9 0,0 0 15,27 14-15,-18-8 0,1-1 0,1 3 16,1 1-16,-2 1 16,-1 0-16,-1 1 0,2 1 15,-1 0-15,-1 0 0,-3 2 16,0 0-16,-2 1 0,-1-1 16,-3 1-16,-2 0 0,-3 5 0,-1-2 15,-1 0-15,0 0 0,0-2 16,1 1-16,-3 0 15,-2 2 1,1-2-16,0 0 0,2-2 0,1-3 16,0 2-16,1 0 0,1-1 15,2-2-15,1-1 0,3-1 0,3-2 16,0-1-16,3 1 0,1 0 16,1 0-16,0-2 0,3 0 15,1 0-15,1 0 0,0 1 16,2-2-16,0 1 0,-1 0 15,0-2-15,-3-2 0,-1 0 16,-3-2-16,-2-2 0,-1 0 16,-1 1-16,1 0 0</inkml:trace>
  <inkml:trace contextRef="#ctx0" brushRef="#br0" timeOffset="73460.8495">14772 8344 0,'0'0'0,"0"0"0,0 0 16,-5-24-16,5 24 0,-7-19 15,2 8-15,-3-2 0,-2 1 0,-10-6 16,-5-1-16,-5 0 16,-3 0-16,-7 1 0,-6-1 15,-11-3-15,-2 0 0,-20-2 0,-7 1 16,3-1-16,3 2 0,-25 0 16,-21 2-16,11 0 0,8-1 15,-60-3-15,4 5 0,21 5 16,17 7-16,-10-6 0,-5-3 15,13 5-15,10 4 0,-10 3 16,-9 5-16,12 0 0,9 3 16,-11-2-16,-5 2 0,13 4 0,10 5 15,-11 0-15,-7 0 16,13 0-16,11-2 0,-6 5 0,-5 7 16,14-2-16,10-2 0,-8 7 15,-5 3-15,12-4 0,8-4 16,-3 6-16,-2 6 0,9-1 15,6 2-15,-2 3 0,-2 3 16,7-4-16,5-2 0,4 6 16,4 5-16,6-7 0,5-5 0,7 1 15,3 0-15,10-1 0,6 0 16,3-1-16,0 0 16,3-3-16,1 0 0,3 2 0,1 3 15,11-4-15,4-2 0,8 2 16,3 0-16,1-5 0,-1-2 15,7 6-15,6 3 0,3-3 16,3-3-16,10 1 0,7 0 16,-2-4-16,-1-1 0,11-2 15,10 1-15,-4-3 0,0 2 0,10 1 16,8 1-16,-2-7 0,-3-6 16,9 2-16,5 2 0,-5 0 15,-3 2-15,15-2 0,10-1 16,-10-3-16,-8-4 0,14 2 15,10 1-15,-7-2 0,-8-1 0,9-2 16,5 1-16,-6-3 16,-4-2-16,10 0 0,7 0 0,-11 0 15,-8 0-15,7-6 0,6-2 16,-5-2-16,-5 0 0,8-3 16,5-2-16,-14 0 0,-10-2 15,7-5-15,4-2 0,-10 5 16,-6 2-16,7-7 0,4-5 15,-14 0-15,-10 1 0,0-2 16,2-1-16,-12 4 0,-7 3 0,-1-8 16,-1-6-16,-10 3 0,-7 3 15,-5 1-15,-1 0 16,-10 4-16,-5 2 0,-6-8 0,-6-5 16,-4 5-16,-2 5 0,-6-5 15,-5-3-15,-5 6 0,-3 2 16,-14-7-16,-11-3 0,-1 2 15,0 2-15,-10 0 0,-10-2 16,-2 3-16,-2 3 0,-10-1 16,-8-1-16,3 2 0,0 2 0,-9 5 15,-8 1-15,5 7 0,4 2 16,-18 2-16,-9 2 0,2 6 16,3 4-16,-5 7 0,-3 2 15,38-1-15,25-4 0,16-1 16</inkml:trace>
  <inkml:trace contextRef="#ctx0" brushRef="#br0" timeOffset="74654.5486">13473 9885 0,'-5'-4'15,"-15"-5"-15,-8-3 0,-8-1 0,-1 1 16,-21-4-16,-18-4 0,-8-1 16,-4 1-16,-20-3 0,-1 5 15,-49-8-15,13 2 0,2 10 0,3 3 16,0 8-16,0 4 0,0-1 15,-1-1-15,4 9 0,3 6 16,-4 6-16,-2 4 0,5 2 16,3 3-16,2 7 0,1 6 15,5-6-15,6 0 0,5 7 16,1 1-16,11 1 0,7 1 0,6 1 16,3 0-16,4 2 15,4 1-15,8 1 0,5 3 16,12-2-16,10-2 0,1-4 15,2-2-15,10-1 0,8-1 0,10-1 16,8 1-16,3-2 0,3-2 16,8 1-16,8 0 0,4-3 15,3-3-15,6-2 0,4-6 16,7 0-16,6 0 0,3 1 16,4-1-16,2-5 0,-2-5 0,12 2 15,7 2-15,4-1 0,0-1 16,6-2-16,3 0 15,3-1-15,1-3 0,9 1 0,3 0 16,1-8-16,0-1 0,3-2 16,2-1-16,-1 2 0,-1 2 15,5 0-15,3 0 0,-1-6 16,2-5-16,2 0 0,2 1 16,-1-1-16,0 0 0,4-1 15,2-3-15,-1-3 0,-2-3 0,2 3 16,0-1-16,-3 1 0,-1 4 15,1-5-15,-1-2 0,-4 2 16,-4 0-16,0 2 0,-1 5 16,-9-6-16,-6-4 0,-4 4 15,-3 0-15,-8 0 0,-7-2 16,-3 0-16,1 5 0,-10-7 16,-6 0-16,-8-7 0,-7-3 15,-5 3-15,-2 3 0,-7-3 16,-2 0-16,-9-3 0,-4 2 0,-6-2 15,-6-1-15,-6 0 0,-6-3 16,-12-3-16,-8-1 0,-4-3 16,0-1-16,-13-2 0,-10 2 15,-3-3-15,-3 0 0,-5-1 16,-2 0-16,-8 4 0,-3-1 16,-11 3-16,-6 3 0,0-3 0,4 1 15,-15 1-15,-9 4 16,-2 0-16,-1 5 0,-15-2 15,-9 0-15,2 6 0,0 6 0,-12-3 16,-11 1-16,4 8 0,3 2 16,51 4-16,34 1 0,23 2 15</inkml:trace>
  <inkml:trace contextRef="#ctx0" brushRef="#br1" timeOffset="80089.1307">12458 11476 0,'0'0'0,"0"0"0,0 0 16,0 0-16,0 0 0,0 0 16,0 0-16,0 0 0,0 0 0,0 0 15,0 0-15,0 0 0,0 0 16,10 16-16,-10-16 0,4 32 15,-4-32-15,2 34 0,-2-11 16,-1-1-16,0 1 0,-1 11 16,-3 3-16,1-3 0,0 2 15,-5 10-15,-2 1 0,1-4 0,1-3 16,-3 16-16,-1 6 16,3-9-16,2-6 0,0-5 0,3-10 15,0-9-15</inkml:trace>
  <inkml:trace contextRef="#ctx0" brushRef="#br1" timeOffset="81973.5267">11030 11616 0,'0'0'0,"0"0"15,0 0-15,0 0 0,0 0 0,0 0 16,-11-19-16,11 19 0,0 0 0,-33-5 15,33 5-15,-42 3 16,18-1-16,-1 2 0,-4 0 16,-5 1-16,3 0 0,0 2 15,2-3-15,3 1 0,5 2 0,2 0 16,4 1-16,8-1 0,1-1 16,6 2-16,6 3 15,0-4-15,1 0 0,2 0 0,3 2 16,0 0-16,1-2 0,2 3 15,2-2-15,-2 2 0,0-4 0,-2 7 16,-2 1-16,-4-2 16,-2-3-16,-1 0 0,-3 2 15,-4 0-15,-2 0 0,-8 1 16,-6-1-16,0 1 0,-1-3 0,-9 5 16,-6-1-16,6-1 0,3-3 15,4-2-15,3-1 0,4-5 16,2-4-16,3 1 0,1 0 15,2 0-15</inkml:trace>
  <inkml:trace contextRef="#ctx0" brushRef="#br1" timeOffset="82606.7219">11104 11719 0,'0'0'0,"0"0"15,0 0-15,0 0 0,0 0 0,-3 27 16,3-27-16,0 0 16,-8 25-16,4-15 0,0 3 0,-1-2 15,1-1-15,0-1 16,-1 3-16,1-3 0,0-1 0,1-1 16,1-2-16,0-1 0,1 0 15,1-3-15,0-1 0,3 3 16,0-4-16,5-3 0,3-3 15,0 2-15,1-2 0,1 0 16,2-1-16,-1 1 0,0 0 0,6-1 16,0 1-16,-1 2 0,-2 0 15,0 2-15,-2-1 16,-1 4-16,-2-2 0,0 4 16,0-2-16,-1 3 0,-1 0 0,-1 3 15,0 1 1,-4-1-16,-2 3 15,1-1-15,-2 0 0,-1-1 0,-2-1 16,0 0-16,0-1 0,1 0 16,0-2-16,0 2 0,0-1 0,0-4 15,0 0-15,2 0 0,1-2 16,4-3-16,3-2 0,1 0 16,2-2-16,0 0 15,1 1-15,-1 0 0,0 2 16,2-2-16,0 2 0,-3 1 0,0 1 15,-1 1-15,-2 1 16,-1 2-16,-2 2 0,1 0 0,-1 1 16,1 0-16,-1 0 0,-2 2 15,-1 0-15,-2 1 0,-2 0 16,1 1-16,1-1 0,-1 0 16,-2-1-16,-1-1 0,-3 0 15,0-3-15,-2-1 0,1-2 16,1-2-16,0 0 0,1 1 0,0 1 15</inkml:trace>
  <inkml:trace contextRef="#ctx0" brushRef="#br1" timeOffset="82780.9835">11509 11480 0,'0'0'16,"0"0"-16,0 0 0,0 0 15,0 0-15,0 0 0,0 0 16,0 0-16,0 0 0,22 12 16,-22-12-16,0 0 0,20 7 0,-20-7 15,0 0-15,0 0 0</inkml:trace>
  <inkml:trace contextRef="#ctx0" brushRef="#br1" timeOffset="83055.3509">11834 11592 0,'0'0'0,"0"0"0,0 0 16,0 0-16,0 0 0,25 7 0,-25-7 15,0 0-15,27 11 0,-27-11 16,17 14 0,-17-14-16,0 0 0,0 23 0,-3-14 15,-4-1-15,-2 0 0,0-1 16,1-1-16,0 3 0,0-2 15,0-2-15,2-1 0,0 2 16,1-1-16,0-2 0,2-1 0,2 1 16,3 1-16,3-2 15,1 1-15,7-3 0,7 0 16,0 0-16,-1-3 0,2 3 0,-3 0 16,-4-2-16</inkml:trace>
  <inkml:trace contextRef="#ctx0" brushRef="#br1" timeOffset="83286.8364">12146 11770 0,'0'0'0,"0"0"16,0 0-16,0 0 0,0 0 0,0 0 15,-24 20-15,24-20 0,-18 14 16,18-14-16,-23 19 16,10-9-16,2-1 0,1 0 0,1 1 15,0-2-15,1 1 0,1-2 16,1-1-16,0 0 0,2-1 15,-1 0-15,2 0 0,1 0 16,0-1-16,1-1 0,1 1 16,0-4-16,2 1 0,-2-1 15,2-1-15,-2 1 0,2-2 0,-2 2 16</inkml:trace>
  <inkml:trace contextRef="#ctx0" brushRef="#br1" timeOffset="83806.4658">11847 11820 0,'0'0'0,"0"0"16,0 0-16,0 0 0,0 0 0,0 0 15,0 0-15,0 0 0,31 0 16,-31 0-16,40 4 16,-14-4-16,1 3 0,8-1 15,3 2-15,11 0 0,-3 1 0,12 2 16,2 0-16,-5 0 0,-4-1 0,8 1 15,0 0-15,-7 0 16,-6 2-16,5 1 0,-4 1 16,-8-2-16,-6-4 0,-2-1 15,-2-2-15,-4 0 0,-5-1 0,-5 0 16,-4 1-16,-2-2 0</inkml:trace>
  <inkml:trace contextRef="#ctx0" brushRef="#br1" timeOffset="84538.8234">13183 11792 0,'0'0'15,"0"0"-15,0 0 0,0 0 0,0 0 16,0 0-16,0 0 0,0 0 15,0 0-15,-5-18 0,5 18 16,0 0-16,-26 0 0,26 0 16,-28 7-16,28-7 0,-33 15 0,16-4 15,2-1-15,0 5 0,2-2 16,-1 4-16,1 0 16,2-2-16,2-1 0,3 1 0,3 0 15,2-2-15,2-1 0,4-3 16,4 0-16,4-2 0,3-3 15,2-1-15,1-1 0,2-3 16,1-1-16,3-2 0,0-1 16,-2-1-16,-2 1 0,5-3 15,-2 2-15,-4 0 0,-5 1 0,-3 0 16,-2 2-16,-3 0 16,-2 1-16,0-1 0,-2 2 15,-1-1-15,0-2 0,-2 4 0,1-2 16,-1 2-16,0 0 0,0 0 15,0 0-15,-1 2 0,1-2 0,1 4 16,2-2-16,3 1 16,4 0-16,2 1 0,4-2 15,-1 2-15,2-1 0,2 2 16,1-2-16,6 3 0,-4 0 0,-2-1 16,-3 1-16,-2 1 15,-3 1-15,-2-1 0,-1 0 0,-3 0 16,0-1-16,-3 1 0,-2-2 15,-2 2-15,-2-2 0,-4-2 16,-4 1-16,-1-3 0,-2-1 16,-5-2-16,-1-1 15,2-4-15,2-3 0,3 2 0,2 0 16,1 3-16</inkml:trace>
  <inkml:trace contextRef="#ctx0" brushRef="#br1" timeOffset="84771.827">13721 11678 0,'0'0'0,"0"0"0,0 0 15,0 0-15,0 0 0,26 1 16,-26-1-16,0 0 0,0 0 0,19 11 16,-19-11-16,0 0 0,7 19 15,-6-13-15,0 1 16,-1-1-16,0 1 0,0-2 0,0 3 15,2-2-15,-1 0 0,3 1 16,3 0-16,4-2 0,3-3 16,-1 3-16,-2-2 0,-1 0 0</inkml:trace>
  <inkml:trace contextRef="#ctx0" brushRef="#br1" timeOffset="85155.2039">14384 11931 0,'0'0'0,"0"0"16,0 0-16,0 0 0,0 0 15,-8 25-15,8-25 0,-13 18 16,13-18-16,-21 23 0,9-12 16,0 0-16,0 1 0,-5-3 15,-2 0-15,-2-1 16,0-1-16,-6 0 0,2-5 0,-1 0 15,0-2-15,-1-3 16,1-4-16,3-2 0,3-2 16,3 0-16,4 0 0,3-1 15,3 0-15,2 1 0,3 1 0,8 2 16,6 1-16,2 1 0,3-2 16,6 6-16,4 1 15,6-1-15,-2 1 0,3 5 0,4 2 16,-3 2-16,-1 1 0,7 8 15,0 2-15,-4 0 0,-2-1 0,-2 6 16,-1 5-16,-5 0 16,-2 0-16,-5-3 0,-3-7 15,-5-5-15</inkml:trace>
  <inkml:trace contextRef="#ctx0" brushRef="#br1" timeOffset="87572.7173">15734 7835 0,'0'0'0,"0"0"0,0 0 0,31-2 16,-31 2-16,36-6 0,-10 3 16,0 1-16,2-1 0,8 1 15,3 1-15,-3 0 0,-2-1 16,5 2-16,-4 2 0,-4 0 0,-5-1 16,-5 0-16,-3-1 0,-4 1 15</inkml:trace>
  <inkml:trace contextRef="#ctx0" brushRef="#br1" timeOffset="87755.0883">15702 8113 0,'0'0'0,"0"0"0,0 0 15,0 0-15,0 0 0,26 11 16,-26-11-16,38 3 0,-16-3 15,4 0-15,5 0 0,1 0 16,3 1-16,1 1 0,-5-1 16,-5 0-16</inkml:trace>
  <inkml:trace contextRef="#ctx0" brushRef="#br1" timeOffset="88539.182">17452 7836 0,'0'0'0,"0"0"16,0 0-16,29-1 0,-15 0 0,6-2 15,4 1-15,10 0 0,3 1 16,2 0-16,6 0 16,8-1-16,-2 0 0,7 0 15,2-1-15,10 1 0,-3 1 0,14 0 16,-1 1-16,-5-2 0,-5-2 0,13 3 15,2 3-15,-4-1 16,-5 0-16,41 3 0,-5 0 16,-15-3-16,-11-1 0,4-1 15,1 0-15,-5 2 0,-3 1 0,6 2 16,4 0-16,-8 0 0,-7 1 16,15-6-16,8-3 0,-8 7 15,-5 2-15,3 0 0,4 0 16,-5-2-16,-4-2 0,10 1 15,7 1-15,-9 3 0,-6 0 16,5 1-16,4 3 0,-7-3 16,-4-3-16,10 7 0,7 1 15,-11-5-15,-4-2 0,5-3 16,7-1-16,-9 2 0,-5 3 0,1 0 16,3-1-16,-8 0 0,-3-3 15,3 3-15,4 2 0,-10 0 16,-6 0-16,3-1 0,2-1 15,-7-2-15,-4 0 0,-5 0 16,-1 0-16,-14 1 0,-8-2 0,-2-1 16,-2 1-16,-7 0 0,-8-1 15,-5 0-15,-3 1 0,-3-1 16</inkml:trace>
  <inkml:trace contextRef="#ctx0" brushRef="#br1" timeOffset="89139.5003">18807 7119 0,'0'0'16,"0"0"-16,0 0 0,24-7 0,-24 7 16,29-5-16,-9-1 15,2 2-15,2 1 0,3-1 16,2 3-16,6-1 0,-1 2 0,-2 0 16,-2 3-16,-4 1 15,-4-1-15,0 5 0,-3 2 0,-7 0 16,-4 0-16,-9-1 0,-7 5 15,-3 0-15,-3 1 0,-9 6 16,-4 3-16,1-5 0,-1-1 0,1 1 16,-1-1-16,4-2 0,2-1 15,0 2-15,4-3 16,6-2-16,3-2 0,7-1 0,4-2 16,6-1-16,4-3 0,10-3 15,9-2-15,4-3 0,2 1 16,6-3-16,5-1 0,5-3 15,-2 0-15,-1-2 0,2-2 16,3-2-16,-7 1 0,-11 4 16,-11 1-16,-6 4 0</inkml:trace>
  <inkml:trace contextRef="#ctx0" brushRef="#br1" timeOffset="89489.5203">20146 6723 0,'0'0'16,"0"0"-16,0 0 0,0 0 0,0 0 16,-19 18-16,19-18 15,-17 21-15,17-21 0,-23 25 0,9-7 16,1 0-16,0 3 0,1 3 15,1 2-15,-3 5 0,3-1 16,4-2-16,1 1 0,3-1 0,1-1 16,2 5-16,1 0 15,1-2-15,2-4 0,3-1 16,2-1-16,0-5 0,-1-3 0,1-4 16,-1-1-16,-1-4 0,-2-2 15,0-4-15,-1-3 16,-1-2-16,-1 3 0,1 0 0,-3 1 15,2-5-15</inkml:trace>
  <inkml:trace contextRef="#ctx0" brushRef="#br1" timeOffset="90339.4624">19677 7010 0,'0'0'0,"0"0"0,0 0 0,0 0 15,0 0-15,32 0 0,-32 0 16,38 1-16,-14-1 0,5 0 16,3 0-16,1 0 0,0 1 15,12-1-15,3-1 0,6 1 16,-5 0-16,0 1 0,-2-1 16,-4 3-16,-3-1 0,7-4 15,-1-1-15,-7 2 0,-5-2 0,-4-1 16,-3-3-16,-4 3 0,-3-2 15,-4-1-15,-1-1 0,-4-2 16,-4 2-16,-3 1 0,-2 0 16,-2 3-16,-1-2 0,-3 2 15,-1-3-15,-2 3 0,-2 3 0,-3-1 16,-2 5-16,-1 0 16,-2 2-16,0 2 0,0 3 15,0-3-15,2 1 0,-5 4 0,1 1 16,7-3-16,3-2 0,0 6 15,2 3-15,3-6 0,3 0 16,4 3-16,2-3 0,2 0 16,0-4-16,4 3 0,3-3 15,0-1-15,3-1 0,0-3 16,2-1-16,-1-1 0,-3-1 0,0-1 16,1-1-16,-2-1 0,1 0 0,-2-2 15,0 0-15,-3-1 16,-1 2-16,-3-2 0,0 1 15,-3 1-15,1 1 0,-4-1 16,-2 0-16,0 1 0,0 3 16,0-2-16,-2 3 0,1 0 15,1 2-15,0-1 0,0 0 16,-1 2-16,1 0 0,0 0 16,0-2-16,0 0 0,0 4 0,2-3 15,2 3-15,-1-3 0,0 1 16,2-2-16,3 2 0,0-3 15,2 4-15,2-4 0,2 0 16,-1 0-16,0-4 0,1 1 16,0 1-16,0-2 0,1-1 0,-1 1 15,0 1-15,-2-1 0,-1 1 16,0 1-16,1 0 16,-1 1-16,-1 0 0,-1-1 0,-1 2 15,0 2-15,-1-1 0,0 0 16,-2 3-16,0-1 0,-1 0 15,1 3-15,-1-1 0,-1 3 16,-1-1-16,-1 0 0,-1 0 16,-2 4-16,1-1 0,2-1 15,1-1-15,0 0 0,0 0 0,0-1 16,1-1-16,0 1 0,0-2 16,1 0-16,1-3 0,1 4 15,2-2-15,-1 0 0,-1 0 16,1-1-16</inkml:trace>
  <inkml:trace contextRef="#ctx0" brushRef="#br1" timeOffset="90826.0503">21636 6925 0,'0'0'16,"0"0"-16,0 0 0,0 0 0,0 0 0,19 19 15,-19-19-15,0 0 16,11 27-16,-10-16 0,-1 1 16,-2 2-16,-2 0 0,-3 1 15,-4-1-15,-1 2 0,0-3 0,-4 4 16,-3 1-16,0-4 0,1-1 16,-4-4-16,-2 2 0,2-4 15,0 0-15,0 0 0,-1-3 16,0-1-16,1-6 0,-5 2 15,3-5-15,2 1 0,3-1 16,2-2-16,0-6 0,4 3 16,2-1-16,3-1 0,3-1 15,1 4-15,2-1 0,2 0 16,2 0-16,2 0 0,-1 1 0,0 2 16,2 2-16,0-1 0,3 3 15,2 0-15,2 1 0,1 3 16,2 0-16,0 2 0,0 0 15,2 3-15,-1 0 0,3 2 16,2 1-16,1 2 0,1 3 16,1-1-16,0 3 0,6 2 0,-1-2 15,1 4-15,0 1 16,-1 3-16,-3-3 0,1 5 16,-1-1-16,-4-2 0,-4 3 0,-2-4 15,-3-4-15,-3-5 0</inkml:trace>
  <inkml:trace contextRef="#ctx0" brushRef="#br1" timeOffset="91338.9512">18534 8281 0,'0'0'0,"0"0"0,0 0 16,0 0-16,0 0 0,0 0 0,0 0 15,-1 24-15,1-24 0,0 0 16,-9 35-16,9-35 0,-12 30 15,4-12-15,-1 3 0,-1-3 16,0-1-16,-2 1 0,-2 1 16,-3 5-16,1-2 0,0-1 15,2-2-15,2-1 0,1-1 16,2-3-16,1-2 0,3-2 0,0-1 16,4-4-16,2-2 15,5-3-15,4-2 0,-1 0 0,-3 1 16,0 0-16</inkml:trace>
  <inkml:trace contextRef="#ctx0" brushRef="#br1" timeOffset="91539.5756">19118 8389 0,'0'0'16,"14"-1"-16,4-1 0,2 0 0,2-1 15,15 0-15,14 1 0,1 0 16,-1 2-16,10 1 0,-2 0 15,-5 0-15,-5-1 0,4 0 16,-4 3-16,-7-2 0,-5 1 16,-7-2-16,-3 0 0,-7 0 0,-5-1 15,-3 0-15,-3 0 0,-2 1 16</inkml:trace>
  <inkml:trace contextRef="#ctx0" brushRef="#br1" timeOffset="91805.8138">19648 8266 0,'0'0'0,"0"0"15,0 0-15,-15 20 0,15-20 0,-12 23 16,4-7-16,0 1 0,-2-1 15,-4 9-15,1 3 0,0 0 16,1 0-16,1 0 0,0 0 16,1 4-16,3-3 0,4-4 15,2-3-15,2-4 0,1-1 0,0-4 16,1-2-16,-2-2 0</inkml:trace>
  <inkml:trace contextRef="#ctx0" brushRef="#br1" timeOffset="92206.1868">20757 8124 0,'0'0'0,"0"0"16,0 0-16,0 0 0,0 0 0,0 0 16,-19 28-16,19-28 0,-20 27 15,6-11-15,-2 2 16,-1 0-16,2 0 0,-7 9 0,-2 2 16,3-1-16,3-1 0,-3 6 15,3 0-15,4-4 0,3-4 16,3 0-16,2-2 0,4-3 15,2-3-15,2-2 0,3-2 16,-1-2-16,1-3 0,2-1 16,3-3-16,-2-3 0,0-1 0,1-1 15,-1-2-15,1-2 0,-1-1 16,-1-2-16,-3-3 16,-1-2-16,-1 0 0,1 1 0,-1 3 15,-1 1-15</inkml:trace>
  <inkml:trace contextRef="#ctx0" brushRef="#br1" timeOffset="93045.4258">20393 8289 0,'0'0'0,"0"0"0,0 0 16,0 0-16,0 0 0,0 0 0,0 0 16,0 0-16,32 1 0,-32-1 15,41 4-15,-18-2 0,1 0 16,5 2-16,4 0 0,0 0 15,0 0-15,10 2 0,-1 1 16,7-1-16,-5-1 0,-2-1 16,-2 0-16,-5-1 0,-6 1 0,6-2 15,-3 1-15,-9-2 0,-2-2 16,-3-2-16,0 1 16,-2-2-16,-3 0 0,-2 2 0,-2 1 15,-3-3-15,-1 1 0,-4-1 16,-1 0-16,-1 2 0,-2 0 0,-2 1 15,-4-1-15,-1 4 16,-1-1-16,-1 1 0,0 1 16,1 2-16,0 2 0,-2 0 15,-2 1-15,2 1 0,2-1 0,0 2 16,0 1-16,0-2 0,2 1 16,1 0-16,3 2 0,2-1 15,0 0-15,3 0 0,3 0 16,0-2-16,1-2 0,4-2 15,3-1-15,0-1 0,-1-2 0,2-2 16,2 0-16,1-3 16,-1 1-16,3-3 0,0-1 15,-1 0-15,-2 1 0,-1 0 16,-1-3-16,-1 3 0,-1 0 0,-2 1 16,-1 0-16,-1 1 0,1 0 15,-2 0-15,-1 2 0,-2 1 16,0 1-16,-2 0 0,0 0 15,0 0-15,-2 2 0,1 2 16,-1-2-16,1 3 0,-1-1 0,1 1 16,0 2-16,0-1 15,1-2-15,1 2 0,0 0 16,2 0-16,1-2 0,4-1 0,2-2 16,0 0-16,-1 1 0,3-2 15,0 0-15,0-2 0,-1-1 16,1-1-16,1-1 0,-1 0 15,-1 1-15,-1-2 0,-1 2 16,0 0-16,-1 2 0,-2-1 16,1 1-16,-2 1 0,0 0 0,-2 1 15,-1 1-15,0 0 0,1-1 16,-2 4-16,-1-1 16,0 2-16,0 0 0,-1 2 0,-2 2 15,1-2-15,0 0 0,0 1 16,-1 0-16,-1-1 0,1 1 0,1-2 15,0 1-15,0-1 16,1 1-16,0-3 0,0 0 16,0-1-16,0 0 0,1-3 15,0 0-15,2-3 0,-1 0 0,-1 3 16,2-3-16,-2 3 0</inkml:trace>
  <inkml:trace contextRef="#ctx0" brushRef="#br1" timeOffset="93322.276">21764 8137 0,'0'0'0,"0"0"16,0 0-16,0 0 0,25-4 0,-25 4 16,18 2-16,-9 0 0,-1 1 15,0 1-15,-1 3 0,-2 0 16,0-1-16,-2 2 0,-2-1 15,-2 2-15,-1 0 0,-4-1 16,-2 3-16,-1-3 0,0-1 16,0 1-16,0 0 0,1 0 0,2-2 15,1 1-15,2 1 16,3-3-16,5 0 0,3-1 0,6 0 16,-2-2-16,-2 0 0,-1 1 15</inkml:trace>
  <inkml:trace contextRef="#ctx0" brushRef="#br1" timeOffset="93839.6376">22506 8397 0,'0'0'0,"0"0"0,0 0 0,-12 16 16,12-16-16,-17 18 0,4-7 15,0 2-15,0-1 0,-3 0 16,-1 1-16,-6 4 0,1-1 16,-2-2-16,0-1 0,0-2 15,0 0-15,0-2 0,-2 0 16,0-3-16,2-1 0,-3-3 16,1-1-16,3-1 0,1-1 0,1-1 15,2-3-15,2-1 0,0-5 16,4 0-16,2-2 0,4 0 15,4 0-15,3 0 0,2 0 16,1 2-16,2 0 0,1 0 16,3 1-16,1 1 0,0 1 0,3 3 15,3 0-15,1 0 16,3 1-16,0 2 0,2 4 16,0-2-16,0 1 0,7 3 0,1 2 15,-4 2-15,-2 3 0,1 2 16,-1 1-16,1 1 0,1 1 15,-1 0-15,-1 1 0,-3 0 16,-2-1-16,0 1 0,0 3 16,-3-3-16,-2-1 0,1 1 15,-1 3-15,-2-4 0,-1 1 0,-2-2 16,-2 1-16,-3 0 0,-2-1 16,-3-2-16,-4 0 0,-2-2 15,0-2-15,2-2 0,1 0 16,0-2-16</inkml:trace>
  <inkml:trace contextRef="#ctx0" brushRef="#br1" timeOffset="95047.0359">26788 10567 0,'0'0'0,"0"0"16,23 0-16,-5 0 0,2 1 0,12 2 16,5-2-16,1 1 0,-1 2 15,8 3-15,-3 0 16,-8-2-16,-5 0 0,-6-1 0</inkml:trace>
  <inkml:trace contextRef="#ctx0" brushRef="#br1" timeOffset="95239.7845">26662 10905 0,'0'0'0,"0"0"0,0 0 16,0 0-16,27 8 0,-27-8 0,44 8 15,-16-8-15,4 3 0,6 0 16,4-2-16,12 5 0,-1-2 15,1 1-15,-10 1 0,-9-3 16</inkml:trace>
  <inkml:trace contextRef="#ctx0" brushRef="#br1" timeOffset="95839.3897">27981 10728 0,'0'0'0,"0"0"16,0 0-16,0 0 0,29-4 0,-29 4 16,41-4-16,-15 1 0,3 0 15,6 2-15,6-1 16,13 1-16,0-3 0,19 1 0,4 3 16,10-1-16,-4 1 0,14 1 15,0-1-15,-8 0 0,-4 1 16,15 2-16,3 3 0,28-2 15,-17-4-15,-1 4 0,1 2 16,-13-1-16,-7 5 0,6-3 16,6 0-16,-9 1 0,-5 2 0,6-3 15,5-3-15,-9-1 0,-4-3 16,8 3-16,7 2 16,-12-1-16,-5 2 0,5 1 0,5 4 15,-9-4-15,-9-2 0,8 1 16,6 1-16,-11 0 0,-8-3 15,2 3-15,2 4 0,-6-5 16,-5-2-16,2 4 0,3 2 16,-14-3-16,-7-3 0,0 0 15,-1 3-15,-6-1 0,-5-2 0,-2 3 16,0-2-16,-10 1 0,-4-2 16,-2 0-16,-1 3 0,-7-4 15,-4 1-15,-4-2 0</inkml:trace>
  <inkml:trace contextRef="#ctx0" brushRef="#br1" timeOffset="96338.9207">28506 9538 0,'0'0'0,"0"0"15,0 0-15,-7 23 0,7-23 0,-7 23 16,1-4-16,0 0 0,-1 3 15,-1 2-15,-2 4 0,-2 6 16,1-1-16,-3 10 0,1 1 16,0-5-16,4-3 0,-1-1 15,1 1-15,0-4 0,1-6 0,2 5 16,0-3-16,4-6 0,3-8 16,2 0-16,3-7 15,-2 1-15,0-5 0,-2 1 0</inkml:trace>
  <inkml:trace contextRef="#ctx0" brushRef="#br1" timeOffset="96505.6187">28933 9892 0,'0'0'0,"10"0"0,5-3 15,3 2-15,2 0 0,14 1 16,8 0-16,6 0 0,0 1 15,10 0-15,3-1 0,-14 0 16,-10 0-16,-9 0 0</inkml:trace>
  <inkml:trace contextRef="#ctx0" brushRef="#br1" timeOffset="96860.3317">30205 9350 0,'0'0'0,"0"0"16,0 0-16,0 0 0,0 0 15,-19 19-15,19-19 0,-20 25 16,20-25-16,-26 30 0,9-8 15,-1-1-15,0 0 0,-4 13 16,2 5-16,3-2 0,0-3 0,0 8 16,2-3-16,5-3 0,4-3 15,0 5-15,3-2 16,2-7-16,1-4 0,2-2 16,2 0-16,0-5 0,-1-4 0,3-3 15,2-2-15,0-5 0,0-1 0,-2-7 16,0-4-16,-2-1 15,0 3-15,-1 1 0</inkml:trace>
  <inkml:trace contextRef="#ctx0" brushRef="#br1" timeOffset="97672.4272">29692 9580 0,'0'0'0,"0"0"0,0 0 0,24 4 0,-24-4 16,32 6-16,-8-2 16,2 0-16,2 1 0,12-2 15,4 3-15,-2-2 0,-4-2 0,12 4 16,1 4-16,-5-5 0,-4-4 16,9 0-16,-2 0 0,-7 2 15,-5 1-15,-4-4 0,-2-5 16,-5-1-16,-2 1 0,-4 0 15,-2-2-15,-4 2 0,-2-1 0,-3 0 16,-3 1-16,-3-1 16,-1 1-16,-2-1 0,-2 2 15,-1 0-15,-3 4 0,-2 0 16,-3 2-16,0 0 0,0 1 0,0 3 16,-1 1-16,0 2 0,0 0 15,0 2-15,-2 1 0,2 1 16,1 0-16,2 2 0,2 1 15,1-2-15,3 0 0,3-2 16,3 0-16,2-2 0,1-1 0,4 0 16,3-3-16,2 1 0,0-3 15,4-1-15,1-5 16,-1 1-16,-1 0 0,5-2 0,1-1 16,-3-1-16,-2-1 0,0-2 15,0-1-15,-3 0 0,-2 0 0,-3 2 16,-2-2-16,-2 3 15,0 0-15,-3 2 0,0 2 16,-2-1-16,0 2 0,-2 1 16,0 0-16,1 4 0,-1-2 0,-1 2 15,-1 1-15,0 0 0,-1 1 16,2 1-16,1 1 16,0-1-16,1-1 0,2-1 0,-1 1 15,1-1-15,2 0 0,1 1 16,3-3-16,0-1 0,1 0 0,2-1 15,2 2-15,0 0 16,2 0-16,3 0 0,-1-2 16,0-1-16,-1-1 0,-1 1 15,1 1-15,-3 0 0,-3 0 0,0 2 16,0 3-16,-1-3 0,-1 1 16,0 2-16,-2 2 0,-1-1 15,-2-1-15,1 5 0,-3 1 16,0-4-16,0 0 0,1 1 15,-2 2-15,0-4 0,0-2 0,0 1 16,0-1-16,0-1 16,-1-4-16,2 1 0,-2-3 15,0-1-15,0-2 0,0 1 0,0 0 16,0 1-16</inkml:trace>
  <inkml:trace contextRef="#ctx0" brushRef="#br1" timeOffset="97956.5861">31259 9323 0,'0'0'16,"0"0"-16,0 0 0,0 0 0,0 0 16,27 2-16,-27-2 0,0 0 15,27 14-15,-22-7 0,-1 2 16,0-1-16,-3 0 0,-3 1 15,-4 1-15,0 2 0,-1 0 0,-1 0 16,0-1-16,2-1 16,0-2-16,2 1 0,1-2 15,0-1-15,2 0 0,6 1 16,5-1-16,3 1 0,5-3 0,3-1 16,4-1-16,7-1 0,1-2 15,-6 1-15,-3-1 0,-4 0 16</inkml:trace>
  <inkml:trace contextRef="#ctx0" brushRef="#br1" timeOffset="98359.6106">31986 9671 0,'0'0'0,"0"0"0,0 0 0,-12 23 15,4-12-15,-1 2 0,-2 1 16,-3 0-16,-1 2 0,-8 3 15,-4-1-15,1 0 0,-1-4 0,-7 3 16,-2-2-16,3-4 16,2 0-16,-2-6 0,-3 1 15,2-3-15,1-3 0,2-2 0,0-5 16,4 0-16,1-2 0,-1-3 16,4-2-16,2 1 0,2-2 15,7 1-15,5 0 0,5 1 16,2 3-16,4-1 0,4-1 15,2 2-15,1 0 0,3 3 16,3 3-16,3 1 0,2 1 16,2 0-16,2 4 0,-2 1 15,0 1-15,4 4 0,3 2 16,-2 0-16,1 3 0,3 0 0,2 3 16,6 4-16,-3 1 0,-2-1 15,-1 3-15,-2 3 0,-2 2 0,-3 2 16,-4 4-16,-5-8 15,-5-6-15,-3-2 0</inkml:trace>
  <inkml:trace contextRef="#ctx0" brushRef="#br1" timeOffset="98889.9579">28476 11469 0,'0'0'0,"-2"7"0,-1 4 16,-1 1-16,0-1 0,-3 7 15,-1 2-15,-1 1 0,0 2 0,-2 5 16,1-3-16,1-3 15,1-1-15,4-3 0,4-3 16,3-5-16,3-3 0,-2-3 16,0 1-16,-2-3 0</inkml:trace>
  <inkml:trace contextRef="#ctx0" brushRef="#br1" timeOffset="99130.5347">29266 11381 0,'0'0'15,"0"0"-15,26 0 0,-6 0 16,3 2-16,14 0 0,5 1 16,2-2-16,2 4 0,10 0 0,1-1 15,4 1-15,-3 0 0,-7 1 16,-4-1-16,-1 1 0,-6-5 15,-6 3-15,-4-1 0,-8-6 16,-7-1-16,-5 1 0,-2 2 16,-3-2-16</inkml:trace>
  <inkml:trace contextRef="#ctx0" brushRef="#br1" timeOffset="99389.167">29782 11256 0,'0'0'0,"0"0"0,0 0 15,-16 22-15,8-13 0,-2 3 16,-1 6-16,-4 4 0,2 2 0,0 5 16,0 3-16,1 0 0,-1-3 15,0 10-15,2 2 0,1-4 16,1-1-16,3-2 0,1 0 15,3-2-15,2-4 0,3 1 16,3-4-16,-2-7 0,1-4 0,-2-2 16</inkml:trace>
  <inkml:trace contextRef="#ctx0" brushRef="#br1" timeOffset="99756.6597">30728 11202 0,'0'0'0,"0"0"16,0 0-16,-7 18 0,7-18 15,-11 22-15,4-4 0,-2 0 16,0 5-16,-1 0 0,1 2 16,-3 10-16,0-2 0,0 5 15,1-1-15,0 9 0,2-6 0,1 2 16,3-4-16,2-4 0,1 0 16,5 3-16,2-4 0,1-5 15,-1-3-15,2-6 0,1-2 16,-3-6-16,1-4 0,-2-2 15,0-1-15,-1-4 0,-3-2 0,0 2 16,0-3-16,0 3 16</inkml:trace>
  <inkml:trace contextRef="#ctx0" brushRef="#br1" timeOffset="100689.2341">30375 11467 0,'0'0'0,"0"0"0,0 0 0,0 0 16,0 0-16,0 0 0,0 0 16,35 4-16,-35-4 0,39 3 15,-11 3-15,3-1 0,3 2 16,5 0-16,6 3 0,5 1 0,-5-3 16,11 4-16,-1-3 15,1 2-15,-6 0 0,-7-4 0,-5 2 16,-5-4-16,-4 0 0,-4-3 15,-3-4-15,-2 1 0,-1-1 16,-4-2-16,-2-1 0,-5-2 16,1-1-16,-2-2 0,-3-1 15,0 0-15,-2 0 0,-3 1 0,-3-1 16,-1 3-16,-2 2 0,-1 1 16,0-1-16,-2 3 0,-1 1 15,-1 0-15,-1 2 16,0 0-16,0 2 0,-1 2 0,-2 1 15,2 2-15,0 2 0,-1 3 16,1 1-16,2 2 0,1 0 0,2-1 16,2-1-16,2 0 15,0 1-15,4-2 0,2 0 16,2 0-16,0 0 0,5-3 0,4 0 16,0-1-16,1-1 0,1-3 15,3-1-15,-1-2 0,1-1 16,0-2-16,0-1 0,1-1 15,0-3-15,-3 2 0,-1-3 16,0 1-16,-2 0 0,0 0 16,0-2-16,-2 0 0,-1 1 0,-2 0 15,0 3-15,-2-2 0,0 3 16,-2 0-16,-1 1 0,-2 3 16,3-2-16,-3 4 0,0 2 15,-1-1-15,-1 1 0,1 1 16,-1 0-16,1 2 0,1-1 0,0 2 15,0-1-15,0 1 16,0-2-16,0 1 0,0 0 16,1-2-16,0 0 0,0 0 15,2 0-15,-1-2 0,1 0 0,1-1 16,3-2-16,0 0 0,-1-2 16,2-1-16,1 1 0,0-3 15,-1 0-15,2-1 0,0-1 16,-1 3-16,0-3 0,1 2 15,1-1-15,0 0 0,0 2 16,0-3-16,-1 3 0,0 0 16,-1 1-16,-2 2 0,1 0 15,-1 1-15,-2 1 0,1 0 16,-1 3-16,1-1 0,-2 1 0,0 3 16,-2 0-16,-1 2 0,0 0 15,-1 1-15,-1 1 16,0 0-16,-1 1 0,-2 0 0,0 1 15,-1-2-15,2 0 0,1 1 16,1-1-16,0-4 0,0 4 16,-2-4-16,1-1 0,1-1 15,0 0-15,1-3 0,0-2 16,0 0-16,1-6 0,0 2 16,0 1-16,0-2 0</inkml:trace>
  <inkml:trace contextRef="#ctx0" brushRef="#br1" timeOffset="100989.408">31749 11256 0,'0'0'16,"0"0"-16,0 0 0,0 0 0,27 4 15,-27-4-15,22 9 0,-22-9 16,22 11-16,-13-3 0,-2 0 15,0-1-15,-3 3 0,-4-2 16,-3-1-16,-2 3 0,-3-2 0,-3 1 16,-2-1-16,-1 0 15,1-1-15,-5 3 0,1-2 16,2-1-16,3 2 0,2-1 16,2-2-16,2-1 0,3-1 0,7 2 15,7-2-15,4-3 0,3 4 16,12-3-16,4 1 0,0 0 15,1-2-15,0 2 0,-6-2 16,-6 0-16</inkml:trace>
  <inkml:trace contextRef="#ctx0" brushRef="#br1" timeOffset="101489.4374">32403 11592 0,'0'0'0,"0"0"16,0 0-16,-5 21 0,5-21 15,-9 21-15,1-6 0,-2 0 16,-2 2-16,-3 1 0,-3 3 16,0-1-16,0 3 0,-10 3 15,-2-1-15,3 0 0,0 0 0,-5 4 16,0-3-16,0-4 0,1-3 16,4-3-16,1-3 15,3-4-15,2-5 0,0-3 0,2-3 16,-1 0-16,1-2 0,0-4 15,2-5-15,2 0 0,4-1 16,2-4-16,1-6 0,2 2 0,3 2 16,3 2-16,3 2 15,1 1-15,2 0 0,3 0 0,2 0 16,1 2-16,0 4 0,0 0 16,1 0-16,2 4 15,0 2-15,4 3 0,2 1 0,-1 3 16,0 3-16,-1 2 0,1 2 15,-1 3-15,0 2 0,1 4 16,2 1-16,-2 2 0,-1 1 0,-1 2 16,0 1-16,-3 2 15,1-1-15,3 8 0,3 3 16,-2-5-16,-1-2 0,0 3 0,0 2 16,-4-3-16,-2-1 15,0 1-15,2 0 0,-5-6 0,-3-3 16,0 5-16,-1 1 15,-6-9-15,-3-2 0,1-6 0,0-2 16,1-2-16</inkml:trace>
  <inkml:trace contextRef="#ctx0" brushRef="#br1" timeOffset="102131.6656">28472 11124 0,'0'0'0,"0"0"0,0 0 0,0 0 15,14 15-15,-14-15 0,7 18 16,-4-4-16,0 0 0,0 3 15,-1-2-15,-1 3 0,-1 0 0,-1 0 16,0 3-16,-3 4 0,0 0 16,-1 3-16,-2-3 0,0 0 15,1-1-15,-2 1 16,-1 1-16,2-1 16,3 0-16,0-3 0,-1-4 0,2 3 15,2-1-15,0-7 0,1-1 16,-1-1-16,0-1 15,-1-1-15,1-1 0,1-2 16,0-2-16,0 0 0,0-1 0,0-1 16</inkml:trace>
  <inkml:trace contextRef="#ctx0" brushRef="#br1" timeOffset="102952.9171">14084 8749 0,'0'0'15,"0"0"-15,0 0 0,0 0 0</inkml:trace>
  <inkml:trace contextRef="#ctx0" brushRef="#br1" timeOffset="112906.3677">17674 13636 0,'0'0'0,"0"0"0,0 0 16,0 0-16,0 0 0,0 0 0,0 0 16,0 0-16,0 0 0,0 0 15,33-9-15,-33 9 0,23-7 16,-23 7-16,25-6 15,-10 2-15,0 2 0,4 0 0,3-1 16,-1 0-16,-1 0 0,3 0 16,2 2-16,7-1 0,-1 1 0,0 0 15,0-1-15,-1 1 16,-2 1-16,1-1 0,1-1 16,2 0-16,-5 1 0,1 0 15,-1 0-15,0-1 0,-2 1 0,0 1 16,-2-1-16,-3 2 0,-4 0 15,1 2-15,-2 1 0,-1-1 16,0 0-16,-4 0 16,-1 1-16,-2-1 0,-4-1 0,1 0 15,-2 0-15,0 0 0</inkml:trace>
  <inkml:trace contextRef="#ctx0" brushRef="#br1" timeOffset="113339.9473">18022 13769 0,'0'0'16,"0"0"-16,0 0 0,0 0 0,0 0 15,26 3-15,-26-3 16,24 5-16,-24-5 0,26 8 15,-9-3-15,0 1 0,2 0 0,-1 1 16,-2 0-16,0 1 0,-3 1 16,1 3-16,-1 1 0,-5 0 15,0-2-15,-5 1 0,-4 0 16,-2 0-16,-1 1 0,-6 0 16,-5 0-16,1-1 0,1-3 0,-2 3 15,1 0-15,-1 0 0,-2 0 16,2-2-16,-1-2 0,3 1 15,1-2-15,2 2 0,2-2 16,3 0-16,0 1 0,6 0 16,5-1-16,3 0 0,2-1 15,4 1-15,5-3 0,2 0 16,2-1-16,2-3 0,0 2 16,0-3-16,-2 0 0,4-6 15,0-1-15,-6 1 0,-4 1 0,-4 1 16</inkml:trace>
  <inkml:trace contextRef="#ctx0" brushRef="#br1" timeOffset="114040.8722">18293 12973 0,'0'0'0,"0"0"0,0 0 0,0 0 16,0 0-16,0 0 0,0 0 16,0 0-16,0 0 0,0 0 15,0 0-15,0 0 0,0 0 0,-23 15 16,23-15-16,-21 23 0,21-23 15,-25 28-15,13-10 16,0-1-16,1-1 0,-6 8 0,1 1 16,-1 0-16,2 0 0,0-2 15,3 0-15,2-3 0,1-1 0,2 4 16,1-1-16,2-5 16,0-2-16,2 1 0,1 0 0,2-2 15,1-3-15,3-1 0,0-1 16,3-3-16,1-1 0,2-2 15,2-1 1,4-4-16,3-3 0,-2 1 16,0-3-16,1-2 15,-1-6-15,1 2 0,0 0 0,3-6 16,0-1-16,0 1 0,-1-1 16,-2-1-16,-2-1 0,-1 2 15,-4 2-15,-1-1 0,-2 0 16,-1 1-16,-2-1 0,-1 2 15,-2-2-15,-2 2 0,0 1 0,-3 2 16,-2-1 0,-4 1-16,-2-1 0,-1 6 15,-1 2-15,-4-1 0,0 3 16,5 1-16,1 1 0,-1 1 16,0 3-16,1 1 0,0 1 0,0 0 15,0 1-15,1 1 0,2 0 16,1 2-16,2 1 0,1 2 15,2-1-15,3 3 0,3 2 16,0 0-16,1 0 0,3 2 16,3 2-16,2-2 0,3-1 0,-3-2 15,-2-2-15,-2-2 16</inkml:trace>
  <inkml:trace contextRef="#ctx0" brushRef="#br1" timeOffset="115340.1098">21043 12336 0,'0'0'16,"0"0"-16,0 0 0,0 0 0,0 0 15,10-19-15,-10 19 0,0 0 16,0 0-16,0 0 0,0 0 15,0 0-15,0 0 0,0 0 16,0 0-16,0 0 0,0 0 16,0 0-16,-18 19 0,18-19 15,-21 20-15,21-20 0,-25 28 16,11-11-16,2 1 0,-4 5 16,-2 2-16,0 0 0,1-1 0,-1 3 15,2 1-15,0-2 0,3 0 16,-1 8-16,1 1 0,4-3 15,0-2-15,2-2 0,2-2 16,1 0-16,2 1 0,2-2 16,2-1-16,3-4 0,0-3 0,3 0 15,1 1-15,1-4 16,0-2-16,2-1 0,0-1 16,-1-2-16,0-1 0,2-3 0,3-4 15,2-1-15,3 1 16,-3-3-16,1-2 0,-3 0 15,-1-1-15,3-4 0,0-1 0,1-4 16,-1-1-16,1-3 0,0-1 16,-3 0-16,0 0 0,-3-3 15,-2-2-15,-2 1 0,0-1 16,-3 0-16,0-1 0,-3 0 16,-1-1-16,0 1 0,-1 2 15,-2-1-15,-2 1 0,-1 0 16,-2 1-16,0 1 0,-2 0 0,-2 3 15,-2 1-15,0 3 0,-1 3 16,-1-2-16,1 0 0,-1 2 16,0 2-16,-2 0 0,-2 2 15,-1 4-15,-2 3 0,2 1 16,1-1-16,2 1 0,1 1 16,0 2-16,-1 4 0,1-2 15,1 1-15,0 2 0,1 2 16,3 0-16,1 0 0,3 2 0,0 1 15,4 0-15,2 1 0,5 0 16,1 2-16,4 0 0,2 1 16,5 3-16,3 1 0,6 3 15,1-1-15,-1-2 0,-1 1 16,3-3-16,1 2 0,-1-2 16,1 1-16,-1 0 0,-4-4 0,-5-3 15,-5-3-15,-3-2 0</inkml:trace>
  <inkml:trace contextRef="#ctx0" brushRef="#br1" timeOffset="116523.964">22776 13789 0,'0'0'0,"0"0"0,0 0 16,0 0-16,0 0 0,0 0 15,0 0-15,0 0 0,0 0 0,14-19 16,-14 19-16,0 0 0,0 0 15,0 0-15,21-14 0,-21 14 16,0 0-16,20-4 16,-20 4-16,27 0 0,-12 0 0,3 0 15,1 1-15,-1 0 0,1 0 16,3 1-16,1 0 0,6-1 16,-1-2-16,-1 2 0,1 2 15,-1-1-15,0 1 0,-2-2 16,-1 2-16,-2 1 0,-1 0 0,-2-1 15,-2 1-15,-3-1 16,-1 0-16,-5 0 0,-4-3 16,0 1-16,-1 0 0,0 0 0</inkml:trace>
  <inkml:trace contextRef="#ctx0" brushRef="#br1" timeOffset="116907.1102">22929 13874 0,'0'0'0,"0"0"16,0 0-16,0 0 0,24 11 0,-24-11 15,27 9-15,-8-3 0,2 1 16,1 1-16,2 3 16,-1 0-16,0 2 15,-2-1-15,-3-2 0,0 5 16,-5 1-16,-4 0 0,-4-5 0,-5 1 15,-5-1-15,-3-2 0,-2 1 16,-2-2-16,-2 1 0,-3-1 16,-2-1-16,2 1 0,0 3 15,2-1-15,2 1 0,0-3 16,1 2-16,3-2 0,4 0 0,1 1 16,1-2-16,3 2 0,3-2 15,3 0-15,5-2 16,5-1-16,2 1 0,2-2 0,2 0 15,-1-2-15,-1 1 0,1-5 16,1-4-16,-2-1 0,-2-2 16,-1-8-16,-4-4 0,-2 4 0,-2 3 15,-1 4-15</inkml:trace>
  <inkml:trace contextRef="#ctx0" brushRef="#br1" timeOffset="117540.3081">23146 13004 0,'0'0'0,"0"0"15,0 0-15,0 0 0,0 0 0,0 0 16,0 0-16,0 0 0,0 0 15,-15 21-15,15-21 0,-17 25 16,17-25-16,-18 31 0,8-12 16,0 1-16,0 1 0,0 2 15,1 1-15,0 5 0,0-2 0,1 3 16,0 2-16,2-4 0,0-1 16,2 5-16,1-1 15,2-4-15,1-3 0,3-2 16,-1-2-16,0-2 0,0-1 0,3-3 15,0-2-15,1-5 0,0-2 16,3-3-16,1-4 0,1-1 16,1-1-16,1-3 0,2-4 15,-2-1-15,-1 0 0,1-3 16,2-3-16,0 1 0,2 0 16,0-8-16,-2-2 0,-2 2 0,-1 0 15,-1-3-15,0-2 16,-3 2-16,-2 3 0,-1-2 0,-2 0 15,-2 1-15,-1 2 0,-2 0 16,-1 1-16,-3 3 0,0 2 16,-4 2-16,-2 0 0,-1 2 15,2 2-15,0 1 0,0 2 16,1 1-16,2 3 0,-2 2 16,-1 3-16,1 1 0,1 3 0,2 0 15,2 3-15,0 1 0,2 1 16,2 3-16,3 2 0,3 2 15,1 0-15,3 3 16,3 2-16,2-1 0,3 1 0,6 7 16,4 1-16,-3-4 0,-2-4 0,-3-3 15,-4-4-15,-3-2 0</inkml:trace>
  <inkml:trace contextRef="#ctx0" brushRef="#br1" timeOffset="118324.1143">26552 12981 0,'0'0'0,"0"0"16,0 0-16,0 0 0,0 0 0,29-6 15,-29 6-15,29-4 16,-12 2-16,2 2 0,3-1 16,1 2-16,2 1 0,11 2 0,1 2 15,-1-2-15,0 1 0,9 0 16,0 0-16,-2 1 0,-1-1 15,0 1-15,1 1 0,-3 0 16,-3-2-16,5 2 0,-3 1 16,-6-2-16,-3-1 0,-1 2 15,2 2-15,-4-4 0,-4-2 16,-6 0-16,-3 0 0,-4-2 16,-5-1-16,0-1 0,-2 1 0,-1-1 15</inkml:trace>
  <inkml:trace contextRef="#ctx0" brushRef="#br1" timeOffset="118757.0785">26913 13115 0,'0'0'0,"0"0"16,0 0-16,25 14 0,-25-14 15,26 11-15,-9-3 0,1 0 16,-1 1-16,3 1 0,1 0 16,2 4-16,-2 0 0,-2 0 15,-4 0-15,0-2 0,-3-1 0,-3 0 16,-4-1-16,-2 1 16,-1 1-16,-8-2 0,-4-2 15,-2 0-15,-1-2 0,-4 1 16,-3 0-16,2-1 0,0 0 0,-2 0 15,-1 1-15,1-1 0,2 0 16,-2 2-16,2 0 0,6-2 16,2 0-16,2 0 0,3 2 15,0-1-15,3-1 0,9 3 16,7 1-16,3 1 0,3 0 0,5 2 16,5 0-16,-2 0 0,1-1 15,5 1-15,-1 0 0,-3-4 16,-2-3-16,-3-5 0,-2-5 15,-3-2-15,-3-4 0,-4 3 16,-2 0-16,-2 2 0</inkml:trace>
  <inkml:trace contextRef="#ctx0" brushRef="#br1" timeOffset="119490.8683">27269 12343 0,'0'0'0,"0"0"15,0 0-15,0 0 0,0 0 0,0 0 16,0 0-16,0 0 0,0 0 15,0 0-15,0 0 16,-26 10-16,26-10 0,-15 14 0,15-14 16,-22 20-16,22-20 0,-25 24 15,10-6-15,1 0 16,1-1-16,-3 5 16,3 2-16,1 0 0,2 0 15,2-1-15,2-3 0,1 1 16,2 0-16,1-2 0,1-2 0,1 0 15,1 1-15,2-3 0,2-1 16,4-2-16,3-3 16,2 0-16,0-1 0,0-3 0,1 0 15,0-2-15,1-1 0,2-4 16,2-2-16,-1 0 0,0-1 16,-2-2-16,0-2 0,-2 0 0,0-1 15,1-5-15,0-2 16,-5 2-16,-1-2 0,-3 0 15,0-1-15,-2 1 0,0 1 0,-2-5 16,-1 1-16,-2 0 0,-2 0 16,-1 0-16,-3 0 0,1 2 15,-1 1-15,-1 1 0,-3 2 16,-1 1-16,0 2 0,-3 0 16,-1 1-16,3 5 0,0 1 15,-1 1-15,2 0 0,0 2 16,2-1-16,0 2 0,0 2 15,0 0-15,1 1 0,2 1 16,0 1-16,3 0 0,2 2 0,1 2 16,1 0-16,2 2 0,2 2 15,1 1-15,3 1 0,2 0 16,3 0-16,1-1 0,-1 2 16,0-2-16,1 1 0,-2 0 15,0 2-15,-1-1 0,-1-2 16,0 0-16,-1-4 0,-1-2 0,-1 0 15,-2-2-15</inkml:trace>
  <inkml:trace contextRef="#ctx0" brushRef="#br1" timeOffset="121774.3423">14754 14844 0,'0'0'16,"0"0"-16,0 0 0,0 0 0,0 0 15,0 0-15,0 0 0,-5 28 16,5-28-16,-5 29 0,1-10 15,0 1-15,0 2 0,-2 3 16,-1 4-16,-2 10 16,-1-3-16,0 6 0,0 1 0,-1 8 15,1 2-15,2-3 0,4 0 16,0 6-16,2-6 0,4 0 16,5 0-16,1-6 0,1-5 0,3 6 15,1-5-15,-1-5 0,-1-5 16,1-2-16,0-3 0,3-7 15,1 0-15,0-9 0,0-3 16,0-3-16,-3-1 0,-1-6 16,-1-5-16,-2 2 0,-3 3 15,0 0-15</inkml:trace>
  <inkml:trace contextRef="#ctx0" brushRef="#br1" timeOffset="122008.3353">14295 15173 0,'0'0'16,"0"0"-16,0 0 0,0 0 0,30 3 16,-30-3-16,27 4 15,-27-4-15,38 4 0,-14 2 0,4 2 16,2 2-16,4 0 0,10 4 15,2 1-15,-6-4 0,-7 0 16,-6-4-16</inkml:trace>
  <inkml:trace contextRef="#ctx0" brushRef="#br1" timeOffset="123057.1703">15397 15330 0,'0'0'0,"0"0"0,0 0 16,0 0-16,-7-19 0,7 19 15,-7-20-15,7 20 0,-10-18 0,3 13 16,-3-1-16,-2 2 0,-2 3 16,0 1-16,0 1 0,-2 3 15,1 0-15,-8 6 0,-4 1 16,4 2-16,2 1 0,2 2 15,3 7-15,0-4 0,3 3 16,0 6-16,3 3 0,2-4 0,4 0 16,3-1-16,2 1 15,2-4-15,2-1 0,2-4 0,5-1 16,2-2-16,1-2 0,2-5 16,-1-1-16,-1-1 0,-2-5 15,1-4-15,2-5 0,-2 1 16,-1 0-16,1-4 0,2-6 15,-3-1-15,-1 3 0,0-6 16,0-5-16,-2 2 16,-1 1-16,-1 0 0,-1 1 0,-1 3 15,0 1-15,-2 2 0,1 5 16,-2 0-16,-1 1 0,0 3 16,0 3-16,1 4 0,-1 3 15,-2-2-15,0 5 0,0 1 16,0 1-16,-1 6 0,0 0 15,0 1-15,1 3 0,0 0 0,0 6 16,1-2-16,0 3 0,1 0 16,0-1-16,1 2 15,2-2-15,0-2 0,1-2 0,-1-1 16,1-4-16,-2-2 0,1-2 16,-2-4-16,0-2 0,3-5 15,2-2-15,0-3 0,2-1 0,0-3 16,1-2-16,0-3 0,-1 0 15,1-4-15,0-3 16,0-1-16,0 1 0,5-4 0,-1 2 16,0 0-16,-1 1 0,-1 1 15,-1 1-15,-2 3 0,-1 0 16,-1 6-16,-2 1 0,0 3 16,-1 3-16,-1 3 0,-1 1 15,0 1-15,1 3 0,-2 3 16,0 3-16,0 1 0,0 0 0,0 3 15,-1 2-15,0 0 0,0 2 16,-1 0-16,0 3 0,0-3 16,0 0-16,0-1 0,0-2 15,0-1-15,0-3 0,0-2 16,0-2-16,0-1 0,0 0 16,1-5-16,-1-1 0,3 0 15,-1-7-15,2 1 0,0-1 16,3-5-16,2 1 0,2-7 15,0-3-15,0 3 0,-1 0 0,0 0 16,-1-1-16,1 1 0,-1-2 16,0 4-16,0 0 0,-1 2 15,-1 5-15,0-1 0,-2 3 16,1 0-16,-1 4 0,0 2 16,-2 1-16,0 1 0,1 5 0,-2-1 15,0 5-15,0 1 0,1 0 16,-1 6-16,0 4 15,-2-2-15,0 4 0,-1 0 0,0-1 16,0 2-16,0-2 0,0 1 16,1 0-16,0-1 0,0-1 15,2 4-15,1 0 0,-1-7 16,0-2-16,0-3 0</inkml:trace>
  <inkml:trace contextRef="#ctx0" brushRef="#br1" timeOffset="123359.825">16055 15604 0,'0'0'0,"0"0"15,0 0-15,0 0 0,25-7 0,-25 7 16,31-3-16,-31 3 15,41-1-15,-15 0 0,6 1 16,1 0-16,2 1 0,13 3 16,4 4-16,6-1 0,-2 2 0,12 0 15,3-2-15,-8 3 0,-5-2 16,10 8-16,2 2 16,-10-2-16,-5-2 0,-6 0 15,-12-3-15,-12-2 0,-8-4 0,-3 2 16,-4-4-1,-3 0-15</inkml:trace>
  <inkml:trace contextRef="#ctx0" brushRef="#br1" timeOffset="123757.9719">16366 15817 0,'0'0'0,"0"0"15,0 0-15,23 5 0,-23-5 16,33 9-16,-10-3 0,3 1 16,2-1-16,12 9 0,2 3 15,-2-2-15,-2-7 0,6 5 0,-3-1 16,-6 1-16,-4 1 0,-4 2 16,-4 1-16,-7-2 0,-5 0 15,-9 0-15,-9 0 16,-1-3-16,-1 1 0,-8 4 0,-7 0 15,-1 2-15,1-1 0,-7 2 16,-1 0-16,1-4 0,1-1 0,4 2 16,2 1-16,5-2 15,6 0-15,4-2 0,5-1 16,4 1-16,4-2 0,12 0 16,10-1-16,-3-6 0,2-1 0,14-1 15,5-2-15,1 1 0,2-1 16,2-4-16,3-1 0,-6-3 15,-3-6-15,-4 2 0,-10 2 16,-7 3-16</inkml:trace>
  <inkml:trace contextRef="#ctx0" brushRef="#br1" timeOffset="124424.7517">16800 14822 0,'0'0'0,"0"0"16,0 0-16,0 0 0,0 0 0,0 0 15,0 0-15,0 0 0,0 0 0,0 0 16,-15 25-16,15-25 15,-21 21-15,21-21 0,-22 34 16,9-14-16,-1 2 0,-1 3 16,-2 3-16,-1 5 0,1-1 0,-2 7 15,3 0-15,3-3 0,3 0 16,1-4-16,2 0 16,3-4-16,2-2 0,3-1 0,2-1 15,1-6-15,2-3 0,1-1 16,1-3-16,3-1 0,2-6 15,0-1-15,1-3 0,2-4 16,0-5-16,3 0 0,1-4 16,0-1-16,1-1 0,-3-3 15,-1-3-15,-1-3 0,2-2 0,-1 0 16,-1-1-16,-2 1 0,0-2 16,-1-4-16,-1 2 0,-3-1 15,-3 2-15,0-3 0,-1 0 16,-3 3-16,-5 4 0,0 0 15,-2 1-15,-3 5 0,0 2 16,-5 0-16,-3 2 0,0 4 16,-2 0-16,3 4 0,-2 3 15,1 1-15,-2 3 0,0 0 16,1 3-16,1-1 0,3 3 0,0 3 16,1 3-16,3 3 0,2-3 15,3 6-15,2 1 16,2 0-16,2 1 0,3 1 0,4-2 15,2 0-15,3 1 0,4 2 16,4 3-16,-1-2 0,-1-4 16,1 0-16,1-1 0,-1-2 15,0-1-15,-3-3 0,-4-1 16,-3-3-16</inkml:trace>
  <inkml:trace contextRef="#ctx0" brushRef="#br1" timeOffset="126258.3331">15996 14634 0,'0'0'0,"0"0"0,0 0 16,0 0-16,0 0 0,0 0 15,0 0-15,0 0 0,0 0 0,0 0 16,27-5 0,-27 5-16,31 11 0,-12-7 0,0 3 15,2-2-15,0 2 0,0-1 16,0 1-16,3 0 0,-1 1 0,-6-2 16,-3 1-16,-4-2 0,-3 3 15,-6-1-15,-4 2 0,-5-2 16,-3-2-16,-3 1 0,-4-1 15,-4 1-15,-3-2 0,0 2 16,1 1-16,0 0 0,-1-3 0,-3 1 16,3 1-16,4-3 0,3 1 15,4-1-15,3-2 0,4 2 16,3 1-16,3 0 0,3 2 16,5-2-16,4 0 0,4-1 15,0 1-15,6-1 0,5 1 16,2 3-16,4 0 15,5 0-15,1 4 0,2-3 0,-8-1 16,-6 0-16</inkml:trace>
  <inkml:trace contextRef="#ctx0" brushRef="#br1" timeOffset="126624.811">17492 15487 0,'0'0'0,"0"0"16,0 0-16,31-4 0,-31 4 0,36 0 15,-9 3 1,0-2-16,1-1 0,8 3 0,2-3 15,-3 4-15,-2-1 0,1 1 16,-6 0-16,-6-2 0</inkml:trace>
  <inkml:trace contextRef="#ctx0" brushRef="#br1" timeOffset="126808.173">17422 15808 0,'0'0'0,"0"0"0,0 0 16,0 0-16,0 0 0,31 21 16,-31-21-16,35 11 0,-11-3 0,8-1 15,6 0 1,-5 0-16,-3-1 0,-5-1 0</inkml:trace>
  <inkml:trace contextRef="#ctx0" brushRef="#br1" timeOffset="127392.2145">18340 15937 0,'0'0'0,"0"0"15,0 0 1,25-6-16,-25 6 0,29-7 0,-29 7 16,33-5-16,-8 1 0,1 1 15,0 2-15,14-2 0,4 2 16,0 0-16,1 2 0,15-2 15,2 1-15,-4-1 0,-3 1 0,17 1 16,2 3-16,5 1 16,-6-1-16,15 2 0,1-2 15,-10 0-15,-9 1 0,39 4 16,-4 1-16,-19-2 0,-12-2 0,7 3 16,5 1-16,-11-3 0,-7-3 15,9 3-15,6 0 16,-8 1-16,-3 2 0,3-1 0,4 0 15,-6 0-15,-6-2 0,2 2 16,2 5-16,-10-4 0,-8-2 0,11-5 16,7-2-16,-10 0 0,-8 1 15,5 3-15,5 5 16,-10-2-16,-8-1 0,5 1 16,4 1-16,-12 2 0,-9 1 15,-10-5-15,-6-4 0,5-2 0,3-1 16,-8 0-16,-5 0 0,-7 2 15,-5 2-15,-3-2 0,-3-4 16,-4-5-16,-3-5 0,6 5 16,0 1-16,2 1 0</inkml:trace>
  <inkml:trace contextRef="#ctx0" brushRef="#br1" timeOffset="127858.7587">18693 14856 0,'0'0'16,"0"0"-16,0 0 0,0 0 0,0 0 0,-10 30 15,10-30-15,-6 33 16,4-15-16,-1 6 0,-1-1 16,1 1-16,0-2 0,-1 10 15,1 3-15,0 1 0,1 0 16,-1 0-16,1 0 0,0 3 0,1-3 16,0-4-16,1 0 15,0-4-15,1-6 0,0 3 0,1-1 16,-1-6-16,0-3 0,1-4 15</inkml:trace>
  <inkml:trace contextRef="#ctx0" brushRef="#br1" timeOffset="128057.4334">19046 15194 0,'0'0'0,"0"0"0,0 0 15,29-3-15,-14 2 0,3 1 16,6-3-16,1 3 0,2 0 16,12 2-16,1-1 0,-2-1 0,1 1 15,7 2-15,0 0 16,-10-2-16,-6-1 0,-6 3 0</inkml:trace>
  <inkml:trace contextRef="#ctx0" brushRef="#br1" timeOffset="128879.955">20132 15023 0,'0'0'0,"0"0"16,0 0-16,0 0 0,2-26 15,-2 26-15,0-22 0,-1 9 16,0 2-16,-1 0 0,-1 1 16,0-1-16,0 0 0,-2 0 15,0 1-15,-3 2 0,-1-2 0,-4 6 16,-5 1-16,2-1 0,-1 4 16,-7 4-16,-2-1 15,-1 7-15,0 2 0,1 5 0,2 1 16,-4 7-16,3-3 0,3 3 15,2 3-15,4 1 0,1-4 0,5 7 16,3 0-16,0 4 16,3 0-16,5-1 0,4-3 15,1-6-15,0-1 0,4 2 0,3-1 16,4-6-16,3-4 0,3-3 16,2-5-16,1 0 0,-1-1 15,4-5-15,4-2 16,-3-6-16,-4-1 0,1-4 0,-1 0 15,-2-3-15,-1 0 0,-1 0 16,-1-2-16,-3-1 0,-5-1 0,-3-3 16,-2 0-16,-3 2 15,0 2-15,-4 2 0,-2 1 0,0 4 16,1 2-16,-1-2 16,0 3-16,-1 3 0,1 0 0,-2 1 15,-1 3-15,0 0 0,1 0 0,1 3 16,2-3-16,-1 4 15,1 2-15,3 2 0,1 3 16,2-3-16,-1 2 0,4 1 16,2-1-16,3-2 0,2 1 0,3-1 15,2 0-15,-1-2 0,-1-2 16,6 2-16,1-4 0,0 1 16,-1-3-16,5 3 0,-2-2 15,2-1-15,0 3 0,-3-3 16,1 3-16,-6-3 0,-3 1 15,-4 1-15,-1-1 0,-2 3 16,-2-1-16,-5 1 0,0 0 16,-2 2-16,-1-2 0,-2 3 15,-1 1-15,-2-1 0,-3 2 0,-4 0 16,-3 1-16,-2 0 0,-2-2 16,0 2-16,1 1 15,0-3-15,1-1 0,0 0 0,-1-1 16,3-1-16,1-2 0,3 0 15,3-2-15,4-4 0,4 2 0,-2 1 16,3-3 0,-3 3-16</inkml:trace>
  <inkml:trace contextRef="#ctx0" brushRef="#br1" timeOffset="129407.8355">21273 15075 0,'0'0'0,"0"0"0,0 0 0,0 0 15,-20 12-15,20-12 0,-17 14 16,4-4-16,-2 1 0,-2 3 16,-1 2-16,0 2 0,2-1 15,-5 8-15,1 3 0,1-3 0,1 1 16,0 9-16,1 0 0,6-6 15,3-1-15,4-2 0,3-1 16,3 0-16,4-3 0,1-1 16,3-1-16,2-5 0,2-1 0,4-6 15,5 1-15,1-4 0,0-3 16,1-4-16,1-2 16,0-4-16,2-3 0,-3-3 0,-2-2 15,-2-2-15,-3 0 0,-2-4 16,0-3-16,-1-3 0,-4 2 15,-3-2-15,-4-3 0,-1 2 16,-3-1-16,-4 2 0,-1 0 16,-3 6-16,-1 1 0,-8 0 15,-7-1-15,2 4 0,0 0 16,0 4-16,1 4 0,-2 3 0,0 6 16,0-2-16,0 3 15,3 4-15,2 2 0,5 5 16,3 0-16,3 0 0,3 3 0,4 7 15,4 4-15,6 3 16,4-2-16,4 10 0,2-1 0,-1 0 16,0-2-16,-5-5 0,-3-9 15,-2-2-15</inkml:trace>
  <inkml:trace contextRef="#ctx0" brushRef="#br1" timeOffset="129891.6967">18601 16271 0,'0'0'16,"0"0"-16,0 0 0,-3 27 15,3-27-15,-9 30 0,1-10 0,-2 3 16,-1 3-16,-3 11 0,0 4 16,0-1-16,2-3 0,-2 12 15,0 0-15,1-5 0,2-4 16,0 7-16,4-2 0,1-4 15,2-5-15,3-5 0,3-5 16,1-6-16,2-5 0,-2-2 16,-1-4-16,0-2 0</inkml:trace>
  <inkml:trace contextRef="#ctx0" brushRef="#br1" timeOffset="130116.8637">19068 16545 0,'0'0'16,"0"0"-16,24 1 0,-5-1 0,2 0 15,16 2-15,8 0 16,0 1-16,1 0 0,14 2 0,4 0 16,5 2-16,-8 0 0,8 3 15,-5 1-15,-10-3 0,-7-2 0,-2-4 16,-7-3-16,-14 0 15,-6 1-15,-5-2 0</inkml:trace>
  <inkml:trace contextRef="#ctx0" brushRef="#br1" timeOffset="130358.4693">19649 16422 0,'0'0'0,"0"0"0,-10 13 16,4-4-16,1 2 0,-1 4 15,0 2-15,-4 9 0,-1 1 16,-1 4-16,-2 2 0,3 0 0,1 0 16,-1 10-16,0-1 15,7 1-15,4 0 0,4 4 0,4-6 16,-2-8-16,-2-8 0,-1-6 15</inkml:trace>
  <inkml:trace contextRef="#ctx0" brushRef="#br1" timeOffset="131174.9681">20441 16587 0,'0'0'0,"0"0"0,0 0 16,0 0-16,0 0 0,8-24 0,-8 24 16,4-15-16,-4 8 0,0 1 15,-1 3-15,-3-1 0,0 1 16,-3 4-16,-2 3 0,-2-1 15,0 2-15,-4 3 0,-3 4 16,1 0-16,0 2 0,-4 6 16,0 3-16,2 0 0,3 0 0,2 3 15,1 3-15,1 2 0,2-4 16,6 3-16,4 2 16,2-4-16,4-2 0,0-1 0,2-3 15,3-3-15,2-3 0,5-3 16,4-2-16,1-3 0,1-1 15,4-4-15,2-2 0,-2-2 16,0-2-16,3-3 0,-1-2 16,-3-3-16,-1-3 0,0-4 15,0-4-15,-3 3 0,-5 2 0,-2-3 16,-4-1-16,-3-1 0,-3 2 16,-1 1-16,-2 1 15,0 4-15,0 4 0,-2 2 0,-1 2 16,0 0-16,0 1 0,-1 1 15,-2 3-15,1 1 0,0 1 16,0 3-16,-1 2 0,2 1 16,0 1-16,2 2 0,2 3 15,-1-1-15,1 0 0,3 0 0,1-1 16,4-1-16,3-1 0,2 1 16,3 1-16,0-3 0,-2 1 15,3-2-15,2-2 0,0 0 16,1 0-16,4-1 0,-3-1 15,-6-2-15,-2-1 0,4 2 16,-1-1-16,-4 2 0,1-1 16,-2 1-16,-1 0 0,-1 1 0,0 1 15,-3 0-15,0 2 16,-2 0-16,-3 2 0,-2 0 0,-2 1 16,-1-1-16,-1 0 0,-4 1 15,-4 1-15,-1 0 0,1 0 16,-1 1-16,0 1 0,-1-3 15,-1-2-15,0-1 0,0-3 16,1 0-16,2-1 0,1-4 16,2-4-16,2-1 0,-1-1 0,9-3 15,4-2-15,0 2 0,-2 2 16,0 1-16</inkml:trace>
  <inkml:trace contextRef="#ctx0" brushRef="#br1" timeOffset="131676.1537">21573 16720 0,'0'0'16,"0"0"-16,0 0 0,0 0 0,0 0 15,0 0-15,0 0 16,0 0-16,0 0 0,-21 26 0,21-26 16,-22 23-16,22-23 0,-30 26 15,14-9-15,0 1 0,1 3 16,-1 0-16,0 2 0,-3 5 15,3 0-15,0 2 0,3 2 16,1 4-16,3-2 0,5-3 16,4-1-16,2-4 0,1-2 0,3-4 15,2-3-15,3-3 0,3-2 16,6-3-16,5-2 16,-2-4-16,-1-3 0,3-5 0,2-1 15,-1-1-15,1 0 0,-2-7 16,-1-4-16,-1-6 0,-4-2 15,0-6-15,-5 1 0,-1-1 16,-5 0-16,-3-2 0,-4 0 16,-2 2-16,-2 4 0,-4-3 15,-4-3-15,-2 7 0,-4 4 0,-5 3 16,-4 3-16,1 2 0,2 2 16,0 5-16,0 4 0,1 2 15,2 2-15,2 2 0,3 2 16,3 5-16,2 4 0,5 6 15,4 5-15,3-2 0,4-2 0,7 6 16,7 3-16,-1 0 16,-2 1-16,6-2 0,2 1 15,0-6-15,1-6 0,-7-3 16,-3-4-16,-4-1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8181C-C744-4CB4-9546-BD96C8CA40C4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F588-7F48-4419-A943-E4BFEBDD0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78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0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36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76E8C2-FB17-4F97-B19D-97236ED15B4B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5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5295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57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44FBAB-EFB2-4BDA-9A4E-F394C865AB06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6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0236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slide" Target="../slides/slide3.xml"/><Relationship Id="rId4" Type="http://schemas.openxmlformats.org/officeDocument/2006/relationships/tags" Target="../tags/tag6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" Target="../slides/slide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1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3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2.TIF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7.xml"/><Relationship Id="rId13" Type="http://schemas.openxmlformats.org/officeDocument/2006/relationships/slide" Target="../slides/slide42.xml"/><Relationship Id="rId18" Type="http://schemas.openxmlformats.org/officeDocument/2006/relationships/slide" Target="../slides/slide51.xml"/><Relationship Id="rId3" Type="http://schemas.openxmlformats.org/officeDocument/2006/relationships/tags" Target="../tags/tag41.xml"/><Relationship Id="rId21" Type="http://schemas.openxmlformats.org/officeDocument/2006/relationships/slide" Target="../slides/slide55.xml"/><Relationship Id="rId7" Type="http://schemas.openxmlformats.org/officeDocument/2006/relationships/slide" Target="../slides/slide36.xml"/><Relationship Id="rId12" Type="http://schemas.openxmlformats.org/officeDocument/2006/relationships/slide" Target="../slides/slide41.xml"/><Relationship Id="rId17" Type="http://schemas.openxmlformats.org/officeDocument/2006/relationships/slide" Target="../slides/slide50.xml"/><Relationship Id="rId2" Type="http://schemas.openxmlformats.org/officeDocument/2006/relationships/tags" Target="../tags/tag40.xml"/><Relationship Id="rId16" Type="http://schemas.openxmlformats.org/officeDocument/2006/relationships/slide" Target="../slides/slide48.xml"/><Relationship Id="rId20" Type="http://schemas.openxmlformats.org/officeDocument/2006/relationships/slide" Target="../slides/slide53.xml"/><Relationship Id="rId1" Type="http://schemas.openxmlformats.org/officeDocument/2006/relationships/tags" Target="../tags/tag39.xml"/><Relationship Id="rId6" Type="http://schemas.openxmlformats.org/officeDocument/2006/relationships/slide" Target="../slides/slide35.xml"/><Relationship Id="rId11" Type="http://schemas.openxmlformats.org/officeDocument/2006/relationships/slide" Target="../slides/slide40.xml"/><Relationship Id="rId5" Type="http://schemas.openxmlformats.org/officeDocument/2006/relationships/slideMaster" Target="../slideMasters/slideMaster1.xml"/><Relationship Id="rId15" Type="http://schemas.openxmlformats.org/officeDocument/2006/relationships/slide" Target="../slides/slide46.xml"/><Relationship Id="rId10" Type="http://schemas.openxmlformats.org/officeDocument/2006/relationships/slide" Target="../slides/slide39.xml"/><Relationship Id="rId19" Type="http://schemas.openxmlformats.org/officeDocument/2006/relationships/slide" Target="../slides/slide52.xml"/><Relationship Id="rId4" Type="http://schemas.openxmlformats.org/officeDocument/2006/relationships/tags" Target="../tags/tag42.xml"/><Relationship Id="rId9" Type="http://schemas.openxmlformats.org/officeDocument/2006/relationships/slide" Target="../slides/slide38.xml"/><Relationship Id="rId14" Type="http://schemas.openxmlformats.org/officeDocument/2006/relationships/slide" Target="../slides/slide45.xml"/><Relationship Id="rId22" Type="http://schemas.openxmlformats.org/officeDocument/2006/relationships/slide" Target="../slides/slide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1693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20" y="0"/>
            <a:ext cx="12224385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-33020" y="4782185"/>
            <a:ext cx="12223750" cy="424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-33020" y="5173345"/>
            <a:ext cx="12223750" cy="1684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0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ark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6670"/>
            <a:ext cx="12213590" cy="688467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-33015" y="-27312"/>
            <a:ext cx="12231683" cy="6883724"/>
          </a:xfrm>
          <a:prstGeom prst="rect">
            <a:avLst/>
          </a:prstGeom>
          <a:solidFill>
            <a:srgbClr val="548235">
              <a:alpha val="55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0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7"/>
          <p:cNvSpPr txBox="1"/>
          <p:nvPr userDrawn="1"/>
        </p:nvSpPr>
        <p:spPr>
          <a:xfrm>
            <a:off x="3071095" y="2781945"/>
            <a:ext cx="6038064" cy="83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本课结束</a:t>
            </a:r>
          </a:p>
        </p:txBody>
      </p:sp>
    </p:spTree>
    <p:extLst>
      <p:ext uri="{BB962C8B-B14F-4D97-AF65-F5344CB8AC3E}">
        <p14:creationId xmlns:p14="http://schemas.microsoft.com/office/powerpoint/2010/main" val="33190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ark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20" y="0"/>
            <a:ext cx="12221845" cy="518414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-33016" y="4783293"/>
            <a:ext cx="12222159" cy="4249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-33016" y="5174543"/>
            <a:ext cx="12222159" cy="1685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10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7" name="矩形 16"/>
          <p:cNvSpPr/>
          <p:nvPr userDrawn="1">
            <p:custDataLst>
              <p:tags r:id="rId5"/>
            </p:custDataLst>
          </p:nvPr>
        </p:nvSpPr>
        <p:spPr>
          <a:xfrm>
            <a:off x="0" y="1914333"/>
            <a:ext cx="12190413" cy="437997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833619" y="-20959"/>
            <a:ext cx="2605066" cy="1720613"/>
          </a:xfrm>
          <a:prstGeom prst="rect">
            <a:avLst/>
          </a:prstGeom>
          <a:solidFill>
            <a:srgbClr val="5482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 userDrawn="1">
            <p:custDataLst>
              <p:tags r:id="rId7"/>
            </p:custDataLst>
          </p:nvPr>
        </p:nvSpPr>
        <p:spPr>
          <a:xfrm>
            <a:off x="834253" y="389345"/>
            <a:ext cx="2604431" cy="1310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 userDrawn="1">
            <p:custDataLst>
              <p:tags r:id="rId8"/>
            </p:custDataLst>
          </p:nvPr>
        </p:nvSpPr>
        <p:spPr>
          <a:xfrm>
            <a:off x="956157" y="746966"/>
            <a:ext cx="2360623" cy="8968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课标</a:t>
            </a:r>
            <a:r>
              <a:rPr lang="zh-CN" altLang="zh-C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  <a:endParaRPr lang="zh-CN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428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6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1670168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6" y="167679"/>
            <a:ext cx="1751737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156320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7" y="167679"/>
            <a:ext cx="2231354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74631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63491" y="18863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6035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3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33015" y="17021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诊断自测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4318926" y="189389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</a:rPr>
              <a:t>概念思考辨析</a:t>
            </a:r>
            <a:r>
              <a:rPr lang="en-US" altLang="zh-CN" sz="2800" dirty="0" smtClean="0">
                <a:solidFill>
                  <a:schemeClr val="tx1"/>
                </a:solidFill>
              </a:rPr>
              <a:t>+</a:t>
            </a:r>
            <a:r>
              <a:rPr lang="zh-CN" altLang="en-US" sz="2800" dirty="0" smtClean="0">
                <a:solidFill>
                  <a:schemeClr val="tx1"/>
                </a:solidFill>
              </a:rPr>
              <a:t>教材经典改编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14" name="image2.jpeg"/>
          <p:cNvPicPr/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5338" y="303585"/>
            <a:ext cx="1046212" cy="30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2258719" y="6418161"/>
            <a:ext cx="246030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1</a:t>
            </a:r>
          </a:p>
        </p:txBody>
      </p:sp>
      <p:sp>
        <p:nvSpPr>
          <p:cNvPr id="11" name="Rectangle 21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2555543" y="6418161"/>
            <a:ext cx="246031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2</a:t>
            </a:r>
          </a:p>
        </p:txBody>
      </p:sp>
      <p:sp>
        <p:nvSpPr>
          <p:cNvPr id="12" name="Rectangle 21">
            <a:hlinkClick r:id="rId8" action="ppaction://hlinksldjump"/>
          </p:cNvPr>
          <p:cNvSpPr>
            <a:spLocks noChangeArrowheads="1"/>
          </p:cNvSpPr>
          <p:nvPr userDrawn="1"/>
        </p:nvSpPr>
        <p:spPr bwMode="auto">
          <a:xfrm>
            <a:off x="285395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3</a:t>
            </a:r>
          </a:p>
        </p:txBody>
      </p:sp>
      <p:sp>
        <p:nvSpPr>
          <p:cNvPr id="13" name="Rectangle 21">
            <a:hlinkClick r:id="rId9" action="ppaction://hlinksldjump"/>
          </p:cNvPr>
          <p:cNvSpPr>
            <a:spLocks noChangeArrowheads="1"/>
          </p:cNvSpPr>
          <p:nvPr userDrawn="1"/>
        </p:nvSpPr>
        <p:spPr bwMode="auto">
          <a:xfrm>
            <a:off x="3150778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4</a:t>
            </a:r>
          </a:p>
        </p:txBody>
      </p:sp>
      <p:sp>
        <p:nvSpPr>
          <p:cNvPr id="14" name="Rectangle 21">
            <a:hlinkClick r:id="rId10" action="ppaction://hlinksldjump"/>
          </p:cNvPr>
          <p:cNvSpPr>
            <a:spLocks noChangeArrowheads="1"/>
          </p:cNvSpPr>
          <p:nvPr userDrawn="1"/>
        </p:nvSpPr>
        <p:spPr bwMode="auto">
          <a:xfrm>
            <a:off x="3447602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5</a:t>
            </a:r>
          </a:p>
        </p:txBody>
      </p:sp>
      <p:sp>
        <p:nvSpPr>
          <p:cNvPr id="15" name="Rectangle 21">
            <a:hlinkClick r:id="rId11" action="ppaction://hlinksldjump"/>
          </p:cNvPr>
          <p:cNvSpPr>
            <a:spLocks noChangeArrowheads="1"/>
          </p:cNvSpPr>
          <p:nvPr userDrawn="1"/>
        </p:nvSpPr>
        <p:spPr bwMode="auto">
          <a:xfrm>
            <a:off x="3744426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6</a:t>
            </a:r>
          </a:p>
        </p:txBody>
      </p:sp>
      <p:sp>
        <p:nvSpPr>
          <p:cNvPr id="16" name="Rectangle 21">
            <a:hlinkClick r:id="rId12" action="ppaction://hlinksldjump"/>
          </p:cNvPr>
          <p:cNvSpPr>
            <a:spLocks noChangeArrowheads="1"/>
          </p:cNvSpPr>
          <p:nvPr userDrawn="1"/>
        </p:nvSpPr>
        <p:spPr bwMode="auto">
          <a:xfrm>
            <a:off x="4041249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7</a:t>
            </a:r>
          </a:p>
        </p:txBody>
      </p:sp>
      <p:sp>
        <p:nvSpPr>
          <p:cNvPr id="17" name="Rectangle 21">
            <a:hlinkClick r:id="rId13" action="ppaction://hlinksldjump"/>
          </p:cNvPr>
          <p:cNvSpPr>
            <a:spLocks noChangeArrowheads="1"/>
          </p:cNvSpPr>
          <p:nvPr userDrawn="1"/>
        </p:nvSpPr>
        <p:spPr bwMode="auto">
          <a:xfrm>
            <a:off x="433807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8</a:t>
            </a:r>
          </a:p>
        </p:txBody>
      </p:sp>
      <p:sp>
        <p:nvSpPr>
          <p:cNvPr id="18" name="Rectangle 21">
            <a:hlinkClick r:id="rId14" action="ppaction://hlinksldjump"/>
          </p:cNvPr>
          <p:cNvSpPr>
            <a:spLocks noChangeArrowheads="1"/>
          </p:cNvSpPr>
          <p:nvPr userDrawn="1"/>
        </p:nvSpPr>
        <p:spPr bwMode="auto">
          <a:xfrm>
            <a:off x="4634897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9</a:t>
            </a:r>
          </a:p>
        </p:txBody>
      </p:sp>
      <p:sp>
        <p:nvSpPr>
          <p:cNvPr id="19" name="Rectangle 21">
            <a:hlinkClick r:id="rId15" action="ppaction://hlinksldjump"/>
          </p:cNvPr>
          <p:cNvSpPr>
            <a:spLocks noChangeArrowheads="1"/>
          </p:cNvSpPr>
          <p:nvPr userDrawn="1"/>
        </p:nvSpPr>
        <p:spPr bwMode="auto">
          <a:xfrm>
            <a:off x="493172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10</a:t>
            </a:r>
          </a:p>
        </p:txBody>
      </p:sp>
      <p:sp>
        <p:nvSpPr>
          <p:cNvPr id="20" name="Rectangle 21">
            <a:hlinkClick r:id="rId16" action="ppaction://hlinksldjump"/>
          </p:cNvPr>
          <p:cNvSpPr>
            <a:spLocks noChangeArrowheads="1"/>
          </p:cNvSpPr>
          <p:nvPr userDrawn="1"/>
        </p:nvSpPr>
        <p:spPr bwMode="auto">
          <a:xfrm>
            <a:off x="527775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11</a:t>
            </a:r>
          </a:p>
        </p:txBody>
      </p:sp>
      <p:sp>
        <p:nvSpPr>
          <p:cNvPr id="21" name="Rectangle 21">
            <a:hlinkClick r:id="rId17" action="ppaction://hlinksldjump"/>
          </p:cNvPr>
          <p:cNvSpPr>
            <a:spLocks noChangeArrowheads="1"/>
          </p:cNvSpPr>
          <p:nvPr userDrawn="1"/>
        </p:nvSpPr>
        <p:spPr bwMode="auto">
          <a:xfrm>
            <a:off x="562378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12</a:t>
            </a:r>
          </a:p>
        </p:txBody>
      </p:sp>
      <p:sp>
        <p:nvSpPr>
          <p:cNvPr id="22" name="Rectangle 21">
            <a:hlinkClick r:id="rId18" action="ppaction://hlinksldjump"/>
          </p:cNvPr>
          <p:cNvSpPr>
            <a:spLocks noChangeArrowheads="1"/>
          </p:cNvSpPr>
          <p:nvPr userDrawn="1"/>
        </p:nvSpPr>
        <p:spPr bwMode="auto">
          <a:xfrm>
            <a:off x="596981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13</a:t>
            </a:r>
          </a:p>
        </p:txBody>
      </p:sp>
      <p:sp>
        <p:nvSpPr>
          <p:cNvPr id="23" name="Rectangle 21">
            <a:hlinkClick r:id="rId19" action="ppaction://hlinksldjump"/>
          </p:cNvPr>
          <p:cNvSpPr>
            <a:spLocks noChangeArrowheads="1"/>
          </p:cNvSpPr>
          <p:nvPr userDrawn="1"/>
        </p:nvSpPr>
        <p:spPr bwMode="auto">
          <a:xfrm>
            <a:off x="631584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14</a:t>
            </a:r>
          </a:p>
        </p:txBody>
      </p:sp>
      <p:sp>
        <p:nvSpPr>
          <p:cNvPr id="24" name="Rectangle 21">
            <a:hlinkClick r:id="rId20" action="ppaction://hlinksldjump"/>
          </p:cNvPr>
          <p:cNvSpPr>
            <a:spLocks noChangeArrowheads="1"/>
          </p:cNvSpPr>
          <p:nvPr userDrawn="1"/>
        </p:nvSpPr>
        <p:spPr bwMode="auto">
          <a:xfrm>
            <a:off x="666187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15</a:t>
            </a:r>
          </a:p>
        </p:txBody>
      </p:sp>
      <p:sp>
        <p:nvSpPr>
          <p:cNvPr id="25" name="Rectangle 21">
            <a:hlinkClick r:id="rId21" action="ppaction://hlinksldjump"/>
          </p:cNvPr>
          <p:cNvSpPr>
            <a:spLocks noChangeArrowheads="1"/>
          </p:cNvSpPr>
          <p:nvPr userDrawn="1"/>
        </p:nvSpPr>
        <p:spPr bwMode="auto">
          <a:xfrm>
            <a:off x="700790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16</a:t>
            </a:r>
          </a:p>
        </p:txBody>
      </p:sp>
      <p:sp>
        <p:nvSpPr>
          <p:cNvPr id="26" name="动作按钮: 后退或前一项 25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>
            <a:hlinkClick r:id="rId22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389553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4924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51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6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image" Target="../media/image20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6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4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8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9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28.png"/><Relationship Id="rId5" Type="http://schemas.openxmlformats.org/officeDocument/2006/relationships/tags" Target="../tags/tag80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4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image" Target="../media/image221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0.pn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image" Target="../media/image39.png"/><Relationship Id="rId5" Type="http://schemas.openxmlformats.org/officeDocument/2006/relationships/tags" Target="../tags/tag100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slide" Target="slide34.xml"/><Relationship Id="rId4" Type="http://schemas.openxmlformats.org/officeDocument/2006/relationships/slide" Target="slide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7.png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image" Target="../media/image46.png"/><Relationship Id="rId5" Type="http://schemas.openxmlformats.org/officeDocument/2006/relationships/tags" Target="../tags/tag104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3" Type="http://schemas.openxmlformats.org/officeDocument/2006/relationships/tags" Target="../tags/tag107.xml"/><Relationship Id="rId7" Type="http://schemas.openxmlformats.org/officeDocument/2006/relationships/image" Target="../media/image49.png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06.xml"/><Relationship Id="rId5" Type="http://schemas.openxmlformats.org/officeDocument/2006/relationships/image" Target="../media/image48.png"/><Relationship Id="rId10" Type="http://schemas.openxmlformats.org/officeDocument/2006/relationships/image" Target="../media/image51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8.xml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4" Type="http://schemas.openxmlformats.org/officeDocument/2006/relationships/image" Target="../media/image2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7.xml"/><Relationship Id="rId5" Type="http://schemas.openxmlformats.org/officeDocument/2006/relationships/image" Target="../media/image59.png"/><Relationship Id="rId4" Type="http://schemas.openxmlformats.org/officeDocument/2006/relationships/image" Target="../media/image7.T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4" Type="http://schemas.openxmlformats.org/officeDocument/2006/relationships/image" Target="../media/image35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4" Type="http://schemas.openxmlformats.org/officeDocument/2006/relationships/image" Target="../media/image6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emf"/><Relationship Id="rId5" Type="http://schemas.openxmlformats.org/officeDocument/2006/relationships/customXml" Target="../ink/ink1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71.png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image" Target="../media/image70.png"/><Relationship Id="rId5" Type="http://schemas.openxmlformats.org/officeDocument/2006/relationships/tags" Target="../tags/tag140.xml"/><Relationship Id="rId4" Type="http://schemas.openxmlformats.org/officeDocument/2006/relationships/image" Target="../media/image6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472036" y="4763921"/>
            <a:ext cx="6238063" cy="463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1300"/>
              </a:spcBef>
              <a:spcAft>
                <a:spcPts val="1300"/>
              </a:spcAft>
              <a:defRPr/>
            </a:pP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第四章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三角函数</a:t>
            </a:r>
            <a:r>
              <a:rPr lang="en-US" altLang="zh-CN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解三角形</a:t>
            </a:r>
            <a:endParaRPr lang="zh-CN" alt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5"/>
          <p:cNvSpPr txBox="1"/>
          <p:nvPr/>
        </p:nvSpPr>
        <p:spPr>
          <a:xfrm>
            <a:off x="218618" y="5168421"/>
            <a:ext cx="11730099" cy="7848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fontAlgn="auto">
              <a:lnSpc>
                <a:spcPct val="100000"/>
              </a:lnSpc>
              <a:spcBef>
                <a:spcPts val="1400"/>
              </a:spcBef>
              <a:spcAft>
                <a:spcPts val="1450"/>
              </a:spcAft>
              <a:defRPr/>
            </a:pPr>
            <a:r>
              <a:rPr lang="zh-CN" altLang="en-US" sz="4500" b="1" spc="-13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500" b="1" spc="-13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4500" b="1" spc="-13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节　和、差、倍角的正弦、余弦和正切公式</a:t>
            </a:r>
            <a:endParaRPr lang="zh-CN" altLang="en-US" sz="4500" b="1" spc="-13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356777" y="0"/>
            <a:ext cx="2398083" cy="1329998"/>
            <a:chOff x="14872" y="0"/>
            <a:chExt cx="3777" cy="2094"/>
          </a:xfrm>
        </p:grpSpPr>
        <p:pic>
          <p:nvPicPr>
            <p:cNvPr id="11" name="图片 11" descr="创新设计字体-0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biLevel thresh="5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2" y="0"/>
              <a:ext cx="2151" cy="2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本框 1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6421" y="851"/>
              <a:ext cx="2229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INNOVATIVE 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DESIGN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2546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1867626"/>
            <a:ext cx="12190413" cy="4368079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6107238" y="405959"/>
                <a:ext cx="1307474" cy="9759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altLang="zh-CN" sz="26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238" y="405959"/>
                <a:ext cx="1307474" cy="97597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269382" y="862077"/>
            <a:ext cx="11589417" cy="623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苏教必修二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P55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改编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求值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15°=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54545" y="1917605"/>
                <a:ext cx="11589417" cy="1576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15°=cos(60°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45°)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60°sin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45" y="1917605"/>
                <a:ext cx="11589417" cy="1576137"/>
              </a:xfrm>
              <a:prstGeom prst="rect">
                <a:avLst/>
              </a:prstGeom>
              <a:blipFill rotWithShape="0">
                <a:blip r:embed="rId4"/>
                <a:stretch>
                  <a:fillRect l="-947" b="-34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33269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1489420"/>
            <a:ext cx="12190413" cy="4804887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291884" y="808794"/>
            <a:ext cx="3513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</a:rPr>
              <a:t>7</a:t>
            </a:r>
            <a:endParaRPr lang="zh-CN" altLang="en-US" sz="26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8870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北师大必修二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P156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改编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887038"/>
              </a:xfrm>
              <a:prstGeom prst="rect">
                <a:avLst/>
              </a:prstGeom>
              <a:blipFill rotWithShape="0">
                <a:blip r:embed="rId3"/>
                <a:stretch>
                  <a:fillRect l="-947" b="-68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54545" y="1551193"/>
                <a:ext cx="11589417" cy="2322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45" y="1551193"/>
                <a:ext cx="11589417" cy="2322687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91399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考点聚焦突破</a:t>
            </a: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9130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KAODIANJUJIAOTUPO</a:t>
            </a:r>
          </a:p>
        </p:txBody>
      </p:sp>
    </p:spTree>
    <p:extLst>
      <p:ext uri="{BB962C8B-B14F-4D97-AF65-F5344CB8AC3E}">
        <p14:creationId xmlns:p14="http://schemas.microsoft.com/office/powerpoint/2010/main" val="10957619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0" y="2208664"/>
            <a:ext cx="12190413" cy="403521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矩形 34"/>
          <p:cNvSpPr/>
          <p:nvPr>
            <p:custDataLst>
              <p:tags r:id="rId3"/>
            </p:custDataLst>
          </p:nvPr>
        </p:nvSpPr>
        <p:spPr bwMode="auto">
          <a:xfrm>
            <a:off x="251427" y="-12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考点一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公式的基本应用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752072"/>
                <a:ext cx="11589417" cy="3043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(1)(2024·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新高考Ⅰ卷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D.3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52072"/>
                <a:ext cx="11589417" cy="3043013"/>
              </a:xfrm>
              <a:prstGeom prst="rect">
                <a:avLst/>
              </a:prstGeom>
              <a:blipFill rotWithShape="0">
                <a:blip r:embed="rId6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4"/>
            </p:custDataLst>
          </p:nvPr>
        </p:nvSpPr>
        <p:spPr>
          <a:xfrm>
            <a:off x="10493554" y="861534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442409" y="3417217"/>
                <a:ext cx="9812557" cy="243605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4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①②</a:t>
                </a: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sz="110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)=cos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故选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endParaRPr lang="zh-CN" altLang="zh-CN" sz="11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09" y="3417217"/>
                <a:ext cx="9812557" cy="243605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832988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2557170"/>
            <a:ext cx="12190413" cy="368814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06929"/>
                <a:ext cx="11589417" cy="5112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全国甲卷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	B.2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根据题意有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func>
                          <m:func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func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06929"/>
                <a:ext cx="11589417" cy="5112875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8090517" y="919521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589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9382" y="2179648"/>
            <a:ext cx="11589417" cy="2424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三角函数公式的应用策略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使用两角和、差及倍角公式时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首先要记住公式的结构特征和符号变化规律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例如两角差的余弦公式可简记为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同名相乘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符号反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使用公式求值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应注意与同角三角函数基本关系、诱导公式的综合应用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568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547042"/>
            <a:ext cx="12190413" cy="37659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10610649" y="994928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37313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石家庄质检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D.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altLang="zh-CN" sz="2600" b="1" smtClean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</m:d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3731342"/>
              </a:xfrm>
              <a:prstGeom prst="rect">
                <a:avLst/>
              </a:prstGeom>
              <a:blipFill rotWithShape="0">
                <a:blip r:embed="rId5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06978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559074"/>
            <a:ext cx="12190413" cy="37659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621443"/>
                <a:ext cx="11589417" cy="4994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计算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   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 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994509"/>
              </a:xfrm>
              <a:prstGeom prst="rect">
                <a:avLst/>
              </a:prstGeom>
              <a:blipFill rotWithShape="0">
                <a:blip r:embed="rId4"/>
                <a:stretch>
                  <a:fillRect l="-947" b="-3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4487307" y="907490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570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 bwMode="auto">
          <a:xfrm>
            <a:off x="251427" y="146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考点二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公式的逆用及变形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8183286" y="1075936"/>
            <a:ext cx="9957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BCD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26350" y="781100"/>
                <a:ext cx="11589417" cy="36328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多选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)(2025·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合肥质检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下列代数式的值为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的是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A.cos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𝐭𝐚𝐧𝟏𝟓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36°cos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72°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D.2cos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20°cos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40°cos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80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50" y="781100"/>
                <a:ext cx="11589417" cy="3632854"/>
              </a:xfrm>
              <a:prstGeom prst="rect">
                <a:avLst/>
              </a:prstGeom>
              <a:blipFill rotWithShape="0">
                <a:blip r:embed="rId4"/>
                <a:stretch>
                  <a:fillRect l="-947" b="-15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880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-14606"/>
            <a:ext cx="12190413" cy="623302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561829"/>
                <a:ext cx="11589417" cy="5003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75°=cos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150°=cos(180°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30°)=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30°=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𝐧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𝐬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𝐬𝐢𝐧𝟏𝟓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𝐜𝐨𝐬𝟏𝟓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𝟑𝟔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𝟑𝟔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𝟑𝟔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80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61829"/>
                <a:ext cx="11589417" cy="5003549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3668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7883" y="1974037"/>
            <a:ext cx="10879599" cy="3277994"/>
          </a:xfrm>
          <a:prstGeom prst="rect">
            <a:avLst/>
          </a:prstGeom>
          <a:noFill/>
        </p:spPr>
        <p:txBody>
          <a:bodyPr wrap="square" lIns="121898" tIns="60948" rIns="121898" bIns="60948"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会推导两角差的余弦公式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600" b="1" smtClean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能从两角差的余弦公式推导出两角和与差的正弦、余弦、正切公式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二倍角的正弦、余弦、正切公式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了解它们的内在联系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并会简单应用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409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497752"/>
            <a:ext cx="12190413" cy="478456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670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70°tan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50°=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670120"/>
              </a:xfrm>
              <a:prstGeom prst="rect">
                <a:avLst/>
              </a:prstGeom>
              <a:blipFill rotWithShape="0">
                <a:blip r:embed="rId4"/>
                <a:stretch>
                  <a:fillRect l="-947" b="-209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>
                <p:custDataLst>
                  <p:tags r:id="rId2"/>
                </p:custDataLst>
              </p:nvPr>
            </p:nvSpPr>
            <p:spPr>
              <a:xfrm>
                <a:off x="6729702" y="551276"/>
                <a:ext cx="1105752" cy="6701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solidFill>
                      <a:srgbClr val="C00000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6729702" y="551276"/>
                <a:ext cx="1105752" cy="670120"/>
              </a:xfrm>
              <a:prstGeom prst="rect">
                <a:avLst/>
              </a:prstGeom>
              <a:blipFill rotWithShape="0">
                <a:blip r:embed="rId6"/>
                <a:stretch>
                  <a:fillRect b="-1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1485551"/>
                <a:ext cx="11589417" cy="22025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tan(70°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50°)=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120°=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50°=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70°tan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70°tan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50°=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1485551"/>
                <a:ext cx="11589417" cy="2202591"/>
              </a:xfrm>
              <a:prstGeom prst="rect">
                <a:avLst/>
              </a:prstGeom>
              <a:blipFill rotWithShape="0">
                <a:blip r:embed="rId7"/>
                <a:stretch>
                  <a:fillRect l="-947" b="-58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54685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1446462"/>
            <a:ext cx="12190413" cy="4792413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633475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716043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734463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312448" y="1475043"/>
                <a:ext cx="11411052" cy="45873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三角函数公式的活用技巧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逆用公式应准确找出所给式子与公式的异同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角之间的关系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创造条件逆用公式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注意特殊角的应用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当式子中出现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等这些数值时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一定要考虑引入特殊角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把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值变角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以便构造适合公式的形式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三者可以知二求一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注意公式的正用、逆用和变形使用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48" y="1475043"/>
                <a:ext cx="11411052" cy="4587346"/>
              </a:xfrm>
              <a:prstGeom prst="rect">
                <a:avLst/>
              </a:prstGeom>
              <a:blipFill rotWithShape="0">
                <a:blip r:embed="rId6"/>
                <a:stretch>
                  <a:fillRect l="-962" r="-908" b="-23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66033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520105"/>
            <a:ext cx="12190413" cy="376227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5631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631606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6875091" y="907490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925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1413571"/>
            <a:ext cx="12190413" cy="488073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621443"/>
                <a:ext cx="11589417" cy="670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化简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40°(1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10°)=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670120"/>
              </a:xfrm>
              <a:prstGeom prst="rect">
                <a:avLst/>
              </a:prstGeom>
              <a:blipFill rotWithShape="0">
                <a:blip r:embed="rId4"/>
                <a:stretch>
                  <a:fillRect l="-947" b="-209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5651120" y="693404"/>
            <a:ext cx="3513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</a:rPr>
              <a:t>1</a:t>
            </a:r>
            <a:endParaRPr lang="zh-CN" altLang="en-US" sz="26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1440331"/>
                <a:ext cx="11589417" cy="41892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40°(1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°)=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40°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°+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e>
                        </m: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1440331"/>
                <a:ext cx="11589417" cy="4189288"/>
              </a:xfrm>
              <a:prstGeom prst="rect">
                <a:avLst/>
              </a:prstGeom>
              <a:blipFill rotWithShape="0">
                <a:blip r:embed="rId5"/>
                <a:stretch>
                  <a:fillRect l="-947" b="-7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4767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2721943"/>
            <a:ext cx="12190413" cy="354026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9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考点三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角的变换问题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752072"/>
                <a:ext cx="11589417" cy="56161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(1)(2020·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全国Ⅲ卷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  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   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D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115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115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115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52072"/>
                <a:ext cx="11589417" cy="5616153"/>
              </a:xfrm>
              <a:prstGeom prst="rect">
                <a:avLst/>
              </a:prstGeom>
              <a:blipFill rotWithShape="0">
                <a:blip r:embed="rId5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>
            <p:custDataLst>
              <p:tags r:id="rId3"/>
            </p:custDataLst>
          </p:nvPr>
        </p:nvSpPr>
        <p:spPr>
          <a:xfrm>
            <a:off x="9527574" y="1051870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77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3156341"/>
            <a:ext cx="12190413" cy="306086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621443"/>
                <a:ext cx="11589417" cy="52880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浙江名校联考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endParaRPr lang="en-US" altLang="zh-CN" sz="2600" b="1" smtClean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288051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1732034" y="1735501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4311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-34425"/>
            <a:ext cx="12190413" cy="629535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621443"/>
                <a:ext cx="11589417" cy="51471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=cos[(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𝟔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𝟗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147115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50098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12447" y="2181729"/>
                <a:ext cx="11615487" cy="24636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角的变换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明确各个角之间的关系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包括非特殊角与特殊角、已知角与未知角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熟悉角的变换技巧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及半角与倍角的相互转化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endParaRPr lang="en-US" altLang="zh-CN" sz="2600" b="1" smtClean="0">
                  <a:latin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47" y="2181729"/>
                <a:ext cx="11615487" cy="2463688"/>
              </a:xfrm>
              <a:prstGeom prst="rect">
                <a:avLst/>
              </a:prstGeom>
              <a:blipFill rotWithShape="0">
                <a:blip r:embed="rId6"/>
                <a:stretch>
                  <a:fillRect l="-9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15105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2121600"/>
            <a:ext cx="12190413" cy="403366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213453"/>
                <a:ext cx="11589417" cy="19716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沈阳模拟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  <a:p>
                <a:pPr marL="355600" indent="-355600"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213453"/>
                <a:ext cx="11589417" cy="1971630"/>
              </a:xfrm>
              <a:prstGeom prst="rect">
                <a:avLst/>
              </a:prstGeom>
              <a:blipFill rotWithShape="0">
                <a:blip r:embed="rId4"/>
                <a:stretch>
                  <a:fillRect l="-947" b="-71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>
                <p:custDataLst>
                  <p:tags r:id="rId2"/>
                </p:custDataLst>
              </p:nvPr>
            </p:nvSpPr>
            <p:spPr>
              <a:xfrm>
                <a:off x="622340" y="1017401"/>
                <a:ext cx="982961" cy="1070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32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3200" b="1">
                    <a:solidFill>
                      <a:srgbClr val="C00000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4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622340" y="1017401"/>
                <a:ext cx="982961" cy="1070486"/>
              </a:xfrm>
              <a:prstGeom prst="rect">
                <a:avLst/>
              </a:prstGeom>
              <a:blipFill rotWithShape="0">
                <a:blip r:embed="rId6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2187539"/>
                <a:ext cx="11589417" cy="38706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zh-CN" altLang="zh-CN" sz="2600" b="1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2187539"/>
                <a:ext cx="11589417" cy="3870675"/>
              </a:xfrm>
              <a:prstGeom prst="rect">
                <a:avLst/>
              </a:prstGeom>
              <a:blipFill rotWithShape="0">
                <a:blip r:embed="rId7"/>
                <a:stretch>
                  <a:fillRect l="-947" b="-4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81028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1842292"/>
            <a:ext cx="12190413" cy="430654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26486" y="393384"/>
                <a:ext cx="11589417" cy="1421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河南名校联考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86" y="393384"/>
                <a:ext cx="11589417" cy="1421479"/>
              </a:xfrm>
              <a:prstGeom prst="rect">
                <a:avLst/>
              </a:prstGeom>
              <a:blipFill rotWithShape="0">
                <a:blip r:embed="rId5"/>
                <a:stretch>
                  <a:fillRect l="-947" b="-98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1061048" y="1152899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</a:rPr>
              <a:t>6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78886" y="1497583"/>
                <a:ext cx="11589417" cy="42847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zh-CN" sz="2600" b="1" baseline="30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sin[(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]=2sin[(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等号两边同时除以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)=3tan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86" y="1497583"/>
                <a:ext cx="11589417" cy="4284763"/>
              </a:xfrm>
              <a:prstGeom prst="rect">
                <a:avLst/>
              </a:prstGeom>
              <a:blipFill rotWithShape="0">
                <a:blip r:embed="rId6"/>
                <a:stretch>
                  <a:fillRect l="-947" b="-25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07980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8"/>
          <p:cNvSpPr/>
          <p:nvPr/>
        </p:nvSpPr>
        <p:spPr bwMode="auto">
          <a:xfrm>
            <a:off x="-2" y="2611947"/>
            <a:ext cx="4837438" cy="1712353"/>
          </a:xfrm>
          <a:custGeom>
            <a:avLst/>
            <a:gdLst/>
            <a:ahLst/>
            <a:cxnLst/>
            <a:rect l="l" t="t" r="r" b="b"/>
            <a:pathLst>
              <a:path w="4310745" h="1283968">
                <a:moveTo>
                  <a:pt x="1089668" y="0"/>
                </a:moveTo>
                <a:lnTo>
                  <a:pt x="3526973" y="0"/>
                </a:lnTo>
                <a:lnTo>
                  <a:pt x="4310745" y="1269454"/>
                </a:lnTo>
                <a:lnTo>
                  <a:pt x="1089668" y="1283968"/>
                </a:lnTo>
                <a:close/>
                <a:moveTo>
                  <a:pt x="0" y="0"/>
                </a:moveTo>
                <a:lnTo>
                  <a:pt x="1089667" y="0"/>
                </a:lnTo>
                <a:lnTo>
                  <a:pt x="1089667" y="1283968"/>
                </a:lnTo>
                <a:lnTo>
                  <a:pt x="0" y="1283968"/>
                </a:lnTo>
                <a:close/>
              </a:path>
            </a:pathLst>
          </a:custGeom>
          <a:solidFill>
            <a:srgbClr val="5482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015234" y="2688154"/>
            <a:ext cx="2902842" cy="1199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r>
              <a:rPr lang="en-US" altLang="zh-CN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108062" y="3679592"/>
            <a:ext cx="2098700" cy="502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266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66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307938" y="1710102"/>
            <a:ext cx="3110318" cy="913218"/>
            <a:chOff x="4307938" y="1710102"/>
            <a:chExt cx="3110318" cy="913218"/>
          </a:xfrm>
        </p:grpSpPr>
        <p:sp>
          <p:nvSpPr>
            <p:cNvPr id="8" name="TextBox 7">
              <a:hlinkClick r:id="rId3" action="ppaction://hlinksldjump"/>
            </p:cNvPr>
            <p:cNvSpPr txBox="1"/>
            <p:nvPr/>
          </p:nvSpPr>
          <p:spPr bwMode="auto">
            <a:xfrm>
              <a:off x="5201125" y="1752776"/>
              <a:ext cx="2217131" cy="5017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zh-CN" altLang="en-US" sz="2665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知识诊断自测</a:t>
              </a:r>
            </a:p>
          </p:txBody>
        </p:sp>
        <p:sp>
          <p:nvSpPr>
            <p:cNvPr id="16" name="TextBox 15">
              <a:hlinkClick r:id="rId3" action="ppaction://hlinksldjump"/>
            </p:cNvPr>
            <p:cNvSpPr txBox="1"/>
            <p:nvPr/>
          </p:nvSpPr>
          <p:spPr>
            <a:xfrm>
              <a:off x="4307938" y="1710102"/>
              <a:ext cx="811335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999339" y="2962903"/>
            <a:ext cx="3104980" cy="913218"/>
            <a:chOff x="4999339" y="2962903"/>
            <a:chExt cx="3104980" cy="913218"/>
          </a:xfrm>
        </p:grpSpPr>
        <p:sp>
          <p:nvSpPr>
            <p:cNvPr id="12" name="TextBox 11">
              <a:hlinkClick r:id="rId4" action="ppaction://hlinksldjump"/>
            </p:cNvPr>
            <p:cNvSpPr txBox="1"/>
            <p:nvPr/>
          </p:nvSpPr>
          <p:spPr bwMode="auto">
            <a:xfrm>
              <a:off x="5887187" y="3012193"/>
              <a:ext cx="2217132" cy="5017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考点聚焦突破</a:t>
              </a:r>
            </a:p>
          </p:txBody>
        </p:sp>
        <p:sp>
          <p:nvSpPr>
            <p:cNvPr id="17" name="TextBox 16">
              <a:hlinkClick r:id="rId4" action="ppaction://hlinksldjump"/>
            </p:cNvPr>
            <p:cNvSpPr txBox="1"/>
            <p:nvPr/>
          </p:nvSpPr>
          <p:spPr>
            <a:xfrm>
              <a:off x="4999339" y="2962903"/>
              <a:ext cx="894681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712912" y="4110924"/>
            <a:ext cx="3040374" cy="913218"/>
            <a:chOff x="5712912" y="4110924"/>
            <a:chExt cx="3040374" cy="913218"/>
          </a:xfrm>
        </p:grpSpPr>
        <p:sp>
          <p:nvSpPr>
            <p:cNvPr id="10" name="TextBox 9">
              <a:hlinkClick r:id="rId5" action="ppaction://hlinksldjump"/>
            </p:cNvPr>
            <p:cNvSpPr txBox="1"/>
            <p:nvPr/>
          </p:nvSpPr>
          <p:spPr bwMode="auto">
            <a:xfrm>
              <a:off x="6519982" y="4207367"/>
              <a:ext cx="2233304" cy="5024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b="1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课时对点精练</a:t>
              </a:r>
              <a:endParaRPr lang="zh-CN" altLang="en-US" sz="2665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17">
              <a:hlinkClick r:id="rId5" action="ppaction://hlinksldjump"/>
            </p:cNvPr>
            <p:cNvSpPr txBox="1"/>
            <p:nvPr/>
          </p:nvSpPr>
          <p:spPr>
            <a:xfrm>
              <a:off x="5712912" y="4110924"/>
              <a:ext cx="913914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</p:grpSp>
      <p:sp>
        <p:nvSpPr>
          <p:cNvPr id="20" name="矩形 34"/>
          <p:cNvSpPr/>
          <p:nvPr/>
        </p:nvSpPr>
        <p:spPr bwMode="auto">
          <a:xfrm>
            <a:off x="9315242" y="2607161"/>
            <a:ext cx="2893192" cy="1717138"/>
          </a:xfrm>
          <a:custGeom>
            <a:avLst/>
            <a:gdLst>
              <a:gd name="connsiteX0" fmla="*/ 0 w 1055077"/>
              <a:gd name="connsiteY0" fmla="*/ 0 h 1283968"/>
              <a:gd name="connsiteX1" fmla="*/ 1055077 w 1055077"/>
              <a:gd name="connsiteY1" fmla="*/ 0 h 1283968"/>
              <a:gd name="connsiteX2" fmla="*/ 1055077 w 1055077"/>
              <a:gd name="connsiteY2" fmla="*/ 1283968 h 1283968"/>
              <a:gd name="connsiteX3" fmla="*/ 0 w 1055077"/>
              <a:gd name="connsiteY3" fmla="*/ 1283968 h 1283968"/>
              <a:gd name="connsiteX4" fmla="*/ 0 w 1055077"/>
              <a:gd name="connsiteY4" fmla="*/ 0 h 1283968"/>
              <a:gd name="connsiteX0-1" fmla="*/ 0 w 1606620"/>
              <a:gd name="connsiteY0-2" fmla="*/ 0 h 1283968"/>
              <a:gd name="connsiteX1-3" fmla="*/ 1606620 w 1606620"/>
              <a:gd name="connsiteY1-4" fmla="*/ 0 h 1283968"/>
              <a:gd name="connsiteX2-5" fmla="*/ 1606620 w 1606620"/>
              <a:gd name="connsiteY2-6" fmla="*/ 1283968 h 1283968"/>
              <a:gd name="connsiteX3-7" fmla="*/ 551543 w 1606620"/>
              <a:gd name="connsiteY3-8" fmla="*/ 1283968 h 1283968"/>
              <a:gd name="connsiteX4-9" fmla="*/ 0 w 1606620"/>
              <a:gd name="connsiteY4-10" fmla="*/ 0 h 1283968"/>
              <a:gd name="connsiteX0-11" fmla="*/ 0 w 1833140"/>
              <a:gd name="connsiteY0-12" fmla="*/ 9525 h 1293493"/>
              <a:gd name="connsiteX1-13" fmla="*/ 1833140 w 1833140"/>
              <a:gd name="connsiteY1-14" fmla="*/ 0 h 1293493"/>
              <a:gd name="connsiteX2-15" fmla="*/ 1606620 w 1833140"/>
              <a:gd name="connsiteY2-16" fmla="*/ 1293493 h 1293493"/>
              <a:gd name="connsiteX3-17" fmla="*/ 551543 w 1833140"/>
              <a:gd name="connsiteY3-18" fmla="*/ 1293493 h 1293493"/>
              <a:gd name="connsiteX4-19" fmla="*/ 0 w 1833140"/>
              <a:gd name="connsiteY4-20" fmla="*/ 9525 h 1293493"/>
              <a:gd name="connsiteX0-21" fmla="*/ 0 w 1833140"/>
              <a:gd name="connsiteY0-22" fmla="*/ 9525 h 1293493"/>
              <a:gd name="connsiteX1-23" fmla="*/ 1833140 w 1833140"/>
              <a:gd name="connsiteY1-24" fmla="*/ 0 h 1293493"/>
              <a:gd name="connsiteX2-25" fmla="*/ 1833140 w 1833140"/>
              <a:gd name="connsiteY2-26" fmla="*/ 1293493 h 1293493"/>
              <a:gd name="connsiteX3-27" fmla="*/ 551543 w 1833140"/>
              <a:gd name="connsiteY3-28" fmla="*/ 1293493 h 1293493"/>
              <a:gd name="connsiteX4-29" fmla="*/ 0 w 1833140"/>
              <a:gd name="connsiteY4-30" fmla="*/ 9525 h 1293493"/>
              <a:gd name="connsiteX0-31" fmla="*/ 0 w 1833140"/>
              <a:gd name="connsiteY0-32" fmla="*/ 0 h 1283968"/>
              <a:gd name="connsiteX1-33" fmla="*/ 1833140 w 1833140"/>
              <a:gd name="connsiteY1-34" fmla="*/ 8288 h 1283968"/>
              <a:gd name="connsiteX2-35" fmla="*/ 1833140 w 1833140"/>
              <a:gd name="connsiteY2-36" fmla="*/ 1283968 h 1283968"/>
              <a:gd name="connsiteX3-37" fmla="*/ 551543 w 1833140"/>
              <a:gd name="connsiteY3-38" fmla="*/ 1283968 h 1283968"/>
              <a:gd name="connsiteX4-39" fmla="*/ 0 w 1833140"/>
              <a:gd name="connsiteY4-40" fmla="*/ 0 h 1283968"/>
              <a:gd name="connsiteX0-41" fmla="*/ 0 w 1843227"/>
              <a:gd name="connsiteY0-42" fmla="*/ 3587 h 1287555"/>
              <a:gd name="connsiteX1-43" fmla="*/ 1843227 w 1843227"/>
              <a:gd name="connsiteY1-44" fmla="*/ 0 h 1287555"/>
              <a:gd name="connsiteX2-45" fmla="*/ 1833140 w 1843227"/>
              <a:gd name="connsiteY2-46" fmla="*/ 1287555 h 1287555"/>
              <a:gd name="connsiteX3-47" fmla="*/ 551543 w 1843227"/>
              <a:gd name="connsiteY3-48" fmla="*/ 1287555 h 1287555"/>
              <a:gd name="connsiteX4-49" fmla="*/ 0 w 1843227"/>
              <a:gd name="connsiteY4-50" fmla="*/ 3587 h 1287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43227" h="1287555">
                <a:moveTo>
                  <a:pt x="0" y="3587"/>
                </a:moveTo>
                <a:lnTo>
                  <a:pt x="1843227" y="0"/>
                </a:lnTo>
                <a:cubicBezTo>
                  <a:pt x="1839865" y="429185"/>
                  <a:pt x="1836502" y="858370"/>
                  <a:pt x="1833140" y="1287555"/>
                </a:cubicBezTo>
                <a:lnTo>
                  <a:pt x="551543" y="1287555"/>
                </a:lnTo>
                <a:lnTo>
                  <a:pt x="0" y="3587"/>
                </a:lnTo>
                <a:close/>
              </a:path>
            </a:pathLst>
          </a:custGeom>
          <a:solidFill>
            <a:srgbClr val="70AD4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60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 bwMode="auto">
          <a:xfrm>
            <a:off x="263490" y="128300"/>
            <a:ext cx="11641048" cy="522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拓展视野     </a:t>
            </a:r>
            <a:r>
              <a:rPr lang="zh-CN" altLang="zh-CN" sz="2800" b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万能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公式</a:t>
            </a:r>
            <a:endParaRPr lang="en-US" altLang="zh-CN" sz="28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957680"/>
                <a:ext cx="11589417" cy="31442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上述三个公式统称为万能公式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957680"/>
                <a:ext cx="11589417" cy="3144259"/>
              </a:xfrm>
              <a:prstGeom prst="rect">
                <a:avLst/>
              </a:prstGeom>
              <a:blipFill rotWithShape="0">
                <a:blip r:embed="rId2"/>
                <a:stretch>
                  <a:fillRect l="-947" b="-40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3296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1859626"/>
            <a:ext cx="12190413" cy="442047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8951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典例</a:t>
                </a:r>
                <a:r>
                  <a:rPr lang="zh-CN" altLang="zh-CN" sz="2600" b="1">
                    <a:solidFill>
                      <a:srgbClr val="0000FF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895117"/>
              </a:xfrm>
              <a:prstGeom prst="rect">
                <a:avLst/>
              </a:prstGeom>
              <a:blipFill rotWithShape="0">
                <a:blip r:embed="rId4"/>
                <a:stretch>
                  <a:fillRect l="-947" b="-6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>
                <p:custDataLst>
                  <p:tags r:id="rId2"/>
                </p:custDataLst>
              </p:nvPr>
            </p:nvSpPr>
            <p:spPr>
              <a:xfrm>
                <a:off x="7937833" y="417217"/>
                <a:ext cx="811441" cy="895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𝟓𝟔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𝟔𝟓</m:t>
                        </m:r>
                      </m:den>
                    </m:f>
                  </m:oMath>
                </a14:m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7937833" y="417217"/>
                <a:ext cx="811441" cy="89518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1544121"/>
                <a:ext cx="11589417" cy="44024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𝟓𝟔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1544121"/>
                <a:ext cx="11589417" cy="4402424"/>
              </a:xfrm>
              <a:prstGeom prst="rect">
                <a:avLst/>
              </a:prstGeom>
              <a:blipFill rotWithShape="0">
                <a:blip r:embed="rId7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5885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2494392"/>
            <a:ext cx="12190413" cy="367924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69382" y="621443"/>
                <a:ext cx="11589417" cy="1888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zh-CN" altLang="zh-CN" sz="2600" b="1">
                    <a:solidFill>
                      <a:srgbClr val="0000FF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济宁质检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　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1888850"/>
              </a:xfrm>
              <a:prstGeom prst="rect">
                <a:avLst/>
              </a:prstGeom>
              <a:blipFill rotWithShape="0">
                <a:blip r:embed="rId5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>
                <p:custDataLst>
                  <p:tags r:id="rId2"/>
                </p:custDataLst>
              </p:nvPr>
            </p:nvSpPr>
            <p:spPr>
              <a:xfrm>
                <a:off x="1168842" y="1305620"/>
                <a:ext cx="833883" cy="9592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C00000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1168842" y="1305620"/>
                <a:ext cx="833883" cy="959237"/>
              </a:xfrm>
              <a:prstGeom prst="rect">
                <a:avLst/>
              </a:prstGeom>
              <a:blipFill rotWithShape="0">
                <a:blip r:embed="rId7"/>
                <a:stretch>
                  <a:fillRect l="-131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>
                <p:custDataLst>
                  <p:tags r:id="rId3"/>
                </p:custDataLst>
              </p:nvPr>
            </p:nvSpPr>
            <p:spPr>
              <a:xfrm>
                <a:off x="4235186" y="1221396"/>
                <a:ext cx="1439368" cy="10577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𝟐𝟔</m:t>
                        </m:r>
                      </m:den>
                    </m:f>
                  </m:oMath>
                </a14:m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4235186" y="1221396"/>
                <a:ext cx="1439368" cy="105772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566577" y="2541622"/>
                <a:ext cx="11589417" cy="32061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2cos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6tan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2=0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77" y="2541622"/>
                <a:ext cx="11589417" cy="3206134"/>
              </a:xfrm>
              <a:prstGeom prst="rect">
                <a:avLst/>
              </a:prstGeom>
              <a:blipFill rotWithShape="0">
                <a:blip r:embed="rId10"/>
                <a:stretch>
                  <a:fillRect l="-947" b="-1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58408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-242665"/>
            <a:ext cx="12190413" cy="653697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189389"/>
                <a:ext cx="11589417" cy="5544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189389"/>
                <a:ext cx="11589417" cy="5544979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86586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课时对点精练</a:t>
            </a:r>
            <a:endParaRPr lang="zh-CN" altLang="en-US" sz="4800" b="1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7162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 err="1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KESHIDUIDIANJINGLIAN</a:t>
            </a:r>
            <a:r>
              <a:rPr lang="en-US" altLang="zh-CN" sz="1600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600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18625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2692400"/>
            <a:ext cx="12190413" cy="361903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4418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一、单选题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重庆质检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47°sin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103°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  43°cos  77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D.1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47°sin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103°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43°cos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77°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43°sin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77°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43°cos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77°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sin(77°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43°)=sin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120°=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418133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8648004" y="1206466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42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0" y="2475151"/>
            <a:ext cx="12190413" cy="376398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69382" y="492501"/>
                <a:ext cx="11589417" cy="56491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宁波模拟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649175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8083755" y="798474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69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3069557"/>
            <a:ext cx="12190413" cy="307992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49982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长沙模拟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的顶点在坐标原点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始边与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轴的非负半轴重合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终边经过点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C.3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由三角函数的定义可知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终边上一点为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tan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998291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6869768" y="1459861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88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2311985"/>
            <a:ext cx="12190413" cy="387803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492501"/>
                <a:ext cx="11589417" cy="57917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4.(2025·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泉州质检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A.4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 D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(2cos</a:t>
                </a:r>
                <a:r>
                  <a:rPr lang="en-US" altLang="zh-CN" sz="2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1)=0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791778"/>
              </a:xfrm>
              <a:prstGeom prst="rect">
                <a:avLst/>
              </a:prstGeom>
              <a:blipFill rotWithShape="0">
                <a:blip r:embed="rId4"/>
                <a:stretch>
                  <a:fillRect l="-947" r="-2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10706359" y="799749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77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2349659"/>
            <a:ext cx="12190413" cy="394465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492501"/>
                <a:ext cx="11589417" cy="5285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5.(2025·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青岛调研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)sin(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D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)sin(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)cos</a:t>
                </a:r>
                <a:r>
                  <a:rPr lang="en-US" altLang="zh-CN" sz="2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285678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>
            <p:custDataLst>
              <p:tags r:id="rId2"/>
            </p:custDataLst>
          </p:nvPr>
        </p:nvSpPr>
        <p:spPr>
          <a:xfrm>
            <a:off x="8822825" y="786670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09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五边形 8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燕尾形 9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367596" y="2565359"/>
            <a:ext cx="6514252" cy="830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知识诊断自测</a:t>
            </a:r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1104756" y="2342422"/>
            <a:ext cx="1928879" cy="172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75216" y="3429159"/>
            <a:ext cx="4052042" cy="337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ZHISHIZHENDUANZICE</a:t>
            </a:r>
          </a:p>
        </p:txBody>
      </p:sp>
    </p:spTree>
    <p:extLst>
      <p:ext uri="{BB962C8B-B14F-4D97-AF65-F5344CB8AC3E}">
        <p14:creationId xmlns:p14="http://schemas.microsoft.com/office/powerpoint/2010/main" val="33668404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317831"/>
            <a:ext cx="12190413" cy="386180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05416"/>
                <a:ext cx="11589417" cy="58119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苏锡常镇调研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𝜽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den>
                            </m:f>
                          </m:e>
                        </m: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05416"/>
                <a:ext cx="11589417" cy="5811912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9424638" y="690126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94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2081665"/>
            <a:ext cx="12190413" cy="409938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581401"/>
                <a:ext cx="11589417" cy="54579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7.(2024·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南通模拟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40°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40°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的值为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40°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40°=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40°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°+[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°)]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81401"/>
                <a:ext cx="11589417" cy="5457904"/>
              </a:xfrm>
              <a:prstGeom prst="rect">
                <a:avLst/>
              </a:prstGeom>
              <a:blipFill rotWithShape="0">
                <a:blip r:embed="rId4"/>
                <a:stretch>
                  <a:fillRect l="-947" b="-2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6954782" y="626499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04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492501"/>
                <a:ext cx="8634175" cy="33713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渭南模拟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我国古代数学家赵爽在注解《周髀算经》一书时介绍了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赵爽弦图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如图所示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它是由四个全等的直角三角形与一个小正方形拼成的大正方形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记直角三角形中较大的锐角为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大正方形的边长为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小正方形的边长为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8634175" cy="3371308"/>
              </a:xfrm>
              <a:prstGeom prst="rect">
                <a:avLst/>
              </a:prstGeom>
              <a:blipFill rotWithShape="0">
                <a:blip r:embed="rId3"/>
                <a:stretch>
                  <a:fillRect l="-1270" r="-19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5866479" y="3193423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p:pic>
        <p:nvPicPr>
          <p:cNvPr id="5" name="image28.jpe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72939" y="711486"/>
            <a:ext cx="2412238" cy="24122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694531" y="3645821"/>
                <a:ext cx="8634175" cy="18568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31" y="3645821"/>
                <a:ext cx="8634175" cy="1856855"/>
              </a:xfrm>
              <a:prstGeom prst="rect">
                <a:avLst/>
              </a:prstGeom>
              <a:blipFill rotWithShape="0">
                <a:blip r:embed="rId5"/>
                <a:stretch>
                  <a:fillRect l="-1271" b="-26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3529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44037"/>
            <a:ext cx="12190413" cy="614827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658553" cy="5766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由题意可得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是直角三角形中较大的锐角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𝐬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𝐧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𝐬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𝐭𝐚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𝐧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658553" cy="5766963"/>
              </a:xfrm>
              <a:prstGeom prst="rect">
                <a:avLst/>
              </a:prstGeom>
              <a:blipFill rotWithShape="0">
                <a:blip r:embed="rId3"/>
                <a:stretch>
                  <a:fillRect l="-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9184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658553" cy="3232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又直角三角形的直角分别为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658553" cy="3232295"/>
              </a:xfrm>
              <a:prstGeom prst="rect">
                <a:avLst/>
              </a:prstGeom>
              <a:blipFill rotWithShape="0">
                <a:blip r:embed="rId3"/>
                <a:stretch>
                  <a:fillRect l="-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0616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3446802"/>
            <a:ext cx="12190413" cy="275629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492501"/>
                <a:ext cx="11589417" cy="58096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二、多选题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下列等式成立的有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75°sin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15°=1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105°cos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105°cos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15°=1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75°sin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15°=sin(75°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90°=1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105°cos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105°cos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15°=cos(105°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75°)=cos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180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°=</a:t>
                </a:r>
              </a:p>
              <a:p>
                <a:pPr marL="3564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15°=2sin(15°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30°)=2sin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45°=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809667"/>
              </a:xfrm>
              <a:prstGeom prst="rect">
                <a:avLst/>
              </a:prstGeom>
              <a:blipFill rotWithShape="0">
                <a:blip r:embed="rId4"/>
                <a:stretch>
                  <a:fillRect l="-947" t="-1049" r="-736" b="-15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3350355" y="906153"/>
            <a:ext cx="7184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4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27229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A.tan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B.sin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C.cos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D.tan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2722925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6082506" y="804426"/>
            <a:ext cx="7393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75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48242"/>
            <a:ext cx="12190413" cy="627185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589417" cy="5398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</m: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398850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2294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515433"/>
            <a:ext cx="12190413" cy="372671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15218"/>
                <a:ext cx="11589417" cy="45005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武汉调研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已知钝角三角形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为两锐角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则下列说法正确的是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		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C.tan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		D.tan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15218"/>
                <a:ext cx="11589417" cy="4500528"/>
              </a:xfrm>
              <a:prstGeom prst="rect">
                <a:avLst/>
              </a:prstGeom>
              <a:blipFill rotWithShape="0">
                <a:blip r:embed="rId4"/>
                <a:stretch>
                  <a:fillRect l="-947" t="-136" b="-24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872341" y="989997"/>
            <a:ext cx="10166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ACD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808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1"/>
            <a:ext cx="12190413" cy="624214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79801"/>
                <a:ext cx="11589417" cy="5596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=tan[π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)]=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tan(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</m:d>
                  </m:oMath>
                </a14:m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spcAft>
                    <a:spcPts val="0"/>
                  </a:spcAf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&lt;tan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</m: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8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79801"/>
                <a:ext cx="11589417" cy="5596660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8061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58540" y="1041457"/>
            <a:ext cx="11589417" cy="5159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CN" sz="2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公式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CN" sz="26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:cos(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________________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__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__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公式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CN" sz="26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:cos(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_________________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__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公式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CN" sz="26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:sin(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___________________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_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公式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CN" sz="26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:sin(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_________________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_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_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zh-CN" sz="2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公式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:tan(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_________________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_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CN" sz="2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6)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公式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:tan(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__________________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177915" y="1701578"/>
            <a:ext cx="312617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cos 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α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cos 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β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+sin 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α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sin 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β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50322" y="2301302"/>
            <a:ext cx="304602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cos 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α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cos 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β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-sin 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α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sin 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β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78678" y="2884318"/>
            <a:ext cx="304602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sin 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α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cos 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β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-cos 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α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sin 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β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70172" y="3489176"/>
            <a:ext cx="312617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sin 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α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cos 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β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+cos 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α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sin 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β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4451334" y="3987969"/>
                <a:ext cx="2404633" cy="888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𝐭𝐚𝐧</m:t>
                          </m:r>
                          <m:r>
                            <a:rPr lang="en-US" altLang="zh-CN" sz="25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𝜶</m:t>
                          </m:r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𝐭𝐚𝐧</m:t>
                          </m:r>
                          <m:r>
                            <a:rPr lang="en-US" altLang="zh-CN" sz="25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𝜷</m:t>
                          </m:r>
                        </m:num>
                        <m:den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altLang="zh-CN" sz="25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𝐭𝐚𝐧</m:t>
                          </m:r>
                          <m:r>
                            <a:rPr lang="en-US" altLang="zh-CN" sz="25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𝜶</m:t>
                          </m:r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𝐭𝐚𝐧</m:t>
                          </m:r>
                          <m:r>
                            <a:rPr lang="en-US" altLang="zh-CN" sz="25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𝜷</m:t>
                          </m:r>
                        </m:den>
                      </m:f>
                    </m:oMath>
                  </m:oMathPara>
                </a14:m>
                <a:endParaRPr lang="zh-CN" altLang="en-US" sz="250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334" y="3987969"/>
                <a:ext cx="2404633" cy="8880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307498" y="5126250"/>
                <a:ext cx="2404633" cy="888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𝐭𝐚𝐧</m:t>
                          </m:r>
                          <m:r>
                            <a:rPr lang="en-US" altLang="zh-CN" sz="25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𝜶</m:t>
                          </m:r>
                          <m:r>
                            <a:rPr lang="en-US" altLang="zh-CN" sz="25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𝐭𝐚𝐧</m:t>
                          </m:r>
                          <m:r>
                            <a:rPr lang="en-US" altLang="zh-CN" sz="25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𝜷</m:t>
                          </m:r>
                        </m:num>
                        <m:den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𝐭𝐚𝐧</m:t>
                          </m:r>
                          <m:r>
                            <a:rPr lang="en-US" altLang="zh-CN" sz="25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𝜶</m:t>
                          </m:r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𝐭𝐚𝐧</m:t>
                          </m:r>
                          <m:r>
                            <a:rPr lang="en-US" altLang="zh-CN" sz="25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𝜷</m:t>
                          </m:r>
                        </m:den>
                      </m:f>
                    </m:oMath>
                  </m:oMathPara>
                </a14:m>
                <a:endParaRPr lang="zh-CN" altLang="en-US" sz="250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498" y="5126250"/>
                <a:ext cx="2404633" cy="8880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374614" y="1041457"/>
            <a:ext cx="11589417" cy="623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两角和与差的余弦、正弦、正切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公式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墨迹 7"/>
              <p14:cNvContentPartPr/>
              <p14:nvPr/>
            </p14:nvContentPartPr>
            <p14:xfrm>
              <a:off x="2157480" y="1892160"/>
              <a:ext cx="6064560" cy="4461480"/>
            </p14:xfrm>
          </p:contentPart>
        </mc:Choice>
        <mc:Fallback>
          <p:pic>
            <p:nvPicPr>
              <p:cNvPr id="8" name="墨迹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48120" y="1882800"/>
                <a:ext cx="6083280" cy="448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4352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  <p:bldP spid="5" grpId="0" autoUpdateAnimBg="0"/>
      <p:bldP spid="6" grpId="0" autoUpdateAnimBg="0"/>
      <p:bldP spid="7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324259"/>
            <a:ext cx="12190413" cy="394465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492501"/>
                <a:ext cx="11589417" cy="15776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三、填空题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1577611"/>
              </a:xfrm>
              <a:prstGeom prst="rect">
                <a:avLst/>
              </a:prstGeom>
              <a:blipFill rotWithShape="0">
                <a:blip r:embed="rId4"/>
                <a:stretch>
                  <a:fillRect l="-947" b="-30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3108928" y="1263891"/>
            <a:ext cx="351378" cy="62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54545" y="2108232"/>
                <a:ext cx="11589417" cy="3048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e>
                        </m: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45" y="2108232"/>
                <a:ext cx="11589417" cy="3048655"/>
              </a:xfrm>
              <a:prstGeom prst="rect">
                <a:avLst/>
              </a:prstGeom>
              <a:blipFill rotWithShape="0">
                <a:blip r:embed="rId5"/>
                <a:stretch>
                  <a:fillRect l="-947" b="-12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3710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1784719"/>
            <a:ext cx="12190413" cy="446467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577027"/>
                <a:ext cx="11589417" cy="9813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的值为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77027"/>
                <a:ext cx="11589417" cy="981359"/>
              </a:xfrm>
              <a:prstGeom prst="rect">
                <a:avLst/>
              </a:prstGeom>
              <a:blipFill rotWithShape="0">
                <a:blip r:embed="rId4"/>
                <a:stretch>
                  <a:fillRect l="-947" b="-5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>
                <p:custDataLst>
                  <p:tags r:id="rId2"/>
                </p:custDataLst>
              </p:nvPr>
            </p:nvSpPr>
            <p:spPr>
              <a:xfrm>
                <a:off x="9757040" y="367186"/>
                <a:ext cx="658706" cy="9785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C00000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9757040" y="367186"/>
                <a:ext cx="658706" cy="978538"/>
              </a:xfrm>
              <a:prstGeom prst="rect">
                <a:avLst/>
              </a:prstGeom>
              <a:blipFill rotWithShape="0">
                <a:blip r:embed="rId6"/>
                <a:stretch>
                  <a:fillRect l="-16667" b="-3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1688878"/>
                <a:ext cx="11589417" cy="4342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1688878"/>
                <a:ext cx="11589417" cy="4342535"/>
              </a:xfrm>
              <a:prstGeom prst="rect">
                <a:avLst/>
              </a:prstGeom>
              <a:blipFill rotWithShape="0">
                <a:blip r:embed="rId7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6013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2091404"/>
            <a:ext cx="12190413" cy="416935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1590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14.(2024·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秦皇岛模拟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1590756"/>
              </a:xfrm>
              <a:prstGeom prst="rect">
                <a:avLst/>
              </a:prstGeom>
              <a:blipFill rotWithShape="0">
                <a:blip r:embed="rId4"/>
                <a:stretch>
                  <a:fillRect l="-947" b="-42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923258" y="1293652"/>
            <a:ext cx="519694" cy="623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41845" y="2020386"/>
                <a:ext cx="11589417" cy="40144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3tan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45" y="2020386"/>
                <a:ext cx="11589417" cy="4014432"/>
              </a:xfrm>
              <a:prstGeom prst="rect">
                <a:avLst/>
              </a:prstGeom>
              <a:blipFill rotWithShape="0">
                <a:blip r:embed="rId5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725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2648823"/>
            <a:ext cx="12190413" cy="351073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69382" y="492501"/>
                <a:ext cx="11589417" cy="58555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四、解答题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15.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均为锐角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:(1)sin(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en-US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en-US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)=1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855577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661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1233840"/>
            <a:ext cx="12190413" cy="491114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69382" y="492501"/>
                <a:ext cx="11589417" cy="4787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𝟏𝟎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787529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0215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2089259"/>
            <a:ext cx="12190413" cy="405879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69382" y="492501"/>
                <a:ext cx="11589417" cy="34515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)=2cos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(π)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)=2cos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3451586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227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436107"/>
            <a:ext cx="12190413" cy="485684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69382" y="517901"/>
                <a:ext cx="11589417" cy="53582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)=2cos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𝟐𝟒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𝟐𝟓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17901"/>
                <a:ext cx="11589417" cy="5358262"/>
              </a:xfrm>
              <a:prstGeom prst="rect">
                <a:avLst/>
              </a:prstGeom>
              <a:blipFill rotWithShape="0">
                <a:blip r:embed="rId3"/>
                <a:stretch>
                  <a:fillRect l="-947" b="-1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346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208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621443"/>
                <a:ext cx="11589417" cy="4697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辅助角公式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__________________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其中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二倍角的正弦、余弦、正切公式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____________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_____________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__________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__________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_______________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697825"/>
              </a:xfrm>
              <a:prstGeom prst="rect">
                <a:avLst/>
              </a:prstGeom>
              <a:blipFill rotWithShape="0">
                <a:blip r:embed="rId5"/>
                <a:stretch>
                  <a:fillRect l="-947" b="-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013021" y="1468330"/>
                <a:ext cx="2757871" cy="593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)</a:t>
                </a:r>
                <a:endParaRPr lang="zh-CN" altLang="en-US" sz="260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021" y="1468330"/>
                <a:ext cx="2757871" cy="593111"/>
              </a:xfrm>
              <a:prstGeom prst="rect">
                <a:avLst/>
              </a:prstGeom>
              <a:blipFill rotWithShape="0">
                <a:blip r:embed="rId4"/>
                <a:stretch>
                  <a:fillRect r="-2649" b="-257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3467455" y="2889223"/>
            <a:ext cx="173957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2sin 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α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cos 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α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24926" y="3477921"/>
            <a:ext cx="173797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cos</a:t>
            </a:r>
            <a:r>
              <a:rPr lang="en-US" altLang="zh-CN" sz="2600" b="1" baseline="30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α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-sin</a:t>
            </a:r>
            <a:r>
              <a:rPr lang="en-US" altLang="zh-CN" sz="2600" b="1" baseline="30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α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79179" y="3465890"/>
            <a:ext cx="136768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2cos</a:t>
            </a:r>
            <a:r>
              <a:rPr lang="en-US" altLang="zh-CN" sz="2600" b="1" baseline="30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α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-1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823264" y="3465890"/>
            <a:ext cx="13324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1-2sin</a:t>
            </a:r>
            <a:r>
              <a:rPr lang="en-US" altLang="zh-CN" sz="2600" b="1" baseline="30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α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3743469" y="4277838"/>
                <a:ext cx="1763816" cy="844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𝟐𝐭𝐚𝐧</m:t>
                          </m:r>
                          <m:r>
                            <a:rPr lang="en-US" altLang="zh-CN" sz="26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𝜶</m:t>
                          </m:r>
                        </m:num>
                        <m:den>
                          <m:r>
                            <a:rPr lang="en-US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𝐭𝐚</m:t>
                          </m:r>
                          <m:sSup>
                            <m:sSupPr>
                              <m:ctrlPr>
                                <a:rPr lang="zh-CN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  <m:t>𝐧</m:t>
                              </m:r>
                            </m:e>
                            <m:sup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𝜶</m:t>
                          </m:r>
                        </m:den>
                      </m:f>
                    </m:oMath>
                  </m:oMathPara>
                </a14:m>
                <a:endParaRPr lang="zh-CN" altLang="en-US" sz="260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469" y="4277838"/>
                <a:ext cx="1763816" cy="8440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墨迹 3"/>
              <p14:cNvContentPartPr/>
              <p14:nvPr/>
            </p14:nvContentPartPr>
            <p14:xfrm>
              <a:off x="2842920" y="226800"/>
              <a:ext cx="8912160" cy="599292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33560" y="217440"/>
                <a:ext cx="8930880" cy="601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55342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6" grpId="0" autoUpdateAnimBg="0"/>
      <p:bldP spid="7" grpId="0" autoUpdateAnimBg="0"/>
      <p:bldP spid="8" grpId="0" autoUpdateAnimBg="0"/>
      <p:bldP spid="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1285610"/>
            <a:ext cx="12190413" cy="4944001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-635" y="549252"/>
            <a:ext cx="2622209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437459" y="631820"/>
            <a:ext cx="283109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558728" y="650240"/>
            <a:ext cx="2733319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常用结论与微点提醒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1267290"/>
                <a:ext cx="11589417" cy="4913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两角和与差的公式的常用变形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±tan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)(1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∓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降幂公式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升幂公式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=2cos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=2sin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1±sin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±cos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1267290"/>
                <a:ext cx="11589417" cy="4913781"/>
              </a:xfrm>
              <a:prstGeom prst="rect">
                <a:avLst/>
              </a:prstGeom>
              <a:blipFill rotWithShape="0">
                <a:blip r:embed="rId6"/>
                <a:stretch>
                  <a:fillRect l="-947" b="-7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34724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507598" y="1641418"/>
            <a:ext cx="40576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√</a:t>
            </a:r>
            <a:endParaRPr lang="zh-CN" altLang="en-US" sz="32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7818" y="931318"/>
            <a:ext cx="11589417" cy="3024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思考辨析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在括号内打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“×”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两角和与差的正弦、余弦公式中的角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是任意的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存在实数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使等式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成立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存在实数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使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tan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=2tan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半角的正弦、余弦公式实质就是将倍角的余弦公式逆求得来的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018156" y="2246275"/>
            <a:ext cx="40576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√</a:t>
            </a:r>
            <a:endParaRPr lang="zh-CN" altLang="en-US" sz="32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61382" y="2846229"/>
            <a:ext cx="40576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√</a:t>
            </a:r>
            <a:endParaRPr lang="zh-CN" altLang="en-US" sz="32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274136" y="3446182"/>
            <a:ext cx="40576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√</a:t>
            </a:r>
            <a:endParaRPr lang="zh-CN" altLang="en-US" sz="32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3116932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7" grpId="0" autoUpdateAnimBg="0"/>
      <p:bldP spid="9" grpId="0" autoUpdateAnimBg="0"/>
      <p:bldP spid="1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1489420"/>
            <a:ext cx="12190413" cy="4804887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8522192" y="189389"/>
                <a:ext cx="657552" cy="12161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zh-CN" altLang="zh-CN" sz="25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2192" y="189389"/>
                <a:ext cx="657552" cy="121610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8871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人教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必修一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P223T2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改编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887102"/>
              </a:xfrm>
              <a:prstGeom prst="rect">
                <a:avLst/>
              </a:prstGeom>
              <a:blipFill rotWithShape="0">
                <a:blip r:embed="rId4"/>
                <a:stretch>
                  <a:fillRect l="-947" b="-68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54545" y="1701578"/>
                <a:ext cx="11589417" cy="19054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45" y="1701578"/>
                <a:ext cx="11589417" cy="1905458"/>
              </a:xfrm>
              <a:prstGeom prst="rect">
                <a:avLst/>
              </a:prstGeom>
              <a:blipFill rotWithShape="0">
                <a:blip r:embed="rId5"/>
                <a:stretch>
                  <a:fillRect l="-947" b="-19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28151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1145</Words>
  <Application>Microsoft Office PowerPoint</Application>
  <PresentationFormat>自定义</PresentationFormat>
  <Paragraphs>360</Paragraphs>
  <Slides>57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57</vt:i4>
      </vt:variant>
    </vt:vector>
  </HeadingPairs>
  <TitlesOfParts>
    <vt:vector size="71" baseType="lpstr">
      <vt:lpstr>等线</vt:lpstr>
      <vt:lpstr>黑体</vt:lpstr>
      <vt:lpstr>经典繁仿黑</vt:lpstr>
      <vt:lpstr>楷体</vt:lpstr>
      <vt:lpstr>宋体</vt:lpstr>
      <vt:lpstr>微软雅黑</vt:lpstr>
      <vt:lpstr>微软雅黑 Light</vt:lpstr>
      <vt:lpstr>Arial</vt:lpstr>
      <vt:lpstr>Broadway</vt:lpstr>
      <vt:lpstr>Calibri</vt:lpstr>
      <vt:lpstr>Cambria Math</vt:lpstr>
      <vt:lpstr>Impact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³He</cp:lastModifiedBy>
  <cp:revision>51</cp:revision>
  <dcterms:created xsi:type="dcterms:W3CDTF">2024-01-05T07:50:57Z</dcterms:created>
  <dcterms:modified xsi:type="dcterms:W3CDTF">2025-09-25T10:41:26Z</dcterms:modified>
</cp:coreProperties>
</file>