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ink/ink1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338" r:id="rId11"/>
    <p:sldId id="339" r:id="rId12"/>
    <p:sldId id="269" r:id="rId13"/>
    <p:sldId id="270" r:id="rId14"/>
    <p:sldId id="271" r:id="rId15"/>
    <p:sldId id="272" r:id="rId16"/>
    <p:sldId id="273" r:id="rId17"/>
    <p:sldId id="342" r:id="rId18"/>
    <p:sldId id="275" r:id="rId19"/>
    <p:sldId id="276" r:id="rId20"/>
    <p:sldId id="352" r:id="rId21"/>
    <p:sldId id="277" r:id="rId22"/>
    <p:sldId id="278" r:id="rId23"/>
    <p:sldId id="279" r:id="rId24"/>
    <p:sldId id="280" r:id="rId25"/>
    <p:sldId id="281" r:id="rId26"/>
    <p:sldId id="353" r:id="rId27"/>
    <p:sldId id="282" r:id="rId28"/>
    <p:sldId id="283" r:id="rId29"/>
    <p:sldId id="354" r:id="rId30"/>
    <p:sldId id="290" r:id="rId31"/>
    <p:sldId id="291" r:id="rId32"/>
    <p:sldId id="319" r:id="rId33"/>
    <p:sldId id="325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56" r:id="rId44"/>
    <p:sldId id="355" r:id="rId45"/>
    <p:sldId id="304" r:id="rId46"/>
    <p:sldId id="305" r:id="rId47"/>
    <p:sldId id="357" r:id="rId48"/>
    <p:sldId id="306" r:id="rId49"/>
    <p:sldId id="358" r:id="rId50"/>
    <p:sldId id="307" r:id="rId51"/>
    <p:sldId id="308" r:id="rId52"/>
    <p:sldId id="309" r:id="rId53"/>
    <p:sldId id="310" r:id="rId54"/>
    <p:sldId id="343" r:id="rId55"/>
    <p:sldId id="311" r:id="rId56"/>
    <p:sldId id="335" r:id="rId57"/>
    <p:sldId id="351" r:id="rId58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14" autoAdjust="0"/>
  </p:normalViewPr>
  <p:slideViewPr>
    <p:cSldViewPr>
      <p:cViewPr varScale="1">
        <p:scale>
          <a:sx n="37" d="100"/>
          <a:sy n="37" d="100"/>
        </p:scale>
        <p:origin x="332" y="30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26T02:04:59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10203 5096 0,'0'0'0,"0"0"16,-10 21-16,2-6 0,-1 3 16,-5 8-16,-3 7 0,3 1 15,1 1-15,-1 8 0,2-1 16,3-4-16,2-3 0,1 1 16,2-3-16,2-5 0,2-3 0,2-4 15,3-4-15,1-3 0,-1-3 16,3-4-16,2-2 0,2-5 15,2-3-15,1-1 0,-1-3 16,-1-3-16,1 0 16,-2-9-16,-1-3 0,-2 3 15,-3 4-15,0 3 0</inkml:trace>
  <inkml:trace contextRef="#ctx0" brushRef="#br0" timeOffset="950.8669">9722 5288 0,'0'0'0,"0"0"0,0 0 15,0 0-15,0 0 0,0 0 16,33-4-16,-33 4 0,38-5 0,-12 3 16,4 0-16,-1-1 15,2 0-15,11-1 0,1-1 0,-1 1 16,-1 2-16,7 1 0,1-1 15,-5 0-15,-2 1 0,0-1 16,-1-1-16,-4 2 0,-3-3 0,5-2 16,-4 0-16,-3 0 15,-3 1-15,-5 0 0,-3-1 16,-6 1-16,-2 0 0,-7 0 0,0 1 16,-4 0-16,-2 1 0,-4-1 15,-4 0-15,0 2 0,-1 2 16,-1 1-16,-2 1 0,-1 2 15,0 3-15,-2 3 0,1 1 16,0 1-16,-2 2 0,3 0 16,2 1-16,2 3 0,3 0 0,0 5 15,2 0-15,4-5 0,4-4 16,3-1-16,2-2 16,-1-5-16,3-3 0,3 0 0,2-3 15,2-3-15,2 0 0,0-2 16,-1-2-16,5-3 0,-2-1 15,-3-1-15,0-1 0,-2 2 16,-3-1-16,-1 1 0,-1 1 16,-3 0-16,-1 2 0,-3 2 15,0 1-15,-4 0 0,-2 1 0,-4 4 16,-2 4-16,-2 1 0,1 1 16,0 1-16,1-1 0,-1 3 15,0 0-15,2 2 0,0 0 16,3 1-16,2-1 0,2-1 15,2 0-15,3-2 0,0 0 16,5-5-16,4-1 0,0-2 16,3 0-16,-1-5 0,2-2 15,-1-3-15,-1 0 0,3-1 16,1 2-16,-1 0 0,0 1 0,-2 0 16,-3-1-16,-2 2 0,-2 2 15,-1 1-15,-1-1 0,-1 4 16,-3 0-16,1 3 0,-1 5 15,-1-4-15,-2 2 0,-1 3 16,0 1-16,-1 2 0,0 3 16,0-2-16,1 2 0,0-2 0,1 0 15,2-4-15,1-1 16,2-1-16,1 0 0,0-1 0,3-5 16,2 1-16,0-2 0,3-1 15,1-3-15,-1-1 0,2 1 16,0 0-16,0 0 0,-1 1 15,-2-1-15,-1 2 0,-3 0 16,0 2-16,-1-1 0,-2 3 16,0 1-16,-2 4 0,-2-1 0,-1 0 15,0 3-15,-2 0 16,-1 3-16,-1-2 0,0 3 16,-1-1-16,1 0 0,0 2 15,0 0-15,2-3 0,3-3 0,-2 0 16,0-3-16,0-1 0</inkml:trace>
  <inkml:trace contextRef="#ctx0" brushRef="#br0" timeOffset="1251.2929">11957 5090 0,'0'0'0,"0"0"0,0 0 16,-19 17-16,19-17 0,-22 22 15,9-4-15,-1 0 0,-2 2 0,-2 2 16,-3 4-16,-6 6 16,3-1-16,-8 7 0,-1-1 15,3-5-15,2-3 0,3-2 16,2-4-16,3-1 0,4-4 0,-1-1 15,4-5-15,5-3 0,2-4 16,2-1-16,0-2 0,1-6 16,3-3-16,0 2 0,0 1 15,0 0-15</inkml:trace>
  <inkml:trace contextRef="#ctx0" brushRef="#br0" timeOffset="1516.9421">11900 5053 0,'0'0'0,"0"0"0,0 0 16,0 0-16,0 0 0,11 27 15,-11-27-15,9 30 0,-4-12 16,-1 1-16,1 4 0,-1 1 16,1 4-16,-1 8 0,1 2 15,-2-2-15,0-1 0,0 2 16,0-3-16,-1-3 0,-1-4 0,0-2 15,0-6-15,0-1 0,1-4 16,0-3-16,-1 0 0,0-4 16,-1-4-16,-4-2 0,-1-3 15,1 1-15,-1 0 0,2 1 16</inkml:trace>
  <inkml:trace contextRef="#ctx0" brushRef="#br0" timeOffset="1667.1282">11706 5382 0,'0'0'0,"0"0"0,0 0 0,23-6 15,-23 6-15,31-5 0,-10 3 16,2 2-16,1 0 0,1-2 16,2-1-16,2 2 0,-5-1 0,-4 1 15</inkml:trace>
  <inkml:trace contextRef="#ctx0" brushRef="#br0" timeOffset="1866.9115">12400 5325 0,'0'0'16,"0"0"-16,0 0 0,32-6 15,-13 2-15,6 2 0,6 1 16,11 1-16,1-1 0,12 1 0,1 0 15,-8 0-15,-4-1 0,4-1 16,-7 1-16,-7-3 0,-7-2 0,-6 3 16,-4-2-16,-4 2 0</inkml:trace>
  <inkml:trace contextRef="#ctx0" brushRef="#br0" timeOffset="2101.4982">12719 5154 0,'0'0'15,"0"0"-15,0 0 0,0 0 16,-8 22-16,8-22 0,-7 27 16,7-27-16,-7 36 0,4-14 15,-2 2-15,2 2 0,1-2 0,1 10 16,1-2-16,0-2 0,0-2 15,4 2-15,5-4 0,1-5 16,0-3-16,-1-3 0,-3-3 16,0-2-16</inkml:trace>
  <inkml:trace contextRef="#ctx0" brushRef="#br0" timeOffset="2450.9022">13683 4874 0,'0'0'0,"0"0"16,0 0-16,0 0 0,0 0 0,0 0 16,-6 33-16,6-33 0,-7 32 15,1-11-15,0 4 16,-1 0-16,0 0 0,1 3 0,-1 2 15,-1 7-15,2-2 0,1 1 16,2-1-16,1 4 0,2-4 0,0-4 16,1-3-16,1-3 15,0-5-15,3-1 0,1-3 16,2-3-16,1-3 0,2-4 16,1-4-16,-1-2 0,0 0 15,-1-4-15,-2-7 0,-2 2 0,0 2 16,-2 2-16</inkml:trace>
  <inkml:trace contextRef="#ctx0" brushRef="#br0" timeOffset="3208.3135">13367 5130 0,'0'0'0,"0"0"0,0 0 0,0 0 0,0 0 0,36 5 16,-36-5-1,41 6-15,-17-4 0,6 1 0,5 1 16,1-3-16,1-1 0,13 0 0,3 0 16,8-1-1,-5-2-15,7-2 16,-4 0-16,-8-1 0,-4 0 0,-4-2 0,-4-1 0,-6 0 16,-5-1-16,-4-3 0,-1 1 15,-5 2-15,-4 0 0,-4-1 16,-3 0-16,-5 3 15,-2-1-15,-3 5 0,-3 0 0,0 1 0,-2 2 16,-3 4-16,-4 0 0,0 2 16,0-1-16,-2 4 0,1 4 15,1 2-15,2 0 0,1 1 16,1 0-16,2 1 0,3 0 0,1 1 16,3 2-16,2-2 15,1 0 1,5-4-16,3-2 0,4-3 0,2-1 0,4-4 15,3-1-15,2-4 16,1 0-16,2-5 0,2-3 0,-4 0 0,-2 1 16,-1-3-16,0-1 0,-3-2 15,-1 2-15,-4-2 16,-2 2-16,-2 1 0,-1 2 0,-3 3 16,0-1-16,-2 3 0,-1 1 0,-3 4 15,0 0 1,-3 2-16,1 3 0,-1 1 0,-2 2 15,1 2-15,1 0 0,1 1 0,0 0 16,2-2 0,2 1-16,2-2 0,5 1 0,2-2 0,2-2 0,2-1 15,4-3-15,1-1 16,1 0-16,1-5 0,1-3 16,-2 1-16,-1 1 0,2-1 15,-1 1-15,-6 1 0,0 1 0,-1 2 16,-2 1-1,-3 1-15,-1 1 0,-2 1 0,1 2 0,-1 2 16,-1 2-16,-2 0 16,0 1-16,-2 2 0,-1-1 0,1 3 15,0 2-15,0-3 0,1 1 0,3-4 16,2 0-16,2-3 31,1-1-31,1-4 0,1-1 0,-2 0 0,-1 0 0,-1 0 0</inkml:trace>
  <inkml:trace contextRef="#ctx0" brushRef="#br0" timeOffset="3450.3574">15381 4886 0,'0'0'0,"0"0"0,0 0 0,0 0 0,-4 29 15,4-29-15,-8 31 16,4-13-16,-1 3 0,0 2 16,-1 4-16,-2 7 0,2-1 0,-2-2 15,0-1-15,2-1 16,0-2-16,1 4 0,0-1 0,2-5 16,0-4-16,0-3 0,2-2 15,0-5-15,0-3 0,3-5 0,4-1 31,-2-4-31,0-2 0,-1 0 0,-1 0 0,0 3 0</inkml:trace>
  <inkml:trace contextRef="#ctx0" brushRef="#br0" timeOffset="3867.6049">15414 4884 0,'0'0'0,"0"0"0,0 0 0,22-5 0,-22 5 15,26-1-15,-26 1 0,33 5 16,-16 1-16,2 1 0,1 4 16,-4 0-16,-1 0 0,-2 6 15,-4-1-15,-6 2 0,-4 1 0,-4-1 16,-5 0-16,-4-2 0,-1-1 16,-3-2-16,-3-2 15,-2 1-15,2-1 0,4-1 16,1-3-16,4-1 0,2 0 0,2-2 15,3-1-15,0-1 0,2 0 0,3 2 16,2 0-16,3-2 16,1-2-16,7 2 0,3 2 15,1-1-15,0 1 0,2 3 16,1 1-16,-1 1 0,-1 2 0,-1 0 16,-2 2-16,-3-1 0,-2 1 15,-5 1-15,-5 1 0,-2 0 16,-4-2-16,-1 1 0,0 2 15,-1-2-15,0-2 0,-2-3 16,-2-1-16,1-2 0,2-1 0,2-2 16</inkml:trace>
  <inkml:trace contextRef="#ctx0" brushRef="#br0" timeOffset="4049.8353">16243 5099 0,'0'0'0,"11"-2"16,6 2-16,1 2 0,-1-2 0,11 2 16,3-1-16,4 1 0,-3 1 15,0-3-15,0-2 0,-4 2 16,-4 2-16,-7-4 0,-3-1 16,-3 1-16,-2-1 0,-3 1 0</inkml:trace>
  <inkml:trace contextRef="#ctx0" brushRef="#br0" timeOffset="4250.816">16368 4950 0,'0'0'16,"0"0"-16,0 0 0,0 0 0,0 0 16,-4 33-16,4-33 15,-4 34-15,3-15 0,0 3 0,0 3 16,0-1-16,1 0 0,0 6 15,1-1-15,1-1 0,0-1 16,4-3-16,3-1 0,0-4 16,-1-2-16,1-1 0,-2-2 15,-2-3-15</inkml:trace>
  <inkml:trace contextRef="#ctx0" brushRef="#br0" timeOffset="4566.6698">17329 4650 0,'0'0'0,"0"0"16,0 0-16,0 0 0,0 0 0,0 0 15,-3 36-15,3-36 0,-2 35 16,0-12-16,0 5 15,0 0-15,-1 1 0,0 11 0,0 3 16,-1-5-16,1-1 0,0 8 16,2-3-16,1-4 0,1-6 15,2 3-15,2-4 0,-2-9 16,0-3-16,3 2 0,-1-3 16,0-7-16,-1 0 0,1-6 15,2-1-15,-1-4 0,-1-2 0,0 0 16,-2 1-16,-1 0 0</inkml:trace>
  <inkml:trace contextRef="#ctx0" brushRef="#br0" timeOffset="5301.4991">16981 4960 0,'0'0'0,"0"0"0,0 0 0,0 0 16,32 1-16,-32-1 0,40 3 15,-13-2-15,5 2 0,5-1 0,4-1 16,12 2-16,1-2 0,11 0 16,-1 0-16,-4-1 0,-1 0 15,2-1-15,-5-3 0,-7 0 16,-4-4-16,2-2 0,-8 0 16,-7-4-16,-5 0 0,-9 2 15,-5-2-15,-3 0 0,-3-1 0,-4 3 16,-4 1-16,-4 1 0,-2 3 15,-4 4-15,-4-1 16,-2 1-16,1 2 0,-1 4 0,0 3 16,-1 2-16,-1 1 0,0 2 15,0 1-15,1 2 0,2 1 16,2 3-16,2 2 0,3 0 16,2-2-16,1 1 0,3 2 15,3-2-15,2 0 0,6-4 16,4-2-16,3-4 0,4-1 0,1-4 15,1-2-15,2-2 0,2-3 16,1-4-16,-1-1 0,-2-2 16,-2 0-16,-2-2 0,-1-1 15,-1-2-15,1 0 0,-5 1 16,-4 1-16,-4 2 0,0 1 16,-1 3-16,1 1 0,-3 4 15,-2 2-15,0 3 0,-2 1 0,0 2 16,-1-1-16,0 2 15,0 0-15,0 2 0,1-1 0,1 2 16,1 3-16,2-2 0,2 0 16,3-2-16,6 0 0,1-4 15,2-2-15,2-2 0,2-2 16,0-3-16,0-1 0,-1-1 16,1-2-16,-2 0 0,-1 0 0,-3-1 15,-1 1-15,-2 3 16,-1 2-16,-1 1 0,-1 1 0,-1 0 15,0 1-15,0 1 0,-2 1 16,-1 2-16,1 2 0,-3 1 16,0 2-16,0 1 0,1-1 15,0 2-15,0 1 0,2-1 16,0 0-16,6 0 0,2-3 16,1-3-16,0-3 0,-3 0 15,-1 0-15,-1 0 0</inkml:trace>
  <inkml:trace contextRef="#ctx0" brushRef="#br0" timeOffset="5750.0508">18803 4712 0,'0'0'0,"0"0"16,0 0-16,26 7 0,-26-7 0,27 10 15,-11-3-15,1-3 0,1 0 16,0 1-16,2-1 0,3 2 16,-1-1-16,-3-3 0,-2-1 15,-3 0-15,-2-1 0,-2-2 16,-2 0-16,-3-2 0,-1 2 16,-4-2-16,-3 0 0,0 0 15,-2 0-15,-5 1 0,-4 1 16,0 0-16,0 0 0,-8 1 0,-3 2 15,1 3-15,0 1 0,1 6 16,0 2-16,1 2 0,0 1 0,-6 6 16,0 4-16,5 1 15,3 1-15,3 1 0,1 1 16,3-1-16,2-2 0,1 4 16,2 1-16,4-3 0,1-3 0,4 0 15,2-3-15,3-4 16,1-3-16,8-2 0,4-2 0,-1-4 15,1-2-15,7-2 0,6 1 16,-1-4-16,-1-1 0,10-2 16,2-3-16,-9 1 0,-8 1 0,-5 0 15</inkml:trace>
  <inkml:trace contextRef="#ctx0" brushRef="#br0" timeOffset="5934.9921">19473 4930 0,'0'0'0,"10"-1"15,6-2-15,0 2 0,2 1 0,12 0 16,5 0-16,-1 0 16,-1 1-16,6 2 0,-1 1 15,-6 1-15,-5 1 0,-2 0 16,-5 0-16,-4-3 0</inkml:trace>
  <inkml:trace contextRef="#ctx0" brushRef="#br0" timeOffset="6100.4291">19500 5154 0,'0'0'0,"0"0"0,0 0 15,36-1-15,-36 1 0,39-1 0,-13 2 16,5-1-16,4 1 0,12 0 15,0 1-15,9 0 0,-1 0 0,-11 1 16,-9 0-16,-6-2 0</inkml:trace>
  <inkml:trace contextRef="#ctx0" brushRef="#br0" timeOffset="6517.0979">20967 4521 0,'0'0'0,"0"0"16,0 0-16,0 0 0,0 0 16,0 0-16,0 0 0,-11 28 15,11-28-15,-13 30 0,6-10 16,-2 0-16,-1 1 0,-1 4 16,-1 4-16,-5 7 0,2-1 0,3 1 15,1 2-15,1 5 0,2-5 16,5 2-16,3 0 0,3-5 15,4-5-15,3 2 0,2-4 16,-2-3-16,-2-5 0,3-3 16,2-1-16,-1-7 0,0-4 15,-2-5-15,-1-3 0,-2 0 0,0 1 16,-2 1-16</inkml:trace>
  <inkml:trace contextRef="#ctx0" brushRef="#br0" timeOffset="7302.7296">20570 4810 0,'0'0'0,"0"0"15,0 0-15,0 0 0,0 0 0,0 0 16,26 5-16,-26-5 0,34 8 16,-11-3-16,6 1 15,0 2-15,0-1 0,14 1 16,5 0-16,-2 0 0,1-1 0,7-1 15,-4-1-15,-3-2 0,-4 0 16,5-1-16,-3-4 0,-7-1 16,-6-1-16,-6-5 0,-3 0 15,-4-1-15,-4 1 0,-4 1 16,-4-1-16,-2 1 0,-2-1 0,-4 0 16,-2-1-16,-3 0 0,-2 2 15,-4 3-15,-2 3 16,-3-1-16,0 3 0,-1 4 0,-1 1 15,2 3-15,1 1 0,0 3 16,-1 2-16,3 0 0,3 1 16,1 1-16,2 2 0,3-1 15,0 1-15,5-2 0,4 0 16,1-2-16,2-2 0,4-3 16,2-1-16,2-6 0,2-2 15,2-1-15,4-1 0,-3-2 16,-2 0-16,3-4 0,-1 0 15,-1-2-15,-1-2 0,-1-1 0,0 0 16,-3 0-16,-1 1 0,-3 2 16,-3 0-16,-1 2 0,0 0 15,-3 2-15,1 3 0,-4 3 16,0 0-16,0 0 0,-5 2 16,2 2-16,0-1 0,-1 1 15,2 1-15,1-1 0,1 2 0,0-1 16,1 1-16,2 1 0,2-1 15,1-2-15,3-1 0,2 1 16,1-3-16,3 0 0,1-1 16,1-1-16,-1-2 0,4-1 15,0-1-15,-1 0 0,-2 0 16,-1 1-16,-2-1 0,-1 2 16,0 2-16,-2 2 0,-1 1 15,-1 2-15,0 0 0,-1 2 16,-1 1-16,-3 0 0,0 1 0,0 1 15,-1 0-15,0 1 0,1 2 16,0 2-16,2-1 0,0-1 16,2 1-16,0-2 0,0-1 15,2-1-15,1-2 0,3-3 16,1-3-16,1-1 0,-1-2 16,0-5-16,1-1 0,-2-2 15,1-1-15,-3 1 0,-2 2 0,-2 1 16</inkml:trace>
  <inkml:trace contextRef="#ctx0" brushRef="#br0" timeOffset="7602.8059">22489 4525 0,'0'0'15,"0"0"-15,0 0 0,0 0 16,0 0-16,0 0 0,-5 26 15,5-26-15,-12 24 0,2-7 0,-3 3 16,-1 2-16,1-1 0,-2 3 16,-3 3-16,-5 5 0,-1 1 15,2-1-15,1-1 0,-2 7 16,2-3-16,1-3 0,0-1 16,1-3-16,1-2 0,3-4 15,1-3-15,2-4 0,2-3 0,2-2 16,2-2-16,2-5 0,2-3 15,3-5-15,2-3 0,3-5 16,0-2-16,0 3 0,-1 0 16,0 3-16</inkml:trace>
  <inkml:trace contextRef="#ctx0" brushRef="#br0" timeOffset="7850.8222">22481 4588 0,'0'0'0,"0"0"15,0 0-15,0 0 0,0 0 16,13 25-16,-13-25 0,6 26 16,-6-26-16,7 35 0,-4-12 15,1 0-15,-1 3 0,0 0 16,2 2-16,0 6 0,2-3 16,1 0-16,0 1 0,-1-3 15,-1-3-15,0 3 0,2-3 16,-3-3-16,0-1 0,-3-5 15,0-4-15,-4-7 0,-2-2 0,-1-2 16,2 1-16,0-1 0</inkml:trace>
  <inkml:trace contextRef="#ctx0" brushRef="#br0" timeOffset="8000.4101">22343 4871 0,'0'0'0,"0"0"16,0 0-1,23-8-15,-1 6 0,0-1 16,0 2-16,3 2 0,3 1 0,6 1 16,-2 2-16,-5-1 0,-5-1 15,-4 1-15</inkml:trace>
  <inkml:trace contextRef="#ctx0" brushRef="#br0" timeOffset="8434.3067">23040 5086 0,'0'0'0,"0"0"0,20-14 16,-7 4-16,1 1 0,10-9 16,4-1-16,0-1 0,-2-4 0,6-6 15,-1-2-15,-4 1 0,-1 1 16,2-9-16,0 0 0,-5 0 15,-4 1-15,-4 6 0,-3 4 16,-2 0-16,-1 0 0,-3 3 16,-2 0-16,-1 6 0,0 2 15,-1 5-15,-1 3 0,-2 3 0,-1 4 16,-2 4-16,0 3 16,-3 3-16,0 3 0,-2 6 15,-1 2-15,1 0 0,1 3 0,2 4 16,0 3-16,2 0 0,-1 1 15,3 2-15,1 4 0,1-3 16,1-2-16,1 6 0,1-1 16,0-4-16,0-5 0,1 1 15,0 0-15,-1-4 0,-1-4 16,2-3-16,-1-2 0,-1-4 0,-1-2 16,-2-6-16,-1-2 15,0-1-15,0 0 0,2 0 0</inkml:trace>
  <inkml:trace contextRef="#ctx0" brushRef="#br0" timeOffset="9200.0012">23139 4743 0,'0'0'0,"0"0"0,22-4 15,-7 4-15,4 0 0,13-1 16,7 0-16,0 0 0,3 0 0,11-1 15,2 2-15,-3-1 16,-1-1-16,5-2 0,-4 0 16,-6 0-16,-4-1 0,0-2 15,-4-2-15,-9-1 0,-3 1 0,-6-4 16,-5 1-16,-6 1 0,-2 0 16,-4-1-16,-3 3 15,-1-1-15,-3 2 0,-1 2 0,-4 2 16,-1 1-16,0 2 0,-3 2 15,-2 1-15,-1 2 0,1 4 16,-3 2-16,-1 3 0,2 0 16,-1-2-16,0 5 0,0 3 15,2 2-15,3 0 0,3 1 16,2 0-16,3-1 0,2-2 16,1-2-16,4-2 0,2-3 0,4-1 15,4-2-15,4-2 16,1-3-16,-2-2 0,3-2 0,1-2 15,-2 0-15,1 0 0,1-5 16,2-3-16,-3-1 0,-1-2 16,-2-1-16,0 2 0,-3-1 0,-1-1 15,-2 2-15,0 1 16,-4 4-16,-1 1 0,0 3 16,-1 2-16,-3 1 0,0 0 0,0 0 15,0 3-15,-1 2 0,-1 2 16,1 0-16,0 1 15,-1-1-15,1 0 0,0 0 0,1 2 16,0 0-16,1 0 0,3-1 16,0-1-16,3-3 0,0-1 15,3-1-15,4 1 0,-1-3 16,0-3-16,5 0 0,-1 0 16,1-3-16,1-3 0,-3 1 15,1-2-15,-3 3 0,-2-1 0,-1 1 16,-1 3-16,-2-2 0,-3 2 15,1 1-15,-2 3 0,0 2 16,-1 0-16,-1 1 0,0 2 16,1-1-16,-2 4 0,0 0 15,0 1-15,0 0 0,0 2 16,1 0-16,2 1 0,-1-2 0,0-1 16,2 1-16,-1 0 15,0 0-15,1-1 0,0-2 16,2-1-16,1-3 0,-1-1 0,1-1 15,-1 0-15,-2 0 0</inkml:trace>
  <inkml:trace contextRef="#ctx0" brushRef="#br0" timeOffset="9516.7432">24645 4493 0,'0'0'0,"0"0"0,0 0 0,0 0 16,0 0-16,-5 25 0,5-25 16,-4 24-16,4-24 0,-4 31 15,2-11-15,-1 2 0,-1 3 0,0 0 16,-1 2-16,-1 6 0,-1-1 16,-1 3-16,1 0 15,0-2-15,1-4 0,0 4 0,2 1 16,-1-4-16,0-1 0,0-5 15,1-3-15,1-5 0,1-2 16,1-3-16,1-4 0,-1-2 16,1-5-16,-2-2 0,1-6 15,0-5-15,1-2 0,0 2 0,0 2 16,0 3-16</inkml:trace>
  <inkml:trace contextRef="#ctx0" brushRef="#br0" timeOffset="9934.3617">24567 4637 0,'0'0'0,"0"0"0,0 0 15,12-16-15,-6 7 0,2 2 16,5-1-16,0 3 0,2-2 0,2 4 16,2-1-16,5 2 15,0 2-15,0 3 0,2 4 16,-4 1-16,-1 2 0,-5 0 16,-2 2-16,-6 2 0,-2 0 0,-8 1 15,-6 1-15,-3-1 0,-3-1 16,-10 3-16,-2-2 15,-1-4-15,1-2 0,0-1 0,-1-4 16,3 3-16,1 0 0,4-3 16,5 0-16,1-1 0,5-2 15,4-2-15,7-1 0,4 1 0,5 1 16,6 1-16,5 1 16,3 0-16,-1 0 0,10 5 15,4 2-15,-4-1 0,-1-1 0,3 6 16,-4 0-16,-7 2 0,-4 2 15,-6 0-15,-5 1 0,-6-2 16,-3-4-16,-6 4 0,-6 1 16,0-4-16,-2 1 0,-6-1 15,-4-5-15,1 1 0,0-3 16,-1-1-16,-1-4 0,1-1 16,1-3-16,5-4 0,2-4 15,3 3-15,3 0 0,0 2 0</inkml:trace>
  <inkml:trace contextRef="#ctx0" brushRef="#br0" timeOffset="10267.8198">25521 4309 0,'0'0'0,"0"0"0,0 0 16,0 0-16,-3 30 0,3-30 15,-8 33-15,2-12 0,0 1 0,-2 4 16,0 0-16,1 0 0,0 2 16,-1 10-16,1 2 0,0-2 15,1-1-15,1 4 16,2-3-16,0-4 0,3-3 0,1-2 15,2-2-15,0-5 0,1-3 16,2-2-16,-1-3 0,0-3 16,-1-4-16,-2-2 0,0-3 15,-2-2-15,0 0 0,-3-3 0,3 3 16,0-3-16</inkml:trace>
  <inkml:trace contextRef="#ctx0" brushRef="#br0" timeOffset="11017.1593">25110 4640 0,'0'0'0,"0"0"0,0 0 0,26-5 15,-26 5-15,39 0 0,-12-1 16,3 2-16,2 1 0,14 0 16,5-1-16,1-1 0,1 2 0,10 1 15,-3 1-15,5-3 0,-5-2 16,-8-1-16,-6 1 0,-4-2 15,-5-1-15,1-4 0,-5-4 16,-11 4-16,-3 0 0,-5 0 16,-3 0-16,-2-1 0,-1-1 0,-3 0 15,0 2-15,-3 1 16,-2 1-16,-6 2 0,-4 3 0,2 0 16,-1 0-16,0 2 15,-2 1-15,0 3 0,0 1 16,-1 7-16,0 4 0,1-1 15,0 0-15,-3 5 0,2 1 16,2 0-16,3 0 0,1 2 16,2-1-16,1-2 0,2-1 0,4-5 15,2-1-15,3-2 0,1-1 16,4-2-16,3-1 0,2-3 16,1-3-16,-1-2 0,0-1 15,0-4-15,-1-1 0,0-5 16,-1-2-16,-1-1 0,-1 1 0,-1 0 15,1-1-15,-2 3 0,-2 2 16,-3 1-16,0 2 0,-3 2 16,0-1-16,-2 2 0,0 3 15,-2 0-15,2 4 0,-1 0 16,-1 2-16,0-1 0,0 2 16,0 0-16,0 1 0,2 1 15,-1 2-15,0 0 0,1-1 16,0-2-16,1 0 0,2-2 15,0 1-15,3-3 0,1 2 0,1-3 16,1-3-16,0 1 0,0-1 16,2-1-16,2-1 0,-2-3 15,0 0-15,2-2 0,-1 0 16,-1 2-16,-1 1 0,-1 1 16,-1 1-16,-2 1 0,-1 1 15,0 2-15,0 0 0,-1 2 16,0 0-16,-1 1 0,2 1 15,-2 1-15,1 1 0,-1 0 16,1 0-16,-1 0 0,1 0 0,-1-2 16,1-1-16,1 0 0,-1-3 15,1-1-15,1-2 0,-2 1 16,0-1-16,-2 1 0</inkml:trace>
  <inkml:trace contextRef="#ctx0" brushRef="#br0" timeOffset="11567.697">26929 4309 0,'0'0'0,"0"0"0,0 0 15,24 12-15,-14-4 0,1 2 0,3 1 16,0 0-16,1 2 0,7 6 15,3 1-15,-3-1 0,-1-1 16,-1 0-16,-1-3 0,1 1 16,-1-3-16,2 1 0,-2-2 15,-6-3-15,-2-2 0,-2-2 16,-2-2-16,-1 0 0,-2 0 0,-1 0 16,-3-3-16,-5 1 0,-3-2 15,-4-2-15,-4-1 0,-3-1 16,-2 0-16,-2 2 0,-2 2 15,-2 0-15,1 0 0,-3 2 16,-2 1-16,-3 3 0,3 0 0,0 5 16,1 3-16,2 2 15,0 1-15,4 3 0,2 1 16,3 2-16,3 3 0,1 3 16,2 1-16,2 5 0,3-2 0,4 4 15,2 1-15,2-3 0,2-4 16,3-2-16,2 0 0,5-5 15,3-1-15,6-2 0,5-1 16,5-5-16,3-3 0,4-4 16,5-4-16,4-2 0,4-2 0,8-9 15,2-5-15,-2-7 16,1-3-16,7-11 16,6-7-16,-1-2 0,-10 4 0,19-25 15,-14 4-15,-21 20 0,-15 12 0,-9 10 16</inkml:trace>
  <inkml:trace contextRef="#ctx0" brushRef="#br0" timeOffset="17755.2268">9369 6030 0,'0'0'0,"0"0"0,0 0 16,0 0-16,0 0 0,0 0 0,0 0 16,-1-19-16,1 19 0,0 0 15,0 0-15,30-14 0,-13 9 16,6 0-16,5-2 0,2 3 16,2 0-16,12-3 0,7 0 15,9 0-15,3 0 0,5 0 16,4 3-16,14-3 0,-1-2 0,18 1 15,-1 0-15,10 1 0,-6 0 16,48-4-16,-11 5 0,-6 3 16,-6 3-16,-4-5 0,-4-3 15,0 1-15,-2 4 0,5 0 16,2-1-16,0-2 0,1-2 0,4 7 16,3 2-16,-4 2 15,-3 1-15,6-5 0,2-4 16,-1 3-16,-1-1 0,-1 4 15,2 2-15,-4 0 0,-2-1 0,2 3 16,0-1-16,-5-1 0,-4-3 16,2 2-16,2 3 0,-8 0 15,-6 1-15,-5 1 0,-2 4 16,-13-6-16,-8 1 0,-7-5 16,-3 1-16,-4-1 0,-3 2 15,-8-5-15,-8-2 0,-7 1 16,-7-1-16,-6 4 0,-4 0 15,-4-2-15,-2-1 0,-8-3 0,-5 1 16,-5 2-16,-4 3 0,-8-2 16,-5 0-16,-14-1 0,-10 2 15,11 1-15,9-2 0,4 2 16</inkml:trace>
  <inkml:trace contextRef="#ctx0" brushRef="#br0" timeOffset="18467.7231">8760 6512 0,'0'0'0,"0"0"0,0 0 0,0 0 16,0 0-16,0 0 0,0 0 16,23-5-16,-23 5 0,31-6 15,-9 2-15,4 1 0,1 0 0,8-1 16,6-3-16,12 2 0,-1-2 16,23-4-16,8-2 15,-2 2-15,0 0 0,24-4 0,19-2 16,4 0-16,-13 5 0,60-8 15,-3 4-15,-25 0 0,-17 1 0,16 1 16,10 2-16,-16-1 16,-11 3-16,18 1 0,13-1 15,-18-1-15,-11-6 0,23 7 16,14 1-16,-17 3 0,-11 2 0,18 1 16,12-1-16,-19-4 0,-12 1 15,16 4-15,12 3 16,-23 4-16,-16 2 0,15-2 0,9-1 15,-14-5-15,-10 1 16,15 1-16,11 4 0,-29-1 0,-20 0 16,-8-2-16,-6-1 0,-3 0 15,0 3-15,-12 1 0,-8-1 16,-10-3-16,-5-3 0,-7 3 16,-5 3-16,-4-3 0,-2-2 0,-9 2 15,-8 0-15,-6 0 0,-5 0 16,-5 3-16,-2 4 0,0-4 15,0 0-15,0-3 0</inkml:trace>
  <inkml:trace contextRef="#ctx0" brushRef="#br0" timeOffset="19133.7864">9355 7429 0,'0'0'0,"0"0"0,0 0 16,0 0-16,0 0 0,0 0 0,-10 22 15,10-22-15,-16 28 0,6-9 16,-2 3-16,-2 3 0,-2 4 16,-6 12-16,-2 2 0,1 1 15,0 3-15,-5 10 0,1-1 16,-1 7-16,5-4 0,1-6 16,2-3-16,3 1 0,6-5 0,6-7 15,3-4-15,3-6 0,2-3 16,3-6-16,0-4 0,0-6 15,1-3-15,0-3 0,1-4 16,0-3-16,0-4 0,1 0 16,1-4-16,-2-3 0,-2 0 15,0 1-15,-2 3 0,0 3 0</inkml:trace>
  <inkml:trace contextRef="#ctx0" brushRef="#br0" timeOffset="19917.4584">8674 7956 0,'0'0'0,"0"0"0,0 0 16,29 0-16,-29 0 0,38 0 0,-9 2 16,3-2-16,2 0 0,15-2 15,3 0-15,7 0 0,-4 2 16,13-1-16,-1 0 15,-8 0-15,-3-1 0,6-2 0,-1 2 16,-11-2-16,-10-2 0,0 1 16,-1 1-16,-8-1 0,-6-2 15,-6 1-15,-5 0 0,-4 0 16,-3 0-16,-5 1 0,-2 1 16,-3 2-16,-3 0 0,-6 2 15,-6 1-15,-1 1 0,0 2 0,-6 2 16,-2 2-16,0 2 0,2 1 15,1 3-15,1-1 0,1 1 16,1 0-16,-3 4 0,3 1 16,9-5-16,5-1 0,4-1 15,6 1-15,0 0 0,2-4 0,6-2 16,2-1-16,2-2 16,2-3-16,4-2 0,3-3 15,1-2-15,0-1 0,4 0 0,3-2 16,-3-1-16,-3-4 0,0 1 15,-1 0-15,-3 0 0,-3 2 0,0-1 16,-3-1-16,-6 6 16,-3 2-16,-2 0 0,1-1 15,-3 3-15,-3 3 0,0 0 16,-3 1-16,-3 2 0,0 2 0,-2 0 16,-1 1-16,1 0 15,2 2-15,-1 3 0,2 2 16,0-3-16,2-1 0,1-2 0,2 0 15,1-1-15,2 1 0,7-3 16,6-1-16,3-2 0,1-2 0,4-2 16,5 0-16,0-2 15,-1 0-15,8 0 0,-1-1 16,-3 1-16,-2 2 0,-5-1 0,-2 2 16,-4 2-16,-4 1 0,-2 3 15,-5-1-15,-1 1 0,-3 2 16,-5 0-16,-4 4 0,-2-3 15,-2 1-15,-2 2 0,-1 4 16,1-1-16,0 3 0,1-1 16,0 1-16,1-3 0,2-2 0,0 0 15,4-1-15,2-3 16,1-1-16,4-1 0,4-1 0,3-3 16,3-1-16,-2 0 0,-1 0 15,-2 0-15</inkml:trace>
  <inkml:trace contextRef="#ctx0" brushRef="#br0" timeOffset="20217.4223">10718 7654 0,'0'0'0,"0"0"0,0 0 16,0 0-16,0 0 0,-35 16 15,18-4-15,-1 3 0,0-1 16,-1 5-16,-2 3 0,-6 8 16,1 1-16,1 4 0,3 1 15,0 7-15,5-2 0,2 1 16,4 1-16,3 3 0,2-5 0,5-2 16,4 1-16,4-3 15,3-5-15,3-1 0,2 1 0,1-9 16,-2-4-16,4-2 0,2-1 15,2-5-15,1-4 0,-5 0 16,-4-3-16,-3 0 0</inkml:trace>
  <inkml:trace contextRef="#ctx0" brushRef="#br0" timeOffset="20517.2659">11102 7804 0,'0'0'0,"0"0"0,0 0 0,-15 19 0,15-19 16,-21 22-16,6-4 16,-2 0-16,-2 0 0,-2 5 15,-2 4-15,-4 4 0,0 0 0,-4 6 16,0 0-16,5-5 0,3-1 15,-1-1-15,3-5 0,3-5 16,4-4-16,3 0 0,2-2 16,3-5-16,2-1 0,2-7 15,3-3-15,4-4 0,4-4 0,-3 4 16,-2 1-16,0 0 0</inkml:trace>
  <inkml:trace contextRef="#ctx0" brushRef="#br0" timeOffset="20784.7054">11074 7835 0,'0'0'0,"0"0"16,0 0-16,0 0 0,0 0 0,0 0 15,0 0-15,0 0 0,-4 24 16,4-24-16,-2 25 16,2-25-16,-4 30 0,4-30 0,-6 37 15,4-16-15,1 1 0,0 0 16,-1 0-16,1 2 0,-1 0 15,1 5-15,0-2 0,1-3 16,0-2-16,0-1 0,-1-3 16,0-1-16,0-4 0,-1-1 15,0-2-15,-2-3 0,-1-1 0,-3-2 16,-2-2-16,1 1 16,3-2-16,0 1 0</inkml:trace>
  <inkml:trace contextRef="#ctx0" brushRef="#br0" timeOffset="20937.0483">10772 8074 0,'0'0'0,"0"0"0,0 0 0,0 0 0,0 0 16,0 0-16,30-8 16,-30 8-16,34-3 0,-34 3 15,43-3-15,-20 3 0,0 0 0,-3 0 16,-3 0-16,-1 0 0</inkml:trace>
  <inkml:trace contextRef="#ctx0" brushRef="#br0" timeOffset="21141.1042">11297 8114 0,'0'0'0,"0"0"15,0 0-15,26 6 0,-12-6 16,4-1-16,3-1 0,0 0 15,1 0-15,9-2 0,2 2 16,-3 2-16,-3 2 0,-1-3 16,-2-2-16,-3-1 0,-4-2 0,0 1 15,-3-2-15,-2 0 16,-1 3-16,-2-1 0</inkml:trace>
  <inkml:trace contextRef="#ctx0" brushRef="#br0" timeOffset="21384.4753">11528 7943 0,'0'0'0,"0"0"0,0 0 16,0 0-16,-13 27 0,13-27 16,-16 27-16,8-11 0,-1 2 0,-2 2 15,-1 3-15,-4 4 0,2-2 16,1 0-16,0 1 0,2-1 15,3 0-15,0-5 0,1 0 16,2-4-16,1-3 0,3-3 16,2-1-16,6-6 0,4-4 15,-1 1-15,-2 0 0,-2 0 0</inkml:trace>
  <inkml:trace contextRef="#ctx0" brushRef="#br0" timeOffset="21667.5828">12061 7825 0,'0'0'0,"0"0"0,0 0 16,0 0-16,0 0 0,-10 30 16,10-30-16,-11 31 0,4-16 0,-1 4 15,0 3-15,-2 1 0,0 0 16,-7 8-16,0 3 0,1-1 15,3-3-15,-4 6 0,2-1 16,1-5-16,1-3 0,4-3 16,0-2-16,2-4 0,2-3 0,0-3 15,2-2-15,0-2 0,0-3 16,1-5-16,0-4 16,1-1-16,0-2 0,0 1 15,0 1-15,-1 1 0</inkml:trace>
  <inkml:trace contextRef="#ctx0" brushRef="#br0" timeOffset="22118.1631">11917 7916 0,'0'0'16,"0"0"-16,0 0 0,0 0 0,0 0 16,21-7-16,-21 7 15,0 0-15,27 6 0,-27-6 0,24 10 16,-13-3-16,-1-1 0,-2 3 15,-3-1-15,-3 2 0,-2 1 16,-3 1-16,-2 1 0,-3-1 16,-2 2-16,-3-1 0,-3 2 15,-5 0-15,0 0 0,3-2 16,0-1-16,3-1 0,1-1 0,3-3 16,2 0-16,3 0 0,0-1 15,4-3-15,2-3 16,6 2-16,1-2 0,8-1 0,3 0 15,0 0-15,0 1 0,0 0 16,2 2-16,-1-1 0,0 1 16,-2 2-16,-1 0 0,-2 2 15,-2 2-15,-3 0 0,-2 2 16,-5 0-16,-2-2 0,-5 0 0,-7 1 16,0 1-16,-1 0 0,-6 0 15,-5-1-15,0-1 0,1 1 16,-7-2-16,-1 0 0,2-2 15,2-3-15,1-2 0,3-2 16,6-5-16,2-3 0,4 2 16,2 1-16,2 1 0</inkml:trace>
  <inkml:trace contextRef="#ctx0" brushRef="#br0" timeOffset="22384.8771">12263 7806 0,'0'0'0,"0"0"0,0 0 0,22 2 16,-22-2-16,21 8 0,-7-1 16,1 3-16,1 0 0,-1 3 15,1 4-15,0 4 0,0 1 0,-4 5 16,-1 3-16,-4 2 0,-1-3 16,-5 11-16,-4 1 15,-4-2-15,-3-2 0,-7 7 0,-4 2 16,0-5-16,1-5 0,-4-4 15,-4-1-15,2-3 0,1-1 0,-1-2 16,0-3-16,6-8 16,1-5-16,3-3 0,1-3 15,2-3-15,2-4 0,2 1 0,1 1 16,3 0-16</inkml:trace>
  <inkml:trace contextRef="#ctx0" brushRef="#br0" timeOffset="22750.8845">13416 7508 0,'0'0'0,"0"0"0,0 0 0,-18 15 15,18-15-15,-28 21 0,7-3 16,-4 3-16,-1 2 0,-9 11 16,-3 6-16,-5 7 0,2 2 0,-3 11 15,4 1-15,5-3 16,6-1-16,1 9 0,6-2 16,5-8-16,4-6 0,5 5 15,5 0-15,2-10 0,2-4 0,6-5 16,5-3-16,-1-5 0,0-5 15,3-5-15,4-2 0,1-6 16,3-5-16,3-2 0,4-3 16,-2-7-16,0-8 0,-7 4 15,-6 3-15,-3 2 0</inkml:trace>
  <inkml:trace contextRef="#ctx0" brushRef="#br0" timeOffset="23018.2528">13749 7867 0,'0'0'0,"0"0"16,0 0-16,0 0 0,-15 19 0,15-19 16,-21 25-16,9-10 15,-1 1-15,-2 5 16,-3 6-16,1 0 0,0-2 0,-3 7 15,2-2-15,-3 4 0,1-2 0,3-4 16,3-2-16,3-3 0,2-3 16,2-3-16,3-3 0,4-4 15,3-5-15,-1-2 0,1 0 16,-1 0-16</inkml:trace>
  <inkml:trace contextRef="#ctx0" brushRef="#br0" timeOffset="23139.325">13910 8193 0,'0'0'0,"0"0"15,0 0-15,30-8 0,-14 6 16,3 0-16,3-1 0,10 0 16,2 0-16,2 0 0,0-1 15,1 1-15,1 1 0,1 1 16,-9 0-16,-4-1 0</inkml:trace>
  <inkml:trace contextRef="#ctx0" brushRef="#br0" timeOffset="23467.3766">15155 7716 0,'0'0'0,"0"0"16,0 0-16,-12 17 0,12-17 0,-17 21 15,5-6-15,-3 3 0,-2 1 16,-1 4-16,-3 4 0,-4 7 16,3-2-16,-4 8 0,2 2 15,1-7-15,4-1 0,2-2 16,4 3-16,1-1 0,3-4 0,4-3 16,4-3-16,1-7 0,1-3 15,2-1-15,-1 0 16,0-3-16,-1-5 0,3-2 0,0-3 15,-1-4-15,-1-3 0,0 2 16,-1 1-16,0 1 0</inkml:trace>
  <inkml:trace contextRef="#ctx0" brushRef="#br0" timeOffset="24284.7967">14646 7971 0,'0'0'0,"0"0"0,0 0 16,33-2-16,-33 2 0,39-2 16,-10 2-16,3-1 0,2 0 15,15 0-15,1 2 0,9-3 16,-4 0-16,1 0 0,2 1 16,1-3-16,-7 1 0,-5 1 0,-1 0 15,-8-2-15,-4 0 0,-2-1 16,-5 1-16,-11-1 0,-3 0 15,-5-1-15,-2 0 0,-4 1 16,-2 0-16,-5 3 0,-6 0 16,-4 2-16,-1 0 0,-3 1 15,-2 1-15,0 2 0,0 0 0,-3 3 16,-3 3-16,3 0 16,2 1-16,1 2 0,0 2 15,3-1-15,3 1 0,4 1 0,2 2 16,4-3-16,0-2 0,6-1 15,4-1-15,1-2 0,3-1 16,4-2-16,5-1 0,2-2 16,2 0-16,0-4 0,1-2 15,-1-2-15,0-2 0,0 0 16,0 1-16,-3-1 0,-1-1 0,-3 0 16,-2 1-16,-2-1 15,-2 1-15,-2 0 0,-2 3 16,-1 0-16,-2 1 0,-2 3 0,-6-1 15,0 2-15,-2 0 0,-1 2 16,-1 2-16,2 0 0,-1 0 16,1 2-16,2 3 0,1-1 15,1-3-15,1 0 0,3 0 16,3-2-16,1 0 0,5 0 16,4-3-16,-2 0 0,1-1 0,5-2 15,0-2-15,2 1 0,1 0 16,-1 1-16,-2-2 0,0-1 15,-3 1-15,-1-1 0,0-1 16,-3 0-16,-2 2 0,-1 0 16,-2 1-16,1 2 0,-2 0 0,-1 2 15,-1 0-15,-2-1 16,1 2-16,-1 2 0,-1 1 0,0 0 16,0-1-16,-1 2 0,0 0 15,0 1-15,0 0 0,1 0 16,0-2-16,1 2 0,1 1 15,-1 0-15,1-1 0,0-1 16,0-2-16,0-1 0,1 1 16,1-2-16,-1 0 0,3-2 15,3-2-15,2 0 0,1-2 0,2-1 16,3 0-16,-3-1 0,-2 2 16,-1 0-16</inkml:trace>
  <inkml:trace contextRef="#ctx0" brushRef="#br0" timeOffset="24601.3982">16413 7755 0,'0'0'0,"0"0"0,0 0 16,0 0-16,-18 18 0,18-18 0,-27 22 15,9-8-15,-1 3 0,-5 2 16,-2 1-16,-8 6 0,0 0 15,-1 4-15,1 0 0,-5 5 16,1 0-16,3-1 0,2 1 16,-2 2-16,6-3 0,0-3 15,0-2-15,4-4 0,3-2 0,4-4 16,4-2-16,2-4 0,2-3 16,2-4-16,2-2 15,2-4-15,4 0 0,-1-8 0,3-2 16,3-2-16,1-2 0,7-5 15,4-4-15,-3 4 0,-2 4 0,-4 3 16</inkml:trace>
  <inkml:trace contextRef="#ctx0" brushRef="#br0" timeOffset="24834.7532">16300 7816 0,'0'0'0,"0"0"16,0 0-16,0 0 0,7 22 15,-7-22-15,5 25 0,-4-9 16,0 0-16,-1 5 0,0 4 16,0-1-16,0 0 0,-1 9 15,0 1-15,0-2 0,-1 0 16,-1 6-16,2-1 0,0-4 16,0-3-16,-1-1 0,-3-1 15,2-6-15,0-4 0,-4-2 0,-3-3 16,-1-4-16,0-4 0,1-2 15,3 0-15,0-1 0</inkml:trace>
  <inkml:trace contextRef="#ctx0" brushRef="#br0" timeOffset="24968.4639">16004 8256 0,'0'0'0,"0"0"0,0 0 16,0 0-16,0 0 0,0 0 0,24-15 15,-24 15-15,30-7 0,-8 3 16,5 1-16,1-2 0,2 1 15,2-1-15,1 1 0,3-2 16,-7 2-16,-3 0 0</inkml:trace>
  <inkml:trace contextRef="#ctx0" brushRef="#br0" timeOffset="25301.9862">16983 7802 0,'0'0'0,"0"0"0,0 0 15,0 0-15,0 0 0,0 0 16,-22 28-16,22-28 0,-20 24 0,6-8 16,-2 5-16,0-1 15,2 2-15,-6 7 0,-2 2 16,3-2-16,4-2 0,-1 9 0,5-1 15,2-4-15,4-3 0,2-1 16,2-1-16,1-3 0,0-3 0,2-3 16,3-2-16,0 0 15,-1-2-15,2-3 0,-1-3 16,-3-5-16,-2-5 0,-2-5 16,-1-4-16,-3-2 0,0-1 0,0 2 15,2 2-15,-1 2 0</inkml:trace>
  <inkml:trace contextRef="#ctx0" brushRef="#br0" timeOffset="26017.6461">16547 7973 0,'0'0'0,"0"0"0,0 0 0,0 0 16,0 0-16,34 6 0,-34-6 0,38 5 16,-13-2-16,5 0 0,4 0 15,3 1-15,5 0 0,13 1 16,1 1-16,10-1 0,-6-3 15,6 3-15,-6 0 0,-8-1 16,-7-3-16,-4-1 0,-4 0 16,-6-1-16,-6-3 0,-5 1 15,-4-1-15,-4-1 0,-2-2 0,-5 2 16,-4-3-16,-4 3 0,-3 1 16,-7-1-16,-3 1 0,-2 3 15,1 1-15,-5 2 0,-4 3 16,1 2-16,1 2 0,0 0 15,2 1-15,2 0 0,3 0 16,1 1-16,2 2 0,4-1 16,4 0-16,3 2 0,4 0 15,2-2-15,1 0 0,5-3 16,4 1-16,1-3 0,4 1 0,5-3 16,1-2-16,1-2 0,0 0 15,0-2-15,2-1 0,-2-3 16,-2-2-16,-3 0 0,-3 0 15,-3 1-15,-1 1 0,-3 1 16,-3-2-16,-2 2 0,0 0 0,-3 2 16,-2 2-16,2-3 15,-2 3-15,0 0 0,-3 4 16,1 1-16,0-1 0,-1 2 0,2 0 16,0 1-16,0-1 0,1 1 15,0 0-15,1 1 0,1-1 16,2-1-16,1-1 0,3 0 15,3 1-15,2-3 0,3 0 16,-1 0-16,2 0 0,4-2 16,1-2-16,0-1 0,0 1 0,-1 0 15,0 2-15,-4-1 0,-1 0 16,-2 1-16,-1 2 16,-2 0-16,-1-1 0,-1 1 0,-1 0 15,-2 2-15,0 0 0,-3-1 16,-1 0-16,-1 1 0,1 1 15,-1 0-15,0-2 0,0 0 16,-1 0-16,0 0 0,0-1 16,0 0-16,0 0 0,0-3 15,0 0-15,0 0 0,0 0 0,-1-5 16,1 5-16,0-3 0</inkml:trace>
  <inkml:trace contextRef="#ctx0" brushRef="#br0" timeOffset="26517.8177">18227 7734 0,'0'0'0,"0"0"15,0 0-15,-10 28 0,6-16 0,-3 6 16,0 3-16,-1 2 16,0-1-16,-3 11 0,-1 1 15,0 0-15,-1-1 0,-2 9 16,1-1-16,2-6 0,1-2 0,0 6 16,1-2-16,2-6 0,3-4 15,0-5-15,2-2 0,1-7 16,1-3-16,-2-1 0,1-4 15,1-3-15,1-2 0,-2-4 16,0-3-16,1-2 0,1-3 16,0-4-16,0 0 0,0-6 0,0-5 15,0 1-15,0 6 0,0 2 16</inkml:trace>
  <inkml:trace contextRef="#ctx0" brushRef="#br0" timeOffset="26936.5834">18166 7762 0,'0'0'0,"0"0"15,0 0-15,0 0 0,23-14 0,-23 14 16,22-7-16,-10 5 16,1 1-16,1 3 0,3 1 15,0 3-15,-1 0 0,0 4 16,-2-1-16,-3 3 0,-1 1 0,-4 6 16,-3 3-16,-7-3 0,-3-2 15,-6 2-15,-2 2 16,-3 0-16,-1 0 0,-6 2 0,1 0 15,2-4-15,2-2 0,2-1 16,3 0-16,3-3 0,2-3 16,3 0-16,4 0 0,3-2 15,2 0-15,5-3 0,3 0 16,3-2-16,4 1 0,1 1 0,3-2 16,-1 2-16,-1 0 0,4 3 15,-1 3-15,-2-2 0,-2 0 16,-5 1-16,-3 1 0,-4 2 15,-2-1-15,-7 1 0,-2 1 16,-2-3-16,0 1 0,-3 1 16,-2 0-16,-2-1 0,0 0 0,-7-1 15,-2-1-15,2 0 16,2-2-16,2-1 0,0-3 16,0-2-16,1-2 0,-1-3 15,1-4-15,5 0 0,2-3 0,1 3 16,3 0-16,-1 2 0</inkml:trace>
  <inkml:trace contextRef="#ctx0" brushRef="#br0" timeOffset="27334.104">18793 7555 0,'0'0'0,"0"0"0,17 12 0,-5-5 16,2 3-16,6 6 0,2 4 15,0 2-15,0 1 0,1 9 16,1 3-16,3 6 0,-4 0 0,-1 11 16,-4 2-16,-5-2 15,-4-1-15,-6 10 0,-4-1 0,-6-7 16,-4-8-16,-7 1 0,-7 2 15,-1-4-15,-2-2 0,-10 2 16,-4-4-16,4-6 0,3-2 0,-5-1 16,-3-2-16,5-6 15,4-2-15,0-6 0,4 0 16,4-4-16,5-1 0,3-3 16,1-2-16,6-2 0,3 0 0,4-2 15,1-1-15,0-1 0,2-2 16,3-1-16,3 0 0,-2 1 15,-1 1-15,1-1 0</inkml:trace>
  <inkml:trace contextRef="#ctx0" brushRef="#br0" timeOffset="28234.6954">8886 8755 0,'0'0'0,"0"0"0,0 0 16,0 0-16,0 0 0,0 0 16,0 0-16,0 0 0,27-5 0,-27 5 15,42-5-15,-16 1 0,1 1 16,6 0-16,6 1 16,11-2-16,-1 1 0,20-2 15,3-1-15,0 0 0,-1 2 0,25 0 16,22 1-16,-11-1 0,-9 1 15,54-3-15,17 1 0,-30 2 16,-19-1-16,9 2 0,5 1 16,-18 4-16,-13 3 0,4-1 15,2-1-15,-15-2 0,-13-1 0,8 6 16,6 4-16,-15-1 0,-11-2 16,-2 1-16,1 2 15,-13-4-15,-8-1 0,-4 0 0,-1 0 16,-9 0-16,-5 1 0,-2 2 15,1 1-15,-9-4 0,-3 0 0,-6-2 16,-3-1-16,-1-2 16</inkml:trace>
  <inkml:trace contextRef="#ctx0" brushRef="#br0" timeOffset="28864.7253">9012 10028 0,'0'0'0,"0"0"0,0 0 15,38-3-15,-19 2 0,9-2 0,6 1 16,11-2-16,1 1 0,14 1 15,2 2-15,-2-2 0,-1 2 16,8-3-16,-3 1 0,-8-2 16,-4 0-16,-6 1 0,-12-1 15,-7 2-15</inkml:trace>
  <inkml:trace contextRef="#ctx0" brushRef="#br0" timeOffset="29234.5678">10366 9396 0,'0'0'0,"0"0"0,0 0 16,-13 27-16,13-27 0,-18 32 15,6-9-15,1 3 0,0 2 0,-3 12 16,1 4-16,0 6 16,2-1-16,0 9 0,2 0 15,3-4-15,1-10 0,2 7 16,2-3-16,0-9 0,1-6 0,1-2 16,1-2-16,0-8 0,0-3 15,-1-4-15,-1-3 16,0-4-16,2-5 0,-2-2 0,-4-5 15,2-2-15,0-1 0,-5-9 16,-2-4-16,3 3 0,0 4 0,2 2 16</inkml:trace>
  <inkml:trace contextRef="#ctx0" brushRef="#br0" timeOffset="30084.2013">9865 9764 0,'0'0'0,"0"0"0,0 0 16,27 5-16,-27-5 0,39 6 16,-9-3-16,0 0 0,1-2 0,14 2 15,5 1-15,-3 0 0,-2-1 16,13 0-16,8-1 16,-8-2-16,-6 0 0,5-1 0,-4-3 15,-15 4-15,-7 2 0,0-6 16,-5-3-16,-7-1 0,-4 0 15,-2-3-15,-3-1 0,-3 1 16,-3 2-16,-6-3 0,-3 0 16,-3 3-16,-1 0 0,-6 3 15,-6 2-15,0 1 0,0 1 0,-2 2 16,-2 3-16,3 1 0,2-1 16,-5 6-16,-1 4 15,7-3-15,1 1 0,-1 4 0,2 4 16,5-6-16,2 1 0,2 2 15,1 2-15,2 0 0,1-4 16,1 2-16,2-4 0,1 1 16,1 0-16,2-1 0,1-4 15,1-2-15,1-1 0,3-2 16,1 0-16,-1-3 0,-1-2 0,3-2 16,2-4-16,-2 0 0,-2 0 15,1-1-15,0-2 0,-1 0 16,0 0-16,0 1 0,-1-2 15,-2 2-15,0 1 0,-2 1 16,-1 1-16,1 3 0,-2-3 0,0 5 16,-2 2-16,2-1 15,-2 1-15,1 3 0,-1 0 16,-1 1-16,0 0 0,0 5 16,0 3-16,0-2 0,0 1 0,1 0 15,0-2-15,1 1 0,1 0 16,0 2-16,2 0 0,-2-4 15,0-1-15,0 0 0,2 0 16,-2-2-16,0-2 0,2 0 16,3-3-16,0 0 0,-1-2 0,2-2 15,0-3-15,-1-1 16,1 1-16,0-1 0,0-4 16,-1 3-16,0-2 0,1 0 15,-1 0-15,-1 4 0,-1 0 0,2 0 16,-2 2-16,-1 3 0,-1-1 15,0 2-15,1 1 0,-1 1 16,0 2-16,2 0 0,-1 2 16,-1 1-16,1 0 0,0 1 15,2 3-15,-3-1 0,-1 0 0,3-1 16,0 0-16,1 0 0,-1 1 16,1-2-16,-1-2 15,2-1-15,0-1 0,3-3 0,1-2 16,0-1-16,0-2 0,-1 1 15,-1 0-15,-1 1 0</inkml:trace>
  <inkml:trace contextRef="#ctx0" brushRef="#br0" timeOffset="30585.391">11272 9468 0,'0'0'0,"0"0"16,0 0-16,0 0 0,0 0 15,15 15-15,-15-15 0,0 0 16,21 23-16,-21-23 0,16 25 16,-7-13-16,-1 0 0,0 1 15,2 1-15,-2 0 0,-1 0 0,0-1 16,1-1-16,-1 0 0,-1-1 16,0-2-16,-2-1 15,0 0-15,-1-3 0,-1 1 0,-1-3 16,-1-3-16,2 2 0,-5-3 15,-3-1-15,-2-2 0,-2 0 16,-2 1-16,-3-1 0,-1 1 16,-2-2-16,-6 2 0,-1 2 15,0 1-15,1-1 0,-1 3 0,-1 4 16,2 1-16,1-1 0,0 6 16,0 1-16,2 1 0,1 2 15,-2 6-15,1 2 16,3 0-16,4 0 0,2 1 0,3 4 15,4-2-15,3 3 0,3-1 16,4 3-16,0-4 0,2-3 0,3 4 16,0-4-16,0-2 15,0 0-15,2-7 0,3-2 0,-1-4 16,3-2-16,2-2 16,1-2-16,2-3 0,0-2 0,5-1 15,5-4-15,-1-1 0,-1-6 16,7-5-16,1-4 0,-9 5 15,-6 5-15,-6 0 0</inkml:trace>
  <inkml:trace contextRef="#ctx0" brushRef="#br0" timeOffset="30724.4065">12099 9576 0,'0'0'16,"0"0"-16,14-7 0,-8 3 0,0 1 15,0 0-15,2-1 0,-1 0 16,-1 1-16,0 1 0,-1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7.xml"/><Relationship Id="rId13" Type="http://schemas.openxmlformats.org/officeDocument/2006/relationships/slide" Target="../slides/slide42.xml"/><Relationship Id="rId18" Type="http://schemas.openxmlformats.org/officeDocument/2006/relationships/slide" Target="../slides/slide51.xml"/><Relationship Id="rId3" Type="http://schemas.openxmlformats.org/officeDocument/2006/relationships/tags" Target="../tags/tag41.xml"/><Relationship Id="rId21" Type="http://schemas.openxmlformats.org/officeDocument/2006/relationships/slide" Target="../slides/slide55.xml"/><Relationship Id="rId7" Type="http://schemas.openxmlformats.org/officeDocument/2006/relationships/slide" Target="../slides/slide36.xml"/><Relationship Id="rId12" Type="http://schemas.openxmlformats.org/officeDocument/2006/relationships/slide" Target="../slides/slide41.xml"/><Relationship Id="rId17" Type="http://schemas.openxmlformats.org/officeDocument/2006/relationships/slide" Target="../slides/slide50.xml"/><Relationship Id="rId2" Type="http://schemas.openxmlformats.org/officeDocument/2006/relationships/tags" Target="../tags/tag40.xml"/><Relationship Id="rId16" Type="http://schemas.openxmlformats.org/officeDocument/2006/relationships/slide" Target="../slides/slide48.xml"/><Relationship Id="rId20" Type="http://schemas.openxmlformats.org/officeDocument/2006/relationships/slide" Target="../slides/slide53.xml"/><Relationship Id="rId1" Type="http://schemas.openxmlformats.org/officeDocument/2006/relationships/tags" Target="../tags/tag39.xml"/><Relationship Id="rId6" Type="http://schemas.openxmlformats.org/officeDocument/2006/relationships/slide" Target="../slides/slide35.xml"/><Relationship Id="rId11" Type="http://schemas.openxmlformats.org/officeDocument/2006/relationships/slide" Target="../slides/slide40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6.xml"/><Relationship Id="rId10" Type="http://schemas.openxmlformats.org/officeDocument/2006/relationships/slide" Target="../slides/slide39.xml"/><Relationship Id="rId19" Type="http://schemas.openxmlformats.org/officeDocument/2006/relationships/slide" Target="../slides/slide52.xml"/><Relationship Id="rId4" Type="http://schemas.openxmlformats.org/officeDocument/2006/relationships/tags" Target="../tags/tag42.xml"/><Relationship Id="rId9" Type="http://schemas.openxmlformats.org/officeDocument/2006/relationships/slide" Target="../slides/slide38.xml"/><Relationship Id="rId14" Type="http://schemas.openxmlformats.org/officeDocument/2006/relationships/slide" Target="../slides/slide45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8.png"/><Relationship Id="rId5" Type="http://schemas.openxmlformats.org/officeDocument/2006/relationships/tags" Target="../tags/tag80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2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9.png"/><Relationship Id="rId5" Type="http://schemas.openxmlformats.org/officeDocument/2006/relationships/tags" Target="../tags/tag100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4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7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6.png"/><Relationship Id="rId5" Type="http://schemas.openxmlformats.org/officeDocument/2006/relationships/tags" Target="../tags/tag104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7.xml"/><Relationship Id="rId7" Type="http://schemas.openxmlformats.org/officeDocument/2006/relationships/image" Target="../media/image49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06.xml"/><Relationship Id="rId5" Type="http://schemas.openxmlformats.org/officeDocument/2006/relationships/image" Target="../media/image48.png"/><Relationship Id="rId10" Type="http://schemas.openxmlformats.org/officeDocument/2006/relationships/image" Target="../media/image51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5.emf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customXml" Target="../ink/ink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Relationship Id="rId5" Type="http://schemas.openxmlformats.org/officeDocument/2006/relationships/image" Target="../media/image59.png"/><Relationship Id="rId4" Type="http://schemas.openxmlformats.org/officeDocument/2006/relationships/image" Target="../media/image6.T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3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1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70.png"/><Relationship Id="rId5" Type="http://schemas.openxmlformats.org/officeDocument/2006/relationships/tags" Target="../tags/tag140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18618" y="5168421"/>
            <a:ext cx="11730099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5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和、差、倍角的正弦、余弦和正切公式</a:t>
            </a:r>
            <a:endParaRPr lang="zh-CN" altLang="en-US" sz="4500" b="1" spc="-13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67626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107238" y="405959"/>
                <a:ext cx="1307474" cy="975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238" y="405959"/>
                <a:ext cx="1307474" cy="9759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69382" y="86207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苏教必修二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P55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15°=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917605"/>
                <a:ext cx="11589417" cy="1576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917605"/>
                <a:ext cx="11589417" cy="1576137"/>
              </a:xfrm>
              <a:prstGeom prst="rect">
                <a:avLst/>
              </a:prstGeom>
              <a:blipFill rotWithShape="0">
                <a:blip r:embed="rId4"/>
                <a:stretch>
                  <a:fillRect l="-947"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89420"/>
            <a:ext cx="12190413" cy="480488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91884" y="808794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88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北师大必修二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P156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87038"/>
              </a:xfrm>
              <a:prstGeom prst="rect">
                <a:avLst/>
              </a:prstGeom>
              <a:blipFill rotWithShape="0">
                <a:blip r:embed="rId3"/>
                <a:stretch>
                  <a:fillRect l="-947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551193"/>
                <a:ext cx="11589417" cy="2322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551193"/>
                <a:ext cx="11589417" cy="232268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208664"/>
            <a:ext cx="12190413" cy="40352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公式的基本应用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304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043013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0493554" y="8615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42409" y="3417217"/>
                <a:ext cx="9812557" cy="24360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4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110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09" y="3417217"/>
                <a:ext cx="9812557" cy="24360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57170"/>
            <a:ext cx="12190413" cy="368814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5112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B.2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func>
                          <m:func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11287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090517" y="91952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三角函数公式的应用策略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使用两角和、差及倍角公式时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首先要记住公式的结构特征和符号变化规律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例如两角差的余弦公式可简记为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同名相乘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符号反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使用公式求值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应注意与同角三角函数基本关系、诱导公式的综合应用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47042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610649" y="99492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731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石家庄质检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D.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731342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59074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499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94509"/>
              </a:xfrm>
              <a:prstGeom prst="rect">
                <a:avLst/>
              </a:prstGeom>
              <a:blipFill rotWithShape="0">
                <a:blip r:embed="rId4"/>
                <a:stretch>
                  <a:fillRect l="-947" b="-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487307" y="90749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公式的逆用及变形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183286" y="107593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26350" y="781100"/>
                <a:ext cx="11589417" cy="3632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下列代数式的值为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D.2cos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0" y="781100"/>
                <a:ext cx="11589417" cy="3632854"/>
              </a:xfrm>
              <a:prstGeom prst="rect">
                <a:avLst/>
              </a:prstGeom>
              <a:blipFill rotWithShape="0">
                <a:blip r:embed="rId4"/>
                <a:stretch>
                  <a:fillRect l="-947" b="-1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14606"/>
            <a:ext cx="12190413" cy="62330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61829"/>
                <a:ext cx="11589417" cy="500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150°=cos(180°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1829"/>
                <a:ext cx="11589417" cy="500354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会推导两角差的余弦公式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能从两角差的余弦公式推导出两角和与差的正弦、余弦、正切公式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二倍角的正弦、余弦、正切公式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了解它们的内在联系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并会简单应用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97752"/>
            <a:ext cx="12190413" cy="47845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6729702" y="551276"/>
                <a:ext cx="1105752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729702" y="551276"/>
                <a:ext cx="1105752" cy="670120"/>
              </a:xfrm>
              <a:prstGeom prst="rect">
                <a:avLst/>
              </a:prstGeom>
              <a:blipFill rotWithShape="0">
                <a:blip r:embed="rId6"/>
                <a:stretch>
                  <a:fillRect b="-1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85551"/>
                <a:ext cx="11589417" cy="2202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70°tan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85551"/>
                <a:ext cx="11589417" cy="2202591"/>
              </a:xfrm>
              <a:prstGeom prst="rect">
                <a:avLst/>
              </a:prstGeom>
              <a:blipFill rotWithShape="0">
                <a:blip r:embed="rId7"/>
                <a:stretch>
                  <a:fillRect l="-947" b="-58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468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446462"/>
            <a:ext cx="12190413" cy="479241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33475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716043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34463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1475043"/>
                <a:ext cx="11411052" cy="458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三角函数公式的活用技巧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逆用公式应准确找出所给式子与公式的异同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角之间的关系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创造条件逆用公式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注意特殊角的应用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当式子中出现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等这些数值时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一定要考虑引入特殊角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值变角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以便构造适合公式的形式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三者可以知二求一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注意公式的正用、逆用和变形使用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1475043"/>
                <a:ext cx="11411052" cy="4587346"/>
              </a:xfrm>
              <a:prstGeom prst="rect">
                <a:avLst/>
              </a:prstGeom>
              <a:blipFill rotWithShape="0">
                <a:blip r:embed="rId6"/>
                <a:stretch>
                  <a:fillRect l="-962" r="-908" b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20105"/>
            <a:ext cx="12190413" cy="37622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631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3160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875091" y="90749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10°)=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67012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651120" y="693404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440331"/>
                <a:ext cx="11589417" cy="4189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440331"/>
                <a:ext cx="11589417" cy="4189288"/>
              </a:xfrm>
              <a:prstGeom prst="rect">
                <a:avLst/>
              </a:prstGeom>
              <a:blipFill rotWithShape="0">
                <a:blip r:embed="rId5"/>
                <a:stretch>
                  <a:fillRect l="-947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721943"/>
            <a:ext cx="12190413" cy="35402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角的变换问题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616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(1)(2020·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全国Ⅲ卷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616153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9527574" y="105187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156341"/>
            <a:ext cx="12190413" cy="306086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288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浙江名校联考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8805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732034" y="173550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34425"/>
            <a:ext cx="12190413" cy="62953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147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711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009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2181729"/>
                <a:ext cx="11615487" cy="2463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角的变换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明确各个角之间的关系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包括非特殊角与特殊角、已知角与未知角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熟悉角的变换技巧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及半角与倍角的相互转化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2181729"/>
                <a:ext cx="11615487" cy="2463688"/>
              </a:xfrm>
              <a:prstGeom prst="rect">
                <a:avLst/>
              </a:prstGeom>
              <a:blipFill rotWithShape="0">
                <a:blip r:embed="rId6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121600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213453"/>
                <a:ext cx="11589417" cy="1971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沈阳模拟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3453"/>
                <a:ext cx="11589417" cy="1971630"/>
              </a:xfrm>
              <a:prstGeom prst="rect">
                <a:avLst/>
              </a:prstGeom>
              <a:blipFill rotWithShape="0">
                <a:blip r:embed="rId4"/>
                <a:stretch>
                  <a:fillRect l="-947" b="-7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622340" y="1017401"/>
                <a:ext cx="982961" cy="107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32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22340" y="1017401"/>
                <a:ext cx="982961" cy="1070486"/>
              </a:xfrm>
              <a:prstGeom prst="rect">
                <a:avLst/>
              </a:prstGeom>
              <a:blipFill rotWithShape="0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87539"/>
                <a:ext cx="11589417" cy="3870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87539"/>
                <a:ext cx="11589417" cy="3870675"/>
              </a:xfrm>
              <a:prstGeom prst="rect">
                <a:avLst/>
              </a:prstGeom>
              <a:blipFill rotWithShape="0">
                <a:blip r:embed="rId7"/>
                <a:stretch>
                  <a:fillRect l="-947" b="-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42292"/>
            <a:ext cx="12190413" cy="43065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6486" y="393384"/>
                <a:ext cx="11589417" cy="1421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6" y="393384"/>
                <a:ext cx="11589417" cy="1421479"/>
              </a:xfrm>
              <a:prstGeom prst="rect">
                <a:avLst/>
              </a:prstGeom>
              <a:blipFill rotWithShape="0">
                <a:blip r:embed="rId5"/>
                <a:stretch>
                  <a:fillRect l="-947" b="-9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61048" y="115289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6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8886" y="1497583"/>
                <a:ext cx="11589417" cy="4284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600" b="1" baseline="30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]=2sin[(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等号两边同时除以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)=3tan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6" y="1497583"/>
                <a:ext cx="11589417" cy="4284763"/>
              </a:xfrm>
              <a:prstGeom prst="rect">
                <a:avLst/>
              </a:prstGeom>
              <a:blipFill rotWithShape="0">
                <a:blip r:embed="rId6"/>
                <a:stretch>
                  <a:fillRect l="-947" b="-2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798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     </a:t>
            </a:r>
            <a:r>
              <a:rPr lang="zh-CN" altLang="zh-CN" sz="28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万能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公式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957680"/>
                <a:ext cx="11589417" cy="3144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上述三个公式统称为万能公式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957680"/>
                <a:ext cx="11589417" cy="3144259"/>
              </a:xfrm>
              <a:prstGeom prst="rect">
                <a:avLst/>
              </a:prstGeom>
              <a:blipFill rotWithShape="0">
                <a:blip r:embed="rId2"/>
                <a:stretch>
                  <a:fillRect l="-947" b="-4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29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59626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89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典例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95117"/>
              </a:xfrm>
              <a:prstGeom prst="rect">
                <a:avLst/>
              </a:prstGeom>
              <a:blipFill rotWithShape="0">
                <a:blip r:embed="rId4"/>
                <a:stretch>
                  <a:fillRect l="-947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7937833" y="417217"/>
                <a:ext cx="811441" cy="89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937833" y="417217"/>
                <a:ext cx="811441" cy="8951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544121"/>
                <a:ext cx="11589417" cy="4402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544121"/>
                <a:ext cx="11589417" cy="4402424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494392"/>
            <a:ext cx="12190413" cy="367924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188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zh-CN" altLang="zh-CN" sz="2600" b="1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济宁质检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888850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>
                <p:custDataLst>
                  <p:tags r:id="rId2"/>
                </p:custDataLst>
              </p:nvPr>
            </p:nvSpPr>
            <p:spPr>
              <a:xfrm>
                <a:off x="1168842" y="1305620"/>
                <a:ext cx="833883" cy="959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68842" y="1305620"/>
                <a:ext cx="833883" cy="959237"/>
              </a:xfrm>
              <a:prstGeom prst="rect">
                <a:avLst/>
              </a:prstGeom>
              <a:blipFill rotWithShape="0">
                <a:blip r:embed="rId7"/>
                <a:stretch>
                  <a:fillRect l="-1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>
                <p:custDataLst>
                  <p:tags r:id="rId3"/>
                </p:custDataLst>
              </p:nvPr>
            </p:nvSpPr>
            <p:spPr>
              <a:xfrm>
                <a:off x="4235186" y="1221396"/>
                <a:ext cx="1439368" cy="1057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235186" y="1221396"/>
                <a:ext cx="1439368" cy="10577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6577" y="2541622"/>
                <a:ext cx="11589417" cy="320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7" y="2541622"/>
                <a:ext cx="11589417" cy="3206134"/>
              </a:xfrm>
              <a:prstGeom prst="rect">
                <a:avLst/>
              </a:prstGeom>
              <a:blipFill rotWithShape="0">
                <a:blip r:embed="rId10"/>
                <a:stretch>
                  <a:fillRect l="-947" b="-1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40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242665"/>
            <a:ext cx="12190413" cy="65369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9389"/>
                <a:ext cx="11589417" cy="5544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9389"/>
                <a:ext cx="11589417" cy="554497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58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3122640" y="1551240"/>
              <a:ext cx="6890040" cy="2133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3280" y="1541880"/>
                <a:ext cx="6908760" cy="21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92400"/>
            <a:ext cx="12190413" cy="36190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41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 43°cos  77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sin(77°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1813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48004" y="120646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475151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649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4917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8083755" y="79847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69557"/>
            <a:ext cx="12190413" cy="307992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98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的顶点在坐标原点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始边与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轴的非负半轴重合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终边经过点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由三角函数的定义可知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终边上一点为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9829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869768" y="14598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11985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79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泉州质检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91778"/>
              </a:xfrm>
              <a:prstGeom prst="rect">
                <a:avLst/>
              </a:prstGeom>
              <a:blipFill rotWithShape="0">
                <a:blip r:embed="rId4"/>
                <a:stretch>
                  <a:fillRect l="-947" r="-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706359" y="799749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349659"/>
            <a:ext cx="12190413" cy="39446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5285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8567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8822825" y="78667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317831"/>
            <a:ext cx="12190413" cy="386180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05416"/>
                <a:ext cx="11589417" cy="5811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苏锡常镇调研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81191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424638" y="69012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081665"/>
            <a:ext cx="12190413" cy="40993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81401"/>
                <a:ext cx="11589417" cy="5457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7.(2024·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南通模拟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1401"/>
                <a:ext cx="11589417" cy="5457904"/>
              </a:xfrm>
              <a:prstGeom prst="rect">
                <a:avLst/>
              </a:prstGeom>
              <a:blipFill rotWithShape="0">
                <a:blip r:embed="rId4"/>
                <a:stretch>
                  <a:fillRect l="-947" b="-2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954782" y="6264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8634175" cy="3371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渭南模拟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我国古代数学家赵爽在注解《周髀算经》一书时介绍了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赵爽弦图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它是由四个全等的直角三角形与一个小正方形拼成的大正方形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记直角三角形中较大的锐角为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大正方形的边长为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小正方形的边长为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8634175" cy="3371308"/>
              </a:xfrm>
              <a:prstGeom prst="rect">
                <a:avLst/>
              </a:prstGeom>
              <a:blipFill rotWithShape="0">
                <a:blip r:embed="rId3"/>
                <a:stretch>
                  <a:fillRect l="-1270" r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5866479" y="319342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28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2939" y="711486"/>
            <a:ext cx="2412238" cy="2412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4531" y="3645821"/>
                <a:ext cx="8634175" cy="185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" y="3645821"/>
                <a:ext cx="8634175" cy="1856855"/>
              </a:xfrm>
              <a:prstGeom prst="rect">
                <a:avLst/>
              </a:prstGeom>
              <a:blipFill rotWithShape="0">
                <a:blip r:embed="rId5"/>
                <a:stretch>
                  <a:fillRect l="-1271" b="-2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44037"/>
            <a:ext cx="12190413" cy="61482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658553" cy="5766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是直角三角形中较大的锐角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658553" cy="5766963"/>
              </a:xfrm>
              <a:prstGeom prst="rect">
                <a:avLst/>
              </a:prstGeom>
              <a:blipFill rotWithShape="0"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8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658553" cy="3232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又直角三角形的直角分别为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658553" cy="3232295"/>
              </a:xfrm>
              <a:prstGeom prst="rect">
                <a:avLst/>
              </a:prstGeom>
              <a:blipFill rotWithShape="0"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1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446802"/>
            <a:ext cx="12190413" cy="27562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5809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下列等式成立的有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15°=sin(75°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15°=cos(105°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75°)=cos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°=</a:t>
                </a: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15°=2sin(15°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9667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49" r="-736" b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350355" y="906153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72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72292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6082506" y="80442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48242"/>
            <a:ext cx="12190413" cy="62718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9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9885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2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15433"/>
            <a:ext cx="12190413" cy="37267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15218"/>
                <a:ext cx="11589417" cy="4500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已知钝角三角形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为两锐角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	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	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15218"/>
                <a:ext cx="11589417" cy="4500528"/>
              </a:xfrm>
              <a:prstGeom prst="rect">
                <a:avLst/>
              </a:prstGeom>
              <a:blipFill rotWithShape="0">
                <a:blip r:embed="rId4"/>
                <a:stretch>
                  <a:fillRect l="-947" t="-136" b="-24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72341" y="98999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421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79801"/>
                <a:ext cx="11589417" cy="559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=tan[π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8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79801"/>
                <a:ext cx="11589417" cy="559666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06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58540" y="1041457"/>
            <a:ext cx="11589417" cy="515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:cos(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:cos(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:sin(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:sin(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:tan(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_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:tan(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77915" y="1701578"/>
            <a:ext cx="3126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0322" y="2301302"/>
            <a:ext cx="3046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8678" y="2884318"/>
            <a:ext cx="30460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0172" y="3489176"/>
            <a:ext cx="3126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β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451334" y="3987969"/>
                <a:ext cx="2404633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zh-CN" altLang="en-US" sz="25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34" y="3987969"/>
                <a:ext cx="2404633" cy="88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307498" y="5126250"/>
                <a:ext cx="2404633" cy="888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𝐭𝐚𝐧</m:t>
                          </m:r>
                          <m:r>
                            <a:rPr lang="en-US" altLang="zh-CN" sz="25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zh-CN" altLang="en-US" sz="25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98" y="5126250"/>
                <a:ext cx="2404633" cy="888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74614" y="104145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两角和与差的余弦、正弦、正切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24259"/>
            <a:ext cx="12190413" cy="39446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57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77611"/>
              </a:xfrm>
              <a:prstGeom prst="rect">
                <a:avLst/>
              </a:prstGeom>
              <a:blipFill rotWithShape="0">
                <a:blip r:embed="rId4"/>
                <a:stretch>
                  <a:fillRect l="-947" b="-3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108928" y="1263891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108232"/>
                <a:ext cx="11589417" cy="3048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08232"/>
                <a:ext cx="11589417" cy="3048655"/>
              </a:xfrm>
              <a:prstGeom prst="rect">
                <a:avLst/>
              </a:prstGeom>
              <a:blipFill rotWithShape="0">
                <a:blip r:embed="rId5"/>
                <a:stretch>
                  <a:fillRect l="-947" b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7847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981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981359"/>
              </a:xfrm>
              <a:prstGeom prst="rect">
                <a:avLst/>
              </a:prstGeom>
              <a:blipFill rotWithShape="0">
                <a:blip r:embed="rId4"/>
                <a:stretch>
                  <a:fillRect l="-947" b="-5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9757040" y="367186"/>
                <a:ext cx="658706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757040" y="367186"/>
                <a:ext cx="658706" cy="978538"/>
              </a:xfrm>
              <a:prstGeom prst="rect">
                <a:avLst/>
              </a:prstGeom>
              <a:blipFill rotWithShape="0">
                <a:blip r:embed="rId6"/>
                <a:stretch>
                  <a:fillRect l="-16667" b="-3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88878"/>
                <a:ext cx="11589417" cy="434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88878"/>
                <a:ext cx="11589417" cy="4342535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91404"/>
            <a:ext cx="12190413" cy="41693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159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秦皇岛模拟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590756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23258" y="1293652"/>
            <a:ext cx="519694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41845" y="2020386"/>
                <a:ext cx="11589417" cy="4014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5" y="2020386"/>
                <a:ext cx="11589417" cy="4014432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648823"/>
            <a:ext cx="12190413" cy="35107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855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均为锐角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555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33840"/>
            <a:ext cx="12190413" cy="49111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4787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8752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089259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345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45158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436107"/>
            <a:ext cx="12190413" cy="48568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517901"/>
                <a:ext cx="11589417" cy="5358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7901"/>
                <a:ext cx="11589417" cy="535826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697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辅助角公式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__________________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二倍角的正弦、余弦、正切公式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697825"/>
              </a:xfrm>
              <a:prstGeom prst="rect">
                <a:avLst/>
              </a:prstGeom>
              <a:blipFill rotWithShape="0">
                <a:blip r:embed="rId5"/>
                <a:stretch>
                  <a:fillRect l="-947" b="-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013021" y="1468330"/>
                <a:ext cx="2757871" cy="593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)</a:t>
                </a:r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21" y="1468330"/>
                <a:ext cx="2757871" cy="593111"/>
              </a:xfrm>
              <a:prstGeom prst="rect">
                <a:avLst/>
              </a:prstGeom>
              <a:blipFill rotWithShape="0">
                <a:blip r:embed="rId4"/>
                <a:stretch>
                  <a:fillRect r="-2649" b="-25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467455" y="2889223"/>
            <a:ext cx="17395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2sin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 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24926" y="3477921"/>
            <a:ext cx="1737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cos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-sin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9179" y="3465890"/>
            <a:ext cx="13676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2cos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-1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23264" y="3465890"/>
            <a:ext cx="13324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1-2sin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43469" y="4277838"/>
                <a:ext cx="1763816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𝟐𝐭𝐚𝐧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𝐭𝐚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69" y="4277838"/>
                <a:ext cx="1763816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85610"/>
            <a:ext cx="12190413" cy="494400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549252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631820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650240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1267290"/>
                <a:ext cx="11589417" cy="4913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两角和与差的公式的常用变形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)(1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降幂公式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升幂公式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1±sin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67290"/>
                <a:ext cx="11589417" cy="4913781"/>
              </a:xfrm>
              <a:prstGeom prst="rect">
                <a:avLst/>
              </a:prstGeom>
              <a:blipFill rotWithShape="0">
                <a:blip r:embed="rId6"/>
                <a:stretch>
                  <a:fillRect l="-947" b="-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507598" y="164141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两角和与差的正弦、余弦公式中的角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是任意的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半角的正弦、余弦公式实质就是将倍角的余弦公式逆求得来的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18156" y="2246275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61382" y="2846229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74136" y="3446182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89420"/>
            <a:ext cx="12190413" cy="480488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522192" y="189389"/>
                <a:ext cx="657552" cy="1216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zh-CN" sz="2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192" y="189389"/>
                <a:ext cx="657552" cy="1216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88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P223T2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87102"/>
              </a:xfrm>
              <a:prstGeom prst="rect">
                <a:avLst/>
              </a:prstGeom>
              <a:blipFill rotWithShape="0">
                <a:blip r:embed="rId4"/>
                <a:stretch>
                  <a:fillRect l="-947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701578"/>
                <a:ext cx="11589417" cy="1905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701578"/>
                <a:ext cx="11589417" cy="1905458"/>
              </a:xfrm>
              <a:prstGeom prst="rect">
                <a:avLst/>
              </a:prstGeom>
              <a:blipFill rotWithShape="0">
                <a:blip r:embed="rId5"/>
                <a:stretch>
                  <a:fillRect l="-947" b="-1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1145</Words>
  <Application>Microsoft Office PowerPoint</Application>
  <PresentationFormat>自定义</PresentationFormat>
  <Paragraphs>360</Paragraphs>
  <Slides>57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51</cp:revision>
  <dcterms:created xsi:type="dcterms:W3CDTF">2024-01-05T07:50:57Z</dcterms:created>
  <dcterms:modified xsi:type="dcterms:W3CDTF">2025-09-26T04:32:05Z</dcterms:modified>
</cp:coreProperties>
</file>