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ink/ink1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ink/ink2.xml" ContentType="application/inkml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ink/ink3.xml" ContentType="application/inkml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ink/ink4.xml" ContentType="application/inkml+xml"/>
  <Override PartName="/ppt/tags/tag100.xml" ContentType="application/vnd.openxmlformats-officedocument.presentationml.tags+xml"/>
  <Override PartName="/ppt/ink/ink5.xml" ContentType="application/inkml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ink/ink6.xml" ContentType="application/inkml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352" r:id="rId8"/>
    <p:sldId id="264" r:id="rId9"/>
    <p:sldId id="265" r:id="rId10"/>
    <p:sldId id="268" r:id="rId11"/>
    <p:sldId id="338" r:id="rId12"/>
    <p:sldId id="339" r:id="rId13"/>
    <p:sldId id="269" r:id="rId14"/>
    <p:sldId id="270" r:id="rId15"/>
    <p:sldId id="271" r:id="rId16"/>
    <p:sldId id="353" r:id="rId17"/>
    <p:sldId id="314" r:id="rId18"/>
    <p:sldId id="354" r:id="rId19"/>
    <p:sldId id="315" r:id="rId20"/>
    <p:sldId id="316" r:id="rId21"/>
    <p:sldId id="317" r:id="rId22"/>
    <p:sldId id="275" r:id="rId23"/>
    <p:sldId id="276" r:id="rId24"/>
    <p:sldId id="355" r:id="rId25"/>
    <p:sldId id="277" r:id="rId26"/>
    <p:sldId id="278" r:id="rId27"/>
    <p:sldId id="356" r:id="rId28"/>
    <p:sldId id="280" r:id="rId29"/>
    <p:sldId id="281" r:id="rId30"/>
    <p:sldId id="357" r:id="rId31"/>
    <p:sldId id="358" r:id="rId32"/>
    <p:sldId id="359" r:id="rId33"/>
    <p:sldId id="360" r:id="rId34"/>
    <p:sldId id="361" r:id="rId35"/>
    <p:sldId id="362" r:id="rId36"/>
    <p:sldId id="282" r:id="rId37"/>
    <p:sldId id="283" r:id="rId38"/>
    <p:sldId id="363" r:id="rId39"/>
    <p:sldId id="364" r:id="rId40"/>
    <p:sldId id="365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66" r:id="rId51"/>
    <p:sldId id="304" r:id="rId52"/>
    <p:sldId id="367" r:id="rId53"/>
    <p:sldId id="305" r:id="rId54"/>
    <p:sldId id="368" r:id="rId55"/>
    <p:sldId id="306" r:id="rId56"/>
    <p:sldId id="369" r:id="rId57"/>
    <p:sldId id="307" r:id="rId58"/>
    <p:sldId id="308" r:id="rId59"/>
    <p:sldId id="309" r:id="rId60"/>
    <p:sldId id="370" r:id="rId61"/>
    <p:sldId id="310" r:id="rId62"/>
    <p:sldId id="343" r:id="rId63"/>
    <p:sldId id="311" r:id="rId64"/>
    <p:sldId id="335" r:id="rId65"/>
    <p:sldId id="351" r:id="rId66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 varScale="1">
        <p:scale>
          <a:sx n="30" d="100"/>
          <a:sy n="30" d="100"/>
        </p:scale>
        <p:origin x="428" y="2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1T06:43:12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6748 6215 0,'0'0'15,"0"0"-15,0 0 0,0 0 0,-5-18 16,5 18-16,0 0 0,-10-25 15,6 18-15,-4 0 0,-2 0 16,-1 0-16,0 0 0,-4 0 16,-5 3-16,-1 0 0,-1 1 15,-10-1-15,-3 4 0,0 0 16,3 0-16,-4 0 0,0 4 16,-5 0-16,2 2 0,5 2 15,1 2-15,2-3 0,4-3 0,1 4 16,2 2-16,4-3 0,4 3 15,3-3-15,4 1 0,2 2 16,2-2-16,5 3 0,5 0 16,2 2-16,2-2 0,1 0 15,4 1-15,-1-2 0,1 3 0,10-2 16,5-3-16,-1 5 16,-3-1-16,5 2 0,1-2 15,-2 1-15,0 1 0,0 0 16,-1 4-16,-1-3 0,-2-2 0,3 3 15,-3 0-15,-3 2 16,-3 1-16,-5 1 0,-1-1 0,-4-1 16,-2 0-16,-6-7 0,0 3 15,-2-1-15,0 2 0,-10-4 16,-3 2-16,-4-2 0,0 0 16,-1-3-16,-2 2 0,0-3 15,1-2-15,-6 1 16,1-2-16,3-1 0,0-2 0,0-1 0,0 0 15,-1-1-15,2-2 0,0 0 16,1 1-16,3-4 0,3 0 16,3-1-16,3 2 15,4-5-15,4 2 0,0-2 0,0 5 16,0-1-16</inkml:trace>
  <inkml:trace contextRef="#ctx0" brushRef="#br0" timeOffset="503.728">6866 6622 0,'0'0'0,"0"0"0,0 0 16,0 0-16,-5 19 0,5-19 15,-4 20-15,4-20 0,-3 18 0,-2-10 16,2 3-1,-1 2-15,1-2 0,0-1 0,0-1 16,1 1-16,-1-3 0,1-3 0,0 3 16,0-4-16,-1 1 0,2 0 15,0-1-15,1-3 0,0 0 16,0 0-16,0-7 0,1 3 16,1-3-16,2 0 0,1-3 15,1 3-15,0-1 0,3 0 0,1-3 16,0 1-16,0 0 0,0-1 15,1 0-15,-1 1 0,-1 2 16,1-2-16,1 3 0,0 0 16,-3 3-16,2-1 0,0 2 15,-1 1-15,1 2 0,-1 2 16,2-1-16,-2 3 0,0 3 16,-2 2-16,0-1 0,-2 0 0,1 2 15,-3 1-15,1 0 16,-4-1-16,1 1 0,1 3 0,-2 0 15,0-2-15,0 1 0,-2-2 16,1 0-16,-3-3 0,4-2 16,-2 1-16,1-3 0,0 0 15,0-1-15,3-2 0,1-2 16,1 1-16,-1 0 0,-2 0 16</inkml:trace>
  <inkml:trace contextRef="#ctx0" brushRef="#br0" timeOffset="699.734">7481 6415 0,'0'0'0,"0"0"0,0 0 0,0 0 0,31-10 15,-31 10-15,31 0 16,-31 0-16,36 3 0,-14-2 0,2 2 15,-3 0-15,-2 0 0,2 1 16,-3-3-16,-4 2 0</inkml:trace>
  <inkml:trace contextRef="#ctx0" brushRef="#br0" timeOffset="880.8604">7429 6647 0,'0'0'0,"0"0"0,0 0 16,0 0-16,0 0 0,32-1 16,-32 1-16,40-2 0,-18-1 0,4 2 15,5 1-15,-4-1 16,-4-1-16,-2 2 0</inkml:trace>
  <inkml:trace contextRef="#ctx0" brushRef="#br0" timeOffset="1314.9897">8233 6561 0,'0'0'0,"0"0"16,0 0-16,0 0 0,0 0 0,28-3 16,-28 3-16,38 0 0,-38 0 15,48-3-15,-17 6 16,-2-3-16,1-3 0,12 2 0,3-2 15,-2 3-15,-2-3 0,11 3 16,2-1-16,-6 1 0,-2 0 16,8 0-16,0-3 0,-7 3 15,-4 3-15,7-3 0,-2 0 16,-12 1-16,-6 1 0,8-1 16,-2 3-16,-5-1 0,-3-3 0,-5 1 15,-2 5-15,-8-2 0,-3 0 16,-4 0-16,-5-1 15,-1-3-15,1 3 0,-1-3 0</inkml:trace>
  <inkml:trace contextRef="#ctx0" brushRef="#br0" timeOffset="1750.167">8701 6726 0,'0'0'0,"0"0"0,0 0 16,0 0-16,0 0 0,0 0 0,0 0 16,32 7-16,-32-7 0,27 4 15,-27-4-15,37 4 0,-20-2 16,1 1-16,0 2 0,-1-2 16,1 1-16,-2 0 0,-1-1 15,-2 1-15,-1-1 0,-4 1 16,-3 3-16,-3 0 0,0 0 0,-7 0 15,-3 1-15,-4 1 0,-3 0 16,-12 2-16,-3 3 0,-1-3 16,-1 2-16,-6 0 0,4-1 15,5-4-15,5-1 0,3 0 16,3 0-16,4 0 0,2-3 16,2-1-16,2 1 0,4 0 15,1-1-15,3-3 0,0 0 16,6 3-16,3-3 0,8-3 0,6 3 15,1 0-15,1-3 0,4 2 16,3 0-16,6-1 0,-3-1 16,0 2-16,0 0 0,-4-1 15,-4 0-15,-5 0 0,-5 2 16,-2-3-16</inkml:trace>
  <inkml:trace contextRef="#ctx0" brushRef="#br0" timeOffset="2581.5805">9012 6208 0,'0'0'0,"0"0"15,-4-15-15,2 5 0,1 0 0,0 2 16,1-6-16,-1 3 0,-1 0 0,-3-2 16,0 2-16,-1 0 15,2 0-15,-3 4 0,-2 1 16,0 5-16,0 1 0,-7 0 16,-2 3-16,1 1 0,-1 1 0,1 2 15,-1 3-15,1 3 0,3-2 16,-1 5-16,-1 1 15,1 1-15,-2 3 0,0 1 0,1 2 16,3 1-16,1-4 0,2-3 16,2 0-16,3-3 0,0 0 15,3-2-15,1-2 0,2-4 16,1 3-16,4-6 0,2 0 16,2-1-16,3-3 0,-1-4 15,2-2-15,3 0 0,0 0 0,3-6 16,2-4-16,-1-1 0,0-5 15,4-2-15,2 1 0,-3-1 16,-1 2-16,-1-2 0,-1-2 16,-3 2-16,-4 2 0,2-7 15,-3 1-15,-3 6 0,0-2 0,0-4 16,0 0-16,-2 5 16,0-1-16,-1 3 0,-1 1 15,-1 3-15,-2-1 0,0 2 0,2 1 16,-2 3-16,0-2 0,1 3 15,0 0-15,-1 2 0,1 1 16,-2 4-16,-1-2 16,-1 5-16,0 1 0,0 0 0,-3 0 15,-1 5-15,0 0 0,-1 3 16,-1 4-16,-1 0 0,2 3 16,-2-1-16,1 4 0,0 0 0,1 0 15,-2 3-15,-1 4 16,1-3-16,-2 3 0,-3 6 0,-2-2 15,0 0-15,0-3 0,2 2 16,2 0-16,0 0 0,1-5 0,1 4 16,0 2-16,3-4 15,1-3-15,0 2 0,3-5 16,0-1-16,0-1 0,3-2 16,1 2-16,1-3 0,-1-3 0,4 1 15,3-2-15,1 1 0,1 3 16,1-4-16,2-2 15,-1-1-15,0-1 0,6 2 0,1-4 16,-4 2-16,-2-2 0,-4-3 16</inkml:trace>
  <inkml:trace contextRef="#ctx0" brushRef="#br0" timeOffset="3764.7099">9790 6233 0,'0'0'0,"0"0"0,0 0 15,0 0-15,0 0 0,0 0 16,-3 28-16,3-28 0,0 0 0,-5 32 16,5-32-16,-6 29 0,3-14 15,-2 3-15,1 3 16,-1-3-16,1 0 0,-2 7 0,1 0 15,-1 0-15,1-4 0,-2 3 16,-1-1-16,1-2 0,-1-4 0,1-1 16,2 1-16,-1-3 15,1-3-15,0 0 0,3-1 16,0-3-16,0-2 0,0-2 16,-1 0-16,3-3 0,-2 1 0,3-2 15,3-5-15,-2 0 0,1-3 16,0-2-16,2-3 15,0 0-15,1 2 0,2-6 0,-1-2 16,2 2-16,0 0 0,1-1 16,1-2-16,0 1 0,0 1 0,1 4 15,1-1-15,-1 1 16,-2 1-16,3-3 0,-4 1 16,-1 2-16,0 3 0,-1 1 15,-1 3-15,0 0 0,-1 3 0,2 0 16,1 1-16,-1 2 0,1 2 15,1 2-15,1 2 16,-1 1-16,-2 1 0,1 4 0,1-1 16,-3 1-16,0 0 0,-2 3 15,0 3-15,-2-2 0,-1 2 0,-1-1 16,-1 2-16,-1-1 16,-1-2-16,0 3 0,-2 2 15,-1-4-15,2 1 0,-2-3 16,1 1-16,0-1 0,2 0 0,1 0 15,0-3-15,-2-1 0,1-3 16,1-2-16,1 2 16,1-4-16,0 1 0,0-4 0,0 0 15,4-3-15,3 2 0,1-5 16,3-5-16,-2 3 0,-1 0 0,0-1 16</inkml:trace>
  <inkml:trace contextRef="#ctx0" brushRef="#br0" timeOffset="4164.6416">10217 6029 0,'0'0'15,"0"0"-15,0 0 0,0 0 16,26-10-16,-26 10 0,24-4 0,-12 4 15,1 0-15,1 0 0,1 0 16,-1 2-16,0 3 0,1-1 16,-1 0-16,-2 3 0,-1-2 15,-3 0-15,-4 2 0,0 0 16,-3-1-16,-4 0 0,-2 2 16,-2 1-16,0-1 0,-4 2 15,-2-3-15,-3 4 0,0-4 0,1 3 16,1-2-16,0 2 0,2-2 15,2-1-15,2 0 0,1 0 16,1-3-16,3 0 0,2 2 16,2-4-16,2 3 0,5-4 15,4 3-15,3-1 0,1 0 0,8 0 16,4 1-16,0 3 16,-1-3-16,-2 1 0,1 1 15,-5-2-15,-4-1 0,-1 1 0</inkml:trace>
  <inkml:trace contextRef="#ctx0" brushRef="#br0" timeOffset="4381.6039">10489 6523 0,'0'0'0,"0"0"0,0 0 16,0 0-16,28-4 0,-28 4 0,38-4 15,-14 3-15,-1-1 0,4 2 16,3-1-16,7 1 0,-4 1 0,0-1 16,0 0-16,-3 0 15,-3 2-15,1-4 0,-6 2 16,-7-4-16,-4 1 0,-3 2 16,-3-2-16,1 3 0</inkml:trace>
  <inkml:trace contextRef="#ctx0" brushRef="#br0" timeOffset="4648.2538">10791 6365 0,'0'0'0,"0"0"15,0 0-15,0 0 0,0 0 0,0 0 16,0 0-16,-15 22 0,15-22 15,-12 21-15,12-21 0,-14 29 16,8-14-16,1 5 0,0 1 16,1 1-16,0 0 0,1 7 15,0-1-15,2 0 0,1-2 16,3-1-16,4 0 0,1-4 0,3-3 16,-2-4-16,-1-1 0,-1-4 15</inkml:trace>
  <inkml:trace contextRef="#ctx0" brushRef="#br0" timeOffset="5664.8088">11815 6001 0,'0'0'0,"0"0"0,0 0 0,0 0 16,0 0-16,0 0 0,-28 7 16,28-7-16,-23 8 0,23-8 15,-29 17-15,13-8 0,-2 1 16,-2 3-16,-1 1 0,2 1 16,0 0-16,-5 7 0,-1 2 15,2 1-15,1 0 0,-1 6 16,2 1-16,4-3 0,3 0 0,1 3 15,2 0-15,2 0 0,4-3 16,0 0-16,2 3 0,1-3 16,2 1-16,3 3 0,4-1 15,1-3-15,3-4 0,3 1 16,1 2-16,3-3 0,2-3 0,4-2 16,4-2-16,-2-3 0,-3 1 15,-4-4-15,-5-4 0,-3-1 16</inkml:trace>
  <inkml:trace contextRef="#ctx0" brushRef="#br0" timeOffset="6352.4422">12161 6383 0,'0'0'0,"0"0"16,0 0-16,0-22 0,0 22 0,0-20 16,0 8-16,0 1 0,0-2 15,-1 2-15,0 0 0,-1 0 16,-1 1-16,-2 2 0,-4 2 16,-2 2-16,-1 0 0,-1 4 15,-2 0-15,-3 0 0,0 4 0,-3 3 16,-2 3-16,1 1 0,0 0 15,1 3-15,1 4 0,1 0 16,3 3-16,-4 2 0,2 1 16,3-2-16,3-1 0,2 0 15,3 1-15,2-4 0,0 0 16,3 0-16,2-1 0,1-3 16,1-3-16,2 0 0,0-4 15,0 0-15,1-3 0,1 0 16,3-1-16,0-3 0,1 0 0,4-1 15,3-5-15,-1 2 0,1-4 16,1-2-16,0 0 0,1 2 16,-1-2-16,0 2 0,2-2 15,-2-1-15,-1-3 0,0 0 16,-1 0-16,-5 3 0,-3 0 0,2 0 16,-1-2-1,-3 5-15,-2 0 0,1 1 0,-1 0 16,-1 0-16,-1 3 0,1-3 0,-1 4 15,-1-1-15,0 2 0,-1 2 16,0 0-16,0 0 0,1 5 16,-2-1-16,0 3 0,0-2 15,0 4-15,0-1 0,-2 3 16,1-1-16,0 0 0,-1 1 16,-1 0-16,1 0 0,1 3 15,0-2-15,-1 2 0,1 0 16,0-3-16,0 5 0,0-1 15,1-4-15,-1-3 0,2 3 0,0-1 16,2-3-16,0 0 0,1 0 16,1 0-16,1-3 0,-2 0 0,1 0 15</inkml:trace>
  <inkml:trace contextRef="#ctx0" brushRef="#br0" timeOffset="6598.1347">12379 6580 0,'0'0'16,"0"0"-16,0 0 0,0 0 15,0 0-15,0 0 0,0 0 16,0 0-16,-4 25 0,4-25 16,0 0-16,-7 28 0,7-28 0,-3 18 15,1-11-15,0 3 0,-1-2 16,1 2-16,1-2 15,0-1-15,1-1 0,1-1 0,1 1 16,3-2-16,1 0 0,0-1 16,-2-2-16,1 2 0</inkml:trace>
  <inkml:trace contextRef="#ctx0" brushRef="#br0" timeOffset="6831.2638">12691 6509 0,'0'0'0,"0"0"15,0 0-15,0 0 0,0 0 0,0 0 16,30-8-16,-30 8 16,22-4-16,-7 4 0,1 1 15,2 2-15,1-2 0,0-1 16,1 2-16,-2-1 0,-2 1 0,4-1 15,-1-1-15,-3-1 0,-3-1 16,-2 2-16</inkml:trace>
  <inkml:trace contextRef="#ctx0" brushRef="#br0" timeOffset="7135.3699">13245 6387 0,'0'0'0,"0"0"15,0 0-15,0 0 0,0 0 0,30-1 16,-30 1-16,26-3 16,-26 3-16,36-3 0,-15 2 15,2 1-15,1 0 0,8 0 16,1-2-16,-1 1 0,0 1 0,1-3 15,1 2-15,4 1 0,-5-2 16,0 2-16,1 2 0,-4-2 16,-3 4-16,-1-3 0,-3 2 15,-3 3-15,-4-4 0,-4 3 16,-3-4-16,-3-1 0,-4-4 0,-2 4 16,2-3-16,-2 3 0</inkml:trace>
  <inkml:trace contextRef="#ctx0" brushRef="#br0" timeOffset="7548.035">13439 6619 0,'0'0'0,"0"0"16,0 0-16,0 0 0,28 0 0,-28 0 15,27 3-15,-12 1 0,-2-3 16,1 4-16,1 2 0,-2-2 16,-1 1-16,-2-1 0,-2 2 15,-3 0-15,-2 0 0,-2 0 16,-3-3-16,-3 3 0,-3 0 0,-4 0 16,-5 0-16,-4 0 15,0 1-15,-3 2 0,-3-2 16,1 2-16,2-3 0,2 0 15,3 0-15,3-3 0,1 2 0,1-1 16,3-1-16,3-1 0,2 0 16,1-2-16,3 2 0,2-3 15,4 4-15,9-4 0,6 0 16,2 0-16,1 0 0,6-1 16,5-2-16,-1 0 0,-1 3 0,10-4 15,1 0-15,-6 1 16,-4 2-16,-6-1 0,-5 1 0,-3 0 15</inkml:trace>
  <inkml:trace contextRef="#ctx0" brushRef="#br0" timeOffset="8364.2719">13732 6017 0,'0'0'0,"0"0"16,0 0-16,0 0 0,0 0 0,-6-22 15,6 22-15,0 0 0,0 0 16,-20-16-16,12 14 0,-1 2 16,0 2-16,-1-1 0,-1 6 15,-2-2-15,0 1 0,-3 4 16,-3 1-16,1 0 0,2 1 0,-3 4 16,2-1-16,2 2 15,2-2-15,0 2 0,2-2 16,2-1-16,2 1 0,2-4 0,0 0 15,3-2-15,1-1 0,1-1 16,1-1-16,1-2 0,3 0 16,1-1-16,4-2 0,2-1 15,3-1-15,4-2 0,4-1 16,-1-3-16,0-2 0,2-2 16,1-1-16,-2-2 0,-2-1 0,3-2 15,-4-1-15,0-3 16,0-3-16,-2 1 0,-2-5 0,-1 6 15,-1-2-15,-2 1 0,-1-2 16,-1 1-16,-1 0 0,0 1 16,-2 0-16,0 3 0,0 2 15,-2-3-15,0-1 0,-2 1 16,-1 3-16,0 0 0,1 1 16,-2 3-16,0 2 0,0 2 15,-1 1-15,0 0 0,0 4 0,-1 1 16,0 2-16,-3 2 0,1 0 15,-1 5-15,-2 1 0,-1 3 16,0 0-16,-2 5 0,-1 0 16,1 2-16,0 2 0,1 2 15,-1-2-15,0 3 0,0-2 16,0 2-16,2 3 0,-1-1 16,0 1-16,-1 4 0,0 1 15,2 0-15,0-4 0,2 0 16,0-3-16,2 2 0,1-3 0,-1 1 15,2-1-15,1-3 0,3 0 16,-1 0-16,0-1 0,0-4 16,-1 0-16,2-3 0,-1-2 15,-1-5-15,0 2 0,0-2 16</inkml:trace>
  <inkml:trace contextRef="#ctx0" brushRef="#br0" timeOffset="8714.9191">14176 6118 0,'0'0'16,"0"0"-16,0 0 0,20 8 0,-20-8 16,0 0-16,24 21 15,-15-10-15,0 0 0,-1 3 0,2 1 16,-2 3-16,-1 0 0,-1 9 15,0-2-15,-4-2 0,-1 0 0,-2 3 16,-2-1-16,-2 0 16,0-3-16,-3 2 0,-1 2 15,-4 2-15,-1-3 0,-2 0 16,0 0-16,0-1 0,2-5 0,1 1 16,1-4-16,2 1 15,1-5-15,0 1 0,0-5 16,1-1-16,2-1 0,1-2 0,2-3 15,1-1-15,0-4 0,3-3 16,2-4-16,-1 4 0,0 0 0,0 0 16</inkml:trace>
  <inkml:trace contextRef="#ctx0" brushRef="#br0" timeOffset="9446.3059">14641 6205 0,'0'0'0,"0"0"0,0 0 15,0 0-15,0 0 0,0 0 16,0 0-16,5 24 0,-5-24 0,0 0 16,-5 36-16,5-36 0,-8 30 15,3-13-15,-1 1 16,0-1-16,-1 1 0,1 0 0,-2 3 15,-1-6-15,0 3 0,-2 2 16,0-1-16,0-2 0,1-2 16,1-1-16,2 0 0,0-3 15,2-3-15,0-1 0,1 0 16,0-4-16,2 1 0,2-4 16,-2 3-16,2-3 0,3-3 0,-1-1 15,2-3-15,-1-3 0,2 2 16,1-2-16,3-1 15,-1-3-15,-1 0 0,4-2 0,2-1 16,-1-1-16,0 4 0,2-3 16,3-2-16,-2 4 0,1-1 0,-2 1 15,0-3-15,-2 4 16,0-1-16,4 1 0,0 0 16,-2 3-16,-1 4 0,1 0 15,2 0-15,-2 0 0,-1 4 0,-1-2 16,1 2-16,-2 0 0,-3 2 15,1-2-15,0 3 0,-1 0 16,-2 3-16,1 1 0,-1 6 16,-1-3-16,2 1 0,-2 2 15,-2 1-15,1 0 0,-1 0 0,-2 3 16,-1 0-16,0 1 16,1-1-16,-1 0 0,-1 0 15,0 1-15,0-1 0,-1 1 16,0 2-16,-1-3 0,1 0 0,0-2 15,-1 2-15,0-1 0,1-1 16,0-1-16,0 3 0,0-3 16,-1-1-16,1 1 0,0 0 15,1-1-15,0-2 0,0-1 16,0 2-16,-1-4 0,1-1 0,0 0 16,1-1-16,0 0 0,0 1 15,0-4-15,0 3 16,0-3-16,0 1 0,0-1 0,2 0 15,1-1-15,-1 0 0,0-1 16,-2 2-16,2-4 0</inkml:trace>
  <inkml:trace contextRef="#ctx0" brushRef="#br0" timeOffset="9607.038">15241 6466 0,'0'0'0,"0"0"16,0 0-16,0 0 0,0 0 0,0 0 15,0 0-15,0 0 0</inkml:trace>
  <inkml:trace contextRef="#ctx0" brushRef="#br0" timeOffset="12249.4999">17592 6462 0,'0'0'0,"0"0"0,0 0 15,0 0-15,0 0 0,-27 3 16,27-3-16,-20 10 0,20-10 0,-22 12 16,8-2-16,1-2 0,0 2 15,0 1-15,-1 3 0,2-3 16,0 0-16,-2 3 0,2 0 15,1 1-15,2-2 0,1-1 16,3-2-16,0 1 0,2-3 0,1 2 16,1-3-16,1 0 0,2-3 15,2-1-15,3 1 16,1-4-16,0 2 0,3-2 0,2-2 16,-1-2-16,0 1 0,7-4 15,0 0-15,2-1 0,0 0 0,0-3 16,0-2-16,-2 2 0,-1-2 15,-1 1-15,0 2 16,-2-1-16,0 1 0,-1 2 0,0-3 16,-2 4-16,-2-3 0,-1 2 15,-2 1-15,-2-3 0,0 3 16,-1 2-16,-1-1 0,1 2 0</inkml:trace>
  <inkml:trace contextRef="#ctx0" brushRef="#br0" timeOffset="13314.8828">17849 6509 0,'0'0'16,"0"0"-16,0 0 0,0 0 0,4-19 15,-4 19-15,0 0 0,4-28 16,-4 28-16,0-19 0,0 9 16,-1-1-16,0 4 0,-2-1 15,1-2-15,-1 1 0,-2 0 16,0 2-16,-2 3 0,0-2 15,-2 2-15,-3 0 0,-2 4 16,0-3-16,0 3 0,-2 1 16,1 2-16,-1 1 0,1 2 0,-7 1 15,-1 3-15,1 1 0,1 0 16,2 1-16,1 5 0,2-3 16,0 1-16,2 3 0,1 0 15,1 3-15,1-4 0,-1 5 16,2 0-16,3-5 0,3-2 0,0 2 15,3 0-15,1-5 0,0-1 16,1-1-16,3-2 0,-1 1 16,1-4-16,2-2 0,0-2 15,3 2-15,1-3 0,3-3 16,3 1-16,0-4 0,2-1 16,2-3-16,0-2 0,0-1 0,-1-2 15,3-3 1,4 1-16,1-6 0,-1-1 0,0-1 15,2 0-15,-3 0 0,-1 3 0,0-6 16,-1-1-16,1-3 16,-3 4-16,0-3 0,1 1 15,-2 1-15,0 1 0,-2 2 16,0-2-16,-1 3 0,-2 0 0,-2 0 16,-2 0-16,-1 0 0,-2 1 0,-1 2 15,-2 4-15,-1 1 16,1 5-16,-3-2 0,-1 0 15,0 5-15,0 2 0,-1 1 16,0 3-16,0 0 0,0 3 0,-2 1 16,0 2-16,0 3 0,-2 1 15,-1 4-15,-3 1 16,-2 1 0,0 1-16,-1 4 0,-1 3 0,-1-1 0,0 3 0,-3 3 15,2 5-15,0-5 0,0 2 0,1 2 16,-1 4-16,1-4 0,-1-1 15,0 9-15,1-3 16,1-2-16,1-4 0,1 2 0,1-2 16,2 0-16,3-1 0,-1 1 15,1-1-15,1-3 0,2-6 0,2 2 16,1-3-16,1-1 16,2-2-16,2-1 0,3 0 15,-1-3-15,0 0 0,2-4 0,2 0 16,3-5-16,1-2 0,-2 0 15,-3 0-15,-2 0 0</inkml:trace>
  <inkml:trace contextRef="#ctx0" brushRef="#br0" timeOffset="13708.533">18783 6379 0,'0'0'0,"0"0"0,0 0 0,-22 4 15,22-4-15,-26 0 0,26 0 16,-36 4-16,16-1 0,-3 1 16,-3-1-16,-2 4 0,1 0 0,-10 4 15,1-3-15,3 2 0,3 1 16,-4 4-16,2 1 0,4-1 15,5-3-15,2 1 0,1 1 16,5-2-16,3 1 0,4 2 16,4-1-16,4 1 0,3-2 0,2-2 15,4-1-15,2-2 16,3 0-16,4-1 0,4 3 16,6-2-16,-1-2 0,3 2 15,2-4-15,-1 3 0,0-4 0,-2 3 16,-3-4-16,1 1 0,-2-3 15,-1 2-15,0-4 0,-5 2 16,-3-3-16,-3 2 0,-3 0 16,-1-1-16</inkml:trace>
  <inkml:trace contextRef="#ctx0" brushRef="#br0" timeOffset="13897.5393">18450 6565 0,'0'0'0,"0"0"16,0 0-16,0 0 0,0 0 15,32-3-15,-32 3 0,39 0 16,-39 0-16,45 0 0,-16 0 16,-1 3-16,1 1 0,2-1 15,-6-2-15,-3 2 0</inkml:trace>
  <inkml:trace contextRef="#ctx0" brushRef="#br0" timeOffset="14314.779">19360 6256 0,'0'0'0,"0"0"16,0 0-16,0 0 0,0 0 0,0 0 15,-19 17-15,19-17 16,0 0-16,-21 28 0,21-28 16,-16 28-16,6-13 0,-2 2 15,-3 1-15,1 1 0,-2 1 0,-2 6 16,-1 3-16,1 0 0,2 1 15,-3-1-15,-1 0 0,-2 3 16,2 0-16,1-3 0,3 2 16,2-5-16,1-1 0,2-3 15,3-1-15,1-6 0,3 2 16,-1-3-16,2-2 0,1-2 16,-1-1-16,3-5 0,0-4 15,5-2-15,-1 1 0,2-6 16,0-4-16,-1-2 0,-2-5 15,-1 3-15,1 4 0,-1 1 16</inkml:trace>
  <inkml:trace contextRef="#ctx0" brushRef="#br0" timeOffset="14848.2612">19268 6216 0,'0'0'0,"0"0"0,0 0 16,0 0-16,0 0 0,21-16 15,-21 16-15,25-3 0,-11 3 0,1 1 16,2 5-16,-1-4 0,1 3 16,1 0-16,-1 5 0,4 4 15,-2-2-15,-4 4 0,-1-1 16,-3 3-16,-3-1 0,-3-2 16,-4 3-16,-3-1 0,-3-3 15,-1 1-15,-3 3 0,-1-6 16,0 1-16,-3-2 0,-3 0 15,0-1-15,-1-2 0,-1-1 0,-3 0 16,1 0-16,1 0 16,-4-1-16,-1-4 0,2 4 15,1-2-15,1-1 0,1-2 0,4 1 16,1-1-16,4-1 0,2 3 16,2-3-16,2 1 0,0-1 15,1 3-15,0-2 0,0 1 16,2-1-16,1 2 0,0 1 15,1 0-15,1 3 0,0 0 16,1 0-16,2 0 0,1 3 0,2 1 16,1 0-16,-1-3 0,2 5 15,1-2-15,-1 1 0,-1 1 16,4 4-16,2-1 0,-1 1 16,0-5-16,1 2 0,-1 0 0,0 0 15,0-3-15,-1-1 16,0 1-16,-1-3 0,-1 2 0,0 0 15,0-2-15,0-1 0,0 0 16,0 0-16,2 0 0,-1 0 16,1-1-16,-2-1 0,-2-1 15,-2 0-15</inkml:trace>
  <inkml:trace contextRef="#ctx0" brushRef="#br0" timeOffset="15015.0105">19916 6805 0,'0'0'0,"0"0"0,0 0 0,0 0 0,0 0 16,0 0-16,0 0 15,0 0-15</inkml:trace>
  <inkml:trace contextRef="#ctx0" brushRef="#br0" timeOffset="17648.1188">5666 5749 0,'0'0'0,"0"0"16,0 0-16,0 0 0,0 0 0,0 0 15,0 0-15,2 24 0,-2-24 16,0 28-16,0-28 0,0 39 16,1-17-16,1 6 15,-2 4-15,1 1 0,2 4 0,-2 11 16,1 3-16,-2 12 0,0-1 15,0 1-15,-2-2 0,1 11 16,-3-1-16,1 8 0,-1-1 16,-1-6-16,2-4 0,0 7 15,-1 0-15,1-8 0,3-7 0,-4 20 16,-2-10-16,1-8 0,1-7 16,-1-5-16,-1-7 0,2-5 15,-2-4-15,2-3 0,1-3 16,-3-3-16,2-3 0,1-13 15,0 0-15,1 1 0,4-1 0,-4-3 16,1-1-16,1-1 0,0-4 16,0 4-16,0-4 0,1 2 15,-1-2-15,0-4 0,0 0 16,2-1-16,1 2 0,0 0 16,2-1-16,1 1 0,0 0 15,1-1-15,1-1 0,2 0 16,-3-1-16,4 0 0,3-2 15,2 2-15,5 0 0,1-3 16,1 0-16,5 1 0,-1 0 16,3 1-16,2 0 0,8-1 15,0 1-15,3 2 0,-2 0 0,4 0 16,0 0-16,8-2 16,0 1-16,-2 0 0,2 1 0,4 1 15,-2 0-15,10-1 0,-1 2 16,-1 1-16,0 0 0,-1 2 15,1-2-15,10 2 0,0 2 16,-4-2-16,0 0 0,27 0 16,-9 0-16,-7 0 0,-3 0 0,3 0 15,0 0-15,0 0 16,-4-1-16,4 0 0,4 1 0,-3 0 16,-1 0-16,3 0 0,2-1 15,-4 1-15,3 1 0,1-2 16,1-2-16,-4 1 0,-2 2 0,5 1 15,2 0-15,-1-1 16,0 0-16,6 0 0,4 2 16,-7-1-16,-3-1 0,4 0 0,3 1 15,-1 0-15,-2-1 0,3 0 16,3-1-16,-6 2 0,-2 0 16,6 1-16,3-2 0,-1-2 15,-1 1-15,2 0 0,2 0 16,-3 1-16,-1 1 0,2 1 15,1 1-15,-2-2 0,-2 2 0,5-1 16,4 2-16,-5-3 16,-3 3-16,0-2 0,1 0 15,-2 3-15,-2 2 0,4-2 16,4 0-16,-3-1 0,-3-1 0,2 1 16,2 0-16,-2-3 0,-3-1 15,0 2-15,0 2 0,-4 0 16,-3 1-16,3 0 0,2 3 15,-5-2-15,-2 1 0,1-3 16,1-2-16,-3 0 0,0 1 0,-1-1 16,-2 2-16,-4 0 0,-2 1 15,-1 0-15,-1-3 0,-2-2 16,0 0-16,-2 1 0,0 1 16,-9-2-16,-8-3 0,-3 3 15,0 2-15,-7 0 0,-2 1 16,-1-5-16,-1-3 0,-8 1 15,-7 1-15,1 1 0,1-1 16,-4 2-16,-2-1 0,-4 2 16,-2 2-16,-4-2 0,-3 0 0,-5 0 15,4 0-15,-4 0 0,2-2 16,-2 2-16,-2-3 0,-6-1 16,-4-1-16,3 4 0,1-1 15,3-1-15</inkml:trace>
  <inkml:trace contextRef="#ctx0" brushRef="#br0" timeOffset="19251.9279">6224 5429 0,'0'0'0,"0"0"16,0 0-16,0 0 0,0 0 16,35-3-16,-35 3 0,30-4 15,-12 3-15,4-1 0,4-2 16,5 1-16,1-1 0,14-2 16,5 1-16,0 0 0,-1 0 15,17 0-15,2 1 0,10-4 16,-6 1-16,19 2 0,-2 2 15,-5 0-15,-4-2 0,15 2 16,1-2-16,1-2 0,-9 0 0,33-2 16,-4 1-16,-12 5 0,-9 2 15,14-3-15,8-2 0,-11 2 16,-8 1-16,8-2 0,6-2 16,-4 4-16,-1 2 0,10-1 15,7-5-15,-10 1 0,-8 0 0,13 1 16,9 2-16,-7-1 0,-5 1 15,7-3-15,7-1 16,-9 3-16,-5 1 0,12 0 0,9-1 16,-11 1-16,-9 2 0,10-1 15,7 0-15,-11-2 0,-10-3 16,13 3-16,8-1 0,-13 6 16,-8 3-16,13-2 0,9-1 15,-13 1-15,-9 0 0,10-1 16,7 2-16,-12-1 0,-8 2 0,9-2 15,7-2-15,-14 1 0,-8 1 16,9 2-16,7 2 0,-9-1 16,-7 1-16,4-2 0,3 0 15,-12-2-15,-8-1 0,7 4 16,6 4-16,-12-2 0,-8 0 16,1 2-16,1-1 0,-8-3 15,-3-4-15,3 1 0,3 0 16,-13 0-16,-8 3 0,2 0 15,3 0-15,-7-2 0,-4-1 16,0 1-16,1 2 0,-10-1 0,-4-2 16,-1 3-16,0 1 15,-8-5-15,-4-2 0,-2 4 0,0-1 16,-4 2-16,-1-2 0,-3 1 16,-2 3-16,-6-3 0,-3 2 15,-3 0-15,0 2 0,-3-1 16,1-1-16,-2-1 0,1 2 15,-2 1-15,0 1 0,-2 1 0,-1 1 16,-1 1-16,-1-1 0,1 2 16,0-1-16,-1 3 0,1 0 15,-1 4-15,-2 2 0,1-2 0,-1-1 16,0 6-16,-3 6 16,0-1-16,0 1 0,-4 9 0,0 3 15,1-2-15,2 0 0,-1 4 16,0 5-16,1-2 0,2-1 15,0 9-15,2 3 16,0-3-16,2-3 0,-1 12 0,1-3 16,-2-3-16,1-3 0,-3 4 15,-1 3-15,2-4 0,0-7 16,-7 28-16,-3-6 0,4-12 0,0-6 16,5-1-16,3-3 15,3-3-15,2-1 0,-2 0 16,-1 1-16,-1-8 0,2-7 0,1-1 15,1 1-15,0-3 0,0-1 16,-1-1-16,0-1 0,0-13 16,1 2-16,-1 0 0,0-2 15,-1 1-15,1-2 0,0-2 16,0 0-16,0-1 0,0 0 0,0-2 16,1 1-16,0-5 15,0-3-15,0 4 0,0-4 0,0 0 16,0 0-16,-1 2 15,1-2-15,0 0 0,0 2 0,0-2 16,0 0-16,0 0 0,0 0 0,0-3 16,0 3-16,-4-1 15,2 1-15,-3-2 0,-3 0 16,1 0-16,2 0 0,0 1 16</inkml:trace>
  <inkml:trace contextRef="#ctx0" brushRef="#br0" timeOffset="19413.1404">15677 7612 0,'0'0'0,"0"0"0,0 0 16,0 0-16,0 0 0,0 0 15,0 0-15,0 0 0,0 0 0,0 0 16</inkml:trace>
  <inkml:trace contextRef="#ctx0" brushRef="#br0" timeOffset="19562.6193">15553 7706 0,'0'0'0,"0"0"0,0 0 16,0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1T07:25:01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32875 18144 0,'0'0'0,"0"0"15,0 0-15,0 0 0,0 0 0,0 0 16,0 0-16,0 0 0,0 0 15,0 0-15,0 0 0,0 0 16,0 0-16,0 0 16,0 0-16,0 0 0,0 0 0,0 0 15,0 0-15,0 0 0,0 0 16,0 0-16,0 0 0,0 0 16,0 0-16,0 0 0,0 0 15,0 0-15,0 0 0,0 0 0,0 0 16,0 0-16,0 0 15,0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1T07:14:59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4829 5599 0,'0'0'0,"0"0"0,0 0 16,0 0-16,0 0 0,0 0 0,0 0 15,-14 27-15,14-27 0,-8 25 16,8-25-16,-11 34 0,5-16 16,1 1-16,0 3 0,2-4 15,-2 3-15,1-2 0,1 2 16,0 3-16,-1 1 0,2-7 0,1-2 15,-2-2-15</inkml:trace>
  <inkml:trace contextRef="#ctx0" brushRef="#br0" timeOffset="582.5531">4579 6151 0,'0'0'0,"0"0"16,0 0-16,30 7 0,-17-3 0,3-1 16,0-3-16,3 1 0,6-1 15,4 0-15,3-1 0,1-2 16,-1-4-16,3 3 0,0-3 15,6-4-15,-3 0 0,1-2 16,-2 1-16,-2-2 0,-6 0 16,2-4-16,1-4 0,2-6 15,-4 6-15,-3-6 0,-7 3 16,-4-4-16,-2 1 0,-4 1 0,-1 0 16,-2-1-16,-4-1 0,-2-1 15,-2 0-15,-2 2 0,-6 4 16,-1-2-16,-5 0 0,-2 1 15,-5 1-15,1 1 0,1 2 16,-2-1-16,0 3 0,-3 1 16,-4 2-16,4 2 0,-3 3 0,-2 2 15,-3 2-15,0 4 0,-1 3 16,-6 3-16,1 3 16,-2 2-16,2 3 0,-2 5 0,1 0 15,-5 7-15,5 1 0,2 2 16,3 0-16,6 2 0,2 2 15,3 1-15,4 1 0,3 0 16,5-2-16,4 0 0,0 1 16,5-3-16,2-1 0,5 2 15,4 0-15,2 0 0,-1 0 0,11-1 16,5 0-16,2-3 0,3 0 16,-5-7-16,-10-4 0,-2-4 15</inkml:trace>
  <inkml:trace contextRef="#ctx0" brushRef="#br0" timeOffset="1700.7326">6012 5461 0,'0'0'0,"0"0"15,0 0-15,0 0 0,0 0 0,0 0 16,-18-10-16,18 10 0,0 0 16,-30 0-16,14 4 15,0 2-15,-1 0 0,-5 5 16,-3 3-16,0 0 0,2 1 0,-11 8 16,1 5-16,2 1 0,-2-2 15,0 10-15,4-4 0,5 2 16,5-3-16,2 6 0,4-1 15,2-3 1,4 2-16,3-2 0,1-2 0,4-2 0,5 0 0,1-3 16,6 0-16,1-2 0,2-2 15,1-3-15,4-2 16,-1-4-16,4-3 0,5-4 0,4 0 16,0-3-16,-4-1 0,6-6 15,6 0-15,-4-1 0,-2-4 16,3-2-16,1-7 0,-4-1 15,-4-1-15,6-3 0,-2-3 16,0-1-16,-7 0 0,-2-2 16,-4-2-16,-7 2 0,-2 3 0,-3-1 15,-3-2-15,-2 3 0,-3 3 16,-4 1-16,-4 0 16,-2 3-16,-2-3 0,-9 2 0,-6 2 15,2 0-15,1 3 0,-9 0 16,-5 0-16,1 5 0,3 1 15,-11 2-15,-2 2 0,6-1 16,5 3-16,1-2 0,0 2 16,6 2-16,4 2 0,4-2 15,4 2-15,8-2 0,1 0 0,5 2 16,1 1-16,0 3 0,3-1 16,5 2-16,3 2 0,1 0 15,2-2-15,0-1 0,2 3 16,1 1-16,-4-2 0,3 2 15,-1-1-15,-1 0 0,-1-5 32,-5 6-32,-2-1 0,-5 0 0,-3-1 0,-6 2 0,-4 1 15,-1-1-15,-4-2 0,-2 4 16,-4-1-16,0-2 0,0 1 0,-2 1 16,1-2-16,3 0 0,-1-2 15,7-2-15,1-1 0,3 1 16,1-4-16,5 0 0,5-1 15,4 2-15,0-2 0,6-3 16,2 2-16,1-4 0,4 1 16,4 3-16,1-3 0,0 2 15,-1 0-15,9-1 0,2 3 16,-5 0-16,-1 0 0,-6 0 0,-1 5 16,-3 1-16,-3-3 0,-2 5 15,-3 3-15,-4-3 0,-1 1 16,-3 0-16,-2 3 0,-1-1 0,-4 3 15,-5 1-15,-1-1 16,-3 0-16,0 0 0,-2-1 16,2 3-16,-1-5 0,5-4 0,1-3 15,3-4-15,3 0 0,0 0 16,2 0-16</inkml:trace>
  <inkml:trace contextRef="#ctx0" brushRef="#br0" timeOffset="1906.2299">6655 5717 0,'0'0'0,"0"0"0,23-7 16,-5 2-16,-2 1 0,10-1 0,6 3 16,11-2-16,1 0 0,10 1 15,0 1-15,-3 2 0,-2 2 16,5-2-16,-6 3 0,-6-1 15,-7 0-15,-2 0 0,-3 0 16,-6-1-16,-4 1 0,-6-1 16,-4 2-16,-2-1 0,-2 0 0,-1-1 15</inkml:trace>
  <inkml:trace contextRef="#ctx0" brushRef="#br0" timeOffset="2183.3662">6620 5880 0,'0'0'0,"0"0"0,0 0 16,32-3-16,-12 3 0,6-1 16,5 1-16,2 0 0,1-3 0,14 2 15,3-1-15,10 1 0,-2 1 0,6 0 16,-4 0-16,-7-2 15,-5 2-15,1-2 0,-7-1 16,-15 0-16,-5 2 0,-2-3 16,-4 1-16,-9-4 0,-2 0 15,-6-4-15,-4-3 0,0 5 0,2 1 16,0 3-16</inkml:trace>
  <inkml:trace contextRef="#ctx0" brushRef="#br0" timeOffset="2449.3087">7248 5556 0,'0'0'0,"0"0"0,0 0 16,0 0-16,28 2 0,-28-2 0,33 6 16,-14-1-16,1 2 0,7 6 15,2 3-15,-3 1 0,-1-1 16,-5 1-16,-2 2 0,-4-3 15,0 2-15,-8 4 0,-3 4 16,-6-2-16,-3-2 0,-5 0 16,-4-2-16,-2 1 0,-4-1 0,-5 0 15,-1 4-15,3-5 0,3 0 16,-1 1-16,3-2 16,8-8-16,6-3 0,2-5 0,1 3 15,0-5-15</inkml:trace>
  <inkml:trace contextRef="#ctx0" brushRef="#br0" timeOffset="3082.7801">8455 5628 0,'0'0'16,"0"0"-16,0 0 0,0 0 15,9-19-15,-7 13 0,0-1 16,-1 0-16,-1-1 0,-2 0 16,-3-1-16,0 3 0,-1 0 0,-2 1 15,-5 0-15,-1 0 0,-2 2 16,-10 2-16,-1 3 16,-2 2-16,-1 2 0,0 2 0,1 2 15,-2 3-15,2 0 0,-6 9 16,1 4-16,5-2 0,5 0 15,-2 3-15,4 5 0,5-4 16,2 1-16,2 1 0,3 1 16,1-3-16,4 2 0,4 1 15,3 1-15,2-3 0,2-1 0,6-1 16,6 0-16,3-1 16,4-2-16,0-6 0,4-4 0,3-3 15,2-1-15,3-3 0,1-5 16,2 0-16,1-2 0,7-4 15,1-6-15,-5-1 0,-2-2 0,-4-3 16,-1-1-16,-4-1 16,-1 0-16,-3-3 0,-1-1 15,-6 1-15,-5-1 0,-4 1 16,-5-4-16,-2 1 0,0 5 0,-6-3 16,-2-1-16,-3 2 0,0 1 15,-8-3-15,-4 3 0,-1-1 16,-1 0-16,0 1 0,-2 0 15,0 4-15,-1 2 0,-4 0 16,-3 1-16,1-1 0,1 3 16,-1 0-16,-4 4 0,2 2 15,1 3-15,3 2 0,1 0 16,-1 2-16,1 1 0,-1 5 0,3 4 16,2-1-16,6-3 0,4-1 15,0-1-15,3-2 0</inkml:trace>
  <inkml:trace contextRef="#ctx0" brushRef="#br0" timeOffset="3466.0648">8140 5797 0,'0'0'0,"0"0"0,0 0 16,25-3-16,-25 3 0,26-2 0,-9 2 15,0 0-15,0 2 0,3-1 16,2 1-16,2 2 0,-3-1 15,-2 1-15,-3 1 0,0 1 16,-2-2-16,-4 2 0,-2 0 16,-4 1-16,-2-1 0,-4 4 15,-3-3-15,-5 1 0,-2 2 0,-5-3 16,-3 0-16,0 1 0,2 2 16,-4-2-16,-2 2 0,2-3 15,1 1-15,-1 0 0,4-2 16,5 1-16,3-4 0,2 1 15,1-1-15,2 1 0,0-4 0,4 3 16,1-1-16,4 0 16,3 0-16,5 0 0,7-1 15,-1 1-15,0-2 0,5 0 0,3 0 16,-1 0-16,1 0 0,0 1 16,2-1-16,4 0 0,0-1 15,-7-1-15,-4 1 0,-3 1 0</inkml:trace>
  <inkml:trace contextRef="#ctx0" brushRef="#br0" timeOffset="3611.9894">8884 5933 0,'0'0'0,"0"0"0,0 0 15,0 0-15,0 0 0,0 0 0,0 0 16,0 0-16,0 0 0,0 0 15,0 0-15,0 0 0</inkml:trace>
  <inkml:trace contextRef="#ctx0" brushRef="#br0" timeOffset="7666.7407">2900 9451 0,'0'0'0,"0"0"16,0 0-16,0 0 0,0 0 0,0 0 15,0 0-15,0 0 0,0 0 16,-1 28-16,1-28 16,-5 23-16,5-23 0,-7 29 0,7-29 15,-3 32-15,-1-15 0,2 3 16,1 0-16,1 0 0,-2-1 15,2 5-15,2-2 0,1-1 16,-2 0-16,2-1 0,-3-1 16,-4-2-16,1-1 0,0-4 0,0-1 15,1 0-15</inkml:trace>
  <inkml:trace contextRef="#ctx0" brushRef="#br0" timeOffset="8200.3242">2599 10017 0,'0'0'0,"0"0"0,0 0 15,0 0-15,0 0 0,20 16 0,-20-16 16,25 12-16,-25-12 0,36 12 16,-12-6-16,1-1 0,1-1 15,2 0-15,3-2 0,8-2 16,-2 0-16,1-2 0,-3 0 15,6-3-15,-4-1 0,-1-4 16,-2-4-16,-4-1 0,-3 1 16,0-4-16,0 0 0,-4-3 15,2-2-15,-2-6 0,-2-1 0,-3 1 16,-4-1-16,-2 1 0,-4 0 16,-3 1-16,-2 3 0,-4-3 15,-3-4-15,-3 3 0,-1 1 16,-6 0-16,0-1 0,-2 1 15,1 3-15,-4-1 0,0 0 16,-3 3-16,-3 2 0,0 0 16,-1 2-16,1 1 0,0 3 15,-3 1-15,-2 0 0,3 3 0,1 1 16,-2 5-16,-1 3 16,-2 1-16,1 1 0,3 4 0,1 3 15,0 1-15,-1 1 0,2 3 16,0 5-16,2 1 0,1 2 15,1 3-15,3 1 0,2 4 16,4 1-16,2 4 0,4 2 16,-2-2-16,1 0 0,7 7 15,7 0-15,2-3 0,3-4 0,3 5 16,5 1-16,5-5 0,0-4 16,-5-7-16,-5-6 0,-3-4 15</inkml:trace>
  <inkml:trace contextRef="#ctx0" brushRef="#br0" timeOffset="9267.0441">4096 9319 0,'0'0'0,"0"0"0,0 0 15,0 0-15,0 0 0,-20-10 0,20 10 16,0 0-16,-29-5 0,14 5 15,-2 0-15,-1 1 0,2 2 0,-4 1 16,-2 5-16,-6 3 0,3 3 16,-3 3-16,3 5 15,2 0-15,1 1 0,-6 8 0,2 2 16,5 0-16,4 1 0,1 10 16,4 2-16,5-5 0,4-6 15,4 1-15,4 2 0,2-6 16,3-2-16,5 5 0,1-2 15,0-4-15,1-3 0,8-4 16,6-3-16,-2-2 0,-2-2 0,3-4 16,4-3-16,-3-3 0,-2-1 15,0-7-15,1-2 16,-1 1-16,1 1 0,0-9 0,-1-3 16,-1-4-16,-3 0 0,4-5 15,-1-4-15,-3 3 0,-3 4 16,-2-7-16,-5-8 0,-1 6 15,-5 2-15,0-2 0,-4-1 16,-1 2-16,-1 2 0,-5-3 16,-2-1-16,-2 4 0,0 3 0,-6-2 15,-4-3-15,-3 4 0,-1 4 16,-5 3-16,-4 3 16,4 3-16,0 0 0,-8 0 0,0 1 15,4 3-15,4 0 0,-4 4 16,-2 2-16,6 1 0,3 3 0,2-2 15,4 0-15,5-1 16,4 0-16,1 3 0,3 3 16,0-1-16,2 1 0,5 2 0,5 1 15,-2 0-15,4-1 0,2 2 16,3 2-16,-4 0 0,1 0 16,-2 1-16,1 0 0,-3-1 15,0-2-15,-4 2 0,-2 1 16,-1 0-16,-2 1 0,-7 0 15,-5 2-15,-1-3 0,-1 1 0,-5 2 16,-1-2-16,1-1 16,3-4-16,-2 1 0,-1-1 15,5-1-15,1 0 0,4-4 0,2-2 16,2 1-16,-1-1 0,6-2 16,7-3-16,1 1 0,-2 2 0,6-3 15,5 1-15,2 0 16,0 0-16,3-1 0,3 0 15,-3 2-15,-2 1 0,7 1 16,2 0-16,-4 0 0,-3 1 0,-3 4 16,-3 2-16,-3-1 0,-5 1 15,-3 4-15,-3 2 16,-5 1-16,-2-2 0,-8 4 16,-3-3-16,-2 2 0,2-3 0,-3 3 15,-1 1-15,1-2 0,-1-2 0,2-1 16,-1 0-16,1-3 15,5-1-15,6-3 0,4-5 16,3-4-16,3-4 0,1 2 16,-2 0-16,1 1 0</inkml:trace>
  <inkml:trace contextRef="#ctx0" brushRef="#br0" timeOffset="9602.0516">4781 9567 0,'0'0'16,"0"0"-16,0 0 0,25-4 0,-25 4 16,27-1-16,-27 1 0,43-2 15,-21 0-15,5 0 0,4 1 16,0-1-16,1 0 0,14-1 15,1 0-15,11 0 0,-4-1 16,2 1-16,1 0 0,7 1 16,-2 2-16,-5-3 0,0 0 15,0 0-15,-6 2 0,-7 1 16,-3 0-16,-11 0 0,-3 0 0,-5 1 16,-3 1-16,-7 0 0,-6 0 15,-9 2-15,-8-1 16,-3 0-16,-7 0 0,8-1 0,3 0 15,0-1-15</inkml:trace>
  <inkml:trace contextRef="#ctx0" brushRef="#br0" timeOffset="9916.6046">4686 9767 0,'0'0'0,"0"0"15,0 0-15,0 0 0,0 0 0,37 0 16,-15-2-16,5 0 0,3 1 16,6-1-16,6 0 15,8-3-15,-2 1 0,15 0 0,3 3 16,-6 0-16,-3 1 0,11-1 16,-3 0-16,2-1 0,-6 2 15,-12 2-15,-6 0 0,-8 1 16,-5 1-16,-4 0 0,-1 0 15,-8-2-15,-4-2 0,-5 2 16,-4 1-16,-1-2 0,0-2 0,-10-4 16,-4-2-16,3 1 0,3 2 15,1 0-15</inkml:trace>
  <inkml:trace contextRef="#ctx0" brushRef="#br0" timeOffset="10216.9072">5708 9446 0,'0'0'0,"0"0"16,25 1-16,-25-1 0,31 3 0,-10 0 16,4 0-16,5 3 0,-2-2 0,-1 4 15,1 0-15,-5 1 16,-3-1-16,0 7 0,-5 3 15,-5-2-15,-4-1 0,-6 4 16,-5 2-16,-3 2 0,-2-3 0,-10 3 16,-9 0-16,0 0 0,1-1 15,-11 4-15,-2-1 16,7-1-16,5-3 0,6-1 0,1-4 16,7-5-16,5-4 0,3 0 15,0-2-15,3-3 0</inkml:trace>
  <inkml:trace contextRef="#ctx0" brushRef="#br0" timeOffset="10850.3541">7009 9303 0,'0'0'0,"0"0"0,0 0 16,0 0-16,0 0 0,0 0 15,-4-25-15,4 25 0,0 0 0,-16-13 16,16 13-16,-24-6 0,24 6 16,-35 0-16,13 3 0,-3 0 15,2 2-15,-9 6 0,-2 2 16,2 2-16,3 3 0,-8 7 15,-1 4-15,7-2 0,5-2 0,-3 7 16,7 4-16,2-4 16,5-2-16,4 7 0,3 2 15,4-4-15,2-4 0,3 5 0,3 1 16,2-4-16,0-4 0,10 5 16,5 2-16,-1-8 0,-1-2 15,2-2-15,1 1 0,3-3 16,1-4-16,4-4 0,3 0 15,-3-5-15,-2-2 0,5-5 16,5-2-16,-5-4 0,-3-1 0,4-7 16,5-5-16,-6 1 0,-5-1 15,1-3-15,1-5 16,-4 2-16,-1-1 0,-2-2 0,0-6 16,-7 2-16,-2 2 0,-4-5 15,-2-3-15,-2 4 0,-2 2 0,-3-1 16,-1-3-16,-1 4 15,-4 3-15,-4-2 0,-2-2 16,-7 2-16,0 2 0,-5-1 16,-1-1-16,-1 6 0,-1 6 0,-3 3 15,-5 1-15,0 2 0,4 1 16,-8 7-16,-4 3 0,5 2 16,2 2-16,0 0 0,-2 0 15,9 0-15,7-1 0,6-1 16</inkml:trace>
  <inkml:trace contextRef="#ctx0" brushRef="#br0" timeOffset="12317.6399">6772 9603 0,'0'0'0,"0"0"0,0 0 0,0 0 0,0 0 16,0 0-16,0 0 15,0 0-15,24-16 0,-24 16 16,0 0-16,26-6 0,-26 6 0,22 0 16,-9 2-16,-2-1 0,1 0 15,-1 2-15,0 1 0,-2-1 16,0 1-16,-2 0 0,0-1 15,-1 1-15,-1 0 0,-2 1 16,1 0-16,-4 2 0,0 0 0,-4 1 16,-4 2-16,-2-1 15,-1 0-15,0 2 0,-5-2 16,3 0-16,-3 0 0,-3 1 0,-2 1 16,1 0-16,1 0 0,3-2 15,0 0-15,2-1 0,2-2 16,1 0-16,2 0 0,2-2 15,2-2-15,0 3 0,2-2 16,0 1-16,0-3 0,1 0 16,0 0-16,2-1 0,0 0 0,0 0 15,0 0-15,0 0 16,2 1-16,0-1 0,1 1 16,0-1-16,-2 1 0,1-1 0,2 0 15,-4 0-15,1 0 0,-1 0 16,2 0-16,-2 0 0,0 0 15,2 1-15,-2-1 0,0 0 16,0 0-16,0 0 0,0 0 16,0 0-16,0 0 0,0 0 15,0 0-15,0 0 0,0 0 0,0 0 16,0 0-16,0 0 0,0 0 16,0 0-16,0 0 0,0 0 15,0 0-15,0 0 0,0 0 16,0 0-16,0 0 0,0 0 15,0 0-15,0 0 0,0 0 16,0 0-16,0 0 0,0 0 16,0 0-16,0 0 0,0 0 15,0 0-15,0 0 0,0 0 0,0 0 16,0 0-16,0 0 0,0 0 16,0 0-16,0 0 15,0 0-15,0 0 0,0 0 0,0 0 16,0 0-16,0 0 0,0 0 15,0 0-15,0 0 0,0 0 16,0 0-16,0 0 0,7 0 16,-7 0-16,0 0 0,0 0 15,0 0-15,0 0 0,0 0 16,0 0-16,0 0 0,0 0 0,0 0 16,0 0-16,0 0 0,0 0 15,0 0-15,0 0 0,0 0 16,0 0-16,0 0 0,0 0 15,0 0-15,0 0 0,0 0 16,0 0-16,0 0 0,0 0 16,0 0-16,0 0 0,0 0 0,0 0 15,0 0-15,0 0 0,0 0 16,0 0-16,0 0 16,0 0-16,0 0 0,0 0 0,0 0 15,0 0-15,0 0 16,0 0-16,0 0 0,0 0 0,0 0 0,0 0 15,0 0-15,0 0 16,0 0-16,0 0 0,0 0 16,0 0-16,0 0 0,0 0 15,0 0-15,0 0 0,0 0 0,0 0 16,0 0-16,0 0 0,0 0 16,0 0-16,0 0 0,0 0 15,0 0-15,0 0 0,0 0 16,0 0-16,0 0 0,0 0 15,0 0-15,0 0 0,0 0 0,0 0 16,0 0-16,0 0 16,0 0-16,0 0 0,0 0 15,0 0-15,0 0 0,0 0 0,0 0 16,0 0-16,0 0 0,0 0 16,0 0-16,0 0 0,0 0 15,0 0-15,0 0 0,0 0 16,0 0-16,0 0 0,0 0 15,0 0-15,0 0 0,0 0 16,0 0-16,0 0 0,0 0 0,0 0 16,0 0-16,0 0 15,0 0-15,0 0 0,0 0 16,0 0-16,0 0 0,0 0 0,0 0 16,0 0-16,0 0 0,0 0 15,0 0-15,0 0 0,0 0 16,0 0-16,0 0 0,0 0 15,0 0-15,0 0 0,0 0 16,0 0-16,0 0 0,0 0 16,0 0-16,0 0 0,0 0 0,0 0 15,0 0-15,0 0 0,0 0 16,0 0-16,0 0 16,0 0-16,6 0 0,-6 0 0</inkml:trace>
  <inkml:trace contextRef="#ctx0" brushRef="#br0" timeOffset="13472.1353">3793 9548 0,'0'0'0,"0"0"15,0 0-15,0 0 0,0 0 0,0 0 16,0 0-16,0 0 16,0 0-16,0 0 0,0 0 15,0 0-15,30-3 0,-30 3 16,0 0-16,28-1 0,-28 1 0,0 0 16,30 0-16,-30 0 0,27 4 15,-15-3-15,3 3 16,-1-3-16,-3 1 0,1 1 0,0-1 15,0 0-15,-3-1 0,2 2 16,1 0-16,-3-1 0,1 0 0,-1 2 16,1-1-16,-4 1 0,1 1 15,-1-1-15,0 1 16,-3 1-16,-1 1 0,0 0 16,-2 2-16,-4-1 0,1 2 0,-2 1 15,0 1-15,-3 0 0,1-1 16,-2 1-16,-1 1 0,-2 0 15,0 0-15,-5 4 0,1-3 16,0 0-16,2-1 0,1 1 16,-1 1-16,1-2 0,1 0 0,0-2 15,0 0-15,1-4 0,2 0 16,2-2-16,1-1 0,0 1 16,2 1-16,-1-1 15,2-2-15,2 1 0,1-4 0,1 2 16,1 0-16,-1 1 0,3-1 15,0 0-15,1-2 0,0 0 16,-2 1-16,3 0 0,0 0 16,2-1-16,1 1 0,3-2 15,0 0-15,2 0 0,0 0 0,0-1 16,2 0-16,-1 1 0,2-1 16,1-1-16,1 2 0,6-3 15,-2 2-15,-1-2 0,0 0 16,-5-1-16,1 3 0,-2-2 15,1 2-15,-3 0 0,0-1 16,-2-1-16,0 2 0,-4 1 0,-3 1 16,-1-2-16,1 2 15,-2 0-15,-2 0 0,1 0 16,2-2-16,-4 2 0,1 0 0,-1 0 16,0 0-16,-1 0 0,-3 0 0,1 0 15,0-1-15,0 0 16,-1 1-16,2-1 0</inkml:trace>
  <inkml:trace contextRef="#ctx0" brushRef="#br0" timeOffset="14255.185">3832 9598 0,'0'0'0,"0"0"16,0 0-16,0 0 0,0 0 0,0 0 15,0 0-15,0 0 16,0 0-16,29-2 0,-29 2 16,0 0-16,26-4 0,-26 4 0,25 1 15,-10 0-15,0 0 16,-2 0-16,1-1 0,-1 2 0,-1-1 16,1 0-16,2 0 0,-3 1 15,-1 0-15,1 0 0,0 0 16,-2 1-16,0 1 0,-1 0 15,0 2-15,-2 0 0,-1 0 0,-3 2 16,-1 1-16,-2-1 16,-1 0-16,-2 4 0,-2-1 15,-1 0-15,-2 0 0,0 1 16,0 1-16,-2-1 0,0-1 0,-5 5 16,-1 0-16,-1-1 0,2-3 15,-2 2-15,3-2 0,1-1 16,1-1-16,2-1 0,1-1 15,1 0-15,2 0 0,0-4 16,3-1-16,-3-1 0,3 1 16,2 0-16,1 0 0,0 1 15,0-1-15,0-3 0,0 2 16,0-2-16,3 5 0,2-4 0,1-1 16,2 0-16,0 0 0,2 0 15,1-1-15,1 1 0,1 0 16,-1-2-16,2 0 0,1 1 15,-4-1-15,3 2 0,3-3 16,-2 2-16,1-2 0,2 1 16,0 1-16,-6 0 0,0 1 0,0-3 15,-2 2-15,-1 0 16,-2-1-16,-3 2 0,2-2 16,-2 1-16,0 2 0,0-2 0,-1 1 15,-2 0-15,1 0 0,2 1 16,-3-1-16,-1 0 0,2 2 0,-2-2 15,2 0-15,-2 0 16,3 0-16,-3 0 0</inkml:trace>
  <inkml:trace contextRef="#ctx0" brushRef="#br0" timeOffset="15900.0193">6665 9810 0,'0'0'0,"0"0"15,0 0-15,0 0 0,0 0 0,0 0 16,0 0-16,0 0 0,0 0 0,0 0 15,24-9-15,-24 9 16,0 0-16,29-1 0,-29 1 16,0 0-16,30-1 0,-19 0 15,-2 1-15,2 0 0,0 0 0,1 0 16,2 0-16,1 1 0,-1-1 16,1 1-16,-2 0 15,1 1-15,-2-2 0,1 2 0,1 1 16,-3-1-16,0 0 0,1-1 15,2 1-15,-4 0 0,2 0 0,-3 1 16,1 1-16,-1-1 16,-2 0-16,0 0 0,-1 2 15,0-1-15,-3 0 0,-2 3 16,-2-1-16,-1 1 0,-1-2 0,-4 1 16,-1 0-16,-1 1 0,1-3 15,-2 3-15,0-2 0,-6 1 16,0 0-16,-2 2 0,-1-1 15,-4 0-15,1 0 0,0 1 16,0 0-16,1-1 0,1-1 16,4 1-16,0-4 0,3 2 15,1-3-15,2 2 0,2-3 16,2 2-16,1-3 0,1 0 0,-1 2 16,2-1-16,1 1 0,1 0 15,1-2-15,-3 0 0,0 2 16,3-2-16,0 0 0,-1 1 15,1-1-15,0 0 0,4 4 16,-1-2-16,2-1 0,0 0 16,0 0-16,-1 1 0</inkml:trace>
  <inkml:trace contextRef="#ctx0" brushRef="#br0" timeOffset="44200.6447">10533 9487 0,'0'0'0,"0"0"0,0 0 16,0 0-16,0 0 0,-18-17 16,18 17-16,-21-7 0,10 2 0,-5 1 15,-4 1-15,-1 0 0,-2 1 0,-11 3 16,-3 2 0,-1 0-16,2 0 0,-8 4 0,1 1 15,4 1-15,4 1 0,2 1 16,1 0-16,5-1 0,6 0 0,2 2 15,6 2-15,7-5 0,1 2 16,9 0-16,4 3 16,4-3-16,4 1 0,3-1 0,3 0 15,2 0-15,1-1 0,3 2 16,2 0-16,-3 0 0,-1 0 16,6 4-16,2-1 0,-7-2 15,-3-1-15,-6 3 0,-1 2 16,-5-2-16,-2 0 0,-5-2 15,-1 0-15,-4-3 0,-1 0 0,-10 1 16,-8-2-16,-1 4 0,-1 1 16,-5 0-16,-5 2 15,2-4-15,3 0 0,-4-1 0,2-1 16,6-5-16,6-3 0,2 1 16,4-2-16,3 2 0</inkml:trace>
  <inkml:trace contextRef="#ctx0" brushRef="#br0" timeOffset="44684.4405">10576 9795 0,'0'0'0,"0"0"0,0 0 0,-2 18 15,2-18-15,-4 20 0,0-8 16,1 1-16,-1-1 0,-1 3 15,0 1-15,-1 0 0,1-1 0,-4 2 16,0-1-16,1-1 0,1-2 16,0-3-16,2-3 0,-1-4 15,1 1-15,1-2 0,1-2 16,1-2-16,1-1 0,2-1 16,2-2-16,1-2 0,1-1 15,0-2-15,2-1 0,1 1 16,1-4-16,5 1 0,1-2 15,2 2-15,-1 1 0,1 0 16,-1 1-16,0 0 0,-2 3 0,1 0 16,0 0-16,0 5 0,1 2 15,-1 1-15,0 1 0,-1 0 16,0 0-16,0 3 0,-3 4 16,-1 2-16,-3 1 0,0 2 15,-3 0-15,0 3 0,-2-1 0,-2 0 16,-2 1-16,-1 1 15,1 0-15,-1-4 0,-3 1 16,2-2-16,1-1 0,-1-3 0,2 0 16,1-1-16,1-1 0,0-5 15,1-7-15,0 2 0,0 3 16,0-3-16</inkml:trace>
  <inkml:trace contextRef="#ctx0" brushRef="#br0" timeOffset="44850.4468">11235 9632 0,'0'0'0,"0"0"15,0 0-15,33-4 0,-19 2 0,4 0 16,3 2-16,0 0 0,0 2 16,2 1-16,-3 2 0,-5-2 15,-3-2-15,-1 1 0,-2-1 16,-1-1-16</inkml:trace>
  <inkml:trace contextRef="#ctx0" brushRef="#br0" timeOffset="45001.0395">11245 9901 0,'0'0'0,"0"0"0,23 2 15,-7-4-15,2 1 0,10 0 16,2 1-16,4 1 0,1 2 0,0 0 15,-6-1-15,-6 0 0</inkml:trace>
  <inkml:trace contextRef="#ctx0" brushRef="#br0" timeOffset="47035.688">11936 9758 0,'0'0'0,"0"0"0,0 0 16,0 0-16,0 0 0,0 0 16,0 0-16,25 2 0,-25-2 0,21 2 15,-21-2-15,34 2 16,-18-2-16,4 1 0,1 0 15,2-1-15,0 0 0,8 0 16,1 0-16,0 1 0,-1 1 0,2-2 16,1-2-16,-3 2 0,-1 0 15,7 0-15,2-1 0,-5 1 16,-3-1-16,-1 0 0,-2 1 16,0 0-16,-3 0 0,1 0 15,-2 2-15,-2-2 0,-3-1 0,-2 2 16,-1 0-16,-3 1 15,-3-2-15,0 1 0,1 2 16,-2-2-16,-3 1 0,-3-2 16,-3 0-16,-5 0 0,1-1 0,0 1 15,2 0-15,0 0 0</inkml:trace>
  <inkml:trace contextRef="#ctx0" brushRef="#br0" timeOffset="47319.1038">12140 9918 0,'0'0'0,"0"0"15,0 0-15,0 0 0,0 0 0,0 0 16,0 0-16,0 0 15,0 0-15,0 0 0,29-4 16,-29 4-16,0 0 0,0 0 16,27-1-16,-27 1 0,0 0 0,0 0 15,25 1-15,-21-1 0,0 0 16,-1 0-16,-3 0 0,0 0 16,0 0-16,0 0 0</inkml:trace>
  <inkml:trace contextRef="#ctx0" brushRef="#br0" timeOffset="59517.421">12138 10019 0,'0'0'16,"0"0"-16,0 0 0,0 0 16,0 0-16,0 0 0,0 0 15,0 0-15,0 0 0,14-22 16,-14 22-16,0 0 0,27-5 0,-27 5 15,26-4-15,-11 4 0,-1 1 16,1 3-16,3 0 0,1 2 16,-1 1-16,3-2 0,1 4 15,-2-2-15,-1-1 0,5 2 16,2 0-16,-3 1 0,-2-2 0,-2 2 16,-3-4-16,-2 1 15,-1 0-15,-6 2 0,-2-1 16,-5 0-16,-3 0 0,-4 0 0,-5 1 15,-1 2-15,0-2 0,-6 2 16,-4-1-16,0 0 0,1-2 16,-5 2-16,1 0 15,2-2-15,1-3 0,1 3 0,1-2 16,4 1-16,4 0 0,2-2 16,2-4-16,3 0 0,0 2 0,6-2 15,0 0-15,6 3 0,1 1 16,5-2-16,4-2 15,1 0-15,2 0 0,5 0 16,5-2-16,-1 0 0,-1 0 0,1 1 16,-6-1-16,-3 1 0</inkml:trace>
  <inkml:trace contextRef="#ctx0" brushRef="#br0" timeOffset="60217.923">12429 9416 0,'0'0'0,"0"0"16,0 0-16,0 0 0,-5-24 0,1 17 16,0 1-16,-1-2 0,2 2 15,-1-2-15,-2 2 0,-2 3 16,1 0-16,-3 3 0,-1 4 16,-1 0-16,0 4 0,-4 2 15,-3 3-15,-3 5 0,1 1 0,4 4 16,1 0-16,3 1 0,2-2 15,0 3-15,2-1 16,3-2-16,1-3 0,3-1 0,2-1 16,2-2-16,3-6 0,0-2 15,2-1-15,1-3 0,2-2 0,4-4 16,1-4-16,-1-2 16,1-2-16,1-3 0,3-4 15,1-3-15,1 1 0,4-7 16,-1 1-16,-3-1 0,-2 1 0,0-2 15,0 0-15,0-3 0,0 3 16,-2 1-16,-1 0 0,-2 2 16,-3 4-16,-4 1 0,-1 0 15,-1 4-15,1 2 0,-2 4 16,0 1-16,-2 1 0,0 1 0,-1 1 16,0 1-16,-2 3 15,-2 2-15,-3 3 0,-1 1 16,-2 4-16,0 1 0,-1 4 15,-1 3-15,1 0 0,1 1 0,0 3 16,2 3-16,-1 2 0,1 0 16,1 7-16,0 0 0,2-1 15,0-3-15,2 1 0,1 1 16,1-2-16,1-2 0,3 4 16,1 3-16,2-5 0,2-6 0,-1-1 15,-1-4-15,-2-4 0</inkml:trace>
  <inkml:trace contextRef="#ctx0" brushRef="#br0" timeOffset="61134.5917">13103 9581 0,'0'0'0,"0"0"15,0 0-15,0 0 0,0 0 0,0 0 16,0 0-16,-2 29 15,2-29-15,-5 21 0,5-21 16,-8 33-16,3-14 0,-2-1 0,1 1 16,-1 2-16,1-2 0,-3 6 15,0-2-15,1-2 0,3-1 0,-1-2 16,2 0-16,0-4 16,1-1-16,0-1 0,1-1 15,-1-4-15,2 0 0,0-3 16,1-2-16,0-2 0,0 0 0,0 0 15,3-6-15,2-3 0,0 0 16,3-3-16,2-2 0,0 1 16,-1-1-16,3-4 0,-1-3 15,0 3-15,-1 1 0,0 1 16,0-1-16,0 1 0,0 2 0,-2-1 16,1 1-16,-1 1 15,-3 3-15,2 2 0,0 2 16,-2 2-16,0 3 0,0 1 15,1 1-15,-1 2 0,1 1 0,-3 1 16,0 3-16,0 2 0,-1-1 16,-1 7-16,-1 2 0,0-1 15,0 0-15,-1 3 0,-1 0 16,0-1-16,1-3 0,-1 1 16,-1-2-16,-1-1 0,2-1 0,-1-1 15,1-5-15,0 1 0,0-2 16,2-6-16,-2-3 15,1-3-15,1-1 0,0 2 0,0-2 16,0 3-16</inkml:trace>
  <inkml:trace contextRef="#ctx0" brushRef="#br0" timeOffset="61451.7293">13468 9355 0,'0'0'0,"0"0"0,0 0 16,23-5-16,-23 5 0,24 0 0,-9 1 16,0 1-16,0 0 0,2 3 15,0 1-15,-2 1 0,-1 0 0,0 5 16,-5 1-16,-4-1 16,-5-2-16,-5 1 0,-2 0 15,-1 0-15,0-1 0,-1 1 16,-2 0-16,2-1 0,-1-2 0,2 2 15,0-3-15,2 0 0,0-1 16,4 2-16,2 0 0,2-1 16,4 1-16,3-1 0,7-3 15,2 1-15,3-1 0,1-2 16,1-2-16,-3 0 0,-4 0 0,-3 0 16</inkml:trace>
  <inkml:trace contextRef="#ctx0" brushRef="#br0" timeOffset="61636.8539">13921 9817 0,'0'0'0,"13"0"15,7 0-15,4 2 0,5-1 0,9 2 16,7 2-16,-1-3 0,-2 1 15,2-3-15,-4-1 0,-7-3 16,-6-1-16,-6 0 0,-4 1 16,-4 2-16</inkml:trace>
  <inkml:trace contextRef="#ctx0" brushRef="#br0" timeOffset="61884.2327">14145 9653 0,'0'0'0,"0"0"15,0 0-15,-7 21 0,7-21 0,-7 23 16,2-6-16,1 1 16,0 3-16,0 1 0,0 4 15,-1 8-15,2 0 0,1 0 16,1 1-16,1 3 0,2-4 0,2-9 15,4-4-15,-3-5 0,0-3 16,-1-2-16</inkml:trace>
  <inkml:trace contextRef="#ctx0" brushRef="#br0" timeOffset="62187.503">14867 9442 0,'0'0'0,"0"0"0,0 0 0,0 0 0,0 0 16,-22 17-16,22-17 15,-24 22-15,24-22 0,-25 31 16,10-10-16,1 1 0,1 2 0,-5 10 15,1 2-15,3 0 0,1-5 16,1 13-16,3 2 0,6-2 16,3-5-16,7 9 0,5-2 15,1-5-15,-2-5 0,3-6 16,3-2-16,-4-7 0,-3-4 0,-3-3 16</inkml:trace>
  <inkml:trace contextRef="#ctx0" brushRef="#br0" timeOffset="62768.2263">15304 9637 0,'0'0'15,"0"0"-15,0 0 0,0 0 0,5-25 16,-5 25-16,-1-18 15,-1 9-15,-1 2 0,-4-1 0,-2 1 16,-1 3-16,1 1 0,-6 3 16,-4 4-16,1 1 0,-1 2 0,-4 5 15,0 4-15,2 0 16,1-1-16,-2 9 0,1 2 16,4-1-16,3-1 0,3-1 15,2 0-15,4-1 0,1-3 0,3-1 16,2 0-16,1-3 0,2-3 15,1-2-15,3 0 16,0-2-16,1-3 0,2-1 0,1-1 16,0-3-16,1-1 0,3-4 15,1-2-15,0-1 0,-3-1 16,4-5-16,-1-2 0,0-1 16,-3 2-16,2 0 0,-1-2 15,-3 2-15,-2 1 0,-1 1 16,-1 1-16,-3 1 0,1 2 0,-2 2 15,-1 0-15,0 3 0,-2 1 16,-1 3-16,0 0 0,-2 2 16,-1 0-16,-1 5 0,-2 1 15,2 0-15,0-1 0,-3 4 16,-1 5-16,2 0 0,0-1 0,1 3 16,-1-1-16,2 0 15,0 0-15,1-1 0,0 1 16,-1-2-16,2-1 0,0 0 0,0 1 15,0-1-15,-1-3 0,2-2 16,0-4-16,0-1 0,0-1 16,0 1-16</inkml:trace>
  <inkml:trace contextRef="#ctx0" brushRef="#br0" timeOffset="62984.7598">15441 9844 0,'0'0'0,"0"0"0,0 0 16,0 0-16,0 0 0,0 0 0,-5 27 15,5-27-15,0 0 0,-6 32 16,6-32-16,-7 27 0,4-12 0,-1 0 16,1-3-16,0 1 15,-1-3-15,1 0 0,1-1 16,0-1-16,0-2 0,-1-2 15,1 1-15,1-2 0</inkml:trace>
  <inkml:trace contextRef="#ctx0" brushRef="#br0" timeOffset="63167.7713">15704 9831 0,'0'0'0,"0"0"0,0 0 15,0 0-15,0 0 0,32-2 16,-32 2-16,27 0 0,-27 0 0,25 4 16,-13-2-16,-1 0 0,0-2 15,-2 1-15,-1-1 0,-2 1 16</inkml:trace>
  <inkml:trace contextRef="#ctx0" brushRef="#br0" timeOffset="63417.8804">16039 9746 0,'0'0'0,"0"0"0,0 0 15,25-7-15,-25 7 0,34-4 0,-13 2 16,4 0-16,3 1 0,3 1 16,3-2-16,11 2 0,0 0 15,13 0-15,0 2 0,-3 0 16,-3 2-16,6-1 0,-4 1 15,-5-1-15,-6 2 0,-4-1 16,-4 1-16,-5-2 0,-6-4 0,-5 4 16,-5 4-16,-6-3 0,-6-2 15,0 1-15,-2-3 0,2 2 16</inkml:trace>
  <inkml:trace contextRef="#ctx0" brushRef="#br0" timeOffset="63751.0649">16281 9953 0,'0'0'0,"0"0"0,0 0 16,25-8-16,-25 8 0,31-3 16,-8 5-16,1 1 0,-2 3 15,1-3-15,1 2 0,2 1 0,-2 1 16,-7 1-16,-4 2 15,-4-1-15,-4 0 0,-6 1 0,-5 1 16,-3-2-16,-2 1 0,-4-2 16,-5-2-16,1 2 0,0 1 15,1-1-15,-1 2 0,2-2 16,2-1-16,0 3 0,1-5 16,5 1-16,2-3 0,5 1 15,3 1-15,3-1 0,4-1 0,6-1 16,6-1-16,1-2 15,0-2-15,-3 3 0,-3-2 0,-2 0 16</inkml:trace>
  <inkml:trace contextRef="#ctx0" brushRef="#br0" timeOffset="64434.3164">16532 9471 0,'0'0'0,"0"0"0,0 0 15,0-24-15,0 14 0,-1-1 16,0-2-16,0 1 0,0 0 0,-3-5 16,-2 1-16,-1 1 0,1 3 15,-5 3-15,-4-1 16,0 4-16,0 2 0,-1 3 0,1 5 15,-2-1-15,1 3 0,-3 4 16,-2 5-16,1-1 16,1 1-16,-1 3 0,3 3 0,2-2 15,3-1-15,4 2 0,1-1 16,1-1-16,3-3 0,1-1 16,2-1-16,2-3 0,1-2 0,4-2 15,2 1-15,1-3 0,1-2 16,2-4-16,2-4 15,1-1-15,-2-1 0,4-4 0,3-4 16,-1 1-16,0-2 0,4-4 16,-1-3-16,-2 2 0,-2 1 0,0-1 15,2-1-15,-2 1 16,0 1-16,1-6 0,-1 1 16,-5 5-16,-1 1 0,0-5 15,-1 3 1,-2 2-16,-1 2 0,-1 2 0,-1 0 0,-3 4 0,-1 1 15,-1 3-15,1 4 16,-2 2-16,-1 2 0,-2 0 0,-3 4 16,1 3-16,-2 2 0,-4 3 15,-3 3-15,0 0 0,0 1 0,-4 7 16,2 3-16,0 0 16,3-2-16,1 4 0,0 2 15,1-1-15,2-1 0,2 5 16,1 1-16,1-4 0,1 1 0,2-5 15,1 0-15,1-5 0,1-2 16,1-3-16,2-1 0,-1-5 16,0 0-16,3-5 0,3-3 15,0-4-15,-1-3 0,-2 1 16,-1 2-16,-2 0 0</inkml:trace>
  <inkml:trace contextRef="#ctx0" brushRef="#br0" timeOffset="64751.4215">17162 9452 0,'0'0'0,"0"0"0,0 0 0,29 19 16,-16-9-16,5 7 0,0 4 15,-1 0-15,-3 1 0,1 8 16,-4 6-16,-4-5 0,-1 1 0,-4 3 15,-2 1-15,-2-2 0,-3-2 16,-6 7-16,-5 1 0,1-5 16,2-3-16,-3-5 0,-2 0 15,2-4-15,1 0 0,-2-2 16,-3 1-16,1-3 0,2-2 16,4-6-16,2 0 0,3-5 0,4-2 15,1-1-15,1-2 16,2-5-16,1-6 0,7-5 0,7-7 15,-3 5-15,-2 4 0,-2 1 16</inkml:trace>
  <inkml:trace contextRef="#ctx0" brushRef="#br0" timeOffset="65368.0912">17649 9574 0,'0'0'0,"0"0"16,0 0-16,0 0 0,0 0 0,0 0 16,4 25-16,-4-25 0,-1 24 15,1-24-15,-7 37 0,2-16 16,-1 1-16,-1-1 0,0 2 16,-1 1-16,-1-3 0,-2 8 15,1 0-15,1-3 0,1-2 0,1 0 16,1-6-16,1 0 0,-1-4 15,2-3-15,1-4 16,0 0-16,2 0 0,1-3 0,3-8 16,0 1-16,0-4 0,4-2 15,2-3-15,1-1 0,-1-2 16,3-2-16,1-3 0,-1 2 16,0-1-16,3 1 0,3-2 15,0-2-15,0 2 0,5-4 16,-3-2-16,-1 3 0,-1 1 0,1 4 15,0 1-15,0 2 0,0 1 16,-3 0-16,0 2 16,-3 3-16,-3 0 0,0 4 0,-1 2 15,-1 2-15,-1 3 0,-1 0 16,-1 2-16,0 1 0,-2 2 0,-1 4 16,0 1-16,1 3 0,-2 2 15,0 0-15,-1 2 16,0 1-16,0-1 0,0 3 15,0 3-15,-1-2 0,0 0 0,0 6 16,-1-4-16,1-3 0,1 2 16,0-5-16,1 2 0,2-2 15,-1-2-15,1-3 0,2 0 16,0-4-16,1 1 0,2-4 16,6-1-16,1-1 0,3-5 0,0-4 15,2-1-15,2-2 0,2-2 16,5-7-16,3-4 15,-6 3-15,-5 6 0,-5 0 0</inkml:trace>
  <inkml:trace contextRef="#ctx0" brushRef="#br0" timeOffset="65538.0937">18727 9769 0,'0'0'0,"0"0"15,0 0-15,0 0 0,0 0 0,0 0 16,0 0-16,0 0 0,0 0 0,0 0 16,0 0-1,0 0-15,-29-9 0,29 9 0</inkml:trace>
  <inkml:trace contextRef="#ctx0" brushRef="#br0" timeOffset="69151.7891">2662 7523 0,'0'0'15,"0"0"-15,0 0 0,23-1 0,-23 1 16,29-5-16,-7 5 15,2 0-15,3 0 0,16-2 16,4 2-16,5-2 0,2-1 0,19-1 16,4 2-16,12-2 0,-4-1 15,20-3-15,3 0 0,4 0 16,-10 2-16,52 1 0,-2 3 16,-21-3-16,-12-1 0,11 1 15,5 0-15,-8 1 0,-7 1 0,13-3 16,5 0-16,-9 2 0,-7 2 15,10 3-15,6 1 0,-7 0 16,-3 2-16,10-2 0,8-1 16,-12-3-16,-6-1 0,16 3 15,10 3-15,-10 1 0,-8 1 16,12 2-16,7 3 0,-12-5 0,-12-3 16,17 1-16,9-3 15,-15 7-15,-8 1 0,8-2 16,8-4-16,-15 0 0,-13-2 0,12 6 15,6 2-15,-17-3 0,-10 1 16,3-2-16,5 1 16,-15 1-16,-11-1 0,-3-3 0,-3 1 15,-14-3-15,-9-2 0,-5 0 16,-4-1-16,-9-2 0,-7-1 16,-5 2-16,-1-1 0,-6 0 15,-4-1-15,-6 1 0,-5 0 16,-4 0-16,-2-2 0,-3 4 0,-3 3 15,0-5-15,0 1 0,-7 1 16,-5-1-16,-8 0 0,-4 1 16,7 0-16,5 2 0,2 0 15</inkml:trace>
  <inkml:trace contextRef="#ctx0" brushRef="#br0" timeOffset="70001.6902">2801 7862 0,'0'0'0,"0"0"16,0 0-16,0 0 0,0 0 0,0 0 16,0 0-16,0 0 15,0 0-15,35-3 0,-35 3 16,35-1-16,-35 1 0,45-4 15,-13-1-15,2 2 0,1 0 0,18 0 16,8 1-16,8-1 0,-3-2 16,22-1-16,7-1 0,7-1 15,-10 0-15,22-4 0,5 0 16,-14 2-16,-10 2 0,60-4 16,3 0-16,-22 3 0,-18 0 0,17 1 15,12-3-15,-16 3 0,-11 3 16,21 0-16,16-2 15,-16-3-15,-9-2 0,22 6 0,16 6 16,-23 1-16,-18 1 0,25-1 16,15 1-16,-23-4 0,-14 1 0,16 1 15,11 0-15,-19 1 16,-12 3-16,16-2 0,13 2 16,-23 2-16,-11 0 0,13-4 15,8-3-15,-21 0 0,-13 0 0,8 7 16,6 2-16,-15 0 0,-10-3 15,5-3-15,6 0 16,-18 2-16,-11 1 0,-2-1 0,0-1 16,-15 1-16,-10-2 0,-4 1 15,-4 0-15,-13-3 0,-7-1 16,-9-3-16,-4 0 0,-6 0 16,-2 0-16,-3 2 0,-2 2 15,0 0-15,0 3 0,-3 0 16,-3 0-16,-2 4 0,0 5 0,1-5 15,3-2-15,0-1 0</inkml:trace>
  <inkml:trace contextRef="#ctx0" brushRef="#br0" timeOffset="80584.5082">9447 11121 0,'0'0'0,"0"0"15,0 0-15,0 0 0,23-8 0,-23 8 16,30-7-16,-8 6 0,4-1 16,2-2-16,4 3 0,2-1 15,2 0-15,13-1 0,4 1 16,9 0-16,-2 2 0,-2 0 16,0 1-16,9 0 0,-6 2 15,-2 1-15,-3-1 0,5 3 16,-5-1-16,-6-1 0,-5 1 15,-3 0-15,-3-1 0,-4-1 16,-5-2-16,-5-1 0,-5 3 0,-4-3 16,0 3-16,-7-2 0,0-1 15,-3-1-15,-2 0 0,-2-1 16,-2 2-16,-3 0 16,-7-3-16,-3 2 0,-3-2 0,3 3 15,2-1-15,2-1 0</inkml:trace>
  <inkml:trace contextRef="#ctx0" brushRef="#br0" timeOffset="80984.9036">9743 11224 0,'0'0'0,"0"0"15,0 0-15,-6 21 0,6-21 16,-4 26-16,1-5 0,-2 1 16,1-1-16,-3 8 15,-1 3-15,0 10 0,-1-6 0,-2 9 16,0-1-16,0-2 0,1-1 16,-1 7-16,1-2 0,0-5 15,0-2-15,2-5 0,2-3 16,0-5-16,2-2 0,-1-3 15,2-5-15,0-2 0,0-4 0,1-2 16,1-1-16,0-2 0,0-2 16,1-3-16,-2-1 0,-1-3 15,1-2-15,-1-2 0,-1 0 16,-4-2-16,-2 0 0,-1-2 16,-1-2-16,-1-2 0,-1-1 0,-3-2 15,-2-2 1,-2 0-16,-1 1 0,-1-1 0,4 5 15,5 2-15</inkml:trace>
  <inkml:trace contextRef="#ctx0" brushRef="#br0" timeOffset="81551.6927">10546 11509 0,'0'0'15,"0"0"-15,0 0 0,0 0 16,0 0-16,-9-21 0,9 21 15,-16-15-15,4 7 0,-4 1 0,-4 2 16,-2-2-16,-3 1 0,-1-1 16,-4 2-16,-6 1 0,1 1 15,-1 2-15,1 1 0,-1 3 16,5 2-16,4 2 0,4 0 16,5 0-16,6 2 0,3 2 15,5 0-15,2 1 0,3 2 0,6 4 16,5 0-16,4 0 15,5-2-15,2 0 0,3 2 16,-1 0-16,0-1 0,1 0 16,0 0-16,-4 1 0,-3-1 0,-1 2 15,-3-1-15,-4-4 16,-2 1-16,-5-3 0,-1 1 0,-4-2 16,-2-1-16,-3-1 0,-4 0 15,-8-1 1,-6 0-16,0-3 0,0-1 15,1-1-15,-1-1 0,3-2 0,3 0 16,0-2-16,-1-2 16,6-1-16,4-3 0,4-5 15,7-5-15,-2 5 0,0 1 0,0 5 16</inkml:trace>
  <inkml:trace contextRef="#ctx0" brushRef="#br0" timeOffset="82006.8855">10682 11853 0,'0'0'0,"0"0"16,0 0-16,0 0 0,-1 28 0,1-28 16,-3 18-1,3-18-15,-9 24 0,4-13 16,-1-1-16,1-2 0,-1-1 15,0-2-15,2 0 0,0-2 16,-1-1-16,2-2 0,0 0 0,-1-3 16,1-2-16,1-1 0,1 0 15,3-4-15,1-1 0,2 0 16,0-1-16,2-1 0,2-1 16,-2 2-16,1-1 0,3-1 15,1-1-15,0 2 0,0 1 0,3 0 16,0 5-16,0 0 15,-2 1-15,-1 1 0,0 2 16,-1 0-16,-2 2 0,0 2 0,0 2 16,-2 2-16,1 0 0,0 2 15,-1 4-15,0-2 0,0 1 0,-3 2 16,-1 1-16,0 0 16,-2 0-16,0-1 0,-1 2 15,0-3-15,-1-1 0,0-1 16,-1-3-16,1 0 0,1-1 0,0-5 15,4-2-15,-2 0 16,0 1-16,0-1 0</inkml:trace>
  <inkml:trace contextRef="#ctx0" brushRef="#br0" timeOffset="82184.9631">11284 11571 0,'0'0'0,"0"0"0,0 0 16,40-11-16,-19 7 0,4 3 0,4-1 16,9 2-16,0 2 0,-1-1 15,-3 3-15,1 2 0,-4-3 16,-6 0-16,-5-1 0,-3 0 16</inkml:trace>
  <inkml:trace contextRef="#ctx0" brushRef="#br0" timeOffset="82352.0398">11285 11761 0,'0'0'15,"0"0"-15,0 0 16,26 0-16,-26 0 0,35 3 0,-8-2 16,2 0-16,4 0 0,13 2 15,2-2-15,-7 0 0,-7 1 0,-5-2 16</inkml:trace>
  <inkml:trace contextRef="#ctx0" brushRef="#br0" timeOffset="82735.5579">12679 11438 0,'0'0'0,"0"0"0,0 0 16,0 0-16,0 0 0,0 0 0,0 0 16,-17 22-16,17-22 0,-21 25 15,5-9-15,1 0 0,-2 2 0,1 0 16,-1 1-16,-5 5 15,0 1-15,-1 0 0,0 3 16,1-3-16,2 0 0,-2 4 0,2-1 16,3-3-16,3 0 15,2-7-15,0 1 0,3-4 0,1-2 16,2-2-16,0-1 0,2-3 16,0-2-16,1-4 0,0-2 15,1-4-15,2 0 0,0 0 16,0 1-16,0 1 0</inkml:trace>
  <inkml:trace contextRef="#ctx0" brushRef="#br0" timeOffset="83036.8948">12730 11381 0,'0'0'0,"0"0"15,0 0-15,11 15 0,-11-15 0,9 21 16,-4-7-16,1 4 16,-2 0-16,1 4 0,-1 3 15,1-1-15,-1 1 0,2 7 0,-1 1 16,1-1-16,0-2 0,2 4 16,0 3-16,-1-6 0,0 1 0,1-4 15,0-1-15,-1-4 16,-1-4-16,-3-3 0,-1-2 15,0-2-15,2-3 0,-8-5 16,-4-6-16,-1 0 0,-2-3 0,2 1 16,1 0-16,2 2 0</inkml:trace>
  <inkml:trace contextRef="#ctx0" brushRef="#br0" timeOffset="83184.897">12442 11649 0,'0'0'16,"0"0"-16,0 0 0,0 0 15,0 0-15,0 0 0,0 0 0,34-9 16,-34 9-16,46-5 16,-15 3-16,-1 0 0,1 4 0,13 0 15,4 4-15,-6-3 0,-4-3 16,1 0-16,-8 0 0,-6 0 16</inkml:trace>
  <inkml:trace contextRef="#ctx0" brushRef="#br0" timeOffset="83753.7433">13243 11578 0,'0'0'0,"0"0"0,0 0 16,0 0-16,0 0 0,0 0 15,6 28-15,-6-28 0,0 0 0,3 36 16,-3-36-16,-1 32 0,-2-15 16,0 0-16,-2 3 0,-1-1 15,-1-2-15,-1 6 0,-2-2 16,1-1-16,1-3 0,0-2 16,1-2-16,0-3 0,2-1 0,0-2 15,1-3-15,0-1 0,1-1 16,1-4-16,0-2 15,0-3-15,0 1 0,1-5 16,1-1-16,1-1 0,2 0 0,1-5 16,3 0-16,0-1 0,2 1 15,2 0-15,4 0 0,-2 1 16,0 0-16,1 1 0,3 1 16,-2 0-16,0 2 0,3-1 15,1 3-15,-2 1 0,-3 3 0,1 1 16,0 1-16,-4 5 0,-1 0 15,0 3-15,0 3 16,0 1-16,-2 2 0,0 1 16,-1 0-16,-1 2 0,0 0 0,-2 3 15,1 1-15,-3 1 0,-2-2 0,0 3 16,-1 3-16,-1-3 16,-1 0-16,0 5 0,0-2 15,-1-6-15,1 0 0,0 2 16,-1-1-16,2-7 0,0 0 0,1-7 15,1-2-15,-2-2 0,2 2 16,-1-3-16</inkml:trace>
  <inkml:trace contextRef="#ctx0" brushRef="#br0" timeOffset="83935.9183">13809 11756 0,'0'0'16,"0"0"-16,26 0 0,-26 0 15,39 0-15,-14 2 0,5 0 16,7 1-16,1-1 0,8 3 0,0 1 16,-4-1-16,-4-1 0,-3 0 15,-2-1-15,-5 1 0,-5-2 16,-4-1-16,-4 1 0,-3 0 16</inkml:trace>
  <inkml:trace contextRef="#ctx0" brushRef="#br0" timeOffset="84185.1379">14091 11662 0,'0'0'0,"0"0"0,0 0 15,0 0-15,-3 23 0,3-23 0,-5 21 16,5-21-16,-6 27 0,2-11 15,2 2-15,0 1 0,0-1 0,-1 0 16,2 1-16,0 2 0,1-3 16,1 0-16,2 1 15,0-4-15,0-3 0,2-4 0,0-4 16,-2-2-16,1-1 0,-2 1 16</inkml:trace>
  <inkml:trace contextRef="#ctx0" brushRef="#br0" timeOffset="84504.7731">14829 11671 0,'0'0'0,"0"0"15,0 0-15,0 0 0,0 0 0,0 0 16,3 28-16,-3-28 15,-4 23-15,4-23 0,-7 32 0,2-15 16,1 2-16,0 2 0,-2 1 16,1 0-16,-1-1 0,1 6 15,-1 1-15,2-3 0,-1-2 0,2 0 16,1-1-16,0-2 16,0-2-16,1-2 0,0-2 15,0-2-15,0-2 0,0-4 16,0-2-16,1-4 0,-2-3 15,1-3-15,-1-3 0,1 2 0,0-1 16,0 2-16</inkml:trace>
  <inkml:trace contextRef="#ctx0" brushRef="#br0" timeOffset="85068.0497">14811 11560 0,'0'0'0,"0"0"15,0 0-15,0 0 0,29-7 0,-29 7 16,29 0-16,-11 0 0,0 3 16,2 1-16,1 3 15,-1 0-15,1 3 0,6 3 16,-2 3-16,-2-3 0,-3 1 0,-3 2 16,-4 0-16,-3 1 0,-3-2 15,-6 1-15,-5-1 0,-2 1 16,-4-3-16,-2-1 0,-3 0 15,-3-2-15,-4 0 0,-7-1 16,0 0-16,2-3 0,1-2 0,1-2 16,1-2-16,1 0 0,0 0 15,6-2-15,1 1 0,4-1 16,2 0-16,3-1 0,1-1 16,3 3-16,1-1 0,4-2 15,3 4-15,5-2 0,5 0 0,1 1 16,2 2-16,2 0 0,-1 2 15,3 1-15,3 3 16,-2 0-16,-1 2 0,3 2 0,-2 1 16,0 0-16,-3 1 0,-1 1 15,0 1-15,-4-1 0,-1-2 16,-4 2-16,-3-1 0,-1 1 16,-4-1-16,-2 2 0,-3-2 15,-1-2-15,-1-2 0,-4 2 16,-2 0-1,-2-1-15,0-2 0,-2 0 0,1 1 16,-2-2-16,0-1 0,0 0 16,1-2-16,2 0 0,1-1 0,1 0 15,2-1-15,1-1 0,1-1 16,7-3-16,5-4 0,-2 1 16,1 2-16,-1 0 0</inkml:trace>
  <inkml:trace contextRef="#ctx0" brushRef="#br0" timeOffset="85216.0521">15576 12168 0,'0'0'0,"0"0"0,0 0 0,0 0 16,0 0-16,0 0 0,0 0 16,0 0-16,0 0 0,0 0 15,-7 21 1,7-21-16,0 0 0,0 0 0</inkml:trace>
  <inkml:trace contextRef="#ctx0" brushRef="#br0" timeOffset="103925.2152">12313 9910 0,'0'0'0,"0"0"16,0 0-16,0 0 0</inkml:trace>
  <inkml:trace contextRef="#ctx0" brushRef="#br0" timeOffset="133287.5614">27841 11724 0,'0'0'0,"0"0"15,0 0-15,0 0 0,0 0 0,0 0 16,0 0-16,0 0 0,0 0 16,0 0-16,0 0 0,0 0 15,0 0-15,0 0 0</inkml:trace>
  <inkml:trace contextRef="#ctx0" brushRef="#br0" timeOffset="135802.6951">11513 10695 0,'0'0'0,"0"0"16,0 0-16,0 0 0,0 0 0,0 0 16,0 0-16,0 0 0,0 0 15,0 0-15,13-17 16,-13 17-16,24-4 0,-24 4 0,42-3 16,-17 3-16,3-1 0,16-2 15,7-1-15,0 1 0,0-3 0,21-1 16,6 2-16,9-2 15,-6 0-15,18 0 0,4-1 16,0 4-16,-10 1 0,46 6 0,-6-2 16,-19-1-16,-15-4 0,15 4 15,10 0-15,-12 0 0,-11 4 16,16-1-16,11-2 0,-11 2 16,-7 0-16,15 1 0,11-1 15,-17-1-15,-11 1 0,12 0 16,9-2-16,-16 1 0,-11 2 0,10 0 15,8-1-15,-15 0 0,-8-2 16,14 2-16,9 1 16,-15-1-16,-10 0 0,5-3 0,4-2 15,-15-1-15,-10-1 0,2 0 16,0-2-16,-11 4 0,-8-1 0,-4 3 16,-4-4-16,-8 2 15,-5-2-15,-7 0 0,-3 0 16,-7 1-16,-4 3 0,-5 0 15,-3 0-15,-6 0 0,-2 0 0,-1 3 16,-1-2-16,-1 2 0,-1 1 16,-3 7-16,-2 6 0,-4-5 15,-2 1-15,6-10 0,2 0 16,1-2-16</inkml:trace>
  <inkml:trace contextRef="#ctx0" brushRef="#br0" timeOffset="139237.1473">18485 10103 0,'0'0'0,"0"0"16,0 0-16,0 0 0,0 0 0,0 0 16,0 0-16,0 0 15,0 0-15,0 0 0,0 0 16,0 0-16,29-7 0,-29 7 0,0 0 15,0 0-15</inkml:trace>
  <inkml:trace contextRef="#ctx0" brushRef="#br0" timeOffset="139386.2502">18510 10195 0,'0'0'0,"0"0"16,0 0-16,0 0 0,0 0 0,0 0 15,0 0-15,0 0 0,7 25 16,-7-25-16,0 0 0,0 0 16</inkml:trace>
  <inkml:trace contextRef="#ctx0" brushRef="#br0" timeOffset="139524.192">18340 10274 0,'0'0'0,"0"0"15,0 0-15,0 0 0,0 0 0,0 0 16,3 25-16,-3-25 0,6 21 16,-6-21-16,6 18 0,-6-18 15</inkml:trace>
  <inkml:trace contextRef="#ctx0" brushRef="#br0" timeOffset="152239.5382">16839 8831 0,'0'0'0,"-14"-5"0,-3 0 0,3 0 16,-3-1-16,-11-2 0,-7-2 15,-1 0-15,-3 1 0,-14-4 16,-4 2-16,1 2 0,1 2 16,-15-2-16,-3 2 0,-5 2 0,5 1 15,-12 4-15,1 1 16,6 5-16,7 2 0,-33 6 16,8 1-16,18-1 0,10-2 0,-1 7 15,-2 4-15,9 0 0,3 0 16,-3 5-16,-2 4 0,8-3 15,7 0-15,-4 4 0,-2 6 16,7-4-16,5 0 0,-1 4 16,-1 3-16,5-1 0,5-2 0,-1 6 15,1 2-15,7-5 0,3-3 16,2 6-16,1 3 16,3-3-16,2-2 0,2 3 0,3 3 15,3-4-15,4-4 0,3 4 16,2 0-16,2 0 0,1-1 0,6 4 15,3-2-15,2-3 0,2-6 16,5 5-16,4 1 16,2-3-16,-1-2 0,7 5 15,5-2-15,-2-3 0,-1-6 0,8 4 16,7-1-16,-4-2 0,-2-2 16,7-2-16,4-1 0,-2-2 15,-1-1-15,5 0 0,5-3 16,-4-1-16,-6-6 0,9 2 15,4-3-15,-4 1 0,-4-1 16,6 0-16,3-3 0,-5-4 16,-5-3-16,6-1 0,3-3 15,-6 0-15,-2 3 0,1-12 0,3-3 16,-6-2-16,-3 3 0,2-6 16,2-1-16,-5-1 0,-5-2 15,5-4-15,3 0 0,-7 0 0,-3 0 16,2-4-16,-1-6 15,-2 3-15,-1 0 0,1-1 16,0-5-16,-3 1 0,-1 1 0,1-5 16,1 0-16,-5 2 15,-4 0-15,1-6 0,0-3 16,-5 5-16,-4 6 0,0-4 0,-1-2 16,-3 0-16,-1 0 0,-4-3 15,0-2-15,-4 6 0,-2 4 0,-3-4 16,-1-4-16,-3 4 15,-2 2-15,-3-5 0,-4-3 16,-1 6-16,-1 3 0,-4-4 16,-3-3-16,-3 5 0,0 5 0,-3-4 15,-1 0-15,0 6 0,0 2 16,-6-2-16,-3-2 0,2 3 16,1 4-16,-7 0 0,-5 0 15,4 5-15,1 4 0,-5 0 16,-6 0-16,3 2 0,2 0 15,-6 2-15,-4 1 0,3 6 16,4 0-16,-6 1 0,-4-1 16,2 2-16,2 2 0,-6 1 15,-1 2-15,3 2 0,3 0 0,-5 5 16,-5 0-16,7 4 0,3 3 16,-3 2-16,-3-1 0,5-2 15,3-2-15,-2 4 0,-1 3 16,3 0-16,4-1 0,-7 8 15,-4 3-15,6-1 0,5-2 16,-5 3-16,-2 1 0,4 1 16,3-1-16,-1 3 0,-1 3 0,3-2 15,3-3-15,0 7 16,0 7-16,6-3 0,4-1 0,-1 2 16,1 3-16,3 0 0,5-2 15,0 3-15,0 2 0,1-3 16,3 0-16,3 3 0,3 4 15,3-5-15,3-2 0,1 5 16,3 2-16,2-2 0,2-5 0,3 5 16,2 4-16,3-6 0,1-1 15,6 1-15,5 2 16,0-3-16,1 0 0,3 2 0,4 2 16,-2-9-16,2-1 0,6 1 15,6 2-15,-4-6 0,-2-1 0,9-2 16,6 3-16,-2-5 15,0-3-15,6 1 0,4 0 16,-5-4-16,-4-7 0,6 3 0,5 1 16,-6-8-16,-4-3 0,4-1 15,5-5-15,-7 1 0,-1-3 16,4-3-16,5-3 0,-4 0 16,-2-2-16,3-4 0,5 0 15,-6-4-15,-5-1 0,8-4 16,2-1-16,-4-4 0,-5 1 15,1-7-15,0-3 0,-6 0 0,-2 3 16,1-7-16,0-3 16,-4 1-16,-4 4 0,2-9 15,1-3-15,-3 4 0,-3 5 0,2-9 16,1-3-16,-3 2 0,-2 4 16,2-7-16,3-7 0,-8 10 15,-3 5-15,0-4 0,2-1 16,-4 0-16,-2 1 0,-3-4 15,-2-3-15,-3 6 0,-4 6 0,0-7 16,-2-4-16,-1 5 0,-2 6 16,-1-4-16,-2-2 15,-1 4-15,0 2 0,-6-1 16,-4-2-16,-1 3 0,1 3 0,-4-1 16,-3 0-16,0 5 0,-1 3 0,-6-5 15,-3-2-15,0 4 16,2 5-16,-3-3 0,-3 1 15,0 5-15,0 3 0,-5 2 16,-4 0-16,16 10 0,-1 0 0,-7-4 16,-4-1-16,-2 2 15,1 1-15,-5 0 0,-3 3 16,1 1-16,0 3 0,-3 1 0,-4 2 16,3 0-16,0 1 0,-11 3 15,-4 1-15,14 1 0,1 2 16,-27 7-16,4 1 0,7 0 15,6 0-15,-3 3 0,-1 5 16,6-3-16,5-1 0,-7 3 0,-3 1 16,5 0-16,4 0 0,-5 5 15,-4 4-15,5-4 16,3 0-16,-4 5 0,-1 5 0,5-4 16,4-2-16,-2 3 0,-2 1 15,4 0-15,5-1 0,-3 5 16,-1 3-16,6-2 0,4 0 0,-1 2 15,-2 3-15,7-3 0,3 0 16,2 6-16,0 4 16,4-5-16,3-3 0,3 4 15,4 5-15,3-8 0,3-4 0,5 6 16,2 4-16,2-6 0,2-2 16,5 4-16,3 0 0,2-2 15,2 0-15,6-2 0,4 1 16,-2-5-16,-1-4 0,5 4 15,5-2-15,-1 2 0,0-5 16,4 3-16,4-1 0,-1-3 16,-1-3-16,6 0 0,4 3 15,-1-4-15,-2-3 0,5 4 16,7-1-16,-7-3 0,-3-3 0,7-1 16,5 1-16,-5-5 0,-3-2 15,6 0-15,2-2 0,-3 1 16,-3-3-16,6-3 0,4-2 15,-6-2-15,-4 0 0,4-5 16,4-5-16,-5 2 0,-3 0 16,1-6-16,0-1 0,-5-4 0,-2-2 15,2-2-15,3-5 0,-6 3 16,-3-1-16,4-6 0,4-5 16,-6-2-16,-2 3 0,2-7 15,2-1-15,-5 5 0,-4 2 16,0-3-16,2-6 0,-4 0 15,-3 1-15,-1-5 0,0-7 0,-2 9 16,0 2-16,-2-7 16,-1-2-16,-4 4 0,-3 1 0,1-2 15,0-2-15,-3 5 0,-1 4 16,-4-7-16,-2-2 0,-4 3 16,0 3-16,-3-1 0,-1-2 15,-2 5-15,0 2 0,-3-3 16,-3-2-16,0 7 0,-2 8 0,-2-9 15,-2-3-15,-1 4 16,-1 5-16,-4 2 0,-2 3 16,1 2-16,2 1 0,-5 2 0,-4 2 15,7 11-15,-4-1 0,-4-4 16,-4-4-16,-1 4 0,1 1 16,-5 2-16,-4 2 0,1 3 15,1 3-15,-6 1 0,-4 5 16,5-1-16,2 2 0,13-2 15,7 1-15,6-1 0</inkml:trace>
  <inkml:trace contextRef="#ctx0" brushRef="#br0" timeOffset="152770.4497">17352 9298 0,'0'0'0,"10"8"0,0 2 16,2 0-16,2 2 0,8 8 15,3 5-15,9 5 0,-1 2 0,3 1 16,4 5-16,4 5 0,-2-3 0,7 6 15,1 0-15,-5-5 16,-3-2-16,1 0 0,0-2 16,1 3-16,-4-3 0,-1-5 0,-2 1 15,-4-5-15,-3-3 0,-1 0 16,-2 0-16,-5-4 0,-3-1 16,-4-4-16,-1-1 0,-7-3 15,-1-3-15,-4-2 0,-3-2 16,-5-3-16,-1-2 0,-8-7 15,-5-4-15,-2-3 0,-1-4 0,6 4 16,2 3-16,4 1 0</inkml:trace>
  <inkml:trace contextRef="#ctx0" brushRef="#br0" timeOffset="153154.4374">17122 9596 0,'0'0'0,"0"0"15,0 0-15,0 0 16,0 0-16,19 21 0,-19-21 0,23 21 16,-23-21-16,32 26 0,-12-9 15,2 0-15,2 2 0,11 7 0,0 0 16,1 0-16,1 2 0,8 6 15,0 1-15,-2-3 0,-2-2 16,5 3-16,-3-1 16,-4-2-16,-4-5 0,-3 0 0,-1-5 15,-5-1-15,-2-4 0,-2-1 16,-1-2-16,-4 1 0,-1-4 16,-3 0-16,-1 2 0,-2-4 0,-1 0 15,-3-2-15,0 0 16,-1 1-16,0 1 0,-3-2 15,-2 2-15,-1-3 0,-2 0 0,-4-1 16,-3-3-16,2 1 0,2 0 16,0 1-16</inkml:trace>
  <inkml:trace contextRef="#ctx0" brushRef="#br0" timeOffset="160403.5771">11827 13202 0,'0'0'16,"1"-10"-16,1-5 0,0-1 0,2-2 15,0-10-15,1-2 0,-1-8 16,-1 3-16,-2-1 0,-2-1 16,-2 1-16,-1 2 0,-5-3 15,-2 5-15,-3 3 0,-1 3 16,-7 3-16,-4 2 0,0 7 15,1 4-15,-5 4 0,-4 4 16,2 5-16,1 4 0,-3 4 0,-3 5 16,3 2-16,3 2 0,-2 9 15,2 5-15,4 1 0,0 1 16,6-1-16,5 1 0,6-2 16,4-2-16,6 3 0,6 0 15,4-5-15,2-3 0,1-2 16,0 1-16,1-6 0,0-2 0,8-5 15,5-3-15,-2-2 16,-2-3-16,2-4 0,2-4 16,-3-1-16,2-3 0,-1-3 0,-1-3 15,-2 0-15,-2 0 0,1-5 16,2-1-16,-3-1 16,-1-2-16,-3-1 0,0 0 15,-3 0-15,-1 3 0,-2 1 0,-2 1 16,-2 3-16,0 2 0,-2 2 15,1 1-15,-3 4 0,0 3 0,-2 3 16,2-1-16,-1 4 16,1 2-16,-2 3 0,0 2 15,-2 2-15,2 1 0,-1 5 16,0 2-16,-1 2 0,0 0 0,-2 4 16,2 0-16,0 1 0,0-1 15,0-1-15,-2 0 0,2-3 16,1-1-16,0-2 0,1-2 15,0-3-15,1-3 0,3-4 16,2-4-16,-2-2 0,0 2 0,-1-3 16</inkml:trace>
  <inkml:trace contextRef="#ctx0" brushRef="#br0" timeOffset="160619.7245">12109 13127 0,'0'0'0,"0"0"0,0 0 0,0 0 16,0 0-16,-4 27 15,4-27-15,-5 23 16,5-23-16,-8 28 0,4-15 0,0 0 16,-1-1-16,1-1 0,0 0 0,1-2 15,3-3-15,2 0 16,-1 0-16,0-1 0,0 0 15,0-1-15</inkml:trace>
  <inkml:trace contextRef="#ctx0" brushRef="#br0" timeOffset="160788.091">12343 12892 0,'0'0'0,"0"0"0,0 0 0,32-6 15,-32 6-15,32-1 0,-10 1 16,1 1-16,1 0 0,6 2 16,0 1-16,-2 0 0,-3 0 0,-4 0 15,-3-2-15,-3 1 0</inkml:trace>
  <inkml:trace contextRef="#ctx0" brushRef="#br0" timeOffset="160972.0956">12324 13156 0,'0'0'15,"0"0"-15,0 0 0,37 3 16,-37-3-16,37 6 0,-13-3 0,3-1 16,3 0-16,10 0 0,2 0 15,-6-1-15,-7 0 0,-3 0 16</inkml:trace>
  <inkml:trace contextRef="#ctx0" brushRef="#br0" timeOffset="161237.7964">13082 13090 0,'0'0'15,"0"0"-15,0 0 0,36-1 16,-14 2-16,7 2 0,5 0 16,9 0-16,-1-1 0,13 4 0,3 1 15,1 1-15,2 1 16,9 2-16,-1-2 0,-10 1 0,-7 0 16,8 1-16,-3 0 0,-10-1 15,-6 0-15,-4 2 0,-9 0 16,-10-3-16,-5-2 0,-3-2 15,-2-1-15,-3-1 0</inkml:trace>
  <inkml:trace contextRef="#ctx0" brushRef="#br0" timeOffset="161603.2015">13275 13293 0,'0'0'0,"0"0"16,0 0-16,0 0 0,34 13 0,-34-13 16,42 13-16,-17-5 0,3 0 15,-2 3-15,1-1 16,4 4-16,-4 0 0,-4-1 0,-3 0 16,-4-1-16,-4-2 0,-7 1 15,-4-1-15,-4 0 0,-5 0 16,-7-2-16,-8 1 0,-4 0 15,-2-2-15,-8 4 0,1 1 16,4-3-16,3 0 0,-1 4 16,4-1-16,5-2 0,6 0 0,6-2 15,4 0-15,6 1 0,5 0 16,7-3-16,7 1 0,5 0 16,6 2-16,5 1 0,3 1 15,0 1-15,-2-1 0,-1 0 16,-9-3-16,-5-2 0</inkml:trace>
  <inkml:trace contextRef="#ctx0" brushRef="#br0" timeOffset="162322.5041">13741 12722 0,'0'0'0,"0"0"0,-5-11 15,1 5-15,1-1 0,-3 1 0,-3 0 16,-1-2-16,-1 1 0,-1 2 16,-2 3-16,-1 0 0,-3 0 15,-6 3-15,0 3 0,1 2 16,1 2-16,1 5 0,-1 3 15,2 3-15,1 2 16,2-1-16,2 0 0,2 4 0,4-2 16,2 0-16,3-3 0,3-2 15,3-2-15,2-1 0,3-3 16,2-2-16,0-3 0,3-3 0,4-2 16,3-1-16,1-2 0,5-4 15,0-5-15,0-1 0,3-2 16,-2-3-16,0-3 15,-2-2-15,-3-2 0,-3-2 0,1-2 16,1-4-16,-1 2 0,-3 0 16,0 0-16,-2 1 0,0-3 0,0 0 15,-2 0-15,-1 3 16,-1 1-16,0 1 0,-2 1 16,0 0-16,0 1 0,-3 3 0,1 1 15,-1 3-15,1 3 0,-2 2 16,1 2-16,-3 4 0,-1 1 15,-1 2-15,0 2 0,0 2 16,-3-1-16,-1 4 0,1 2 16,-2 3-16,-2 2 0,-2 2 15,-2 3-15,-2 1 0,-1 0 0,-1 4 16,1 3-16,1 2 0,1 2 16,-3 7-16,1 1 0,2 0 15,1 0-15,0-2 0,0-2 16,2 2-16,2-1 0,1 7 15,0-2-15,3-5 0,1-4 16,2-2-16,2 1 0,0-5 16,0-4-16,-1 0 0,0-1 15,0-6-15,2-1 0,-2-1 16,0 0-16,-1-4 0,0-2 16,0-1-16,0-2 0,0 4 15</inkml:trace>
  <inkml:trace contextRef="#ctx0" brushRef="#br0" timeOffset="163487.1328">14571 12679 0,'0'0'0,"0"0"0,-10-17 15,0 6-15,-2-1 0,-9-8 0,-5-6 16,-1 0-16,-3 1 0,-14-9 15,-6 0-15,2 0 0,-1 2 16,-14-4-16,-12-2 0,0 3 0,0 2 16,-13-3-16,0 2 15,2 5-15,1 3 0,-48-7 16,1 6-16,14 9 0,11 6 0,1 4 16,2 0-16,4 4 0,5 1 15,-1 4-15,0 1 0,3 2 16,2 3-16,-7 4 0,-3 5 15,5-1-15,5 0 0,-5 3 16,-4 6-16,11 4 0,7 3 16,3-3-16,1-1 0,3-1 0,3-3 15,0 8-15,2 5 16,11-3-16,10 0 0,-1-1 0,0 2 16,9 1-16,4 2 0,2-1 15,0 0-15,5-2 0,4 1 16,8 6-16,3 3 0,7-2 15,3-4-15,3 3 0,1 4 16,3-6-16,1-4 0,5 6 16,2 3-16,5-3 0,5-2 0,10-2 15,5-2-15,2 0 0,0 2 16,6 2-16,5 2 0,-1-4 16,1-3-16,18 7 15,14 5-15,-6-13 0,-4-9 16,0 6-16,2 5 0,-2-3 0,2-1 15,5-3-15,5-3 16,2-2-16,1-4 0,2-1 0,2 1 16,0-3-16,0-3 0,5-3 15,7-4-15,-2 0 0,-1 2 16,-1 1-16,-1 0 0,-1-4 16,-1 0-16,10-5 15,9-1-15,-9-2 0,-5 1 0,-8-5 16,-4-3-16,-1-2 0,-2 0 0,3-3 15,3-2-15,-8 0 16,-3 0-16,-11-2 0,-5-2 16,-7 0-16,-3-1 0,0-6 15,0-4-15,-3-3 0,-3-1 0,-7-1 16,-5 1-16,-8 1 0,-7-1 16,-1-2-16,-2 0 0,-3-3 15,-2-1-15,-5-3 0,-3-3 16,-4 5-16,-3 5 0,-5-4 15,-3-4-15,-4 2 0,-4 0 0,0-1 16,-1-1-16,-3 3 16,-1 2-16,-7-2 0,-4-4 15,4 10-15,3 5 0,-7 1 16,-6 2-16,4-1 0,2-2 0,-5 5 16,-2 3-16,2 0 0,3 1 15,-7 1-15,-6 0 0,1 2 16,0 4-16,15 3 0,10 5 15,9 2-15</inkml:trace>
  <inkml:trace contextRef="#ctx0" brushRef="#br0" timeOffset="181714.8895">9191 12687 0,'0'0'0,"0"0"0,0 0 16,0 0-16,0 0 0,0 0 15,0 0-15,0 0 0,0 0 16,0 0-16,0 0 0,0 0 16,0 0-16,0 0 0,-25 9 0,25-9 15,0 0-15,0 0 0,-18 12 16,18-12-16,0 0 0,0 0 16,0 0-16,-15 13 0,15-13 15,0 0-15,0 0 0,0 0 16</inkml:trace>
  <inkml:trace contextRef="#ctx0" brushRef="#br0" timeOffset="184620.8577">10012 10300 0,'0'0'0,"0"0"16,0 0-16,0 0 0,0 0 0,0 0 15,0 0-15,0 0 0,0 0 16,0 0-16,0 0 15,0 0-15,14-22 0,-14 22 0</inkml:trace>
  <inkml:trace contextRef="#ctx0" brushRef="#br0" timeOffset="184806.19">10016 10231 0,'0'0'0,"0"0"16,0 0-16,0 0 0,0 0 0,0 0 15,0 0-15,0 0 0,0 0 16,0 0-16,0 0 0,0 0 16</inkml:trace>
  <inkml:trace contextRef="#ctx0" brushRef="#br0" timeOffset="184986.4487">9915 10156 0,'0'0'0,"0"0"16,0 0-16,0 0 0,0 0 16,0 0-16,0 0 0,0 0 15,0 0-15,0 0 0,0 0 16,0 0-16,0 0 0,-24 8 0,24-8 15,0 0-15</inkml:trace>
  <inkml:trace contextRef="#ctx0" brushRef="#br0" timeOffset="185971.7962">5514 6890 0,'0'0'15,"0"0"-15,0 0 0,0 0 0,0 0 0,0 0 16,0 0-16,0 0 16,0 0-16,0 0 0,0 0 15,-7 18-15,7-18 0,0 0 16,0 0-16,-10 18 0</inkml:trace>
  <inkml:trace contextRef="#ctx0" brushRef="#br0" timeOffset="186182.2679">5441 7026 0,'0'0'0,"0"0"16,0 0-16,0 0 0,0 0 0,0 0 15,0 0-15,0 0 0,0 0 16,0 0-16,0 0 0,-22 3 16</inkml:trace>
  <inkml:trace contextRef="#ctx0" brushRef="#br0" timeOffset="186388.4142">5343 7044 0,'0'0'0,"0"0"0,0 0 16,0 0-16,0 0 0,0 0 15,0 0-15,0 0 16,0 0-16,0 0 0,0 0 16,0 0-16</inkml:trace>
  <inkml:trace contextRef="#ctx0" brushRef="#br0" timeOffset="186586.4731">5280 7090 0,'0'0'0,"0"0"0,0 0 0,0 0 15,0 0-15,0 0 0</inkml:trace>
  <inkml:trace contextRef="#ctx0" brushRef="#br0" timeOffset="186807.4782">5255 7069 0,'0'0'0,"0"0"0,0 0 16,0 0-16,0 0 0,0 0 0</inkml:trace>
  <inkml:trace contextRef="#ctx0" brushRef="#br0" timeOffset="187712.1315">5333 7072 0,'0'0'0,"0"0"16,0 0-16,0 0 0,0 0 16,0 0-16,0 0 0,0 0 15,0 0-15,0 0 0</inkml:trace>
  <inkml:trace contextRef="#ctx0" brushRef="#br0" timeOffset="187937.4637">5277 7033 0,'0'0'0,"0"0"15,0 0-15,0 0 0,0 0 0,0 0 16,0 0-16,0 0 0</inkml:trace>
  <inkml:trace contextRef="#ctx0" brushRef="#br0" timeOffset="188148.1919">5259 7032 0,'0'0'0,"0"0"16,0 0-16,0 0 0,0 0 0,0 0 16,0 0-16,0 0 0</inkml:trace>
  <inkml:trace contextRef="#ctx0" brushRef="#br0" timeOffset="188379.1889">5229 7028 0,'0'0'0,"0"0"16,0 0-16,0 0 0,0 0 0,0 0 15,0 0-15,0 0 0,0 0 16,0 0-16</inkml:trace>
  <inkml:trace contextRef="#ctx0" brushRef="#br0" timeOffset="192180.4381">10072 9494 0,'0'0'15,"0"0"-15,0 0 0,0 0 16,0 0-16,0 0 0,0 0 15,0 0-15,0 0 0,0 0 0,0 0 16,3 25-16,-3-25 0,0 0 16,0 0-16,0 0 0,0 23 15,0-23-15,0 0 0,0 0 16,-4 19-16,4-19 0</inkml:trace>
  <inkml:trace contextRef="#ctx0" brushRef="#br0" timeOffset="192674.2941">10108 11840 0,'0'0'0,"0"0"0,0 0 15,0 0-15,0 0 0,0 0 16,0 0-16,0 0 0,0 0 0,0 0 15,0 0-15,0 0 16,0 0-16,-18 16 0,18-16 0,0 0 16,0 0-16,-29-2 0,29 2 15,0 0-15,-26-5 0,26 5 16</inkml:trace>
  <inkml:trace contextRef="#ctx0" brushRef="#br0" timeOffset="197482.3519">26196 12454 0,'0'0'0,"0"0"16,0 0-16,0 0 0,0 0 16,0 0-16,0 0 0,0 0 15,0 0-15,0 0 16,0 0-16,0 0 0,0 0 0,0 0 15</inkml:trace>
  <inkml:trace contextRef="#ctx0" brushRef="#br0" timeOffset="197649.4072">26040 12354 0,'0'0'0,"0"0"0,0 0 15,0 0-15,0 0 0,0 0 16,0 0-16,0 0 0,0 0 0,0 0 16,0 0-16,0 0 0</inkml:trace>
  <inkml:trace contextRef="#ctx0" brushRef="#br0" timeOffset="197799.4101">25965 12332 0,'0'0'16,"0"0"-16,0 0 0,0 0 0,0 0 16,0 0-16,0 0 0,-13 24 15,13-24-15,0 0 0,0 0 16,0 0-16</inkml:trace>
  <inkml:trace contextRef="#ctx0" brushRef="#br0" timeOffset="201769.1518">15866 10360 0,'0'0'16,"0"0"-16,0 0 0,0 0 15,0 0-15,0 0 0,0 0 16,0 0-16,0 0 0,0 0 0,-10 18 16,10-18-16</inkml:trace>
  <inkml:trace contextRef="#ctx0" brushRef="#br0" timeOffset="201972.5922">15649 10318 0,'0'0'0,"0"0"0,0 0 16,0 0-16,0 0 0,0 0 15,0 0-15,0 0 0,0 0 0,0 0 16</inkml:trace>
  <inkml:trace contextRef="#ctx0" brushRef="#br0" timeOffset="202139.4733">15602 10267 0,'0'0'0,"0"0"16,0 0-16,0 0 0,0 0 0,0 0 15,0 0-15,0 0 16,0 0-16,0 0 0,0 0 16,-8 21-16</inkml:trace>
  <inkml:trace contextRef="#ctx0" brushRef="#br0" timeOffset="202868.7777">12783 13510 0,'0'0'0,"0"0"0,0 0 0,0 0 15,0 0-15,0 0 0,0 0 16,0 0-16,0 0 0,0 0 15,0 0-15,-20-8 0</inkml:trace>
  <inkml:trace contextRef="#ctx0" brushRef="#br0" timeOffset="203038.114">12795 13447 0,'0'0'0,"0"0"16,0 0-16,0 0 0,0 0 0,0 0 15,0 0-15,0 0 16,0 0-16,0 0 0,0 0 16,0 0-16,-20 14 0,20-14 0,0 0 15,0 0-15</inkml:trace>
  <inkml:trace contextRef="#ctx0" brushRef="#br0" timeOffset="203453.6903">11817 13562 0,'0'0'15,"0"0"-15,0 0 0,0 0 0,0 0 16,0 0-16,0 0 0,0 0 16,0 0-16,0 0 0,0 0 15,0 0-15</inkml:trace>
  <inkml:trace contextRef="#ctx0" brushRef="#br0" timeOffset="214987.7864">25139 6067 0,'0'0'0,"-1"-5"0,-2-3 16,-1-2-16,-1 0 0,-7-8 0,-6-1 16,-3-4-16,-3 3 0,-9-7 15,-8 1-15,-9-5 0,-2 5 16,-19-8-16,-6 0 0,2 2 16,2 4-16,-19 2 0,-19 5 15,10 3-15,5 4 0,-50 3 16,6 2-16,20 3 0,14 3 0,-7 3 15,-5 7-15,10 2 16,6 2-16,-6 8 0,-4 7 16,9 0-16,8 1 0,-4 3 0,-5 4 15,14 2-15,7 3 0,4 5 16,0 7-16,13-5 0,9-1 16,2 5-16,2 4 0,7-5 15,5-9-15,3 7 0,3 6 16,6-7-16,5 0 0,2 1 15,1 3-15,4 0 0,5 1 0,6 5 16,3 0-16,7-9 0,2-7 16,11 14-16,6 10 15,1-10-15,2-5 0,8 1 0,7 0 16,-2-6-16,2-5 0,11 5 16,8 1-16,-7-8 0,-4-3 0,11 2 15,7-1-15,-2-2 16,0-1-16,6-4 0,4-2 15,0-6-15,0-2 0,10-1 0,6-1 16,-4-4-16,-3-4 0,11-1 16,8-2-16,-8-3 0,-4 0 15,5-4-15,4-3 16,-6-4-16,-6-2 0,7-3 0,3 0 16,-5 2-16,-5 0 0,10-6 15,7-3-15,-10-2 0,-8 1 0,3-4 16,4-1-16,-11 4 15,-8 3-15,2-12 0,1-6 16,-13 2-16,-9 4 0,5-7 0,3-2 16,-7 4-16,-4 3 0,-5-8 15,-3-7-15,-4 11 0,-3 4 16,-2-9-16,-4-3 0,-10 7 16,-8 3-16,-1-7 0,-1-7 15,-7 0-15,-4 0 0,-7 0 16,-4 0-16,-1 1 0,-1 2 15,-8-3-15,-6-4 0,-6 4 0,-4 4 16,-11-1-16,-7-2 16,2 5-16,4 5 0,-14-6 0,-7-1 15,-1 5-15,0 2 0,-11-1 16,-5 1-16,0 3 0,1 4 16,-16 0-16,-12 4 0,4 6 0,3 4 15,-15 8-15,-12 6 16,10 6-16,6 5 0,37-2 0,24-1 15,18-2-15</inkml:trace>
  <inkml:trace contextRef="#ctx0" brushRef="#br0" timeOffset="236322.2388">19449 9122 0,'0'0'0,"0"0"0,0 0 0,0 0 16,0 0-16,0 0 0,0 0 15,0 30-15,0-30 0,-2 26 16,2-26-16,-3 36 0,2-16 0,-2 5 15,0 6-15,0 0 16,-1 3-16,-1 13 0,-2 4 16,1 12-16,1-1 0,-2 13 0,-2 0 15,1-4-15,0-2 0,-2 14 16,-1-1-16,0 9 0,0-5 16,1 1-16,-1 1 0,0 30 15,4-15-15,0 1 0,3-4 16,1-4-16,1-7 0,0 7 15,0 5-15,2-8 0,0-7 16,-1 12-16,1 5 0,-3-8 16,0-9-16,-4 12 0,0 8 0,-1-3 15,0 0-15,-1 1 0,0 3 16,0-7-16,1-5 0,-2 10 16,-2 3-16,3-5 0,4-6 15,1 14-15,1 11 0,-4-13 16,0-9-16,-1 7 0,1 7 15,3-6-15,0-4 0,0 8 16,1 4-16,1-11 0,0-8 0,0 6 16,1 1-16,1-8 0,0-3 15,-2 5-15,0 7 16,-1-11-16,-1-5 0,-1 4 0,-2 7 16,-2-8-16,-1-6 0,-1 9 15,-1 3-15,1-7 0,1-9 16,0 9-16,0 4 0,3-5 15,0-4-15,2 1 0,-1 0 16,4-9-16,0-6 0,-1 6 16,1 5-16,0-3 0,2-2 0,3 1 15,5 1-15,-2-5 0,-2-3 16,-1-23-16,0-15 0,-1-11 16</inkml:trace>
  <inkml:trace contextRef="#ctx0" brushRef="#br0" timeOffset="238905.653">21427 9362 0,'0'0'0,"0"0"15,0 0-15,0 0 0,0 0 0,34-11 16,-34 11-16,29-7 16,-12 3-16,4 1 0,3 0 15,-1 1-15,-1 0 0,10 2 16,4 2-16,-3 1 0,-2 2 0,5 5 15,-1 1-15,-3 0 0,-3 0 16,-4 1-16,-4 3 16,-4 0-16,-4 0 0,-4 0 0,-6 0 15,-4 1-15,-6 0 0,-6 2 16,-7 3-16,-3-3 0,-2-3 0,-6 3 16,-6 4-16,-6 1 15,0-1-15,-3-2 0,-2 0 16,4-3-16,3-3 0,-6 1 15,4 0-15,6-5 0,4-4 0,4 1 16,3 2-16,7-5 0,5 0 16,4-3-16,3-1 0,3 0 15,-1 0-15,5 0 0,5-1 16,1 0-16,3 0 0,7-2 16,3 0-16,1-1 0,1-1 0,8 1 15,5 1-15,0-2 16,-1 0-16,13 2 0,2 2 15,-3 2-15,-1 2 0,3 1 16,1-1-16,-9 2 0,-9-3 0,-7 0 16</inkml:trace>
  <inkml:trace contextRef="#ctx0" brushRef="#br0" timeOffset="239505.0702">22682 9607 0,'0'0'0,"0"0"0,0 0 0,0-19 15,0 19-15,0 0 0,3-32 16,-3 20-16,0 0 0,-3-1 16,1-3-16,-1 1 0,-2 1 0,-2-4 15,-4 0-15,-1 2 16,-2 1-16,0 3 0,-2 2 15,0 3-15,2 2 0,-4 3 0,-3 4 16,0 2-16,0 0 0,-1 6 16,0 5-16,1 0 0,2 1 15,-4 5-15,1 3 0,3-1 16,3-1-16,5 1 0,3 1 16,5-2-16,4-1 0,4-1 15,4 1-15,0-4 0,1-3 0,3 0 16,4-2-16,-1-2 0,2-2 15,2-5-15,3-2 16,-1-3-16,0-1 0,1-3 0,3-3 16,-2 0-16,-2-1 0,2-2 15,-2 0-15,-6 1 0,-3 1 16,2-5-16,0 0 0,-5 3 16,-2 2-16,-1-1 0,-1 1 15,-2 1-15,-1 0 0,-3 2 16,-1 0-16,0 2 0,0 1 0,-1 2 15,-1 2-15,-1 0 0,0 0 16,-1 5-16,1 1 16,0 1-16,0 1 0,1 3 0,0 2 15,-1-2-15,1 0 0,1 3 16,1 0-16,0 0 0,1 0 0,0 0 16,0-1-16,1 1 15,0-1-15,1-1 0,0 0 16,2-2-16,-1-2 0,0-3 15,0-4-15,1 2 0,-2-2 0,0 0 16</inkml:trace>
  <inkml:trace contextRef="#ctx0" brushRef="#br0" timeOffset="239822.4606">23131 9501 0,'0'0'15,"7"0"-15,3 1 0,1-1 16,2-1-16,2 2 0,3 1 0,2 0 16,-2 2-16,-3 1 0,-1 2 15,-1 1-15,-4 0 0,-2 2 16,-3-3-16,-2 2 0,-5 0 0,-4-1 16,-7 1-16,0 1 15,-2 1-15,-1 1 0,-1 2 16,2-3-16,0 0 0,1-1 15,1-1-15,1 0 0,4-1 0,2 0 16,4-1-16,3-1 0,3-1 16,5-1-16,4-3 0,4 1 15,4-2-15,2-2 0,2-3 16,-3 1-16,-3 1 0,-4-1 16</inkml:trace>
  <inkml:trace contextRef="#ctx0" brushRef="#br0" timeOffset="240021.7577">23807 9456 0,'0'0'0,"0"0"0,26-1 16,-10-1-16,3 1 0,11-2 15,4 2-15,-2 0 0,-1 0 0,6 1 16,1 1-16,-5-1 0,-2 1 15,0 2-15,-5 0 16,-9-2-16,-4-1 0,-2 0 16,-2 0-16,-3 0 0</inkml:trace>
  <inkml:trace contextRef="#ctx0" brushRef="#br0" timeOffset="240188.764">23831 9685 0,'0'0'15,"0"0"-15,0 0 0,31 0 0,-31 0 16,41-2-16,-9 2 16,1-2-16,3 2 0,13 0 0,4 2 15,8-2-15,-6 2 0,-2-2 16,-12 0-16,-9 0 0</inkml:trace>
  <inkml:trace contextRef="#ctx0" brushRef="#br0" timeOffset="240755.3462">25016 9473 0,'0'0'0,"0"0"15,5-13-15,-1 6 0,-1-1 0,0-2 16,1-4-16,-2 1 16,-1 0-16,-1-5 0,-2-3 15,-3 3-15,-1 0 0,-3 1 16,-2 1-16,0 3 0,1 2 0,-3 1 15,-4 4-15,1 1 16,-2 3-16,-2 2 0,-1 5 16,1 2-16,2 0 0,-6 6 0,2 5 15,1-2-15,0 2 0,2 6 16,1 1-16,5 0 0,3-2 0,3 3 16,3 1-16,2-4 15,0-1-15,6 1 0,2-4 16,2-4-16,1-2 0,2-3 15,1-3-15,0-3 0,-1-1 0,5-2 16,2-1-16,1-2 0,0-2 16,0-4-16,0-2 0,-2-2 15,-3 0-15,0-3 0,-1-2 16,-2 3-16,0 0 0,-2 0 16,-2-3-16,0 2 0,0 2 0,-2 0 15,0-1-15,-2 3 0,-1 2 16,0 3-16,0 2 15,0 2-15,-2 2 0,0 0 16,0 3-16,-2 1 0,1 3 0,-2 1 16,-2 3-16,0 2 0,1-2 15,-2 4-15,1 3 16,-1 0-16,2 0 0,-2 1 0,-1 1 16,0-2-16,0-2 0,2 0 15,-1 1-15,1-3 0,0 0 0,2-2 16,1-1-16,1-1 15,1-2-15,0-1 0,0 0 16,0-4-16</inkml:trace>
  <inkml:trace contextRef="#ctx0" brushRef="#br0" timeOffset="240947.3155">25258 9579 0,'0'0'0,"0"0"16,0 0-16,0 0 0,0 0 0,-2 20 15,2-20-15,0 0 0,-10 27 16,10-27-16,-10 27 0,5-14 16,-2 1-16,0-2 15,-1 1-15,0-3 0,0-1 0,2-2 16,1 0-16,2-3 0,1-4 0,0 0 16,-1 0-16,1 0 15</inkml:trace>
  <inkml:trace contextRef="#ctx0" brushRef="#br0" timeOffset="241139.321">25594 9430 0,'0'0'15,"0"0"-15,0 0 0,33-7 0,-16 6 16,7 0-16,4 1 0,10 1 16,-2 2-16,4 1 0,3 1 15,4-1-15,-4-1 0,6 1 16,-2-1-16,-6 0 0,-6-1 0,-6 0 15,-4-2-15,-4 0 0,-4 0 16,-4 0-16,-3 0 0,-2 0 16</inkml:trace>
  <inkml:trace contextRef="#ctx0" brushRef="#br0" timeOffset="241340.5601">26031 9302 0,'0'0'16,"0"0"-16,0 0 0,-15 13 0,15-13 16,-15 16-16,5-3 0,1 1 15,0 1-15,1 3 0,1 4 16,-1 1-16,0 1 0,-1 7 16,2-1-16,2 2 0,4-4 0,0 3 15,0-7-15,0-4 16</inkml:trace>
  <inkml:trace contextRef="#ctx0" brushRef="#br0" timeOffset="241906.0421">26827 9569 0,'0'0'16,"6"-7"-16,3-2 0,1-3 15,1 1-15,5-9 0,3-3 16,2-2-16,-1 0 0,-3 0 15,-2 1-15,-3-1 0,-2 2 0,-2 0 16,-3 1-16,-2 4 0,-3 1 16,-5 3-16,-3 3 0,-2 1 15,-2 0-15,-3 4 0,-3 4 16,-1 1-16,-1 2 0,-5 4 16,-1 4-16,2 2 0,2 2 15,1 4-15,0 2 0,2-1 16,1 2-16,2 1 0,-1 5 15,4-4-15,2-1 0,1 4 16,3-2-16,5-5 0,2-1 0,1-2 16,3-1-16,1-3 0,2-1 15,3-3-15,2 0 16,2-1-16,1-2 0,5-4 0,3-4 16,0 0-16,-2-3 0,-1 0 15,1-1-15,-1-2 0,-1 0 0,1-1 16,1 0-16,-5-2 15,-1 1-15,-3-1 0,-3 1 16,-1 1-16,0 1 0,-2 4 0,-2 3 16,-2 1-16,-2 2 0,0 0 15,-1 3-15,-3 1 0,-2 1 16,-3 4-16,-2 3 0,0-2 16,-1-1-16,1 4 0,0 2 15,0 2-15,1-1 0,-1 1 16,0-1-16,1-1 0,3 1 0,-1-2 15,1 1-15,2-2 0,1 1 16,1-2-16,1 0 16,0-3-16,1 0 0,-1-2 0</inkml:trace>
  <inkml:trace contextRef="#ctx0" brushRef="#br0" timeOffset="242405.2281">27297 9506 0,'0'0'0,"0"0"16,0 0-16,21 4 0,-21-4 0,0 0 15,29 11-15,-18-2 0,-1-2 16,0 2-16,-1 3 0,-2-3 16,0 0-16,-4 3 0,-1 0 15,-5 0-15,0 2 0,-6 0 16,-4 1-16,-3-1 0,-1 0 0,-3-2 15,-2-1-15,0 0 0,0-2 16,-1 0-16,0-2 0,-2 0 16,4 0-16,4-1 0,2-2 15,5-1-15,3-2 0,1 1 16,2-1-16,4-1 0,0 0 16,6 1-16,5 1 0,3 0 15,0-2-15,5 3 0,3-1 16,1 0-16,1-1 0,-1 2 15,-1 2-15,-1-1 0,-1 1 0,3 2 16,-1 1-16,-2 2 0,-3 0 16,-4 2-16,-3 2 0,-5-4 15,0 1-15,-5 0 0,-5 3 16,-1 0-16,-2 0 0,-4 2 16,-3 0-16,-2 0 0,-2-1 15,-6 1-15,-3 2 0,3-4 16,1-2-16,-1-3 0,1-1 15,2-4-15,2 2 0,4-2 16,3-4-16,4 0 0,3 0 0,2-2 16,-1 2-16,2-1 0</inkml:trace>
  <inkml:trace contextRef="#ctx0" brushRef="#br0" timeOffset="242549.2254">27941 9961 0,'0'0'0,"0"0"0,0 0 0,0 0 0,0 0 16,0 0-16,-23 9 0,23-9 15,-32 1-15,32-1 0,-29-1 16,29 1-16</inkml:trace>
  <inkml:trace contextRef="#ctx0" brushRef="#br0" timeOffset="243338.5023">20643 10846 0,'0'0'16,"0"0"-16,0 0 0,25 0 15,-25 0-15,27 3 0,-5-3 16,0 3-16,2-2 0,0 3 15,1 2-15,6-1 0,-1 1 0,-3-2 16,-1 3-16,-5 3 0,-4-2 16,-3 2-16,-6 1 15,-3 0-15,-5 0 0,-8 3 0,-6 0 16,-3 0-16,0 1 0,-13 3 16,-6 0-16,1 0 0,0 3 0,-3-4 15,0-2-15,-2 2 0,5-5 16,1 5-16,1-2 15,6-1-15,6 0 0,6-3 0,5-1 16,8-2-16,5-1 0,8-3 16,5 2-16,1-5 0,2-1 15,9 0-15,8-1 0,1-2 16,3 3-16,8-7 0,1-2 16,-2 0-16,0 2 0,-5 0 15,-12 0-15,-6 3 0</inkml:trace>
  <inkml:trace contextRef="#ctx0" brushRef="#br0" timeOffset="243655.509">21723 10574 0,'0'0'0,"0"0"0,29-2 15,-11 1-15,3 1 0,16 0 16,6 0-16,1 0 0,0 0 0,14 3 16,13 2-16,-9-2 15,-7 0-15,10-3 0,-1 1 16,-11-1-16,-9-1 0,-2 1 15,0 0-15,-9 1 0,-6 1 0,-7-2 16,-5-2-16,-8 1 0,-3-2 16,-2 2-16,0 1 0,-2 0 15</inkml:trace>
  <inkml:trace contextRef="#ctx0" brushRef="#br0" timeOffset="243998.6392">21775 10703 0,'0'0'0,"0"0"16,0 0-16,-14 25 0,8-11 0,-1 4 16,0 7-16,-3 8 15,-1 2-15,-1 4 0,-3 1 16,0 9-16,0-5 0,-2 11 15,-1-3-15,3-6 0,0-7 0,0 3 16,2-2-16,1-4 0,1-4 16,0-10-16,-2-1 0,5-8 15,0-5-15,2 2 0,2-5 16,0 1-16,0-3 0,-1-2 16,-2-1-16,-1-3 0,1-4 0,0-4 15,0-3-15,2-4 16,-1 2-16,3-18 0,1-11 15,0 8-15,1 7 0,-1 6 16</inkml:trace>
  <inkml:trace contextRef="#ctx0" brushRef="#br0" timeOffset="244455.7631">22345 10932 0,'0'0'0,"0"0"16,0 0-16,0 0 0,0 0 0,0 0 15,0 0-15,2-19 0,-2 19 16,0 0-16,-21-14 0,21 14 16,-30-7-16,11 4 0,-5 2 15,0 1-15,-1 1 0,-6 2 16,1-3-16,2 4 0,0 0 0,4 2 15,3 1-15,5 0 16,4-3-16,4 3 0,3 0 16,4 1-16,4 2 0,3-2 0,1 2 15,5 1-15,3 0 0,2 2 16,4-1-16,0 2 0,-1 1 16,7 5-16,-1-2 0,-3 0 15,-1 0-15,-4 0 0,-4 0 16,-3-2-16,-3 3 0,-6-1 15,-4 0-15,-5 0 0,-2-3 0,-4-1 16,-1 0-16,-1-3 0,-3 0 16,-2 1-16,-2-4 0,1 0 15,0-4-15,4-1 0,1 1 16,4-6-16,2-3 0,2 3 16,2 0-16,0-1 0</inkml:trace>
  <inkml:trace contextRef="#ctx0" brushRef="#br0" timeOffset="244705.7467">22502 11181 0,'0'0'0,"0"0"0,0 0 16,0 0-16,30 3 0,-30-3 0,29 8 16,-13-4-16,-2 2 0,-1-2 15,-2 0-15,-1 3 0,-2 0 16,-4 1-16,-2 1 0,-3-1 15,-3 3-15,-4-1 0,-3-2 16,0 1-16,-1-1 0,-1 0 16,2 3-16,1-4 0,2 0 0,3-1 15,0-1-15,4 1 0,2-2 16,6 0-16,4-2 0,2-2 16,4-2-16,0 0 0,-2 0 15,-3 2-15</inkml:trace>
  <inkml:trace contextRef="#ctx0" brushRef="#br0" timeOffset="244938.7582">23309 11042 0,'0'0'0,"0"0"0,20-4 16,-6 1-16,4 0 0,1 3 0,4 3 16,5 1-16,0-1 0,-2 1 15,0-2-15,-5-8 0,-3-5 16,1 0-16,-4 1 0,-2 3 16</inkml:trace>
  <inkml:trace contextRef="#ctx0" brushRef="#br0" timeOffset="245105.7563">23297 11246 0,'0'0'0,"0"0"0,0 0 0,0 0 16,34 0-16,-34 0 0,42 5 16,-17-3-16,3-2 0,1 3 15,3-6-15,3 3 0,-6 0 0,-4 0 16</inkml:trace>
  <inkml:trace contextRef="#ctx0" brushRef="#br0" timeOffset="245474.0674">24466 10672 0,'0'0'0,"13"2"0,7-1 16,2 2-16,1 0 0,13 1 15,15 3-15,1-3 0,1 3 16,11 0-16,0 0 0,-8-3 0,-5-1 15,6 1-15,-2 0 16,-10-1-16,-6-3 0,-7 0 0,-5 3 16,-6-3-16,-4-3 0,-7 0 15,-4-1-15,-4 0 0,-4 1 16,-6-2-16,-6-1 0,-2 0 16,-5 2-16,-3 0 0,-4-3 15,-2 0-15,-1-1 0,2 1 16,6 3-16,5 0 0</inkml:trace>
  <inkml:trace contextRef="#ctx0" brushRef="#br0" timeOffset="245773.6492">24445 10659 0,'0'0'0,"0"0"0,0 0 0,0 0 16,0 0-16,-18 22 0,18-22 16,-10 22-16,3-8 0,2 4 15,-1 3-15,2 1 0,0 0 0,-4 10 16,-1 3-16,0 0 15,0-2-15,-2 10 0,1-4 16,1-1-16,0-2 0,-1-3 0,0-1 16,0-6-16,0-1 0,-2 0 15,0-4-15,4-5 0,0-4 16,2-4-16,-1 1 0,0-4 16,1 0-16,-3-3 0,-2-2 15,2-2-15,0-3 0,-1-3 16,0-6-16,1 0 0,-1-2 0,1-1 15,0-3-15,2 5 0,2 4 16,-1-1-16</inkml:trace>
  <inkml:trace contextRef="#ctx0" brushRef="#br0" timeOffset="246188.9947">24930 10935 0,'0'0'0,"0"0"16,0 0-16,0 0 0,0 0 0,0 0 15,0 0-15,15-15 0,-15 15 16,0 0-16,0 0 0,-15-21 16,15 21-16,-32-11 15,9 5-15,0 5 0,-1-2 0,-5 2 16,-1-1-16,3 1 0,3 1 15,2 1-15,2 2 0,4 0 16,1 1-16,4-1 0,4 5 16,2-1-16,3 3 0,3 1 15,2 0-15,5 3 0,3-3 0,2 3 16,4 1-16,-1 2 0,1-2 16,0 3-16,-1 0 0,2 3 15,-3 0-15,-2-1 16,-2 0-16,-4-3 0,-4 1 0,-4 0 15,-3-3-15,-3-1 0,-1 0 16,-6-1-16,-6-1 0,-1-1 16,-2-4-16,0 0 0,0-1 15,1-2-15,0-3 0,4 2 0,4-3 16,2 2-16</inkml:trace>
  <inkml:trace contextRef="#ctx0" brushRef="#br0" timeOffset="246389.0333">25111 11167 0,'0'0'0,"0"0"0,0 0 16,0 0-16,0 25 0,0-25 0,-3 25 16,3-25-16,-3 28 0,0-14 15,-2 0-15,0 0 0,-1-2 16,1 2-16,-1-3 0,2-4 15,1 1-15,0-5 0,3-3 16,-2 0-16,2 0 0,-2 0 16</inkml:trace>
  <inkml:trace contextRef="#ctx0" brushRef="#br0" timeOffset="246572.8408">25594 11096 0,'0'0'0,"10"0"0,5 3 15,3-3-15,2 4 0,9-1 16,4-2-16,-2 4 0,-2-1 0,4 0 16,-2 0-16,-5 0 0,-1 0 15,-4-1-15,-3-3 16,-6-3-16,-3-1 0,-2 0 0,-2 1 16,0 2-16</inkml:trace>
  <inkml:trace contextRef="#ctx0" brushRef="#br0" timeOffset="246771.996">25837 10982 0,'0'0'0,"0"0"0,0 0 0,0 0 16,0 0-16,-11 28 0,11-28 15,-10 29-15,4-15 0,-1 4 16,1-1-16,-1 1 0,0 4 15,1-1-15,-2 1 0,0 3 16,2-4-16,0-3 0,2-4 16,-1 0-16</inkml:trace>
  <inkml:trace contextRef="#ctx0" brushRef="#br0" timeOffset="247106.1704">26689 10739 0,'0'0'0,"12"0"0,5 3 0,3 0 16,2-2-16,15 2 0,15 1 15,-1 0-15,1 0 0,12 2 16,1-2-16,-5 3 0,-5-4 0,7 1 16,-3 2-16,-7-1 0,-6-2 15,3 4-15,-3-4 0,-8-2 16,-6-1-16,-6 0 0,-4-3 16,-7 2-16,-5 2 0,-6-2 15,-4 1-15,-8-4 0,-4 0 0,2 2 16,2-2-16,3 3 0</inkml:trace>
  <inkml:trace contextRef="#ctx0" brushRef="#br0" timeOffset="247422.1787">26716 10963 0,'0'0'15,"0"0"-15,-5 19 0,0-5 0,0 2 16,-5 7-16,-2 2 0,0 3 16,-2 1-16,-2 11 0,-1 2 15,2-6-15,1 0 0,-2-4 16,0 2-16,-1-1 0,3-7 0,-1-5 16,2-3-16,1-4 15,2-1-15,2-4 0,3 1 16,2-4-16,0-2 0,-2-3 15,-4-4-15,1-1 0,1 0 0,-2-6 16,-2-5-16,-3 1 0,0-2 16,-2-2-16,-3-1 0,-1-6 15,3-4-15,4 8 0,2 2 16,2 2-16</inkml:trace>
  <inkml:trace contextRef="#ctx0" brushRef="#br0" timeOffset="247838.7459">27294 11114 0,'0'0'0,"0"0"0,0 0 0,0 0 15,0 0-15,0 0 0,0 0 16,0 0-16,-23-7 0,23 7 15,-38-4-15,16 0 0,-1 0 0,-3 0 16,-3 2-16,0 0 0,1 0 16,-5 1-16,4-2 0,4 3 15,3 4-15,3-2 0,3 0 16,5 1-16,4 0 0,2 1 16,5 3-16,4 1 0,3-1 0,7 3 15,4 1-15,0 0 16,0 0-16,3 3 0,2 0 15,-1 4-15,-2 0 0,2 0 0,-4 3 16,-4-3-16,-4-1 0,-7 1 16,-5 0-16,-5-1 0,-3-1 0,-6-2 15,-5 2-15,-3-2 16,-1-3-16,-2-2 0,-3 1 16,1-4-16,1-1 0,2-1 15,5 1-15,6-3 0</inkml:trace>
  <inkml:trace contextRef="#ctx0" brushRef="#br0" timeOffset="248255.7893">27419 11374 0,'0'0'0,"0"0"0,0 0 0,25 7 16,-14-5-16,0 3 0,0 3 15,-1-1-15,-2 2 0,-2-1 16,0 0-16,-3 3 0,-2-4 15,-6 5-15,-7 0 0,-5 1 16,-2 0-16,0-1 0,-3-3 16,-3 1-16,0-2 0,-5 1 0,4-2 15,4-2-15,3 2 0,5-4 16,3-2-16,3 2 16,2-1-16,4 0 0,2-2 0,6 3 15,5-2-15,3 2 0,4 0 16,-1 1-16,1 2 0,1-1 15,2-1-15,0 3 0,-1 3 16,-1-2-16,-1 2 0,-3-1 16,-1 0-16,-2 6 0,-4-1 15,-4 0-15,-3-3 0,-4 3 16,-3-3-16,-4 3 0,-2-2 0,-5-1 16,-3 1-1,-5-1-15,-2-1 0,-3-1 16,5 0-16,3-3 0,3-2 15,2-5-15,3-3 0,3 2 0,1 0 16,2 0-16</inkml:trace>
  <inkml:trace contextRef="#ctx0" brushRef="#br0" timeOffset="248421.677">28072 11631 0,'0'0'0,"0"0"0,0 0 0,0 0 16,0 0-16,0 0 0,0 0 16,0 0-16,0 0 0,-28-3 15,28 3-15,0 0 0</inkml:trace>
  <inkml:trace contextRef="#ctx0" brushRef="#br0" timeOffset="256340.4367">20367 11857 0,'0'0'0,"0"0"15,0 0-15,0 0 0,0 0 0,29-8 16,-29 8-16,31-5 16,-12 3-16,3 0 0,3 1 15,2 0-15,0-2 0,13 2 16,3 2-16,-1-1 0,-1 1 0,15-1 15,4 1-15,-2 0 0,-1 0 0,16 0 16,2 1-16,0 2 16,0-1-16,17 1 15,1-1-15,-10 2 0,-8 0 0,35 3 16,7 6-16,-10-8 0,-7-3 0,5 2 16,6 1-16,-8 1 15,-2 1-15,-4 0 0,-1-1 16,0-2-16,1-1 0,5 5 15,5 2-15,-4-4 0,-2 1 0,-2 1 16,1 1-16,-2-1 0,-1-2 16,7 2-16,3 0 0,-4 0 15,0 1-15,-1 0 0,1 1 16,-3-1-16,-1-2 0,6-1 16,3-1-16,-3 3 0,-1 1 15,-1 4-15,1 1 0,-4-1 0,-3-2 16,5 1-16,2 0 15,-5-1-15,-3 1 0,-3-2 0,0 1 16,-4-1-16,-1-1 0,-1 3 16,1 0-16,-5-1 0,-5-2 15,0 3-15,0 2 0,-4 1 16,-4-2-16,-1-3 0,0-2 16,-11 2-16,-5-1 0,0 3 15,0-2-15,-3 1 0,-3 0 0,-5-1 16,-4-2-16,-2-2 0,-3-3 15,-3 0-15,-3-2 0,-8-1 16,-6-1-16,-3-3 16,-2-4-16,-4 7 0,-1 5 0,1-3 15,1-3-15,-5 1 0,-1 2 16,-3-3-16,-3-4 0,-9-2 16,-10 0-16,-7-5 0,-9-5 15,10 4-15,7 4 0,5 0 0</inkml:trace>
  <inkml:trace contextRef="#ctx0" brushRef="#br0" timeOffset="256972.1823">20159 12603 0,'0'0'0,"0"0"0,0 0 0,0 0 15,0 0-15,0 0 0,0 0 16,0 0-16,0 0 0,35 2 15,-35-2-15,38 2 0,-16-1 0,2 1 16,3 1-16,-1 2 0,2-1 16,4 4-16,-2-1 0,-5 3 15,-3 0-15,-4 0 0,-4 1 16,-3 0-16,-3 0 0,-9 4 16,-7 1-16,-5 0 0,-4 1 0,-6 1 15,-6 0-15,-7 3 16,1 0-16,-3-3 0,-1-1 0,-2 2 15,5-4-15,7-1 0,4-3 16,7 1-16,3 0 0,4-3 16,4 0-16,2-2 0,4-1 0,7-2 15,5-2-15,7 1 16,7 0-16,3 0 0,6-1 16,1 0-16,0-1 0,13-2 15,5-1-15,-11 1 0,-10 0 0,-6 0 16</inkml:trace>
  <inkml:trace contextRef="#ctx0" brushRef="#br0" timeOffset="257406.2006">21173 12436 0,'0'0'16,"0"0"-16,0 0 0,27-1 0,-27 1 15,41-3-15,-7 3 16,4 0-16,0 0 0,24 0 0,23 3 15,-6-2-15,-4 2 0,19 2 16,16 1-16,-15 1 0,-11 1 16,33 4-16,4 1 0,-27 0 15,-19-2-15,-9 1 0,-5 2 16,-14-5-16,-8-4 0,-8-2 16,-6-2-16,-5 2 0,-5-1 0,-9-2 15,-8-1-15,-1 3 0,2 2 16,-2-6-16,0-3 0,-6 0 15,-4-1-15,-16-2 0,-11 0 16,7-2-16,1-2 0,5 1 16,6 3-16,5 1 0</inkml:trace>
  <inkml:trace contextRef="#ctx0" brushRef="#br0" timeOffset="257757.865">21228 12586 0,'0'0'0,"0"0"15,0 0-15,-17 32 0,10-17 16,-4 7-16,-3 6 0,-2 8 16,-1 0-16,1 4 0,-2 5 15,-4 9-15,0 2 0,-7 9 16,1-1-16,2-8 0,4-5 0,-1 7 15,1-3-15,2-10 0,0-7 16,0-4-16,2-7 0,4-8 16,5-1-16,0-4 0,2-4 15,2-2-15,0-3 0,-1-5 16,-4-3-16,1-3 0,0 0 0,0-4 16,-1-4-16,-3-3 15,-4-4-15,0-3 0,-2-5 16,4 1-16,1 1 0,1-7 0,2 0 15,2 8-15,2 6 0,1 4 16</inkml:trace>
  <inkml:trace contextRef="#ctx0" brushRef="#br0" timeOffset="258456.0278">21596 13051 0,'0'0'0,"0"0"0,0 0 15,4-26-15,-2 16 0,-2-4 16,-1-2-16,0 0 0,-2 1 16,-1-7-16,-3 1 0,1 1 15,-1 2-15,-2 2 0,-1 0 16,-3 4-16,-2 0 0,-3 4 16,-2 3-16,1 3 0,1 3 0,-9 6 15,-1 4-15,1 0 0,3 0 16,2 4-16,1 5 15,3 1-15,4-1 0,2 4 0,2 1 16,2-1-16,3 1 0,1 4 16,3-1-16,3-2 0,3-2 0,2-7 15,6-4-15,-4-2 16,3-2-16,1-2 0,1-3 16,0 0-16,0 0 0,1-4 0,2-3 15,-2-1-15,-1 0 0,3-4 16,2-2-16,-1-1 0,0 0 15,-2-3-15,-3-3 0,-1 3 16,-2 1-16,0 1 0,-1 1 16,-2 1-16,-1 0 0,-2 2 15,1 0-15,-3 5 0,0-1 0,0 3 16,-2 1-16,0 0 16,1 3-16,-2 2 0,0 2 15,0 1-15,0 3 0,-1 3 16,0 2-16,-2 0 0,1 0 0,-2 3 15,0 1-15,-1-1 0,1-1 16,-2 0-16,2 0 0,-1-2 16,2-1-16,-1-2 0,0 0 15,2-1-15,0-2 0,1-3 16,1 0-16,2-4 0,1-2 0,1 1 16,-3-2-16,2 2 0</inkml:trace>
  <inkml:trace contextRef="#ctx0" brushRef="#br0" timeOffset="258672.1567">21770 13165 0,'0'0'16,"0"0"-16,0 0 0,0 0 16,0 0-16,-9 21 0,9-21 15,-8 22-15,8-22 0,-6 26 16,2-13-16,-1 1 0,1-1 15,0 0-15,-1-1 0,2-2 0,0-1 16,-1-2-16,1-1 0,1-5 16,1-3-16,0 0 0,1 2 15,-3-4-15</inkml:trace>
  <inkml:trace contextRef="#ctx0" brushRef="#br0" timeOffset="258855.4154">21940 13029 0,'0'0'0,"0"0"16,0 0-16,23-3 0,-23 3 16,31 0-16,-31 0 0,43 0 15,-20 2-15,4 0 16,3 1-16,-2 1 0,1 1 16,4 0-16,-3 0 0,-3 0 0,-1-1 15,-1-4-15,-4-5 16,-7 2-16,-2 0 0,-3 0 15</inkml:trace>
  <inkml:trace contextRef="#ctx0" brushRef="#br0" timeOffset="259072.5662">22232 12861 0,'0'0'16,"0"0"-16,0 0 0,0 0 0,-15 22 15,15-22-15,-12 24 0,12-24 16,-19 29-16,7-10 16,-2 2-16,-1 3 0,1 0 0,-2 8 15,1 1-15,3 0 0,1-1 16,0 0-16,2-6 0,3-4 16</inkml:trace>
  <inkml:trace contextRef="#ctx0" brushRef="#br0" timeOffset="259656.661">22701 13053 0,'0'0'16,"0"0"-16,1-10 0,0 3 0,0-1 15,-1-2-15,0 0 0,-1-4 16,-2-2-16,0 4 0,-2 1 16,0 1-16,-2 3 0,-3 4 15,-2 5-15,-3 1 0,-4 0 16,0 4-16,2 3 0,-2 1 16,1 0-16,-1 4 0,1 5 15,0 2-15,2-1 0,-2 8 16,2 0-16,3-1 0,3-2 0,4 0 15,1 0-15,3-4 0,2-3 16,4 1-16,4-1 0,0-2 16,1-2-16,1-3 0,1-2 15,0-4-15,0-2 0,2-2 16,1-1-16,2-3 0,-1-1 0,2-3 16,1-4-16,-1 0 0,-2-2 15,-1-2-15,-2-1 16,0 1-16,-1 1 0,-1-2 15,-1-2-15,-2 2 0,0 1 0,0 3 16,-2 3-16,-2-1 0,1 3 16,-1-1-16,-1 2 0,1 2 15,-3 3-15,2-1 0,-2 1 16,0 0-16,0 4 0,-1 2 16,1 2-16,-1 2 0,-1 0 0,0 3 15,0 2-15,0 2 0,0-2 16,-1 1-16,1 2 15,1-1-15,0 1 0,0-2 0,0 0 16,-1-2-16,-1-3 0,2-2 16,0 1-16,0-4 0</inkml:trace>
  <inkml:trace contextRef="#ctx0" brushRef="#br0" timeOffset="259939.1724">21990 13307 0,'1001'0'0,"-1001"0"0,0 0 16,20 3-16,-20-3 0,24 4 15,-24-4-15,29 8 0,-17-2 16,-2 0-16,-1 2 0,-3 0 0,0 2 16,-4 1-16,-3 0 15,-2 0-15,-3 0 0,0 0 16,-2 0-16,0 0 0,0 0 0,0 2 15,-1 0-15,2-2 0,2-2 16,3 1-16,2 0 0,3-2 16,3 0-16,7-3 0,4 0 15,0-2-15,0-2 0,-2 1 16,-3-1-16,-1 1 0</inkml:trace>
  <inkml:trace contextRef="#ctx0" brushRef="#br0" timeOffset="260155.8723">23429 13087 0,'0'0'15,"0"0"-15,0 0 0,29-4 0,-29 4 16,36 1-16,-13 2 0,0 0 15,2 0-15,5 3 0,1-1 16,-4 1-16,-4-2 0,-3 0 16,-4-1-16,-1 0 0</inkml:trace>
  <inkml:trace contextRef="#ctx0" brushRef="#br0" timeOffset="260305.8743">23571 13274 0,'0'0'0,"10"1"0,6 0 16,1 1-16,3-2 0,10 3 15,3 0-15,1 0 0,-6 1 16,-6-2-16</inkml:trace>
  <inkml:trace contextRef="#ctx0" brushRef="#br0" timeOffset="260639.1036">24130 12749 0,'0'0'0,"0"0"0,0 0 0,32 0 16,-32 0-16,46 1 0,-13 1 16,2 1-16,2 0 0,16 4 15,5 1-15,10 1 0,-3 2 16,11 0-16,-2-2 0,-10 0 0,-7-1 16,5 1-16,-6-1 15,-10-4-15,-10-1 0,-7 0 16,-5-3-16,-6 2 0,-6 0 0,-8-7 15,-5-5-15,0 4 16,1 0-16,0 2 0</inkml:trace>
  <inkml:trace contextRef="#ctx0" brushRef="#br0" timeOffset="260908.3774">24331 12921 0,'0'0'0,"0"0"0,-4 19 16,4-19-16,-7 29 0,3-8 0,-1 4 16,0 11-16,-1 0 0,0 3 15,-2 1-15,-3 8 0,0-3 0,0-2 16,1-3-16,-2 4 0,0-4 16,-1-2-16,1-3 15,1-5-15,0-6 0,1-3 0,3-5 16,0-2-16,1-3 0,-1-4 15,-2-3-15,-1-3 0,-2-3 16,-4-5-16,-1-4 0,0-3 16,1-3-16,2 4 0,3 2 15,3 2-15</inkml:trace>
  <inkml:trace contextRef="#ctx0" brushRef="#br0" timeOffset="261522.6385">24705 13374 0,'0'0'16,"0"0"-16,0 0 0,0 0 16,0 0-16,24-13 0,-24 13 15,13-13-15,-7 5 0,-1-2 0,0-2 16,-1 0-16,1-2 15,-3 0-15,-1-2 0,-1 1 16,0 2-16,-2-4 0,-3 1 0,-1 2 16,-2 1-16,-4 4 15,-4 1-15,1 4 0,0 2 16,-2 4-16,-1 1 0,1 3 0,-2 2 16,-1 5-1,-2 5-15,2 2 16,1 1-16,4-1 0,3-1 0,0 4 0,3 2 15,1-1-15,4-1 0,2-2 16,0-2-16,2-2 0,2-2 0,0-3 16,2-4-16,2-2 15,0-3-15,4-1 0,3-1 16,1-1-16,-1-2 0,-1-3 16,0-3-16,-1 1 0,-1 0 0,1-4 15,0-1-15,0-1 0,0-2 16,-2 3-16,0 1 0,0 1 15,0 2-15,-3 0 0,0 1 16,-2 2-16,1-1 0,-2 3 16,0 1-16,0 0 0,1 1 0,-4 1 15,2 3-15,-1 1 16,-1 1-16,-1 4 0,0 1 16,0 0-16,0 0 0,0 2 15,-1 1-15,1-1 0,-1 0 0,0 0 16,0 1-16,0-1 0,-1-1 15,1 2-15,0 1 16,1-6-16,0-1 0,1-1 0,0-1 16,0 0-16</inkml:trace>
  <inkml:trace contextRef="#ctx0" brushRef="#br0" timeOffset="261722.6131">25014 13485 0,'0'0'0,"0"0"16,0 0-16,0 0 0,0 0 0,1 32 16,-1-32-16,-1 22 0,1-22 15,-5 25-15,2-12 0,-1 0 16,-1 0-16,1 1 0,-1 2 16,2-3-16,0-1 0,0-2 15,1-2-15,0 0 0</inkml:trace>
  <inkml:trace contextRef="#ctx0" brushRef="#br0" timeOffset="261922.6157">25659 13326 0,'0'0'0,"0"0"0,23 3 0,-8-1 15,3-1-15,7 3 0,3 1 16,-4 0-16,-2-1 0,-1 0 16,-1 1-16,-3-4 0,-3-1 15,-2-1-15,-2 1 0,-1 0 16</inkml:trace>
  <inkml:trace contextRef="#ctx0" brushRef="#br0" timeOffset="262139.6254">25762 13236 0,'0'0'0,"0"0"0,0 0 16,-4 21-16,4-21 0,-6 21 16,2-6-16,0 1 0,-1 1 15,-1 4-15,-2 1 0,0 1 16,2-2-16,-4 7 0,-1 2 0,1-5 15,1-2-15,0 1 0,2-5 16,2-3-16</inkml:trace>
  <inkml:trace contextRef="#ctx0" brushRef="#br0" timeOffset="262689.2424">26700 12971 0,'0'0'0,"0"0"0,0 0 15,0 0-15,0 0 0,28-1 16,-28 1-16,39 1 0,-18 1 0,5 0 16,6-1-16,1 2 0,3 0 15,12 0-15,4-1 16,10 2-16,-1-1 0,14 1 0,1 0 15,-5 0-15,-1 0 0,11 1 16,-1 3-16,-7-3 0,-6-1 16,11 3-16,2 2 0,-9 1 15,-4 2-15,25 1 0,-12-3 16,-14-4-16,-11-2 0,3 1 16,3 0-16,-15 0 0,-10 1 0,-1-4 15,-2-2-15,-3 0 0,-2 2 16,-8-5-16,-6-2 0,-7 3 15,0 3-15,-2-2 0,1-2 16,-3 2-16,-1 1 0,-2 0 16,-3-3-16,-5-1 0,-3-4 15,-14-2-15,-12-1 0,10 0 16,5 4-16,4 1 0</inkml:trace>
  <inkml:trace contextRef="#ctx0" brushRef="#br0" timeOffset="263105.8881">26635 12920 0,'0'0'0,"0"0"15,0 0-15,-11 23 0,11-23 16,-12 28-16,5-5 0,-1 2 16,-1 3-16,-4 14 15,-2 5-15,0-3 0,1-2 0,-4 12 16,2 1-16,-3 7 0,0-4 0,2 3 16,-1 1-16,2 2 15,2-8-15,-2-3 0,-2-2 16,3-9-16,3-7 0,-3 2 15,2-3-15,3-8 0,2-4 0,3-5 16,1-5-16,2-5 0,0-2 16,0-11-16,-1-7 15,-2-3-15,-1-2 0,-4-8 16,-1-6-16,-5-6 0,-3-4 0,0-5 16,-1-7-16,1-1 15,1-2-15,2 6 0,4 14 0,3 8 16</inkml:trace>
  <inkml:trace contextRef="#ctx0" brushRef="#br0" timeOffset="263340.0103">27185 11844 0,'0'0'0,"0"0"0,0 0 16,0 0-16,0 0 0,0 0 16,0 0-16,0 0 0,0 0 15,0 0-15,0 0 0,0 0 0</inkml:trace>
  <inkml:trace contextRef="#ctx0" brushRef="#br0" timeOffset="263510.1348">27064 11877 0,'0'0'0,"0"0"0,0 0 16,0 0-16,0 0 0,0 0 0,0 0 15,0 0-15,0 0 0,0 0 16,0 0-16,0 0 0</inkml:trace>
  <inkml:trace contextRef="#ctx0" brushRef="#br0" timeOffset="263662.1418">27079 11867 0,'0'0'0,"0"0"16,0 0-16,0 0 0,0 0 0,0 0 16,0 0-16,0 0 0,0 0 15,0 0-15</inkml:trace>
  <inkml:trace contextRef="#ctx0" brushRef="#br0" timeOffset="263822.1432">27206 11949 0,'0'0'0,"0"0"16,0 0-16,0 0 0,0 0 0,2 23 15,-2-23-15,2 19 0,-2-19 16,3 19-16,-3-19 0,0 0 16</inkml:trace>
  <inkml:trace contextRef="#ctx0" brushRef="#br0" timeOffset="264506.3796">26970 13196 0,'0'0'0,"0"0"16,0 0-16,0 0 0,0 0 0,20-4 15,-20 4-15,25 0 0,-25 0 16,38 4-16,-16 1 0,1 1 16,1 2-16,9 5 0,1 2 15,-4 0-15,-3-2 0,-4 2 16,-3 0-16,-5 2 0,-3-1 16,-1 3-16,-4-3 0,-6-5 0,-4-1 15,-7-1-15,-7-1 16,-2-3-16,0-1 0,-8-3 15,-4-2-15,-4 1 0,3-1 0,-2-2 16,-2 0-16,3-1 0,3 0 16,0-1-16,5-1 0,7 3 15,3-1-15,4 1 0,4 2 16,3 0-16,4 1 0,7 2 16,8 3-16,4 0 0,1 1 0,4 3 15,4 3-15,0 0 16,2-1-16,0 3 0,1 3 15,-4-3-15,-1 1 0,1 3 0,-1 0 16,-6 0-16,-5 0 0,-4-1 16,-4 0-16,-4-4 0,-1 0 15,-3 1-15,-4 1 16,-3-1-16,-3-1 0,-1-2 0,-3-2 16,0 0-16,-3-2 0,-3-2 15,-3-1-15,2 0 0,1-1 0,-1-1 16,-1-1-16,2 0 0,2 1 15,4 0-15,3 0 0,2-1 16</inkml:trace>
  <inkml:trace contextRef="#ctx0" brushRef="#br0" timeOffset="265322.8361">27863 13540 0,'0'0'0,"0"0"0,0 0 16,16-18-16,-11 11 0,2-3 0,0-2 15,0-1-15,0-2 0,-1-3 16,0-1-16,-4 1 0,-2 2 16,-1 0-16,-1 1 0,-4 2 15,0 2-15,-3 2 0,-2 0 16,-1 2-16,-2 1 0,-3 4 15,-3 2-15,0 2 0,0 2 0,-2 4 16,0 3 0,-1 4-16,0 1 0,-5 6 0,3 1 15,3-1-15,2 1 0,3 2 16,4 2-16,2 0 16,3 1-16,2-4 0,1-3 0,3 1 15,2-1-15,1-3 0,0-1 16,3-2-16,0-1 15,4-4-15,2-3 0,4-3 16,4-1-16,-2-5 16,1-2-16,0-3 0,2-3 15,2-3-15,1 0 0,-2 1 16,-2 2-16,-2-3 0,1-2 16,-4 1-16,-1 1 0,0-1 15,-1-1-15,-1 1 0,-1 1 0,0 1 16,0 1-16,-2 2 0,1 2 15,-1 0-15,-2 0 16,0 1-16,-2 1 0,0 0 0,1 1 16,-1 1-16,-1 1 0,-2 2 15,0 0-15,1-2 0,-1 2 0,0 0 16,-3 2-16,1 0 16,-2 0-16,0 2 0,0 2 15,-1-1-15,1 1 0,-1 0 0,0 3 16,-1 0-16,0 0 0,0 1 15,1 2-15,-1-2 0,1 0 16,0 1-16,1 2 16,-1-2-16,2 1 0,0 1 15,1 2-15,0-2 0,1-1 16,0 4-16,1-1 0,0-2 0,1 0 16,2-3-16,0-1 0,-1-3 15,0-1-15,0 1 0,1-3 16,0 0-16,0 1 0,1-1 15,0-1-15,0 1 0,1-1 16,0 0-16,1-2 0,-1 1 0,1-1 16,1 0-16,-1 1 15,0-1-15,-1 1 0,1-1 0,-1 1 16,1-1-16,-2-1 0,1 1 16,-2-1-16,0 1 0</inkml:trace>
  <inkml:trace contextRef="#ctx0" brushRef="#br0" timeOffset="265907.0093">28131 13783 0,'0'0'0,"0"0"0,0 0 16,0 0-16,0 0 0,23-5 0,-23 5 15,0 0-15,26-2 0,-16 2 16,2 1-16,0 0 0,0-1 16,0 2-16,1-1 15,-2 1-15,-1-1 0,0 1 16,-1-1-16,-2 2 0,-2 0 0,1 0 16,-2 1-16,-1 0 0,0 1 15,-3 0-15,-2 1 0,-1-1 16,-1 0-16,-3 1 0,-2 1 15,-1 0-15,-2 0 0,1 1 16,0 1-16,0 0 0,1 0 0,-1-1 16,-1 3-1,0 0-15,1-1 0,-2 3 0,2 1 16,1-1-16,1 1 0,3-1 16,3 0-16,1 0 0,1-2 0,1-1 15,2-2-15,1 2 0,2 2 16,0-3-16,2 0 0,-1-4 15,2 0-15,2-1 0,2 1 16,0-1-16,2 0 0,2 1 16,2-2-16,-2 1 0,0-2 0,-1 0 15,2-2-15,-2 1 0,2 0 16,-1-1-16,2 0 16,-2 0-16,1-1 0,-2 0 15,0 1-15,-2-4 16,0 1-16,-2 1 0,0 0 0,-1-2 15,0 1-15,0 1 16,-1-1-16,-4 1 0,0-3 16,-1 1-16,0-1 0,-1 1 0,0 0 15,-1 1-15</inkml:trace>
  <inkml:trace contextRef="#ctx0" brushRef="#br0" timeOffset="266070.1413">28847 14020 0,'0'0'16,"0"0"-16,0 0 0,0 0 0,0 0 16,0 0-16,0 0 0,0 0 15,0 0-15,0 0 0,0 0 16,0 0-16,0 0 0,0 0 16,0 0-16,-12-21 0</inkml:trace>
  <inkml:trace contextRef="#ctx0" brushRef="#br0" timeOffset="276506.7265">20073 13950 0,'0'0'0,"0"0"16,0 0-16,0 0 0,0 0 0,0 0 16,0 0-16,-28 7 15,28-7-15,-36 15 0,13-5 16,-1 2-16,-1-1 0,-3 3 15,-3-1-15,-10 4 0,1 0 16,-3 2-16,-3 1 0,-4 3 0,4 0 16,-5 0-16,2 0 15,7-1-15,6-2 0,6 0 0,5-1 16,6-2-16,4 0 0,8-1 16,5 0-16,6-2 0,4-3 0,7-1 15,6-2-15,0-3 16,4-1-16,12 1 0,5 2 15,2-2-15,2-1 0,6 1 16,4 1-16,-3 0 0,-2 1 0,10 1 16,0 1-16,-5-2 15,-5 0-15,1 0 0,-6 4 16,-10-3-16,-9 0 0,-5 1 0,-4-2 16,-7-3-16,-2-1 0,-4-3 15,-1 0-15,-7-2 0,-1-3 0,-4-5 16,-3-8-16,4 7 0,0 0 15,1 4-15</inkml:trace>
  <inkml:trace contextRef="#ctx0" brushRef="#br0" timeOffset="276723.2883">19915 13979 0,'0'0'15,"0"0"-15,0 0 0,-13 22 16,13-22-16,-14 28 0,5-9 0,-2 2 16,-1 4-16,1 3 0,0 5 15,-2 9-15,1 2 0,0 3 16,0 3-16,1 10 0,3 0 16,0 8-16,4 0 0,1-8 15,3-5-15,0-6 0,0-10 16,0-13-16</inkml:trace>
  <inkml:trace contextRef="#ctx0" brushRef="#br0" timeOffset="277072.8719">20649 14014 0,'0'0'0,"0"0"0,0 0 16,0 0-16,-24 19 0,24-19 15,-23 25-15,8-7 0,-1 2 0,-2 3 16,0 5-16,-3 9 0,4 0 15,1 6-15,3 8 16,0 6-16,2-1 0,3 8 16,5-2-16,3-3 0,3-3 0,11 4 15,7-9-15,1-2 0,1-6 16,-7-10-16,-3-8 0,-3-7 16</inkml:trace>
  <inkml:trace contextRef="#ctx0" brushRef="#br0" timeOffset="277623.356">21057 14285 0,'0'0'0,"-1"-7"0,0 0 0,-1-2 15,-1-1-15,0-1 0,-1 0 16,-2-2-16,1 2 0,-4 2 0,-2 1 15,-2 3-15,-4 4 0,0 3 16,0 5-16,-2 2 0,0 2 16,-2 3-16,-1 5 0,2 3 15,3 1-15,-2 8 0,4 1 16,2 0-16,5 0 0,1 2 16,3-2-16,1-3 0,3-3 0,7 1 15,5-4-15,1-3 16,2-2-16,-2-7 15,1-3-15,1-2 0,-2-5 0,2-2 16,3-2-16,1-3 0,1-5 0,1-1 16,-1-3-1,-1 1-15,-2 0 0,-2-4 0,1 0 16,-3 0-16,-1 4 0,-2 0 16,-1 1-16,-3 1 0,0 1 0,-2 4 15,1 0-15,-3 4 0,0-1 16,-2 4-16,-1 5 0,-2 2 15,-2 4-15,0 2 0,-2 1 16,2 2-16,-1 1 0,1 3 16,-1 5-16,1-3 0,-1 1 15,1 7-15,0 0 0,1-2 0,0 0 16,2-3-16,1 0 16,1-3-16,1-1 0,0-4 15,2-2-15,0-5 0,1-5 0,5-3 16,3-5-16,-3 1 0,-2 1 15,-2 1-15</inkml:trace>
  <inkml:trace contextRef="#ctx0" brushRef="#br0" timeOffset="277839.7539">21389 14658 0,'0'0'15,"0"0"-15,0 0 0,-3 22 0,3-22 16,-4 24-16,2-6 0,-1 0 16,-1-2-16,0 1 0,-1 0 15,-2 5-15,0-1 0,1-3 0,0 0 16,3-6-16,2 0 0,0-4 16,0-1-1,1 0-15</inkml:trace>
  <inkml:trace contextRef="#ctx0" brushRef="#br0" timeOffset="278042.9968">21670 14526 0,'0'0'0,"0"0"0,23 0 16,-23 0-16,39 1 0,-7 2 0,4 2 15,-2 0-15,1-1 0,6 3 16,0 2-16,-1-2 0,-1-2 15,-6 2 1,-5-1-16,-3-4 16,-6-6-16,-3 1 0,-4 2 0,-2-2 15,-2 0-15,-2 2 0</inkml:trace>
  <inkml:trace contextRef="#ctx0" brushRef="#br0" timeOffset="278225.2156">21989 14403 0,'0'0'0,"0"0"16,0 0-16,-7 21 0,7-21 0,-9 25 15,4-9-15,0 4 16,1 1-16,-1 4 0,-2 4 16,-1 8-16,2-1 0,0 4 15,2 2-15,-1 1 0,1-8 0,0-9 16</inkml:trace>
  <inkml:trace contextRef="#ctx0" brushRef="#br0" timeOffset="278823.1142">22674 14619 0,'0'0'15,"1"-7"-15,1-4 0,0 0 16,-1-2-16,0-2 0,0-3 16,-1-4-16,0 1 0,-1 3 0,-1-2 15,-1 4-15,-2 2 0,-5 0 16,-4 3-16,-1 4 0,-1 2 16,-2 5-16,-5 2 15,1 2-15,-1 2 0,-7 8 16,1 6-16,2 1 0,4 3 0,3-1 15,3 1-15,0 7 0,4 1 0,4 0 16,3 1 0,5-4-16,4-1 15,0-7-15,1-2 0,2-2 0,0-6 16,3 3-16,2-3 0,1-8 16,4-3-16,0-3 0,1-1 0,-1-7 15,1-3-15,0 3 16,-2-2-16,3 1 0,0-5 15,-2 4-15,-2 0 0,-1-1 16,0-2-16,-2 3 0,-3-1 0,0 2 16,-1 0-16,-2 4 0,0 3 0,-2 0 15,-1 1-15,-1 2 16,-1 2-16,2-1 0,-2 5 16,-2-1-16,-1 2 0,-1 4 15,-2 1-15,0 2 0,2 1 0,-1 2 16,-1 0-16,1 0 0,0 1 15,0 2-15,-1 3 16,2-3-16,-1-3 0,3 2 0,1-2 16,0-4-16,0 2 0,1-5 15,1-3-15,-1 1 0,0-3 0,0 0 16,0-2-16,0-1 16</inkml:trace>
  <inkml:trace contextRef="#ctx0" brushRef="#br0" timeOffset="279109.567">22807 14729 0,'0'0'0,"0"0"0,0 0 0,0 0 16,38 1-16,-38-1 0,39 7 15,-19 0-15,-1-2 0,0 4 16,-1-2-16,2 5 0,-3 1 0,-7-2 16,-6 0-16,-4 0 0,-2 0 15,-6 0-15,-4 0 16,-7 3-16,-5 3 15,1 0-15,1-1 0,2 1 16,2-3-16,4 0 0,3-3 16,1 3-16,4 0 15,4-3-15,3 0 0,6-4 0,5 4 16,4-5-16,2-1 0,4-1 16,4-1-16,6 0 0,-1-3 0,-2-3 15,1-5-15,-5-5 0,-4-2 16,-1 4-16,-4 0 15,-4 1-15</inkml:trace>
  <inkml:trace contextRef="#ctx0" brushRef="#br0" timeOffset="279422.5757">23333 14294 0,'0'0'0,"0"0"16,0 0-16,22 23 0,-11-11 16,1 6-16,3 4 0,-3-1 15,0 4-15,1 11 0,-1 4 16,-1 9-16,-2-4 0,-5 3 16,-1-2-16,-3-1 0,-3 0 0,-4 6 15,-6-1-15,-2-5 0,0-5 16,-4 2-16,0-2 15,5-5-15,3-6 0,0-4 0,1-4 16,2-6-16,3-5 0,1-10 16,2-4-16,0 0 0,1 1 0,0 0 15</inkml:trace>
  <inkml:trace contextRef="#ctx0" brushRef="#br0" timeOffset="279589.5825">23857 14573 0,'0'0'0,"0"0"0,29-3 16,-7 2-16,3 1 0,11 3 15,5-1-15,1 5 0,0 3 16,2 5-16,-6 2 16,-11-3-16,-7 0 0,-3-4 0,-4-2 15,-2-1-15</inkml:trace>
  <inkml:trace contextRef="#ctx0" brushRef="#br0" timeOffset="279727.5846">23922 15027 0,'0'0'0,"10"3"0,5-3 16,6 4-16,3 2 0,15 1 15,5 0 1,-7 0-16,-7-3 0,-3 0 0</inkml:trace>
  <inkml:trace contextRef="#ctx0" brushRef="#br0" timeOffset="280356.6137">24745 14865 0,'0'0'0,"0"0"16,0 0-16,14-25 0,-14 25 15,13-28-15,-4 14 0,0-1 16,0 0-16,1-2 0,-1-1 16,1-6-16,-1 2 0,-1 2 15,-1 0-15,-3 2 16,-1 1-16,-4 2 0,-3 1 0,-4 3 16,-2 1-16,-2 6 0,-1 1 15,-3 6-15,-1-1 0,-3 8 16,-2 5-16,0 4 15,0 6-15,2-3 0,2-1 0,-2 11 16,4 2-16,1 0 0,4-4 16,4 8-16,4 1 0,3-7 15,3-3-15,3-4 0,4 0 16,1-6-16,0-2 0,8-5 16,5 1-16,-1-6 0,-1-4 0,3-5 15,1-2-15,0-3 0,-1 3 16,0-8-16,1-2 15,-5 0-15,-4-3 0,1-1 0,-2-4 16,-1 1-16,-2 3 0,-2-3 16,-1-3-16,-2 5 0,-2 1 15,0 0-15,-2 4 0,0 3 16,-1 2-16,-1 4 0,0-2 16,-1 3-16,0 2 0,-3 4 15,-2 5-15,-1-3 0,0 3 0,-2 4 16,0 3-16,-1 3 0,1-2 15,1 3-15,-1 7 0,0 4 16,1-1-16,-1 1 0,1 0 16,0-1-16,2-3 0,0 0 15,2 0-15,0-4 0,1 0 0,0-3 16,0-2-16,1-3 16,1-3-16,1-5 0,2-1 15,0-1-15,-2 0 0,0-2 0</inkml:trace>
  <inkml:trace contextRef="#ctx0" brushRef="#br0" timeOffset="280572.5918">25298 15105 0,'0'0'16,"0"0"-16,-3 17 0,1-9 15,-1 2-15,0 1 0,0 6 0,-1 1 16,1 1-16,-1 6 16,0 0-16,1-4 0,0 0 0,1 1 15,1-4-15,2-2 0,1-4 16,0-4-16,0 2 0,-1-3 16</inkml:trace>
  <inkml:trace contextRef="#ctx0" brushRef="#br0" timeOffset="280772.8066">25610 14916 0,'0'0'0,"0"0"16,0 0-16,36-1 0,-19 1 0,7 1 16,6 5-16,1-1 15,0 4-15,11 2 0,2 0 16,6 0-16,-5 0 0,-3-1 15,-3-3-15,-4-3 0,-6-1 0,0-2 16,-7 2-16,-4-3 0</inkml:trace>
  <inkml:trace contextRef="#ctx0" brushRef="#br0" timeOffset="280989.8108">25945 14805 0,'0'0'0,"0"0"0,0 0 16,0 28-16,0-17 0,0 3 0,0 8 15,0 3-15,2 0 0,-1 3 16,0 0-16,-1-2 0,0 0 16,1 2-16,1-1 0,1-5 0,1-4 15,1-3-15,3-2 16,-3-6-16,0-2 0,-2 2 0</inkml:trace>
  <inkml:trace contextRef="#ctx0" brushRef="#br0" timeOffset="281473.1005">26481 14662 0,'0'0'0,"0"0"0,0 0 15,24 7-15,-24-7 0,22 15 16,-6-2-16,2 2 0,1 6 16,0 8-16,-3-1 0,-5-3 15,-3-2-15,-5 5 0,-5 0 16,-6-3-16,-4-6 0,-4-2 16,-1-2-16,-3-2 0,-1-2 15,1-4-15,0-1 0,4-1 0,0-2 16,4 0-16,1-2 0,2 2 15,3-3-15,1 1 0,2-1 16,1-1-16,2 1 0,0 0 16,5-3-16,4 3 0,3 0 15,5 3-15,1 1 16,2 0-16,1 0 0,1 6 0,2 0 16,-2 1-16,-1 3 0,-4-2 15,-1 5-15,-1 1 0,-3 0 0,-3 3 16,-3 1-16,-5 2 0,-2-2 15,-4 0-15,-3 3 0,0-4 16,-3-3-16,-4 2 16,-1-1-16,1 1 0,1-4 0,0 1 15,-1-2-15,1-4 0,0 2 16,-1-5-16,2-1 0,2 0 0,2-3 16,1 0-16,2-2 15,1-1-15,2 1 0,0-1 0</inkml:trace>
  <inkml:trace contextRef="#ctx0" brushRef="#br0" timeOffset="282090.0041">27239 15026 0,'0'0'0,"0"0"0,13-18 16,-6 4-16,-2-3 0,2-5 0,0 0 15,-2 1-15,0-4 0,-3 3 16,-2-2-16,-2 3 0,-2 2 0,-5-3 16,-3-3-16,0 7 0,0-1 15,-6 6-15,-3 3 16,0 3-16,-1 4 0,0 6 16,0 1-16,1 4 0,0 2 0,-1 7 15,-1 4-15,1 1 16,2 2-16,3 2 0,1 6 0,4-2 15,2 2-15,1 6 0,4 1 16,3-3-16,4 0 0,4-5 16,5-2-16,0-3 0,2 2 0,0-3 15,0-4-15,0-3 16,-1-7-16,1-1 0,-1-3 16,0-6-16,1-5 0,-2-2 0,1-2 15,1-3-15,1-3 0,0-7 16,0-5-1,-2 1-15,-1 0 0,-1 0 0,-1 0 16,0-3-16,-1-1 0,-2 4 0,1 0 16,-1 4-16,-1 4 0,-1 5 15,0 2-15,-2 3 0,0 2 16,-1 0-16,0 3 16,-1 2-16,0 0 0,-1 4 0,-1 5 15,0 4-15,0 1 0,1 1 16,-1 3-16,1 3 0,0 1 0,1 2 15,0 1-15,2 0 0,2-3 16,0 7-16,1 2 0,-1-2 16,0-2-16,2-5 15,-1-4-15,0-3 0,-1-4 0,1-2 16,-1-4-16,2-1 0,-1-7 0,0 2 16,-2 1-16,0-1 15</inkml:trace>
  <inkml:trace contextRef="#ctx0" brushRef="#br0" timeOffset="282359.1916">27530 15076 0,'0'0'0,"0"0"16,0 0-16,24-3 0,-24 3 0,31 4 15,-12 3-15,1-1 0,0 1 16,7 3-16,2 2 0,-5-1 16,-3 2-16,-3-1 0,-4 3 15,-3 1-15,-2-1 0,-8 3 16,-5-1-1,-6-2-15,-5-1 0,2-2 0,1-2 0,-3 4 16,-2-3-16,3 2 16,2-1-16,1-2 0,2 0 15,2-3-15,2 0 0,4 2 16,4 0-16,2-1 0,3 3 0,7-3 16,9 4-16,-1-3 0,-1-2 15,9 2-15,2-4 0,-6-1 16,-5-1-16,-4 1 0</inkml:trace>
  <inkml:trace contextRef="#ctx0" brushRef="#br0" timeOffset="282556.2426">28058 15037 0,'0'0'0,"0"0"16,0 0-16,38 0 0,-23 0 0,5 3 15,4 1-15,11 2 0,1 1 0,3-2 16,1 2-16,8 3 16,-4-3-16,-2 1 0,-3-1 15,-7-3-15,-5 2 0,-6-2 0</inkml:trace>
  <inkml:trace contextRef="#ctx0" brushRef="#br0" timeOffset="282791.021">28420 14911 0,'0'0'0,"0"0"0,0 0 16,-5 25-16,5-25 0,-8 26 0,3-9 16,1 1-16,0 0 0,-2 3 15,1 1-15,-2 7 0,0-1 16,1 1-16,0-1 0,1-2 15,0-2-15,1 5 0,1-5 16,0-3-16,2-5 0,2-5 16,3-1-16,-1-3 0,-1 0 0,0-3 15</inkml:trace>
  <inkml:trace contextRef="#ctx0" brushRef="#br0" timeOffset="283106.0265">28914 14988 0,'0'0'0,"11"2"0,6 3 15,0 1-15,3-2 0,5 6 0,2-2 16,2 6-16,-5 0 0,-3 1 16,-2 1-16,-6-1 0,-3 0 0,-7-1 15,-4 3-15,-6-2 0,-3 0 16,-6 2-16,-6 1 0,0 0 15,1-4-15,-1 1 0,-1 1 16,1-1-16,-1-3 0,4 5 16,0 0-1,6 1-15,5 0 0,7-2 16,5 1-16,9-3 0,7 1 16,3-4-16,4 1 0,8-3 0,8 2 15,-2-1-15,-9-3 0,-8 0 16</inkml:trace>
  <inkml:trace contextRef="#ctx0" brushRef="#br0" timeOffset="283506.5304">29561 14558 0,'0'0'0,"8"-2"0,3 0 15,5 2-15,1-3 0,17 3 0,9 0 16,2 3-16,0-1 0,19 2 16,5 1-16,11-1 0,-4 3 15,17 4-15,2 6 0,-2-2 16,-3-1-16,6 1 0,-8 2 15,22 1-15,-20-4 0,-3 1 16,-2-1-16,-14 0 0,-10-3 16,-4-1-16,-4-3 0,-12-2 15,-6 1-15,-4-2 0,-4-4 0,-5 3 16,-3-2-16,-7-1 0,-3-4 16,-5 1-16,-2 2 0,-5-5 15,-1-2-15,-7-2 0,-5-3 16,-9-3-16,-8-2 0,7 2 15,8 7-15,3-1 0</inkml:trace>
  <inkml:trace contextRef="#ctx0" brushRef="#br0" timeOffset="283806.6764">29678 14919 0,'0'0'0,"-4"11"0,-2 6 16,0 1-16,-1 4 0,-4 11 15,-5 12-15,-1-1 0,0 2 0,-2 8 16,-1-1-16,2-4 0,2-6 16,-4 4-16,0-1 0,2-8 15,3-4-15,-2-6 0,1-2 16,2-5-16,3-3 0,3-7 15,0-1-15,2-6 0,1-1 16,-1 0-16,2-3 0,-2-6 16,0-2-16,-3-9 0,-3-5 15,-1-3-15,-2 4 0,4 3 0,1 4 16,3 0-16</inkml:trace>
  <inkml:trace contextRef="#ctx0" brushRef="#br0" timeOffset="284291.8165">29904 15030 0,'0'0'0,"9"7"16,3 4-16,2 3 0,0 0 0,4 7 15,-2 0-15,-1 4 0,-3-3 16,-10-1-16,-7-2 0,-1-2 15,-3-2-15,-7-5 0,-5-2 16,-2-2-16,-2-5 0,-2-1 16,1 0-16,1 0 0,0-4 15,0-3-15,3 0 0,5 2 0,2-4 16,3 1-16,1 1 16,4 0-16,4 0 0,2 1 0,2 1 15,6 2-15,4-1 0,1 1 16,4 3-16,1-1 15,0 1-15,8 1 0,1 2 0,-2 4 16,-2 0-16,1 5 16,-3 8-1,-2 1-15,-4 2 0,-3 0 0,-2-4 0,-3 5 16,-4 1-16,-2-2 0,-2-2 16,-1 0-16,-3 1 0,-2-1 15,-1 1-15,-3 0 0,-3 2 16,-1-2-16,0-6 0,0 0 15,2-2-15,1-1 0,1-2 0,1-3 16,0-1-16,4-6 0,3-5 16,0 4-16,2-2 15,0 0-15</inkml:trace>
  <inkml:trace contextRef="#ctx0" brushRef="#br0" timeOffset="284873.376">30450 15440 0,'0'0'16,"0"0"-16,0 0 0,10-24 0,-10 24 16,9-22-16,-4 11 0,1-1 15,-1-2-15,-1-3 0,-2-1 16,-1 1-16,-1 2 0,-2-2 15,-4 3-15,0 2 0,-1-1 0,-3 5 16,-2 0-16,-2 2 16,-3 2-16,-2 5 0,1 4 15,0 3-15,2 2 0,-2 5 0,0 2 16,1 2-16,-1 2 16,3 4-16,1 3 0,0 1 15,3-4-15,2 1 0,4-1 0,2 0 16,4-4-16,3 1 0,2-4 15,2-1-15,2-2 0,1-3 16,0-4-16,2-1 0,3-2 0,0-3 16,3-5-16,0-3 0,0-5 15,-3 0-15,0-3 16,-3 0-16,-1 0 0,0-1 16,-1 1-16,-1-1 0,-1 0 0,0-1 15,-2 1-15,0 4 0,-2 1 16,0 2-16,-2 1 0,-2 4 15,0-1-15,-1 4 0,0 0 16,-1 7-16,-1-3 0,-2 6 16,-2 0-16,2 1 0,-1 1 15,1 4-15,0 0 0,-1 4 0,2 1 16,0-2-16,0-1 0,1 2 16,0 0-16,0-2 15,1 0-15,-1-1 0,1-2 0,1-5 16,0-1-16,1-3 0,2-3 15,-1 1-15,0-1 0,-1-1 16</inkml:trace>
  <inkml:trace contextRef="#ctx0" brushRef="#br0" timeOffset="285056.6579">30664 15510 0,'0'0'0,"0"0"0,0 0 0,0 0 15,0 0-15,1 34 0,-1-34 16,2 28-16,-2-28 0,4 35 16,-4-16-16,0 2 0,0-1 0,0 0 15,1-2-15,0 1 0,-1-4 16,0-3-16</inkml:trace>
  <inkml:trace contextRef="#ctx0" brushRef="#br0" timeOffset="285624.4871">31127 15489 0,'0'0'0,"1"-6"16,0-5-16,1 1 0,-2-1 0,0-3 15,0-4-15,-2 3 0,0-2 16,0 2-16,-1 1 0,-1 0 15,1 3-15,-2 1 0,-3 3 16,-2 3-16,-1 0 0,-3 4 16,-3 3-16,1 1 0,-1 3 0,-1 1 15,1 5-15,0 1 0,2 1 16,-1 3-16,1 0 0,-2 7 16,3-1-16,3 1 0,3 1 15,3-4-15,1 2 0,3-6 16,2-3-16,2-1 15,0-3-15,1-1 0,3-3 0,1 0 16,1-3-16,-1-1 0,1-2 16,2-2-16,1-2 0,2-4 15,0-3-15,-1 1 0,-1-4 0,1 2 16,1-6-16,-3 5 0,-1-2 16,-2 3-16,0 1 0,-1-1 15,-2 0-15,0 1 0,-2 2 16,0 2-16,0-1 0,-1 5 15,0 0-15,-2 2 0,0 3 16,0 1-16,-1 0 0,-1 5 16,-3 0-16,1 5 0,1 4 15,-2 5-15,2-1 0,1 1 16,-1 5-16,2-3 0,0 4 0,1-2 16,0 1-16,-1 4 0,0-1 15,0-3-15,0-3 0,0-4 16,-2-4-16,2-5 0,1-5 15,0-1-15,0-1 0,0-1 16</inkml:trace>
  <inkml:trace contextRef="#ctx0" brushRef="#br0" timeOffset="286006.9848">31335 15758 0,'0'0'0,"0"0"0,22 7 15,-22-7-15,36 11 16,-18-4-16,-2 0 0,4 4 16,-1 2-16,-3-1 0,-1-1 0,-4 1 15,-2 1-15,-4 1 16,-3 0-16,-3-1 0,-2-1 16,-3-1-16,0-2 0,-4 0 0,-1 3 15,0-3-15,0 4 0,1-2 16,0 0-16,0-1 0,1 1 15,0 0-15,2 0 0,0-1 16,1-3-16,3 2 0,1-2 0,1 0 16,1-2-16,3 2 0,3 2 15,0-2-15,4 0 0,7 3 16,3 0-16,-1 1 0,2-2 16,4 2-16,1-3 0,1-2 15,-1-1-15,-1-3 0,1-2 16,4-3-16,-3-4 0,2-4 15,-1-3-15,-3 1 0,-7 4 16,-2 0-16</inkml:trace>
  <inkml:trace contextRef="#ctx0" brushRef="#br0" timeOffset="286153.9856">32243 15963 0,'0'0'0,"0"0"0,0 0 15,0 0-15,0 0 0,0 0 16,0 0-16,0 0 0,0 0 0,0 0 16,0 0-16,0 0 0</inkml:trace>
  <inkml:trace contextRef="#ctx0" brushRef="#br0" timeOffset="289723.5203">19495 15783 0,'0'0'0,"0"0"0,0 0 0,0 0 15,0 0-15,0 0 0,0 0 16,0 0-16,30 2 0,-30-2 0,32 1 15,-32-1-15,41 3 0,-17 0 16,3 2-16,0 2 0,2-1 16,5 6-16,-1-1 15,-4 5-15,-4 2 0,-6-2 16,-5 1-16,-4-3 0,-3-2 0,-8 4 16,-7 0-16,-6 2 0,-5-2 15,-13 5-15,-7-1 0,1-3 16,-1-2-16,-8 3 0,-1-2 15,5-2-15,5-3 0,4-4 16,3-3-16,6 1 0,7 0 0,4-4 16,6-3-16,5-2 0,8 2 15,4-3-15,4 0 0,6-1 16,3-1-16,5 3 0,5-1 16,4 0-16,2 0 0,6 1 15,-1 4-15,-1 1 0,-2 1 0,-5 2 16,-3 0-16,-6 3 15,-6 3-15,-4 3 0,-5 7 16,-2-2-16,-4-1 0,-3 2 0,-3-1 16,-3 2-16,-4 2 0,-6 3 15,-5 1-15,0-4 0,1 0 16,0-1-16,0 1 0,3-1 16,2 0-16,2-1 0,2 1 15,2-5-15,2-4 0,0-2 16</inkml:trace>
  <inkml:trace contextRef="#ctx0" brushRef="#br0" timeOffset="290323.4983">20551 16172 0,'0'0'0,"2"-9"15,0-2-15,0-2 0,1-1 0,0-8 16,0-5-16,-1 5 0,1-1 16,-1-7-16,-2 1 0,-1 1 15,0 5-15,-4 2 0,0 1 16,-3 2-16,-2 4 0,-4 3 16,-5 7-16,0 1 0,1 4 0,-3 5 15,-3 7-15,-1 1 16,-3 2-16,1 5 0,-1 4 15,3 0-15,2 5 0,-4 8 16,1 1-16,5-1 0,4-3 0,6 7 16,7-2-16,3-6 15,2-5-15,7-3 0,4-1 0,0-4 16,1-6-16,-1-4 0,0-4 16,2-3-16,0-1 0,6-4 15,3-3-15,-2-6 16,-2-4-16,-3-1 0,-1-2 0,-1 0 15,0 0-15,3-2 0,0 0 16,-1-3-16,-3-1 0,-1 3 16,-1 2-16,-3 2 0,-1 2 15,-2 5-15,0 1 0,-2 1 16,0 1-16,-1 2 0,1 4 16,-3 0-16,0 2 0,-3 3 15,1 3-15,-2 2 0,-2 4 16,0 2-16,-2 3 0,0 1 0,0 2 15,0-1-15,-1-1 0,0 3 16,-1 0-16,0 5 0,1-2 16,0 2-16,0-2 0,0-3 15,1-2-15,1-3 0,3-3 16,4-5-16,3-4 0,1-1 16,-2-1-16,0-1 0</inkml:trace>
  <inkml:trace contextRef="#ctx0" brushRef="#br0" timeOffset="290489.6295">20854 16442 0,'0'0'0,"0"0"16,0 0-16,-4 27 0,4-27 16,-11 28-16,2-12 0,-2 1 15,-2 0-15,-2 3 16,0 2-16,-5 4 0,0-2 0,4-4 0,1-2 15,3-4-15</inkml:trace>
  <inkml:trace contextRef="#ctx0" brushRef="#br0" timeOffset="292006.5125">21532 16137 0,'0'0'0,"0"0"15,0 0-15,0 0 0,0 0 0,0 0 16,0 0-16,0 0 0,0 0 16,0 0-16,0 0 15,0 0-15,0 0 0,0 0 0,23-6 16,-23 6-16,36 4 0,-14-1 16,2 1-16,1-1 0,3 0 0,9 3 15,3 1-15,-2-3 16,-3 1-16,0-2 0,-6 0 15,-6 0-15</inkml:trace>
  <inkml:trace contextRef="#ctx0" brushRef="#br0" timeOffset="292373.5451">22221 15943 0,'0'0'0,"0"0"0,0 0 16,30 1-16,-30-1 0,29 6 15,-11-2-15,-1 0 0,1 5 16,5 3-16,-1 1 0,-2 0 16,-4 1-16,-1 0 0,-4 4 15,-3-2-15,-4 0 0,-8 4 16,-7 1-16,-3-1 0,-1-2 0,-12 3 15,-5 0-15,0-1 16,2 1-16,-6-1 0,-1 2 16,-3 1-16,5-2 0,7-2 0,5-2 15,5-1-15,6-2 0,5-2 16,4-2-16,4-3 0,4-2 0,10-1 16,11 1-16,2-3 15,5 1-15,6-2 0,4-2 16,10 0-16,1 1 0,-12 0 15,-9 0-15,-8 0 0</inkml:trace>
  <inkml:trace contextRef="#ctx0" brushRef="#br0" timeOffset="292923.5678">23007 15844 0,'0'0'0,"0"0"0,0 0 16,0 0-16,0 0 0,0 0 15,25-15-15,-25 15 0,29-6 0,-7 4 16,6 0-16,2 2 0,1 0 16,15 0-16,7 0 15,0 3-15,0 1 0,18 3 0,3 0 16,5 3-16,-6-2 0,13 3 16,0 1-16,-12 1 0,-9-2 0,13 3 15,1-1-15,-7-3 0,-6-2 16,30 6-16,-9 1 15,-18-4-15,-13-2 0,4 2 16,2 2-16,-11-3 0,-8-3 0,0 1 16,1-2-16,-12-2 0,-6 2 15,-1 0-15,0 0 0,-4-3 16,-3-3-16,-5-3 0,-1 0 16,-7 3-16,-1 0 0,0 0 15,1-3-15,-3 2 0,0-3 0,-2 4 16,3-1-16,-5-2 15,0-1-15,-8-2 0,-7 1 16,-2-1-16,-2-1 0,-10-2 0,-8-3 16,7 1-16,7 2 0,4 2 15</inkml:trace>
  <inkml:trace contextRef="#ctx0" brushRef="#br0" timeOffset="293306.7503">22967 15856 0,'0'0'0,"0"0"0,0 0 0,0 0 15,-8 27-15,8-27 0,-6 27 16,3-11-16,1-2 0,0 6 15,-1 1-15,-2 2 0,1 2 0,-4 11 16,-1 6-16,0-3 0,0-2 16,-4 11-16,0 2 0,0-1 15,0-1-15,-5 7 0,0-5 16,1-5-16,-2-2 0,-1 3 16,3-4-16,3-7 0,4-4 0,3-5 15,0-3-15,2-5 0,0-4 16,2-5-16,1-4 15,-1-1-15,3-4 0,-3-4 0,0-7 16,-2-1-16,1-3 0,-2-5 16,1-4-16,-1-2 0,1-2 15,1 5-15,-1 5 0,2 3 16</inkml:trace>
  <inkml:trace contextRef="#ctx0" brushRef="#br0" timeOffset="293740.0914">23204 16103 0,'0'0'0,"0"0"15,0 0-15,33 8 0,-20-4 0,4 4 16,2 2 0,-1 2-16,2 1 0,2 3 0,-2 0 15,-4 0-15,-4-3 0,-7 0 16,-5 1-16,-3-2 0,-4-3 15,-3 1-15,-2-2 0,-2-1 16,-3 0-16,-4-2 0,-3-3 16,-1 2-16,3-1 0,3-1 0,4-2 15,1 0-15,4 0 0,3 0 16,0 0-16,4-2 0,3 2 16,2-1-16,6 2 0,3-1 15,3 1-15,1 0 0,3 4 16,-1 0-16,-1 3 0,1 1 15,-1 2-15,0-1 0,-3 0 0,-3 3 16,-2 2-16,-2 3 16,0 1-16,-5 2 0,-2 0 0,-4-2 15,-1 0-15,-8 5 0,-3 2 16,-3-2-16,-2 0 0,0-2 16,0-2-16,2-1 0,2-2 0,2 0 15,0-1-15,5-3 16,6-5-16,0-1 0,1-1 15,1-1-15</inkml:trace>
  <inkml:trace contextRef="#ctx0" brushRef="#br0" timeOffset="294290.6112">23894 16437 0,'0'0'0,"5"-6"16,-1 0-16,1-1 0,-1-2 0,2-6 15,-2-2-15,-2 0 0,-1-1 0,-1 1 16,-1 0-16,-2-1 0,-2 3 16,-2 0-16,-3 0 15,-1 3-15,-1 2 0,-2 2 0,1 5 16,-2 1-16,-4 5 0,-1 2 16,-1 3-16,1 2 0,0 3 15,-3 7-15,2 3 0,1 0 16,2 2-16,1 0 0,3 3 15,2 1-15,2 0 0,5 0 16,5 0-16,3-4 16,1-3-16,4 0 0,2-2 0,0-3 15,1-6-15,1-3 0,3-2 16,2-4-16,0-2 0,2-4 16,0-1-16,-3-4 0,0 0 0,-1-3 15,1 0-15,-2-2 0,-1-3 16,-1 1-16,-2-1 0,0-1 15,0 1-15,-2 1 16,-1 2-16,-2 4 0,-2 2 0,1 1 16,-2 1-16,-2 3 0,0 3 15,-5-1-15,0 5 16,-3 5-16,-2 4 0,1 1 16,2 1-16,-1 2 0,0 4 15,1-1-15,-1-1 0,-2 7 16,0 4-16,2-7 0,3-1 0,-1 2 15,2 0-15,1-2 0,0-1 16,2-2-16,1-1 16,1-5-16,2-2 0,-1-3 0,-1-1 15,0-1-15</inkml:trace>
  <inkml:trace contextRef="#ctx0" brushRef="#br0" timeOffset="294473.4643">24060 16649 0,'0'0'0,"0"0"16,0 0-16,0 0 0,0 0 0,-11 25 15,11-25-15,-11 18 0,11-18 16,-11 24-16,6-7 0,1-1 16,-1 1-16,3 0 0,1 1 15,0-3-15,0-2 0,0-1 0</inkml:trace>
  <inkml:trace contextRef="#ctx0" brushRef="#br0" timeOffset="295056.5612">24619 16528 0,'0'0'0,"0"0"0,2-18 16,-1 7-16,-1 0 0,0-8 15,-1-2-15,0-1 0,-1 1 16,-3 0-16,0 0 0,-2 3 0,-1 3 16,-1 0-16,-2 4 0,-3 1 15,0 1-15,-1 4 16,-2 2-16,0 3 0,0 3 0,-6 4 16,-2 3-16,2 3 0,1 4 15,3 1-15,3 2 0,2 5 16,1 1-16,3 2 0,2 0 15,1-1-15,3 0 0,0 2 16,3 0-16,1-3 0,2-2 0,3 0 16,0-2-16,2-6 0,1-1 15,3-2-15,1-2 0,3-4 16,2-2-16,-2-3 0,1-2 16,-1-2-16,1-3 0,-1 0 15,0-3-15,1-2 0,-2-4 0,1-1 16,-1-1-16,-1 0 15,-1-1-15,-1 1 0,-2 0 0,-1 1 16,-2 2-16,0 1 16,-2 2-16,1 0 0,-2 3 15,-1 3-15,-1 1 0,-1 3 0,0 0 16,-1 6 0,-2 3-16,-1 3 0,-2 2 15,1 1-15,-1 0 0,-1 3 16,1 2-16,0-1 0,1-1 0,1 4 15,4 3-15,-1-2 0,0-2 16,-1 2-16,0-3 16,1-2-16,0 0 0,4-5 0,4-3 15,-1-3-15,1-3 0,-3-1 16,1 0-16,-2 0 0</inkml:trace>
  <inkml:trace contextRef="#ctx0" brushRef="#br0" timeOffset="295356.5642">24877 16719 0,'0'0'0,"0"0"0,0 0 0,0 0 15,0 0-15,0 0 0,26 3 16,-26-3-16,0 0 0,0 0 16,17 14-16,-17-14 0,0 0 15,0 0-15,-8 24 0,8-24 16,0 0-16,-24 19 0,24-19 15,-22 16-15,22-16 0,-20 17 0,11-8 16,1 0-16,2-1 0,0 1 16,2 0-16,2 0 0,2-1 15,2 1-15,3 1 0,4 1 16,5 1-16,0-1 0,2 0 16,6 1-16,2-2 0,1-2 15,4-1-15,-5-2 0,-4 0 0,-4-2 16</inkml:trace>
  <inkml:trace contextRef="#ctx0" brushRef="#br0" timeOffset="295740.3617">25693 16552 0,'0'0'0,"0"0"0,0 0 16,24 2-16,-24-2 0,34 5 0,-8-1 16,1 0-16,3 2 0,12 3 15,3 1-15,-1 0 16,-1 0-16,11 5 0,1 2 0,2-1 16,-8-2-16,-5-3 0,-4-4 15,-7-1-15,-5-2 0,-7-1 16,-5-1-16,-2 0 0</inkml:trace>
  <inkml:trace contextRef="#ctx0" brushRef="#br0" timeOffset="295973.5316">26087 16381 0,'0'0'0,"0"0"0,0 0 16,-6 19-16,6-19 0,-4 24 0,1-6 16,1 2-16,0 0 0,-1 4 15,-1 3-15,0 6 0,0-1 16,0 5-16,1 4 0,1 6 16,0-4-16,1 2 0,1-1 15,0-7-15,0-7 0,0-6 16</inkml:trace>
  <inkml:trace contextRef="#ctx0" brushRef="#br0" timeOffset="296641.7327">27065 16697 0,'0'0'0,"5"-11"0,2-5 16,1 1-16,0 0 0,3-7 0,4-8 15,-2 0-15,-1-2 0,-2 1 16,-1-1-16,-4 3 0,0 2 0,-5-2 16,-3 3-16,-3 5 15,-1 5-15,-4 2 0,-3 3 16,1 6-16,0 2 0,-1 5 0,1 4 15,-2 2-15,-2 1 0,-1 4 16,0 3-16,-1 1 0,1 0 16,3 4-16,2 3 0,2 3 15,2 1-15,3 4 16,3 0-16,2-3 0,2-2 0,7 3 16,5-3-16,-1-1 0,-1-2 15,1-2-15,0-3 0,0-5 0,2-3 16,-1-1-16,0-3 15,0-4-15,3-4 0,0-3 16,1-4-16,-2 1 0,1-1 0,-2-2 16,-1-4-16,0 0 0,-2-2 15,-2-2-15,1-2 0,0 4 16,-1 1-16,0 0 0,0 1 16,0-1-16,1-1 0,-2 3 15,0 1-15,-2 3 0,-3 2 0,-2 2 16,-1 5-16,0 0 15,-3 0-15,-2 5 0,0 1 0,-2 1 16,-1 2-16,2 3 16,-1 1-16,1 3 0,-1 2 0,0 1 15,0 2-15,-1 2 0,1 1 16,2 1-16,0 0 0,2 6 16,1-2-16,2 1 0,2-2 15,0 0-15,0-2 0,1-3 16,-1-4-16,0-2 0,0-2 0,2-5 15,0-2-15,-1-2 0,0-2 16,-1 0-16</inkml:trace>
  <inkml:trace contextRef="#ctx0" brushRef="#br0" timeOffset="296990.0616">27574 16661 0,'0'0'0,"0"0"16,0 0-16,28 1 0,-28-1 0,22 3 16,-11-2-16,-1 2 0,0 0 15,-1 0-15,-1 1 0,0 0 16,-1-1-16,-4 1 0,-2 0 16,-1 1-16,-1 0 0,-2 2 15,-4 1-15,-2 0 0,-1 0 16,-2 1-16,-1 2 0,1 1 15,1 1-15,-1 4 0,1-1 16,2-1-16,1 1 0,3 0 0,0 0 16,3 0-16,2 0 0,4 0 15,6 0-15,2-1 0,3-3 16,0-1-16,2-2 0,0-1 16,1 0-16,2-2 0,2-2 15,-1-1-15,0-3 0,2-4 16,-2-3-16,-3 1 0,-4 2 0,-3 0 15</inkml:trace>
  <inkml:trace contextRef="#ctx0" brushRef="#br0" timeOffset="297190.3139">28079 16519 0,'0'0'0,"0"0"15,0 0-15,30-5 0,-19 3 0,6 0 16,4 1-16,1 1 0,0 1 15,9 1-15,1 1 16,1 1-16,0 0 0,4 4 0,-3 1 16,-2-2-16,-1-1 0,-4 0 15,-4 0-15,-4-2 0,-4-1 16,-3 0-16,-2-1 0,-2 0 16</inkml:trace>
  <inkml:trace contextRef="#ctx0" brushRef="#br0" timeOffset="297390.3385">28254 16817 0,'0'0'0,"7"5"0,5 1 16,4 1-16,0 1 0,10 2 15,2-1-15,0-1 0,0-1 0,0 0 16,2 0-16,5-1 0,-1-3 15,-6 0-15,-6-1 16,-3 0-16</inkml:trace>
  <inkml:trace contextRef="#ctx0" brushRef="#br0" timeOffset="297875.1341">29214 16647 0,'0'0'0,"0"0"0,0 0 16,0 0-16,0 0 0,0 0 0,0 0 15,0 0-15,0 0 0,0 0 16,0 0-16,0 0 0,0 0 16,0 0-16,0 0 0,-28 1 15,28-1-15,-26 10 0,26-10 16,-31 15-16,31-15 0,-30 18 15,16-6-15,2 1 0,1 1 0,-1 7 16,2 1-16,2-1 0,1-1 16,5 1-16,2 0 0,2 0 15,4-1-15,3-1 0,3 0 16,2-2-16,2-2 0,5 1 16,2-2-16,0-4 0,-1-2 0,1-2 15,1-3-15,-2 0 16,-2-3-16,2-4 0,2-6 15,-2 1-15,-1 0 0,-2-3 0,1-2 16,-2-2-16,-3 1 0,0 0 16,-2-1-16,-3-1 0,-1-3 15,-2-1-15,0-2 0,-4 2 16,-2 3-16,-2-2 0,-2 0 16,-3-1-16,-1 1 0,-5 1 15,-3-1-15,-2 2 0,-3 3 16,-4 2-16,-4 0 0,-4 1 15,-2 0-15,6 2 0,5 2 16,4 1-16</inkml:trace>
  <inkml:trace contextRef="#ctx0" brushRef="#br0" timeOffset="300809.2696">20454 14822 0,'0'0'0,"0"0"0,0 0 16,0 0-16,21-10 0,-21 10 0,0 0 16,0 0-16,23-4 0,-23 4 15,0 0-15,16 0 0,-10 0 16,-2 0-16,0 0 0,-1 0 16</inkml:trace>
  <inkml:trace contextRef="#ctx0" brushRef="#br0" timeOffset="304373.7923">28885 17252 0,'0'0'15,"0"0"-15,0 0 0,0 0 16,0 0-16,-21-13 0,21 13 16,0 0-16,-24-6 0,24 6 15,-27-6-15,10 3 0,-1 2 0,-1-2 16,-2 1-16,-1-1 0,-2 0 16,-5 0-16,-1 2 0,-2-1 15,-2 1-15,-4-1 16,0 0-16,-2 0 0,0 0 0,-8 0 15,0-1-15,0 1 0,-1-3 0,-10 1 16,0 0-16,4 0 16,2-2-16,-13 2 0,-3 1 15,8 2-15,6 4 0,-6-2 0,3 2 16,-1 0-16,2 0 0,2 1 16,2-1-16,0 1 0,0 1 15,-10 1-15,-6-1 16,5 2-16,4-1 0,-28 5 0,8 0 15,5-1-15,5 0 0,-1-1 16,1-1-16,1-2 0,1 0 16,-4-1-16,-2-2 0,7 0 0,4-2 15,0 1-15,2 0 0,3 2 16,3-1-16,-20 4 16,-13 3-16,12-3 0,9 0 15,-1-3-15,2 0 0,-3 0 16,-3 0-16,-7-4 0,-6-2 15,12-1-15,8-1 0,-5 1 16,-2 0-16,1-1 0,2 1 0,-6-2 16,-5-2-16,5 1 0,4 0 15,-6-2-15,-1 0 0,2 1 16,2 1-16,-2 1 0,-1 0 16,1 0-16,0 1 0,-1 2 15,-2 1-15,2-2 0,2-1 0,-4-1 16,-3 0-16,2-2 15,0-2-15,-3 2 0,-1 1 0,1 0 16,2-1-16,-17 1 16,-12-1-16,0 0 15,-1-1-15,28 1 0,16 3 0,-18-3 16,-13-3-16,12 1 0,10 0 0,-12 1 16,-9 1-16,8-1 15,5 0-15,-7-1 0,-3-1 16,6 4-16,8 4 0,-16-3 15,-9-1-15,15 1 0,9-2 0,-13 0 16,-11 0-16,17 3 0,10 2 16,-10 0-16,-8 1 0,17-2 15,13 0-15,-10-1 0,-6 0 16,9-3-16,8-1 0,-7 2 16,-4 2-16,11 0 0,8 0 0,-6-1 15,-4-2-15,11 0 16,7 1-16,-3-4 0,-3-1 15,8 1-15,5 1 0,2 3 16,1 2-16,6-1 0,4-2 0,0 3 16,2 0-16,6 3 0,4 1 15,4 1-15,3 0 0,0-1 16,1 0-16,-2-1 0,-1 2 16,5 1-16,2 0 15,-6-1-15,-4-1 0,3 0 0,1 0 16,0-3-16,1-1 0,4 1 15,0 0-15,2 2 0</inkml:trace>
  <inkml:trace contextRef="#ctx0" brushRef="#br0" timeOffset="314907.433">4660 13172 0,'0'0'0,"0"0"16,0 0-16,-27-1 0,27 1 0,-29 5 15,9 1-15,-1 2 16,1 2-16,-12 8 0,-1 3 15,1 3-15,0 0 0,-9 14 16,0 5-16,0-1 0,3-1 0,-6 17 16,2 7-16,1 4 0,7-7 15,-3 16-15,4 4 0,5-11 16,9-8-16,-1 35 0,7-5 16,6-14-16,3-11 0,6 5 15,4 2-15,5-11 0,4-5 0,7-4 16,4 1-16,-2-6 0,-4-4 15,17 1-15,12-1 16,-5-7-16,-1-7 0,-14-10 0,-11-7 16,-4-5-16</inkml:trace>
  <inkml:trace contextRef="#ctx0" brushRef="#br0" timeOffset="315406.8032">5192 13591 0,'0'0'0,"0"0"0,0 0 0,0 0 16,0 0-16,6-19 0,-6 19 15,19-10-15,-19 10 0,32-11 16,-11 6-16,1 1 0,4 1 0,5-1 15,7 1-15,6 0 16,0-1-16,17 1 0,2-1 16,-2 2-16,1 2 0,11-1 0,-3 1 15,-4 0-15,-7 2 0,13 1 16,-1 0-16,-7 0 0,-6 1 16,3 0-16,-6-1 0,-8-1 15,-6 0-15,-5-1 0,-2 0 16,-8 0-16,-8 2 0,-3-3 15,-5-1-15,-4 2 0,0 0 0,-6-1 16,-3-3-16,-6-1 0,-7-2 16,6 1-16,0 1 0,3 2 15</inkml:trace>
  <inkml:trace contextRef="#ctx0" brushRef="#br0" timeOffset="315791.8128">5327 13626 0,'0'0'0,"0"0"16,-5 18-16,0-4 0,2 2 0,-6 10 15,-1 3-15,-1 3 0,-2 0 0,-1 14 16,2 4-16,-1-2 0,4-2 15,-1 10-15,1 1 16,0-2-16,-1-2 0,0 6 16,-1-3-16,3-9 0,0-5 0,-1-3 15,1-3-15,-2-4 0,2-2 16,2-5-16,-1-3 0,2-6 16,0-7-16,2 0 0,1-4 15,-2-3-15,0-6 0,-3-3 16,-1-5-16,1 3 0,-2-2 0,0-7 15,-2-6-15,0 2 16,0-3-16,2-4 0,1-3 16,-2-6-16,0 1 0,3 7 0,-1 7 15,4 5-15</inkml:trace>
  <inkml:trace contextRef="#ctx0" brushRef="#br0" timeOffset="316274.06">5605 13830 0,'0'0'0,"8"3"16,3 3-16,1 0 0,1 2 0,9 4 16,4 0-16,-3 3 15,-2 0-15,1 7 0,-4 0 16,-4-1-16,-5-2 0,-5-2 0,-4 0 15,-8-3-15,-6-2 0,-6 0 16,-4 1-16,-5-5 0,-3 0 16,-2-1-16,-2-3 0,-2-2 15,1 0-15,-6-1 0,4 1 0,7-2 16,5-1-16,6-1 0,5 0 16,4 1-16,0 0 0,6-1 15,5-3-15,7 3 16,4-2-16,6 1 0,6-3 0,4 3 15,1 2-15,3 2 0,3 3 16,0 1-16,-1 0 0,0 4 16,1 2-16,-3 1 15,-2 1-15,0 6 0,-2 1 0,-7 0 16,-3-1-16,-5 3 0,-4 1 16,-6 4-16,-2-2 0,-9-3 15,-5 0-15,-1-1 0,-3 0 16,0 0-16,-1 2 0,-2-2 15,-3 0-15,3-4 0,0-1 0,3-4 16,6-3-16,2-3 16</inkml:trace>
  <inkml:trace contextRef="#ctx0" brushRef="#br0" timeOffset="316907.0002">6276 14155 0,'0'0'16,"3"-7"-16,0-1 0,1 0 15,-1-3-15,0-1 0,-1-3 0,1-3 16,-2-6-16,-2 2 16,-2 2-16,-3-1 15,-3 1-15,-1 1 0,-1 3 0,-2 0 16,-3 2-16,2 4 0,-1 2 0,-9 2 15,-3 5-15,2 4 16,-1 1-16,2 6 0,1 4 16,-2 1-16,6 1 0,-3 6 0,-3 6 15,5-2-15,3-1 0,-1 9 16,6-3-16,2-1 0,2-3 16,6-1-16,4 1 15,2-4-15,0-1 0,6-1 0,2-2 16,-2-2-16,1-1 0,1-5 15,3-2-15,-4-2 0,0-4 16,0-3-16,3-3 16,-2-3-16,2-2 0,2 0 0,3-4 15,-3-1-15,0-1 0,-2 0 16,-1-3-16,0 0 0,1 1 0,-2-2 16,0 1-16,-1 0 0,0 1 15,-2 2-15,0 1 16,-2 3-16,0 1 0,-2 2 15,0 1-15,-2 2 0,0 2 16,0-1-16,-3 3 0,0 0 16,0 0-16,-3 5 0,2 3 15,-1-1-15,1 0 0,-3 3 16,0 1-16,1 2 0,-1-2 0,-2 6 16,2 1-16,-1-2 0,1 1 15,1 0-15,-1-1 0,1 0 16,1 0-16,1-2 0,1-1 15,0-2-15,0 0 0,-3-4 16,3 0-16,3-3 0,0 0 0,-2-2 16,1 2-16,2-3 0</inkml:trace>
  <inkml:trace contextRef="#ctx0" brushRef="#br0" timeOffset="317190.2827">6471 14260 0,'0'0'0,"0"0"16,0 0-16,0 0 0,0 25 0,0-25 15,-1 24-15,1-24 0,-6 25 16,3-12-16,-1 2 0,-1-1 16,1 0-16,-1-1 0,1 0 15,-2 1-15,1 0 0,-1 0 16,1-3-16,0-1 0,1 1 15,1-3-15,-1-1 0,2 0 0,0-4 16,0 2-16,0 1 16,-1-3-16,1-1 0,2-2 15,1 2-15,4-2 0,1 0 0,0 0 16,-1 0-16,0-2 0</inkml:trace>
  <inkml:trace contextRef="#ctx0" brushRef="#br0" timeOffset="317507.3751">7003 14169 0,'0'0'0,"0"0"16,0 0-16,23-2 0,-23 2 15,27-1-15,-27 1 0,35-2 16,-14 2-16,1 0 0,3 1 16,4-1-16,0 2 0,0-2 15,1 0-15,-3 0 0,-1 0 0,-2 0 16,-4 0-16,-1 0 0,0 0 15,-3 0-15,-3 0 0,-2 0 16</inkml:trace>
  <inkml:trace contextRef="#ctx0" brushRef="#br0" timeOffset="317840.9762">8081 13723 0,'0'0'0,"9"-1"16,3-1-16,3 1 0,2 1 0,13 0 16,5-1-16,-1 1 15,0-1-15,15 2 16,6 2-16,-5 0 0,-3 0 0,9 2 15,-1-1-15,0 0 16,1 0-16,-10-1 0,-7-1 0,-3-1 16,-7 1-16,-8-1 15,-5 0-15,-4-3 16,-5-4-16,-8 0 0,-5-2 0,-14-5 16,-9-3-1,9 5-15,3 3 0,4 0 0</inkml:trace>
  <inkml:trace contextRef="#ctx0" brushRef="#br0" timeOffset="318190.171">8108 13845 0,'0'0'16,"0"0"-16,-2 21 0,2-21 15,-2 30-15,0-8 0,-1 6 0,-3 9 16,-1 2-16,-3 2 0,-2 3 15,-5 7-15,1-1 0,-1 11 16,-2-4-16,1-6 0,2-4 16,-1 6-16,0-3 0,2-5 15,3-5-15,-1-5 0,1-3 16,0-10-16,2-3 0,2-3 16,2-4-16,2-5 0,0 0 0,0-4 15,2-3-15,-2-3 0,-3-1 16,2-3-16,-2-4 0,0-3 15,1-4-15,-2-3 16,-2-5-16,-2-2 0,-2-1 0,-1-3 16,0 0-16,-4-5 0,1 3 15,3-1-15,-2 2 0,5 6 16,3 7-16,2 4 0</inkml:trace>
  <inkml:trace contextRef="#ctx0" brushRef="#br0" timeOffset="318912.9481">8588 14501 0,'0'0'0,"0"0"0,0 0 0,10-23 16,-6 14-16,2-5 0,1-1 15,-1-2-15,3-2 0,-3-6 16,-2 1-16,-2-2 0,-1 2 0,-2-1 16,-1 0-16,-2 3 0,-2 3 15,-3-5-15,-1 3 0,-1 3 16,-1 4-16,-3 1 0,-4 3 15,0 3-15,-3 4 16,6 3-16,-2 2 0,1 4 0,2-1 16,-6 7-16,0 3 0,1 3 0,0-1 15,4 5-15,2 1 16,2 4-16,1-1 0,5 5 16,1-2-16,2 1 0,3-3 0,1 5 15,4-3-15,1-4 0,4-4 16,0 0-16,2-1 0,-2-7 15,0-2-15,0-3 16,0 1-16,-1-5 0,0 3 0,1-7 16,1 0-16,1-4 0,0-3 0,3-3 15,3-3 1,-5 2-16,-1 0 0,3-5 0,-1 0 16,-2 0-16,-1-1 0,0 2 15,0-3-15,0 2 0,0 1 0,-2 1 16,0 2-16,-1 0 0,-2-1 15,0 6-15,-2 0 0,-1 3 16,0-1-16,-3 5 0,0 0 16,1 2-16,-1 3 0,-3 1 15,1 4-15,-1 1 0,-1-2 0,-1 3 16,1 1-16,-1 1 16,1 2-16,0-1 0,0 4 15,1-3-15,1-2 0,-1-1 16,1 3-16,1-2 0,0 0 15,0-2-15,1-2 0,0-3 16,0 0-16,0-3 0,0-4 16,2 1-16,0-2 0,-2 1 0,4-4 15,-4 4-15</inkml:trace>
  <inkml:trace contextRef="#ctx0" brushRef="#br0" timeOffset="319207.2645">8806 14417 0,'0'0'16,"0"0"-16,0 0 0,27-1 15,-27 1-15,26 1 0,-9 1 16,1-2-16,1 3 0,0-2 16,-1 4-16,2 0 0,-3 2 0,-2-3 15,-3 3-15,-2 0 0,-3 0 16,-2 1-16,-3 2 0,-3-3 16,-3 0-16,-4-1 0,-3 3 15,-4-1-15,0 1 0,2 2 16,0-2-16,0 0 0,2 0 15,3 0-15,0 0 0,2 0 16,4 1-16,4-2 16,4 3-16,8 0 0,6 0 15,0-2-15,0-4 0,5-2 16,6-3-16,-2-1 0,-3-2 16,1-1-16,-5 2 0,-5 1 15</inkml:trace>
  <inkml:trace contextRef="#ctx0" brushRef="#br0" timeOffset="319640.2757">9420 13610 0,'0'0'0,"0"0"0,0 0 16,22 5-16,-22-5 0,27 14 16,-8 0-16,1 1 0,2 3 15,5 9-15,1 4 16,-3 0-16,-3 1 0,5 11 0,-2 4 16,-3 1-16,-3 0 0,0 9 15,-4-3-15,-4 3 0,-4 0 0,-3 7 16,-3-2-16,-3-6 0,-2-5 15,-6 9-15,-3-2 16,-1-2-16,0-5 0,-2-2 0,-4-6 16,0-2-16,0-3 0,-1 1 15,-1-3-15,3-5 0,4-5 16,-4-1-16,-1 0 16,6-4-16,2-6 15,4-5-15,1-3 0,4-2 0,1-2 16,-1-4-16,-1-6 0,2-3 15,4-5-15,-1 5 0,0 0 0,1 3 16</inkml:trace>
  <inkml:trace contextRef="#ctx0" brushRef="#br0" timeOffset="319840.58">10083 14323 0,'0'0'0,"12"3"0,4-2 16,2 2-16,0 0 0,11 4 15,3-2-15,-1 2 0,-2 0 0,7 5 16,0 1 0,-4-2-16,-4-2 0,-6-1 0,-4-1 15,-4-4-15</inkml:trace>
  <inkml:trace contextRef="#ctx0" brushRef="#br0" timeOffset="320007.5831">10031 14615 0,'0'0'16,"0"0"-16,0 0 0,30 12 15,-10-6-15,5 1 0,3 0 16,11 1-16,-1 0 0,5-2 15,4-3-15,0 1 0,-8-1 0,-8 1 16</inkml:trace>
  <inkml:trace contextRef="#ctx0" brushRef="#br0" timeOffset="320474.3299">11152 14458 0,'0'0'0,"0"0"0,0 0 16,0 0-16,0 0 0,0 0 0,-29-9 15,29 9-15,-24 2 0,24-2 16,-31 5-16,12 1 0,-1 1 0,-1 0 16,0 4-16,1 0 0,1 3 15,-3 5-15,2 4 0,4-1 16,0 0-16,4 2 0,2-2 15,3-1-15,3 1 0,2 7 16,3 0-16,1-2 0,3-4 16,6 2-16,5 2 15,4-4-15,3 1 0,1-3 0,2-5 16,2-3-16,4-2 0,8-1 16,0-3-16,-8-6 15,0-1-15,2-4 0,-3-6 0,-4-1 16,-2-1-16,-2-2 0,-2 0 15,-2-3-15,-4-2 0,-2-1 16,-1-2-16,-2 0 0,-2 1 16,-6-1-16,-4 1 0,-4-3 0,-2 1 15,-4-2-15,-3-2 16,-6 5-16,-4 3 0,-5-2 16,-3-3-16,-4 3 0,-5 2 0,9 4 15,7 3-15,6 3 0</inkml:trace>
  <inkml:trace contextRef="#ctx0" brushRef="#br0" timeOffset="322525.4112">19733 16467 0,'0'0'0,"0"0"16,0 0-16,0 0 0,0 0 0,24-11 16,-24 11-16,0 0 0</inkml:trace>
  <inkml:trace contextRef="#ctx0" brushRef="#br0" timeOffset="322695.1452">19823 16638 0,'0'0'0,"0"0"0,0 0 16,0 0-16,0 0 0,0 0 0,0 0 16,0 0-16</inkml:trace>
  <inkml:trace contextRef="#ctx0" brushRef="#br0" timeOffset="322834.7056">19814 16668 0,'0'0'0,"0"0"0,0 0 16,0 0-16,0 0 0,0 0 0,0 0 15,0 0-15</inkml:trace>
  <inkml:trace contextRef="#ctx0" brushRef="#br0" timeOffset="324045.2221">26467 17249 0,'0'0'0,"0"0"0,0 0 0,0 0 16,0 0-16,-1-33 0,-2 14 15,3 19-15,-5-33 0,3 20 0</inkml:trace>
  <inkml:trace contextRef="#ctx0" brushRef="#br0" timeOffset="324627.1886">23140 16509 0,'0'0'0,"0"0"0,0 0 16,0 0-16</inkml:trace>
  <inkml:trace contextRef="#ctx0" brushRef="#br0" timeOffset="327124.4621">5318 15384 0,'0'0'0,"0"0"0,0 0 15,0 0-15,34-5 0,-13 2 0,7-1 16,5 1-16,0 0 0,19 2 15,6 0-15,-1-1 0,2 2 16,18-1-16,11-2 16,-12 7-16,-7 0 0,7 3 0,-3 2 15,-7-1-15,-8-1 0,1 1 0,-8-1 16,-10 0-16,-9-1 0,-5-2 16,-1-3-16,-10-1 0,-5 2 15,-9-1-15,-5-1 0,-6-3 16,-4-4-16,4 5 0,3-1 15,0 0-15</inkml:trace>
  <inkml:trace contextRef="#ctx0" brushRef="#br0" timeOffset="327407.6379">5357 15544 0,'0'0'16,"-2"9"-16,-1 4 0,0 4 16,-2 1-16,0 11 0,-2 3 15,-1 4-15,-1-1 0,-2 14 16,0 1-16,0-2 0,-1-3 0,-2 10 16,-1-2-16,3-4 0,2-7 15,-2 5-15,-1-4 0,2-5 16,1-4-16,-1-6 0,0-4 15,1-7-15,3-4 0,1-5 16,-1-5-16,4-8 0,1-5 16,-1 2-16,2 1 0,-1 2 0</inkml:trace>
  <inkml:trace contextRef="#ctx0" brushRef="#br0" timeOffset="327840.4529">5564 15708 0,'0'0'0,"0"0"0,0 0 15,24 15-15,-24-15 0,21 14 0,-9-2 16,-2 0-16,1 1 0,1 7 16,-1 5-16,-4-4 0,-1 1 15,-5-1-15,-2 1 0,-6-1 16,1-3-16,-6 1 0,-7-2 15,1-1-15,1 0 0,-5-2 16,1-2-16,1-2 0,1-2 0,2-3 16,3-1-16,2-2 0,4-1 15,3-4-15,4-2 16,1 1-16,3-1 0,4-1 0,2 1 16,4-2-16,2 3 0,4 1 15,2 2-15,0-1 0,-1 2 16,-2 2-16,1 2 0,-2 2 15,-2 2-15,3 3 0,-5 0 16,-4 0-16,-2-2 0,-2 5 16,-3 4-16,-3 3 0,-3-1 15,-2 9-15,-4-1 0,0 1 0,-1-1 16,-2-1-16,-5 1 0,4-6 16,3-4-16,3-4 15</inkml:trace>
  <inkml:trace contextRef="#ctx0" brushRef="#br0" timeOffset="328407.7213">6208 16103 0,'0'0'0,"2"-8"0,0-4 15,1-1-15,-3-2 0,1-7 0,-1-1 16,-1-1-16,-1 0 0,-4-5 15,-1 2-15,-3 4 0,1 5 0,-1 2 16,-4 4 0,-3 4-16,1 1 0,-3 4 0,1 5 15,2 3-15,0 5 0,2 5 16,2 7-16,-2-1 0,3 2 16,3 4-16,1 5 0,3-2 15,4-1-15,0 1 0,1 2 16,3 2-16,0-1 0,3-7 15,2-1-15,1-3 0,2-2 0,-3-5 16,-1-3-16,0-6 0,2-3 16,2-4-16,4-3 0,-5-1 15,0-4-15,0-3 16,0-5-16,0-3 0,0-2 0,0 0 16,-1 2-16,1-3 0,0 0 15,-3-2-15,-4 3 0,2 1 16,-1 0-16,1 5 0,-2 3 15,-1 2-15,1 1 0,-1 6 16,-3-1-16,0 5 0,0 0 0,0 2 16,0 5-16,0 4 0,0 0 15,-3 4-15,-1 3 0,-1 2 16,-1 2-16,2 2 0,1 2 16,-1 0-16,1 1 0,-1 5 15,-2-1-15,2-1 0,3-2 16,-3-3-16,-1-1 0,1-5 15,1 0-15,2-3 0,1-2 16,1-5-16,1-5 0,2 0 0,-3-1 16,1-1-16</inkml:trace>
  <inkml:trace contextRef="#ctx0" brushRef="#br0" timeOffset="328607.7264">6515 16302 0,'0'0'0,"0"0"0,0 0 16,3 22-16,-3-22 0,4 25 0,-4-11 15,0 3-15,0 1 0,0 0 16,0 1-16,-4-1 0,2-1 16,-1 3-16,1-3 0,-1-4 15,1-2-15,0-2 0,1-2 16,-1-1-16</inkml:trace>
  <inkml:trace contextRef="#ctx0" brushRef="#br0" timeOffset="328792.7296">6997 15937 0,'0'0'0,"0"0"16,25-2-16,-9 0 0,-1 2 0,6 2 15,4-2-15,7 2 16,0-1-16,-2 0 0,1 0 0,3 2 16,-4-2-16,-6 3 0,-4-3 15,-2 1-15</inkml:trace>
  <inkml:trace contextRef="#ctx0" brushRef="#br0" timeOffset="328957.7472">6977 16133 0,'0'0'0,"0"0"0,0 0 16,34 7-16,-14-3 0,7 0 15,6 0-15,0 1 0,3 0 16,15-2-16,0 0 0,-1-1 16,-8 0-16,-8 0 0</inkml:trace>
  <inkml:trace contextRef="#ctx0" brushRef="#br0" timeOffset="329224.177">7847 15519 0,'0'0'0,"0"0"0,0 0 15,34 3-15,-16-3 0,5 0 16,6 6-16,9-1 0,3-1 16,2-1-16,3-2 0,9 5 15,-4 0-15,8-1 0,-2 2 16,-7 0-16,-6 0 0,-6-3 16,-3 3-16,-8-7 0,-4-3 0,-5 3 15,-5-1-15,-2 1 16</inkml:trace>
  <inkml:trace contextRef="#ctx0" brushRef="#br0" timeOffset="329524.1498">7861 15750 0,'0'0'0,"-3"10"0,-3 6 16,0 2-16,0 3 0,-1 15 0,-2 5 15,0 9-15,1-2 0,-3 18 16,0 4-16,0-8 0,0-5 16,-1 11-16,1 0 0,0-9 0,-2-7 15,2 5-15,3-5 16,2-11-16,0-7 0,-1-6 16,0-3-16,2-5 0,2-4 0,1-6 15,1-4-15,1-6 0,-4-4 16,0-6-16,-3-3 0,1-6 15,-1-3-15,-1-6 0,1-4 16,-2-1-16,-1 0 0,2 5 16,2 7-16,1 5 0</inkml:trace>
  <inkml:trace contextRef="#ctx0" brushRef="#br0" timeOffset="330207.3307">8543 16418 0,'0'0'0,"0"0"0,0 0 0,0 0 15,10-27-15,-10 27 0,4-29 16,-2 14-16,0 0 0,-2-5 16,-2-4-16,0 1 0,-3 3 15,-4-6-15,-2-1 0,-1 4 0,-1 2 16,-1-1-16,1 4 16,-1 2-16,-2 4 0,-5-1 0,-2 4 15,2 5-15,0 1 0,3 6 16,-2 5-16,2 2 0,3 0 0,-1 7 15,2 5-15,2 1 16,2 2-16,2 3 0,4 4 16,0-3-16,4 1 0,4 2 15,1-2-15,2-1 0,-1-2 0,2 0 16,2-2-16,1-3 0,-2-4 16,2-3-16,1-4 0,0-4 15,-1-2-15,4-3 0,-2-3 16,0-3-16,-1-2 0,1-4 15,1-4-15,-1 1 16,0 0-16,1-1 0,2 0 0,-3-1 16,-1-1-16,-1-1 0,-1-2 15,0 2-15,0 2 0,-1 2 16,-3 1-16,0 2 0,-3 1 0,1 3 16,-1 1-16,-2 3 0,-1 2 15,0 0-15,0 7 0,-2 1 16,0 1-16,-1 4 0,0 1 15,1 2-15,1 2 0,0 1 16,-2 2-16,2 0 0,0 0 0,0 0 16,0 1-16,1-1 15,0 0-15,1 2 0,0-1 16,1-2-16,2-1 0,-1-4 0,0-3 16,0-4-16,-1-1 0,0-1 15</inkml:trace>
  <inkml:trace contextRef="#ctx0" brushRef="#br0" timeOffset="330507.3361">8898 16443 0,'0'0'0,"0"0"0,0 0 16,0 0-16,22-2 0,-22 2 0,21 3 15,-9-1-15,0 1 0,0 1 16,-1 2-16,-2 0 0,-1 0 15,-2 2-15,-3 1 0,-3 0 16,-2 0-16,-3 0 0,-1 0 16,-1-1-16,0 0 0,0 1 15,-1 1-15,1 0 0,1-2 0,-1 3 16,2 0-16,1-4 16,1-1-16,2 0 0,2 2 0,6-1 15,4-1-15,5 0 0,6 0 16,10 0-16,5 0 0,-7 0 15,-4-2-15,-4 0 16</inkml:trace>
  <inkml:trace contextRef="#ctx0" brushRef="#br0" timeOffset="330875.2752">9857 15935 0,'0'0'0,"0"0"0,0 0 0,0 0 15,25-16-15,-25 16 0,36-11 16,-9 6-16,2 1 0,4-1 16,4 3-16,9-1 0,-1 0 0,12 2 15,-1 1-15,-3 2 0,-4 1 16,11 3-16,-1-1 0,-8 1 16,-7-1-16,-4 2 0,-3 0 15,-5-1-15,-4-2 0,-10-1 16,-8 0-16,-6-2 0,-4-1 15,0 0-15,0 0 0,0 0 16</inkml:trace>
  <inkml:trace contextRef="#ctx0" brushRef="#br0" timeOffset="331126.4479">9744 16019 0,'0'0'0,"0"0"15,0 0-15,0 0 0,0 0 16,0 0-16,30 14 0,-30-14 16,36 7-16,-12-4 0,6 1 15,4 2-15,4-1 0,15 2 16,3-2-16,0 1 0,-1 0 0,13 0 16,-2 1-16,8-1 0,-5 1 15,-2 0-15,-10-2 0,-13-3 16,-9-3-16,-11-3 0,-7-1 15,-5 0-15,-3 2 0,-3 0 16</inkml:trace>
  <inkml:trace contextRef="#ctx0" brushRef="#br0" timeOffset="331407.6286">10546 15785 0,'0'0'0,"0"0"15,0 0-15,24 1 0,-24-1 16,33 6-16,-13-2 0,2 1 16,1 4-16,1 0 0,2 4 15,4 3-15,0 1 0,-1 1 16,-2 0-16,2 3 0,-4-3 0,-6 4 16,-6 1-16,-5-2 0,-6-1 15,-6 1-15,-6 0 0,-2 1 16,-4 1-16,-6 0 0,-4-1 15,-2 0-15,1-4 0,-5 6 16,1-3-16,7-4 0,5-4 0,4-2 16</inkml:trace>
  <inkml:trace contextRef="#ctx0" brushRef="#br0" timeOffset="332058.0265">11674 16212 0,'0'0'0,"0"0"0,13-18 15,-4 7-15,1 0 0,4-5 16,1-1-16,-1-3 0,-2-2 0,1-6 16,-2-1-16,-2 2 0,-1-1 15,-3 1-15,-2-1 0,-2 2 16,-1 1-16,-2 4 0,-2-1 15,-3 5-15,0 2 0,-8 3 16,-4 3-16,2 2 0,-2 0 0,-3 6 16,-3 5-16,0 0 0,2 3 15,0 4-15,0 3 16,0 7-16,1 1 0,0 3 16,0 4-16,4-2 0,3-1 0,0 6 15,3 4-15,4 0 0,5 1 16,5 2-16,5 1 15,2-4-15,2-3 0,3-1 0,0-7 16,2-2-16,0-2 0,5-6 16,5-2-16,-6-5 0,-1-2 15,5-8-15,1-5 16,1-2-16,2-4 16,-5 0-16,-3-2 0,-2-1 0,-3-2 15,-2 0-15,-2-3 0,-1 1 16,-1-3-16,-1 0 0,-2 3 15,0 0-15,-2 1 0,1 3 16,-1 3-16,-1 2 0,0 1 16,-3 3-16,-1 4 0,1 3 15,0 0-15,0 0 0,-4 6 0,2-2 16,0 5-16,-2 0 16,1 0-16,0 7 0,0 3 15,0 1-15,1-2 0,0 4 16,0 4-16,0-3 0,0-1 0,0 6 15,0 1-15,1-3 0,-1-2 0,2 0 16,1 0-16,1-2 16,0-3-16,2-4 0,1-5 15,-1-2-15,0-1 0,-2-1 16</inkml:trace>
  <inkml:trace contextRef="#ctx0" brushRef="#br0" timeOffset="332357.8711">12090 16254 0,'0'0'16,"0"0"-16,0 0 0,0 0 15,0 0-15,27 1 0,-27-1 16,0 0-16,23 6 0,-23-6 16,18 6-16,-9 0 0,1 1 0,-3 1 15,-1 2-15,-3 0 0,-2 2 16,-1-2-16,-2 0 0,-1 2 15,-2-1-15,0 2 0,-1-2 16,1 0-16,-1 0 0,1 2 16,0 0-16,1 0 0,1-2 0,0 0 15,1-2-15,1-1 16,1 0-16,3-1 0,3 0 16,4-1-16,3 0 0,4-2 15,1-2-15,-1 1 0,-3-2 16,-1 1-16</inkml:trace>
  <inkml:trace contextRef="#ctx0" brushRef="#br0" timeOffset="332574.5467">12489 16004 0,'0'0'15,"0"0"-15,0 0 0,17-12 16,-17 12-16,26-4 0,-26 4 15,30-7-15,-13 2 0,3 3 16,3 1-16,-1 0 0,-1 2 0,7-1 16,-2 0-16,-2 2 15,-2 2-15,0 0 0,0-1 0,-3 1 16,-3 0-16,-3 0 0,-2-1 16,-2-1-16</inkml:trace>
  <inkml:trace contextRef="#ctx0" brushRef="#br0" timeOffset="332773.9494">12553 16174 0,'0'0'0,"0"0"0,0 0 16,0 0-16,29 9 0,-29-9 0,40 12 15,-17-5-15,1-1 0,3 1 16,3 0-16,7 1 0,0-2 15,0-2-15,2-1 0,-4-3 16,-2-3-16,1 3 0,-6-2 16,-6 1-16</inkml:trace>
  <inkml:trace contextRef="#ctx0" brushRef="#br0" timeOffset="333290.8443">13399 15740 0,'0'0'0,"0"0"16,0 0-16,23 4 0,-23-4 0,23 7 15,-7 0-15,2 4 0,1-1 16,-1 4-16,2 3 0,3 3 16,-1 0-16,-3-1 0,-2 2 15,-5-3-15,-2-2 0,-7 2 16,-5 0-16,-4-2 0,-1-2 15,-8 1-15,-5-3 0,-6 0 0,-2-4 16,-2-1-16,-4 0 16,1-3-16,1-2 0,3-2 0,0-1 15,2 2-15,3 0 0,4 1 16,4-2-16,4 0 0,2 0 16,2 1-16,3 1 0,6 2 15,4 1-15,4 1 0,3 1 16,6 3-16,4 0 0,8 7 15,2 3-15,3 0 0,2 1 0,-1 3 16,-3 2-16,3 5 0,-3-1 16,-2-1-16,-2 0 0,-7-1 15,-6-1-15,-8 4 16,-7 2-16,-4-6 0,-3-4 16,-4-2-16,-2-2 0,-4 0 0,-3 1 15,-5-2-15,-4-1 0,3-3 16,2-3-16,1 1 0,2-2 15,2-1-15,3-2 0,3-2 16,3-1-16,6 2 0,7 0 16,-2-2-16,0-1 0,-1 0 0</inkml:trace>
  <inkml:trace contextRef="#ctx0" brushRef="#br0" timeOffset="333890.4362">14209 16469 0,'0'0'0,"5"-7"0,3-3 16,0-3-16,0-2 0,3-7 16,2 0-16,2-7 0,0 1 0,-3 0 15,-1-2-15,-2 4 0,-2 0 16,-1 3-16,-2 3 16,0 2-16,-2-1 0,-4 5 0,-4 1 15,-2 3-15,-3 3 0,-1 1 16,-1 4-16,-1 1 0,-2 3 15,-4 2-15,-3 3 0,1 4 16,1 3-16,2 4 0,2 3 16,-1 1-16,2 1 0,-1 1 15,2 1-15,-1 1 0,1 2 0,0-1 16,2 0-16,3 5 0,4-1 16,4-2-16,7-3 15,0-4-15,2-4 0,3-1 0,2-2 16,-2-4-16,0-1 0,3-3 15,3-3-15,1-1 0,4 0 16,1-3-16,1-4 16,-2 0-16,-1 1 0,2-4 0,0-4 15,-3-2-15,-2-1 0,-1-4 16,2-2-16,-3 3 0,-2 2 16,-2 1-16,-1 2 0,-1 0 15,-2 1-15,-2 4 0,0 0 0,-2 3 16,-1 0-16,-2 4 0,2 1 15,-2 2-15,0 2 0,-1 2 16,0 2-16,0 3 0,-1 3 16,0 2-16,-2 2 0,1 0 15,0-1-15,0 0 0,-1 0 16,2 0-16,0 0 0,0 0 16,-1 0-16,2-2 0,0-2 0,0-1 15,0-3-15,0-2 0,1-1 16,0-1-16,1-2 0,1-1 15,1-2-15,0 0 0,-3-1 16,2 1-16</inkml:trace>
  <inkml:trace contextRef="#ctx0" brushRef="#br0" timeOffset="334151.444">14742 16657 0,'0'0'0,"0"0"15,0 0-15,0 20 0,0-20 0,0 20 16,0-20-16,-2 27 0,1-10 16,0-1-16,0 1 0,0 1 15,0-1-15,0 0 0,0-1 16,0 4-16,1-2 0,0 0 16,0-1-16,0-2 0,0-3 0,0-1 15,0-3-15,0-3 0,0 0 16,0-1-16,0-1 0,0 0 15,1 0-15,-1-3 0,2 1 16,-2-1-16,2 0 0,-2 0 16,2-1-16,-2 1 0</inkml:trace>
  <inkml:trace contextRef="#ctx0" brushRef="#br0" timeOffset="480135.0684">9374 18797 0,'0'0'0,"0"0"0,0 0 16,0 0-16,41-9 0,-2-1 15,6 1-15,1 0 0,-8 2 0,22 3 16,20 1-16,162-90 15,116-68-15,65-30 0,-65 31 16,-73 32-16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1T07:07:52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12679 6372 0,'0'0'0,"0"0"15,0 0-15,0 0 0,0 0 0,0 0 16,-18-10-16,18 10 16,0 0-16,0 0 0,0 0 15,-20-12-15,20 12 0,0 0 16,0 0-16,0 0 0,0 0 0,0 0 15,-20-6-15,20 6 0,-1-4 16,1 4-16,1-3 16,-1 3-16,2 0 0,1 0 0,2 0 15,0 0-15,2-1 0,2-2 16,2 3-16,1 0 0,1-1 0,2-2 16,0 1-16,1 1 15,2-2-15,3 2 0,2-2 16,-1-1-16,0 1 0,8 2 15,2-2-15,-1 3 0,0-3 0,1 2 16,1-2-16,6-4 0,-2 3 16,2 0-16,0 2 15,-1 1-15,-3-2 0,9 3 0,1-1 16,-2-2-16,-2 3 0,2-3 16,1 2-16,-2-1 0,-2 1 0,7 1 15,1-1-15,-3-2 16,-2 1-16,1 2 0,2 0 15,-3 2-15,-2 1 0,2-3 16,2 1-16,0-2 0,-4-2 0,11 3 16,2 3-16,-7-2 0,-5 2 15,4-2-15,5 2 16,-7-3-16,-3 0 0,6 0 0,6 3 16,-9-3-16,-7 0 0,9 0 15,3 0-15,-7 0 0,-5 1 0,3-5 16,6 0-16,-8 1 0,-5 2 15,4 1-15,2 0 16,-4-3-16,-6 3 0,0-3 0,0 3 16,-6-1-16,-2 2 0,-6-5 15,-2 1-15,-5 2 0,-2 1 16,-6 0-16,-1-3 16,-6-1-16,-3 4 0,2-2 0,2 1 15,1 0-15</inkml:trace>
  <inkml:trace contextRef="#ctx0" brushRef="#br0" timeOffset="967.0133">14083 5619 0,'0'0'0,"0"0"0,0 0 0,0 0 15,0 0-15,11-24 0,-11 24 16,10-17-16,-5 8 0,-1-4 15,0 1-15,1 1 0,-1-1 0,-1-1 16,0-1-16,-2-2 0,-1 4 16,-2-3-16,-2 1 15,1-1-15,0 1 0,-5-3 0,-2 1 16,-2 3-16,-2 1 0,-3 2 16,-3 2-16,3 1 0,0 4 0,-3 2 15,-1 3-15,-1 3 16,-1 0-16,-6 9 0,1 6 15,1-1-15,3 2 0,-3 2 0,0 4 16,1-1-16,3-1 0,0 11 16,2 3-16,4-3 0,2-4 15,4 0-15,2-3 16,4-1-16,2-1 0,3-3 0,2-3 16,0-4-16,1-2 0,3-1 15,2-3-15,0-1 0,2-2 16,2-3-16,4 0 0,-1-1 15,1-4-15,0 0 0,2 0 16,1-4-16,2-5 0,2 0 16,2-1-16,-2-1 0,-2 0 0,2-5 15,4-2-15,-2 2 0,-1-1 16,0-1-16,-2-6 0,-4 3 16,-1-1-16,2-1 0,-2 3 15,-1 1-15,-1 5 0,-2-3 16,-1 4-16,-5 3 0,-1 2 15,-2 1-15,-1 3 0,1-1 16,-2 2-16,0 0 0,0 0 16,-1 1-16,1 0 0,-2 2 0,-2 3 15,0 3-15,-1-1 0,0 3 16,-1 1-16,1 1 0,-1 1 0,-2 5 16,1 4-16,0-1 15,1 1-15,-1-2 0,2 0 16,0-1-16,1 1 0,-1-2 15,1 1-15,1 0 0,0-5 0,0 1 16,0-2-16,1 3 0,0-5 16,1 0-16,1-2 0,1-2 15,3-1-15,-2-1 0,0 0 16,-1 0-16</inkml:trace>
  <inkml:trace contextRef="#ctx0" brushRef="#br0" timeOffset="1499.5715">14427 5721 0,'0'0'0,"0"0"0,0 0 16,0 0-16,0 0 0,-1 30 15,1-30-15,-2 23 0,2-23 16,-6 27-16,2-13 0,1 0 15,-1-1-15,0 0 0,-2 1 0,2-2 16,0 1-16,0-3 16,1-2-16,1-3 0,0 1 0,-1 0 15,1-2-15,1 0 0,0-3 16,1-1-16,2-5 0,0 1 16,2-2-16,0-1 0,2-1 15,-1-3-15,1 1 0,0-4 16,3 3-16,1-2 0,1 4 15,3-7-15,2 4 0,-2 1 0,-1-3 16,0 3-16,-2-2 16,-2 1-16,1 3 0,-1 0 15,-1 3-15,-1 0 0,-1 1 0,0 4 16,0-2-16,-1 3 0,-1 3 16,-1-1-16,1 3 0,-2 2 15,-1 1-15,0 0 0,-1 3 16,0-1-16,-1 1 0,0 2 15,-1 0-15,0-1 0,0 1 0,0 3 16,0 0-16,0 0 16,1-2-16,0 4 0,1 0 15,1-2-15,0 0 0,1-1 0,1 2 16,0-3-16,-1-3 0,-1 0 16,0-3-16,0 0 0</inkml:trace>
  <inkml:trace contextRef="#ctx0" brushRef="#br0" timeOffset="2299.7528">13714 6433 0,'0'0'0,"0"0"0,0 0 16,0 0-16,0 0 0,1 29 0,-1-29 15,-1 31-15,1-31 0,-4 40 16,2-12-16,-1-2 0,-3 2 16,-1 8-16,-2 0 0,0 0 15,0 2-15,-1 6 0,0-2 16,2-3-16,0-6 0,0 1 15,-1-4-15,2-3 0,0-5 16,0-3-16,1-1 0,1-4 0,2 0 16,1-4-16,1-2 0,-2-1 15,2-3-15,0-2 0,1-2 16,0 0-16,0 0 0,1-2 16,3-5-16,0-1 0,1-3 15,0-2-15,1-2 0,0 1 16,2 0-16,1-4 0,1 2 15,0-2-15,1 1 0,1 0 0,0-1 16,-1 3-16,-1 1 0,0 0 16,-1 3-16,-2 1 0,0 2 15,-1 1-15,2 1 0,-1 1 16,-1 1-16,2-1 0,1 4 16,0-2-16,0 3 0,-2 2 15,1-1-15,-2 5 0,-1-1 16,0 5-16,-1 1 0,0 0 15,1 2-15,-4 3 0,-3-2 16,-2 0-16,0 0 0,-2 1 0,0 1 16,-2 0-16,0 0 0,-2-1 15,-2 0-15,-1-2 0,-1-1 16,-2-1-16,1 0 0,1-4 16,0 0-16,2 0 0,1-3 15,1 1-15,1-1 0,3-3 16,0-4-16,2-1 0,1-1 15,0 0-15,1 0 0,0 2 0</inkml:trace>
  <inkml:trace contextRef="#ctx0" brushRef="#br0" timeOffset="2865.8031">14096 6923 0,'0'0'0,"0"0"0,0 0 16,0 0-16,0 0 0,5 30 0,-5-30 16,-1 22-16,1-22 0,-4 26 15,2-12-15,-1 1 0,-2-1 16,0 0-16,-1-3 0,1 0 16,-1 1-16,1 0 0,0-4 15,1-1-15,0 0 0,0 0 16,1-3-16,1-1 0,1 1 0,1-4 15,0 0-15,2-4 16,1-1-16,2-4 0,1 1 0,1-3 16,0-2-16,1 2 0,2-3 15,1 0-15,0 1 0,5-4 16,0 0-16,0 1 0,-2 0 16,-1 1-16,-1 1 0,-1 2 15,-1 0-15,0 3 0,0 0 16,-1 0-16,-1 2 0,1 1 0,-1 3 15,0 1-15,-1 0 16,-1 2-16,1 3 0,-3 1 0,1 0 16,-2 3-16,-1 0 0,-1 3 15,1-2-15,-2 3 0,0-1 16,-2 1-16,0 0 0,0 3 16,0 3-16,-1-2 0,-1-1 15,1 1-15,0-1 0,-1 0 16,2-5-16,0 3 0,0-1 15,-1-1-15,1-2 0,1-4 16,0 3-16,0-2 0,0 0 0,1-1 16,0 0-16,0-1 0,0-3 15,4 0-15,2-3 0,0-4 16,2 0-16,-1-1 0,-2 3 16,1-1-16</inkml:trace>
  <inkml:trace contextRef="#ctx0" brushRef="#br0" timeOffset="3183.1876">15571 6148 0,'0'0'0,"0"0"16,0 0-16,36-8 0,-20 5 16,2-1-16,4 2 0,7 0 15,1-1-15,-1-1 0,-2 4 16,-2-2-16,-1 1 0,2 2 15,-3 1-15,-5-2 0,-5 0 0,-4 0 16,-1 0-16,-2 0 0</inkml:trace>
  <inkml:trace contextRef="#ctx0" brushRef="#br0" timeOffset="3366.5959">15539 6394 0,'0'0'15,"0"0"-15,0 0 0,0 0 0,0 0 16,36 0-16,-36 0 0,39 4 16,-18-2-16,3-2 0,5 1 15,-2-1-15,1 0 0,8 0 16,2 0-16,-7 0 0,-5 0 0,-4 0 16</inkml:trace>
  <inkml:trace contextRef="#ctx0" brushRef="#br0" timeOffset="6566.6856">16729 6265 0,'0'0'0,"0"0"16,0 0-16,0 0 0,0 0 0,0 0 15,0 0-15,0 0 0,0 0 16,0 0-16,0 0 0,0 0 16,0 0-16,3-25 0,-3 25 15,0 0-15,0 0 0,0 0 16,24-6-16,-24 6 0,0 0 0,31-4 15,-31 4-15,23-4 0,-8 3 16,1-2-16,3 3 0,1-3 16,1 2-16,4-2 15,4 0-15,-1-1 0,1 4 0,9-3 16,1 2-16,0-2 0,-2 3 16,12-3-16,0 2 0,-2-2 15,-3 2-15,2-2 0,4 0 16,4 0-16,-4 2 0,1-2 15,2 3-15,0 3 0,0 0 0,8-2 16,-2 0-16,-1 1 0,-2-2 16,2 4-16,3-3 0,-5 1 15,-3 1-15,9-2 0,0-4 16,1 3-16,-1 2 0,-1 2 16,-1-2-16,-5 0 0,-3-4 0,29 4 15,0 1-15,-12-2 0,-5 2 16,-3 0-16,-2-2 15,-1-1-15,-3-4 0,2 1 16,2 4-16,-5 1 0,-4 2 0,2-4 16,1 3-16,-9-3 0,-6 3 15,1-5-15,1-2 0,-7 3 16,-4-1-16,-2 2 0,-1-1 16,-10 1-16,1 1 0,-3-1 15,1-1-15,-3-1 0,-2 1 0,-4 1 16,-1 0-16,-2 0 15,-1 0-15,-2 0 0,2 3 16,-4-5-16,-2 1 0,0 1 0,2-1 16,0-2-16</inkml:trace>
  <inkml:trace contextRef="#ctx0" brushRef="#br0" timeOffset="7383.6381">17845 5142 0,'0'0'16,"0"0"-16,0 0 0,0 0 0,0 0 16,5-25-16,-5 25 0,0 0 15,0-22-15,0 22 0,0 0 16,-8-23-16,4 15 0,-4 1 15,-2 0-15,-2 0 0,-3 0 0,-2 0 16,0 2-16,-3-1 0,-1 4 16,-1 0-16,-2-1 0,-5 2 15,2-1-15,2 4 0,1 0 16,-1 2-16,2-1 0,2 3 16,2 1-16,1-1 0,4 1 0,0 3 15,3 2-15,2-1 16,3 1-16,5 1 0,4 2 15,1-1-15,3 1 0,2 1 16,2 1-16,1-1 0,1 0 0,3 1 16,1 0-16,4 6 0,0-3 15,0 2-15,0-1 0,-3-1 16,-3-1-16,-3 0 0,-1 0 16,-2 0-16,-3 2 0,-3-1 15,-3-2-15,-3 0 0,-3 0 0,-5-2 16,-4-2-16,-3 2 0,-2-2 15,-1-1-15,-1-1 16,-2-1-16,-1 0 16,-2-4-16,0-2 0,2-1 0,4-2 15,3 1-15,0-2 0,3 0 16,1-3-16,4-1 0,4-1 16,3-5-16,1-2 0,2 6 0,0-3 15,0 5-15</inkml:trace>
  <inkml:trace contextRef="#ctx0" brushRef="#br0" timeOffset="7750.1335">17919 5447 0,'0'0'0,"0"0"0,0 0 0,27 4 15,-14-4-15,3 3 0,3 3 16,-1-1-16,1-1 0,2 5 15,-1 1-15,-3-1 0,0 0 16,-4 1-16,-2 2 0,-4-2 16,-4 1-16,-4 0 0,-3 2 15,-6 0-15,-5 2 0,-2-4 16,-4 1-16,0 1 0,0 2 0,-6 2 16,1-3-16,2-3 0,3 0 15,3-1-15,4-1 0,2 0 16,2-5-16,2 3 0,2-4 15,5 1-15,2-2 0,7-1 16,7-2-16,1-1 0,4 2 16,3-3-16,4-1 0,-1-2 15,0 1-15,6-2 0,-1-2 16,-1 0-16,-1 0 0,-4-2 16,-2-1-16,-4 1 0,-3 4 0,-4-2 15</inkml:trace>
  <inkml:trace contextRef="#ctx0" brushRef="#br0" timeOffset="8266.1983">18398 5501 0,'0'0'0,"0"0"0,0 0 15,0 0-15,0 0 0,0 0 16,7 26-16,-7-26 0,0 0 0,2 27 15,-2-27-15,-2 24 16,2-24-16,-3 26 0,1-11 16,-1-1-16,-1 1 0,-1-1 15,1 0-15,-1-2 0,2-2 0,0 0 16,0 1-16,0-4 0,2 0 16,-1-2-16,0 1 0,1-5 15,1-1-15,0 0 0,0 0 16,4-1-16,1-6 0,0 0 15,3-1-15,0-2 0,0-1 0,1 0 16,0 0-16,0 1 0,0-1 16,-1-1-16,1 1 0,0 0 15,1 0-15,2-1 16,0 0-16,-2 2 0,-1 2 0,-2 1 16,-1 3-16,1-1 0,-1 3 15,1 0-15,-1 2 0,-1 2 16,1 3-16,-2-1 0,0 1 15,0 1-15,-1 0 0,-1 2 16,-1 2-16,-1 1 0,0 1 0,0-1 16,-1 2-16,0-3 0,0 1 15,0 0-15,0-2 0,-1 1 16,-1 1-16,1-1 0,0-2 16,0-2-16,0 1 0,-1-4 15,3-3-15,-2 4 0,2-4 16,-2 0-16</inkml:trace>
  <inkml:trace contextRef="#ctx0" brushRef="#br0" timeOffset="8466.1893">18792 5573 0,'0'0'0,"0"0"16,0 0-16,26-2 0,-26 2 15,37-2-15,-18 2 0,1 2 16,4-2-16,-1 1 0,1-1 15,5 0-15,-3 0 0,0 1 16,-3 2-16,-2 0 0,-1-2 0,-4 2 16,-2-3-16,-1 0 0,-4 0 15,0 0-15</inkml:trace>
  <inkml:trace contextRef="#ctx0" brushRef="#br0" timeOffset="8733.3611">19288 5451 0,'0'0'0,"0"0"15,0 0-15,0 0 0,0 0 16,0 0-16,0 0 0,3 31 16,-3-31-16,-1 22 0,1-22 15,-2 29-15,1-17 0,0 4 16,-1 1-16,0-1 0,-1 2 0,1 1 15,0 1-15,0-2 0,0-4 16,-2 6-16,2-2 16,-1 1-16,-1-3 0,1 1 15,1 0-15,-3-2 0,1 2 0,1-4 16,-1-1-16,2-4 0</inkml:trace>
  <inkml:trace contextRef="#ctx0" brushRef="#br0" timeOffset="9200.353">17112 6629 0,'0'0'0,"0"0"16,0 0-16,31-7 0,-13 4 0,4-1 15,4 1-15,10-2 0,0-1 16,1 2-16,0 0 0,8-2 16,-2 2-16,-2 1 0,-2-1 15,-5 4-15,-3-4 0,1 4 16,-4-1-16,-4-1 0,-5-1 0,-5 3 15,-4 0-15,-4 0 0,-3-1 16,-5 1-16,-4-3 16,-1 3-16,-1 0 0,2-1 0,0 1 15,1-2-15</inkml:trace>
  <inkml:trace contextRef="#ctx0" brushRef="#br0" timeOffset="9474.8019">17341 6701 0,'0'0'0,"0"0"0,0 0 15,0 0-15,-5 28 0,5-28 0,-2 26 16,2-26-16,-2 32 0,1-14 16,-1 5-16,-1-1 0,2-1 0,-1 6 15,0 4-15,0-5 16,-1 2-16,0-1 0,0 0 15,0-3-15,-1-2 0,1 6 16,0-2-16,-1-1 0,2-5 0,1-1 16,0-1-16,1-5 0,0-3 15,0-4-15,0-5 0,0-1 16,0 4-16,0-4 0</inkml:trace>
  <inkml:trace contextRef="#ctx0" brushRef="#br0" timeOffset="9899.9116">17612 6969 0,'0'0'0,"0"0"0,0 0 15,0 0-15,29-2 0,-29 2 16,28 0-16,-12 2 0,0-2 0,0 3 15,-1-3-15,1 4 0,-1 2 16,-1-2-16,0 0 16,-3 3-16,-1-3 0,-3 5 0,-2 0 15,-4-2-15,-2 0 0,-5 2 16,-4 0-16,-2 2 0,-2-1 0,-7 5 16,-1-1-16,-1 0 15,-1-3-15,1 2 0,0-1 16,-2 2-16,3-3 0,4 0 15,3-1-15,3-2 0,2-1 0,3 0 16,3 0-16,2-2 0,4-3 16,4 2-16,4-1 0,3-3 15,3 2-15,4-2 0,2-2 16,1 2-16,1-2 0,1 0 16,1-1-16,5 0 0,-2-2 0,1 1 15,0-2-15,-5-1 16,-3 4-16,-4-1 0,-4 0 0,-1 3 15</inkml:trace>
  <inkml:trace contextRef="#ctx0" brushRef="#br0" timeOffset="10466.1935">18185 7019 0,'0'0'16,"0"0"-16,0 0 0,0 0 0,0 0 16,0 0-16,-1 30 15,1-30-15,0 0 0,-1 31 0,1-31 16,-4 28-16,2-12 0,-1-3 16,0 4-16,0-4 0,-1 0 0,1 0 15,0-1-15,0-2 16,0 1-16,1-4 0,0 2 15,1-3-15,0 0 0,0-2 16,-1-2-16,2-2 0,-2 1 0,1-4 16,1 0-16,0-1 0,1 0 15,1-3-15,1-1 0,0-2 16,0 2-16,3-2 0,2 0 16,0-1-16,2 2 0,0-3 15,2-1-15,-1 1 0,-1 1 0,1-3 16,0 1-16,-1 3 0,-1 1 15,-1 1-15,0 3 16,-2 0-16,0 3 0,-1 0 0,1 2 16,-1 2-16,1 0 0,-2 1 15,1 1-15,-1 3 0,-1-3 0,1 5 16,-2-1-16,0 3 16,-1 0-16,0 3 0,-1-3 15,-1 2-15,0-1 0,-1 2 16,-2 0-16,2-1 0,0-2 0,0-1 15,1-3-15,0-1 0,0-1 16,-1 0-16,1-1 16,2-2-16,-1-2 0,3 2 0,-3-2 15,2 3-15</inkml:trace>
  <inkml:trace contextRef="#ctx0" brushRef="#br0" timeOffset="10633.2264">18529 7137 0,'0'0'16,"0"0"-16,0 0 0,21-8 15,-21 8-15,21-5 0,-6 3 16,1-2-16,3 1 0,2 0 16,2 2-16,6-2 0,-2 2 0,2 1 15,1 1-15,-4-1 0,-1-1 16,-3 2-16,-1-1 0,-4 0 16,-1 0-16,-3 0 0,-2-1 15,-2 1-15</inkml:trace>
  <inkml:trace contextRef="#ctx0" brushRef="#br0" timeOffset="11016.6938">19240 6940 0,'0'0'16,"0"0"-16,0 0 0,0 0 0,0 0 16,5 22-16,-5-22 0,0 0 15,5 25-15,-5-25 16,-2 25-16,0-11 0,0 3 0,0 0 16,-1-1-16,-1 2 0,0 0 15,-1 0-15,1-1 0,-2 5 16,1-1-16,-1-3 0,2 0 15,1-1-15,1-2 0,-1 0 16,1-1-16,0-2 0,0-3 0,-1 1 16,2-2-16,0-3 0,0-1 15,0 1-15,0-1 0,0-1 16,0-1-16,0 0 0,1-2 16,-3 4-16,3-4 0,0 0 15,-2 1-15,2-1 0,0 0 0,0 0 16</inkml:trace>
  <inkml:trace contextRef="#ctx0" brushRef="#br0" timeOffset="15670.8042">14824 5644 0,'0'0'0,"0"0"0,0 0 16,0 0-16,0 0 0,0 0 16,0 0-16,-2-21 0,2 21 15,0 0-15,0 0 0,0 0 0,0 0 16,-11-15-16,11 15 15,0 0-15,0 0 0,0 0 16,0 0-16,0 0 0</inkml:trace>
  <inkml:trace contextRef="#ctx0" brushRef="#br0" timeOffset="19986.4635">5523 6320 0,'0'0'15,"0"0"-15,0 0 0,23 0 0,-23 0 16,31-1-16,-9 0 16,3-2-16,0 3 0,17-3 0,6 2 15,-1-2-15,0 0 0,17-1 16,5 0-16,7-2 0,-6 1 0,15 0 16,3 4-16,-9-3 15,-7 0-15,15 1 0,2 2 16,-12-2-16,-10 6 0,34-2 15,-10-1-15,-20 0 0,-12-1 0,-4-2 16,-3 0-16,-11 4 0,-5 4 16,-7-4-16,-1-2 15,-7-2-15,-4 1 0,-4 4 0,-3 5 16,-8-6-16,-2-1 0,0 0 16,0 3-16,0-3 0</inkml:trace>
  <inkml:trace contextRef="#ctx0" brushRef="#br0" timeOffset="20666.0832">6547 5474 0,'0'0'0,"0"-7"16,0 1-16,1-1 0,1 0 0,-1-4 15,-1-1-15,-1-5 0,-1 0 16,-2 1-16,-2 3 16,1 2-16,-3 0 0,-3 3 0,-3 3 15,-5 2-15,-3 3 0,-3 2 16,0 4-16,-1 4 0,-4 3 0,-5 5 15,2 4-15,2-2 16,3 3-16,2 2 0,-3 2 16,4 3-16,3-2 0,3 1 0,6-1 15,3-3-15,4-3 0,3-3 16,3 1-16,3-2 0,1-5 16,6-1-16,5-5 0,-5-3 15,2-1-15,3-2 0,4-2 0,2-2 16,1-1-16,3-7 15,4-1-15,-2 0 0,-2 1 0,1-5 16,3-1-16,0-2 0,-4 3 16,-4-2-16,-2 0 0,-1 1 15,-2-1-15,-2 3 0,1 2 16,-9 3-16,-1-1 0,-3 2 16,0 1-16,-1 2 0,0 1 15,-1 3-15,0-2 0,0 4 0,-2-1 16,-1 4-16,-3 1 15,1 1-15,-1 4 0,1 0 0,-1 4 16,0-1-16,-1 2 0,-1 1 16,0 3-16,-1 0 0,1-1 15,0 1-15,0 2 0,1-1 16,0-5-16,0 1 0,1-3 16,1 1-16,1 1 0,2-3 15,1 0-15,1-1 0,1-2 0,1-1 16,-1 0-16,5-3 15,1-3-15,1-1 0,-4 2 0,1-2 16</inkml:trace>
  <inkml:trace contextRef="#ctx0" brushRef="#br0" timeOffset="20899.9881">6803 5611 0,'0'0'15,"0"0"-15,0 0 0,0 0 0,0 0 0,-9 31 16,9-31-16,-12 28 16,12-28-16,-17 31 0,7-15 15,0 1-15,2 0 0,-3 1 16,1-2-16,2 2 0,0-2 16,1 5-16,0-2 0,2-5 15,2 0-15,1-4 0,0-1 16,0 0-16</inkml:trace>
  <inkml:trace contextRef="#ctx0" brushRef="#br0" timeOffset="21267.1851">7102 5701 0,'0'0'15,"0"0"-15,0 0 0,-19 16 0,19-16 16,-17 16-16,9-4 16,0-1-16,1 2 0,-1-2 0,3 4 15,1-2-15,0-2 0,3 3 16,-1 0-16,4-7 0,-1 1 16,4-3-16,2 0 0,3-1 15,1-4-15,3 0 0,0 0 16,5-4-16,0 1 0,1-6 0,2 1 15,-3-2-15,0-1 0,-3-1 16,0 1-16,-5 0 0,0 1 16,-1-1-16,-2 0 0,-3 0 15,1 1-15,-6 1 0,-4 1 16,-6 1-16,-2 2 0,-9 2 16,-2 3-16,-4 3 0,0 1 0,-2 0 15,6 0-15,6-2 0</inkml:trace>
  <inkml:trace contextRef="#ctx0" brushRef="#br0" timeOffset="21933.669">6191 6429 0,'0'0'0,"0"0"0,0 0 15,0 0-15,-4 26 0,4-26 16,-4 25-16,4-25 0,-4 32 0,0-12 15,0 3-15,-2 2 0,0 0 16,-4 9-16,-3 0 16,2 1-16,0-2 0,-2 9 0,0 1 15,1-8-15,0-4 0,2-4 16,0-2-16,2-2 0,2-3 16,1-3-16,0-4 0,2-4 15,-1 1-15,2-4 0,1-1 16,1-5-16,-3 2 0,3-7 0,-3-2 15,2 0-15,1-1 0,0 0 16,0-3-16,1-2 0,2 2 16,0-4-16,2-2 15,2 3-15,1-4 0,3 4 0,3 3 16,0-3-16,1-1 0,-1 1 16,-1 3-16,3 1 0,-3 0 0,4 5 15,0-1-15,0 2 0,-2 3 16,1 1-16,0 1 15,-1-1-15,-2 4 0,-3 1 16,0 0-16,-2 2 0,0 3 0,-2-2 16,-3 3-16,-1-1 0,-2 0 15,-6 2-15,-3 2 0,-3 0 16,-2-2-16,-2 2 0,-2 0 16,2-3-16,-1-1 0,2 1 15,-3 0-15,4-4 0,2 0 0,1-1 16,1-1-16,1-5 0,1 0 15,5-2-15,3 0 0,0-1 16,0 1-16,0 2 0</inkml:trace>
  <inkml:trace contextRef="#ctx0" brushRef="#br0" timeOffset="22185.4685">6594 6801 0,'0'0'0,"0"0"16,0 0-16,0 0 0,0 0 0,-5 21 16,5-21-16,-5 21 0,5-21 15,-6 26-15,0-8 0,-1-2 16,0 0-16,0 0 0,0 0 16,0 0-16,0 0 0,0 5 15,-1-3-15,1 0 0,2-3 0,-2-1 16,2 0-16,1-3 0,2-4 15,2 0-15,1-3 0,3-4 16,1 0-16,1 0 0,-1-1 16,-2 1-16</inkml:trace>
  <inkml:trace contextRef="#ctx0" brushRef="#br0" timeOffset="22566.6565">6854 6844 0,'0'0'0,"0"0"0,0 0 15,0 0-15,0 0 0,0 0 16,0 0-16,0 0 0,0 0 0,0 0 16,-15 29-16,15-29 0,0 0 15,-13 32-15,9-22 0,-1 4 16,1-3-16,0 3 0,2-1 16,1 0-16,-1-1 0,1-1 15,1 1-15,0-3 0,1 0 0,1 0 16,-1-2-16,5-2 0,-2-2 15,5-2-15,3-1 16,1-3-16,2-1 0,-1 0 0,0-6 16,1 3-16,-1-1 0,4-3 15,-1-3-15,-1 0 0,-2 0 16,-2 0-16,0 1 0,-3-1 16,-2 1-16,-2-1 0,-1 3 15,-3-1-15,-1-1 0,-3-1 0,-1 3 16,-1 0-16,-2-2 0,-1 5 15,0-3-15,1 1 0,-4 3 16,3-1-16,1 1 0,2 3 16</inkml:trace>
  <inkml:trace contextRef="#ctx0" brushRef="#br0" timeOffset="22800.6266">7750 6172 0,'0'0'0,"0"0"0,22-10 16,-5 6-16,1 1 0,11-1 16,3 1-16,1-1 0,1 3 0,5-1 15,-3 5-15,-5 0 16,-3-1-16,-7 3 0,-6 3 15,-2-2-15,-3-2 0,-1 0 0</inkml:trace>
  <inkml:trace contextRef="#ctx0" brushRef="#br0" timeOffset="22968.9817">7688 6423 0,'0'0'16,"0"0"-16,0 0 0,0 0 0,32 2 15,-32-2-15,39-2 0,-16 2 16,1 2-16,4-1 0,3-1 16,1 0-16,-4-1 0,10-2 15,-2 0-15,-5 0 0,-5 2 0,-4-2 16</inkml:trace>
  <inkml:trace contextRef="#ctx0" brushRef="#br0" timeOffset="23516.5453">8789 6322 0,'0'0'0,"0"0"0,0 0 15,0 0-15,25-7 0,-25 7 16,33 0-16,-12-3 0,2 3 0,5-1 15,3 1-15,9-2 0,-1 2 16,5-1-16,5-3 0,7 1 16,-4-1-16,12 1 0,2-1 15,-6 1-15,-4-1 0,9 1 16,-1 2-16,-6-2 0,-5 0 0,-1-1 16,-1 3-16,-5-4 0,-3 0 15,2 1-15,-2 4 16,-10-3-16,-5-3 0,1 1 15,-1 2-15,-7 0 0,-3 2 0,-4-2 16,-2 3-16,-3-1 0,-2 1 16,-3 0-16,-2 4 0,1-4 15,-1 0-15,-2 0 0,0 0 16,0 0-16,0 0 0,-8 1 16,-3 2-16,-1-3 0,-1 3 0,2-3 15,2 0-15,1 0 0</inkml:trace>
  <inkml:trace contextRef="#ctx0" brushRef="#br0" timeOffset="24466.6338">8447 5405 0,'0'0'0,"0"0"0,0 0 15,0 0-15,0 0 0,0 0 16,0 0-16,0 0 0,0 0 0,0 0 16,0 0-16,-1 23 0,1-23 15,0 0-15,-3 26 16,3-26-16,-5 23 0,5-23 15,-8 29-15,4-13 0,0-2 0,-2 2 16,0 3-16,-2-3 0,0 0 16,-2 7-16,0-2 0,1-2 15,2 0-15,-1-3 0,1 2 16,1-2-16,0-2 0,1 0 16,0-1-16,1 1 0,1-3 0,-1 0 15,2 1-15,0-3 0,0-5 16,1 3-16,-1 0 15,1-3-15,0 0 0,0 0 16,1 2-16,0-5 0,0-1 0,1 3 16,1 0-16,1 0 0,-3-3 0,2 4 15</inkml:trace>
  <inkml:trace contextRef="#ctx0" brushRef="#br0" timeOffset="25983.8308">8459 5458 0,'0'0'16,"0"0"-16,0 0 0,0 0 16,0 0-16,0 0 0,0 0 15,-21-16-15,21 16 0,-23 2 0,23-2 16,-39 10-16,20-4 0,-3 3 15,-3 0-15,1 1 0,1 1 16,-5 6-16,2 1 16,3-1-16,2-1 0,4 2 0,3 0 15,3-1-15,2 0 0,3 4 16,6-1-16,0-6 0,0-1 0,4-1 16,1 0-16,4-1 15,2 0-15,2-2 0,4 0 16,-2-4-16,1-3 0,1-2 15,2 0-15,1-3 0,2-1 0,3-3 16,2-1-16,-4-1 0,-3 1 16,0-3-16,-1-5 0,-2 0 15,-1-1-15,-4 1 0,-1 2 16,-2-2-16,-1 2 0,-1-2 16,-1-2-16,-4 4 0,-3-2 15,-4 1-15,-3-1 0,1 2 0,-2 3 16,-2 1-16,-3 0 15,0 4-15,0 0 0,-6 0 16,-1 1-16,6 0 0,2 2 0,-4 1 16,3 2-16,3 0 0,0 3 0,4 1 15,4 1-15,-1 0 16,2-1-16,1 0 0</inkml:trace>
  <inkml:trace contextRef="#ctx0" brushRef="#br0" timeOffset="26500.2204">9253 5432 0,'0'0'0,"0"0"16,0 0-16,0 0 0,13-21 0,-13 21 15,9-17-15,-7 9 0,1 0 16,-3-1-16,-2-2 0,-1 3 16,-2-1-16,-5 1 0,-4 0 15,-2 0-15,-4-1 0,-7 1 16,-3 2-16,1 0 0,0 3 0,2 2 16,0 2-16,4 0 0,2 2 15,-2 3-15,2 0 16,5 4-16,1 0 0,5 3 0,5 2 15,3-3-15,1 2 0,2 0 16,3 0-16,3 2 0,1-4 0,7 8 16,2-2-16,2 2 15,0 1-15,-1-3 0,-2 1 16,1-1-16,-1 0 0,-1 0 16,-2 2-16,-2-1 0,-2-4 0,-5 2 15,-2 1-15,-3-4 0,-1 1 16,-4-1-16,-2 1 15,-5-1-15,-1-4 0,-7-4 0,-6 1 16,1-1-16,2 0 0,-4-1 16,-1-2-16,2 0 0,1-1 15,3 0-15,3-2 0,3-2 16,3 0-16,1-1 0,2 1 16,4-3-16,5-1 0,0 1 15,0 2-15,1-1 0</inkml:trace>
  <inkml:trace contextRef="#ctx0" brushRef="#br0" timeOffset="27133.4578">9417 5706 0,'0'0'16,"0"0"-16,0 0 0,0 0 0,0 0 0,0 0 15,0 0-15,-7 29 0,7-29 16,-6 21-16,6-21 0,-10 22 16,5-10-16,-3 0 0,-1 3 15,1-2-15,1-1 0,-1 1 16,1 2-16,1-2 0,0 1 0,1-2 15,-1 1-15,2-2 16,-1 0-16,2-4 0,0 1 16,1 0-16,-1-2 0,1 0 0,0-2 15,0 0-15,1-1 0,0 1 16,1-3-16,2 1 0,2-2 16,4-3-16,2-3 0,-1 2 15,-2-1-15,0 2 0</inkml:trace>
  <inkml:trace contextRef="#ctx0" brushRef="#br0" timeOffset="27750.699">9843 5712 0,'0'0'0,"0"0"16,0 0-16,10-14 0,-6 6 15,1 1-15,-1-2 0,1 0 16,-2-2-16,0 3 0,1-1 15,-2 1-15,0-1 0,-1 0 16,-1 2-16,-1 0 0,0 2 16,-2 2-16,-3-1 0,-2 2 0,-2-1 15,-1 2-15,-1 1 16,0 1-16,0 2 0,-1 0 0,1 1 16,-2 2-16,1 1 0,-3 3 15,0 1-15,3 1 0,2 0 16,1 1-16,1 2 0,3-3 15,0-1-15,3 2 0,1-3 16,3-2-16,2-1 0,2-2 16,2 1-16,0 0 0,0-2 0,0-2 15,2 0-15,0-2 0,0 0 16,0 0-16,4-2 0,-1 0 16,0 0-16,2 0 0,0-1 15,-1-1-15,-2-1 0,-1 0 16,-2 1-16,-1 1 0,0 0 0,-2 2 15,0-3-15,-1 2 16,-1 1-16,1 1 0,-1 0 16,-1 1-16,0 0 0,-1 4 0,1-2 15,-2 3-15,-2 1 0,1 0 16,-1 2-16,-1 2 0,-2 0 16,1 4-16,-2 0 0,0-2 15,-2 1-15,0 0 0,1 0 16,-2 4-16,1 0 0,0 0 15,1 0-15,0-1 0,0-2 0,2 0 16,1 2-16,-1-5 0,2 1 16,1 1-16,1-3 0,-1 3 15,2-3-15,0 3 0,0-3 16,-1 1-16,0-2 0,0-3 16,0 0-16,1-1 0</inkml:trace>
  <inkml:trace contextRef="#ctx0" brushRef="#br0" timeOffset="28100.708">8997 6618 0,'0'0'0,"0"0"15,0 0-15,31 1 0,-31-1 0,34 0 16,-9-1-16,0 1 16,1-2-16,11 1 0,1-2 15,0 0-15,-2 2 0,8 1 16,1 0-16,-7 1 0,-5 1 0,0-4 15,-4 1-15,-3 1 0,-2-3 16,-5 3-16,-1 0 16,-5 2-16,-4-1 0,-7 0 0,-5 1 15,0-1-15,1-1 0,-1 0 16</inkml:trace>
  <inkml:trace contextRef="#ctx0" brushRef="#br0" timeOffset="28368.7098">9285 6730 0,'0'0'0,"0"0"16,0 0-16,0 0 0,0 0 0,-16 25 15,16-25-15,-13 24 0,8-13 0,-2 3 16,1 3-16,-1-1 16,0 2-16,0-1 0,-1 1 15,1 0-15,2 0 0,-3 3 16,-1-3-16,3 0 0,-3-4 0,2 1 15,2-1-15,0-1 0,2-1 16,0-1-16,-1-4 16,2 2-16,0-4 0,1-1 0,0-1 15,0 1-15,0-2 0,1-2 16,3 1-16,-1-1 0,-2 0 16,2-3-16,-2 3 0,3-4 15</inkml:trace>
  <inkml:trace contextRef="#ctx0" brushRef="#br0" timeOffset="28650.7284">9473 6897 0,'0'0'15,"0"0"-15,0 0 0,0 0 16,0 0-16,0 0 0,-6 26 15,6-26-15,0 0 0,-8 28 16,8-28-16,-6 24 0,2-12 0,0 1 16,0 2-16,-1-1 0,2-1 15,-3 0-15,3 1 0,0 0 16,-1 0-16,1 0 0,1-1 16,1 0-16,1-1 0,2 0 15,4-4-15,0-1 0,3-2 0,-1 0 16,-2-1-16,0-2 0</inkml:trace>
  <inkml:trace contextRef="#ctx0" brushRef="#br0" timeOffset="29349.931">9968 6918 0,'0'0'0,"0"0"16,0 0-16,0 0 0,5-20 0,-5 20 15,0 0-15,2-18 0,-2 10 16,-4 4-16,-3-2 16,0 1-16,-2-1 0,-1 2 0,0 1 15,-1 2-15,-1-1 0,-2 2 16,-2 2-16,1 1 0,-1 2 16,1-1-16,0 6 0,-1-3 15,2 4-15,0 0 0,2 3 16,2-3-16,3 0 0,0-1 15,3-3-15,0 1 0,2 2 0,2-2 16,1 1-16,0-4 0,1-2 16,3 1-16,1-1 15,2-2-15,1 4 0,2-5 0,2-2 16,0 2-16,1-3 0,2 2 16,1 1-16,-1-3 0,0 2 15,-1-2-15,0-4 0,-1 4 16,0-2-16,-1 2 0,0 0 15,-4-1-15,-1 1 0,-1-4 16,-2 3-16,-1 1 0,-1 2 0,-1 0 16,0-1-16,1 0 0,-1 0 15,-2 2-15,-1 4 0,-3-1 16,-1 4-16,-2-3 0,0 3 16,0 0-16,0 3 0,0 2 15,-1 2-15,-1 0 0,1 1 16,-3 9-16,0 1 0,0-1 15,0 1-15,-1 1 0,-1 0 16,0 1-16,-1-1 0,-1 8 16,1 0-16,0-2 0,2-3 0,2-2 15,0 0-15,3-2 0,-1-1 16,1-2-16,1-1 0,0-3 16,1 1-16,-1-3 0,1-3 15,-1-2-15,2-1 0,0-2 16,3-1-16,0-1 0,-1-2 0,1 0 15,0-1-15,1-3 0,0 2 16,0-2-16,0 0 16,0 2-16,0-2 0,2-1 0,1 1 15,2-1-15,0 0 0,1 0 16,-2 0-16,1 0 0</inkml:trace>
  <inkml:trace contextRef="#ctx0" brushRef="#br0" timeOffset="37583.3444">12503 10211 0,'0'0'0,"0"0"0,0 0 15,0 0-15,0 0 0,0 0 16,26-8-16,-26 8 0,24-2 0,-24 2 15,28-5-15,-28 5 0,41-2 16,-17 0-16,3 2 0,3 0 16,3 0-16,13 0 0,5 0 15,-2-3-15,0 2 0,17-1 16,5 1-16,8-1 0,-5 1 16,15 0-16,0-2 0,-5 1 15,-4 0-15,12 2 0,2-3 16,-6 2-16,-4-1 0,43 1 15,-7 1-15,-20 0 0,-12 3 0,4 2 16,5 1-16,-12-4 0,-7 0 16,4-1-16,4 1 15,-10-1-15,-6 2 0,1-2 0,2 0 16,-8-2-16,-3 0 0,2-2 16,2 2-16,-11-2 0,-7-1 15,0 1-15,1 0 0,-10-1 0,-6 0 16,-8 1-16,-7-1 15,-3 0-15,-3 2 0,-7-1 16,-2-1-16,-5 2 0,-2 1 0,-7-1 16,-6-2-16,6 1 0,3 3 0,2-4 15</inkml:trace>
  <inkml:trace contextRef="#ctx0" brushRef="#br0" timeOffset="38533.7698">14252 9478 0,'0'0'0,"0"0"16,0 0-16,0 0 0,0-26 0,0 26 15,0-25-15,0 10 16,0 1-16,0-3 0,-1 1 15,-1-3-15,-1 0 0,-3-3 0,-4 2 16,-1 0-16,0 1 0,-2 0 16,-3 1-16,1 3 0,0 1 15,-3 4-15,-4 3 0,-1 2 16,1 2-16,-5 3 0,-1 3 16,1 4-16,-1 1 0,-1 4 15,-1 5-15,4 1 0,4 0 0,-2 11 16,2 5-16,4-1 0,3-2 15,2 0-15,3 1 16,3-2-16,3-2 0,1-2 0,3-1 16,1-2-16,1-2 0,2-3 15,4-3-15,-1-1 0,0-1 0,4-4 16,3-2-16,0-4 16,1 0-16,3-3 0,2-3 15,-2 0-15,0-1 0,2-3 16,1-2-16,1 0 0,0-2 0,-1-2 15,-1 0-15,-3 0 0,-1-2 16,-2 1-16,0 2 16,-1-1-16,-2 3 0,-1-2 0,-2 1 15,-1 0-15,-2 1 0,-1 4 16,-1 0-16,-1 2 0,1 1 0,-3 3 16,2 0-16,-2 0 15,0 3-15,-2 1 0,-2 2 16,1 1-16,-2 2 0,1 3 15,-1 4-15,-1-2 0,1 1 0,-1-1 16,0 0-16,1 0 0,1 1 16,-2 0-16,1 4 0,0-6 15,2 1-15,0-1 0,0 0 16,2-1-16,0-2 0,1 0 16,1-2-16,0-1 0,2 0 0,1-6 15,1-2-15,-1 1 0,-1 0 16,-1 0-16</inkml:trace>
  <inkml:trace contextRef="#ctx0" brushRef="#br0" timeOffset="38750.1111">14402 9582 0,'0'0'0,"0"0"15,0 0-15,0 0 0,0 0 0,0 0 16,-9 23-16,9-23 0,0 0 15,-11 33-15,11-33 16,-12 35-16,5-20 0,0 2 0,-2 2 16,0-1-16,0 0 0,-1 4 15,0-1-15,3-4 0,0 0 16,5-5-16,3-1 0,1-4 16,2-3-16,0 0 0,-1-1 15,-1 0-15</inkml:trace>
  <inkml:trace contextRef="#ctx0" brushRef="#br0" timeOffset="39183.5083">14718 9534 0,'0'0'0,"0"0"15,0 0-15,0 0 0,0 0 16,-23 15-16,23-15 0,-23 15 15,23-15-15,-22 21 0,11-8 16,0 0-16,1 2 0,1-1 16,1 2-16,2-1 0,0 1 0,1-2 15,2-3-15,0 1 0,2-1 16,1-1-16,1-1 0,2-1 16,0 0-16,2-2 0,4 0 15,2-2-15,2-1 0,2-2 16,-1-2-16,-1 1 0,1-1 15,2-2-15,2-1 0,-2-4 16,1-1-16,0 0 0,1 0 16,-1-2-16,-2-1 0,-3-1 0,-1 1 15,-2 1-15,-1-1 0,-2 0 16,0 0-16,-3 1 0,-1 1 16,-2-1-16,-3-1 0,-2 0 15,-4 1-15,-3 1 0,-3 2 16,0 3-16,-1 2 0,-2 1 15,-4 2-15,-2 2 0,0-1 16,4 0-16,3 0 0,2 0 0</inkml:trace>
  <inkml:trace contextRef="#ctx0" brushRef="#br0" timeOffset="40084.3581">13899 10428 0,'0'0'0,"0"0"0,0 0 16,0 0-16,0 0 0,-1 32 0,1-32 15,0 28-15,0-28 0,-2 39 16,1-17-16,-2 1 0,1 1 16,-2 8-16,-2 3 0,0-2 15,-1-5-15,-1 2 0,-1 1 16,1 5-16,0-4 0,-1-4 0,0-6 15,2-1-15,0-6 0,1-1 16,2-3-16,0-1 0,0-4 16,2-1-16,0-2 0,0 0 15,-1-2-15,3-1 0,-2-7 16,1 0-16,1 0 0,1-1 16,0-2-16,2 0 0,0 1 15,2-4-15,3-2 0,1 2 16,0 1-16,2-2 0,2 0 15,0 0-15,-1 3 0,1 1 0,-2-2 16,0 4-16,0 2 0,0-1 16,1 1-16,1 2 0,1 2 15,0 2-15,-1 1 0,-1 3 16,-1-1-16,-1 4 0,-2 1 16,-2-1-16,0 1 0,-3 2 15,-1 1-15,-2 3 0,-1 0 0,-4 1 16,-4 2-16,-2-3 15,-1 1-15,-2-1 0,1 0 16,0-3-16,0 0 0,-3-4 0,0 0 16,1-4-16,3 0 0,2-2 15,2 2-15,0-2 0</inkml:trace>
  <inkml:trace contextRef="#ctx0" brushRef="#br0" timeOffset="40650.4369">14331 10835 0,'0'0'0,"0"0"0,0 0 0,25 0 16,-25 0-16,19 0 0,-5 0 16,1 0-16,2 0 0,4 1 15,0-1-15,-3 0 0,-1 2 0,-3-2 16,-1 0-16,-1 0 0,-2 1 15,-1-1-15,-1-1 16,-3 1-16,0 0 0,-2 0 0,1 1 16,-2-1-16,0 0 0,-2 0 15,0 0-15,0 0 0,0 0 0,-3 0 16,-1 3-16,1-3 16,0 3-16,-3 0 0,0 2 15,-1-2-15,-1 1 0,0 3 16,0-3-16,-1 3 0,0 0 0,0 3 15,-1 1-15,1 0 0,1 3 16,-1 1-16,-1 2 0,1 0 16,-1-1-16,-3 9 0,0 3 15,-2 0-15,1 0 0,0 2 16,-2 2-16,-1 4 0,1 0 16,2-1-16,-1 1 0,2-2 15,1-4-15,-6 11 0,0-1 16,1-4-16,3-3 0,1-1 0,0-1 15,4-4-15,1-3 16,0 0-16,0-2 0,2-3 16,0-1-16,1-4 0,0-2 0,3-4 15,0 1-15,1-2 16,0-1-16,0-2 0,0 2 16,-1-3-16,1-1 0,1-2 0,0 0 15,0-5-15,0-3 16,0 3-16,0-2 0,0 4 0</inkml:trace>
  <inkml:trace contextRef="#ctx0" brushRef="#br0" timeOffset="41383.7357">16037 10128 0,'0'0'15,"0"0"-15,0 0 0,0 0 0,0 0 16,0 0-16,0 0 15,26-3-15,-26 3 0,27-1 0,-27 1 16,37-3-16,-16 3 0,1 3 16,2-3-16,-2 1 0,-1 0 15,4 4-15,-2-1 0,-3 0 16,-3 2-16,-3-2 0,-2 0 16,-2-1-16</inkml:trace>
  <inkml:trace contextRef="#ctx0" brushRef="#br0" timeOffset="41566.8669">15972 10378 0,'0'0'0,"0"0"16,0 0-16,0 0 0,0 0 0,0 0 15,28-3-15,-28 3 16,28-8-16,-9 4 0,3 1 15,2 1-15,2 0 0,0 2 0,2-2 16,2 1-16,-5 1 0,-3 0 16</inkml:trace>
  <inkml:trace contextRef="#ctx0" brushRef="#br0" timeOffset="57834.602">27052 2403 0,'0'0'0,"0"0"0,0 0 16,0 0-16,-21-12 0,21 12 16,-29-9-16,12 5 0,1 0 0,-5 1 15,-3 0-15,-1 2 0,1-3 16,-10 4-16,-2 0 16,-1 0-16,2 0 0,-10 4 0,-1 0 15,3 2-15,4 2 0,-2 2 16,0 1-16,-4 3 0,3 1 15,2-1-15,3 4 0,3 3 16,2-3-16,1 4 0,0 2 16,5 1-16,4 0 0,1 1 15,2 2-15,1-1 0,1-1 0,2 4 16,2 2-16,5-8 0,3-2 16,0 6-16,2 1 0,3-4 15,2 0-15,5 0 0,3 2 16,-2-4-16,1 1 0,2-1 15,2 1-15,3-3 0,0-1 0,4 2 16,2 3-16,-1-6 16,-1-3-16,2 1 0,2-1 15,2 0-15,-1-4 0,3-1 0,-1 0 16,1-1-16,-1 1 0,4-2 16,4-5-16,-2 0 0,-1 1 15,3-3-15,3-1 0,-2-1 16,-3 0-16,3-3 0,4-4 15,-6-1-15,-4 3 0,7-4 16,2-2-16,-8 1 0,-2 2 16,3-8-16,-4-3 0,-6 1 15,-1 0-15,7-3 0,0 0 16,-5 3-16,-3 1 0,4-6 0,-2-2 16,-5 6-16,-1-1 0,0-3 15,1-3-15,-4 2 0,-2-1 0,0 0 16,-1-6-16,-2 5 15,-3 0-15,-1 1 0,-3 1 16,-2-1-16,-2 0 0,-2 0 0,-3-4 16,-1 4-16,-1 0 0,-3 0 15,-2 0-15,-1 4 0,1-1 16,-5 1-16,-2-1 0,-1 4 16,0 1-16,-4-1 0,0 0 15,-3 6-15,-1-1 0,-4 5 16,-4-1-16,-1 4 0,1 2 15,-12 3-15,-2 2 0,3 3 16,4 1-16,-2 2 0,-2 2 16,12-3-16,11-2 0,6-1 0</inkml:trace>
  <inkml:trace contextRef="#ctx0" brushRef="#br0" timeOffset="58784.7814">26710 3496 0,'0'0'0,"-8"-3"16,-1 2-16,-2 0 0,-2 1 0,-7 0 15,-2 2-15,-3 0 0,-3 2 16,-8 1-16,-2 2 0,-2 1 16,-1 3-16,-2 2 0,-2 3 15,-5 1-15,1-1 0,3 2 16,0 3-16,1-1 0,2 3 0,-3 4 16,4 0-16,4-2 0,2 2 15,4 1-15,1 0 0,6-3 16,4-1-16,2 4 0,3 3 15,3-2-15,2-1 0,3 0 16,3 0-16,4 3 0,2 0 16,4 0-16,3-2 0,0-2 15,2-2-15,4-2 0,2-1 16,4-2-16,4 0 0,3-2 16,0-1-16,4 1 0,2 0 0,7 1 15,0-2-15,2-3 0,1 2 16,0-4-16,1-1 0,1-4 15,1-1-15,2-2 0,-1-1 16,-1-3-16,0-3 0,0-1 16,1-3-16,4-1 0,-5-1 15,2-3-15,1-1 0,-6-4 0,-5-1 16,4-1-16,3-1 16,-5 0-16,-5 1 0,-3-4 15,-2-3-15,-3 2 0,-1 1 0,-2-1 16,-1 2-16,-6-2 0,-4-1 15,-5 3-15,-4-4 0,-2 2 16,-1 0-16,-3 1 0,-1-1 16,-5-1-16,-3 0 0,-4-1 15,-3-1-15,-2 3 0,-1 0 0,-1 1 16,-1 0-16,-6 1 0,-4 2 16,-2 4-16,-4 1 15,-2 3-15,-2 0 0,-5 5 0,-4 1 16,14 3-16,9 1 0,7 0 15</inkml:trace>
  <inkml:trace contextRef="#ctx0" brushRef="#br0" timeOffset="69267.6543">29141 2538 0,'0'0'0,"0"0"16,0 0-16,0 0 0,0 0 0,0 0 15,27 19-15,-27-19 0,20 21 16,-20-21-16,22 28 0,-11-13 16,0 5-16,-1-1 0,-2 2 15,-1-1-15,-1-1 0,-2 7 16,-2 1-16,-1-1 0,-1-1 0,-2 2 15,-3 0-15,-1-2 16,-1 0-16,-4 5 0,-2 2 16,1-2-16,1-5 0,-2 1 0,-2 2 15,-1-3-15,-4 0 0,-2 0 16,-2-4-16,-1-2 0,2-2 16,-9 1-16,-3 0 0,7-6 15,8-2-15,3-3 0</inkml:trace>
  <inkml:trace contextRef="#ctx0" brushRef="#br0" timeOffset="69634.6306">28152 2517 0,'0'0'0,"0"0"16,0 0-16,-23 22 0,12-9 0,-1 5 15,-1 4-15,-5 6 0,-1 0 0,1 2 16,2 5-16,-2 5 0,2 1 16,1-1-16,3 0 0,2 1 15,4-5-15,2 9 0,4 0 16,6-5-16,3-1 0,4-3 16,4 1-16,0-8 0,2-4 0,-3-2 15,-3-7-15,-3-2 16</inkml:trace>
  <inkml:trace contextRef="#ctx0" brushRef="#br0" timeOffset="70250.9116">27969 3374 0,'0'0'0,"0"0"0,0 0 16,0 0-16,0 0 0,0 0 0,25-2 15,-25 2-15,0 0 0,36-2 16,-36 2-16,38 1 0,-18 0 16,4 1-16,4-2 0,1 1 15,0 0-15,12 1 0,3 1 16,0-3-16,-1 2 0,14 0 15,1 0-15,-1-1 0,1 0 16,11-1-16,2 1 0,-7 1 16,-5-2-16,16 2 0,5 2 15,-7-4-15,-5-1 0,12 0 0,2 0 16,-7 1-16,-4-2 0,34 1 16,-3-3-16,-17 3 0,-12 1 15,0 0-15,1 1 0,-11-1 16,-7-1-16,5 0 0,4 0 15,-11 1-15,-6 2 0,-3-3 16,0-4-16,-10 5 0,-5 0 0,-1 2 16,-1 2-16,-6-3 15,-3 1-15,-7 1 0,-3 2 0,-9-5 16,2 0-16,-5 1 0,-4 1 16,3 0-16,1-1 0,1-1 15</inkml:trace>
  <inkml:trace contextRef="#ctx0" brushRef="#br0" timeOffset="70885.0194">29687 2606 0,'0'0'0,"0"0"0,0 0 16,0 0-16,0 0 0,0 25 0,0-25 15,-2 27-15,2-27 0,-3 31 16,-1-10-16,1 0 0,-1-3 15,-1 4-15,1 1 0,-1 0 0,1-1 16,-2 3-16,1-1 16,-1-2-16,1-4 0,0 1 0,1-3 15,1-2-15,1-1 0,-1-2 16,1 0-16,0-6 0,1 1 16,1-5-16,0-1 0,2 0 15,0-1-15,0-5 0,2-1 16,0-2-16,1 0 0,1-5 15,2 1-15,0-3 0,-1 0 0,5-3 16,2 1-16,-1-2 0,0 3 16,0-1-16,0 0 15,-2 1-15,-2 0 0,0 2 0,0 1 16,0 3-16,0 2 0,-2 2 16,1 1-16,0 3 0,0 0 0,0 3 15,0 0-15,-1 6 16,-1 0-16,0 3 0,-1 2 15,0 3-15,-3 3 0,1 0 16,1 2-16,-2 2 0,-1 1 0,0 2 16,-1-1-16,-2 2 0,-1-4 15,-1 4-15,0-1 0,-2 4 16,1-1-16,-2 2 0,-1 1 16,0-2-16,-1-1 0,2-4 15,2-4-15,0-4 0</inkml:trace>
  <inkml:trace contextRef="#ctx0" brushRef="#br0" timeOffset="71385.0358">27662 3617 0,'0'0'0,"0"0"0,0 0 16,-14 21-16,7-11 0,0 6 15,-1 4-15,-1 1 0,0 0 16,-2 11-16,1 3 0,2-1 16,0-1-16,1 10 0,3-2 15,2-4-15,1-4 0,3 0 0,3-1 16,3-2-16,1-2 0,8 2 16,8-4-16,0-2 0,2-5 15,-6-2-15,-6-5 0,-3-2 16</inkml:trace>
  <inkml:trace contextRef="#ctx0" brushRef="#br0" timeOffset="71801.3722">29497 3648 0,'0'0'0,"0"0"15,0 0-15,15 16 0,-15-16 0,11 21 16,-2-6-16,-2-1 0,0 3 0,-2 2 15,0 2-15,-1 6 16,-2 0-16,-3 1 0,-3 0 16,-3-2-16,-3 1 0,-1 6 15,0-3-15,-1-1 0,0-2 0,-2 0 16,-3-1-16,0-3 0,-1-3 16,1-2-16,3-1 0,2-2 15,3-2-15,1-1 0,2-3 16,1-2-16,3-3 0,3-7 15,4-5-15,-2 4 0,-1-1 0,0 1 16</inkml:trace>
  <inkml:trace contextRef="#ctx0" brushRef="#br0" timeOffset="72486.4071">29883 3758 0,'0'0'0,"0"0"0,0 0 16,0 0-16,0 0 0,-3 33 0,3-33 16,-7 28-16,7-28 0,-8 32 15,1-12-15,0-1 0,0 1 16,-1 1-16,-1 0 0,-2 6 15,0-3-15,0 1 0,-1-2 16,2-2-16,2-4 0,1-1 16,-1-2-16,1-1 0,1-3 0,1-2 15,2-1-15,0-1 0,0-2 16,3-4-16,0-3 16,3 0-16,1-2 0,2-2 0,1-4 15,1 1-15,0 0 0,4-4 16,1-2-16,1 0 0,1 2 15,1-3-15,2 0 0,-2 0 16,1 1-16,0 0 0,-2 2 16,0-1-16,1 1 0,4-5 15,1 2-15,-3 2 0,1 1 0,-2 1 16,-2 1-16,-2 0 0,-1 3 16,1 2-16,-2 4 0,-4 1 15,1 0-15,0 1 0,0 1 16,-3 0-16,1 2 0,-3 3 15,-1 0-15,-1 3 0,0 1 16,-2 2-16,-2 0 0,1 1 0,-1 2 16,-1 1-16,-1 4 15,-1-3-15,0 0 0,-2-1 0,-4 1 16,0 0-16,3 1 0,-1 0 16,0 1-16,0-1 0,1-2 15,1 1-15,2-1 0,1-2 16,3-3-16,1 0 0,0 0 15,2-1-15,2-1 0,4-3 16,3 0-16,1-2 0,1-1 0,2-2 16,3 0-16,-1-2 0,2-2 15,2-1-15,2-1 16,0-1-16,-1 0 0,-3 1 0,-4 0 16,-2 1-16</inkml:trace>
  <inkml:trace contextRef="#ctx0" brushRef="#br0" timeOffset="72657.9694">30542 3938 0,'0'0'0,"0"0"16,0 0-16,0 0 0,0 0 0,0 0 15</inkml:trace>
  <inkml:trace contextRef="#ctx0" brushRef="#br0" timeOffset="74137.0662">27709 2407 0,'0'0'15,"0"0"-15,0 0 0,0 0 16,0 0-16,0 0 0,-9 31 16,9-31-16,-4 29 0,0-9 0,1 3 15,0 1-15,-1-2 0,0 4 16,-1 2-16,-2 8 0,-1-4 16,0 4-16,1 1 0,-3 4 15,0-3-15,0-1 16,0 2-16,1-5 0,1 0 0,1-3 15,0-3-15,0-3 0,2-2 0,-1 4 16,1 0-16,0-8 16,2-2-16,0-2 0,0-3 15,0-2-15,2-1 0,0-2 16,0-2-16,0-1 0,1-2 0,0-2 16,3-6-16,1-2 0,0-5 0,-1 3 15,1 1-15,-1 1 16</inkml:trace>
  <inkml:trace contextRef="#ctx0" brushRef="#br0" timeOffset="74517.7191">27866 2688 0,'0'0'0,"0"0"0,0 0 16,0 0-16,0 0 0,0 0 15,-27 10-15,27-10 0,-23 11 16,23-11-16,-30 15 0,13-5 16,0 1-16,-2 0 0,-1-1 0,1-2 15,2 2-15,-4 1 0,2 0 16,3 0-16,1 0 0,4 0 16,1-1-16,3 0 0,0 0 15,3-1-15,1 1 0,3-1 16,1 0-16,3-1 0,1 0 15,2-2-15,1 1 0,3 0 16,2-1-16,-1 0 0,-1-2 0,0 1 16,-1-2-16,0-2 0,0 3 15,0-3-15,1 1 16,-4-2-16,2 2 0,-1 0 0,0 1 16,-1 0-16,2 0 0,-1 0 15,-1 1-15,-2-2 0,1 1 16,-2-1-16</inkml:trace>
  <inkml:trace contextRef="#ctx0" brushRef="#br0" timeOffset="75218.9151">27369 3549 0,'0'0'0,"0"0"0,0 0 16,0 0-16,0 0 0,0 0 0,0 0 16,0 0-16,-3 23 0,3-23 15,-7 25-15,7-25 0,-9 34 0,4-15 16,-3 5-16,0 1 0,0 1 15,-1 3-15,-1 2 16,-2 6-16,0 2 0,1-1 0,1 1 16,0 4-16,1-3 0,0-2 15,1-4-15,2 0 0,0-1 16,2-3-16,-1 0 0,1-3 16,1-3-16,-1-1 0,2 0 15,0-3-15,0-3 0,1-2 16,0 0-16,-1-3 0,1-1 0,1-3 15,0-2-15,0-2 0,0 0 16,0-4-16,4-6 0,-2-3 16,0-1-16,0 1 0,0 2 15,0 1-15</inkml:trace>
  <inkml:trace contextRef="#ctx0" brushRef="#br0" timeOffset="75617.6062">27499 3810 0,'0'0'0,"0"0"0,0 0 0,0 0 15,0 0-15,0 0 0,0 0 16,0 0-16,0 0 0,-21 12 16,21-12-16,-21 15 0,21-15 0,-23 18 15,23-18-15,-26 19 16,12-10-16,2 1 0,1 1 15,0-2-15,-1 0 0,1-2 0,1 2 16,1-1-16,2-1 0,0 2 16,0-2-16,2 3 0,1-1 15,1-1-15,3-1 0,1 2 16,2 0-16,0 0 0,1-1 16,3 0-16,1-1 0,-1 0 15,2 0-15,0 0 0,0-2 0,0 2 16,-1-1-16,1-2 15,0 1-15,0 0 0,1 0 0,-1-1 16,-2 0-16,0-1 0,0 1 16,-2-1-16,1 1 0,-1-1 15,0 1-15,-1 0 0,0 1 16,0 0-16,-2 1 0,0-2 16,0 0-16,-1 0 0</inkml:trace>
  <inkml:trace contextRef="#ctx0" brushRef="#br0" timeOffset="77651.7184">23530 7072 0,'0'0'0,"7"-5"15,3-1-15,0-2 0,1-1 0,4-3 16,2-5-16,-2 0 16,0 2-16,-3-3 0,-2 0 15,-4 1-15,-1 4 0,-6-3 16,-5 0-16,-2 4 0,-3 4 16,-11-2-16,-7 2 0,-3 2 0,-4 4 15,-8 0-15,-7 4 16,3 0-16,2 3 0,-15 4 0,-3 5 15,0 3-15,9-2 0,-5 3 16,5 3-16,13-3 16,10-4-16,13 0 0,4-2 15,7 2-15,5 0 0,11 0 0,7-3 16,8 0-16,6-1 0,1 1 16,5 0-16,2 0 0,0-1 0,10-1 15,4 2-15,-6 1 16,-4 3-16,-3-3 0,-4-3 15,-7 2-15,-3 3 0,-8 2 16,-5 0-16,-5 0 0,-5-1 0,-9-1 16,-6 5-16,-5-1 0,-4-1 15,-7 0-15,-5 0 0,0-2 16,0 1-16,1-1 0,0-1 16,0 1-16,4-1 0,9-6 15,7-6-15,4-1 0,2 0 16,3 1-16</inkml:trace>
  <inkml:trace contextRef="#ctx0" brushRef="#br0" timeOffset="78102.8421">23655 7276 0,'0'0'0,"0"0"16,0 0-16,0 0 0,-7 25 0,7-25 15,-9 25-15,2-11 0,0 2 16,-2-2-16,0 1 16,-3-1-16,3 1 0,-1 0 15,0-1-15,-1 1 0,1-1 0,1-3 16,2-4-16,3 0 0,1-3 16,-1-2-16,2-1 0,1-4 15,2 0-15,1-5 0,3 1 16,0 0-16,3 0 0,1-2 15,2-1-15,0 0 0,0-4 0,3 2 16,1-1-16,-1-1 0,0 2 16,-1 1-16,0 3 0,0-1 15,1 1-15,-1 2 0,-1-1 16,0 4-16,-3 1 0,0 3 16,0 1-16,0 3 0,-2-1 0,-2 3 15,-1 1-15,0 1 16,-2 1-16,0 4 0,-1 1 15,0-1-15,-1 2 0,-1 0 16,-1-3-16,0-3 0,0 2 16,-1-2-16,2-3 0,0 0 0,0-3 15,0-1-15,1-3 0,0 0 16,0 0-16,0 2 0</inkml:trace>
  <inkml:trace contextRef="#ctx0" brushRef="#br0" timeOffset="78269.8457">24461 7087 0,'0'0'0,"11"-1"0,8-2 0,3 2 16,3-1-16,11 5 0,0-1 15,3 3-15,-5 1 0,-7-1 16,-3-1-16,-6-1 0</inkml:trace>
  <inkml:trace contextRef="#ctx0" brushRef="#br0" timeOffset="78451.4238">24346 7354 0,'0'0'0,"0"0"0,0 0 16,31-6-16,-31 6 0,41-4 15,-13 2-15,0 0 0,3 2 0,10 0 16,1-1-16,-7-1 0,-5 2 16,-5-1-16</inkml:trace>
  <inkml:trace contextRef="#ctx0" brushRef="#br0" timeOffset="79502.254">25963 6969 0,'0'0'16,"0"0"-16,0 0 0,-24 11 0,11-5 15,-6 1-15,-3 3 0,-4-1 16,0 1-16,-10 5 0,-3 1 15,1-1-15,2 0 0,-7 3 16,2 0-16,6-1 0,5-2 16,-1-1-16,5 0 0,5-3 15,6 0-15,6-4 0,3 2 16,4-2-16,2 0 0,7-2 16,5 1-16,5-1 0,4-2 15,6 0-15,5-1 0,1 1 0,2-1 16,2-1-16,1-1 15,1 1-15,-2 0 0,5 1 0,-3 0 16,-6 0-16,-5 2 0,-1-1 16,-2-1-16,-6-1 0,-5-1 15,-4 0-15,-2-1 0,-6-1 16,-2 0-16,-5 0 0,-5-1 16,-1 1-16,-1-2 0,2 1 0,2 1 15,1-1-15</inkml:trace>
  <inkml:trace contextRef="#ctx0" brushRef="#br0" timeOffset="79785.2354">25816 7062 0,'0'0'0,"0"0"0,0 0 15,-4 18-15,4-18 0,-7 21 0,4-7 16,0 2-16,-2 2 0,0 2 16,-1 3-16,0 4 0,-1-2 15,1 4-15,-1-1 16,0 0-16,1-6 0,-1 1 0,2-1 16,0-3-16,3-3 0,-1 2 15,-1-4-15,3-4 0,2-1 0,3-8 16,0-1-16,-1-1 0,1 0 0,-1 0 15</inkml:trace>
  <inkml:trace contextRef="#ctx0" brushRef="#br0" timeOffset="80120.5006">26445 6746 0,'0'0'0,"0"0"0,0 0 0,0 23 16,0-23-16,-1 25 0,0-4 16,-1 1-16,-1 2 0,-1 11 15,-2 4-15,1-2 0,-1 1 16,-1 10-16,-2 2 0,1-2 15,0-7-15,-1 10 0,-2-5 16,-1-3-16,3-6 0,-1-3 0,0 2 16,0-7-16,1-4 0,1-4 15,3 0-15,0-5 0,2-5 0,3-4 16,2-4-16,-1-1 0,-1-2 16,3 4-16</inkml:trace>
  <inkml:trace contextRef="#ctx0" brushRef="#br0" timeOffset="80401.7594">26669 7025 0,'0'0'0,"0"0"0,0 0 0,-27 4 0,27-4 15,-28 7-15,8-3 16,-2 6-16,-1-2 0,0 3 0,-2 0 15,-3 6-15,2 1 0,3 0 16,1 0-16,4 3 0,4-3 16,6 4-16,7-2 0,5-3 15,3-2-15,5 0 0,6 0 16,3-2-16,2-3 0,5-3 16,3-1-16,-1-3 0,2-1 15,-1 0-15,0-2 0,-5 1 16,-6 0-16,-3-1 0</inkml:trace>
  <inkml:trace contextRef="#ctx0" brushRef="#br0" timeOffset="80953.8878">27052 7069 0,'0'0'0,"0"0"0,0 0 15,0 0-15,-4 21 0,4-21 16,-8 22-16,3-8 0,-2 4 16,-1 2-16,-2 1 0,-1 0 15,0 2-15,-4 4 0,2 0 16,1 0-16,1-4 0,1 1 16,1-3-16,1-2 0,1-2 0,0-2 15,2-4-15,-1 0 16,2-2-16,0-4 0,2 1 15,1-3-15,1-3 0,0 0 16,4-9-16,-1 5 0,0-2 0,5-5 16,3-2-16,3-5 15,0-1-15,2 0 0,0-1 16,0 0-16,-2 4 0,4-5 0,-2-1 16,0 4-16,-1 3 0,2-2 15,0 3-15,-1 3 0,-1 0 0,-2 4 16,-2-1-16,-2 2 0,-1 2 15,-1 1-15,-1 3 0,0 2 16,-1 2-16,1 3 0,-1 1 16,-1 2-16,-1 3 0,-1 2 15,-1 0-15,-1 0 0,0 3 0,-1 0 16,0 1-16,-1 1 0,0-2 16,-2 1-16,0 1 0,-1-2 15,1-2-15,0 0 0,-1-1 16,2-2-16,0-1 0,-1-2 15,2-1-15,0-1 0,1-3 16,1-2-16,0 0 0,0-6 16,-1-4-16,0 3 0,-1-1 15,1 1-15</inkml:trace>
  <inkml:trace contextRef="#ctx0" brushRef="#br0" timeOffset="81285.1892">27650 6854 0,'0'0'0,"0"0"0,0 0 16,20 3-16,-20-3 0,0 0 16,30 16-16,-20-6 0,-1-3 0,-3 4 15,0 0-15,-4 3 0,-1-3 16,-3 3-16,-2-1 0,-1-1 15,1-1-15,-2 3 0,1 0 16,0-3-16,1 0 0,1-1 16,0-2-16,2-2 0,1 0 15,5 1-15,3-1 0,3 1 16,3-4-16,6 3 0,3-1 0,2 1 16,2-1-16,0 0 0,1-3 15,-3 1-15,-2 1 0,1-1 16,-5-1-16,-3 0 0</inkml:trace>
  <inkml:trace contextRef="#ctx0" brushRef="#br0" timeOffset="81870.0615">22800 8297 0,'0'0'0,"0"0"16,0 0-16,26 2 0,-26-2 0,39 2 15,-10-4-15,4 2 0,4 2 16,13-1-16,4 0 0,11 1 16,-2 1-16,-4-1 0,-3 0 15,4 0-15,-9 0 0,-5 1 16,-6 1-16,-9 0 0,-5 1 0,-7-1 16,-3 0-16,-4-2 0</inkml:trace>
  <inkml:trace contextRef="#ctx0" brushRef="#br0" timeOffset="82126.4166">23148 8592 0,'0'0'0,"0"0"15,0 0-15,0 0 0,0 0 16,-19 28-16,19-28 0,-14 34 15,6-15-15,-1 1 0,0 3 16,1-1-16,-1 2 0,-3 5 16,1 2-16,0-3 0,1-2 15,-1 4-15,2-2 0,1-4 16,2-3-16,5-5 0,4-5 16,-1-4-16,0-5 0,-2-2 0,2 3 15,-2-3-15</inkml:trace>
  <inkml:trace contextRef="#ctx0" brushRef="#br0" timeOffset="82601.7154">23573 8810 0,'0'0'0,"0"0"0,0 0 15,-6 18-15,6-18 0,-8 23 0,4-8 16,-2 0-16,1 2 0,-1-2 16,0 1-16,-2 3 0,0 0 0,1-2 15,1 0-15,0-3 16,2-4-16,1-1 0,-1-1 16,2-1-16,0 0 0,2-7 15,0 0-15,-1-3 0,2-4 0,1 1 16,1-3-16,3 1 0,1-2 15,2-1-15,4-1 0,2-4 16,0 1-16,2 1 0,0-1 16,-1 2-16,1 1 0,-1 2 15,1 2-15,-1 0 0,0 1 0,-1 2 16,-1 3-16,0 0 16,-3 3-16,-1 1 0,0 3 15,-2 1-15,0 2 0,-2 2 0,-2 4 16,-1-2-16,0 1 0,-1 2 15,-1 3-15,-1-2 0,-1-2 16,0 2-16,0 0 0,-1-1 16,1 0-16,2-3 0,2-3 15,-1-3-15,1-1 0,-1-2 16,1 1-16,-2-2 0</inkml:trace>
  <inkml:trace contextRef="#ctx0" brushRef="#br0" timeOffset="82771.7182">24357 8680 0,'0'0'0,"0"0"0,24-3 16,-8 2-16,3 1 0,10-2 16,3 2-16,-3 3 0,-1 0 0,2 0 15,-4 1-15,-4-2 0,-4-1 16,-4 1-16</inkml:trace>
  <inkml:trace contextRef="#ctx0" brushRef="#br0" timeOffset="82935.3332">24295 8934 0,'0'0'0,"0"0"15,0 0-15,33-3 0,-33 3 0,38-2 16,-13 2-16,1 1 0,3-1 15,9 1-15,3-1 0,-7 0 16,-5 0-16,-5 0 0</inkml:trace>
  <inkml:trace contextRef="#ctx0" brushRef="#br0" timeOffset="83635.3601">25280 8263 0,'0'0'0,"0"0"16,0 0-16,0 0 0,0 0 0,0 0 16,0 0-16,0 0 0,0 0 15,0 0-15,-3 18 0,3-18 16,-4 22-16,4-22 0,-9 34 16,5-15-16,-1 3 0,-1 2 0,-3 2 15,-1 8-15,1-2 0,-1 1 16,-1 0-16,0 1 0,1-2 0,-1 8 15,0 0-15,1-6 16,1-2-16,2-2 0,1 0 16,0-3-16,2-3 0,0-3 15,0-2-15,1-2 0,1-4 16,1-3-16,2-4 0,2-2 0,3-4 16,-3 0-16,0 0 0,-1 0 15</inkml:trace>
  <inkml:trace contextRef="#ctx0" brushRef="#br0" timeOffset="83901.6841">25537 8439 0,'0'0'0,"0"0"0,0 0 16,-25 5-16,25-5 0,-27 9 0,8 1 15,-2-1-15,-1-1 0,-6 4 16,2 3-16,3-2 0,1 2 0,2-1 16,1 1-16,2-1 15,3 0-15,4 3 0,6 2 16,1-4-16,2 0 0,6-1 16,4 2-16,2-3 0,2 1 0,10 2 15,5 0-15,-3-3 0,-1-3 16,-4-2-16,-4-1 0,-3-2 15</inkml:trace>
  <inkml:trace contextRef="#ctx0" brushRef="#br0" timeOffset="84417.8815">26490 8123 0,'0'0'0,"0"0"15,0 0-15,0 0 0,0 0 0,0 0 16,-21-7-16,21 7 0,-20 9 15,20-9-15,-33 19 0,13-5 16,-2-1-16,-1 5 16,0 4-16,-8 7 0,0 3 0,-4 10 15,2 3-15,4-2 0,5-1 16,-1 9-16,3-1 0,6-1 16,6-2-16,4 6 0,2-1 15,4-6-15,4-5 0,2-2 16,4-1-16,2-7 0,3-5 0,-5-6 15,-3-6-15,-1-2 0</inkml:trace>
  <inkml:trace contextRef="#ctx0" brushRef="#br0" timeOffset="85051.5563">26848 8624 0,'0'0'0,"3"-7"16,0-4-16,0 0 0,1-1 0,1-7 16,1-3-16,-2 2 15,1-1-15,-3 0 0,-1 0 16,0 1-16,-1 1 0,-2-3 16,-3 2-16,0 6 0,-3 2 0,-7 0 15,-6 3-15,4 5 0,1 1 16,-7 4-16,-2 5 15,1 1-15,1 3 0,0 3 16,0 4-16,4 2 0,3-2 0,3 3 16,2 1-16,1 0 0,2-1 15,3 2-15,2-3 0,2-4 16,1-2-16,4 0 0,3-1 16,1-1-16,1-1 0,6-2 15,2-3-15,0-1 0,-1 1 0,3-1 16,0-2-16,-2-1 0,0-2 15,2-3-15,2-1 0,-2-1 16,-1 2-16,-2-2 0,-3-2 16,-2 2-16,-2 0 0,-1 3 15,-1 0-15,-1 0 0,-1-1 0,-2 3 16,0-1-16,-3 2 16,0 0-16,0 6 0,-1 1 15,-1-1-15,0 2 0,-1 1 0,-3 3 16,1 1-16,-1 1 0,-6 11 15,-2 2-15,0-1 0,-1-1 0,-4 11 16,1 4-16,-1-2 16,1-4-16,-5 11 0,-2 2 15,2-6-15,2-3 0,1 0 16,2 0-16,2-5 0,0-4 16,1 3-16,2-2 0,0-7 15,4-4-15,2-3 0,2-4 0,4-7 16,1-5-16,6-5 15,3-10-15,-3 6 0,0 0 0,-2 3 16</inkml:trace>
  <inkml:trace contextRef="#ctx0" brushRef="#br0" timeOffset="85601.8916">27177 8592 0,'0'0'0,"0"0"0,0 0 15,0 0-15,0 25 0,0-25 16,-5 28-16,5-28 0,-8 35 0,1-16 16,-1 1-16,-1 0 15,0 0-15,-2 5 0,-1-1 0,2-1 16,1-4-16,1-2 0,2-3 15,-1-1-15,2-4 0,0 0 16,2-2-16,1-2 16,-1 0-16,3-5 0,-2-5 15,2-1-15,0-1 0,2-3 0,2-2 16,0-1-16,1-1 0,3-4 16,5-1-16,0 0 0,1 1 15,0 2-15,2 0 0,-2 1 0,1 2 16,-1 0-16,0 1 15,1 1-15,-1 2 0,-2 2 0,0 2 16,-1 1-16,-1 2 0,-2 3 16,-2 2-16,0 4 0,-2 0 15,-1 3-15,-2 4 0,-1-1 0,-1 2 16,-2 1-16,0 3 16,-1 1-16,-2-2 0,-1 1 15,0 0-15,-1 0 0,0-1 0,1 1 16,-1-1-16,2-5 0,2-2 15,1-2-15,-1-2 0,1 0 16,1-1-16,1-3 0,1-3 16,0 0-16,-1-5 0,2-5 15,0-4-15,0 2 0,0 3 0,0 0 16</inkml:trace>
  <inkml:trace contextRef="#ctx0" brushRef="#br0" timeOffset="85901.5269">27512 8324 0,'0'0'15,"0"0"-15,0 0 0,0 0 16,0 0-16,26-4 0,-26 4 16,24 6-16,-24-6 0,23 11 15,-12-3-15,-2 1 0,-2 1 0,-3 1 16,-2 1-16,-2 0 0,-1-1 15,-3 2-15,-3 1 0,-1-2 16,1-1-16,-3 1 0,1-1 16,1-2-16,2-2 0,0 2 15,1 1-15,1-5 0,2-2 0,1 2 16,2 2-16,2-3 0,4-1 16,5 0-16,5 1 15,-1-1-15,1 1 0,2 1 0,-4-2 16,-2 0-16</inkml:trace>
  <inkml:trace contextRef="#ctx0" brushRef="#br0" timeOffset="86094.0099">27560 8787 0,'0'0'0,"0"0"0,0 0 16,32 9-16,-32-9 0,36 7 0,-10-2 15,0 0-15,2-1 0,9 1 16,3 0-16,-4-1 0,-2-1 16,6 0-16,-2-1 0,-6 0 0,-5-2 15,-5 0-15,-4 0 16,-4 0-16</inkml:trace>
  <inkml:trace contextRef="#ctx0" brushRef="#br0" timeOffset="86351.626">27868 8753 0,'0'0'0,"0"0"0,0 0 16,-6 20-16,6-20 0,-7 21 0,2-6 15,-2 0-15,1 2 0,-3 0 16,0 1-16,-1 0 0,0-1 15,-2 4-15,1 0 0,2-1 16,3-5-16,1-2 0,3-1 16,2-5-16,1-4 0,5-5 15,2-2-15,0 2 0,-1-1 0,-2 0 16</inkml:trace>
  <inkml:trace contextRef="#ctx0" brushRef="#br0" timeOffset="86777.0682">28162 8736 0,'0'0'0,"0"0"15,0 0-15,0 0 0,17-15 16,-17 15-16,20-6 0,-7 3 16,-2 1-16,0 4 0,0 2 15,0 0-15,-1 2 0,-2 3 16,0 2-16,-2 1 0,-3 2 0,-3 4 16,-3 0-16,-4-1 15,-2 0-15,-2-1 0,-3 0 16,0 0-16,0 0 0,-1-2 0,-3-1 15,2-2-15,-1-2 0,-2 1 16,2-2-16,6-2 0,3-2 16,0 0-16,2-2 0,0 0 15,3 0-15,3-2 0,3 0 16,4 0-16,3 1 0,1-2 16,2 0-16,1 1 0,2 0 0,0 1 15,2 0-15,-2 2 0,1-2 16,-3 4-16,0 1 0,-3 2 15,-3 0-15,-1 0 0,-1 4 16,-3-1-16,-2 0 0,-4 1 16,-5 2-16,-2 0 0,0 0 15,-1-2-15,0 1 0,0-2 16,0-3-16,-1 0 0,0 1 16,1-3-16,1-1 0,1-2 15,1-3-15,3-3 0,0-1 0,1 0 16,1 0-16,0 2 0</inkml:trace>
  <inkml:trace contextRef="#ctx0" brushRef="#br0" timeOffset="87301.475">28537 8852 0,'0'0'0,"0"0"0,0 0 15,0 0-15,-7 23 0,7-23 0,-5 26 16,5-26-16,-9 29 0,3-13 16,0 3-16,-3 0 0,-1-1 15,0 0-15,0 2 0,-1 0 16,1-3-16,1 0 0,2-2 16,0-3-16,2-3 0,0-1 15,2-3-15,1-2 0,-1 0 0,3-3 16,5-4-16,-1 1 0,2-1 15,0-4-15,1-1 0,1-1 16,-1-2-16,5-3 0,-1-2 16,1 3-16,0-1 0,1 1 15,1-2-15,0 0 0,-2 2 0,-1 2 16,0 1-16,-1 1 0,0 2 16,-3 2-16,-1 1 15,1 0-15,-1 1 0,0 4 0,-2 4 16,-1 1-16,1-1 0,-2 4 15,-2 2-15,1 1 0,0 0 16,-2 7-16,-1 3 0,-2-1 16,1 0-16,-2 1 0,-2-1 15,2 0-15,-1-3 0,0 1 16,1-2-16,-1 0 0,2-2 0,0-2 16,-1 0-16,2-3 0,0-3 15,0-1-15,1-2 0,2-3 16,-1-6-16,1-5 0,1-3 15,0 1-15,-1 2 0,0 1 16</inkml:trace>
  <inkml:trace contextRef="#ctx0" brushRef="#br0" timeOffset="87551.9164">28984 8781 0,'0'0'0,"0"0"0,0 0 16,14 22-16,-14-22 0,14 27 16,-5-9-16,-2 3 0,-2 1 0,-2 11 15,-3 4-15,-2-1 0,-2-2 16,-4 8-16,-2-1 16,-2-4-16,-2-4 0,-7 7 0,-2-1 15,-1-6-15,1-3 0,-2-3 16,-2-2-16,0-6 0,-2-3 15,7-3-15,5-3 0,3-2 16</inkml:trace>
  <inkml:trace contextRef="#ctx0" brushRef="#br0" timeOffset="87702.9161">29282 9358 0,'0'0'16,"0"0"-16,0 0 0,0 0 16,0 0-16,0 0 0,0 0 15,0 0-15</inkml:trace>
  <inkml:trace contextRef="#ctx0" brushRef="#br0" timeOffset="89635.2617">17059 10385 0,'0'0'15,"0"0"-15,0 0 0,0 0 16,0 0-16,0 0 0,32 0 15,-32 0-15,31-4 0,-31 4 0,44 0 16,-18-2-16,1 1 0,5 0 16,4-1-16,12 1 0,4 1 15,13 0-15,1-3 0,3 3 16,-1 3-16,17-2 0,0 1 16,10-1-16,-4 2 0,14 1 15,-1-4-15,-5 1 0,-3 1 0,39 6 16,-10 2-16,-9-2 0,-7-1 15,0 0-15,-1 0 0,-1 3 16,-2-1-16,1 0 0,2 2 16,-1-4-16,-1-3 0,6 1 15,5 4-15,-8-1 0,-6-1 16,6 3-16,3-2 0,-5-1 16,-3-3-16,-4 2 0,-1-2 15,-8 2-15,-5-2 0,0 1 16,-2-2-16,-4 0 0,-1 1 0,-4-3 15,-1 1-15,-7 2 0,-5 3 16,-7 0-16,-6-3 0,-3 2 16,-3-2-16,-7-3 0,-4 2 15,-4 1-15,-4 2 0,-4-1 16,-3 5-16,-2 0 0,-3-3 0,-6 1 16,-3-1-16,-2-3 15,0-1-15,0 0 0</inkml:trace>
  <inkml:trace contextRef="#ctx0" brushRef="#br0" timeOffset="90385.4153">18267 9127 0,'0'0'15,"0"0"-15,0 0 0,0 0 0,-10-16 16,10 16-16,0 0 0,-30-12 16,15 8-16,-7 3 0,-5 1 15,-1 2-15,-3 1 0,-13 4 16,-3 2-16,0 2 0,-2-2 0,-5 4 15,6-1-15,4 2 0,3 0 16,0 5-16,6 0 0,8-1 16,8-2-16,5 1 0,7 2 15,6-1-15,5 0 0,6 0 16,3-1-16,0 0 0,3 0 16,5 0-16,3 1 0,5 2 15,-2-1-15,2 0 0,0 2 16,-3-1-16,-1-2 0,-4 2 15,-3-1-15,-6 0 0,-4 0 0,-7-1 16,-5-2-16,-5 1 0,-2-2 16,-4-1-16,-3 0 0,-8-1 15,-5 0-15,-5 1 0,1 0 16,0 0-16,3-3 0,4-4 16,2-6-16,7 1 0,3 0 15,4 0-15</inkml:trace>
  <inkml:trace contextRef="#ctx0" brushRef="#br0" timeOffset="90601.3999">18254 9699 0,'0'0'0,"0"0"0,0 0 16,-12 18-16,12-18 0,-18 18 0,8-7 15,0 3-15,0-1 0,-1 2 16,-1 1-16,-2 4 0,-1 1 16,5-3-16,4-2 0,4-5 15,3-2-15,0-3 0,0 1 16,0-2-16</inkml:trace>
  <inkml:trace contextRef="#ctx0" brushRef="#br0" timeOffset="90968.016">18636 9730 0,'0'0'0,"0"0"16,0 0-16,0 0 0,-18 15 0,18-15 16,-28 20-16,14-7 0,-1-3 15,2 5-15,1-1 16,1 0-16,2 0 0,-1 3 0,4-1 15,0-2-15,3-2 0,3 1 16,2-4-16,4 0 0,2-4 0,6 0 16,3-1-16,0-4 15,-1 2-15,4-4 0,3-1 16,-1-1-16,-1 0 0,-1-1 16,0-2-16,-2 0 0,-3 0 0,1-4 15,-3-2-15,-3 4 0,-1 0 16,-4 1-16,-2-1 15,-1 0-15,-4-2 0,-6 0 0,-9-1 16,-1 1-16,0 1 0,-2-1 16,1-3-16,-1 3 0,5 0 15,2 2-15</inkml:trace>
  <inkml:trace contextRef="#ctx0" brushRef="#br0" timeOffset="91119.1734">19252 9687 0,'0'0'0,"0"0"0,25 0 0,-7 0 15,3 0-15,16 3 0,8 3 16,2-1-16,0-2 0,1 1 16,-10 0-16,-7-1 0</inkml:trace>
  <inkml:trace contextRef="#ctx0" brushRef="#br0" timeOffset="91502.3878">20573 9409 0,'0'0'16,"0"0"-16,0 0 0,0 0 0,2-19 15,-2 19-15,0 0 16,-20-20-16,20 20 0,-34-14 15,11 7-15,-4 0 0,-2 2 0,-12-1 16,-2 2-16,4 1 0,4 1 16,-5 3-16,5 3 0,4 2 15,5 0-15,4 4 0,3 3 16,6 2-16,4 2 0,5 1 16,7 3-16,1-2 0,3 2 0,5 1 15,5 2-15,1 1 0,1 0 16,1 6-16,-3 2 0,-2-4 15,-3-2-15,-3-2 0,-3-2 16,-1 0-16,-3-1 0,-4 1 16,-4 0-16,-3-4 0,-3 1 0,-9-4 15,-5 0-15,-2-5 16,1 0-16,-6 1 0,-5-2 16,5 1-16,4 0 0,6-2 15,5-2-15,5-2 0</inkml:trace>
  <inkml:trace contextRef="#ctx0" brushRef="#br0" timeOffset="92101.4395">20785 9903 0,'0'0'0,"0"0"16,0 0-16,16-14 0,-9 10 0,-2-5 15,1 0-15,-2 0 0,1 0 16,-3-1-16,-1-1 0,-2 0 16,-3 4-16,-3-3 0,-4 2 15,0-1-15,-1 2 0,-7 2 16,-3 1-16,0 1 0,0 2 0,1 2 16,1 2-16,2 2 0,3 1 15,0-1-15,1 4 16,2-2-16,2 0 0,3 1 0,3 2 15,3-1-15,1 0 0,2-1 16,3 2-16,2-3 0,2-1 16,5 0-16,6-2 0,-1 0 15,-1 1-15,0-2 0,1 1 16,0-2-16,0 0 0,-2-2 16,0-2-16,-2 0 0,-1 2 0,-2-2 15,-1 0-15,-1-1 16,-2 1-16,-1 1 0,-1 0 15,-2 1-15,-1-1 0,-3 1 0,0 0 16,0 0-16,-2 2 0,-3 1 16,-3 2-16,-1 1 0,-1-1 0,0 2 15,-1 3-15,0 0 16,0 1-16,-5 7 0,-2 0 16,-1 1-16,0 0 0,1 0 15,-1 2-15,2 0 0,2-1 0,-4 5 16,0 0-16,3-2 0,0-4 15,2 3-15,2 1 16,-1-1-16,0-4 0,1 0 0,3 3 16,0-3-16,1 1 0,1 1 15,2-5-15,0 0 0,2-2 0,1-5 16</inkml:trace>
  <inkml:trace contextRef="#ctx0" brushRef="#br0" timeOffset="92968.0235">17894 10742 0,'0'0'0,"0"0"15,0 0-15,0 0 0,-4 22 0,4-22 16,-10 28-16,4-10 0,1 4 15,-2 6-15,0 4 0,-1-3 16,0 3-16,-5 13 0,-3 2 16,-2 7-16,0-3 0,0-2 15,1-2-15,-1 3 0,4-8 16,2-4-16,1-4 0,2-6 16,1-6-16,1-4 0,2 0 15,2-6-15,0-3 0,1-4 0,0-1 16,2-4-16,0 0 0,-1-4 15,1-4-15,0 2 0,0-3 16,1-1-16,1-1 0,0-2 16,2 0-16,0-1 0,3-1 15,1 0-15,-1 1 0,4-2 16,2 2-16,1 1 0,-2 1 0,0 0 16,0-1-16,-1 4 15,-1 0-15,0 2 0,1 0 16,0 3-16,0 0 0,1 1 0,3 3 15,-2 3-15,0-3 0,-1 4 16,0 0-16,-1 2 0,0-2 16,-2 3-16,0 0 0,-1 1 15,-2-1-15,0 3 0,-2-2 16,1 1-16,-2-1 0,-1 2 16,0-2-16,-1-1 0,1-1 0,-1-1 15,-1 2-15,0-3 16,0 3-16,0-4 0,0 1 0,0-1 15,0 0-15,0 0 0,-1-1 16,1-2-16,-3 3 0,0-3 16,-2 0-16,0 0 0,1-3 0,-1 1 15,2 0-15,0 1 16</inkml:trace>
  <inkml:trace contextRef="#ctx0" brushRef="#br0" timeOffset="93434.8485">17906 10878 0,'0'0'0,"0"0"16,0 0-16,-32 7 0,32-7 0,-34 15 15,10-2-15,0 1 0,-1 0 16,-9 8-16,-1 3 15,-4 5-15,5 1 0,4 1 0,5 4 16,4-4-16,5-3 0,3 3 16,7-1-16,3-5 0,1-2 15,6-5-15,3-1 0,3-4 16,2-1-16,5-8 0,3-1 16,-5-4-16,1 0 0,3-4 15,3 0-15,2-3 0,3-3 0,1-3 16,0-4-16,-2 0 0,-1-1 15,3-7-15,-4 0 16,-3 0-16,-3 3 0,-4-5 0,-3 1 16,-3-2-16,-3 3 0,-2-1 15,-5-2-15,-2 3 0,-3 0 0,-6 0 16,-4-3-16,-2 6 16,0 1-16,-7 3 0,-6 1 15,1 5-15,1 1 0,-1 4 0,-1 3 16,1 1-16,1 3 0,4 7 15,3 0-15,6 0 0,5-6 16,2 2-16,3-3 0,1 1 16</inkml:trace>
  <inkml:trace contextRef="#ctx0" brushRef="#br0" timeOffset="93819.7204">18415 11125 0,'0'0'0,"0"0"16,0 0-16,0 0 0,0 0 0,0 0 16,0 0-16,25-8 0,-25 8 15,38-1-15,-13 2 0,4-1 16,2 3-16,3-2 0,3-1 16,8 3-16,-2 1 0,6 3 0,-4 0 15,-5 0-15,-4 0 0,0 1 16,-3 1-16,-6-1 15,-4 0-15,-4-2 0,-3 0 16,-7-4-16,-2-3 0,-1 1 0,-2 0 16,-1 0-16</inkml:trace>
  <inkml:trace contextRef="#ctx0" brushRef="#br0" timeOffset="94036.7256">18675 11378 0,'0'0'15,"0"0"-15,0 0 0,-11 25 0,11-25 0,-11 25 16,2-7-16,-1 1 16,-1 1-16,-6 10 15,-4 1-15,2-3 0,2 1 0,0 2 16,2-2-16,2-3 0,2-5 0,1 0 16,1-3-1,3-2-15,2-2 0,4-4 0,4-3 16,3-6-16,3-6 0,-3 3 15,-2 0-15,1 1 0</inkml:trace>
  <inkml:trace contextRef="#ctx0" brushRef="#br0" timeOffset="94435.108">18901 11547 0,'0'0'0,"0"0"16,0 0-16,0 0 0,0 0 15,0 0-15,33 6 0,-33-6 16,31 3-16,-31-3 0,36 8 16,-18-5-16,0 4 0,-1 0 15,1-3-15,-1 3 0,-2-4 0,3 3 16,-4 1-16,-4 1 0,-3 0 16,-5-2-16,-3 2 0,-3-1 15,0 1-15,-3 1 0,0 2 16,-4 0-16,-3 1 0,-6 2 15,-1 0-15,1 2 0,0 0 16,-2 2-16,-2 3 0,1-1 16,-1 0-16,-4 5 0,3-3 15,2 1-15,1 0 0,0-3 16,0 0-16,2 0 0,2-1 0,3-2 16,2-2-16,2 0 0,2-2 15,1-3-15,1-2 0,3-1 16,2-3-16,7-3 15,6-2-15,4-5 0,1-1 0,-1-1 16,-4 2-16,-1 2 0</inkml:trace>
  <inkml:trace contextRef="#ctx0" brushRef="#br0" timeOffset="94652.1187">19414 11615 0,'0'0'0,"0"0"0,0 0 16,0 0-16,0 0 0,30-9 16,-30 9-16,39 2 0,-17 0 0,6 1 15,4 0 1,4 1-16,5 0 0,7 2 16,-7-1-16,8-1 0,-3-5 15,-8 1-15,-8 0 0,-6-3 16</inkml:trace>
  <inkml:trace contextRef="#ctx0" brushRef="#br0" timeOffset="94884.7885">20128 11269 0,'0'0'0,"0"0"15,0 0-15,0 0 0,26-5 0,-26 5 16,35 0-16,-12 2 0,3-1 16,0 2-16,2-2 0,9 2 15,2 1-15,-3 0 0,-1 3 16,-3-4-16,-1 3 0,3-3 16,-2-1-16,-6-2 0,-6-2 0,-5 2 15,-2-2-15,-2 2 0</inkml:trace>
  <inkml:trace contextRef="#ctx0" brushRef="#br0" timeOffset="95102.0941">20343 11419 0,'0'0'0,"0"0"0,0 0 16,-17 22-16,17-22 0,-17 23 15,8-7-15,1 0 0,-2 1 0,-5 7 16,-1-1-16,0 2 0,1 0 15,0 0-15,0-2 0,2 0 16,1-1-16,-1 4 16,2-2-16,3-5 0,1 1 15,5-2-15,3-4 0,0-2 0,0-2 16,0-2-16</inkml:trace>
  <inkml:trace contextRef="#ctx0" brushRef="#br0" timeOffset="95518.2385">20755 11739 0,'0'0'0,"0"0"16,0 0-16,0 0 0,0 0 0,0 0 15,0 0-15,-27 21 0,27-21 0,-27 19 16,8-6-16,-1 2 15,-1 2-15,-2-1 0,-2 2 16,-5 5-16,2 2 0,4 0 16,2 1-16,-2 3 0,3-1 0,5-3 15,5-2-15,4-2 16,1-4-16,4 0 0,2-1 0,2-3 16,3-1-16,1-2 0,4-3 15,1-3-15,2-2 0,2-2 16,1 0-16,0-1 0,-2-1 0,0-2 31,1-2-31,-3-2 16,-1-1-16,-2 1 0,-2 1 0,-1-1 0,-2 1 15,-3-2-15,-2-2 0,-4-1 16,-5-1-16,-6 0 0,-2-2 16,-5 2-16,-4 1 0,-1 2 15,-1-1-15,-1 1 0,6 3 16,4 0-16</inkml:trace>
  <inkml:trace contextRef="#ctx0" brushRef="#br0" timeOffset="105902.2978">24305 6173 0,'0'0'15,"-11"-1"-15,-7-6 0,-3 3 0,-3-3 16,-19 1-16,-8 1 0,-13-1 16,1 2-16,-20 1 0,-5 2 15,-10 2-15,5 6 0,-19 3 16,-2 1-16,-33 11 0,19 6 0,7 9 16,7 8-16,16-2 0,11 0 15,-1 3-15,0 7 16,12-5-16,8 2 0,6 7 0,4 0 15,11-3-15,9-5 0,2 2 16,4 5-16,4-5 0,2-2 0,5 9 16,5 4-16,4-12 15,4-7-15,6 5 0,3 1 16,2-1-16,4-4 0,10 0 16,9-2-16,5-1 0,2-2 0,10-3 15,5-2-15,3-4 0,1-1 16,17-3-16,14-4 15,-4-2-15,-1-3 0,13 1 0,9 3 16,-1-5-16,-3-3 0,14-2 16,9 0-16,-4-4 0,-3-3 0,14-1 15,8-2-15,-10 1 16,-9-1-16,19 2 0,13-2 16,-10 1-16,-7-1 0,13 0 15,10-1-15,-13-4 0,-8-3 0,14 3 16,13 0-16,-15 2 0,-9-1 15,7 0-15,6 0 0,-13-7 16,-11-5-16,15 8 0,8 5 16,-15 0-16,-9-1 0,3-4 15,4-3-15,-13 3 0,-7 2 16,1-2-16,4-3 0,-12-5 16,-7-5-16,-2-1 0,-3 1 15,-10 2-15,-8 2 0,2-2 16,1-3-16,-13-2 0,-10-2 0,-5-15 15,-3-9-15,-7 13 0,-5 8 16,-8-5-16,-3-3 0,-4 3 16,-4 3-16,-7-7 0,-6-2 15,-4 4-15,-3 2 0,-9-6 16,-7-7-16,-5-1 0,-3-3 0,-8 0 16,-8-1-16,-7 3 15,-5 5-15,-14-7 0,-11-5 0,-2 6 16,-2 2-16,-12-9 0,-10-3 15,9 4-15,6 5 0,-24 10 16,-16 4-16,11 8 0,11 3 0,-18-4 16,-11-7-16,6 8 15,6 2-15,-13 9 0,-9 6 16,16-3-16,12-4 0,-15 4 16,-10 1-16,10 8 0,8 5 0,-7 0 15,-3 0-15,12 5 16,9 4-16,1-1 0,1 2 0,14-3 15,8 0-15,-1 4 0,-2-1 16,15 1-16,12 3 0,3-3 16,3-2-16,10 4 0,7-2 15,5 0-15,4-4 0,7 6 16,4-1-16,5 3 0,3 1 16,7 3-16,4 2 0,4 7 15,3 1-15,-1-8 0,2-7 0,0-5 16</inkml:trace>
  <inkml:trace contextRef="#ctx0" brushRef="#br0" timeOffset="119552.6371">4448 10399 0,'0'0'16,"2"-14"-16,1 0 0,-1 1 0,-1 1 15,-1-9-15,-2-1 0,0-2 16,-4 1-16,-2-7 0,0 0 16,-6 3-16,0 4 0,-9 1 15,-8-2-15,-2 5 0,-3 2 16,-15 4-16,-4 4 0,0 5 16,-1 1-16,-10 6 0,0 4 15,9 2-15,9 0 0,-5 9 16,3 2-16,9 3 0,9 2 0,8 2 15,6 3-15,6 0 0,5 1 0,7 2 16,5 5-16,4-5 16,3-2-16,10 5 0,6 7 15,-6-11-15,-2-3 0,11 11 16,1 5-16,-1-8 0,-2-2 16,-3 4-16,0-2 0,1-1 15,-2-1-15,-3 0 0,-3 5 0,-7-8 16,-2-3-16,-3 2 0,-4-2 15,-2-1-15,-2-6 0,-4-2 16,-3-7-16,0-1 0,1-3 16,-6-2-16,1 3 0,-1-2 15,0-2-15,-6-2 0,-5 0 16,-2-1-16,1-3 0,0-3 16,2 2-16,1-2 0,-1 2 0,1-1 15,0-2-15,0 3 0,4-5 16,8 1-16,6-4 0,2 4 15,1 1-15,-1-1 0</inkml:trace>
  <inkml:trace contextRef="#ctx0" brushRef="#br0" timeOffset="120019.0221">4259 11024 0,'0'0'15,"0"0"-15,0 0 0,0 0 0,0 0 16,28 0-16,-28 0 0,29-1 15,-29 1-15,34 1 0,-12 2 16,0-2-16,-2 2 0,0 1 16,0-1-16,-2 1 0,-3 2 15,0 1-15,-2 1 0,-6 0 16,-3 2-16,-8 1 0,-6 2 16,-3-2-16,-7 1 0,-3-1 15,-3 3-15,-3 0 0,0-3 0,-6 6 16,2-2-16,3 1 0,5-1 15,-1-3-15,4-1 0,4-1 16,2-4-16,4 1 0,4 0 16,6 0-16,0 1 0,10-3 15,6-2-15,1-1 0,4-4 0,12-2 16,5-6-16,1 1 0,-4-4 16,1-1-16,0-4 15,-4 4-15,-6 0 0,-4 6 0</inkml:trace>
  <inkml:trace contextRef="#ctx0" brushRef="#br0" timeOffset="120486.2033">4745 11027 0,'0'0'0,"0"0"15,0 0-15,0 0 0,0 0 0,0 0 16,-9 30-16,9-30 0,-6 24 15,6-24-15,-7 32 0,1-17 16,3 3-16,0-1 0,-3 1 16,2 0-16,1-3 0,-3-1 15,3-1-15,0-2 0,-1-1 16,1-2-16,0-1 0,0-2 16,2 2-16,0-4 0,1-3 15,0 0-15,2-3 0,2-5 0,1-3 16,2 0-16,2-2 0,-3 2 15,2-3-15,1 3 0,1-3 16,4-2-16,-1 0 0,-1 1 16,-2 1-16,0 3 0,0 0 15,-2 1-15,-1 1 0,-1 3 16,-1 2-16,0 1 0,-1 0 0,1 2 16,-2 2-16,1 2 15,-1 1-15,0 3 0,0 0 16,0 4-16,-1-2 0,-1 3 0,0 2 15,-1-2-15,0 4 0,-1 3 16,-1 1-16,0-4 0,-2 1 16,0-2-16,1-1 0,-3-1 15,0-4-15,2-2 0,1-4 16,1 0-16,0-2 0,-1 3 0</inkml:trace>
  <inkml:trace contextRef="#ctx0" brushRef="#br0" timeOffset="120652.3327">5017 11184 0,'0'0'0,"0"0"0,0 0 0,0 0 16,0 0-16,0 0 0,27-8 15,-27 8-15,33-3 0,-14 1 16,3 0-16,1 0 0,0 1 0,1-1 16,1 2-16,4-2 15,-1 0-15,-3-1 0,1 2 16,-8-2-16,0 0 0,-4 2 0</inkml:trace>
  <inkml:trace contextRef="#ctx0" brushRef="#br0" timeOffset="120885.2987">5537 11078 0,'0'0'0,"0"0"15,0 0-15,0 0 0,-3 25 16,3-25-16,-4 24 0,4-24 16,-4 33-16,2-12 0,-1 1 15,-1-1-15,1 1 0,-4 6 16,-1-1-16,3-2 0,-1-2 0,3-6 16,0-5-16,-1 1 15,1-3-15,1-1 0</inkml:trace>
  <inkml:trace contextRef="#ctx0" brushRef="#br0" timeOffset="121102.6561">6007 10877 0,'0'0'0,"0"0"0,0 0 15,0 0-15,36-11 0,-15 8 0,4 0 16,3 0-16,1 2 0,9-2 16,3 5-16,-2-1 0,-1 3 15,2 0-15,-9-1 0,-6 0 0,-4-2 16,-3 1-16</inkml:trace>
  <inkml:trace contextRef="#ctx0" brushRef="#br0" timeOffset="121285.5128">5985 11157 0,'0'0'0,"0"0"0,0 0 16,0 0-16,25 3 0,-25-3 16,44-3-16,-16 3 0,5 0 0,5 0 15,5 0-15,2 0 16,-6 0-16,-6 0 0</inkml:trace>
  <inkml:trace contextRef="#ctx0" brushRef="#br0" timeOffset="121770.2111">7270 10385 0,'0'0'0,"0"0"15,0 0-15,-31 23 0,17-10 0,0 2 16,-2 5-16,-5 9 0,-1 3 15,0 4-15,0 6 0,-1 6 16,3 1-16,2 12 0,2 3 16,6-6-16,0-2 0,5 8 15,2-2-15,5-3 0,1-4 0,7 8 16,3-1-16,4-10 16,1-8-16,1-1 0,0 3 15,0-7-15,0-8 0,-4-8 0,-5-7 16,-3-5-16</inkml:trace>
  <inkml:trace contextRef="#ctx0" brushRef="#br0" timeOffset="122186.8127">7445 10759 0,'0'0'0,"0"0"0,0 0 0,0 0 15,0 0-15,21-13 0,-21 13 16,33-4-16,-33 4 0,35 3 16,-15 2-16,0 1 0,-1 1 0,0 4 15,-1 0-15,0 6 0,-3-1 16,-11 2-16,-6 2 15,-3-2-15,-4 0 0,-4 0 0,-4 0 16,-2-3-16,-3-1 0,-2 6 16,2-5-16,2 2 0,1-2 15,2 0-15,-1 2 0,3-6 16,-2 0-16,6 0 0,3 0 16,3-1-16,1 0 0,8-3 15,4 0-15,3-3 0,0 0 0,12-4 16,8-3-16,4-2 0,3-1 15,10-8-15,-2-4 0,-7 0 16,-7 3-16,-2 0 0,-6 2 16,-7 2-16</inkml:trace>
  <inkml:trace contextRef="#ctx0" brushRef="#br0" timeOffset="122736.1412">8020 10745 0,'0'0'0,"0"0"0,0 0 15,0 0-15,5 29 0,-5-29 16,0 32-16,-1-14 0,-2 4 0,0 3 16,-1 0-16,-1 6 0,1-2 15,-2 0-15,1-1 16,0-3-16,2-3 0,-1 3 0,0-4 15,2-6-15,0-1 0,1-3 16,1-1-16,0-2 0,0-2 16,-1-2-16,1-2 0,0-2 15,1-2-15,2-3 0,2-4 16,0-2-16,2 0 0,1-6 16,2-4-16,1 3 0,0 0 0,0 0 15,1-7-15,-3 3 0,0 1 16,5-4-16,0 0 15,-2 3-15,-1 1 0,-1 2 0,-1 1 16,1 1-16,0 3 0,-2 3 16,1 3-16,-4 2 0,-1 0 15,0 4-15,1 0 0,-1 5 16,0 0-16,0 4 0,0 1 16,0 2-16,-1 1 0,-2 3 15,-1 4-15,2 0 0,-1 1 0,2 1 16,-3 1-16,-3-2 0,2-1 15,1 0-15,-2 0 0,0 2 16,0-5-16,0 3 0,0-4 16,1-1-16,0-4 0,0 0 15,-1-4-15,0-1 0,-3-4 0,2-1 16,1 0-16,0-1 0</inkml:trace>
  <inkml:trace contextRef="#ctx0" brushRef="#br0" timeOffset="122887.7986">8484 10906 0,'0'0'0,"0"0"0,0 0 15,34-3-15,-20 3 0,4 0 16,3 2-16,-2-1 0,1-1 0,6 1 16,-2 2-16,-3-3 0,-1-4 15,-4 4-15,-3-3 16,-2 3-16</inkml:trace>
  <inkml:trace contextRef="#ctx0" brushRef="#br0" timeOffset="123168.8091">8919 10767 0,'0'0'0,"0"0"15,0 0-15,8 21 0,-8-21 16,6 25-16,-2-7 0,-2 3 16,-1-2-16,-2 5 0,-1 1 15,-2 4-15,1-1 0,1-2 16,0 2-16,-1-6 0,1 0 0,-1 2 16,1-2-16,-1-8 15,2 0-15,-1-3 0,0-2 16,-1-4-16,-2-5 0,2 0 0,0 0 15,0 0-15</inkml:trace>
  <inkml:trace contextRef="#ctx0" brushRef="#br0" timeOffset="123485.8148">9391 10564 0,'0'0'0,"0"0"16,0 0-16,23 14 0,-23-14 0,32 24 15,-11-5-15,-1 2 16,0-3-16,5 15 0,-1 5 16,-4-2-16,-3 3 0,-4 11 15,-6 0-15,-4-3 0,-3-5 0,-6 11 16,-5-2-16,0-4 0,0-4 15,-6 7-15,-4-2 0,-1-7 16,-3-3-16,1-5 0,0 2 16,1-4-16,2-4 0,-3 5 15,-1-3-15,12-12 0,5-6 0,3-2 16,0-2-16,2-1 0</inkml:trace>
  <inkml:trace contextRef="#ctx0" brushRef="#br0" timeOffset="124202.1153">10478 11024 0,'0'0'0,"6"-7"0,2-4 16,0-7-16,0 1 0,3-9 0,1-2 15,-1-1-15,-1 1 0,-1-1 16,-2 1-16,-3 2 0,-1 1 0,-5-4 16,-3-1-16,-2 4 15,-1 4-15,-3 2 0,-4 4 16,0 3-16,-1 5 0,-8 1 16,-3 3-16,5 4 0,-1 1 15,-8 6-15,-3 5 0,3 1 0,3 2 16,-1 5-16,-3 5 0,2-2 15,2 2-15,3 3 0,2 4 16,3 0-16,3 0 0,1 8 16,2 2-16,1-3 0,5-6 15,3 2-15,4 1 0,2-7 16,1-1-16,4-3 0,1 2 16,-1-4-16,1-5 0,2-4 0,2 1 15,0-8-15,1-1 0,5-5 16,5-1-16,-2-3 0,-1-1 15,4-4-15,4-6 16,-2 3-16,-1-3 0,1-3 0,-2-1 16,-2-3-16,-3 2 0,1-5 15,0 2-15,-1 1 0,-3 3 16,-1-4-16,0-2 0,-4 2 0,-2 1 16,1 5-16,1 0 15,-2 2-15,-2 2 0,-1 1 0,-2 1 16,-1 6-16,1 1 0,-2-1 15,-1 4-15,0 0 0,-3 4 16,1 2-16,-2 1 0,1 1 16,-1 3-16,1 3 0,1 4 15,-2 0-15,1 0 0,0 3 16,-1 0-16,2 1 0,1 0 0,0 6 16,0 1-16,1-4 15,1 2-15,1-2 0,0-2 16,2-2-16,-1 0 0,2-6 0,-1 2 15,0-6-15,0 0 0,0-4 16,3-3-16,-1-2 0,3-2 0,-1 0 16,-3 0-16,1 0 0</inkml:trace>
  <inkml:trace contextRef="#ctx0" brushRef="#br0" timeOffset="124685.6755">10823 11142 0,'0'0'0,"0"0"16,0 0-16,0 0 0,0 0 0,4 25 15,-4-25-15,-1 25 0,1-25 16,-4 29-16,1-12 16,-1-2-16,-2 2 0,1-2 15,-1 3-15,1-4 0,0 0 0,1 0 16,-1-3-16,1 0 0,1-2 15,0-1-15,1-1 0,1-2 16,0 0-16,1-3 0,2 1 16,1-3-16,2-3 0,2-1 15,0-3-15,1 0 0,0 0 0,-1-4 16,1 0-16,0 1 16,0-1-16,4-5 0,1-2 15,-1 2-15,-1 2 0,1 2 0,1 1 16,-2 0-16,-1 0 0,-1 2 15,-1 1-15,-3 2 0,0-1 16,-1 3-16,0 1 0,-2 3 16,0 2-16,0 3 0,0 2 15,1 2-15,-1 0 0,-1 1 16,0 4-16,0 0 0,0 0 16,0 8-16,2 3 0,-1-3 0,0-1 15,-1 1-15,0 3 16,0 0-16,-1 0 0,-1 0 0,-2 0 15,0-4-15,-2-1 0,1-1 16,0-4-16,2-1 0</inkml:trace>
  <inkml:trace contextRef="#ctx0" brushRef="#br0" timeOffset="125486.3082">11853 12085 0,'0'0'0,"0"0"16,0 0-16,0 0 0,0 0 15,0 0-15,-30 11 0,30-11 16,-37 4-16,11-3 0,-6-1 16,-1-1-16,-3 0 0,-19-2 15,-7 2-15,-4-1 0,-2 0 16,-24-3-16,-5-3 0,-12 1 16,7 1-16,-29-4 0,-21-2 15,-37-4-15,27 4 0,-1 0 16,1 1-16,15 1 0,9 2 0,-10-2 15,-6 0-15,8 2 0,7 3 16,-15 0-16,-12 0 0,1 0 16,1-1-16,-29 0 15,-20 0-15,38 2 0,28 1 0,-2-1 16,-1 3-16,-13 4 0,-8 5 0,-11-2 16,-5-1-1,7 0-15,2 1 0,7-1 0,7 0 16,3 2-16,6 1 0,-1 1 15,-1 0-15,12 1 0,6 1 0,2 1 16,1 1-16,9-3 0,3 0 16,8-1-16,6 1 0,8-2 15,8 0-15,2-3 0,0-1 16,5-2-16,2 0 0,2-1 16,-1 0-16,8 0 0,5 1 15,3-1-15,3-1 16,-1-1-16,3 0 0,5 1 0,9 0 15,5-1-15,5 0 0,-2 1 16,3 1 0,-5-2-16,1-2 0,11 0 0,11-1 0,-5 2 15,-7 1-15,6 0 16,2-1-16,7-3 0,3-3 16,4 2-16,2 0 0,3 3 15,-2 3-15,1-2 0,0-1 0,3 3 16,3 0-16,-3-1 0,0-2 15,3 3-15,-1-2 0,1 2 16,-2-1-16,2 1 0,3 3 16,0 0-16,0-1 0,1 3 15,4 1-15,-1-1 0,-1 0 0,-2-2 16,1 0-16,-2-1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1T06:44:07.4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10922 1424 0,'0'0'0,"0"0"16,0 0-16,11-18 0,-11 18 0,13-21 15,-4 8-15,-2 1 0,1-4 16,0 2-16,0-2 0,0-2 15,1 1-15,0-2 0,0-4 16,-1 3-16,-1-2 0,0 0 16,-2 0-16,1 1 0,-2 1 0,0 0 15,-3-1-15,-1 3 0,0 2 16,-4-6-16,0 3 0,0 4 16,-1 2-16,-1 1 15,-2 2-15,-2 3 0,-2 1 0,-5 2 16,-3 3-16,2 0 0,0 1 0,-3 6 15,-2 3-15,-5 3 16,2 2-16,-2 7 0,0 5 16,1 1-16,3 0 0,-6 8 0,0 0 15,5 0-15,3-1 0,3 2 16,3 2-16,2-4 0,4-3 16,3 2-16,1-1 0,4-7 15,1-2-15,3-2 0,3 0 16,0-7-16,2-3 0,4-1 15,4-3-15,1-3 0,-1-3 0,3-1 16,0-1-16,0-3 16,2-3-16,7-4 0,4-6 15,-7 4-15,-2 0 0,6-7 0,3-1 16,-2 0-16,-2 1 0,-1-4 16,-3-2-16,-3 2 0,-3 2 15,2 0-15,1 1 0,-5 0 16,-2 1-16,-5 2 0,-1 2 15,-1 0-15,-2 0 0,-1 0 16,-1 2-16,1 3 0,-1 1 0,-2 3 16,-2 3-16,-2 0 0,1 3 15,-1 2-15,-1 3 0,1 0 16,-1 3-16,0 3 0,-1 2 16,1 1-16,-1 1 0,1 2 15,-1 2-15,1-2 0,-1 2 16,-1 9-16,-1 3 0,0-1 15,0-1-15,0-1 0,-3-2 16,1 0-16,1-4 0,1-1 16,0 0-16,2-1 0,-1-2 0,2-3 15,0 0-15,1-4 0,-1-1 16,3 0-16,1-5 16,0 0-16,0 0 0,1-4 0,4 3 15,2-5-15,3 0 0,-3-1 16,0 2-16,-1-2 0</inkml:trace>
  <inkml:trace contextRef="#ctx0" brushRef="#br0" timeOffset="250.8691">11255 1363 0,'0'0'0,"0"0"15,0 0-15,0 0 0,-8 20 0,8-20 16,-7 20-16,4-9 0,0 1 16,-2 0-16,1 1 15,-1-1-15,1-1 0,1 3 16,-1-3-16,1 0 0,1-2 0,0 0 16,-1-1-16,2-2 0,0 1 15,2-5-15,4-2 0,-2 0 16,0 0-16,1 0 0</inkml:trace>
  <inkml:trace contextRef="#ctx0" brushRef="#br0" timeOffset="684.1087">11628 1140 0,'0'0'0,"0"0"16,0 0-16,0 0 0,24 2 0,-24-2 15,28 4-15,-10-1 0,0 1 16,1-1-16,3 2 16,1 1-16,-1-2 0,6 3 0,1-2 15,-4 1-15,-3-1 0,0 1 16,-1-1-16,-2 0 0,-1-3 0,-4 3 15,-3-3-15,-1 3 16,-1-1-16,-5-1 0,-4 3 16,-2-1-16,-3 0 0,-4 1 15,-2 1-15,-3 1 0,1 0 0,-7 1 16,-4 1-16,0-1 0,0 1 16,-9 1-16,-3 1 0,5 0 15,5-1-15,-1 0 0,1 1 16,3-2-16,2 0 0,2-1 15,3 0-15,1-1 0,3 0 0,3-3 16,4 2-16,4-3 0,3 1 16,-1 0-16,0-4 15,0 2-15</inkml:trace>
  <inkml:trace contextRef="#ctx0" brushRef="#br0" timeOffset="1300.7153">12585 1074 0,'0'0'0,"0"0"0,0 0 16,0 0-16,0 0 0,0 0 0,0 0 16,0 0-16,0 0 0,0 0 15,-28 9-15,28-9 0,-17 12 16,17-12-16,-21 20 16,21-20-16,-22 22 0,10-8 0,-2-1 15,0 1-15,0 0 0,-1 4 16,1-2-16,1 2 0,2 0 0,3 0 15,0 3-15,1-4 16,2 0-16,1-1 0,2 0 16,1-2-16,1-2 0,2 1 0,2-2 15,0 0-15,2-1 0,2-4 16,3 0-16,0-3 0,0 1 0,3-4 16,1 0-16,1-1 15,0-2-15,4-1 0,2-3 16,-2 0-16,-2-2 0,0-3 15,2 1-15,-1 0 0,0 0 0,4-5 16,0 0-16,-3 2 0,-4-1 16,0 1-16,-3 0 15,-2 0-15,-1-2 0,-2 3 0,-2-1 16,0 0-16,-2 3 0,-2 0 16,0 0-16,-4 1 0,0 2 15,-3-1-15,-3-1 0,-2 2 16,-2 1-16,-4 2 0,-2 0 15,-2 2-15,-1-1 0,-6 2 16,-3 4-16,-9 3 0,2 4 0,6 0 16,6-3-16,6-1 0</inkml:trace>
  <inkml:trace contextRef="#ctx0" brushRef="#br0" timeOffset="7716.6568">10619 2810 0,'0'0'0,"0"0"0,0 0 15,0 0-15,0 0 0,0 0 0,16-20 16,-16 20-16,0 0 0,13-19 16,-13 19-16,10-16 0,-6 7 15,1-2-15,-1 0 0,1 0 16,-1-1-16,-1-1 0,1-1 15,-1-1-15,0 1 0,0-3 16,-2 2-16,0 1 0,0-1 16,-1-2-16,0 1 0,-1 0 15,0 4-15,-3-5 0,0 3 16,-2 0-16,0 3 0,-3 0 0,-1 3 16,-1-1-16,-2 5 0,0 1 15,-1 3-15,1 5 0,0 0 16,-2 6-16,-1-1 0,-1 2 15,0 5-15,-1 1 0,-1 3 16,3 1-16,0 3 0,-1 7 16,1-1-16,3-1 0,2 2 0,1-1 15,1-2-15,4-2 0,1 0 16,3-2-16,2-3 16,2-3-16,-1-3 0,1 0 0,2-4 15,-1-2-15,2-2 0,3-4 16,5 2-16,0-5 0,1-2 15,0-3-15,1-3 0,2-2 16,1-4-16,6-3 0,2-3 16,-1-1-16,-1-1 0,1-2 15,-1-1-15,0-2 0,1-1 0,3-5 16,-2-4-16,-4 3 0,-3 1 16,-1 0-16,0 0 0,-2 0 15,1 3-15,-3 1 0,0-1 16,-3 1-16,-1-1 0,-2 1 15,-2-1-15,-2 4 0,-3 0 16,-1 4-16,0-1 0,-1 0 16,0 1-16,-1 3 0,0 4 15,0 0-15,-1 6 0,1 1 16,-2 0-16,1 4 0,0 0 0,2 3 16,-2 0-16,0 3 0,-2 0 15,-1 4-15,-2 1 0,-1 2 16,1 1-16,-2 1 0,1 5 15,-1 3-15,0 2 0,0 0 16,-2 3-16,-2 0 0,0 0 16,-2 4-16,-1-1 0,2 1 0,0-1 15,1 1-15,2 5 16,2-4-16,0 2 0,0 0 16,0 1-16,0 2 0,2-3 0,-1-3 15,-1-4-15,1 0 0,3 2 16,-1-4-16,3-1 0,1-5 15,0-1-15,0-1 0,2-3 16,0 2-16,2-3 0,-1-4 16,1 2-16,1-1 0,2-2 0,-2-4 15,1 2-15,1 1 0,0-3 16,2-2-16,2-2 16,-3 0-16,0-1 0,-1 1 0</inkml:trace>
  <inkml:trace contextRef="#ctx0" brushRef="#br0" timeOffset="8135.4546">11403 2571 0,'0'0'0,"0"0"0,0 0 0,0 0 15,0 0-15,0 0 0,0 0 16,-22 18-16,22-18 0,-21 13 16,21-13-16,-32 12 0,15-5 0,-1 0 15,1 0-15,-2 3 0,0-3 16,-1 1-16,-1-1 0,-3 0 16,2-1-16,3 1 0,3-2 15,1 2-15,2-1 0,2-1 16,2-1-16,2 2 0,1-2 15,3 0-15,0 2 0,2-2 16,1 0-16,4 0 0,2 1 16,3 0-16,2-1 0,1 0 15,3 2-15,0-2 0,1 3 0,7-3 16,3 3-16,-1 0 0,0-3 16,-1 3-16,1-2 0,1 1 15,-1-1-15,4 2 0,-4 2 16,-4-2-16,-4 0 0,-3-3 15</inkml:trace>
  <inkml:trace contextRef="#ctx0" brushRef="#br0" timeOffset="8643.095">12154 2520 0,'0'0'0,"0"0"15,0 0-15,0 0 0,0 0 0,0 0 16,0 0-16,0 0 0,-24 7 0,24-7 16,-23 15-16,23-15 15,-24 18-15,11-4 0,-1 0 16,1 0-16,0 1 0,-1-1 15,-2 1-15,1 2 0,0-2 0,-1 6 16,3 4-16,0-5 0,3-2 16,3 1-16,1-1 15,3 0-15,1-2 0,3 0 16,2 0-16,3-1 0,-1-3 0,4-1 16,2-4-16,1 0 0,1 0 15,4-3-15,4-1 0,0-3 16,0 0-16,1-5 0,0-1 15,1 0-15,0-2 0,6-2 16,0-3-16,-5-1 0,-2-2 0,0-2 16,-1 2-16,-4 0 0,-1 1 15,-2-2-15,0 2 16,-5-1-16,-1 0 0,-3 2 0,-4-1 16,-2-2-16,-2 6 0,-3-3 15,-4 0-15,-6 3 0,-2 0 16,-7 3-16,-2 1 0,5 0 15,3 1-15,5 2 0</inkml:trace>
  <inkml:trace contextRef="#ctx0" brushRef="#br0" timeOffset="10200.4553">11756 557 0,'0'0'0,"0"0"15,-6-7-15,-1 1 0,-4-3 16,0 2-16,-1-1 0,-10-2 15,-5 0-15,3 1 0,1 1 0,-14 1 16,-8 2-16,6 1 0,2 3 16,-17 4-16,-6 4 15,1-1-15,3 2 0,-18 7 0,-4 1 16,10 2-16,9 0 0,-38 19 16,-12 10-16,22-6 0,16-3 15,-2 9-15,-1 7 0,10-10 16,7-6-16,-6 13 0,-4 8 15,13-4-15,9-6 0,-5 10 16,-2 5-16,11-7 0,6-5 0,-1 9 16,-3 8-16,10-9 0,7-6 15,1 11-15,3 6 16,3-7-16,3-7 0,2 7 0,2 4 16,3-8-16,4-9 0,3 12 15,2 2-15,-1-8 0,1-7 16,5 7-16,3 7 0,3-10 15,0-5-15,8 5 0,5 4 16,-2-9-16,0-6 0,-1 4 16,0-1-16,2-3 0,-1-2 0,5 4 15,3 1-15,-5-5 0,-4-7 16,12 6-16,7 4 16,-5-6-16,-2-5 0,7 1 0,6 0 15,-4-5-15,-3-2 0,10-1 16,8 1-16,-6-7 0,-5-2 0,4 3 15,3 0-15,-6-1 16,-3 0-16,9-4 0,7-4 16,-5-4-16,-2-1 0,1-4 0,3-2 15,-5-2-15,-2 0 0,8-5 16,5-3-16,-7 2 0,-6-2 16,7-2-16,6-2 0,-5-4 15,-4-2-15,4-2 0,2 0 16,-6 1-16,-4 0 0,3-4 15,1-4-15,-4 3 0,-2 1 16,0-8-16,1-7 0,-7 3 0,-4 2 16,5-5-16,3-2 15,-7 3-15,-5 3 0,5-9 0,3-5 16,-8 4-16,-5 1 0,5-3 16,3-1-16,-5 3 0,-3 2 15,-2-7-15,-3-3 0,-2 3 16,-1 4-16,0-5 0,-1 0 15,-6 2-15,-5 3 0,1-4 16,0 0-16,-4 3 0,-1 0 0,-1-2 16,0-1-16,-3 3 0,-2-2 15,-1-1-15,-4-4 16,1 8-16,1 3 0,-2-4 0,-1-2 16,-2 4-16,1 0 0,-3 2 15,0-5-15,-1 5 0,-1 4 0,-2-4 16,-1-3-16,-1 3 15,1 3-15,-8 1 0,-4 0 16,1 2-16,4 0 0,-6 0 16,0-2-16,0 7 0,-1 5 0,-9 0 15,-6-3-15,4 5 0,3 2 16,-10-2-16,-4-4 0,2 6 16,-1 5-16,-3 0 0,-4 0 15,0 7-15,1 5 0,-5-1 16,-1-1-16,7 5 0,6 1 0,-10 0 15,-5 2-15,0 3 0,3 0 16,-4 6-16,-1 4 16,5 3-16,2 3 0,-4 7 15,-4 2-15,6 0 0,7-2 0,15-8 16,12-4-16,8-6 0</inkml:trace>
  <inkml:trace contextRef="#ctx0" brushRef="#br0" timeOffset="10956.1372">13410 2024 0,'0'0'0,"0"0"0,0 0 15,0 0-15,0 0 0,29-3 16,-29 3-16,28 0 0,-28 0 15,38 0-15,-13 0 0,0-1 0,1 1 16,11 0-16,0-3 16,2 6-16,-2-3 0,14 0 15,2-3-15,-4 2 0,-4-2 16,4 0-16,5 2 0,2-2 0,-10 0 16,0 3-16,-1 0 0,-4 0 15,-4 0-15,0 0 0,-5 0 16,-9 0-16,-3 0 0,-2 0 15,-4 3-15,-2-3 0,-2 0 16,-4 3-16,-6 1 0,-4 0 16,-1 0-16,-5 0 0,-4-2 15,3-2-15,2 1 0,1-1 0</inkml:trace>
  <inkml:trace contextRef="#ctx0" brushRef="#br0" timeOffset="11286.8275">13399 2232 0,'0'0'0,"0"0"0,0 0 15,23-1-15,-23 1 0,29 0 0,-6 0 16,1 0-16,0 0 0,14-1 15,7 2-15,-2-1 0,0 0 0,12 1 16,0-1-16,-3-1 16,-4-2-16,11 3 0,-2-1 15,-7-1-15,-6 1 0,3-2 16,-4 2-16,-5 1 0,-4 1 0,-4-1 16,-3 0-16,-6 3 0,-5 0 0,-7-3 15,0-2 1,-2 2-16,-3 3 0,-1-4 0,-3-5 15,-3 2-15,-1 0 0,-2 1 16,0 2-16,1-1 0,2 1 0,0 1 16</inkml:trace>
  <inkml:trace contextRef="#ctx0" brushRef="#br0" timeOffset="11701.9714">14200 1867 0,'0'0'15,"0"0"-15,0 0 0,0 0 0,0 0 16,31 3-16,-31-3 0,29 7 16,-29-7-16,36 11 0,-14-3 15,-1 2-15,0-3 0,2 4 16,2 0-16,4 6 0,-3-2 15,-2 0-15,-2 5 0,-3-5 16,-3 3-16,-2 7 0,-5-1 16,-3-2-16,-3-1 0,-5 1 15,-5 0-15,-3-1 0,-2-3 0,-5 3 16,-5 3-16,1-5 0,0 0 16,-9 2-16,-3-1 0,3-5 15,5-4-15,1 0 0,4-1 16,0 1-16,1-4 0,2 0 15,2 0-15,4-3 0,1 0 0,2-4 16,3 3-16,1-3 16,4 0-16,5 3 0,4-3 15,-4 0-15,0 0 0,-1 0 0</inkml:trace>
  <inkml:trace contextRef="#ctx0" brushRef="#br0" timeOffset="12933.9723">16030 1920 0,'0'0'15,"0"0"-15,0 0 0,15-17 0,-8 9 16,2 1-16,4-3 0,0-3 15,0 1-15,4-3 0,-2-1 16,-1-2-16,0 0 0,-1-1 16,0 1-16,-2 0 0,0 1 0,-2 2 15,-2-1-15,-4 3 0,-2-3 16,-4 4-16,-4 1 16,-3 0-16,-3 1 0,-6 3 0,-3-1 15,-1 1-15,0 4 0,-5 0 16,-3 3-16,-6 1 0,2 2 15,-3 0-15,-2 3 0,3 2 16,1-1-16,-4 5 0,3 4 16,4-3-16,4 3 0,4-2 15,5 4-15,5 0 0,3-2 0,4 0 16,5 0-16,4 0 0,3 2 16,5-4-16,6 4 0,0-3 15,2 0 1,7 5-16,6 2 0,-2-1 0,-1 0 15,2-2-15,0 2 0,1 0 0,0 0 16,-3-2-16,-1 2 16,-5-3-16,-5 0 0,-3 2 0,-2-1 15,-3 0-15,-4-2 16,-4 1-16,-3-1 0,-6 1 0,-4-1 16,-1-2-16,-3-1 0,1-2 15,-2 1-15,-2-2 0,-1-1 16,-1-1-16,-1-2 0,1-1 15,1-2-15,2-3 0,3 2 0,1-3 16,1 0-16,3-3 0,1 2 16,6-3-16,3-2 0,0 2 15,-1 1-15,1 2 0</inkml:trace>
  <inkml:trace contextRef="#ctx0" brushRef="#br0" timeOffset="13500.6402">16372 2163 0,'0'0'0,"0"0"0,0 0 16,0 0-16,-6 22 0,6-22 0,-10 21 15,3-10-15,1 3 0,-3 1 16,-1-1-16,0 1 0,1-1 15,-1 3-15,0-2 0,-2 5 16,1-5-16,1 0 0,3-2 16,0-2-16,1-3 0,2-1 15,1 0-15,1-5 0,-1 0 0,3-2 16,-2-1-16,2-2 0,1-1 16,1 0-16,2-3 0,-1 0 15,1-3-15,2 2 0,1-5 16,0 2-16,2-1 0,1-1 15,1-1-15,2-1 0,1-2 16,-2 2-16,0 0 0,0 1 16,-1 0-16,1 0 0,1 3 15,-2 0-15,0 3 0,-1-1 16,-1 1-16,0 4 0,0 1 0,-2 0 16,0 3-16,-1 0 0,-2 0 15,0 3-15,1 2 0,-2 1 16,0 1-16,0 0 0,-2 4 15,0-1-15,-1 1 0,0 0 16,0 1-16,-2 1 0,-1 1 0,-1 1 16,-1 3-16,0-4 15,1 0-15,-1-3 0,1 3 0,1-6 16,0 3-16,2-1 16,1-3-16,1-1 0,2-1 0,2-2 15,3 0-15,0-5 0,-1 0 16,1 0-16,-1-2 0,-2 4 15</inkml:trace>
  <inkml:trace contextRef="#ctx0" brushRef="#br0" timeOffset="14638.2062">17327 1464 0,'0'0'0,"0"0"0,0 0 0,0 0 15,0 0-15,0 0 0,0 0 0,0 0 16,0 0-16,0 0 15,0 0-15,0 0 0,20-3 0,-20 3 16,0 0-16,14 20 0,-14-20 16,8 18-16,-8-18 0,9 26 15,-9-26-15,8 31 0,-5-13 16,-1-4-16,1 1 0,-2 2 16,0-2-16,0 0 0,0 2 0,-1-3 15,0 0-15,0-1 0,0-1 16,0 1-16,0-1 0,0-1 15,0-4-15,0 0 0,0 1 16,0-3-16,0-2 0,0-3 16,1 2-16,-1-2 0,3-2 15,0-1-15,-1-3 0,0-1 16,0 0-16,2 0 0,-1-4 16,0 1-16,0-1 0,1 0 0,0 0 15,2-3-15,0 0 0,1 1 16,0 1-16,-1-2 0,1 1 15,2-3-15,-1 2 0,3-2 16,2 3-16,0 1 0,1 0 16,2 1-16,-1 2 0,1 3 15,-2 0-15,0 2 0,1 0 0,-1 1 16,0 3-16,1 1 0,-1 1 16,-1 2-16,0 1 15,-2 1-15,-1 4 0,-3-3 16,-3 0-16,-1 4 0,-3 0 0,-4-1 15,-2 1-15,-3 0 0,-2 1 16,-1 1-16,-3 1 0,1-3 16,-2 0-16,-2 0 0,-4-1 15,1-2-15,2-1 0,1-1 16,2-2-16,0-1 0,3 1 0,1-3 16,2-1-16,1 0 0,2 0 15,1-1-15,3-2 0,2 2 16,1-2-16,1-1 15,1-1-15,1 3 0,2-5 0,0 4 16,3-1-16,1 0 0,2-2 16,1 2-16,1 0 0,0-1 15,1 3-15,1-2 0,0 1 16,0 1-16,-2 2 0,-2 0 16,0 2-16,-4 1 0,-3 1 15,-2 0-15,-2 3 0,-4 1 0,-5 2 16,-4-3-16,-5 3 0,-1-2 15,3 2-15,3-3 0</inkml:trace>
  <inkml:trace contextRef="#ctx0" brushRef="#br0" timeOffset="14934.5696">16750 2039 0,'0'0'0,"0"0"15,0 0-15,0 0 0,0 0 0,0 0 16,0 0-16,0 0 0,35-1 15,-15-6-15,4-3 0,4 2 16,2-2-16,7-1 0,3 0 16,12-2-16,1 1 0,14-2 15,-2 1-15,-5 1 0,-2 1 0,8-3 16,-2 4-16,-6 0 0,-4 1 16,5-1-16,-5 0 15,-8 2-15,-5 4 0,-4-2 16,0 3-16,-8 1 0,-4 2 0,-6-3 15,-5 0-15,-6 3 0,-3 1 16,-8 1-16,-6 1 0,-5-6 16,-4-1-16,6 1 0,2-1 15,2 2-15</inkml:trace>
  <inkml:trace contextRef="#ctx0" brushRef="#br0" timeOffset="15234.0031">17283 1956 0,'0'0'0,"0"0"0,0 0 16,0 0-16,0 0 0,0 0 15,-10 25-15,10-25 0,-4 22 16,4-22-16,-4 22 0,1-9 16,1 2-16,0-1 0,0 0 15,0 1-15,-1-1 0,2 0 16,0-3-16,0 0 0,0-1 0,0-3 15,-1 1-15,1-1 0,1-3 16,0 0-16,0-1 0,0-3 16,3 3-16,-1-6 0,1-1 15,2-3-15,-1-3 0,2 2 16,0-3-16,1 0 0,1-3 0,-1 3 16,1-2-16,0 2 0,-2 3 15,0 0-15</inkml:trace>
  <inkml:trace contextRef="#ctx0" brushRef="#br0" timeOffset="15535.6338">17462 1942 0,'0'0'0,"0"0"16,0 0-16,0 0 0,0 0 16,0 0-16,0 0 0,0 0 15,12 28-15,-12-28 0,5 22 16,-5-22-16,2 28 0,-2-10 16,-1 4-16,0-1 0,-1 0 0,0 1 15,-1 4-15,-1 9 16,0-2-16,0 2 0,-1 0 15,1 1-15,0-4 0,-2 8 0,1-1 16,1-3-16,3-1 0,-1 1 16,0-4-16,-3 0 0,0-3 15,-1-1-15,1-3 0,-1-3 16,2 1-16,-1-5 0,2 1 16,1-5-16,1-2 0,0-2 15,0 1-15,-1-4 0,1-3 0,-1-1 16,-3-1-16,-1-2 0,1-2 15,-1-1-15,1-4 0,-3 7 16,-1 3-16,2 1 0,2-1 16,-1 0-16</inkml:trace>
  <inkml:trace contextRef="#ctx0" brushRef="#br0" timeOffset="16384.9205">17190 2188 0,'0'0'0,"0"0"0,0 0 0,0 0 0,0 0 0,0 0 15,22-14-15,-22 14 16,0 0-16,24-11 0,-24 11 15,22-4-15,-12 2 0,1 2 16,0 3-16,0 0 0,-1 1 0,-1 0 16,-2 2-16,-1-1 0,-2 4 15,-4 2-15,-3 1 16,-1 2-16,-3-3 0,-4 5 16,-3 0-16,-4-2 0,1-3 0,3 3 15,1-3-15,1 2 0,2-4 0,2 0 16,2-4-16,0 1 15,2 1-15,4-7 0,0 0 16,5-2-16,4 1 0,6-6 16,7-3-16,0-1 0,2 0 0,3-1 15,4-5-15,4 0 0,-3 1 16,4-1-16,1-1 16,-4 4-16,-3 0 0,3-3 0,-3 2 15,-4 1-15,-1 6 0,-4 0 16,-3 2-16,-2 2 15,-4 1-15,-3 4 0,-2 4 0,-1-1 16,-2 3-16,-4 0 0,-2 2 16,-2 1-16,-3 0 0,-1 1 15,0 6-15,-2-2 0,-1-4 0,-5 3 16,0 3-16,-2-2 0,0 0 16,1-5-16,-2 1 0,2-4 15,2-3-15,2 2 0,1-5 16,1 2-16,1-2 0,2-2 15,0-2-15,0-1 0,2-3 0,1-4 16,2 1-16,1 0 16,1 1-16,2-1 0,1-1 15,0 1-15,1 2 0,0-2 0,0 2 16,2-1-16,0 4 0,1-2 16,-1 0-16,1 4 0,-1-1 15,1 3-15,0 1 0,1 0 16,-2 0-16,2 4 0,0-1 15,0 2-15,1-1 0,1 3 16,0 0-16,0 3 0,-2-2 0,1 2 16,-1 1-16,-1 0 0,1 0 15,2 2-15,-1-2 0,-2-4 16,0 0-16,0 0 0,1-2 16,-1 1-16,1 1 0,0-3 15,-1 0-15,1-1 0,-1-2 16,0 2-16,-1-3 0,0 0 15</inkml:trace>
  <inkml:trace contextRef="#ctx0" brushRef="#br0" timeOffset="16635.1778">18042 1947 0,'0'0'15,"0"0"-15,20-5 0,-8 2 16,1-1-16,7 1 0,5 0 16,7 1-16,-1-1 0,6 0 0,2-1 15,6 0-15,-7 1 0,1 2 16,-2-2-16,-5 3 0,-4 0 16,0-3-16,-3 0 0,-10 2 15,-3-3-15,-5-1 0,-5 0 16,-2 1-16,-1-3 0,0 3 0,0-1 15,1 3-15</inkml:trace>
  <inkml:trace contextRef="#ctx0" brushRef="#br0" timeOffset="16917.5029">18319 1885 0,'0'0'0,"0"0"0,0 0 15,-7 21-15,7-21 0,-8 22 16,3-4-16,-2-1 0,-1 2 0,-2 2 16,-1 1-16,-3 6 0,1-4 15,0-1-15,0-2 0,1 0 16,0-2-16,-4 5 0,-2-3 16,3-6-16,-1 0 0,-1 1 15,-1-5-15,5-3 0,0-2 16,1-2-16,1-4 0,1 0 15,2 0-15,1-7 0,3 0 16,1-3-16,0 2 0,2 1 0,0 0 16,0 2-16</inkml:trace>
  <inkml:trace contextRef="#ctx0" brushRef="#br0" timeOffset="17141.5068">18327 2102 0,'0'0'0,"0"0"0,0 0 15,0 0-15,0 0 0,23 19 16,-23-19-16,15 17 0,-6-9 0,0 2 16,-1 1-16,-1 0 15,1 0-15,-1 2 0,-1-2 16,0 0-16,-1 0 0,0-4 0,-1 3 16,0-3-16,0 0 0,-1-2 15,-1-2-15,2 0 0,-1-3 16,1-2-16,2-2 0,-2 3 15,1-3-15,-2 1 0</inkml:trace>
  <inkml:trace contextRef="#ctx0" brushRef="#br0" timeOffset="17617.1178">19006 1658 0,'0'0'0,"0"0"15,0 0-15,0 0 0,0 0 0,0 0 16,-3 30-16,3-30 0,-8 19 16,8-19-16,-16 29 0,8-13 15,-1-3-15,-3 3 0,-4-4 16,2 1-16,1-2 0,-2 3 15,3-3-15,1-1 0,2-2 0,4-3 16,1 0-16,3-1 16,1 0-16,1 0 0,2-1 15,-1 0-15,1 1 0,2 0 0,0 3 16,0-3-16,-1 2 16,-1 3-16,1 1 0,-2 4 0,-1-3 15,-1 3-15,-2 3 0,-2 1 16,1 1-16,-2 5 0,-3 4 15,0-3-15,0 1 0,1-1 16,-1 7-16,0-4 0,2-3 0,-2 4 16,1-3-16,2-2 15,-1 0-15,2-5 0,-1-1 16,1-4-16,1-4 0,0-3 0,2-3 16,1-4-16,0 0 0,3-3 15,-1-7-15,-1 2 0,0 1 0,0 2 16</inkml:trace>
  <inkml:trace contextRef="#ctx0" brushRef="#br0" timeOffset="17867.1279">19235 1797 0,'0'0'0,"9"-1"0,3-2 15,4 2-15,2 1 0,11 0 16,3 0-16,7-3 0,-3 2 16,-1 1-16,1-3 0,-7 3 0,-3-2 15,-3 0-15,-2 2 0,-5 0 16,-2-3-16,-6-1 0,-2-3 16,-4 0-16,-2 3 0,-2-5 15,-2 1-15,1 4 0,1-2 0,0 1 16</inkml:trace>
  <inkml:trace contextRef="#ctx0" brushRef="#br0" timeOffset="18900.6813">19422 1749 0,'0'0'0,"0"0"0,0 0 15,0 0-15,-7 22 0,4-8 16,-2 3-16,0-2 0,-2 3 0,0 6 15,0-1-15,-3 8 16,1-2-16,-1 3 0,-1 0 16,1-3-16,1 0 0,-1 3 15,0 0-15,3-3 0,-1-1 0,0 0 16,1-2-16,1-2 0,2-6 16,-1-3-16,1-1 0,2-3 15,1-5-15,-1-2 0,1 0 16,1-4-16,0 0 0,0-4 15,1-3-15,1-3 0,0-1 0,0-4 16,0-2-16,0 1 16,2-1-16,-1 0 0,0-1 15,1 0-15,-1 0 0,1 0 0,2 0 16,0 0-16,2 1 0,1-1 16,2 3-16,-1-2 0,0 3 15,1 2-15,1 1 0,-2-1 16,-1 3-16,0 2 0,-2 0 15,1 1-15,-1 5 0,-1 1 16,1 4-16,-2 3 0,0 0 0,-1 3 16,1-1-16,-2 4 15,0 1-15,-1 1 0,1 6 16,-2-3-16,-1 3 0,0-3 16,-1-1-16,-2-1 0,1 1 0,-1-2 15,0 3-15,-2-1 0,0-3 16,-1 1-16,1 2 0,-1-6 15,2 0-15,-2-3 0,1-1 16,-1-1-16,1 1 0,-3-7 16,-3-3-16,0-1 0,0 1 0,0-4 15,1-4-15,1 1 0,1-1 16,1 0-16,0-1 16,2 0-16,0 3 0,2-4 0,0 2 15,0 0-15,2 0 0,1 4 16,1-3-16,2 2 0,-1 1 0,3 0 15,4 0-15,-1 3 16,0 1-16,0 3 0,2 0 16,1 0-16,0-1 0,3 2 15,-2 2-15,-2 4 0,-3 0 0,-1-2 16,-2 4-16,-3-4 16,-1 5-16,-4 1 0,-5 0 0,-1 0 15,-2-1-15,-2 1 0,-4 3 16,-1-3-16,-1 0 0,-3 3 15,-2 0-15,1-1 0,1-1 0,-8 2 16,-1-4-16,2-2 0,2-1 16,5 1-16,3 2 15,4-3-15,3 1 0,2-1 0,2-1 16,2-2-16,3 0 0,4-1 16,2 1-16,3-1 0,3-2 15,5-1-15,7 0 0,1-2 16,2 0-16,5-1 0,3 1 15,1 0-15,1-1 0,9-1 16,0-1-16,-3-1 0,-2 2 0,7 0 16,0 0-16,-8 2 15,-5 2-15,-3-4 0,-4 4 0,-4-3 16,-4-1-16,-1 4 16,-2-3-16,-4 2 0,-1 1 0,-3 0 15,-1 0-15,0 0 0,-2-1 0,-3-4 16,-1-2-16,-4 9 15,0 6-15,0-1 0,2-1 16,-1-1-16</inkml:trace>
  <inkml:trace contextRef="#ctx0" brushRef="#br0" timeOffset="19433.9497">19487 1371 0,'0'0'0,"0"0"0,0 0 16,0 0-16,0 0 0,0 0 16,-1 23-16,1-23 0,0 0 0,-4 25 15,4-25-15,-4 21 0,4-21 16,-5 24-16,3-9 16,0-2-16,1 1 0,-1 0 0,-1 2 15,1 1-15,0 0 0,0 1 16,-1 2-16,-1 0 0,1-3 0,-3 6 15,1-3-15,-1-1 16,1-2-16,-1-1 0,1 0 16,0-2-16,1 1 0,-1-4 15,-1 2-15,0-5 0,1 3 0,1-1 16,1-2-16,1-1 0,-1-4 16,1 2-16,-1-2 15,1 3-15,1-4 0,0 0 0,-1 2 16,2-4-16,0 0 0,0 0 15,0 0-15,0 0 0,0 0 16,1-4-16,1 2 0,1 1 16,3 0-16,-2 1 0,1-3 15,-2 3-15</inkml:trace>
  <inkml:trace contextRef="#ctx0" brushRef="#br0" timeOffset="64268.941">20959 3115 0,'0'0'0,"0"0"0,0 0 0,0 0 16,0 0-16,31-1 0,-31 1 15,21-1-15,-21 1 16,27-2-16,-6 1 0,-1 0 0,-1 0 0,0-1 15,0 0-15,8 1 16,0 1-16,1 0 0,0 1 16,-2 1-16,-1-2 0,3 3 15,1-2-15,-1 0 0,0-1 0,6 0 16,-1 0-16,0 0 0,0 2 16,0-1-16,-1 0 0,4-2 15,0 0-15,0-2 0,0 2 16,0 0-16,2 1 0,5 0 15,0 0-15,-3-2 0,1 2 0,0 0 16,0 0-16,-1 2 16,-2 1-16,2-1 0,1-4 0,1 2 15,-1 0-15,8 0 0,-3 0 16,1 0-16,-1 2 0,-1-2 16,-1 0-16,1 1 0,2-1 15,-4 0-15,-2 0 0,2-1 16,1 1-16,-1-3 0,-1-1 15,1 2-15,0 1 0,0 0 0,0-2 16,1 3-16,1 0 0,5 0 16,-2 0-16,-2 0 0,1 0 15,0 0-15,1-1 0,-3 0 16,-2 0-16,2 1 0,1-1 16,-2-2-16,-2 3 0,4-1 15,2 0-15,-5 1 0,-4 0 16,6-1-16,3 0 0,-2-1 15,-6 1-15,4 1 0,4 0 16,-3-2-16,-1 2 0,1-2 0,0-1 16,-1-1-16,0 4 0,-1-2 15,0 1-15,0-1 0,1 0 16,-1-2-16,-1 1 0,1 3 16,1 0-16,-2 0 0,-1-2 15,2 4-15,2 1 0,-2-3 16,-2-3-16,2-1 0,1 1 0,-1 2 15,-1 2-15,-2-1 16,2 1-16,0 1 0,0-2 0,0-2 16,1 1-16,-2 0 0,-1 0 15,0 2-15,1 3 0,0-4 16,0-2-16,0 2 0,-1 4 16,0-4-16,-1-2 0,0 0 15,2 1-15,0 1 0,-1 3 16,-2-1-16,0-2 0,0 2 15,3 0-15,0-1 0,0-1 0,1 1 16,0-1-16,-5 0 0,2 0 16,5 1-16,-1 1 15,0 0-15,0-1 0,-2 0 0,-2 2 16,2-3-16,1 0 0,1 0 16,0 4-16,-2-4 0,0 0 15,-3-2-15,1 2 0,1 0 16,1 0-16,0 2 0,0-1 15,0 0-15,0 0 0,-3-1 16,0 0-16,-4 0 0,2 0 0,0 0 16,-3 0-16,1 2 0,0 0 15,-1-2-15,-1 0 0,2 0 16,2 0-16,-2 1 0,-2-1 16,-2 0-16,-3-1 0,2-3 15,-1 3-15,1 0 0,0 0 16,-5-1-16,-3 0 0,-3 0 15,-2 2-15,1 0 0,-1-1 16,1 0-16,-1 0 0,-1-1 16,-2 2-16,-3 0 0,-1 0 0,-2 2 15,0-1-15,-3-1 0,0 0 16,-2-1-16,-2 1 0,2-2 16,0 0-16,-2 2 0,3-2 15,-3 2-15,-5 0 0,1 1 16,-4 0-16,0 1 0,-1-2 0,2 2 15,0-1-15,2 0 0</inkml:trace>
  <inkml:trace contextRef="#ctx0" brushRef="#br0" timeOffset="65052.2702">23811 3485 0,'0'0'0,"0"0"0,0 0 0,0 0 0,0 0 16,0 0-16,0 0 15,0 0-15,0 0 0,0 0 16,0 0-16,32 1 0,-32-1 0,19 3 15,-19-3-15,27 1 16,-27-1-16,27-1 0,-8 3 16,0-2-16,-1 0 0,0 0 0,1-1 15,-1 1-15,-2 1 0,6-2 16,0 0-16,-2-2 0,-1 2 16,0 0-16,-2 0 0,0-1 15,-3-1-15,-1-1 0,0 1 16,-4 0-16,0 3 0,-3-1 15,-2 1-15,1 0 0,-2-2 0,-1 1 16,-2-1-16,0 0 0,0 2 16,0-4-16</inkml:trace>
  <inkml:trace contextRef="#ctx0" brushRef="#br0" timeOffset="65369.0704">24081 3385 0,'0'0'0,"0"0"0,0 0 0,0 0 16,0 0-16,-17 19 0,17-19 16,0 0-16,-13 25 0,13-25 15,-8 27-15,5-12 0,-2-1 16,2 2-16,0 0 0,0-1 0,-1-1 15,1 0-15,0 1 16,-1 0-16,2-1 0,-1 2 16,0-3-16,0-2 0,1 0 0,0-2 15,1-1-15,0-2 0,0 1 0,-1-2 16,1 1-16,0-1 16,0 0-16,2 0 0,0-2 15,0 1-15,1-1 0,-1 0 16</inkml:trace>
  <inkml:trace contextRef="#ctx0" brushRef="#br0" timeOffset="68718.384">28567 2360 0,'0'0'16,"0"0"-16,0 0 0,0 0 0,0 0 16,0 0-16,0 0 0,0 0 15,0 0-15,0 0 0,0 0 16,-6 21-16,6-21 0,-6 21 16,6-21-16,-11 28 0,11-28 0,-10 33 15,4-14-15,1 4 16,-1-2-16,1 2 0,-1 1 15,-1 6-15,2-2 0,1 4 16,1-3-16,1 0 0,0-1 0,0 8 16,-2 3-16,1-5 0,1-1 15,-3-2-15,1 1 0,-1-2 16,-2-2-16,-1 0 0,2 1 16,-1-2-16,1-3 0,1 1 15,-1-3-15,2 1 0,1-3 0,0-2 16,2 0-16,0-3 15,0-3-15,1-1 0,0-2 16,0 0-16,-1-1 0,1-3 0,0 0 16,0-2-16,0 0 0,0 0 15,0-1-15,0 0 0,0 1 16,0-3-16,0-5 0,0 4 16,0 1-16,0-4 0</inkml:trace>
  <inkml:trace contextRef="#ctx0" brushRef="#br0" timeOffset="70001.723">28835 3226 0,'0'0'0,"0"0"0,0 0 16,0 0-16,0 0 0,0 0 0,0 0 16,0 0-16,0 0 0,0 0 15,0 0-15,0 0 0,28-5 0,-28 5 16,0 0-16,27-1 0,-27 1 15,0 0-15,32-2 0,-20 1 16,0 1-16,2 0 0,2 0 16,-1 0-16,2 0 0,0 0 15,1 0-15,1 0 0,1 0 16,2-1-16,2 0 0,5 0 16,-2 1-16,3 0 0,2-1 15,0 2-15,0 0 0,0 0 16,0-2-16,7 1 0,-1-1 0,0-2 15,-2 2-15,-1-1 0,1 2 16,0 0-16,0 2 0,0-2 16,-2-2-16,8 2 0,0 0 15,-3 0-15,-1-2 0,0 2 16,2-2-16,-2 1 0,-2 1 0,1 0 16,3 2-16,-2-2 15,-2 0-15,2 1 0,0 3 16,-1-3-16,-2 1 0,2-1 15,3-1-15,3 0 0,-3 1 0,1 0 16,0-1-16,-2 0 0,-1 0 16,-2 1-16,0-1 0,1 1 15,-1-1-15,0 0 0,1 0 16,-1-1-16,2-1 0,-3 3 16,-1 1-16,-1-2 0,-1-1 0,1 0 15,2 0-15,-2-1 0,-1 0 16,1 1-16,0-1 15,-2 0-15,-2 2 0,3-1 0,3 2 16,-8-2-16,0 0 0,-1 0 16,2 1-16,-1-2 0,2 0 15,0 2-15,-1 0 0,0 0 16,-2 0-16,-1 0 0,-2 0 16,1 0-16,1 0 0,0-2 15,-2 1-15,1 1 0,0 0 16,1-1-16,0 1 0,-2 0 0,0 0 15,-2 0-15,-2-2 0,-3 1 16,1 1-16,0-2 0,-1 2 16,1 0-16,-1 2 0,0-1 15,-1 0-15,-1-1 0,-1-2 16,-1 0-16,0 1 0,-2 1 16,0 0-16,-2-1 0,1 0 15,-1 1-15,0-1 0,-1 0 16,1-1-16,-1 2 0,-1-2 0,1 2 15,-1 0-15,-3-2 0,0 2 16,0-1-16,1 1 0,-2-1 16,0 1-16,0 0 0,1 0 15,-3 0-15,2 0 0,-2 0 16,2 0-16,-2 0 0,0 0 0,0 0 16,0 0-16,-4 2 15,-2 0-15,1 0 0,-2-2 16,1 2-16,2-1 0,0 0 0</inkml:trace>
  <inkml:trace contextRef="#ctx0" brushRef="#br0" timeOffset="70686.7496">29782 3699 0,'0'0'0,"0"0"0,0 0 0,0 0 16,0 0-16,0 0 0,0 0 15,0 0-15,0 0 0,0 0 16,26 0-16,-26 0 0,0 0 16,22 1-16,-22-1 0,23 2 15,-23-2-15,23 3 0,-10-3 16,0 0-16,-1 0 0,3 0 0,1 1 15,0-1-15,-1 0 0,0 0 16,2 0-16,-2 0 0,0-1 16,0 1-16,1 1 0,-1-1 15,-1 0-15,5 0 0,-1-1 16,-5 1-16,-1-2 0,3 2 16,-2 1-16,-3 0 0,-2-1 0,0 0 15,-1-1-15,-2 0 0,1 1 16,-2 1-16,1 0 15,-2-1-15,0 0 0,-1-1 0,1 0 16,-1 1-16,-2 0 0,0 0 16,-2 0-16,-2 0 0,-1 2 15,0-1-15,2-1 0,0 1 16</inkml:trace>
  <inkml:trace contextRef="#ctx0" brushRef="#br0" timeOffset="98186.1459">26731 5962 0,'0'0'0,"2"-7"0,1-3 16,2 2-16,-2-3 0,1 0 0,1-3 15,0-4-15,1-2 0,-3 4 16,-1 0-16,-2 2 0,0-1 16,-3 3-16,-3 1 0,0 1 15,-2 3-15,-3-2 0,-4 3 16,-3 3-16,-3-1 0,-1 6 15,-1 3-15,-1-1 0,-3 5 0,1 0 16,-2 5-16,-4 4 0,2 3 16,2 1-16,0 3 0,2-2 15,1 4-15,3 1 0,2 1 16,2 3-16,1 0 0,5-5 16,3 0-16,3-3 0,1-4 0,3 0 15,2-6-15,3 0 16,3-3-16,1-4 0,3-3 15,3 3-15,0-3 0,3-1 16,2-3-16,1-3 0,1 0 0,3-2 16,3-5-16,0-1 0,-2-2 15,0 1-15,0-2 0,-1 0 16,1-1-16,-2 1 0,-2-3 16,-2 0-16,0 1 0,-3-2 15,-1 0-15,-3 0 0,-1 4 0,-3-2 16,-1 2-16,-2 3 15,-1 2-15,1-1 0,-2 2 16,0 2-16,0 0 0,0 4 16,-2 2-16,0 0 0,0 0 0,2 4 15,-1 6-15,-1-3 0,0 4 16,-1 0-16,0 0 0,1 3 16,0 2-16,-1 0 0,-1 2 15,1-3-15,0 2 0,0 1 16,0 0-16,-1 0 0,0-1 0,-1-2 15,1-1-15,0 1 0,0 0 16,0-2-16,0-2 0,2-1 16,3-5-16,-2 1 0,0-2 15,0-1-15</inkml:trace>
  <inkml:trace contextRef="#ctx0" brushRef="#br0" timeOffset="98702.4732">26989 6109 0,'0'0'0,"0"0"0,0 0 0,0 0 15,0 0-15,0 0 0,0 0 16,-8 28-16,8-28 0,-8 19 16,8-19-16,-10 23 0,4-9 0,-1-2 15,-1 5-15,2-3 16,-1-2-16,2 2 0,-1-1 15,1-2-15,-1-3 0,2 2 16,-1-3-16,2 0 0,1-3 0,0 0 16,0-1-16,2-3 0,0 0 15,-1-3-15,2-1 0,2 0 16,0-5-16,2 1 0,3-3 16,2 1-16,1 2 0,1-2 15,0-1-15,1-3 0,-2 3 0,3-3 16,0-1-16,-1 4 15,0-3-15,-2 4 0,-1 2 16,-3-2-16,0 4 0,-2 1 0,0 1 16,-1 1-16,1 3 0,-1 0 15,2 0-15,-1 3 0,1 1 16,-3 0-16,-2 3 0,0 3 16,-1-2-16,-1 0 0,0 1 15,-1 2-15,-1 3 0,0-2 16,0 5-16,-2-5 0,1 1 0,1-2 15,-1 0-15,0 3 16,1-3-16,0-1 0,1 0 16,1-5-16,0 2 0,2-6 15,2 1-15,3-4 0,2 1 0,-2-3 16,0 4-16,-2-3 0</inkml:trace>
  <inkml:trace contextRef="#ctx0" brushRef="#br0" timeOffset="99103.263">27425 5813 0,'0'0'15,"0"0"-15,0 0 0,33 2 16,-33-2-16,31 4 0,-10-3 15,1 2-15,0 0 0,9 2 0,1 1 16,-2 1-16,-1-3 0,4 6 16,-2-3-16,-5 0 0,-4 1 15,-2-1-15,-2 0 0,-3 0 16,-2 1-16,-4 0 0,-3 1 16,-4-2-16,-2 0 0,-3 0 0,-3 2 15,-2 0-15,-2-1 0,-5 2 16,-6-1-16,1 0 0,1 2 15,-3-1-15,-2-2 16,-6 3-16,2-1 0,0 0 0,3-1 16,-1 0-16,2-1 0,1-1 15,1 3-15,3-3 0,3-3 16,1 3-16,4-3 0,4-1 16,2-1-16,2 0 0,1 1 15,-1-2-15</inkml:trace>
  <inkml:trace contextRef="#ctx0" brushRef="#br0" timeOffset="99370.1143">27906 6101 0,'0'0'0,"0"0"15,0 0-15,0 0 0,-22 7 0,22-7 16,-25 12-16,8-6 0,-2 4 15,0-2-15,-2 2 0,-1 1 16,0 0-16,-7 3 0,0 2 16,4 0-16,3-1 0,1-1 15,1 3-15,2-5 0,3 2 0,2 1 16,4-2-16,6-6 16,3 0-16,5-6 0,6 2 15,-2-2-15,-1 1 0,-2-1 16</inkml:trace>
  <inkml:trace contextRef="#ctx0" brushRef="#br0" timeOffset="99853.3486">28273 5940 0,'0'0'0,"0"0"16,0 0-16,0 0 0,0 0 0,-27 14 16,27-14-16,-19 11 15,19-11-15,-21 18 0,8-9 16,0 0-16,-1 2 0,1 0 16,0 3-16,1 0 0,1 0 15,1 0-15,1 1 0,-1 2 16,2-2-16,3-1 0,2 0 0,0 0 15,3-5-15,4 1 0,2 0 16,3-3-16,2-3 0,2 0 16,2 0-16,1-2 0,3-2 15,1-2-15,1 1 0,1-3 16,0-3-16,-1-2 0,0 1 16,-1-2-16,-2-1 0,1-1 15,1 1-15,0-3 0,-4 0 0,-1 3 16,-3-3-16,-4 3 0,-3-3 15,-2 3-15,-2-2 0,-3 1 16,-1-1-16,-5 1 0,-3 2 16,-1-1-16,-1 2 0,-1 4 15,-3 1-15,-1-3 0,0 3 0,-1 1 16,1 3-16,3 0 0,3-2 16,2 0-16,1 2 0,2 0 15</inkml:trace>
  <inkml:trace contextRef="#ctx0" brushRef="#br0" timeOffset="100303.0542">28781 6029 0,'0'0'0,"0"0"0,0 0 16,25 0-16,-25 0 0,31-3 16,-9 1-16,2 1 0,3 1 15,10-1-15,3 1 0,0 0 16,-1-3-16,13 3 0,1 0 16,-3 0-16,-2 0 0,6 0 0,-2 3 15,-5 1-15,-2-1 0,-8 1 16,-4-3-16,-5 2 0,-5 1 15,-6-1-15,-2 1 0,-6-1 16,-5 0-16,-6-3 0,-5 0 16,3-2-16,1 2 0,0-1 15</inkml:trace>
  <inkml:trace contextRef="#ctx0" brushRef="#br0" timeOffset="100586.3813">28721 6172 0,'0'0'0,"0"0"0,0 0 15,0 0-15,34 4 0,-34-4 16,40-3-16,-16 2 0,3-2 0,6 3 16,5-1-16,12 1 0,1 0 15,13 1-15,0-1 16,-5 0-16,-3 3 0,8-2 0,-2 2 15,-9 0-15,-7-2 0,0 2 16,-8 0-16,-6-3 0,-4 0 16,-6 1-16,-5 2 0,-4-5 15,-3-3-15,-6-2 0,-3-7 16,0 6-16,-1 1 0,0 0 0</inkml:trace>
  <inkml:trace contextRef="#ctx0" brushRef="#br0" timeOffset="100919.3919">29471 5898 0,'0'0'16,"0"0"-16,0 0 0,0 0 15,34 10-15,-34-10 0,33 12 16,-14-3-16,1 0 0,2 4 0,2 1 15,4 0-15,-3 4 0,-4-2 16,-3 2-16,-4-1 0,-2 0 16,-3-1-16,-2 0 0,-4 0 15,-3 1-15,-5 0 0,-2-5 16,-5 2-16,-4 0 0,-5 3 16,0 1-16,-1-3 0,-1-1 0,-1-2 15,0 1-15,3-2 0,2-1 31,5-3-31,1 0 0,3-3 0,3 0 0,5-3 0,5-2 16,-1 0-16,0-2 0,-2 3 16</inkml:trace>
  <inkml:trace contextRef="#ctx0" brushRef="#br0" timeOffset="101603.4625">30240 6052 0,'0'0'0,"0"0"0,0 0 16,0 0-16,0 0 0,-3 27 16,3-27-16,-4 25 0,0-11 0,-1-1 15,1 3-15,-1 2 0,0 0 16,-1 3-16,1-2 0,-1 1 15,1-1-15,-2 2 0,1 0 16,-1-3-16,0-3 0,2 0 16,0-2-16,2-2 0,1-1 15,0-3-15,-1-2 0,2-2 16,1-3-16,0 0 0,0-1 16,1-4-16,2 3 0,1-5 15,2-2-15,0 0 0,1-1 0,1-1 16,0-3-16,1 0 0,0 0 15,2-4-15,0-1 0,-1-1 16,0 1-16,0 2 0,-1-1 16,1 1-16,-1-2 0,1 4 15,0-2-15,-1 3 0,0 0 0,0 3 16,1 0-16,-1 0 0,-1 1 16,1 3-16,0 1 15,-1 4-15,-1-1 0,1 0 16,0 2-16,0 1 0,-1 1 0,-1 2 15,-1 4-15,1-3 0,-1 2 16,1 2-16,-1 2 0,0 4 16,-1-1-16,1 6 0,-2-1 15,0 0-15,2 0 0,-3 3 16,-1-2-16,0 2 0,0-2 0,-1 1 16,0-1-16,0-1 0,-1-1 15,1 0-15,0-2 0,0-1 16,-1-3-16,1 0 0,0 2 15,1-2-15,0-3 0,0 0 16,-1-2-16,0-1 0,0 0 16,0-3-16,0-2 0,0 5 15,0-4-15,0-1 0,0 0 16,0 0-16,-1-3 0,0-1 16,0 0-16,0 1 0,0-1 0,0 1 15</inkml:trace>
  <inkml:trace contextRef="#ctx0" brushRef="#br0" timeOffset="102152.6639">31259 5987 0,'0'0'0,"0"0"16,0 0-16,0 0 0,0 0 0,0 0 15,0 0-15,-36 7 0,36-7 16,-33 3-16,12 1 0,-1-1 16,-1 4-16,-1-3 0,-2 3 15,2-3-15,1 3 0,-7 0 16,0-3-16,5 3 0,2-4 0,3 4 16,3-1-16,3-1 15,2 2-15,2-3 0,2 3 16,3 0-16,0-2 0,4 2 0,1-1 15,3 1-15,1 0 0,3 0 16,2-3-16,3 3 0,-1 0 0,7 1 16,3-1-16,0 1 15,1-1-15,0 3 0,1-3 16,-2 0-16,-1-2 0,2 1 16,1 1-16,-2 1 0,-2 1 0,3-1 15,0 2-15,-7-3 0,-2 0 16,-2-2-16,-2 2 0,-3 0 15,-1-1-15,-1-2 0,-1 1 16,1-2-16</inkml:trace>
  <inkml:trace contextRef="#ctx0" brushRef="#br0" timeOffset="102369.5166">30777 6393 0,'0'0'0,"0"0"0,0 0 16,0 0-16,0 0 0,37 2 15,-37-2-15,38 6 0,-17-2 0,3 0 16,3 2-16,1 1 0,0-2 16,9 2-16,2-1 15,-5 1-15,-4-3 0,0 3 0,-4-3 16,-6-1-16</inkml:trace>
  <inkml:trace contextRef="#ctx0" brushRef="#br0" timeOffset="102596.8938">31815 6312 0,'0'0'0,"0"0"15,0 0-15,0 0 0,0 0 0,0 0 16,0 0-16,33 3 16,-33-3-16,0 0 0,24 5 0,-24-5 15</inkml:trace>
  <inkml:trace contextRef="#ctx0" brushRef="#br0" timeOffset="102756.8954">32265 6287 0,'0'0'16,"0"0"-16,0 0 0,0 0 0,0 0 15,22 7-15,-22-7 0,21 4 16,-21-4-16,0 0 0,0 0 15,26 0-15</inkml:trace>
  <inkml:trace contextRef="#ctx0" brushRef="#br0" timeOffset="113653.299">11991 6783 0,'0'0'0,"0"0"0,0 0 0,0 0 16,0 0-16,0 0 0,0 0 0,-2-18 16,2 18-16,0 0 0,0 0 15,0 0-15,0 0 0,0 0 16,0 0-16,8-18 0,-8 18 16,0 0-16,0 0 0,28-4 15,-28 4-15,25-2 0,-12 2 16,1 0-16,1-1 0,1 1 15,3 0-15,1 0 0,1-3 0,1 3 16,1 0-16,8 0 0,0 0 16,0 0-16,-1 0 0,2 0 15,1 0-15,2 0 0,1 0 16,7 0-16,-1 3 0,1-3 16,1 1-16,1-1 0,0 2 15,7-1-15,-2 2 0,0 1 16,-1-4-16,1 0 0,-1 0 15,0 0-15,-1 2 0,9-1 16,-2 0-16,-4 2 0,-4-3 0,4 3 16,2 0-16,-5-2 0,-1 3 15,7-4-15,-2 0 0,-5 2 16,-4-1-16,1 0 0,1 2 16,-5-3-16,-4 0 0,3 0 15,1 0-15,-7-1 0,-4 1 0,-4-2 16,-2 2-16,1-1 15,1 0-15,0-1 0,-2-2 16,-3 3-16,-4 1 0,0-2 16,-1 2-16,-3-1 0,0-1 0,-1 1 15,-1 1-15,-2 0 0,-1-3 16,-2 2-16,0 0 0,-2 1 16,0 0-16,-1-2 0,-2 2 15,3-3-15,-3 3 0,0 0 16,2 0-16,-2 0 0,-5 5 0,2-3 15,-1 2-15,0 1 0,1-4 16,0 3-16</inkml:trace>
  <inkml:trace contextRef="#ctx0" brushRef="#br0" timeOffset="130269.9116">3728 7458 0,'0'0'0,"0"0"16,0 0-16,0 0 0,0 0 0,0 0 16,0 0-16,0 0 0,31 6 15,-31-6-15,26 7 0,-26-7 16,26 7-16,-11-2 0,2 0 15,-2 1-15,1 0 0,0 2 16,2-1-16,-5 2 0,1 0 0,0 3 16,-5 0-16,-2 0 0,0 2 15,-7-1-15,-4 1 16,-5 0-16,-1-3 0,-4 1 0,-3 0 16,-2-1-16,1 1 0,-5-1 15,0 0-15,-1-2 0,2 0 16,-7-1-16,0-1 0,1-2 15,5 1-15,2-3 0,4 0 16,4-3-16,4 1 0,-1-1 16,4-1-16,1 1 0,4-3 0,1 0 15,6-2-15,0 0 0,4-1 16,3 1-16,5 0 16,2 0-16,-1 1 0,3 1 15,3 2-15,-3 0 0,0-1 0,5 5 16,-3 0-16,-4 2 0,-3 1 15,-3 2-15,-2 1 0,-4 1 16,-2 1-16,-5 2 0,-3 3 16,-3-4-16,-2 1 0,-5 3 15,-3 2-15,0-2 0,0-1 16,-2 0-16,2 0 0,1-1 0,3-3 16,1 1-16,2-1 0,0-2 15,2 1-15,2-2 0,2-1 16,3-2-16,2-1 0,-1 0 15,1-1-15,0-1 0</inkml:trace>
  <inkml:trace contextRef="#ctx0" brushRef="#br0" timeOffset="130954.0119">4426 7883 0,'0'0'0,"0"0"0,0 0 16,9-20-16,-4 11 0,0-3 15,0-1-15,-1-1 0,0-2 0,0-4 16,-1-2-16,-3 0 0,-1 2 16,-2 0-16,-4 1 0,1 1 15,1 0-15,-2 0 0,1 0 16,-4 3-16,1 3 0,-1 0 15,-2 3-15,-1 1 0,-1 3 16,-1 2-16,-3 5 0,2 1 16,-1 2-16,0 3 0,-2 3 15,0 1-15,1 2 0,-4 4 16,1 3-16,3 0 0,1-1 0,2 3 16,5 2-16,0 0 0,2-3 15,4 0-15,0-1 16,1-1-16,1-2 0,4-3 0,-1-1 15,5-3-15,-2-1 0,7-3 16,1 0-16,2-1 0,-1-3 16,-1-3-16,0-2 0,1-3 0,1 0 15,2-2-15,2-1 16,0-1-16,-1 0 0,3-7 0,-1 0 16,-2 0-16,0 3 0,-3 0 15,-1-1-15,-2 0 0,1 0 16,0 0-16,-1 0 0,-2 2 15,0 2-15,-3 2 0,-2 1 16,2 1-16,-3 0 0,0 1 16,0 1-16,0 1 0,-2 1 0,-1 2 15,0 3-15,0-1 0,0 2 16,-1 1-16,-2 2 16,-2 1-16,2 1 0,0 1 0,-1 0 15,1 1-15,0 2 0,-2 2 16,1-1-16,-1 1 0,2-1 15,-2 0-15,0-2 0,2-1 16,1-1-16,-1-2 0,2 1 16,-1-4-16,1 1 0,1-1 15,1-2-15,1 0 0,-2 0 0,1-1 16</inkml:trace>
  <inkml:trace contextRef="#ctx0" brushRef="#br0" timeOffset="131187.015">4663 7792 0,'0'0'15,"0"0"-15,0 0 0,0 0 0,0 0 16,0 0-16,-3 30 0,3-30 16,-3 18-16,3-18 0,-7 22 15,3-11-15,1-1 0,-1 0 16,1 0-16,0-1 0,-1-1 15,3-2-15,-2 1 0,1-1 16,1-1-16,1-1 0,1-2 16,1-2-16,2-3 0,0 0 15,-1 0-15,0 2 0</inkml:trace>
  <inkml:trace contextRef="#ctx0" brushRef="#br0" timeOffset="131403.8496">4878 7705 0,'0'0'0,"0"0"0,0 0 0,0 0 16,29-7-16,-29 7 0,28-4 15,-13 3-15,2 0 0,-1-1 16,3 0-16,0 1 0,-1-1 0,6 2 16,-2 0-16,-1 0 0,-5 2 15,2-2-15,-2-2 0,0 1 16,-6 1-16,0-3 0,-2-2 15,-1 1-15,-2 1 0,0-1 16</inkml:trace>
  <inkml:trace contextRef="#ctx0" brushRef="#br0" timeOffset="131603.8547">5090 7619 0,'0'0'0,"0"0"0,0 0 0,0 0 15,0 0-15,0 0 0,-3 23 16,3-23-16,0 0 0,-2 29 16,2-29-16,-4 27 0,3-13 0,-2 1 15,0 0-15,-1 1 16,1 0-16,-1 1 0,0 0 0,1-1 16,2-2-16,-2-1 0,0-4 15,1 1-15</inkml:trace>
  <inkml:trace contextRef="#ctx0" brushRef="#br0" timeOffset="132173.9051">5609 7760 0,'0'0'0,"0"0"0,0 0 15,0 0-15,0 0 0,0 0 16,25-6-16,-25 6 0,22-6 16,-7 3-16,4 2 0,0-1 15,0 0-15,4 1 0,4 0 16,0 0-16,-1-2 0,12 0 16,1 0-16,0 1 0,-1-2 15,6 2-15,3-2 0,7 0 16,-5 1-16,7-1 0,-3 1 0,-2 1 15,-6 0-15,1-1 0,-2-2 16,-2 1-16,-2 2 0,7 0 16,1 0-16,-6-2 0,-7 1 15,2 0-15,1 0 0,-2 1 16,1 0-16,-5-1 0,-5 1 16,1 1-16,-2 0 0,-3 0 0,2 0 15,-4 0-15,-4 1 0,-1 0 16,-4 0-16,1 1 0,-3 1 15,-1 0-15,-2 0 0,-2 1 16,-3 1-16,-3-1 0,-3-1 16,1-1-16,0 0 0,0 0 15</inkml:trace>
  <inkml:trace contextRef="#ctx0" brushRef="#br0" timeOffset="132653.5175">6055 7914 0,'0'0'0,"0"0"0,0 0 16,0 0-16,27 2 0,-27-2 0,26 3 15,-26-3-15,29 3 0,-12-1 16,3 1-16,-1 1 0,0-1 15,-2 0-15,1 1 0,-3 2 16,0-2-16,2 5 0,-4-1 16,-4 2-16,-1-1 0,-4 1 15,-6 1-15,-1-2 0,-1-2 0,-8 5 16,-7 2-16,0 0 0,0 0 16,-4 0-16,-3 0 15,0 0-15,3 0 0,-5 1 0,2-1 16,5-3-16,4-1 0,1-1 15,4-1-15,0-2 0,4-2 16,4 0-16,0-2 0,3 2 16,1 1-16,4-2 0,1 1 15,6 0-15,3-1 0,4-1 16,3 1-16,1-1 0,0-1 0,1 0 16,5 1-16,-5-1 0,-2 0 15,2 1-15,-2-4 0,-2 0 16,-3-2-16,0-2 0,-5-3 15,-3 4-15,-2-1 0,1 2 16</inkml:trace>
  <inkml:trace contextRef="#ctx0" brushRef="#br0" timeOffset="133219.7955">5725 7115 0,'0'0'0,"0"0"0,0 0 0,0 0 16,0 0-16,26 11 0,-26-11 15,0 0-15,26 14 0,-26-14 16,15 15-16,-11-5 0,-2 1 0,-2 0 16,-5 3-16,-3-1 15,-2-2-15,-2 1 0,0 0 16,-3-1-16,4 1 0,-8 1 0,0 0 16,1-3-16,3 0 0,1-2 15,2-1-15,2-1 0,3-1 16,1-1-16,3-1 0,0 1 15,3-2-15,1-1 0,4-1 16,2-1-16,2 0 0,1 0 16,1-3-16,1 4 0,2-1 0,4 0 15,2 0-15,-1 0 0,0 1 16,-2 1-16,-2 2 16,1 2-16,-3-1 0,-1 1 0,-2 2 15,-1 0-15,-5 0 0,-2 3 16,-2 2-16,-3-1 0,0 1 15,-6 1-15,-4 1 0,-1-1 16,2-1-16,-3 2 0,-1-3 16,1 2-16,1-1 0,-1-1 15,2-1-15,0-3 0,2-1 0,1-1 16,0-1-16,3-2 0,2-1 16,0-1-16,2 1 0,0-1 15</inkml:trace>
  <inkml:trace contextRef="#ctx0" brushRef="#br0" timeOffset="133503.4999">6303 7197 0,'0'0'0,"0"0"0,0 0 0,0 0 16,0 0-16,-4 29 0,4-29 15,-8 22-15,8-22 0,-15 28 16,3-14-16,-1 3 0,2 0 16,-3-1-16,1 2 0,0-1 0,-5 0 15,-2 5-15,0-1 16,3-1-16,0-2 0,2-2 0,1-3 16,1-2-16,4-1 0,-1-2 15,2-1-15,1-3 0,-2-2 16,3 0-16,0 0 0,2-1 15</inkml:trace>
  <inkml:trace contextRef="#ctx0" brushRef="#br0" timeOffset="133755.6157">6020 7238 0,'0'0'15,"0"0"-15,0 0 0,0 0 16,0 0-16,0 0 0,27 20 16,-27-20-16,21 18 0,-21-18 15,22 23-15,-11-11 0,-1 1 0,0 2 16,1 1-16,-1-2 0,0 0 16,2 4-16,2-1 15,-2 0-15,-6 1 0,4-4 0,2-2 16,-2-3-16,-1 1 0,-2-4 15</inkml:trace>
  <inkml:trace contextRef="#ctx0" brushRef="#br0" timeOffset="134103.2045">6515 7297 0,'0'0'0,"0"0"0,0 0 15,23 0-15,-23 0 0,23 1 16,-23-1-16,29 0 0,-14 1 16,3 1-16,-1 2 0,-1-1 15,0 4-15,-2-3 0,-3 1 16,-2 1-16,-3 1 0,-3 2 16,-10 0-16,0-3 0,-1 1 0,-8 1 15,-3-1-15,1 0 0,-1 4 16,0-4-16,0 0 0,3 0 15,3-3-15,-1 1 0,4-1 16,2 1-16,1-3 0,1 0 16,3 1-16,3 0 0,0 2 0,9 0 15,6-1-15,3-1 0,3 1 16,4-1-16,4 1 16,0-1-16,-2-3 0,1 1 0,-5-1 15,-4 0-15</inkml:trace>
  <inkml:trace contextRef="#ctx0" brushRef="#br0" timeOffset="134870.3094">7445 7694 0,'0'0'0,"0"0"0,0 0 15,0 0-15,4-20 0,-4 20 0,0 0 16,0-23-16,-1 14 0,-1 0 16,-2-1-16,0 0 0,-3 2 0,-1 0 15,-3 1 1,-1 1-16,-1 0 0,1 1 0,-2 4 15,1-1-15,-2 4 0,0 0 16,-3 3-16,-2 2 0,2 2 16,-2 0-16,2 2 0,3 3 15,1 1-15,4 0 0,-1 2 16,4-3-16,0 1 0,2 0 0,1 0 16,3 0-16,0-2 0,3 0 15,4-1-15,0-2 0,0-2 16,4-2-16,3-2 0,0-2 15,2-2-15,1-3 0,0-1 16,-1-1-16,2-3 0,1-2 16,2-4-16,0 0 0,0-2 15,2-6-15,-1-2 0,0 3 0,1 1 16,-3-3-16,1-3 0,-3 2 16,0 0-16,-3 1 15,-1-1-15,-1 1 0,-2 0 0,-1 0 16,-1-1-16,-2 3 0,0 1 15,-2 1-15,1 1 0,-1 2 16,0 3-16,-3 0 0,0 2 16,0 2-16,0 1 0,-1 3 15,-1 1-15,1 4 0,-3-2 0,-1 4 16,-4 2-16,2 2 0,-1 0 16,0 5-16,-2 3 15,0 0-15,-1 1 0,0 6 0,-1 0 16,1-1-16,0-1 0,1 4 15,2 2-15,-2 5 0,1 0 0,1-1 16,2 0-16,1-2 16,-1-1-16,2 0 0,0 0 15,0-2-15,1-5 0,2-2 16,1-2-16,0-2 0,2-1 0,-1-1 16,1 0-16,3-3 0,1-1 15,-2-3-15,-1-1 0,-1 1 16</inkml:trace>
  <inkml:trace contextRef="#ctx0" brushRef="#br0" timeOffset="135036.6109">7886 7570 0,'0'0'15,"0"0"-15,0 0 0,27-1 0,-15 1 16,4 0-16,3 1 0,-2 2 15,0 0-15,0 1 0,-1-1 16,-4-1-16,-1 0 0,-2 0 16</inkml:trace>
  <inkml:trace contextRef="#ctx0" brushRef="#br0" timeOffset="135194.7329">7769 7792 0,'0'0'0,"0"0"15,0 0-15,0 0 0,0 0 0,34-3 16,-34 3-16,42 0 0,-18 0 16,5 0-16,3-2 0,1-1 0,0 0 15,3 0-15,-4-1 0,-7 2 16</inkml:trace>
  <inkml:trace contextRef="#ctx0" brushRef="#br0" timeOffset="135553.4169">8630 7419 0,'0'0'0,"0"0"0,0 0 15,0 0-15,0 0 0,-7 24 16,7-24-16,-6 24 0,6-24 16,-9 31-16,3-16 0,1 3 15,-2 0-15,1 2 0,-2 1 16,1 1-16,1-3 0,-3 6 0,1-1 16,2-3-16,-1 0 0,2-2 15,0 0-15,2-3 0,-1-2 16,3-3-16,1-2 0,0-1 15,0-2-15,4-3 0,0-3 16,-1-3-16,0-2 0,-1-1 16,0 2-16,0 0 0</inkml:trace>
  <inkml:trace contextRef="#ctx0" brushRef="#br0" timeOffset="135786.7579">8814 7449 0,'0'0'0,"0"0"0,0 0 16,0 0-16,0 0 0,0 0 15,0 0-15,-1 34 0,1-34 0,-4 29 16,0-11-16,0 0 0,0-1 16,-2 3-16,1 1 15,-1-1-15,2 1 0,-4 6 0,0 1 16,3-1-16,0-2 0,3-1 15,2-1-15,0-4 0,0-3 16,0-3-16</inkml:trace>
  <inkml:trace contextRef="#ctx0" brushRef="#br0" timeOffset="136403.2205">9253 7540 0,'0'0'0,"0"0"16,2-11-16,-1 2 0,1 0 0,-2-1 16,0-1-16,-2 1 15,0 0-15,-1-2 0,0-1 16,-2 1-16,-3 3 0,-4-1 0,-3 1 16,-1 3-16,0 3 0,-1 2 15,1 3-15,-1 2 0,-3 1 16,-1 2-16,-1 2 0,1 2 15,2 2-15,0 4 0,2 3 16,-1 5-16,0 0 0,4 0 16,1-2-16,4 0 0,0-1 0,2 0 15,2-1-15,1-1 16,3-1-16,2-4 0,4-1 0,0-1 16,1-2-16,1-2 15,4 0-15,2-3 0,0-1 0,2-4 16,4-2-16,-7-1 0,1-2 15,2-3-15,0-3 0,1 1 16,-1-1-16,5-5 0,1-2 16,-2 3-16,-2 1 0,-1 0 15,-3-1-15,-1 0 0,-1 0 0,-2 0 16,-1 3-16,-2 0 0,0 0 16,-3 3-16,-1 2 15,0 1-15,1 0 0,-2 2 16,-1 3-16,0 0 0,0 0 0,-2 3 15,-1 2-15,0 0 0,0 2 0,-2 1 16,0 3-16,-2 0 16,-1 1-16,-1 4 0,-2 4 15,2-3-15,-1 0 0,2 0 16,1 0-16,1 1 0,-1-1 0,1-1 16,0-1-16,1 0 0,0-2 15,2 0-15,1-1 16,-1-3-16,1-1 0,2-4 0,2-2 15,1 0-15,-1 0 0,-2-2 16</inkml:trace>
  <inkml:trace contextRef="#ctx0" brushRef="#br0" timeOffset="136603.3411">9385 7729 0,'0'0'0,"0"0"0,0 0 0,0 0 15,0 0-15,0 0 0,-11 25 16,11-25-16,-8 18 0,2-7 16,1 3-16,-2-1 0,0 2 15,2-2-15,-1 0 0,2-1 16,1 1-16,0-2 0,2 0 16,0-4-16,1-4 0,0 1 0,0-1 15,0-1-15</inkml:trace>
  <inkml:trace contextRef="#ctx0" brushRef="#br0" timeOffset="136803.9335">9690 7640 0,'0'0'15,"0"0"-15,0 0 0,26 2 0,-12 0 16,2-1-16,4 1 0,4 0 15,-1 2-15,-1-1 0,2 1 16,-4 0-16,-1-3 0,-2-1 16,-2-2-16,-2-1 0,-2 1 0,-2 0 15</inkml:trace>
  <inkml:trace contextRef="#ctx0" brushRef="#br0" timeOffset="137020.4339">9830 7527 0,'0'0'16,"0"0"-16,0 0 0,0 0 15,0 0-15,-10 20 0,10-20 16,-8 20-16,8-20 0,-11 22 0,6-9 16,-2 2-16,0 0 0,1 2 15,-2 1-15,1 1 0,1-1 0,-1 1 16,1-1-16,-2 3 15,1-4-15,2-2 0</inkml:trace>
  <inkml:trace contextRef="#ctx0" brushRef="#br0" timeOffset="137570.6546">10200 7677 0,'0'0'0,"0"0"16,0 0-16,0 0 0,0 0 0,0 0 16,0 0-16,0 0 0,0 0 0,24-10 15,-24 10-15,24 0 0,-24 0 16,32 3-16,-12-3 16,2 0-16,2 0 0,5 1 0,3 0 15,9 1-15,1 0 0,5-1 16,3-1-16,10 2 0,-3 0 15,14 0-15,1 0 0,-5 1 16,-3 1-16,11-1 0,-1 0 16,-8 0-16,-7 1 0,12 2 15,1 2-15,-5-3 0,-2-1 0,1 1 16,1 0-16,-3-2 0,-11 1 16,17-1-16,-6-1 15,-15 0-15,-8 0 0,-1 0 0,-2-1 16,-7 0-16,-5-1 0,-8 1 15,-3 1-15,-7-2 0,-1 0 16,1 1-16,0-1 0,-4 1 16,-1 1-16,-3-2 0,-5 1 15,2-1-15,0 0 0,1 0 0</inkml:trace>
  <inkml:trace contextRef="#ctx0" brushRef="#br0" timeOffset="138020.0934">10961 7934 0,'0'0'0,"0"0"0,0 0 15,0 0-15,0 0 0,33 3 0,-33-3 16,31 5-16,-12-2 0,0 1 15,1-1-15,-2 3 0,1 0 16,5 3-16,-1 2 0,-3-1 16,-3 1-16,-5 0 0,-3 0 15,-5-2-15,-3 1 0,-4 1 16,-5 1-16,-3 0 0,-1 2 0,-7 0 16,-4 2-16,-1-1 15,0-3-15,-9 3 0,-4 0 0,4-3 16,3-1-16,4 0 0,4-3 15,2 1-15,3-1 0,4-1 16,2 0-16,4-2 0,2 1 16,6 0-16,6 1 0,3-2 15,4-2-15,8 0 0,6 2 16,0-3-16,3 0 0,8 0 0,1-1 16,-3 0-16,-2 0 0,3 0 15,-5 0-15,-7-3 0,-5-1 16,-5-3-16,-5-3 0,-6 0 15,-1 0-15,-1 0 0,-1 3 16,0 1-16</inkml:trace>
  <inkml:trace contextRef="#ctx0" brushRef="#br0" timeOffset="138436.8545">10407 7036 0,'0'0'0,"0"0"0,0 0 15,0 0-15,0 0 0,-7 21 0,7-21 16,-4 23-16,4-23 0,-5 31 16,2-12-16,0-2 0,-1 3 0,1-1 15,-1 1-15,-1-1 0,2 0 16,-3 6-16,1-2 16,0-2-16,2-3 0,0 0 0,1-2 15,-1-1-15,1-2 0,1-2 16,0-2-16,0-3 0,0 0 15,0-2-15,1-2 0,0-2 16,-2-5-16,4 1 0,1-5 16,0 0-16,-1 2 0,1 0 15</inkml:trace>
  <inkml:trace contextRef="#ctx0" brushRef="#br0" timeOffset="138704.0955">10550 7029 0,'0'0'16,"0"0"-16,0 0 0,0 0 16,0 0-16,0 0 0,0 0 15,0 0-15,8 26 0,-8-26 0,4 25 16,-4-25-16,2 32 0,-2-13 16,-1 4-16,-1-2 0,0-2 15,0 2-15,-1 1 16,1 4-16,0-1 0,0-1 0,0-1 15,-1 0-15,1-3 0,0-1 16,0-2-16,0-1 0,0-3 0,1-2 16,1-1-16,1-3 0,1-2 15,-1-1-15,0-1 0,0 1 16</inkml:trace>
  <inkml:trace contextRef="#ctx0" brushRef="#br0" timeOffset="139004.1695">11250 7083 0,'0'0'16,"0"0"-16,0 0 0,0 0 0,-15 18 15,15-18-15,-17 17 0,17-17 16,-23 22-16,7-5 0,-3 1 15,0 1-15,0-1 0,-7 7 16,-2 0-16,1-4 0,0 1 16,-3 2-16,3 1 0,3-5 15,2-4-15,2 1 0,1-1 16,4-3-16,2-1 0,2-4 0,3-2 16,0-3-16,2 3 0,1-7 15,-1-4-15,2-2 0,1-1 0,0 1 16,1 1-16,0 1 15</inkml:trace>
  <inkml:trace contextRef="#ctx0" brushRef="#br0" timeOffset="139254.1652">10884 7139 0,'0'0'0,"0"0"16,0 0-16,0 0 0,0 0 15,28 19-15,-28-19 0,21 25 16,-10-12-16,2 2 0,1 0 16,1 2-16,0 0 0,6 5 15,2 1-15,-3-2 0,-2 0 0,-2-3 16,-2 0-16,0 0 0,-2-1 16,0-2-16,1 0 0,-1-2 15,0-1-15,-1-4 0,0-6 16,-2 2-16,-1-2 0,-1-1 15</inkml:trace>
  <inkml:trace contextRef="#ctx0" brushRef="#br0" timeOffset="139537.9146">11512 7147 0,'0'0'0,"0"0"0,0 0 16,0 0-16,0 0 0,0 0 15,-3 29-15,3-29 0,-3 27 0,3-27 16,-5 30-16,0-14 0,1 2 16,-2 0-16,0 3 0,-2-1 15,0-2-15,-2 3 0,1 4 16,2-3-16,0-1 0,2 0 15,-1-1-15,3-2 0,1-2 0,-1-2 16,2-3-16,0-2 16</inkml:trace>
  <inkml:trace contextRef="#ctx0" brushRef="#br0" timeOffset="139987.673">11762 7203 0,'0'0'16,"0"0"-16,0 0 0,0 0 0,0 0 0,-22 19 16,22-19-16,-16 20 15,16-20-15,-13 20 0,7-8 16,0 2-16,1-2 0,0 3 15,2-1-15,-1 1 0,2-2 0,1 0 16,2 0-16,0 0 16,2-4-16,2 1 0,4-1 15,1 0-15,1-2 0,4 1 16,2-3-16,-2-2 0,1-1 0,1-2 16,3-2-16,-1 0 0,-1-1 15,-2-1-15,1-3 16,-2 0-16,-2-2 0,-1-2 0,0-3 15,-4 2-15,-1 1 0,-2-1 16,0-1-16,-3 1 0,0-1 0,-4-1 16,-2 1-16,-4-1 0,-1 1 15,-4-1-15,-4 0 16,1 3-16,-1 2 0,-9 0 0,-5 5 16,3-1-16,3 2 0,5 1 15,4-2-15,2 3 0</inkml:trace>
  <inkml:trace contextRef="#ctx0" brushRef="#br0" timeOffset="142270.8818">12819 7863 0,'0'0'0,"0"0"0,0 0 15,0 0-15,0 0 0,7-24 0,-7 24 16,0 0-16,7-23 0,-7 23 15,2-15-15,-2 8 0,0-2 16,0 0-16,-1-1 0,-1-1 16,-1 1-16,1-1 0,0 1 15,-1 1-15,-1 0 0,1 2 16,-1 0-16,-1 0 0,0 2 0,-2 1 16,-1 1-16,0 0 0,0 2 15,-2 1-15,-2 3 0,0 1 16,-1 1-16,1 2 0,0 3 15,0 0-15,0-1 0,-6 6 16,0 3-16,1 0 0,2 1 16,2 1-16,2 0 0,3-2 15,1-1-15,4 0 0,3-1 16,1-1-16,1-2 0,2-2 0,3-1 16,0-3-16,-1 0 0,1-3 15,1-3-15,-1-1 0,2-1 16,2-3-16,2-3 0,2-1 15,-1-2-15,1-3 0,2-5 16,-2 0-16,0 1 0,0-2 16,2-2-16,3-5 0,-1 2 15,1-3-15,0-1 0,-2 3 0,-2 1 16,-1-2-16,-2-2 0,-1 3 16,0 0-16,1-4 0,1 1 15,-3 4-15,-1 1 0,2-2 16,0 0-16,-1 7 0,0-3 15,1 1-15,-1-1 0,-3 5 0,-2 2 16,1-1-16,1 1 16,-2 3-16,1 4 0,-3-2 15,0 3-15,-1 1 0,-1 0 16,0 3-16,0 0 0,-2 2 0,2 0 16,-2 3-16,-1 1 15,0 3-15,-2 1 0,1 1 0,-1 0 16,-2 2-16,0-1 0,-4 7 15,-2 2-15,0-1 0,0 2 16,0 2-16,-1 0 0,1 2 16,0-1-16,-2 7 0,0 0 15,2-1-15,0-1 0,1 2 16,1 1-16,0-2 0,0-3 0,0 2 16,0 1-16,2-1 0,0-1 15,1-2-15,2-2 0,2-1 16,1-2-16,2 0 0,2 2 15,-1-3-15,-1-3 0,4 0 16,1 0-16,1-3 0,0-1 16,-1-2-16,2 0 0,-1-3 0,-2 1 15,0-2-15,-1-1 16,0-1-16,0 0 0,-1-1 16,0 1-16,1-1 0,-1 1 0,0-1 15,0 0-15,1-2 0,-1 2 16,0-3-16,2 0 0,-2-1 15,0 1-15,0 0 0</inkml:trace>
  <inkml:trace contextRef="#ctx0" brushRef="#br0" timeOffset="142430.8858">13427 7958 0,'0'0'0,"0"0"16,0 0-16,0 0 0,0 0 0,0 0 15,0 0-15,0 0 0</inkml:trace>
  <inkml:trace contextRef="#ctx0" brushRef="#br0" timeOffset="154036.9881">5339 9100 0,'0'0'0,"0"0"0,0 0 16,0 0-16,0 0 0,0 0 0,0 0 16,0 0-16,0 0 0,0 0 15,0 0-15,18-12 0,-18 12 0,0 0 16,33 0-16,-33 0 15,29 3-15,-14 0 0,3 1 16,0 1-16,0 2 0,1-1 16,0 1-16,-4 0 0,2 2 0,-2 2 15,0 2-15,-4-1 0,-1-2 16,-9 1-16,-2 1 0,-6 1 16,-4 0-16,-2 0 0,-4 2 15,-3-4-15,-2-1 0,-9 5 16,-1 2-16,0-1 0,5-1 0,-5 0 15,0-2-15,5 0 16,4-2-16,0 1 0,3-2 16,6-2-16,3 0 0,3-4 15,1-2-15,2 1 0,2-1 0,3 1 16,2 0-16,2-1 0,5-1 16,4-1-16,8 1 0,1-1 15,2-1-15,4 0 0,6 0 16,7 0-16,-4 0 0,2 0 15,-1-1-15,-6 1 0,-7 0 0,-3 1 16</inkml:trace>
  <inkml:trace contextRef="#ctx0" brushRef="#br0" timeOffset="154653.7724">6185 9260 0,'0'0'0,"0"0"16,0 0-16,8-20 0,-8 20 0,3-21 16,1 8-16,-2-1 0,0 1 15,-1-3-15,-1-2 16,-1 1-16,0 0 0,-2-3 0,-4 2 16,0 1-16,2 3 0,-4 0 15,-3 2-15,-1 3 0,-1 1 16,-2 4-16,-2 3 0,2 1 15,0 1-15,0 5 0,-3 3 16,-1 4-16,0 1 0,0 4 16,1 2-16,-3 4 0,4-3 0,2 3 15,3 1-15,2 0 0,2-3 16,3-1-16,1-2 0,2-1 16,2-1-16,2-2 0,2 0 15,3-3-15,0 0 0,4-3 16,5-2-16,-2-2 0,1-2 15,1-3-15,0-1 0,-2-1 16,1-2-16,4-3 0,3-4 16,-4 5-16,0-1 0,2-3 0,1-2 15,-3-2-15,-2 1 0,0-1 16,1-1-16,-2 3 0,-1 0 16,1 1-16,-3 1 0,0 0 15,-1 1-15,-4 3 0,0 1 16,-2 0-16,2 1 0,-3 1 15,-2 0-15,-1 3 0,0 0 0,1 4 16,-1 0-16,-1 2 16,0 0-16,-2 1 0,-3 3 15,2 0-15,-1 1 0,-1 4 0,-1 0 16,1-1-16,-1-1 0,0 1 16,2 2-16,-1-2 0,2 1 15,-1-2-15,1 0 0,0 1 16,0-2-16,1-3 0,1 0 15,1-6-15,1-3 0,0 3 16,0-3-16,0 0 0</inkml:trace>
  <inkml:trace contextRef="#ctx0" brushRef="#br0" timeOffset="154920.8159">6471 9326 0,'0'0'0,"0"0"16,0 0-16,0 0 0,0 0 0,-12 25 15,12-25-15,-10 25 0,4-13 16,0-1-16,-1 2 0,-2-1 16,2-1-16,-1 1 0,1-1 15,1-1-15,-1-1 0,1-1 16,1-1-16,1 0 0,0 0 0,3-3 15,3-4-15,1-2 16,0-2-16,-1 1 0,1 0 16,-2 0-16</inkml:trace>
  <inkml:trace contextRef="#ctx0" brushRef="#br0" timeOffset="155120.9">6787 9122 0,'0'0'0,"0"0"16,0 0-16,20-9 0,-20 9 0,28-4 15,-8 3-15,1-2 0,-2 0 16,3 1-16,3 1 0,3 1 16,-4 2-16,-3-1 0,-3-1 15,-1 1-15,-5-1 0,-1 1 16</inkml:trace>
  <inkml:trace contextRef="#ctx0" brushRef="#br0" timeOffset="155303.8692">6690 9296 0,'0'0'16,"0"0"-16,0 0 0,0 0 15,35 3-15,-35-3 0,34 1 16,-12-1-16,3 0 0,0-1 15,4 1-15,-1-1 0,1 1 16,9-2-16,-4 0 0,1 0 0,-3 0 16,3 0-16,-7 0 0,-6 1 15</inkml:trace>
  <inkml:trace contextRef="#ctx0" brushRef="#br0" timeOffset="155537.9986">7373 9216 0,'0'0'16,"0"0"-16,0 0 0,31 0 0,-31 0 16,30 0-16,-9 0 0,-1 0 15,1 0-15,7-1 0,2-1 16,-2 1-16,2 1 0,-4 0 15,-1-3-15,-2 1 0,-1-1 0,2 0 16,-6 1-16,-2 0 0</inkml:trace>
  <inkml:trace contextRef="#ctx0" brushRef="#br0" timeOffset="155987.0089">8323 9016 0,'0'0'15,"0"0"-15,0 0 0,0 0 0,0 0 16,-5 28-16,5-28 0,-8 23 16,8-23-16,-10 26 0,5-10 15,-2 1-15,1-1 0,-3 2 16,-4 2-16,2-2 0,1-1 0,-4 4 15,2-1-15,2 1 16,-1-2-16,1-2 0,0 0 16,2-3-16,0-3 0,2 0 15,2-4-15,1 0 0,-1-1 0,3-2 16,1-2-16,2-2 0,2-2 16,1-4-16,2-4 0,-2 2 15,1 0-15,-2 1 0</inkml:trace>
  <inkml:trace contextRef="#ctx0" brushRef="#br0" timeOffset="156487.3386">8583 9023 0,'0'0'0,"0"0"16,0 0-16,0 0 0,31 2 15,-31-2-15,26 7 0,-13-1 16,0 1-16,-2 2 0,-1 2 15,-1 0-15,-2-1 0,-2 5 16,-1 1-16,-4-2 0,-4 0 0,-4 0 16,-5 0-16,0 0 0,-1-2 15,-2 1-15,0 0 16,-1-3-16,1-1 0,-2 0 0,-1-3 16,4 0-16,1-1 0,1-1 15,4-1-15,0 1 0,1-2 16,2 0-16,3 0 0,3-2 15,0 0-15,7 1 0,1-2 16,3-1-16,1 0 0,4 0 16,3 2-16,0-1 0,1-1 0,1 1 15,1 1-15,-3-1 16,-1 1-16,-1 2 0,-3 2 0,-1-1 16,-1 2-16,-3-1 0,-2 1 15,-2 2-15,1 1 0,-5 1 16,-3 1-16,-3-1 0,0 2 15,-6 1-15,-6 0 0,1-2 16,-2-1-16,0 1 0,1-1 16,-1 0-16,-2 1 0,3-2 0,-1-2 15,4-1-15,1-2 0,4 1 16,2 0-16,3-1 0,1 0 16,8-3-16,5-3 0,-2 1 15,1 1-15,-3-1 0</inkml:trace>
  <inkml:trace contextRef="#ctx0" brushRef="#br0" timeOffset="157320.9559">9335 9270 0,'0'0'15,"0"0"-15,0 0 0,0 0 16,3-18-16,-3 18 0,0 0 16,0-24-16,0 24 0,-8-18 0,3 9 15,-2 0-15,1 1 0,-3 1 16,-1 0-16,0 2 0,-1-1 16,-3 3-16,-3 2 0,0 1 15,0 0-15,-1 3 0,1 4 16,-6 3-16,2 2 0,1 2 15,-3 2-15,5-1 0,1-2 0,3 1 16,2 3-16,2-1 16,2 1-16,3-2 0,1 1 15,2-1-15,2-1 0,3-1 0,4-1 16,1-4-16,1-1 0,2-3 16,2 0-16,1-2 0,0-1 0,5-3 15,2-4-15,-1-1 16,0-4-16,5-3 0,2 0 15,-2-2-15,0-1 0,0-3 16,-1-1-16,-2-1 0,-2 1 0,1-1 16,1-3-16,-2 2 0,-2-1 15,6-7-15,-2 1 16,-4 1-16,-1 4 0,-1-2 0,1 1 16,-3 2-16,0 2 0,-2 0 15,0 2-15,0 2 0,-1 4 0,-2-1 16,-1 0-16,-3 4 15,1 2-15,-2 1 0,-2 2 16,0 0-16,0 1 0,-4 3 16,0 0-16,-1 2 0,-3 0 0,-1 3 15,-3 2-15,0 3 0,0 0 16,-1 2-16,-1 3 0,-2 1 16,1 0-16,-2 3 0,-3 2 15,2 0-15,-1 0 0,-2 7 16,2 1-16,1-1 0,2 0 0,-3-1 15,1 2-15,3-4 16,2 0-16,0-1 0,0 0 16,1-2-16,1 0 0,2-2 0,2-2 15,0 1-15,2 0 0,2 0 16,1 1-16,1-3 0,1-2 16,0 0-16,1 0 0,1 0 15,3-2-15,-2-3 0,1-1 16,-1 0-16,1 0 0,0-3 15,1 2-15,-2-3 0,1-1 16,-1 1-16,1 0 0,1-1 16,0 0-16,0-2 0,1-3 0,-2 1 15,1 0-15,-2 1 0</inkml:trace>
  <inkml:trace contextRef="#ctx0" brushRef="#br0" timeOffset="157485.0267">9782 9434 0,'0'0'0,"0"0"16,0 0-16,0 0 0,0 0 16,0 0-16,0 0 0,0 0 15,0 0-15,0 0 0</inkml:trace>
  <inkml:trace contextRef="#ctx0" brushRef="#br0" timeOffset="182621.8776">19015 3582 0,'0'0'0,"0"0"16,0 0-16,-15-22 0,9 14 15,-3-1-15,-3 0 0,-1-1 16,-3 0-16,-7 0 0,-2 2 15,-2 0-15,0-1 0,-5 4 0,-3 0 16,-1 2-16,-2 1 0,-10 1 16,-2 3-16,2 2 0,0 3 15,-9 3-15,0 0 16,5 4-16,4 0 0,-9 5 0,0 2 16,7 0-16,6 0 0,-2 4 15,-2 2-15,6 0 0,5 0 0,-8 8 16,-2 4-16,7-1 15,2-2-15,2 3 0,-1 3 16,4-2-16,2 0 0,-9 22 16,6 0-16,17-25 0,2-4 0,-3 20 15,3-2-15,1-3 0,1-3 16,4 2-16,1 4 0,6-6 16,3-3-16,-1 1 0,-1 0 15,3-1-15,3-2 0,2-1 16,3 1-16,-1-2 0,0-1 0,3 2 15,2 2-15,-3-18 0,5 1 16,5 6-16,5 6 0,0-6 16,-2-3-16,7 1 15,3 1-15,0-2 0,2-4 0,2 1 16,5 0-16,-3-1 0,-2-1 16,10-1-16,1-3 0,-9-5 15,-1-1-15,27 2 0,1-4 16,-32-7-16,0-2 0,28 2 15,2 0-15,-26-1 0,2-4 0,25-5 16,-3-5-16,-6-1 0,-3-2 16,5-2-16,0-3 0,-9 0 15,-8 1-15,4-4 16,3-1-16,-8 1 0,-5-2 0,4-7 16,3-4-16,-8 2 0,-5 5 15,1-7-15,0-6 0,-2 6 16,1 3-16,-3-9 0,-2-6 15,-2 10-15,-1 6 0,-1-5 0,0-6 16,0 1-16,-1-1 0,-6 1 16,-3-2-16,-3 5 15,-4 4-15,1-5 0,-2-5 0,0 5 16,0 5-16,-3-2 0,-2 1 16,1 11-16,0-3 0,-3-17 15,-4 0-15,4 21 0,-1-2 0,-8-2 16,-5-3-16,0 3 15,0 1-15,-4-3 0,-2-4 0,-3 3 16,-1 5-16,-7-2 16,-1-1-16,1 2 0,1 1 0,-7 1 15,-4 1-15,0 4 0,1 2 16,-8 3-16,-4-1 0,1 2 16,2 2-16,-37 0 0,-2 3 15,5 6-15,4 5 0,26-1 16,17 0-16,14-1 0</inkml:trace>
  <inkml:trace contextRef="#ctx0" brushRef="#br0" timeOffset="187021.951">6128 10610 0,'0'0'15,"-1"-7"-15,1 0 0,-2-1 0,1 2 16,-2 1-16,2-1 0,-1-2 16,-1-2-16,-2-1 0,1-3 15,-1 3-15,-1 0 0,-4 1 16,1 2-16,-3 1 0,2 0 16,-2 4-16,0 2 0,-3 1 0,-2 0 15,-2 2-15,-1 4 0,1 1 16,2 3-16,-1-1 0,1 1 15,-2 5-15,0 2 0,1 0 16,1 1-16,0 1 0,3 2 16,-3 4-16,3-1 0,3-3 0,3-2 15,3 2-15,1 1 16,4-4-16,0-1 0,2-2 0,2-1 16,1-3-16,3 0 0,-1-4 15,3-1-15,2-5 0,-2 2 16,3-2-16,1-2 0,3-2 15,2-1-15,3-3 0,0-3 16,0-1-16,0-4 0,3-6 16,2 3-16,-1-4 0,2-3 0,-3 0 15,-1-3-15,-1 3 0,0-1 16,2-5-16,0-1 16,-2 1-16,-1 2 0,-3 0 0,-2 1 15,-3 2-15,-2 1 0,-2 0 16,-1 3-16,-1 1 0,-2-1 15,1 1-15,0 1 0,-2 4 16,1 0-16,-3 5 0,-1 3 16,0-2-16,-1 5 0,2-1 15,-3 2-15,0 4 0,3 0 0,-5 3 16,1 2-16,-3 1 0,0 2 16,-1 2-16,1 1 0,-1 6 15,-2-1-15,-1 4 0,0 2 16,-3 3-16,0-1 0,-1-1 15,-1 4-15,-1 2 0,3 3 16,-3-3-16,3 3 0,2-3 16,0 2-16,2-5 0,3 2 15,-2-3-15,3 0 0,1-4 0,-1 0 16,2-2-16,1-1 0,1-1 16,2-3-16,-1-2 0,1-2 15,3-2-15,0-1 0,2-3 16,3 0-16,-2-5 0,2-3 15,-2 1-15,-2 2 0,0-2 16</inkml:trace>
  <inkml:trace contextRef="#ctx0" brushRef="#br0" timeOffset="187187.9608">6513 10563 0,'0'0'16,"0"0"-16,0 0 0,0 0 15,38-10-15,-17 6 0,5 2 16,0 1-16,2 1 0,0 0 16,3 0-16,6 0 0,-1 0 0,-7 0 15,-5 0-15,-3 0 0</inkml:trace>
  <inkml:trace contextRef="#ctx0" brushRef="#br0" timeOffset="187354.9601">6550 10828 0,'0'0'16,"0"0"-16,0 0 0,0 0 15,31 0-15,-31 0 0,42 0 0,-15-1 16,3-2-16,6 3 16,2 0-16,5 0 0,-5 0 0,-8-3 15</inkml:trace>
  <inkml:trace contextRef="#ctx0" brushRef="#br0" timeOffset="189646.6699">7190 10695 0,'0'0'15,"0"0"-15,0 0 0,0 0 0,0 0 16,0 0-16,0 0 0,0 0 16,0 0-16,0 0 0,32 0 15,-32 0-15,0 0 0,33 1 16,-33-1-16,29-1 0,-13 2 0,2-1 16,1 0-16,0 0 15,-2 1-15,3 1 0,1 1 16,-1-2-16,-2-1 0,3 0 15,-2 1-15,-6 1 0</inkml:trace>
  <inkml:trace contextRef="#ctx0" brushRef="#br0" timeOffset="190004.6457">8025 10692 0,'0'0'0,"0"0"16,0 0-16,0 0 0,27-8 16,-27 8-16,39-3 0,-16 3 15,0-3-15,15 3 0,6-1 16,0-2-16,0 3 0,14 0 15,5 1-15,-3 1 0,-6-1 0,13 2 16,1 1-16,0 0 0,-10 0 16,0 2-16,-1-2 15,-10 0-15,-8 0 0,4 2 0,-2 1 16,-12-3-16,-3-1 0,-4 1 16,-6 0-16,-6 0 0,-4-1 0,-11-3 15,-6-4-15,4 3 16,1-1-16,2 1 0</inkml:trace>
  <inkml:trace contextRef="#ctx0" brushRef="#br0" timeOffset="190321.7684">8438 10881 0,'0'0'16,"0"0"-16,0 0 0,-6 19 0,6-19 16,-10 24-16,1-10 0,-1 3 15,0-2-15,-2 3 0,-1 0 16,-4 6-16,2-2 0,-1 1 16,-1 2-16,0-1 0,0 1 15,-1 3-15,-2-2 0,3-1 16,3-2-16,1-4 0,2-2 15,1-3-15,3-1 0,-1-3 16,3-3-16,2-3 0,-1-2 0,7-4 16,3-2-16,3-1 0,2-4 15,-1 2-15,-3 2 0,-1-1 16</inkml:trace>
  <inkml:trace contextRef="#ctx0" brushRef="#br0" timeOffset="190806.7845">8709 10923 0,'0'0'0,"0"0"0,0 0 15,0 0-15,0 0 0,30 1 0,-30-1 16,33 11-16,-33-11 0,31 14 16,-14-3-16,-5-1 0,0 1 15,-2 0-15,-2 3 0,-2 0 16,-1 1-16,-4 2 0,-5 0 15,-3-2-15,-5-3 0,-4 2 16,-1 0-16,-2-3 0,-1 0 0,-2-1 16,-1-2-16,1-1 0,2 0 15,-1 0-15,3-1 16,5-1-16,3-2 0,3-1 0,2-1 16,1 0-16,0-1 0,4 0 15,4-1-15,2 0 0,4-1 16,4 2-16,5-3 0,0 3 15,0 0-15,-1 3 0,2 0 16,0-2-16,0-1 0,-1 4 0,-3 3 16,-1 0-16,-2 3 0,-4 0 15,-1 2-15,-2-1 0,-3-1 16,-4 3-16,-5 1 0,-4-1 16,-4 0-16,-2-1 0,-2 2 15,-3-3-15,-3-1 0,-7 1 16,0-1-16,0-3 0,-1-3 15,1 0-15,2-1 0,2-3 16,4-3-16,2-4 0,2-4 0,5-3 16,3-5-16,2 2 0,1 6 15,3 0-15</inkml:trace>
  <inkml:trace contextRef="#ctx0" brushRef="#br0" timeOffset="191221.5136">8505 10117 0,'0'0'0,"0"0"0,0 0 15,27-9-15,-27 9 0,25 0 16,-7 2-16,2-1 0,0 2 0,4 3 15,-2 2-15,-2 2 16,-1-2-16,-5 3 0,-3 3 0,-6 0 16,0 0-16,-6 0 0,-4 1 15,-5-1-15,-3 0 0,-3 1 16,-4-1-16,0 0 0,1 0 16,-6 1-16,-2-1 0,3-3 15,2-1-15,4-2 0,4-1 16,2 0-16,2-4 0,3 4 15,3-3-15,2 0 0,-2-4 16,8 3-16,3-2 0,6 2 0,2 0 16,5-3-16,4 0 15,3 1-15,0 2 0,7 1 0,2 3 16,-8-3-16,-5 2 0,-4-2 16</inkml:trace>
  <inkml:trace contextRef="#ctx0" brushRef="#br0" timeOffset="191955.2913">9589 10556 0,'0'0'0,"0"0"0,0 0 16,7-21-16,-4 13 0,1-5 0,-1 2 16,0-3-16,0 3 0,-2-7 15,-1 1-15,-1 2 0,-1 1 0,-2-1 16,-2 1-16,0 0 16,-1 3-16,-3 2 0,-2 3 15,-1-1-15,0 4 0,-4 3 16,-2 3-16,2 1 0,0 3 0,-1 4 15,-3 0-15,1 4 0,1 1 16,-5 3-16,1 5 16,2-4-16,3 0 0,4 5 0,-2 3 15,5-3-15,2 0 0,3-4 16,1-2-16,1 0 0,2 0 0,1-3 16,2-1-16,1-1 15,1-2-15,3-3 0,4 1 16,1-6-16,1 0 0,3-4 15,4-4-15,-2 3 0,-2-2 0,1-1 16,1-3-16,0 0 0,-2 0 16,3-3-16,-1-2 15,0-2-15,-2-1 0,-1 1 0,-1-3 16,-2 2-16,-1 1 0,-1 0 16,-2-1-16,0 1 0,-1 0 0,0 0 15,-1 1-15,0 2 0,-1 2 16,0 2-16,-2 1 15,0 2-15,-1 1 0,0 0 16,-1 3-16,0 0 0,0 0 0,-1 5 16,-1-1-16,0 3 0,0 1 15,-1 0-15,1 2 0,0 0 16,0 1-16,-2 6 0,1 2 16,0-2-16,-1-2 0,2 0 15,1-1-15,0 3 0,0-2 0,0-1 16,1-3-16,0-1 15,0 1-15,1 0 0,0 0 16,0-2-16,0-1 0,0-1 16,2 1-16,-1-1 0,0-4 0,2 1 15,4-1-15,-3-2 0,-1 2 0,0-3 16</inkml:trace>
  <inkml:trace contextRef="#ctx0" brushRef="#br0" timeOffset="192264.6137">9775 10791 0,'0'0'0,"0"0"16,0 0-16,0 0 0,0 0 0,0 22 15,0-22-15,0 0 0,0 25 16,0-25-16,-4 25 0,2-11 15,0-3-15,0 3 0,0-2 16,-1 1-16,1-4 0,0 1 16,0 0-16,0-2 0,0-1 0,1 0 15,0 0-15,0-3 0,0 2 16,0-2-16,0 0 0,1-1 16,0-2-16,0-1 0,0 3 15,0-3-15,0 3 0,0-3 16,0 0-16,2 0 0,1-1 0,1-1 15,-2 2-15,0 0 0</inkml:trace>
  <inkml:trace contextRef="#ctx0" brushRef="#br0" timeOffset="211323.973">4211 12189 0,'0'0'0,"0"0"0,0 0 16,0-27-16,0 27 0,0-27 15,0 9-15,0 1 0,0 0 0,0-8 16,-2 1-16,1 0 0,-2 1 16,-1-1-16,-2-1 0,0 1 15,-3 3-15,-2 2 16,-1 2-16,-3 2 0,2 4 0,-6-3 16,1 4-16,-2 2 0,-2 4 15,-3 4-15,-4 4 16,-5 8-16,-3 8 15,5-3-15,5 1 0,1 6 16,0 4-16,-2 3 0,2 0 0,3 6 16,1 5-16,4-2 0,4-3 15,2 9-15,2 0 0,7-4 16,4-4-16,4 3 0,2-1 16,0-5-16,3-5 0,2-2 15,3-2-15,2-6 16,1-3-16,4-4 0,3-2 0,-3-4 15,-1-4-15,0-4 0,1-4 16,-4-1-16,5-1 0,0-3 16,1-2-16,-1-4 0,-2-1 15,-1-3-15,0-2 0,1-2 16,-1 0-16,0-2 0,-1-2 16,-3 2-16,-2 1 0,-2-1 15,-2 2-15,-2 1 0,-2 0 0,1 2 16,0 2-16,-3 2 0,-2 2 15,0 4-15,-2 1 0,0 3 16,0 3-16,0 0 16,0 2-16,0 2 0,0 3 0,0 2 15,0 1-15,-2 4 0,1 4 16,-1 4-16,-1 4 16,-4 3-16,-2 3 15,0-2-15,2-2 0,-3 6 0,1 1 16,-1-1-16,1 0 0,-1-4 15,1 0-15,3-2 0,-3-2 0,1-4 16,3-1-16,-2-3 0,4-2 16,0-3-16,3-4 0,0-5 15,3-2-15,-3 0 16,0 2-16,1-4 0</inkml:trace>
  <inkml:trace contextRef="#ctx0" brushRef="#br0" timeOffset="211855.5044">4376 12326 0,'0'0'0,"0"0"0,0 0 16,0 0-16,0 0 0,0 28 0,0-28 16,-3 21-16,2-7 0,-1 0 15,-1 2-15,-2 0 0,0-1 16,-1 2-16,0-1 15,-1 1-15,1 0 0,-3 4 0,0-2 16,1-3-16,2-1 0,-1-4 16,1-2-16,3 0 0,0-3 0,3-3 15,-2 0-15,2-3 0,0 0 16,0-5-16,2-2 0,1-2 16,3 0-16,0-2 0,4-2 15,-2-1-15,1-1 0,3-5 16,1 0-16,-1 2 0,0 0 15,2 1-15,-1 0 0,1-1 16,-1 0-16,-1 3 0,2 2 16,-2 3-16,-2 2 0,-2 0 15,0 0-15,1 2 0,-2 4 0,-1 1 16,1 1-16,-1 3 0,-1 1 16,-2 2-16,1 2 0,-1 1 15,-2 2-15,1 5 0,-2 1 16,0 2-16,0 1 0,-2 1 15,1-1-15,-2 1 0,0-2 0,0-2 16,1 0-16,0-1 16,2-1-16,0-4 0,1-3 15,1-2-15,1-1 0,1-6 16,2-6-16,3 0 0,1-1 0,-1 2 16,-1-1-16,-3 2 0</inkml:trace>
  <inkml:trace contextRef="#ctx0" brushRef="#br0" timeOffset="212022.0358">4916 12190 0,'0'0'0,"0"0"0,0 0 0,30-9 16,-30 9-16,36-7 16,-9 5-1,1 0-15,4 2 0,-3 0 0,-1 0 0,3 2 16,-2 0-16,-5 0 0,-2 0 15,-5 0-15</inkml:trace>
  <inkml:trace contextRef="#ctx0" brushRef="#br0" timeOffset="212189.1547">4753 12496 0,'0'0'0,"0"0"16,0 0-16,0 0 0,31 11 0,-11-7 15,7 1 1,3 0-16,6-2 0,15 1 16,3 1-16,-8-2 15,-7 0-15,-6-1 0</inkml:trace>
  <inkml:trace contextRef="#ctx0" brushRef="#br0" timeOffset="212822.3247">5861 12363 0,'0'0'0,"0"0"0,0 0 15,7-24-15,-7 24 0,6-26 0,0 10 16,0 0-16,-1-2 0,0-6 16,0 0-16,-3 2 0,0 1 15,-2-1-15,-3 0 0,0 1 16,-3 1-16,-1 2 0,-4 2 15,1 1-15,-1 3 0,-3 4 16,-4 4-16,-1 4 0,-2 2 0,0 4 16,1 4-16,-8 2 0,2 1 15,-2 6-15,1 6 16,4 0-16,0 2 0,5 1 0,1 1 16,2 5-16,-1 1 0,7-2 15,5-2-15,2-3 0,1-3 16,2-1-16,2-1 0,3-5 15,-2-3-15,5-2 0,3 1 16,0-6-16,-1-3 0,5 0 16,0-2-16,1-3 0,-1-3 0,1-3 15,2-3-15,-1-3 0,1-2 16,0-1-16,0 0 0,-3 0 16,0-3-16,-3-2 0,-1 1 15,-1 0-15,0 1 0,-2 1 16,1 0-16,-3 1 0,1 1 15,-1 4-15,-1 0 0,-1 3 16,-2 1-16,-1 3 0,0 1 16,-2 3-16,3 0 0,-3 0 15,-3 5-15,2 1 0,1 4 0,-1 3 16,-2 3-16,0 1 0,-1-1 16,-1 3-16,0-1 0,0 2 15,-1 0-15,0 2 0,-1 0 16,1 0-16,-1 0 0,0-2 15,2-2-15,-2 2 0,2-3 16,1-5-16,3-1 0,-2-1 16,2-4-16,5-3 0,1-5 0,1-2 15,1-2-15,-2 2 0,1-1 16,-3 2-16</inkml:trace>
  <inkml:trace contextRef="#ctx0" brushRef="#br0" timeOffset="213055.3658">6083 12450 0,'0'0'0,"0"0"15,0 0-15,0 0 0,-4 28 0,4-28 16,-6 23-16,0-10 16,2 0-16,-2 2 0,1 0 0,0 0 15,-1-1-15,1 1 0,1-1 16,1-2-16,-1-1 0,2-2 15,0-1-15,2-2 0,2-2 0,5 2 16,3 1-16,-1-1 16,-1-1-16,-2 0 0</inkml:trace>
  <inkml:trace contextRef="#ctx0" brushRef="#br0" timeOffset="213255.6471">6408 12347 0,'0'0'0,"0"0"16,0 0-16,30 2 0,-30-2 16,39 1-16,-16 1 0,2 1 0,-2 0 15,5 2-15,-2-1 0,6 2 16,-2 0-16,-1-2 0,-2-1 16,0 1-16,-2-1 0,1-2 15,-5-1-15,-5 0 0,-5 0 16,0 0-16</inkml:trace>
  <inkml:trace contextRef="#ctx0" brushRef="#br0" timeOffset="213488.732">6668 12128 0,'0'0'0,"0"0"0,0 0 15,0 0-15,-7 29 0,7-29 0,-8 26 16,3-10-16,-1 1 0,-3 3 16,1 1-16,-1 3 0,1-1 15,-2 9-15,-2 1 0,3-1 16,1-3-16,3 0 0,2 0 16,2 4-16,1-5 0,0-6 15,0-3-15,0-4 0</inkml:trace>
  <inkml:trace contextRef="#ctx0" brushRef="#br0" timeOffset="213838.8623">7404 12086 0,'0'0'0,"0"0"0,0 0 16,0 0-16,0 0 0,0 0 0,0 0 15,-31 2-15,31-2 0,-29 15 16,13-3-16,-3 2 0,0 1 16,0 2-16,1 3 0,-5 7 15,2 3-15,2 1 0,1 1 16,3 2-16,2 0 0,0 8 15,6 0-15,2-2 0,5-2 0,1 3 16,5-5-16,3-3 0,2-3 16,6-3-16,7-1 0,0-6 15,-2-3-15,4-9 16,4-5-16,-7-1 0,-4-1 16,-6 0-16</inkml:trace>
  <inkml:trace contextRef="#ctx0" brushRef="#br0" timeOffset="214371.984">7619 12185 0,'0'0'0,"0"0"15,0 0-15,0 0 0,0 0 0,0 0 16,-1 29-16,1-29 15,-2 29-15,2-29 0,-8 35 16,2-16-16,0-1 0,-2 3 16,-1 1-16,0 1 0,-1-1 0,-2 5 15,1-1-15,2-3 0,2-2 16,0-2-16,2 1 0,0-5 16,2-2-16,0-3 0,0-3 15,1-2-15,2-2 0,3-5 16,4-4-16,0 0 0,0-1 0,4-6 15,4-1-15,-4-2 0,1 0 16,0-2-16,0 0 16,0 0-16,2 0 0,0-1 15,0 1-15,2 0 0,-4 2 0,3-1 16,0 0-16,-6 6 0,0 2 16,0 2-16,-4 0 0,0 2 15,1 2-15,-1 1 0,1 4 16,-2 1-16,0 2 0,1 4 15,-2 0-15,-1 3 0,1 1 0,-3 2 16,0 2-16,0 1 16,0 2-16,-3-1 0,1 2 15,0-2-15,0 1 0,0-5 0,-1-1 16,1-1-16,0-2 0,1-1 16,-1-2-16,0-4 0,2-4 15,-2-1-15,2 1 16,-2 0-16</inkml:trace>
  <inkml:trace contextRef="#ctx0" brushRef="#br0" timeOffset="214555.9891">8031 12406 0,'0'0'16,"0"0"-16,0 0 0,27 1 0,-27-1 16,32 1-16,-12 1 0,1 0 15,-3-1-15,2 0 0,1-1 16,4 1-16,0 3 0,-2-1 15,0-1-15,-2 0 0,-2-1 0,-4-2 16,-2-1-16,-2 0 16,-1 1-16,-1 0 0</inkml:trace>
  <inkml:trace contextRef="#ctx0" brushRef="#br0" timeOffset="214789.1169">8479 12346 0,'0'0'0,"0"0"16,0 0-16,0 0 0,-3 23 0,3-23 16,-3 23-16,3-23 0,-5 28 15,1-12-15,-1 1 16,1 1-16,-1 0 0,2 0 16,0 1-16,-1 0 0,1-2 0,-1 3 15,0-1 1,1-5-16,1-1 0,0-4 0,1 0 15,-1-8-15,1-1 0,-1-4 16,1-4-16,1 0 0,0 2 0,0 0 16</inkml:trace>
  <inkml:trace contextRef="#ctx0" brushRef="#br0" timeOffset="215058.1235">8713 12241 0,'0'0'0,"0"0"0,0 0 0,0 0 16,26 8-16,-26-8 0,30 17 16,-13-7-16,0 3 0,1 2 15,-1 3-15,-1-1 0,-1 1 0,3 8 16,-3 2-16,-1-2 0,-4-2 16,-4 1-16,-1 1 15,-5-2-15,-4 0 0,0 5 16,-1-3-16,-2-1 0,-3-1 0,-1-2 15,-1-1-15,0-1 0,-1-2 16,2-1-16,1-1 16,4-3-16,4-3 0,-1-2 0,1-2 15,1 0-15</inkml:trace>
  <inkml:trace contextRef="#ctx0" brushRef="#br0" timeOffset="215789.8668">9540 12571 0,'0'0'16,"0"0"-16,0 0 0,6-21 16,-6 21-16,5-18 0,-3 5 0,-1 1 15,0-2-15,-1 0 0,-1 0 16,-1 0-16,-1 2 0,-2 1 15,-1-1-15,-2 3 0,-1-1 16,-5 3-16,-2 2 0,1 2 16,1 3-16,-3 2 0,-2 3 15,-1 1-15,1 2 0,-2 3 16,0 3-16,2 1 0,1 3 0,2-1 16,0 1-16,0 5 0,1-1 15,4 0-15,4 0 0,2-2 16,4-1-16,1-4 0,1-1 15,3-3-15,0-3 0,4-2 16,3-1-16,2-1 0,2-2 16,2-2-16,1-3 0,0-3 15,2-2-15,6-5 0,-1-3 16,0-1-16,1 0 0,-2-3 0,0-4 16,-1-2-16,0-3 0,1 1 15,-1-1-15,2-4 0,-2 1 16,-3 1-16,-2-1 0,-2 2 15,0 1-15,-2-3 0,-1 0 16,-1 4-16,-1 4 0,-2 0 16,-1 2-16,-1 2 0,-1 2 0,0 2 15,-2 2-15,-1 4 0,1 0 16,-3 5-16,-2 2 0,-1 3 16,-2 2-16,-1 3 0,-3 2 15,0 0-15,0 3 0,-2 3 16,0 4-16,-1 2 0,-1-1 15,-5 7-15,-1 0 0,0 1 16,-1 2-16,2 1 0,2 1 16,1-1-16,1-2 0,2 2 15,1 1-15,2 5 0,0-1 0,2-2 16,3-3-16,2-2 0,1 0 16,1-2-16,1 1 0,3-3 15,-1 0-15,3 2 16,2 0-16,-3-6 0,1 0 0,-2-1 15,1 0-15,-3-3 0,-1-2 16,1-2-16,-2-4 0,0 0 16</inkml:trace>
  <inkml:trace contextRef="#ctx0" brushRef="#br0" timeOffset="216273.2683">4581 13432 0,'0'0'0,"0"0"0,0 0 0,0 0 16,0 0-16,25 0 0,-25 0 16,33-3-16,-33 3 0,43-2 15,-14 1-15,1 1 16,3-1-16,6 0 0,1 1 0,-2 1 15,-5 2-15,1-1 0,-7 0 16,-3-1-16</inkml:trace>
  <inkml:trace contextRef="#ctx0" brushRef="#br0" timeOffset="216472.532">4559 13654 0,'0'0'0,"0"0"0,0 0 15,0 0-15,0 0 0,0 0 16,0 0-16,26 8 0,-26-8 16,37 3-16,-8-4 15,3-1-15,2 0 0,13 1 0,1 0 16,-7 0-16,-7 1 0,-5-1 16</inkml:trace>
  <inkml:trace contextRef="#ctx0" brushRef="#br0" timeOffset="217122.2352">5931 13546 0,'0'0'0,"0"0"16,1-20-16,1 7 0,-2 0 0,1-8 15,-1-2-15,-1 0 16,-2 2-16,-4-2 0,-1 0 16,0 1-16,-3 1 0,-3-2 15,-1 4-15,-3 4 0,-1 5 0,-5 4 16,-5 3-16,2 2 0,-1 4 16,2 3-16,-3 6 15,1 0-15,4 2 0,2 4 0,2 3 16,2 3-16,1 0 0,-1 8 15,7 0-15,3-2 0,3-1 0,4-1 16,3 1-16,0-2 16,2 0-16,2 1 0,4-2 15,2-2-15,-2-2 0,6-5 0,3-2 16,-4-3-16,2-2 0,-2-2 16,0-2-16,0-5 15,0-1-15,4-3 16,2-3-16,-1-1 0,0-4 0,-3-4 15,0-4 1,-2-2-16,1 0 0,-4 1 0,1 0 0,-1-2 16,1 0-16,-6 4 0,0 0 15,-1 3-15,3 2 16,-3 2-16,-2 1 0,-1 3 0,1 2 16,-2 0-16,1 2 0,-3 3 15,0 0-15,-3 1 0,3 2 16,-4 5-16,1 4 0,-1 2 15,-1 0-15,2 3 0,-2 1 16,0 1-16,-2-1 0,2 4 16,-1 2-16,2-1 0,1-2 15,-1 3-15,1 0 16,1-3-16,0-3 0,1-2 0,1-4 16,-3-2-16,6-2 0,-3-3 15,0-1-15,0-1 0</inkml:trace>
  <inkml:trace contextRef="#ctx0" brushRef="#br0" timeOffset="217322.2402">6135 13730 0,'0'0'0,"0"0"15,0 0-15,0 0 0,-8 24 0,8-24 16,-3 20-16,-1-9 0,0 1 15,-2 2-15,1 2 0,-2-1 16,4-2-16,-2 0 0,4-2 16,4-3-16,1-1 0,-1 0 15,1-2-15,-2 0 0</inkml:trace>
  <inkml:trace contextRef="#ctx0" brushRef="#br0" timeOffset="217539.245">6518 13674 0,'0'0'0,"0"0"16,0 0-16,0 0 0,22-11 0,-22 11 16,25-5-16,-25 5 0,33-2 0,-15 1 15,6 1-15,-2 1 16,0 2-16,1 0 0,1 2 0,7-2 15,1-1-15,-6 0 0,-4 0 16,-3-1-16</inkml:trace>
  <inkml:trace contextRef="#ctx0" brushRef="#br0" timeOffset="217958.1178">7174 13659 0,'0'0'0,"0"0"0,0 0 0,27 2 15,-27-2-15,29 2 0,-10 0 16,3 0-16,3 0 0,5 0 16,5 1-16,8 2 0,-2 1 15,10 2-15,6 0 0,-2-1 16,0 0-16,11 4 0,-1 0 0,-2-1 16,-3-3-16,11 1 0,-1 0 15,-10 2-15,-6-1 0,9 3 16,0-1-16,-7-1 15,-4-1-15,-5-1 0,-6 0 0,-9 0 16,-6 1-16,-6-4 0,-4 0 16,-3-2-16,-2-1 0,-6-3 15,-4-2-15,-4-1 0,-4-1 0,4 1 16,-2 2 0,3 0-16</inkml:trace>
  <inkml:trace contextRef="#ctx0" brushRef="#br0" timeOffset="218239.1796">7590 13955 0,'0'0'0,"0"0"15,0 0-15,-10 30 0,10-30 0,-12 32 16,3-12-16,2 0 0,-1-1 15,-3 10-15,-1 3 0,1-4 16,2-1-16,-2 7 16,1 2-16,1-6 0,1-2 0,2-4 15,1-6-15,1-2 0,1 0 0,3-7 16,0-4-16,1-4 16,3-4-16,-2 1 0,1 0 0,-1 1 15</inkml:trace>
  <inkml:trace contextRef="#ctx0" brushRef="#br0" timeOffset="218708.3776">7855 13984 0,'0'0'16,"0"0"-16,0 0 0,0 0 0,30 7 15,-30-7-15,25 11 0,-25-11 16,26 18-16,-12-7 0,-2 2 15,-1-2-15,-1 3 0,-4 0 16,-2 1-16,-3 0 0,-2 1 16,-3-1-16,-1-2 0,-4 3 15,0-2-15,-3-2 0,-1 1 16,-4-4-16,2 0 0,-1-2 16,2 1-16,1-2 0,1 1 0,2-3 15,2 1-15,1-2 0,2-1 16,2 0-16,0 0 0,3-2 15,6-5-15,1 4 0,4 0 16,0-1-16,1 0 0,1 2 16,2 0-16,4 2 0,0 2 15,1 1-15,0-1 0,-3 3 0,-1 2 16,-3 1-16,-3 1 16,-4 1-16,-2-1 0,-4 3 15,-5 1-15,-1-1 0,-3 0 0,-2 1 16,-2-1-16,-3 1 0,-1-1 15,-5 0-15,-4 0 0,-4 0 16,2-3-16,-4-4 0,-2 0 16,2-3-16,1-3 0,1-5 15,1-4-15,3-8 0,2-4 0,-2 1 16,7 3-16,5 5 0</inkml:trace>
  <inkml:trace contextRef="#ctx0" brushRef="#br0" timeOffset="219088.5525">7233 13087 0,'0'0'0,"0"0"16,0 0-16,0 0 0,25-11 15,-25 11-15,22 0 0,-22 0 16,29 5-16,-14 0 0,1 2 16,-2 1-16,-2 0 0,-2 1 15,-3 1 1,-6 2-16,-5 2 0,-3 0 16,-2-1-16,-5 5 0,-3 1 15,-2-2-15,0-2 0,-2-1 0,-1 1 16,3-2-16,0-1 0,0 2 15,4-3-15,2 2 0,1 0 16,4 0-16,3 1 0,4-4 16,1-2-16,5 1 0,6-1 15,4-1-15,4-1 0,2-1 16,3-1-16,-5-1 0,-3 0 0,-2-1 16</inkml:trace>
  <inkml:trace contextRef="#ctx0" brushRef="#br0" timeOffset="219422.6548">7794 13054 0,'0'0'0,"0"0"0,0 0 0,0 0 15,0 0-15,-28 13 0,28-13 16,-30 19-16,14-8 0,1 2 16,-1 1-16,2 0 0,0 3 15,-4 7-15,0 2 0,3-1 0,3 1 16,2 1-16,1 3 16,3-3-16,1-3 0,2 6 15,3 1-15,1-3 0,1-3 0,3-3 16,1-3-16,2-2 0,-3-3 0,3 3 15,1 1-15,-2-4 16,-2-2-16,-1-2 0</inkml:trace>
  <inkml:trace contextRef="#ctx0" brushRef="#br0" timeOffset="219911.841">7865 13156 0,'0'0'16,"0"0"-16,0 0 0,0 0 16,0 0-16,0 0 0,0 0 15,2 23-15,-2-23 0,1 21 16,-1-21-16,-4 29 0,0-15 0,-1 1 16,-1 1-16,-1 2 0,0 2 15,0-1-15,1-1 0,0-2 16,1-1-16,-1 2 0,1-2 15,0-2-15,2-2 0,1-3 16,0-2-16,0-1 0,1 0 0,1-5 16,0 0-16,0 0 15,1-5-15,3-2 0,0-2 0,4-2 16,-1-1-16,0 0 0,2 2 16,0 0-16,0 1 0,3-5 15,0 2-15,-1 0 0,-1 0 16,-1 2-16,0 2 15,-2 1-15,0 1 0,-2 4 0,2 0 16,-1 1-16,0 1 0,-1 2 16,0 2-16,1 1 0,0 1 0,-2 1 15,-1 4-15,0 0 0,0 1 16,-1 2-16,-1 1 16,-1-1-16,0 0 0,-1 2 0,-1 0 15,1-2-15,0 0 0,0-3 16,0-2-16,0-3 0,0-2 15,1-4-15,2-1 0,-2 1 16,2-4-16,-2 4 0</inkml:trace>
  <inkml:trace contextRef="#ctx0" brushRef="#br0" timeOffset="220089.6351">8153 13334 0,'0'0'0,"0"0"15,0 0-15,0 0 0,0 0 0,28-1 16,-28 1-16,24-1 0,-24 1 0,29 2 15,-12 1-15,0 0 16,1-1-16,-1 0 0,-3 1 16,-1-1-16,-1 0 0,-1-1 15,-1-2-15,-2-1 0,-3 0 0,1-1 16,-2 2-16,1-1 0</inkml:trace>
  <inkml:trace contextRef="#ctx0" brushRef="#br0" timeOffset="220338.6436">8530 13295 0,'0'0'0,"0"0"0,0 0 16,0 0-16,0 0 0,7 23 16,-7-23-16,3 23 0,-3-23 15,1 30-15,-2-14 0,-2 0 16,1 1-16,-3 1 0,-2 0 15,0 0-15,1-2 0,-1-1 16,1 1-16,-3 2 0,0-2 0,1-2 16,3-3-16,-2-2 0,2-1 15,0-5-15,1-2 0,-1-2 16,1-3-16,1 0 0,-1 1 16,2 0-16</inkml:trace>
  <inkml:trace contextRef="#ctx0" brushRef="#br0" timeOffset="220588.6545">8700 13278 0,'0'0'0,"0"0"16,0 0-16,17 9 0,-17-9 0,16 14 16,-16-14-16,22 22 0,-11-8 15,-1 3 1,-2 4-16,-1 1 0,-1 1 15,-4 0-15,-2-3 0,-4 7 0,-2 0 16,-1-2-16,0-1 0,-6 6 16,-1 0-16,-2-2 0,-2-3 15,0-1-15,1-2 0,3-5 16,6-3-16,1-2 0,1-3 16,2-1-16</inkml:trace>
  <inkml:trace contextRef="#ctx0" brushRef="#br0" timeOffset="221255.3151">9309 13931 0,'0'0'0,"0"0"0,0 0 16,17-20-16,-17 20 0,13-21 15,-6 9-15,-2-2 0,0-1 0,-3-3 16,-1-1 0,-1 1-16,-1 0 0,-6-3 15,-4-1-15,-3 4 16,-3 3-16,2 3 0,1 3 0,-5 3 16,-4 2-16,1 3 0,0 2 15,-6 7-15,0 5 16,2 2-16,2 3 0,-2 1 15,0 3-15,4 1 0,3 2 16,1 2-16,5 0 0,5-1 16,5-2-16,5 0 0,5 1 15,2-3-15,1 0 0,3-5 16,2-2-16,1-3 0,-1-3 0,3-2 16,3 0-16,-3-7 0,1 2 15,1-4-15,0-3 0,-2-3 16,-2-2-16,1-1 0,-1-1 15,1 1-15,-2-4 0,2 3 16,-1 0-16,-1-1 0,-3-2 16,-1 2-16,1-1 0,-4 1 0,1-1 15,-3 1-15,0 1 16,-2 3-16,-1 0 0,0 4 16,-1 1-16,-1 1 0,0 0 0,-1 3 15,0 4-15,-2 2 0,0 0 16,-2 4-16,0 2 0,-1-1 15,0 1-15,-1 2 0,0 2 16,0 2-16,3 0 0,-1 1 16,1 2-16,1-2 0,0-1 15,0 1-15,0 0 0,0-2 16,2 0-16,0-1 0,2-3 0,-1-3 16,-1-1-16,2-2 0,1-2 15,1 0-15,-1-1 0,-1 0 16</inkml:trace>
  <inkml:trace contextRef="#ctx0" brushRef="#br0" timeOffset="221405.3155">9492 14092 0,'0'0'0,"0"0"0,0 0 15,0 0-15,0 0 0,-6 30 0,6-30 16,-10 26-16,3-10 0,0 3 15,-2 1-15,1-2 0,1-2 16,2-2-16</inkml:trace>
  <inkml:trace contextRef="#ctx0" brushRef="#br0" timeOffset="222388.6231">10081 13665 0,'0'0'0,"0"0"0,0 0 0,0 0 16,0 0-16,0 0 16,0 0-16,0 0 0,0 0 0,0 0 15,25-3-15,-25 3 16,25 13-16,-25-13 0,34 23 0,-14-10 16,2-1-16,0 0 0,0 2 15,8 5-15,0 0 0,-1 1 16,1-1-16,-3-2 0,-4-2 15,2 2-15,-2-2 0,-3-3 16,-2-2-16,-3-1 0,-3-2 16,-3-3-16,-2-1 0,-2 0 15,1-1-15,-3 2 0,-2-3 0,-3 3 16,-2-2 0,-2 0-16,-2 0 0,-1 2 15,-4 0-15,-6 0 16,-5-1-16,1 1 0,0 0 0,-1-2 15,-2 3-15,1 0 0,0-1 0,-1 2 16,1 1-16,-6 1 16,0 1-16,1 0 0,3 0 15,2-1-15,2-1 0,-1 1 16,-1-1-16,1-1 16,0 0-16,6-1 0,2-2 0,3 0 31,3-1-31,1 0 15</inkml:trace>
  <inkml:trace contextRef="#ctx0" brushRef="#br0" timeOffset="222655.6312">10635 14258 0,'0'0'0,"0"0"15,0 0-15,0 0 0,0 0 0,-23 4 16,23-4-16,0 0 0,-29 8 16,29-8-16,-31 9 0,14-3 15,-2-1-15,0 0 0,0 1 16,-1 1-16,1 0 0,-8 1 16,-2-1-16,4 3 0,2-1 15,3 0-15,2 0 0,2 0 16,2 0-16,4-3 0,3-1 15,4-2-15,3-3 0,-3 4 0,3-4 16,0 2-16</inkml:trace>
  <inkml:trace contextRef="#ctx0" brushRef="#br0" timeOffset="223222.6432">11394 14113 0,'0'0'15,"0"0"-15,0 0 0,0 0 0,0 0 16,0 0-16,0 0 0,0 0 15,0 0-15,0 0 0,-28-3 16,28 3-16,-23 4 0,23-4 16,-32 7-16,32-7 0,-32 9 0,15-2 15,0 2-15,-1 0 0,1 1 16,0 1-16,-1 0 16,-2 3-16,4 0 0,1 4 0,3 0 15,2 0-15,3 0 0,2-1 16,3 1-16,2 0 0,2 0 15,5-2-15,4 0 16,0-1-16,1 0 0,2-2 0,3 1 16,2-3-16,1 1 0,5 1 15,0 1-15,-2-6 0,0-1 0,0-4 16,2-3-16,-1-2 16,1-1-16,-4-3 0,-2-1 15,-1-3-15,-3-1 0,1 0 16,-1-3-16,0 4 0,-3-1 0,-2-2 15,-3-3-15,0-1 0,0-1 16,-5-1-16,-3-1 0,-5-2 16,-1 0-16,-5-2 0,-2-2 15,-2 3-15,-2 0 0,-5 0 16,-4-1-16,6 6 0,4 3 0,2 2 16</inkml:trace>
  <inkml:trace contextRef="#ctx0" brushRef="#br0" timeOffset="227906.1891">6737 14959 0,'0'0'0,"0"0"16,0 0-16,0 0 0,0 0 0,0 0 16,0 0-16,0 0 15,-8 25-15,8-25 0,-3 21 16,3-21-16,-5 25 0,3-8 16,1 1-16,-2 0 0,0-3 0,2 6 15,-2 4-15,0 1 0,-1-2 16,1 8-16,1 0 0,-1-3 15,-1-1-15,-2 0 0,-1-2 16,1 5-16,1-3 0,1-3 16,0-2-16,1-5 0,1-4 15,0 0-15,0-6 0,0-1 16,1-3-16,1-4 0,0-4 16,0-3-16,1 0 0,3-1 15,1-6-15,2 3 0,1-3 0,0 0 16,1-4-16,3 0 0,4 0 15,-3 0-15,1-3 0,-2 0 16,-1 0-16,5-5 16,1 1-16,0 4 0,-1 0 0,0 2 15,3 2-15,-3-1 0,0 2 0,-2-1 16,0 3-16,-2 3 0,2 4 16,-2 1-16,2 2 15,-1 3-15,1-1 0,-3 5 16,1 4-16,-1 0 0,0 3 0,-3 1 15,0 4-15,0 2 16,-1-2-16,-2 3 0,0 3 16,-2 0-16,-2 1 0,-1 6 15,0 1-15,-1-1 0,-2-2 0,-2 2 16,-1-3-16,0 0 0,2-3 16,-1 2-16,-2 0 0,1-5 15,2-1-15,-1-4 0,1-3 16,2-1-16,0-2 0,6-4 15,4-1-15,-5-3 0,0 2 0,0 0 16</inkml:trace>
  <inkml:trace contextRef="#ctx0" brushRef="#br0" timeOffset="228308.6411">8028 15177 0,'0'0'0,"0"0"0,0 0 0,0 0 16,0 0-16,0 0 0,0 0 16,0 0-16,0 0 0,0 0 15,-28 9-15,28-9 0,0 0 0,-36 7 16,36-7-16,-36 8 0,16-4 15,-1 0-15,-1 2 0,0 0 16,0-1-16,-6 2 0,3 1 16,2-1-16,2 0 0,2 0 15,2-1-15,4 2 0,2-1 0,1 1 16,2-1-16,3 2 16,2-1-16,6 0 15,6 2-15,2-2 0,3 2 0,9 4 16,4 4-16,2-4 0,1 1 15,10 2-15,-3-2 0,2 2 16,0 0-16,-3-1 0,-2 0 16,0 0-16,-6-2 0,-6-1 0,-5-4 15,-4-2-15</inkml:trace>
  <inkml:trace contextRef="#ctx0" brushRef="#br0" timeOffset="228505.9277">7600 15529 0,'0'0'16,"0"0"-16,0 0 0,27 15 0,-8-5 16,1-2-16,1 2 0,7 1 15,5 0-15,9 3 0,0-3 0,1 3 16,-10-5-16,-6 0 15</inkml:trace>
  <inkml:trace contextRef="#ctx0" brushRef="#br0" timeOffset="229608.1511">8677 15072 0,'0'0'15,"0"0"-15,0 0 0,0 0 16,0 0-16,0 0 0,0 0 16,0 0-16,0 0 0,0 0 0,0 0 15,0 0-15,0 0 0,0 0 16,16 14-16,-16-14 0,20 15 15,-20-15-15,35 18 0,-14-8 16,0 1-16,1 0 0,1 2 16,9 3-16,-1-2 0,-3 1 15,-3 2-15,-4-4 0,-3-1 0,0 2 16,-2-2-16,-6-2 0,-2-3 16,-1 0-16,-1 0 0,-2-3 15,-1 3-15,0-3 0,-2 3 16,-1-3-16,0 2 0,-1-2 15,-2 0-15,0 2 0,-1-2 16,-3 3-16,0 0 0,-1 1 16,-3 2-16,0-2 0,-2 3 15,1 1-15,1 0 0,-4 6 16,-2 3-16,1 1 0,-1 3 0,-2 0 16,1 3-1,-1-2-15,1 2 0,-3 8 0,1-1 16,3-2-16,1 2 0,-1 4 0,0-3 15,4 0-15,1 0 0,1-4 16,0 3-16,2-8 16,1-2-16,3-5 0,1-2 0,2-4 15,1 0-15,2-1 0,1 0 16,5-6-16,4-2 0,-2-1 0,-2-1 16,-2 0-16</inkml:trace>
  <inkml:trace contextRef="#ctx0" brushRef="#br0" timeOffset="229867.2214">9187 15562 0,'0'0'0,"0"0"15,0 0-15,21-7 0,-21 7 0,27-1 16,-4 1-16,-1 1 0,1-1 15,12 3-15,1 1 0,3-1 16,1 4-16,10 1 0,2 4 16,-1-1-16,0-2 0,8 8 15,1-2-15,-6 3 0,-5-2 0,6 4 16,-6 0-16,-6-3 0,-5-3 16,-6-5-16,-5 0 0,-5-2 15,-5-1-15,-4 0 0,-3-3 16,-3-2-16</inkml:trace>
  <inkml:trace contextRef="#ctx0" brushRef="#br0" timeOffset="230411.4453">9376 15836 0,'0'0'0,"0"0"0,0 0 15,0 0-15,0 0 0,0 0 16,15 26-16,-15-26 0,19 17 0,-19-17 16,32 15-16,-16-8 0,1 2 15,3-2-15,3 1 16,-1-1-16,-1 0 0,3 2 0,-2 1 16,-3-1-16,-3-2 0,-1 2 15,-3-2-15,-2 0 0,-3-1 16,-1-1-16,-3 2 0,0 1 15,-3 0-15,-6-1 0,-3-1 16,-1-1-16,-1-1 0,-5 1 16,-2 0-16,2-1 0,0 2 0,-3-1 15,-2 0-15,2 0 0,0-1 16,0 2-16,1 1 16,3 0-16,2-1 0,1 1 0,-1 0 15,4 1-15,0 0 0,2 0 16,2 1-16,0 1 0,3 0 0,1-1 15,2 1-15,2-1 16,2 0-16,6-1 0,5 1 16,2 0-16,0-1 0,1 1 15,2-1-15,1 1 0,2-1 0,4 0 16,2-1-16,-5-1 0,-3 0 16,0-1-16,1-2 15,-3-1-15,-1-1 0,-2-2 16,-2-3-16,-2 1 0,0-2 0,-5-2 15,-1-6-15,-3 5 0,0 1 0,-1 1 16</inkml:trace>
  <inkml:trace contextRef="#ctx0" brushRef="#br0" timeOffset="230839.5967">9831 15025 0,'0'0'0,"0"0"15,0 0-15,0 0 0,0 0 16,0 0-16,0 0 0,3 22 15,-3-22-15,0 0 0,0 35 16,0-35-16,-3 23 0,0-9 16,-2 4-16,2-4 0,1 3 0,-2 1 15,0 1-15,0-2 16,-1 1-16,1 1 0,-1 1 16,1 2-16,1-4 0,-1 3 0,2-3 15,0-3-15,0-1 0,-2 0 16,2 0-16,0-4 0,1-2 15,0 0-15,1-2 0,-1-2 16,0 0-16,1-1 0,0 0 16,0-3-16,0 1 0,0-1 15,-3-1-15,2-2 0,0 0 16,0-1-16,0 0 0,0 3 0</inkml:trace>
  <inkml:trace contextRef="#ctx0" brushRef="#br0" timeOffset="240172.967">4506 15985 0,'0'0'0,"0"0"0,0 0 15,0 0-15,-19-20 0,11 13 16,-1-3-16,-3 0 0,2 0 16,-6-3-16,-3 3 0,-10-3 15,-1 4-15,-6 0 0,-1 3 16,-1 0-16,6 4 0,-10 0 0,2 5 16,2 0-16,0 0 0,-3 6 15,1 5 1,14-3-16,1-2 0,2 4 0,2 1 15,9 0-15,8 0 0,4 4 0,6 0 16,3-2-16,1 2 0,5 1 16,5 0-16,5 2 0,0 0 15,5 8-15,3 0 0,-1-1 16,3 0-16,-1 0 0,-1 2 16,-2-2-16,-2-1 0,0 5 15,-4-1-15,-6-3 0,-4-1 16,-5-3-16,-3-2 0,-5-5 0,-5-3 15,-6-2-15,-7 1 16,-1-2-16,-2 0 0,-3-1 16,-6-1-16,-3-3 0,-2 0 0,-3-5 15,1 0-15,-1-1 0,-1 0 16,3-1-16,2-3 0,3 0 16,3-2-16,0 1 0,3-1 15,5 0-15,4-2 0,6-5 16,5-5-16,4 2 0,8 1 15,3-2-15,6 0 0,-1 4 16,5 0-16,-3 0 0,-3 4 16,-3 1-16</inkml:trace>
  <inkml:trace contextRef="#ctx0" brushRef="#br0" timeOffset="240739.5077">4499 16431 0,'0'0'0,"0"0"0,0 0 16,0 0-16,0 0 0,0 0 15,0 0-15,27 5 0,-27-5 16,26-1-16,-26 1 0,33 0 16,-17 0-16,-1 0 0,-3 0 15,1-1-15,0 1 0,-1-1 0,-1 1 16,-1 0-16,-2 0 0,-1 0 16,-1 0-16,-1-2 0,-1 2 15,2 0-15,-3 2 16,-2-2-16,2 0 0,-3 0 15,0 0-15,-4 2 0,2 1 16,-1 0-16,-1 0 0,0 1 0,-1 1 16,-2 3-16,0 4 15,-1 0-15,-2 1 16,-1-1-16,1 0 0,-1 3 0,0 6 16,0-3-16,2 1 0,-6 10 15,2 3-15,0 1 0,0 1 16,-2 1-16,0 1 0,-2 4 15,4-2-15,-2 7 0,1 1 16,5-3-16,0-2 0,0-1 16,1-1-16,3-3 0,-2-4 0,4 0 15,-1-2-15,2-5 0,2-3 16,0 0-16,0 1 16,2-4-16,2-2 0,-1-4 0,-2-2 15,1-3-15</inkml:trace>
  <inkml:trace contextRef="#ctx0" brushRef="#br0" timeOffset="241122.6543">5187 15847 0,'0'0'16,"0"0"-16,0 0 0,0 0 0,0 0 15,2 25-15,-2-25 0,3 22 16,-3-22-16,3 34 0,0-13 15,1-1-15,-2-2 0,1 3 16,0 4-16,2 7 16,-1 1-16,3-2 15,1 0-15,-2-3 0,0-5 16,-1-1-16,1-2 0,-2-3 16,-1-6-16,-3-7 0,-2-4 0,0-1 15,2 1-15,-2 0 0</inkml:trace>
  <inkml:trace contextRef="#ctx0" brushRef="#br0" timeOffset="241806.2497">5324 15980 0,'0'0'0,"0"0"0,0 0 0,0 0 16,0 0-16,0 0 0,0 0 0,0 0 16,0 0-16,15-18 0,-15 18 15,0 0-15,29-7 0,-29 7 16,31-4-16,-14 4 0,-2 0 15,-1 3-15,4 1 0,-3 1 16,1 1-16,-3 3 16,-1 1-16,-2 0 0,-3 0 0,-4 1 15,-3 0-15,-3-1 0,-1 1 16,-8 3-16,-1 1 0,-5-5 16,0 1-16,-2-2 0,0 0 15,-1-2-15,1 2 0,-2-4 16,-3 2-16,3-3 0,1-1 0,0-2 15,2-2-15,7-1 0,1 0 16,1 0-16,2 1 0,2-1 16,0-1-16,3 0 0,1-1 15,0 1-15,2 0 0,5-1 16,3 0-16,2 1 0,1 0 0,3 1 16,-1-1-16,7 1 15,1 0-15,-1 1 0,4 2 0,-2 0 16,-2 0-16,-1 2 15,-3 1-15,-1 2 0,-3-1 0,-2 2 16,-6 0-16,-5 4 0,-6-1 16,-5 2-16,-8 2 0,-5-2 15,-5 1-15,-9 3 0,-3 1 16,-1 2-16,-5-1 0,-8 5 16,0 1-16,4-4 0,4-2 0,-6 2 15,1-2 1,15-3-16,6-2 0,11-5 0,8 0 15,4-2-15,3-2 0,13-3 16,11 1-16,0-3 0,2-1 0,11-2 16,4-3-16,7 0 15,5 1-15,9-2 0,8 0 16,-4-1-16,0 1 0,10 0 0,-1-1 16,6 3-16,-8 1 0,-7 1 15,-9 2-15,-4 1 0,-6-1 16,-7 2-16,-4 0 0,-8 0 15,-6 2-15,-5-1 0,-4 0 16,-4-1-16,-3 0 0,-6-2 16,-10 0-16,6 2 0,3 0 0,0-1 15</inkml:trace>
  <inkml:trace contextRef="#ctx0" brushRef="#br0" timeOffset="242024.0885">5224 16444 0,'0'0'0,"0"0"15,0 0-15,-4 25 0,4-25 0,-1 21 16,-1-8-16,1 0 0,0 2 16,0 1-16,0 0 0,-2 1 15,1 0-15,1 3 0,-2-3 16,1-2-16,0-3 0,0-2 15,1-3-15,1 0 0,-2-2 0,1 0 16</inkml:trace>
  <inkml:trace contextRef="#ctx0" brushRef="#br0" timeOffset="242322.7482">5350 16400 0,'0'0'15,"0"0"-15,0 0 0,0 0 0,0 0 16,4 22-16,-4-22 0,2 25 16,-2-25-16,2 36 15,-1-10-15,-1 5 16,0 3-16,0 1 0,0-1 0,0 14 16,0 2-16,-1 7 0,0-5 15,0 12-15,0 1 16,1-8-16,0-6 0,0 7 0,0-4 15,-1-7-15,0-6 0,-2-2 16,2 0-16,-1-9 0,1-5 16,-4-7-16,0-6 0,-1-7 15,0-4-15,3-1 0,-1 0 16,2 0-16</inkml:trace>
  <inkml:trace contextRef="#ctx0" brushRef="#br0" timeOffset="242756.0368">5615 16547 0,'0'0'0,"0"0"16,0 0-16,0 0 0,0 0 0,0 0 16,20 21-16,-20-21 15,11 22-15,-11-22 0,11 30 16,-7-12-16,0 2 0,-1 0 0,-2 0 15,1 1-15,-2-1 0,-2 5 16,1-1-16,-2-4 0,1-3 16,-3-2-16,0-1 0,-2-2 15,-1-2-15,-2-3 0,-1-1 16,-1-3-16,0 0 0,0-6 16,0-2-16,1-3 0,2-1 0,0-4 15,1-4-15,2 2 0,0 1 16,2 1-16,2 0 0,-2 3 15,2 1-15,1 1 0,1 1 16,1 0-16,1 1 0,2 1 16,2-1-16,4 3 0,3 1 0,2 0 15,1 1-15,1 1 0,-2 0 16,4 2-16,3 1 16,0 0-16,0 0 0,-1 1 15,0 0-15,-3-2 0,-3-1 0,-2-1 16,0 0-16,-5 0 0</inkml:trace>
  <inkml:trace contextRef="#ctx0" brushRef="#br0" timeOffset="242973.0396">6032 16583 0,'0'0'0,"0"0"0,0 0 16,39-3-16,-39 3 0,39 0 0,-12 0 15,7 0-15,-3 0 0,4 1 16,-1-1-16,-1 2 0,-2 0 0,3 1 16,-4 1-16,-4-3 15,-3-2-15,-5-1 0,-1-1 0,-5-3 16,-4 1-16,-3 2 0,0 0 16,-2 0-16</inkml:trace>
  <inkml:trace contextRef="#ctx0" brushRef="#br0" timeOffset="243240.0462">6244 16420 0,'0'0'0,"0"0"0,0 0 0,0 21 16,0-21-16,-3 26 0,3-26 15,0 37-15,-1-15 0,-2 1 16,-1 2-16,-2 7 0,1 1 0,-2 1 15,0 0-15,1 1 16,0 0-16,-3 6 0,3-1 16,0-3-16,2-5 0,-2-1 15,2-3-15,0-3 0,-1-2 0,2-4 16,0-2-16,0-4 0,2-5 16,-1-11-1,2-8-15,0 1 0,0 2 16,0 2-16</inkml:trace>
  <inkml:trace contextRef="#ctx0" brushRef="#br0" timeOffset="243472.6922">6345 16848 0,'0'0'0,"0"0"16,0 0-16,0 0 0,0 0 0,17 22 15,-17-22-15,14 23 0,-14-23 16,15 29-16,-8-13 0,0 1 15,-3 1-15,1 1 0,-1 2 16,0 0-16,1 0 0,-1 2 16,-1-2-16,0-3 0,-1-2 0,-1-2 15,0-2-15,-2-3 16,-1-3-16,-3-5 0,-1-4 16,0 1-16,2 1 0,1-1 0</inkml:trace>
  <inkml:trace contextRef="#ctx0" brushRef="#br0" timeOffset="243658.6953">6820 16949 0,'0'0'0,"0"0"16,0 0-16,0 0 0,0 0 0,0 0 15,0 0-15,0 0 0,0 0 16,0 0-16,0 0 0,0 0 16</inkml:trace>
  <inkml:trace contextRef="#ctx0" brushRef="#br1" timeOffset="262056.7573">2767 11427 0,'0'0'16,"0"0"-16,0 0 0,0 0 15,0 0-15,0 0 0,0 0 16,0 24-16,0-24 0,0 23 16,0-23-16,0 36 0,0-18 0,0 7 15,0 0-15,0 3 0,0 0 16,-2 12-16,0 7 0,2-1 15,-2-1-15,1 15 0,-1 2 16,1 9-16,-3-4 0,3 3 16,0 2-16,1 8 0,-2-7 15,-1 13-15,-2-2 0,2-3 16,3-3-16,-3 34 0,-2-8 0,5-12 16,1-7-16,4 2 15,0 1-15,-4-4 0,-2-2 0,1 10 16,-2 5-16,1-8 0,1-4 15,-2 9-15,2 7 0,2-9 16,1-6-16,-2 6 0,-1-1 16,3-5-16,-3-5 0,3 7 15,1 5-15,1-7 0,-2-7 0,0 10 16,1 7-16,-3-13 16,1-6-16,-1 3 0,2 5 15,0-7-15,-6-6 0,2 10 16,-2 4-16,3-8 0,-2-9 0,1 9 15,-3 1-15,2-3 0,1-6 16,-2 5-16,1 0 0,-1-6 16,2-5-16,-1 4 0,1 5 15,-5-9-15,2-6 0,-3 7 16,2 4-16,3-4 0,4-2 0,-2 1 16,-3 1-16,-1-9 0,1-5 15,0 9-15,-1 5 16,1-1-16,1-1 0,2-3 0,1-3 15,3-7-15,3-7 0,0 6 16,-1 3-16,0-13 0,-2-9 0,-1-10 16,0-6-16,-2-4 15</inkml:trace>
  <inkml:trace contextRef="#ctx0" brushRef="#br1" timeOffset="263940.2988">2890 11349 0,'0'0'0,"0"0"0,0 0 15,0 0-15,0 0 0,0 0 0,0 0 16,0 0-16,0 0 0,0 0 16,27 15-16,-27-15 0,18 10 15,-18-10-15,29 10 0,-11-5 16,-3 1-16,5-2 0,2 0 16,3-1-16,3 1 0,11-1 15,1 0-15,1-2 0,0 2 0,1-2 16,5 2-16,6 1 0,-1-1 15,1 1-15,2-1 16,10-1-16,-4 0 0,2 2 0,-3 1 16,9 0-16,-7-1 0,9 1 15,8-3 1,8 0-16,6 0 0,-7-2 0,-16 2 16,35 1-16,-7 2 15,-10-1-15,-8 3 0,3-3 0,0 1 16,-8 2-16,-9-1 0,10 0 15,7-2-15,-15 2 0,-9-1 0,10-1 16,7 2-16,-11 2 16,-7-1-16,9 3 0,8-2 15,-6-3-15,-5-3 0,9 5 16,6 2-16,-12 0 0,-9-2 0,12-7 16,7 0-16,-8-1 0,-5 0 15,9 3-15,7 2 0,-9-1 16,-4-1-16,8 0 0,6 1 15,-8-1-15,-6 0 0,8-2 16,5 0-16,-9-1 0,-7 1 0,11 1 16,9 3-16,-17-3 15,-10-2-15,12 2 0,8-1 16,-7 2-16,-3 5 0,8-7 16,5-4-16,-6 3 0,-5-1 0,8 4 15,3 0-15,-6-1 0,-3-1 0,3 0 16,7 0-16,-12 2 15,-5 1-15,9 0 0,3 0 16,-10-1-16,-8 0 0,9-1 16,6 1-16,-7 0 0,-4 2 15,6-2-15,6-1 0,-9 1 0,-5 0 16,9-2-16,7 1 16,-13 1-16,-8 2 0,6 0 0,4-2 15,-6-2-15,-5-1 0,4 1 16,0 1-16,-7 0 0,-5 3 15,4-1-15,3 1 0,-11-4 16,-7-1-16,8 3 0,6 3 16,-10-2-16,-6-1 0,2-1 15,0 1-15,-2 1 0,-1 0 0,-3-2 16,-2-1-16,-1 0 0,-1 0 16,4 0-16,1 5 15,-8 1-15,-4-1 0,-5-1 0,5 1 16,1-1-16,1 2 0,1-1 15,0-2-15,-6 1 0,-2 1 0,5 0 16,2 2-16,-2 1 0,0 1 16,1 2-16,0 1 15,-5 1-15,-2 1 0,1 2 16,0 1-16,0-2 0,-2 0 0,2 2 16,1 4-16,2-1 0,-1 1 15,1 3-15,0 2 0,-2 1 16,-1 0-16,-1 3 0,-1 3 15,1-1-15,1-3 0,2 3 16,2 3-16,-2 0 0,0 1 0,1 11 16,1 1-16,-4-2 0,-2-5 15,-1 6-15,0 4 16,-1-2-16,0-2 0,1 13 16,0 2-16,-2-7 0,1-6 0,2 30 15,-2-1-15,-1-26 0,1-2 0,2 29 16,0 3-16,-4-17 15,-1-9-15,-3 9 0,0 6 16,2-9-16,-1-4 0,1 7 16,-2 4-16,-1-1 0,0-2 0,-1 7 15,1 3-15,-2-9 16,0-7-16,2 11 0,0 7 16,-1-10-16,0-6 0,-1 11 0,0 5 15,-1-9-15,0-5 0,0 11 16,1 7-16,-1-13 0,1-6 0,-1 12 15,1 7-15,0-14 16,0-7-16,0 5 0,1 4 16,0-8-16,0-7 0,0 8 15,1 6-15,-1-11 0,2-5 0,-2 5 16,0 2-16,0-8 0,-1-4 16,0 7-16,-1 6 0,0-7 15,1-6-15,-1 9 0,-2 5 16,1-9-16,0-9 0,1 2 15,-1 0-15,-1-3 0,1-1 0,0 1 16,1 3-16,1-6 16,0-6-16,0 3 0,0 0 15,-1-1-15,-1-3 0,-1 5 16,2 4-16,1-7 0,3-6 0,-2 4 16,0 1-16,-2-5 0,-3-4 15,3 3-15,2 3 0,-2-5 16,-1-3-16,0-8 0,0 2 15,1-1-15,-1 1 0,-6 0 16,-8 0-16,0-5 0,-3-1 0,-3-5 16,-4-5-16,8-1 0,3 1 15,5-1-15</inkml:trace>
  <inkml:trace contextRef="#ctx0" brushRef="#br1" timeOffset="265291.165">2983 17717 0,'0'0'0,"0"0"15,0 0-15,0 0 0,0 0 0,0 0 16,-19 12-16,19-12 0,0 0 16,0 0-16,0 0 0,0 0 0,0 0 15,0 0-15,0 0 16,0 0-16,28 6 0,-28-6 0,24 1 16,-24-1-16,26-2 0,-26 2 15,38-3-15,-16 0 0,-2 1 16,4-2-16,3 0 0,7-1 15,1 0-15,1 0 0,3 1 16,0 0-16,0 0 0,12-2 16,3 1-16,-3 1 0,-4 1 0,13 2 15,-2 3-15,2-2 0,-1-1 16,12 1-16,1 3 0,-6-3 16,-3-3-16,3 0 0,4 0 15,9 0-15,-7 1 0,2 0 16,1 0-16,33-1 0,-7 0 15,-6 0-15,-4 1 0,-10 2 16,-5 2-16,4-1 0,1 0 16,-3 1-16,-2 0 0,6 2 15,3 2-15,-4-1 0,-1 1 0,4 2 16,4 3-16,-5-7 0,0-3 16,0 2-16,3 3 0,-2 1 15,-1 0-15,5 1 0,-2-1 16,-2-1-16,-1 0 0,2-1 15,1 2-15,-3 0 0,-3 2 16,7-2-16,4 0 0,-6-2 16,-5-2-16,5 0 0,3 2 15,-2-2-15,2-1 0,-4 2 16,4 1-16,0 0 0,1 1 0,3 0 16,0 1-16,-7-2 0,-4-2 15,2-1-15,5-2 0,-3 3 16,-3 1-16,3 0 0,1-1 15,-4 3-15,-2 2 0,3 1 16,3 1-16,-8-3 0,-3-2 0,1-3 16,2 0-16,-3 1 0,-2 3 15,5-1-15,2-2 16,-7-1-16,-5-2 0,1 0 0,-1 2 16,-3-4-16,-1-2 0,2 4 15,1 3-15,-7-1 0,-5 0 16,-3-1-16,-1-1 0,-2 3 15,1 0-15,-4-1 0,-2 0 16,-3 1-16,-1 1 0,-4-3 16,-2 1-16,-3 3 0,-3 5 0,2-1 15,1-1-15,-8-1 0,-5-2 16,4 0-16,3 0 0,-2 0 16,-1 0-16,-10-1 15,2 1-15,-1-1 0,-5-1 0,3 1 16,2 1-16,-1 0 0,0 1 15,3-4-15,3-2 0,-4-1 16,-1-2-16,-2 2 0,-3 0 16,-1-1-16</inkml:trace>
  <inkml:trace contextRef="#ctx0" brushRef="#br1" timeOffset="267279.1267">10681 10571 0,'0'0'0,"0"0"16,0 0-16,0 0 0,0 0 0,0 0 16,0 0-16,0 0 0,0 0 15,0 0-15,0 0 0,0 0 16,0 0-16,0 0 0,0 0 15,23-4-15,-23 4 0,0 0 16,32-3-16,-32 3 0,28 3 0,-28-3 16,35 4-16,-16-3 0,1 1 15,2-2-15,3 3 16,-1-3-16,1 1 0,9-1 0,2 0 16,-2 3-16,0-3 0,9 1 15,2 2-15,-4 0 0,-5-1 16,5 0-16,3 1 0,-2-2 15,-4 0-15,12 1 0,1 1 16,-5-2-16,-3-1 0,10 3 16,2 1-16,-4-1 0,-4 1 0,3 0 15,1-1-15,-5-3 0,-3 0 16,8 3-16,-1-2 16,-8 3-16,-2 2 0,5-2 0,0-4 15,-6 0-15,-4 0 0,3 3 16,1-2-16,-3 2 0,-3 0 0,3-2 15,4-1-15,-9 1 16,-4-1-16,11 3 0,3 3 16,-12-5-16,-2-1 0,2 0 15,1 0-15,0 0 0,-2 0 0,-1 0 16,1 0-16,-4 0 0,-2 0 16,4 2-16,1-2 15,-4 1-15,-2 3 0,1-1 0,0-3 16,-5-2-16,-2 1 0,2 1 15,1 1-15,-3 1 0,-2-2 0,-1 0 16,1 0-16,-5 0 16,0 0-16,-1 0 0,-2 1 15,0-1-15,-1-1 0,-2 1 0,0 0 16,-2 0-16,3 0 0,-3 0 16,2 0-16,-2 0 0,2 0 15,-2 0-15,0 0 0,0 0 16,0 0-16,0 0 0,0 0 15,-3 0-15,1 0 0,-1 0 16,1 0-16,2 0 0</inkml:trace>
  <inkml:trace contextRef="#ctx0" brushRef="#br1" timeOffset="267644.7805">13187 10528 0,'0'0'0,"0"0"0,0 0 15,0 0-15,0 0 0,0 0 0,0 0 16,0 0-16,0 0 0,27 7 16,-27-7-16,0 0 0,23 11 15,-23-11-15,21 11 0,-10-5 16,0 1-16,1 0 0,1 1 15,-1-1-15,0 0 0,0 0 16,0 0-16,-1 1 0,-1-1 16,-1-1-16,-1 2 0,-2-4 0,0 3 15,-1-3-15,0 2 16,-2-2-16,0 0 0,-2-1 0,-1 0 16,-2 1-16,-2 3 0,-8 1 15,-6-1-15,-5 4 0,-5 2 16,-14 6-16,-6 2 0,7-3 15,7-4-15,5 0 0</inkml:trace>
  <inkml:trace contextRef="#ctx0" brushRef="#br1" timeOffset="270460.1086">14726 10603 0,'0'0'0,"0"0"0,0 0 0,0 0 15,0 0-15,0-21 0,0 21 16,0 0-16,-7-19 0,7 19 15,-22-14-15,8 7 0,0 1 16,-6 1-16,-4 2 0,-1-1 16,0 1-16,-11 3 0,-3 0 15,3 0-15,1 3 0,-5 4 0,1 0 16,5 1-16,3 2 0,3-3 16,4 2-16,4 1 0,4 4 15,5-4-15,4 4 16,4-2-16,2 2 0,6 0 0,6 0 15,1 0-15,2 0 0,4-2 16,5 5-16,1-2 0,-1 2 16,1-1-16,1 1 0,1-3 0,0 0 15,5 5-15,0 2 16,-5-3-16,-3 2 0,-6-2 0,-2 0 16,-4-3-16,-4 0 0,-2 1 15,-4-1-15,-2-4 0,-3 3 16,-7-3-16,-5 3 0,-3-3 15,-1 0-15,-1-1 0,-1 1 16,-2-3-16,-1 2 0,-1-3 16,1-1-16,3-2 0,3 0 0,1-3 15,3 2-15,4-6 16,3-4-16,2 2 0,0-1 0,2 2 16</inkml:trace>
  <inkml:trace contextRef="#ctx0" brushRef="#br1" timeOffset="270989.8112">14861 10928 0,'0'0'0,"0"0"0,0 0 0,0 0 15,0 0-15,0 32 0,0-32 16,0 25-16,0-25 0,-1 25 15,-2-11-15,0 1 0,0-1 0,-2 0 16,0 0-16,0-3 16,1 2-16,0-2 0,-1-2 15,2 1-15,-1-1 0,2-3 16,0 0-16,0 1 0,0-3 0,2-4 16,-3 0-16,3-3 15,0-1-15,3-3 0,1 0 16,0-2-16,1 0 0,2 0 0,-1-3 15,1 1-15,-1 0 0,2 0 16,0 0-16,0-2 0,-1 2 0,3-1 16,1-1-16,0 2 0,-1 3 15,0-2-15,0 3 16,-1 3-16,0 1 0,-1 0 0,1 5 16,0-2-16,-1 0 0,0 1 15,-2 2-15,1 1 16,-1 3-16,0 1 0,-2 2 15,0 1-15,-1-1 0,-1 1 0,0 2 16,-1 2-16,1-1 0,-2-2 16,0 2-16,0-3 0,0-4 0,0 3 15,0-2-15,0-2 16,0-2-16,1 0 0,1-1 16,0-3-16,1-1 0,1-1 15,-2 2-15,0-1 0</inkml:trace>
  <inkml:trace contextRef="#ctx0" brushRef="#br1" timeOffset="271173.8505">15421 10742 0,'0'0'15,"0"0"-15,0 0 0,38 0 0,-22 0 16,5 0-16,4 3 0,6-2 15,-2 3-15,-3-1 0,-2 1 16,-3-1-16,-3 0 0,-4 1 0</inkml:trace>
  <inkml:trace contextRef="#ctx0" brushRef="#br1" timeOffset="271339.8196">15371 11037 0,'0'0'0,"0"0"16,0 0-16,0 0 0,0 0 0,29 1 16,-29-1-16,41 1 0,-19-1 15,4 2-15,4-1 16,0 3-16,-1-2 0,5-1 0,-7 3 16,-4-4-16</inkml:trace>
  <inkml:trace contextRef="#ctx0" brushRef="#br1" timeOffset="273224.9296">16038 10960 0,'0'0'0,"0"0"0,0 0 16,0 0-16,0 0 0,0 0 16,0 0-16,0 0 0,0 0 0,31-7 15,-31 7-15,33 0 0,-33 0 16,41 0-16,-12 0 16,-1 2-16,1-1 0,11 0 0,3 2 15,-1-3-15,-1 2 0,10-1 16,1 3-16,-3-3 0,-3 2 15,8-1-15,-1 2 0,-4-3 16,-5 5-16,-2-2 0,-2-4 16,-4 4-16,-6 0 0,-3-1 15,-4 1-15,-3-1 0,-5-6 0,-5 3 16,-4 4-16,-6-1 0,-3 0 16,0 1-16,1-4 15,0 1-15</inkml:trace>
  <inkml:trace contextRef="#ctx0" brushRef="#br1" timeOffset="273624.1256">16429 11150 0,'0'0'0,"0"0"15,0 0-15,0 0 0,0 0 0,0 0 16,0 0-16,28 3 0,-28-3 15,21 3-15,-21-3 0,26 7 16,-26-7-16,28 8 0,-12-5 16,-2 1-16,0 2 0,-1-1 15,-2 2-15,-3 0 0,-1 3 0,-5 1 16,-3 0-16,-4 0 0,-4-1 16,-3 1-16,-3-1 0,-4 2 15,-1 0-15,-3 1 0,-3-3 16,3 1-16,3-1 0,-3 1 15,2 0-15,7-4 0,2 0 0,-1 1 16,4-3-16,2 0 16,1-3-16,5 3 0,3-1 15,3 0-15,0-1 0,9 1 16,6-1-16,0 0 0,3 0 0,3-2 16,4 2-16,-4-2 0,-2-1 0,1 0 15,-5 3-15,-5-3 16</inkml:trace>
  <inkml:trace contextRef="#ctx0" brushRef="#br1" timeOffset="274340.2643">16712 10702 0,'0'0'0,"0"0"0,0 0 15,-3-28-15,3 28 0,-2-25 16,1 11-16,-2 0 0,1 0 0,-3-1 16,-2-2-16,-2 2 0,-1 1 15,-5 6-15,-5 1 16,1 3-16,2-1 0,-4 7 0,-4 2 15,2 3-15,1 0 0,-4 8 16,-1 6-16,4-2 0,2 1 0,2 1 16,3 1-16,1-4 0,4 0 15,4 0-15,2 3 16,2-3-16,2 0 0,3-1 16,2-3-16,2-3 0,0 0 0,2-3 15,4 1-15,2-2 0,0-2 16,5-5-16,2-1 0,-1-5 15,-2 2-15,4-7 0,3-2 16,-3-2-16,0 3 0,0-6 16,0-2-16,-2-2 0,-2 4 0,5-11 15,-3-2-15,-1 2 0,-1 4 16,1-4-16,-1-6 16,-2 6-16,-4 4 0,0-2 0,-1 1 15,-1 0-15,-1-2 0,1 3 16,2 0-16,-4 4 0,-3 3 0,1 0 15,-1 1-15,-2 5 16,-1 2-16,-1 1 0,0 3 16,0 1-16,1 3 0,-2 2 15,-1 2-15,0 1 0,-1 3 0,-3 1 16,-1 5-16,-2 3 0,-1 1 16,0 5-16,0-2 0,0 5 15,-2 1-15,-3 7 0,1 1 16,2-1-16,1-4 0,1 2 15,2 1-15,1-2 0,1-3 0,1 8 16,4-4-16,2-2 16,3-3-16,3 3 0,3 0 15,1-7-15,0-5 0,3-3 16,3-5-16,-5 0 0,-2-2 0,-2 0 16</inkml:trace>
  <inkml:trace contextRef="#ctx0" brushRef="#br1" timeOffset="274940.4777">17216 10782 0,'0'0'0,"0"0"15,0 0-15,0 0 0,0 0 16,12 28-16,-12-28 0,7 22 15,-7-22-15,1 34 0,-2-15 16,-1 2-16,-1 0 0,0-2 16,-1 3-16,-3 6 0,2-3 15,-1-4-15,-1 0 0,2-3 0,-1-3 16,1-1-16,0-1 16,2-4-16,0 1 0,1-3 15,-1-3-15,2 0 0,0-1 0,1-3 16,0-4-16,1 0 0,2-3 15,0-3-15,1-4 0,1-1 16,0 3-16,5-8 0,1-1 16,1 3-16,0-3 0,1 3 15,0-1-15,-1-2 0,-1 4 0,-1 2 16,-1-2-16,0 3 16,-2 2-16,2-2 0,0 3 0,-1 1 15,-2 2-15,1 1 0,-1 1 16,0 2-16,-1 1 0,2 2 15,0 1-15,-2 3 0,2 1 0,-2 3 16,1 0-16,-2 4 16,1-3-16,-1 9 0,0 1 15,0 0-15,-1 2 0,-1-1 16,-2-1-16,0 3 0,0-3 0,-1 0 16,0 3-16,0-3 0,0-3 15,0 1-15,0-3 0,0 1 16,-1-3-16,1-1 0,0-2 15,1-2-15,0-2 0,0-4 16,-3-4-16,1 1 0,1-4 0,0 3 16,-1 0-16,1-2 0</inkml:trace>
  <inkml:trace contextRef="#ctx0" brushRef="#br1" timeOffset="275290.7053">17598 10472 0,'0'0'15,"0"0"-15,0 0 0,0 0 16,0 0-16,26-8 0,-26 8 16,22 0-16,-22 0 0,28 6 0,-14-2 15,-1 0-15,-1 3 16,-2 0-16,-1 4 0,-2-3 0,-2 2 0,-4 1 15,-3 3-15,-2-3 16,-3 3-16,-4 3 0,0-3 16,0-2-16,1 2 0,-1 0 15,-1-3-15,0 3 0,-1-3 0,2-1 16,1-2-16,2 0 16,1-1-16,4 0 0,3 2 0,3-4 15,3 1-15,4 2 0,3-1 16,4 0-16,2 0 0,3-3 15,2 3-15,-2-4 0,-1 0 16,-4-2-16,-1 2 0,-4-2 16</inkml:trace>
  <inkml:trace contextRef="#ctx0" brushRef="#br1" timeOffset="275507.2448">17782 10989 0,'0'0'0,"0"0"0,0 0 16,30 3-16,-30-3 0,41 4 15,-13-4-15,2 3 0,1-3 0,11 4 16,2-1-16,-3 1 0,-3-1 16,4-2-16,-6-1 0,-5-1 15,-4-2-15,-6-1 0,-4 1 16,-2 3-16</inkml:trace>
  <inkml:trace contextRef="#ctx0" brushRef="#br1" timeOffset="275757.2197">18128 10799 0,'0'0'0,"0"0"0,0 0 16,0 0-16,0 0 0,-7 22 0,7-22 16,-9 28-16,9-28 0,-14 36 15,5-11-15,1-1 0,-1 2 0,-1 6 16,1 1-16,2 1 0,2-1 16,1 6-16,2-3 0,2-4 15,2-7-15,2-4 0,5-6 16,-3-1-16,0-3 0,-2-1 15</inkml:trace>
  <inkml:trace contextRef="#ctx0" brushRef="#br1" timeOffset="276107.0787">18815 10553 0,'0'0'0,"0"0"0,0 0 16,0 0-16,0 0 0,0 0 16,0 0-16,-29 19 0,29-19 0,-25 25 15,8-6-15,1 0 0,1-1 0,-1 6 16,0 2-16,-3 9 15,1-5-15,-1 13 0,3 3 16,2-4-16,1-2 0,6 2 16,2 2-16,4-5 0,2-3 0,6 6 15,3-4-15,1-4 0,1 0 16,3-4-16,5-2 16,1-8-16,2-8 0,-5-1 0,-5-4 15,-2 0-15</inkml:trace>
  <inkml:trace contextRef="#ctx0" brushRef="#br1" timeOffset="276675.9651">19149 10842 0,'0'0'0,"0"0"0,0 0 16,1-21-16,-1 21 0,0-19 15,-1 6-15,0 2 0,-1 0 0,-1 1 16,-1 2-16,0 0 16,-2 1-16,-2 2 0,-3 4 15,-2 1-15,0 0 0,-1 3 16,-2 5-16,-2 2 0,0 2 0,-1 2 16,2 3-16,-1-2 0,1 2 15,4 4-15,2 1 0,2-3 16,2 1-16,-1 2 0,2-1 15,3-3-15,1-3 0,4-1 16,2-4-16,2-3 0,1 1 0,1-4 16,3-1-16,3 0 15,1-3-15,3 0 0,2-6 16,-2-1-16,0-1 0,-1-3 0,-1-3 16,3-4-16,-3 4 0,0-1 15,-1 2-15,-2 1 0,0 1 16,-5 1-16,-1 0 0,-1 5 15,-2-1-15,-1 2 0,1 1 16,-1 2-16,0-3 0,-3 4 16,1-3-16,-1 3 0,-4 3 0,-1 1 15,1 4-15,0-1 16,-1 3-16,1 1 0,-1 0 0,1 3 16,0-3-16,-2 7 15,2-1-15,-1-2 0,2-1 0,1 4 16,0-3-16,-1 2 0,2-3 15,0-3-15,0 3 0,0-4 16,1-2-16,1-4 0,-1-4 16,2-4-16,-2 4 0,2-1 0</inkml:trace>
  <inkml:trace contextRef="#ctx0" brushRef="#br1" timeOffset="276911.0704">19385 11000 0,'0'0'0,"0"0"16,0 0-16,0 0 0,0 0 0,-2 25 15,2-25-15,-4 23 0,4-23 16,-7 23-16,0-9 0,1 0 16,-1 1-16,2-2 0,-1 2 15,2-2-15,-1-1 0,2-1 16,0 0-16,0-1 0,2-6 15,1-4-15,5 0 0,-2-4 16,0 1-16,0 2 0</inkml:trace>
  <inkml:trace contextRef="#ctx0" brushRef="#br1" timeOffset="277127.0828">19686 10992 0,'0'0'0,"0"0"0,0 0 16,0 0-16,0 0 0,28-11 16,-28 11-16,30 0 0,-12-1 0,2 1 15,2 0-15,0 1 0,0 0 16,9 2-16,0 0 16,-3 0-16,-3-1 0,-2 1 0,-1-3 15,-2 0-15,-2 0 0,-3 0 16,-2 0-16,-2 0 0</inkml:trace>
  <inkml:trace contextRef="#ctx0" brushRef="#br1" timeOffset="279723.4959">20303 11060 0,'0'0'0,"0"0"0,0 0 16,0 0-16,0 0 0,0 0 16,0 0-16,0 0 0,31-7 0,-31 7 15,23-4-15,-23 4 0,29 0 16,-9 1-16,3 1 16,0-1-16,0-1 0,3 3 0,5-2 15,8 2-15,-2 1 0,2-1 16,2 4-16,-4-4 0,-3-2 15,9 5-15,0-1 0,-4 0 16,-5 0-16,-4 2 0,-5 1 16,-3-3-16,-3-1 0,-6 0 15,-3 0-15,-4 0 0,-4 0 0,-5-4 16,-5 3-16,2-3 0,2 0 16,-1 0-16</inkml:trace>
  <inkml:trace contextRef="#ctx0" brushRef="#br1" timeOffset="280073.7201">20513 11220 0,'0'0'0,"0"0"16,0 0-16,0 0 0,26 3 0,-26-3 16,31 5-16,-13-3 0,2 0 15,1 4-15,0 1 0,0-3 16,0 4-16,3 1 0,-3-1 15,-4 3-15,-4-2 0,-6 0 16,-6 1-16,-5-2 0,-2-1 16,-5 0-16,-4 3 0,-1-2 15,-2-1-15,-2 0 0,-1 2 16,0 0-16,2-2 0,-7 4 16,1 0-16,3-1 0,2-1 0,3-2 15,4-1-15,2 0 0,3-2 16,6 0-16,2 0 0,6-1 15,4 0-15,4-2 0,4 2 16,3-1-16,3 0 0,0-2 16,-1-2-16,-1 0 0,-1-2 0,0 1 15,-3 0-15,-4-1 0</inkml:trace>
  <inkml:trace contextRef="#ctx0" brushRef="#br1" timeOffset="280774.1538">20782 10796 0,'0'0'0,"0"0"0,0 0 15,-5-25-15,5 25 0,-5-18 0,2 7 16,0 1-16,0 2 0,-2-3 15,1 1-15,-2 0 0,0 2 16,-4 1-16,-2 1 0,-1 4 16,0-1-16,-1 3 0,-1 4 15,-2 2-15,-1 2 0,1 3 16,-2 0-16,2 3 0,2 0 0,3 0 16,3 4-16,1-4 0,0 1 15,4-1-15,2 0 0,2-2 16,2 0-16,2-4 0,3 3 15,0-3-15,0-1 0,3-1 16,2-1-16,3-3 0,1-4 0,2-3 16,1-2-16,-2 0 15,1 0-15,2-5 0,2-5 16,-2 0-16,-3 2 0,5-10 16,-1 3-16,-3-2 0,-3 2 0,-1-2 15,-2 1-15,-2-1 0,-3 3 16,1-3-16,-1 1 0,-1-2 15,0 0-15,-2 3 0,1-1 16,-1 4-16,1 1 0,-1 0 16,0 2-16,-1 0 0,-1 2 0,0 0 15,0 4-15,-1 3 0,0 2 16,1 1-16,-2 2 16,0 2-16,0 0 0,0 6 0,0 3 15,-2 0-15,1 2 0,-1 6 16,-1 1-16,0 0 0,-1 1 15,0 1-15,-1 2 0,1-1 16,0 4-16,-4 4 0,0 3 16,0-3-16,3-4 0,-1 3 15,2 1-15,1-4 0,0-1 0,1-2 16,0 2-16,1-4 16,1-2-16,0-1 0,1 1 15,0-4-15,1-3 0,1-2 0,0-5 16,-1-10-16,-1-8 0,0 3 15,0 3-15,-1 1 0</inkml:trace>
  <inkml:trace contextRef="#ctx0" brushRef="#br1" timeOffset="281107.1642">21147 10781 0,'0'0'0,"0"0"15,0 0-15,21 7 0,-21-7 0,21 11 16,-5 0-16,-1 0 0,2 3 0,-2 4 16,-1 0-16,3 6 15,-3 1-15,-3 1 0,-2 2 16,-3 1-16,-2-1 0,-4 5 0,-2-1 16,-2-1-16,-2-2 0,-5 0 15,-4-1-15,0-2 0,2-1 16,0 0-16,-2 0 0,1-4 15,-1-1-15,-2-4 0,1 2 16,0-2-16,2-2 0,2-3 16,2-1-16,2-4 0,1-1 0,3-3 15,1 1-15,3-6 16,1-2-16,2-3 0,3-4 16,1-3-16,2-2 0,-1 2 0,-2 1 15,0 3-15</inkml:trace>
  <inkml:trace contextRef="#ctx0" brushRef="#br1" timeOffset="281756.8586">21575 10970 0,'0'0'15,"0"0"-15,0 0 0,0 0 0,0 0 16,6 22-16,-6-22 0,-1 25 15,1-25-15,-5 31 0,1-15 16,-1 1-16,1 1 0,-1 3 16,-1 1-16,-2 7 0,-1-5 0,2-2 15,-2 0-15,1-2 0,0-5 16,1 0-16,-1-1 16,1-3-16,2-1 0,0-3 0,2-3 15,1 3-15,2-3 0,0-4 16,4 0-16,0-4 0,0 0 15,2-6-15,0-1 0,1 0 16,-1-3-16,3-4 0,0-3 16,1 3-16,1 4 0,2-2 15,2 0-15,-1-2 0,-1 0 0,2 3 16,0-3-16,-1 3 0,-2-1 16,1 4-16,-1-1 0,0 2 15,0 0-15,1 1 0,0 2 16,0 1-16,-2-1 0,0 2 15,-1 2-15,-2 1 0,0 2 16,-1 2-16,-2 2 0,0 4 16,-1-1-16,-1 2 0,0 2 15,-3-1-15,0 2 0,-2 3 16,0 2-16,-2-1 0,-2 0 0,0 3 16,-1 0-16,0 2 0,1-1 15,-2-1-15,0 2 16,1-1-16,0-1 0,2 0 0,0 2 15,1-4-15,0 1 0,2-2 16,1-1-16,1-1 0,1-2 16,3 0-16,1-1 0,3-1 0,2 0 15,2-4-15,3-2 16,0 1-16,-1-4 0,4 0 16,3 0-16,-1-4 0,1 1 0,0-5 15,0-2-15,-1-1 0,-1-3 16,0 2-16,-4 2 0,-2 0 15</inkml:trace>
  <inkml:trace contextRef="#ctx0" brushRef="#br1" timeOffset="281902.8613">22398 11182 0,'0'0'0,"0"0"0,0 0 0,0 0 16,0 0-16,0 0 0,0 0 15,0 0-15,0 0 0,0 0 16,0 0-16,0 0 0</inkml:trace>
  <inkml:trace contextRef="#ctx0" brushRef="#br1" timeOffset="292307.4269">14000 12431 0,'0'0'16,"0"0"-16,0 0 0,0 0 0,0 0 15,29 10 1,-29-10-16,33 2 0,-33-2 0,43 0 16,-17 0-16,0 0 0,1 0 15,6-1-15,-1 1 0,-3 0 16,-1 0-16,-3 1 0,0 1 15,-3 0-15,-3-1 0,-2 0 16,-3 0-16,-2 0 0</inkml:trace>
  <inkml:trace contextRef="#ctx0" brushRef="#br1" timeOffset="292473.5595">14069 12747 0,'0'0'0,"0"0"16,0 0-16,0 0 0,0 0 16,32 9-16,-32-9 0,37 1 15,-14-1-15,5 0 0,4-1 16,1-2-16,1 0 0,3-1 16,-6 1-16,-5-1 0</inkml:trace>
  <inkml:trace contextRef="#ctx0" brushRef="#br1" timeOffset="292809.7927">14879 12598 0,'0'0'0,"0"0"0,0 0 15,0 0-15,0 0 0,0 0 16,0 0-16,33 0 0,-33 0 16,37-2-16,-14 1 0,2 1 15,3 1-15,3 0 0,4 1 16,8 0-16,-1-2 0,0 2 16,1 1-16,5-1 0,-1 1 0,-4 0 15,-2 1-15,-3 0 0,-1 0 16,2 2-16,-2 0 0,-8 0 15,-3 0-15,-5-1 0,-4 0 16,-7-2-16,-4 1 16,-6-4-16,-6 0 0,2-1 0,1 0 0,-1 1 15</inkml:trace>
  <inkml:trace contextRef="#ctx0" brushRef="#br1" timeOffset="293208.2301">14968 12828 0,'0'0'0,"0"0"0,0 0 16,22 3-16,-22-3 0,26 2 0,-26-2 16,40 3-16,-16-2 0,3 1 15,2 0 1,0 1-16,0 0 0,4 3 0,-5 1 0,2 2 15,-6 0-15,-5 0 0,-3 1 16,-8-2-16,-2 1 0,-5 2 16,-4 0-16,-7 0 0,-6 0 15,-5 1-15,-5 1 16,-4-1-16,-2 3 16,-1-1-16,6-2 0,1 1 0,4-2 15,3-2-15,5-2 16,3 1-16,2 0 0,3-1 0,2 0 15,4-2-15,2 1 0,4-1 16,2-1-16,6 1 0,7 0 16,0-2-16,-1-2 0,8 2 15,4 0-15,-2-3 0,-2-2 0,-5 0 16,-4 1-16,-4 0 0</inkml:trace>
  <inkml:trace contextRef="#ctx0" brushRef="#br1" timeOffset="293873.9982">15419 12357 0,'0'0'0,"-2"-6"0,0-3 15,0-1-15,0 0 0,-3-5 16,0-1-16,-1 1 0,0 0 0,-2 1 16,-1 0-16,0 2 0,1 1 15,-6 4-15,-2 3 16,0 2-16,1 3 0,-3 4 0,-2 3 16,1 3-16,-1 0 0,0 4 15,0 2-15,-1 3 0,5 1 16,2 0-16,3 2 0,4-2 15,1-1-15,3-1 0,2 0 16,1 0-16,2-3 0,2-1 16,3-1-16,0-4 0,0-2 15,3-1-15,2-2 16,-2-3-16,0-1 0,1-3 0,1-4 16,3-3-16,1-4 0,3-1 15,1-3-15,3-7 0,-1-3 0,-1-2 16,-1 0-16,-1-2 0,-1 2 15,1-2-15,-1-1 0,0-5 16,0 1-16,-4 2 0,-1 2 16,-2 3-16,-1 2 0,-2 2 15,0 0-15,-2 4 0,-1 1 16,-1 3-16,0 2 0,-2 3 16,-1 3-16,0 4 0,0-1 15,-1 4-15,0 2 0,0 0 16,-2 8-16,0-1 0,-3 3 0,0 2 15,-1 1-15,0 3 0,-2 2 16,0 3-16,1 0 0,-1 3 16,1 2-16,0 7 0,-1 1 15,3-2-15,2 0 0,1 2 16,1 1-16,3-1 0,1-2 16,4 6-16,2-1 0,-1-6 15,0-3-15,-1-7 0,-1-5 16,-2-3-16</inkml:trace>
  <inkml:trace contextRef="#ctx0" brushRef="#br1" timeOffset="294476.011">16045 12424 0,'0'0'0,"0"0"0,0 0 0,0 0 16,0 0-16,1 30 0,-1-30 15,1 25-15,-1-25 0,-1 32 16,-1-11-16,0-2 0,-1 2 16,0 1-16,0 3 0,-2 5 15,1-2-15,0-1 16,0 0-16,1-3 0,0-3 0,-1-3 15,1-3-15,1-3 0,0-1 0,1-2 16,1-2-16,0-1 0,0-2 16,0-4-16,0 0 15,2-5-15,0-3 0,1-4 16,2-4-16,1-1 16,2-2-16,2-4 0,0 2 0,1 1 15,0 0-15,0 1 0,0 1 16,2-4-16,-1 3 0,-3 2 0,0 1 15,1-1-15,0 4 16,-4 3-16,0 2 0,-1 2 16,1-1-16,-1 3 0,1 1 0,1 2 15,1 1-15,1 4 0,0 0 16,0 4-16,0 2 16,-3 1-16,0 3 0,-1 0 0,0 3 15,-2-1-15,0 0 0,-1 3 16,-2 3-16,-2-1 0,0 1 15,0-1-15,-1 1 0,-1-4 16,1-1-16,0 1 0,-1-1 16,2-6-16,1-1 0,0-2 15,0-1-15,0-2 0,1-5 0,1-4 16,1-5-16,1-8 16,2-5-16,-2 5 0,0 1 0,1 4 15</inkml:trace>
  <inkml:trace contextRef="#ctx0" brushRef="#br1" timeOffset="294807.0513">16508 12156 0,'0'0'0,"0"0"0,0 0 16,0 0-16,0 0 0,23-9 0,-23 9 15,30-3-15,-13 3 0,-1 2 16,1 3-16,-1 0 0,2 2 15,-2 2-15,1 2 0,-3-1 16,-2-3-16,-2 1 0,-2-1 16,-2 2-16,-3-1 0,-5 4 15,-5 1-15,-1 0 0,1 0 0,-3 0 16,0-1-16,-1-1 0,0 0 16,0-2-16,0-1 15,1 1-15,1-2 0,3-2 0,3-1 16,3 2-16,3-2 0,4 2 15,2 2-15,4 0 0,5-1 16,5-3-16,2-4 0,-4 0 16,-3 0-16,-4 0 0</inkml:trace>
  <inkml:trace contextRef="#ctx0" brushRef="#br1" timeOffset="314024.9235">16956 12684 0,'0'0'0,"0"0"0,0 0 0,0 0 15,0 0-15,0 0 0,0 0 16,0 0-16,0 0 0,26-2 15,-26 2-15,28 2 0,-28-2 0,40 3 16,-17-3-16,2 1 16,2 0-16,0 2 0,2 2 15,4-1-15,-2 0 0,1 2 16,1 1-16,-3 0 0,-3-3 0,4 3 16,-2 1-16,-6-2 15,-4-1-15,-4-2 0</inkml:trace>
  <inkml:trace contextRef="#ctx0" brushRef="#br1" timeOffset="314869.6678">17753 12392 0,'0'0'0,"0"0"0,0 0 0,0 0 0,0 0 0,0 0 16,0 0-16,0 0 15,0 0-15,31 7 0,-31-7 16,0 0-16,36 12 0,-19-7 16,2 1-16,-2 1 0,0 0 0,2 0 15,0 0-15,1 0 16,-1-1-16,4 1 0,-1 0 16,-3 0-16,-2 1 0,-3-3 15,-1 2-15,-2-2 0,-2 1 16,-1-2-16,-2 1 0,-1-1 15,-2 0-15,-2-1 16,-2 1-16,-2 2 0,-3-1 0,-3 1 16,-3 0-16,-2 2 15,-2 2-15,1 0 0,-2 2 0,-7 4 16,-3-1-16,1 2 0,3-1 16,-4 8-16,0 3 15,1-1-15,0-2 0,1 2 0,0 1 16,3-1-16,2 0 0,-4 5 15,2 1-15,3-3 0,1-2 16,0 2-16,2 3 0,0-5 16,3-3-16,0 0 0,1 2 15,2-6 1,2-3-16,1 1 0,2 1 0,1-3 0,1-1 0,3-4 16,4-2-16,-2-4 15,0-1-15,0 0 0</inkml:trace>
  <inkml:trace contextRef="#ctx0" brushRef="#br1" timeOffset="321568.2317">18447 12537 0,'0'0'0,"0"0"16,0 0-16,0 0 0,0 0 15,0 0 1,0 28-16,0-28 0,-2 23 0,2-23 0,-8 27 15,2-11-15,-1 2 16,-3 3-16,-1 3 16,-1 1-16,-2 1 0,-1 4 0,2-3 15,-1 0-15,1-3 16,0-2-16,1-1 0,-1 0 0,0-3 16,6-6-16,1-2 0,1-1 15,0-1-15,2-1 0,0-3 0,0 0 16,1 1-16,0-4 15,0 0-15,1-5 0,1-3 16,1 0-16,1-1 0,1-2 16,2-3-16,0 0 0,1 0 0,3-5 15,-1-3-15,1 1 0,0 1 16,1 0-16,1 0 16,-1 2-16,-1 2 0,2-3 0,1-2 15,-1 2-15,0 1 0,2-2 16,0 0-16,-3 6 0,-1 0 15,2-2-15,0 1 16,-2 4-16,0 2 0,1 0 16,2 0-1,1 0-15,2 1 0,-3 0 0,-1 2 0,1 1 16,0 1 0,-1 0-16,0 2 0,-1 0 15,0 1-15,-1 0 16,-1 2-16,0 0 0,-1-1 0,-2 1 15,1 0-15,-1 0 16,1 0-16,-2 1 0,1 0 16,-1 1-16,1 1 0,-1 0 0,0-1 15,0 1-15,-1-1 0,0 0 16,1 1-16,-1-2 0,-1 0 16,0 1-16,0-1 0,0 1 0,-2-1 15,0 0-15,0 2 16,0-3-16,1 0 0,-1 1 0,-1-1 15,1-2-15,-2 4 0,2-4 16,0 3-16,0-3 0,0 0 16,0 2-16,0-2 0,0 0 15,0 0-15,0 0 0,0 0 16,0 0-16,0 0 0,-2 5 16,2-5-16,0 0 0,0 0 0,0 0 15,0 0-15,0 0 0,0 0 16,0 0-16,0 0 0,0 0 15,0 0-15,0 0 0,0 0 16,0 0-16,0 0 0,0 0 16,0 0-16,0 0 0,0 0 15,0 0-15,0 0 0,0 0 16,0 0-16,0 0 0,0 0 16,0 0-16,0 0 0,0 0 15,0 0-15,0 0 0,0 0 0,0 0 16,0 0-16,0 0 0,0 0 15,0 0-15,0 0 0,0 0 16,0 0-16,0 0 0,0 0 16,0 0-16,0 0 0,0 0 15,0 0-15,0 0 0,0 0 0,0 0 16,0 0-16,0 0 16,0 0-16,0 0 0,0 0 15,0 0-15,0 0 0,0 0 0,0 0 16,0 0-16,0 0 0,0 0 15,0 0-15,0 0 0,0 0 16,0 0-16,0 0 0,0 0 16,0 0-16,0 0 0,0 0 15,0 0-15,0 0 0,0 0 16,0 0-16,0 0 0,0 0 0,0 0 16,0 0-16,0 0 15,0 0-15,0 0 0,0 0 0,0 0 16,0 0-16,7 0 0,-7 0 15,0 0-15,0 0 0,0 0 16,0 0-16,0 0 0,0 0 16,0 0-16,0 0 0,0 0 15,0 0-15,0 0 0,0 0 16,0 0-16,0 0 0,0 0 16,0 0-16,0 0 0,0 0 0,0 0 15,0 0-15,0 0 0,0 0 16,0 0-16,0 0 0,0 0 15,0 0-15,0 0 0,0 0 16,0 0-16,0 0 0,0 0 16,0 0-16,0 0 0,0 0 15,0 0-15,-6 2 0,6-2 16,0 0-16,0 0 0,0 0 16,0 0-16,0 0 0,0 0 15,0 0-15,0 0 0,0 0 0,0 0 16,0 0-16,0 0 0,0 0 15,0 0-15,0 0 0,0 0 16,0 0-16,0 0 0,0 0 16,0 0-16,0 0 0,0 0 15,0 0-15,0 0 0,0 0 16,0 0-16,0 0 0,0 0 0,0 0 16,0 0-16,0 0 15,0 0-15,0 0 0,0 0 16,0 0-16,0 0 0,0 0 0,0 0 15,0 0-15,0 0 0,0 0 16,0 0-16,0 0 0,0 0 16,0 0-16,0 0 0,0 0 15,0 0-15,0 0 0,0 0 16,0 0-16,0 0 0,0 0 0,0 0 16,0 0-16,0 0 15,0 0-15,0 0 0,0 0 0,0 0 16,0 0-16,0 0 0,0 0 15,0 0-15,0 0 0,0 0 16,0 0-16,0 0 0,0 0 16,0 0-16,0 0 0,0 0 15,0 0-15,0 0 0,0 0 16,0 0-16,0 0 0,0 0 16,0 0-16,0 0 0,0 0 0,0 0 15,0 0-15,0 0 0,0 0 16,0 0-16,0 0 0,0 0 15,0 0-15,0 0 0,0 0 16,0 0-16,0 0 0,0 0 16,0 0-16,0 0 0,0 0 15,0 0-15,0 0 0,0 0 16,0 0-16,0 0 0,0 0 16,0 0-16,0 0 0,0 0 15,0 0-15,0 0 0,0 0 0,0 0 16,0 0-16,0 0 0,3-5 15,-3 5-15,0 0 0,0 0 16,0 0-16,0 0 0,0 0 16,0 0-16,0 0 0,0 0 15,0 0-15,0 0 0,0 0 0,0 0 16,0 0-16,0 0 16,0 0-16,0 0 0,0 0 15,0 0-15,0 0 0,0 0 0,0 0 16,0 0-16,0 0 0,0 0 15,0 0-15,0 0 0,0 0 16,0 0-16,0 0 0,0 0 16,0 0-16,0 0 0,4-4 15,-4 4-15,0 0 0,0 0 16,0 0-16,0 0 0,0 0 0,0 0 16,0 0-16,0 0 0,0 0 15,0 0-15,0 0 0,0 0 16,0 0-16,0 0 0,3-3 15,-3 3-15,0 0 0,0 0 16,0 0-16,0 0 0,0 0 16,0 0-16,0 0 0,0 0 15,0 0-15,0 0 0,0 0 16,0 0-16,0 0 0,0 0 16,0 0-16,0 0 0,0 0 0,0 0 15,0 0-15,0 0 16,0 0-16,0 0 0,0 0 0,0 0 15,0 0-15,0 0 0,0 0 16,0 0-16,0 0 0,0 0 16,0 0-16,0 0 0,0 0 15,0 0-15,0 0 0,0 0 16,0 0-16,0 0 0,0 0 16,0 0-16,0 0 0,0 0 15,0 0-15,0 0 0,0 0 0,0 0 16,0 0-16,0 0 0,0 0 15,0 0-15,0 0 0,0 0 16,0 0-16,0 0 0,0 0 16,0 0-16,0 0 0,0 0 15,0 0-15,0 0 0,0 0 16,0 0-16,0 0 0,0 0 16,0 0-16,0 0 0,0 0 15,0 0-15,0 0 0,0 0 16,0 0-16,0 0 0,0 0 0,0 0 15,0 0-15,0 0 0,0 0 16,0 0-16,0 0 0,0 0 16,0 0-16,0 0 0,0 0 15,1-6-15,-1 6 0,0 0 16,0 0-16,0 0 0,0 0 0,0 0 16,0 0-16,0 0 15,0 0-15,0 0 0,0 0 16,0 0-16,0 0 0,0 0 15,0 0-15,0 0 0,0 0 0,0 0 16,0 0-16,0 0 0,0 0 16,0 0-16,0 0 0,0 0 15,0 0-15,0 0 0,0 0 16,0 0-16,0 0 0,0 0 16,0 0-16,0 0 0,0 0 0,0 0 15,0 0-15,0 0 16,0 0-16,0 0 0,0 0 15,0 0-15,0 0 0,0 0 16,0 0-16,0 0 0,0 0 0,0 0 16,0 0-16,0 0 0,0 0 15,0 0-15,0 0 0,0 0 16,0 0-16,0 0 0,-2-5 16,2 5-16,0 0 0,0 0 15,0 0-15,0 0 0,0 0 0,0 0 16,0 0-16,0 0 15,0 0-15,0 0 0,0 0 0,0 0 16,0 0-16,0 0 0,0 0 16,0 0-16,0 0 0,0 0 15,0 0-15,0 0 0,0 0 16,0 0-16,0 0 0,0 0 16,0-5-16,0 5 0,0 0 15,0 0-15,0 0 0,0 0 0,0 0 16,0 0-16,0 0 0,0 0 15,0 0-15,0 0 0,0 0 16,0 0-16,0 0 0,0 0 16,0 0-16,0 0 0,0 0 15,0 0-15,0 0 0,0 0 16,0 0-16,0 0 0,0 0 16,0 0-16,0 0 0,0 0 15,0 0-15,0 0 0,0 0 16,0 0-16,0 0 0,0 0 15,0 0-15,0 0 0,0 0 0,0 0 16,0 0-16,0 0 0,0 0 16,-5-3-16,5 3 0,0 0 15,0 0-15,0 0 0,0 0 16,0 0-16,0 0 0,0 0 16,0 0-16,0 0 0,0 0 0,0 0 15,0 0-15,0 0 16,0 0-16,0 0 0,0 0 0,0 0 15,0 0-15,0 0 0,0 0 16,0 0-16,0 0 0,0 0 16,0 0-16,0 0 0,0 0 15,0 0-15,0 0 0,0 0 16,0 0-16,0 0 0,0 0 16,0 0-16,0 0 0,0 0 15,0 0-15,0 0 0,0 0 0,0 0 16,0 0-16,0 0 0,0 0 15,0 0-15,0 0 0,0 0 16,0 0-16,0 0 16,0 0-16,0 0 0,0 0 0,0 0 15,0 0-15,0 0 0,0 0 16,0 0-16,0 0 0,0 0 16,0 0-16,0 0 0,0 0 15,0 0-15,0 0 0,0 0 16,0 0-16,0 0 0,0 0 0,0 0 15,0 0-15,0 0 0,0 0 16,0 0-16,0 0 0,0 0 16,0 0-16,0 0 0,0 0 15,0 0-15,0 0 0,0 0 16,0 0-16,0 0 0,0 0 0,0 0 16,0 0-16,0 0 15,0 0-15,0 0 0,0 0 16,0 0-16,0 0 0,0 0 0,0 0 15,5-2-15,-5 2 0,0 0 16,0 0-16,0 0 0,0 0 16,0 0-16,0 0 0,0 0 15,0 0-15,0 0 0,0 0 16,0 0-16,0 0 0,0 0 16,0 0-16,0 0 0,0 0 15,0 0-15,0 0 0,0 0 16,0 0-16,0 0 0,0 0 15,0 0-15,0 0 0,0 0 16,0 0-16,0 0 0,0 0 0,0 0 16,0 0-16,0 0 0,0 0 15,0 0-15,0 0 0,0 0 16,0 0-16,0 0 0,0 0 16,0 0-16,0 0 0,0 0 15,0 0-15,0 0 0,0 0 0,0 0 16,0 0-16,0 0 15,0 0-15,0 0 0,0 0 0,0 0 16,0 0-16,0 0 0,0 0 16,0 0-16,0 0 0,0 0 15,0 0-15,0 0 0,0 0 0,0 0 16,0 0-16,0 0 16,0 0-16,0 0 0,0 0 15,0 0-15,0 0 0,0 0 16,0 0-16,0 0 0,0 0 0,0 0 15,0 0-15,0 0 0,0 0 16,0 0-16,0 0 0,0 0 16,0 0-16,0 0 0,0 0 15,0 0-15,0 0 0,0 0 16,0 0-16,0 0 0,0 0 16,0 0-16,0 0 0,0 0 15,0 0-15,0 0 0,0 0 16,0 0-16,0 0 0,0 0 15,0 0-15,0 0 0,0 0 0,0 0 16,0 0-16,0 0 0,0 0 16,0 0-16,0 0 0,0 0 15,0 0-15,0 0 0,0 0 16,0 0-16,0 0 0,0 0 16,0 0-16,0 0 0,0 0 0,0 0 15,0 0-15,0 0 16,0 0-16,0 0 0,0 0 0,0 0 15,0 0-15,0 0 0,0 0 16,0 0-16,0 0 0,0 0 16,0 0-16,0 0 0,0 0 15,0 0-15,0 0 0,0 0 16,0 0-16,0 0 0,0 0 16,0 0-16,0 0 0,0 0 15,0 0-15,0 0 0,0 0 0,0 0 16,0 0-16,0 0 0,0 0 15,0 0-15,0 0 0,0 0 16,0 0-16,0 0 0,0 0 16,0 0-16,0 0 0,0 0 15,0 0-15,0 0 0,0 0 0,0 0 16,0 0-16,0 0 16,0 0-16,0 0 0,0 0 15,0 0-15,0 0 0,0 0 16,0 0-16,0 0 0,0 0 0,0 0 15,0 0-15,0 0 0,0 0 16,0 0-16,0 0 0,0 0 16,0 0-16,0 0 0,0 0 15,0 0-15,0 0 0,0 0 16,0 0-16,0 0 0,0 0 16,0 0-16,0 0 0,0 0 15,0 0-15,0 0 0,0 0 0,0 0 16,0 0-16,0 0 0,0 0 15,0 0-15,0 0 0,0 0 16,0 0-16,0 0 0,0 0 16,0 0-16,0 0 0,0 0 15,0 0-15,0 0 0,0 0 16,0 0-16,0 0 0,0 0 16,0 0-16,0 0 0,0 0 0,0 0 15,0 0-15,0 0 0,0 0 16,0 0-16,0 0 15,0 0-15,0 0 0,0 0 16,0 0-16,0 0 0,0 0 0,0 0 16,0 0-16,0 0 0,0 0 15,0 0-15,0 0 0,0 0 16,0 0-16,0 0 0,0 0 16,0 0-16,0 0 0,0 0 15,0 0-15,0 0 0,0 0 0,0 0 16,0 0-16,0 0 0,0 0 15,0 0-15,0 0 0,0 0 16,0 0-16,0 0 0,0 0 16,0 0-16,0 0 0,0 0 15,0 0-15,0 0 0,0 0 16,0 0-16,0 0 0,0 0 16,0 0-16,0 0 0,0 0 15,0 0-15,0 0 0,0 0 0,0 0 16,0 0-16,0 0 0,0 0 15,0 0-15,0 0 0,0 0 16,0 0-16,0 0 0,0 0 16,0 0-16,0 0 0,0 0 15,0 0-15,0 0 0,0 0 16,0 0-16,0 0 0,0 0 16,0 0-16,0 0 0,0 0 15,0 0-15,0 0 0,0 0 0,0 0 16,0 0-16,0 0 0,0 0 15,0 0-15,0 0 0,0 0 16,0 0-16,0 0 0,0 0 16,0 0-16,0 0 0,0 0 15,0 0-15,0 0 0,0 0 16,0 0-16,0 0 0,0 0 16,0 0-16,0 0 0,0 0 0,0 0 15,0 0-15,0 0 0,0 0 16,0 0-16,0 0 0,0 0 15,0 0-15,0 0 0,0 0 16,0 0-16,0 0 0,0 0 16,0 0-16,0 0 0,0 0 15,0 0-15,0 0 0,0 0 16,0 0-16,0 0 0,0 0 16,0 0-16,0 0 0,0 0 15,0 0-15,0 0 0,0 0 0,0 0 16,0 0-16,0 0 0,0 0 15,0 0-15,0 0 0,0 0 16,0 0-16,0 0 0,0 0 16,0 0-16,0 0 0,0 0 15,0 0-15,0 0 0,0 0 0,0 0 16,0 0-16,0 0 16,0 0-16,0 0 0,0 0 15,0 0-15,0 0 0,0 0 16,0 0-16,0 0 0,0 0 0,0 0 15,0 0-15,0 0 0,7 1 16,-7-1-16,0 0 0,6-2 16,-6 2-16,0 0 0,0 0 15,0 0-15,7 2 0,-7-2 16,0 0-16,7 0 0,-7 0 16,0 0-16,6 2 0,-6-2 15,0 0-15,7 1 0,-7-1 16,0 0-16,4-3 0,-4 3 0,0 0 15,0 0-15,7 0 0,-7 0 16,0 0-16,0 0 0,0 0 16,0 0-16,7 2 0,-7-2 15,0 0-15,0 0 0,0 0 16,4 2-16,-4-2 0,0 0 16,0 0-16,0 0 0,0 0 0,0 0 15,0 0-15,0 0 16,0 0-16,0 0 0,0 0 0,0 0 15,0 0-15,0 0 0,0 0 16,0 0-16,0 0 0,0 0 16,0 0-16,0 0 0,0 0 15,0 0-15,0 0 0,0 0 16,0 0-16,0 0 0,0 0 16,0 0-16,0 0 0,0 0 15,0 0-15,0 0 0,0 0 0,0 0 16,0 0-16,0 0 0,0 0 15,0 0-15,0 0 0,0 0 16,0 0-16,0 0 0,0 0 16,0 0-16,0 0 0,0 0 15,0 0-15,0 0 0,0 0 16,0 0-16,0 0 0,0 0 16,0 0-16,0 0 0,0 0 15,0 0-15,0 0 0,0 0 16,0 0-16,0 0 0,0 0 0,0 0 15,0 0-15,0 0 0,0 0 16,0 0-16,0 0 0,0 0 16,0 0-16,0 0 0,0 0 15,0 0-15,0 0 0,0 0 16,0 0-16,0 0 0,0 0 0,0 0 16,0 0-16,0 0 0,0 0 15,0 0-15,0 0 0,0 0 16,0 0-16,0 0 0,0 0 15,0 0-15,0 0 0,0 0 16,0 0-16,0 0 0,0 0 16,0 0-16,0 0 0,0 0 15,0 0-15,0 0 0,0 0 16,0 0-16,0 0 0,0 0 16,0 0-16,0 0 0,0 0 0,0 0 15,0 0-15,0 0 16,0 0-16,0 0 0,0 0 0,0 0 15,0 0-15,0 0 0,0 0 16,0 0-16,0 0 0,0 0 16,0 0-16,0 0 0,0 0 15,0 0-15,0 0 0,0 0 16,0 0-16,0 0 0,0 0 16,0 0-16,0 0 0,0 0 15,0 0-15,0 0 0,0 0 0,0 0 16,0 0-16,0 0 0,0 0 15,0 0-15,0 0 0,0 0 16,0 0-16,0 0 0,0 0 16,0 0-16,0 0 0,0 0 15,0 0-15,0 0 0,0 0 16,0 0-16,0 0 0,0 0 16,0 0-16,0 0 0,0 0 15,0 0-15,0 0 0,0 0 16,0 0-16,0 0 0,0 0 0,0 0 15,0 0-15,0 0 0,0 0 16,0 0-16,0 0 0,0 0 16,0 0-16,0 0 0,-2-7 15,2 7-15,-2-4 0,2 4 16</inkml:trace>
  <inkml:trace contextRef="#ctx0" brushRef="#br1" timeOffset="322708.3926">18730 12664 0,'0'0'0,"0"0"16,0 0-16,0 0 0,0 0 15,0 0-15,0 0 16,3-22-16,-3 22 0,0 0 0,4-19 15,-4 19-15,0 0 0,2-18 16,-2 18-16,0 0 0,0 0 0,-2-24 16,0 17-16,-1 1 0,1 0 15,-1-2 1,-2 1-16,1 0 0,0 1 0,-2-1 16,-1 1-16,1-1 0,-1 1 15,1 1-15,-2 0 16,-1 2-16,-1 1 0,-1 2 15,0-1-15,-3 3 0,-3 3 16,2 0-16,0-2 0,0 4 16,0 1-16,-1 2 0,0 1 15,-6 4-15,-2 3 0,3-1 16,2 1-16,1 0 0,3 0 16,0 2-16,2 0 0,1 1 0,1 2 15,0 3-15,3-2 0,1 0 16,2 0-16,2-3 0,0-2 15,3-1-15,1 1 0,2-3 16,0 1-16,3-3 0,0-2 16,3-5-16,2 0 0,3-3 15,4-2-15,-1-1 0,-2-2 16,5-2-16,2-3 0,3-3 0,-1-2 16,0-2-16,-1-1 0,-1 0 15,-1-1-15,1-3 0,0-3 16,0-1-16,-1 0 0,-1-1 15,-1 2-15,-3-3 0,-1-2 16,1-1-16,-1-1 0,4-4 16,0 1-16,-3 0 0,0-1 15,-2 3-15,-1 1 0,0 1 16,-1 2-16,-2 0 0,-2-2 0,0 0 16,-1 2-16,-1 3 0,0 0 15,-1 0-15,0-1 0,-1 2 16,0 2-16,0 0 0,0-1 15,0 6-15,-1 0 0,-1 2 16,-1 1-16,0 1 0,-1 2 16,0 2-16,0 0 0,0 1 15,0 1-15,0 1 0,0 3 16,-1-2-16,-1 1 0,0 3 16,-1 3-16,0-1 0,0 2 0,-1 2 15,-2 2 1,0 4-16,-2 3 0,-1-1 15,0 1-15,-2 5 0,-1 1 16,1-1-16,1 0 0,-1 0 16,0 4-16,1-2 0,2 1 0,-3 7 15,1 3-15,2-3 16,0-3-16,0 1 0,2 1 16,-1-5-16,0-1 0,1-1 0,0 2 15,1 0-15,0 0 0,1-1 16,0 0-16,2-5 0,1-1 15,1-1-15,0-3 0,1 0 16,1-1-16,3 0 0,0 0 16,0-3-16,-1-1 0,2-2 15,0-1-15,0-4 0,1-3 0,-2 0 16,1 0-16,-2 0 0</inkml:trace>
  <inkml:trace contextRef="#ctx0" brushRef="#br1" timeOffset="323457.7521">19128 12543 0,'0'0'0,"0"0"16,0 0-16,0 0 0,0 0 0,0 0 15,0 0 1,-3 31-16,3-31 0,-6 27 0,6-27 16,-9 31-16,3-13 0,-1 4 15,0 3 1,-3 1-16,-2 0 0,-1-1 0,2 0 16,-1 5-16,1-2 0,1-3 15,3-3-15,-2 3 0,1-4 16,3-6-16,0-2 0,2-3 15,0-2-15,0-1 0,2 0 0,0-4 16,0-1-16,1-2 16,0 0-16,-1-3 0,2-3 15,1-3-15,0-1 0,2-2 0,0-2 16,1 0-16,0 0 0,3-7 16,1-1-16,-1 0 0,1 1 15,0-2-15,1 0 0,-1 1 16,0 2-16,1-5 0,0 0 15,-2 3-15,0 1 0,-1 2 16,-1 1-16,2 2 0,0 4 0,-1 1 16,2 2-16,-1 3 0,0 2 15,3 0-15,2 0 16,-1 2-16,-1 1 0,1 2 0,0 2 16,1 1-16,-2-1 0,1 4 15,0 1-15,-1 1 0,0 0 16,-1 2-16,-1 4 0,-3-1 15,0 0-15,-3 2 0,-2 0 16,-2 2-16,-1 0 0,-3 1 16,0 1-16,-1-1 0,1-1 0,-3 4 15,0 1-15,1-2 0,0-3 16,1 1-16,-1 1 16,0-4-16,1-1 0,1-1 0,2-1 15,1 0-15,1-2 0,2-1 16,1-1-16,1 0 0,1-1 0,1 0 15,2-1-15,2 0 16,0-1-16,6-3 0,2-1 16,2 0-16,0-4 0,2-1 15,2-3-15,-2-2 0,-1 0 0,0 0 16,-4 1-16,-3 1 0</inkml:trace>
  <inkml:trace contextRef="#ctx0" brushRef="#br1" timeOffset="323636.3002">19869 12707 0,'0'0'0,"0"0"16,0 0-16,0 0 0,0 0 0,0 0 16,0 0-16,0 0 0,0 0 15,0 0-15,0 0 0,0 0 16,0 0-16,0 0 0,0 0 15,0 0-15</inkml:trace>
  <inkml:trace contextRef="#ctx0" brushRef="#br1" timeOffset="327508.3292">20987 12178 0,'0'0'0,"0"0"0,0 0 16,0 0-16,0 0 0,-22 18 0,22-18 15,-22 21-15,22-21 0,-28 30 16,8-8-16,1-1 0,0 1 0,-5 12 15,1 4-15,1 0 16,1-2-16,-6 19 0,0 6 16,5-5-16,3-5 0,1 11 15,4 7-15,4-5 0,4-4 0,3 5 16,4-4-16,7-3 0,4-4 16,5-3-16,4-2 0,0-6 15,1-6-15,-7-9 0,-4-9 16,-3-5-16</inkml:trace>
  <inkml:trace contextRef="#ctx0" brushRef="#br1" timeOffset="328180.512">21456 13090 0,'0'0'0,"5"-10"0,0-2 16,2-3-16,-1-3 0,2-7 15,0-2-15,-2-2 0,0 0 0,-1-8 16,-1 2-16,-2 3 0,-1 1 16,-4 2-16,-3 2 15,-2 4-15,1 2 0,-4 2 0,-3 3 16,0 4-16,0 3 0,-3 4 16,1 2-16,-2 4 0,-2 2 15,-1 5-15,-2 4 0,2 1 16,2 2-16,2 5 15,0 5-15,3 4 0,1 3 16,4-3-16,3-5 0,3 9 16,3 0-16,0-5 0,2-4 0,2-3 15,1-2-15,2-3 0,0-2 16,8-3-16,5-2 16,-5-3-16,0-1 0,3-7 0,2-5 15,1 1-15,0 0 0,2-6 16,3-4-16,-3-2 0,-4-2 15,5-7-15,-1-1 0,0-1 16,0-3-16,-3-2 0,-1-3 16,-4 2-16,-3 3 0,3-8 15,-2 0-15,-3 6 0,-1 2 0,-2 0 16,0-1-16,-2 5 0,0 3 16,-1 3-16,-1 1 0,1 2 15,-2 3-15,0 6 0,-1 3 16,-1 3-16,0 1 0,0 3 15,-2 5-15,0 2 0,0 0 0,-3 7 16,0 4-16,-1 1 16,0-1-16,-2 6 0,-1 5 15,1-2-15,1-2 0,-1 4 0,0 3 16,0 0-16,1 0 0,-2 8 16,1 2-16,2-6 0,0-3 15,3-2-15,1 1 0,0-6 16,2-2-16,0-4 0,2-4 15,-1-4-15,1-4 0,1-3 16,2-2-16,0-3 0,3-1 0,-2 0 16,0 0-16,-2 0 0</inkml:trace>
  <inkml:trace contextRef="#ctx0" brushRef="#br1" timeOffset="328491.639">22166 12668 0,'0'0'16,"0"0"-16,0 0 0,0 0 16,0 0-16,0 0 0,0 0 15,0 0-15,0 0 0,-22 19 0,22-19 16,-25 10-16,25-10 16,-32 13-16,12-6 0,1-1 0,1 0 15,-1 0-15,0 2 0,3-2 16,-1 1-16,-2 2 0,3 1 15,1-1-15,2-3 0,2 3 16,3-2-16,4 0 0,2-1 0,3 1 16,3 2-1,5-1-15,5 2 0,9 5 0,1-1 16,2 0-16,3-3 0,1-2 16,-1-1-16,2-1 0,-6-2 15,-6 0-15</inkml:trace>
  <inkml:trace contextRef="#ctx0" brushRef="#br1" timeOffset="328908.1895">22535 12761 0,'0'0'0,"0"0"0,0 0 16,0 0-16,0 0 0,-24 15 0,24-15 15,-24 14-15,24-14 0,-28 17 16,12-6-16,2 0 0,1 1 16,0 1-16,1 2 0,3 1 15,3 0-15,0 3 0,3-1 16,2-1-16,2 0 0,8-1 16,5 0-16,3-3 0,0-1 15,1-2-15,1-3 0,2 0 0,1-2 16,6-3-1,3-4-15,-6-3 16,0-2-16,1 0 0,-2-1 0,-5-4 16,-2-1-16,-4-1 0,-2-2 0,-4 0 15,-4-2-15,-3 2 0,-3-1 16,-5 0-16,-3-1 0,-4 1 16,-3-1-16,-8 0 15,-6-1-15,-3 3 0,0 3 16,-4 1-16,4 4 0,8 2 0,5 1 15,5 0-15</inkml:trace>
  <inkml:trace contextRef="#ctx0" brushRef="#br1" timeOffset="329891.6685">22797 12408 0,'0'0'0,"0"0"15,0 0-15,16 22 0,-16-22 0,16 30 16,-4-9-16,3 3 0,0 0 15,4 10-15,-3 2 0,2 8 16,-5 1-16,-2-1 0,-3 0 16,-3 6-16,-3-4 0,-6 0 15,-4 1-15,-3-4 0,-2-4 0,-2 0 16,-3-1-16,-3 2 0,1-5 16,-6-3-16,-5-2 0,3-5 15,3 0-15,5-3 0,4 0 16,4-6-16,3-4 0,2-2 15</inkml:trace>
  <inkml:trace contextRef="#ctx0" brushRef="#br1" timeOffset="330591.3931">23616 13421 0,'0'0'0,"0"0"16,0 0-16,0 0 0,0 0 0,26-11 15,-26 11-15,27-5 16,-9 4-16,4-2 0,3 2 16,1-1-16,0 1 0,13-2 15,2 1-15,5-2 0,4 0 16,9 1-16,8 1 16,8-1-16,-6 2 0,13-3 0,13 2 15,0 2-15,0 2 0,13 2 16,-2-1-16,37 1 0,-16-1 0,-8 2 15,-4 0-15,-7 1 0,-5 0 16,1 2-16,3-1 0,-4 5 16,-3 2-16,2 0 0,-1 0 15,-4-2-15,-3 0 0,1-2 16,1 1-16,-7 1 0,-3 1 0,1 0 16,1 1-16,-7-1 15,-6 1-15,-5-2 0,0 1 16,-6-5-16,-5-2 0,-6-1 15,-4 1-15,-5-1 0,-3-1 0,-10 2 16,-7 2-16,-4-2 0,-3 1 16,0-4-16,-2-2 0,-1-2 15,-2 0-15,-6 5 0,-4 4 16,1-3-16,-2 0 0,0-3 16</inkml:trace>
  <inkml:trace contextRef="#ctx0" brushRef="#br1" timeOffset="331577.4944">23812 14365 0,'0'0'0,"0"0"16,2-32-16,1 16 0,2 0 0,2-16 15,3-8-15,0 0 16,1 2-16,5-14 0,3-12 16,-1 1-16,-1 1 0,4-13 0,2-2 15,0 8-15,1 6 0,4-16 16,-1-1-16,-1 6 0,-2 5 15,20-34-15,3 7 0,-8 11 16,-6 7-16,7 1 0,5 0 16,-5 7-16,-4 6 0,7-3 15,6 2-15,-7 4 0,-5 4 0,4-3 16,1-2-16,-4 8 0,0 6 16,5-2-16,4-3 0,-5 7 15,-4 4-15,4 3 0,3 1 16,-6 1-16,-1 2 0,3 1 15,2 0-15,-7 6 0,-4 3 16,7 1-16,5 3 0,-8 6 0,-4 2 16,2 7-16,3 6 15,-2-4-15,-1 1 0,-3-1 0,-1 4 16,7 4-16,5 6 0,0 8 16,1 7-16,-6 0 0,-3 0 15,1 2-15,0 0 0,4 7 16,2 5-16,-5 2 0,-1 0 15,-3 1-15,-2 1 0,2 7 16,2 6-16,-3-2 0,-3 1 0,1-2 16,0 1-16,0 5 15,-1 3-15,-2 8 0,0 3 16,3-3-16,2-3 0,0 3 16,-1 4-16,-1-1 0,1 0 0,1 3 15,1 2-15,-5-1 0,-4-2 16,1 3-16,1 1 0,3-1 15,-1-2-15,-1 5 0,-2 2 16,-2-1-16,-1-3 0,4 5 16,4 3-16,-6-8 0,-3-6 0,-6-3 15,-1-3-15,-5-3 0,-1-5 16,0 1-16,-2 0 16,2 0-16,-1-5 0,1-1 0,0-2 15,-2-9-15,1-3 0,0 0 16,1 2-16,1-7 0,0-6 15,1 0-15,1-4 0,-2-1 16,-1-3-16,-4-1 0,-1 1 16,-1-7-16,0-4 0,-4-6 15,-5-5-15,5 1 0,1-2 0,2 2 16</inkml:trace>
  <inkml:trace contextRef="#ctx0" brushRef="#br1" timeOffset="333661.8029">25701 10546 0,'0'0'15,"0"0"-15,0 0 0,0 0 0,7 22 16,-7-22-16,6 29 0,-3-12 16,0 4-16,0 0 0,-1 7 15,-1-2-15,0 3 0,-2 13 16,-1 4-16,-3-3 0,0-3 15,-4 10-15,-2-4 0,2-6 16,1-9-16,2-8 0</inkml:trace>
  <inkml:trace contextRef="#ctx0" brushRef="#br1" timeOffset="333776.9694">25599 11785 0,'0'0'0,"0"10"16,0 2-16,0 2 0,0 3 0,0 8 15,0 4-15,0 1 0,-1 0 16,0 10-16,-1 1 0,0-7 15,0-7-15,1-4 16</inkml:trace>
  <inkml:trace contextRef="#ctx0" brushRef="#br1" timeOffset="333941.975">25552 13010 0,'0'0'0,"0"0"15,0 16-15,0-2 0,0 1 0,-1 2 16,0 3-16,-2 5 0,0 1 16,0-4-16,1-4 0,-1-2 15</inkml:trace>
  <inkml:trace contextRef="#ctx0" brushRef="#br1" timeOffset="334049.0993">25465 13896 0,'0'0'0,"0"0"16,0 0-16,-6 21 0,6-21 0,-4 18 16,3-11-16,0 0 0</inkml:trace>
  <inkml:trace contextRef="#ctx0" brushRef="#br1" timeOffset="334208.6312">25450 14428 0,'0'0'0,"0"0"16,0 0-16,0 25 0,0-25 0,0 0 0,-2 30 16,0-19-16,0-2 0,-2 3 15,1-4-15,0 2 0,-1-3 16,2 0-16</inkml:trace>
  <inkml:trace contextRef="#ctx0" brushRef="#br1" timeOffset="336393.6233">14842 13865 0,'0'0'0,"0"0"0,0 0 0,0 0 15,0 0-15,0 0 0,0 0 16,0 0-16,10 23 0,-10-23 16,0 0-16,9 29 0,-9-29 0,3 30 15,-2-10-15,-1 0 0,0 0 16,-1 2-16,-2 3 16,-1 0-16,1 0 0,-3 8 15,0 2-15,-1-4 0,1-1 0,-3 3 16,0 0-16,1-4 0,1-1 0,0-4 15,1-1-15,2-4 16,0-1-16,0-6 0,2 1 16,0-6-16,1 0 0,0-5 15,1-2-15,-3-2 0,3-1 0,0-4 16,0-4-16,2-2 0,0 1 0,1-5 16,1-2-16,1 0 15,0-1-15,3-3 0,1 0 16,0 1-16,1-3 0,2-3 15,0-3-15,0 3 0,-1 2 0,1 0 16,1-2-16,0 2 0,-1 3 16,2 2-16,3 3 15,-2 2-15,-1 2 0,1 1 16,-2 0-16,-1 3 0,-1 2 0,1 3 16,0 2-16,-1 3 0,-1 2 15,2 4-15,2 2 0,-4 0 16,0 2-16,-1 4 0,0 4 15,0-1-15,0 1 0,-1 6 16,-2 2-16,-1 1 0,-2 0 0,0 2 16,1 3-16,-2-2 15,-1 1-15,-1-1 0,-1 0 16,0-5-16,0-3 0,-3 3 16,0 0-16,1-9 0,-1 0 0,1-4 15,-1 1-15,0-6 0,1 0 16,0-3-16,0-1 0,1 1 15</inkml:trace>
  <inkml:trace contextRef="#ctx0" brushRef="#br1" timeOffset="336575.6778">15524 14105 0,'0'0'16,"0"0"-16,19-1 0,-3 0 0,2-1 15,3 2-15,3 0 0,6 0 16,3-2-16,-3 1 0,-2 1 16,-3 1-16,-1 1 0,1 1 15,-5-2-15,-4 1 0</inkml:trace>
  <inkml:trace contextRef="#ctx0" brushRef="#br1" timeOffset="336715.8459">15535 14369 0,'0'0'0,"0"0"0,0 0 16,0 0-16,0 0 0,34 16 0,-15-11 15,3-1-15,2-2 0,2 1 16,4-1-16,-5 1 0,-2-2 16,-3 2-16</inkml:trace>
  <inkml:trace contextRef="#ctx0" brushRef="#br1" timeOffset="337608.2896">16379 13934 0,'0'0'0,"0"0"0,0 0 16,0 0-16,0 0 0,0 0 0,0 0 16,23 5-16,-23-5 15,33 7-15,-33-7 0,41 8 0,-19-5 16,1 3-16,2 0 0,1 3 15,2-2-15,7 3 0,0 0 16,-2 0-16,-1 1 0,6 1 16,-2-1-16,-3-1 0,-2 0 0,-3-2 15,-4 0-15,-5-1 0,-4-2 16,-3-1-16,-2-2 0,-1-1 16,-2 0-16,-3 1 15,-2 1-15,-2-3 0,1 3 0,-3-1 16,-2 0-16,-1 0 0,0-2 15,-3 0-15,-1 0 0,-2 0 16,-1 0-16,0 0 0,0 0 16,-1 1-16,-1 1 0,-3 2 15,-2 0-15,0 0 0,2 0 16,-2 2-16,1 1 0,2 4 16,-1-4-16,1 4 0,-1 3 15,-1 0-15,0-1 0,0 3 0,0 2 16,2 3-16,-1-1 0,0 5 15,0 0-15,2 2 0,-1 1 16,0 1-16,-2-1 0,1 1 16,2-4-16,0 4 15,-2 3-15,3-4 0,1-3 0,-1 3 16,2-2-16,2-1 0,3-1 0,-1-2 16,1-1-16,3-6 0,-1-1 15,2 0-15,0-3 0,1 0 16,0-4-16,2 0 0,0-2 15,-1 0-15,1-4 0,-1 2 16,1 0-16,0-3 16,-2 1-16,2-1 0,-2 0 15,2-3-15,0-1 0,0 0 0,1-3 16,0-1-16,0-2 0,0 0 16,0 2-16,-1 2 0</inkml:trace>
  <inkml:trace contextRef="#ctx0" brushRef="#br1" timeOffset="346842.5744">15093 15539 0,'0'0'0,"0"0"0,0 0 15,1-20-15,-1 20 0,3-18 16,-3 7-16,0-1 0,-2-1 0,0-1 16,-1 0-16,-1-1 0,-2 1 15,-6-3-15,-6 2 16,-2 1-16,-2 2 0,-4 2 0,-4 0 16,0 2-16,1 2 0,-9 2 15,1 4-15,1-1 0,3-2 16,3 6-16,3 1 0,5 0 15,4 3-15,4 3 0,2-2 16,3 5-16,3-1 0,5 5 16,3 2-16,4-2 0,2 1 0,6 4 15,5 3-15,0 0 0,-1 0 16,8 0-16,5 3 16,-4 1-16,-2-4 0,1 7 0,-5-4 15,-2-2-15,-2-2 0,-5-2 16,-3-1-16,-4 0 0,-3 0 0,-4-2 15,-4 1-15,-3-5 16,-2-3-16,-9 0 0,-6-1 16,4-6-16,0 1 0,-1-3 15,-2-1-15,4-2 0,3 0 0,0-2 16,5 0-16,2 2 0</inkml:trace>
  <inkml:trace contextRef="#ctx0" brushRef="#br1" timeOffset="347291.7554">15245 15792 0,'0'0'15,"0"0"-15,0 0 0,41 2 16,-41-2-16,45 5 0,-16-3 16,-1 3-16,-2 1 0,8 1 15,1 0-15,-6 2 0,-2-2 16,-1 1-16,-4 0 0,-4-2 0,-4 1 15,-4-2-15,-3 4 0,-6-2 16,-4 1-16,-3-2 16,-2 0-16,0 0 0,-2-1 0,0 1 15,-1-2-15,-1 3 0,-3 1 16,-1 1-16,-2-1 0,0 3 16,2-1-16,0 2 0,3 2 15,1-1-15,0 2 0,1 3 16,0 3-16,0 1 0,0 3 0,-2 7 15,0 0-15,1 1 0,0 0 16,0 1-16,-1 1 16,1 0-16,0 0 0,-2 6 0,2-1 15,2-2-15,3-1 0,-1-1 16,1-2-16,2-3 0,1-2 16,1-2-16,1-1 0,0-3 15,-1-3-15,2-5 0,0-2 16,0-3-16,1-4 0,2-9 15,3-6-15,0-8 0,3-4 0,-1 4 16,-2 2-16,0 3 0</inkml:trace>
  <inkml:trace contextRef="#ctx0" brushRef="#br1" timeOffset="348075.7198">16194 15230 0,'0'0'0,"0"0"0,0 0 16,0 0-16,0 0 0,0 0 0,0 0 15,6 31-15,-6-31 0,5 26 16,-5-26-16,4 35 0,-2-20 15,0 3-15,0 2 0,0-1 16,0 2-16,0 1 0,0-1 16,0 4-16,0-1 0,0-5 0,0-1 15,1-4-15,-2 0 0,0-3 16,-1-4-16,1-3 0,1-2 16,1-4-16,1-2 0,-1-3 15,1-3-15,0 2 0,-2-2 16,1-1-16,1 2 0,0-4 15,0-2-15,1 1 0,-1 1 0,2-1 16,-1 3-16,1 0 16,0 0-16,2 1 0,1 2 0,1 1 15,1-4-15,3 5 16,4 4-16,1 0 0,0 1 0,0 1 16,0 1-16,0 3 0,0 2 15,1-2-15,1 3 0,-3 1 16,-2 2-16,-2-3 0,-4 1 15,-4-1-15,-1 0 0,-9 0 16,-6 4-16,-3-1 0,-3-2 16,-6 2-16,-6-1 0,-1-1 15,0 0-15,-12 1 0,-3-3 16,-2 1-16,0 0 0,-9 2 0,0-1 16,1 0-16,0-2 0,2 1 15,2 1-15,-3-1 0,6-1 16,9-1-16,9-1 0,7-1 15,5 0-15,6-2 0,3 1 16,5-1-16,3-1 0,6 4 16,7-4-16,3 2 0,6-1 0,9-1 15,8 2-15,2 0 0,1-2 16,14 0-16,3 0 0,1 3 16,-1-2-16,11 5 0,-3 0 15,-8-4-15,-6 1 0,4 3 16,-2-1-16,-12 2 0,-8 3 0,-8-4 15,-6-1-15,-8-2 16,-4-2-16,-5-1 0,-4 0 16,-3-3-16,-6-1 0,4 2 15,0 0-15,2 1 0</inkml:trace>
  <inkml:trace contextRef="#ctx0" brushRef="#br1" timeOffset="348292.7013">16085 15762 0,'0'0'0,"0"0"0,0 0 15,0 0-15,-3 23 0,3-23 0,-2 23 16,1-8-16,-1-1 0,1 3 16,0 0-16,-1-1 0,-1 1 15,1 3-15,1-2 0,1-2 16,2 1-16,2-5 0,0-3 15,1-4-15,2-2 0,-3-2 16,0 0-16,-1 1 0</inkml:trace>
  <inkml:trace contextRef="#ctx0" brushRef="#br1" timeOffset="348595.0035">16230 15767 0,'0'0'0,"0"0"15,0 0-15,0 0 0,0 0 0,0 0 16,0 0-16,5 23 16,-5-23-16,2 24 0,-2-24 15,2 37-15,-1-16 0,0 4 16,0 2-16,-1 4 0,0-1 16,0 18-16,0 4 15,-1-2-15,0-2 0,0 13 0,0 10 16,-1-6-16,0-6 0,-2 4 0,1-5 15,0-5-15,-1-6 0,1-3 16,0-4-16,-1-6 0,1-6 16,0-7-16,1-5 0,-1-6 15,1-3-15,0-11 0,0-8 16,0-8-16,2-6 0,0 6 16,0 4-16,0 4 0</inkml:trace>
  <inkml:trace contextRef="#ctx0" brushRef="#br1" timeOffset="349009.179">16504 15890 0,'0'0'16,"0"0"-16,0 0 0,0 0 0,0 0 0,0 0 16,0 0-16,32 16 0,-32-16 15,24 19-15,-24-19 0,24 31 16,-13-13-16,-1 2 0,-1 1 15,-2 1-15,-2 3 0,1 5 16,-2 0-16,-1-5 0,-2-4 16,-1-2-16,-1-4 0,-1 0 15,0-2-15,-4-1 0,-1-2 16,-3-2-16,-1-3 0,0-5 16,0-1-16,0-5 0,0-1 0,0-2 15,0-1-15,0 0 0,0-4 16,-1 1-16,0-1 0,2 1 15,3 1-15,1 0 0,1 1 16,2-1-16,3 1 0,2 0 16,1 2-16,1 0 0,2-2 15,0 1-15,2 1 0,2 2 16,1 0-16,3 2 0,4 1 16,1 1-16,0 1 0,-2 1 15,1 1-15,-3-3 0,0 2 0,-3-2 16,-1 3-16,-2-1 0</inkml:trace>
  <inkml:trace contextRef="#ctx0" brushRef="#br1" timeOffset="349225.1844">16910 15894 0,'0'0'15,"0"0"-15,0 0 0,34 6 16,-16-1-16,7 0 0,3-3 0,11 3 15,2-1-15,-2 1 0,0 2 16,8 0-16,0 1 0,-5-1 16,-5-2-16,-5-1 0,-4-3 15,-2-4-15,-5-2 0,-8-4 16,-3-3-16,-1 2 16,-2 2-16,-2 1 0</inkml:trace>
  <inkml:trace contextRef="#ctx0" brushRef="#br1" timeOffset="349462.4121">17165 15719 0,'0'0'0,"0"0"0,0 0 16,-6 21-16,6-21 0,-10 24 0,5-8 16,1 5-16,-2 1 15,1 2-15,-1 2 0,1 7 0,1-1 16,-1-1-16,2 1 0,-2 11 15,1 0-15,2-6 0,2-3 16,0-2-16,1-2 0,-1-1 16,-1 1-16,0-8 0,0-3 0,-1-4 15,2-3-15,0-6 0,0-4 16,0-2-16,0 4 0,0-4 16</inkml:trace>
  <inkml:trace contextRef="#ctx0" brushRef="#br1" timeOffset="349662.2328">17268 16160 0,'0'0'0,"0"0"15,0 0-15,0 0 0,0 0 0,21 20 16,-21-20 0,12 24-16,-12-24 0,10 27 0,-6-11 15,1 0-15,-2 1 0,-1 0 16,-1 0-16,-2-1 0,-1-1 0,-2 0 15,-1-2-15,1-2 0,1-1 16,-1-3-16</inkml:trace>
  <inkml:trace contextRef="#ctx0" brushRef="#br1" timeOffset="349844.2388">17636 16763 0,'0'0'0,"0"0"0,0 0 16,0 0-16,0 0 0,0 0 0,0 0 16,0 0-16</inkml:trace>
  <inkml:trace contextRef="#ctx0" brushRef="#br0" timeOffset="381042.5301">31259 3547 0,'0'0'16,"0"0"-16,0 0 0,-28-15 0,15 9 16,-4 0-16,-3 0 0,-8-4 0,-4 1 15,-4 0-15,-2 1 16,-3 2-16,-2-1 0,-14 0 0,-3 2 15,-9 1-15,1 1 0,-1 3 16,-1 1-16,-7 2 0,4 2 16,1 3-16,0 4 0,-6 3 15,4 0-15,2 4 0,2 0 16,-23 13-16,14-4 0,4 2 0,3 2 16,5-2-16,2 0 0,3 3 15,3 2-15,5 1 0,5 0 16,-2 0-16,-1 2 0,8-1 15,5 2-15,2 2 0,1-3 16,5 1-16,5-1 0,3-2 16,3 1-16,0 2 0,-1 2 0,8-4 15,3 1-15,5-2 0,3 2 16,2 1-16,1 2 16,0 0-16,0-1 0,5 1 15,6-1-15,3 2 0,4-3 0,-1 2 16,2 0-16,-3-2 15,-2-4-15,6 2 0,5 1 0,-7-16 16,7 2-16,5 4 0,2-3 16,1-1-16,3-2 0,4 4 15,1 2-15,1-3 0,1-1 0,28 5 16,-1-7-16,-4 1 16,-2-3-16,-1-3 0,-1-2 15,-3-2-15,0-1 0,5-2 0,4-2 16,2-4-16,2-1 0,0 3 15,0 2-15,-3-6 0,-4-4 16,4-3-16,2 0 0,-1 1 16,-2 0-16,1 1 0,-1-1 15,1-3-15,0 0 0,2-7 0,0-1 16,-6 1-16,-3 1 0,-3-5 16,-1-2-16,-1 1 0,1 2 15,2-1-15,3-2 0,-4-3 16,-2-3-16,-4-1 0,-2 0 15,-1 4-15,-1 2 0,-3-7 16,-2-6-16,-2 4 0,-1 3 0,-7-4 16,-3-2-16,-4 1 15,-4 1-15,2 0 0,1-3 0,-4 2 16,-3 2-16,-4-4 0,-3-2 16,5 2-16,1 0 0,-4 1 15,-4-2-15,-2-1 16,-2-3-16,-3 0 0,-4 3 15,-1 10-15,1-4 0,-4 1 0,-1-4 16,-3 0-16,-2-1 0,-4-2 16,-3-1-16,3 0 0,0 1 15,-4 2-15,-2-3 0,-2 2 16,-2 1-16,-4-1 0,-1-2 16,-3 4-16,-1 2 0,-3-2 0,-1-1 15,-4 3-15,-1 2 0,-2-1 16,-2 0-16,0 2 0,-1 0 15,-27-9-15,2 5 0,7 5 16,4 4-16,-2-2 0,-4 0 16,0 2-16,-1 2 0,-1 6 15,0 6-15,4 0 0,3 3 0,-4 0 16,-4 4-16,1-3 0,-1 0 16,-1 5-16,-2 5 0,-1-1 15,0 1-15,-2 5 0,-1 1 16,-2 5-16,-2 4 0,-1 7 15,0 3-15,26-7 0,17-9 16,12-5-16</inkml:trace>
  <inkml:trace contextRef="#ctx0" brushRef="#br0" timeOffset="390145.9814">13941 11401 0,'0'0'0,"0"0"0,0 0 0,0 0 15,0 0-15,27 5 0,-27-5 16,28 4-16,-28-4 0,33 4 15,-12-1-15,2 1 0,3-1 0,3 1 16,6 1-16,5 2 0,0-2 16,15 2-16,5 0 0,-3-2 15,-1 0-15,13 0 0,-1 2 16,-2 2-16,-2 0 0,14 2 16,4 1-16,-6-3 0,-2 1 0,15 0 15,3 2-15,-7-3 16,-5 0-16,44 4 0,-5-1 15,-13-2-15,-10-2 0,9-1 0,6-3 16,-9 3-16,-5 0 16,14 4-16,9 7 0,-23-6 15,-14-4-15,10 0 0,10 3 16,0-4-16,-1-2 0,6 3 0,6 1 16,-12 1-16,-7 1 0,12 1 15,7-2-15,-10-2 0,-4 0 16,7 2-16,6 3 0,-8-3 0,-7-2 15,9 2-15,6 2 16,-11-1-16,-5-1 0,10 2 0,7 1 16,-6-1-16,-5-1 15,8 1-15,2 0 0,-19-1 0,-13 2 16,10 0-16,8 0 0,-5-4 16,-2-2-16,5 2 0,3 2 15,-7-3-15,-6-2 0,0 1 16,1 0-16,-6-2 0,-5-1 0,2-1 15,3 0-15,-6-1 16,-3-1-16,-4 1 0,0 0 0,-12 0 16,-7 0-16,4 1 0,4 0 15,-6 1-15,-5-1 0,-3 0 16,-3-1-16,-8-2 0,-4-2 16,0 4-16,-2 5 0,-6-2 15,-4-1-15,-6 0 0,-5-2 16,-6-2-16,-4 2 0,1-2 15,0 0-15,3 0 0</inkml:trace>
  <inkml:trace contextRef="#ctx0" brushRef="#br0" timeOffset="396035.9366">24780 12321 0,'0'0'0,"0"0"0,0 0 16,0 0-16,0 0 0,0 0 16,4 30-16,-4-30 0,0 0 0,-1 37 15,1-37-15,-3 36 16,0-19-16,-3 1 0,-1 1 15,2-3-15,-1-2 0,2-1 16</inkml:trace>
  <inkml:trace contextRef="#ctx0" brushRef="#br0" timeOffset="396196.3429">24749 13135 0,'0'0'0,"0"0"0,0 0 0,3 22 15,-3-22-15,-1 24 0,1-24 16,-3 29-16,0-13 0,-2 0 16,0-1-16,0-2 0,2-3 15,0-1-15,-1-2 0,2 0 16</inkml:trace>
  <inkml:trace contextRef="#ctx0" brushRef="#br0" timeOffset="396676.9843">26242 12599 0,'0'0'0,"0"0"0,0 0 16,0 0-16,6 23 0,-6-23 15,4 21-15,-4-21 0,1 29 0,-2-11 16,0 2-16,-1 1 0,0-2 15,-3 2-15,-2-1 16,-1 3-16,-1-4 0,2-3 0,2-2 16,-1-2-16</inkml:trace>
  <inkml:trace contextRef="#ctx0" brushRef="#br0" timeOffset="396861.9342">26194 13296 0,'0'0'0,"0"0"16,0 0-16,0 0 0,0 0 0,6 28 16,-6-28-16,0 0 15,6 26-15,-5-16 0,-1 0 16,0 0-16,-1-1 0,0 0 0,-2-1 16,1-1-16,-1-1 0,1-1 15,-1 0-15,1-1 0</inkml:trace>
  <inkml:trace contextRef="#ctx0" brushRef="#br0" timeOffset="397510.8416">24588 13756 0,'0'0'0,"0"0"0,0 0 16,0 0-16,0 0 0,0 0 16,0 0-16,0 0 0,0 0 15,0 0-15,31 5 16,-31-5-16,26 9 0,-26-9 16,30 13-16,-16-5 0,0 1 15,-3 0-15,-2 0 0,-3-1 16,-1 2-16,-2-2 0,-2 1 0,-5 0 15,-5 0-15,-2-1 0,-1 0 16,-4-1-16,-2 0 0,-2 0 16,0 0-16,0 0 0,0-2 15,3 0-15,4-1 0,2-1 16,2 2-16,3-3 0,0 1 0,6-3 16,7 1-16,2 0 15,3 1-15,4-1 0,5 0 16,0 2-16,1 0 0,1 0 0,2 2 15,-3 0-15,-1 1 0,4 4 16,-1 0-16,-4 0 0,-2 0 16,-6 1-16,-3 2 0,-4-2 15,-2 0-15,-6 0 16,-3 1-16,-1-2 0,0 0 0,-1 3 16,-3 2-16,0-4 0,0 1 15,-5 1-15,1 1 0,4-4 0,2-1 16,2-1-16,2-2 15,0 0-15</inkml:trace>
  <inkml:trace contextRef="#ctx0" brushRef="#br0" timeOffset="397793.8699">26181 14092 0,'0'0'0,"0"0"0,0 0 0,4 25 16,-4-14-16,0 3 0,-1 1 15,-2 1-15,0 0 0,-2 5 16,-2 0-16,1-1 0,1-2 0,-1 0 15,1-4-15,2 0 0,0-5 16,1 0-16,0-2 0,1-1 16</inkml:trace>
  <inkml:trace contextRef="#ctx0" brushRef="#br0" timeOffset="397993.6084">26433 14174 0,'0'0'0,"0"0"0,0 0 15,2 29-15,-2-29 0,2 30 0,-1-9 16,-2 1-16,-1 3 0,-3 7 16,-3 4-16,1-7 0,2-4 15,0-4-15</inkml:trace>
  <inkml:trace contextRef="#ctx0" brushRef="#br0" timeOffset="400743.4796">22874 15176 0,'0'0'0,"0"0"0,0 0 16,0 0-16,0 0 0,-9 28 15,9-28-15,-4 32 0,4-32 0,-4 35 16,0-13-16,1 0 15,0 0-15,-2 7 0,0 1 16,-1-3-16,2 1 0,-1-3 16,1 2-16,0-5 0,-1-3 0,2 1 15,1-4-15,0-6 0,-1-2 0,1-1 16,0 0-16,1-4 16,1-3-16,0-3 0,1-8 15,0 0-15,0 1 0,2-4 16,2-1-16,-2-4 0,2-1 0,-1-3 15,1-4-15,1 5 0,-1-2 16,4-5-16,2-1 16,1 0-16,1 3 0,0 3 0,0 3 15,-1-1-15,0 4 0,-1 0 16,-1 0-16,-1 3 0,-1 3 0,0 4 16,-1 1-16,1 6 15,1 1-15,0 4 0,-1 4 16,0-1-16,0 0 0,0 3 15,-2 1-15,1 6 0,-1 1 0,0 8 16,-3 2-16,-2-3 0,-1-3 16,-1 3-16,0 3 0,0-2 15,0-2-15,-1 1 0,-2 0 16,1 0-16,1-3 0,0-1 16,0-4-16,-1-3 0,2-5 0,0 1 15,0-3-15,1-1 16</inkml:trace>
  <inkml:trace contextRef="#ctx0" brushRef="#br0" timeOffset="400926.5867">23384 15226 0,'0'0'0,"0"0"15,0 0-15,34-4 0,-34 4 0,32 0 16,-11 0-16,0 4 15,0-1-15,-1 1 0,-3-1 16,2 1-16,-4-1 0,-1 0 0,-3-2 16,-2 2-16</inkml:trace>
  <inkml:trace contextRef="#ctx0" brushRef="#br0" timeOffset="401076.5909">23325 15487 0,'0'0'15,"0"0"-15,0 0 0,0 0 0,37 10 16,-14-4-16,7-1 16,-1-1-16,0-2 0,2-1 15,-5 3-15,-4-4 0</inkml:trace>
  <inkml:trace contextRef="#ctx0" brushRef="#br0" timeOffset="401476.8263">23976 15472 0,'0'0'15,"0"0"-15,0 0 0,0 0 0,0 0 16,0 0-16,35-11 0,-35 11 16,38-6-16,-12 6 0,6-2 15,5 0-15,2 2 0,18 2 16,3 2-16,12 1 0,-3-2 0,15 4 16,1-1-16,-7 1 15,-4-1-15,12 10 0,-2-1 16,3 3-16,-9-3 0,31 9 15,-12-2-15,-21-4 0,-15-1 0,-4-3 16,-4-2-16,-13-3 0,-8-4 16,-1 4-16,-1 0 15,-11-2-15,-7 0 0,-19-4 0,-11-2 16,1-3-16,-2-4 0,7 1 16,3 3-16,3-1 0</inkml:trace>
  <inkml:trace contextRef="#ctx0" brushRef="#br0" timeOffset="401845.8321">24334 15647 0,'0'0'0,"0"0"15,0 0-15,26 4 0,-26-4 0,26 7 16,-26-7-16,38 11 15,-16-4-15,1 4 0,2 1 16,1-1-16,-1 1 0,5 3 0,-3 3 16,-4-1-16,-3-2 0,-2 6 15,-8-3-15,-9 0 0,-5 0 16,-11 1-16,-6 0 0,-4-2 16,-4-1-16,-4 2 0,-3 0 15,0-2-15,1-2 0,0 2 16,5 2-16,7-3 0,4-2 0,6-1 15,4-2-15,5 1 0,3-2 16,8-2-16,9-2 0,5 2 16,4-4-16,7-2 0,6-1 15,-4-3-15,-2-1 0,3-7 16,-2-3-16,-7 3 0,-7 2 0,-3 2 16</inkml:trace>
  <inkml:trace contextRef="#ctx0" brushRef="#br0" timeOffset="402342.8961">23941 14708 0,'0'0'0,"0"0"15,0 0-15,0 0 0,0 0 16,0 0-16,26 9 16,-26-9-16,23 16 0,-23-16 0,26 28 15,-14-15-15,-1 1 0,-2 3 16,-2 0-16,0 1 0,-3 3 0,-5 4 16,-4 0-16,-3-5 15,-2-1-15,0-3 0,0 2 16,0-2-16,3-4 0,0 1 15,1-2-15,1-3 0,2-1 0,-1-1 16,1-1-16,2-2 0,1-3 16,7 1-16,5 1 0,0-4 15,2 1-15,6 1 0,0 0 16,0 0-16,-2-3 0,2 4 16,0 2-16,-2 0 0,-2 0 0,-1 4 15,-3 0-15,-2-2 16,-1 2-16,-4 3 0,-3 1 15,-3-1-15,-2 0 0,-5-2 0,-3 2 16,0-2-16,0 0 0,0-1 16,-1 0-16,1-3 0,0 2 15,-1-6-15,0 0 0,2-3 16,2 3-16,1 0 0</inkml:trace>
  <inkml:trace contextRef="#ctx0" brushRef="#br0" timeOffset="402526.9018">24502 15025 0,'0'0'0,"0"0"16,0 0-16,41 1 0,-22 2 0,6-2 15,6-1-15,11 3 0,0 4 0,9 0 16,1-2-16,-7 1 16,-4 1-16,2 0 0,-4-3 15,-8 0-15,-6-2 0,-6-4 16,-5-5-16,-4-1 0,-2-5 0,-3 5 15,0 2-15,-2 1 0</inkml:trace>
  <inkml:trace contextRef="#ctx0" brushRef="#br0" timeOffset="402726.907">24785 14934 0,'0'0'0,"0"0"0,0 0 16,-3 20-16,3-20 0,-4 19 15,4-19-15,-5 32 0,3-15 16,0 2-16,0 2 0,-1-3 0,2 3 16,0 1-16,0 3 0,-1-1 15,0-3-15,2-3 0,1-6 16,1-1-16,0-4 0,0-1 16,1 1-16,-2-3 0</inkml:trace>
  <inkml:trace contextRef="#ctx0" brushRef="#br0" timeOffset="402943.9116">25177 14919 0,'0'0'0,"0"0"0,0 0 16,0 0-16,0 0 0,3 21 15,-3-21-15,0 23 0,0-23 16,-1 31-16,-1-10 0,0-3 15,-2 1-15,0 2 0,0 1 0,-3 9 16,0 2-16,2-2 16,-1 1-16,3-6 0,1-1 0,0 0 15,-1-4-15,1-4 0</inkml:trace>
  <inkml:trace contextRef="#ctx0" brushRef="#br0" timeOffset="403360.2948">25544 14886 0,'0'0'0,"0"0"0,0 0 0,0 0 16,0 0-16,-1 25 0,1-25 15,-6 22-15,6-22 0,-6 29 16,3-11-16,-2 0 0,1 3 16,-2 0-16,1 0 0,-2 5 0,0 2 15,2 1-15,1 3 16,1-7-16,2 0 0,0-4 16,0-3-16,0-4 0</inkml:trace>
  <inkml:trace contextRef="#ctx0" brushRef="#br0" timeOffset="403626.7312">26072 15404 0,'0'0'0,"0"0"16,26 4-16,-26-4 0,34 7 15,-13-1-15,3 1 0,7 2 16,0-2-16,1 3 16,0-2-16,-6 2 0,-4-3 0,0 0 15,-4-3-15,-4 2 16</inkml:trace>
  <inkml:trace contextRef="#ctx0" brushRef="#br0" timeOffset="403793.8033">26034 15662 0,'0'0'0,"0"0"16,0 0-16,0 0 0,25 20 15,-25-20-15,38 16 0,-14-6 16,3 0-16,3-2 0,2 1 15,10 0-15,0-3 0,-7-1 16,-5 0-16,-5-3 0</inkml:trace>
  <inkml:trace contextRef="#ctx0" brushRef="#br0" timeOffset="404376.9273">26866 15287 0,'0'0'15,"0"0"-15,0 0 0,23 14 0,-23-14 16,30 14-16,-11-4 0,2-2 16,2 3-16,1 3 0,3-1 15,4 3-15,-2-2 0,1 1 16,1 2-16,3 0 0,-3-1 0,-3-2 15,-4 0-15,-3-3 0,-3-1 16,-4 0-16,-2-2 0,-3-1 16,-1 0-16,-4-3 0,0-2 15,-1 0-15,-3-2 0,1 2 16,-4-4-16,0 2 0,-2 0 0,-2 0 16,-1 0-16,0-1 15,-1 1-15,-2 0 0,-1 0 16,-1 1-16,1-1 0,-4 6 15,-2-2-15,-1 4 0,-1 2 0,1-1 16,-2 0-16,1 5 0,1 0 16,-2 1-16,-1 3 0,-2 2 15,-4 2-15,-4 4 0,3 4 16,1 2-16,1 1 0,-1 0 16,-2 3-16,-1 5 0,4-2 15,0 1-15,3-1 0,1 0 0,1 2 16,-2 1-16,4-4 15,3-3-15,3-4 0,2-2 16,2 0-16,3-3 0,1-4 0,3-1 16,1-3-16,0-3 0,1-2 15,0 0-15,1-2 16,0-3-16,0-2 0,0-3 0,0 1 16,0-2-16,0-2 0,0 0 15,0-10-15,0 5 16,0 0-16,0 1 0</inkml:trace>
  <inkml:trace contextRef="#ctx0" brushRef="#br0" timeOffset="405176.8953">24774 16752 0,'0'0'15,"0"0"-15,0 0 0,0 0 0,-1-29 16,1 29-16,-6-25 16,-1 11-16,-2-1 0,-4 0 0,-5 0 15,-7-3-15,-3 2 0,-3 1 16,-3 2-16,-3 3 0,-3 2 16,-5 0-16,4 3 0,5 4 15,4 2-15,-2 2 0,4 2 16,8 2-16,5 2 0,11 4 15,6 2-15,4-1 0,4 2 0,7 1 16,6 3-16,2 0 0,3-2 16,4 9-16,2 2 0,-1-2 15,-1-2-15,-3-1 0,-3 2 16,-5-2-16,-4-1 0,-5 0 16,-3 0-16,-4-4 0,-2-2 0,-11-2 15,-8-1-15,-1-2 16,-4-2-16,-4-2 0,-6-3 15,1 0-15,0 0 0,5-6 0,4-3 16,5 0-16,3 1 0,4 1 16</inkml:trace>
  <inkml:trace contextRef="#ctx0" brushRef="#br0" timeOffset="405610.1249">24971 16871 0,'0'0'16,"0"0"-16,0 0 0,33 3 0,-33-3 16,33 7-16,-13-3 0,1 1 15,1-1-15,3 1 0,-1 2 16,-3 0-16,-2 1 0,-1-3 16,-2-1-16,-2 0 0,-1-1 15,-5 2-15,-1 2 0,-4-3 0,0 0 16,-5-1-16,0 2 15,-1 0-15,0 1 0,-5 0 0,-3 1 16,0 0-16,-1 0 0,-5 5 16,1 3-16,-2 4 0,0 1 15,-1 1-15,-2-1 0,0 1 16,-1 1-16,-4 8 0,3 3 16,2-2-16,1-3 0,0 6 15,1 4-15,0-2 0,1-3 0,-1 7 16,2 2-16,2-7 0,3-4 15,2 0-15,3-1 16,0-2-16,2-2 0,-1-3 0,2-3 16,0-4-16,2-4 0,0-6 15,1-3-15,3-7 0,1-5 16,4-6-16,3-7 0,-2 5 16,-2 3-16,0 3 0</inkml:trace>
  <inkml:trace contextRef="#ctx0" brushRef="#br0" timeOffset="406276.1056">25746 16369 0,'0'0'16,"0"0"-16,0 0 0,0 0 0,0 0 15,0 0-15,0 0 16,11 23-16,-11-23 0,7 18 0,-7-18 16,6 31-16,-3-14 0,1-1 15,-2 0-15,0-2 0,-1-1 16,1 1-16,1 1 0,-1-2 16,0 0-16,0-2 0,-1-3 15,0-1-15,1-1 0,1-1 16,2-2-16,1-2 0,-1-1 0,3-3 15,1-2-15,0 1 16,0-1-16,-1 0 0,2-1 0,0-1 16,1 0-16,3-1 0,1-1 15,2 2-15,0 0 0,4-2 16,-1 3-16,-2-1 0,-3 0 0,2 2 16,0 3-16,0 1 15,-3 1-15,-1 2 0,-1 1 16,-3 2-16,-1 1 0,-4 1 0,-1 0 15,-8 1-15,-5-1 16,-6 1-16,-6 0 0,-1 0 0,-2 0 16,-2-1-16,-4 1 0,-9 1 15,-1-1-15,-3 0 0,-3 0 16,3 0-16,3-2 0,-5 3 16,3 0-16,4-1 0,4-2 15,7-2-15,6-1 0,6 1 16,3 1-16,7 0 0,2 2 0,9-3 15,4-1-15,7 1 0,6 0 16,7 2-16,4-1 0,6 4 16,5 2-16,6 1 0,0-2 15,2 4-15,2 1 0,-7 0 16,-4-1-16,5 0 0,-2-2 16,-7-1-16,-7-2 0,-7-2 15,-5 0-15,-6-4 0,-3-1 0,-6-2 16,-5 0-16,-5-5 0,-5-1 15,4 2-15,1 0 0,1 2 16</inkml:trace>
  <inkml:trace contextRef="#ctx0" brushRef="#br0" timeOffset="406510.8624">25733 16848 0,'0'0'0,"0"0"15,0 0-15,-13 26 16,13-26-16,-12 27 0,7-12 0,-1-1 16,1 0-16,-1-1 0,1-1 0,0-1 15,1 1-15,0-1 16,0-1-16,1-1 0,1-1 16,1-4-16,1-1 0,0-3 15,1-3-15,0 1 0,-1 2 0,1-4 16</inkml:trace>
  <inkml:trace contextRef="#ctx0" brushRef="#br0" timeOffset="406810.2606">25822 16805 0,'0'0'0,"0"0"0,0 0 0,0 0 16,0 0-16,0 0 0,0 0 15,0 0-15,9 27 0,-9-27 16,0 0-16,1 36 0,-1-36 0,-2 35 15,-2-14-15,0 3 0,-2 4 16,1 3-16,-1 2 0,-1 10 16,-1 0-16,-1 11 0,0 1 15,1-2-15,-1-4 0,-1 10 16,0-2-16,0-7 0,0-4 0,0 1 16,1-2-16,-1-1 15,1-9-15,2-9 0,0-6 16,3-7-16,2-2 0,-1-5 15,1-3-15,4-11 0,3-10 16,1-3-16,4-7 0,-2 5 16,-1 5-16,-2 2 0</inkml:trace>
  <inkml:trace contextRef="#ctx0" brushRef="#br0" timeOffset="407176.7371">26079 16990 0,'0'0'0,"0"0"16,0 0-16,0 0 0,0 0 0,0 0 16,0 0-16,12 30 0,-12-30 15,4 23-15,-4-23 0,2 31 16,-4-16-16,1-1 0,-1 0 16,-1 0-16,0 0 0,-3 0 15,-1-1-15,1-3 16,-1-1-16,-1-2 0,1 0 0,-1-4 15,-1-1-15,1-2 0,0-1 16,0-1-16,1-1 0,2 0 16,-1-2-16,2 0 15,1-2-15,0 1 0,1 1 16,0 1-16,1 0 0,1-1 16,2 1-16,2 1 0,4-1 15,1 2-15,1 0 0,1 3 16,1 1-16,0 1 0,1-1 0,3 1 15,3 0-15,-2 0 0,0 0 16,2-1-16,-4 0 0,-2 0 16</inkml:trace>
  <inkml:trace contextRef="#ctx0" brushRef="#br0" timeOffset="407376.8495">26414 17027 0,'0'0'0,"0"0"16,0 0-16,41 4 0,-41-4 16,37 10-16,-12-1 0,0 0 15,0 2-15,7 3 0,-1 0 16,-1-1-16,-1-1 0,4-1 16,-2-1-16,-6-2 0,-4-2 0,-3-1 15,-4-1-15,-3-1 16</inkml:trace>
  <inkml:trace contextRef="#ctx0" brushRef="#br0" timeOffset="407594.9605">26592 17120 0,'0'0'0,"0"0"0,-7 17 16,2-6-16,-1 1 0,-3 4 15,-2 4-15,-4 4 0,-1-2 0,0 4 16,-1 2-16,2 0 0,0 0 16,-1 4-16,2-2 0,1-3 15,2-2-15,1-3 0,2-2 16,2-5-16,3-5 0,0-2 16,0-2-16,1-1 0</inkml:trace>
  <inkml:trace contextRef="#ctx0" brushRef="#br0" timeOffset="407776.9664">26716 17438 0,'0'0'16,"0"0"-16,0 0 0,0 0 16,8 26-16,-8-26 0,4 24 0,-2-9 15,-2 1-15,-2 0 0,-1 1 16,-1-1-16,-1-3 0,1 0 15,1-3-15,-1-1 0</inkml:trace>
  <inkml:trace contextRef="#ctx0" brushRef="#br0" timeOffset="409176.2652">27692 11848 0,'0'0'0,"-13"-22"0,-7-5 16,-5-8-16,-5-5 0,-16-15 0,-17-13 15,-36-30-15,-1 5 0,-4 7 16,-4 4-16,-3 14 0,0 11 15,-7-1-15,-5 2 0,7 8 16,2 6-16,-8 6 0,-6 1 16,-1 11-16,-1 5 0,-5 5 15,-3 7-15,8 4 0,5 6 0,-3 5 16,-1 5-16,5 5 16,3 4-16,-12 16 0,-7 9 15,25-7-15,18-1 0,6 7 0,4 4 16,0 8-16,1 6 0,1 11 15,1 3-15,7 1 0,4-4 16,3 11-16,3 6 0,10 1 16,7 5-16,1 3 0,0 2 15,2 0-15,-1 1 0,4 8 16,3 6-16,1-2 0,-1 2 0,-3 8 16,-2 7-16,2-11 15,1-8-15,-2 14 0,-1 11 16,5-6-16,3-4 0,5 10 15,4 7-15,4-10 0,4-6 0,0 8 16,-1 6-16,5-5 0,4-2 16,4 9-16,3 7 0,2-13 15,2-8-15,5 14 0,5 8 16,5-15-16,3-14 0,10 7 16,5 4-16,-1-11 0,1-9 0,11 7 15,7 3-15,5-12 16,4-8-16,6 4 0,5 3 0,-7-9 15,-3-7-15,11 4 0,10 1 16,0-6-16,1-6 0,10-1 16,9-1-16,-10-15 0,-5-8 15,9-6-15,6-4 0,-1-3 16,1-4-16,1-8 0,2-5 16,-4-1-16,-2-2 0,3-10 0,3-7 15,-3-7-15,-2-4 0,-4-8 16,-4-5-16,3-5 0,1-4 15,6-5-15,4-4 0,-2 0 16,1-1-16,-2-4 0,0-3 16,-4-4-16,-1-2 0,3-6 15,2-3-15,1-10 0,-2-7 0,-1-4 16,1-4-16,-7 0 0,-2-1 16,-1-5-16,2-3 15,-6 0-15,-6 0 0,3-12 16,0-8-16,-6 6 0,-3 5 0,1-5 15,0-2-15,-6 2 0,-3 2 16,-2-11-16,-3-8 0,-8 5 16,-4 2-16,1-10 0,3-8 15,-11 11-15,-7 6 0,2-12 16,0-8-16,-5 11 0,-4 8 16,-5-12-16,-3-7 0,-3 15 15,0 11-15,-3-15 0,0-11 16,-10 8-16,-4 6 0,-6-4 0,-2-5 15,-3 10-15,-2 4 0,-3-5 16,-3-6-16,-2 7 0,-1 5 16,-10-7-16,-8-4 0,3 10 15,1 7-15,-9-7 0,-4-5 16,-2 14-16,0 9 0,-5-2 16,-4 0-16,0 6 0,0 4 0,-8-4 15,-7-4-15,-1 10 0,1 5 16,-10 0-16,-5 1 0,-1 7 15,1 3-15,-20 2 16,-14 0-16,2 6 0,0 1 0,40 18 16,24 14-16,19 7 0</inkml:trace>
  <inkml:trace contextRef="#ctx0" brushRef="#br0" timeOffset="433578.0832">6826 5715 0,'0'0'0,"0"0"0,0 0 15,7-21-15,-7 21 0,4-16 0,-2 7 16,-1 0-16,-1 0 0,-1 0 15,0 0-15,-2-2 0,-1 2 0,-4 1 16,-2 2-16,-5 1 0,-2 0 16,-4 2-16,-1 1 15,-9 1-15,-1 3 0,2-1 0,-1 2 16,3-1-16,0 1 0,-5 4 16,2-3-16,5 4 0,2 0 15,5 2-15,2 1 0,2 1 16,5-1-16,0 2 0,3 1 15,5 0-15,0-1 0,5-3 16,5 3-16,2-1 0,2 1 0,1-1 16,1 3-16,1-1 0,0 0 15,5 1-15,2 0 0,-1 0 16,0 1-16,-3-2 0,-6 1 16,-2-1-16,-2 0 0,-2 0 15,-2-1-15,-4 3 0,-3-2 16,-5-5-16,-3 0 0,-2 0 15,-1 3-15,-3-3 0,-2 4 16,-5-2-16,0 0 0,1-1 16,1-3-16,4-2 0,4 1 0,2-3 15,2-2-15,2 2 0</inkml:trace>
  <inkml:trace contextRef="#ctx0" brushRef="#br0" timeOffset="434027.4116">6829 5929 0,'0'0'0,"0"0"0,0 0 16,28 0-16,-28 0 0,26 4 0,-11 1 15,-1 1-15,0 1 0,0 0 16,-2 2-16,0 3 0,-2-4 16,-5 3-16,-1-1 0,-6 4 15,-1-3-15,-5 3 0,-6-2 16,-1 1-16,-2 2 0,1-3 15,-3 1-15,1-2 0,2-1 0,0-3 16,2 0-16,2-3 0,1 0 16,3 2-16,2-2 0,2-1 15,2-1-15,2-2 0,5 2 16,-1-5-16,1 2 0,5-2 16,3 0-16,6-1 0,3 0 15,-2 1-15,1 3 0,-1-2 16,-1 1-16,-2 1 0,0 1 15,-3 1-15,0 2 0,-3 3 16,-2 0-16,-2 1 0,-3-2 0,-4 5 16,-3-1-16,-3 1 0,0 0 15,-6 0-15,0 4 0,-4 1 16,-3-1-16,1-1 0,-2-3 16,1 0-16,3-1 0,0-2 15,3-1-15,-2 0 0,4 0 16,-1-3-16,4-1 0,0-3 15,1 3-15,2-2 0</inkml:trace>
  <inkml:trace contextRef="#ctx0" brushRef="#br0" timeOffset="434244.4156">7362 5927 0,'0'0'0,"0"0"0,23-5 16,-4 2-16,0 0 0,13-1 0,5 0 15,2 0-15,-1 1 0,5 3 16,-3 0-16,-5 0 0,-3 0 0,-3 0 16,-8-4-16,-7 4 0,-2-3 15,-2 1-15</inkml:trace>
  <inkml:trace contextRef="#ctx0" brushRef="#br0" timeOffset="434411.234">7350 6091 0,'0'0'0,"0"0"16,0 0-16,23-8 0,-23 8 15,33-7-15,-8 4 0,3 2 16,1 1-16,11-3 0,3-1 0,-6 0 15,-6 1-15,-5 0 0</inkml:trace>
  <inkml:trace contextRef="#ctx0" brushRef="#br0" timeOffset="434844.6633">8610 5715 0,'0'0'0,"0"0"0,0 0 15,0 0-15,0 0 0,-15-18 0,15 18 16,-24-7-16,6 5 0,-3 2 16,-3 0-16,-2 2 0,0 0 0,-7 3 15,1 1-15,2-1 16,2 2-16,4-1 0,2 1 0,3 0 15,4 0-15,5 2 0,6 2 16,4 0-16,3 3 0,4 0 16,2-2-16,6 1 0,1 1 15,4-3-15,1 0 0,4 3 16,-1 2-16,-3-2 0,-3-1 16,0 1-16,-1 0 15,-6 4-15,-4 0 0,-3-4 16,-4 1-16,-5-3 0,-3 1 0,-1-2 15,-4 2-15,-4-2 0,-4 0 16,-1 0-16,0-1 0,2-3 16,2-2-16,2 1 0,1-2 0,4-1 15,4-6-15,0 3 16,1 0-16,2 0 0</inkml:trace>
  <inkml:trace contextRef="#ctx0" brushRef="#br0" timeOffset="435077.8958">8761 5992 0,'0'0'16,"0"0"-16,0 0 0,0 0 0,1 23 16,-1-23-16,0 21 0,0-21 15,-1 23-15,0-10 0,0 1 16,0-2-16,0 1 0,0-2 15,0 3-15,-2-6 0,2 2 0,0-2 16,0-1-16,0 0 0,1-3 16,1-1-16,1 0 0,1-2 15,-3-1-15,2 3 0</inkml:trace>
  <inkml:trace contextRef="#ctx0" brushRef="#br0" timeOffset="435246.9005">9059 6006 0,'0'0'0,"0"0"15,0 0-15,0 0 0,0 0 0,-4 24 16,4-24-16,-5 25 0,5-25 16,-6 32-16,2-11 0,0-3 15,-1 5-15,-1-3 0,1-3 16,1-2-16</inkml:trace>
  <inkml:trace contextRef="#ctx0" brushRef="#br2" timeOffset="442244.7579">5903 5451 0,'0'0'0,"0"0"15,0 0-15,0 0 0,-6-20 0,6 20 16,0 0-16,-2-20 0,2 14 15,0 0-15,0 1 16,1 1-16,0 1 0,2 3 0,0 2 16,0 3-16,1 0 0,-2 4 15,1 2-15,-2 1 0,1 1 0,1 3 16,-1 4-16,0 1 16,0 2-16,2 8 0,-1 5 15,0-1-15,-3 0 0,-2 12 16,1 0-16,1-4 0,1 0 0,-4 8 15,-3 1-15,-2-1 16,2-2-16,-5 4 16,0 5-16,2-5 0,2-7 0,1 1 15,0-5-15,2-6 0,-1 0 16,1-6-16,1-3 0,-1-2 16,1 0-16,0-3 0,-3-1 15,3 0-15,1-3 0,-1-6 16,1 2-16,-1-4 0,1-4 0,1-5 15,1-1-15,0 0 0,0 3 16,0-3-16,0 0 16,0 0-16,1 0 0,1-3 0,1 2 15,1-1-15,-1-2 0,3 0 16,3-2-16,2 2 0,4-3 16,0 0-16,1 0 0,0-1 15,1 1-15,4 3 0,0-2 16,5 2-16,0-1 0,2-1 15,0-1-15,2 1 0,4 1 0,3 2 16,2-1-16,-1 1 0,1-1 16,1 3-16,-3-1 0,3 1 15,1-3-15,8 1 0,-1 1 16,0 1-16,2 2 0,2 1 16,3-2-16,3 0 0,-2-2 0,1 2 15,0 2-15,-1-2 0,-4 1 16,1-1-16,0 2 15,8-1-15,-1-1 0,1 0 16,1 3-16,-7-2 0,-1-1 0,2 0 16,2 0-16,6 0 0,0 2 15,31-1-15,-8-2 16,-15 1-16,-10 1 0,-2-2 0,2-1 16,2 1-16,2-3 0,-1 2 15,0 4-15,-7-1 0,-5-1 16,0-3-16,4 2 0,0-1 0,0 1 15,-6 2-15,-3 1 16,0 1-16,1-2 0,-6 2 16,-5-2-16,1-1 0,0 0 0,-4 2 15,-2-1-15,-1-1 0,0-1 16,-1 1-16,-1 1 0,-18 0 16,0 2-16,0-3 0,0-1 15,-3-2-15,-2 3 0,-3-1 0</inkml:trace>
  <inkml:trace contextRef="#ctx0" brushRef="#br2" timeOffset="443315.2481">5968 5364 0,'0'0'0,"0"0"16,0 0-16,0 0 0,0 0 0,25-7 16,-25 7-16,29-3 15,-29 3-15,39-2 0,-15 1 16,1 1-16,3-1 0,9 1 0,4 1 16,0 0-16,1-1 0,13 1 15,3 1-15,0 0 0,-3 2 16,14-3-16,1-1 0,-5 0 15,-3 1-15,14 0 0,1 2 16,-3-1-16,-6-1 0,14 0 16,-1 0-16,-9-1 0,-6 0 0,34-1 15,-7-1-15,-10 2 0,-10 0 16,3-2-16,2-2 0,-4 6 16,-2 3-16,2-6 0,3-5 15,-9 4-15,-6 3 0,5 2 16,5 3-16,-9-5 0,-7-2 0,3-1 15,3 0-15,-8 0 0,-4 2 16,2 2-16,2 0 16,-6-2-16,-4 1 0,-1 1 15,0 0-15,-3 0 0,-4 0 0,0-1 16,-3-1-16,-2 2 0,-3 0 16,3 1-16,1 1 0,-6-2 15,-7-2-15,-1 2 0,-1 2 16,-9-1-16,1-1 0,1 3 15,0 2-15,-3 0 0,-2-1 0,1-1 16,-1 0-16,-1 1 16,-1-2-16,-1 3 0,1 4 0,0-1 15,-1-2-15,-1 4 0,-1 2 16,1 2-16,0-3 0,-1 4 16,-2 3-16,1 0 0,0 3 15,-3 2-15,0 5 0,0-3 16,0 1-16,0 3 0,-1-1 15,3 3-15,-2-1 0,1 10 16,-1-2-16,1-3 0,0 0 0,-2-3 16,1 4-16,-1-2 15,1-4-15,-2 3 0,1 1 0,-1-4 16,2-3-16,0 3 0,1-3 16,1-7-16,1-1 0,0-3 15,0-1-15,0-2 0,0-4 16,0 2-16,1-5 0,0-1 15,0 1-15,0-2 0,0-3 16,0-3-16,0 1 0,0-1 16,0 0-16,0 0 0,0 4 0,0-4 15,0 3-15,0-3 0</inkml:trace>
  <inkml:trace contextRef="#ctx0" brushRef="#br2" timeOffset="444378.1624">10101 5848 0,'0'0'0,"0"0"16,0 0-16,0 0 0,0 0 0,0 0 16,0 0-16,17-17 0,-17 17 0,0 0 15,26-11-15,-26 11 0,22-5 16,-7 2-16,2 1 0,2-2 16,2 1-16,1 1 0,1-2 15,2 2-15,4 1 0,10-1 16,2 4-16,0-2 0,2-2 15,13 2-15,2 2 0,-2-2 16,-1 0-16,13 0 0,-1-4 16,-1 4-16,-1-3 0,12 3 15,1-2-15,-5 2 0,0 2 0,9-2 16,-4 0-16,-4 3 0,-3-1 16,29 3-16,-9-1 0,-9-2 15,-7 3-15,1-1 0,0-4 16,0 0-16,1 0 0,1-4 15,0 0-15,-3 8 0,-2 3 16,0 0-16,-2-3 0,-6 0 0,-4-1 16,1-1-16,-1 3 15,2-4-15,0 2 0,0 0 16,-1-2-16,-8 2 0,-5-2 0,4 1 16,1-2-16,-1 0 0,-2 1 15,-5 2-15,-3-3 0,0 1 16,0 0-16,-4 1 0,-4-2 15,-4 1-15,-2 1 0,-1-2 16,2 4-16,-8-1 0,-4-3 0,-5 1 16,-4 2-16,-3-3 0,-1 0 15,1 0-15,-1-2 0,-2 2 16,-3 0-16,-2 3 16,-4 0-16,-4 0 0,-4-1 0,6 0 15,0-2-15,2 1 0</inkml:trace>
  <inkml:trace contextRef="#ctx0" brushRef="#br2" timeOffset="445163.9233">9943 6147 0,'0'0'0,"0"0"16,0 0-16,0 0 0,0 0 0,0 0 16,30-14-16,-30 14 0,23-6 15,-23 6-15,37-5 0,-16 2 16,1-1-16,2 1 0,4-1 15,0 0-15,2 1 0,13-1 16,2 1-16,-2-1 0,-2 1 0,15 3 16,4-1-16,-3-2 0,-2 1 15,15-3-15,1 1 0,-4 1 16,-6-3-16,13 1 0,1-2 16,-3 3-16,-3 4 0,13-3 15,1-1-15,-12 0 0,-7 1 16,37 0-16,-3 4 0,-17 1 15,-10 2-15,4-4 0,3 3 16,-3-2-16,-2 2 0,3 0 16,4-2-16,-5 2 0,-3-2 0,7-2 15,2-2-15,-8 2 0,-6-2 16,6 1-16,3 2 0,-9 2 16,-5 1-16,3 1 0,3 0 15,-5-1-15,0-3 0,0 0 16,0 0-16,-9 3 0,-6-2 0,3-1 15,4 0-15,-6 3 0,-4 1 16,-3-4-16,-1 0 16,-9-2-16,-6 0 0,4-1 0,2-1 15,-5 4-15,-4 3 0,-8-2 16,-4 2-16,-1-3 0,0 0 16,-7 0-16,1 0 0,-4 0 15,2-2-15,0 0 0,0-1 16,-1-1-16,1 1 0,-4 0 15,0 0-15,2 3 0,-2-1 0,2 1 16,-2-2-16,2 2 0</inkml:trace>
  <inkml:trace contextRef="#ctx0" brushRef="#br2" timeOffset="445678.6302">13687 5690 0,'0'0'0,"0"0"0,0 0 16,0 0-16,25 7 0,-25-7 0,0 0 16,30 11-16,-30-11 0,32 13 15,-12-6-15,0 2 0,0-1 16,2 2-16,1 0 0,7 2 15,0-2-15,-3 4 0,0 0 16,-2 0-16,-1-2 0,1 1 16,-1-4-16,-2 0 0,-1 0 0,2 2 15,-3 1-15,-7-4 0,-2 0 16,-1 1-16,-1 0 0,-2 1 16,-2 0-16,-1 1 0,-1-1 15,-3 3-15,-1-1 0,-5 0 16,-4 1-16,-3-2 0,-3 3 15,-1-1-15,-3 1 0,-4-1 16,-4 1-16,-6 0 0,0 4 16,-3-4-16,-1-2 0,1 2 15,3 1-15,1-2 0,1 1 0,-3-3 16,2 0-16,3-1 0,4 1 16,5-3-16,3-1 0,4-1 15,3-2-15,3 0 0,2-1 16,2 1-16,1 3 0,1-3 15,2 4-15,3-2 0,2-2 16,0-1-16,-2 1 0,0-1 0</inkml:trace>
  <inkml:trace contextRef="#ctx0" brushRef="#br2" timeOffset="447294.7794">16433 5767 0,'0'0'0,"0"0"0,0 0 15,0 0-15,0 0 0,8-19 0,-8 19 16,-2-14-16,-2 7 0,-1-1 16,-3 1-16,-3 3 0,-2-1 15,-6 3-15,-5 0 0,-2 2 16,-1 2-16,-13 2 0,-3 3 15,-1-2-15,0 0 0,-8 6 16,4-2-16,2 0 0,3 0 0,-3 0 16,5 1-16,9-2 0,7 0 15,5-1-15,5 3 0,4-3 16,4 0-16,6 1 0,3 0 16,5 1-16,3-2 0,6 0 15,6-2-15,0 1 0,1 1 0,6 0 16,4 1-16,-1 0 15,-1 1-15,8 2 0,-1 0 16,-5-1-16,-3-2 0,-2 2 16,-3 1-16,-4-1 0,-3-2 0,-6 2 15,-3 1-15,-6-3 0,-2 2 16,-6 1-16,-5 3 0,-6-2 16,-3 1-16,-4 1 0,-4-3 15,-2 1-15,0-1 0,0 1 16,-2-1-16,0 0 0,4 0 0,6-4 15,5 0-15,5-3 0,4-4 16,3 0-16,0 0 0,1 0 16</inkml:trace>
  <inkml:trace contextRef="#ctx0" brushRef="#br2" timeOffset="447544.0725">16508 5972 0,'0'0'16,"0"0"-16,0 0 0,0 0 0,0 0 16,-1 29-16,1-29 0,-4 22 15,4-22-15,-9 25 0,1-10 16,0 1-16,1-2 0,-1-2 16,-1 3-16,1-4 0,1 1 0,-2 0 15,1 2-15,3-4 16,0-2-16,2-2 0,2-2 15,1-3-15,2 2 0,0-3 0,-2 0 16,2 3-16</inkml:trace>
  <inkml:trace contextRef="#ctx0" brushRef="#br2" timeOffset="447778.0732">16785 6040 0,'0'0'0,"0"0"0,0 0 16,0 0-16,0 0 0,0 0 0,-14 25 16,14-25-16,0 0 0,-19 25 15,19-25-15,-13 22 0,6-11 16,1 2-16,1-2 0,-1-3 16,1 3-16,-1-1 0,2-3 15,1 0-15,-1 0 0,3-3 16,1-1-16,0-3 0,1-3 0,0 0 15,1 2-15,-2 1 0</inkml:trace>
  <inkml:trace contextRef="#ctx0" brushRef="#br2" timeOffset="447944.1119">17107 5990 0,'0'0'16,"8"-3"-16,3-1 0,3 0 0,3 1 15,9-1-15,4 1 16,2 3-16,1-2 0,8 0 0,-2-1 16,-7 0-16,-5 2 0,-5-2 15</inkml:trace>
  <inkml:trace contextRef="#ctx0" brushRef="#br2" timeOffset="448411.1068">18304 5740 0,'0'0'16,"0"0"-16,0 0 0,0 0 0,0 0 16,0 0-16,-1-25 0,1 25 15,0 0-15,-19-17 0,4 13 16,-1-2-16,-2 3 0,-3 1 15,-3-2-15,0 3 0,-1-1 0,-7 2 16,1 2-16,2 0 0,0 3 16,1 0-16,3-1 0,3 3 15,3-2 1,5 4-16,3 0 0,3 0 0,4-2 16,3 0-16,3 1 0,3 0 15,3 1-15,2 2 0,1-4 16,1 6-16,0 1 0,3-1 0,0 1 15,1-3-15,0 1 0,-1 0 16,-1 1-16,-2 0 0,-2 1 16,-2 0-16,-3 0 0,-5-2 15,-3 1-15,-4 1 0,-3-3 16,0 4-16,-1-1 0,-2 1 16,-1-2-16,-3 2 0,-1-4 0,-4 3 15,1 0-15,4-4 0,1-2 16,5-5-16,3-3 15,2 0-15,2 0 0,-1 0 0</inkml:trace>
  <inkml:trace contextRef="#ctx0" brushRef="#br2" timeOffset="448861.9026">18343 5954 0,'0'0'0,"0"0"0,0 0 16,0 0-16,31 1 0,-31-1 15,25 3-15,-11 1 0,-1 1 0,-1 0 16,-1 2-16,-1 1 0,-2 2 16,-3-2-16,-2 2 0,-3-1 15,-2 1-15,-3 0 0,-3 0 16,-4 1-16,-2 0 0,-6 0 16,0 0-16,1-1 0,1 0 0,1-2 15,0-1-15,2-2 16,0 1-16,3-3 0,2 1 15,3-1-15,1-2 0,4 2 0,2-3 16,2 0-16,3 1 0,0-1 16,2 0-16,3 0 0,2 0 15,2 0-15,3 0 0,4 2 16,-2-1-16,0 3 0,-1-1 16,-1 1-16,1 2 0,-1 1 15,-1 0-15,-4-2 0,-2 3 0,-3 1 16,-4 1-16,-3 1 0,-3 0 15,-3 0-15,0 1 0,-3 1 16,-2-2-16,-5 3 0,-1-4 16,-2-1-16,0 1 0,3 0 15,0-2-15,2 2 0,0-3 16,2 0-16,1-3 0,1 0 16,1-4-16,1 0 0,3 0 0,-1 0 15</inkml:trace>
  <inkml:trace contextRef="#ctx0" brushRef="#br2" timeOffset="449027.97">18979 5916 0,'0'0'0,"11"-1"15,6 1-15,1-3 0,0 3 0,10 0 16,3 3-16,-3-1 0,0 3 15,1 0-15,-6-1 0,-4 0 16</inkml:trace>
  <inkml:trace contextRef="#ctx0" brushRef="#br2" timeOffset="449195.6589">18889 6094 0,'0'0'0,"0"0"15,0 0-15,25-7 0,-25 7 16,35-4-16,-11 1 0,4 3 16,6 1-16,0-1 0,2 0 15,3-1-15,-6 0 0,-6 1 0</inkml:trace>
  <inkml:trace contextRef="#ctx0" brushRef="#br2" timeOffset="450177.3694">20312 5862 0,'0'0'0,"0"0"15,0 0-15,5-18 0,-3 11 0,2-2 16,-1-2-16,0-1 0,-1 1 16,-2 0-16,-3 0 0,-1-3 15,-3 3-15,-2 1 0,-3 2 16,-6-1-16,-1 4 0,-5-2 15,-1 7-15,1 0 0,0 4 0,-4 3 16,-3 3-16,-3 5 0,3-1 16,0 4-16,1 3 15,3 1-15,1-1 0,-1 6 0,3 3 16,5-5-16,5 2 0,2-3 16,5 1-16,3-4 0,4 0 0,6-3 15,3-4-15,0 0 16,1-3-16,2-4 0,1 0 15,0 0-15,0-2 0,6-2 16,3-3-16,1-4 0,2 0 0,-1-3 16,1-2-16,1 1 0,-1 1 15,0-4-15,1 0 0,-4-3 16,-2-1-16,1-5 0,-3 1 16,-4 5-16,-2 0 0,-2 0 15,-2 3-15,0 1 0,0 3 16,-3-1-16,-1-3 0,-1 4 15,0 3-15,-2 1 0,-1 3 16,0 0-16,0 0 0,-2 0 0,-1 4 16,0 2-16,-1-1 0,0 5 15,-2 4-15,1 0 0,-1 1 16,1 0-16,-1 2 0,1-3 16,-1 0-16,0 1 0,-1-1 15,0 0-15,1 0 0,0-3 16,1 3-16,0-3 0,2 1 0,3-2 15,3 0-15,2-3 16,0-6-16,0 2 0,-2 1 0,0-1 16</inkml:trace>
  <inkml:trace contextRef="#ctx0" brushRef="#br2" timeOffset="450494.4929">20685 5937 0,'0'0'16,"0"0"-16,0 0 0,0 0 0,-26 1 16,26-1-16,-27 7 15,27-7-15,-33 13 0,13-4 0,-3 1 16,0 0-16,1 0 0,-7 1 16,2-2-16,3 0 0,2 1 15,3-2-15,3-1 0,4-4 16,2 1-16,7 1 0,6 1 15,4-2-15,3-1 0,5 0 16,4 1-16,3-1 0,2-2 0,3-1 16,0-1-16,1 1 0,1-3 15,3 3-15,-3-2 0,-2 2 16,-5-1-16,-2 2 0,-2 1 16,-3-2-16,-4 3 0,-2-2 15,-2-1-15,-1 0 0</inkml:trace>
  <inkml:trace contextRef="#ctx0" brushRef="#br2" timeOffset="450760.9668">20671 6015 0,'0'0'15,"0"0"-15,0 0 0,0 0 16,-20 18-16,20-18 0,-16 18 15,16-18-15,-18 21 0,8-10 16,-2 4-16,1-1 0,0 0 0,0 0 16,-1 0-16,-2 4 0,2-2 15,1 0-15,1-1 0,3-1 16,1-3-16,2-1 0,-1-2 16,1-1-16,1 0 0,4-3 15,3-4-15,-1-1 0,1-3 0,-1-2 16,-1 5-16,0-4 0</inkml:trace>
  <inkml:trace contextRef="#ctx0" brushRef="#br2" timeOffset="450994.4554">21072 5916 0,'0'0'0,"0"0"0,27 0 15,-9 1-15,-1 1 0,11-1 16,3 1-16,-1-2 0,0 0 0,7 0 16,-2 4-16,-2-4 15,-2 0-15,-4 0 0,-1-3 16,-6 2-16,-4 1 0,-3-5 0,-3 0 16,-3 1-16,-3-3 0,0 3 15,-2 1-15,0-1 0</inkml:trace>
  <inkml:trace contextRef="#ctx0" brushRef="#br2" timeOffset="451194.5436">21386 5767 0,'0'0'0,"0"0"16,0 0-16,0 0 0,0 0 15,0 0-15,-5 23 0,5-23 0,-4 25 16,4-25-16,-8 29 15,3-11-15,-1 3 0,-2 0 16,-1 2-16,1 1 0,-2 1 16,1-4-16,1-1 15,2-3-15</inkml:trace>
  <inkml:trace contextRef="#ctx0" brushRef="#br2" timeOffset="451761.663">22012 5778 0,'0'0'0,"0"0"0,0 0 15,3-18-15,-3 18 0,0 0 16,1-25-16,-1 25 0,-1-13 0,-2 7 15,-1-1-15,-3 2 0,-1 2 16,-2 1-16,-2 2 0,0 2 16,0 0-16,-2 3 0,-1 3 15,0 2-15,-1 1 0,-2 3 16,0 0-16,1 1 0,3 2 16,1-2-16,2 3 0,2-1 15,2-2-15,2 2 0,2 1 16,0-5-16,1-1 0,2 0 15,2 1-15,2-5 0,1-1 0,5 0 16,3-4-16,2-1 0,0-2 16,4-2-16,3-5 15,-1-2-15,0 0 0,0 2 0,-1-4 16,-2 2-16,0 1 0,2-6 16,-1 1-16,-2 1 0,-1 1 15,-4 3-15,-2-2 0,-4 6 16,0 1-16,-2-1 0,1 1 15,-3 1-15,-2 2 0,0 0 0,-1 3 16,-1 0-16,-1 0 0,-1 4 16,-2 0-16,1 1 0,-1 2 15,-1 2-15,0 1 0,0 1 16,2-2-16,-1 2 0,1 1 16,1-2-16,0 1 0,3 0 15,1 0-15,3-3 0,2-3 0,-1-1 16,0 0-16,-1 0 0</inkml:trace>
  <inkml:trace contextRef="#ctx0" brushRef="#br2" timeOffset="452095.0015">22387 5919 0,'0'0'0,"0"0"0,0 0 15,0 0-15,0 0 0,-14 25 16,14-25-16,-11 28 0,11-28 0,-15 25 16,6-7-16,1 0 0,-1 0 15,0 1-15,-1 1 0,0-2 16,1 0-16,-2 4 0,0 0 16,1-2-16,3-2 0,-1 0 15,0-3-15,1-1 0,2 0 0,-1-3 16,1 2-16,-2-2 0,1-3 15,-3 2-15,-2-3 0,0 0 16,-1-3-16,-3-4 0,0 0 16,1-2-16,0 0 0,0-5 15,-1-3-15,1-1 0,1-3 16,2 3-16,2 0 0,2 2 16</inkml:trace>
  <inkml:trace contextRef="#ctx0" brushRef="#br2" timeOffset="452261.1372">22467 6004 0,'0'0'15,"0"0"-15,0 0 0,0 0 16,28-3-16,-28 3 0,26 5 16,-11-3-16,-2 2 0,-2-1 15,-1 1-15,-1-1 0,-2-1 0,0 0 16</inkml:trace>
  <inkml:trace contextRef="#ctx0" brushRef="#br2" timeOffset="452469.221">22925 5915 0,'0'0'0,"9"-3"0,3 1 15,3 1-15,3 1 0,10 0 16,4 0-16,1 1 0,0 1 0,6 1 16,0-3-16,-5 1 0,-3 0 15,-3-1-15,-3-1 0,-5 0 16,-5-2-16,-3 1 0,-2 0 16,-1 2-16</inkml:trace>
  <inkml:trace contextRef="#ctx0" brushRef="#br2" timeOffset="452728.2282">23202 5833 0,'0'0'15,"0"0"-15,0 0 0,-11 18 16,11-18-16,-9 21 0,9-21 0,-12 26 15,5-9-15,-1-2 16,0 4-16,-1-3 0,0-1 0,0 3 16,1-1-16,2-2 0,0-1 15,2 0-15,1-3 0,4-1 16,3-3-16,-1-2 0,1 1 16,-1-2-16</inkml:trace>
  <inkml:trace contextRef="#ctx0" brushRef="#br2" timeOffset="452917.2332">23593 5954 0,'0'0'0,"0"0"0,0 0 15,0 0-15,0 0 0,0 0 16,0 23-16,0-23 0,0 0 0,-3 20 15,3-20-15,0 0 0,5 18 16,-5-18-16,0 0 0,0 0 16</inkml:trace>
  <inkml:trace contextRef="#ctx0" brushRef="#br2" timeOffset="453086.5204">23925 5947 0,'0'0'0,"0"0"0,0 0 16,0 0-16,0 0 0,0 0 16,0 0-16,0 0 0,-9 25 0,9-25 15,0 0-15,-15 26 0,15-26 16,0 0-16,-12 24 0,9-17 16</inkml:trace>
  <inkml:trace contextRef="#ctx0" brushRef="#br2" timeOffset="453250.5262">24147 5973 0,'0'0'0,"0"0"0,0 0 16,0 0-16,0 0 0,0 0 15,0 0-15,0 0 0,4 25 16,-4-25-16</inkml:trace>
  <inkml:trace contextRef="#ctx0" brushRef="#br2" timeOffset="453494.7916">24415 5906 0,'0'0'0,"0"0"0,0 0 0,30-2 16,-15 2-16,4 0 0,3 0 15,9 1-15,2-1 0,0 3 16,1-3-16,-1 1 0,-1-1 16,8 0-16,0 0 0,-7 0 15,-5 0-15,-6-1 0,-3 1 0,-5-3 16,-1-1-16,-5 0 0,-2-5 16,-3 0-16,-2-1 0,-1 3 15,0 3-15,0-2 0</inkml:trace>
  <inkml:trace contextRef="#ctx0" brushRef="#br2" timeOffset="453677.8002">24688 5763 0,'0'0'15,"0"0"-15,0 0 0,0 0 16,0 0-16,0 0 0,-17 24 16,17-24-16,-11 21 0,11-21 15,-10 27-15,5-11 0,1 2 0,-2 3 16,1 1-16,-1 0 15,1 0-15,-1 8 0,2-3 0,3-3 16,2-3-16,-1-3 0,0-3 16,0-2-16</inkml:trace>
  <inkml:trace contextRef="#ctx0" brushRef="#br2" timeOffset="454278.1988">25433 5762 0,'0'0'15,"0"0"-15,0 0 0,0 0 0,11-25 16,-8 16-16,-1-3 0,-1 0 16,-1 0-16,-1-1 0,-1 1 15,-2 3-15,-3-2 0,-2 4 16,-1 0-16,-3 2 0,-2 0 15,-5 2-15,0 3 0,-2 2 16,-1 4-16,-3 2 0,0 3 16,2 1-16,0 3 0,2 1 0,1 2 15,-4 4-15,1-1 0,4 0 16,4-2-16,3 2 0,2-4 16,4 1-16,1-5 0,3 0 15,3 1-15,3-4 0,4 1 16,0-4-16,2-3 0,2 3 15,2-4-15,3-2 0,3 2 16,0-5-16,2 0 0,-1-1 16,0-1-16,7-3 0,1-3 15,-2 2-15,-3-4 0,-1 0 0,-2 1 16,-3 1-16,-2 0 0,-3 1 16,-1-1-16,-2 2 0,-2-1 15,-1 5-15,-2 0 0,1 3 16,-2-2-16,-1 1 0,-2 2 15,0 0-15,-1 3 0,0 0 16,-1 2-16,-2 4 0,0-2 0,0 3 16,-2 1-16,0-3 0,-2 4 15,-3 2-15,-1 2 0,1-2 16,0-1-16,1 0 0,1 1 16,0 0-16,1 0 0,2-2 15,0 1-15,2-2 0,0-2 16,4-3-16,4-3 0,-2 0 15,0-3-15,-2 0 0</inkml:trace>
  <inkml:trace contextRef="#ctx0" brushRef="#br2" timeOffset="454528.3995">25622 5955 0,'0'0'15,"0"0"-15,0 0 0,0 0 0,0 0 16,-13 21-16,13-21 16,-10 21-16,10-21 0,-14 25 0,6-13 15,-1 1-15,0-2 0,2 0 16,0-1-16,1 1 0,0-3 16,1 2-16,0-5 0,1 1 15,0 1-15,4-7 0,0 0 16,5-4-16,0-3 0,0 3 15,-1-2-15,-1 2 0</inkml:trace>
  <inkml:trace contextRef="#ctx0" brushRef="#br2" timeOffset="454727.5204">25792 5904 0,'0'0'0,"0"0"0,0 0 15,-11 29-15,7-14 0,-4 6 16,-1 7-16,-4 8 0,0 0 0,-3 7 16,0 4-16,-4 10 0,1-1 15,-6 12-15,-1 3 16,1-9-16,0-3 0,3-8 0,5-13 16,5-9-16</inkml:trace>
  <inkml:trace contextRef="#ctx0" brushRef="#br2" timeOffset="456467.9694">26130 5494 0,'0'0'0,"0"0"15,0 0-15,22-6 0,-22 6 0,25-5 16,-7 2-16,2 0 15,2 2-15,3-3 0,4 1 16,9 3-16,2-2 0,0 4 16,0 0-16,7 1 0,-4-1 0,-6-2 15,-3 1-15,-5 1 0,-6 1 16,-4-2-16,-4 1 0,-2-1 16</inkml:trace>
  <inkml:trace contextRef="#ctx0" brushRef="#br2" timeOffset="456678.1721">26080 5744 0,'0'0'15,"0"0"-15,0 0 0,30 0 0,-30 0 16,35 0-16,-12 0 0,5 0 15,4 0-15,13-2 0,5 0 16,-2 0-16,0-1 0,-1 1 0,-8-3 16,-7 3-16</inkml:trace>
  <inkml:trace contextRef="#ctx0" brushRef="#br2" timeOffset="457161.3831">27276 5430 0,'0'0'0,"0"0"0,0 0 0,0 0 15,-26-3-15,26 3 0,-29 5 16,11 1-16,-2 0 0,-1 3 15,-2 2-15,-2 1 0,0 1 0,-6 6 16,1 1-16,4 1 0,3-1 16,-2 7-16,5 1 0,4-4 15,4-2-15,5-2 0,5-2 16,2-4-16,1-1 0,7-1 16,5 1-16,3-4 0,0-4 15,3-1-15,3-3 0,0 0 16,1 2-16,4-7 0,2-1 15,-3 3-15,-3-1 0,1-4 16,3-6-16,-3 2 0,-1 0 0,-1-1 16,-1-5-16,-4 2 0,-3-2 15,-3 2-15,-2-3 0,-3 2 16,0 0-16,-6-2 0,-3-2 16,-4 2-16,-2 3 0,-5-2 15,-5-1-15,-2 3 0,-1 4 0,-8 3 16,-6 2-16,-2 2 0,0 1 15,1-1-15,9 2 0,5 0 16</inkml:trace>
  <inkml:trace contextRef="#ctx0" brushRef="#br2" timeOffset="465172.5953">23269 6522 0,'0'0'16,"0"0"-16,0 0 0,0 0 0,0 0 15,0 0-15,0 0 16,0 0-16,0 0 0,0 0 0,0 0 16,0 0-16</inkml:trace>
  <inkml:trace contextRef="#ctx0" brushRef="#br2" timeOffset="465374.6984">23183 6566 0,'0'0'0,"0"0"0,0 0 16,0 0-16,0 0 0,0 0 15,0 0-15,0 0 0,0 0 0,0 0 16</inkml:trace>
  <inkml:trace contextRef="#ctx0" brushRef="#br2" timeOffset="465532.7053">23185 6586 0,'0'0'0,"0"0"0,0 0 15,0 0-15,0 0 0,0 0 16,0 0-16,0 0 0</inkml:trace>
  <inkml:trace contextRef="#ctx0" brushRef="#br2" timeOffset="465726.709">23234 6554 0,'0'0'0,"0"0"15,0 0-15,0 0 0,0 0 16,0 0-16,0 0 0,0 0 16,0 0-16,0 0 0</inkml:trace>
  <inkml:trace contextRef="#ctx0" brushRef="#br2" timeOffset="470161.6869">19844 6423 0,'0'0'0,"0"0"16,0 0-16,0 0 0,0 0 0,0 0 15,0 0-15,0 0 0,0 0 16,0 0-16,16-15 0,-16 15 16,0 0-16,19-8 0,-19 8 15,0 0-15,29-7 0,-15 4 16,4 3-16,0 0 0,0 0 0,3 0 16,2 0-16,3 0 0,1 0 15,11 0-15,0 0 0,2 0 16,0 0-16,11 3 0,0-2 15,-1-1-15,-3 0 0,3 0 16,3-1-16,9 1 0,-3 1 16,0-2-16,-2-2 0,9 7 15,-1-1-15,3 1 0,0-4 16,-1 0-16,-1 0 0,10 3 16,1-2-16,-5-2 0,-1-3 0,29-1 15,-7 4-15,-5 4 0,-2 4 16,-1-3-16,-2 0 0,-7-4 15,-5 0-15,4 0 0,4 0 16,-1 0-16,1 3 0,3-3 16,2 1-16,-4 1 0,-1-1 0,2 2 15,3 1-15,-2-1 16,-2 1-16,2-4 0,0 0 16,0 1-16,-1 2 0,-1 0 15,2 1-15,-3-1 0,0 1 0,2-1 16,0 1-16,-1 0 0,-1-1 15,2-3-15,-1-1 0,-1-1 16,-2 2-16,-1 0 0,0 3 16,-6-3-16,-6 0 0,-1 0 15,1 1-15,-1 2 0,-1 1 0,0-1 16,1 1-16,-7-1 0,-4-3 16,-3 1-16,0-1 15,-3 0-15,0 0 0,-4 2 0,-1-2 16,0 0-16,0 0 0,-6-3 15,-3-1-15,-4 1 0,-4 6 16,0-3-16,0-3 0,-3 0 16,-2-1-16,-7 4 0,-4-1 15,-6 2-15,0-1 0,1 0 16,-3 0-16,2-4 0,-2 4 0,0-1 16,0 1-16,0 1 0,0 3 15,0-1-15,0-2 0,-1 2 16,-2 3-16,-2-2 0,-4 0 15,1-1-15,3-1 0,-1 0 16</inkml:trace>
  <inkml:trace contextRef="#ctx0" brushRef="#br2" timeOffset="471148.446">19755 6612 0,'0'0'0,"0"0"16,0 0-16,0 0 0,0 0 0,23-7 15,-23 7-15,21-5 0,-21 5 16,32-6-16,-12 3 0,2 2 15,1 1-15,2-3 0,3-1 16,9 3-16,2-1 0,2-2 16,0-3-16,12 3 0,0 4 15,2-3-15,3-1 0,9 1 16,-2 2-16,1-2 0,0-1 16,9 1-16,-3 2 0,2 1 15,2 1-15,7-1 0,-4-3 0,2 2 16,1-2-16,32 0 0,-13 2 15,-2 1-15,-3 1 0,-5-1 16,-3 0-16,-1 2 16,-1-2-16,-1 4 0,0-1 0,1-2 15,1-1-15,1-3 0,-1-1 16,2 3-16,1 1 0,0-3 0,-1 3 16,3 3-16,0 2 15,0 1-15,-2-2 0,1-4 16,0 0-16,-4 4 0,-2 3 0,2 0 15,1-4-15,-2-2 0,-1-1 16,-1 3-16,0 1 0,-2-1 16,-2-3-16,1 0 0,-1 0 15,-3 3-15,-1 1 0,2 0 16,0 0-16,-5-1 0,-5 0 0,0 1 16,0 0-16,-7 0 0,-2-1 15,-2-1-15,-1-1 0,-3 0 16,-3 5-16,-6-5 0,-3-1 15,-2 0-15,-2 2 0,-2-1 16,-1-1-16,-6 0 0,-4 3 16,-1-3-16,0-2 0,-6 1 15,-1 1-15,-5-3 0,-4 3 16,-3 0-16,-2 0 0,-2 0 16,2 0-16,-2 0 0,2-3 0,-2 3 15,0 0-15,-3 3 0,1 0 16,-5 3-16,-2 1 0,2-2 15,0-1-15,3-1 0</inkml:trace>
  <inkml:trace contextRef="#ctx0" brushRef="#br2" timeOffset="473845.2063">20461 7162 0,'0'0'0,"0"0"16,0 0-16,0 0 0,0 0 0,0 0 15,0 0-15,0 0 0,19-11 16,-19 11-16,0 0 16,0 0-16,0 0 0,0 0 15,0 0-15,-24 11 0,24-11 0,-27 12 16,5-3-16,1 1 0,1 1 0,-11 4 15,-5-1-15,3 2 16,1-2-16,-8 4 0,-2 1 16,3-2-16,4-1 0,2 2 15,3 0-15,2-2 0,2-4 0,-3 1 16,2 0-16,5-3 0,4-3 16,5 2-16,4 0 15,3-3-15,2-1 0,2-3 0,2-2 16,1 4-16,1 1 0,6-3 15,4-2-15,0 0 0,1 0 0,5 0 16,4-1-16,0 0 16,1-2-16,9 2 0,2-1 15,-1 0-15,0-1 0,2-1 16,0 1-16,-1 1 0,-1 2 0,6-2 16,-3 2-16,-3 0 0,-3-2 15,1 2-15,2 2 0,-5-2 16,-4 0-16,-4 0 0,-4 2 15,-3 1-15,-3-1 0,-2 2 16,-1-2-16,-3-2 0,-1-2 0,0-2 16,-2 1-16,-1-1 15,-1 2-15,-2-1 0,0-2 16,-2 2-16,-2 0 0,1-1 0,2 1 16,0 1-16</inkml:trace>
  <inkml:trace contextRef="#ctx0" brushRef="#br2" timeOffset="474147.3971">20385 7211 0,'0'0'0,"0"0"15,0 0-15,0 0 0,0 0 0,-7 29 16,7-29-16,-8 22 0,8-22 0,-12 27 15,4-11-15,0 2 16,1-1-16,-2 3 0,0 3 16,-2 2-16,1 0 0,0 3 15,-1 1-15,1-4 0,1-3 0,-2 6 16,0-3-16,2 0 0,2-3 16,0-1-16,2-2 15,1-2-15,3-2 0,3-4 0,2-2 16,-2-4-16,0 1 15,0-2-15</inkml:trace>
  <inkml:trace contextRef="#ctx0" brushRef="#br2" timeOffset="474578.8682">21171 7017 0,'0'0'0,"0"0"15,0 0-15,-25 7 0,25-7 0,-23 13 16,10-3-16,-3 1 16,-1 0-16,-7 7 0,-1 3 15,3 0-15,2 1 0,1 3 16,-1 3-16,-3 3 0,2-1 0,0 2 16,0 0-16,4-1 0,3-1 15,1 9-15,3-3 0,2 0 16,2-4-16,4 2 0,4-2 15,2 0-15,1 0 0,6-3 16,4-1-16,-1-1 0,-1-2 0,3 2 16,1 1-16,3-3 0,1-4 15,-4-4-15,-4-5 16,-3-2-16</inkml:trace>
  <inkml:trace contextRef="#ctx0" brushRef="#br2" timeOffset="475161.3094">24311 7174 0,'0'0'16,"0"0"-16,0 0 0,18 16 0,-18-16 15,20 18-15,-7 0 0,-1-2 16,-1 0-16,1 9 0,-1 2 15,-2 0-15,-1 1 0,-1 8 16,-1 5-16,-3-6 0,-2-1 0,-3 0 16,-2-1-16,-4-2 15,-2 0-15,-5 2 0,-3-4 16,2-2-16,-1-2 0,0-2 16,2-1-16,0-2 0,-1-2 0,-2-2 15,0-1-15,0-3 0,2-1 16,-1-3-16,0 1 0,3-4 15,0-1-15,2 0 0,2-1 16,2-1-16</inkml:trace>
  <inkml:trace contextRef="#ctx0" brushRef="#br2" timeOffset="476212.4921">21673 7392 0,'0'0'0,"4"-5"16,0-2-16,1 1 0,-1 1 0,1-6 15,1-3-15,-1-1 0,2 1 0,-1-1 16,-1-2-16,0 3 15,-2-1-15,-2 1 0,-1-1 16,-1 2-16,-1 2 0,-2 0 0,0 0 16,-2 1-16,0 5 0,-5-1 15,-4 3-15,-1-1 0,-3 4 16,0 3-16,1 1 0,-3 6 16,-2 2-16,-2 1 0,0 0 15,2 2-15,2 0 0,-5 7 16,2-1-16,0 1 0,2 1 0,1-1 15,2 0-15,5 0 0,3 1 16,2-3-16,1 1 0,4-3 16,1 0-16,1-3 0,4-1 15,0-3-15,1-1 0,5-2 16,2 1-16,2-6 0,1-1 16,-1-4-16,4 0 0,-1-1 15,2-2-15,1-2 0,2-3 16,2 1-16,-1 0 0,0-1 15,0-2-15,0 0 0,1-2 0,-1 2 16,0-1-16,-2 0 0,-3-3 16,-1 2-16,-2 3 0,-1-2 15,-1-1-15,-1 2 0,-1 3 16,-3 0-16,0 1 0,-2 3 16,0 2-16,-1-1 0,0 0 0,-1 2 15,-2 2-15,2-4 16,-2 4-16,-3 4 0,1-2 15,-1 2-15,0 0 0,-1 3 0,0 1 16,-1 2-16,1 1 0,-2 3 16,0-3-16,-2 3 0,0-1 15,-1 4-15,-1 1 0,0 0 16,0 0-16,0 1 0,0 0 16,1-1-16,0 0 0,2-1 15,-1-4-15,1-1 0,2 0 16,-1-1-16,2 0 0,-1-1 15,2-4-15,1 2 0,0-1 16,1-3-16,-1-1 0,1-1 0,1-2 16,-1 3-16,1-3 0,4 2 15,2-2-15,0-2 0,-2 2 16,0-2-16</inkml:trace>
  <inkml:trace contextRef="#ctx0" brushRef="#br2" timeOffset="477295.2172">22334 7444 0,'0'0'0,"0"0"0,0 0 15,0 0-15,0 0 0,0 0 0,39 2 16,-39-2-16,36 1 0,-12 0 15,5-1-15,0 1 0,-1-1 16,13 1-16,3-1 0,-3 1 16,-4-1-16,10 0 0,-2 0 15,-4 0-15,-4-1 0,1 1 16,-6 1-16,-9-1 0,-3 2 0,0-2 16,-5 1-16,-5-1 0,-2-1 15,-4 1-15,-2 1 16,-2-1-16,-4-4 0,1 2 0,0 1 15,1-1-15</inkml:trace>
  <inkml:trace contextRef="#ctx0" brushRef="#br2" timeOffset="477545.1746">22835 7348 0,'0'0'0,"0"0"16,0 0-16,0 0 0,0 0 0,-8 26 16,8-26-16,-9 19 0,9-19 15,-12 22-15,5-8 0,0-1 16,-1-1-16,0 3 0,-1-1 16,2 3-16,-1-2 0,0-2 15,0-1-15,2 0 0,-1 1 0,0 1 16,0-1-16,2-3 0,1 0 15,2 0-15,1-2 0,0 0 16,0-1-16,-1 0 0</inkml:trace>
  <inkml:trace contextRef="#ctx0" brushRef="#br2" timeOffset="478445.187">23768 7322 0,'0'0'15,"0"0"-15,0 0 0,0 0 0,8-22 16,-5 12-16,-1 0 0,0 1 15,-1-1-15,-1 0 0,0 2 16,-1-2-16,0-1 0,-2 3 16,-2-1-16,-3 3 0,-2 1 15,-1 1-15,-2 1 0,-1 3 16,0 0-16,-4 3 0,-3 3 16,-5 3-16,-1 1 0,-1 4 0,-1 1 15,0 3-15,0-1 0,-3 5 16,4 0-16,2 1 0,4 0 15,2 0-15,3 0 16,1-3-16,2 0 0,3 0 0,3 0 16,3-3-16,0-1 0,4-2 15,1 0-15,2-1 0,2-1 0,0-3 16,3-3-16,0-3 16,3-2-16,4 0 0,1-1 15,2-2-15,0-1 0,0-3 0,-1 1 16,1-2-16,1-2 0,0-2 15,1 1-15,2-3 0,-2 1 16,-2 0-16,1-1 0,-3 0 16,-1 2-16,-2-1 0,-2 1 15,-1 0-15,-1 2 0,0 0 16,-1 0-16,-2 1 0,1 1 0,-2 1 16,-1 2-16,0 1 0,-1 1 15,-2 2-15,2-3 0,-2 3 16,-1 5-16,-1 0 0,0 0 15,-2 1-15,2 1 0,-1 2 16,-1 0-16,1 1 0,1 2 16,-1-2-16,0 2 0,0-1 15,1 0-15,0 2 0,0 1 16,-1-3-16,1-2 0,1 1 16,0 1-16,0-2 0,1-2 0,0 0 15,0-2-15,0 2 0,0-2 16,0 1-16,0 1 0,0-2 15,0 1-15,1-3 0,1 0 16,0 0-16,2-1 0,2-2 16,3-1-16,-1-1 0,-1 1 15,0 0-15</inkml:trace>
  <inkml:trace contextRef="#ctx0" brushRef="#br2" timeOffset="478894.6452">24863 7408 0,'0'0'0,"0"0"0,0 0 16,0 0-16,28-3 0,-28 3 15,34-2-15,-13 0 0,1 2 16,4 0-16,1-2 0,9 2 16,-2 2-16,0-2 0,0 3 15,-3 0-15,-2 0 0,1 2 16,-5 0-16,-4-1 0,-5-2 0,-2 1 15</inkml:trace>
  <inkml:trace contextRef="#ctx0" brushRef="#br2" timeOffset="479079.373">24842 7626 0,'0'0'0,"0"0"16,0 0-16,0 0 0,28 8 15,-28-8-15,36 2 0,-14-2 16,3 1-16,5-1 0,3 0 16,8 1-16,-3 1 0,1-5 15,1 0-15,0-1 0,-7 1 0,-6 1 16</inkml:trace>
  <inkml:trace contextRef="#ctx0" brushRef="#br2" timeOffset="479579.0332">25961 7375 0,'0'0'0,"0"0"0,0 0 16,0 0-16,0 0 0,0 0 0,0 0 15,0 0-15,-25 17 0,25-17 16,-23 13-16,23-13 0,-27 13 16,11-5-16,0 4 0,-1-1 15,1 0-15,-2 2 0,1 1 16,0 0-16,2 0 0,-3 4 16,2 3-16,4-3 0,2-2 0,3 0 15,2-2-15,3-1 16,2 0-16,3-1 0,4 1 15,1-5-15,1-1 0,2-1 0,2-1 16,2-1-16,3-1 0,2-2 16,2-2-16,-2 1 0,-2 0 15,1-4-15,0-1 0,-1-1 16,-1 0-16,0-2 0,-1 0 16,0-1-16,-2 2 0,-2-2 15,0-4-15,-2 1 0,-1-1 0,-3 1 16,-2-1-16,-1 1 0,0 1 15,-3-3-15,-3-2 0,-2 4 16,-3 0-16,-5 0 0,-4 1 16,-1-1-16,-2 5 0,3-2 15,3 2-15,2 1 0</inkml:trace>
  <inkml:trace contextRef="#ctx0" brushRef="#br2" timeOffset="480712.045">23929 7729 0,'0'0'0,"0"0"0,0 0 0,0 0 0,7-18 15,-7 18-15,0 0 16,8-19-16,-8 19 0,2-11 0,-2 4 15,0 2-15,-1-2 0,-2 0 16,-2 0-16,0 2 0,-2 0 16,-2 1-16,-2-1 0,0 2 15,0 0-15,0 2 0,0-1 16,0 2-16,0 3 0,0-2 16,0 1-16,1 1 0,0 1 0,1 3 15,2 0-15,0 1 16,2 1-16,1 1 0,2 1 0,1 1 15,2-3-15,0 4 0,1 1 16,2 0-16,0 0 0,2 4 16,-1 1-16,1 0 0,-1-2 0,1 1 15,-1 0-15,0-1 16,-1 0-16,-1-1 0,0-1 16,-1 0-16,-1-2 0,-1 1 15,-2-3-15,-1-2 0,0 0 0,-2 0 16,-3-1-16,0-1 0,-1-1 15,-2-1-15,-3-2 0,0-1 16,-1 0-16,2-2 0,0-1 16,2-1-16,1-2 0,0 0 15,0 0-15,0-2 0,1-1 0,1 0 16,0 0-16,1 0 0,2 0 16,0-1-16,2 1 15,2 1-15,1-1 0,1 1 0,2-1 16,1 1-16,0 0 0,1 0 15,1-1-15,2 1 0,1-1 16,2 0-16,1 0 0,1 0 16,0 1-16,4-4 0,-1 0 15,0 2-15,-1 2 0,1-1 16,-2-1-16,0 2 0,1 2 0,-1-1 16,1-1-16,-1 1 15,-2 1-15,-1-1 0,1 0 16,-2-1-16,-1 0 0,-2 1 0,0 1 15,-3 0-15,1 1 0,-2-1 16,0 0-16,1-1 0,-2 1 16,0 1-16,-1-1 0,-2 1 15,-2 0-15,1-1 0,-1 2 16,1-1-16</inkml:trace>
  <inkml:trace contextRef="#ctx0" brushRef="#br2" timeOffset="481629.8839">21616 7548 0,'0'0'0,"0"0"15,0 0-15,0 0 0,0 0 0,0 0 16,0 0-16,0 0 0,0 0 15,0 0-15,32 3 0,-32-3 16,0 0-16,34 7 0,-34-7 16,31 7-16,-13-4 0,0 1 15,1 0-15,-1 0 0,-2 1 0,2-2 16,0-1-16,-1 2 0,1-2 16,3 0-16,-1-1 15,-4 2-15,-1 2 0,-2-2 16,-2 0-16,-3-1 0,-2-2 0,1 2 15,-2 0-15,0 1 0,-1-2 16,0 1-16,-1-1 0,-1 0 16,0 0-16,0 0 0,-2-1 15,3 1-15,-3-1 0,0 0 16,-3 1-16,1-1 0,-1 3 0,-3-1 16,-1 2-16,-1-2 0,0 1 15,-1 1-15,0 1 16,-1 0-16,-1 1 0,0 2 15,-2 1-15,1-1 0,-1 1 0,-1 1 16,-2 0-16,1 1 0,1 2 16,-5 5-16,0 1 0,2 0 15,2-1-15,1 0 0,0 0 16,1 0-16,1-1 0,0 1 16,0-1-16,2-1 0,2-1 15,-1-1-15,1 1 0,0-1 0,1-3 16,1 0-16,-1-1 0,1-2 15,2 1-15,0 0 0,0-1 16,1 1-16,1-3 0,0 0 16,-1-4-16,2 0 0,0 1 15,0 0-15,0 1 0,1-4 16,-2 3-16,2-3 0,-2 1 16,2-1-16,0 0 0,0 0 15,0 0-15,0 0 0,0-4 0,1 2 16,-1 2-16,0-4 0</inkml:trace>
  <inkml:trace contextRef="#ctx0" brushRef="#br2" timeOffset="485945.5779">24623 9173 0,'0'0'15,"1"-5"-15,0-4 0,1 0 16,-1-1-16,-1-4 0,0-2 16,0-5-16,0 2 0,-1 0 15,-2-2-15,0 1 0,-1 1 0,-3 2 16,-1 1-16,-3 2 15,-1-1-15,-3 3 0,-3 1 0,0 4 16,1 2-16,-5 2 0,-4 3 16,-5 3-16,3 2 0,-3 3 15,-2 4-15,2 2 0,0 2 0,4 2 16,0 2-16,3 1 16,2 2-16,-4 8 0,2 1 15,5-4-15,6-1 0,3 1 16,3 1-16,1-1 0,3-4 0,4-2 15,3-3-15,2-3 0,-1-3 16,3-1-16,1-2 0,0-3 16,1-1-16,4-3 0,3-3 15,2 0-15,0-3 0,1-3 16,0-2-16,0-1 0,-1-1 0,3 0 16,2-2-16,-3-3 15,-2-2-15,-1 0 0,-1 0 16,-3 1-16,-2 0 0,-1 1 0,-2 0 15,-1 2-15,-1 1 0,-1 0 16,-2 0-16,1 2 0,-1 0 0,-1 1 16,0 2-1,-2 3-15,0 1 0,-1 3 0,0-3 16,0 6-16,0 2 0,0 2 16,-1 3-16,0-2 0,-1 2 0,1 4 15,0 0-15,0 1 0,0 1 16,-1 0-16,0 2 0,1-1 15,1-1-15,-2 0 0,1-1 16,1 1-16,0-1 0,0-1 16,0-1-16,1-1 0,2-1 15,-1-1-15,0-3 0,-1 0 0</inkml:trace>
  <inkml:trace contextRef="#ctx0" brushRef="#br2" timeOffset="486311.5707">24783 9265 0,'0'0'0,"0"0"15,0 0-15,0 0 0,0 0 0,34-6 16,-34 6-16,29 3 16,-29-3-16,29 2 0,-15 1 15,0 1-15,1 1 0,-2 0 0,-2-1 16,-1 3-16,0-1 0,-1 2 15,-3 0-15,-2 1 0,-3 2 16,-4 0-16,0 3 0,-1 0 16,-2 1-16,-3 0 0,-2 1 15,-5 6-15,-4 1 0,0-1 16,1 1-16,0 0 0,-1 0 0,-6 5 16,1-1-16,0-2 0,0 0 15,4 0-15,3-4 0,1-1 16,3-3-16,2-2 15,1-4-15,2-2 0,2-2 0,3-4 16,0-1-16,4-2 0,0-3 16,0 3-16,2-2 0,-2 2 15</inkml:trace>
  <inkml:trace contextRef="#ctx0" brushRef="#br2" timeOffset="486545.1009">25329 9201 0,'0'0'0,"13"0"0,6 0 0,3 0 16,3 0-16,13 1 0,12 0 16,-4 1-16,-1-1 0,7 1 15,-1 2-15,-7-3 0,-6-1 16,-5 2-16,-4 0 0,-6-1 15,-4-2-15,-6-4 0,-5-5 16,-1 3-16,-2 0 0,-1 3 0</inkml:trace>
  <inkml:trace contextRef="#ctx0" brushRef="#br2" timeOffset="486762.4524">25626 8994 0,'0'0'0,"0"0"0,0 0 16,0 0-16,0 0 0,-7 25 16,7-25-16,-7 26 0,7-26 15,-9 33-15,3-12 16,-1 0-16,1 0 0,-2 4 0,-1 0 16,-2 9-16,1-2 0,1 1 15,2-2-15,0-4 0,2-5 0,0-3 16</inkml:trace>
  <inkml:trace contextRef="#ctx0" brushRef="#br2" timeOffset="487396.9278">26528 9238 0,'0'0'0,"4"-6"16,2-2-16,-2-1 0,0 0 0,1-2 16,0-1-16,2-5 0,-1 0 15,-2-1-15,-1 0 0,-1 3 16,-2-1-16,-2 3 0,-2 0 16,-3 2-16,-3 1 0,-4 4 15,-4 2-15,0 2 0,-1 2 0,-4 2 16,-4 2-16,2 3 0,-1 2 15,-2 5-15,0 4 0,4-1 16,1 1-16,2 1 0,2 3 16,3 0-16,1-1 0,4 0 15,2 0-15,4-1 0,3-1 0,2 0 16,2-1-16,2-2 16,2-1-16,0-3 0,2-1 15,1-2-15,0-3 0,5-3 16,4-1-16,-2-2 0,1-1 0,2-4 15,-1-1-15,0-4 0,-1-2 16,-1 0-16,2 2 0,-2-3 16,0-3-16,-2-1 0,-1-1 15,-2 3-15,-1 0 0,-1 1 16,-1-1-16,-1 3 0,1-1 0,-2 2 16,-1 1-16,-1 3 0,-2 1 15,0 1-15,0 1 16,-1 2-16,-1 2 0,0 0 0,-2 2 15,1 1-15,-1 3 0,0 1 16,-2 3-16,1 0 16,0 0-16,-2 6 0,1 2 0,-2 2 0,1-1 15,1 3-15,3 1 16,-1 0-16,0 0 0,0-1 16,1 1-16,-1-1 0,2-2 0,2 6 15,0-2-15,2-3 0,2-3 16,-2-3-16,1-3 0,-2-2 15</inkml:trace>
  <inkml:trace contextRef="#ctx0" brushRef="#br2" timeOffset="487965.7092">27115 9381 0,'0'0'0,"0"0"16,0 0-16,0 0 0,5-19 15,-4 12-15,0 0 0,-2 0 16,-1 0-16,-4-2 0,-1-1 16,-1 0-16,-1 1 0,-2 0 15,-2 0-15,-2 1 0,1 1 0,-6-3 16,-1 4-16,3 0 16,1 3-16,2 2 0,0 2 15,2 1-15,1 2 0,1 1 16,1 4-16,2-1 0,2 0 0,1 3 15,3 2-15,1 2 0,2 2 16,2 2-16,2 1 0,-1 0 16,2 1-16,1 2 0,2-1 15,0 0-15,1 0 0,2 6 16,1-2-16,-2-1 0,-2-3 0,-1-1 16,-2 2-16,-1-4 0,-2-1 15,-3-2-15,-2 0 0,-4-3 16,0-3-16,-5-2 0,-4-1 15,2-4-15,0-1 0,-5 0 16,-2-2-16,1-3 0,-1-1 16,-3-3-16,1 0 0,2-2 15,2 0-15,2 0 0,1-3 16,1 3-16,1 0 0,3-1 16,2-1-16,4 2 0,0 1 0,4-2 15,2-2-15,2 1 16,1 1-16,4 0 0,2-1 15,3 0-15,3 3 0,3 0 0,3 0 16,0 0-16,0 3 0,8-4 16,1 2-16,-2 0 0,-2 2 15,-1-1-15,1 2 0,-6-2 0,-4 0 16,-2 1-16,-4 0 16,-2 1-16</inkml:trace>
  <inkml:trace contextRef="#ctx0" brushRef="#br2" timeOffset="488161.7154">27423 9255 0,'0'0'16,"0"0"-16,20-3 0,-7 2 16,2-1-16,3 2 0,5 2 15,6 0-15,-1-1 0,1 0 16,2 0-16,-3 2 0,-3 0 0,0 2 15,-7 1-15,-2-1 0,-4 0 0,-2-2 16</inkml:trace>
  <inkml:trace contextRef="#ctx0" brushRef="#br2" timeOffset="488362.7177">27275 9392 0,'0'0'0,"0"0"0,0 0 0,0 0 16,35 6-16,-35-6 0,40 7 16,-15-3-16,0 3 0,6-2 15,4 1-15,8 2 0,-2-1 0,10 0 16,1-3-16,-11 0 0,-6-1 16,-8 0-16</inkml:trace>
  <inkml:trace contextRef="#ctx0" brushRef="#br2" timeOffset="488929.1391">28357 9188 0,'0'0'0,"0"0"0,0 0 15,0 0-15,0 0 0,0 0 16,0 0-16,0 0 0,0 0 16,-22-7-16,22 7 0,-22 5 15,22-5-15,-25 8 0,25-8 16,-29 12-16,15-5 0,-1 3 16,0 1-16,1-1 0,-1 0 0,1 2 15,0 3-15,-3 3 0,3 0 16,2 2-16,2 1 15,2-2-15,1-2 0,3 1 0,3 0 16,1 0-16,2-2 0,2-1 16,3 0-16,0-2 0,-1 0 15,3-2-15,1-1 0,1-1 16,0 0-16,5-2 0,2-1 16,1 0-16,0-4 0,-1-1 15,1-1-15,-2-2 0,-1-1 0,2-1 16,2-2-16,-1-1 0,-3-2 15,1-1-15,0 0 0,-1-3 16,-2 2-16,1-5 0,-1-4 16,-5 5-16,-2 0 0,2-5 15,0-1-15,-2 2 0,-2 2 0,-2-1 16,-2-1-16,1 2 16,-2 1-16,-2-1 0,0 1 15,-2 4-15,-2 1 0,-5 0 16,-3 0-16,-3 0 0,-1 2 0,-11-2 15,-4 4-15,-1 0 0,-2 0 16,8 2-16,5 2 0,4-1 16</inkml:trace>
  <inkml:trace contextRef="#ctx0" brushRef="#br2" timeOffset="491028.5332">25283 8375 0,'0'0'0,"0"0"16,0 0-16,0 0 0,0 0 0,23-11 15,-23 11-15,18-16 0,-10 6 16,1 1-16,1 0 16,-1-2-16,0 0 0,0-1 15,-2-2-15,0 0 0,-2 0 0,2-4 16,-1-2-16,-3 3 0,-1 2 15,-2 1-15,-2 0 0,-1 1 16,-2 2-16,-4 1 0,-3 1 16,-2 1-16,-2 3 0,0 0 15,-1 1-15,-1 2 0,-2 1 0,-3 4 16,-3 3-16,1 2 16,1 3-16,-10 6 0,-1 2 15,3-1-15,2 0 0,1 3 0,-1 0 16,1 0-16,3 0 0,-2 4 15,4 1-15,4-3 0,4-1 0,5 0 16,4-1-16,4-2 16,3-4-16,4 0 0,3 0 15,1-7-15,5 0 0,2-2 16,3-2-16,3-3 0,1 1 0,4-4 16,3 1-16,-1-2 0,1-1 15,3-1-15,3-3 0,3-1 16,-5 0-16,0-2 0,0-3 15,-4 2-15,-4 2 0,-1-1 16,0 0-16,-6 0 0,-2 0 0,-3 1 16,-1-2-16,-1 2 15,-2 0-15,-3 4 0,-2-1 16,0 1-16,0 2 0,-2 1 16,0 1-16,-2 2 0,2-2 0,-2 2 15,0 0-15,-2 2 0,0 4 16,-3 0-16,0 2 0,1-3 15,-1 3-15,-3 2 0,-3 2 16,0 0-16,0 1 0,-1 1 16,0 2-16,0 1 0,0-1 15,1 1-15,0-1 0,1-1 0,1-3 16,0 0-16,1 0 16,1-1-16,-1-1 0,2 1 15,2 0-15,1-3 0,1 2 0,2-4 16,3-1-16,0-1 0,-1-1 15,1 1-15</inkml:trace>
  <inkml:trace contextRef="#ctx0" brushRef="#br2" timeOffset="491262.5364">25738 8463 0,'0'0'0,"0"0"0,0 0 16,0 0-16,0 0 0,0 0 16,-20 25-16,20-25 0,-17 17 0,17-17 15,-21 20-15,11-9 16,0-1-16,1 0 0,1 0 16,2 0-16,0 0 0,3-2 15,2-1-15,1-2 0,0 0 0,0-1 16</inkml:trace>
  <inkml:trace contextRef="#ctx0" brushRef="#br2" timeOffset="491662.482">26229 8284 0,'0'0'0,"0"0"0,0 0 16,26 4-16,-26-4 0,28 7 16,-10-3-16,-1 0 0,1 1 0,7 1 15,2-1-15,-3 1 16,-1 0-16,-2 0 0,-2 0 0,-3 0 16,-1 0-16,-3-2 0,-1 1 15,-1 0-15,-1-2 0,-4 2 16,-2 1-16,-2 1 0,-1 1 15,-5 2-15,-4-1 0,-3 1 16,-2 0-16,-3-1 0,-2 1 16,-2 1-16,0-1 0,-3 0 15,-3 1-15,1-1 0,2-1 0,-7 1 16,0 0-16,4 0 0,1-2 16,3 2-16,2 0 15,4-2-15,2-1 0,4-2 0,4 2 16,1 0-16,4 0 0,6-3 15,7-1-15,-2 0 0,-1-1 0,-2 1 16</inkml:trace>
  <inkml:trace contextRef="#ctx0" brushRef="#br2" timeOffset="492178.4164">27243 8276 0,'0'0'0,"0"0"15,0 0-15,0 0 0,0 0 0,0 0 16,0 0-16,0 0 0,0 0 16,0 0-16,-23 10 15,23-10-15,-24 13 0,24-13 0,-33 19 16,15-8-16,1 2 0,-1 1 15,0 1-15,2 0 0,-1 1 16,-3 4-16,2 0 0,1 0 16,4-1-16,2-1 0,2 1 15,4-2-15,0-1 0,5-2 16,2-1-16,3 1 0,0 0 0,4-1 16,2-2-16,3-3 0,2-1 15,4-1-15,3-1 0,0-2 16,1-2-16,8-2 0,2-2 15,0-1-15,-2-1 0,-3-5 16,-1-1-16,-3 2 0,-1 1 16,0-3-16,-1-2 0,-3 2 15,-3 1-15,-1-3 0,-2-2 16,-3 1-16,-2-1 0,-4-1 16,0 1-16,-5 0 0,-2 2 0,-6-2 15,-4 2-15,-1-2 0,-1 0 16,-3 1-16,-3 2 0,-2 1 15,-1 0-15,-5 6 0,-4 1 16,7 2-16,4-1 0,4 2 16</inkml:trace>
  <inkml:trace contextRef="#ctx0" brushRef="#br2" timeOffset="493878.7471">27317 7981 0,'0'0'16,"-10"-2"-16,-5-3 0,-4 2 15,-2-2-15,-12-1 0,-5-2 16,-11-1-16,-1-2 0,-5 1 16,-4-1-16,-6-1 0,5 1 0,-14-2 15,-2 1-15,6 1 0,2 4 16,-14-3-16,-4-1 0,6 1 15,6 2-15,-38-3 0,5 1 16,11 5-16,7 2 0,-7 2 16,-4-1-16,8 5 0,4-1 15,-4 4-15,-3 3 0,7-2 16,5 1-16,-7 5 0,-6 3 16,11 0-16,8 0 0,-9 1 0,-7 1 15,10-2-15,8-2 0,-4 9 16,-3 3-16,9 2 0,5-1 15,0 0-15,-2 1 0,8 0 16,3 1-16,-4 2 0,-3 3 16,10-2-16,7 0 0,1 4 15,-1 3-15,7-2 0,4-3 0,-2 5 16,-1 1-16,6-3 0,5 1 16,-5 2-16,-4 1 0,11-1 15,5-2-15,5 5 0,4 3 16,-1-3-16,0-4 0,2 0 15,0 1-15,8-1 0,5 2 16,3 1-16,4 2 0,2-5 0,1-5 16,4 2-16,4-1 15,-4 1-15,-2 0 0,3 1 16,4 0-16,3-1 0,4-1 0,3 2 16,3 2-16,-2-3 0,-1-7 15,8 3-15,6 4 0,-2-6 16,-3-3-16,7 2 0,6 3 15,1-2-15,4 0 0,0-5 16,1 0-16,-1 0 0,1-2 0,7 2 16,4 2-16,-1-6 0,-1-3 15,9 3-15,6 1 16,-10-4-16,-8-2 0,11 3 16,7-1-16,-4-4 0,-1-3 0,9 0 15,7-4-15,-12 4 0,-6-1 16,13-2-16,9-1 0,-7 0 15,-4-2-15,6 1 0,2 1 16,-3-3-16,-4 0 0,7-2 16,8-2-16,-10 1 0,-4-1 15,11-1-15,4-6 0,-6 0 16,-6-2-16,5 0 0,3-1 16,-6 2-16,-5 1 0,10-2 0,7-2 15,-10-1-15,-7-2 0,10 3 16,7-3-16,-9 0 0,-5 1 15,1-3-15,2-2 0,-11 0 16,-7 2-16,6 0 0,2-1 16,-9 2-16,-6-3 0,2-3 15,3-3-15,-10 2 0,-6 0 0,3-1 16,2 0-16,-4 1 0,-3 1 16,-5-4-16,-6-5 15,-4 6-15,-4 4 0,-2-6 0,-2-6 16,-5 3-16,-4 2 0,0-1 15,1 0-15,-4-1 0,-2-2 16,-4-1-16,-2-3 0,-4 4 16,-4 1-16,0-4 0,-3-4 15,-1 2-15,-1 1 0,-3-2 16,-1-1-16,-2 0 0,0 3 0,-7-4 16,-1-3-16,-4 5 0,-2 3 15,-1-3-15,-1-4 16,12 20-16,1-2 0,-12-21 0,-2-1 15,5 21-15,-3 0 0,-6-5 16,1-3-16,3 7 0,0 0 16,-5-6-16,-4-6 0,1 3 0,1 3 15,-10-6-15,-4 2 16,6 8-16,0 0 0,-22-11 16,2 7-16,6 0 0,5 4 0,-5-5 15,-3 0-15,2 6 0,1 5 16,-7 0-16,-3 1 0,7-2 15,5 0-15,-7 1 0,-6 2 16,1 3-16,0 4 0,-6-2 16,-5-1-16,8 2 0,5 1 0,-7-2 15,-6-2-15,2 4 16,4 1-16,-7 4 0,-5 1 16,8 0-16,4-1 0,-4 4 0,-6 1 15,7 1-15,3 1 0,-4-3 16,-5-1-16,10 3 0,7 3 0,-4 1 15,-3 2-15,8-4 16,4-2-16,-3 4 0,-1 4 16,8-3-16,6 1 0,-5 2 15,-3 0-15,6 1 0,3 0 0,1 2 16,0 2-16,2 4 0,2 0 16,0 1-16,-2 2 15,5-1-15,1 0 0,11-6 0,8-4 16,5-2-16</inkml:trace>
  <inkml:trace contextRef="#ctx0" brushRef="#br2" timeOffset="495445.4505">29215 8986 0,'0'0'0,"0"0"0,0 0 0,0 0 16,0 0-16,0 0 0,24 4 15,-24-4-15,0 0 0,36 5 16,-36-5-16,37 3 0,-15 0 16,1-2-16,3 0 0,0 2 15,2 1-15,7-1 0,1-3 16,1 0-16,-1 0 0,9 1 16,1 1-16,-4 0 0,-4-1 0,0 0 15,-3-1-15,-3 0 0,-2-1 16,-3 3-16,0 2 0,-3-3 15,-2 0-15,-4 0 0,-3 0 16,-4 0-16,-2 0 0,-9-1 16,-4-1-16,-4 1 0,-3 1 0,2-1 15,1 1-15,2 0 0</inkml:trace>
  <inkml:trace contextRef="#ctx0" brushRef="#br2" timeOffset="495747.9818">29129 9156 0,'0'0'0,"0"0"0,0 0 16,0 0-16,0 0 0,23 3 0,-23-3 16,39 1-16,-16-1 0,6-1 15,5 1-15,2-1 0,3 0 16,14 1-16,2 1 0,8 2 15,-5 2-15,9-3 0,-3-3 16,-10 1-16,-7 2 0,-5 1 16,-5 2-16,-5-1 0,-3-1 15,-7 0-15,-4-2 0,-5 1 0,-3 2 16,-4-3-16,0-2 16,-5-2-16,-2 0 0,-5-2 0,-2-4 15,0 3-15,1 1 0,3 1 16</inkml:trace>
  <inkml:trace contextRef="#ctx0" brushRef="#br2" timeOffset="496028.9773">30102 8940 0,'0'0'0,"0"0"0,0 0 0,0 0 15,22 12-15,-11-6 0,3 1 16,0 1-16,1-1 0,-2 3 16,-1 2-16,-1 1 0,-2 0 0,0 5 15,-4 2-15,-2-1 0,-3 1 16,-8 2-16,-6 0 16,-2-1-16,0 0 0,-12 4 0,-4-1 15,1 0-15,1-1 0,2-1 16,-1-1-16,6-5 0,4-2 15,4-3-15</inkml:trace>
  <inkml:trace contextRef="#ctx0" brushRef="#br2" timeOffset="496729.1619">31233 8505 0,'0'0'0,"0"0"0,0 0 0,0-25 16,0 15-16,-1-1 0,0 0 15,-1-2-15,-2 1 0,-3-2 16,-2-1-16,-2 3 0,-2 0 16,-3 4-16,-1 1 0,-3 3 15,-1 1-15,-4 4 0,-2 4 16,0 1-16,1 4 0,-8 4 16,-3 3-16,5 0 0,4 0 0,2 5 15,2 4-15,3-3 0,1-1 0,-1 7 16,4 0-16,5-5 15,4-4-15,5-1 0,4 0 16,1-2-16,2-2 0,2-4 16,2-2-16,1 0 0,2-2 15,5-2-15,4-2 0,0-3 16,-1-3-16,2 0 0,0 0 16,0-3-16,-1 0 0,2-2 0,1-2 15,-2-3-15,-1 0 0,-2 0 16,-2 0-16,0 0 0,-2-1 15,-1 1-15,1-1 0,-3 3 16,-3 1-16,0 1 0,0 0 16,-3 2-16,0 2 0,-3 1 15,0 2-15,-2 2 0,0 0 0,0 4 16,-1 1-16,-1-1 16,0 3-16,-3 1 0,-1 3 0,1 0 15,1-1-15,-2 5 16,1 1-16,-1 0 0,2 0 0,-2 0 15,1 4-15,0-2 0,2-2 16,1 0-16,0 0 0,0-3 16,0-1-16,4-1 0,1-1 15,1-3-15,2-1 0,5-5 16,4-2-16,-2-1 0,-1 1 0,-3 0 16</inkml:trace>
  <inkml:trace contextRef="#ctx0" brushRef="#br2" timeOffset="497128.9473">31394 8670 0,'0'0'0,"0"0"0,0 0 16,0 0-16,0 0 0,0 0 0,0 0 16,26 7-16,-26-7 0,0 0 15,35 2-15,-35-2 0,28 2 16,-12 0-16,0 0 0,-1 0 15,-2 0-15,1 1 0,2 3 16,-4-2-16,-2 1 0,0-2 16,0 3-16,-3-2 0,-1 2 0,-2 1 15,-1 1-15,-3 2 0,-2 2 16,-1 0-16,-2-1 16,-1 2-16,-1 2 0,-5 4 0,-3-1 15,-2 0-15,-1 0 0,-2 1 16,-1 1-16,0-1 0,0 1 15,-6 4-15,0 1 0,2-2 16,0-3-16,4-1 0,3 0 16,2-3-16,3-3 0,1 1 15,1-3-15,2-2 0,2-1 16,3-4-16,-1-1 0,5-3 16,0 0-16,6-6 0,3-3 15,2-3-15,3-1 0,-2 2 0,-2 1 16,-1 1-16</inkml:trace>
  <inkml:trace contextRef="#ctx0" brushRef="#br2" timeOffset="497529.0231">31907 8383 0,'0'0'0,"0"0"16,0 0-16,0 0 0,36 0 0,-36 0 16,39 2-16,-18 1 15,0 0-15,2 0 0,1 1 16,6 0-16,-2 3 0,-3-1 16,-1 2-16,0 0 0,0 1 0,-3 0 15,-2-1-15,-2 2 0,-4 0 16,-3-1-16,-3 1 0,-3 0 15,-1 0-15,-4 0 0,-3 1 16,-4-1-16,-2 1 0,-4 1 16,-4-1-16,-2 1 0,-2-2 15,-1 0-15,-1 2 0,-5 0 0,2 0 16,0-2-16,3-2 16,3 1-16,2-2 0,4 1 0,2-1 15,2-3-15,1 0 0,6-3 16,8-1-16,1-2 0,4-1 15,-1 0-15,-2 1 0,0 0 0</inkml:trace>
  <inkml:trace contextRef="#ctx0" brushRef="#br2" timeOffset="497979.0361">32792 8389 0,'0'0'0,"0"0"0,0 0 16,0 0-16,0 0 0,0 0 16,0 0-16,0 0 0,0 0 0,0 0 15,-29 13-15,29-13 0,-21 13 16,21-13-16,-28 22 16,14-11-16,-1 1 0,1 1 0,1 1 15,1 0-15,1 0 0,-1 4 16,2 1-16,2-2 0,2-1 15,3 1-15,2-3 0,4 0 16,4-2-16,1 0 0,1-1 16,0-4-16,4 0 0,3-2 15,4-2-15,2-2 0,2-1 16,1-1-16,-1-2 0,-1 0 0,0-1 16,6-5-16,-1 0 15,-3-2-15,-5 0 0,-2 1 0,-1 2 16,-3-3-16,-2-1 0,-2 0 15,-2-1-15,-3 0 0,0 1 16,-4 1-16,-1 0 0,-2 0 16,-2 1-16,-3 1 0,-5-1 15,-4 2-15,-1 0 0,-4 1 16,-3 1-16,0 1 0,0 0 0,-1 1 16,4 0-16,4 1 0</inkml:trace>
  <inkml:trace contextRef="#ctx0" brushRef="#br2" timeOffset="498978.5051">30575 9860 0,'0'0'0,"0"0"0,0 0 15,3-18-15,-3 18 0,5-21 0,-3 7 16,-1 0-16,0 0 0,0-5 15,0-5-15,-1 4 0,0 1 16,-2 1-16,-1 0 0,-2 3 16,1 0-16,-3 3 0,-1 1 15,-1 1-15,-2 2 0,-4 3 16,0 4-16,-2 4 0,0 2 0,-4 2 16,-3-1-16,2 3 0,3 3 15,-6 8-15,2 4 16,2-1-16,2-2 0,2 2 0,-1 3 15,4-2-15,1-1 0,4-2 16,2 1-16,3-4 0,2 0 16,3-1-16,3 1 0,0-5 15,2-1-15,2-1 0,0-1 16,2-2-16,1-1 0,4-5 0,2-2 16,2-2-16,1 0 0,0-3 15,1-6-15,-1 2 0,-2 0 16,4-3-16,3-1 0,-3-3 15,-1 2-15,-3-1 0,0-1 16,-4 1-16,-1 2 0,-2-2 16,-1 5-16,-2-1 0,0 2 15,-2 4-15,-2 1 0,-2 1 16,-1 1-16,-1 2 0,0 0 0,0 0 16,0 7-16,-2-1 15,0 1-15,-1 2 0,-1 3 0,-1-1 16,-3 3-16,0 1 0,1 1 15,-1 0-15,0 2 0,2-1 16,0-3-16,2 2 0,0 0 16,1-1-16,1-4 0,1 3 15,2-4-15,2-2 0,2 1 0,3-7 16,5-1-16,-4 1 0,0-2 16,-1 0-16</inkml:trace>
  <inkml:trace contextRef="#ctx0" brushRef="#br2" timeOffset="499313.8694">30870 9897 0,'0'0'0,"0"0"16,0 0-16,0 0 0,0 0 0,30 6 16,-30-6-16,22 4 0,-22-4 15,28 5-15,-28-5 0,31 7 16,-16-2-16,-1-1 0,0 3 15,-2 0-15,-1 0 0,-2 2 16,-3 2-16,-1 1 0,-2-1 16,-3 2-16,-3 2 0,-4 2 15,-2-1-15,-7 9 0,-3 0 16,-1-2-16,0 0 0,-8 6 16,-4-1-16,2-1 0,2 1 0,1-1 15,-2-1-15,1-2 0,3-2 16,-3 3-16,4-7 0,5-1 15,4-5-15,4 1 0,2-5 16,4-4-16,0-1 0,5-7 16,5-6-16,-2 3 0,0 0 0,-1 3 15</inkml:trace>
  <inkml:trace contextRef="#ctx0" brushRef="#br2" timeOffset="499546.1742">31262 9918 0,'0'0'0,"0"0"15,0 0-15,38-5 0,-38 5 0,41-3 16,-13 3-16,-1-2 0,0 2 16,11 2-16,3-2 0,4 2 15,-5 0-15,-3-1 0,-3 1 16,-5-2-16,-1 2 0,0-3 15,-4 0-15,-8-2 0,-2 2 16,-3 0-16</inkml:trace>
  <inkml:trace contextRef="#ctx0" brushRef="#br2" timeOffset="499763.1744">31650 9778 0,'0'0'0,"0"0"0,0 0 16,0 0-16,-17 22 0,17-22 15,-14 28-15,14-28 0,-16 32 0,6-13 16,0 3-16,-1 1 0,0-1 16,-1 10-16,1 0 0,2 0 15,1 0-15,0 0 0,3-7 16,0-5-16</inkml:trace>
  <inkml:trace contextRef="#ctx0" brushRef="#br2" timeOffset="500345.3218">32313 9745 0,'0'0'0,"0"0"0,0 0 16,3-21-16,-3 21 0,0-18 15,-2 7-15,1 1 0,0 1 0,-3 2 16,0 0-16,-3 2 0,-2 1 16,-2 1-16,-3 4 15,-1 1-15,-1 1 0,-6 4 0,-1 4 16,2 1-16,2 0 0,1 4 15,-1 3-15,1-1 0,2 1 0,-3 6 16,1 3-16,4-5 16,3-1-16,2-1 0,1 3 15,5-2-15,2-3 0,1 1 16,0-2-16,2-2 0,0-3 0,6-5 16,4-2-16,0-3 0,2-1 15,1-3-15,4 0 16,1-4-16,-1-2 0,2-2 0,0-5 15,-1 3-15,-1-3 0,1-1 16,0-2-16,-2 1 0,-1 0 16,-2 1-16,0 1 0,-4 0 0,-4-1 15,1 4-15,-1 1 16,-2 3-16,0-2 0,-2 3 16,0 3-16,-2-1 0,1 1 0,-2 3 15,-2 3-15,-1 1 0,-1-1 16,-2 3-16,-2 3 0,1 1 15,-2-1-15,0 4 16,0 1-16,2 4 0,-1 0 0,0 2 16,0 3-16,2-4 0,-1 1 0,1 5 15,1 4-15,2-4 16,2-1-16,0-6 0,0-3 0,-1-1 16</inkml:trace>
  <inkml:trace contextRef="#ctx0" brushRef="#br2" timeOffset="500862.1778">32749 10008 0,'0'0'0,"0"0"0,0 0 15,0 0-15,0 0 0,-1-20 0,1 20 16,0 0-16,-20-18 0,9 13 15,-2 1-15,-1 1 0,-2-1 16,1 3-16,1 1 0,-1 0 16,2 3-16,1 1 0,1 0 15,0 2-15,0 2 0,0 1 16,3 3-16,0 0 0,3 1 0,1 1 16,1 1-16,3 1 0,3 0 15,-1 2-15,1-1 0,0 1 16,0 0-16,1 0 0,0 2 15,1-1-15,-2-1 0,-1 0 16,0-3-16,-2 2 0,0-6 16,-2 3-16,0 0 0,-1-5 15,-2 0-15,-2-2 0,-4-2 16,-2 1-16,1-4 0,-2-2 16,-1-2-16,1-3 0,2 0 0,1-3 15,1 1-15,1-3 0,2 2 16,1-2-16,1 0 0,1 0 15,2 1-15,1-2 0,1-1 16,3-1-16,4 1 0,4-1 16,3 0-16,2 1 0,0 2 0,3-1 15,1 0-15,1 1 16,0 2-16,4-4 0,-2 1 0,-4 2 16,-3 2-16,-4 0 0</inkml:trace>
  <inkml:trace contextRef="#ctx0" brushRef="#br2" timeOffset="501066.3641">32872 9803 0,'0'0'0,"0"0"15,0 0-15,0 0 0,30-2 16,-30 2-16,32-1 0,-15 2 15,1 1-15,1 0 0,0 1 16,-1-1-16,-1 1 0,1-1 16,-2 0-16,-3 0 0,-2-1 0,-2 0 15</inkml:trace>
  <inkml:trace contextRef="#ctx0" brushRef="#br2" timeOffset="501228.4534">32808 9924 0,'0'0'0,"0"0"16,0 0-16,0 0 0,0 0 0,30 4 16,-30-4-16,29 2 15,-29-2-15,41 5 0,-15-5 16,-3 0-16,-2-2 0,-3 2 0,-1 0 16,-3 0-16</inkml:trace>
  <inkml:trace contextRef="#ctx0" brushRef="#br2" timeOffset="501629.2698">33358 9760 0,'0'0'0,"0"0"0,0 0 15,0 0-15,0 0 0,-13 19 16,13-19-16,0 0 0,-19 21 0,19-21 15,-14 20-15,7-9 16,1 2-16,0 0 0,1 1 16,-1 0-16,2-2 0,1 1 15,2 1-15,1-2 0,0 1 0,3-2 16,1-1-16,0 0 0,2-4 16,2 1-16,2-1 15,-1-2-15,1-1 0,7 1 0,2-4 16,-3-2-16,0 0 0,0-1 15,1-3-15,-3 1 0,-2-5 0,-1 0 16,-1-2-16,-1 1 16,-2-1-16,-3-1 0,-1-1 15,0 0-15,-2 3 0,-6-3 16,-4 1-16,-3 0 0,-2 1 0,-4 1 16,-2 1-16,-1 1 0,-1 1 15,0-1-15,5 2 16,2 1-16</inkml:trace>
  <inkml:trace contextRef="#ctx0" brushRef="#br2" timeOffset="502479.1961">30489 11346 0,'0'0'0,"0"0"0,0 0 16,8-18-16,-2 7 0,1-3 15,0 0-15,1-4 0,0 3 16,3-10-16,1 0 0,-1 0 16,-1 1-16,0-1 0,-1 0 15,0 2-15,-2 2 0,0-7 16,-3 3-16,-1 4 0,-1 3 16,-4 0-16,-4 4 0,-1 6 0,0 1 15,-5 3-15,-3 1 0,-1 3 16,-3 3-16,-1 2 0,0 6 15,-6 5-15,-2-1 0,1 3 16,-1 3-16,5 4 0,3 0 16,1 0-16,3 1 0,1 2 0,2-3 15,1 7-15,2 0 16,2-3-16,4-1 0,2-4 16,3-1-16,2-2 0,2-3 0,-1-2 15,2-3-15,-2-3 0,1-1 16,3-3-16,3-3 0,0-3 15,1 0-15,3-3 0,1-3 16,1-1-16,-1-2 0,1-1 16,-1-1-16,-1 0 0,-2 0 0,1-3 15,1-2-15,-2 0 0,-2 4 16,-1-1-16,0-2 16,-3 4-16,-1 1 0,0 0 0,-2 2 15,-2 5-15,0-1 0,-1 1 16,1 1-16,-2 2 0,0 0 15,1 5-15,-2 1 0,-1-1 16,0 5-16,-1-2 0,0 3 16,-1-1-16,1 3 0,0 3 15,-1 4-15,2-1 0,1 2 0,2-1 16,4 0-16,1-2 16,3-1-16,-2-3 0,-2-2 0,1-2 15</inkml:trace>
  <inkml:trace contextRef="#ctx0" brushRef="#br2" timeOffset="502995.2841">31094 11259 0,'0'0'0,"0"0"15,0 0-15,0 0 0,-3-20 0,3 20 16,0 0-16,-6-22 0,2 14 15,-2 2-15,-1-1 0,-2 3 16,0 0-16,0 0 0,0 1 16,2 0-16,-1 1 0,0 2 15,1 0-15,0 2 0,1 1 16,2 4-16,0-1 0,0 3 16,2 1-16,1 1 0,1 4 0,1-1 15,1 2-15,2 4 0,-1 5 16,0-4-16,-1 3 0,2 0 15,0-1-15,-1-1 0,0 3 16,-2-2-16,-1 0 0,0-2 0,-1-3 16,-2 0-16,1 0 15,-1-9-15,-1 0 0,-1-3 16,1-1-16,-2-2 0,0 1 0,-1-2 16,0-4-16,0 0 15,-1-1-15,-1-5 0,0 0 16,2-3-16,-1 3 0,0-2 0,0 1 15,4-2-15,1-1 0,0 1 16,3 2-16,2-3 0,0 0 0,3-1 16,2-2-1,3 3-15,1-1 0,4 2 0,5-1 16,1 3-16,0-2 0,2 1 16,0-1-16,1 4 0,-1-2 0,0 0 15,-4 4-15,-4-1 0</inkml:trace>
  <inkml:trace contextRef="#ctx0" brushRef="#br2" timeOffset="503397.57">31852 11263 0,'0'0'0,"0"0"0,0 0 15,0 0-15,0 0 0,0 0 16,0 0-16,0 0 0,0 0 0,0 0 16,-28 6-16,28-6 15,-31 5-15,12-3 0,-4 3 16,2-1-16,2-1 0,-2 0 16,0 1-16,0-1 0,0 0 0,-6-1 15,3 3-15,2-3 0,2-2 16,4 4-16,1-4 0,3 5 15,2 0-15,3-1 0,0-2 16,3-1-16,0 3 0,3 0 16,1 3-16,3 0 0,3-1 15,3 1-15,3 0 0,1 1 16,0 0-16,7 4 16,2 0-16,1 1 0,3 0 0,-1-1 15,-1 0-15,1-1 0,-1 0 0,6 5 16,-1-1-16,-4-3 0,-5-2 15,-5-2-15</inkml:trace>
  <inkml:trace contextRef="#ctx0" brushRef="#br2" timeOffset="503828.9761">32341 11274 0,'0'0'0,"0"0"0,0 0 15,0 0-15,0 0 0,0 0 16,-29 11-16,29-11 0,-22 11 0,22-11 16,-28 18-16,13-6 15,-2 1-15,2 3 0,-1 0 16,3 2-16,2-4 0,0 7 15,2 1-15,2 2 0,3-3 0,2-2 16,1-1-16,2-2 0,1-4 16,4-1-16,1 0 0,3-1 15,1-3-15,4-3 0,2 0 16,2-2-16,2-4 0,0-3 16,1-1-16,-3-3 0,-3 0 0,4-2 15,0-6-15,-2 2 0,-2 1 16,0-4-1,-1-3-15,-4-4 16,-4-4-16,-6 4 0,-5 0 0,-7-1 16,-7-5-16,-4 6 0,-4 0 0,2 3 15,5 3-15,5 5 0</inkml:trace>
  <inkml:trace contextRef="#ctx0" brushRef="#br2" timeOffset="504895.7364">30216 8098 0,'0'0'0,"0"0"15,0 0-15,-21-6 0,14 7 0,-1 2 16,-1 2-16,0-1 0,1 1 16,0 2-16,0 3 0,3 3 15,0-1-15,3 3 0,1 5 16,2 5-16,1 3 0,4 2 16,3 3-16,0 2 0,4 2 15,3 9-15,2 0 0,-3-1 16,-2-2-16,2 11 0,-2 0 15,-3-2-15,-1-3 0,-5-1 16,-2-1-16,-3 4 0,-2-2 0,-6-2 16,-4-2-16,-6-7 0,-2-3 15,-4 0-15,-3-2 0,-1-5 16,-3-3-16,1-3 0,0-2 16,3-2-16,4-2 0,2-3 15,1 1-15,4-6 0,4 1 0,2-4 16,1-1-16,4 1 0,0 0 15,2-1-15,0-1 16,3 0-16,0 0 0,2 1 0,1 2 16,2 1-16,-1 2 0,1-1 15,2-1-15,1 3 0,0 2 16,1 4-16,1 1 0,-1 2 16,-2 1-16,0 4 0,-1 5 15,2 8-15,-2 1 0,1 5 16,-1 3-16,0 4 0,-2 4 0,2 10 15,-1 2-15,-2-3 0,0-1 16,-2 15-16,-1-2 16,-2 10-16,-3-8 0,1 4 0,-2 1 15,-2 25-15,2-17 0,-1 3 16,0 0-16,-2-11 0,-1-8 16,-1 1-16,1 0 0,0-3 15,-1-4-15,4-6 0,3-3 16,3-9-16,-1-4 0,3 1 15,2-2-15,-2-9 0,0-6 0,2 1 16,2-2-16,1 0 0,-1-4 16,0-8-16,1-5 15,-2-1-15,1-1 0,0-4 0,-3-1 16,-1-5-16,-2 4 0,2-4 16,3 0-16,-3 0 0,0 0 15,-2-1-15,2 1 16,-1-5-16,-2 1 0,1-1 0,1 1 15,0 3-15</inkml:trace>
  <inkml:trace contextRef="#ctx0" brushRef="#br2" timeOffset="512945.8031">19974 2852 0,'0'0'0,"0"0"0,3-12 15,0 3-15,-1 2 0,-1-3 0,0-1 16,0 0-16,-1 0 0,-3 0 15,-2 1-15,-1-1 0,-3 4 16,-4 4-16,-6 2 16,-3 3-16,-2 2 0,-5 5 0,-4 4 15,0 2-15,0 3 0,-9 9 16,-2 5-16,4-3 0,4-1 16,-2 6-16,6 2 0,6-5 15,3-5-15,2 3 0,4-3 16,7-8-16,3-2 0,5-1 0,3-5 15,2 1-15,0 0 0,5-6 16,3-2-16,1-3 0,3-1 16,5-3-16,3-5 0,-1 1 15,0-2-15,4-2 0,1-2 16,0 0-16,-2-1 0,5-1 16,-1 0-16,-4 0 0,-1 0 0,0 3 15,0 1-15,-5-2 0,-1 1 16,-5 3-16,-3 3 0,-3 1 15,-2 2-15,0 3 16,-2 0-16,-3 1 0,0 2 0,-4 2 16,-3 3-16,0 2 0,0-1 0,-4 0 15,-4 1-15,1 2 16,1 1-16,-2 4 0,0 0 16,0-1-16,-1 3 0,-6 3 15,-1 4-15,3-5 0,2-1 0,3-1 16,2-2-16,3-1 0,2-3 15,4 0-15,1-1 0,6-1 16,2 1-16,5-7 0,4-2 16,-1-1-16,-3 1 0,-2-1 15</inkml:trace>
  <inkml:trace contextRef="#ctx0" brushRef="#br2" timeOffset="513124.3556">20081 3204 0,'0'0'0,"0"0"0,0 0 0,0 0 16,0 0-16,-20 20 0,20-20 15,-22 20-15,22-20 0,-23 20 16,11-8-16,1 1 0,1 0 16,1-1-16,1-1 0,3-1 15,0-2-15,1 0 0,1-1 16,-1-1-16</inkml:trace>
  <inkml:trace contextRef="#ctx0" brushRef="#br2" timeOffset="513295.4915">20549 2897 0,'0'0'15,"7"-5"-15,5 2 0,4-1 0,3-3 16,9 3-16,4 2 0,-1 1 15,-1 1-15,0-1 0,-6 1 16,-4 0-16</inkml:trace>
  <inkml:trace contextRef="#ctx0" brushRef="#br2" timeOffset="513450.3275">20499 3167 0,'0'0'0,"0"0"16,0 0-16,36-8 0,-17 4 0,5 0 16,5 2-16,10-2 15,0-1-15,2 1 0,-8-1 16,-6 2-16</inkml:trace>
  <inkml:trace contextRef="#ctx0" brushRef="#br2" timeOffset="513778.8164">21280 2717 0,'0'0'16,"0"0"-16,0 0 0,0 0 0,-15 28 15,15-28-15,-12 32 0,5-13 16,-2 5-16,-1 1 0,-2 1 16,-5 6-16,-1 3 0,2-2 15,-1-5-15,0 7 0,2-4 0,2-1 16,2-4-16,0-1 16,2-2-16,2-4 0,0-2 15,1-4-15,3 0 0,2-6 0,3-5 16,2-2-16,0-4 0,-1 1 15,1-1-15,-1 2 0</inkml:trace>
  <inkml:trace contextRef="#ctx0" brushRef="#br2" timeOffset="514262.5684">21615 2681 0,'0'0'16,"0"0"-16,0 0 0,0 0 0,28 7 15,-28-7-15,17 10 0,-17-10 16,15 16-16,-10-3 0,-1 2 16,-1-1-16,-3 6 0,-5-1 15,-2 1-15,-8 5 0,-1-1 16,-3-3-16,-2 0 0,-2-1 0,-1-2 16,-6 1-16,1-3 0,5-1 15,3-3-15,3-1 0,4-4 16,2 0-16,2-3 0,2 2 15,1-3-15,4-1 0,1-1 16,2-1-16,2-3 0,4 0 16,3-3-16,5 2 0,3 2 15,2-3-15,0 3 0,3 0 16,2-1-16,-1 3 0,0 0 0,-3 3 16,0 0-16,-2 2 0,-3 0 15,-1 3-15,-3 2 16,-3 1-16,-1-1 0,-2 4 0,-2 1 15,-3 1-15,-2 0 16,-7 2-16,-6 2 0,1-3 16,-1-2-16,-5 4 0,-1-2 0,-1-1 15,-1-1-15,-2-4 0,1-1 16,3-1-16,1-3 0,3 1 16,-1-1-16,4-1 0,0 0 0,5-3 15,1-3-15,1 1 16,3-1-16,-1 1 0</inkml:trace>
  <inkml:trace contextRef="#ctx0" brushRef="#br2" timeOffset="514406.2748">22188 3064 0,'0'0'0,"0"0"0,0 0 16,0 0-16,0 0 0,0 0 15,-27 27-15,27-27 0,-24 17 0,24-17 16</inkml:trace>
  <inkml:trace contextRef="#ctx0" brushRef="#br2" timeOffset="520894.9342">23446 16778 0,'0'0'15,"0"0"-15,0 0 16,0 0-16,0 0 0,0 0 0,0 0 16,0 0-16,0 0 0,0 0 15,0 0-15,0 0 0,0 0 0,-26 1 16,26-1-16,0 0 0,-23-3 15,23 3-15</inkml:trace>
  <inkml:trace contextRef="#ctx0" brushRef="#br2" timeOffset="521095.9106">23354 16909 0,'0'0'0,"0"0"0,0 0 0,0 0 15,0 0-15,0 0 0,0 0 16,0 0-16,9-21 0,-9 21 16,0 0-16,4-18 0</inkml:trace>
  <inkml:trace contextRef="#ctx0" brushRef="#br2" timeOffset="521256.9101">23248 16850 0,'0'0'0,"0"0"0,0 0 0,0 0 16,0 0-16,0 0 0,0 0 16,0 0-16,0 0 0,0 0 15,0 0-15,0 0 0,0 0 0,0 0 16,0 0-16,0 0 0</inkml:trace>
  <inkml:trace contextRef="#ctx0" brushRef="#br2" timeOffset="521449.7735">23186 16983 0,'0'0'0,"0"0"15,0 0-15,0 0 0,0 0 16,0 0-16,22-2 0,-22 2 16,0 0-16,0 0 0,0 0 15,0 0-15,0 0 0,0 0 16</inkml:trace>
  <inkml:trace contextRef="#ctx0" brushRef="#br2" timeOffset="521619.615">23097 17015 0,'0'0'0,"0"0"16,0 0-16,0 0 0,0 0 0,20-10 16,-20 10-16,0 0 0,0 0 15,0 0-15,0 0 0,15-18 0</inkml:trace>
  <inkml:trace contextRef="#ctx0" brushRef="#br2" timeOffset="521794.5262">22948 16964 0,'0'0'0,"0"0"15,0 0-15,0 0 0,0 0 0,0 0 16,0 0-16,0 0 0,0 0 15,0 0-15,0 0 0,0 0 16,0 0-16,0 0 0</inkml:trace>
  <inkml:trace contextRef="#ctx0" brushRef="#br2" timeOffset="521939.6452">22814 16947 0,'0'0'0,"0"0"15,0 0-15,0 0 16,0 0-16,0 0 0,23 10 0,-23-10 16,0 0-16,0 0 0,23-9 15,-23 9-15</inkml:trace>
  <inkml:trace contextRef="#ctx0" brushRef="#br2" timeOffset="522120.3971">22872 16929 0,'0'0'0,"0"0"15,0 0-15,0 0 0,0 0 16,0 0-16,0 0 0,0 0 16,0 0-16,0 0 0,0 0 15,0 0-15,0 0 0,0 0 16</inkml:trace>
  <inkml:trace contextRef="#ctx0" brushRef="#br2" timeOffset="522278.0567">22728 16965 0,'0'0'0,"0"0"15,0 0-15,0 0 0,0 0 0,0 0 16,0 0-16,0 0 0,0 0 15,0 0-15,0 0 0,0 0 16</inkml:trace>
  <inkml:trace contextRef="#ctx0" brushRef="#br2" timeOffset="522446.7143">22797 16991 0,'0'0'0,"0"0"0,0 0 15,0 0-15,0 0 0,0 0 0,0 0 16,0 0-16,0 0 0,-22-2 16,22 2-16,0 0 0,-24-12 0,24 12 15</inkml:trace>
  <inkml:trace contextRef="#ctx0" brushRef="#br2" timeOffset="528340.7185">22638 9992 0,'0'0'0,"0"0"0,0 0 15,0 0-15,0 0 0,0 0 0,0 0 16,0 0-16,0 0 0,0 0 16,19-21-16,-19 21 0,0 0 15,0 0-15,0 0 0,11-18 0,-11 18 16,0 0-16,0 0 0,0 0 16</inkml:trace>
  <inkml:trace contextRef="#ctx0" brushRef="#br2" timeOffset="530062.9325">24743 9969 0,'0'0'16,"0"0"-16,0 0 0,0 0 15,0 0-15,0 0 0,0 0 16,0 0-16,0 0 0,0 0 16,28-4-16,-28 4 0,0 0 0,39 4 15,-39-4-15,37 7 0,-18-2 16,1 1-16,2 1 16,-1 2-16,-3-1 0,5 3 0,-4 0 15,-3-2-15,-4 2 0,-5 3 16,-6 0-16,-5 0 0,-1 1 0,-6-1 15,-5 2-15,-1 0 16,-3-2-16,-10 4 0,-3-2 16,2 0-16,1-3 0,-2 3 15,-2-2-15,4-1 0,5-1 0,1 0 16,4-4-16,6 1 0,3-5 16,4 1-16,4 0 0,2-1 15,2-1-15,10-2 0,6-1 16,1 0-16,2-1 0,14 1 15,8-3-15,-2-1 0,-2-1 0,12 0 16,2-3-16,-7 1 16,-4 1-16,-5-1 0,-8 3 15,-7 0-15</inkml:trace>
  <inkml:trace contextRef="#ctx0" brushRef="#br2" timeOffset="530613.3171">25554 10085 0,'0'0'0,"0"0"15,0 0-15,0 0 0,8-25 0,-8 25 16,2-22-16,-2 22 0,-1-26 16,-3 14-16,-1 0 0,-3 2 15,-1-1-15,-2 1 0,-2 4 16,-1 1-16,0 3 0,-10 3 15,-2 7-15,2-1 0,-1 2 0,2 5 16,0 3-16,2 0 16,1 1-16,-1 5 0,4 2 15,1-1-15,3 0 0,3-2 16,3 0-16,5-3 0,3-3 0,5 0 16,3-3-16,-2 1 15,2-4-15,3-2 0,3-1 16,0-4-16,2-2 0,1-2 0,3-2 15,-3-3-15,-3 1 0,2-2 16,0-4-16,-2 1 0,0-1 16,-1 0-16,-2-2 0,-1 1 15,-2 1-15,-2 4 0,-1-3 16,-3 4-16,-1 1 0,1 1 0,-1-1 16,-1 1-16,0 2 0,0-1 15,0 1-15,-1 2 0,-3 0 16,1 2-16,-2 1 0,1 1 15,-1 3-15,-2 0 0,0 4 16,0-2-16,0 1 0,1 1 16,-1 2-16,1-2 0,1 0 15,-3 6-15,1-3 0,1-3 16,0-2-16,3-2 0,1-1 0,0-2 16,0-1-16,0 0 0</inkml:trace>
  <inkml:trace contextRef="#ctx0" brushRef="#br2" timeOffset="530780.3216">25750 10199 0,'0'0'0,"0"0"16,0 0-16,0 0 0,0 0 0,-7 27 15,7-27-15,-13 32 0,5-16 16,-3 2-16,-3-2 0,1 2 15,0 1-15,-1-1 0,1-3 16,3-1-16</inkml:trace>
  <inkml:trace contextRef="#ctx0" brushRef="#br2" timeOffset="531141.502">24665 9659 0,'0'0'0,"0"0"16,0 0-16,0 0 0,0 0 15,0 0-15,0 0 0,0 0 16,0 0-16,0 0 0,20 16 15,-20-16-15</inkml:trace>
  <inkml:trace contextRef="#ctx0" brushRef="#br2" timeOffset="531573.5979">26857 9540 0,'0'0'0,"0"0"0,0 0 16,0 0-16,0 0 0,0 0 16,0 0-16,0 0 0,0 0 15,0 0-15,0 0 0,0 0 0</inkml:trace>
  <inkml:trace contextRef="#ctx0" brushRef="#br2" timeOffset="532063.3203">25959 10138 0,'0'0'0,"0"0"15,0 0-15,0 0 0,0 0 0,25 4 16,-25-4-16,31 3 0,-31-3 16,40 2-16,-14 0 15,2-2-15,1 4 0,10-3 0,0 1 16,-4 0-16,-2 0 0,3 1 15,-3-2-15,-5-1 0,-5 0 16,-4-1-16,-4-2 0,-5 1 0,-1 0 16,-1 2-16</inkml:trace>
  <inkml:trace contextRef="#ctx0" brushRef="#br2" timeOffset="532313.3244">26266 9994 0,'0'0'0,"0"0"15,0 0-15,0 0 0,0 0 0,0 0 16,0 0-16,0 0 0,-13 26 16,13-26-16,-8 25 15,8-25-15,-11 33 0,5-16 0,-1 1 16,1 2-16,-2 0 0,-1 3 15,0 0-15,1-2 0,2-2 0,3-2 16,1-2-16,1-3 16,0-2-16,0 0 0</inkml:trace>
  <inkml:trace contextRef="#ctx0" brushRef="#br2" timeOffset="532568.025">26607 10078 0,'0'0'0,"0"0"0,0 0 16,0 0-16,0 0 0,-7 25 16,7-25-16,-7 30 0,7-30 0,-9 35 15,3-11-15,0-3 0,-1-1 16,-1 7-16,1-4 0,0 0 15,2-7-15,0 0 0,1-4 16,1-2-16,0-6 0,3-4 16,0 0-16,-1-3 0,1 3 0,0-3 15</inkml:trace>
  <inkml:trace contextRef="#ctx0" brushRef="#br2" timeOffset="532980.0343">26886 10054 0,'0'0'0,"0"0"0,0 0 16,0 0-16,0 0 0,29 14 15,-29-14-15,23 13 0,-13-7 0,-1 2 16,-2 3-16,-1-4 0,-3 1 16,-5 2-16,-6 1 15,-1 0-15,0-1 0,-4-4 0,-1 3 16,-6-2-16,0 1 0,-1-2 15,0-1-15,3-2 0,2 0 0,3 0 16,2-3-16,2 2 16,1 0-16,3 0 0,3-2 15,2 0-15,2 0 0,6-2 16,4 2-16,-1-2 0,1 2 0,6 2 16,1 1-16,0 1 0,0-2 15,0 3-15,-1 2 16,-1-2-1,-3 1-15,-3 3 0,-2 0 0,-2 2 0,-3 0 0,-5 3 16,-5 0-16,-2 0 0,-2-3 0,-1 1 16,0 1-16,0-1 0,0 1 15,-1-2-15,1 1 16,4-5-16,3-1 0,-1-2 0,2 2 16,0-2-16</inkml:trace>
  <inkml:trace contextRef="#ctx0" brushRef="#br2" timeOffset="533597.0499">27378 10239 0,'0'0'15,"0"0"-15,0 0 0,13-15 0,-13 15 16,15-18-16,-15 18 16,15-25-16,-8 12 0,-3-2 0,-2 0 15,0 1-15,-1 0 0,-2-1 16,-2 3-16,-2 0 0,-2 2 0,-4-1 15,-2 3-15,-3 4 16,0 1-16,-3 5 0,-2 3 16,1 3-16,1 2 0,1 4 15,-1 1-15,1 2 0,2-3 0,-1 8 16,3-1-16,2-2 0,2 2 16,4-3-16,4 3 0,2-3 15,2-4-15,4 0 0,3-1 16,-2-1-16,1-4 0,1 0 15,2-5-15,0 0 0,1-2 0,5-4 16,2-2-16,0-6 16,-1-3-16,6-4 0,4-4 15,-4 1-15,-1-2 0,-1-3 16,0-2-16,-3 1 0,-3-1 0,2-3 16,-2 3-16,-3 3 0,-1 0 15,-1 2-15,1-1 16,-1 3-16,0 1 0,-4 3 0,-4 1 15,-1 5-15,-1 2 0,0 0 16,2 2-16,-2 2 0,-1 1 0,1 2 16,2 0-16,-3 2 15,-3 7-15,-3 2 0,-1 4 16,-1 1-16,0 4 0,-2 2 0,-2 5 16,1 0-16,0 0 0,-4 8 15,-2 0-15,3-1 0,2-3 16,1 0-16,2-2 0,1-1 15,0-1-15,3 3 0,2-1 16,0-7-16,1-3 0,2-1 16,2-3-16,2-2 0,-1-3 0,5-2 15,3-3-15,1-6 16,1-3-16,-2 1 0,-2 2 0,-2-1 16</inkml:trace>
  <inkml:trace contextRef="#ctx0" brushRef="#br2" timeOffset="533747.0567">27774 10140 0,'0'0'0,"0"0"16,0 0-16,22-5 0,-13 3 0,3 0 16,3 0-16,4 1 0,3-1 15,6 1-15,-2 0 16,-1 1-16,-1 0 0,-2 0 0,-1 0 16,-6 0-16,-3 0 0,-2 1 15,-1-1-15,-2 0 0</inkml:trace>
  <inkml:trace contextRef="#ctx0" brushRef="#br2" timeOffset="533913.0593">27698 10296 0,'0'0'16,"0"0"-16,0 0 0,28 5 0,-28-5 15,38-1-15,-14 0 0,2 1 16,0-3-16,9-1 0,2 0 15,-3-3-15,-1 0 0,1 0 16,-6 1-16,-6 1 0</inkml:trace>
  <inkml:trace contextRef="#ctx0" brushRef="#br2" timeOffset="534329.9874">28465 10092 0,'0'0'16,"0"0"-16,0 0 0,0 0 15,0 0-15,0 0 0,0 0 16,0 0-16,-23 9 0,23-9 16,0 0-16,-34 12 0,34-12 15,-30 18-15,10-4 0,0-1 16,1 0-16,1 4 0,1-1 16,-1 4-16,1 1 0,4-1 0,2 3 15,1-5-15,2-3 0,3-1 16,1 1-16,2-2 0,2-1 15,3 1-15,5-2 0,2-3 16,3 0-16,3-2 0,1-3 16,2-3-16,0 0 0,4-4 15,4-2-15,-3-2 0,-1 1 0,2-4 16,0-3-16,-4 1 0,-3 1 16,0-5-16,-2 2 15,-2-1-15,-5 3 0,-1-3 0,0 0 16,-5-1-16,-3 2 0,-4-3 15,-5 0-15,0 0 0,-1 4 16,-5-3-16,-6 3 0,-2 2 16,-3 2-16,-2 2 0,-3 2 15,6 2-15,4 0 0,4 1 0</inkml:trace>
  <inkml:trace contextRef="#ctx0" brushRef="#br2" timeOffset="550597.0114">25756 9525 0,'0'0'15,"0"0"-15,0 0 0,0 0 0,0 0 16,0 0-16,0 0 0,-1 23 15,1-23-15,-1 28 0,1-6 16,-2 2-16,1 3 0,-1 5 16,0 6-16,-1 13 0,-2 1 15,-1 18-15,-3 5 0,0-3 0,0 1 16,-4 21-16,-5 17 16,2-7-16,-1-4 0,-3 50 0,3 10 15,2-18-15,3-16 0,-2 7 16,-2 6-16,4-4 0,4-7 15,0 12-15,0 7 0,0-10 16,1-6-16,-2 14 0,-1 10 16,3-10-16,4-6 0,1 13 15,1 6-15,-2-7 0,1-6 0,-1 9 16,-3 5-16,1-13 16,1-9-16,-2 10 0,0 9 15,1-19-15,-2-12 0,-3 7 0,-2 7 16,3-16-16,2-6 0,-4 0 15,-3 2-15,-1-12 0,-3-7 16,1 3-16,-1 1 0,6-15 16,3-10-16,3-4 0,1 3 15,2-12-15,0-5 0,0-4 16,3-3-16,1-8 0,2-5 0,-2-11 16,0-8-16,-1-8 0,0-6 15,0-4-15,2-3 0,1-4 16,2-3-16,2-9 0,3-5 15,6-12-15,3-8 0,-3-10 16,-2-8-16,0 2 0,-2 0 0,3-19 16,3-12-16,-4 3 0,-3 5 15,1-13 1,2-12-16,0 4 0,1-1 0,2-13 0,1-11 16,-4 4-16,-2 6 0,1-16 15,1-9-15,-3 10 0,-2 5 16,0-11-16,0-8 0,2 13 15,1 11-15,2-18 0,-2-10 16,1 10-16,1 7 0,-1-7 16,0-4-16,-2 11 0,-1 6 0,-2-12 15,1-7-15,-3 12 0,-3 10 16,0-9-16,2-8 16,-1 15-16,2 9 0,-3-5 0,-1-8 15,1 14-15,1 6 0,0-7 16,1-6-16,-1 14 0,0 11 15,4 0-15,2-1 0,-6 11 16,-4 4-16,2-7 0,0-4 16,-1 14-16,-1 10 0,-3-3 15,-3-1-15,-2 5 0,0 4 0,-2 2 16,-1 3-16,3 12 0,1 9 16,2-2-16,-1-4 0,3 9 15,0 6-15,0 6 0,1 3 16,0 5-16,0 2 0,1 6 15,2 3-15,-1 4 0,-1 7 0,-2 5 16,1 2-16,-2 5 16,-2 3-16,0 4 0,-2 6 15,5-9-15,-1 4 0,-1 9 16,-2 9-16,0 0 0,-1 0 0,-1 12 16,0 7-16,0 2 0,1-2 15,-2 43-15,2-2 16,0-10-16,2-9 0,-1 18 0,1 13 15,4-12-15,2-5 0,1 13 16,0 11-16,-1-8 0,0 0 0,0 16 16,-1 12-16,0-15 15,-1-8-15,-1 11 0,-1 9 16,-1-11-16,-1-7 0,-5 14 0,-3 12 16,1-10-16,1-4 0,-6 12 15,-2 7-15,2-18 0,3-10 16,3 19-16,2 12 0,2-10 15,2-7-15,-1 12 0,0 8 16,1-13-16,-1-10 0,-1 10 16,1 6-16,-1-17 0,1-14 0,-4 10 15,-2 3-15,-1-13 16,-1-4-16,0-6 0,-2-3 16,5-16-16,4-13 0,-2 2 0,-1 1 15,0-14-15,0-10 0,0-2 16,1-1-16,1-17 0,1-11 0,3-13 15,1-10-15,2 0 16,0 0-16,4-5 0,4-2 16,0-6-16,3-3 0,3-19 15,2-13-15,1-12 0,-2-7 0,-2-19 16,-1-12-16,0 2 0,1 3 16,7-18-16,3-11 0,-6 7 15,-3 5-15,1-22 0,2-13 16,-2 8-16,-1 3 0,-2-13 15,-1-9-15,-3 5 0,0 5 16,-1-9-16,1-9 0,-1 9 16,0 6-16,6-8 0,3-2 15,-2 10-15,-2 8 0,3-14 16,2-9-16,-2 15 0,-1 10 0,1-10 16,2-6-16,-2 17 0,-1 9 15,5-9-15,3-7 0,-3 15 16,0 9-16,-3-4 0,-1-5 15,-1 11-15,1 7 0,-5-7 16,-2-4-16,-3 14 0,0 8 16,1 0-16,0-1 0,0 15 15,-1 10-15,-1-6 0,1-5 0,1 14 16,0 10-16,0-5 0,1 3 16,-1 7-16,2 11 0,-1 3 15,1 2-15,-1 13 0,2 5 0,-4 3 16,-1 1-16,1 7 15,0 4-15,-3 5 0,-4 1 16,2 8-16,2 2 0,0 10 16,2 6-16,-1 2 0,1 3 0,0 12 15,-1 6-15,-1 4 0,-1 4 16,-1 7-16,0 4 16,-1 3-16,0 3 0,-1 4 0,-2 6 15,-4 1-15,-3-1 0,1 12 16,1 13-16,2-9 0,2-5 15,-2 15-15,-4 11 0,1-8 16,-1-3-16,-3 13 0,-3 8 16,0-10-16,0-8 0,4 19 15,1 14-15,1-12 0,3-8 0,-4 15 16,-1 11-16,-2-13 16,2-6-16,-1 7 0,2 6 15,1-7-15,1-5 0,1 10 0,1 8 16,2-12-16,1-9 0,1 11 15,0 7-15,-2-11 0,0-11 16,-5 9-16,-1 9 0,0-11 16,-2-10-16,-6 4 0,-4 7 15,0-16-15,2-10 0,-13-3 16,-8-2-16,14-33 0,10-22 0,6-16 16</inkml:trace>
  <inkml:trace contextRef="#ctx0" brushRef="#br2" timeOffset="556711.1057">3119 12790 0,'0'0'0,"0"0"0,0 0 0,0 0 15,0 0-15,0 0 0,0 0 16,0 0-16,0 0 0,0 0 0,0 0 16,0 0-16,0 0 0,0 0 15,0 0-15,0 0 0,0 0 0,0 0 16</inkml:trace>
  <inkml:trace contextRef="#ctx0" brushRef="#br2" timeOffset="556914.1151">3037 12875 0,'0'0'0,"0"0"15,0 0-15,0 0 0,0 0 16,0 0-16,15-17 0,-15 17 15,0 0-15,6-26 0,-6 26 16,0 0-16</inkml:trace>
  <inkml:trace contextRef="#ctx0" brushRef="#br2" timeOffset="557144.2288">2994 12925 0,'0'0'0,"0"0"0,0 0 15,0 0-15,0 0 0,0 0 0,0 0 16,8-22-16,-8 22 0,0 0 15,0 0-15,0-22 0</inkml:trace>
  <inkml:trace contextRef="#ctx0" brushRef="#br2" timeOffset="557350.3551">2848 13058 0,'0'0'0,"0"0"15,0 0-15,0 0 0,0 0 0,0 0 16,0 0-16,0 0 16,0 0-16,26-12 0</inkml:trace>
  <inkml:trace contextRef="#ctx0" brushRef="#br2" timeOffset="557526.36">2830 13044 0,'0'0'0,"0"0"0,0 0 15,0 0-15,0 0 0,0 0 16,0 0-16,0 0 0,0 0 0,0 0 15,0 0-15,0 0 0</inkml:trace>
  <inkml:trace contextRef="#ctx0" brushRef="#br2" timeOffset="561381.8067">22736 8122 0,'0'0'0,"0"0"16,0 0-16,0 0 0,0 0 15,0 0-15,0 0 0,0 0 16,-23 3-16,23-3 0,0 0 15,-34 2-15,34-2 0,-26-2 16,9 2-16,1 0 0,-1 1 0,-1 0 16,0 0-16,0 2 15,0-2-15,0 1 0,-2 2 16,1-1-16,0-1 0,-4 2 16,0 1-16,1-1 0,2 1 0,0 1 15,1 0-15,2 1 0,0-2 16,2 2-16,-1 0 0,2-1 15,0 1-15,0 0 0,1 0 16,2-2-16,1 2 0,0-1 16,2-1-16,0-1 0,1 1 15,2-1-15,0 0 0,2-2 16,1-1-16,0 2 0,-1-1 16,1 1-16,1-1 0,1-2 15,-1 4-15,1-4 0,0 3 0,0-3 16,4 4-16,1-2 0,-1 1 15,4 0-15,2 2 0,0 0 16,0 0-16,1-1 0,1 3 16,0-3-16,0 1 0,1 0 15,2 1-15,-1 1 0,0-2 0,3 1 16,-1 1-16,1-2 0,-1 1 16,5 0-16,0 2 15,0-2-15,-1 0 0,1 0 0,0 1 16,-2 0-16,-2-2 0,1 2 15,0-2-15,-1 1 0,0 0 0,0-1 16,-1 2-16,-1-2 0,0 0 16,-2-1-16,0 0 15,-2 0-15,-1-1 0,0 0 0,-1-2 16,-1-1-16,-1 0 0,0 0 16,0 0-16,-3-1 0,0-2 15,1 1-15,-1-1 0,1 0 16,-1-1-16,1 0 0,-1-2 15,0-1-15,0 0 0,-1-1 16,0-2-16,1 0 0,-1-1 0,-1 0 16,0-2-16,2 0 15,-1-1-15,-1 1 0,0-2 0,-1 0 16,1 0-16,-2-6 0,-2 1 16,1-1-16,0 2 0,-1-2 15,-1 2-15,-1 1 0,1 1 16,0 2-16,-1 1 0,1 1 15,0 4-15,1-1 0,-1 4 16,1 0-16,1 2 0,0 2 16,1 2-16,-1-4 0,1 4 0,0-2 15,0 2-15,0 0 0,0 0 16,0 0-16,-3-2 16,0 1-16,0 0 0,-1 0 0,-2-1 15,2 0-15,-1 0 0,1-1 16,1 2-16,-1-1 0</inkml:trace>
  <inkml:trace contextRef="#ctx0" brushRef="#br2" timeOffset="561829.9283">22368 8541 0,'0'0'0,"0"0"15,0 0-15,0 0 0,0 0 0,0 0 16,0 0-16,0 0 16,0 0-16,0 0 0,0 0 15,0 0-15,0 0 0,0 0 0,0 0 16,0 0-16</inkml:trace>
  <inkml:trace contextRef="#ctx0" brushRef="#br2" timeOffset="562023.7353">22385 8619 0,'0'0'0,"0"0"16,0 0-16,0 0 0,0 0 0,0 0 15,0 0-15,0 0 0,0 0 16,0 0-16,0 0 0,0 0 15,0 0-15,0 0 0</inkml:trace>
  <inkml:trace contextRef="#ctx0" brushRef="#br2" timeOffset="562198.7396">22348 8595 0,'0'0'0,"0"0"0,0 0 15,0 0-15,0 0 0,0 0 16,0 0-16,0 0 0,0 0 16,0 0-16,0 0 0,0 0 0,0 0 15,-20 17-15,20-17 0,0 0 16</inkml:trace>
  <inkml:trace contextRef="#ctx0" brushRef="#br2" timeOffset="562370.7423">22384 8672 0,'0'0'0,"0"0"16,0 0-16,0 0 0,0 0 0,0 0 16,0 0-16,0 0 0,0 0 15,0 0-15,0 0 0,0 0 16</inkml:trace>
  <inkml:trace contextRef="#ctx0" brushRef="#br2" timeOffset="562572.7502">22302 8850 0,'0'0'0,"0"0"15,0 0-15,0 0 0,0 0 0,0 0 16,0 0-16,0 0 16,0 0-16,0 0 0,0 0 15,0 0-15,0 0 0,0 0 0</inkml:trace>
  <inkml:trace contextRef="#ctx0" brushRef="#br2" timeOffset="562749.7597">22280 8907 0,'0'0'0,"0"0"15,0 0-15,0 0 0,0 0 0,0 0 16,0 0-16,0 0 0,0 0 16,0 0-16,0 0 0,0 0 15,0 0-15,0 0 0,0 0 16,0 0-16</inkml:trace>
  <inkml:trace contextRef="#ctx0" brushRef="#br0" timeOffset="615347.0136">11804 3797 0,'0'0'16,"0"0"-16,0 0 0,0 0 0,0 0 15,0 0-15,0 0 16,-29 0-16,29 0 0,0 0 0,0 0 16,-22 0-16</inkml:trace>
  <inkml:trace contextRef="#ctx0" brushRef="#br0" timeOffset="615520.0177">11798 3814 0,'0'0'0,"0"0"0,0 0 0,0 0 16,0 0-16,0 0 0,0 0 0,0 0 15</inkml:trace>
  <inkml:trace contextRef="#ctx0" brushRef="#br0" timeOffset="615670.0215">11896 3861 0,'0'0'0,"0"0"0,0 0 0,0 0 15,0 0-15,0 0 0,0 0 16,-5 26-16,5-26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1T07:03:05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16528 1838 0,'0'0'16,"-12"0"-16,-8-3 0,0 3 0,0 3 15,-9 1-15,-5-1 0,0 4 0,-1 0 16,-11 4-16,-3 3 16,-1 2-16,1 5 0,-10 5 0,3 1 15,0 2-15,-1 0 0,-7 9 16,2-1-16,7 5 0,6-3 16,-5 8-16,3-1 0,7 0 15,6 0-15,5 1 0,4 0 16,-3 21-16,8-7 0,1-4 15,1 0-15,7-1 0,6-5 0,4 1 16,3-2-16,7-2 0,5-1 16,2-1-16,1-3 0,4 0 15,3-1-15,4-2 0,3-3 16,2-2-16,3-5 0,5-1 16,2 1-16,4-4 0,4-3 0,0 1 15,1-1 1,0-3-16,1-2 0,2-1 0,5-3 15,-2-4-15,0-3 0,2-3 16,1 0-16,3-3 0,0-1 0,0-5 16,0-2-16,-5-2 15,-2-3-15,3-2 0,3-1 16,-2-8-16,-3-4 0,-4 5 0,0 3 16,-3-2-16,0 1 0,4-10 15,1-5-15,-3 4 0,-3 4 16,-5-2-16,-3-2 0,-2-1 15,-1 0-15,-5-5 0,-5-5 16,0 5-16,-2 1 0,1-5 16,0-4-16,-5 2 0,-5 0 0,-3 1 15,-2 0-15,-4 3 0,-3 3 16,-2-3-16,-1-4 0,-3 1 16,1 4-16,-5-4 0,0-3 15,-7 8-15,-3 2 0,-2-1 16,-1-3-16,7 15 0,0-2 0,-3-6 15,-3 0-15,-3-1 0,-4 2 16,-3 2-16,-3 0 16,-3 0-16,-3-3 0,-6 7 0,-5 4 15,-3 3-15,-1 4 0,-31-7 16,4 6-16,-1 5 0,2 7 16,-3 5-16,0 2 0,0 6 15,-1 3-15,-3 10 0,-2 3 16,29-5-16,18-10 0,13-1 15</inkml:trace>
  <inkml:trace contextRef="#ctx0" brushRef="#br0" timeOffset="4704.1345">18533 3383 0,'0'0'15,"0"0"-15,0 0 0,26 7 0,-26-7 16,26 7-16,-7-3 0,5 1 16,1-1-16,14 1 0,6 0 15,1-1-15,3 0 0,12 2 16,3-1-16,-3-1 0,-4-3 0,14-1 15,1-1-15,5-2 16,-8-1-16,-1-1 0,-3-1 0,3-5 16,-6-3-16,1-1 0,-1-3 15,-9 3-15,-6 3 0,22-17 16,-3-3-16,-12-1 0,-7 0 16,-1-1-16,-1 2 0,-8-2 15,-8-1-15,1-4 0,0-4 16,-5 3-16,-3 0 0,-2-5 15,-1-3-15,-6 2 0,-4 3 16,-1-2-16,-2-3 0,-1 3 0,-2 2 16,-3 0-16,-2-1 15,-3 3-15,0 5 0,-7-4 0,-4-4 16,0 3-16,-3 2 0,-11-4 16,-7-1-16,0 8 0,2 5 15,-8-6-15,-4-5 0,1 10 16,2 3-16,-8 1 0,-4 2 15,3 2-15,3 6 0,-9 0 16,-5 0-16,6 7 0,3 1 0,-6 6 16,-3 1-16,0 6 0,0-3 15,-2 7-15,-1 5 0,5 1 16,5 2-16,-7 6 0,-5 4 16,7 0-16,6 0 0,-1 10 15,0 9-15,9-4 0,7-2 0,-7 5 16,-6 3-16,7-3 15,6 0-15,-5 7 0,0 7 16,11-7-16,7-1 0,3 2 0,1 0 16,5-2-16,3-4 0,14 2 15,10 1-15,4-2 0,3-5 16,5 7-16,3 2 16,-1-9-16,-1-5 0,9-2 0,6-2 15,-6-4-15,-1-6 0,-1 3 16,-1 2-16,0-4 0,0 0 0,3-5 15,1 0-15,-4-4 0,-1-5 16,4 5-16,2-1 16,-17-10-16,0-1 0,2 2 0,2-1 15,-2 3-15,1 1 0,-1 0 16,-1-2-16,-6-2 0,-2-1 0,-3-1 16</inkml:trace>
  <inkml:trace contextRef="#ctx0" brushRef="#br0" timeOffset="4875.1313">19134 3361 0,'0'0'0,"0"0"16,0 0-16,-23 20 0,23-20 0,-22 12 15,13-7-15,1 0 0</inkml:trace>
  <inkml:trace contextRef="#ctx0" brushRef="#br0" timeOffset="13253.8074">1322 5257 0,'0'0'0,"0"0"0,0 0 0,0 0 15,0 0-15,0 0 0,0 0 16,25-13-16,-25 13 0,23-4 16,-23 4-16,23-5 0,-11 1 0,3 1 15,1 1-15,2 1 16,0 0-16,1-1 0,2 1 15,-2 1-15,3 0 0,4 0 16,3 0-16,-2 0 0,0 0 16,3 0-16,-2 0 0,4-3 0,-2 0 15,10-1-15,-2 2 16,1 0-16,1-1 0,-2 0 0,1-1 16,-2 0-16,1 1 0,6 0 15,-3 1-15,-1-1 0,0 0 16,1 3-16,0 1 0,-2 0 15,-3 0-15,2 0 0,3-1 16,-2 2-16,-2-1 0,13 0 0,1 1 16,-4-2-16,-2-2 15,5 3-15,-2 0 0,0-1 16,-2-1-16,2 1 0,2 1 16,-2-1-16,-4-2 0,10 1 0,3 0 15,-7-1-15,-6 0 0,7 0 16,3 2-16,-4-4 0,-4-1 0,4 3 15,3 1-15,-2-1 0,-1 1 16,0-3-16,5 1 16,-3-1-16,-3 1 0,29-3 0,-1 3 15,-14-1-15,-10 2 0,2 0 16,4 2-16,-2 0 0,3 0 16,-2-1-16,4 0 0,-8-1 15,-7-1-15,11 2 0,4 0 16,-9 0-16,-5 0 0,2-2 15,5-2-15,-5 6 0,2 3 0,3 0 16,3-1-16,-7-4 16,-1-4-16,3 3 0,4 1 15,-8 1-15,-6 1 0,8-1 0,0 1 16,-1 1-16,-6 1 0,4-2 16,-1-1-16,-2 1 0,1 1 15,2-1-15,-3-1 0,-1 1 16,-2 0-16,0-2 0,0-1 15,-1 0-15,0 2 0,0-1 16,1-1-16,-2 4 0,-1 2 16,-2-4-16,-3-1 0,-14 2 0,0 0 15,8 0-15,1-2 0,-1 1 16,-1-1-16,2 2 0,4 1 16,-4-1-16,-3 1 0,1-2 15,0 0-15,-1 0 0,-1-1 16,2 0-16,-1 0 0,-2 1 15,-1 0-15,2 1 0,1 1 16,-3-2-16,-1-1 0,-5 2 16,-2 0-16,-1 0 0,-2 1 0,1-1 15,1 1-15,2-1 0,-1 1 16,0-1-16,0-2 0,-2 2 16,-1 2-16,-1-1 0,0 1 15,-2 0-15,-1 0 0,-3-1 16,-1 3-16,-2-3 0,1-1 0,-3-1 15</inkml:trace>
  <inkml:trace contextRef="#ctx0" brushRef="#br0" timeOffset="15987.3032">4950 3587 0,'0'0'16,"0"0"-16,0 0 0,-20 5 16,20-5-16,-21 14 0,9-5 15,-3 4-15,-4 5 0,0 0 0,3 1 16,-10 12-16,2 8 15,1-1-15,-1-2 0,-6 15 16,-10 15-16,7-3 0,1-3 0,-2 15 16,2 2-16,6-6 0,4-5 15,-2 30-15,8 5 16,8-21-16,6-15 0,10 4 0,7 1 16,0-7-16,1-7 0,2 3 15,4 2-15,1-9 0,0-9 16,2 1-16,3 2 0,1-1 15,-1 1-15,11 3 16,7-2-16,-6-12 0,-4-10 0,-4 0 16,0-6-16,6 1 0,2-2 15,-1-7-15,-1-7 0,-3-1 16,2-3-16,2-7 0,0-8 16,4-2-16,-2-1 0,-1-6 15,-5-2-15,0-5 0,0 0 0,-3-9 16,2-5-16,2-1 0,4 0 15,-6-2-15,-2-1 0,-3-2 16,-4-2-16,1-2 0,1-1 16,-1 5-16,-1 2 0,-6-9 15,-5-5-15,-2 4 0,0 3 16,-2 0-16,-1 1 0,-4 3 16,-3 2-16,-2-1 0,-4 0 15,-2 3-15,-3 1 0,-1 0 16,0-2-16,-2 6 0,-5 3 0,-5 0 15,-4 0-15,-3 8 16,-1 7-16,1 0 0,-1-1 0,-4 3 16,-4 1-16,-6 1 0,-3 1 15,-2 4-15,0 4 0,0 1 16,-1 2-16,5 2 0,3 1 16,-4 4-16,-1 0 0,6 2 0,5 2 15,1 6-15,1 6 16,22-9-16,3-1 0,5-1 0</inkml:trace>
  <inkml:trace contextRef="#ctx0" brushRef="#br0" timeOffset="16988.182">1674 3551 0,'0'0'0,"-12"9"0,1 2 16,-5 5-16,1 0 0,-10 12 16,-7 12-16,0 3 0,-3 5 0,-3 11 15,0 1-15,4-1 0,5 3 16,-3 10-16,4-1 0,2-1 15,4 0-15,-5 30 0,4-6 16,10-17-16,10-10 0,3-4 16,3-3-16,4-7 0,5-1 15,-4-3-15,1 0 0,6-4 16,5 0-16,1 0 0,-1 0 16,1-5-16,-2-4 0,0-1 0,0-1 15,8-3-15,4 0 0,0-6 16,4-6-16,-1-3 0,3-3 15,-5-5-15,0-4 0,2 4 16,-2 3-16,-8-11 0,3-4 16,5-6-16,6-2 0,-3-3 15,-1-1-15,-1-4 0,0-3 0,3-3 16,1-2-16,-4 0 0,0 0 16,-1-6-16,-3-8 15,0 0-15,-4-3 0,-3-3 0,0-1 16,-3-2-16,-4 0 0,4-23 15,-2 6-15,-5 7 0,1 3 16,-4-2-16,-6-2 0,1 8 16,0 6-16,-5-6 0,-6-4 15,0 2-15,-1 3 0,1-3 16,0-1-16,-1 6 0,-2 5 0,-3-1 16,0-2-16,-2 6 0,2 1 15,-6 2-15,-3 2 16,-2 0-16,-3 1 0,-2 7 15,2 2-15,-2 3 0,-3 2 0,-2 6 16,-4 5-16,-2 2 0,-6 1 16,0 9-16,-1 7 0,14-2 0,-8 3 15,-10 7-15,0 1 16,1 7-16,2 0 0,-18 19 16,1 1-16,8 3 0,4 0 0,4 4 15,3 2-15,16-16 0,8-12 16,7-7-16</inkml:trace>
  <inkml:trace contextRef="#ctx0" brushRef="#br0" timeOffset="20704.9254">18475 4157 0,'0'0'0,"0"0"16,0 0-16,17-20 0,-12 14 0,3-3 16,3-2-16,-1-1 0,0 0 15,2-5-15,0 0 16,-1 1-16,-2 1 0,-2 0 0,-2 0 15,-2 3-15,-3 0 0,-6 1 16,-4 1-16,-3 2 0,-3 1 16,-5 1-16,-4 2 0,-2 1 0,-2 3 15,-10-1-15,-2-1 0,2 2 16,0 1-16,-3 4 0,-2 2 16,-3 3-16,5-2 0,4 5 15,4 1-15,3 2 0,3-2 16,4 3-16,6 0 0,7-1 15,5 0-15,6 1 0,5 1 16,2-2-16,5-1 0,4-1 16,4 1-16,3-2 0,2 0 0,3-2 15,0 0-15,2 0 0,1-1 16,-1 0-16,0 2 0,-4 0 16,-3 3-16,-3 0 0,-2-2 15,-4 0-15,-3-2 0,-4 1 16,-5 2-16,-3-3 0,-4 0 15,-3 2-15,-6 3 0,-2-3 16,-4-1-16,-1 1 0,-2-1 16,1 0-16,1-1 0,-3-3 15,-2-2-15,4 1 0,3-3 0,5 0 16,3 0-16,2-3 0,3-4 16,0 1-16,2 2 0,0-2 15</inkml:trace>
  <inkml:trace contextRef="#ctx0" brushRef="#br0" timeOffset="20970.3059">18663 4328 0,'0'0'0,"0"0"16,0 0-16,-9 21 0,9-21 0,-8 20 15,3-4-15,-3-1 16,-1-1-16,-1 1 0,-2-1 16,-2 3-16,1-2 0,-1 1 0,1 0 15,2-3-15,1-2 0,3 0 16,0-4-16,1 0 0,1-2 16,3-6-16,2-3 0,0 1 15,0-1-15,0 2 0</inkml:trace>
  <inkml:trace contextRef="#ctx0" brushRef="#br0" timeOffset="21344.6493">19084 4152 0,'0'0'0,"0"0"0,0 0 0,0 0 16,0 0-16,0 0 0,-19 21 15,19-21-15,-19 20 0,19-20 16,-26 31-16,13-15 0,0 1 0,-2 0 16,0-1-16,-2 6 0,3-1 15,2 2-15,1 0 16,3-1-16,2-1 16,3 0-16,6 1 0,0-2 0,1-3 15,1 1-15,0 0 0,1-2 0,-2-4 16,1-1-16,-1-1 15,-1 0-15,1-1 0,-2-2 0,-1 1 16,-1-1-16,-1-1 0,-5 0 16,-4-1-16,0-1 0,-2-1 15,-5 1-15,-1-2 0,-1 1 16,-1-2-16,-2-1 0,0-1 16,1 4-16,3 4 0,1-2 15,4 0-15,2-1 0</inkml:trace>
  <inkml:trace contextRef="#ctx0" brushRef="#br0" timeOffset="21537.5434">18953 4297 0,'0'0'0,"0"0"0,14-8 16,-2 4-16,4-1 0,0 0 16,3 0-16,2 0 0,1 0 0,6-1 15,-1 0-15,-1 0 0,-3 3 16,-1-1-16,-1 2 15,-1 0-15,-3 2 0,-1 1 0,-3 2 16,-2-2-16,-2 0 0,-3 1 16,0-2-16,-1 1 0</inkml:trace>
  <inkml:trace contextRef="#ctx0" brushRef="#br0" timeOffset="23664.4185">3358 5229 0,'0'0'16,"0"0"-16,0 0 0,0 0 0,0 0 15,0 0-15,0 0 16,0 0-16,0 0 0,0 0 0,0 0 16,0 0-16,0 0 0,0 0 15,0 0-15,0 0 0,0 0 16,0 0-16,0 0 15,-16 19-15,16-19 0,0 0 0,0 0 16,0 0-16,0 0 0,0 0 16,0 0-16,0 0 0,0 0 0,0 0 15</inkml:trace>
  <inkml:trace contextRef="#ctx0" brushRef="#br0" timeOffset="28320.824">2353 3376 0,'0'0'0,"0"0"16,0 0-16,0 0 0,0 0 0,29-2 15,-29 2-15,27 1 0,-27-1 16,36 4-16,-18 0 0,1 0 16,0 1-16,-5 1 0,1 0 15,1 5-15,0 0 0,-4 2 16,-5 1-16,-1 0 0,-4 2 0,-4 2 16,-5 1-16,-3 0 0,-2-1 15,-5 0-15,-3 0 0,0 0 16,-1 2-16,-5 0 0,-2 1 15,5-3-15,4-1 0,0-2 16,1-4-16,4-1 0,2-2 16,2-1-16,1 0 0,4-3 15,1-4-15,4 0 0,3-4 16,1-1-16,5-3 0,0 1 0,-5 2 16,2 0-16</inkml:trace>
  <inkml:trace contextRef="#ctx0" brushRef="#br0" timeOffset="28637.9431">2782 3293 0,'0'0'16,"0"0"-16,0 0 0,0 0 0,0 0 15,0 0-15,0 0 0,-30 16 16,30-16-16,-16 17 0,16-17 15,-20 25-15,8-11 0,2 1 16,3 2-16,-1 1 0,1 2 16,0 6-16,2-1 0,1-3 0,2-2 15,1-1-15,2 3 16,3-3-16,1-2 0,4-1 16,1-1-16,0-4 0,2 0 0,0-1 15,1 1-15,3-2 0,-1-3 0,4-1 16,1-3-16,0-1 15,1-1-15,-6 0 0,-1 0 16,-3 0-16</inkml:trace>
  <inkml:trace contextRef="#ctx0" brushRef="#br0" timeOffset="28837.9154">2895 3482 0,'0'0'0,"0"0"0,0 0 16,0 0-16,34-1 0,-34 1 15,37-3-15,-17 3 0,1 0 0,2 1 16,5 3-16,3-2 16,-6 2-16,-3-2 0</inkml:trace>
  <inkml:trace contextRef="#ctx0" brushRef="#br0" timeOffset="29237.5315">3747 3236 0,'0'0'0,"0"0"16,0 0-16,0 0 0,0 0 15,-3-18-15,3 18 0,0 0 16,0 0-16,-28-12 0,13 10 15,-3 1-15,-1 2 0,-3 0 16,-2 0-16,1 4 0,1 0 0,-7 1 16,5 1-16,2 3 15,3 0-15,3 2 0,2 0 16,3 1-16,4 1 0,0-1 16,5 2-16,1 0 0,1 0 0,3 1 15,4 0-15,-1 0 0,3-1 16,2 2-16,1 1 0,0-1 15,-2-1-15,0 1 0,-2 0 16,-2-1-16,-2-2 0,-3 1 16,-2-1-16,-3 1 0,-4-2 0,-2-1 15,-2 2-15,-2-4 16,0 0-16,1-1 0,0 0 0,-1-1 16,0-4-16,3 0 0,2-2 15,3 0-15,-2-1 0,3 0 16</inkml:trace>
  <inkml:trace contextRef="#ctx0" brushRef="#br0" timeOffset="29453.9566">3778 3542 0,'0'0'0,"0"0"15,0 0-15,0 0 0,0 0 16,-6 30-16,6-30 0,-8 24 15,8-24-15,-8 23 0,2-10 16,1-1-16,0-1 0,-1 0 16,-1 0-16,2-2 0,-1 0 0,3-1 15,0 0-15,1-2 0,-1-2 16,3-2-16,0-2 0,1 1 16,-1-1-16,2 1 0</inkml:trace>
  <inkml:trace contextRef="#ctx0" brushRef="#br0" timeOffset="29654.8513">4004 3491 0,'0'0'0,"0"0"0,0 0 0,0 0 0,0 0 16,-10 27-16,10-27 0,-10 23 15,10-23-15,-10 29 0,4-12 16,-1-1-16,-1 2 0,2 0 15,1 0-15,-1 1 0,1 0 16,2 5-16,3 1 0,0-4 16,0-3-16,0-3 0</inkml:trace>
  <inkml:trace contextRef="#ctx0" brushRef="#br0" timeOffset="30024.1726">4907 3303 0,'0'0'15,"0"0"-15,0 0 0,38-1 16,-38 1-16,31 6 0,-12-4 0,0 1 15,3 1-15,1 1 0,-1 4 16,-3 0-16,-2 1 0,-5 3 16,-3 0-16,-4 0 0,-3 3 15,-6-1-15,-6-1 0,-3 1 16,-3 0-16,-5 2 0,-1-2 16,-4 3-16,1 1 0,0-1 15,2-1-15,1-4 0,4-2 0,4-3 16,3-2-16,3-2 0,-1 1 15,6-4-15,3-1 0,3-6 16,6 0-16,-2 1 0,-3 0 16,2 2-16</inkml:trace>
  <inkml:trace contextRef="#ctx0" brushRef="#br0" timeOffset="30304.1973">5344 3249 0,'0'0'0,"0"0"0,0 0 16,0 0-16,-29 11 0,29-11 0,-28 14 15,12-4-15,1 1 0,-2 2 16,1 1-16,-3 2 0,1 0 0,-1 6 16,3 1-16,3-1 0,1 0 15,3-2-15,2 0 16,4-2-16,2-1 0,4-2 0,1 1 15,5-2-15,3 0 0,0-2 16,3-2-16,2-1 0,2-2 16,0-1-16,3-2 0,-3-2 15,-3 2-15,-4-3 0</inkml:trace>
  <inkml:trace contextRef="#ctx0" brushRef="#br0" timeOffset="30504.162">5530 3426 0,'0'0'0,"0"0"16,0 0-16,0 0 0,28-5 0,-28 5 16,30-1-16,-12 2 0,3-1 15,1 1-15,4 2 0,-3-3 16,1-3-16,3 2 0,-5 0 15,-4-1-15</inkml:trace>
  <inkml:trace contextRef="#ctx0" brushRef="#br0" timeOffset="30874.7601">6342 3206 0,'0'0'0,"0"0"0,0 0 0,0 0 15,0 0-15,0 0 0,-9-19 16,9 19-16,-20-8 0,20 8 16,-36-2-16,14 3 0,-3 2 15,0 0-15,-1 2 0,-4 2 0,1-2 16,5 4-16,2-1 0,3 2 16,3 0-16,2-1 0,3 2 15,4 1-15,3-2 0,2 1 16,4 1-16,5 0 0,0 1 0,5 0 15,1 0-15,2 2 16,1 2-16,-3-3 0,0 1 16,-2-2-16,-1 2 15,-3 2-15,-3 1 0,0 0 16,-3-2-16,-6 0 0,-2-1 0,-3-1 16,-3-2-16,0-1 0,1-1 15,0-2-15,2-3 0,1-1 16,3-1-16,1 0 0,4-1 0,0 0 15,1-2-15,-2 4 0</inkml:trace>
  <inkml:trace contextRef="#ctx0" brushRef="#br0" timeOffset="31120.8049">6491 3439 0,'0'0'16,"0"0"-16,0 0 0,0 0 15,0 0-15,0 0 0,-10 33 16,10-33-16,-10 25 0,3-10 0,0 1 16,-1-1-16,0 1 0,0 0 15,-2 1-15,2 0 0,-1 0 16,1 0-16,0 0 0,1 0 16,-2-2-16,2-4 0,2 0 15,0-2-15,2-1 0,3-4 16,1-1-16,-1-3 0,2 3 0,-2-3 15</inkml:trace>
  <inkml:trace contextRef="#ctx0" brushRef="#br0" timeOffset="31437.645">6711 3456 0,'0'0'0,"0"0"15,0 0-15,22 4 0,-22-4 0,20 2 16,-8 1-16,-1 1 0,0 1 15,-1 3-15,-1 0 16,-2 1-16,-3 2 0,-3-1 16,-2 2-16,-3 0 0,-3 1 0,-4-1 15,-3 1-15,-5 4 0,0-1 16,3-3-16,0-2 0,2 0 16,1-1-16,1 1 0,1-1 15,2-2-15,2 2 0,4-3 16,1 0-16,4-2 0,1-1 0,8-1 15,7 0-15,4-1 16,1 0-16,7-2 0,3-1 0,-1-1 16,-1-1-16,7-1 0,0-3 15,-7 3-15,-6 0 0,-5 2 16</inkml:trace>
  <inkml:trace contextRef="#ctx0" brushRef="#br0" timeOffset="31582.3619">7386 3521 0,'0'0'0,"0"0"15,0 0-15,0 0 0,0 0 16,0 0-16,0 0 0,-15 20 16,15-20-16,0 0 0</inkml:trace>
  <inkml:trace contextRef="#ctx0" brushRef="#br0" timeOffset="36621.3822">1775 8435 0,'0'0'0,"0"0"16,0 0-16,0 0 0,0 0 0,0 0 15,0 0-15,0 0 0,0 0 16,0 0-16,6-18 0,-6 18 15,0 0-15,22-7 0,-22 7 16,29-4-16,-14 3 0,4-1 16,1 1-16,4 0 0,1-1 0,12 1 15,2 0-15,2-1 16,-2 1-16,15 0 0,5-2 0,-2 1 16,-3-1-16,15 1 0,1-3 15,-3 2-15,-3 0 0,14 1 16,4-1-16,-6 0 0,-2-1 0,14 1 15,2 0-15,-7 0 16,-4-1-16,37 0 0,-8 3 16,-13 2-16,-10 4 0,7-4 15,-1-2-15,-8 2 0,-9 1 0,9-1 16,9 0-16,-8-1 0,-4 1 16,6 0-16,0 2 15,-5-1-15,-5 0 0,8 2 0,6 0 16,-8-1-16,-7 0 0,3 2 15,4 1-15,-6 2 0,0 3 16,5-5-16,1-3 0,-9-1 16,-10 2-16,6-3 0,4-1 15,-9 2-15,-7 2 0,1 1 0,0 1 16,-3-3-16,-1 1 0,2-1 16,1-1-16,-10 2 0,-5-1 15,-1 0-15,0-1 0,-8 2 16,-2-1-16,-4-3 0,-2-1 15,-5 1-15,-3 0 0,-3 0 16,-5-1-16,1 0 0,-2 1 0,-5-1 16,1-2-16,0 2 0,-1 0 15,-2 0-15,1 0 16,2 0-16,-4 1 0,1-2 0,-1 2 16,0 0-16,0 0 0,0-3 15,0 3-15,0 0 0,-5 2 16,3-1-16,1 1 0,-2-1 15</inkml:trace>
  <inkml:trace contextRef="#ctx0" brushRef="#br0" timeOffset="59054.9666">2169 5143 0,'0'0'0,"0"0"15,0 0-15,0 0 0,23-7 0,-23 7 16</inkml:trace>
  <inkml:trace contextRef="#ctx0" brushRef="#br0" timeOffset="59305.0957">3447 5056 0,'0'0'0,"0"0"0,0 0 16,0 0-16,0 0 0,0 0 0,21 20 15,-21-20-15,0 0 0,0 0 16</inkml:trace>
  <inkml:trace contextRef="#ctx0" brushRef="#br0" timeOffset="62461.1866">13404 5285 0,'0'0'0,"0"0"15,0 0-15,0 0 0,0 0 0,0 0 16,-18-18-16,18 18 0,0 0 16,0 0-16,-28-5 15,28 5-15,-21 7 0,6-1 0,-3 4 16,-2 4-16,-1 1 0,-2 6 16,-4 2-16,-6 10 0,1 0 15,-5 13-15,2 5 0,4-5 16,4-3-16,-4 8 0,3 0 15,5-5-15,3-2 0,3 8 16,4 2-16,3-8 0,3-3 0,5 1 16,4 1-16,5-5 15,3-4-15,3 0 0,2 2 16,0-5-16,-1-5 0,8 4 0,4 0 16,-8-14-16,-5-3 0,-3-4 15</inkml:trace>
  <inkml:trace contextRef="#ctx0" brushRef="#br0" timeOffset="63105.3041">13900 5805 0,'0'0'0,"0"0"0,0 0 0,0-21 0,0 13 16,1-6-16,0-4 16,0-4-16,-1 3 0,-1-1 0,-1 2 15,-2 0-15,-2 0 0,-3 0 16,-3 1-16,0 3 0,0 1 16,-1 4-16,-2 0 0,-1 4 0,-2 0 15,-3 6-15,-3 4 16,1 1-16,1 3 0,-9 7 15,-2 4-15,2 4 0,1 2 0,4 2 16,3 2-16,-2 3 0,3-3 16,5 0-16,1-3 15,5 0-15,3-5 0,4 2 0,2-2 16,2-4-16,1 0 0,3-4 16,4-6-16,0-1 0,1-1 0,3-6 15,4-3-15,3 2 16,2-2-16,1-7 0,2-1 15,1-2-15,-1 1 0,1-3 16,3-2-16,-3 2 0,-3-3 0,5-2 16,-1 1-16,-3-1 0,-1 4 15,-2 2-15,-1 3 0,-4-1 16,-3 0-16,-4 4 0,-1 1 16,-2 3-16,0 2 0,-2 1 15,-1 1-15,-2 0 0,1 3 16,-1 1-16,-1 3 0,-1 0 15,0 1-15,-3 2 0,0 2 16,-3 1-16,-1 1 0,1 1 0,-2 0 16,1-1-16,1 1 0,0 1 15,1-1-15,-1-1 0,1 0 16,2-1-16,-1 0 0,2-1 16,1 0-16,1-5 0,2-3 15,0 0-15,0-1 0,0 1 16</inkml:trace>
  <inkml:trace contextRef="#ctx0" brushRef="#br0" timeOffset="63321.3143">14085 5940 0,'0'0'0,"0"0"15,0 0-15,0 0 0,-13 26 0,13-26 16,-15 26-16,5-12 15,0 2-15,-1-1 0,-1 2 16,1 1-16,0-3 0,-3 3 0,2 3 16,1-3-16,1-1 0,3-6 15,2-4-15,2 0 0,2-5 16,0 0-16,0 2 0,1-4 0</inkml:trace>
  <inkml:trace contextRef="#ctx0" brushRef="#br0" timeOffset="63621.4837">14369 5862 0,'0'0'0,"0"0"15,0 0-15,0 0 0,23-4 0,-13 4 16,2 0-16,1 1 0,2 0 16,-1 1-16,0 1 0,-2 1 15,-1 0-15,-3 4 0,-2 1 16,-4 2-16,-4-2 0,-5 3 15,-4 3-15,-3 2 0,-1 1 0,-2-3 16,-4 0-16,1 0 0,1-2 16,-1 4-16,2-2 0,3-4 15,3 2-15,5-5 0,4 2 16,4-2-16,4-2 0,6-2 16,5-3-16,4-1 0,2-1 0,6-2 15,3-7-15,1 2 16,-7 1-16,-4 3 0</inkml:trace>
  <inkml:trace contextRef="#ctx0" brushRef="#br0" timeOffset="63871.577">15007 5751 0,'0'0'16,"10"0"-16,6 0 0,2 0 0,4 0 16,10 0-16,5-4 0,5 1 15,-3-3-15,0 2 0,-2 0 16,-2 1-16,-3-2 0,3-1 16,-3-1-16,-7 1 0,-5 0 15,-4-1-15,-5 0 16,-5-2-16,-1-3 0,-2 3 0,0 2 15,-1 1-15</inkml:trace>
  <inkml:trace contextRef="#ctx0" brushRef="#br0" timeOffset="64071.1012">15331 5580 0,'0'0'0,"0"0"15,0 0-15,0 0 0,0 0 0,-26 23 16,26-23-16,-18 28 15,10-12-15,-1 2 0,-1 5 16,0-1-16,1 2 0,-1 7 0,1-1 16,3-1-16,0 1 0,4-4 15,3-2-15,0-5 0,0-2 0,0-2 16</inkml:trace>
  <inkml:trace contextRef="#ctx0" brushRef="#br0" timeOffset="64655.4012">16032 5715 0,'0'0'0,"0"0"16,6-16-16,-1 7 0,-1-3 16,2-1-16,0-1 0,1-6 15,-2 0-15,0 1 0,-3 1 16,-2 0-16,-1 2 0,-2 0 15,-3 2-15,1 0 0,-2 3 0,-3 3 16,-3 2-16,-3 4 0,-1 2 16,-2 7-16,-1-1 15,0 6-15,2-1 0,-8 6 0,-1 0 16,2 2-16,3-1 0,4 3 16,0 4-16,4-1 0,3-3 15,2 0-15,2-1 0,2-1 16,1-2-16,3-1 0,2 0 15,1-2-15,3-2 0,5-2 16,4-3-16,2-3 0,0 1 0,2-4 16,1-4-16,-1-1 0,0-3 15,4-4-15,2-1 0,-2 3 16,-2-2-16,0-1 0,-1-1 16,-2 0-16,0 0 0,-1 2 15,0 0-15,-4 2 0,-3-2 16,-1 4-16,-2 1 0,-1 5 0,-2-2 15,-1 6-15,0-3 16,-1 5-16,-1 2 0,-2 3 0,-2 1 16,-2 1-16,-1 4 0,-1 0 15,-1 4-15,0-3 16,0 2-16,-1 2 0,-1 4 0,0-4 16,0-3-16,-3 7 0,0 0 15,2-4-15,1-2 0,2 0 16,1-3-16,1-5 0,2 0 0,0-1 15,3-3-15,2-2 0,2-3 16,0 2-16,-2-4 0,2 3 16</inkml:trace>
  <inkml:trace contextRef="#ctx0" brushRef="#br0" timeOffset="64888.4061">16355 5823 0,'0'0'0,"0"0"16,0 0-16,-3 19 0,3-19 0,-6 21 15,6-21-15,-11 31 0,4-15 16,0 3-16,-2-1 0,0 0 16,0-3-16,-1 6 0,1-5 15,2 0-15,-2-4 0,2 1 16,2-2-16,1-4 0,3-4 0,1-3 15,4-7-15,-2 4 0,0-1 16,0 0-16</inkml:trace>
  <inkml:trace contextRef="#ctx0" brushRef="#br0" timeOffset="65305.419">16583 5762 0,'0'0'0,"0"0"0,0 0 16,0 0-16,23 0 0,-23 0 15,0 0-15,25 7 0,-25-7 0,13 14 16,-9-3-16,-2-2 0,-2 3 16,-3-1-16,-4 3 0,-1-2 15,-5 1-15,-1-1 0,-2 1 16,-4 2-16,0-1 0,0 0 16,-1 0-16,2-3 0,2 0 15,2-4-15,3-3 0,2 2 16,3-5-16,1 2 0,4-1 15,2-2-15,5-2 0,5-1 16,5 0-16,-1-2 0,1 2 0,5-1 16,5 4-16,-1-3 0,0 0 15,-2 2-15,0-2 0,-1 6 16,-1 4-16,0 0 0,-4 1 16,-2 2-16,-4 1 0,-6 0 15,-4 1-15,-3-1 0,-4 1 16,-4-1-16,-3 4 0,-3-1 15,-2 0-15,-5 0 0,1 1 16,2-4-16,1-1 0,0 0 0,-1-2 16,3-4-16,1 2 0,4-4 15,2 3-15,2-4 0</inkml:trace>
  <inkml:trace contextRef="#ctx0" brushRef="#br0" timeOffset="65490.0169">17079 5683 0,'0'0'0,"11"-3"0,7 0 15,3 2-15,3-3 0,10 2 16,3 1-16,7-1 0,-1 0 16,3-2-16,-3 1 0,-6-2 15,-5-1-15,-5-1 0,-4 0 16,-5 0-16,-4 3 0,-3 1 15</inkml:trace>
  <inkml:trace contextRef="#ctx0" brushRef="#br0" timeOffset="65689.9897">17341 5539 0,'0'0'0,"0"0"0,0 0 15,0 0-15,-7 25 0,7-25 16,-7 30-16,4-11 0,0 1 0,-2 5 16,0 0-16,-1 2 15,1 0-15,0 9 0,3-1 16,0-6-16,1-4 0,0-4 0</inkml:trace>
  <inkml:trace contextRef="#ctx0" brushRef="#br0" timeOffset="66271.2986">18095 5590 0,'0'0'0,"3"-7"15,1-4-15,-1 0 0,0 1 0,-1-5 16,1 2-16,-3-4 15,-3 1-15,-3 3 0,-4 1 16,0 1-16,-1 4 0,-2 1 0,-2 4 16,-1 2-16,-2 5 0,-3 2 15,-2 3-15,1 5 0,2-1 16,3 4-16,1 2 0,0 3 16,1-3-16,3 1 0,2 0 0,2 1 15,3 1-15,2-4 0,1 1 16,4-2-16,0-3 0,1-1 15,3-4-15,2-1 0,5 1 16,2-5-16,2 0 0,-4-5 16,0-3-16,0 1 15,0-2-15,3-1 0,0-2 0,2-3 16,1-2-16,2-2 0,-2 0 16,-2-1-16,-1 1 0,-3 0 15,-2 0-15,-2 3 0,-2 2 16,-1 3-16,-2 1 0,0 1 15,-1 1-15,-1 1 0,0-2 0,-2 4 16,0 0-16,1 4 0,-2 0 16,-1 3-16,0 0 0,-1 4 15,-2 0-15,0 3 0,-2 0 16,-2 6-16,0-2 0,0 1 16,-2 3-16,1-6 0,1 1 15,1 0-15,1-1 0,2-3 0,-1 0 16,3-2-16,0-3 0,1 2 15,-1-3-15,2-3 0,1-4 16,2 4-16,-2-4 0,0 0 16</inkml:trace>
  <inkml:trace contextRef="#ctx0" brushRef="#br0" timeOffset="66508.1914">18470 5620 0,'0'0'0,"0"0"0,0 0 16,0 0-16,-6 22 0,6-22 15,-8 27-15,1-10 0,-2 1 0,-2 4 16,-2-1-16,0 1 0,1-1 16,-4 1-16,2 1 0,1 0 15,-1-2-15,2-2 0,1-1 16,3-4-16,3-2 0,3-7 15,2-5-15,0 2 0,0-2 0,0 0 16</inkml:trace>
  <inkml:trace contextRef="#ctx0" brushRef="#br0" timeOffset="66771.246">18744 5648 0,'0'0'0,"0"0"0,0 0 0,0 0 0,-19 18 16,19-18-16,-17 20 16,17-20-16,-15 23 0,8-10 15,2 0-15,0 0 0,3 1 0,2 0 16,2-3-16,4 0 0,1-1 16,3-1-16,2-2 0,1-1 15,0-2-15,7-1 0,3-3 16,1-4-16,0 0 0,-2-6 15,-2-1-15,-1 0 0,-1-1 0,-3 3 16,-2 0-16,-2 2 0</inkml:trace>
  <inkml:trace contextRef="#ctx0" brushRef="#br0" timeOffset="66971.9318">18865 5665 0,'0'0'0,"0"0"16,0 0-16,-21 18 0,21-18 15,-23 27-15,5-8 0,0 3 16,1-1-16,-5 4 0,1 2 16,-1 1-16,1 1 0,-5 5 0,2-5 15,1-1-15,2-3 0,2-3 16,2-4-16,3-4 0,3-4 16,4-6-16,2-4 0,2 2 15,0-2-15,0 2 0</inkml:trace>
  <inkml:trace contextRef="#ctx0" brushRef="#br0" timeOffset="67171.8625">19254 5665 0,'0'0'0,"12"0"0,5-3 15,2 3-15,4 0 0,11 3 16,4-3-16,5 0 0,-3 2 15,-2-2-15,-3 0 0,1-2 16,-5 2-16,-7-6 0,-4 0 16,-7 1-16,-3 1 0,-1 2 0</inkml:trace>
  <inkml:trace contextRef="#ctx0" brushRef="#br0" timeOffset="67359.2173">19465 5573 0,'0'0'0,"0"0"16,0 0-16,-7 18 0,7-18 0,-11 24 15,2-6-15,0 0 0,0 5 16,-2 1-16,-2 1 0,-3 7 16,0 0-16,4 0 0,1 3 15,3-2-15,4-4 0,1-5 16,-1-6-16,2-4 0</inkml:trace>
  <inkml:trace contextRef="#ctx0" brushRef="#br0" timeOffset="67923.8113">20230 5533 0,'0'0'0,"0"0"0,0 0 16,4-21-16,-3 13 0,1-1 0,-2 0 16,-2-1-16,1 0 0,-5 1 15,-4 3-15,-1 2 0,-1 1 16,-4 3-16,-1 0 0,-7 5 16,1 1-16,-2 5 0,-3 2 15,3 2-15,1 1 0,-5 4 16,1 3-16,4-2 0,2-1 0,3 5 15,4-2-15,3-3 0,3-1 16,3-2-16,2 0 16,3-3-16,2 1 0,3-3 0,3-1 15,1-1-15,1 0 0,2-5 16,1-2-16,1-3 0,1-4 0,6 0 16,4 0-16,-5-3 15,0 0-15,4-4 0,0-3 16,0-1-16,1 2 0,-1 0 15,-1 0-15,-3-1 0,-4 0 0,-2 3 16,-2 2-16,-3 2 0,-3 1 16,0 1-16,-3 3 15,-2 2-15,0 0 0,-5 4 0,-2 1 16,0 0-16,0 3 0,-2 2 16,-2 6-16,0-1 0,0-1 0,0 2 15,0-1-15,1 2 16,1 1-16,-1 0 0,0 0 15,0-4-15,1 1 0,-1 2 16,2-5-16,0-1 0,1-1 0,1-2 16,-2 1-16,5-5 0,3-1 15,0 1-15,0-2 0,0 0 16</inkml:trace>
  <inkml:trace contextRef="#ctx0" brushRef="#br0" timeOffset="68193.5391">20450 5704 0,'0'0'0,"0"0"16,0 0-16,0 0 0,0 0 0,-16 29 16,16-29-16,-19 25 0,7-11 15,-3 4-15,-4 0 0,1 0 16,2 0-16,-4 5 0,0 0 15,2-3-15,3 0 0,1-1 16,0 1-16,2-5 0,1-1 0,2-1 16,3-5-16,1 2 0,2-3 15,1-2-15,1 1 0,1-2 16,0-4-16,0 1 0,0-1 16,0 0-16</inkml:trace>
  <inkml:trace contextRef="#ctx0" brushRef="#br0" timeOffset="68657.7884">20752 5708 0,'0'0'16,"0"0"-16,0 0 0,0 0 0,0 0 16,-16 21-16,16-21 0,-20 18 15,20-18-15,-26 22 0,10-7 16,2-1-16,1 1 0,0 0 15,-1 1-15,2 0 0,0 3 0,-1 3 16,2-1-16,2 1 0,2-1 16,4 0-16,2-3 0,1 2 15,1 0-15,1-2 0,0 0 16,0-1-16,-1-3 0,-1-2 16,1 2-16,-1-2 0,-1-2 15,-4 0-15,-3 0 0,-4-3 16,-3 0-16,-2-5 0,-1 0 15,-3-2-15,-2 0 0,-3-3 16,-1-3-16,1-3 0,4-5 0,-1 3 16,4 0-16,4 1 0</inkml:trace>
  <inkml:trace contextRef="#ctx0" brushRef="#br0" timeOffset="68838.0298">20769 5876 0,'0'0'16,"0"0"-16,20 0 0,-7 0 0,0 3 16,2-1-16,1 0 0,1 2 15,1-4-15,2 0 0,0-2 16,-4 0-16,-3-1 16,-2 0-16,-2 2 0,-1-2 0</inkml:trace>
  <inkml:trace contextRef="#ctx0" brushRef="#br0" timeOffset="69205.198">21399 5304 0,'0'0'16,"0"0"-16,0 0 0,19 18 0,-11-8 16,3 3-16,2 4 0,-2 1 15,-2 1-15,3 11 0,-4 2 16,0 3-16,-1 2 0,-2 8 16,-3 1-16,-2-3 0,-2-2 15,-7 3-15,-3 1 0,-1-5 16,-1-4-16,-2 0 0,-1-1 15,-1-5-15,-1-3 0,-4 1 16,-3 1-16,0-6 0,3 0 0,-5-1 16,2-4-16,3-1 0,0-2 15,-5-1-15,2-3 0,8-6 16,5-3-16,3 2 0,2-4 16,2 1-16</inkml:trace>
  <inkml:trace contextRef="#ctx0" brushRef="#br0" timeOffset="70138.4531">22437 5017 0,'0'0'0,"0"0"0,0 0 0,-20 7 16,20-7-16,-21 14 0,5-2 15,-2 4-15,-5 1 0,0 4 16,-2 5-16,-7 11 0,0 3 0,-8 12 16,2 4-16,2 1 0,4 1 15,-4 13-15,2-3 0,2 7 16,5-7-16,6 5 0,7-4 16,6-8-16,5-4 0,4-7 15,5 0-15,5-10 0,3-4 16,5-1-16,3 0 0,1-6 0,0-3 15,-6-8-15,-6-5 16,-2-2-16</inkml:trace>
  <inkml:trace contextRef="#ctx0" brushRef="#br0" timeOffset="70755.1359">22976 5553 0,'0'0'16,"0"0"-16,0 0 0,0-29 0,0 19 0,-1-1 16,0-2-16,-2 2 15,0-1-15,-6-1 0,-4 1 16,-1 2-16,-2 4 0,-5 1 15,-3 4-15,0 5 0,-2 3 0,-1 4 16,-2 4-16,0 2 16,0 3-16,-6 5 0,4 5 15,3 0-15,5-1 0,0 7 0,4-4 16,5-3-16,3-4 0,5-1 16,5-2-16,1-3 0,2-2 15,6-3-15,4 0 0,0-10 16,4 0-16,2-1 0,3-3 15,0-3-15,0-1 0,3-3 16,3-2-16,-2-2 0,-1-3 0,4-2 16,-1-4-16,-2 1 0,-1 0 15,-3-1-15,-2 1 0,-4 1 16,-1 4-16,-3-2 0,-2 3 16,-3 4-16,-2 4 0,1-2 15,0 3-15,-1 1 0,-3 1 0,-1 2 16,0 0-16,-4 2 15,1 5-15,-1 2 0,-1 3 16,-1 1-16,-2 3 0,-1 0 16,0 0-16,0 2 0,1 0 0,-1 0 15,0 0-15,1-1 0,2 1 16,-1 2-16,0-2 0,3-5 16,0 1-16,0-3 0,2-1 15,0 1-15,1-1 0,3-6 16,1-2-16,1 0 0,-1-2 0,-1 3 15</inkml:trace>
  <inkml:trace contextRef="#ctx0" brushRef="#br0" timeOffset="70968.132">23159 5780 0,'0'0'0,"0"0"0,0 0 16,0 0-16,0 0 0,-8 24 15,8-24-15,-10 26 0,4-12 0,-2 1 16,-1 2-16,1-3 16,1 4-16,-1-4 0,0 2 0,0 0 15,1-5-15,-1 1 0,1-2 16,3-3-16,0-4 0,0 2 16</inkml:trace>
  <inkml:trace contextRef="#ctx0" brushRef="#br0" timeOffset="71221.7056">23487 5747 0,'0'0'0,"0"0"0,0 0 16,0 0-16,24 4 0,-24-4 0,0 0 16,28 11-16,-19-6 0,-2 1 15,-2 1-15,-1 0 0,-3 3 16,-4-1-16,-2 4 0,-3-4 15,-1 0-15,-1 1 0,1-2 16,-1 2-16,1-1 0,-1 2 0,1-2 16,2 1-16,2 1 0,5-4 15,3 0-15,3-3 0,1-3 16,7 2-16,4-3 0,6-4 16,-2-2-16,-4 1 0,-1 2 15,-4 0-15</inkml:trace>
  <inkml:trace contextRef="#ctx0" brushRef="#br0" timeOffset="71438.1515">23952 5706 0,'0'0'0,"0"0"0,0 0 0,26 4 15,-26-4-15,37 2 0,-12-2 16,2 0-16,3 0 0,11 0 15,2-2-15,6 0 0,-4 2 0,-4-2 16,-5 1-16,-3-3 0,-3-1 16,2-5-16,-2-2 15,-11 3-15,-3-3 0,-4 3 0,-2 2 16,-2 3-16</inkml:trace>
  <inkml:trace contextRef="#ctx0" brushRef="#br0" timeOffset="71622.1885">24300 5539 0,'0'0'0,"0"0"15,0 0-15,0 0 0,-9 28 0,9-28 16,-11 30-16,5-10 0,-1-1 16,-1 4-16,1 3 0,-3 5 15,1 1-15,1 3 0,2-3 16,1 0-16,3-2 0,0 2 15,1-7-15,0-4 0</inkml:trace>
  <inkml:trace contextRef="#ctx0" brushRef="#br0" timeOffset="72174.1992">25183 5506 0,'0'0'0,"5"-5"0,-1-2 16,1-2-16,-1 3 0,-1-2 0,1-1 15,-2 0-15,-1 0 0,-5 2 16,-4 1-16,-3 1 0,-2 3 0,-5 4 16,-4 3-16,-1 1 15,-1 1-15,-4 4 0,-2 6 16,3 1-16,0 2 0,-4 4 15,3 0-15,4 1 0,5-3 16,4 2-16,5 0 0,4-3 16,2-5-16,3-1 0,2-4 0,5 0 15,4 0-15,2-2 16,3-5-16,2 0 0,-1-1 0,4-5 16,3 1-16,1-3 0,0-3 15,-1 0-15,-1-4 0,0 0 16,0 0-16,-2-1 0,-1 0 15,-2 1-15,-1 0 0,-3 1 16,-2 2-16,-2 3 0,-1 0 0,-3 1 16,-1 0-16,-4 4 0,2-2 15,-2 2-15,-4 6 0,0 1 16,-1 1-16,-3 3 0,-1 3 16,-1 0-16,0 0 0,0 2 15,0 1-15,1 0 0,2 1 16,-1-1-16,0-1 0,1 1 15,0-3-15,1 0 0,2-3 16,0 0-16,0-1 0,2 1 16,0-2-16,2 0 0,1-1 0,0-1 15,0-1-15,-1-1 0</inkml:trace>
  <inkml:trace contextRef="#ctx0" brushRef="#br0" timeOffset="72405.5105">25445 5867 0,'0'0'0,"0"0"0,0 0 16,-6 20-16,6-20 0,-9 21 0,2-3 16,-2-2-16,-2 1 0,0 0 15,0 1-15,-2 3 0,0-3 16,2 0-16,3-4 0,0 1 15,1-2-15,4-5 0,2-4 16,1-4-16,4-7 0,-1 3 0,-1 0 16,-1 0-16</inkml:trace>
  <inkml:trace contextRef="#ctx0" brushRef="#br0" timeOffset="72854.6833">25782 5762 0,'0'0'0,"0"0"16,0 0-16,0 0 0,21 18 0,-21-18 16,11 18-16,-11-18 0,5 25 15,-8-11-15,-2 1 0,-2-2 16,0-1-16,-4 1 0,-3 1 16,-1-1-16,-2-1 0,-5-1 15,-1 3-15,2-3 0,1-3 16,3 2-16,0-6 0,4-1 15,2 1-15,3-4 0,2 0 16,3-4-16,4 0 0,5-3 16,3 0-16,4 1 0,4-2 0,1 1 15,3 1-15,-1 1 0,0 2 16,0 3-16,0 0 0,-2 1 16,1 1-16,0 2 0,-5 1 15,-4 1-15,-1 1 0,-5 0 16,-1 4-16,-5 3 0,-1-2 0,-5 4 15,-3-2-15,0 1 16,0-1-16,-1 2 0,-2 1 16,-3 4-16,1-3 0,-2-1 0,-1-3 15,4-3-15,2-2 0,1 0 16,2-1-16,1-1 0,1-1 16,3-5-16,0-4 0,2 2 15,0-2-15,0 3 0</inkml:trace>
  <inkml:trace contextRef="#ctx0" brushRef="#br0" timeOffset="73054.6863">26238 5533 0,'0'0'15,"11"-3"-15,6 1 0,3 0 16,2 2-16,14 0 0,3-3 15,9 2-15,-3 1 0,7-1 16,-4-1-16,-7-1 0,-7 0 0,-5-2 16,-5-2-16,-3 1 0,-2-2 0,-5 3 15,-3 0-15,-2 2 16</inkml:trace>
  <inkml:trace contextRef="#ctx0" brushRef="#br0" timeOffset="73253.4467">26594 5391 0,'0'0'0,"0"0"16,0 0-16,0 0 0,0 0 0,-7 26 15,7-26-15,-5 27 0,5-27 16,-8 38-16,3-14 0,-1 3 16,0-2-16,-3 12 0,-2 1 15,0-2-15,1-2 0,0 3 16,2-4-16,2-5 0,2-6 0,0-4 15</inkml:trace>
  <inkml:trace contextRef="#ctx0" brushRef="#br0" timeOffset="73804.5969">27422 5436 0,'0'0'0,"0"0"0,10-15 16,-5 5-16,2 1 0,0-3 0,-1 0 16,-1 1-16,-2-1 0,-4 3 15,-5 2-15,-1 1 0,-3 1 16,-5 3-16,-3 5 0,-3 3 16,-2 3-16,-4 2 0,-2 5 15,1 2-15,-2 0 0,-4 6 16,2 2-16,4-1 0,5-1 15,0 4-15,3-1 0,5-4 16,3-2-16,4 0 0,5 0 16,0-3-16,3-4 0,4-1 0,2-2 15,3-2-15,1-2 0,5 0 16,5-4-16,0-2 0,-1-2 16,4-4-16,3-4 0,-1-1 15,-2-1-15,1-2 0,2-3 16,-3 2-16,-1 3 0,1-3 15,0-2-15,-2 2 0,-3 1 0,-2 3 16,0 1-16,-4 1 0,-2 3 16,-3-1-16,-1 3 0,-2 1 15,1 4-15,-4 2 16,-2 4-16,-1 1 0,-3 0 0,0 3 16,-3 5-16,-1-1 0,-1 2 0,-2-1 15,-1 2-15,1-2 16,1 0-16,-4 4 0,1-2 15,1-1-15,1-1 0,-1-2 16,2 0-16,3-3 0,1-3 0,4 1 16,3 0-16,0-3 0,0-3 15,0 1-15</inkml:trace>
  <inkml:trace contextRef="#ctx0" brushRef="#br0" timeOffset="74021.5089">27836 5712 0,'0'0'0,"0"0"0,0 0 15,0 0-15,0 0 0,-18 25 0,18-25 16,-21 28-16,9-15 0,0 3 16,0 2-16,-1-4 0,2 0 0,-2 4 15,1-4-15,3-3 16,3 3-16,2-7 0,4 1 15,3-5-15,1-3 0,0 0 0,0 0 16,-1 0-16</inkml:trace>
  <inkml:trace contextRef="#ctx0" brushRef="#br0" timeOffset="74255.3158">28143 5697 0,'0'0'16,"0"0"-16,0 0 0,-16 20 0,16-20 16,-15 20-16,9-9 0,1 3 15,2-2-15,3 4 0,2-2 16,3 1-16,0-4 0,5 3 16,2-4-16,3 1 0,1-4 0,4 0 15,3-5-15,-1 0 16,-1-2-16,1-4 0,0-8 15,-3 3-15,-2 2 0,-4 0 0</inkml:trace>
  <inkml:trace contextRef="#ctx0" brushRef="#br0" timeOffset="74471.5905">28311 5719 0,'0'0'16,"0"0"-16,0 0 0,-20 25 0,10-17 15,-2 7-15,-1 5 16,-5 5-16,0 0 0,-1 0 0,-3 5 16,-5 4-16,2-5 0,-1 0 15,2-1-15,2-3 0,1 0 16,-3-1-16,1-2 0,7-1 16,5 1-16,0 3 0,2-7 15,3-6-15</inkml:trace>
  <inkml:trace contextRef="#ctx0" brushRef="#br0" timeOffset="74840.7011">28798 4943 0,'0'0'0,"0"0"0,0 0 15,21 18-15,-12-7 0,3 6 0,4 6 16,3 8-16,0 0 0,-3 7 16,-3 7-16,-1 8 0,-3-2 0,-5 14 15,-6 1-15,-3-4 16,-5-5-16,-8 8 0,-5 0 15,1-9-15,0-6 0,-10 5 16,-4-2-16,7-7 0,2-7 0,-8 13 16,6-10-16,13-18 0,-1-6 15,-2 3-15,1-2 16,3-2-16,4-1 0,2-3 0,2-3 16,1-3-16,3 0 0,0-3 15,0 0-15,2-3 0</inkml:trace>
  <inkml:trace contextRef="#ctx0" brushRef="#br0" timeOffset="75355.2749">30318 5264 0,'0'0'0,"0"0"0,0 0 16,0 0-16,0 0 0,0 0 15,-27 15-15,27-15 0,-26 15 0,26-15 16,-39 18-16,16-7 0,-1 1 16,-3 0-16,-2 0 15,-10 3-15,0-2 0,1 1 0,0-3 16,-6 4-16,3-2 0,5-2 16,4-2-16,6 0 0,4-2 15,4-3-15,5 1 0,2 0 16,3 0-16,4 1 0,4 1 15,2-2-15,2 3 0,6-1 16,4 2-16,3 0 0,2 0 0,4 1 16,4 3-16,5 1 0,0 2 15,1-3-15,2 3 16,-3-4-16,-3-2 0,8 7 0,-1-1 16,-3-2-16,-3-3 0,-2-2 15,-1-1-15,-6-2 0,-4-1 0,-4-2 16</inkml:trace>
  <inkml:trace contextRef="#ctx0" brushRef="#br0" timeOffset="75855.3133">30898 5369 0,'0'0'16,"0"0"-16,0 0 0,0 0 0,0 0 15,0 0-15,0 0 0,0 0 16,-31 16-16,31-16 0,-26 19 16,26-19-16,-31 22 0,13-8 15,-2 3-15,0 0 0,1 1 16,-6 5-16,3 0 0,3 0 0,4-1 15,3-1-15,3 1 16,2-4-16,3 0 0,2-1 0,2-1 16,3-1-16,3-2 0,5-1 15,4 0-15,2-4 0,0-1 16,5-2-16,4 0 0,5-4 16,1 0-16,0-3 0,-2-5 15,0 0-15,-1-4 0,-2-1 16,0-2-16,-5 1 0,-2-1 0,-4-2 15,-2 0-15,-3 2 0,-3-1 16,-2-1-16,-3 0 16,-1-2-16,0 0 0,-8 4 0,-5-3 15,-2 2-15,-2-1 0,-3 1 16,-3 1-16,-5 0 0,-2 1 16,-6 2-16,-5 1 0,8 3 15,6-1-15,4 2 0</inkml:trace>
  <inkml:trace contextRef="#ctx0" brushRef="#br0" timeOffset="77988.6597">22535 6511 0,'0'0'0,"0"0"15,0 0-15,0 0 0,0 0 0,0 0 16,0 0-16,29-6 0,-29 6 15,25-3-15,-11 3 16,4-1-16,3-3 0,2 1 16,1 0-16,3 2 0,0 1 0,12 0 15,3 0-15,-1 0 0,0-3 16,13 3-16,4 0 16,-3 3-16,-1-3 0,14 0 0,3 0 15,-2 4-15,0-1 0,16 1 16,2-1-16,-7-2 0,-5-1 0,18 3 15,4 1-15,32-1 0,-14 1 16,-2 0-16,1 2 16,-14-2-16,-7 0 0,6-1 0,5-3 15,-10 3-15,-5 2 0,9 1 16,7-2-16,-8-3 0,-7 1 16,8 1-16,7 2 0,-8-1 15,-6 0-15,10 2 0,5 1 16,-11 0-16,-7 0 0,4-2 15,4-2-15,-6 4 0,-7 0 0,1-3 16,0 0-16,-9 2 0,-5 0 16,3-4-16,4 4 0,-11-3 15,-7 2-15,3 1 0,2-1 16,-7 2-16,-5 3 0,-2-4 16,-1-4-16,-6-2 0,-3-4 15,-4 0-15,0 1 0,-5 0 16,-4-1-16,-5 0 0,-3 1 15,-5-1-15,-4 3 0,1 1 16,0 1-16,-2-4 0,0-1 0,-4 0 16,2 3-16,-1-1 0,-1 1 15,-3-2-15,-2 3 0,3 0 16,-3 0-16,0 0 0,-3 3 16,1-3-16,-1 0 0,-3 1 15,-1 3-15,-1-2 0,-1-4 0,4 1 16,0 1-16,1 0 0</inkml:trace>
  <inkml:trace contextRef="#ctx0" brushRef="#br0" timeOffset="82268.7241">23568 5947 0,'0'0'0,"0"0"16,0 0-16,0 0 0,0 0 0,0 0 15,0 0-15,0 0 16,0 0-16,0 0 0,0 0 16,23 18-16,-23-18 0,0 0 15,13 23-15,-13-23 0,6 20 16,-6-20-16,0 0 0,0 28 0,-2-20 15,-3 2-15,-3-1 16,0 0-16,-1 0 0,-2 0 0,-2 2 16,-1-3-16,0 2 0,-3-3 15,-1 4-15,-5-1 0,1-2 16,2 2-16,2-3 0,3 0 0,1 0 16,2-3-16,1 1 15,1 1-15,3-3 0,-1 4 16,1-3-16,3-1 0,0-2 0,2-1 15,2 0-15,0 4 16,2-4-16,1 0 0,-1 0 0,-2 0 16</inkml:trace>
  <inkml:trace contextRef="#ctx0" brushRef="#br0" timeOffset="83005.5941">25947 5776 0,'0'0'0,"0"0"0,0 0 0,0 0 15,0 0-15,0 0 0,0 0 16,0 0-16,0 0 0,-28 16 16,28-16-16,-28 11 0,28-11 15,-36 12-15,16-5 0,-1 1 16,0-1-16,-2 3 0,-1-3 15,-5 4-15,4-3 0,-1 2 0,1 1 16,2-4-16,3 0 0,1 0 16,3 0-16,1 0 0,3-3 15,2 0-15,2 1 0,2 0 16,3-1-16,3 1 0,3 1 16,3-2-16,2-1 0,8 1 15,3 2-15,2-2 0,2 0 0,4 3 16,3 0-16,0-4 15,0 1-15,5 3 0,0 1 16,-3-2-16,-2 2 0,2-3 0,0 0 16,-5 0-16,-2 1 0,-4-2 15,-3-3-15,-1-1 0,-3 0 16,0 2-16,-2 0 0,-2 0 16,-3-2-16,-1 0 0,-2 0 15,0 0-15,-2 0 0,0-2 16,0 0-16,-1-1 0,0-1 0,-1 4 15,1-3-15,-1 3 0</inkml:trace>
  <inkml:trace contextRef="#ctx0" brushRef="#br0" timeOffset="83323.7188">25904 5831 0,'0'0'0,"0"0"0,0 0 16,0 0-16,0 0 0,-11 23 0,11-23 16,-10 18-16,10-18 0,-15 22 15,6-7-15,1 2 0,-2-1 16,0 1-16,0 0 0,0 1 16,0 0-16,-2 6 0,-1-2 15,1 1-15,0-3 0,1 1 16,-1 0-16,1-5 0,0-2 0,2 1 15,2 2-15,-1-3 0,0-3 16,2 2-16,1-4 0,1 1 16,-1-4-16,2-1 0,1 1 15,0-2-15,1-1 0,1-3 16,4 1-16,-1-1 0,0 0 0,-1 0 16</inkml:trace>
  <inkml:trace contextRef="#ctx0" brushRef="#br0" timeOffset="84222.3364">28197 5578 0,'0'0'15,"0"0"-15,0 0 0,0 0 0,0 0 16,17-17-16,-17 17 15,0 0-15,0 0 0,0 0 0,22-5 16,-22 5-16,0 0 0,0 0 16,8 24-16,-8-24 0,-6 21 15,6-21-15,-10 32 0,10-32 16,-13 32-16,4-14 0,-1 2 16,-3 3-16,0-2 0,-2 1 15,0-1-15,-1-3 0,2-2 0,1 1 16,0 0-16,2-5 15,1-1-15,0 2 0,1-3 16,1 1-16,2-3 0,1-1 16,2 0-16,0-2 0,0-2 0,3-1 15,3 0-15,0 0 0,1 1 16,5-2-16,3 2 0,2-1 16,-1 0-16,1 1 0,2 1 15,3 1-15,1-2 0,0 0 16,1 3-16,-1 0 0,-1 3 0,-2 1 15,0-4-15,-3 3 0,-1-2 16,-2 2-16,-2 3 0,0-3 16,-1 0-16,-3 2 0,0 3 15,-3-3-15,-1 0 0,-2 1 16,-2 4-16,-2-5 0,0 0 16,-6 3-16,-4-2 0,0-1 15,-1 1-15,-2-1 0,-2 1 16,-2 1-16,0-2 0,-7 0 15,-2-1-15,1-2 0,2-1 0,-1-3 16,-1 2-16,4-5 0,2-2 16,0-1-16,3 1 0,3-5 15,1 1-15,2-2 0,0-3 16,4 2-16,1-2 0,4-1 16,1-4-16,4 1 0,4-2 15,-2 4-15,0 1 0,0 4 0</inkml:trace>
  <inkml:trace contextRef="#ctx0" brushRef="#br0" timeOffset="84555.2315">28251 5661 0,'0'0'0,"0"0"15,0 0-15,23-8 0,-23 8 0,24-6 16,-8 3-16,1 0 0,0 3 15,7 0-15,0 0 16,-2 0-16,-2 0 0,0 1 0,0 1 16,-1 0-16,-1-2 0,-2 1 15,-1 0-15,-3-1 0,-1 1 16,-1-1-16,-1 2 0,-3-4 16,0 1-16,-2 0 0,0 1 15,-1 0-15,-1 0 0,0 1 16,2-1-16,-4 0 0,2 3 0,-2-3 15,0 4-15,0-4 0,0 4 16,-1-2-16,0 2 0,-3-2 16,0 0-16,-3 0 0,-2-1 15,2 3-15,0-4 0,0 1 16</inkml:trace>
  <inkml:trace contextRef="#ctx0" brushRef="#br0" timeOffset="86298.8015">23015 6104 0,'0'0'0,"0"0"0,0 0 16,0 0-16,0 0 0,0 0 0,0 0 16,21 18-16,-21-18 0,24 8 15,-24-8-15,0 0 0</inkml:trace>
  <inkml:trace contextRef="#ctx0" brushRef="#br0" timeOffset="86653.6064">27316 6312 0,'0'0'15,"0"0"-15,0 0 0,0 0 16,0 0-16,0 0 0,0 0 15,0 0-15,0 0 0,0 0 0,0 0 16,0 0-16,0 0 0,0 0 16,0 0-16,-16 21 0</inkml:trace>
  <inkml:trace contextRef="#ctx0" brushRef="#br0" timeOffset="86957.2815">25389 6365 0,'0'0'0,"0"0"0,0 0 0,0 0 16,0 0-16,0 0 0,0 0 15,0 0-15,0 0 0,0 0 16,0 0-16,0 0 0,19 15 0,-19-15 16,0 0-16,0 0 0</inkml:trace>
  <inkml:trace contextRef="#ctx0" brushRef="#br0" timeOffset="87125.3958">25626 6390 0,'0'0'0,"0"0"0,0 0 15,0 0-15,0 0 0,0 0 16,0 0-16,0 0 0,0 0 0,0 0 15,24 7-15,-24-7 0</inkml:trace>
  <inkml:trace contextRef="#ctx0" brushRef="#br0" timeOffset="87295.403">25626 6416 0,'0'0'0,"0"0"0,0 0 16,0 0-16,0 0 0,0 0 0,0 0 16,0 0-16,0 0 0,0 0 15,0 0-15,0 0 0</inkml:trace>
  <inkml:trace contextRef="#ctx0" brushRef="#br0" timeOffset="87447.2659">25622 6412 0,'0'0'0,"0"0"15,0 0-15,0 0 0,0 0 0,0 0 16,0 0-16,0 0 0,0 0 0,0 0 16</inkml:trace>
  <inkml:trace contextRef="#ctx0" brushRef="#br0" timeOffset="87608.1499">25530 6408 0,'0'0'0,"0"0"16,0 0-16,0 0 0,0 0 0,0 0 15,0 0-15,0 0 0,0 0 16,0 0-16</inkml:trace>
  <inkml:trace contextRef="#ctx0" brushRef="#br0" timeOffset="87769.4318">25551 6401 0,'0'0'16,"0"0"-16,0 0 0,0 0 0,0 0 15,0 0-15,0 0 16,0 0-16,0 0 0,0 0 0</inkml:trace>
  <inkml:trace contextRef="#ctx0" brushRef="#br0" timeOffset="87926.9893">25600 6433 0,'0'0'0,"0"0"0,0 0 16,0 0-16,0 0 0,0 0 0,0 0 15,0 0-15,-4 24 0,4-24 16</inkml:trace>
  <inkml:trace contextRef="#ctx0" brushRef="#br0" timeOffset="88087.8718">25599 6433 0,'0'0'0,"0"0"0,0 0 16,0 0-16,0 0 0,0 0 16,0 0-16,0 0 0,0 0 0,0 0 15</inkml:trace>
  <inkml:trace contextRef="#ctx0" brushRef="#br0" timeOffset="88855.3822">24689 4324 0,'0'0'0,"8"2"0,2 1 0,-1 1 15,0 1-15,3 3 0,1 2 16,-2 1-16,-1 0 0,-3 3 16,-3 0-16,-3 1 0,-2-2 0,-4 2 15,-5-1-15,-5 1 0,-3-2 16,-5-1-16,0 1 0,-6 0 15,-2 0-15,1-4 0,1 0 16,5-1-16,3 1 0,3-3 16,3-3-16,3-1 0,2-1 0,2 0 15,2 1-15,2-4 0,2 1 16,2-1-16,1-1 16,5 1-16,1-2 0,5 2 0,4-2 15,0 1-15,3 2 0,0 0 16,0 2-16,-1 0 0,2 2 15,-1 1-15,0 2 0,-2 0 16,0 1-16,-3 2 0,0 1 16,-5 2-16,-1 2 0,-3 0 15,-3 0-15,-4-1 0,-4 2 0,-2 0 16,-2 3-16,-2-1 0,-1-1 16,0 3-16,0-3 0,-3 4 15,2-3-15,3-2 0,2-4 16,1-2-16</inkml:trace>
  <inkml:trace contextRef="#ctx0" brushRef="#br0" timeOffset="89538.7583">25435 4518 0,'0'0'15,"2"-6"-15,1 0 0,2-3 0,-1 0 16,2-3-16,-1-1 16,2-5-16,-2 2 0,0-1 15,-2 0-15,-3 0 0,-2 2 0,-1 2 16,-2 1-16,0 1 0,-2 2 16,-1 1-16,-2 2 0,-2 2 15,-2 3-15,-4 3 0,-2 2 16,2 2-16,-1 3 0,-2 3 15,-2 2-15,1 0 0,0 1 0,-4 7 16,2 4-16,4-4 0,3-2 16,2 4-16,2 1 0,3-3 15,2-2-15,3-2 0,2-3 16,1 0-16,2-3 0,3-1 16,2-1-16,4-2 0,3-1 0,6-2 15,5-2-15,-1-2 16,0-2-16,3-2 0,4-1 15,-1-3-15,-2 0 0,1-4 16,-2-2-16,-2 3 0,-1 1 0,-1-2 16,0 1-16,-3-1 0,-3 0 15,-1 0-15,0-1 0,-4 2 16,-2 0-16,-1 2 0,-1 0 16,-2 2-16,-1 1 0,0 3 15,-1 1-15,-2 1 0,2 2 16,-3 2-16,-1 1 0,-3 1 15,1 1-15,-2 1 0,0 4 16,-1-1-16,0 1 0,0 2 16,-2 2-16,1 0 0,2-1 0,-1 2 15,0 0-15,2 1 0,0-2 16,1 4-16,0-1 0,-1-3 16,1-3-16,0 2 0,2 1 15,0-2-15,0 0 0,0-5 16,-1-3-16,2 0 0,0-1 15,0-1-15,1-4 0,0 0 0,0 0 16,3-5-16,3 0 16,-2 0-16,1 2 0,-2-1 0</inkml:trace>
  <inkml:trace contextRef="#ctx0" brushRef="#br0" timeOffset="89805.8717">25840 4576 0,'0'0'0,"0"0"0,0 0 0,0 0 15,0 0-15,-18 24 0,18-24 16,-15 22-16,7-11 0,0 2 16,0 1-16,1-1 0,-1 0 0,0 0 15,2-1-15,-1-1 16,0-1-16,2 0 0,0 1 15,2-2-15,0-1 0,1-1 0,-1-1 16,3-3-16,0-3 0,7 1 16,1-3-16,-2 0 0,1 1 0,-2 0 15</inkml:trace>
  <inkml:trace contextRef="#ctx0" brushRef="#br0" timeOffset="90084.2972">26201 4544 0,'0'0'0,"0"0"15,0 0-15,-21 6 0,21-6 16,-21 8-16,21-8 0,-21 17 16,12-9-16,0 2 0,1 1 15,1 0-15,1 1 0,1 0 16,2-2-16,1-2 0,1 2 0,3-2 15,2 2-15,4-2 16,2 0-16,3-1 0,3-1 16,0 0-16,1-1 0,6 0 0,1-2 15,2-1-15,-2-2 0,0-4 16,-1-1-16,-3 0 0,-3 2 16,-3-1-16</inkml:trace>
  <inkml:trace contextRef="#ctx0" brushRef="#br0" timeOffset="90255.0748">26338 4600 0,'0'0'0,"0"0"0,0 0 16,-28 12-16,16-7 0,-4 3 16,-4 2-16,-2 1 0,-1 1 15,-10 8-15,-3 2 0,1 2 16,0-1-16,-10 7 0,-2-1 15,10-4-15,6-5 0,7-5 0</inkml:trace>
  <inkml:trace contextRef="#ctx0" brushRef="#br0" timeOffset="91222.4625">13447 6483 0,'0'0'0,"0"0"0,0 0 15,0 0-15,0 0 0,24-6 0,-24 6 16,32-5-16,-32 5 0,39-11 16,-14 4-16,2 1 0,-1 2 0,9-1 15,2 0-15,-2 0 16,-1-1-16,3 2 0,0 3 15,7-5-15,-2-1 0,-1 3 16,-1 0-16,-2 1 0,1 2 0,3-5 16,-4 2-16,-2-3 0,-4 1 15,-3 2-15,-1 3 0,-4-2 16,-2 2-16,-2-2 0,-2 0 16,-4 2-16,-1 1 0,-3-2 15,-1 1-15,-2 1 0</inkml:trace>
  <inkml:trace contextRef="#ctx0" brushRef="#br0" timeOffset="91788.4975">20233 6437 0,'0'0'0,"27"3"16,6-3-16,6 4 0,8-1 15,17 4-15,15 0 0,28 1 0,-12 3 16,-9-1-16,-7 1 16,-10-7-16,-9-1 0,-3-3 0,-4-4 15,-13 5-15,-7 2 0,-9 1 16,-8-2-16,-3-1 0,-2 0 15,-5-2-15,-3-2 0,-6 2 16,-3 2-16,-8-5 0,-6-2 16,8 2-16,3 3 0,3-2 15</inkml:trace>
  <inkml:trace contextRef="#ctx0" brushRef="#br0" timeOffset="92756.0124">17942 5053 0,'0'0'0,"-11"-7"16,-6-2-16,-3 1 0,-3 0 0,-18-3 15,-19-5-15,-3 2 16,-2 3-16,-22-1 0,-6 1 16,-11 2-16,5 3 0,-23 5 0,-18 6 15,-15 7-15,24 2 0,5 7 16,5 4-16,14 3 0,9 1 0,-1 9 15,-2 4-15,15-3 16,10-2-16,-1 1 0,0 1 16,11 4-16,8 2 0,3 3 0,2 1 15,11-3-15,8-1 0,8 3 16,5 3-16,5-2 0,6-3 16,3 2-16,1-1 0,6-1 15,3-3-15,11 4 0,6 2 16,2-5-16,2-6 0,13 2 15,11 3-15,0-8 0,2-2 16,7 2-16,6 2 0,-2-7 0,-1-7 16,11-2-16,7 0 15,-4-3-15,-2-3 0,7 2 16,5 1-16,-2-3 0,-2-2 0,8-5 16,6-1-16,-3-3 0,-2-1 15,11-3-15,8-3 0,-7-4 16,-7 0-16,3 0 0,3-1 15,-9-3-15,-4 1 0,10-8 16,8-4-16,-14 1 0,-11 0 16,3-4-16,3-4 0,-7 0 0,-5 4 15,1-7-15,2-6 16,-8 4-16,-6 2 0,-2-3 0,1-1 16,-13 1-16,-9 0 0,0-6 15,0-4-15,-10 5 0,-6 1 16,-9 0-16,-5 0 0,-3 2 15,-3-1-15,-5-6 0,-2-3 16,-4 3-16,-2 3 0,-6 1 16,-5 3-16,-4 0 0,-4-1 0,-7 0 15,-5-1-15,-4 9 0,-3 4 16,-11 0-16,-6 1 0,2 4 16,1 3-16,-13 2 0,-8 0 15,7 1-15,6 0 0,-13 5 16,-8 5-16,6 3 0,5 4 0,24-2 15,17 1-15,12-1 0</inkml:trace>
  <inkml:trace contextRef="#ctx0" brushRef="#br0" timeOffset="94089.1233">16016 7782 0,'0'0'0,"0"0"0,0 0 16,0 0-16,0 0 0,23-3 0,-23 3 16,29-5-16,-11 3 0,3 0 15,1 1-15,2-1 0,2 1 0,9 1 16,-1 1-16,-1 4 16,-1 2-16,-2-2 0,-2 0 15,3 2-15,-4 3 0,-5-1 16,-3 2-16,-5 0 0,-3-1 0,-6 0 15,-2 1-15,-7 1 0,-5 1 16,-6 0-16,-6 1 0,-5 1 16,-5 1-16,-11 3 0,-2 0 15,1-1-15,1 0 0,-6 1 16,4-3-16,6-1 0,2 0 0,8-2 16,3-2-16,7-2 15,3-1-15,4-2 0,4 1 0,2-2 16,3 0-16,5-1 0,5-2 15,4 0-15,3-1 0,4-2 16,5-1-16,2 1 0,4-3 16,3 2-16,3 0 0,0 1 15,-1 0-15,0 1 0,0 0 16,6 4-16,-2 1 0,-2-4 16,0-2-16,-9-1 0,-6 1 0,-4 1 15</inkml:trace>
  <inkml:trace contextRef="#ctx0" brushRef="#br0" timeOffset="94505.5529">17839 7383 0,'0'0'0,"0"0"16,0 0-16,0 0 0,0 0 0,0 0 15,-21-2-15,21 2 0,-31 11 16,11-2-16,-2 2 0,-1 1 15,-1 2-15,-9 8 0,-1 3 16,0 2-16,-1 0 0,-3 10 16,1 2-16,6-1 0,5-4 0,1 10 15,5 3-15,4-3 0,4-3 16,5 1-16,3 1 16,2-2-16,2-3 0,4 7 0,5-1 15,4-4-15,4-2 0,4-4 16,4-2-16,2-4 0,1-3 15,-7-6-15,-5-5 0,-4-4 0</inkml:trace>
  <inkml:trace contextRef="#ctx0" brushRef="#br0" timeOffset="95122.7104">18327 7754 0,'0'0'16,"0"0"-16,-3-19 0,2 8 15,0-1-15,0-1 0,-1 0 0,-3-4 16,0 1-16,-4 1 0,-2 3 16,-3 0-16,-3 2 0,-2 3 15,0 2-15,-3 3 0,-3 4 16,0 2-16,-2 2 0,3 2 15,1 4-15,-3 3 0,0 2 16,2 1-16,0 2 0,5 0 16,3 1-16,4 0 0,2-1 0,4 1 15,1-1-15,4 0 0,4-1 16,1-2-16,4-2 0,-1-3 16,2-2-16,0-3 0,1-1 15,1-3-15,2-1 0,5-2 16,3-2-16,0 0 0,-1-3 15,-2-2-15,0-2 0,0-2 16,-1-3-16,0 2 0,-2-1 16,1-1-16,-1 2 0,-1-1 15,0-2-15,-3 0 0,-1 2 0,-2 0 16,0 1-16,-3 5 0,-1-1 16,-1 2-16,1 2 0,-2 0 15,0 2-15,-2 2 0,2-2 16,-2 5-16,-1 3 0,-1 0 15,0 0-15,-2 2 0,0 1 16,0 2-16,-2 1 0,-2 4 0,1 0 16,-2-1-16,0 2 15,1-1-15,3-2 0,-1 0 0,2 0 16,-1 0-16,1-2 0,1-2 16,0-1-16,3-1 0,2-2 15,1-1-15,2-2 0,0-1 16,-2 0-16,0 0 0</inkml:trace>
  <inkml:trace contextRef="#ctx0" brushRef="#br0" timeOffset="95355.8313">18481 7848 0,'0'0'0,"0"0"0,0 0 16,0 0-16,-7 23 0,7-23 15,-4 21-15,4-21 0,-7 24 0,3-10 16,-1-1-16,0 3 16,-1-1-16,1 1 0,-1 0 15,2-2-15,1 0 0,-1-1 0,2-1 16,0-1-16,0 0 0,2-2 16,1-4-16,2-2 0,3-2 15,-2-1-15,1 2 0,-2-2 16</inkml:trace>
  <inkml:trace contextRef="#ctx0" brushRef="#br0" timeOffset="95798.8315">18773 7812 0,'0'0'0,"0"0"0,0 0 16,0 0-16,0 0 0,0 0 15,0 0-15,28 12 0,-28-12 16,16 15-16,-16-15 0,18 19 15,-9-8-15,-3 0 0,-1 1 16,-3 1-16,-2 1 0,-3-1 16,-3 2-16,0-2 0,-2 0 0,-2 2 15,-1-2-15,-2-1 0,-3-2 16,-1 2-16,0 0 0,2-1 16,1-1-16,2-3 0,1-2 15,2 0-15,2 0 0,1-1 16,2-3-16,2 0 0,-1 0 15,3-1-15,4-3 0,2 0 16,4 2-16,1-2 0,1 1 16,0 2-16,1 1 0,-1 0 15,0 0-15,-1 1 0,-1 0 0,-1 2 16,-1 2-16,-1 2 0,-3 2 16,0 1-16,-2 0 0,-2 1 15,-2 0-15,-3 4 0,0 0 16,-2-1-16,0 1 0,-5-1 15,0-1-15,1-2 0,1-2 0,2-2 16,0 0-16,1-2 0,2-1 16,1-4-16,2-1 0,2 0 15,-2-1-15,2 1 0</inkml:trace>
  <inkml:trace contextRef="#ctx0" brushRef="#br0" timeOffset="96022.5049">19263 7952 0,'0'0'0,"0"0"15,26-1-15,-6 1 0,3-1 0,11 1 16,5 1-16,-1 0 0,-2 2 16,8 1-16,-2-1 0,-3 2 15,-4 2-15,-2-3 0,-1-2 16,-3-2-16,-4-1 0,-2-1 15,-5-1-15,-7 2 0,-2 0 0,-2 0 16</inkml:trace>
  <inkml:trace contextRef="#ctx0" brushRef="#br0" timeOffset="96239.1441">19631 7752 0,'0'0'0,"0"0"16,0 0-16,0 0 0,0 0 0,-12 22 16,12-22-16,-10 24 0,10-24 15,-14 35-15,6-17 0,0 3 16,-1 1-16,3 3 0,0 1 16,1 8-16,0-1 0,4 0 15,2-2-15,1-4 0,-1-5 0,0-3 16</inkml:trace>
  <inkml:trace contextRef="#ctx0" brushRef="#br0" timeOffset="96855.9878">20448 7937 0,'0'0'0,"5"-7"15,-1-3-15,2-1 0,-2-1 16,3-6-16,0-3 0,-1 1 16,-2 1-16,-3 1 0,-3-1 15,-1 3-15,-2 0 0,-2 1 16,-3 3-16,-1 4 0,0 2 0,-5 2 16,-2 3-16,-2 1 0,-2 1 15,-6 6-15,1 5 0,0 2 16,2-1-16,2 6 0,0 2 15,5 0-15,1-2 0,4 2 16,2 1-16,2 0 0,2 2 0,3-3 16,2 1-16,1-4 15,2-3-15,2-1 0,4-1 16,-1-1-16,2-2 0,2-3 0,3-2 16,1-3-16,-2 1 0,3-6 15,2 0-15,1-3 16,2 1-16,0-6 0,0-2 0,-2 0 15,-3 1-15,0-1 0,1 0 16,-3-1-16,-1-1 0,-1-1 16,-1 0-16,-2 1 0,-1 1 0,-2 1 15,1 1-15,-2 0 16,-1 0-16,-2 5 0,0 1 16,1 3-16,-2 3 0,0 0 0,1 3 15,-2 1-15,-1 1 0,0 4 16,-2 1-16,-2 0 0,1 3 0,-1 2 15,1 2-15,-1 1 16,1-1-16,-1 2 0,1-1 16,-2 1-16,1-1 0,-1 0 15,0 0-15,2-1 0,0-1 0,1-1 16,0 0-16,0-2 16,2-1-16,1-1 0,0-2 0,2-3 15,1-1-15,0-1 0,1-2 16,-2 1-16</inkml:trace>
  <inkml:trace contextRef="#ctx0" brushRef="#br0" timeOffset="97106.0933">20718 7987 0,'0'0'0,"0"0"15,0 0-15,0 0 0,-11 20 0,11-20 16,-12 20-16,6-9 0,-1 1 0,0 2 16,0 2-16,0-1 15,0-1-15,0 3 0,-1 0 16,1-2-16,2-3 0,0-1 16,2-1-16,1-1 0,2-1 0,4-5 15,5-2-15,-1 0 0,-1-1 0,-2 2 16</inkml:trace>
  <inkml:trace contextRef="#ctx0" brushRef="#br0" timeOffset="97439.4336">21140 7926 0,'0'0'0,"0"0"16,0 0-16,0 0 0,-30 11 0,30-11 15,-27 15-15,27-15 16,-32 20-16,16-9 0,-1 1 16,3-1-16,1-1 0,1 1 15,2 2-15,0 3 0,2-2 0,4 2 16,1-1-16,6-1 16,2-2-16,6-1 0,6-2 15,-1-1-15,2 0 0,4-1 0,4-2 16,0-1-16,-1 0 0,6-3 15,0-1-15,-2-1 0,-2-2 16,-1-3-16,-2-2 0,-3 1 16,-4-2-16,-3-4 0,-4-3 15,-3 3-15,0 2 0,-2 2 0</inkml:trace>
  <inkml:trace contextRef="#ctx0" brushRef="#br0" timeOffset="97674.2732">21255 8000 0,'0'0'0,"0"0"16,0 0-16,0 0 0,0 0 0,-16 15 16,16-15-16,-12 16 15,12-16-15,-17 21 0,7-7 0,-1 0 16,-1 0-16,0 2 16,0 2-16,0-1 0,1-1 0,-2 6 15,1-1-15,1-1 0,0 0 16,3-3-16,0 0 0,1-3 15,2-1-15,0-3 0,1 0 16,1-3-16,0-1 0,3-2 16,4-5-16,-1 0 0,3-1 0,-2 0 15,-1 1-15,1 0 0</inkml:trace>
  <inkml:trace contextRef="#ctx0" brushRef="#br0" timeOffset="98055.2076">21821 7785 0,'0'0'15,"0"0"-15,0 0 0,11 25 0,-6-12 16,-1 2-16,0 3 0,0 2 15,-1 1-15,-1 8 0,-1 4 16,-1-2-16,-1 1 0,-3 9 16,-5 0-16,-1-4 0,0-4 15,-4 1-15,-4-2 0,2-2 16,0-3-16,-3 4 0,1-3 0,0-2 16,2-3-16,0-4 0,1-2 15,1-5-15,3-2 0,4-3 16,1 0-16,2-3 0,0 0 15,1-2-15,1-4 0,1 0 16,1-2-16,4-3 0,4-3 16,4-2-16,4-1 0,-4 0 0,-1 4 15,-2 0-15</inkml:trace>
  <inkml:trace contextRef="#ctx0" brushRef="#br0" timeOffset="101297.1855">14443 7699 0,'0'0'0,"0"0"15,0 0-15,0 0 0,0 0 0,23 3 16,-23-3-16,22 9 0,-22-9 16,21 15-16,-11-7 0,-1 2 15,-2 0-15,0 2 16,-2 0-16,0 1 0,-3 0 0,-4 1 15,-5 1-15,-3 0 0,-2 0 0,-7 5 16,-2 0-16,-1-2 16,0-2-16,-2-1 0,-1 0 15,3-2-15,2-1 0,-1 2 16,3-2-16,4-3 0,3-2 0,2-4 16,2 0-16,3-2 0,1 2 15,3-3-15,0 0 16,5-6-16,2 3 0,4-3 0,4-1 15,1 2-15,0 1 0,1-1 16,0 1-16,2 0 0,0 1 16,1 3-16,1 2 0,-1-1 15,-3 1-15,-1 2 0,-2 2 16,-2 1-16,-2 1 0,-2 2 16,-2 1-16,-2 1 0,-2 2 0,-4 0 15,-4 4-15,-3 0 0,-2 0 16,-2-2-16,-1-1 0,1 0 15,0 0-15,-1 2 0,1-2 16,2-1-16,1-3 0,2-1 16,3-2-16,2-5 0,3-3 0,0 0 15,0 0-15,0 0 0</inkml:trace>
  <inkml:trace contextRef="#ctx0" brushRef="#br0" timeOffset="101572.8159">15284 7813 0,'0'0'16,"0"0"-16,0 0 0,0 0 0,0 0 16,-9 22-16,9-22 15,-13 22-15,13-22 0,-20 33 0,5-14 16,-2 1-16,0-1 0,-2 0 15,-1 3-15,-7 4 0,1-3 16,-2 1-16,1-3 0,-2 1 16,4-4-16,3-1 0,3-4 15,1-4-15,3-1 0,3-8 16,2-5-16,3 1 0,2 2 0,0-2 16</inkml:trace>
  <inkml:trace contextRef="#ctx0" brushRef="#br0" timeOffset="101757.1326">15054 7805 0,'0'0'0,"0"0"0,0 0 16,0 0-16,0 0 0,0 0 0,8 26 16,-8-26-16,10 24 0,-10-24 15,23 33-15,-8-13 0,1 2 16,3 3-16,2 2 0,4 8 15,1-1-15,-1 0 0,-4-6 16,-3-6-16</inkml:trace>
  <inkml:trace contextRef="#ctx0" brushRef="#br0" timeOffset="103056.1248">23240 8031 0,'0'0'0,"0"0"0,0 0 16,13-21-16,-13 21 0,8-20 15,-3 9-15,-2 0 0,0 1 0,-2-4 16,-1-1-16,-1-1 16,0 1-16,-5-3 0,-4 0 15,-1 3-15,-1 2 0,-1 2 0,1 1 16,-1 3-16,-1 0 0,-4 3 15,-2 4-15,0 1 0,2 4 0,-3 3 16,-1 5-16,1 1 16,1 2-16,-8 8 0,0 3 15,2-1-15,4 0 0,2 2 16,3 1-16,1-1 0,4-1 0,0 5 16,2 1-16,3-5 0,4-3 15,2-3-15,2-2 0,1-3 16,2-3-16,0-2 0,2 1 15,2-5-15,3-3 0,5-3 16,4-2-16,0-1 0,-2 0 16,2-4-16,0-2 0,0-3 0,-1 0 15,2-3-15,1 0 16,-3-2-16,0 1 0,-2-2 16,-3 0-16,-1-1 0,-1 1 0,-1 2 15,1 0-15,-4 3 0,0 2 16,-1 1-16,-2 1 0,0 2 15,-3 2-15,0-1 0,0 0 16,-2 4-16,0 0 0,0 0 16,-4 4-16,1 3 0,0 2 0,1 0 15,-1 2-15,-1 2 16,1 1-16,-2 6 0,-1 1 16,1 0-16,-1 0 0,1-1 0,-1 2 15,1-2-15,0 0 0,1-2 16,0 0-16,1 0 0,1-3 15,0 0-15,1-1 0,0-1 16,-1-3-16,2-2 0,3-1 16,0-3-16,0-3 0,1-1 0,-2 0 15,0 0-15</inkml:trace>
  <inkml:trace contextRef="#ctx0" brushRef="#br0" timeOffset="103291.6657">23513 8227 0,'0'0'15,"0"0"-15,0 0 0,0 0 0,0 0 16,-5 28-16,5-28 16,-5 25-16,5-25 0,-8 30 0,3-12 15,-1 1-15,1-1 0,-2 1 16,-1-1-16,2 0 0,-1-1 15,-2 2-15,0-2 0,2-3 16,0-2-16,2-3 0,1-1 16,4-4-16,4-1 0,-2-2 15,0 0-15,-2-1 0</inkml:trace>
  <inkml:trace contextRef="#ctx0" brushRef="#br0" timeOffset="103673.2378">23995 8211 0,'0'0'0,"0"0"16,0 0-16,0 0 0,0 0 0,-34 18 16,34-18-16,-36 16 0,20-8 15,-3 2-15,-1 0 0,0 1 16,1-1-16,-4 1 0,0-1 15,3-1-15,4-1 0,1 0 16,4-3-16,1 1 0,3-2 16,3 0-16,6 0 0,2-1 15,5 1-15,6-1 0,4 0 16,3-1-16,3 1 0,3-1 16,2-1-16,1 1 0,0 1 0,7 0 15,-2-2-15,-2 0 0,-6 0 16,1 2-16,0 0 0,-4-1 15,-3 0-15,-3-2 0,-4 1 16,-3-1-16,-3 2 0,-4-5 16,-4-2-16,-1 0 0,-1 0 0,1 0 15,0 1-15,0 0 0</inkml:trace>
  <inkml:trace contextRef="#ctx0" brushRef="#br0" timeOffset="103972.9068">24035 8244 0,'0'0'0,"0"0"0,0 0 16,0 0-16,-3 26 0,3-26 0,-4 29 16,0-11-16,1 2 0,0 3 15,-2 3-15,1 0 0,0 0 16,-2 8-16,1 1 0,0-2 15,1-1-15,-1 5 0,2-1 16,0-4-16,-1-3 0,2-2 16,1-2-16,0-5 0,0-2 15,0-2-15,1-3 0,0-1 16,0-3-16,1-4 0,1-3 16,1-4-16,2-4 0,-2 3 0,0-1 15,0 1-15</inkml:trace>
  <inkml:trace contextRef="#ctx0" brushRef="#br0" timeOffset="104389.4408">25138 8091 0,'0'0'0,"0"0"0,0 0 0,0 0 0,0 0 16,-16 25-16,16-25 15,-22 18-15,22-18 0,-31 22 16,11-13-16,-1 1 0,-1 0 0,-9 3 16,-2-1-16,3-2 0,3-1 15,-1 0-15,2-1 0,1-1 16,3 0-16,-1 2 0,3-1 15,5-1-15,3-3 0,3-1 16,2 1-16,2-2 0,0 0 0,4 1 16,3 0-16,3 1 0,1 0 15,5 0-15,4 2 16,1-1-16,3 3 0,4-2 0,5 3 16,-3-3-16,-1 1 0,11 1 15,2 2-15,-4 1 0,-3 0 16,-1 0-16,-2 0 0,-5-3 15,-4-1-15,-4-2 0</inkml:trace>
  <inkml:trace contextRef="#ctx0" brushRef="#br0" timeOffset="104875.7769">25775 8155 0,'0'0'0,"0"0"16,0 0-16,0 0 0,0 0 0,0 0 15,-27 17-15,27-17 0,-24 15 16,24-15-16,-30 22 0,16-9 15,-1 0-15,1 3 0,0 2 16,0 0-16,2 0 0,-2 5 16,2 1-16,3-3 0,2 0 15,3-2-15,2 1 0,3-3 0,2-2 16,3-2-16,1-3 16,3-1-16,3-1 0,3-3 0,4 1 15,0-2-15,-2-1 0,5-3 16,1 0-16,0-4 0,-1 0 15,5-6-15,-2-5 0,-1-1 16,-2 2-16,-1-1 0,0 0 16,-2 0-16,-2 1 0,-2-3 15,-3-1-15,-1 3 0,-2-1 0,-3 1 16,-3-1-16,-2 2 0,-1 0 16,-7-2-16,-6 0 15,-3 0-15,-1 3 0,-7 0 0,-6 1 16,0 1-16,1 3 0,3 1 15,7 2-15,2 0 0</inkml:trace>
  <inkml:trace contextRef="#ctx0" brushRef="#br0" timeOffset="106407.6159">17192 8540 0,'0'0'0,"0"0"0,0 0 0,0 0 15,0 0-15,21 13 0,-21-13 16,21 13-16,-21-13 0,26 15 16,-9-5-16,0-1 0,3 1 0,1 0 15,1-2-15,1 1 16,1-4-16,9 3 0,3 0 0,-3-4 16,-1 0-16,2-1 0,4-1 15,6-3-15,-3-2 0,4-4 16,3-5-16,0-1 0,-2 1 0,9-3 15,-1-2-15,-2 2 16,-1 1-16,6-4 0,-3 1 16,-4 2-16,-4 4 0,-3 2 15,-2 3-15,-2 3 0,-3 3 0,-1 2 16,1 3-16,-7 1 0,-2 1 16,6 5-16,4 2 0,-2 1 15,-3-1-15,5 3 0,6 3 16,-3 0-16,-4-1 0,7 0 15,7 0-15,-5-1 0,-2-2 16,12 2-16,2 0 0,1-3 16,-1-3-16,6-2 0,4-1 15,-5-4-15,-5-3 0,38-3 16,0-3-16,-11-1 0,-7-2 0,5-2 16,3-1-16,-8 2 0,-7 1 15,3-2-15,1 1 16,-9 1-16,-5 2 0,-2-1 0,0 2 15,-5 2-15,-3 2 0,-3 2 16,0 0-16,-9 3 0,-3 2 0,-3 4 16,-2 3-16,2-1 0,1 0 15,1 4-15,-1 2 16,1-2-16,1 0 0,7 1 0,4-2 16,5-1-16,2-4 0,9-4 15,6-3-15,-5 1 0,-5-1 16,13-3-16,8-2 0,-4-2 15,-4-2-15,8-2 0,7-2 16,-5 0-16,-5-1 0,9-1 16,5 0-16,-9 1 0,-7 0 15,7 1-15,8-1 0,-16 2 0,-9 1 16,1 1-16,0 2 0,-8 1 16,-9 3-16,-1 4 0,-2 3 15,-6 3-15,-2 2 0,-1 1 16,2 0-16,-5 2 0,-2-1 15,6 5-15,5 4 0,-3-2 16,-3-1-16,7 5 0,5 3 16,1-5-16,3-2 0,9 4 15,6 2-15,-5-11 0,-4-6 0,10 1 16,7-1-16,0-2 0,-1-2 16,6-4-16,2-2 15,-2 0-15,-3 1 0,4-2 0,1 0 16,-5-1-16,-3 0 0,2-5 15,3-1-15,-13 1 0,-8 1 0,1-4 16,-1-1-16,-3 2 16,-2-3-16,0 1 0,0-2 15,-8 1-15,-6 1 0,2-3 16,0-1-16,-5 3 0,-4 3 0,-3 3 16,-3 1-16,-2 1 0,-2 0 15,-4-3-15,-4-5 0,-4 4 16,-1 4-16,-6 3 0,1-1 15,-2 1-15,-1-2 0,0 1 16,-1 2-16,-3-5 0,-4 1 0,3 2 16,0 1-16,2 0 0</inkml:trace>
  <inkml:trace contextRef="#ctx0" brushRef="#br0" timeOffset="107489.5883">20089 9917 0,'0'0'15,"0"0"-15,0 0 0,0 0 0,22-12 16,-22 12-16,22-17 16,-10 7-16,1 0 0,-1-2 0,0-2 15,1 0-15,0-2 0,3-7 16,0-3-16,-3 4 0,-1 0 15,-1 0-15,-1-1 0,-1 0 16,-1 0-16,-5-4 0,-4 0 16,-1 4-16,-1 4 0,-3 1 15,-3 2-15,1 1 0,1 2 0,-4 3 16,-4 1-16,0 3 0,-2 0 16,-3 7-16,-2 5 0,1 1 15,3 3-15,-7 4 16,-2 5-16,0 1 0,2 1 0,1 4 15,2 4-15,1 0 0,1 0 0,-4 8 16,0 1-16,7-7 16,2-3-16,6-1 0,2-2 15,4-4-15,2-3 0,5 0 16,5-5-16,1-1 0,1-4 0,2-2 16,1-1-16,-2-4 0,2-2 15,4-2-15,6-2 0,-4 1 16,0-5-16,1-3 0,1-3 15,0 0-15,0 0 0,5-5 16,0-1-16,-3 0 0,-4 1 0,-2 0 16,0-1-16,-3 2 0,0 4 15,-3-1-15,0 1 16,-2 4-16,-2 3 0,-4 3 0,-1 0 16,0 1-16,-1 1 0,-2 3 15,1-2-15,-1 2 0,0 4 0,-2 4 16,-3 1-16,0 3 15,-2 1-15,-1 2 0,0 4 16,-1-3-16,0 2 0,-3 2 16,-3 1-16,2 2 0,0-3 0,-1 5 15,-1-1-15,3-2 0,1 1 16,1-5-16,1 3 16,3-4-16,0-3 0,5-3 0,2-3 15,5-1-15,3-3 0,-2 0 16,-1-1-16,-1-1 0</inkml:trace>
  <inkml:trace contextRef="#ctx0" brushRef="#br0" timeOffset="107689.7782">20554 9772 0,'0'0'0,"0"0"0,0 0 16,0 0-16,0 0 0,0 0 15,-18 27-15,18-27 0,-11 16 0,11-16 16,-14 24-16,7-13 16,1-1-16,0 0 0,3-2 15,1-1-15,1 0 0,0-2 16,0-1-16,-1 0 0</inkml:trace>
  <inkml:trace contextRef="#ctx0" brushRef="#br0" timeOffset="108105.533">21060 9603 0,'0'0'0,"0"0"16,0 0-16,0 0 0,27 6 0,-27-6 15,30 7-15,-30-7 0,36 5 16,-15 0-16,3 1 0,0 0 15,0 0-15,6 3 0,2 0 16,-2 0-16,-1 0 0,-3 0 16,0 0-16,-4-1 0,-2-1 0,2 0 15,-4 3-15,-3-4 0,-2 1 16,-3-1-16,-4 3 16,-1-3-16,-2 2 0,-3 0 0,-2 1 15,-5 2-15,-1 0 0,-6 1 16,-3 0-16,-2-1 0,0 0 0,-3 0 15,-2 0-15,-3 2 16,1-2-16,-5 3 0,1 0 16,4 0-16,2 1 0,-1-4 15,1 1-15,4-3 0,4-1 0,2 0 16,4-3-16,5 2 0,4-1 16,7-1-16,9-5 15,-5 2-15,-3-2 0,0 2 0</inkml:trace>
  <inkml:trace contextRef="#ctx0" brushRef="#br0" timeOffset="108534.805">22150 9679 0,'0'0'15,"0"0"-15,0 0 0,0 0 16,0 0-16,-28 12 0,28-12 16,-26 12-16,13-3 0,-3-1 15,-2 2-15,1 2 0,0 1 0,-4 6 16,3 2-16,1-2 0,3-1 16,2 0-16,2-1 15,2-1-15,2-2 0,5 1 0,3-1 16,3-2-16,0 1 0,8-4 15,4-2-15,2 0 0,0-3 0,6-1 16,5-4-16,4-1 16,-2-1-16,4-2 0,4-2 15,-6-2-15,-4 1 0,3-3 16,-2-5-16,-3 2 0,-5 1 0,-3-3 16,-5-2-16,-2 2 0,-2 2 15,-4-4-15,-5-5 0,-3 5 16,-2 0-16,-8-3 0,-5-1 15,2 6-15,-2 2 0,-11-4 16,-8 4-16,0 2 0,1 2 0,8 4 16,5 0-16,4 2 15</inkml:trace>
  <inkml:trace contextRef="#ctx0" brushRef="#br0" timeOffset="114276.5708">18565 8366 0,'0'0'0,"0"0"16,0 0-16,0 0 0,0 0 0,0 0 16,0 0-16,0 0 0,0 0 15,22-6-15,-22 6 0,0 0 16,0 0-16,0 0 0,23 10 15,-23-10-15,13 2 0,-4-4 16,1-4-16,-1 2 0,-2 0 0,0 1 16</inkml:trace>
  <inkml:trace contextRef="#ctx0" brushRef="#br0" timeOffset="114799.7788">23254 8668 0,'0'0'0,"0"0"0,0 0 15,0 0-15,0 0 0,13-16 16,-13 16-16,0 0 0,0 0 0,4-20 16,-4 20-16,-2-11 15,1 6-15,0 1 0</inkml:trace>
  <inkml:trace contextRef="#ctx0" brushRef="#br0" timeOffset="117642.8127">23294 8781 0,'0'0'16,"0"0"-16,0 0 0,0 0 15,0 0-15,0 0 0,0 0 0,0 0 16,0 0-16,0 0 16,0 0-16,0 0 0,0 0 0,0 0 15,0 0-15,0 0 16,0 0-16,0 0 0,0 0 16,0 0-16,0 0 0,0 0 0,0 0 15,0 0-15,0 0 0,0 0 16,0 0-16,0 0 0,20-18 0,-20 18 15,0 0-15,0 0 16,17-18-16,-17 18 0</inkml:trace>
  <inkml:trace contextRef="#ctx0" brushRef="#br0" timeOffset="117817.6691">23391 8724 0,'0'0'0,"0"0"16,0 0-16,0 0 0,0 0 0,0 0 15,0 0-15,0 0 0,0 0 16,0 0-16,0 0 0,0 0 15,0 0-15,0 0 0,0 0 16,0 0-16,0 0 0,0 0 16,0 0-16,0 0 0,0 0 0,0 0 15,0 0-15,0 0 0,0 0 16,0 0-16,0 0 0,0 0 16</inkml:trace>
  <inkml:trace contextRef="#ctx0" brushRef="#br0" timeOffset="118007.4007">23415 8777 0,'0'0'0,"0"0"16,0 0-16,0 0 0,0 0 16,0 0-16,0 0 0,0 0 15,0 0-15,0 0 0,0 0 16,0 0-16,0 0 15,0 0-15,0 0 0,0 0 16</inkml:trace>
  <inkml:trace contextRef="#ctx0" brushRef="#br0" timeOffset="118199.7176">23419 8833 0,'0'0'0,"0"0"15,0 0-15,0 0 0,0 0 16,0 0-16,0 0 0,0 0 16,0 0-16,0 0 0,0 0 15,0 0-15,0 0 0,0 0 16,0 0-16,0 0 0,0 0 0,0 0 16</inkml:trace>
  <inkml:trace contextRef="#ctx0" brushRef="#br0" timeOffset="118394.8237">23433 8853 0,'0'0'0,"0"0"15,0 0-15,0 0 0,0 0 0,0 0 16,0 0-16,0 0 0,0 0 16,0 0-16,0 0 0,0 0 15,0 0-15,0 0 0,0 0 16,0 0-16,0 0 0,0 0 15,0 0-15,0 0 0,0 0 16,0 0-16,0 0 0,0 0 0</inkml:trace>
  <inkml:trace contextRef="#ctx0" brushRef="#br0" timeOffset="118596.0923">23405 8879 0,'0'0'0,"0"0"16,0 0-16,0 0 0,0 0 16,0 0-16,0 0 0,0 0 15,0 0-15,0 0 0,0 0 16,0 0-16,0 0 0,0 0 0,0 0 16,0 0-16,0 0 0,0 0 15,0 0-15,0 0 0</inkml:trace>
  <inkml:trace contextRef="#ctx0" brushRef="#br0" timeOffset="118783.5687">23314 8837 0,'0'0'16,"0"0"-16,0 0 0,0 0 0,0 0 15,0 0-15,0 0 0,0 0 16,0 0-16,0 0 0,0 0 15,0 0-15,0 0 0,0 0 16,0 0-16,0 0 0,0 0 16,0 0-16,0 0 0,0 0 0</inkml:trace>
  <inkml:trace contextRef="#ctx0" brushRef="#br0" timeOffset="118975.575">23251 8838 0,'0'0'0,"0"0"0,0 0 16,0 0-16,0 0 0,0 0 0,0 0 15,0 0-15,0 0 0,0 0 16</inkml:trace>
  <inkml:trace contextRef="#ctx0" brushRef="#br0" timeOffset="120344.4241">23431 8885 0,'0'0'0,"0"0"0,0 0 16,0 0-16,0 0 0,0 0 0,0 0 16,0 0-16,0 0 0,0 0 15,0 0-15,0 0 0</inkml:trace>
  <inkml:trace contextRef="#ctx0" brushRef="#br0" timeOffset="120555.3118">23365 8855 0,'0'0'15,"0"0"-15,0 0 0,0 0 16,0 0-16,0 0 0,0 0 16,0 0-16,0 0 0,0 0 15,0 0-15,-4-23 0,4 23 0,0 0 16</inkml:trace>
  <inkml:trace contextRef="#ctx0" brushRef="#br0" timeOffset="120733.3694">23307 8848 0,'0'0'0,"0"0"0,0 0 16,0 0-16,0 0 0,0 0 0,0 0 15,0 0-15,0 0 0,0 0 16,-19-15-16,19 15 0</inkml:trace>
  <inkml:trace contextRef="#ctx0" brushRef="#br0" timeOffset="121507.4836">20621 10513 0,'0'0'0,"0"0"16,0 0-16,0 0 0,0 0 0,0 0 15,0 0-15,0 0 0,0 0 16,0 0-16,0 0 0,0 0 15,0 0-15,0 0 0,0 0 16,0 0-16</inkml:trace>
  <inkml:trace contextRef="#ctx0" brushRef="#br0" timeOffset="127472.879">26782 8369 0,'0'0'0,"0"0"16,0 0-16,25-2 0,-25 2 0,25-1 15,-25 1-15,36 3 16,-13-2-16,2-1 0,4 2 16,8-1-16,2-1 0,3 1 15,3 1-15,8-1 0,-1 2 16,0-2-16,2 0 0,5 0 0,-7 0 15,0-1-15,-2 1 0,-6-1 16,-5 0-16,3 1 0,-3-1 16,-10 1-16,-4 2 0,-7-1 15,-2 0-15,-9 1 0,-2 1 0,-10-3 16,-6-1-16,-2 0 0,-2 0 16,2 0-16,3 0 0,1 0 15</inkml:trace>
  <inkml:trace contextRef="#ctx0" brushRef="#br0" timeOffset="127739.5303">26846 8559 0,'0'0'0,"0"0"0,0 0 16,24 3-16,-24-3 0,32 0 0,-9 0 15,3-3-15,4 1 0,13 0 16,2-1-16,0 3 0,1-1 16,14 1-16,3-2 0,3 0 15,-7-1-15,-2 1 0,-2 0 16,-7 1-16,-6 0 0,2 0 16,-6 1-16,-7 0 0,-6 1 0,-6-2 15,-6-1-15,-4 0 0,-2 0 16,-2 1-16</inkml:trace>
  <inkml:trace contextRef="#ctx0" brushRef="#br0" timeOffset="128092.9603">27686 8209 0,'0'0'0,"0"0"0,0 0 16,28 10-16,-14-3 0,3 0 15,4 4-15,2 0 0,2 0 0,5 6 16,0 0-16,-2 0 0,-4 1 16,2 5-16,-2 0 15,-7 1-15,-2 0 0,-7-2 0,-3-3 16,-4-2-16,-2-2 0,-7 2 15,-4-1-15,-5 0 0,-1-3 16,-3 0-16,-1 1 0,0-4 16,0-2-16,-2 0 0,1-1 15,2 0-15,3 0 0,3-1 16,4 0-16,2-4 0,3-1 0,6-1 16,6 3-16,-1-1 0,-2-1 0,0 0 15</inkml:trace>
  <inkml:trace contextRef="#ctx0" brushRef="#br0" timeOffset="128990.862">29324 7676 0,'0'0'0,"0"0"0,0 0 0,-13-16 15,3 8-15,-5-2 0,-6 1 16,-2 0-16,-3 0 0,-10 0 16,-3 0-16,1 2 0,0 1 0,-5 2 15,2 2-15,7 3 16,5 3-16,5 0 0,3 3 16,4 1-16,2 2 0,6 4 0,4 3 15,4 2-15,3-1 0,6 4 16,4 4-16,1 1 0,1 0 0,5 11 15,2 5-15,-4-4 16,-3-4-16,-4 2 0,-3 4 16,-3-4-16,-2-2 0,-7 5 15,-5 0-15,-5-6 0,-3-3 0,-4-2 16,-3-1-16,-2-3 16,-3-4-16,-2-2 0,-1-3 15,3-2-15,4 0 0,0-2 0,3-2 16,3-4-16,3-1 0,5-2 15,3-2-15,3-2 0,1 0 16,1-1-16,2 1 0,1-2 16,1 0-16,6 1 0,2 2 15,1 2-15,0 1 0,0 0 0,1 2 16,1 1-16,0 3 16,0 3-16,1 4 0,1 2 0,2 1 15,-2 10-15,-2 2 0,-3 2 16,-2 0-16,-2 6 0,-2 4 15,-1 1-15,0 0 0,-1 14 16,-1 1-16,0-2 0,-1-2 0,-3 8 16,-2 1-16,3-5 15,0-2-15,-2 8 0,1-2 16,1-8-16,2-6 0,-1 2 16,0 1-16,1-5 0,4-2 0,1 14 15,1-8-15,0-25 0,0-2 16,-1-6-16,-1-5 0,1-4 15</inkml:trace>
  <inkml:trace contextRef="#ctx0" brushRef="#br0" timeOffset="129673.521">29793 9591 0,'0'0'0,"7"-13"15,0-2-15,-1 3 0,-1-1 0,3-9 16,0-2-16,-1-3 0,1 1 16,1-7-16,-2-2 0,-5 4 15,-3 3-15,-4 0 0,-1 0 16,-2 3-16,-2 3 0,-2 3 15,-2 2-15,-3 4 0,-2 2 16,-3 4-16,-3 5 0,1 3 16,-1 2-16,-2 6 0,-4 4 15,2 2-15,3 3 0,-7 9 16,-1 2-16,5 0 0,2 0 0,6 3 16,4 2-16,1 0 15,3-1-15,2 2 0,3-2 16,5-5-16,2-5 0,8 1 0,5-3 15,-2-3-15,0-4 0,3-1 16,3-2-16,1-2 0,-2-1 16,4-5-16,1-3 0,2-1 0,1-6 15,-1-1-15,-1 0 16,-1-1-16,-2 1 0,0-4 0,2-1 16,-4 0-16,-1-2 0,-1 1 15,-1-1-15,-2 2 0,-1 1 16,-2 0-16,1 0 0,-2 1 15,-2 0-15,1 3 0,-2 1 16,0 3-16,-2 0 0,-2 4 16,2-1-16,-1 4 0,0 2 15,-1 2-15,0 2 0,0-2 0,0 2 16,-2 3-16,-1 2 16,-1 1-16,1 0 0,-1 3 15,-2 3-15,1-1 0,-1 1 0,2-2 16,-1 3-16,1-4 0,1 0 15,-1 0-15,2-2 16,0-1-16,1-2 0,1-2 0,1-2 16,2-1-16,4-2 0,-2-1 15,0-1-15,-1-1 0</inkml:trace>
  <inkml:trace contextRef="#ctx0" brushRef="#br0" timeOffset="129908.6604">30161 9596 0,'0'0'0,"0"0"0,0 0 15,0 0-15,0 0 0,0 0 16,-10 28-16,10-28 0,-8 24 0,1-10 16,-1 2-16,-1 1 15,-1-2-15,-1 3 0,-1-3 16,1 2-16,0-2 0,-2 4 15,1-2-15,2 0 0,2-3 0,7-3 16,7-4-16,-2-3 0,-1 1 0,1-1 16</inkml:trace>
  <inkml:trace contextRef="#ctx0" brushRef="#br0" timeOffset="130256.2035">30677 9525 0,'0'0'0,"0"0"0,0 0 0,0 0 16,0 0-16,-27 10 0,27-10 15,-28 13-15,28-13 0,-35 16 16,15-8-16,1 0 0,1 1 0,-1 1 16,0 0-16,-3 3 0,3-2 15,2 0-15,1-2 0,5 1 16,2 1-16,6 0 0,3-2 15,4 0-15,4 0 0,5-2 16,5 2-16,2-2 0,1-1 16,3-1-16,1 0 0,1 0 15,-1 2-15,6 0 0,0-4 16,-3 2-16,-4-1 0,-2-1 0,-2-3 16,-4 0-16,-1 0 0,-4 1 15,-4-1-15,-1-1 0,-2 1 16,-4-7-16,-3-4 0,1 4 15,0-2-15,-1 3 0</inkml:trace>
  <inkml:trace contextRef="#ctx0" brushRef="#br0" timeOffset="130506.3775">30706 9582 0,'0'0'0,"0"0"0,0 0 15,0 0-15,0 0 0,-10 28 16,10-28-16,-10 28 0,4-11 16,-2 1-16,-1 1 0,1 2 15,1 1-15,-4 4 0,0 2 16,-2-3-16,1 0 0,-1-1 0,0 0 16,1-1-16,1-2 0,0 2 15,3-2-15,2-4 0,3-6 16,6-1-16,6-2 0,-2-3 15,-2 0-15,1-1 0</inkml:trace>
  <inkml:trace contextRef="#ctx0" brushRef="#br0" timeOffset="130873.3843">31531 9617 0,'0'0'0,"0"0"0,0 0 16,0 0-16,-25 2 0,25-2 15,-29 5-15,29-5 0,-35 4 0,14 0 16,-3 2-16,1 0 0,0-1 16,-7 4-16,1 1 15,2 0-15,4-1 0,2 0 0,1-1 16,4 1-16,1-1 0,4 1 15,1-2-15,3 0 0,1 0 16,4 0-16,3 1 0,3 1 16,3 1-16,3-1 0,3 2 15,2-1-15,-1 1 0,5 1 16,2 0-16,1 0 0,0-2 0,0 1 16,0-2-16,-1-2 0,0 1 15,5-3-15,2-2 0,-6 0 16,-3-1-16,-5 2 0</inkml:trace>
  <inkml:trace contextRef="#ctx0" brushRef="#br0" timeOffset="131240.3954">31860 9676 0,'0'0'0,"0"0"0,0 0 16,-23 12-16,23-12 0,-19 15 16,6-4-16,1 1 0,1 0 0,0 1 15,0 2-15,1 0 0,2 0 16,0 6-16,2-1 16,3-1-16,2-2 0,3-1 0,4-1 15,2-2-15,3-1 0,7-3 16,5-1-16,0-1 0,1-4 15,6-1-15,4-5 0,-4 1 16,-1-5-16,0-1 0,-1-2 16,-2-1-16,-3-3 0,1-4 15,-2-4-15,-7 4 0,-4 1 0,-7-8 16,-6 0-16,-7 0 0,-4 2 16,-13-6-16,-8-7 15,-1 2-15,0 2 0,3 3 0,9 7 16,5 6-16</inkml:trace>
  <inkml:trace contextRef="#ctx0" brushRef="#br0" timeOffset="132172.8258">30140 7836 0,'0'0'0,"0"0"0,0 0 15,9-20-15,-9 20 0,8-18 0,-3 8 16,2-2-16,0-1 0,-3 0 16,-1 0-16,0 0 0,-2 0 0,-2 1 15,-1 0-15,-1 1 0,0 0 16,-3 3-16,-1 0 0,-2 2 16,-1 1-16,-4 3 0,-3 1 15,-6 2-15,0 1 0,-2 4 16,0 3-16,-1 2 0,-1 2 0,2 2 15,-1 2-15,-2 4 0,2 3 16,3 0-16,2-1 0,4 1 16,1 0-16,3-1 0,2-2 15,5-3-15,4-2 0,3 0 16,4-1-16,0-4 0,2 0 16,1-2-16,1-3 0,5-2 15,1-2-15,3-1 0,2-1 16,-1-2-16,1-2 0,0-1 15,0 1-15,0-3 0,0 0 0,1-2 16,0-1-16,-2 0 0,-1 0 16,-1-1-16,-2-1 0,1 2 15,-1-1-15,0 0 0,0-1 16,-3 1-16,-1 2 0,0 1 16,0 2-16,-4-1 0,-2 1 15,1 1-15,-1-2 0,-2 4 16,1 0-16,-4 3 0,0 0 15,0 0-15,0 5 0,-4-1 16,-1 3-16,-2 0 0,1 2 0,-2 1 16,-1 1-16,1 0 0,1 2 15,-3 3-15,1 0 0,0 0 16,-1 1-16,1 1 0,2 0 16,-1-3-16,0 0 0,2-1 15,-1-1-15,3 1 0,1-1 0,2-1 16,1 0-16,1-1 15,3-1-15,1 1 0,2-1 16,2 0-16,2-2 0,2 0 16,2 1-16,-1-1 0,-3-2 0,-1-1 15</inkml:trace>
  <inkml:trace contextRef="#ctx0" brushRef="#br0" timeOffset="132557.9894">30546 8036 0,'0'0'0,"0"0"15,0 0-15,0 0 0,-20 17 0,20-17 16,-17 19-16,17-19 0,-18 24 16,8-8-16,-1-1 15,-1 2-15,0-1 0,-1 0 0,-1 1 16,-1 3-16,1-1 0,1-2 15,3-3-15,3 0 0,0-3 16,1 0-16,0-2 0,2-2 16,0-2-16,4-5 0,7-1 15,-2-3-15,2-2 0,-1 1 16,-2 1-16,0 0 0</inkml:trace>
  <inkml:trace contextRef="#ctx0" brushRef="#br0" timeOffset="133022.8225">30817 7972 0,'0'0'0,"0"0"15,0 0-15,0 0 0,24 11 0,-24-11 16,16 14-16,-16-14 0,12 19 16,-7-7-16,-2 1 0,-2 2 15,-1-1-15,-4 2 0,-4 1 16,-2-1-16,-1-1 0,-6 5 15,-1-2-15,-2-2 0,0-3 16,0 1-16,0-1 0,3-3 16,1-2-16,3-2 0,2 0 15,2-2-15,3 0 0,0-3 16,2 0-16,0-1 0,4 0 0,1-2 16,5-2-16,1 1 15,0 2-15,4-2 0,2-1 0,1 1 16,-1 0-16,5 2 0,0-2 15,0 2-15,0 0 0,-2 2 16,0 0-16,-2 3 0,-2 2 16,-2 1-16,-2 1 0,-2 1 15,0 2-15,-5 1 0,-3 2 0,-4-1 16,0-2-16,-3 2 16,-2 3-16,0-4 0,0-1 0,0 0 15,-1 1-15,1-2 0,1-3 16,1 0-16,1-1 15,1-3-15,2-3 0,1-4 0,1-4 16,1 2-16,1 0 0,0 1 16</inkml:trace>
  <inkml:trace contextRef="#ctx0" brushRef="#br0" timeOffset="133223.0749">31057 7989 0,'0'0'0,"0"0"0,0 0 15,20-8-15,-20 8 0,29-4 16,-7 1-16,4 1 0,0 1 16,12 1-16,3 1 0,-2 0 15,0 0-15,6 4 0,-2 0 16,-4 0-16,-4 0 0,-2 1 0,-2 0 16,-5-3-16,-3-1 0,-4-1 15,-3 0-15,-4 1 0</inkml:trace>
  <inkml:trace contextRef="#ctx0" brushRef="#br0" timeOffset="133459.3327">31440 7815 0,'0'0'0,"0"0"16,0 0-16,0 0 0,0 0 15,-15 19-15,15-19 0,-12 21 16,12-21-16,-14 29 0,5-9 16,0-1-16,1 1 0,0 2 15,2 2-15,-2 6 0,0 0 0,4 0 16,2 0-16,1-6 0,1-4 16,0-1-16,0-3 0,0-4 15</inkml:trace>
  <inkml:trace contextRef="#ctx0" brushRef="#br0" timeOffset="134089.4965">31982 7981 0,'0'0'0,"0"0"15,0 0-15,14-22 0,-8 11 0,-2-2 16,1 0-16,-1-1 0,-1 0 15,0-3-15,-2 2 0,-1 0 16,-1 2-16,-4 2 0,-3 0 16,-2 4-16,-2-1 0,-2 5 15,-3 0-15,1 3 0,0 3 0,-1 1 16,-3 4-16,0 2 0,0 1 16,0 3-16,1 2 0,2-1 15,2-1-15,-1 5 0,3 2 16,2-2-16,1-1 0,2 0 15,3 1-15,3-2 0,2-1 0,1-2 16,2 1-16,0-5 16,1-2-16,1 0 0,1 0 15,1-1-15,2-2 0,3-1 16,3-3-16,-1 0 0,0-2 0,2-2 16,0-2-16,0 1 15,-2-3-15,1 0 0,1-3 0,-3 0 16,-2 1-16,1-2 0,3-1 15,-3 1-15,-1 2 0,-1-1 16,-1 0-16,-2 3 0,-1 0 16,-1 2-16,1-2 0,-3 2 15,-1 2-15,1 0 0,-3 3 16,2-2-16,-2 2 0,-1 5 16,-2-1-16,0 2 0,0 1 0,-2 2 15,-1 1-15,-1 0 0,2 1 16,-1 0-16,1 2 0,-1 1 15,1-1-15,-2 4 0,0 1 16,1-3-16,0 0 0,2-2 16,1 0-16,-1-2 0,2 0 0,0-1 15,0 0-15,0-2 16,2-2-16,0-6 0,5 0 0,-2-1 16,-1-1-16,1 1 0</inkml:trace>
  <inkml:trace contextRef="#ctx0" brushRef="#br0" timeOffset="134351.6979">32077 8153 0,'0'0'0,"0"0"16,0 0-16,0 0 0,0 0 16,0 0-16,-9 30 0,9-30 15,-9 22-15,2-8 0,0 2 16,-2 0-16,0 1 0,0 0 15,-1 0-15,2 0 0,0-1 0,-3 3 16,0-1-16,2-1 16,1-1-16,1-3 0,0-1 15,3-3-15,0 0 0,4-6 16,4-2-16,0-4 0,3-5 0,-2 2 16,-1 0-16,1 1 0</inkml:trace>
  <inkml:trace contextRef="#ctx0" brushRef="#br0" timeOffset="134640.2237">32412 8112 0,'0'0'0,"0"0"16,0 0-16,0 0 0,0 0 0,-15 19 15,15-19-15,-17 15 0,17-15 16,-22 21-16,11-10 0,0 0 15,1 0-15,1 0 0,1 1 16,3 0-16,1-1 0,0 0 16,2 0-16,2 0 0,1 0 0,5 0 15,2 1-15,3-3 0,2-2 16,2 0-16,4-1 16,5 0-16,0-1 0,-1-2 0,0-1 15,-1 0-15,0-2 0,-3-2 16,0-4-16,-2-2 0,-2-2 15,-2 2-15,-2 1 0,-1 1 16</inkml:trace>
  <inkml:trace contextRef="#ctx0" brushRef="#br0" timeOffset="134873.5873">32540 8219 0,'0'0'15,"0"0"-15,0 0 0,0 0 0,-19 21 16,19-21-16,-20 20 0,8-7 16,0 1-16,0 1 0,1 0 15,0 1-15,1 0 0,-3 5 16,-2-1-16,3-1 0,1-1 0,0-1 16,1-2-16,1-2 15,2-2-15,1-4 0,3-2 0,3-5 16,3 1-16,1-2 0,-1 0 15,-1-1-15</inkml:trace>
  <inkml:trace contextRef="#ctx0" brushRef="#br0" timeOffset="135289.7">32758 7987 0,'0'0'0,"0"0"0,0 0 16,0 0-16,0 0 0,28-3 0,-28 3 15,31 6-15,-31-6 0,37 10 16,-14-1-16,-2-1 0,-1-1 0,6 3 16,-2-2-16,-2 1 15,-2 2-15,-2-1 0,0-2 16,-4 0-16,-1-2 0,-2 2 0,-2 0 15,-2-1-15,-2-1 0,-3 2 16,-2 2-16,-2-4 0,-3 2 16,-5 2-16,-2 2 0,-3-1 15,-4 0-15,-3 0 0,-4-2 16,2 1-16,0 0 0,-3-1 16,-2 0-16,-3 2 0,3 0 0,3-1 15,2 0-15,5-1 0,1-2 16,4 0-16,1-3 0,4 0 15,1-1-15,3-1 0,3-1 16,2-1-16,6-5 0,-3 3 16,0 0-16,1 1 0</inkml:trace>
  <inkml:trace contextRef="#ctx0" brushRef="#br0" timeOffset="135745.5731">33384 7963 0,'0'0'16,"0"0"-16,0 0 0,0 0 16,0 0-16,-18 16 0,18-16 15,-20 16-15,20-16 0,-28 21 0,14-9 16,1 1-16,0 1 0,1 3 15,-1 1-15,1 0 0,1-1 16,-1 6-16,1 0 0,1-3 16,2 0-16,3-1 0,2 0 15,0-2-15,2-2 0,2-1 16,4-3-16,-1 0 0,2-1 0,6-1 16,6-3-16,0-3 0,1-1 15,2-1-15,2-2 0,-1-2 16,-1-3-16,3-4 15,0-1-15,-2 0 0,-3-1 16,-1-2-16,-1 0 0,-3-1 0,-2 0 16,-1-2-16,0-1 15,-4 0-15,-4 2 0,-2-2 0,-1-1 16,-3 2-16,-2 1 0,-7-3 16,-6 0-16,-2 4 0,-1 1 15,-6 1-15,-4 1 0,-1-1 16,-1 1-16,7 3 0,5 0 0,3 2 15</inkml:trace>
  <inkml:trace contextRef="#ctx0" brushRef="#br0" timeOffset="137424.7953">26500 10838 0,'0'0'0,"0"0"0,0 0 16,0 0-16,0 0 0,0 0 16,-14-14-16,14 14 0,0 0 0,0 0 15,0 0-15,0 0 0,21 4 16,-21-4-16,34 7 0,-11-4 15,2 1-15,6 0 0,7-1 16,9 1-16,1 0 0,13 2 16,2-5-16,-2 1 15,-3-4-15,11 1 0,-2 1 0,-7 0 0,-5 1 16,8-2-16,-3 1 16,-10-3-16,-8 3 0,-4 0 15,-1 0-15,-9-3 0,-4 2 0,-7-2 16,-4 3-16,-3 0 15,-2-1-15,-8 1 0,-9 1 16,-5-1-16,-7 0 0,-10 0 0,-9 0 16,10 3-16,5-3 0,7 0 15</inkml:trace>
  <inkml:trace contextRef="#ctx0" brushRef="#br0" timeOffset="137689.9525">26480 11067 0,'0'0'0,"0"0"0,0 0 15,37-3-15,-17 3 0,7 0 16,7 0-16,13 0 0,1 0 0,17-1 16,4-2-16,-4 3 0,-3 0 15,12 0-15,-2 0 0,-1 3 16,-13-3-16,-5 1 15,-3 1-15,-11-1 0,-4 2 16,-4-3-16,-4-1 0,-9-1 16,-5 2-16,-4-4 0,-3-4 15,-4 1-15,0-2 0,-1 5 0,-1-1 16,0-1-16</inkml:trace>
  <inkml:trace contextRef="#ctx0" brushRef="#br0" timeOffset="137939.9592">27487 10681 0,'0'0'0,"0"0"0,0 0 0,0 0 16,27 4-16,-27-4 0,32 14 16,-14-6-16,1 2 0,1 4 15,0 4-15,-2 0 0,0 0 0,1 8 16,-4 5-16,-4-2 0,-4-1 15,-5 8-15,-6 0 0,-3-1 16,-2-2-16,-6 2 0,-6 0 16,0 0-16,1-3 0,-3 4 15,0-6-15,5-5 0,4-5 0,3-6 16</inkml:trace>
  <inkml:trace contextRef="#ctx0" brushRef="#br0" timeOffset="138606.5813">29006 11231 0,'0'0'0,"5"-7"15,4-3-15,1 2 0,1-3 0,3-6 16,2-1-16,-3-3 0,-1 1 15,-2-3-15,-2-2 0,-1-7 16,-1 3-16,-4 0 0,-2 1 16,-1 3-16,-2 2 15,-7-1-15,-6 3 0,1 3 0,-1 4 16,-1 4-16,-2 5 0,-2 1 16,-1 4-16,-3 2 0,-3 5 15,2 2-15,0-1 0,-1 6 16,-2 5-16,1 5 0,3-2 0,0 10 15,5-1-15,4-2 0,5 0 16,4 0-16,2-2 0,5-2 16,4-2-16,6-2 15,4 0-15,1-3 0,3-3 0,0-3 16,-1-1-16,1-3 0,1-4 0,3-2 16,2-4-16,0-1 0,-1-5 15,-4 1-15,0-3 0,0 1 16,0-1-16,1-3 15,0-2-15,-2 1 0,-2-1 0,0 1 16,-2-3-16,-2 2 0,-2 3 16,-1-1-16,-2-1 0,-1 3 15,1 3-15,-3 2 0,0-1 16,-1 3-16,-1 1 0,-2 3 16,2 3-16,-2 1 0,0 3 0,0 3 15,-1 0-15,-1 2 16,0 2-16,-2 1 0,1 3 15,-1-1-15,-2 0 0,0 1 0,-2 1 16,0-1-16,-1 3 0,1-4 16,-1-2-16,1-2 0,0 0 15,2 0-15,0-3 0,3-1 16,0-2-16,3 0 0,2-2 16,3-4-16,4-4 0,-2 3 15,-2-1-15,1-1 0</inkml:trace>
  <inkml:trace contextRef="#ctx0" brushRef="#br0" timeOffset="138825.6318">29490 11157 0,'0'0'0,"0"0"16,0 0-16,0 0 0,0 0 0,-6 27 15,6-27-15,-6 26 16,6-26-16,-13 29 0,6-15 15,0 4-15,0-2 0,0 0 16,-2-2-16,0 0 0,1-3 0,2 0 16,0-1-16,1-2 0,0-1 15,2-1-15,2-2 0,1-4 16,0 0-16,2-4 0,-2 4 16,2-3-16</inkml:trace>
  <inkml:trace contextRef="#ctx0" brushRef="#br0" timeOffset="139351.9961">29814 11031 0,'0'0'0,"0"0"0,0 0 16,0 0-16,0 0 0,32 15 16,-32-15-16,24 14 15,-24-14-15,20 22 0,-12-5 0,-3-2 0,0-2 16,-3 2-16,-2 3 15,-2-2-15,-2 0 0,-4 4 16,-6-4-16,1-2 0,-1 0 16,-2 0-16,0-3 0,-1 0 0,0-5 15,0 1-15,2 1 0,1-5 16,2-2-16,3 2 0,3-2 16,0 2-16,1-3 0,3 0 15,2 0-15,2-1 0,3 1 0,3-2 16,3 1-16,1 0 0,1-1 15,6 2-15,2 2 16,0 0-16,1 4 0,-3-2 0,-3 0 16,0 0-16,-3 3 0,-2 3 15,-1 1-15,-2 0 0,-3 5 16,-1-2-16,-2 1 0,-3 2 16,-3-1-16,-5 2 0,-3 3 15,-2-2-15,-3-2 0,-2 5 16,-3-3-16,-2-1 0,0-2 15,-3 2-15,0-3 0,5-1 16,3-1-16,2-1 0,1-5 16,4 2-16,3-4 0,3-1 15,0-3-15,4-4 0,2-2 0,5-6 16,5 0-16,-1 2 0,-1 0 16,-1 2-16</inkml:trace>
  <inkml:trace contextRef="#ctx0" brushRef="#br0" timeOffset="139773.3319">30576 11057 0,'0'0'0,"0"0"16,0 0-16,21 7 0,-21-7 0,25 10 15,-25-10-15,36 11 0,-19-2 16,2 0-16,2 0 0,0 0 16,0 1-16,4 1 0,-1 0 15,-3 0-15,-2-1 0,-2 1 16,-3-2-16,-1-1 0,-1-1 16,-2-2-16,-1 2 0,-2 0 15,-2-3-15,-3 3 0,-2 0 0,-1 0 16,-2-1-16,-4-1 0,-3 2 15,-3-2-15,-3 0 16,-6 3-16,-2 1 0,0-4 16,-1 0-16,-1 1 0,0 1 15,2 0-15,1 2 0,-6 0 0,1 0 16,4-1-16,2 0 0,2-1 16,4 0-16,1 0 0,2 0 15,5-3-15,3-1 0,2 3 16,3-1-16,6 1 0,6-1 15,3-2-15,1-3 0,-1-3 16,-3 3-16,-2 0 0</inkml:trace>
  <inkml:trace contextRef="#ctx0" brushRef="#br0" timeOffset="140223.1531">31453 11155 0,'0'0'0,"0"0"0,0 0 16,0 0-16,0 0 0,0 0 15,0 0-15,0 0 0,0 0 16,-24 5-16,24-5 0,0 0 0,-33 13 16,33-13-16,-27 16 15,14-3-15,0-1 0,2 2 0,0 3 16,1-3-16,2 1 0,0 3 15,2 0-15,0 3 0,0-1 16,2 0-16,2-3 16,1-2-16,1-1 0,3-3 15,1 0-15,3-4 0,2 3 0,5-3 16,4-3-16,-1-1 0,1-2 16,2-1-16,2-1 0,0-2 15,-1-1-15,0-3 0,-1 0 16,-3-1-16,0-5 0,2-1 0,-1-1 15,-1-1-15,-3 0 0,-2 2 16,0-4-16,-3 3 0,-2-2 16,-4-1-16,-2-3 0,-4 3 15,-2 3-15,-5-3 0,-4-3 16,-3 5-16,-4 0 0,-8 2 16,-5 0-16,6 3 0,6 3 0,5 0 15</inkml:trace>
  <inkml:trace contextRef="#ctx0" brushRef="#br0" timeOffset="141793.0149">31142 8041 0,'0'0'16,"0"0"-16,0 0 0,0 0 16,0 0-16,0 0 0,0 0 0,0 0 15</inkml:trace>
  <inkml:trace contextRef="#ctx0" brushRef="#br0" timeOffset="142180.8219">30880 9746 0,'0'0'15,"0"0"-15,0 0 0,0 0 0,0 0 16,0 0-16,0 0 0,0 0 16,0 0-16,0 0 0,0 0 15,0 0-15,0 0 0,0 0 16</inkml:trace>
  <inkml:trace contextRef="#ctx0" brushRef="#br0" timeOffset="144107.2893">31783 6855 0,'0'0'0,"-8"-7"0,-5 0 16,-2 2-16,-3-5 0,-17-4 0,-9-1 15,-10-2-15,0 2 0,-22-3 16,-8 1-16,5 3 0,3 5 15,-23 0-15,-17 5 16,10 4-16,7 4 0,-57 13 0,3 1 16,22 0-16,18-3 0,-14 19 15,-7 9-15,20-1 0,15-1 0,-14 13 16,-8 10-16,15-1 16,10-3-16,-5 16 0,-4 10 15,20-10-15,13-6 0,-5 17 16,-3 10-16,11-8 0,9-7 0,-3 18 15,-1 9-15,11-11 0,7-8 16,-4 16-16,-2 13 16,7-13-16,4-11 0,2 19 0,2 13 15,8-13-15,7-9 0,2 12 16,2 8-16,2-14 0,4-11 16,7 17-16,5 10 0,0-20 15,1-12-15,4 13 0,5 10 16,-2-14-16,-2-11 0,4 14 0,4 12 15,-1-16-15,0-11 0,5 12 16,4 10-16,2-14 0,1-4 16,13 1-16,8 6 15,-3-15-15,-2-11 0,6 12 0,5 9 16,-1-18-16,0-11 0,8 7 16,7 5-16,-7-11 0,-5-7 0,12 1 15,8 1-15,-3-7 16,-3-6-16,16 0 0,11-1 15,-11-8-15,-5-7 0,11-2 0,9-4 16,-14-3-16,-9-5 0,14 0 16,8 0-16,-9-8 0,-7-3 0,7-6 15,6-3-15,-10-3 16,-6-1-16,10-8 0,5-5 16,-10-3-16,-7-2 0,9-7 15,7-4-15,-11 1 0,-8 0 0,6-9 16,6-6-16,-10 4 0,-6 3 15,6-11-15,4-9 0,-9 2 16,-7 3-16,6-14 0,4-9 16,-15 8-16,-11 7 0,12-12 15,8-8-15,-6 5 0,-5 1 0,4-7 16,3-9-16,-11 9 16,-7 5-16,7-6 0,5-7 15,-8 6-15,-6 5 0,4-13 16,2-5-16,-7 8 0,-4 7 0,8-7 15,5-4-15,-8 7 0,-5 7 16,2-10-16,3-7 16,-8 11-16,-3 9 0,5-17 0,4-5 15,-6 14-15,-4 9 0,0-12 16,-1-10-16,-7 12 0,-4 7 0,2-10 16,3-7-16,-5 10 15,-3 7-15,-3-6 0,-2-4 16,-1 11-16,-1 8 0,0-8 0,0-6 15,-1 8-15,-1 5 0,-4-5 16,-1-3-16,-2 10 0,-2 7 16,-1-9-16,-1-7 0,-3 8 15,0 5-15,-15-9 0,-9-7 16,1 16-16,4 10 0,-10-8 16,-7-6-16,2 9 0,1 6 0,-12-5 15,-8-2-15,3 3 16,2 3-16,-9 1 0,-5-1 15,-1 4-15,1 7 0,-12-3 16,-7-2-16,6 6 0,2 3 0,-12 1 16,-11 1-16,9 6 0,5 5 15,-16-2-15,-10-1 0,5 10 16,2 5-16,-16-3 0,-13-1 16,8 7-16,7 7 0,-15 1 15,-9 6-15,44-2 0,33-1 0,20 0 16</inkml:trace>
  <inkml:trace contextRef="#ctx0" brushRef="#br0" timeOffset="157473.0636">6193 8492 0,'0'0'0,"0"0"0,0 0 16,0 0-16,0 0 0,7-21 0,-7 21 15,0 0-15,0 0 0,0 0 16,0 0-16,0 0 0,0 0 15,0 0-15,0 0 0,0 0 16,0 0-16,0 0 0,0 0 16,-24-9-16,24 9 0,0 0 15,0 0-15,-24 8 0,24-8 0,0 0 16,0 0-16,-23 4 0,23-4 16,0 0-16,0 0 0,0 0 15,0 0-15,0 0 0</inkml:trace>
  <inkml:trace contextRef="#ctx0" brushRef="#br0" timeOffset="157723.7654">5934 8444 0,'0'0'0,"0"0"15,0 0-15,0 0 0,0 0 0,0 0 16,0 0-16,0 0 0,0 0 16,-21-13-16,21 13 15,0 0-15,-23-11 0,23 11 0</inkml:trace>
  <inkml:trace contextRef="#ctx0" brushRef="#br0" timeOffset="157928.4129">5777 8508 0,'0'0'0,"0"0"16,0 0-16,0 0 0,0 0 16,0 0-16,0 0 0,0 0 0,0 0 15,0 0-15,0 0 0,0 0 16</inkml:trace>
  <inkml:trace contextRef="#ctx0" brushRef="#br0" timeOffset="158149.0452">5788 8581 0,'0'0'0,"0"0"15,0 0-15,0 0 0,0 0 0,0 0 16,0 0-16,0 0 0,0 0 15,0 0-15,0 0 0,0 0 16,0 0-16,0 0 0</inkml:trace>
  <inkml:trace contextRef="#ctx0" brushRef="#br0" timeOffset="158353.3692">5839 8729 0,'0'0'0,"0"0"16,0 0-16,0 0 0,0 0 0,0 0 15,0 0-15,0 0 16,25-7-16,-25 7 0,0 0 16,0 0-16,0 0 0,0 0 0,0 0 15,0 0-15,0 0 0,0 0 16</inkml:trace>
  <inkml:trace contextRef="#ctx0" brushRef="#br0" timeOffset="158561.5059">5872 8597 0,'0'0'0,"0"0"15,0 0-15,0 0 0,0 0 0,0 0 16,0 0-16,0 0 16,0 0-16,0 0 0,0 0 15,0 0-15,0 0 0,0 0 0,0 0 16,-21-4-16</inkml:trace>
  <inkml:trace contextRef="#ctx0" brushRef="#br0" timeOffset="158743.5088">5820 8580 0,'0'0'0,"0"0"15,0 0-15,0 0 0,0 0 0,0 0 16,0 0-16,0 0 0,0 0 16,0 0-16,0 0 15,0 0-15,0 0 0,0 0 0,0 0 16,0 0-16,0 0 0,13 17 15</inkml:trace>
  <inkml:trace contextRef="#ctx0" brushRef="#br0" timeOffset="158929.5627">5818 8672 0,'0'0'0,"0"0"15,0 0-15,0 0 0,0 0 0,0 0 16,0 0-16,0 0 0,0 0 16,0 0-16,0 0 0,0 0 15,-23-6-15,23 6 0,0 0 0,0 0 16</inkml:trace>
  <inkml:trace contextRef="#ctx0" brushRef="#br0" timeOffset="159124.2824">5766 8614 0,'0'0'16,"0"0"-16,0 0 0,0 0 0,0 0 0,0 0 16,0 0-16,0 0 0,0 0 15,0 0-15,0 0 0,-25 3 16,25-3-16,0 0 0,0 0 15,-26-1-15</inkml:trace>
  <inkml:trace contextRef="#ctx0" brushRef="#br0" timeOffset="161003.9076">4550 4885 0,'0'0'0,"0"0"16,0 0-16,0 0 0,-23-11 15,23 11-15,0 0 0,-19-5 16</inkml:trace>
  <inkml:trace contextRef="#ctx0" brushRef="#br0" timeOffset="161651.3503">3380 8374 0,'0'0'0,"0"0"0,0 0 16,0 0-16,0 0 0,0 0 0,0 0 15,0 0-15,0 0 0,0 0 16,0 0-16,0 0 0,0 0 0,0 0 16</inkml:trace>
  <inkml:trace contextRef="#ctx0" brushRef="#br0" timeOffset="161862.3568">3238 8395 0,'0'0'0,"0"0"16,0 0-16,0 0 0,0 0 0,0 0 16,0 0-16,0 0 0,0 0 15,0 0-15,0 0 0,0 0 16,0 0-16,0 0 0</inkml:trace>
  <inkml:trace contextRef="#ctx0" brushRef="#br0" timeOffset="162049.3339">3225 8330 0,'0'0'0,"0"0"0,0 0 16,0 0-16,0 0 0,0 0 16,0 0-16,0 0 0,0 0 0,0 0 15,-9 19-15,9-19 0</inkml:trace>
  <inkml:trace contextRef="#ctx0" brushRef="#br0" timeOffset="175040.824">28280 11816 0,'0'0'0,"0"0"16,0 0-16,0 0 0,29-8 16,-29 8-16,26-7 0,-26 7 0,31-6 15,-12 3-15,2 0 16,0 1-16,0 0 0,7 0 0,2 0 15,-1 4-15,-1-1 0,2 1 16,1 0-16,-1-1 0,-2 2 16,10 0-16,-1 1 0,-1 0 15,-4 0-15,3 2 0,1 1 16,-1-3-16,-3 3 0,3-1 0,2 1 16,-1 0-16,-2 2 0,9 0 15,1 0-15,-3 1 0,-3-2 16,4 2-16,3-1 15,-3 0-15,-3-1 0,8 2 0,2 1 16,-5-1-16,-2-2 0,2 1 16,2 0-16,-4-2 0,-3-1 0,3 0 15,2 1-15,-4 0 16,-3 0-16,4 0 0,3 0 16,-4-1-16,-3-1 0,3-1 15,1 2-15,-3-2 0,0 0 0,0 2 16,2 1-16,-4-3 15,-1-1-15,1-1 0,2 0 0,-3 1 16,-1-2-16,1 2 0,2 1 16,-3 1-16,-1-2 0,2 1 15,2 0-15,-3 1 0,-1-1 0,1 3 16,1-2-16,-3 0 0,-2-1 16,2 1-16,1 0 15,-2 0-15,-1-1 0,-2 0 0,1 2 16,0-2-16,0-1 15,-2 1-15,3 0 0,-3 0 0,-2 0 16,3 2-16,1 0 0,-6 1 16,1-2-16,0 3 0,0-2 15,0 2-15,0 0 0,0-1 16,-1-1-16,-1 1 0,-1-1 0,0-1 16,-1 1-16,-1 0 15,1-1-15,0 1 0,0-1 0,-5-1 16,0 0-16,-1 1 15,0 0-15,0-2 0,-1 0 0,1 1 16,2 0-16,-3-1 0,-1 1 16,0 0-16,-1 0 0,-2-2 15,-1 0-15,-1 0 0,0-1 16,-1 0-16,-1 0 0,-1 0 16,1-1-16,-2 1 0,0-1 0,0 2 15,-1-2-15,0 1 16,0-1-16,-2 0 0,2 1 15,-2-1-15,3 2 0,-3-2 0,2 1 16,-2-1-16,0 0 0,0 0 16,1 3-16,-1-3 0,0 0 15,0 0-15,0 2 0,0-2 16,0 0-16,0 0 0,0 0 16,0 3-16,0-3 0,0 0 15,0 0-15,0 0 0,0 0 0,0 0 16,0 0-16,0 0 15,0 0-15,0 0 0,0 0 0,0 0 16,0 0-16,0 0 0,0 0 16,0 0-16,0 0 0,0 0 15,0 0-15,0 0 0,0 0 0,0 0 16,0 0-16,0 0 16,0 0-16,0 0 0,0 0 15,0 0-15,0 0 0,0 0 0,0 0 16,0 0-16,0 0 0,0 0 15,0 0-15,0 0 0,0 0 16,0 0-16,0 0 16,0 0-16,0-6 0,0 6 0,0 0 15,0 0-15,0 0 0,0 0 16,0 0-16,0 0 0,0 0 0,0 0 16,0 0-16,0 0 15,0 0-15,0 0 0,0 0 0,-2-4 16,2 4-16,0 0 15,0 0-15,0 0 0,0 0 0,0 0 16,0 0-16,0 0 0,-4-5 16,4 5-16,0 0 0,0 0 15,0 0-15,0 0 0,0 0 16,0 0-16,0 0 0,0 0 16,0 0-16,-6 2 0,6-2 0,0 0 15,0 0-15,0 0 16,0 0-16,0 0 0,0 0 0,-7 0 15,7 0-15,0 0 0,-5 7 16,5-7-16,-7 5 0,7-5 16,-6 3-16,6-3 0</inkml:trace>
  <inkml:trace contextRef="#ctx0" brushRef="#br0" timeOffset="177209.711">28826 10053 0,'0'0'0,"0"0"16,0 0-16,0 0 0,23-4 15,-23 4-15,22-3 0,-22 3 16,24 0-16,-9-1 0,0 0 16,1 0-16,0 0 0,1 1 15,0 0-15,1 0 0,0 2 16,6-1-16,1 3 0,-1-3 16,0 2-16,0 0 0,1 3 15,-1-1-15,1 0 0,0 1 16,2-1-16,-2 1 0,0 0 0,7 2 15,1-1-15,-2 0 0,-2 0 16,1-2-16,1 2 0,-2-1 16,0 1-16,1 0 0,1 1 15,-2-2-15,1 0 0,2-1 16,1 2-16,-1-2 0,-1 1 16,8 1-16,0 0 0,-2 0 15,-2-1-15,1 0 0,2 1 16,-4-1-16,-2-2 0,1 1 0,1 1 15,-2-3-15,-1 2 0,1 1 16,1-2-16,-1 1 0,-1 0 0,1 0 16,2 1-16,-2-2 15,-2 1-15,2 0 0,2 2 16,-2-3-16,-2 0 0,1 0 0,1 2 16,-2 1-16,-2-5 0,2 0 15,1 2-15,-2-1 0,-1 1 16,2-1-16,1 1 15,-2 0-15,-2-1 0,2 1 0,2 0 16,-3 2-16,0-2 0,0 0 16,-1-1-16,0 1 0,-2-1 15,1 1-15,2-1 0,-4-1 16,-1 1-16,2 0 0,0-2 16,-1 4-16,-1-1 0,1 0 15,-2 3-15,-2-4 0,-2-2 0,-1 3 16,0 0-16,1-1 15,0 0-15,-1 0 0,0-2 16,-2 2-16,0 0 0,-1-2 0,0 2 16,1 0-16,-2-2 0,1 2 15,2 1-15,-4-4 0,-1 3 16,0-3-16,0 4 0,-1-3 16,0 2-16,0 0 0,-1-3 15,-2 3-15,1-2 0,-1-1 16,-2 3-16,0-3 0,-1 0 0,-1 1 15,-1 1-15,1-1 0,-1-1 16,0 0-16,-2 0 0,2 0 16,-2 0-16,2 3 0,-2-3 15,3 0-15,-3 0 0,2 1 16,-2-1-16,0 0 0,0 0 0,0 0 16,0 0-16,0 0 15,0 0-15,0 0 0,0 0 0,2 0 16,-2 0-16,0 0 0,0 0 15,0 0-15,0 0 0,0 0 16,0 0-16,0 0 0,0 0 16,0 0-16,0 0 0,0 0 15,0 0-15,0 0 0,2-3 16,-2 3-16,0 0 0,0 0 16,0 0-16,0 0 0,0 0 0,0 0 15,0 0-15,0 0 0,0 0 16,0 0-16,0 0 0,0 0 15,0 0-15,0 0 0,0 0 16,0 0-16,0 0 0,0 0 16,2-5-16,-2 5 0,0 0 15,0 0-15,0 0 0,0 0 16,0 0-16,0 0 0,0 0 16,0 0-16,0 0 0,0 0 15,0 0-15,0 0 0,0 0 0,0 0 16,0 0-16,0 0 0,0 0 15,0 0-15,0 0 0,0 0 16,0 0-16,0 0 0,0-4 16,0 4-16,0 0 0,0 0 15,0 0-15,0 0 0,0 0 16,0 0-16,0 0 0,0 0 16,0 0-16,0 0 0,0 0 15,0 0-15,0 0 0,0 0 16,0 0-16,0 0 0,0 0 0,0 0 15,0 0-15,0 0 0,0 0 16,0 0-16,0 0 0,0 0 16,0 0-16,0 0 0,0 0 15,0 0-15,0 0 0,0 0 16,0 0-16,-2-6 0,2 6 0,0 0 16,0 0-16,0 0 15,0 0-15,0 0 0,0 0 16,0 0-16,0 0 0,0 0 15,0 0-15,0 0 0,0 0 0,0 0 16,-6 0-16,6 0 0,0 0 16,0 0-16,0 0 0,0 0 15,0 0-15,0 0 0,0 0 16,0 0-16,0 0 0,0 0 16,0 0-16,0 0 0,0 0 0,0 0 15,0 0-15,0 0 16,0 0-16,0 0 0,0 0 15,0 0-15,0 0 0,0 0 0,0 0 16,0 0-16,0 0 0,6 7 16,-1-3-16,-1 2 0,1-2 15,-5-4-15,3 7 0,-3-7 16,-3 0-16,-1-3 0,0-5 0,-1 1 16,2 3-16,0-2 0</inkml:trace>
  <inkml:trace contextRef="#ctx0" brushRef="#br0" timeOffset="180024.5635">29330 8556 0,'0'0'0,"0"0"16,0 0-16,0 0 0,22-8 0,-22 8 15,20-5-15,-8 3 16,1 0-16,4 0 0,1 1 16,1-1-16,0 1 0,3-1 15,2 1-15,6 1 0,0-1 0,1 2 16,1 2-16,0-2 0,-2 0 15,10 1-15,1-1 0,-1 2 16,-2 0-16,2 0 0,2 1 16,-1 0-16,-1 0 0,10 2 15,1 0-15,-3 1 0,-1 0 16,1 0-16,3-1 0,-5 0 16,-3-1-16,11 2 0,1-2 15,-4 0-15,-5-1 0,5-1 16,2-1-16,-3 4 0,-3 1 0,10-2 15,2 0-15,-4-2 0,-2 1 16,4 0-16,4 0 0,-6 1 16,-3-2-16,3 3 0,4-2 15,-5-1-15,-4-2 0,25 2 16,-6 0-16,-10-1 0,-6 2 0,1-2 16,0-1-16,-4-1 15,-4-1-15,5 2 0,2 2 16,-6-3-16,-5-1 0,6 1 0,1 1 15,-5 1-15,-2-1 0,2-1 16,1 1-16,-5-1 0,-3 0 16,1-1-16,3 1 0,-20-1 15,1-1-15,6 1 0,2 2 16,-1-1-16,0-1 0,-1 2 16,2 1-16,-2-2 0,-2 1 0,2 1 15,0 0-15,-4 0 16,-2-1-16,0 0 0,1 1 0,-1 0 15,-1-1-15,-1 1 0,1 2 16,-6-2-16,-1 1 0,0-2 16,-1 2-16,0-1 0,0 0 0,1 0 15,0 0-15,-3 2 0,0-1 16,0 1-16,0 0 0,0 1 16,-1-2-16,-1 0 0,0 2 15,-3-2-15,1-1 0,1 1 16,-1 0-16,1-1 0,-1 1 15,-2 0-15,1-2 0,-2 0 16,1 0-16,-2 0 0,0 0 16,-1 0-16,-2-1 0,3 2 15,-3-2-15,2 1 0,-2-1 0,2 2 16,-2-2-16,2 0 0,-2 0 16,0 0-16,0 0 15,0 0-15,0 0 0,0 0 0,2 1 16,-2-1-16,0 0 0,0 0 15,0 0-15,0 0 0,0 0 0,0 0 16,0 0-16,0 0 16,0 0-16,0 0 0,0 0 15,0 0-15,0 0 0,0 0 16,0-6-16,0 6 0,0 0 0,0 0 16,0 0-16,0 0 0,0 0 15,0 0-15,0 0 16,0 0-16,-1-6 0,1 6 0,0 0 15,0 0-15,0 0 0,0 0 16,0 0-16,0 0 0,0 0 16,0 0-16,0 0 0,0 0 15,0 0-15,0 0 0,0 0 16,0 0-16,0 0 0,0 0 16,0 0-16,0 0 0,0 0 0,0 0 15,0 0-15,0 0 0,0 0 16,0 0-16,0 0 0,0 0 15,0 0-15,0 0 0,0-6 16,0 6-16,0 0 0,0 0 16,0 0-16,0 0 0,0 0 0,0 0 15,0 0-15,0 0 0,0 0 16,0 0-16,0 0 16,0 0-16,0 0 0,-1-5 0,1 5 15,0 0-15,0 0 0,0 0 16,0 0-16,0 0 0,0 0 15,0 0-15,-3-5 0,3 5 16,0 0-16,0 0 0,0 0 16,0 0-16,0 0 0,0 0 15,0 0-15,0 0 0,0 0 0,0 0 16,0 0-16,0 0 16,0 0-16,0 0 0,0 0 0,0 0 15,0 0-15,0 0 0,0 0 16,0 0-16,0 0 0,0 0 15,0 0-15,-7 2 0,7-2 16,0 0-16,0 0 0,0 0 16,0 0-16,0 0 0,0 0 15,0 0-15,0 0 0,0 0 16,0 0-16,0 0 0,0 0 0,0 0 16,0 0-16,0 0 15,-2-4-15,2 4 0,0 0 0,0 0 16,0 0-16,0-6 0,0 6 15,0 0-15,0 0 0,0 0 16,0 0-16,0 0 0,1-5 16,-1 5-16,0 0 0,0 0 15,0 0-15,0 0 0,0 0 16,0 0-16,0 0 0,0 0 16,0 0-16,0 0 0,0 0 0,0 0 15,0 0-15,0 0 0,0 0 16,0 0-16,0 0 0,0 0 15,0 0-15,0 0 0,0 0 16,0 0-16,0 0 0,0 0 16,0 0-16,-5 2 0,5-2 15,0 0-15,0 0 0,0 0 16,0 0-16,0 0 0,0 0 16,-4 3-16,4-3 0,0 0 0,0 0 15,0 0-15,0 0 0,0 0 16,-4 3-16,4-3 0,0 0 15,0 0-15,0 0 0,0 0 16,0 0-16,0 0 0,0 0 16,0 0-16,0 0 0,0 0 15,0 0-15,0 0 0,0 0 0,0-5 16,0 5-16,0 0 0,0 0 16,0 0-16,0 0 15,0 0-15,0 0 0,0 0 16,0 0-16,0 0 0,0 0 0,0 0 15,0 0-15,0 0 0,0 0 16,0 0-16,0 0 0,0 0 16,-6 2-16,6-2 0,0 0 15,0 0-15,0 0 0,0 0 16,0 0-16,0 0 0,0 0 0,0 0 16,0 0-16,0 0 0,0 0 15,0 0-15,0 0 0,0 0 16,0 0-16,0 0 0,0 0 15,0 0-15,0 0 0,0 0 16,0 0-16,0 0 0,0 0 16,0 0-16,0 0 0,0 0 15,-2 5-15,2-5 0,0 0 16,0 0-16,0 0 0,0 0 16,0 0-16,0 0 0,0 0 0,0 0 15,0 0-15,0 0 0,0 0 16,-2-5-16,2 5 0,0 0 15,0 0-15,0 0 0,0 0 16,0 0-16,0 0 0,0 0 16,0 0-16,0 0 0,0 0 15,0 0-15,0 0 0,0 0 16,1-5-16,-1 5 0,0 0 16,0 0-16,0 0 0,0 0 0,0 0 15,-2 4-15,2-4 0,0 0 16,0 0-16,0 0 0,0 0 15,0 0-15,0 0 0,0 0 16,0 0-16,0 0 0,0 0 16,0 0-16,0 0 0,0 0 15,0 0-15,0 0 0,0 0 16,0 0-16,0 0 0,0 0 16,-3 4-16,3-4 0,0 0 0,0 0 15,-5 5-15,5-5 0,-8 5 16,3-1-16,-1 0 0,-1 1 15,-3 1-15,1 0 0,1 1 16,1 0-16,0-2 0,1 0 16</inkml:trace>
  <inkml:trace contextRef="#ctx0" brushRef="#br0" timeOffset="180676.6691">29854 10138 0,'0'0'0,"0"0"0,0 0 0,0 0 15,0 0-15,0 0 0,0 0 16,0 0-16,0 0 0,0 0 16,0 0-16,-24-2 0,24 2 15,0 0-15,-23-12 0,23 12 0</inkml:trace>
  <inkml:trace contextRef="#ctx0" brushRef="#br0" timeOffset="180863.6737">29637 10136 0,'0'0'0,"0"0"0,0 0 16,0 0-16,0 0 0,0 0 16,0 0-16,0 0 0,0 0 0,0 0 15,0 0-15,0 0 0,-2-22 16,2 22-16,0 0 0,0 0 15</inkml:trace>
  <inkml:trace contextRef="#ctx0" brushRef="#br0" timeOffset="181045.6331">29636 10095 0,'0'0'0,"0"0"0,0 0 0,0 0 16,0 0-16,0 0 0,0 0 16,0 0-16,0 0 0,0 0 15,0 0-15,-6-17 0</inkml:trace>
  <inkml:trace contextRef="#ctx0" brushRef="#br0" timeOffset="181223.6387">29557 9953 0,'0'0'0,"0"0"0,0 0 15,0 0-15,0 0 0,0 0 16,0 0-16,0 0 0,0 0 16,0 0-16,0 0 0,-22 12 15,22-12-15,0 0 0,0 0 0,0 0 16</inkml:trace>
  <inkml:trace contextRef="#ctx0" brushRef="#br0" timeOffset="181398.3791">29492 10031 0,'0'0'15,"0"0"-15,0 0 0,0 0 0,0 0 16,0 0-16,0 0 0,0 0 15,0 0-15,0 0 0,-14-14 16,14 14-16,0 0 0,-15-18 16</inkml:trace>
  <inkml:trace contextRef="#ctx0" brushRef="#br0" timeOffset="181545.7426">29421 9999 0,'0'0'16,"0"0"-16,0 0 0,0 0 0,0 0 15,0 0-15,0 0 0,0 0 16,0 0-16,0 0 0,-26 15 16,26-15-16,-27-1 0,27 1 15,-23-1-15,23 1 0</inkml:trace>
  <inkml:trace contextRef="#ctx0" brushRef="#br0" timeOffset="191609.3244">3835 11612 0,'0'0'0,"0"0"0,0 0 15,0 0-15,0 0 0,0 0 0,0 0 16,0 0-16</inkml:trace>
  <inkml:trace contextRef="#ctx0" brushRef="#br0" timeOffset="191823.3329">3829 11570 0,'0'0'0,"0"0"0,0 0 0,0 0 16,0 0-16,0 0 0,0 0 16,0 0-16,0 0 0,0 0 15,0 0-15,0 0 0,0 0 0,0 0 16,0 0-16,0 0 16</inkml:trace>
  <inkml:trace contextRef="#ctx0" brushRef="#br0" timeOffset="191997.354">3871 11697 0,'0'0'0,"0"0"15,0 0-15,0 0 0,2-21 0,-2 21 16,0-20-16,0 10 0,0 2 0,0-2 15</inkml:trace>
  <inkml:trace contextRef="#ctx0" brushRef="#br0" timeOffset="192207.538">3921 11738 0,'0'0'0,"0"0"0,0 0 0,0 0 16,0 0-16,0 0 0,0 0 0,0 0 15,0 0-15,0 0 0,0 0 0,0 0 16,0 0-16,0 0 0,10-21 16</inkml:trace>
  <inkml:trace contextRef="#ctx0" brushRef="#br0" timeOffset="192395.2711">3861 11754 0,'0'0'0,"0"0"0,0 0 15,0 0-15,0 0 0,0 0 0,0 0 16,0 0-16,0 0 0,0 0 15,0 0-15,0 0 0,0 0 16,0 0-16</inkml:trace>
  <inkml:trace contextRef="#ctx0" brushRef="#br0" timeOffset="192584.5328">3756 11751 0,'0'0'0,"0"0"0,0 0 16,0 0-16,0 0 0,0 0 15,0 0-15,0 0 0,0 0 16,0 0-16,0 0 0,0 0 0,0 0 16,0 0-16,0 0 0,0 0 15</inkml:trace>
  <inkml:trace contextRef="#ctx0" brushRef="#br0" timeOffset="192773.6922">3718 11724 0,'0'0'0,"0"0"16,0 0-16,0 0 0,0 0 0,0 0 16,0 0-16,0 0 0,0 0 15,0 0-15,0 0 0,0 0 16,0 0-16,0 0 0,0 0 15,0 0-15,0 0 0,0 0 16,16 18-16,-16-18 0</inkml:trace>
  <inkml:trace contextRef="#ctx0" brushRef="#br0" timeOffset="192958.268">3779 11709 0,'0'0'0,"0"0"16,0 0-16,0 0 0,0 0 0,6-24 15,-6 24-15,0 0 0,6-25 16,-6 25-16,3-15 0,-1 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4.xml"/><Relationship Id="rId13" Type="http://schemas.openxmlformats.org/officeDocument/2006/relationships/slide" Target="../slides/slide49.xml"/><Relationship Id="rId18" Type="http://schemas.openxmlformats.org/officeDocument/2006/relationships/slide" Target="../slides/slide58.xml"/><Relationship Id="rId3" Type="http://schemas.openxmlformats.org/officeDocument/2006/relationships/tags" Target="../tags/tag41.xml"/><Relationship Id="rId21" Type="http://schemas.openxmlformats.org/officeDocument/2006/relationships/slide" Target="../slides/slide63.xml"/><Relationship Id="rId7" Type="http://schemas.openxmlformats.org/officeDocument/2006/relationships/slide" Target="../slides/slide43.xml"/><Relationship Id="rId12" Type="http://schemas.openxmlformats.org/officeDocument/2006/relationships/slide" Target="../slides/slide48.xml"/><Relationship Id="rId17" Type="http://schemas.openxmlformats.org/officeDocument/2006/relationships/slide" Target="../slides/slide57.xml"/><Relationship Id="rId2" Type="http://schemas.openxmlformats.org/officeDocument/2006/relationships/tags" Target="../tags/tag40.xml"/><Relationship Id="rId16" Type="http://schemas.openxmlformats.org/officeDocument/2006/relationships/slide" Target="../slides/slide55.xml"/><Relationship Id="rId20" Type="http://schemas.openxmlformats.org/officeDocument/2006/relationships/slide" Target="../slides/slide61.xml"/><Relationship Id="rId1" Type="http://schemas.openxmlformats.org/officeDocument/2006/relationships/tags" Target="../tags/tag39.xml"/><Relationship Id="rId6" Type="http://schemas.openxmlformats.org/officeDocument/2006/relationships/slide" Target="../slides/slide42.xml"/><Relationship Id="rId11" Type="http://schemas.openxmlformats.org/officeDocument/2006/relationships/slide" Target="../slides/slide47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53.xml"/><Relationship Id="rId10" Type="http://schemas.openxmlformats.org/officeDocument/2006/relationships/slide" Target="../slides/slide46.xml"/><Relationship Id="rId19" Type="http://schemas.openxmlformats.org/officeDocument/2006/relationships/slide" Target="../slides/slide59.xml"/><Relationship Id="rId4" Type="http://schemas.openxmlformats.org/officeDocument/2006/relationships/tags" Target="../tags/tag42.xml"/><Relationship Id="rId9" Type="http://schemas.openxmlformats.org/officeDocument/2006/relationships/slide" Target="../slides/slide45.xml"/><Relationship Id="rId14" Type="http://schemas.openxmlformats.org/officeDocument/2006/relationships/slide" Target="../slides/slide51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ricepla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6923" y="15647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riceplant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7.emf"/><Relationship Id="rId5" Type="http://schemas.openxmlformats.org/officeDocument/2006/relationships/customXml" Target="../ink/ink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1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9.emf"/><Relationship Id="rId5" Type="http://schemas.openxmlformats.org/officeDocument/2006/relationships/customXml" Target="../ink/ink4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0.xml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1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1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149.xml"/><Relationship Id="rId7" Type="http://schemas.openxmlformats.org/officeDocument/2006/relationships/image" Target="../media/image24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48.xml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第六章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855223" y="5158030"/>
            <a:ext cx="8874875" cy="8301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等差数列及其前</a:t>
            </a:r>
            <a:r>
              <a:rPr lang="en-US" altLang="zh-CN"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项和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64302"/>
            <a:ext cx="12190413" cy="4300003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83353" y="1147406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选修二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P15T4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19492" y="1773622"/>
                <a:ext cx="11589417" cy="1133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2" y="1773622"/>
                <a:ext cx="11589417" cy="113396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628686" y="2959640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=6.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008800" y="1864800"/>
              <a:ext cx="5161320" cy="9097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9440" y="1855440"/>
                <a:ext cx="5180040" cy="9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70066"/>
            <a:ext cx="12190413" cy="436807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15173" y="1135048"/>
            <a:ext cx="684803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北师大选修二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905248"/>
                <a:ext cx="11589417" cy="1748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40=340.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905248"/>
                <a:ext cx="11589417" cy="1748492"/>
              </a:xfrm>
              <a:prstGeom prst="rect">
                <a:avLst/>
              </a:prstGeom>
              <a:blipFill rotWithShape="0">
                <a:blip r:embed="rId3"/>
                <a:stretch>
                  <a:fillRect l="-947" b="-3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89840"/>
            <a:ext cx="12190413" cy="4343003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47663" y="1135734"/>
            <a:ext cx="684803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876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苏教选修一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P151T6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=392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03973" y="1905248"/>
                <a:ext cx="11589417" cy="3893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=392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3=876.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=876.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73" y="1905248"/>
                <a:ext cx="11589417" cy="3893758"/>
              </a:xfrm>
              <a:prstGeom prst="rect">
                <a:avLst/>
              </a:prstGeom>
              <a:blipFill rotWithShape="0">
                <a:blip r:embed="rId3"/>
                <a:stretch>
                  <a:fillRect l="-947" b="-1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1835000" y="6531840"/>
              <a:ext cx="360" cy="3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25640" y="6522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957840"/>
            <a:ext cx="12190413" cy="31105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等差数列基本量的求解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540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400325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416754" y="146212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06929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晋城模拟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生命在于运动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某健身房为吸引会员来健身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推出打卡送积分活动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积分可兑换礼品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第一天打卡得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以后只要连续打卡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每天所得积分都会比前一天多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若某天未打卡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则当天没有积分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且第二天打卡需从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积分重新开始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某会员参与打卡活动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日开始到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他共得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193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中途有一天未打卡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则他未打卡的那天是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B.3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D.3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737294" y="311653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4707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606929"/>
                <a:ext cx="11589417" cy="456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若他连续打卡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则从打卡第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天开始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逐日所得积分依次成等差数列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天所得积分为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假设他连续打卡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天中断了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则他所得积分之和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2(19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所以他未打卡的那天是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日或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4569521"/>
              </a:xfrm>
              <a:prstGeom prst="rect">
                <a:avLst/>
              </a:prstGeom>
              <a:blipFill rotWithShape="0">
                <a:blip r:embed="rId3"/>
                <a:stretch>
                  <a:fillRect l="-947" b="-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7046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154750"/>
            <a:ext cx="12190413" cy="409129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4765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76598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0497027" y="72788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92005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等差数列的通项公式及前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项和公式共涉及五个量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知其中三个就能求另外两个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体现了用方程的思想来解决问题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数列的通项公式和前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项和公式在解题中起到变量代换作用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是等差数列的两个基本量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用它们表示已知和未知是常用方法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33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765773"/>
            <a:ext cx="12190413" cy="350365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606929"/>
                <a:ext cx="11589417" cy="302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南昌模拟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A.51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B.34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的首项为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302647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533925" y="159199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78504" y="3003698"/>
                <a:ext cx="13060513" cy="25945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4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04" y="3003698"/>
                <a:ext cx="13060513" cy="2594556"/>
              </a:xfrm>
              <a:prstGeom prst="rect">
                <a:avLst/>
              </a:prstGeom>
              <a:blipFill rotWithShape="0">
                <a:blip r:embed="rId5"/>
                <a:stretch>
                  <a:fillRect b="-1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理解等差数列的概念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掌握等差数列的通项公式与前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能在具体的问题情境中识别数列的等差关系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并能用等差数列的有关知识解决相应的问题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了解等差数列与一次函数的关系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03260"/>
            <a:ext cx="12190413" cy="37780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5691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A.84	B.540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C.780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D.920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根据题意可设数列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为公差的等差数列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6)=920.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691173"/>
              </a:xfrm>
              <a:prstGeom prst="rect">
                <a:avLst/>
              </a:prstGeom>
              <a:blipFill rotWithShape="0">
                <a:blip r:embed="rId4"/>
                <a:stretch>
                  <a:fillRect l="-947" b="-4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484196" y="135125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21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512831"/>
            <a:ext cx="12190413" cy="374990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厦门质检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已知正项等差数列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A.1	B.2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D.4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两式相减得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为正项等差数列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769837" y="1314179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2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376520"/>
            <a:ext cx="12190413" cy="289891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等差数列的判定与证明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5295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(2021·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从下面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中选取两个作为条件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证明另外一个成立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若选择不同的组合分别解答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则按第一个解答计分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①③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29561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929160" y="1937520"/>
              <a:ext cx="10678680" cy="48297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800" y="1928160"/>
                <a:ext cx="10697400" cy="484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46157"/>
                <a:ext cx="11589417" cy="5371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的通项公式是关于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的一次函数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6157"/>
                <a:ext cx="11589417" cy="537134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5273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也适合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273751"/>
              </a:xfrm>
              <a:prstGeom prst="rect">
                <a:avLst/>
              </a:prstGeom>
              <a:blipFill rotWithShape="0">
                <a:blip r:embed="rId3"/>
                <a:stretch>
                  <a:fillRect l="-947" b="-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499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94086"/>
            <a:ext cx="11411052" cy="381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等差数列的判定与证明的常用方法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定义法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对任意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是同一常数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等差中项法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通项公式法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若要判定一个数列不是等差数列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则只需找出三项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使得这三项不满足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627623"/>
            <a:ext cx="12190413" cy="359471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351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(2021·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全国乙卷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为公差的等差数列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51530"/>
              </a:xfrm>
              <a:prstGeom prst="rect">
                <a:avLst/>
              </a:prstGeom>
              <a:blipFill rotWithShape="0">
                <a:blip r:embed="rId3"/>
                <a:stretch>
                  <a:fillRect l="-947" r="-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306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不满足上式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30617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4217353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217353"/>
                <a:ext cx="11589417" cy="200843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021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557982"/>
            <a:ext cx="12190413" cy="264458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等差数列的性质及应用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76786"/>
                <a:ext cx="11589417" cy="506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项的性质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济南质检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已知正项等差数列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76786"/>
                <a:ext cx="11589417" cy="506651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6086114" y="2073472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972070"/>
            <a:ext cx="12190413" cy="423942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(2)(2024·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新高考Ⅱ卷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342612" y="1097978"/>
            <a:ext cx="518091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905248"/>
                <a:ext cx="11589417" cy="3922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10=5(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19=95.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905248"/>
                <a:ext cx="11589417" cy="392280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9382" y="621443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和的性质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杭州调研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北京天坛的圜丘坛为古代祭天的场所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分上、中、下三层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上层地面的中心有一块圆形石板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称为天心石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环绕天心石砌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块扇面形石板构成第一环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向外每环依次增加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下一层的第一环比上一层的最后一环多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向外每环依次也增加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已知每层环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且上、中、下三层共有扇面形石板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天心石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则中层共有扇面形石板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008742" y="431861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6" name="image11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8039449" y="3103079"/>
            <a:ext cx="3581242" cy="29850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66902" y="4742614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B.1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340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7654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记从中间向外每环扇面形石板数为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设每层有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也成等差数列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134.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45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444606"/>
            <a:ext cx="12190413" cy="278260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084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张家口模拟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8479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213084" y="1869803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978120" y="849600"/>
              <a:ext cx="10038960" cy="3535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8760" y="840240"/>
                <a:ext cx="10057680" cy="355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5078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889088"/>
            <a:ext cx="12190413" cy="42818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058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和的最值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为多少时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58501"/>
              </a:xfrm>
              <a:prstGeom prst="rect">
                <a:avLst/>
              </a:prstGeom>
              <a:blipFill rotWithShape="0">
                <a:blip r:embed="rId3"/>
                <a:stretch>
                  <a:fillRect l="-947" r="-421" b="-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973440" y="167760"/>
              <a:ext cx="11088000" cy="6510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4080" y="158400"/>
                <a:ext cx="11106720" cy="65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9173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20007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3823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易知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的二次函数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的图象关于直线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由法一可知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由法一可知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82399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42577" y="3614952"/>
                <a:ext cx="13060513" cy="24150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要使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则有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𝟏𝟑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d>
                                <m:d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𝟏𝟑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        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6.5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7.5</a:t>
                </a:r>
                <a:r>
                  <a:rPr lang="en-US" altLang="zh-CN" sz="24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77" y="3614952"/>
                <a:ext cx="13060513" cy="2415020"/>
              </a:xfrm>
              <a:prstGeom prst="rect">
                <a:avLst/>
              </a:prstGeom>
              <a:blipFill rotWithShape="0">
                <a:blip r:embed="rId4"/>
                <a:stretch>
                  <a:fillRect l="-700"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0993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4628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法四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设公差为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最大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68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399076"/>
            <a:ext cx="12190413" cy="47402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633800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716368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734788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1475368"/>
            <a:ext cx="11615487" cy="446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项的性质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和的性质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为其前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依次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项和成等差数列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求等差数列前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项和的最值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常用的方法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邻项变号法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利用等差数列的单调性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求出其正负转折项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或者利用性质求其正负转折项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便可求得和的最值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函数法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利用公差不为零的等差数列的前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为二次函数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通过二次函数的性质求最值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034952"/>
            <a:ext cx="12190413" cy="318514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成都诊断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50	B.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70	D.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由等差数列的性质可知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该数列的公差为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24=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24=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/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因此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9</a:t>
            </a:r>
            <a:r>
              <a:rPr lang="en-US" altLang="zh-CN" sz="2600" b="1">
                <a:latin typeface="Times New Roman" panose="02020603050405020304" pitchFamily="18" charset="0"/>
              </a:rPr>
              <a:t>)=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</a:rPr>
              <a:t>80.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521568" y="132653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477865"/>
            <a:ext cx="12190413" cy="369785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325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长沙模拟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是各项均为正数的等差数列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取最大值时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A.10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B.20		C.25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D.50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由已知得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等号成立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此时数列为常数列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25625"/>
              </a:xfrm>
              <a:prstGeom prst="rect">
                <a:avLst/>
              </a:prstGeom>
              <a:blipFill rotWithShape="0">
                <a:blip r:embed="rId4"/>
                <a:stretch>
                  <a:fillRect l="-947" b="-5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451653" y="133096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03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21443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海口调研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已知首项为正数的等差数列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取最大值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的最小值为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3706552" y="1301822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404640" y="637560"/>
              <a:ext cx="11725200" cy="39963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280" y="628200"/>
                <a:ext cx="11743920" cy="40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3705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4289"/>
            <a:ext cx="12190413" cy="62592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596729"/>
                <a:ext cx="11589417" cy="5688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首项为正数的等差数列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𝟐𝟕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𝟐𝟔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是首项为正数的等差数列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96729"/>
                <a:ext cx="11589417" cy="5688032"/>
              </a:xfrm>
              <a:prstGeom prst="rect">
                <a:avLst/>
              </a:prstGeom>
              <a:blipFill rotWithShape="0">
                <a:blip r:embed="rId3"/>
                <a:stretch>
                  <a:fillRect l="-947" b="-17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7551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933420"/>
            <a:ext cx="12190413" cy="33211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492501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一、单选题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合肥模拟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A.210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B.190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C.170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D.150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是公差为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=5(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16)=5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34=170.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9551638" y="120773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291377"/>
            <a:ext cx="12190413" cy="393942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9382" y="492501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西安调研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A.14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B.16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C.18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D.20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0892010" y="59835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77979" y="2263160"/>
                <a:ext cx="8109551" cy="28086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=20.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79" y="2263160"/>
                <a:ext cx="8109551" cy="2808654"/>
              </a:xfrm>
              <a:prstGeom prst="rect">
                <a:avLst/>
              </a:prstGeom>
              <a:blipFill rotWithShape="0">
                <a:blip r:embed="rId4"/>
                <a:stretch>
                  <a:fillRect l="-1353" b="-15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336949"/>
            <a:ext cx="12190413" cy="38235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4844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潍坊模拟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B.7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4401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379683" y="123245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43757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615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金华十校联考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的首项为正数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15768"/>
              </a:xfrm>
              <a:prstGeom prst="rect">
                <a:avLst/>
              </a:prstGeom>
              <a:blipFill rotWithShape="0">
                <a:blip r:embed="rId4"/>
                <a:stretch>
                  <a:fillRect l="-947" r="-1105" b="-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539617" y="112286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367886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54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湖北七市州调研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已知公差为负数的等差数列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取最大值时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取得最大值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48378"/>
              </a:xfrm>
              <a:prstGeom prst="rect">
                <a:avLst/>
              </a:prstGeom>
              <a:blipFill rotWithShape="0">
                <a:blip r:embed="rId4"/>
                <a:stretch>
                  <a:fillRect l="-947" b="-5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7113556" y="1197008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3105782"/>
            <a:ext cx="12190413" cy="31418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392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南京模拟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D.3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　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zh-CN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　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92697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9755308" y="81275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374537"/>
            <a:ext cx="12190413" cy="38016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582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由等差数列的性质可知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8242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23422" y="77731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49855"/>
            <a:ext cx="12190413" cy="323703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郑州模拟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一款卷筒卫生纸绕在圆柱形空心纸筒上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纸筒直径为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卫生纸厚度约为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若未使用时直径为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则这个卷筒卫生纸总长度大约为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参考数据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π≈3.14)(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A.47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	B.51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C.94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D.102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空心纸筒直径为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底面半径为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周长为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10=20π(mm)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纸未使用时直径为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底面半径为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周长为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40=80π(mm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749616" y="177937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1041457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等差数列的概念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如果一个数列从第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项起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每一项与它的前一项的差都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那么这个数列就叫做等差数列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数学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语言表达式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等差中项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由三个数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组成的等差数列可以看成是最简单的等差数列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这时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叫做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的等差中项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根据等差数列的定义可知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1326" y="2312588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同一个常数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15464" y="4103984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38007" y="4114945"/>
            <a:ext cx="7088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7263"/>
            <a:ext cx="12190413" cy="627185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62081" y="621443"/>
                <a:ext cx="11873194" cy="49369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又因为卫生纸厚度约为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则卷纸共有的层数约为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即每一圈的卷纸周长构成一个等差数列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末项为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项数为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则这个卷筒卫生纸总长度即这个等差数列的前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000π(mm)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mm≈15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3.14=47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mm≈47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即这个卷筒卫生纸总长度大约为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81" y="621443"/>
                <a:ext cx="11873194" cy="4936985"/>
              </a:xfrm>
              <a:prstGeom prst="rect">
                <a:avLst/>
              </a:prstGeom>
              <a:blipFill rotWithShape="0">
                <a:blip r:embed="rId3"/>
                <a:stretch>
                  <a:fillRect l="-924" b="-10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34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993442"/>
            <a:ext cx="12190413" cy="319157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5527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东北三省三校联考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则下列命题正确的是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27924"/>
              </a:xfrm>
              <a:prstGeom prst="rect">
                <a:avLst/>
              </a:prstGeom>
              <a:blipFill rotWithShape="0">
                <a:blip r:embed="rId4"/>
                <a:stretch>
                  <a:fillRect l="-947" r="-158" b="-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556664" y="1195383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err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89144"/>
            <a:ext cx="12190413" cy="634449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156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den>
                        </m:f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𝟑𝟖</m:t>
                            </m:r>
                          </m:den>
                        </m:f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5660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97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769356"/>
            <a:ext cx="12190413" cy="340748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568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贵阳质检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为递减数列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6870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0260099" y="612770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2557"/>
            <a:ext cx="12190413" cy="61837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04858"/>
                <a:ext cx="11589417" cy="5197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f′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不是递减数列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858"/>
                <a:ext cx="11589417" cy="519719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13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964751"/>
            <a:ext cx="12190413" cy="32694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11.(2025·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石家庄调研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均为公差大于零的等差数列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则下列说法正确的有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不可能是等差数列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均为公差大于零的等差数列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均为常数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·n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且为递增数列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513834" y="1172637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42876"/>
            <a:ext cx="12190413" cy="62194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382" y="492501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不可能恒为常数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不可能是等差数列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不是递增数列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2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899287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492501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三、填空题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9440775" y="1017876"/>
            <a:ext cx="684803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4139" y="1880534"/>
                <a:ext cx="11589417" cy="3554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依次成等差数列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设该等差数列的公差为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=24=16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39" y="1880534"/>
                <a:ext cx="11589417" cy="3554435"/>
              </a:xfrm>
              <a:prstGeom prst="rect">
                <a:avLst/>
              </a:prstGeom>
              <a:blipFill rotWithShape="0">
                <a:blip r:embed="rId4"/>
                <a:stretch>
                  <a:fillRect l="-947" r="-947" b="-8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138344"/>
            <a:ext cx="12190413" cy="4058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77027"/>
                <a:ext cx="11589417" cy="1516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太原质检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7027"/>
                <a:ext cx="11589417" cy="1516825"/>
              </a:xfrm>
              <a:prstGeom prst="rect">
                <a:avLst/>
              </a:prstGeom>
              <a:blipFill rotWithShape="0">
                <a:blip r:embed="rId4"/>
                <a:stretch>
                  <a:fillRect l="-947" b="-9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3706552" y="1380737"/>
            <a:ext cx="1188146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133632"/>
                <a:ext cx="11589417" cy="387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)=7(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)=77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𝟏𝟒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𝟏𝟒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133632"/>
                <a:ext cx="11589417" cy="3873368"/>
              </a:xfrm>
              <a:prstGeom prst="rect">
                <a:avLst/>
              </a:prstGeom>
              <a:blipFill rotWithShape="0">
                <a:blip r:embed="rId5"/>
                <a:stretch>
                  <a:fillRect l="-947" b="-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142131"/>
            <a:ext cx="12190413" cy="400179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567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福建九地市质检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结果用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67096"/>
              </a:xfrm>
              <a:prstGeom prst="rect">
                <a:avLst/>
              </a:prstGeom>
              <a:blipFill rotWithShape="0">
                <a:blip r:embed="rId5"/>
                <a:stretch>
                  <a:fillRect l="-947" r="-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1451167" y="874884"/>
                <a:ext cx="1402948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451167" y="874884"/>
                <a:ext cx="1402948" cy="8871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474756" y="1195382"/>
            <a:ext cx="85311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95924" y="2096561"/>
                <a:ext cx="11589417" cy="4025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24" y="2096561"/>
                <a:ext cx="11589417" cy="4025846"/>
              </a:xfrm>
              <a:prstGeom prst="rect">
                <a:avLst/>
              </a:prstGeom>
              <a:blipFill rotWithShape="0">
                <a:blip r:embed="rId8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33800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等差数列的通项公式与前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的首项是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公差是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则其通项公式为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 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31035" y="1286842"/>
            <a:ext cx="15039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+(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-1)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532119" y="2301004"/>
                <a:ext cx="1834156" cy="675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600" b="1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en-US" sz="26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119" y="2301004"/>
                <a:ext cx="1834156" cy="675954"/>
              </a:xfrm>
              <a:prstGeom prst="rect">
                <a:avLst/>
              </a:prstGeom>
              <a:blipFill rotWithShape="0">
                <a:blip r:embed="rId3"/>
                <a:stretch>
                  <a:fillRect l="-5980" b="-99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105276" y="2301168"/>
                <a:ext cx="1374992" cy="675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en-US" sz="26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276" y="2301168"/>
                <a:ext cx="1374992" cy="6759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121950"/>
            <a:ext cx="12190413" cy="638111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58853" y="596729"/>
                <a:ext cx="11589417" cy="5139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3" y="596729"/>
                <a:ext cx="11589417" cy="513980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06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638940"/>
            <a:ext cx="12190413" cy="358129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480144"/>
                <a:ext cx="11589417" cy="5427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15.(2022·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简得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是公差为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80144"/>
                <a:ext cx="11589417" cy="5427255"/>
              </a:xfrm>
              <a:prstGeom prst="rect">
                <a:avLst/>
              </a:prstGeom>
              <a:blipFill rotWithShape="0">
                <a:blip r:embed="rId3"/>
                <a:stretch>
                  <a:fillRect l="-947" b="-5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171447"/>
            <a:ext cx="12190413" cy="505995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57025" y="492501"/>
                <a:ext cx="11589417" cy="5115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𝟔𝟐𝟓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最小值为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25" y="492501"/>
                <a:ext cx="11589417" cy="5115568"/>
              </a:xfrm>
              <a:prstGeom prst="rect">
                <a:avLst/>
              </a:prstGeom>
              <a:blipFill rotWithShape="0">
                <a:blip r:embed="rId3"/>
                <a:stretch>
                  <a:fillRect l="-947" b="-7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2597208"/>
            <a:ext cx="12190413" cy="361711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5105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北京东城区段考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05244"/>
              </a:xfrm>
              <a:prstGeom prst="rect">
                <a:avLst/>
              </a:prstGeom>
              <a:blipFill rotWithShape="0">
                <a:blip r:embed="rId3"/>
                <a:stretch>
                  <a:fillRect l="-947" b="-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758805"/>
            <a:ext cx="12190413" cy="44646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168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定义集合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的元素个数为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的元素个数即为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的元素个数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个元素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6891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75177" y="621443"/>
                <a:ext cx="11361059" cy="5186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通项公式的推广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是公差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77" y="621443"/>
                <a:ext cx="11361059" cy="5186356"/>
              </a:xfrm>
              <a:prstGeom prst="rect">
                <a:avLst/>
              </a:prstGeom>
              <a:blipFill rotWithShape="0"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651491" y="1306594"/>
            <a:ext cx="11288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41025" y="1866805"/>
            <a:ext cx="18934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7858" y="3089878"/>
            <a:ext cx="6110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md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721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1416379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1498947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1517367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p:sp>
        <p:nvSpPr>
          <p:cNvPr id="7" name="矩形 6"/>
          <p:cNvSpPr/>
          <p:nvPr/>
        </p:nvSpPr>
        <p:spPr>
          <a:xfrm>
            <a:off x="269382" y="2134417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一定是等差数列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存在最大值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存在最小值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的单调性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是递减数列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是常数列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3962028"/>
            <a:ext cx="12190413" cy="2292105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32204" y="1664508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818" y="931318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思考辨析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在括号内打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“×”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为等差数列的充要条件是对任意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的单调性是由公差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决定的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为等差数列的充要条件是其通项公式为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项和公式是常数项为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的二次函数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则通项公式不是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项和不是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的二次函数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33456" y="2210505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28991" y="2827153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40426" y="3419846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7" grpId="0" autoUpdateAnimBg="0"/>
      <p:bldP spid="9" grpId="0" autoUpdateAnimBg="0"/>
      <p:bldP spid="1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2055</Words>
  <Application>Microsoft Office PowerPoint</Application>
  <PresentationFormat>自定义</PresentationFormat>
  <Paragraphs>445</Paragraphs>
  <Slides>65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80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Courier New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46</cp:revision>
  <dcterms:created xsi:type="dcterms:W3CDTF">2024-01-05T07:50:57Z</dcterms:created>
  <dcterms:modified xsi:type="dcterms:W3CDTF">2025-11-11T07:40:30Z</dcterms:modified>
</cp:coreProperties>
</file>