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ink/ink1.xml" ContentType="application/inkml+xml"/>
  <Override PartName="/ppt/tags/tag90.xml" ContentType="application/vnd.openxmlformats-officedocument.presentationml.tags+xml"/>
  <Override PartName="/ppt/ink/ink2.xml" ContentType="application/inkml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ink/ink3.xml" ContentType="application/inkml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ink/ink4.xml" ContentType="application/inkml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ink/ink5.xml" ContentType="application/inkml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ink/ink6.xml" ContentType="application/inkml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ink/ink7.xml" ContentType="application/inkml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ink/ink8.xml" ContentType="application/inkml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ink/ink9.xml" ContentType="application/inkml+xml"/>
  <Override PartName="/ppt/tags/tag150.xml" ContentType="application/vnd.openxmlformats-officedocument.presentationml.tags+xml"/>
  <Override PartName="/ppt/ink/ink10.xml" ContentType="application/inkml+xml"/>
  <Override PartName="/ppt/tags/tag151.xml" ContentType="application/vnd.openxmlformats-officedocument.presentationml.tags+xml"/>
  <Override PartName="/ppt/ink/ink11.xml" ContentType="application/inkml+xml"/>
  <Override PartName="/ppt/tags/tag152.xml" ContentType="application/vnd.openxmlformats-officedocument.presentationml.tags+xml"/>
  <Override PartName="/ppt/ink/ink12.xml" ContentType="application/inkml+xml"/>
  <Override PartName="/ppt/tags/tag153.xml" ContentType="application/vnd.openxmlformats-officedocument.presentationml.tags+xml"/>
  <Override PartName="/ppt/ink/ink13.xml" ContentType="application/inkml+xml"/>
  <Override PartName="/ppt/tags/tag154.xml" ContentType="application/vnd.openxmlformats-officedocument.presentationml.tags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352" r:id="rId8"/>
    <p:sldId id="264" r:id="rId9"/>
    <p:sldId id="265" r:id="rId10"/>
    <p:sldId id="268" r:id="rId11"/>
    <p:sldId id="338" r:id="rId12"/>
    <p:sldId id="339" r:id="rId13"/>
    <p:sldId id="269" r:id="rId14"/>
    <p:sldId id="270" r:id="rId15"/>
    <p:sldId id="271" r:id="rId16"/>
    <p:sldId id="353" r:id="rId17"/>
    <p:sldId id="314" r:id="rId18"/>
    <p:sldId id="354" r:id="rId19"/>
    <p:sldId id="315" r:id="rId20"/>
    <p:sldId id="316" r:id="rId21"/>
    <p:sldId id="317" r:id="rId22"/>
    <p:sldId id="275" r:id="rId23"/>
    <p:sldId id="276" r:id="rId24"/>
    <p:sldId id="355" r:id="rId25"/>
    <p:sldId id="277" r:id="rId26"/>
    <p:sldId id="278" r:id="rId27"/>
    <p:sldId id="356" r:id="rId28"/>
    <p:sldId id="280" r:id="rId29"/>
    <p:sldId id="281" r:id="rId30"/>
    <p:sldId id="357" r:id="rId31"/>
    <p:sldId id="358" r:id="rId32"/>
    <p:sldId id="359" r:id="rId33"/>
    <p:sldId id="360" r:id="rId34"/>
    <p:sldId id="361" r:id="rId35"/>
    <p:sldId id="362" r:id="rId36"/>
    <p:sldId id="282" r:id="rId37"/>
    <p:sldId id="283" r:id="rId38"/>
    <p:sldId id="363" r:id="rId39"/>
    <p:sldId id="364" r:id="rId40"/>
    <p:sldId id="365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66" r:id="rId51"/>
    <p:sldId id="304" r:id="rId52"/>
    <p:sldId id="367" r:id="rId53"/>
    <p:sldId id="305" r:id="rId54"/>
    <p:sldId id="368" r:id="rId55"/>
    <p:sldId id="306" r:id="rId56"/>
    <p:sldId id="369" r:id="rId57"/>
    <p:sldId id="307" r:id="rId58"/>
    <p:sldId id="308" r:id="rId59"/>
    <p:sldId id="309" r:id="rId60"/>
    <p:sldId id="370" r:id="rId61"/>
    <p:sldId id="310" r:id="rId62"/>
    <p:sldId id="343" r:id="rId63"/>
    <p:sldId id="311" r:id="rId64"/>
    <p:sldId id="335" r:id="rId65"/>
    <p:sldId id="351" r:id="rId66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14" autoAdjust="0"/>
  </p:normalViewPr>
  <p:slideViewPr>
    <p:cSldViewPr>
      <p:cViewPr varScale="1">
        <p:scale>
          <a:sx n="30" d="100"/>
          <a:sy n="30" d="100"/>
        </p:scale>
        <p:origin x="428" y="2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2T02:34:02.8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11843 4331 0,'0'0'0,"0"0"15,0 0-15,0 0 16,10-30-16,-5 18 15,-1 0-15,2-4 0,0-2 16,0-1-16,-1 1 0,-1 1 0,-2 0 16,-1-5-16,-1 0 15,-1 3-15,-1 3 0,-3-1 16,-1 1-16,-1 2 0,-1 1 0,1 2 16,-2 2-1,-3 0-15,-2 1 0,-3 4 0,-4 2 16,2 0-16,0 0 0,-2 5 15,-2 1-15,-1 4 0,0 1 16,-2 3-16,1 3 0,1 1 16,1 2-16,-7 8 15,-1 3 1,2 7-16,3 5 0,4-7 0,4-4 16,2 3-16,2-1 0,4-4 15,5-5-15,2 1 0,3 1 16,4-1-16,4-5 15,-1-6-15,2-3 0,6-1 0,4-2 16,0-1-16,-1-1 0,1-4 16,1-1-16,4-2 0,1-2 15,0-4-15,1-2 0,-1-1 16,0 0-16,2-2 0,2-3 16,1-1-16,-1 2 0,-1-1 15,-1-2-15,0 0 0,-2 2 0,-2-2 16,-2 1-16,-3 1 15,-3 3-15,-3 1 0,-1 2 16,-4 2-16,-1 0 0,-2 2 0,-1 2 16,-2-2-16,-1 1 15,-1 0-15,-1 1 16,-1 5-16,-2 3 0,0 1 16,-1-1-16,-2 3 0,-3 2 15,1 1-15,0 0 0,-1 3 0,0 2 16,1-1-16,0 1 0,0 2 15,0 1-15,1 0 16,1 2-16,1-1 0,-1 0 16,1 0-16,2-4 0,0 0 15,2-2-15,0-1 0,-1 1 0,2-2 16,1-3-16,1 2 0,0-2 16,1-1-16,0 0 0,2-3 15,0-1-15,0-3 0,2-3 16,1 0-16,2-2 0,-1 0 15,-1 1-15,0 0 0</inkml:trace>
  <inkml:trace contextRef="#ctx0" brushRef="#br0" timeOffset="502.8049">12103 4407 0,'0'0'0,"0"0"16,0 0-16,0 0 0,0 0 15,0 0-15,0 0 0,-13 28 16,13-28-16,-7 23 0,1-12 16,1 1-16,-1 0 0,0 2 15,-2-1-15,0 0 0,2-2 0,-1 1 16,1-2-16,1 0 0,1-2 16,-1 0-16,2-4 15,-1 1-15,1 0 0,1-1 16,2-4-16,0 0 0,0 0 15,3-5-15,3-1 0,2 0 16,1-2-16,1 0 0,1-1 16,0 0-16,2-1 0,-2 0 15,-2 0-15,5-1 0,-1 0 16,-1 1-16,0-1 0,0 3 16,-1-1-16,-1 2 0,-1 2 15,-2 1-15,-2 1 0,2 0 0,1 1 16,-2 2-16,1 1 0,-2 2 15,1 0-15,-2 3 0,1 1 16,-2 0-16,-1 1 0,-1 1 16,0 2-16,-1 1 15,0 0-15,-2 0 0,-2 1 16,-1-1-16,1 0 0,0 0 16,0-1-16,2 0 15,1-1 1,2-2-16,2-1 0,2-4 15,0-1-15,0 0 0,-1-1 0,-1 0 16</inkml:trace>
  <inkml:trace contextRef="#ctx0" brushRef="#br0" timeOffset="716.7538">12644 4280 0,'0'0'16,"0"0"-16,0 0 0,38-13 16,-19 8-16,2 1 0,1-1 15,2 1-15,1 1 16,4 0-16,-3 1 0,-2 2 0,0 1 16,-5-1-16,-2-1 0,-3 1 15,-2-1-15,-2 1 0</inkml:trace>
  <inkml:trace contextRef="#ctx0" brushRef="#br0" timeOffset="900.1921">12650 4488 0,'0'0'0,"0"0"16,0 0-16,0 0 0,0 0 15,33 5-15,-33-5 0,37-1 16,-37 1-16,46-1 0,-17-1 15,0 0-15,-1 1 0,3 1 16,-4-1-16,-5-1 0</inkml:trace>
  <inkml:trace contextRef="#ctx0" brushRef="#br0" timeOffset="1633.2397">13875 3667 0,'0'0'0,"0"0"0,0 0 15,0 0-15,0 0 0,-19-10 16,19 10-16,0 0 0,-31 4 0,31-4 15,-34 8-15,14-3 16,-1 2-16,0 0 0,1 2 0,-4 2 16,2 0-16,3 1 0,2 0 15,2 2-15,4-1 0,4 2 16,2-1-16,3 1 0,2 2 16,3 2-16,2 0 0,0 1 15,1-1-15,0 1 0,1 1 16,0-2-16,-2 1 0,-1 5 15,-1 0-15,-3 1 0,-3-3 0,-2 3 16,-2 1-16,-4-3 16,-4 0-16,-4-2 0,-3-2 0,0 1 15,0 0-15,-1-4 16,0-2-16,2-2 0,1-2 16,2-1-16,4-2 0,2-1 0,2 0 15,2-3-15,0 0 0,3 0 16,0-2-16,3 0 0,2-2 15,0 0-15,0 0 0,4-1 16,1 1-16,1 1 0,-1 1 16,-1 2-16,1-1 0,-1 1 0,1 2 15,-1 1-15,-1 3 0,1 2 16,-2 0-16,-1 3 0,-1 2 16,-1 4-16,-1 2 0,-3 4 15,-1 2-15,0 2 0,1 1 16,-2 8-16,-1 1 0,1 2 15,-2 1 1,0 6-16,0 3 0,1-3 16,2-2-16,-1 3 0,2-5 15,0-3-15,1-2 0,1-6 16,1-3-16,1-3 0,1 0 16,0-5-16,1-3 0,1-1 0,0-1 15,1-2-15,0-3 0,5-2 16,3-3-16,-3-3 0,-3-1 15,1-2-15</inkml:trace>
  <inkml:trace contextRef="#ctx0" brushRef="#br0" timeOffset="2616.661">16993 3592 0,'0'0'16,"0"0"-16,0 0 0,0 0 15,0 0-15,0 0 0,0 0 16,0 0-16,0 0 0,0 0 16,0 0-16,0 0 15,-15 26-15,15-26 0,-16 29 0,7-10 16,-3 1-16,1 2 0,0 2 16,-3 6-16,1-2 15,0-4-15,-1-5 0,2 1 16,1-2-16,0 0 0,0-1 0,1-4 15,0 0-15,3-3 0,0-1 16,1-2-16,1-2 16,1 0-16,0-2 0,4-3 0,0 0 15,2-2-15,1 0 0,0-5 16,1-2-16,2 2 0,1 2 16,0-5-16,1-1 0,2-6 0,-1-1 15,2 2-15,1 0 16,1 2-16,0-1 0,3 2 15,0-2-15,0 1 16,-2-2-16,0 2 0,1 2 16,-2-1-16,0 3 0,-2 2 15,-1 2-15,-2 2 0,-1 2 16,-1 1-16,0 1 0,-2 3 16,-1 4-16,0-1 0,-1-1 0,0 2 15,0 0-15,-1 2 16,0 0-16,-2 8 0,-2 2 0,-1-1 15,-1-1-15,0 1 16,-1 0-16,-2-3 0,0 1 0,-1-1 16,0 0-16,1 1 15,3-2-15,-1 1 0,1-3 16,-1-1-16,1-2 0,2 0 16,3-2-16,2-4 15,1-4-15,-1 1 0,0 0 0,-2 0 16</inkml:trace>
  <inkml:trace contextRef="#ctx0" brushRef="#br0" timeOffset="2783.2809">17367 3703 0,'0'0'0,"0"0"0,23-6 16,-23 6-16,38-4 0,-18 3 15,1 1-15,0 0 16,0 2-16,2 1 0,-3 1 0,-4 0 16,-2-1-16,-1 0 0</inkml:trace>
  <inkml:trace contextRef="#ctx0" brushRef="#br0" timeOffset="2966.4995">17295 3919 0,'0'0'0,"0"0"0,0 0 0,0 0 16,0 0-16,0 0 0,0 0 16,30-2-16,-30 2 0,33 1 15,-11-2-15,0 1 0,2-1 16,0 1-16,2-1 0,0-1 0,-2 0 16,1-1-16,-3 1 15,-3 1-15</inkml:trace>
  <inkml:trace contextRef="#ctx0" brushRef="#br0" timeOffset="3267.9002">17883 3711 0,'0'0'0,"0"0"15,0 0-15,0 0 0,0 0 0,-9 24 16,9-24-16,-5 22 0,5-22 16,-9 26-16,5-11 0,-1 1 15,1 0-15,-2 1 0,1 1 16,-1-1-16,1-1 0,0 0 16,1 1-16,0-4 0,0 0 15,0 2-15,1-2 0,0-4 16,2-1-16,0-2 15,0-3-15,0 0 0,1 0 0,0-1 16</inkml:trace>
  <inkml:trace contextRef="#ctx0" brushRef="#br0" timeOffset="3567.2413">18177 3592 0,'0'0'16,"0"0"-16,0 0 0,0 0 16,26 5-16,-26-5 0,22 8 15,-22-8-15,22 17 0,-11-4 16,0 1-16,-1 2 0,-1 1 16,-4 2-16,-1 5 0,-2 5 15,-1-2-15,-2 0 0,-2-2 16,-5 0-16,-2-1 0,-8 4 0,-3-2 15,-2 0-15,-1-3 0,-7 2 16,-3 1-16,1-4 0,0-2 0,-9 0 16,-1-3-16,3-4 15,4-1-15,7-2 0,6-4 16,5 0-16</inkml:trace>
  <inkml:trace contextRef="#ctx0" brushRef="#br0" timeOffset="3933.2221">16939 3435 0,'0'0'0,"0"0"16,0 0-16,0 0 0,0 0 0,-32-2 16,32 2-16,-29 9 0,12-1 15,-2 4-15,-1 3 0,-2 3 16,0 1-16,-9 9 0,-1 1 16,4-1-16,1-1 0,-1 7 15,3 2-15,2-1 0,1-1 16,3 1-16,3 1 15,0 3-15,5-6 0,7 4 16,4 2-16,3-2 16,4-1-16,-3-10 0,1-4 15,-2-5 1</inkml:trace>
  <inkml:trace contextRef="#ctx0" brushRef="#br0" timeOffset="4483.9345">16674 4908 0,'0'0'0,"0"0"0,0 0 16,0 0-16,0 0 0,-32 9 16,32-9-16,-28 14 0,15-5 15,-3 2-15,0 3 0,-2 1 0,0 3 16,-4 5-16,0 3 15,4 0-15,1-2 0,3 3 0,2 1 16,-2 3-16,4-2 0,4 1 16,1-1-16,4-1 0,2-2 15,3 0-15,1-3 16,6-1-16,5 1 0,-1-6 16,1 0-16,0-5 0,1-3 15,-1-5-15,1 0 0,-4-3 0,-2 2 16,-2-1-16</inkml:trace>
  <inkml:trace contextRef="#ctx0" brushRef="#br0" timeOffset="5050.1722">16891 5019 0,'0'0'0,"0"0"16,0 0-16,0 0 16,0 0-16,-13 30 0,13-30 0,-8 26 15,8-26-15,-11 30 0,4-10 0,-2-1 16,-1 1-16,-1-2 16,0 0-16,-2 3 0,0 1 15,1-4-15,1 0 0,1-2 16,1-1-16,1-3 0,3-4 0,-1 1 15,2-4-15,1 0 0,0-3 16,3-2-16,3-7 0,0 3 16,1-3-16,2-1 0,0-1 15,2-1-15,0-2 0,4-5 16,0 0-16,0 1 0,-1 1 0,1 1 16,1-1-16,-2 2 15,0 1-15,1-1 0,2-1 0,-2 1 16,0 0-16,-2 2 15,-1 2-15,-1 1 0,-1 1 0,1 2 16,1 1-16,-2 1 0,-1 2 16,0 3-16,-1 4 0,0-1 15,-1 2-15,-1 0 0,1 2 16,-2-1-16,0 0 0,-1 7 16,0 2-16,-2 0 0,-1 0 15,-1-1-15,-2-2 0,2 1 16,0 1-16,-3-2 0,1-1 0,-1 1 15,1-4-15,0 0 0,3 1 16,1-1-16,1-1 0,2-4 16,1-3-16,2-3 0,0-3 15,0 0-15,-1 2 0,-1-1 16</inkml:trace>
  <inkml:trace contextRef="#ctx0" brushRef="#br0" timeOffset="5417.1886">17302 5112 0,'0'0'0,"0"0"0,0 0 16,0 0-16,33 3 0,-33-3 0,28 4 16,-13-2-16,1 0 15,-1 1-15,-1 1 0,2-1 16,-1 1-16,1 1 0,-2 1 0,-1 0 15,-1 0-15,-1-1 0,-2 1 16,-3-1-16,-3 2 16,-2 0-16,-2 2 0,-3 0 15,-3-1-15,-2 1 0,-1-1 0,-7 3 16,-4 2-16,0-1 0,0-2 16,-1 1-16,0 0 15,0 0-15,0-1 0,-5 3 0,2 2 16,3-4-16,3-1 0,4-1 15,1-2-15,3 0 0,4 0 16,4-9-16,4-3 0,-1 0 0,0 1 16,0 0-16</inkml:trace>
  <inkml:trace contextRef="#ctx0" brushRef="#br0" timeOffset="5666.398">17642 5357 0,'0'0'0,"0"0"0,0 0 16,0 0-16,0 0 0,0 0 15,0 0-15,-28 16 0,28-16 16,-21 14-16,21-14 0,-26 18 16,11-8-16,1 1 0,-1-2 15,-2 0-15,-1 1 0,1-2 16,0 1-16,3-2 0,1 0 15,2 0-15,1-3 0,2-3 16,3-2-16,1-1 16,4-2-16,0 1 0,0-1 0,0 3 15</inkml:trace>
  <inkml:trace contextRef="#ctx0" brushRef="#br0" timeOffset="6017.7064">17821 5178 0,'0'0'0,"0"0"16,0 0-16,0 0 0,0 0 0,25-7 15,-25 7-15,0 0 0,32 3 16,-32-3-16,21 5 0,-12-2 16,-2 2-16,-1 1 0,-2 2 15,-2 1-15,-2-1 0,-3 1 16,-5 0-16,0 1 0,-2 1 15,0-1-15,1-1 0,0-1 16,1 0-16,-1 0 0,1 0 16,0 3-16,1-2 15,2 0-15,0 0 0,4-1 0,2 1 16,2-1-16,0 1 0,6-3 16,4-1-16,1-2 0,2-1 15,4-2-15,1 0 0,-1-5 16,1-2-16,-2-2 0,-2-1 15,-1 0-15,2-1 0,-4 2 16,-2 2-16,-2 0 0</inkml:trace>
  <inkml:trace contextRef="#ctx0" brushRef="#br0" timeOffset="6299.9792">18243 5012 0,'0'0'0,"0"0"16,0 0-16,0 0 0,22 2 0,-22-2 16,0 0-16,23 14 0,-14-5 0,1 2 15,0 2-15,-2 2 16,0 3-16,-2 1 0,-1 3 16,-1 5-16,-4-2 0,-4 3 15,-1 1-15,-1 0 0,0-1 0,-7 5 16,-3 0-16,-3-4 0,-2-3 15,-1 1-15,0 0 0,-1-4 16,-2 0-16,-4-1 0,-2-2 16,-5 2-16,0-4 0,9-3 15,6-4-15,4-1 0</inkml:trace>
  <inkml:trace contextRef="#ctx0" brushRef="#br0" timeOffset="7166.562">14050 5084 0,'0'0'15,"0"0"-15,0 0 0,0 0 16,0 0-16,-4-21 16,4 21-16,0 0 0,-26-16 15,15 13-15,0 1 0,-4 2 0,-5 1 16,0 1-16,-1 1 0,-1 2 15,-1-1-15,-5 1 0,4 1 16,-1 1-16,-1 1 0,4-1 16,4 0-16,3 1 0,4 0 15,2 1-15,4-2 0,3 1 16,2 1-16,3 0 0,3-1 16,1 1-16,3 0 0,0 0 15,-1 0-15,2 1 0,1 1 16,2-1-16,3 3 0,1-2 15,0-1-15,-1 0 0,-3-1 0,-1 2 16,0 0-16,-4-1 0,0 0 16,-3 0-16,-2 1 15,-2-2-15,-2 1 0,-3 1 0,-3-1 16,-6 0-16,-1-2 0,-2 0 16,-2 0-16,1-1 0,-2-1 15,-1 0-15,-2-1 0,0 0 0,0 0 16,2-2-16,0-1 15,2-2-15,3 0 0,1 0 16,2-1-16,2-1 0,2 0 0,2-1 16,0 1-16,2 1 0</inkml:trace>
  <inkml:trace contextRef="#ctx0" brushRef="#br0" timeOffset="7666.7254">14018 5339 0,'0'0'0,"0"0"0,0 0 0,0 0 0,0 0 16,0 0-16,10 18 0,-10-18 15,2 19-15,-2-19 0,0 23 16,-1-11-16,0 1 0,-1-1 16,-1 1-16,-1-1 0,0 1 15,-1-2-15,0 0 0,0-1 16,1 0-16,0-3 0,-1 0 15,2-1-15,0-2 0,-1 1 16,2 1-16,0-5 0,2-1 16,0 0-16,3-1 0,2-4 15,1 3-15,2-5 0,0 0 16,0 0-16,1-4 0,0 3 16,0-2-16,0 1 0,-2 0 0,2-1 15,0 0-15,-1 1 0,0 1 16,-1 0-16,1 3 0,-1-2 15,-1 2-15,0 0 0,-1 0 16,1 3-16,-1 1 0,1 1 16,-2 0-16,1 3 0,-2 1 15,0 0-15,1 3 16,-2 0-16,-1-1 0,-1 3 0,-1 1 16,-1 0-16,-1 0 0,1-1 15,0 1-15,0-1 0,0 0 16,-1 2-16,1-3 0,0 0 15,0 1-15,1-4 0,0 1 0,-1-1 16,2-2-16,0-3 16,5-1-16,-3 0 0,0 0 15,0-1-15</inkml:trace>
  <inkml:trace contextRef="#ctx0" brushRef="#br0" timeOffset="7849.8892">14399 5333 0,'0'0'16,"0"0"-16,0 0 0,0 0 16,27-9-16,-27 9 0,31-5 15,-13 5-15,0 0 0,4 0 16,3 2-16,-1-2 0,-1 0 0,5-2 16,-3 0-16,-3 1 0,-3 0 0,-4 0 15</inkml:trace>
  <inkml:trace contextRef="#ctx0" brushRef="#br0" timeOffset="8334.2954">15297 5124 0,'0'0'0,"0"0"16,0 0-16,0 0 0,0 0 0,-1-20 15,1 20-15,0 0 0,0 0 16,-22-20-16,12 14 0,-2 3 16,-2 1-16,-4 1 0,-2 1 15,0 1-15,2 1 0,-2 1 16,1-1-16,-5 3 0,0 1 0,1 2 16,3-2-16,2 3 15,2 0-15,4 1 0,2 2 16,3-2-16,1 0 0,4 3 15,3 0-15,6 1 16,4 2-16,0-1 0,-1-2 0,0 3 16,0-1-16,-1 1 15,0-1-15,0 0 0,1 3 16,-1-4-16,-1 1 0,-3-1 0,-1 1 16,0-2-16,-2 0 0,-3-1 15,-4 2-15,0-1 16,-3 0-16,-4 1 0,-3-5 0,-2 0 15,1 1-15,-1-4 0,0 0 16,3-1-16,2 1 0,1-2 16,0-1-16,2-2 0,1 0 0,3-3 15,2-4-15,2-3 16,1-2-16,0 1 0,0 2 16,0 1-16</inkml:trace>
  <inkml:trace contextRef="#ctx0" brushRef="#br0" timeOffset="8816.3578">15240 5414 0,'0'0'0,"0"0"0,0 0 0,0 0 15,0 0-15,0 0 0,0 0 16,0 0-16,13 26 0,-13-26 0,3 20 16,-3-20-16,-1 22 0,-1-9 15,-1 0-15,0 1 16,-1-2-16,1 0 0,0 0 15,-1 1-15,1-1 0,1-1 0,0-4 16,-1 0-16,1-3 0,0 3 16,1-4-16,0 3 0,0-1 15,1-5-15,0 0 0,3-2 16,0-1-16,3-4 0,2 1 16,0-4-16,2 1 0,0 0 15,1 1-15,0-2 0,0 2 16,0-2-16,-1-1 0,0 4 15,-1-3-15,-1 2 0,-1 1 16,1 0-16,-1 1 0,-1 0 0,0 2 16,-1-1-16,1 2 0,-1 2 15,1 1-15,-1 0 0,1 0 0,-2 1 16,1 2-16,-2 2 16,0 2-16,0 0 0,-2 2 15,0 2-15,-1-1 0,-1 1 16,0 0-16,0-1 0,-1 1 0,0 0 15,0-2-15,1 1 0,0-1 16,0 0-16,0-1 0,1-3 16,0-1-1,2-3-15,1-4 0,-1 1 16,1-1-16,-1 1 0</inkml:trace>
  <inkml:trace contextRef="#ctx0" brushRef="#br0" timeOffset="8969.8734">15573 5536 0,'0'0'16,"0"0"-16,0 0 0,33-3 15,-33 3-15,32-4 0,-15 4 16,-2-1-16,-1 0 0,2 0 16,-1-1-16,-2 1 0,0 0 0,-3 0 15,-2 1-15,0-2 0</inkml:trace>
  <inkml:trace contextRef="#ctx0" brushRef="#br0" timeOffset="9209.027">15913 5446 0,'0'0'0,"0"0"0,0 0 15,0 0-15,0 0 0,0 0 0,-7 23 16,7-23-16,-6 23 0,6-23 16,-6 29-16,1-13 0,1 1 15,0 2-15,-2 0 0,1 0 0,-1-1 16,1-3-16,-2-1 16,1-2-16,2-1 0,0-2 0</inkml:trace>
  <inkml:trace contextRef="#ctx0" brushRef="#br0" timeOffset="10050.7212">15215 3616 0,'0'0'0,"0"0"15,0 0-15,0 0 0,11-17 0,-11 17 16,0 0-16,5-17 0,-4 11 0,-2 0 16,-1-2-16,-2 2 0,-3 0 15,-4 2-15,-5 0 16,0 1-16,-1 2 0,-3-1 0,-2 4 15,-6 0-15,-1 1 0,2 2 16,1 3-16,2-1 0,1 0 16,2 2-16,1-1 0,1 1 15,3 0-15,1 1 0,4 1 16,4-1-16,1-1 0,4 1 16,3 2-16,3 0 0,3 1 15,0-2-15,0 1 0,2 1 16,1 1-16,2 0 0,1-1 15,2 1-15,0 1 0,1 0 16,-2-1-16,-1 1 0,-1-2 0,-2-1 16,-1-1-16,-2 1 0,-2-1 15,-3 2-15,-2-1 0,-3 1 16,-2-2-16,-4-1 0,-2-1 16,0 0-16,-1-1 0,-1-1 15,2-2-15,0 0 0,1-1 16,2-1-16,-1 1 0,1-1 15,0-2-15,3-1 0,-1 0 16,4 0-16,0-1 0,2-3 16,2 0-16,3-3 0,0-1 0,0 2 15,-1-1-15,-1 1 0</inkml:trace>
  <inkml:trace contextRef="#ctx0" brushRef="#br0" timeOffset="10283.8851">15249 3925 0,'0'0'0,"0"0"0,0 0 16,0 0-16,0 0 0,0 0 0,2 25 15,-2-25-15,0 0 0,0 23 16,0-23-16,0 0 0,-2 27 16,2-27-16,0 20 15,-1-11-15,0 0 0,-1-1 0,1 0 16,-1-1-16,0 0 0,1 1 15,0-2-15,0 1 0,0 0 16,-1 0-16,1-2 0,0 1 16,1-2-16,0 0 0</inkml:trace>
  <inkml:trace contextRef="#ctx0" brushRef="#br0" timeOffset="12322.7061">16241 5817 0,'0'0'0,"0"0"16,0 0-16,0 0 0,0 0 0,0 0 15,0 0-15,0 0 0,-4 20 16,4-20-16,0 0 0,-13 25 16,13-25-16,-15 21 0,15-21 15,-26 22-15,7-8 0,3-4 0,1 1 16,3-3-16</inkml:trace>
  <inkml:trace contextRef="#ctx0" brushRef="#br0" timeOffset="12800.3056">16012 4278 0,'0'0'16,"0"0"-16,0 0 0,0 0 15,0 0-15,10 22 0,-10-22 0,0 0 16,3 26-16,-3-26 0,-5 27 0,5-27 16,-19 35-16,9-18 15,1-1-15,1-4 0</inkml:trace>
  <inkml:trace contextRef="#ctx0" brushRef="#br0" timeOffset="16799.7703">20867 3436 0,'0'0'0,"0"0"0,0 0 16,0 0-16,0 0 15,0 0-15,0 0 0,0 0 16,10-20-16,-10 20 0,0 0 15,21-5-15,-21 5 0,26-2 16,-11 1-16,0-1 0,1 2 0,0 0 16,2 0-16,4 2 15,3-2-15,3 1 0,1 0 16,7 0-16,-1 1 0,3-1 16,2 1-16,-2 2 0,-1-2 0,11 1 15,3-2-15,-4-1 16,-2 0-16,13-1 0,1 1 15,-5 2-15,-4 0 0,8-2 16,9-1-16,2 0 0,-5 2 0,-4 2 16,-3 0-16,9-1 0,0 0 15,2-2-15,0-2 0,0 1 16,0 0-16,30 2 0,-7 2 16,-8-3-16,-7-1 0,9-1 15,6 1-15,-10 0 0,-8-1 16,11 0-16,6 2 15,-8-2-15,-6-2 0,14-1 16,12 1-16,6-2 16,4 3-16,-25 2 0,-16 1 0,3-1 15,1 1-15,4-3 16,4-1-16,7 0 0,7-1 16,-15 1-16,-11 2 0,12 0 15,9-1-15,-13 1 0,-7 2 0,8-3 16,6-1-16,-8 2 0,-7-2 0,12 2 15,7 1-15,-9-1 16,-7 2-16,17 0 0,14 0 16,-17 2-16,-11-2 0,-3-2 15,-2-2-15,2 3 0,0 2 0,5 0 16,4-1-16,-2 1 16,0 3-16,-1-3 0,1 0 15,-7-3-15,-5-2 0,6 4 16,2 2-16,0 0 0,-2-1 0,2 1 15,1 0-15,-8 0 16,-7 1-16,4-1 0,1-1 16,-2-2-16,-1 0 0,1 2 0,2 1 15,-2 1-15,-1-2 0,-1 0 16,-1 2-16,-5-2 0,-3 1 16,5 1-16,3 0 0,-6 0 15,-4-2-15,1-1 0,0-1 16,10 1-16,5 0 15,-9 3-15,-7 1 0,0-2 0,0 0 16,-7 0-16,-4 3 0,9-2 16,6-5-16,-7 1 15,-5 0-15,0 2 0,0 3 16,-2-4-16,-1-1 0,-2-2 0,-3 2 16,-2 2-16,-4 3 0,2 2 15,1 0-15,-1 0 0,0-2 0,0-4 16,-1-1-16,-2 0 15,-3 1-15,-12 0 0,-1 1 16,0 1-16,2 0 0,0 1 16,2-1-16,-4 0 0,0-1 15,-1-2-15,0-2 0,-2 3 16,-2 4 0,-2-4-16,-1-2 0,0 0 0,-1 1 15,-2-1-15,0 0 0,-1 1 16,0 1-16,-2 0 0,2-1 0,-2 1 15,0 0-15,1-2 0,-1 2 16,0 0-16,-3 3 16,0 0-16,-1 2 0,1-1 0,1-2 15,0 1-15</inkml:trace>
  <inkml:trace contextRef="#ctx0" brushRef="#br0" timeOffset="19850.3881">22264 4795 0,'0'0'0,"0"0"0,0 0 16,0 0-16,0 0 0,19-13 16,-19 13-16,0 0 0,18-16 0,-18 16 15,15-15-15,-7 7 16,0 0-16,1-1 0,0 1 15,1-1-15,0-1 0,1 0 16,1-1-16,0 1 0,-3-2 16,-1 2-16,-1-1 0,-2 1 15,-1 1-15,-2-1 0,-1-1 16,-1 1-16,-1 2 0,-2-1 0,-3 2 16,-1 0-16,-1 0 0,-2 0 15,-1 2-15,-4 1 0,-1 1 16,-9 1-16,0 1 0,-2 2 15,-2 3-15,-1 2 0,-1 0 16,1 1-16,2 0 0,-9 4 16,0 3-16,3-2 0,3 1 15,4 2-15,5-1 16,5 1-16,2 0 0,4 0 16,4-1-16,5 0 0,5 0 15,2 1-15,3-2 0,5-1 0,6 0 16,-1-3-16,-2 0 0,5 0 15,4 2-15,2-2 0,-1-3 16,1 2-16,-1 2 0,-1-1 16,-2 0-16,1 0 0,2 0 15,-4 2-15,-2 0 0,-3-1 16,-3 0-16,-3 0 0,-2 0 0,-2 1 16,-2-1-16,-3 0 15,-2-1-15,-4 1 0,-5 0 16,0-3-16,-2 0 0,-3 1 0,-4 0 15,2 1-15,0-2 0,-6 1 16,-2-1-16,1 0 0,2-3 0,0 0 16,0-1-16,3-2 15,3-1-15,1 0 16,0-1-16,8-2 0,1-2 0,3-3 16,2-3-16,0 2 0,0 1 0,0 0 15</inkml:trace>
  <inkml:trace contextRef="#ctx0" brushRef="#br0" timeOffset="20400.6998">22609 4886 0,'0'0'0,"0"0"15,0 0-15,0 0 0,0 0 16,0 0-16,-7 27 0,7-27 15,0 0-15,-10 28 0,3-16 16,1-2-16,0-1 0,0 2 0,-1 2 16,0-2-16,1 1 0,-1-1 15,1-1-15,-1 0 0,0-2 16,2 0-16,0 0 0,1-3 16,0-1-16,-1-2 0,1-1 15,0 0-15,1-2 0,2-1 16,1-2-16,0-1 0,0 1 0,2-3 15,2 0-15,-1-1 0,0 1 16,2-2-16,-1 1 16,3 0-16,0-1 0,2 0 0,1-1 15,1 0-15,1 1 16,0-1-16,2 2 16,-2 0-16,0 1 0,-1 1 0,-1 3 15,0-1-15,0 0 0,0 2 16,-2 1-16,2 1 15,0 1-15,-1 1 0,-1 2 16,-3 2-16,-1 0 0,-1 1 0,0 0 16,-2 2-16,-1 1 0,0-1 15,-1 1-15,-1 0 0,0 0 16,0 0-16,-1 0 0,1 0 16,-1-2-16,1 0 0,-1-1 15,1-1-15,0 0 0,0-1 16,1 0-16,0-2 0,0 0 15,1-1-15,0-2 0,0 0 16,3-5-16,-2 2 0,0-1 0,0 0 16</inkml:trace>
  <inkml:trace contextRef="#ctx0" brushRef="#br0" timeOffset="20583.5203">23092 4832 0,'0'0'0,"0"0"0,0 0 16,26-5-16,-14 3 0,4 1 0,1 0 15,1 0-15,0-2 0,-2 2 16,-1 1-16,2 0 0,-3-1 0,-2 1 16,-2 0-16,-1 0 0</inkml:trace>
  <inkml:trace contextRef="#ctx0" brushRef="#br0" timeOffset="20742.8372">23066 4982 0,'0'0'0,"0"0"0,0 0 16,0 0-16,0 0 0,0 0 16,27 0-16,-27 0 0,25 1 15,-25-1-15,39 0 0,-18-1 0,0-1 16,-4 1-16,-1 0 0,-3 0 15</inkml:trace>
  <inkml:trace contextRef="#ctx0" brushRef="#br0" timeOffset="21467.2314">23905 4958 0,'0'0'16,"0"0"-16,0 0 0,0 0 16,0 0-16,0 0 0,0 0 0,0 0 15,0 0-15,0 0 16,0 0-16,0 0 0,24-9 0,-24 9 16,0 0-16,0 0 0,0 0 15,29-8-15,-29 8 0,0 0 16,33-1-16,-19 2 0,1 0 15,-1-1-15,1-1 0,1 1 16,2 1-16,2 0 0,2 0 16,1 1-16,1-1 0,3-2 0,0-2 15,9 1-15,0 2 16,-1 0-16,1 0 0,9 0 0,1 1 16,-2-1-16,-2-1 0,1 1 15,1 1-15,8 0 0,-1 0 16,-1 1-16,1-2 0,0 0 15,0 0-15,6 0 0,-1 0 16,-1 1-16,1 0 0,2 0 16,3 0-16,-6-2 0,-5 0 15,1 2-15,-1 0 0,2 0 16,-4 1-16,3-2 0,1-1 16,-4 3-16,-3 3 0,-3-3 0,-1-3 15,0 1-15,1-1 0,-2 1 16,-4-1-16,1 0 0,2 0 15,-1-1-15,-2 1 0,-5-1 16,-3-1-16,0 4 0,0 1 16,-6 0-16,-1-2 0,-5-1 15,-1-1-15,-3 1 0,-1 1 0,-4-1 16,0 0-16,-1-2 0,-2 1 16,-1 1-16,-1 0 0,1-1 15</inkml:trace>
  <inkml:trace contextRef="#ctx0" brushRef="#br0" timeOffset="22301.2192">24984 3897 0,'0'0'0,"0"0"16,0 0-16,0 0 16,0 0-16,0 0 0,0 0 15,0 0-15,0 0 0,0 0 16,1 27-16,-1-27 0,-3 30 0,0-11 16,0 4-16,0 1 15,0 2-15,-3 10 0,2 3 16,-2-2-16,-1 0 0,0 2 15,-1 2-15,0 4 0,2-3 16,-1-1-16,2-3 0,-2-3 16,0-3-16,2-3 0,0-4 15,1 0-15,1-2 0,0-9 16,1-2-16,0-2 0,1-2 16,1 0-16,0-2 0,0-4 15,0-2-15,0 0 0,0 0 16,1-3-16,1-4 0,2-1 15,0-1-15,0-1 0,1 0 16,-1-3-16,1-1 0,0 0 16,2-1-16,-1 1 0,1 0 0,0-1 15,-1-1-15,3 0 16,0 3-16,3 1 0,2 1 16,1-1-16,-1 2 0,-1 0 15,0 3-15,0 1 0,-1 2 16,-1 2-16,0 1 0,-1 1 0,-1 3 15,-1 1-15,0 2 0,-2 0 16,-2 1-16,-1 2 0,0 2 16,-3-1-16,-2 2 0,0 1 15,-1 0-15,-2-1 0,1 0 16,-5 1-16,-3 0 16,-4 1-16,-3 1 0,1-3 15,2-1-15,-1-1 0,2-1 16,0-1-16,2-1 0,0-1 15,0-1-15,1-1 0,0-1 0,3-1 16,0 0-16,2-1 0,2-1 16,2-2-16,5-2 15,-1 2-15,0-1 0,0 0 0</inkml:trace>
  <inkml:trace contextRef="#ctx0" brushRef="#br0" timeOffset="22934.1098">25257 4517 0,'0'0'0,"0"0"15,0 0-15,0 0 0,0 0 16,0 0-16,8 27 0,-8-27 16,0 0-16,0 33 0,0-33 15,-4 27-15,0-15 0,1 1 16,-1 0-16,-1-2 0,1 0 0,-1-1 15,2-1-15,0-1 0,1-1 16,-1-1-16,1-1 0,0 0 16,1-1-16,0-1 0,0 0 15,1-3-15,0 0 0,0-3 16,2-3-16,1 1 0,0 1 16,2-3-16,0-1 0,1-1 15,-1 0-15,2-1 0,0-1 16,-1 1-16,2 1 0,1-1 0,1 1 15,-1 1-15,-1 1 0,1-3 16,1 2-16,-1-2 0,-1 3 16,-1 0-16,1 3 0,0-2 15,-2 2-15,1 0 0,0 2 16,-2 0-16,1 0 0,-2 2 16,1 2-16,-2 0 0,0 1 0,-1 3 15,-1 1-15,1 0 16,-2 1-16,-2 2 0,-1 1 15,0-1-15,0 1 0,-1-2 16,1 1-16,0 1 0,0 0 0,1-1 16,0-1-16,0 1 15,1 0 1,2 1-16,2 0 0,1-1 16,1-2-16,-1-2 0,1-1 0,1 0 15,3-2-15,0-2 0,1-1 16,1-2-16,1-2 0,1 1 15,1 0-15,-2-2 16,-1 1 0,-1-1-16,-2-1 15,-1 2-15,-1 1 0,-1 0 0,-1 1 0,0-1 16</inkml:trace>
  <inkml:trace contextRef="#ctx0" brushRef="#br0" timeOffset="27285.0828">24820 5055 0,'0'0'0,"0"0"0,0 0 16,0 0-16,0 0 0,0 0 15,0 0-15,0 0 0,0 0 0,0 0 16,0 0-16,0 0 0,0 0 16,0 0-16,-11 23 0,11-23 15,-8 25-15,8-25 0,-9 36 16,3-16-16,0 1 0,0 3 16,1 1-16,-3 6 0,0-2 0,2-1 15,-1-1-15,2-2 16,1 0-16,-2 2 0,-2-1 15,0-2-15,1-1 0,-1-3 16,1-1-16,3-6 0,-1-1 0,1 1 16,-2-1-16,2-1 0,1-3 15,-1-1-15,2-1 16,0-2-16,0 0 0,0-1 0,-1-1 16,3-2-16,-2 0 0,2 0 15,-2-6-15,1 3 0,0-5 16,2-1-16,1-1 15,1 1-15,2-3 0,-1 1 0,0-2 16,0 2-16,1-1 16,2 2-16,0 1 0,0-1 15,3 0-15,-1 1 0,-1-2 0,2 0 16,0 3-16,-1 2 0,-1 1 16,1-1-16,0 3 0,0-2 15,0 3-15,1 2 0,1 0 16,-1 2-16,-1-1 0,1 3 15,-1-1-15,0 0 0,-1 2 16,-1 0-16,1 1 0,-1 0 16,-2 1-16,-1 2 0,-2 1 15,-1 0-15,-1 1 0,-1-2 0,-1 3 16,-3-1-16,-1 0 0,-2-3 16,-1 2-16,0 0 0,0-2 15,-3 4-15,0 0 0,1-1 16,0-3-16,0 0 0,0-2 15,0-1-15,0 0 0,0-1 16,1-2-16,2-1 0,2 0 0,-1 2 16,0-3-16,2 1 0,-1-1 15,1 0-15,1 0 0,-1 0 16,2 0-16,0-1 16,-1-3-16,1 3 0,1 0 15,-1 0-15,1 1 0,2 0 0,-2-2 16,2 2-16,-2-1 0,2 1 15,-2-2-15,3-3 16,1-3-16,0 4 0,-2 4 0,2 0 16,-2 0-16,3 0 15</inkml:trace>
  <inkml:trace contextRef="#ctx0" brushRef="#br0" timeOffset="32741.5646">25088 5510 0,'0'0'0,"0"0"0,0 0 15,0 0-15,0 0 0,0 0 0,0 0 16,0 0-16,0 0 0,0 0 16,0 0-16,1 26 0,-1-26 0,0 0 15,0 0-15,-1 28 16,1-28-16,0 0 0,-3 30 16,3-30-16,-5 21 0,1-10 15,1 1-15,0-1 0,0-1 0,-2 0 16,1-2-16,0 1 0,1-1 15,0-1-15,1 0 0,-2 0 16,1-3 0,0 1-16,0-2 15,1-1-15,2-2 0,-2 1 16,2-4-16,0 2 16,0-4-16,2 0 0,2-2 0,-1 1 15,0-3-15,2 2 0,0-1 16,0 0-16,0-1 0,1-1 15,0-1 1,2 0-16,0 0 0,-1 1 0,0 2 16,1-1-16,0 2 15,0 0-15,0 0 0,1 0 0,0 3 16,-2-1-16,0 2 0,1 2 16,-1 1-16,1 1 15,0 0-15,-2 1 16,1 1-16,-1 3 15,-1 1-15,-1 0 0,0 0 0,-1 2 16,-1-1-16,0 1 0,0 1 16,-1 0-16,0 1 0,0-2 15,-1-2-15,0 0 0,0 2 16,0-3-16,0 1 0,0-2 0,-1 1 16,1-1-16,0 0 15,0-3-15,0 0 16,0 1-16,0-3 0,0 4 15</inkml:trace>
  <inkml:trace contextRef="#ctx0" brushRef="#br0" timeOffset="32967.6169">25384 5611 0,'0'0'0,"0"0"0,0 0 15,0 0-15,0 0 0,0 0 0,30-8 16,-30 8-16,0 0 0,32-2 15,-32 2-15,30-4 0,-16 4 0,-1-1 16,0-1-16,1 2 16,-1 0-16,-1 0 15,0 0-15,-1 0 0,-1 0 0,-1 0 16,-1-2-16,-2 1 0,0 0 16,-1 0-16</inkml:trace>
  <inkml:trace contextRef="#ctx0" brushRef="#br0" timeOffset="33221.3481">25804 5485 0,'0'0'0,"0"0"0,0 0 15,0 0-15,0 0 0,0 0 0,0 0 16,0 0-16,0 23 0,0-23 15,0 0-15,-3 25 16,3-25-16,-2 19 0,1-7 0,0 0 16,-1-1-16,0-1 0,0 1 15,0 0-15,0-1 0,-1 1 16,1 0-16,0 0 0,0-1 16,1-2-16,0-1 0,0 0 15,-1-3-15,1-1 0</inkml:trace>
  <inkml:trace contextRef="#ctx0" brushRef="#br0" timeOffset="34501.6937">23940 4299 0,'0'0'0,"0"0"0,0 0 15,0 0-15,0 0 0,0 0 16,0 0-16,-22-1 0,22 1 0,0 0 15,-24 16-15,24-16 0,-15 19 16,15-19-16,-13 27 0,6-12 16,2 3-16,-1 2 0,2 1 15,-2 8-15,2-1 0,0 2 16,2 0-16,0 0 0,0-3 0,1 9 16,0 0-16,-2-4 0,1-1 15,-1 1-15,0-2 0,-4 1 16,-2 0-16,-5 1 15,-4 0-15,0-3 0,1-1 0,-6 2 16,-2 0-16,0-4 0,-1-3 16,-4 2-16,-1-1 15,3-5-15,3-4 0,-3-2 16,0-2-16,3-1 0,5-3 16,4-1-16,4 0 0,3-3 15,4-2-15,1 0 16,2 0-16,2-1 0,5 3 15,-2-3-15,0 0 0,4 1 0,3 2 16,0 1-16,1 2 0,0 2 16,0-1-16,-1 1 0,-2 2 15,3 4-15,2 4 16,-2 1-16,0 2 0,-1 3 0,0 3 16,-1 1-16,0 1 0,2 12 15,0 3-15,-2 3 0,-1-4 16,0 10-16,-2 1 0,-1-3 15,-2-1-15,0 8 0,-1-1 16,1-2-16,-1-1 16,-2 7-16,-2 3 0,-1-7 15,1-4-15,1-10 0,1-7 0,0 3 16,1-4-16,1-2 0,2 0 16,-3-1-16,0 3 0,1-11 15,0-5-15,3-1 0,2 0 16,1-4-16,1-3 0,-2-1 15,-2-5-15,-2 1 0</inkml:trace>
  <inkml:trace contextRef="#ctx0" brushRef="#br0" timeOffset="35475.2947">28340 4624 0,'0'0'0,"0"0"16,0 0-16,0 0 0,0 0 0,0 0 16,0 0-16,0 0 15,0 0-15,0 0 16,9 16-16,-9-16 16,0 24-16,-3-4 15,-2 6-15,-4 0 0,-3 0 16,0-1-16,-2-2 0,-1 6 0,1-1 15,1-5-15,2-3 0,3-2 16,0-3-16,1-2 0,2-2 0,-1-2 16,2 0-16,0-4 15,2-2-15,2-3 0,0 0 16,1-2-16,3-1 0,2-5 16,4-1-16,0-2 0,0-1 0,3-5 15,2-1-15,-1 0 16,-1 1-16,2-1 0,0 0 0,2-1 15,0 0-15,5-3 0,0 2 16,-3 2-16,-4 3 0,0 0 16,-2 3-16,-2 2 0,-1 2 15,-2 3-15,1-1 0,-3 3 16,0 2-16,-1 2 0,1 1 0,-2 2 16,-1 2-16,1 3 0,-1 2 15,-1 2-15,-1 2 0,-2 1 16,-1 0-16,0 3 0,-1-1 15,-1 0-15,1 0 0,0-1 16,-1 0-16,1 0 0,0 0 16,-1-2-16,2-2 0,0 0 15,-1-1-15,0-2 0,1 0 16,1 0-16,0 0 0,0-2 0,1-2 16,0-6-16,3-2 15,-2-1-15,-1 3 0,3-2 16</inkml:trace>
  <inkml:trace contextRef="#ctx0" brushRef="#br0" timeOffset="35835.2307">28905 4633 0,'0'0'16,"0"0"-16,27 0 15,-9 1-15,3 0 0,0 0 0,0 2 16,6 0-16,-2 1 0,-2 1 16,-1-1-16,0 1 0,-1 0 15,-3 1-15,-3 1 0,-1-1 0,-3 0 16,-4 1-16,-1 3 0,-6 1 16,-4 2-16,-4-1 0,-1-1 15,-4 2-15,-4 1 0,-2-1 16,0-1-16,-7 3 0,0-2 0,-3 2 15,-2-1-15,1 1 16,2-2-16,2-1 0,3-1 16,2 0-16,1-1 0,5-2 15,3-1-15,2-1 16,2-4-16,5-1 0,3-1 0,0 0 16,0-2-16,0 2 0</inkml:trace>
  <inkml:trace contextRef="#ctx0" brushRef="#br0" timeOffset="36101.1901">29325 4855 0,'0'0'0,"0"0"16,0 0-16,0 0 0,0 0 0,0 0 15,0 0-15,0 0 16,-19 24-16,19-24 0,-26 16 15,26-16-15,-25 18 0,13-9 16,0 1-16,-1-1 0,0 0 0,1-1 16,1-2-16,1 1 0,1-1 0,2-1 15,-1 0-15,1-2 16,1 0-16,3-3 0,3 0 16,4-4-16,-1 2 0,-1-2 0,0 2 15,1 0-15</inkml:trace>
  <inkml:trace contextRef="#ctx0" brushRef="#br0" timeOffset="36450.4431">29632 4644 0,'0'0'0,"0"0"0,0 0 15,0 0-15,28-4 0,-16 4 0,2 0 16,0 2-16,0 1 0,-2-1 0,-1 2 15,-1 0-15,-2 1 0,-1 2 16,-1 0-16,-3 1 0,-1 1 16,-3 2-16,-3 1 0,-4 0 15,-2 2-15,-4 2 0,-1-1 16,2-1-16,0-1 0,1 0 16,0 0-16,1-1 0,-1 1 0,5-1 15,1-1-15,2-1 16,1-1-16,3 1 0,2-1 15,3-1-15,4-2 16,3-1-16,5-2 0,-1 0 0,1 0 16,-3-3-16,-1-3 0,0-2 15,-2-4-15,-3 0 0,0-2 16,-1 1-16,-2 3 0,1 1 0</inkml:trace>
  <inkml:trace contextRef="#ctx0" brushRef="#br0" timeOffset="36753.0126">30011 4533 0,'0'0'0,"0"0"16,0 0-16,25-1 0,-25 1 0,22 5 16,-9 0-16,1 0 15,2 1-15,2 2 0,3 2 16,2 4-16,-2 2 0,-2 2 15,-1 3-15,-4 1 0,-1 0 0,-3 3 16,-3 2-16,-3-2 0,0 1 16,-5 6-16,-4 0 15,-4-2-15,-2-4 0,-4 0 0,-4 0 16,-2 0-16,-1-2 0,-7-1 16,-5-2-16,-8 2 0,-1 1 15,-2-7-15,-1-2 16,3-5-16,2-5 0,6 0 0,8-2 15,7 0-15</inkml:trace>
  <inkml:trace contextRef="#ctx0" brushRef="#br0" timeOffset="37103.1287">28536 4366 0,'0'0'0,"0"0"0,0 0 0,0 0 16,0 0-16,-24-8 15,24 8-15,-28 4 0,13 1 0,-3 2 16,-3 3-16,-1 1 0,-2 4 0,-8 7 15,-1 4-15,-1 2 0,0 0 16,-6 8-16,0 3 0,5-2 16,4-1-16,-1 8 0,4-1 15,8-3-15,6-4 0,5 2 16,6 3-16,3-4 0,4-2 0,6 6 16,4-1-16,3-4 15,1-3-15,-5-7 0,-3-8 16,-4-3-16</inkml:trace>
  <inkml:trace contextRef="#ctx0" brushRef="#br0" timeOffset="37767.5238">28297 6188 0,'0'0'0,"0"0"0,0 0 16,-28 12-16,28-12 0,-22 18 15,11-3-15,-1-1 0,0 1 16,-3 2-16,-1 2 0,-4 6 0,2 2 16,2-1-16,-1 2 15,4 1-15,1-1 0,2 5 0,3 2 16,4-2-16,3-1 16,4 0-16,5-3 0,3-4 15,3-2-15,-2-4 0,0-4 16,3-1-16,0-4 15,2-2-15,0-4 0,-2 3 0,-4-4 16,-2 0-16</inkml:trace>
  <inkml:trace contextRef="#ctx0" brushRef="#br0" timeOffset="38317.2935">28604 6343 0,'0'0'0,"0"0"15,0 0-15,0 0 0,0 0 0,0 0 16,-10 26-16,10-26 0,-7 21 16,7-21-16,-9 29 0,3-12 15,1-2-15,-2 0 0,0 1 16,1-1-16,0 0 0,1-1 15,-1-3-15,2 2 0,1-2 0,-1-1 16,1-4-16,1 3 0,0-5 16,0 3-16,1-4 15,1-3-15,0 0 0,0-6 16,3 2-16,0-3 0,1 0 0,3-4 16,1 0-16,0-2 0,1 2 15,1-3-15,0 2 0,2-5 16,-1 6-16,0-3 15,0 0-15,-1 2 16,0-2-16,0 3 0,0 1 0,-1 2 16,0 1-16,-3 0 0,0 5 0,-2 2 15,1 2 1,-1-1-16,0 2 0,1 2 0,-2 2 16,-1 2-16,1 2 0,-2 0 15,-1 3-15,0-3 0,-1 2 0,-2 3 16,1 2-16,-1 0 15,0-1-15,-1 1 0,0-4 0,-1 1 16,2-1-16,1-3 16,0-1-16,1-3 0,-1-2 15,2-2-15,0-3 0,3-1 0,-3 1 16,0 0-16</inkml:trace>
  <inkml:trace contextRef="#ctx0" brushRef="#br0" timeOffset="38484.9588">28878 6466 0,'0'0'0,"0"0"16,0 0-16,22-4 0,-22 4 16,23-1-16,-9-3 0,3 1 15,3-1-15,1 1 16,1 3-16,-1-2 0,-2 4 0,6-2 16,-3 0-16,-4 4 0,-2 0 15,-3-1-15,-2 1 0,-1-2 0</inkml:trace>
  <inkml:trace contextRef="#ctx0" brushRef="#br0" timeOffset="38651.7722">28832 6644 0,'0'0'0,"0"0"16,0 0-16,0 0 15,0 0-15,31 4 0,-31-4 0,27 0 16,-27 0-16,38-1 0,-19-2 15,2-1-15,2-3 16,-2 3-16,-1-3 0,1 0 0,-3 1 16,-3 1-16</inkml:trace>
  <inkml:trace contextRef="#ctx0" brushRef="#br0" timeOffset="38943.4021">29452 6377 0,'0'0'0,"0"0"0,0 0 15,0 0-15,0 0 0,0 0 16,-1 23-16,1-23 0,-2 23 16,2-23-16,-2 29 15,-1-12-15,0 1 0,-1 3 16,-2 1-16,1-2 0,0-1 0,-1 1 15,-1-1-15,2-1 0,-1-3 16,1 2-16,-1-3 16,1-2-16,-1 0 0,1-3 0,0-2 15,2-7-15,1 0 0,2 0 16,-3-1-16,3 1 16</inkml:trace>
  <inkml:trace contextRef="#ctx0" brushRef="#br0" timeOffset="39300.7922">29825 6376 0,'0'0'16,"0"0"-16,0 0 0,0 0 15,18 18-15,-12-11 0,2 4 0,0 3 16,-2 0-16,0 3 0,-1 1 15,-1 1-15,-2-1 0,-3 7 16,-3 0-16,-2 3 0,-4-2 16,-1 2-16,0-3 0,-2 0 15,-2-1-15,-6 4 0,-2-2 16,0-4-16,0-1 0,2 0 16,0-2-16,1-2 0,0-2 15,3-1-15,0-3 0,2 2 16,1-3-16,2-1 0,0 0 15,2-4-15,2 1 0,1-3 0,-1-1 16,2-2-16,1 3 0,-1-6 16,1-4-16,-1 3 0,2 0 0,1 1 15</inkml:trace>
  <inkml:trace contextRef="#ctx0" brushRef="#br0" timeOffset="40334.4296">25002 6280 0,'0'0'16,"0"0"-16,0 0 0,0 0 0,0 0 16,0 0-16,0 0 0,0 0 15,11 32-15,-11-32 16,3 28-16,-3-28 0,2 36 0,-1-18 15,1 4-15,-2 2 0,-1 2 16,-1 2-16,-1-2 0,-2 6 16,2-1-16,0-2 0,-1-1 15,1-2-15,0-2 0,-2 5 16,0-4-16,0-4 0,2-3 0,1-4 16,0-1-16,0-4 15,0 0-15,1-4 0,0 1 16,1-2-16,0 0 0,0-4 15,-3-6-15,3 5 0,0-2 0,1-4 16,1-2 0,2-4-16,1-4 0,1 5 15,-1-2-15,6-4 16,3 1-16,1-2 16,0-2-16,-2 4 0,0 2 0,-1 4 15,0-2-15,0 1 0,0 2 16,0 2-16,0 1 0,0 1 15,0 4-15,0 0 0,0 2 16,-2 2-16,0-1 0,-2 0 16,0 5-16,-2-2 0,-1 3 15,0 0-15,-2 1 0,-1 1 16,-1-1-16,-1-1 0,-1 1 16,-1 2-16,-1 0 0,-4 2 15,-2 2-15,1-4 0,0-2 0,-6 3 16,0 2-16,1-2 0,1-3 15,-2 1-15,0 0 16,0-2-16,-1-1 0,1-2 16,0 0-16,2-1 0,1-2 0,2-1 15,1 0-15,1 0 0,1 0 16,4-1-16,2-3 0,0 1 16,0 0-16,0 0 0</inkml:trace>
  <inkml:trace contextRef="#ctx0" brushRef="#br0" timeOffset="40618.0261">25440 6687 0,'0'0'0,"0"0"0,0 0 0,0 0 15,0 0-15,4 28 0,-4-28 16,2 18-16,-2-18 0,0 0 15,0 32-15,0-18 0,0-3 16,0 2-16,0-1 16,0 1-16,0-2 15,0 0-15,0-3 0,-1 0 0,1-2 16,0 1-16,0-3 0,0 2 16,0-1-16,-1-2 0,1-2 0,-1 2 15,1 1-15,0-4 16,0 0-16,0 0 0,0 0 0,0 0 15</inkml:trace>
  <inkml:trace contextRef="#ctx0" brushRef="#br0" timeOffset="43968.3866">1862 5901 0,'0'0'0,"0"0"15,0 0-15,0 0 0,0 0 16,0 0-16,0 0 0,0 0 16,0 0-16,0 0 0,29-4 15,-29 4-15,0 0 0,29-3 16,-29 3-16,28-2 0,-11 2 0,1 2 16,-3 1-16,2-3 15,-1 1-15,5 2 0,2 0 0,5-2 16,1 0-16,8 1 15,2 0-15,-2 0 16,4-2-16,-5 0 0,1 0 0,10 0 16,4 3-16,-7-3 15,0 0-15,7 0 0,1 2 16,-3 0-16,-4-2 0,5 0 16,-1 1-16,0 1 0,-1-2 15,2 4-15,7-1 0,-9-2 16,-5 2-16,11-3 0,4-4 0,-9 2 15,-1 1-15,6 4 16,3 1-16,-1-2 0,2-4 16,-11 2-16,-3 1 0,7-2 15,3 1-15,-10 2 0,-5 5 16,-4-5-16,-2-2 16,-1 0-16,-3 3 0,-3-5 0,-2 1 15,-8-3-15,-5 1 0,3-1 16,3 0-16,-4 4 15,-2 0-15,-1 0 0,-1 1 16,1-1-16,-4-1 0,-3 2 0,3 2 16,-2-1-16,5 0 0,-5 1 15,-2 2-15,-3-2 0,-4 0 16,2 0-16,0-2 16,0 0-16</inkml:trace>
  <inkml:trace contextRef="#ctx0" brushRef="#br0" timeOffset="45568.3172">7783 7258 0,'0'0'0,"0"0"0,0 0 16,0 0-16,0 0 0,0 0 15,0 0-15,0 0 0,0 0 0,-17 18 16,17-18-16,0 0 0,-27 14 16,27-14-16,-22 18 0,10-8 15,-1 1-15,-3 0 0,0-1 16,-4 1-16,0 1 0,0-2 15,1 1-15,3-1 16,-2 1-16,4-1 0,2-3 16,-3 1-16,4-3 0,-1 1 15,3-2-15,5-1 0,-2 0 16,3-1-16,0 0 0,1 2 16,1-2-16,1-2 15,1 3-15,1-1 0,1 2 0,2-2 16,0-1-16,4 3 0,3-3 15,-1 1-15,1 0 0,1 0 16,2-1-16,-2 2 0,2 0 16,4 0-16,0 1 15,1-2-15,0 0 0,-3 1 16,-1 1-16,5 0 0,-2 0 16,1 0-16,-2-2 0,0 3 0,-2-3 15,0 2-15,-2-1 0,-3 0 16,-1-2-16,-2 2 0,-3 0 0,1-2 15,-2-1 1,-1 0-16,1 0 0,-3-2 0,-1 0 16,-1-2-16,-2-1 0,0-1 15,0-3 1,-3-1-16,0 1 0,1-1 0,0 1 16,-1-1-16,0-1 15,1-2-15,-1 0 0,0 0 16,1 0-16,0 1 0,2 1 15,-4 0-15,2 0 0,-1 0 16,2 2-16,1-3 0,-3 1 16,3 2-16,-1-1 15,1 3-15,1 0 16,1-1-16</inkml:trace>
  <inkml:trace contextRef="#ctx0" brushRef="#br0" timeOffset="47701.0869">2508 4975 0,'0'0'0,"0"0"15,0 0-15,-19-15 0,19 15 16,-17-19-16,8 9 16,0 0-16,-2 2 0,-1-2 0,-2 0 15,0 1-15,-2 0 0,-2-1 16,-3-1-16,1 1 0,-2 2 15,-1 3-15,-2 2 0,0 1 16,0 1-16,-4 1 0,0 3 16,1 2-16,-1 2 0,-7 5 15,-2 3-15,3 0 0,2 0 16,-1 6-16,2 3 16,1 4-16,-4 3 0,9 0 15,1-2-15,-1 4 0,2-1 0,4 2 16,-1 0-1,5 3-15,-1 3 0,2 1 16,3 0-16,-1-3 0,6-5 16,1 2-16,3 1 0,1-3 15,2-1-15,2 7 0,1-1 16,1-3-16,1-2 0,2-3 16,0 0-16,2-8 0,1-1 15,4 4-15,6 2 16,-4-2-16,-4-2 0,4-2 0,0 1 15,0-1-15,2 1 0,-1-4 16,1-4-16,8 0 16,6-3-16,-7-1 0,-3-2 0,3 2 15,3-3-15,-3-3 16,1 0-16,-1-1 0,0-3 16,1-4-16,-1-3 0,4 0 0,2-3 15,-5 0-15,-2 2 0,2-3 16,2-3-16,-1 0 0,2-1 15,-4-3-15,-3 1 0,2-1 16,-2 1-16,2 0 0,0-1 16,-2 0-16,0 2 0,-2-2 15,1-3-15,-1-1 0,-2 1 0,-1-2 16,-2-3-16,0 2 0,-1-1 16,0 0-16,0 0 15,-2 0-15,-2 2 0,-4-2 16,0-1-16,-2 1 0,2 0 0,-5 1 15,1 1-15,-2 2 16,-2 1-16,1-2 0,1-5 16,-4 7-16,1-1 0,0-1 0,-1 0 15,1 5-15,1 2 16,-5-3-16,1-2 0,-3 1 0,-1 0 16,0 1-16,1 1 15,0 2-15,2-2 0,-2 1 0,-1 1 16,-1 3-16,1 0 15,-6 2-15,-3 1 0,-2 1 16,1 0-16,0 2 0,1 0 16,-3 4-16,-5 1 15,0 2-15,-2 0 16,11 0-16,2 1 0,3-1 16</inkml:trace>
  <inkml:trace contextRef="#ctx0" brushRef="#br0" timeOffset="58734.708">18465 7482 0,'0'0'15,"0"0"-15,0 0 16,0 0-16,0 0 16,0 0-16,0 0 15,0 0-15,0 0 16,-2 24 0,2-24-16,-1 44 0,0-16 15,0 0-15,0 1 0,-2 6 16,-2 5-16,0 9 0,-1-1 0,-2 13 15,0 2-15,-2-6 0,0-3 16,-2 14-16,1 3 16,0-8-16,1-4 0,0 8 0,1 0 15,0 2-15,1-5 0,2 1 16,-1 1-16,2-2 16,-1-2-16,2-9 0,0-6 0,1-4 15,-1-1-15,0-9 0,2-3 16,1-3-16,0-1 15,0-8-15,1-5 0,-1 1 0,0 1 16,1-4-16,0-2 0,0-2 16,1-2-16,-1 0 15,0-1-15,0-2 0,0-2 16,0 0-16,1 4 0,-1-4 16,0-5-1,-1 3-15,0 0 0,1-1 0,0 0 16,1 0-16,0-1 0,1 1 0,0 1 15,0 0-15,2-1 16,-1 2-16,1 1 0,3-2 16,1 0-16,2 1 0,2 0 0,2 0 15,3 0-15,-2-2 16,1 0-16,10 1 0,5 0 16,-2 2-16,-2 0 0,2 0 0,2 1 15,1-1-15,1 2 0,14-1 16,6 2-1,-4 0-15,-4-1 0,3 1 0,3 1 16,5 0-16,-3-2 0,2 2 0,3 0 16,9 3-16,0-2 15,3 0-15,0-2 0,2 0 16,1-1-16,-7 1 0,-4-1 16,8 0-16,-1 1 0,23 0 0,-9 1 15,10 0 1,6-1-16,3-2 15,2-2-15,-26 1 0,-18 1 0,4 0 16,3 1-16,-2-5 16,-1-1-16,1-1 0,0 3 15,-10 2-15,-5 3 0,2-4 0,1-2 16,-1 0-16,-2-1 0,2 1 16,0 1-16,-7 0 15,-4 1-15,-1-4 0,1 0 16,-7 1-16,-6 2 0,2-1 0,0 2 15,-2-2-15,-3-2 0,-3 2 16,-1 2-16,-11 1 0,0-1 0,1 1 16,1 0-16,-3-1 15,-2 0-15,0-1 0,-1 1 16,-2-1-16,0 0 0,1 1 16,-2 0-16,2-4 0,-1-2 0,-1 3 15,0 0-15,-1 1 0</inkml:trace>
  <inkml:trace contextRef="#ctx0" brushRef="#br0" timeOffset="59925.8749">18130 7485 0,'0'0'0,"0"0"0,0 0 15,0 0-15,0 0 0,0 0 16,0 0-16,21-14 0,-21 14 16,26-6-16,-5 4 0,2 0 15,2-1-15,7 3 0,4-4 16,13 1-16,1 0 0,17 0 15,5 2-15,-3-1 0,0 0 16,15 0-16,0-1 0,5 1 16,-6 4-16,10-2 0,-3-2 15,1 0-15,-1-3 0,37-1 16,-12 1-16,-23 0 0,-14-1 0,3 5 16,2 2-16,7-1 15,7-1-15,5-1 16,3-1-16,-4 3 0,-4 0 15,-20 0-15,-14-1 0,6 1 16,6 2-16,-11 2 0,-5 0 0,-1-3 16,1 3-16,-2-4 15,-1 0-15,3 1 0,2-1 0,-3 1 16,-3 0-16,-7 1 0,-3 0 16,-4 4-16,1 2 0,-5-3 15,-3-1-15,-7-2 0,-3-2 16,-3 0-16,-2 1 0,-3 1 15,-2-2-15,-2 1 0,-2 1 0,-4-3 16,0 0-16,1 1 0,-1-1 16,-2 1-16,0 0 0,0 1 15,-1-1-15,0 2 0,-1 1 16,1-1-16,-1 1 16,1-1-16,2 2 0,-2-1 15,-1 2-15,-1 2 0,0 3 16,0 0-16,-1-1 0,0 1 15,0 1-15,-1 0 0,0 3 0,0 0 16,0 3-16,-1 0 16,0 3-16,-1 0 0,1 2 15,0-1-15,0 3 0,-2 0 16,1 4-16,-1 2 0,-1-1 0,0 4 16,-1 2-16,0 0 0,-1 0 15,-1 1-15,1 4 0,-1 2 16,1-2-16,2 3 15,0 1-15,2-1 0,1-2 0,1-1 16,1 2-16,-2 0 0,-2-4 0,1 4 16,-1 3-1,-1-5-15,1-1 0,-1 5 0,2 3 16,0-8-16,-1-7 0,1 1 0,0 1 16,1 0-16,0 1 15,2-2-15,2-1 0,-2-4 0,0-3 16,-2 0-16,1 1 0,1-6 15,0-1-15,-1-3 0,0-2 16,1-2-16,0 0 0,0-1 16,-1-1-16,0 0 0,-1-1 15,1-1-15,0-3 0,1-1 16,0-4-16,0 4 0,0-2 16,0-2-16,0 3 0,0-3 15,0 0-15,0 0 0,0 0 0,0 0 16,0-1-16,0 1 0,0 0 15,0 0-15,0-3 0,0 3 16,0 0-16,0 0 0,-4 1 16,2-1-16,0 2 0,0-2 15</inkml:trace>
  <inkml:trace contextRef="#ctx0" brushRef="#br0" timeOffset="70831.4487">17920 11527 0,'0'0'0,"0"0"15,0 0-15,0 0 16,0 0-16,0 0 0,0 0 16,0 0-16</inkml:trace>
  <inkml:trace contextRef="#ctx0" brushRef="#br0" timeOffset="79281.2225">6554 12253 0,'0'0'0,"0"0"0,0 0 16,0 0-16,0 0 0,0 0 0,0 0 16,-16-22-1,16 22 1,0 0-16,-24-14 0,24 14 15,-25-5-15,10 6 0,0 1 0,-1 1 16,0 1-16,0 0 0,1-1 0,-2 3 16,-5 1-16,1 2 15,1 1-15,-4 3 0,1 1 0,2 0 16,2 1-16,-2 0 0,-1 3 16,1-1-16,2 1 0,0 1 15,-2 3-15,-1 4 0,2 0 16,1 1-16,0 1 0,0-1 15,0 1-15,0-2 0,3 2 0,0 1 16,2 1-16,-1 6 0,0 0 16,3-2-16,1 0 0,0 0 15,1 1-15,1-1 0,0 1 0,2 2 16,0 1-16,-2 1 16,1 1-16,1-1 0,-1 0 15,1-1-15,2-1 0,-2 6 0,-1-1 16,2 0-16,-1 2 15,6 0-15,1-1 0,3-2 16,3-4-16,-3 6 0,-1 3 16,3-5-16,2-5 0,-2 0 15,3-2-15,2 4 0,2 1 16,-2-4-16,-1-3 0,3-3 16,-1-3-16,3 0 0,-2-1 15,5 0-15,1-1 0,-1-5 16,-2-1-16,1-2 0,-1 0 15,-1-5-15,-1-2 0,2-1 16,2 0-16,-2-1 0,0 0 0,1-5 16,1-1-16,-3-1 15,-1-2-15,-3-2 16,2 0-16,0-1 16,2 0-16,2-3 0,3-4 0,0-1 0,-1-1 15,0-4-15,-3 0 16,1 0-16,-2 2 0,2-2 0,0-1 15,0 1-15,-1-3 0,-1 1 16,1-3-16,-2 1 0,-1 0 0,1-2 16,-3-2-16,0 0 15,-1-2-15,1-3 0,0-1 16,-1 1-16,0-1 0,-3 2 16,2 4-16,3-9 15,-2-2-15,-2 5 0,0 3 0,-1-2 16,-2-2-16,-1 2 0,0 2 15,0-2-15,0 1 16,-1 1-16,-2 1 0,0 1 16,0-1-16,0 1 0,-3 2 0,3-3 15,-2-2 1,-1-1-16,-2-2 16,2 4-16,1 3 0,-2-1 0,1 1 15,1 1-15,1 2 0,0 0 16,-1 0-16,2-2 15,2 0-15,-1 5 0,0 0 0,1-3 16,1 2 15,1 3-31,-2 1 0,0-2 0,-1-1 0,-1 1 0,0-2 0,0 2 16,0 1-16,0-2 16,0 1-16,1-1 0,0-2 0,0 0 15,1 0 1,-2 3-16,-2 3 0,1-2 15,0 1-15,0-1 0,0 3 0,-1-3 16,0 0 0,-2 4-16,1 0 0,-1 3 15,0 0-15,2-1 0,0 1 16,0-1-16,-2 1 0,0 0 0,-2-1 16,2 2-16,0-1 0,-1 0 15,2 0-15,-3 2 0,2-2 0,-2 2 16,0 1-16,-1 0 15,1 1-15,0 0 0,-1 2 16,4 1-16,-2 2 0,-1-1 16,-1 0-16,3-1 0,2 1 15,-1 0-15,-1 1 0,0 0 0,-1 0 16,1 1-16,1-1 16,-2 0-16,2 1 0,0-1 15,-1 0-15,0 1 0,1 0 0,-4 1 16,0 0-16,2 0 0,-2 0 15,-4 2-15,-2-1 0,-1 0 16,-2-1-16,2 1 16,2-1-16,1 0 0</inkml:trace>
  <inkml:trace contextRef="#ctx0" brushRef="#br0" timeOffset="83578.1234">8072 13814 0,'0'0'15,"0"0"-15,0 0 0,0 0 16,0 0-16,-30 5 0,30-5 15,-21 6-15,21-6 0,-26 7 16,10-3-16,0-1 0,-2 1 0,0 0 16,-2 0-16,1 2 0,0 1 15,-6 1-15,-3 2 16,2-2-16,0 0 0,4-1 16,2-1-16,3 0 15,3-1-15,0 1 16,3 0-16,2-1 0,2 0 15,0-3-15,2 2 0,1-3 0,1 1 16,1-1-16,2-1 0,-1 3 16,1-3-16,2 3 0,2-1 0,1-1 15,2 1-15,2-1 16,2 0-16,1-1 0,2 2 16,-1-2-16,1 2 0,2 1 15,1-1-15,2 1 0,0-2 0,5 2 16,-1 1-16,0 1 0,2 0 15,-1 1-15,-1 0 0,0 2 16,0 0-16,-2 0 16,-1 0-16,0 0 0,-3-2 15,-2 1-15,-2 0 0,-2-2 16,-2-2-16,-1 0 0,-1-1 0,0-1 16,-1 0-16,-3-1 15,0-1-15,1 0 0,-1 0 0,-1-2 16,-1 1-16,-1-5 15,0-1-15,0 1 0,0 0 0,-1-1 16,0 1-16,-1-3 16,-2-2-1,1 0-15,0-1 0,0 0 16,0 1-16,1-1 0,0 0 0,0 1 16,-1-2-16,1 2 15,0 1-15,-1 0 0,-1-1 16,2 1-16,0 1 15,-1 0-15,-1 1 0,2 1 16,1 1-16,-1-1 0,0 1 0,1 0 16,0 1-16,-1 2 0,2 1 15,0 3-15,0 0 16,-2-2-16,2 2 0,0 0 0,0 0 16,0 0-16</inkml:trace>
  <inkml:trace contextRef="#ctx0" brushRef="#br0" timeOffset="86337.3174">7656 13815 0,'0'0'0,"0"0"0,0 0 15,0 0-15,0 0 0,0 0 16,0 0-16,0 0 16,0 0-16,0 0 0,0 0 15,0 0-15,0 0 0,0 0 0,0 0 16,0 0-16,-5 24 16,5-24-16,0 0 0,0 0 15</inkml:trace>
  <inkml:trace contextRef="#ctx0" brushRef="#br0" timeOffset="88490.8496">2922 13599 0,'0'0'0,"0"0"0,0 0 15,0 0-15,0 0 0,0 0 16,0 0-16,0 0 0,0 0 0,0 0 15,0 0-15,0 0 0,0 0 16,0 0-16,0 0 0,0 0 16,0 0-16,0 0 0,0 0 15,0 0-15,0 0 0,0 0 16,0 0-16,12-20 0,-12 20 16,0 0-16,0 0 0,0 0 15,0 0-15,0 0 0,4-24 16,-4 24-16,0 0 0,0 0 15</inkml:trace>
  <inkml:trace contextRef="#ctx0" brushRef="#br0" timeOffset="101254.8604">18898 14171 0,'0'0'0,"0"0"15,0 0-15,0 0 16,0 0-16,0 0 0,0 0 0,0 0 15,0 0-15,0 0 0,0 0 16,0 0-16,0 0 0,1 30 16,-1-30-16,-1 29 0,1-29 0,-1 42 15,1-15-15,0 0 16,0 1-16,0 12 0,0 3 0,1-1 16,0 5-16,0 10 15,0 1-15,-1 2 0,0 4 0,0 11 16,0-2-16,-1 8 0,0-9 15,0 13-15,1 1 0,-1-9 16,0-4-16,-1 18 16,2 3-16,-3 10 0,-1-20 0,-2-7 15,0-3-15,1-13 0,3-8 0,-2 4 16,-2 3-16,2-8 16,-1-6-16,4-3 15,2-5-15,3-11 0,0-10 16,0-8-16,1-6 0,-2-1 0,-1 0 15,1-1-15</inkml:trace>
  <inkml:trace contextRef="#ctx0" brushRef="#br0" timeOffset="102709.468">18926 13937 0,'0'0'0,"0"0"16,0 0-16,0 0 0,21-18 0,-21 18 15,35-13-15,-13 6 16,0 0-16,4 0 0,5 1 0,13-2 16,4 2-16,2-1 0,4 1 15,8 0-15,-3 3 0,12-2 16,1-1-16,2 0 0,2 2 15,13 1-15,-1 3 0,-4 0 16,-3-2-16,12 2 0,1 0 16,20 0-16,-21 0 0,-4 2 0,-3 1 15,-6 1-15,-4 2 0,2-4 16,0-4-16,0 2 0,2 1 16,-3 2-16,-2 0 0,11 1 15,9 1 1,-7-2-16,-3 0 0,-17 1 15,-12 0-15,-14 0 0,-10 0 0,5-1 16,2-1-16,-1-1 0,-2-2 16,4 5-1,3 3-15,3 1 16,4 3-16,-14-4 0,-9-2 0,-3 2 16,-2 4-16,4 1 0,4 3 15,-3 2-15,-2 1 0,-14-5 0,0 1 16,2 2-16,3 2 0,-2 3 15,0 1-15,6 6 16,3 7 0,-5 2-16,-1 3 0,-4-1 15,-2 0-15,0 4 0,0 4 16,0-3-16,0-3 0,1 16 16,-1 4-16,-1-4 0,-1-3 0,0 10 15,0 4-15,-3-8 0,-1-6 16,-1 32-16,-1-5 0,-1-6 15,1-3-15,-1-2 0,0 0 16,0 1-16,-1-3 0,-1 6 16,-1 2-16,-1-14 0,0-7 0,4 3 15,3 6-15,0-5 16,1-4-16,-3-1 0,0-1 0,-1 1 16,1-1-16,-1-3 15,0-3-15,0-13 0,0-7 0,1 2 16,-2 0-16,0-1 0,-1-1 15,0-7-15,-1-5 16,1-5-16,-1-2 0,-1-3 0,2-3 16,0-2-16,0 2 0,0-2 15,0 0-15,0 0 0,3 0 0,-3 0 16,0 0-16,0-3 0,0 3 16,0-2-16,0 2 15,0-4-15,0 2 0,0-1 16,0 0-16,-1 0 0,-1 1 0,-1-1 15,-1-1-15,-2 1 0,-1 0 16,-6-2-16,-2-4 16,-3 2-16,-2 2 0,-5-3 15,0 1-15,-6-2 0,-6-2 16,0 1-16,-1 1 0,-10 0 16,-1 1-16,-2 0 0,-3 1 0,-14-2 15,0 2-15,3 2 0,2 1 16,-19-1-16,-4 1 15,6 1-15,5 0 0,-33 1 0,-2 1 16,8 0-16,5-1 0,-4 0 16,-4 0-16,10 0 0,7 3 15,-47 1 1,-31 1 0,8 3-16,6 2 15,34-4-15,22-1 0,22-2 0,16-1 0,-3 3 16,-1 1-16,5 0 0,2 0 15,0-5-15,1-2 0,13 5 16,9 4-16,-4-4 0,0-4 16,4 1-16,2 0 0,7 0 15,4 0-15,5 1 0,2 2 0,2 0 16,1 1-16,2-2 0,1-2 16,6 1-16,0 0 15,1-3-15,-1 1 0,0 2 0,0 0 16,0 0-16,0 3 0,0-3 15,0-3-15,0 3 0,0 0 16,0 0-16,0 4 0,0-4 16,0 0-16,0 0 0,0 0 15,0 0-15,0 0 0,1 3 16,-1-3-16,1 3 0,-1-3 16,0 0-16,0 0 0,0 0 15</inkml:trace>
  <inkml:trace contextRef="#ctx0" brushRef="#br0" timeOffset="122555.5729">11183 12851 0,'0'0'16,"0"0"-16,0 0 0,-27-10 16,27 10-16,-44-8 0,10 1 15,0 0-15,-1 0 0,-23-3 16,-9 1-1,-10 1-15,-8 1 0,-11 2 16,9 0-16,-12 1 0,-8 1 16,-4 0-16,11 1 0,7 5 15,7 5-15,17-1 0,12 0 0,-18 6 16,11 0-16,15-1 0,12 0 16,13 0-16,11 3 15,6-5-15,4-3 0,4-1 0,3 2 16,8 3-16,6 2 0,18 6 15,16 7 1,4 0-16,5 1 0,-3-3 16,-2 1-16,16 7 0,3 2 0,1 0 15,0 0-15,32 17 0,-10-4 16,-18-11-16,-14-6 0,7 5 16,3 5-16,-13-11 0,-10-6 0,-3-4 15,-1-2-15,-7-2 0,-6-2 16,-5-5-16,-5-4 15,-6-3-15,-5-1 0,3-5 0,2-6 16,-2-4-16,-4-3 0,-6-7 16,-5-5-16,-6 8 0,-3-4 15,-5-10-15,-4-7 0,-2 1 0,-1 0 16,-3-11-16,-2-6 16,-3 0-16,0 1 0,-4-7 15,-2-6-15,-7-20 16,10 16-16,-2 3 0,-2 3 15,3 8-15,3 5 0,6 7 16,3 5-16,5 10 0,4 6 0,-2 4 16,-1 3-16,2 5 0,1 3 15,1 5-15,0 4 0,1 4 16,-6 2-16,0 3 0,-2 0 16,3 1-16,2 0 0,-3 7 15,-3 6-15,2 2 0,-1 2 0,-3 6 16,-4 6-16,3 4 0,2 1 15,2 6-15,1 4 0,-2 4 16,0 2-16,-6 15 0,-3 4 16,-2 12-1,-3 9-15,-4 9 16,-3 6-16,2-11 16,1-8-16,-8 29 0,10-23 0,2-16 15,3-12-15,5-8 16,4-6-16,7-19 0,4-10 0,3 0 15,2 0-15,1-12 16,1-7-16,2-6 0,1-5 0,10-4 16,6-3-16,-3-1 15,2-3-15,-2 0 0,-1-1 0,8-7 16,7-6-16,-3 0 0,-2 0 16,5-7-16,2-6 15,2-2-15,2-1 0,6-4 16,3-4-16,6-8 0,-2 0 15,-6 9-15,-5 7 0,22-20 16,-2 5-16,-6 9 0,-5 6 0,-2 0 16,-2 0-16,-5 9 0,-1 8 15,-2-5-15,-1 0 0,-8 5 16,-5 2-16,3 5 0,1 3 16,-3-3-16,-2 0 0,-4 3 15,-1 2-15,-9 7 0,0-1 16,-1 2-16,1 0 0,-3 3 15,-2 1-15,-1 3 0,3-2 16,-3 2-16,-4 1 0,-5 1 16,-4 1-16,-4 1 0,-7-2 15,6-1-15,2 1 16,4-1-16</inkml:trace>
  <inkml:trace contextRef="#ctx0" brushRef="#br0" timeOffset="122967.9035">10976 13582 0,'0'0'0,"0"0"16,0 0-16,0 0 0,0 0 0,0 0 16,0 0-16,0 0 0,0 0 0,0 0 15</inkml:trace>
  <inkml:trace contextRef="#ctx0" brushRef="#br0" timeOffset="123146.6659">10912 13645 0,'0'0'0,"0"0"15,0 0-15,0 0 0,0 0 0,0 0 16,0 0-16,0 0 16</inkml:trace>
  <inkml:trace contextRef="#ctx0" brushRef="#br0" timeOffset="123323.3102">10960 13618 0,'0'0'0,"0"0"16,0 0-16,0 0 0,0 0 0,0 0 16,0 0-1,0 0-15,0 0 16,0 0-16</inkml:trace>
  <inkml:trace contextRef="#ctx0" brushRef="#br0" timeOffset="145586.8064">13446 6108 0,'0'0'15,"0"0"-15,0 0 0,0 0 16,0 0-16,0 0 0,0 0 15,-17-17-15,17 17 0,0 0 16,0 0-16,0 0 0,0 0 0,0 0 16,22-4-16,-22 4 0,27-1 15,-27 1-15,41 0 0,-17 0 16,2 0-16,5 0 0,6 0 16,8 0-16,-1-3 0,15 3 15,4 0-15,1 0 0,0-2 16,18 2-16,3 0 0,-7 2 15,-5 1-15,21-2 16,5-1-16,-1 4 0,0 2 16,-6-4-16,-17 0 0,28 1 0,-7-2 15,-12 2-15,-7 1 16,3-1-16,1 0 16,-7-5-16,-4 1 0,-24-1 15,-15 4-15,-4-4 0,0 1 16,-6 1-16,-3 0 0,-7-3 15,-4-2-15,-7 5 0,0 0 16,1-2-16,-1 2 0,-3 0 16,-4 0-1,-8-1-15,-8-1 0,5 1 16,4 0 0,3 1-16</inkml:trace>
  <inkml:trace contextRef="#ctx0" brushRef="#br0" timeOffset="151618.4328">25963 3067 0,'0'0'16,"0"0"-16,0 0 0,0 0 0</inkml:trace>
  <inkml:trace contextRef="#ctx0" brushRef="#br0" timeOffset="151768.4761">26041 3039 0,'0'0'0,"0"0"0,0 0 15,0 0-15,0 0 0,0 0 16,0 0-16,0 0 0</inkml:trace>
  <inkml:trace contextRef="#ctx0" brushRef="#br0" timeOffset="151923.9657">26087 3140 0,'0'0'16,"0"0"0,0 0-1,0 0-15,0 0 0,0 0 0</inkml:trace>
  <inkml:trace contextRef="#ctx0" brushRef="#br0" timeOffset="153887.5301">21065 3335 0,'0'0'0,"0"0"0,0 0 16,0 0-16,0 0 0,0 0 16,0 0-16,-8 26 0,8-26 0,-4 26 15,4-26 1,-5 38-16,3-14 0,0 2 0,0 4 16,-1 1-16,0 1 0,-1 13 0,-1 2 15,0 11-15,-1-1 0,1 5 16,-1 4-16,1 9 0,0-4 15,0 19-15,-1 3 16,1-8-16,-1-7 0,1 14 0,-1 3 16,-3 32-16,0-12 0,0-7 15,-1-5-15,2-8 16,1-5-16,3 6 0,1 7 16,0 22-16,2 16 15,0-21-15,1-13 16,0-7-16,0-8 0,0-13 0,0-14 15,0 9-15,0 2 0,0-8 16,1-5-16,-1 13 16,0 15-16,1-11 0,0-8 15,1-19-15,-1-12 0,-1 0 16,1 0-16,0-4 0,0-6 0,2-1 16,2-3-16,-1-4 15,3-5-15,-4 0 0,-1-2 16,0-3-16,1-1 0,-2-3 0,0-2 15,0 0-15,-1-3 0,0-4 16,0 4-16,0-4 0,0 3 16,0-3-16,0 0 0,0 0 15,0 0-15,0 0 16,0 0-16,0 0 0,2-1 0,3-2 16,1-2-16,2 2 15,1-1-15,0 2 0,-1 2 16,2-3-16,1-1 0,1 2 15,1-1-15,1-1 0,4-1 16,-2 3-16,0-1 0,0 0 16,3 0-16,0 2 0,0-1 0,3 1 15,4-2-15,-1 3 16,2 3-16,1-3 0,3 1 0,6-1 16,-2 1-16,2 0 0,2 2 15,0 0-15,-1 1 0,5-2 16,4 4-16,3-1 0,-2 0 0,5 0 15,4 1-15,-4-1 16,-3 2-16,11 0 0,3-3 16,-3 0-16,-3-1 0,12 2 15,0 1-15,-3 0 0,-5 0 0,33 1 16,-3-3 0,-23 0-16,6-1 0,33 1 0,-3-1 15,-13-1-15,-10 1 0,-1-2 16,-1 0-16,1 1 0,-1 2 0,2-1 15,1-1-15,-4-4 0,-2 2 16,11 0-16,8 3 16,-4-3-16,-4 0 0,7 1 15,4 0-15,-6-2 0,-5 0 16,9 0-16,6-1 0,-12 1 0,-7-1 16,16 2-16,13 1 15,9 1-15,7 0 16,-26-1-16,-18 1 0,12 0 15,7 0-15,-10 0 0,-9 2 0,6-1 16,3-3-16,-5 3 0,-4-1 16,5 0-16,5 2 0,-3 1 15,-1 1-15,0 1 0,0-1 16,5 1-16,2 0 0,8-1 16,4 0-16,-17-2 0,-13-1 15,11 0-15,5 1 0,-8 0 16,-6 4-16,4 0 0,4 2 15,-4-3-15,-2-2 0,2-1 16,2 0-16,2 3 0,1 0 0,2 1 16,4 1-16,-8-5 0,-7-1 15,7 3-15,2 0 0,2 1 16,2 0-16,1 0 16,-1 4-16,-12-4 0,-9-3 0,1-1 15,1 1-15,0-2 0,1 0 16,1 1-16,0 4 0,-9-4 15,-7 0-15,3-4 0,1-1 16,-10 1-16,-9 1 0,-2 0 16,0 0-16,-1-4 0,1-1 0,-1 3 15,0-3-15,-8 3 0,-4 2 16,-1-2-16,-2-1 16,-3-3-16,0-2 0,-9 1 0,-2 1 15,-6 1-15,-1 1 0,-3-4 16,-2-2-16,-6-4 0,-4-4 15,3 5-15,0 4 0,2 3 0</inkml:trace>
  <inkml:trace contextRef="#ctx0" brushRef="#br0" timeOffset="155040.2639">29399 3291 0,'0'0'0,"0"0"15,0 0-15,0 0 0,0 0 16,28-10-16,-28 10 0,32-7 16,-12 3-16,6 1 15,5 0 1,12 2-16,11 1 0,11-1 0,-4 1 15,12 2-15,-3 2 0,13 1 16,-4-2 0,17 2-16,12 0 15,7 1-15,-10-2 0,-18 2 16,-12 1-16,21 1 0,-3-3 0,-13 2 16,-11 0-16,-6 2 0,-4-1 15,-8-1-15,-4-1 0,-4 2 16,-2-1-16,-6-2 0,-2-3 15,-4 2-15,-3 0 0,-10 4 16,2 3-16,-2-2 0,-3-1 16,1-1-16,2 1 0,-6 1 15,-3-1-15,2 6 16,1 3-16,-3-2 0,-2-1 0,0 2 16,-1 2-16,-1-1 0,0 2 15,-2 2-15,0 1 0,-1 2 16,0 4-16,0 2 0,-1 3 15,0 1-15,-2 1 0,-1 1 16,-2 1-16,1 3 0,1 4 16,-5 11-16,-1 5 0,0-4 15,1-4-15,0 4 0,2 3 16,-5 6-16,-1-3 0,4 5 16,4 4-16,-2-5 0,1-2 15,-2 30-15,2-7 0,0-2 0,-1-1 16,-1-2-16,0 0 15,-9 7-15,-5 6 16,0 15-16,1 11 16,0-10-16,1-4 0,5-27 0,3-14 15,-2 6-15,1 6 0,2-3 16,2-2-16,2 4 0,-1 5 16,-2-7-16,-2-2 0,2-2 15,1-3-15,3-6 0,1-10 16,-3 16-16,-3 7 15,3-4-15,0-7 0,3-10 16,2-8-16,1-6 0,2-5 16,0-6-16,-1-8 0,1 3 15,1 0-15,-1-5 0,-1-3 0,0 0 16,1 0-16,-1-6 0,1-2 16,-2-5-16,1 0 0,1-3 15,1 4-15,-1-4 0,0 0 16,0 0-16,3 0 0,-3 0 15,0 0-15,0 0 0,0 0 0,0 0 16,-3-3-16,-2 2 16,-5 0-16,3 0 0,2 1 0,1-1 15</inkml:trace>
  <inkml:trace contextRef="#ctx0" brushRef="#br0" timeOffset="155258.0814">31104 7447 0,'0'0'15,"0"0"-15,0 0 0,0 0 0,0 0 16,0 0-16,0 0 0,0 0 15,0 0-15,0 0 0</inkml:trace>
  <inkml:trace contextRef="#ctx0" brushRef="#br0" timeOffset="161554.0858">5187 3626 0,'0'0'0,"0"0"0,-9-13 0,1 4 16,-2 1-16,-5-3 0,-2-3 15,-9-3-15,-1-1 0,-5 1 16,-3 0-16,-16-4 0,-2 1 15,-10-1-15,-8 1 0,-6-1 16,8 5-16,-17 0 0,-2 2 16,4 2-16,-1 2 0,-22 0 15,-5 1-15,-32 1 0,24 5 16,-6 4-16,-4 3 0,23 3 16,15 1-16,-6 4 0,-3 4 15,-6 4-15,-4 4 0,0 4 16,1 4-16,15-7 0,11-3 15,-19 14-15,-14 11 0,9 2 16,1 2-16,28-12 0,21-10 16,-11 14-16,-10 12 15,8-1-15,5-1 0,7-1 0,2-1 16,7 1-16,6 3 0,-4 0 16,-2 0-16,8-3 0,11-1 15,-4 0-15,-3-1 16,9 5-16,2 2 0,8 2 15,5 0-15,2-8 0,-2-3 0,7 1 16,6 1-16,-2 1 0,3 0 16,4-3-16,1 1 15,2-4-15,2-1 0,3 2 0,1-1 16,0-2-16,1-2 0,-2-2 16,0-2-16,4 6 0,5 3 15,5 1-15,6 1 0,-7-14 16,-3-9-16,12 8 0,8 9 15,8-4-15,4-1 0,-13-12 16,-9-5-16,18 4 0,11 4 16,-5-5-16,-4 0 0,3-5 15,3-4-15,-1 4 0,2 0 16,1 0-16,4-1 0,-7-5 0,-4-1 16,8-1-16,5-3 15,-2-4-15,1-3 0,4 1 16,8-1-16,2 1 0,3 1 15,4-5-15,8 2 0,-11 1 16,-7 0-16,4 2 0,0 4 16,-4-7-16,-5-6 0,7-2 15,7-3-15,-12 5 0,-7 0 0,3-4 16,4-3-16,1-1 0,1-2 16,1-5-16,-2-1 0,-2 0 15,-3 1-15,11-2 16,5-1-16,-7-1 0,-8-2 0,2 1 15,1 1-15,-4-3 0,-5-5 16,0 0-16,1 0 16,-6 2-16,-6 0 0,3-2 0,2-2 15,-8 0-15,-5 1 0,2-3 16,-1-4-16,-3-2 0,0-1 16,-6-2-16,0-1 0,-3-2 15,0-2-15,-5 10 16,-4 5-16,2-7 0,-1-5 0,-5 7 15,-3 7-15,-2-11 0,0-9 16,-1 9-16,-2 6 0,-4 0 16,-4 2-16,-2-5 0,-1 0 15,-4-5-15,-3-1 16,2 6-16,1 6 0,-9-7 16,-8-6-16,2 4 0,-1 5 15,1-3-15,1 0 0,-1 3 16,-2 2-16,-6-1 0,-4 0 15,1 5-15,2 1 0,-4 2 0,-1 2 16,-5-1-16,-2-1 0,-5 3 16,-2 1-16,0 0 0,4-1 15,-15-3-15,-4-3 0,8 10 16,6 6-16,-11-5 0,-5-2 16,6 4-16,3 1 0,-5 6 15,-5 1-15,-6 0 0,-1-2 0,-5 4 16,-2 1-16,-5 7 0,-2 7 15,-6-3-15,-1-2 0,8 5 16,6 4-16,-10 3 0,-8 2 16,1 1-16,0 4 0,30-7 15,20-3-15,14-2 0</inkml:trace>
  <inkml:trace contextRef="#ctx0" brushRef="#br0" timeOffset="173454.7653">24663 6951 0,'0'0'0,"0"0"15,0 0 1,0 0-16,0 0 0,0 0 0,0 0 16,0 0-16,0 0 0,0 0 15,0 0-15,0 0 0,0 0 16,0 0-16,0 0 0,0 0 0,22-11 16,-22 11-16</inkml:trace>
  <inkml:trace contextRef="#ctx0" brushRef="#br0" timeOffset="173688.8994">24804 7144 0,'0'0'0,"0"0"0,0 0 15,0 0-15,0 0 0,0 0 16,0 0-16,0 0 0,0 0 15,0 0-15,0 0 0,0 0 16,0 0 0,0 0-16,0 0 0,0 0 15,0 0-15,21 17 0,-21-17 16,0 0-16</inkml:trace>
  <inkml:trace contextRef="#ctx0" brushRef="#br0" timeOffset="173860.5139">24867 7269 0,'0'0'15,"0"0"-15,0 0 16,0 0-16,0 0 0,0 0 16,0 0-16,0 0 0,0 0 15,0 0-15,0 0 0,23-6 16,-23 6-16,0 0 0</inkml:trace>
  <inkml:trace contextRef="#ctx0" brushRef="#br0" timeOffset="175608.7064">21920 5259 0,'0'0'0,"0"0"16,0 0-16,0 0 0,0 0 15,0 0-15,0 0 0,0 0 16,0 0-16,0 0 0,0 0 16,0 0-16,0 0 0,0 0 15,0 0-15,0 0 0,0 0 0,0 0 16,0 0 0,0 0-16,0 0 0,0 0 15,0 0-15,-17 18 16,17-18-16,0 0 0</inkml:trace>
  <inkml:trace contextRef="#ctx0" brushRef="#br0" timeOffset="176086.7448">21988 5596 0,'0'0'0,"0"0"0,0 0 16,0 0-16,0 0 0,0 0 15,0 0-15,0 0 0,0 0 0,0 0 16,0 0-16,0 0 0,0 0 0,0 0 16,0 0-16,0 0 0</inkml:trace>
  <inkml:trace contextRef="#ctx0" brushRef="#br0" timeOffset="176306.8231">21940 5636 0,'0'0'0,"0"0"16,0 0-16,0 0 15,0 0-15,0 0 0,0 0 0,0 0 16,0 0-16,0 0 16,0 0-16,0 0 15,0 0-15,0 0 16</inkml:trace>
  <inkml:trace contextRef="#ctx0" brushRef="#br0" timeOffset="179241.4902">3158 5837 0,'0'0'0,"0"0"16,0 0-1,0 0-15,0 0 0,0 0 16,0 0-16,0 0 0,20 21 16,-20-21-16,0 0 15,23 18-15,-23-18 0,0 0 16</inkml:trace>
  <inkml:trace contextRef="#ctx0" brushRef="#br0" timeOffset="179406.5815">3280 5929 0,'0'0'0,"0"0"0,0 0 16,0 0-16,0 0 0,-16-17 15,16 17-15,0 0 0,0 0 0,0 0 16,-11-18-16,11 18 0,0 0 0,0 0 16</inkml:trace>
  <inkml:trace contextRef="#ctx0" brushRef="#br0" timeOffset="179610.8181">3222 5920 0,'0'0'15,"0"0"-15,0 0 0,0 0 16,0 0-16,0 0 0,0 0 16,0 0-16,0 0 0,-13-16 15,13 16-15,0 0 0,0 0 16,0 0-16</inkml:trace>
  <inkml:trace contextRef="#ctx0" brushRef="#br0" timeOffset="179810.7874">2994 5898 0,'0'0'15,"0"0"-15,0 0 0,0 0 0,0 0 16,-16-17-16,16 17 0,0 0 16,0 0-16,0 0 0,-22-5 15,22 5-15,0 0 0,0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2T02:52:47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 18981 0,'0'0'0,"0"0"0,0 0 16,0 0-16,0 0 0,0 0 16,0 0-16,0 0 0,16-20 0,-16 20 15,0 0-15,20-23 16,-20 23-16,11-16 0,-11 16 16,11-11-16,-6 6 0,-1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2T02:53:11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13777 11156 0,'0'0'0,"0"0"0,0 0 16,0 0-16,0 0 0,0 0 16,0 0-16,23 8 0,-23-8 15,0 0-15,0 0 0,24 9 16,-15-9-16,-1 1 0,-2-1 0,0 0 15</inkml:trace>
  <inkml:trace contextRef="#ctx0" brushRef="#br0" timeOffset="480.3904">16680 9243 0,'0'0'0,"0"0"0,0 0 15,0 0-15,0 0 0,0 0 0,0 0 16,0 0-16,0 0 0,0 0 16,0 0-16,0 0 0,0 0 0,-19-10 15,19 10 1,0 0-16</inkml:trace>
  <inkml:trace contextRef="#ctx0" brushRef="#br0" timeOffset="1049.6208">11313 11002 0,'0'0'0,"0"0"0,0 0 0,0 0 15,0 0-15,0 0 16,0 0-16,0 0 0,0 0 0,0 0 16,0 0-16,0 0 15,0 0-15,0 0 0,0 0 16,0 0-16,0 0 0,0 0 15,0 0-15,0 0 0,23-10 16,-23 10-16,0 0 0,0 0 16,27-4-16,-27 4 0,0 0 0,0 0 15</inkml:trace>
  <inkml:trace contextRef="#ctx0" brushRef="#br0" timeOffset="1584.7823">15060 9457 0,'0'0'0,"0"0"15,0 0 1,0 0-16,30 2 0,-23-1 0,-2-1 16,-2 2-16,0-1 0,-3 1 15,-1 1-15,-4 0 0,-2 1 16,0-1-16,-2 1 0,1-1 16,2 0-16,-1 0 0</inkml:trace>
  <inkml:trace contextRef="#ctx0" brushRef="#br0" timeOffset="2241.1961">7499 11114 0,'0'0'0,"0"0"16,0 0-16,0 0 0,0 0 0,0 0 16,0 0-16,8-19 0,-8 19 15,0 0-15,0 0 0,26-11 16,-26 11-16,27-7 0,-8 4 16,-2-1-16,-3 1 0,-2 0 31</inkml:trace>
  <inkml:trace contextRef="#ctx0" brushRef="#br0" timeOffset="2787.732">13913 9176 0,'0'0'0,"9"1"0,4 1 16,1-1-16,-1 2 0,3-1 16,0 3-16,-3 0 0,-2-2 15,-4 0 1,-4-1-16,-7 1 15,-7-1-15,-4-1 0,-2-1 0,2 0 16,3 0-16,2 0 0</inkml:trace>
  <inkml:trace contextRef="#ctx0" brushRef="#br0" timeOffset="3424.0625">4613 11014 0,'0'0'16,"0"0"-16,0 0 0,0 0 15,0 0-15,0 0 0,-12-18 16,12 18-16,0 0 0,-4-18 15,4 18-15,7-16 0,0 6 16,5-3-16,4 1 0,2-4 16,-3 1-16,0 1 0,-1 3 15,-4 0-15</inkml:trace>
  <inkml:trace contextRef="#ctx0" brushRef="#br0" timeOffset="3908.5063">12372 8805 0,'0'0'0,"2"1"0,-2-1 15,-2 3-15,-3-1 0,-1 1 0,-3-1 16,1 1-16,2-1 0,0 0 16</inkml:trace>
  <inkml:trace contextRef="#ctx0" brushRef="#br0" timeOffset="11671.0188">4693 12929 0,'0'0'16,"0"0"-16,0 0 0,0 0 16,0 0-16,0 0 0,0 0 0,5 27 15,-5-27-15,0 23 16,0-23-16,0 35 16,-4-7-16,2-2 0,1-1 0,-1 4 15,-1 2-15,-3 12 0,3 2 16,-2 6-16,1 5 15,1 13-15,1 0 16,-1-7-16,-2-5 0,0 10 16,-1 1-16,1 3 0,2-5 15,2-4-15,-1-4 16,0-7-16,0-7 0,2 4 0,2-1 16,0-4-16,0 0 0,1-4 0,-2-4 15,1-3-15,0 1 0,0-5 16,0-3-16,-1-5 0,-1-2 15,0-2-15,0-5 0,2-1 16,2-6-16,-3-6 0,2-3 16,-1-1-16,1 4 0,-1-1 0</inkml:trace>
  <inkml:trace contextRef="#ctx0" brushRef="#br0" timeOffset="12721.0224">4679 12998 0,'0'0'0,"0"0"32,0 0-32,0 0 15,29-19-15,-29 19 0,30-11 0,-10 6 0,3-1 16,4 0-16,3 1 0,12-1 15,2 2-15,-1-1 0,-5-1 0,16-1 16,5 2-16,-4 1 16,-2 2-16,16-3 0,1 0 15,-3 0-15,-3 3 0,11 0 0,0 1 16,-2 0-16,-4 1 0,14 1 16,2 2-16,-15-1 0,-8-1 15,30 2-15,-6-2 0,1 1 16,2 1-16,-3 2 0,-4 2 15,-13-3-15,-7 0 0,4 3 16,4 2-16,-3 1 0,-1 1 0,1-3 16,1-1-16,4 1 15,5 2-15,-5 0 0,-2 2 16,-4-3-16,-2-3 0,0 2 16,1 3-16,-2-1 0,-6 1 0,4-1 15,4-2-15,-13 1 16,-5 1-16,3-4 0,3-2 0,-3 2 15,-1 3-15,8-3 16,7-2-16,-3 1 0,-3 1 16,-16-4-16,-9-2 0,-1 1 15,2 0-15,1-1 0,-2-3 16,-2 0-16,-1 0 16,-2 2-16,-3 3 0,0-6 15,-1-1-15,-13-1 0,-1-1 0,-1 5 16,0 3-16,-2-2 0,0 1 15,-2 0-15,1-2 0,-1 1 16,1 2-16,-2 2 0,2 2 16,-1 1-16,0-2 0,-1 2 15,1 1-15,-2-1 0,0 1 0,0 3 16,0 3-16,-1-2 0,-1 3 16,0 1-16,0 2 0,-1 4 15,0 3-15,-1 4 16,-1 1-16,-1 11 15,-1 1-15,2-3 0,1-3 0,0 8 16,0 9-16,-1 2 0,-1-3 16,1 7-16,0 4 15,0-1-15,0-2 0,-1 8 16,1 0-16,1-4 0,1-1 16,0-9-16,-1-6 0,-1 3 15,1-2-15,-2-6 0,6-7 16,-6 2-16,1 1 15,0-2-15,1 3 0,-1-6 0,-1-1 16,1-4-16,0-7 16,0 1-16,1-1 0,-1-3 15,-1-4-15,-1 0 0,-2-3 16,-3-4-16,-6 0 0,-5-10 0,-5-5 16,6 2-16,4-1 0,3 3 15</inkml:trace>
  <inkml:trace contextRef="#ctx0" brushRef="#br0" timeOffset="13521.4732">4464 14476 0,'0'0'0,"0"0"0,0 0 15,0 0-15,0 0 0,23-11 16,-23 11-16,24-7 0,-24 7 16,33-7-16,-12 3 0,5 1 15,0 0-15,4-1 16,2 1-16,4 0 0,4 0 0,7 1 15,-2-1-15,12 0 0,6 0 16,1 1-16,3 2 16,15 0-16,-1 0 0,-6 0 0,-10-2 15,13 4-15,10-1 0,4 0 16,4-1-16,0 2 16,-1 1-16,32-2 0,-21 2 15,-4 0-15,-3 1 0,-13 0 16,-8-1-16,28 1 15,19 0-15,1 0 0,2-2 16,-26 6-16,-16 6 0,-1-3 16,-1-1-16,0-4 0,-1-1 0,2 3 15,-2 2-15,-8-1 0,-5 0 16,5 1-16,4-4 0,-4 4 16,-2 3-16,-6-4 0,-3-2 15,-5 2-15,-4 2 0,5-1 16,4 1-16,-11-4 0,-7-3 0,-1 4 31,1 2-31,-3-3 16,-1 3-16,-19-6 0,-12-2 0,-4-3 15,-4-3-15,-1 0 0,-2 4 0,3 0 16,-1 1-16,-2-1 16,0 0-16,0 0 0,-1-1 15,1 1-15,-4 4 16,2 0-16,-1 0 0,-5-2 15,-3-1-15,4-1 0,2 0 0,1 0 16</inkml:trace>
  <inkml:trace contextRef="#ctx0" brushRef="#br0" timeOffset="15887.9731">10289 13427 0,'0'0'0,"0"0"15,0 0 1,0 0 0,0 0-16,0 0 0,0 0 0,14 22 15,-14-22-15,4 23 0,-4-23 16,4 32-16,-4-14 0,-1 3 15,-3 3-15,1-1 0,0 1 0,-3 8 16,-1 1 0,1-2-16,-2-1 15,0-3-15,2-3 0,0-3 0,1-2 16,1-3-16,2-2 16,0-2-16,0-3 0,0-1 0,1-2 15,1-4-15,2-3 0,3-6 16,4-4-16,0-2 15,1-4-15,2-4 0,0 2 16,0-3-16,0-3 0,-1 2 16,0-1-16,3-6 0,0 0 15,0 2-15,1 2 0,-1 3 16,0 2-16,0 1 0,-2 1 0,0 3 16,-1 0-16,-1 3 0,-1 1 15,-2 2-15,0 3 16,0 2-16,0 1 15,-1 4-15,0 3 0,1 3 0,0 0 16,-1 2-16,1 0 0,-1 2 16,0 3-16,-2 4 15,0 3-15,-2 4 0,-1 1 16,-1 4-16,-1 2 16,0-1-16,0 0 0,1-2 15,1-1-15,2 3 16,3-2-16,-2-6 0,-1-4 15,0-2-15</inkml:trace>
  <inkml:trace contextRef="#ctx0" brushRef="#br0" timeOffset="16259.2352">11397 13347 0,'0'0'0,"0"0"0,0 0 0,0 0 15,0 0-15,-23 4 0,23-4 16,-25 9-16,25-9 16,-36 16-16,16-5 0,-2 1 0,-2 3 15,-7 6-15,1 2 16,4 2-16,2 4 0,4-2 0,3-2 15,3 8-15,4-1 16,3-2-16,4-3 0,7-1 0,7-2 16,3-3-16,1-3 0,4 1 15,3 1-15,3 0 0,4-1 16,0-4-16,-2-3 0,3 1 16,-5-5-16,2-3 15,1-4-15,-6-5 0,-3-5 0,-4 2 16,-4 1-1,-3 2-15</inkml:trace>
  <inkml:trace contextRef="#ctx0" brushRef="#br0" timeOffset="16438.1448">11117 13636 0,'0'0'0,"0"0"16,0 0-16,0 0 0,25 0 0,-25 0 15,45 1-15,-16 1 16,2-1-16,7 2 0,8 1 16,9 0-16,-3-1 15,-8-2-15,-8 0 0,-5 0 0</inkml:trace>
  <inkml:trace contextRef="#ctx0" brushRef="#br0" timeOffset="16739.0089">12133 13504 0,'0'0'16,"0"0"-16,0 0 0,0 0 15,-20 25-15,20-25 0,-23 24 16,11-7-16,0 0 0,1 4 15,0 1-15,0-1 0,1 1 16,-4 6-16,-2 2 16,1 1-16,0 1 15,2 0-15,4 1 0,1-3 16,1-2-16,1-1 0,0-4 0,5-5 16,3-2-16,0-3 15,-1-3-15,1-2 16</inkml:trace>
  <inkml:trace contextRef="#ctx0" brushRef="#br0" timeOffset="17004.5171">12122 13598 0,'0'0'0,"0"0"16,0 0-16,0 0 0,0 0 0,0 0 15,11 27-15,-11-27 16,13 29-16,-5-10 16,3 4-16,1 4 15,-1 1-15,0 0 16,0-1-16,0-1 0,-1-3 0,2 7 16,-1-3-16,-2-1 0,-1-2 15,0-4-15,0-3 0,-2-4 16,1-3-16,-1-2 15,-2-1-15,-1 0 0</inkml:trace>
  <inkml:trace contextRef="#ctx0" brushRef="#br0" timeOffset="17290.6938">12511 13651 0,'0'0'0,"0"0"16,0 0 0,0 0-16,-7 23 0,7-23 0,-8 22 0,8-22 15,-12 29-15,4-13 16,0 1-16,-3 2 0,-2 1 16,2-1-16,0-2 0,-2 4 0,0-1 15,1 0-15,1 0 0,2-2 16,1 0-16,1-1 0,0-3 15,3-3-15,0-2 0,6-8 16,4-6-16,-1 2 0,0-1 16,-2 1-16</inkml:trace>
  <inkml:trace contextRef="#ctx0" brushRef="#br0" timeOffset="17606.006">13129 13376 0,'0'0'0,"0"0"16,0 0-16,0 0 16,0 0-16,0 0 0,-4 31 0,4-31 15,-6 25-15,6-25 16,-13 32-16,4-14 0,-1 2 0,-1 0 15,0 1-15,0 2 16,0 1-16,1 0 0,0-2 16,-1 7-16,1 0 15,2-4-15,0-1 0,1-4 0,2-1 16,-1-4-16,2-1 0,1-4 16,0-3-16,1-4 0,0-4 15,0 1-15,0-1 16,2 1-16</inkml:trace>
  <inkml:trace contextRef="#ctx0" brushRef="#br0" timeOffset="17871.4141">12845 13369 0,'0'0'0,"0"0"0,0 0 0,0 0 15,0 0-15,15 31 16,-15-31-16,18 28 16,-7-9-1,2 3-15,4 1 0,-1-1 16,2-1-16,1-1 0,0 0 16,5 3-16,-3-5 15,-4-2-15,-2-3 0,-3-2 16</inkml:trace>
  <inkml:trace contextRef="#ctx0" brushRef="#br0" timeOffset="18072.6042">12762 13501 0,'0'0'0,"0"0"0,0 0 16,0 0-16,33-2 0,-33 2 15,39 1-15,-16 1 0,2 1 16,4 2-16,2 0 0,7 4 16,1 1-16,0 2 0,-1 0 15,1 2-15,-7-4 16,-7-1-16</inkml:trace>
  <inkml:trace contextRef="#ctx0" brushRef="#br0" timeOffset="23538.7536">4916 14091 0,'0'0'0,"8"-1"0,3 0 0,0-1 16,0 0-16,3-1 0,0 0 15,1 2-15,-1 1 0,2 1 16,-3-1-16,0 3 0,0 2 0,-2-1 15,-1 3-15,-1-1 16,-2-2-16,-1 0 0</inkml:trace>
  <inkml:trace contextRef="#ctx0" brushRef="#br0" timeOffset="24055.483">7241 14477 0,'0'0'0,"0"0"15,0 0-15,0 0 0,0 0 16,0 0-16,0 0 15,0 0-15,0 0 0,0 0 0,0 0 16,-3 21-16,3-21 16,0 0-16,-26 15 0,26-15 15,0 0-15,-23 10 0</inkml:trace>
  <inkml:trace contextRef="#ctx0" brushRef="#br0" timeOffset="24313.1589">7148 14512 0,'0'0'16,"0"0"-16,0 0 15,0 0-15,0 0 0,0 0 0,0 0 16,0 0-16,0 0 15,0 0-15,0 0 0,0 0 16,0 0-16,-17 17 16,17-17-16,0 0 15</inkml:trace>
  <inkml:trace contextRef="#ctx0" brushRef="#br0" timeOffset="24493.4023">7153 14547 0,'0'0'15,"0"0"-15,0 0 0,0 0 16,0 0-16,0 0 0,0 0 0,0 0 16,0 0-16,0 0 0,0 0 15,0 0-15,0 0 0,0 0 16,0 0-16,0 0 0</inkml:trace>
  <inkml:trace contextRef="#ctx0" brushRef="#br0" timeOffset="33771.8028">20932 5891 0,'0'0'15,"0"0"-15,0 0 0,0 0 16,0 0-16,28-12 0,-28 12 15,30-9-15,-10 6 0,7-2 16,6 1-16,5 0 16,4-1-16,15 0 0,2 2 15,8-1-15,4 0 16,13-1-16,-4 0 0,18 1 0,15-2 16,7 1-16,-7-2 0,13 3 0,-4-1 15,32 0-15,-7 3 16,1 0-16,2-3 0,-17 3 15,-13 2-15,7-2 16,3-3-16,-3 2 0,-2 0 16,-17 2-16,-11 1 0,17 0 15,10 3 1,17 1-16,11 0 0,-36-3 0,-24-2 16,-4 1-16,-1 3 0,-12-3 15,-9 0-15,3 0 0,1 0 16,-11-2-16,-9 1 0,1 0 15,0-4 1,3 0-16,2 1 0,-15 4 16,-11 0-16,-6 4 0,-4-3 15,-4 1-15,-1-2 0,-3 0 16,-2 0-16,-1 1 0,-2 0 0,0 1 16,-2 1-16,-1-1 15,-2 0-15,-1 1 0,0 2 16,0 1-16,-1 1 0,-2-1 15,-2 3-15,0-6 0,2 1 16,0-1-16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2T02:54:03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5837 1235 0,'0'0'0,"0"0"16,0 0-16,0 0 0,6-18 16,-6 18-1,0 0-15,11-22 0,-4 12 16,-4 1-16,2 0 0,-1-2 16,-1 0-16,0 1 0,-2 1 0,0 0 15,1 2-15,-4-1 16,1 1-1,-4-1-15,-1 2 0,-2 3 16,-1 3-16,-1 3 0,-1 2 0,0 0 16,-4 1-16,2 2 0,-1 2 15,-1 7-15,-1 2 0,1 0 16,2 1-16,0 0 0,2 0 16,1 1-16,3 2 0,-2-3 15,4 0-15,0-2 0,2-1 0,1-3 16,2-1-16,2-1 0,-1-4 15,2 0-15,1-2 16,1-2-16,4 1 0,1-7 16,5-3-16,1-1 0,-1-4 0,3-1 15,0-3-15,-3-1 0,1 1 16,8-8-16,1-1 0,-1 0 16,-1-2-16,-1 0 0,-1-3 15,-2 1-15,0-2 0,0-1 16,1-1-16,-1-2 0,-1 2 15,-3-1-15,2 1 0,-2 2 16,-4 3-16,1 0 0,-3 2 0,0 1 16,-2-1-16,-1 2 15,0 0-15,-2 3 0,2 2 0,-3 3 16,-2 2-16,0 3 16,1 2-1,-2 3-15,0 1 16,0 3-16,-4 5 0,1 0 0,-3 1 0,-1 6 15,-2 4-15,-3 0 0,0-1 16,-2 5-16,1 1 0,-1-1 16,1 2-16,-3 7 15,1 1-15,1-1 0,3-3 0,-1 3 16,-3 2-16,3 1 0,2-2 0,-3 1 16,-3-4-16,3-1 15,1-2-15,1-2 0,1 0 16,5-6-16,0 0 0,0-1 15,2 0-15,1-2 0,1-1 0,2 1 16,1-2-16,0-2 16,1 1-16,0-3 0,2-1 15,-1-3-15,-1 1 0,4-1 16,1 1-16,0-4 0,2-4 0,-1 1 16,-2 1-16,-2 0 0</inkml:trace>
  <inkml:trace contextRef="#ctx0" brushRef="#br0" timeOffset="216.3214">6302 1132 0,'0'0'0,"0"0"0,0 0 16,20-6-16,-10 6 0,4-1 0,5 0 15,0 0 1,2-1-16,1 2 16,6 0-16,2 0 0,-3 2 0,-6-1 15,-6 0-15,-2 0 0,-2 0 16,-1-1-16</inkml:trace>
  <inkml:trace contextRef="#ctx0" brushRef="#br0" timeOffset="402.7107">6203 1342 0,'0'0'0,"0"0"15,0 0-15,0 0 0,27-4 16,-27 4-16,29 0 0,-29 0 16,43-3-16,-19 0 0,1 1 15,-2-3-15,0 0 0,7 0 16,-2 0-16,-2 2 0,-7 0 0,-3 2 15</inkml:trace>
  <inkml:trace contextRef="#ctx0" brushRef="#br0" timeOffset="783.0671">6972 971 0,'0'0'0,"0"0"16,0 0-16,0 0 0,0 0 0,0 0 15,0 0-15,0 0 0,0 0 16,0 0-16,0 0 0,3 28 16,-3-28-16,-3 22 15,3-22-15,-7 31 0,2-12 0,1 0 16,0-1-16,-3 1 0,2-1 15,-1 0-15,2-1 0,-3 1 16,0-2-16,2 0 16,2 1-16,-3-1 0,2 0 15,1-6-15,1 0 0,0 1 16,0-4-16,1 0 0,0-1 0,0-1 16,-1-2-16,1 1 15,0-2-15,1 0 0,0-2 16,-2 3-16,2-3 0,-1 2 15,1-2-15,-3 0 0</inkml:trace>
  <inkml:trace contextRef="#ctx0" brushRef="#br0" timeOffset="2266.5392">3032 3239 0,'0'0'0,"0"0"15,0 0 1,0 0-16,0 0 0,31-8 15,-31 8-15,26-7 0,-26 7 16,30-3-16,-13 2 0,3-2 16,2 2-16,0 0 0,1 1 0,10 0 15,-1 1-15,1-1 16,4 1-16,1-1 0,5-1 16,3 1-16,1-1 15,6 2-15,-6 0 0,4-2 0,1-1 16,7 0-16,-2 1 0,1-4 15,1 2-15,-4-1 0,-2 4 16,7 0-16,2 0 0,-1-2 16,-5 0-16,17 1 15,4 1-15,-5-1 0,-6 0 0,-2-3 16,0 0-16,1 1 0,-2 3 16,30 0-16,-4 0 0,-13-3 15,-8-1-15,-1 1 0,-2 4 16,5-3-16,-1-2 0,7 1 47,4 1-47,8 1 0,7 0 0,-17 0 0,-8-1 0,7-1 0,8-2 15,-5 3-15,1 1 0,-3 1 0,0 0 16,0 0-16,-2-3 16,12 7-16,4-1 0,-12-3 0,-12-2 15,12 0-15,6-1 0,-10 3 16,-8 0-16,8 0 0,6-2 15,-9 2-15,-7 1 0,2-1 16,1-1-16,0 1 0,0 2 0,4 1 16,3 0-16,3 0 15,0 1-15,2-3 0,-1-2 16,18 5-16,12 2 0,-28-4 16,-17 1-16,8-1 15,5 0-15,-2-2 0,-1 2 0,-5-4 16,-4 2-16,-1 0 0,0 2 15,2 0-15,2-1 0,-13-2 16,-9-3-16,6 4 0,6-2 16,-5 4-16,-1 0 0,1-1 15,1-2-15,-9-1 0,-6 2 0,-4 0 16,-3 4-16,3-1 16,1 2-16,-2-4 15,-2 0-15,-6-1 0,-5-1 0,-2 0 16,-3 0-16,0 2 15,0 0 1,-10-1-16,2-1 0,-2 2 0,-2 1 16,-1-2-16,-2-1 0,0 0 15,-2 1-15,2-1 0,-2 1 0,2 1 16,-2-1-16,0 0 0,1 3 16,-1 3-16,-1 3 0,1-3 15,0-2-15,0 1 0</inkml:trace>
  <inkml:trace contextRef="#ctx0" brushRef="#br0" timeOffset="6900.4856">12161 3140 0,'0'0'0,"0"0"0,0 0 16,0 0-16,0 0 15,0 0-15,0 0 0,0 0 0,0 0 16,16-19-16,-16 19 0,0 0 16,0 0-16,33-11 15,-33 11-15,26-4 16,-9 1-16,0-1 0,1 4 0,2-2 15,2 0-15,0 2 16,0 0-16,3-3 0,4 3 16,6 0-16,-1 0 0,3 0 0,0 0 15,2 3-15,-1-3 0,13-3 16,2 3-16,-2 0 0,-2 0 0,11 0 16,-2 3-16,1-6 0,-1-1 15,12 2-15,-2 5 16,-3-3-16,-3 0 0,12-3 0,1 2 15,-6-3-15,-4 3 0,4 0 16,0 0-16,28-1 0,-7 2 16,-4-2-16,0 1 15,-10-1-15,-6 1 0,8-2 0,3 0 16,-6 2-16,-4 1 0,10 0 16,10 1-16,5-1 15,3-1-15,-12 0 16,-9 1-16,-4 2 0,-3 1 0,-9-3 15,-7 0-15,8-2 0,4 1 16,-10 1-16,-7 1 0,2 1 16,1-2-16,-5 0 0,-3 0 15,3 0-15,0 3 0,-6-3 0,-3 0 16,-2 1-16,1 1 16,-6-1-16,-3 3 0,2-4 15,0-2-15,-1 4 0,-1 0 0,-2-1 16,1 3-16,-4-3 0,-3 1 15,-10-1-15,1-1 16,5 1-16,4 0 16,-7 0-16,-2-1 0,-1 5 15,-2 0-15,-2-1 0,-3-1 16,0 1-16,0 0 0,-2 0 16,-1-1-16,-5-1 0,-5 1 15,-4-1-15,-5-2 16,4 2-16,1 0 0,4-2 0</inkml:trace>
  <inkml:trace contextRef="#ctx0" brushRef="#br0" timeOffset="7839.589">12185 3375 0,'0'0'0,"0"0"15,0 0-15,0 0 16,0 0-16,0 0 16,0 0-16,30-16 0,-30 16 15,25-8-15,-25 8 16,35-1-16,-10 1 16,1-1-16,3 0 0,-1 0 0,-2 0 15,9 1-15,2 0 0,-1-1 16,1 1-16,0-2 0,2 2 15,9-1-15,1-2 0,3 1 16,2 2-16,-4-2 0,0-2 0,11 3 16,0-1-16,0 0 0,-1 1 15,10 0-15,1 0 0,-4 1 16,-1 1-16,9-4 0,-1-1 16,-4 2-16,-4 2 0,5 3 15,5-1-15,22 0 0,-18-2 16,-1 2-16,1 0 0,-10 0 15,-5-1-15,8-5 0,4 0 16,-5 3-16,-5 4 0,2-3 16,0-1-16,-2 3 0,0 2 0,-2-2 15,-1 1-15,-6-1 0,-3-1 16,4 0-16,2 0 16,-2 3-16,-2 1 0,2-4 0,0-2 15,0 1-15,-2 1 0,4 2 16,3 2-16,-14 0 0,-7-1 15,-1-2-15,0 0 0,-2 0 16,-3 1-16,1-1 0,-1-1 16,-4 0-16,-2 0 0,-1 1 15,0 0-15,-1-2 0,-2-2 16,-10 2-16,0 0 0,0 0 16,0 2-16,-2 1 15,-2 0-15,-2-2 0,-1-1 16,-1 0-16,-1 0 0,-3 2 15,-1-2-15,0 1 0,-2-1 0,-2 0 16,1 3-16,-1-3 16,-3 3-16,-2 2 0,-2 1 0,1-2 15,2-1-15,0 1 16</inkml:trace>
  <inkml:trace contextRef="#ctx0" brushRef="#br0" timeOffset="29854.0782">5875 3280 0,'0'0'0,"0"0"0,0 0 15,0 0-15,-5-24 0,5 24 16,0 0-16,0 0 0,0 0 0,-5-17 16,5 17-16,0 0 0,0 0 15,0 0-15,0 0 16,0 0-16</inkml:trace>
  <inkml:trace contextRef="#ctx0" brushRef="#br0" timeOffset="30000.8779">5846 3322 0,'0'0'0,"0"0"0,0 0 0,0 0 16,0 0-16,0 0 0,0 0 16,-6 29-16,6-29 0,0 0 0</inkml:trace>
  <inkml:trace contextRef="#ctx0" brushRef="#br0" timeOffset="39221.9991">11130 6469 0,'0'0'0,"0"0"0,0 0 16,0 0-16,0 0 0,0-19 0,0 19 15,0 0-15,0 0 0,6-23 16,-6 23-16,0 0 0,12-15 16,-5 10-16,3-1 0,2 3 15,3 2-15,1-2 0,3 3 16,2 0-16,2 0 0,4 0 16,2 3-16,9-3 0,-2 3 15,4 1-15,3-3 0,10 2 0,0 0 16,3-2-16,3-1 0,8 0 15,-2 3-15,1-2 0,0 2 16,11 0-16,-1-2 0,1 2 16,0 0-16,7 1 0,-5 0 15,4-1-15,2 1 0,20 3 16,-17 0-16,-7 0 0,-4-3 16,-2 3-16,-1 4 0,1-4 15,0 0-15,-3-3 0,-3-1 16,5 1-16,3-1 15,-13 1-15,-10-3 0,-4 1 0,-4 1 0,5-2 16,2 2-16,-1-2 16,-1-1-16,-11 0 0,-5 0 0,-5 0 15,0 2-15,-3-1 0,-3 0 16,4 1-16,2-4 0,-5 1 16,-6 1-16,-3-1 0,-3 1 15,-6-2-15,1 1 0,1-2 16,2 3-16,-3 0 0,-1-3 0,-2 2 15,0 1-15,-2-3 0,0 3 16,0 0-16,-3 0 0,3 0 16,-1 0-16,-2 0 0,0 0 15,0 0-15,-4-3 0,0 2 16,2 1-16,0 0 0</inkml:trace>
  <inkml:trace contextRef="#ctx0" brushRef="#br0" timeOffset="39623.4727">13019 6287 0,'0'0'0,"0"0"16,0 0-16,0 0 0,0 0 0,0 0 16,0 0-16,0 0 0,0 0 15,0 0-15,24-4 16,-24 4-16,0 0 0,26 8 0,-26-8 16,16 6-16,-9-3 0,-2-1 15</inkml:trace>
  <inkml:trace contextRef="#ctx0" brushRef="#br0" timeOffset="40037.1683">14143 6419 0,'0'0'0,"0"0"16,0 0-16,0 0 0,0 0 0,0 0 15,0 0-15,0 0 0,0 0 16,0 0-16,0 0 15,0 0-15,0 0 0,-14 24 0</inkml:trace>
  <inkml:trace contextRef="#ctx0" brushRef="#br0" timeOffset="45135.8316">11588 8114 0,'0'0'16,"0"0"-1,0 0 1,34 4-16,-9 0 0,4 1 16,4 2-16,0 1 0,0 1 0,12 3 15,4 3-15,7-1 0,-3-1 0,13 2 16,1 3-16,3-1 0,2 0 15,1-2-15,2 1 0,6 1 16,-7 0-16,10 1 0,-4 0 16,0-6-16,-2-3 0,38 2 15,-6-2-15,-12 0 0,-8-1 0,1-4 16,-2 0-16,-3-5 16,-1-2-16,0-1 0,-1 0 15,-12 1-15,-8 2 0,7-4 16,7-2-16,-5-3 0,-4-1 0,0-4 15,1-1-15,-2 0 0,-1 0 16,-2-3-16,-1-3 16,-9 2-16,-6 1 0,1-9 0,1-4 15,-9-4-15,-6 0 0,-3 5 16,-1 0-16,-7 1 0,-3-2 16,-7-6-16,-3-4 0,-6 0 15,-3 1-15,-1-2 0,-4-1 16,-4 3-16,-5 1 0,-7-6 15,-3-5-15,-7 3 0,-7 5 16,-4-3-16,-5 0 0,2 8 0,2 7 16,-10-7-16,-5-5 15,-8-6-15,-5-1 0,-18 5 16,-10 3-16,-9 6 16,-4 0-16,5 8 15,5 6-15,2 1 0,1 7 0,7 3 16,3 3-16,-15 1 15,-10 0-15,20 0 0,11 0 0,-1 4 16,-3 2-16,-1 4 0,-1 2 0,1 9 16,3 1-16,5 2 0,3 0 15,-4 6-15,-4 11 16,18-8-16,11-4 0,-1 3 0,0-4 16,-3 4-16,0 4 0,-2 6 15,0 8-15,13-4 16,11-3-16,8-4 0,7-3 15,1-1-15,1-1 0,1 2 0,0 1 16,5 2-16,3-2 0,6 8 16,4 3-16,1-7 0,2-7 15,7 0-15,4-1 0,0 2 16,1 3-16,2-7 0,1-3 16,3 2-16,3-1 0,-7-4 15,7 3-15,1 1 16,2-1-16,0-3 0,2-2 15,1 0-15,1 1 0,-3-2 16,-3-1-16,1-1 0,0 0 16,-4-2-16,-1-1 0,-1-1 15,0 0-15,-3-1 0,-1-1 0,-1 0 16,0 1-16,-2-1 0,1 0 16,2-1-16,-1 0 0,-2-1 15,-4 0-15,-3-3 0</inkml:trace>
  <inkml:trace contextRef="#ctx0" brushRef="#br0" timeOffset="51483.6851">9501 8459 0,'0'0'0,"0"0"15,0 0-15,0 0 0,-5 31 16,5-31-16,-5 26 0,3-7 16,0 2-16,1 3 0,1 0 15,0 5-15,0 3 0,1 13 16,1 2-16,0 16 0,-1 4 16,2-1-16,0 0 0,0 20 15,1 5-15,-1 12 0,0-3 16,-2 31-16,-1 6 15,-1-17-15,0-11 0,-4 48 0,-2-11 16,1-17-16,3-11 0,1 24 16,1 16-16,0 3 15,0 3-15,3-21 0,1-15 16,-8 20-16,-6 17 16,2-23-16,1-15 0,0 6 0,-2 4 15,-1-7-15,-1-5 0,0 10 16,1 7-16,0 7 0,1 5 15,-4-1-15,-3-1 16,4 11-16,1 9 16,6 27-16,5 18 15,-1-22-15,-1-15 0,-2-18 16,0-15-16,-3-8 0,-2-3 16,1 0-16,1 6 15,1 5-15,4 3 0,0 0 16,1 2-16,2-8 15,0-6-15,1-1 0,4 1 16,6 1-16,4 2 0,12-1 16,9 0-1,-13-44-15,-6-29 0,-6-22 16</inkml:trace>
  <inkml:trace contextRef="#ctx0" brushRef="#br0" timeOffset="53017.5154">11083 9246 0,'0'0'0,"4"-12"16,0-5-1,1 2-15,0-4 16,0 1-16,-2-2 0,-2-5 15,-3-2-15,-2-1 16,-4 1-16,-1 4 0,-1 2 0,-6 0 16,-5 4-16,-1 5 0,-3 3 0,-3 4 15,-4 3 1,-1 5-16,-2 3 0,2 4 0,1 2 16,-4 6-16,1 1 0,0 5 15,2 3-15,6 0 0,4-1 0,-1 5 16,6 1-16,4 0 15,5-2-15,2 1 0,4 3 16,2-4-16,2-1 0,3-2 16,4-2-16,-1-7 0,3-2 0,7-3 15,4-1-15,-1-3 0,-2-1 16,1-6-16,1-4 0,3 1 16,4-1-16,0-5 0,2-2 15,-3-2-15,-1-1 0,0-3 16,1 0-16,-1-3 0,-2 0 0,-3-1 15,-3 0-15,0-1 16,-3 1-16,0-1 0,-3 1 0,-4 1 16,-1 0-16,-2 2 15,-1 2-15,0 4 0,-1-1 0,0 1 16,0 2-16,-1 2 16,-1 2-16,0 0 0,2 1 15,-2 3-15,-2 3 0,1 3 16,0 3-16,-1 1 0,-1 1 0,-1 2 15,1 1-15,0 1 0,-1-1 16,1 2-16,0 0 0,1 2 16,-1 1-16,1 1 15,0 0-15,0-1 0,0-2 0,1-1 16,1-1-16,0-1 0,0-3 16,2 0-16,1-2 0,0-5 15,2-4-15,-2 1 0,0-1 0,0 1 16</inkml:trace>
  <inkml:trace contextRef="#ctx0" brushRef="#br0" timeOffset="53533.8659">11302 9253 0,'0'0'0,"0"0"0,0 0 16,0 0-16,0 0 0,-3 22 15,3-22-15,-1 23 0,1-23 16,-3 31-16,2-15 0,-1 1 16,-1-1-16,-1-2 0,1 1 0,0-1 15,0 0-15,-1-1 16,2-1-16,0-1 0,0-1 16,1-1-16,-1-3 0,1 0 15,0-3-15,1 0 0,1-1 0,-1-2 16,1-4-16,2 1 0,0-3 15,1 0-15,3-4 0,0-1 16,0-2-16,1 0 0,1-1 16,0 0-16,1-1 15,1-1-15,0 0 0,3-2 0,0 2 16,0 3-16,-1 1 16,0 3-16,0 2 15,-2 1-15,-1 2 0,-1 2 0,-1 3 16,-1 1-16,0 4 0,-3-1 15,1 3-15,-2 1 16,1 2-16,-1 5 0,-1 0 0,-1 2 16,-1 0-16,0-1 15,0 1-15,0-3 0,-1 0 0,0-1 16,0-1-16,0-2 16,0-2-16,1-2 0,0-2 15,0-5-15,0 0 0,2-1 16,-1-4-16,0 1 0,0 1 15,0-1-15</inkml:trace>
  <inkml:trace contextRef="#ctx0" brushRef="#br0" timeOffset="53700.4721">11814 9168 0,'0'0'0,"0"0"0,0 0 15,0 0-15,31-12 16,-9 8-16,6-1 0,3 1 15,1 1-15,-2 1 0,-2 1 16,7 1-16,-1 1 0,2 2 16,-4 2-16,-5-1 0,-6-1 0,-4-1 15</inkml:trace>
  <inkml:trace contextRef="#ctx0" brushRef="#br0" timeOffset="53870.3189">11811 9402 0,'0'0'0,"0"0"15,35-6-15,-6 4 0,8-2 16,3 0-16,1 1 0,10-1 0,-3-1 16,-1 1-16,-8 1 15,-9 2-15</inkml:trace>
  <inkml:trace contextRef="#ctx0" brushRef="#br0" timeOffset="54484.1774">12540 9225 0,'0'0'0,"0"0"16,0 0-16,0 0 0,0 0 15,0 0-15,0 0 0,31-6 16,-31 6-16,30-3 0,-8 0 15,0 0-15,0 2 0,2 0 16,3 1-16,6 0 0,-1 0 0,-2 0 16,-3-2-16,-1 1 15,-1 0-15,-2-1 0,-2-2 16,-3 2-16,-4-2 0,-2 2 16</inkml:trace>
  <inkml:trace contextRef="#ctx0" brushRef="#br0" timeOffset="54784.0923">13168 8951 0,'0'0'0,"0"0"0,0 0 15,0 0-15,0 0 0,0 0 16,-8 32-16,8-32 0,-4 25 15,4-25-15,-7 36 0,3-17 16,-1 2-16,1 1 0,-2 3 16,1-1-16,0-2 0,-1 6 15,-1-1-15,1-1 0,0-1 16,1 0-16,-1-3 0,3-1 16,1-2-16,-1-2 0,1-3 15,1-3-15,1-2 0,2-2 0,3-2 16,-2-3-16,0 1 0,-1 0 15</inkml:trace>
  <inkml:trace contextRef="#ctx0" brushRef="#br0" timeOffset="55150.2495">13452 9056 0,'0'0'0,"0"0"16,0 0-16,0 0 15,30-10-15,-30 10 16,39 2-16,-18 1 0,-1 1 16,-1 1-16,0 1 0,-1 1 15,-3 2-15,2 2 0,-4 0 16,-5 1-16,-5 0 0,-3 1 16,-3-1-16,-5 1 0,-4-1 15,-4 1-15,-1 1 0,-3-1 16,-3 0-16,2 0 0,2-2 0,-2 3 15,2 0-15,4-3 0,3 0 16,2-3-16,1 0 0,4-2 16,1 1-16,4-1 15,4-2-15,8-2 0,6 0 16,2-1-16,0-2 0,6-1 16,4 1-16,0 0 0,-2-1 0,6-3 15,-1-5-15,-7 3 0,-3 0 16,-6 3-16</inkml:trace>
  <inkml:trace contextRef="#ctx0" brushRef="#br0" timeOffset="55367.2028">13956 9183 0,'0'0'0,"0"0"0,0 0 16,36-4-16,-36 4 0,38-1 0,-11 2 15,0 0-15,2-1 0,10 1 16,1 1-16,-2-1 0,-3 0 16,10 1-16,1 0 0,-6-1 15,-3 0-15,-6-1 0,-5-1 16,-5-2-16,-6-3 0,-1 3 16,-3-1-16,-2 1 0</inkml:trace>
  <inkml:trace contextRef="#ctx0" brushRef="#br0" timeOffset="55623.0671">14314 8997 0,'0'0'0,"0"0"15,0 0-15,0 0 0,0 0 0,-7 28 16,7-28-16,-5 28 0,5-28 15,-7 30-15,4-11 0,-1 1 16,1 0-16,0 3 0,-1 0 16,1-1-16,1-1 0,-1 6 15,-1 1-15,1-3 0,1-2 0,1-2 16,-1-2-16,1-3 16,1-3-16,0-3 0,0 0 0,0-3 15</inkml:trace>
  <inkml:trace contextRef="#ctx0" brushRef="#br0" timeOffset="56200.9805">14779 9008 0,'0'0'0,"0"0"15,0 0-15,0 0 0,0 0 0,0 0 16,0 0-16,3 30 0,-3-30 16,1 25-16,-1-25 15,-3 32-15,1-14 0,-1 2 0,-2-1 16,1 1-16,-1-1 0,0 0 16,-2-1-16,0 5 0,-1-1 0,1-2 15,2-1-15,-1-3 16,1-2-16,0-1 0,2-2 15,1-3-15,-1-2 0,2-3 16,1-3-16,1-4 0,2 1 16,0-3-16,0-1 0,2-1 15,0-3-15,2-2 0,1-1 16,0-4-16,2 2 0,2-2 16,2 1-16,0-1 0,0 1 0,1 1 15,-2-1-15,-1 2 0,-1 0 16,-1 2-16,0 0 0,0 2 15,0 3-15,-1 1 0,-2 1 16,0 2-16,0 3 0,-1 1 16,0 3-16,-1 2 0,2 3 0,-2 1 15,0 0-15,-3 2 16,-1 1-16,-1 3 0,-2 3 16,0-3-16,-2 2 0,1 0 15,-1 0-15,-1-1 0,2-2 0,0 0 16,0 0-16,1-3 0,0 0 15,0-2-15,0-3 0,0 0 16,2-1-16,3-6 0,2-5 16,-2 2-16,1 1 0,-1 0 15</inkml:trace>
  <inkml:trace contextRef="#ctx0" brushRef="#br0" timeOffset="56401.9537">15186 9133 0,'0'0'0,"0"0"0,0 0 16,0 0-16,23-9 0,-23 9 16,27 0-16,-11 0 0,2 0 15,2 2-15,1-1 0,-1-1 16,3 1-16,-1 1 16,1 0-16,2 0 0,-3 1 0,-2-3 15,-2-2-15,-4 0 0,-1-1 16,-2 0-16,-2 2 0,-1-2 0</inkml:trace>
  <inkml:trace contextRef="#ctx0" brushRef="#br0" timeOffset="56684.2781">15734 8992 0,'0'0'15,"0"0"-15,0 0 0,0 0 16,0 0-16,7 23 0,-7-23 0,3 26 16,-3-26-16,-1 31 15,0-12-15,0-1 0,-1 0 0,1 0 16,-1 3-16,0-2 0,0 3 16,0 6-16,-1 0 0,0-1 15,0-3-15,-1 0 0,0-2 16,0-1-16,-2-2 0,-1 0 15,-1-2-15,0-2 0,1-2 0,2-2 16</inkml:trace>
  <inkml:trace contextRef="#ctx0" brushRef="#br0" timeOffset="57485.7982">16352 8923 0,'0'0'15,"0"0"-15,0 0 0,0 0 16,0 0-16,0 0 0,0 0 15,32 15-15,-32-15 0,27 10 16,-10-2-16,0-1 0,2 0 0,4 4 16,5 2-1,0 1-15,1 2 16,4 2-16,-3-2 0,-1-2 0,-2-2 16,4 2-16,-3-3 0,-4-2 15,-2 0-15,-7-3 0,-1 0 0,-2 0 16,-1 1-16,-4-1 0,0-1 15,-4 0-15,0-2 0,-3 3 16,-1-2-16,-3 2 0,-1 1 16,-2-2-16,-2 1 0,-7 1 15,-5 1-15,-2-1 0,-2-1 16,-3 1-16,-3-1 16,-1 1-16,-1 3 0,0-3 15,1-1-15,-10 3 16,-1 0-16,3 0 0,3-1 15,1 1-15,3-2 0,2 1 16,3 2 0,0-2-16,2 1 15,5-2-15,3-2 0,4 0 0,3-1 16,5-2-16,5 1 0,1-3 0,-2 3 16,2-3-16</inkml:trace>
  <inkml:trace contextRef="#ctx0" brushRef="#br0" timeOffset="57801.1508">16779 9445 0,'0'0'0,"0"0"16,0 0-1,0 0-15,0 0 0,0 0 16,-23 8-16,23-8 15,-20 9-15,20-9 0,-34 15 16,14-8-16,-1 1 0,2-1 0,-1 1 16,-1 0-16,-1-2 15,-5 3-15,2-2 0,2 0 0,2 2 16,2-3-16,2 0 0,2 1 16,2-1-16,2-1 0,2-1 0,2-1 15,3-1 1,4-2-16,3 2 0,5-2 0,4-2 15,-1 1-15,-2 0 0,-1 0 0</inkml:trace>
  <inkml:trace contextRef="#ctx0" brushRef="#br0" timeOffset="58335.0032">17504 9238 0,'0'0'0,"0"0"0,0 0 16,0 0-16,0 0 0,0 0 16,0 0-16,0 0 0,0 0 0,0 0 15,0 0-15,0 0 0,-24 7 16,24-7-16,-22 10 0,22-10 15,-28 15-15,13-4 16,-1 2-16,2 1 0,-1-1 0,2 3 16,1-1-16,1 0 15,2-1-15,-1 4 0,3-1 16,1-2-16,3 1 0,3-1 16,3 0-16,2-1 0,-1-2 0,5-1 15,3-1 1,7 0-16,4-2 0,0-1 15,-1-1-15,3-2 0,4-3 16,-3-1-16,0-1 0,3-3 16,-3-2-16,3-1 15,3-3-15,-6 0 0,-3 0 16,-2-3-16,-2 0 16,-2 1-16,-3 1 0,-2-1 0,-2 0 15,-2-1-15,-2-1 0,0 1 0,-3-1 16,-2 2-16,-1 0 15,-4 1-15,-4-1 0,-4 1 16,-4 3-16,-2-2 0,-3 0 0,-9-2 16,-3 0-16,5 2 15,6 2-15,5 2 0</inkml:trace>
  <inkml:trace contextRef="#ctx0" brushRef="#br0" timeOffset="59400.9655">13198 10500 0,'0'0'0,"0"0"15,0 0-15,0 0 0,0 0 16,0 0-16,3 22 0,-3-22 16,0 0-16,3 34 0,-3-34 15,2 29-15,0-10 0,-2 1 16,0-1-16,-3 2 0,0 0 16,0 1-16,-1-1 0,0 7 15,0 1-15,0-4 0,2-4 0,-1 1 16,-1-5-16,1-2 15,0 2-15,0-5 0,-1 1 16,2-5-16,0-1 0,0-3 0,1-1 16,1-3-16,-3-3 0,2-1 15,0-4-15,0-1 0,0 1 16,1-2-16,0-1 0,1-3 16,1-1-16,4-6 0,3-1 15,-1 1-15,1 0 0,2 2 16,1-3-16,-1-1 0,0 1 15,0 0-15,0 1 0,1 2 16,-1 2-16,4-1 0,3 0 16,-1 4-16,2 0 0,-1 3 15,-1 1-15,-1 5 0,-2-1 0,2 2 16,-1 4-16,-3 1 0,1 2 16,2 3-16,0-2 15,-1 4-15,-1 2 0,-1 1 16,-1 7-16,-2-1 0,-2-2 0,0 4 15,-2 5-15,1 0 0,-2-2 16,-1 2-16,-3-1 0,-2-1 16,-1 1-16,0-4 0,-1 2 15,1 0-15,0-6 0,0 3 16,-2-1-16,1-3 0,-1-2 0,1-1 16,0 2-16,1-5 0,2-4 15,3 0-15,4-2 0,-2-1 16,0-1-16,-1 0 0</inkml:trace>
  <inkml:trace contextRef="#ctx0" brushRef="#br0" timeOffset="59835.8609">14402 10431 0,'0'0'0,"0"0"0,0 0 0,0 0 16,0 0-16,0 0 15,0 0-15,0 0 0,-24 11 16,24-11-16,-26 11 0,26-11 16,-33 14-16,14-7 0,1 3 0,-2-2 15,-1-1-15,1 0 0,1 0 16,-4 4-16,1-1 15,2-2-15,3 2 0,0-2 16,3 2-16,0-2 0,2 2 0,3 1 16,4-1-16,1-2 0,0 2 15,4-1-15,4 2 0,1-1 16,3 0-16,2-2 0,1 1 16,3-1-16,5 2 0,1-2 15,1-1-15,-3 3 0,0-5 0,2 2 16,1 2-16,0-1 15,0-1-15,-3 0 0,0 0 16,-2-3-16,-3 1 0,-4 1 0,-3-2 16,-2 2-16,-3-5 0,0 2 15,-1-3-15,1 4 0</inkml:trace>
  <inkml:trace contextRef="#ctx0" brushRef="#br0" timeOffset="60050.9956">13919 10921 0,'0'0'0,"0"0"0,0 0 15,0 0-15,0 0 0,23 14 16,-23-14-16,35 8 0,-14-2 0,4-2 16,1 3-16,2-1 15,0-1-15,11 2 0,1 3 16,-5-3-16,-3 0 0,3-2 15,-3 0-15,-5-3 0,-7 2 0,-2-1 16</inkml:trace>
  <inkml:trace contextRef="#ctx0" brushRef="#br0" timeOffset="60404.0724">14828 10557 0,'0'0'0,"0"0"0,0 0 15,0 0-15,0 0 0,0 0 0,0 25 16,0-25-16,-4 24 0,4-24 15,-5 28-15,0-10 0,1 1 16,-2 3-16,1 2 16,-1-2-16,1 3 0,0-1 15,1-2-15,-2 6 16,2 1-16,1-4 0,1-3 0,-1-2 16,1-5-16,0-1 0,1-3 15,0-4-15,0-3 0,1-4 16,3-4-16,-1 1 0,-1 3 15,-1 0-15</inkml:trace>
  <inkml:trace contextRef="#ctx0" brushRef="#br0" timeOffset="61017.6656">15175 10453 0,'0'0'15,"0"0"-15,0 0 0,25-1 0,-25 1 16,31 4-16,-31-4 0,37 9 16,-20-2-16,0 2 0,-2-1 15,-1 2-15,1 1 0,0 6 16,-3 1 0,-5 0-16,-5 4 0,-2-5 15,-2-2-15,-7-1 16,-5 0-16,-4-2 0,-2 1 15,2-5-15,0 2 0,0-2 16,2-2-16,0-2 0,2 0 0,0-1 16,-1-2-16,3 1 15,2-1-15,1-1 0,2-1 16,1-1-16,1 1 0,1 1 16,2-2-16,2 2 0,-1-1 0,5-2 15,5 2-15,0 1 0,1-2 16,2 1-16,1 2 0,2 1 15,-1-1-15,7 3 16,3 2-16,-2 1 16,-1 0-16,-2 3 0,-2-1 0,-3 1 15,-1 1-15,-1-1 0,-1 1 16,-2 3-16,-2-3 0,-4 2 16,-2-1-16,-3 2 0,-2 1 15,-4 2-15,-2-2 0,-4-1 16,-4 1-16,-1-1 0,-2-3 15,-2 2-15,-1-2 0,-6 3 16,2-3-16,2 0 0,2-3 16,3-1-16,2 0 0,4 0 15,1-4-15,3 3 0,1-2 0,3 0 16,1-3-16,3 2 0,1-3 16,2-3-16,3-2 0,0-1 15,0 2-15,-1 1 0</inkml:trace>
  <inkml:trace contextRef="#ctx0" brushRef="#br0" timeOffset="61179.5812">15870 10938 0,'0'0'0,"0"0"0,0 0 15,0 0-15,0 0 0,0 0 16,0 0-16,0 0 0,0 0 15,0 0-15,-14 22 16,14-22-16,0 0 0,-15 18 0</inkml:trace>
  <inkml:trace contextRef="#ctx0" brushRef="#br0" timeOffset="65668.2635">10422 11424 0,'0'0'16,"0"0"0,0 0-1,4 24-15,-4-24 0,7 44 16,-4-19-16,0-2 0,-1 1 0,-1 0 15,-2 1-15,0 8 0,0-1 16,-2-2-16,0 0 0,0-1 16,-1-2-16,0 3 0,1-5 15,-1-2-15,2-5 0,0-2 16,0-4-16,1-6 0,1 1 16,0-3-16,0-4 0,-3 0 0,3-3 15,0-3-15,2-3 16,0-3-16,0 0 0,2-2 0,3-3 15,0 0-15,-1-2 0,3 0 16,0-3-16,0 1 0,1 2 16,0-2-16,0-2 15,-1 3-15,0-1 0,3-1 0,2 1 16,-1 3-16,1 3 0,1 1 16,-2 2-16,-1 1 0,0 3 15,0 2-15,1 1 0,-2 5 16,0 0-16,0 5 0,2 1 15,-1 4-15,0 1 0,0 3 0,0 2 16,-1 0-16,0 2 0,-3 4 16,-3-1-16,-1 2 0,-3-3 15,-2 5-15,-3 3 16,1-4-16,0-2 0,-2 0 0,0-2 16,-1 0-16,2-2 15,0-4-15,-1-2 0,5-5 16,3-5-16,0-2 0,-1 2 0,0 0 15</inkml:trace>
  <inkml:trace contextRef="#ctx0" brushRef="#br0" timeOffset="66000.6611">11378 11542 0,'0'0'0,"0"0"15,0 0-15,0 0 0,0 0 0,0 0 16,0 0-16,0 0 16,0 0-16,-18 18 0,18-18 0,-17 17 15,17-17-15,-32 15 16,14-8-16,2 2 0,0-1 0,1 0 16,-1 1-16,1 0 0,-1 0 15,3-1-15,3 0 0,1 1 16,2 0-16,1 1 0,3 1 15,2-2-15,3-1 0,5 0 16,3 3-16,2-2 0,1 0 16,8 2-16,2-1 0,1-1 15,1 0-15,0-1 0,1-1 16,4 3-16,-2-1 0,-6-4 16,-3-3-16,-4 0 0,-3-2 0,-2 2 15</inkml:trace>
  <inkml:trace contextRef="#ctx0" brushRef="#br0" timeOffset="66217.633">11047 11911 0,'0'0'0,"0"0"16,0 0-16,0 0 0,36 15 15,-17-10-15,6 2 0,0 1 16,2 0-16,3 1 0,5 2 15,5 1-15,-2-1 0,-1 0 16,2 1-16,4-1 0,-4-3 16,-5-3-16,-3-4 0,-6 0 15,-4 0-15,-5 0 0</inkml:trace>
  <inkml:trace contextRef="#ctx0" brushRef="#br0" timeOffset="66517.9429">11881 11576 0,'0'0'0,"0"0"0,0 0 0,0 0 15,0 0-15,0 0 0,-3 27 16,3-27-16,-4 23 0,4-23 15,-4 32-15,2-12 0,0 1 16,-2 1-16,1 2 0,0-2 16,-1 0-16,1 5 0,1-1 0,0-2 15,-1 0-15,1-3 0,0-1 16,0-3-16,0-2 0,0-4 16,2-3-16,3-7 0,1-4 15,-1 0-15,1 0 0,-2 3 16</inkml:trace>
  <inkml:trace contextRef="#ctx0" brushRef="#br0" timeOffset="66836.1292">12205 11642 0,'0'0'0,"0"0"16,0 0-16,24-3 0,-24 3 15,27-4-15,-9 4 0,0 0 0,1 3 16,0-1-16,0 0 0,1 5 15,-2-2-15,-4 3 0,-1 0 16,-5 1-16,-2 0 0,-7-1 16,-6 0-16,-4 1 0,-3 2 0,-3 0 15,-1 0-15,-2-1 16,-2 0-16,1 0 0,2-1 16,1 1-16,3 0 0,3 0 15,2-1-15,3 0 0,3 0 0,6 0 16,5 2-16,4-4 0,3 0 15,9 0-15,8 0 16,0 1-16,0-1 0,10-1 0,2 0 16,-8-4-16,-6 1 0,-6-1 15</inkml:trace>
  <inkml:trace contextRef="#ctx0" brushRef="#br0" timeOffset="67500.5479">13920 11901 0,'0'0'0,"3"-8"15,2-3-15,-1-2 0,0 0 0,2-7 16,0 1-16,-1-2 0,1 1 16,-3-2-16,-1 1 0,-1 1 15,-1-1-15,-2 3 0,-2 0 16,-3 3-16,-1 0 0,-3 2 16,-2 2-16,-4 4 0,-2 4 15,-1 1-15,0 2 0,0 2 0,1 1 16,-6 5-16,-2 4 0,2 1 15,1 4-15,2 1 16,2 0-16,3 0 0,3 5 0,2-1 16,2 1-16,3 2 0,3-1 15,3-2-15,3-3 0,0-2 16,0-2-16,3-1 0,1 0 16,6-5-16,1 0 0,3-4 15,3-2-15,1-3 0,0-2 16,2-1-16,2 0 0,-2-4 15,-1-3-15,0-2 0,-1-4 16,-2 0-16,-2 2 0,-2-2 16,0 0-16,-3 1 15,-1-1-15,-3 5 0,0 2 0,-2 1 16,1 2-16,-3 1 0,-1 2 16,0 1-16,0 0 0,-2 2 15,1 3-15,0 2 0,0 1 16,0 1-16,0 1 0,-1 4 15,0 1-15,-1 6 0,-1 2 16,0 0-16,0 2 0,-1-4 0,1-3 16,1 3-16,0-2 15,0-1-15,1-2 0,0 0 0,0 0 16,0-3-16,0-2 0,3-2 16,3-2-16,-1-1 0,0-2 15,-2 1-15</inkml:trace>
  <inkml:trace contextRef="#ctx0" brushRef="#br0" timeOffset="68017.8107">14290 11940 0,'0'0'15,"0"0"-15,0 0 0,0 0 0,4 23 16,-4-23-16,0 22 0,0-22 15,0 25-15,-1-11 16,-2 2-16,1 0 0,0-1 16,0-2-16,0 2 0,1-3 0,-1-2 15,1 0-15,0-2 0,0-2 16,0 0-16,1-3 0,0-3 16,2 0-16,0-1 0,3-2 15,-1-3-15,2-1 0,-1-1 0,2-3 16,2-1-16,0-1 15,-1-1-15,1 1 0,0 0 16,2-5-16,0 1 0,1 0 16,1 2-16,0 0 15,-1 2-15,0 1 0,-1 2 0,-1 2 16,-1-1-16,-1 4 0,0 0 16,1 4-16,0 4 0,-1 1 15,-2 0-15,0 3 0,-1 2 16,0 0-16,-1 1 0,0 6 15,0 0-15,-3 2 0,0 1 16,-1 1-16,0 1 0,0 0 16,-1 0-16,0-1 0,0-1 15,-2-1-15,1-1 0,1-3 0,0 0 16,0-4-16,0 0 0,1-3 16,1-2-16,3-6 0,3-4 15,-2 1-15,0 0 0,-2 2 16</inkml:trace>
  <inkml:trace contextRef="#ctx0" brushRef="#br0" timeOffset="68367.4377">15291 11771 0,'0'0'15,"0"0"-15,0 0 0,0 0 0,0 0 16,0 0-16,0 0 0,0 0 16,-27 3-16,27-3 0,-27 0 15,27 0-15,-37 3 0,17-1 16,1 2-16,-1 1 0,0-1 0,0 1 16,0-1-16,0 2 15,2 1-15,-2 3 0,3-1 16,3 0-16,3 0 0,2 1 15,3 0-15,5 0 0,4 1 16,4 2-16,7 1 0,0 0 0,0-1 16,7 2-16,6 2 15,-2-2-15,-1-1 0,8 2 0,2-1 16,-6-3-16,-6-2 16,-4-2-16</inkml:trace>
  <inkml:trace contextRef="#ctx0" brushRef="#br0" timeOffset="68801.4783">15760 11849 0,'0'0'0,"0"0"0,0 0 16,0 0-16,0 0 0,0 0 0,0 0 15,-15 18-15,15-18 16,-15 21-16,15-21 16,-20 27-16,10-10 0,1 0 15,0 1-15,3-2 0,1 1 16,2-1-16,1-1 0,3 1 0,2 0 16,1-1-16,2 0 0,5 2 15,3-2-15,3-1 0,3-3 16,1-2-16,1-1 0,2-4 15,1-1-15,2-3 16,-1-2-16,-1-2 0,-3-3 0,3-1 16,-2-2-16,-2 0 15,-1-2 1,-6 2-16,-2-2 0,-3-1 16,-4 0-16,-5 0 0,-5 0 0,-6 0 15,-5 0-15,-5-1 0,-5 1 16,-10-1-16,-5 1 0,7 3 15,6 1-15,6 2 0</inkml:trace>
  <inkml:trace contextRef="#ctx0" brushRef="#br0" timeOffset="69684.3374">10514 12661 0,'0'0'0,"0"0"0,0 0 15,0 0 1,0 0-16,0 0 0,2 34 16,-2-34-16,0 40 0,1-20 15,0 0-15,0 2 0,-1 2 16,0-1-16,0 1 0,-1 6 0,1-1 16,-2-1-16,-2 0 0,1-3 15,0 0-15,1-4 0,-1-3 0,2-3 16,0-2-16,0-3 15,-1-2-15,0-5 16,-2-6-16,2-5 0,1-5 16,1 1-16,1-2 0,3-3 15,0-4-15,1-1 16,1 1-16,2-2 0,0 0 16,1 1-16,0 0 0,3-4 15,-1 1-15,1 1 0,3 1 0,-3 5 16,0 2-16,-1 5 15,-1 2-15,0 3 0,0 1 16,-1 5-16,-1 3 0,1 1 16,0 1-16,0 4 0,0 5 15,-2-1-15,1 3 0,-1 1 16,-2 2-16,0 0 0,-2-1 0,-2 6 16,-2 2-1,-1-8-15,0 0 0,-1 1 0,1-1 16,-1-2-16,0-2 0,0-8 15,1-4-15,2-2 0,-1-7 0,1 3 16,0 1-16,0 0 0</inkml:trace>
  <inkml:trace contextRef="#ctx0" brushRef="#br0" timeOffset="69850.973">11021 12746 0,'0'0'0,"0"0"16,0 0-16,24-3 0,-24 3 15,36-5-15,-12 3 0,-1 2 16,1 0-16,1 1 0,2 1 16,6 1-16,-1-1 0,-2 1 15,-2 1-15,-6-2 0,-4 0 0,-2-1 16,-3-1-16,-2 1 0</inkml:trace>
  <inkml:trace contextRef="#ctx0" brushRef="#br0" timeOffset="70017.3474">11049 13002 0,'0'0'16,"0"0"-16,0 0 0,0 0 0,0 0 15,23 12-15,-23-12 0,26 8 16,-26-8-16,34 9 0,-12-5 16,1-2-16,2 1 0,0-4 15,2-2-15,1 0 0,-4 0 0,-4 1 16</inkml:trace>
  <inkml:trace contextRef="#ctx0" brushRef="#br0" timeOffset="70300.6114">11739 12613 0,'0'0'16,"0"0"-16,0 0 0,-7 33 0,5-16 16,-1 4-1,-2 3-15,0 3 0,-1 2 0,-2 7 0,2-1 16,-1 2-16,1 2 0,-2 7 16,0-3-16,3-7 0,0-5 15,1-5-15,0 0 16,2-5-16,1-3 0,2-6 15,1-5-15,2-7 0,-1-3 0,-1 0 16,1 1-16,-3 2 0</inkml:trace>
  <inkml:trace contextRef="#ctx0" brushRef="#br0" timeOffset="70751.1527">12000 12607 0,'0'0'15,"0"0"-15,0 0 0,0 0 16,18 5-16,-6-3 0,3 3 16,0 0-16,-1 1 0,0 2 0,2 2 15,0 6-15,0 3 0,-4 2 16,-3 0-16,-5 0 0,-3 0 0,-3 0 16,-4 2-1,-1-4-15,-2-3 0,-7 0 0,-3-2 16,-3 3-16,2-2 0,1-2 15,1-3-15,3-1 0,2-2 0,1-3 16,2 0-16,2-1 0,2-1 16,3-2-16,1 0 0,2 0 15,2-3-15,5 0 0,3-4 16,4 2-16,4-1 0,1 1 16,5 1-16,0 2 15,2 1-15,1 1 0,-2 1 16,-2 2-16,-2 1 0,-3 1 0,-3 1 15,1 6-15,-3 2 16,-5 0-16,-3 1 0,-5 5 16,-3 5-16,-3-4 15,0-2-15,-5 5 0,-4-2 0,1 1 16,0 1-16,2-6 0,2-3 16,2-3-16,1-3 0,3-2 0</inkml:trace>
  <inkml:trace contextRef="#ctx0" brushRef="#br0" timeOffset="71404.3057">13891 12972 0,'0'0'16,"5"-6"-16,0-6 0,1-2 16,-1-1-16,1-9 15,-1-3-15,0 2 0,-2 2 0,-1-3 16,-1 1-16,-2 1 0,-3 1 16,-7 3-16,-6 3 15,-4 5-15,-4 4 16,6 5-16,2 2 0,-10 4 0,-3 4 15,3 3-15,0 1 0,2 5 16,1 3-16,0 3 0,3 1 0,-3 6 16,1-1-16,4 1 0,3 0 15,5-2-15,4-3 0,4 0 16,3-2-16,4 2 16,4 1-16,1-4 0,1-1 0,3-4 15,1-1-15,2-1 0,-1-3 16,5-4-16,3-1 0,-3-5 15,0-1-15,0-1 0,-2-1 16,2-3-16,0-2 0,0-4 0,1-1 16,0-2-16,-1-1 0,-4 0 15,0 0-15,-4-1 16,-1-1-16,-2 1 16,-2 1-16,0 2 0,-1 3 15,-2 2-15,-1 3 0,-3 5 16,0 0-16,0 0 0,1 2 15,-2 4-15,-1 2 0,0 1 16,0 2-16,-2 3 0,0 3 16,1 3-16,-1 2 0,1 2 15,0-1-15,-1-1 0,1 0 16,2-1-16,1 1 0,-1-3 16,0-1-16,0 0 0,0-3 15,2-5-15,1-3 0,2-4 16,2-3-16,-2-1 0,1 1 0,-2-1 15</inkml:trace>
  <inkml:trace contextRef="#ctx0" brushRef="#br0" timeOffset="71917.2031">14252 13079 0,'0'0'0,"0"0"15,0 0-15,0 0 0,0 0 0,0 32 16,0-32-16,0 26 0,0-12 16,0 1-16,-1 1 0,0-1 15,0 2-15,-3-2 0,1 0 16,0 1-16,-1-1 0,0 2 0,0-2 16,0-2-16,2-1 0,0-2 15,1-3-15,0-2 0,-1-1 16,2-4-16,3 0 0,-1-4 15,1-1-15,2-3 0,0-1 16,1-3-16,0-1 0,3-2 16,1-1-16,3-2 0,0 3 0,2-2 15,-1-1-15,0-1 16,1-3-16,-2 3 0,-1 0 16,0 2-16,-1 4 0,-1 0 15,-1 2-15,0 3 0,0-1 0,0 4 16,0 1-16,0 2 0,0 1 15,0 6-15,0 2 16,-2 4-16,1 4 0,-2 1 16,-1 1-16,-1-1 0,-1 0 0,-2 2 15,-1 0-15,-1 2 16,-1 0-16,-2-1 0,0 0 16,2-3-16,1-1 0,0-1 15,-2-3-15,2-1 0,0-2 16,-1-4-16,-1-5 0,0 1 15,1-1-15,0 1 0</inkml:trace>
  <inkml:trace contextRef="#ctx0" brushRef="#br0" timeOffset="72100.8935">14815 12957 0,'0'0'0,"0"0"0,0 0 0,40-8 16,-19 5-16,3 2 0,3 1 15,10 2-15,3 1 0,-3 2 16,-1 1-16,-5 0 0,-4-1 16,0-1-16,-6-2 0,-5-1 15,-3-1-15,-2 2 16</inkml:trace>
  <inkml:trace contextRef="#ctx0" brushRef="#br0" timeOffset="72250.6205">14930 13107 0,'0'0'0,"0"0"0,0 0 0,25 3 16,-25-3-16,32 7 0,-12-2 15,1 0-15,1 0 0,5 0 16,4 1 0,-5-2-16,-3 0 0,-2-1 0</inkml:trace>
  <inkml:trace contextRef="#ctx0" brushRef="#br0" timeOffset="73085.2012">15921 12971 0,'0'0'0,"0"0"16,0 0-1,0 0-15,0 0 0,0 0 16,0 0-16,0 0 0,0 0 0,0 0 16,0 0-16,-25 3 0,25-3 15,-26 11-15,26-11 0,-32 15 16,15-4-16,2 1 0,0 2 16,3 2-16,1 1 15,2 2-15,3 1 0,1-1 16,2-1-16,4 6 0,5 0 15,4-3-15,3-2 0,4-2 16,5 0-16,2-2 0,-1-1 0,8-1 16,1-2-16,0-3 0,-1-1 15,-1-4-15,1-4 16,-3-1-16,-3-1 0,-2-1 0,-1 0 16,-2-3-16,-1-4 0,-2 0 15,-2-2-15,-3 0 0,-3 0 16,-4-2-16,-2-1 15,-7-2-15,-3-2 0,-7-3 16,-4-1-16,-3 3 0,-2 2 0,-3 1 16,-1 0-16,-9-1 0,1 2 0,7 3 15,6 3-15,6 3 0</inkml:trace>
  <inkml:trace contextRef="#ctx0" brushRef="#br0" timeOffset="73968.1318">10493 13882 0,'0'0'0,"0"0"16,0 0-16,0 0 0,-6 28 16,6-28-16,-2 32 0,0-9 15,-1 6 1,0-1-16,-1 3 0,0-2 15,1-3-15,0 5 0,0-5 0,-2-4 16,1-1-16,0-3 16,2-4-16,0-2 0,1-2 0,-1-5 15,-1-5-15,1-3 16,0-2-16,3-7 16,1-5-16,2 0 0,0-2 0,2-2 15,1-3-15,2 1 0,0-2 16,2-5-16,0-1 0,2 2 15,3 1-15,-1 3 16,3 3-16,-3 3 0,0 3 0,-1 4 16,-1 2-16,-1 2 0,0 3 15,1 4-15,-1 4 16,-1 3-16,1 3 0,-1 0 16,0-1-16,0 5 0,0 3 15,-1 4-15,-1 2 16,-3 1-16,0 2 0,0 0 0,0-5 15,-2-1-15,1-1 0,-1-2 16,-1-5-16,4-6 0,3-5 16,-2-1-16,-1-5 0,0 2 15,-1 1-15,-2 0 0</inkml:trace>
  <inkml:trace contextRef="#ctx0" brushRef="#br0" timeOffset="74280.211">11282 13785 0,'0'0'15,"0"0"-15,0 0 0,31 8 16,-13-3-16,0 0 0,1-1 0,0 2 16,1 2-1,3 3-15,-1 1 0,-1 1 16,-1 1-16,-5-2 0,-4-1 0,-3 2 15,-4 1-15,-3-1 0,-2 2 16,-4 0-16,-4 1 0,-4 1 16,-5-2-16,-3 1 0,-2 0 15,-7 2-15,1-1 0,-3 1 16,-3 1-16,4-1 16,4-1-16,5-2 0,4-3 0,5-3 15,3-2-15,5-4 0,1-2 16,2-1-16,0 1 15,0 1-15</inkml:trace>
  <inkml:trace contextRef="#ctx0" brushRef="#br0" timeOffset="74484.7888">11615 14172 0,'0'0'0,"0"0"15,0 0-15,0 0 0,-20 17 16,20-17-16,-18 19 0,18-19 0,-21 22 15,5-8-15,-3 4 16,1-3-16,-1 2 0,-4 1 0,1 0 16,2-1-16,2 1 0,3-7 15,0 0-15,4-6 0,4-1 16,0-2-16,2 1 0,-1 0 16</inkml:trace>
  <inkml:trace contextRef="#ctx0" brushRef="#br0" timeOffset="74754.8267">12000 13935 0,'0'0'0,"0"0"15,0 0-15,0 0 0,-3 22 16,3-22-16,-6 32 0,2-13 15,-2 3-15,0-1 0,-2-1 0,-4 8 16,-1 0 0,0-1-16,2-1 0,0 2 0,-1-3 15,2-3-15,2 0 0,0 0 16,1-4-16,5-5 0,4-3 0,-1-6 16,0 3-1,1-3-15</inkml:trace>
  <inkml:trace contextRef="#ctx0" brushRef="#br0" timeOffset="75003.5565">12355 13983 0,'0'0'0,"0"0"0,0 0 0,-10 21 16,10-21-16,-9 21 0,4-7 15,0 1-15,1 0 0,0 3 0,0 1 16,1 5-16,1-1 0,2 0 16,2-2-16,2 1 0,4-2 15,4-1-15,5-1 0,0-4 16,3-1-16,3-4 0,5-4 16,5-3-16,0-6 0,-6 4 15,-5-3-15,-5 1 0</inkml:trace>
  <inkml:trace contextRef="#ctx0" brushRef="#br0" timeOffset="75184.2863">12654 14035 0,'0'0'0,"0"0"16,0 0-16,-15 20 0,15-20 15,-27 32-15,11-14 0,-2 7 16,0 7-1,2-3-15,0 2 0,-4 12 0,1 2 16,-1 1-16,4-8 0,3-9 16</inkml:trace>
  <inkml:trace contextRef="#ctx0" brushRef="#br0" timeOffset="75869.9928">14293 14278 0,'0'0'0,"5"-8"16,2-4-16,-1-2 16,1-4-16,-1 0 0,-1 0 0,-1-3 15,-1-1-15,-1 2 0,-1 1 16,-7 0-16,-5 4 0,-1 4 16,-2 4-16,-7 4 0,-5 3 15,-1 4-15,2 2 0,-9 7 16,-2 0-16,3 6 0,1 3 0,0 6 15,7 3-15,5-1 0,3-2 16,5 4-16,5 1 0,1-3 16,3-3-16,3 0 0,2 0 15,2-3-15,3-4 0,5-2 16,6-1-16,2-2 0,2-3 16,1-3-16,2-3 0,-2-3 15,1-1-15,0-3 0,2 0 16,-1-4-16,-3 0 0,1-6 0,1-6 15,-2 2-15,-2-1 0,-2-2 16,-2-1-16,-3 0 0,-1 0 16,-3 1-16,-1 0 0,-2 2 15,-2 2-15,-2 6 0,0 1 16,1 2-16,-2 3 16,-1-3-16,0 3 0,-3 3 0,0 5 15,-1 0-15,-2 4 0,2 3 16,-1-2-16,1 5 0,0 3 15,-3-1-15,-1 2 0,1 3 16,-2-1-16,2 2 0,2-1 0,-1 8 16,1-2-16,0-1 0,1-6 15,0-1-15,2-3 0,1-3 16,1-2-16,6-6 0,2-7 16,-1 0-16,-1 1 0,-2-1 15</inkml:trace>
  <inkml:trace contextRef="#ctx0" brushRef="#br0" timeOffset="76368.0011">14698 14544 0,'0'0'0,"0"0"0,0 0 15,0 0-15,0 0 0,0 23 16,0-23-16,-2 25 0,2-25 0,-3 31 15,0-14-15,-1-2 16,0 2-16,0-2 0,-2 2 0,1-2 16,-1 2-16,-1-1 0,1 1 15,1-5-15,2 0 0,1-7 16,0 1-16,-1-2 0,2 1 16,2-3-16,3-2 0,2-3 15,3-1-15,1-3 0,1-1 16,0-2-16,-1-1 0,7-3 0,1-4 15,3-2 1,2-3 0,-2 2-16,-1-1 0,-3 5 15,-3 2-15,-2 2 0,-2 2 0,-1 1 16,-1 2-16,-3 1 0,1 3 0,-2 1 16,0 2-16,-1 1 0,-1 2 15,-1 3-15,0 2 0,-1 2 16,0 4-16,-1 3 15,0 0-15,0 2 16,0-2-16,0 4 0,0 1 0,0-3 16,1 1-16,-2-2 0,2-3 15,0 0-15,2-3 0,1-4 16,2 0-16,1-2 0,-2 1 16,0-3-16</inkml:trace>
  <inkml:trace contextRef="#ctx0" brushRef="#br0" timeOffset="76751.2933">15355 14329 0,'0'0'0,"0"0"15,0 0-15,0 0 0,25 0 0,-25 0 16,37 11-16,-16-5 0,0 0 15,4 2-15,1 1 0,1 0 16,-2 1-16,7 5 0,0 1 16,-1 2-16,-1-1 0,-3 1 15,-2 0-15,1 1 16,-6 1-16,-5-2 0,-3-3 0,-5 2 16,-5-1-16,-3-5 15,-1 0-15,-7 1 0,-5-1 16,-1 0-16,1-1 0,-8 1 0,-3 0 15,-1 0-15,2-4 0,-1 4 16,-1-1-16,1 1 16,-1 0-16,3-1 0,3 1 15,3-2-15,0 0 0,6 1 0,4-6 16,3 1-16,5 1 0,9-5 16,7-1-16,-6 0 0,-1 0 0,-3 0 15</inkml:trace>
  <inkml:trace contextRef="#ctx0" brushRef="#br0" timeOffset="77200.5778">16254 14515 0,'0'0'0,"0"0"16,0 0-16,0 0 0,0 0 0,0 0 15,0 0-15,0 0 0,-24 18 16,24-18-16,-19 16 0,19-16 16,-19 23-16,8-8 0,-2 2 15,1-2-15,1 1 0,1 3 16,3 3-16,-1 3 0,4 0 0,1 0 16,4 1-16,3-2 0,1-2 15,4 2-15,3-2 16,-1-4-16,0 0 0,6 0 0,3-1 15,1-5-15,0-2 0,0-4 16,-1-2-16,0-4 0,0-2 0,2-3 16,1-5-16,-3 2 15,-1-3-15,-1-3 0,-2 0 0,-2 0 16,-1-1-16,-3-2 0,-2-1 16,-1 0-16,-3 0 0,-1-3 15,-3 2-15,-6-5 16,-3 0-16,-6-1 0,-5-1 15,0 4-15,1 4 0,-6-3 16,-6 3-16,6 4 16,4 0-16,4 6 0</inkml:trace>
  <inkml:trace contextRef="#ctx0" brushRef="#br0" timeOffset="77768.1796">10188 15082 0,'0'0'0,"0"0"16,0 0-16,0 0 0,0 0 0,0 0 16,0 0-16,0 0 15,0 0-15,0 0 0,0 0 16,15 23-16,-15-23 0,0 0 0,23 24 16,-23-24-16,21 12 0,-12-6 15,-2-2-15,1 0 0</inkml:trace>
  <inkml:trace contextRef="#ctx0" brushRef="#br0" timeOffset="77933.4654">9942 15637 0,'0'0'0,"0"0"16,0 0-16,0 0 0,0 0 15,19 14-15,-19-14 0,24 7 16,-24-7-16,27 4 0,-16-4 16,-1 2-16</inkml:trace>
  <inkml:trace contextRef="#ctx0" brushRef="#br0" timeOffset="78097.8585">10418 15848 0,'0'0'0,"0"0"0,0 0 15,23 10-15,-23-10 0,0 0 16,26 0-16,-26 0 0</inkml:trace>
  <inkml:trace contextRef="#ctx0" brushRef="#br0" timeOffset="78767.8907">11806 15308 0,'0'0'0,"0"0"0,0 0 16,0 0-16,-1-32 0,1 32 16,0-29-16,-1 15 0,0 0 0,-3-1 15,-1-2-15,-3-1 0,-1 0 16,-3 3-16,-2-2 0,-5 0 16,-2 3-16,-3 2 0,-5 1 15,2 4-15,0 0 0,-3 0 16,-3 4-16,-6 6 15,0 1-15,5 3 0,2 1 0,4 1 16,4 2-16,1 3 0,2 1 16,5 3-16,4 2 15,4 3-15,2 4 0,2-1 0,1-4 16,9 10-16,5 3 16,0-3-16,1 0 0,1 0 15,3 1-15,3 3 0,1 3 0,6-4 16,1-2-16,0 1 0,-2-4 0,7 9 15,2-1-15,-5-6 0,-5-2 16,-3-3-16,-2 0 0,-5-2 16,-3-4-16,-2-3 0,-2-4 15,-2-3-15,0-4 0,-5-1 16,-2-1-16,-4 0 0,-2-1 0,-7-3 16,-9-2-16,0-1 15,1 1-15,-4-1 0,-5-2 16,1 0-16,1-1 0,-3-2 15,2 0-15,1 0 0,1 1 0,1-3 16,2 0-16,5-1 0,3 3 16,4 0-16,1 1 15,5 0-15,0-1 0,2 0 0,3 0 16,2 0-16,2-1 0,7-2 16,5 1-16,-2 1 0,1 0 0,0 1 15,-2 0-15,-2 2 0</inkml:trace>
  <inkml:trace contextRef="#ctx0" brushRef="#br0" timeOffset="79071.0182">11975 15880 0,'0'0'0,"0"0"0,0 0 16,0 0-16,0 0 0,-8 25 15,8-25-15,-3 20 0,3-20 0,-8 23 16,1-8-16,1 2 16,-2 0-16,1 1 0,1 0 15,-1 2-15,1-3 0,-2 3 16,1 1-16,2-3 0,1-3 0,1-3 15,0-3-15,-1-2 0,1-5 16,2-6-16,1-5 0,0 1 16,0 1-16,0 1 0</inkml:trace>
  <inkml:trace contextRef="#ctx0" brushRef="#br0" timeOffset="79417.7934">12119 15736 0,'0'0'16,"0"0"-16,0 0 16,0 0-16,0 0 15,28 14-15,-28-14 0,23 10 16,-23-10-16,25 14 0,-13-8 0,1 1 16,-2 2-16,-2 0 0,-1 1 15,-1 1-15,-2 0 0,-1 3 0,-2-3 16,-3 2-16,-3-1 0,-2 1 15,-3-1-15,-1-1 0,-1 1 16,-2 2-16,2-1 0,1 1 16,1-2-16,1 0 0,1-2 15,1 1-15,2 0 0,0-3 16,3 0-16,1-2 0,2-2 16,3 3-16,1-3 0,6-1 15,3 1-15,1-2 0,2-1 0,9-6 16,2-4-16,-4 2 0,-4 3 15,-4-1-15</inkml:trace>
  <inkml:trace contextRef="#ctx0" brushRef="#br0" timeOffset="79650.8099">12716 15550 0,'0'0'0,"0"0"0,0 0 16,0 0-16,0 0 0,25-3 0,-25 3 15,42 0 1,-11 1-16,2 5 16,1 2-16,-2-2 0,-2 2 15,-5-2-15,-3-1 16,-2 1-16</inkml:trace>
  <inkml:trace contextRef="#ctx0" brushRef="#br0" timeOffset="79818.9333">12750 15815 0,'0'0'0,"0"0"0,0 0 0,0 0 15,0 0-15,24 4 0,-24-4 16,40 2-16,-17-1 0,6-1 15,5 0-15,2 0 0,3 0 16,11-3-16,-1-1 0,2-1 0,-9 2 16,-9 0-16</inkml:trace>
  <inkml:trace contextRef="#ctx0" brushRef="#br0" timeOffset="80267.7206">13897 15494 0,'0'0'0,"0"0"16,0 0-16,0 0 0,0 0 16,-1-25-16,1 25 0,-11-22 0,11 22 15,-19-21-15,6 10 0,-4 0 16,-3 1-16,-3 0 0,-2 2 16,-8-3-16,0 4 0,1 2 15,1 2-15,2 0 0,4 3 16,-2 1-16,5 5 0,5 1 15,2 1-15,5 3 0,5 3 16,4 0-16,4 0 0,7 5 16,6 5-16,5 5 0,0-1 0,5 1 15,2 3-15,-1-3 0,-3-2 16,1 6-16,-2 0 16,-5-2-16,-1-2 0,-4 3 15,-3 0-15,-6-5 0,-3-2 16,-5-2-16,-5-1 0,-3-5 0,-2-2 15,-7-4-15,-5-4 0,0 2 16,0-4-16,-6-1 16,-5 0-16,6-3 0,5-1 0,0-2 15,2-3-15,1 0 0,1-3 16,3 0-16,4 0 0,7-5 16,6-4-16,7-1 0,9-3 15,-6 7-15,-1 3 0,-1 0 0</inkml:trace>
  <inkml:trace contextRef="#ctx0" brushRef="#br0" timeOffset="80551.0714">13944 15989 0,'0'0'0,"0"0"0,0 0 16,0 0-16,-2 29 0,1-16 15,-1 1-15,-1 2 0,1 1 16,-1 2-16,-1 2 0,-3 4 16,0-1-16,0-1 0,-1 0 15,0-1-15,2-2 0,-1 0 16,0 1-16,1-4 0,0-2 16,2-3-16,0 0 15,1-4-15,1 0 0,1-3 0,2-2 0,2-7 16,4-3-16,0-7 0,1-4 15,-1 3-15,-2 2 0,1 3 16</inkml:trace>
  <inkml:trace contextRef="#ctx0" brushRef="#br0" timeOffset="81117.7703">14154 15933 0,'0'0'0,"0"0"15,0 0 1,28 9-16,-28-9 0,25 14 0,-25-14 0,21 18 16,-11-6-16,-2 1 15,0 1-15,-2 2 0,-2 1 16,-3 0-16,-2 2 0,-2-2 16,-2 1-16,-6 3 0,-3-1 15,-2-3-15,1-3 0,-1-1 16,-2 0-16,1-4 15,2-2-15,-1 1 0,1 0 16,3-4-16,2-1 0,2-1 0,3 0 16,-1 0-16,2 0 0,0 0 15,4-2-15,0 0 0,4 0 16,1 0-16,2 0 0,3 1 16,3 3-16,4-1 0,1 1 15,-1 0-15,-1 0 0,7 4 0,-1 1 16,0 2-16,0 1 0,-1 2 15,-2 0-15,0 2 0,-2 2 16,-3 2-16,-1 2 0,-1 2 16,-3-2-16,-3 0 0,-2-2 15,-3 0-15,-1-1 0,-5 0 16,-4 0-16,-4-2 0,-4-2 0,0-1 16,-1-1-16,-2-1 0,-1-1 15,-2-1-15,-2-1 0,0-2 16,3-2-16,0 0 0,0-1 15,-1-1-15,0 0 0,0-1 16,0 0-16,3-1 0,3 0 16,2-2-16,0 0 0,4-1 15,1 1-15,3-4 16,1-2-16,3 2 0,0 1 0,0 1 16</inkml:trace>
  <inkml:trace contextRef="#ctx0" brushRef="#br0" timeOffset="84386.9522">14683 15787 0,'0'0'0,"0"0"15,0 0-15,0 0 0,0 0 0,0 0 31,0 0-31,0 0 16,33-7-16,-33 7 0,37 0 16,-14 3-16,2-3 15,3 3-15,1-2 0,0 1 0,0-1 16,7 3-16,-1-1 0,-1-1 16,-5 0-16,-3-2 0,-5 0 15,-4 0-15,-2 0 0,-3 0 0</inkml:trace>
  <inkml:trace contextRef="#ctx0" brushRef="#br0" timeOffset="84568.2878">14618 16055 0,'0'0'0,"0"0"16,0 0-16,0 0 0,30 7 0,-30-7 15,35 0-15,-11 0 0,4-2 0,7 0 16,8 0-16,5-1 0,-9 1 16,-5-1-16</inkml:trace>
  <inkml:trace contextRef="#ctx0" brushRef="#br0" timeOffset="85817.5178">15673 16124 0,'0'0'0,"0"0"16,0 0-16,0 0 0,0 0 0,0 0 15,0 0-15,0 0 0,0 0 16,0 0-16,0 0 0,0 0 16,0 0-16,29-5 0,-29 5 15,25-4-15,-4 1 16,6 1-16,4-2 0,1-1 15,2 2-15,1-1 0,0 0 0,19-3 16,7 4 0,7-3-16,-5 2 0,11-1 0,-1 3 15,1-1-15,0 1 0,19-1 16,5 1-16,-15 0 0,-9 2 16,14 2-16,12 0 0,35-1 15,5-1 1,-6-1-16,-4 1 0,-4 0 15,-4 0-15,-28 3 0,-19 1 0,9-3 16,6-2-16,4-1 0,2 0 16,1 1-16,1 2 0,-10-1 15,-7 0-15,2-4 0,3-1 16,6 2-16,3 2 16,3-2-16,2-1 0,-19 2 0,-14-1 15,1 2-15,3-1 0,0-2 16,-1 0-16,-1 0 0,-2 1 15,-5 2-15,-5 1 0,1-2 16,1-3-16,-5-1 0,-2 3 0,-4-2 16,0 1-16,0 2 15,1 0-15,-7-2 0,-6-3 16,-1 2 0,0-1-16,-8 5 0,-7 3 0,-6-3 0,-3 0 15,-2-3-15,-1 2 16,-4 2-16,-2 0 0,-2 0 15,-3 0-15,-1-1 0,-3-3 16,-4 4-16,-3 0 0,5-1 16,1 1-16,3 0 0</inkml:trace>
  <inkml:trace contextRef="#ctx0" brushRef="#br0" timeOffset="86535.0655">17504 16533 0,'0'0'0,"0"0"16,0 0-16,0 0 0,24-22 15,-24 22-15,26-16 0,-11 9 16,0 1-16,5 0 0,3 0 15,1 1-15,-1 2 0,9 1 0,1 2 16,1 2-16,0 2 0,0 3 16,1 2-16,6 4 0,1 2 15,-2 3-15,-1 3 16,-6-1-16,-5-1 0,-1 5 0,-6-1 16,-7-2-16,-5-3 0,-8 0 15,-5 0-15,-6-1 0,-5-2 0,-4-2 16,-8 1-16,-2 0 0,-1-2 15,-12 2-15,-5-3 0,-1 0 16,-3-2-16,-2-1 0,-1 0 16,-7 2-16,3-2 15,7 1-15,6-2 0,10-5 16,7-2-16,8 1 0,7 1 16,6 0-16,6 1 15,4-1-15,1 0 0,7 3 16,4 3-16,4-1 0,5 0 15,5 0-15,3 0 0,2 0 0,2-3 16,7 3-16,0 1 0,-1 0 16,-1 0-16,4 1 0,-6-1 15,-5 0-15,-4-2 0,-4 0 16,-3-1-16,-7-1 0,0-2 16,-4 0-16,-3-1 0,-3-1 15,-1-1-15,-8-2 0,-4-3 16,0 1-16,2 1 15,0 1-15</inkml:trace>
  <inkml:trace contextRef="#ctx0" brushRef="#br0" timeOffset="87093.9721">16009 15097 0,'0'0'16,"0"0"-16,0 0 0,-25 0 15,25 0-15,-26 4 0,13 3 16,-2 0-16,1 1 0,-4 6 16,-2 3-16,-4 5 0,1 0 0,2 6 15,2 4-15,3 0 16,0 0-16,1 11 0,2 0 0,5 3 15,6 4-15,2-3 16,2-2-16,3 1 0,3-8 0,10 8 16,5 2-16,2-8 0,2-5 15,-7-9-15,-5-7 16,-4-3-16</inkml:trace>
  <inkml:trace contextRef="#ctx0" brushRef="#br0" timeOffset="87551.5982">18368 14787 0,'0'0'0,"0"0"16,24 0-16,-24 0 0,38 6 16,-16-4-16,3 4 0,8 5 15,0 1-15,0 7 0,0 1 16,4 10-16,-2 0 0,-2 5 15,-1-2-15,1 6 0,-5-3 0,-4 3 16,-5 3-16,-4 11 16,-5 9-16,-8-5 15,-5-3-15,-9 6 0,-4-6 16,-1-6-16,2-7 0,-9 2 16,-4-2-16,-1-5 0,0-3 15,2-4-15,3 0 0,1-4 16,0 3-16,1-6 0,1-1 15,7-10-15,4 0 0,3-4 16</inkml:trace>
  <inkml:trace contextRef="#ctx0" brushRef="#br0" timeOffset="89917.8937">16006 15433 0,'0'0'16,"0"0"-16,0 0 0,0 0 0,0 0 0,0 0 15,0 0-15,0 0 16,0 0-16,0 0 0,0 0 15,0 0-15,0 0 0,0 0 16,0 0-16,0 0 0,29 4 16,-29-4-16,28 7 0,-28-7 15,33 6-15,-16-3 16,2-1-16,-1 1 0,-1 1 0,1-1 16,0 0-16,-2 0 0,0-1 0,1 1 15,-1-1 1,-5-1-16,-1-1 0,-2-1 15,0-1-15,-1 2 0,-2-3 16,0 3-16</inkml:trace>
  <inkml:trace contextRef="#ctx0" brushRef="#br0" timeOffset="90251.5187">16490 15187 0,'0'0'15,"0"0"-15,0 0 16,0 0-16,0 31 0,0-31 16,0 23-16,0-23 0,0 31 0,0-12 15,0 4-15,-1 0 16,-1 4-1,-1 0-15,0 4 0,-1 4 0,0-3 16,-1-2-16,1 2 16,0-3-16,0 2 0,2 2 15,2-1-15,1-8 0,0-5 16,0-5-16,2-5 0,-2-1 16,0-1-16,0-2 0</inkml:trace>
  <inkml:trace contextRef="#ctx0" brushRef="#br0" timeOffset="90701.0214">16674 15248 0,'0'0'16,"0"0"-16,0 0 0,0 0 0,0 0 15,0 0-15,18-11 16,-18 11-16,0 0 0,33 2 0,-33-2 16,29 8-16,-16-4 0,-1 3 15,1 0-15,-1 0 0,1 4 0,-1-4 16,-1 1-16,-3 2 16,-2 1-16,-2-1 15,-2 1-15,-2 2 0,-2-1 16,-2-1-16,0 3 0,-4-3 15,-2 3-15,-3 0 0,0-4 16,-3 1-16,0-1 0,2-1 16,0 2-16,3-1 0,1-3 0,2 3 15,1-3-15,1 1 0,2-1 16,1-1-16,0-1 0,2 2 16,2-3-16,2 2 0,1-1 0,4-2 15,3 4-15,2-3 0,1 3 16,6-3-1,6 2 1,2-1-16,4 2 0,5-1 16,-5-2-16,-6-2 0,-3 0 0,-4 1 15</inkml:trace>
  <inkml:trace contextRef="#ctx0" brushRef="#br0" timeOffset="90984.2777">17329 15341 0,'0'0'0,"0"0"0,0 0 0,0 0 0,0 0 0,34-2 15,-34 2-15,31-2 0,-31 2 16,34-1-16,-13 1 15,0 1-15,0-1 0,0 0 16,0 0-16,-2 2 0,-1-1 0,7-1 16,3 0-16,-4-1 15,-1-1-15,-4 1 0,-3-5 0,-3 2 16,-2 1-16,-2-1 0</inkml:trace>
  <inkml:trace contextRef="#ctx0" brushRef="#br0" timeOffset="91217.6637">17573 15143 0,'0'0'16,"0"0"-1,0 0-15,-8 23 0,8-23 0,-7 31 16,4-14-16,-1 2 0,1 2 15,0-2-15,-1 5 0,1 5 16,2 0-16,0 0 0,1 2 16,1 0-16,1 2 0,3 0 0,1-1 15,0-8-15,-2-5 0,-1-1 16</inkml:trace>
  <inkml:trace contextRef="#ctx0" brushRef="#br0" timeOffset="91821.6724">18218 15166 0,'0'0'0,"0"0"0,0 0 16,0 0-16,0 0 0,0 0 15,0 0-15,0 0 0,0-19 16,0 19-16,0 0 0,0 0 0,-17 8 16,17-8-16,0 0 15,-20 24-15,20-24 0,-11 22 0,11-22 16,-12 29-1,5-5-15,2-2 16,0 3-16,2 0 0,2-3 16,0 6-16,0-3 0,2-3 0,1 2 15,1-5-15,2 2 0,0-3 0,2-1 16,1-2-16,0-5 0,4 1 16,3-4-16,-1-3 0,1 0 15,-1-1-15,-1-3 0,1-3 16,0 1-16,0-4 0,1-1 15,1-3-15,-1 1 0,0-1 16,-1-3-16,-2 2 0,-2-3 0,-1 1 16,-1-3-16,-2-2 0,0 3 15,-2-2-15,-1 2 0,0 0 16,-2-2-16,-1 2 16,-2-2-16,-2 3 0,0 0 0,-2-1 15,0 4-15,-4-2 0,-3 2 16,-2 0-16,1 0 15,-4 4-15,-3-1 16,-2 1-16,-1 1 0,3-1 16,3 3-16,3 0 0</inkml:trace>
  <inkml:trace contextRef="#ctx0" brushRef="#br0" timeOffset="92427.6807">15336 13567 0,'0'0'0,"0"0"0,0 0 16,0 0-16,0 0 0,0 0 15,0 0-15,0 0 0,0 0 0,8-24 16,-8 24-16,0 0 0</inkml:trace>
  <inkml:trace contextRef="#ctx0" brushRef="#br0" timeOffset="92605.7232">15337 13542 0,'0'0'0,"0"0"16,0 0-1,0 0-15,0 0 0,0 0 16,0 0-16,0 0 0,0 0 16,0 0-16</inkml:trace>
  <inkml:trace contextRef="#ctx0" brushRef="#br0" timeOffset="92763.2813">15371 13557 0,'0'0'0,"0"0"0,0 0 16,0 0-16,0 0 16,0 0-16,3 28 0,-3-28 0,0 0 15,20 22-15,-20-22 0,0 0 16</inkml:trace>
  <inkml:trace contextRef="#ctx0" brushRef="#br0" timeOffset="93853.7433">19501 15005 0,'0'0'0,"0"0"16,0 0-16,0 0 0,0 0 0,-14 25 15,7-15-15,0 1 0,1 3 16,-5 3-16,-2 2 16,-3-1-16,1 0 0,-7 9 0,0 0 15,1 1-15,0-1 0,-7 3 16,-1 2-16,4-4 15,2-2-15,3-2 0,2-5 0,3 2 16,2-6-16,2 2 0,2-3 16,1-3-16,2-1 0,0-6 15,2-1-15,0-5 0,2-2 0,0 1 16,0 1-16,1 0 0</inkml:trace>
  <inkml:trace contextRef="#ctx0" brushRef="#br0" timeOffset="94067.6489">19098 15054 0,'0'0'0,"0"0"16,0 0-16,0 0 0,18 18 16,-18-18-16,29 22 0,-13-8 15,1 0-15,2 8 0,0 0 16,2 3-16,1 2 15,5 3-15,-2 1 0,3 1 0,-4-6 0,-4-2 16,-3-6-16,-4-4 0</inkml:trace>
  <inkml:trace contextRef="#ctx0" brushRef="#br0" timeOffset="94420.256">19917 15065 0,'0'0'0,"0"0"0,0 0 16,0 0-16,0 0 0,0 0 0,5 25 15,-5-25-15,0 22 0,0-22 16,-2 35-16,1-17 0,0 4 16,-1-1-16,-2 3 0,1-1 15,0 2-15,-2 7 0,1-1 16,-2 2-16,1-1 0,-1 1 16,2-1-16,-3 6 0,1-8 15,-1 1-15,2-6 0,1 0 16,2-5-16,3-11 0,2-5 15,0-2-15,-3-2 0,2 3 16</inkml:trace>
  <inkml:trace contextRef="#ctx0" brushRef="#br0" timeOffset="95042.1365">20259 15040 0,'0'0'0,"0"0"16,0 0-16,23-3 0,-23 3 0,24 1 0,-24-1 15,29 9-15,-15-4 0,1 5 16,1 0-16,-1 4 0,1-3 0,1 7 16,-1 0-16,-4 1 0,-2 1 15,-3 2-15,-4-1 16,-3-3-16,-2 0 0,-4-4 0,-3-3 15,-1 0-15,0-4 0,-2 0 16,-1 0-16,-2-3 0,-2 0 16,-1-1-16,1 0 0,1-2 15,2 1-15,2-2 0,1 0 16,2 0-16,1 0 16,2 0-16,0 0 0,2 0 15,0 0-15,4 0 0,0 0 0,0 0 16,0 1-16,4 2 0,1-2 15,2 2-15,1 0 0,0 1 16,1 0-16,0 3 0,0-3 0,0 5 16,0-1-1,-1 3-15,0 3 0,-1-3 0,-2 2 16,0-1-16,-2 5 16,-2-5-16,0 2 0,-3 4 0,-2 0 15,-2 0-15,-2-1 0,-3-2 16,-3-1-16,1 0 0,1-3 15,-2 0-15,1 0 0,-1-1 16,-1-3-16,0 1 0,-2-1 16,2-1-16,1-2 0,0 0 15,2 0-15,1 2 0,2-2 0,2-1 16,0 0-16,2-2 16,0 2-16,2-2 0,1 1 15,2-2-15,-3-2 0,5-3 0,0-2 16,0 1-16,-1 1 0,0-1 15</inkml:trace>
  <inkml:trace contextRef="#ctx0" brushRef="#br0" timeOffset="107449.203">4110 13457 0,'0'0'0,"0"0"0,0 0 16,0 0-16,0 0 0,0 0 15,0 0-15,0 0 0,0 0 0,0 0 16,0 0 0,0 0-16,0 0 0,0 0 15</inkml:trace>
  <inkml:trace contextRef="#ctx0" brushRef="#br0" timeOffset="107652.5413">4019 13475 0,'0'0'0,"0"0"16,0 0-16,0 0 15,0 0-15,16 18 0,-16-18 16,0 0-16,0 0 0,0 0 16,0 0-16,-6-25 15,0 3 1,1 3-16,5 19 0,-10-31 15</inkml:trace>
  <inkml:trace contextRef="#ctx0" brushRef="#br0" timeOffset="129753.7939">3504 1042 0,'0'0'0,"0"0"0,0 0 0,0 0 0,18-19 16,-18 19-16,11-20 0,-5 8 15,-1-1-15,2-2 16,1 2-16,-1-2 0,1 0 0,3-6 15,0 2-15,0-2 0,0 0 16,-2 1-16,-4 0 0,0 2 16,-3 1-16,-1 0 0,-2 1 15,-1-1-15,1 4 0,-6 0 16,-1 3-16,1 0 0,-2 2 0,-4 3 16,-3 0-16,-1 3 0,0 2 15,0 2-15,-1 3 0,-1 1 16,0 3-16,-3 4 0,-1 5 15,1 1-15,0 0 0,-6 8 16,3 0-16,2 0 0,2-1 0,1 2 16,1 0-16,2-2 0,2 2 15,0 0-15,5-1 0,1-6 16,2 0-16,5-4 0,2 1 16,2-2-16,0-2 0,3-5 15,4-2-15,1-3 0,2 1 16,-1-5-16,3-2 15,3 0-15,2 1 0,3-3 0,3-3 16,-2-2-16,-1 0 0,2-4 16,3-3-16,-2 1 0,1 0 15,-3 1-15,-1-4 0,-2 3 16,-2 1-16,5-3 0,-5 0 16,-4 4-16,1-2 0,-4 1 15,1-2-15,-2 5 0,-1 1 0,-3 0 16,0-1-16,-2 2 0,-1 1 15,0 2-15,0 2 0,-1 1 16,-2 0-16,0 3 0,2-2 16,-2 2-16,0 4 0,-2-1 15,2 0-15,-3 3 0,0 0 0,-2 2 16,1 2-16,-3 1 16,1 1-16,-2 1 0,0 3 0,-1 3 15,1-4-15,0 2 0,1-1 16,1 1-16,0-2 0,0 1 15,-1-1-15,1-1 0,1-1 16,1-2-16,0 0 0,1-2 16,-1 2-16,0-4 0,3 0 0,-1-3 15,1 0-15,1-1 16,-2 2-16,2-2 0,2-1 16,1-2-16,2-1 0,-1-1 0,-1 2 15,-2-2-15</inkml:trace>
  <inkml:trace contextRef="#ctx0" brushRef="#br0" timeOffset="130034.906">3785 1026 0,'0'0'0,"0"0"0,0 0 15,0 0-15,0 0 0,0 0 0,-16 21 16,16-21-16,-10 18 0,10-18 15,-14 27-15,6-14 0,2 2 0,-3-2 16,-1 2-16,0-2 0,2-1 16,0 0-16,-2 1 0,2-3 15,1-1-15,-2 0 0,3-4 16,0 2-16,2-1 0,0-1 16,1-1-16,1 1 15,0-1-15,1-2 0,1 1 0,0-3 16,0 0-16,1-3 0,-1 3 15,0 0-15</inkml:trace>
  <inkml:trace contextRef="#ctx0" brushRef="#br0" timeOffset="131568.703">5515 787 0,'0'0'16,"0"0"-16,0 0 0,0 0 15,0 0-15,0 0 0,31 7 16,-31-7-16,31 8 0,-31-8 0,35 14 16,-13-6-16,2 1 0,2 2 15,0 0-15,11 4 0,4 2 16,1-1-16,0 1 16,10 2-16,0 1 0,2-1 0,1 2 15,9 1-15,-3 1 0,-2-2 0,-2 0 16,12-2-16,-2-3 0,-1 0 15,-4 0 1,7 1-16,6 2 0,-5-3 0,-14-2 16,22 5-16,-7-1 0,-18-5 15,-10-3-15,-4 3 16,-2 0-16,-4-5 16,-3-4-16,-10 3 0,-7-3 0,-9-1 0,1 1 15,-2-4-15,-1 0 16,-1 2-16,1 3 0,-6-3 15,-1 0-15,-2-1 0,-2-1 0,-5-1 16,-7 0-16,8 1 0,3-1 16,0 1-16</inkml:trace>
  <inkml:trace contextRef="#ctx0" brushRef="#br0" timeOffset="131985.4012">5679 1375 0,'0'0'0,"0"0"0,0 0 15,22 7-15,-22-7 0,27 10 0,-8-3 16,4 0-16,2 1 0,9 4 16,5-1-16,-1 1 0,3-3 15,12 4-15,-2 1 0,-3-3 16,-1-1-16,0 1 0,-2-2 16,-3 0-16,-3-2 0,-4 2 15,-2-2-15,-5-2 0,-3-1 0,-4-1 16,-3 1-16,-2-2 0,1 0 15,-4 1-15,-2-1 0,-4 0 16,-3-1-16,0 1 0,1-2 16,-3 1-16,-2-1 0,-3 3 15,-5 0-15,-5-2 0,1-2 0,-1 1 16,4 0-16,1 0 0</inkml:trace>
  <inkml:trace contextRef="#ctx0" brushRef="#br0" timeOffset="136218.3014">4474 695 0,'0'0'0,"0"0"0,0 0 15,0 0-15,0 0 0,0 0 16,0 0-16,0 0 0,0 0 0,0 0 16,0 0-1,0 0-15,0 0 0,0 0 0,-19 21 16,19-21-16,-17 12 0,17-12 16,-24 16-16,24-16 15,-35 19-15,14-10 0,0-1 0,0 2 16,-1 1-16,-6 1 0,2-2 15,2 1-15,1 1 0,3-4 16,2-2-16,3 0 0,1 2 16,2-2-16,1 0 0,2 0 0,3-3 15,-3 1-15,2 0 16,2-2-16,2-1 0,3-1 0,-2 3 16,0-1-16,2 1 0,0 0 0,0 1 15,2-1-15,0 1 16,1 0-16,2-1 0,0 1 0,3 0 15,1-1-15,0 2 16,2-1-16,1 1 0,1 0 0,-4 0 16,4 2-16,-1-1 0,1 0 15,-2-1-15,1-1 0,2 1 16,0 2-16,-2-2 0,1-1 16,-3 0-16,2 0 15,-2 2-15,0-2 0,-1-2 16,0 0-16,-2 2 0,0-2 15,1 2-15,-4-3 0,2 2 0,-3-1 16,0 1-16,1 0 0,-2 0 16,-1 0-16,-1 2 15,0-1-15,0-1 0,0 1 0</inkml:trace>
  <inkml:trace contextRef="#ctx0" brushRef="#br0" timeOffset="137170.6102">4872 711 0,'0'0'0,"0"0"0,0 0 15,0 0-15,0 0 0,0 0 16,0 0-16,0 0 0,0 0 16,0 0-16,0 0 0,0 0 15,0 0-15,1-23 0,-1 23 16,0 0-16,0 0 0,0 0 0,0 0 16,0 0-16,0 0 0,0 0 15,-29 7-15,29-7 0,0 0 16,-26 13-16,26-13 0,0 0 15,-22 15-15,22-15 0,-19 14 16,10-9-16,2 2 0,-1 1 16,0 0-16,0 0 0,1 2 0,0-2 15,0-1-15,2 2 16,-4 0-16,1 0 0,1 1 0,0 1 16,3 1-1,-4 0-15,0 1 0,2-1 16,2 1-16,0-2 0,2 0 0,-1 1 15,3 0-15,-2-1 0,1-2 16,1 2-16,0-4 16,1 2-16,1 0 0,-2-2 0,3 2 15,0-2-15,0-2 0,4-1 16,-1 1-16,0-1 0,1 0 16,3-2-16,-1 1 0,1-3 15,0 2-15,1-1 0,-1 0 16,2-1-16,-2-1 0,2-2 15,2 3-15,-2-4 0,-1 0 0,0 0 16,0 0-16,0-1 0,0 1 16,0-1-16,0-1 15,1 0-15,0-1 0,4-2 16,-4-1-16,-2 3 0,0-1 0,2-2 16,-2 1-1,0-4-15,0-1 16,-2 0-16,-2 1 0,1 2 0,-4 1 15,1 1-15,0 0 0,-1 0 0,-1-1 16,0 0-16,-1 0 0,-1 2 16,-1-1-16,0 2 0,0 1 15,-1-2-15,0-1 0,-1-1 16,-2 2-16,1-1 0,-5 2 16,0 2-16,-1 0 0,0 0 15,-3-2-15,1 1 0,0 4 0,-2-1 16,-2 3-16,-2 1 15,-1 3-15,0 1 0,0 0 0,4-2 16</inkml:trace>
  <inkml:trace contextRef="#ctx0" brushRef="#br0" timeOffset="168885.3636">19903 2035 0,'0'0'16,"0"0"-16,0 0 0,6-18 15,-6 18-15,4-20 0,0 8 16,-1-2-16,0 2 0,0-1 16,-1-2-16,0 2 0,0-2 0,-1 1 15,0-1-15,-1 2 0,0 1 16,-2-3-16,0 1 0,-2 4 15,-2 3-15,-4-3 0,-3 2 16,2 4-16,-2 1 0,-5 0 16,0 2-16,-3 1 0,-1 4 15,-3 3-15,-3 3 0,3 1 16,2 4-16,-5 3 16,-1 4-16,-7 9 0,2 1 0,5-3 15,5-4-15,0 3 0,1 2 16,0 1-16,4-6 0,6 3 15,3-3-15,3-6 0,3-1 16,2-1-16,5-3 0,0-6 16,3-1-16,1-3 0,3 0 15,2-2-15,2-1 0,3-2 16,4-2-16,-1-4 0,0 0 0,2-4 16,3 0-16,1-2 0,-1 1 15,0-2-15,1-4 16,-4 3-16,-1-2 0,4-1 15,0 0-15,-1 4 0,-3-1 0,-3 1 16,0 0-16,-4 4 0,-2 2 16,-3 0-16,-2-2 0,-2 4 0,0 5 15,-2-3-15,-1 1 0,-2 3 16,2-4-16,0 8 0,-2 0 16,0 3-16,0 0 0,-3 3 15,0-1-15,-1 3 0,-1 0 16,-1 2-16,-3 0 0,-1 1 15,-1-1-15,0 0 0,0 1 16,1 2-16,1-2 0,0-1 16,0 3-16,2-3 0,0 1 15,2-3-15,-1 1 0,3-2 16,2-1-16,3-3 0,3-2 16,0 2-16,-1-4 0,-1 1 15</inkml:trace>
  <inkml:trace contextRef="#ctx0" brushRef="#br0" timeOffset="169052.0718">20232 2135 0,'0'0'0,"0"0"0,0 0 16,0 0-16,0 0 16,-13 21-16,13-21 15,-23 32-15,8-11 0,1 1 16,0 3-16,-2 4 0,1-1 15,-3 5-15,4-6 0,2-4 16</inkml:trace>
  <inkml:trace contextRef="#ctx0" brushRef="#br0" timeOffset="170435.9387">20418 1959 0,'0'0'0,"0"0"0,0 0 16,0 0-16,0 0 0,11-17 0,-11 17 15,0 0-15,26-13 0,-26 13 16,29-5-16,-12 3 0,2 0 16,3 0-16,3 1 0,1 1 15,-2 0-15,10 0 16,1 1-16,-3-1 0,-3 0 0,4 0 16,-3 0-16,-1 2 0,-2-1 0,-1 0 15,-2 1-15,-3 1 16,-2-2-16,-4 0 0,-1 1 0,-5-2 15,-1-3-15,-3-1 0,1 4 16,-2-3-16</inkml:trace>
  <inkml:trace contextRef="#ctx0" brushRef="#br0" timeOffset="170685.8471">20838 1774 0,'0'0'16,"0"0"-16,0 0 0,0 0 0,0 0 16,0 0-16,0 0 0,-20 21 15,20-21-15,-14 18 0,14-18 16,-13 29-16,5-15 0,1 1 16,-1 2-16,0 1 0,1 0 15,-2 3-15,0-3 0,0 4 16,-1-3-16,-2 8 0,1-4 15,2 1-15,2-2 0,0-2 16,1-5-16,2-1 0</inkml:trace>
  <inkml:trace contextRef="#ctx0" brushRef="#br0" timeOffset="171337.541">21743 1508 0,'0'0'0,"0"0"16,0 0 0,0 0-16,0 0 15,0 0-15,0 0 0,0 0 0,-20 25 16,20-25-16,-21 23 0,5-5 15,-5 3-15,-3 6 16,-1 1-16,1 0 0,0-3 0,-7 11 16,0 2-16,-1 2 0,4-1 15,1 0-15,0-3 16,3 0-16,2-6 0,-1 5 16,4-1-16,4-7 0,2 0 15,5-5-15,2-1 0,3-3 0,3-1 16,2-5-16,2-1 0,2-2 15,1-3-15,4 0 0,3-5 16,0-2-16,2 1 0,-1-6 16,1 1-16,0-2 0,1 0 15,0-3-15,2-1 0,-2 0 16,-2-3-16,-2-1 0,-1-3 16,-2 1-16,-2 2 0,-2 2 15,-3 1-15,-1 2 0,-2 0 0,-2 3 16,-3 1-1,-3-3-15,-5 2 0,-1 2 0,-2 2 16,-1-1-16,0 1 0,1 6 16,-2-2-16,2 5 0,-1-2 0,1 0 15,2 0-15,3-1 0</inkml:trace>
  <inkml:trace contextRef="#ctx0" brushRef="#br0" timeOffset="172118.9047">22135 1953 0,'0'0'0,"0"0"15,0 0-15,0 0 0,0 0 16,0-22-16,0 22 0,-1-13 16,-1 8-16,-1 1 15,-2 1-15,0-1 0,-3 1 0,-1-1 16,-2 4-16,-1 0 0,-1 0 0,-4 4 16,-1 0-16,-2 3 15,0 0-15,-1 4 0,-1 6 16,-7 5-16,2-1 0,2 1 15,3-1-15,-1 4 0,3 1 16,4-5-16,4 0 0,4-4 16,5-2-16,2-1 0,1-3 0,4 0 15,5-4-15,0-3 16,1-1-16,3-2 0,3-1 16,1-1-16,1 1 0,6-7 15,2-1-15,0-2 0,-1-1 16,0-3-16,1-3 0,-1 2 15,0-3-15,0 0 0,-2-3 16,-2 0-16,-1-1 0,1-3 16,1 3-16,0-5 0,-4 5 0,-1-3 15,-3 0-15,0 6 0,-2-1 16,-1 1-16,-1-2 16,-4 5-16,0 1 0,-1 0 15,0 0-15,-2 4 0,-1-3 0,0 4 16,0 2-16,-1 2 0,-1 2 15,0 4-15,-4 0 0,0 3 0,-2 1 16,-1 3-16,-2 1 16,-2 2-16,-2 2 15,-3 8-15,0 5 0,-1 0 16,1 3-16,0-3 0,3 0 16,-5 5-16,2 2 0,0-3 15,3-1-15,0 0 16,1 1-16,2-4 0,2-1 15,1-2-15,3 0 0,1-5 0,0-2 16,1-1-16,1-3 0,1 0 16,2-1-16,1-3 0,0 0 15,0-7-15,1 0 0,-1-2 16,0 1-16,-1 1 16</inkml:trace>
  <inkml:trace contextRef="#ctx0" brushRef="#br0" timeOffset="172469.4221">22739 1535 0,'0'0'0,"0"0"0,0 0 16,16 16-16,-16-16 0,15 19 0,-8-6 16,1 5-16,0 1 0,-2 4 15,0 4-15,-1 6 0,0-1 0,-2 3 16,-2 4-16,-2 5 16,-2-2-16,-8 5 15,-7 0-15,0-1 0,0-6 16,-10 13-16,-3-1 0,-1-7 15,-1-4-15,-11 3 0,-4-1 0,0-5 16,1-5-16,-13 6 0,-2-3 16,2-4-16,-1-3 0,18-8 15,12-6-15,8-3 0</inkml:trace>
  <inkml:trace contextRef="#ctx0" brushRef="#br0" timeOffset="172952.5016">19498 1460 0,'0'0'16,"0"0"-16,0 0 0,-22-3 0,14 4 15,-5 4-15,-5 2 16,-1 4-16,-1 0 0,-2 7 16,-1 5-16,-7 7 0,3-1 0,-5 10 15,2 1-15,4 2 0,2-2 0,-1 11 16,3 1-16,3-5 16,4-1-16,3 1 0,2-5 15,3 4-15,5-6 0,4 0 0,4 2 16,1-6-16,2 0 0,5-1 15,3-2-15,6 1 0,5-1 16,6-1-16,5-6 0,-10-5 16,-7-7-16,-5 0 0</inkml:trace>
  <inkml:trace contextRef="#ctx0" brushRef="#br0" timeOffset="173535.8507">23067 1424 0,'0'0'0,"0"0"16,0 0-16,0 0 15,0 0-15,19-23 0,-19 23 0,21-2 16,-21 2-16,29 0 0,-12 2 16,2 1-16,0 1 0,-2-1 15,0 3-15,-3-1 16,-2 4-16,-2-1 0,-2 2 16,-6-1-16,-5 1 0,-4 1 15,-3 2-15,-5 1 0,-4-3 16,-1 0-16,-1 0 0,0-1 0,-1 1 15,-1 3-15,3-6 0,4 2 16,2-3-16,3 0 0,2 0 0,3 0 16,2-3-1,5 3-15,4 0 0,6-2 16,6 1-16,1-4 0,1 0 16,7 1-16,4 1 0,-3-1 15,-1 1-15,3 0 0,0 3 16,-6-2-16,-4 0 0,-4-1 15</inkml:trace>
  <inkml:trace contextRef="#ctx0" brushRef="#br0" timeOffset="173752.0972">22912 2039 0,'0'0'0,"0"0"0,0 0 16,34 0-16,-34 0 16,44 0-16,-6 0 0,-1 0 15,1 0 1,3 0-16,-3 0 0,1-1 0,-9-1 16,-4 1-16,-5-2 0,-5 3 15</inkml:trace>
  <inkml:trace contextRef="#ctx0" brushRef="#br0" timeOffset="173918.831">22861 2287 0,'0'0'16,"0"0"-16,0 0 0,0 0 16,29-5-16,-29 5 0,35-1 15,-11-2-15,4-1 0,2 4 0,2-3 16,8 2-16,0-5 0,-7 2 15,-5 1-15,-4 2 0</inkml:trace>
  <inkml:trace contextRef="#ctx0" brushRef="#br0" timeOffset="174269.7235">23828 1689 0,'0'0'0,"0"0"15,0 0-15,0 0 0,-22 14 16,22-14-16,-30 25 0,14-11 15,-1 2-15,0 4 0,-1 4 16,-4 5-16,1 1 0,1 1 16,1 5-16,1 4 0,1-1 0,5 0 15,2-1-15,3-2 16,3-3-16,3 9 0,3-2 0,5-4 16,3-2-16,2-4 15,2-1-15,2-4 0,-1-4 0,-3-3 16,-3-7-16,-1 2 0</inkml:trace>
  <inkml:trace contextRef="#ctx0" brushRef="#br0" timeOffset="174852.8239">24277 1938 0,'0'0'0,"0"0"0,0 0 16,6-27-16,-4 18 0,-1-3 16,0 3-16,0-2 0,0 2 15,-2 1-15,-2 4 0,-3 0 16,-2 1-16,-3 3 0,-3 1 16,0 2-16,-2 3 0,-7 2 15,-2 4-15,1 4 0,-1 2 0,1 0 16,1 4-16,-4 3 0,4 0 15,1 0-15,1 0 0,5 0 16,1-3-16,4-1 0,4-1 16,2-4-16,3 1 0,4-4 15,3-1-15,1-2 0,3-5 16,3 1-16,4-6 16,7-3-16,5-1 0,-1 0 15,-3-2-15,4-4 0,2-2 16,-3 1-16,0 0 0,-3-6 15,-1 2-15,-2-1 0,-2 4 0,1 1 16,-3 1-16,-5-1 0,-1 3 16,-2-2-16,-2 3 15,-3 0-15,-2 3 0,2 1 0,0 3 16,-4 0-16,1 4 16,-4 3-16,-3 3 15,-1 1-15,-1 2 0,0-1 0,2-1 16,-2 3-16,0 3 0,-1-2 15,1 0-15,-1-1 0,-1 2 16,1-4-16,1 2 0,1-2 16,-1 1-16,2 2 0,1-5 15,4 1-15,3 3 0,0-6 16,-1 2-16,0-4 0</inkml:trace>
  <inkml:trace contextRef="#ctx0" brushRef="#br0" timeOffset="175076.8562">24631 2185 0,'0'0'0,"0"0"0,0 0 16,0 0-16,0 0 0,0 0 16,0 0-16,-17 28 0,17-28 15,-15 22-15,15-22 0,-20 25 16,10-10-16,1-1 15,2 2-15,1-5 0,2-3 16,0 2-16,1-3 0,1-2 16</inkml:trace>
  <inkml:trace contextRef="#ctx0" brushRef="#br0" timeOffset="175268.599">25082 2073 0,'0'0'0,"0"0"16,0 0-1,35-6-15,-6 3 0,2 3 16,2 0-16,3 2 0,-5-2 0,-2 1 16,-3 3-16,3-4 0,-5 0 0,-5 0 15,-4 0-15,-1 0 16</inkml:trace>
  <inkml:trace contextRef="#ctx0" brushRef="#br0" timeOffset="175552.7954">25359 1996 0,'0'0'0,"0"0"0,0 0 16,0 0-16,0 0 0,-24 14 0,24-14 16,-20 18-16,20-18 0,-23 26 15,9-9-15,1-3 0,0 3 16,1-2-16,1 2 0,-3 1 16,3-2-16,1 1 0,2-3 15,0 0-15,0-3 0,2 1 16,0-2-16,3-1 0,1-4 15,0-1-15,1-1 16,0 1-16</inkml:trace>
  <inkml:trace contextRef="#ctx0" brushRef="#br0" timeOffset="176087.2064">25848 1865 0,'0'0'15,"0"0"-15,0 0 0,20 9 16,-20-9-16,17 14 0,-7-2 16,-3-1-1,1 2-15,-5 2 16,-3 5-16,-3-2 0,-2 1 15,-3-2-15,-2-2 0,-9 3 16,-4 0-16,-3-1 0,-3-2 16,1-1-16,2-3 0,-2 0 15,4-1-15,3-3 0,5 0 16,2-2-16,3 1 0,5-3 16,0-2-16,2 2 0,1-3 15,3 0-15,0 0 0,3 4 0,5-4 16,0 0-16,3 0 15,3 2-15,1-1 0,4 0 16,-3 2-16,1 0 0,1 1 16,-4 0-16,-1-1 0,-1 1 15,-1 6-15,-1-2 0,-1 2 0,-6 1 16,-3 2-16,-2-1 0,-1 2 16,-4-2-16,-2 1 0,-3-2 15,-3 0-15,-4-1 0,-2 1 16,0 0-16,1-3 0,-1 2 15,-2 0 1,1 1-16,0 0 0,4-1 0,3-2 16,4 2-16,5 0 0,3-5 15,0 1-15,1-2 0</inkml:trace>
  <inkml:trace contextRef="#ctx0" brushRef="#br0" timeOffset="176819.0619">26259 2131 0,'0'0'0,"0"0"15,0 0-15,0 0 0,8-24 0,-5 19 16,0-2-16,-1 0 15,0 0-15,-1 0 0,-1 0 16,-1 3-16,-2-3 0,-1 4 16,-2-1-16,-2 4 0,0 4 0,-5-1 15,-2 2-15,-1 4 0,-1-1 16,-1 6-16,0 0 16,-6 7-16,2-2 0,3 2 0,0-2 15,-2 5-15,3-2 0,3 2 16,1-3-16,3-2 0,4-2 0,1-2 15,4-4-15,1-1 16,2-6-16,7-1 16,5 1-1,9-7-15,8-1 0,-2-3 0,0 0 0,5-5 16,-1-5 0,2-4-16,3 2 0,3-9 0,-1 2 0,-5-1 15,-3 1-15,-1 1 0,-1-3 16,-4-1-16,-3 4 0,0-7 15,-3-1-15,-5 5 16,0 0-16,-1 6 0,-3 1 0,-4 3 16,-1 4-16,-3-1 15,-1 2-15,-1 3 0,-1 1 0,-1 5 16,-3-1-16,1 4 16,-2 1-16,-1 3 0,-2 4 0,-2 2 15,-1 4-15,1-3 0,-2 4 16,-3 5-16,-2 6 0,2 0 15,1 0-15,1 3 0,1 1 16,0 0-16,0 2 0,1-2 16,-1 0-16,2-1 0,0 1 15,0 3-15,0-1 0,3-5 16,2-4-16,1 2 0,3-3 16,0-2-16,0-5 0,2-3 15,1 0-15,0-1 0,1-3 0,-1-1 16,0-1-16,2-4 15,3 1-15,-1-8 0,2-6 16,-1 2-16,-2 2 0,-1 1 0</inkml:trace>
  <inkml:trace contextRef="#ctx0" brushRef="#br0" timeOffset="177169.1294">26942 1792 0,'0'0'0,"0"0"0,0 0 0,0 0 16,16 18-16,-16-18 16,13 29-16,-7-8 0,-2 3 0,-2 1 15,0 1-15,-2-1 16,-2 3-16,-4 8 0,-3 0 15,-3 0-15,-3 2 16,0-4-16,-1 0 0,-7 0 0,-2 0 16,1-8-16,2-1 0,1-1 15,2-2-15,1-4 16,2-1-16,0-5 0,2 1 0,1-3 16,2-1-16,2-3 0,2-2 15,1 0-15,-1-1 0,1 0 16,1 1-16,4-3 0,3 2 0,0-3 15,0 1-15,-2-1 0</inkml:trace>
  <inkml:trace contextRef="#ctx0" brushRef="#br0" timeOffset="179436.1476">27487 1651 0,'0'0'0,"0"0"16,0 0-16,0 0 0,0 0 16,0 0-16,0 0 0,-20 5 15,20-5-15,-23 14 16,8-1-16,-7 6 15,-7 3-15,-1 1 0,-1 1 0,-10 11 16,1 4-16,-4 5 0,4-2 0,-5 6 16,2-3-16,7-2 15,8 0 1,6 4-16,4 6 0,7-7 16,5-3-16,2-4 0,2-7 0,7-2 15,6 0-15,2-5 0,-1-2 0,2 1 16,1 0-16,1-1 15,-1 2-15,3-4 0,2-2 16,-7-5-16,-3-4 0,-2-2 0</inkml:trace>
  <inkml:trace contextRef="#ctx0" brushRef="#br0" timeOffset="180172.2046">27666 2038 0,'0'0'0,"0"0"0,0 0 0,0 0 16,2-25-16,-1002 15 0,2001-1 0,-1001 0 15,1 1-15,-1-1 16,-1 1-16,-2 2 0,-2 1 16,-1 1-16,-3 1 0,-2 1 15,-2 1-15,-5 3 0,-4 4 16,1 3-16,1 0 0,-7 7 15,-3 5-15,2 1 0,2-1 0,-8 6 16,-1-1-16,7 1 0,3-3 16,6-1-16,3 1 0,3 0 15,3-2-15,3-1 0,3 1 16,1-4-16,0 0 0,3-4 16,3-2-16,1-2 0,2-1 15,2 0-15,3-4 0,0-2 16,2 2-16,1-6 15,1 2-15,5-6 16,3-3-16,-2 2 0,0-2 0,2-4 16,0 3-16,-5-3 0,-1 3 15,-1-3-15,0-1 16,-1 1-16,0-3 16,-3 2-16,-1 4 0,-2 0 0,-3 4 15,-1 3-15,-2 1 0,-1-1 16,-1 1-16,-1 3 0,0 0 0,-2 1 15,0 5 1,0-3-16,-2 5 16,-1 3-16,-2 3 0,1 3 15,0-2-15,-1 3 0,2-1 0,-2-2 16,0 0-16,0-1 0,1 0 16,2 0-16,0-3 0,-1 3 15,2-3-15,0-1 0,0-2 16,3-1-16,0 3 0,5-6 0,1 0 15,-1-1-15,-1 0 0,-1 0 16</inkml:trace>
  <inkml:trace contextRef="#ctx0" brushRef="#br0" timeOffset="180402.2731">27866 2252 0,'0'0'0,"0"0"16,0 0-16,0 0 15,0 0 1,0 0-16,0 0 0,-9 23 16,9-23-16,-11 21 0,11-21 15,-15 24-15,15-24 0,-20 21 16,10-12-16,2 1 0,0 0 16,1-2-16,1-1 0,1 0 15,2 1-15,0-2 0,-1-2 16,2 3-16</inkml:trace>
  <inkml:trace contextRef="#ctx0" brushRef="#br0" timeOffset="181540.1128">28134 2174 0,'0'0'0,"0"0"31,0 0-31,0 0 16,0 0-16,0 0 0,27-7 15,-27 7-15,40-3 16,-14 2-16,3 1 0,-2 0 15,-1 0-15,0 1 0,2 2 16,6-3-16,-2 0 0,-1 1 16,0 2-16,-4-3 15,-1 3-15,-6-3 0,-2 0 16,-4 0-16,-1 0 0,-3 0 16,-2 0-16,0 0 0,-1 0 15,-3 0-15,-2 0 0,-2 0 16,0 0-16,-4-3 0,-1 2 0,1-2 15,1 3-15,-1-3 16</inkml:trace>
  <inkml:trace contextRef="#ctx0" brushRef="#br0" timeOffset="181863.2357">28643 1956 0,'0'0'0,"0"0"0,0 0 16,0 0-16,0 0 15,0 0-15,0 0 16,0 0-16,0 0 0,-21 25 0,21-25 16,-14 21-16,14-21 0,-18 25 15,9-13-15,0 3 0,0 2 16,1-3-16,-1 1 0,-1 2 16,0 1-16,0-3 0,0-1 0,-3 4 15,1 2-15,1-4 0,0 2 16,2-1-16,1-4 0,0-1 15,1 2-15,0-3 0,3-1 16,-1-2-16,1 2 0,-1-6 16,2 3-16,1-3 0,1 0 15,0 2-15,0-2 16,-1-2-16,2-2 0,-2 2 0,2-2 16,-2 4-16</inkml:trace>
  <inkml:trace contextRef="#ctx0" brushRef="#br0" timeOffset="182702.3701">29363 2060 0,'0'0'0,"0"0"0,1-11 0,-1 5 16,0 2-16,-1 0 0,-1 0 15,-2 0-15,0-2 0,-2 2 16,0-3-16,-3 3 0,-2 1 0,-1-1 16,-2 2-16,0 1 0,1 1 15,0 1-15,0 1 0,0 2 16,2 0-16,0 3 15,1 3 1,3 2-16,1 5 16,3 1-16,1-1 15,2 2-15,2 2 0,1 8 16,2 3-16,-2-3 16,0-1-16,-1-4 0,0-2 0,-5-1 15,-2 0-15,-1-3 0,0-2 16,-4 0-16,-2-2 0,-3-5 15,-1 1-15,-2-3 0,-1-1 16,2-4-16,1 1 0,-1-3 16,2-3-16,3 2 0,1-2 0,1-1 15,1 0-15,2-3 0,1 3 16,4-3-16,2-3 16,7-1-16,5-3 15,2 0-15,3 0 0,5 3 16,3-3-16,0 3 0,0-3 0,7-1 15,2 1-15,-3 3 0,-4 1 0,2 3 16,0 3 0,-6 0-16,-4 1 0,-4-1 0</inkml:trace>
  <inkml:trace contextRef="#ctx0" brushRef="#br0" timeOffset="183456.6572">29795 2370 0,'0'0'0,"0"0"0,0 0 16,0 0-16,18-21 0,-18 21 15,13-18-15,-7 7 16,-1-3-1,-4 1-15,-4 1 16,-3 2-16,-2-1 16,-1 4-16,-1 0 0,-3 3 0,-3 1 15,1 3-15,-1 0 0,-5 7 16,0 4-16,0 3 16,-1 3-16,2 0 0,2-1 15,1 2-15,4-1 0,1 1 0,1 0 16,0 3-16,2-2 0,5-2 0,4 0 15,2-5 1,1 2-16,6-7 16,5 0-16,3-6 15,0 2-15,2-7 0,1 1 0,5-5 0,3-5 16,-3-2-16,-2 1 0,4-7 16,2-1-16,-2 0 0,1-3 15,-1-7-15,1-3 16,-3 2-16,1 1 0,1-3 15,-1-1-15,-4 3 0,-1-2 0,-2-1 16,-2 1-16,-4 2 0,-2 5 16,-1 0-16,-1 3 0,-2 7 15,-2 1-15,-1 4 0,0-1 16,-1 4-16,-1 3 0,-1 1 16,-1 1-16,0 5 0,-2 3 15,-2 1-15,-4 4 0,3-2 16,-1 1-16,-2 4 0,-1 5 15,0 2-15,-1 3 0,-3 3 16,-1 4-16,-2 8 16,-1-3-1,-1 12-15,1 6 0,0-8 16,3-1-16,-3 1 0,3-3 0,1-4 16,2-4-16,1 0 15,0-1-15,2-6 0,3-7 0,-1-3 16,1-4-16,0 0 0,2 3 15,2-7-15,2 3 16,0-9-16,-1-1 0,3-1 16,1-3-16,-2 1 0,0 0 15,0 1-15</inkml:trace>
  <inkml:trace contextRef="#ctx0" brushRef="#br0" timeOffset="183752.3939">30581 2150 0,'0'0'15,"0"0"-15,0 0 0,14 18 16,-14-18-16,10 24 16,-4-3-16,1 1 0,-2 3 15,-1 0-15,-3 0 0,-2 7 16,-3 0-16,-2 1 0,-3-2 15,-7 9-15,-2-1 16,-3-5-16,0-5 0,-5-1 16,-2-1-16,-2-2 0,-2 0 15,6-4-15,3-6 16,4 1-16,1 0 0,3-4 0,1-3 16,3 0-16,2-3 0,2-1 15</inkml:trace>
  <inkml:trace contextRef="#ctx0" brushRef="#br0" timeOffset="183890.7768">30688 2771 0,'0'0'16,"0"0"-16,0 0 0,0 0 16,0 0-16,0 0 0,0 0 0,-25 14 15,25-14-15,0 0 0,-28 11 16,28-11-16</inkml:trace>
  <inkml:trace contextRef="#ctx0" brushRef="#br0" timeOffset="185369.8076">19060 3843 0,'0'0'0,"0"0"0,0 0 15,12-22-15,-6 11 0,0-2 16,2-3-16,0-1 0,0 0 0,3-5 16,2 0-16,-2-2 0,-1 1 15,-2 0-15,1-1 16,-1 2-16,-2 0 0,0-4 0,-4-1 15,-3 4 1,-3 2-16,-4 7 16,-4 2-16,-2 2 0,-2 4 15,-2 2-15,0 3 0,-7 6 0,1 3 16,-1 3-16,-1 5 0,0 4 16,-2 3-16,1 2 0,0 0 15,2 4-15,1 5 0,-1 7 16,6 2-1,3-4-15,5-1 0,5-5 0,3-4 16,3-4-16,1-5 0,3-1 16,0-1-16,2-5 0,-1-2 15,7-4-15,4-3 16,0-4-16,4-1 0,3-3 16,3-4-16,3-5 0,6-5 15,-4-2-15,-3-1 16,3-1-16,1-1 0,3-2 15,-3 3 1,-3-4-16,-1 0 16,-8 5-16,-2 6 0,-5 2 0,-2 5 15,-5 2-15,-2 1 0,-1 5 16,-3 0-16,1 6 0,-2 2 16,-2 2-16,1 2 15,-3 7-15,-3 5 16,-2 1-16,-1 1 0,0 3 0,3-2 15,-1-2-15,1 1 16,-1 0-16,1 0 16,1-5-16,2-1 0,4-1 15,3-2-15,1-2 0,2-3 0,2-2 16,3-3-16,-1-1 0,-2-1 16,-2-1-16</inkml:trace>
  <inkml:trace contextRef="#ctx0" brushRef="#br0" timeOffset="185602.4413">19666 3818 0,'0'0'0,"0"0"16,0 0-16,0 0 16,0 0-16,0 0 15,-5 30-15,5-30 0,-7 27 16,3-12-16,-2 5 15,1-4-15,0 2 16,1-2-16,0 0 0,-1-3 16,2-2-16,1-4 0,-1-4 15,2 1-15,0 0 0,0-1 16</inkml:trace>
  <inkml:trace contextRef="#ctx0" brushRef="#br0" timeOffset="185986.0217">19891 3295 0,'0'0'0,"0"0"0,0 0 0,0 0 16,20-17-16,-20 17 0,26-10 15,-10 6-15,2 2 0,-1 1 16,1 1-16,-1 2 0,-2 0 0,4 5 15,-2 1-15,-2 1 16,-4-1-16,-5 3 0,-3-1 0,-6 2 16,-2 0-16,-6 0 15,-6 3-15,-1-3 0,-3 0 0,0 0 16,-1-1-16,-2 0 16,0 1-16,-3 3 0,1-4 15,5 0 1,5-2-16,4 1 15,3-1-15,5-2 0,6-1 16,3-2 0,4 0-16,12-1 0,10-3 15,0 2-15,0 0 16,-4 1-16,-3 1 0,1-1 0,-6 1 16,-3-3-16</inkml:trace>
  <inkml:trace contextRef="#ctx0" brushRef="#br0" timeOffset="186235.747">20092 3810 0,'0'0'0,"0"0"16,29 0-16,-8 0 0,3-1 15,13 0-15,5 0 16,-2 0-16,-1-2 0,6 1 0,-3 1 15,2-1-15,-4 1 16,-6 0-16,-3-1 0,-9 1 0,-4-1 16,-2 0-16,-6 0 0,-4-2 15,0-1-15,-2 0 16,1 2-16,-2 0 16</inkml:trace>
  <inkml:trace contextRef="#ctx0" brushRef="#br0" timeOffset="186470.7033">20456 3645 0,'0'0'15,"0"0"-15,0 0 16,0 0-16,0 0 0,0 0 16,-17 26-16,17-26 0,-15 34 15,5-14-15,0 4 16,-3 2-16,-3 2 0,2-2 15,0 0-15,-3 6 0,3-2 16,1-3-16,2-2 0,0-1 16,1 0-16,2-4 15,2-4-15,1-1 0,1-3 16,0-2-16</inkml:trace>
  <inkml:trace contextRef="#ctx0" brushRef="#br0" timeOffset="186818.851">21018 3629 0,'0'0'0,"0"0"0,0 0 15,0 0-15,-7 24 0,7-24 16,-12 24-16,12-24 0,-15 31 0,6-11 16,-1 2-1,-1 2-15,-1 2 0,1 0 16,0-2-16,-4 5 0,-1-1 16,3-4-16,2-5 0,1-1 0,0-3 15,1-2-15,2-1 16,0-2-16,2-2 15,1 1-15,1-4 16,2-1-16,1 0 0,0-2 16,0-2-16,0 4 0</inkml:trace>
  <inkml:trace contextRef="#ctx0" brushRef="#br0" timeOffset="187869.3433">21188 3702 0,'0'0'0,"0"0"0,0 0 16,0 0-16,0 0 15,0 0-15,19-18 0,-19 18 16,21-5-16,-21 5 0,33 0 0,-15 2 16,-1-2-16,2 1 15,1 1-15,-1 2 0,-1 0 16,3 3-16,-4-1 0,-6 4 15,-6 3-15,-2-2 0,-3 0 0,-5 1 16,-3 1-16,-1 1 16,-4 0-16,-4 1 0,-5-1 15,1 0-15,1-2 0,-4 2 0,-1 1 16,1-3-16,1 0 0,2-1 16,1-1-16,4-2 0,2 1 15,4-2-15,3-1 0,3-1 16,2-1-16,6 0 0,2 0 15,5-1-15,4 0 0,5-2 16,7 1-16,3-4 16,3-1-16,-1 0 0,-1 1 0,6-1 15,1 1-15,-3-2 0,-1-1 16,-6 2 0,-6-1-16,-4 1 0</inkml:trace>
  <inkml:trace contextRef="#ctx0" brushRef="#br0" timeOffset="188452.4069">22031 3857 0,'0'0'0,"0"0"15,0 0-15,11-17 0,-11 17 16,11-19-16,-6 7 0,2 1 16,-1-1-16,1-1 0,-1 1 15,-2-2-15,-1 1 0,0 0 16,-2 2-16,-2-2 0,-3 2 15,-1 0-15,-2 3 0,-1 1 16,0 0-16,-5 4 0,-2 3 16,-7 5-16,-2 1 0,3 2 15,2 1-15,-3 5 0,-1 1 16,1 3-16,2 1 16,0 4-16,1 3 15,3 0-15,2 1 0,1 2 16,4-5-16,4-1 0,3-3 15,4-5-15,2-3 0,5-1 16,2-1-16,1-3 0,2-1 16,-2-5-16,2-1 0,3-2 15,0-3-15,5-3 0,1-5 16,-2 1-16,-2 1 0,0-2 16,0-1-16,-3 1 0,-2 0 15,1 1-15,-1 0 0,-2 1 16,-2 1-16,-1 1 0,-2 1 15,-3 3-15,-1 2 16,1 1-16,-2 1 0,-2 1 16,1 4-16,-2 1 0,-1-1 0,-3 4 15,0 1-15,-1 1 0,1 1 16,-2 3 0,-1 1-1,1 1-15,-2 3 0,-1 1 0,1-3 0,1-2 16,1 0-16,0 0 0,0-3 15,2 1-15,-1-1 16,3-1-16,2-1 16,0 0-16,0-3 0,1-1 15</inkml:trace>
  <inkml:trace contextRef="#ctx0" brushRef="#br0" timeOffset="188642.1557">22345 3990 0,'0'0'0,"0"0"16,0 0-16,0 0 0,0 0 15,-3 24-15,3-24 0,-6 21 16,6-21-16,-8 26 16,3-9-1,1-2-15,-1-3 0,2 0 16</inkml:trace>
  <inkml:trace contextRef="#ctx0" brushRef="#br0" timeOffset="189319.7982">22861 3876 0,'0'0'0,"0"0"15,0 0 1,11-25-1,-5 9-15,-3 0 16,-2 0-16,-2 2 0,-1 1 16,-3 4-16,0 0 0,-2 4 0,-1 3 15,-1 2-15,-4 0 0,-1 3 16,-1 1-16,-5 7 0,1 1 0,0 4 16,1 1-16,0 1 0,0 0 15,2 0-15,1 1 0,2-2 16,1-2-16,1 5 0,3 1 15,4-7-15,2 0 0,2-3 16,2-1-16,1-1 0,2-2 16,1-1-16,3-1 0,0-2 15,1-2-15,4-2 0,4-3 16,0-2-16,1-2 16,4-4-16,4-6 0,-1-4 15,2 0-15,3-7 0,-3 1 0,-1 2 16,-2-2-16,3-4 15,-3 1-15,1 1 0,-1 1 16,-2 1-16,-1 0 0,-3 1 16,-3 0-16,-2 4 0,-4 2 0,-1 2 15,0 1-15,-2 2 0,-2 3 16,0 3-16,-1 2 0,-2 4 16,0 0-16,-2 4 0,-5 0 15,2 4-15,-2 2 0,1 4 16,0 2-16,-3 2 0,-1 4 15,-2 1-15,-2 0 0,-1 7 16,1-1-16,0 3 16,1 4-16,1-3 0,0 0 0,1 1 15,0-1-15,2-3 0,0-4 16,1 1-16,2 1 0,0-3 16,0-2-16,2-1 0,1 1 15,0-3-15,0-1 16,1-3-16,1-1 0,1-5 15,0-1-15,2-4 0,0-2 16,0 1-16,0-2 0,-1 2 16</inkml:trace>
  <inkml:trace contextRef="#ctx0" brushRef="#br0" timeOffset="189503.5404">23339 3850 0,'0'0'0,"0"0"16,0 0-16,23-4 0,-12 2 0,5 1 15,5 0-15,2 1 0,2-2 16,8 1-16,1 0 0,0 1 16,0 0-16,-1 0 0,-1 0 15,4 1-15,-4 2 0,-5-2 16,-3 0-16,-3 1 0,-2-2 0,-5 0 16,-1 0-16,-3 0 15</inkml:trace>
  <inkml:trace contextRef="#ctx0" brushRef="#br0" timeOffset="189735.4646">23686 3728 0,'0'0'0,"0"0"15,0 0-15,0 0 0,0 0 16,0 0-16,-16 28 0,16-28 15,-13 24-15,13-24 16,-20 39-16,7-16 16,-1 0-16,2-1 0,1-1 0,-3 5 15,1 1-15,2-5 0,2-1 0,2-3 16,0-3-16,2-2 16</inkml:trace>
  <inkml:trace contextRef="#ctx0" brushRef="#br0" timeOffset="191985.3635">24646 3458 0,'0'0'0,"0"0"16,0 0-16,0 0 0,0 0 15,0 0-15,0 0 0,-16 18 0,16-18 16,-18 18-16,18-18 15,-27 23-15,10-10 0,-2 4 16,0 0-16,-2 2 0,-1-1 0,-6 8 16,0 0-16,2-1 0,1 0 15,-4 6-15,2-2 16,2-1-16,1-1 16,2-3-16,3-5 0,2 1 0,3-2 15,2-1-15,2-2 0,1 0 16,2 0-16,-1-1 15,1-1-15,3-1 0,0-2 0,2-2 16,0 0-16,1-1 16,0-1-16,1-1 0,0 1 0,0 0 15,1-2-15,0 1 0,0-1 0,0-1 16,1 2-16,1-3 16,0-2-16,0 2 15,2-1-15,-1 0 0,2 1 16,-1-1-16,2-1 15,-1 1-15,1 0 0,0-1 0,0-1 16,1 0-16,0 0 0,-2-2 16,1 2-16,0-1 0,-1 0 15,0 1-15,-1 1 0,1-1 16,-1-2-16,0 1 0,-1 0 16,1 1-16,-1-1 0,-1 1 0,1-2 15,0 2-15,0 0 16,1 0-16,-1 0 0,-1 0 0,1-1 15,-2-1-15,0 1 0,0 0 16,-2 2-16,3-3 0,-3 3 16,2-2-16,-1-1 0,-1 3 15,2-1-15,-2 1 0,0 0 16,1-2-16,-1 2 0,0 0 16,0 0-16,0 0 0,0 0 15,0 0-15,0 0 16,4-4-16,-4 4 0,0 0 0,0 0 15,0 0-15,0 0 0,0 0 16,0 0-16,0 0 16,0 0-16,0 0 0,0 0 15,0 0-15,0 0 0,0 0 16,0 0-16,0 0 0,0 0 16,0 0-16,0 0 15,0 0-15,2-6 0,-2 6 16,0 0-16,0 0 0,0 0 15,0 0-15,0 0 0,2-4 16,-2 4-16,0 0 0,0 0 16,0 0-16,0 0 0,0 0 15,0 0-15,0 0 0,0 0 16,0 0-16,0 0 0,0 0 16,0 0-16,0 0 0,0 0 0,0 0 15,0 0-15,0 0 16,1-5-16,-1 5 0,0 0 0,0 0 15,0 0-15,0 0 0,0 0 16,0 0-16,0 0 16,0 0-16,0 0 0,0 0 0,0 0 15,0 0-15,0 0 16,0 0-16,0 0 0,0 0 16,0 0-16,0 0 0,0 0 15,0 0-15,0 0 0,0 0 16,0 0-16,0 0 15,0 0 1,0 0-16,0 0 0,0 0 16,0 0-16,0 0 0,0 0 0,0 0 15,0 0-15,0 0 16,0 0-16,0 0 0,0 0 0,0 0 16,0 0-16,0 0 0,0 0 15,0 0-15,0 0 0,0 0 16,0 0-16,0 0 0,0 0 15,0 0-15,0 0 0,0 0 16,0 0-16,0 0 0,0 0 16,0 0-16,0 0 0,0 0 15,0 0-15,0 0 0,0 0 16,0 0-16,0 0 16,0 0-16,0 0 0,0 0 0,0 0 15,0 0-15,0 0 0,0 0 16,0 0-16,0 0 0,0 0 0,0 0 15,0 0-15,0 0 16,0 0-16,0 0 0,0 0 16,0 0-16,0 0 0,0 0 15,-2-6-15,2 6 16,0 0-16,0 0 16,-1-5-1,1 5-15,-1-8 0,1 8 16,0-7-16,0 7 0,-1-8 0,1 8 15,-3-7-15,3 7 0,-1-7 0,1 7 16,-2-7 0,2 7-16,-3-8 0,1 4 0,-1-1 15,3 5-15,-4-6 0,2 2 16,-1 1-16,0 2 0,0-1 16,-2 1-16,1-2 0,0 0 15,-2 0-15,1 2 0,-1 0 0,1 0 16,-1 0-16,-1 0 0,1 1 15,-1-1-15,2 1 16,-1-1-16,2 1 0,-1 0 16,2 0-16,0 0 0,-1 1 0,2-1 15,0 1-15,0-1 0,1-2 16,0 0-16,1 2 0,-3-4 16</inkml:trace>
  <inkml:trace contextRef="#ctx0" brushRef="#br0" timeOffset="192552.5368">23963 3629 0,'0'0'16,"0"0"-16,0 0 0,0 0 0,0 0 15,0 0-15,0 0 0,0 0 16,0 0-16,0 0 0,0 0 16,26 2-16,-26-2 0,0 0 15,23 15 1,-23-15-16,15 17 0,-15-17 0,5 19 0,-5-19 16,0 0-16,-3 29 0,0-18 15,-3-2-15,-1 0 0,-1 1 16,-2 1-16,-2-2 0,-1 1 15,0-1-15,0 0 0,0-1 16,1-1-16,-3 0 0,3 1 16,4-4-16,2-1 15,0 0-15,3-1 0,2 1 0,1 1 16,2-2-16,1 0 0,4 1 16,3-2-16,1 1 15,0 0-15,2-1 0,2 0 16,-1 2-16,0-1 0,3 3 0,-2 1 15,0-1-15,-1 0 0,-3 1 16,-2 0-16,-3 2 16,-1 1-16,-5-1 0,-2 1 15,-3 0-15,0 1 0,-5 2 0,-1 0 16,0 0-16,-1 0 0,-3-1 16,-1 3-16,-2-2 0,-1 0 0,2-1 15,0-1-15,2 0 16,1-1-16,3-2 15,3 0-15,2-2 0,3 1 0,1-1 16,-1 0-16,1-2 0</inkml:trace>
  <inkml:trace contextRef="#ctx0" brushRef="#br0" timeOffset="193339.5328">24746 3931 0,'0'0'0,"0"0"16,0 0-16,0 0 0,0 0 15,6-19-15,-6 19 0,0 0 16,5-19-16,-5 13 0,0 0 15,-1 0-15,-1-1 0,-1 3 0,-1 0 16,-3 1-16,-1 1 0,-1 1 16,-3 2-16,1 0 0,0 2 15,-1 4-15,0 2 16,0-1-16,0 2 0,-2 1 16,-2 2-16,3 1 0,1 0 15,-1 3-15,2 0 16,1-3-16,2 0 0,2-3 0,2 0 15,3-1-15,2 0 0,1-1 0,1 0 16,3-4 0,2-1-16,1-4 15,0-2-15,5-5 0,1-1 16,-1-1-16,1 1 0,5-6 16,1-3-16,-2-2 0,1-2 15,-1 0-15,-1-2 0,3-5 16,0-2-16,-3 5 0,-1 3 15,-2-1-15,1-2 0,-3 1 16,-1 2-16,-1 0 0,-1 1 16,-2 3-16,-2 2 0,0 2 15,-1 1-15,0 0 0,-2 3 0,-1 2 16,1 1-16,-2 3 0,0 2 16,-1 2-16,0 0 15,0 0-15,-4 2 0,1 3 16,-2 2-16,-1 2 0,-1 1 0,-2 5 15,-2 3-15,0 0 16,-1-1-16,3 1 0,0 2 0,0 1 16,0 1-16,0 1 0,0 1 15,1 4-15,0-2 0,1-1 16,2 1-16,0-1 0,1-2 16,1-3-16,0 0 0,2-3 15,1 0-15,0-4 0,1 1 16,1-5-16,-1 2 0,0-1 0,0-3 15,0 0-15,0 0 0,2-4 16,2 1-16,-1-4 0,1-3 16,1-2-16,3-4 15,-3 3-15,-2 1 0,0 0 0</inkml:trace>
  <inkml:trace contextRef="#ctx0" brushRef="#br0" timeOffset="193702.5095">25251 3547 0,'0'0'16,"0"0"-16,0 0 0,0 0 16,0 0-16,25 6 0,-25-6 15,18 8-15,-9-2 0,-3 1 16,-1 0-16,-2 0 0,-2 1 0,-3 0 15,-4 1-15,0-1 0,-2 2 16,-2-1-16,-1 1 16,-1 0-16,-1-1 0,-3 3 0,2-3 15,2 0-15,1-2 16,2-1-16,2-1 0,3-1 0,-1-2 16,3 1-16,2 0 0,4 0 15,2 0-15,3 0 0,2-1 16,2-1-16,2 0 0,1 0 15,3-1-15,0 1 0,-1 1 0,4-1 16,-2 1-16,-2-2 0,-3-2 16,-1 1-16,-3 0 0,-1 0 15</inkml:trace>
  <inkml:trace contextRef="#ctx0" brushRef="#br0" timeOffset="193887.6901">25262 3914 0,'0'0'0,"0"0"16,0 0-16,0 0 16,32-4-16,-32 4 0,34 0 0,-12 0 15,4 0-15,0 0 16,-1 0-16,6-2 0,-1 2 16,-5 0-16,-2 0 0,-3 2 15,-3-2-15,-4 0 0</inkml:trace>
  <inkml:trace contextRef="#ctx0" brushRef="#br0" timeOffset="194052.2296">25213 4092 0,'0'0'15,"0"0"-15,0 0 16,0 0-16,31-7 0,-31 7 0,42-2 15,-19 2-15,1-1 0,-3 0 16,-2 1-16,-2-1 0</inkml:trace>
  <inkml:trace contextRef="#ctx0" brushRef="#br0" timeOffset="194736.4423">26270 4053 0,'0'0'0,"0"0"0,0 0 15,15-15-15,-15 15 0,12-16 16,-4 6-16,0 0 0,-1-1 16,0-2-16,0-2 0,-3 1 0,0-2 15,0-1-15,-1 0 16,-2 0-16,-1 1 0,-2-3 15,-4 1-15,-2 2 16,-3 1-16,-2 3 0,0 4 0,-2 1 16,-2 4-16,-4 2 15,-2 1-15,-2 5 0,-3 8 16,1-1-16,-1 1 0,-5 6 16,1 1-16,4 3 0,4 1 15,2 2-15,1 1 16,2-4-16,3-1 15,5 1-15,5-1 0,4-1 16,2-2 0,9-4-16,6-3 15,2-3-15,1-3 0,1-4 0,3-2 16,-1-2-16,-1-2 0,3-2 0,3-1 16,-2-3-16,0 1 0,-2-2 15,-1-3-15,0 2 0,-1-1 16,-1-1-16,-1 1 0,-3 1 15,-1 2-15,-2 0 0,-2 2 16,-2 1-16,-2-2 0,-3 3 16,-2 2-16,-1 2 0,0 2 15,-3 0-15,-2 1 0,0 2 16,-3-1-16,-1 5 0,-1 2 16,1 1-1,1 2-15,-4 4 16,-3 3-16,1 0 0,0 1 0,3-4 15,3-2-15,1-1 0,2 0 0,-1-1 16,1 0-16,1 0 0,2 1 16,1-3-16,0 0 0,3-3 15,3-3-15,1-1 0,3 0 0,-1-2 16,-2 0-16,0 0 0</inkml:trace>
  <inkml:trace contextRef="#ctx0" brushRef="#br0" timeOffset="194968.8859">26597 4072 0,'0'0'0,"0"0"16,0 0 0,0 0-1,-5 27-15,5-27 0,-7 28 0,7-28 16,-7 27-16,3-13 0,0 0 15,-2-1-15,1 0 0,-1-2 16,2-1-16,-1-3 0,2 1 0,-1-3 16,-1-1-16,2-4 0,1-2 15,2 2-15,-3-3 0,3 3 16</inkml:trace>
  <inkml:trace contextRef="#ctx0" brushRef="#br0" timeOffset="195302.5488">26934 3546 0,'0'0'0,"0"0"0,0 0 16,22-2-16,-22 2 0,18 3 15,-7 0-15,-1 1 0,-1 2 0,0 2 16,-1 0-16,-3 2 0,-2-2 15,-1 4-15,-4 1 16,-3 1-16,-4 0 0,-6 4 0,-3-2 16,2-3-16,0 0 0,1-2 15,0 0-15,2 0 16,0 0-16,2-2 0,3-1 16,3-2-16,0 1 0,2 0 15,2-1-15,5 0 0,5 1 16,2-3-16,2 0 0,6 1 15,4-1-15,-2-1 0,-2-1 0,-3 0 16,-2-1-16,-3 2 0</inkml:trace>
  <inkml:trace contextRef="#ctx0" brushRef="#br0" timeOffset="195552.3964">27052 4063 0,'0'0'16,"0"0"-16,0 0 0,40 0 15,-19-2-15,6 4 0,6-1 16,9 0-16,-1-1 0,0 0 0,1 0 16,6 0-16,-5 0 15,-4 0-15,-1-2 0,-5-1 16,-4 1-16,-2-4 0,-5 0 0,-6 0 15,-4 3-15,-2 1 16</inkml:trace>
  <inkml:trace contextRef="#ctx0" brushRef="#br0" timeOffset="195790.6622">27396 3945 0,'0'0'0,"0"0"16,0 0 0,0 0-16,-22 36 0,12-20 15,0 0-15,-1 4 0,-1 4 0,-2-1 16,1 2-16,-3 6 16,0 2-16,2-3 0,1-4 0,-6 6 15,-1-3-15,1-1 16,2-4-16,2-4 0,4-3 15,2-4-15</inkml:trace>
  <inkml:trace contextRef="#ctx0" brushRef="#br0" timeOffset="196819.702">28024 3783 0,'0'0'16,"0"0"-16,0 0 0,0 0 0,0 0 15,0 0-15,0 0 16,0 0-16,-4 28 0,4-28 0,-6 26 15,6-26-15,-10 35 0,3-14 16,-3 0-16,1 0 0,0 1 16,-1 2-16,-1 2 15,-2 4-15,1-2 0,1-4 0,2-2 16,1-2-16,2-5 0,0 1 16,2-3-16,0-2 0,1-2 15,2 0-15,1-1 0,3-5 16,3-4-1,-3 0-15,0 1 0,1-1 16</inkml:trace>
  <inkml:trace contextRef="#ctx0" brushRef="#br0" timeOffset="197019.9464">28312 3802 0,'0'0'16,"0"0"-16,0 0 0,0 0 0,0 0 15,0 0-15,-3 26 16,3-26-16,-6 25 0,6-25 0,-9 32 16,3-12-16,-2-1 0,-1 4 15,0 2-15,1 0 0,-1 2 0,-2 7 16,0 0-16,1-2 0,0 0 16,-1 5-16,1-4 0,2-2 15,2-3-15,0-7 0,2-2 16,0-5-16</inkml:trace>
  <inkml:trace contextRef="#ctx0" brushRef="#br0" timeOffset="197588.2493">28796 3961 0,'0'0'0,"2"-7"0,2 0 15,-1-1-15,0-2 16,-1 0-16,1-1 16,-3 2-16,-3-1 15,-3 4-15,-5 4 0,0 0 0,-1 4 16,-4 0-16,-3 3 16,0 3-16,-1 1 0,-7 7 0,1 3 15,3-1-15,3 0 0,-3 7 16,2 2-16,3-4 0,4 0 15,3-3-15,3-1 0,4-3 0,1 0 16,3-3-16,3-2 16,0-2-16,1-3 0,4-1 0,3-1 15,3-2-15,3-1 0,-1-4 16,2-2-16,0-1 0,-1-1 16,5-3-16,-1-2 0,-1 1 15,-1-2-15,0 1 0,1-2 16,-4 0-16,0 2 0,-4-1 15,-2 0-15,-2 2 0,0 2 16,-3 4-16,-2 3 0,-1-1 16,-2 3-16,0 0 0,0 5 15,-2 1-15,-1 1 0,-3 2 16,-1 1-16,0 0 0,-1 3 16,-3 2-16,-2 5 0,1-3 15,-1 0-15,2 0 0,0 1 16,1 0-16,2 0 0,0-2 15,0 0-15,2 0 0,0-3 0,1-1 16,0 0-16,3-1 0,1 3 16,1-7-16,1-2 0,0-2 15,0 0-15,0-1 0</inkml:trace>
  <inkml:trace contextRef="#ctx0" brushRef="#br0" timeOffset="197773.3869">28978 4197 0,'0'0'0,"0"0"16,0 0-16,0 0 0,0 0 15,0 0-15,0 0 16,0 0-16,-13 22 0,13-22 0,-10 22 16,10-22-16,-14 28 0,7-15 15,3 1 1,-1-2-16,2-3 0,-1 0 0</inkml:trace>
  <inkml:trace contextRef="#ctx0" brushRef="#br0" timeOffset="198419.6614">29371 4137 0,'0'0'0,"0"0"15,0 0-15,12-21 16,-7 12-16,1 0 0,0-2 15,1-1-15,0 1 0,-2-5 16,-2 1-16,0 2 0,-1 1 0,-3 2 16,-3 2-16,-1 1 15,-3 3-15,-2 4 0,-3 3 16,-1 4-16,-2 0 16,-5 4-16,1-1 0,0 3 15,-1 4-15,2 1 0,1 2 16,3 1-16,2 2 0,-1 2 15,2-5-15,3-3 0,4-4 16,1 0-16,2-2 0,3-3 16,4-1-16,0-2 0,3-3 0,3 0 15,3-4-15,3 0 0,1-4 16,3-2-16,3-3 0,-1-2 16,-1-3-16,6-6 0,-1-3 15,2 0-15,1-2 0,2 1 16,0 0-16,0-7 0,-6 1 0,-1 0 15,0 1-15,-2 1 16,-2 2-16,-1 0 0,-2-1 16,-2 7-16,-4 1 0,-1 3 15,-1 0-15,-4 4 0,-1 3 16,-3 4-16,-2 2 0,-3 5 16,-4 2-16,-3 4 0,-3-1 15,-2 4-15,-2 4 0,3 2 16,0 1-16,-2 5 0,-3 7 15,0-1-15,0-3 0,-1 4 16,-1 2-16,0 6 0,3-2 0,-1 1 16,-2 1-16,4-3 0,1-1 15,0 3-15,-1-2 16,6-9-16,1-6 0,2 4 16,1-3-16,0-2 0,2 0 0,4-4 15,3-1-15,3-5 0,2-4 16,-3 0-16,0-1 0,-1 1 15</inkml:trace>
  <inkml:trace contextRef="#ctx0" brushRef="#br0" timeOffset="198605.6652">29782 4064 0,'0'0'0,"0"0"16,31-4-16,-9 2 0,2 1 15,0 0-15,0-1 0,6 1 0,1-1 16,-3 1-16,-3-1 0,6 1 16,-1 1-16,-4 0 0,-1 0 0,-6-1 15,-2-1-15,-4 1 0,-3-1 16,-2 0-16,-2 1 0,0 0 16</inkml:trace>
  <inkml:trace contextRef="#ctx0" brushRef="#br0" timeOffset="198837.6685">30048 3949 0,'0'0'0,"0"0"0,0 0 16,0 0-16,0 0 0,-18 19 16,18-19-16,-13 20 0,13-20 15,-15 26-15,7-8 0,-2 1 16,-1 2-16,1-3 0,1-1 15,-3 4-15,0 1 16,1-3-16,1 1 0,1-5 0,1-1 16,3-6-16,1-2 0,1-2 15,1 1-15,0-2 0</inkml:trace>
  <inkml:trace contextRef="#ctx0" brushRef="#br0" timeOffset="199469.8533">30420 3867 0,'0'0'0,"0"0"15,13-3-15,-6 0 0,3 1 16,2 2-16,3 0 0,-1 1 16,0 2-16,3 2 0,-2 4 15,0 0-15,-3 1 0,-2 0 0,-3 1 16,-1 1-16,-3 1 0,-3 2 15,-2 1-15,-3 0 0,-3-1 0,-3 2 16,-2 1-16,-1-3 16,2-1-16,0 0 0,0 0 15,1-1-15,1-1 0,2-2 0,2-3 16,0 1-16,2-1 0,2-3 16,-1 0-16,4-2 0,3 1 15,6-4-15,5-3 0,-1-1 16,3-2-16,6-6 0,2 1 15,1-1-15,0-1 0,4-2 16,2-2-16,4-5 16,-1 4-16,-2-2 0,-1 0 15,-3 0-15,-1 2 0,2-4 0,-3 3 16,-3 1-16,-4 2 0,0 1 16,-2 0-16,-4 3 0,-2 1 0,-3 3 15,-3 5-15,-3 1 0,-1 2 16,-2 1-16,-4 4 0,2-1 15,-2 2-15,-1 3 0,-3 2 16,-1 1-16,1 1 0,0 3 16,1 0-16,1 1 0,-1 0 0,3 1 15,1 1 1,3 2-16,3-1 0,0-3 16,1-4-16,4 2 0,2 1 15,1-1-15,0-3 0,3 0 16,3 1-16,-1-3 0,1-2 0,4 0 15,1-4-15,-6-1 0,0 1 16,2-4-16,-2-3 16,-3-2-16,-1-1 0,1 0 15,-4 1-15,0 2 0</inkml:trace>
  <inkml:trace contextRef="#ctx0" brushRef="#br0" timeOffset="199669.3863">31213 3874 0,'0'0'0,"0"0"16,0 0-16,0 0 0,0 0 0,-20 18 15,20-18-15,-14 18 0,14-18 16,-16 26-16,5-9 0,-2 0 16,1 2-16,0 3 0,-1 3 15,-4 5-15,1-3 0,2 1 16,0 0-16,4-3 0,3-2 0,0-2 15,2-4-15,0-3 0</inkml:trace>
  <inkml:trace contextRef="#ctx0" brushRef="#br0" timeOffset="200436.3742">31696 4086 0,'0'0'0,"0"0"16,0 0-16,0 0 0,16-19 0,-16 19 15,6-19-15,-3 9 0,-2 1 16,-1 0-16,-1 1 0,-3 0 16,-1 1-16,-2 1 0,-2 3 15,-1-1-15,-2 2 0,0 3 16,0 2-16,-1 2 0,-3 0 15,-6 6-15,-1 0 0,2 3 16,2 2-16,2 0 0,0-1 16,3 1-16,2 0 0,1 2 0,0 2 15,3-4-15,1-3 0,4-1 16,1-1-16,2-1 16,1-1-16,3-1 0,4-1 0,2-2 15,2-3-15,2-2 0,4-2 16,0-2-16,-1-1 0,4-3 15,5-3-15,-2-1 0,-1-3 0,6-5 16,-2 0-16,2-3 16,0 1-16,-3-1 0,0-1 15,-4-1-15,-4-2 0,4-6 16,0 0-16,-6 4 0,-2-1 16,4-4-16,0 1 0,-5 4 15,-3 2-15,-3 3 16,0 1-16,-1 5 0,-1-1 15,-1 4-15,1 0 16,-6 5-16,-3 3 16,-1 3-16,-2 2 0,0 3 15,-1 0-15,0 5 0,-1 1 16,1 1-16,-1 2 0,-3 6 16,-4 3-16,1 0 0,0 1 0,-1 6 15,1 1-15,0 4 16,-1 2-16,1 1 0,4-1 15,0-5-15,1-5 0,0 7 16,0 3-16,0 4 16,-1 2-16,1-1 0,3-8 0,0-1 15,2 0-15,0-4 0,2-2 16,2-1-16,1 1 0,2-4 16,0-4-16,3 1 0,-1-1 15,-1-6-15,1 1 0,1-5 16,2-3-16,-1-4 0,1-4 0,4-3 15,2 0-15,-4 2 0,-1 1 16,-2 2-16</inkml:trace>
  <inkml:trace contextRef="#ctx0" brushRef="#br0" timeOffset="200836.5125">32233 3758 0,'0'0'15,"0"0"-15,0 0 0,0 0 16,24-4-16,-24 4 0,0 0 0,25 6 16,-14-3-16,-2 1 0,-2 0 15,1 1-15,-1 1 0,-3 3 16,-1 0-16,-1 1 0,-4 0 15,-1 1-15,-2 1 0,-3 0 16,-2-2-16,0 1 0,0-1 16,-1 3-16,2-1 0,1-4 15,0-1-15,0 2 0,1 1 0,2-4 16,-1-2-16,3 1 0,2 0 16,1 0-16,0 0 15,1 0-15,1 0 0,6-1 0,4 0 16,3-1-16,0 1 0,0-1 15,2 0-15,-1-1 0,1-1 0,4 0 16,0-2 0,-3 1-16,-4-1 0,-2 1 15</inkml:trace>
  <inkml:trace contextRef="#ctx0" brushRef="#br0" timeOffset="200965.7286">32604 3968 0,'0'0'0,"0"0"16,0 0-16,0 0 0,0 0 0,0 0 16,0 0-16,0 0 15,0 0-15,0 0 0,0 0 0,0 0 16</inkml:trace>
  <inkml:trace contextRef="#ctx0" brushRef="#br0" timeOffset="203203.951">9753 1501 0,'0'0'16,"0"0"-16,0 0 0,0 0 15</inkml:trace>
  <inkml:trace contextRef="#ctx0" brushRef="#br0" timeOffset="204160.94">9655 1385 0,'0'0'0,"0"0"0,0 0 0,0 0 15,0 0-15,0 0 0,0 0 16,0 0-16,0 0 0,0 0 16,22-14-16,-22 14 0,0 0 15,0 0-15,23-15 0,-23 15 0,0 0 16,20-13-16,-14 7 0,0 0 15,-2-4-15,2 1 16,1-2-16,1 0 0,0 1 0,0 0 16,-2 0-16,1-1 0,0 0 15,0 1-15,0-1 0,-3-1 16,1 1-16,-3-1 0,-2-3 16,-1 1-16,0 1 0,-2-1 15,0 1-15,-1 2 0,-1 1 0,0 3 16,-3-1-1,-1 1-15,-1 2 0,-3 2 0,-2 3 16,0 0-16,2 0 0,-4 3 16,2 2-16,-2 6 15,1 5-15,0-1 0,2-2 0,-2 5 16,-2 2-16,1 2 0,2-4 16,-3 7-16,2 0 0,3-3 15,2-1-15,1 1 0,2 2 16,2-3-16,3-2 0,1-2 15,1-2-15,2 0 0,1-2 0,2-2 16,3-1-16,1-5 16,1 1-16,3-4 0,3-2 15,-3-2-15,0 0 0,3-3 0,1-6 16,2-3-16,0 1 0,7-5 16,3-4-16,-3 2 0,-2 0 15,2-4-15,3-5 16,-3 3-16,-1 1 0,0-9 0,-2-3 15,-1 3-15,-1 0 0,1 1 16,0-3-16,-2 0 0,0 1 0,2 0 16,-2 3-16,-4 2 15,0-2-15,1-4 0,1 3 16,-2 4-16,-1 3 0,0-2 0,-2-1 16,-2 7-16,-3 2 0,0 5 15,0 0-15,-2 2 0,0 2 0,-2 6 16,0 2-16,-1 0 15,0-2-15,-2 2 0,0 3 16,-3 3-16,2 2 0,-2 1 16,-3 1-16,0 4 0,-2 2 0,-1 3 15,-2 2-15,-1 3 16,-1 0-16,-5 9 0,-1 2 16,2 0-16,-1-1 0,-1 1 0,0 3 15,-3 5-15,2 0 0,2-1 16,2 1-16,2-2 0,2-3 15,1 3-15,1 0 16,1-5-16,3 0 0,-1-1 0,3 0 16,2-5-16,2 1 0,2-6 15,1-6-15,1 2 0,2-1 0,2-2 16,1-1-16,0-6 0,2-2 16,2-1-16,1-3 15,0-1-15,1-2 0,0 0 0,2-1 16,-2-2-16,-2-3 0,-2 0 15,-2 0-15,-1 4 0</inkml:trace>
  <inkml:trace contextRef="#ctx0" brushRef="#br0" timeOffset="204385.7255">10333 1067 0,'0'0'0,"0"0"16,20-5-16,-5 3 0,2-2 0,3 0 16,6 0-16,6 0 0,0-1 15,9 1-15,-1 0 16,-2 1-16,-4 1 0,-2 2 0,-2 1 16,-5 3-16,-2 2 0,-4-1 15,-3 0-15,-4-1 0</inkml:trace>
  <inkml:trace contextRef="#ctx0" brushRef="#br0" timeOffset="204603.2994">10204 1342 0,'0'0'16,"0"0"-16,0 0 0,0 0 15,0 0-15,0 0 0,0 0 0,36 0 16,-36 0-16,34-5 0,-12 3 15,3-3-15,0 0 0,1 0 16,2 2-16,5-1 0,-1-1 0,-1 0 16,0-3-16,-4-1 15,-2 1-15,0-2 0,-5 2 0,-4 3 16</inkml:trace>
  <inkml:trace contextRef="#ctx0" brushRef="#br0" timeOffset="204919.4238">10580 939 0,'0'0'15,"0"0"-15,0 0 16,-7 22-16,7-22 0,-9 24 0,9-24 0,-11 28 16,4-6-16,-3-4 15,-1 3-15,-6 8 0,-2 1 16,2-1-16,1-2 0,0 3 16,-1 2-1,-2 4-15,0 2 0,-1 2 0,3-6 0,5-7 16,3-2-16,1-4 15,3-4-15,1-3 0</inkml:trace>
  <inkml:trace contextRef="#ctx0" brushRef="#br0" timeOffset="205356.7515">11070 1023 0,'0'0'0,"0"0"0,0 0 16,-19 15-16,19-15 0,-19 20 16,7-8-1,-5 5-15,-3 4 0,3-1 0,1 3 16,-3 4-16,3-2 0,2 0 15,0-4-15,2 4 0,5-3 16,2-3-16,3-3 0,2-5 16,2-2-16,4-4 0,2-1 0,6-4 15,2 0-15,2-6 0,0-1 16,1-3-16,2-1 0,6-3 16,1-2-16,-1-2 0,-2 0 15,0 0-15,-3 0 0,-1 0 16,-3-1-16,0-1 0,-3 4 15,-2-2-15,-4 0 0,-2 2 16,-3 2-16,-9-1 0,-7 0 16,-4 2-16,-1 6 0,-8 0 0,-5 2 15,4 0-15,5 2 0,5 0 16</inkml:trace>
  <inkml:trace contextRef="#ctx0" brushRef="#br0" timeOffset="206220.0363">9206 1760 0,'0'0'0,"0"0"16,0 0-16,0 0 0,25 4 0,-25-4 16,29 0-16,-11 3 0,3 0 15,5-3-15,4 1 0,8 2 16,2-3-16,5 1 0,5 1 16,10-1-16,-1 2 0,11-6 15,0 2-15,-2-2 0,-2-1 16,10-3-16,7 0 0,2-3 15,-10-1-15,13-7 0,10-4 16,-4-3-16,-14 4 0,28-11 16,-16 4-16,-8 2 0,-6-2 0,-5-1 15,-2-3-15,-11 2 0,-4 3 16,-4-5-16,-2-2 16,-11 0-16,-7 0 0,-5 0 0,0 2 15,-7 3-15,-5 4 0,-5-8 16,-3-6-16,-5 1 0,-2 4 0,-4-2 15,-2-1-15,-7 2 16,-5 0-16,-6-1 0,-6-1 16,1 4-16,2 4 0,-5-3 15,-4-5-15,0 3 0,-3 4 0,-5 3 16,-3 4-16,-2 4 16,0 4-16,-10-6 0,-5-2 0,0 2 15,1 4-15,-2 3 0,-2 2 16,-2 4-16,-4 4 0,-8 3 15,-5 4-15,8 1 0,4 0 16,-7 6-16,-8 4 0,10 8 16,4 5-16,-1-3 0,-1-1 0,0 2 15,-4 1-15,5 8 16,2 6-16,2 2 0,3 3 16,4-1-16,2-1 0,11-3 15,7-2 1,-5 30-16,-2 20 15,12-13-15,8-12 0,16-19 0,13-14 16,4 1-16,3 2 0,6 2 16,4 4-16,2-5 0,4-4 0,1-4 15,1-4-15,10 7 16,8 5-16,-5-9 0,-3-4 0,4-5 16,4-3-16,-2 1 0,-2 4 15,7 0-15,5 3 16,22-3-16,15-4 0,-19-7 15,-13-3-15,0-4 0,0 0 0,3 0 16,3-3-16,-2 0 16,-1 2-16,-5-8 0,-5 0 0,-15 2 15,-9 4-15,-8-1 0</inkml:trace>
  <inkml:trace contextRef="#ctx0" brushRef="#br0" timeOffset="206347.7822">10555 1518 0,'0'0'0,"0"0"16,0 0-16,0 0 0,0 0 0,0 0 15,0 0-15,0 0 16,0 0-16,0 0 0</inkml:trace>
  <inkml:trace contextRef="#ctx0" brushRef="#br0" timeOffset="208786.0536">26884 3494 0,'0'0'0,"0"0"15,0 0-15,0 0 0,0 0 16,0 0-16,-22 25 0,22-25 15,-31 22-15,8-7 0,-5 1 16,-4 2-16,-3 2 0,-19 8 16,-7 1-16,-20 9 15,-5 1-15,-4 4 0,13-3 0,-18 10 16,-2 4-16,4 1 0,13-3 16,-35 25-16,8-4 15,17-15-15,11-12 0,-11 11 0,-8 7 16,13-14-16,8-7 0,24-14 15,17-9-15,12-7 0</inkml:trace>
  <inkml:trace contextRef="#ctx0" brushRef="#br0" timeOffset="209369.6803">20115 3321 0,'0'0'0,"-15"4"0,-3 0 15,2-2-15,-4 5 0,-16 8 0,-7 6 16,-3 0-16,-5 2 0,-16 13 15,-17 10-15,1 0 0,-1 1 0,-22 17 16,-18 12-16,-15 18 16,-11 12-1,-79 69-15,6 5 16,68-45-16,46-31 0,34-32 0,23-22 16,17-17-16</inkml:trace>
  <inkml:trace contextRef="#ctx0" brushRef="#br0" timeOffset="210469.3677">29504 3850 0,'0'0'0,"0"0"16,0 0 0,0 0-16,0 0 15,-12-21-15,12 21 16,-28-3-16,28 3 0,-42 1 0,15 1 16,-3 4-16,-3 1 0,-17 6 15,-5 0-15,-15 4 0,-3 1 16,-4-2-16,-4 4 0,-8 1 15,6-1-15,-27 9 16,-9 4-16,-9 3 0,9-1 0,-42 18 16,21 0-16,11-1 0,9-1 15,37-15-15,25-11 0,19-8 16</inkml:trace>
  <inkml:trace contextRef="#ctx0" brushRef="#br0" timeOffset="212453.2686">21594 3645 0,'0'0'16,"0"0"-16,-37 23 16,16-8-16,-4 3 0,1-1 0,0 3 0,-12 7 15,-10 9 1,-7 6-16,-5 3 0,-17 13 0,-3 3 15,-14 11-15,3-1 0,14-10 16,21-18 0,15-12-16</inkml:trace>
  <inkml:trace contextRef="#ctx0" brushRef="#br0" timeOffset="214272.8952">20552 5131 0,'0'0'0,"0"0"16,0 0-16,0 0 0,0 0 0,0 0 16,0 0-16,0 0 15,0 0-15,0 0 0,0 0 16,0 0-16,0 0 0,-13 22 16,13-22-16,-10 26 0,10-26 0,-12 32 15,5-13-15,-1 2 0,-1 0 16,0 2-16,-1 1 0,-1 8 15,0-3-15,0-1 0,-1-1 16,3-3-16,0-1 0,0-2 16,1-1-16,3-4 0,-1-3 15,2-1-15,0 0 16,2-3-16,1-2 0,1-2 0,2-1 16,1-8-1,0-1-15,-1 0 0,0 2 16,0 0-16</inkml:trace>
  <inkml:trace contextRef="#ctx0" brushRef="#br0" timeOffset="214569.7678">20821 5169 0,'0'0'0,"0"0"16,0 0-16,0 0 0,0 0 15,0 0 1,-4 32 0,4-32-16,-13 47 0,6-20 15,-1 0-15,1-1 0,1-2 0,-2 6 16,0-1-16,1-1 0,-1-1 16,0-4-16,0-2 0,1-3 15,-1 0-15,2-2 0,2-2 16,1 0-16,-1-1 0,3-1 15,2-5-15,2 0 0,0-5 16,-1 2-16,0-3 16,1 1-16</inkml:trace>
  <inkml:trace contextRef="#ctx0" brushRef="#br0" timeOffset="215286.0988">21443 5325 0,'0'0'0,"0"0"0,0 0 16,0 0-16,12-20 0,-10 11 16,0-1-16,1 1 0,-1-1 0,-2 0 15,-1 0-15,-1 0 0,-2 0 16,-1 1-16,-3 1 0,0 2 16,-1 1-16,-2 3 0,-2 2 15,-3 3-15,-4 4 16,-1 3-16,-2 3 0,-7 8 15,0 5-15,3-3 16,1 1-16,0 3 0,4 0 0,3-3 16,5 0-16,2-2 0,3-1 15,2-2-15,4-1 0,2-2 16,2-4-16,1-1 0,2-2 0,5 0 16,2-3-16,1-1 15,2-1-15,0-4 0,0-4 16,-1 1-16,3-4 0,6-3 15,2 0-15,-1-5 0,-2 1 0,0 0 16,0 0-16,-1-1 0,-1 1 16,-3 0-16,0-2 15,-3 2-15,-2 3 0,-2 0 0,-1 1 16,-2 3-16,0 1 16,-4 1-16,-1 2 15,-1 3-15,0 0 0,-3 1 16,-2 2-16,-1 3 0,-2 3 15,0 0-15,1 1 0,-1 2 16,0 4-16,0 1 16,1-2-16,-3 4 15,-1 4-15,0-3 16,0 0-16,2-1 0,3-3 0,0-2 0,-1-1 16,1-1-16,0-1 0,0 0 15,2-1-15,3-2 0,2 2 16,0-5-16,0 1 15,0-2-15</inkml:trace>
  <inkml:trace contextRef="#ctx0" brushRef="#br0" timeOffset="215486.3166">21654 5470 0,'0'0'0,"0"0"16,0 0-16,0 0 15,0 0-15,0 0 0,0 0 16,-9 24-16,9-24 16,-16 28-16,16-28 0,-17 33 0,8-12 15,1-3-15,1-1 0,1-2 16,0-1-16,2-3 0</inkml:trace>
  <inkml:trace contextRef="#ctx0" brushRef="#br0" timeOffset="216185.8119">22074 5454 0,'0'0'16,"0"0"-16,0 0 0,0 0 0,0 0 15,15-26-15,-15 26 0,0 0 16,8-24-16,-7 17 0,-1-1 15,0 0-15,-1-1 0,-1 4 16,-3 0-16,0 1 0,-2 1 0,-2 3 16,-1 3-16,-2 1 15,-1 3-15,-1 2 0,-2 2 0,1 1 16,-1 1-16,-2 6 16,0 2-16,1-1 0,2 0 0,2-3 15,2-1-15,1 1 16,2-3-16,4 1 0,1 1 15,2-3 1,1 0-16,6-2 0,3-4 16,2-4-16,2-2 0,2-2 15,2-2-15,2-6 0,1-3 16,4-4-16,3-2 16,-1-2-16,-2-1 0,5-5 0,-2-2 15,0 1-15,-2 0 0,5-4 16,-2 2-16,-3 2 0,-4 2 15,-4-2-15,0 1 16,-4 2-16,-2 4 0,-2 2 16,-2 2-16,-2 2 0,1 2 15,-3 4-15,0 0 0,-2 3 16,-1-2-16,0 3 0,-1 1 16,-1 3-1,-1 1-15,-4 6 16,-3 4-16,-1 5 15,-2 3-15,0 3 0,-1 3 16,1-1-16,1 2 0,1 1 16,0 0-16,0 7 15,1-2-15,1-6 0,3-1 0,-1-2 16,2 1 0,0-3-16,1-1 0,1-1 15,1 0 1,2-3-16,1-1 0,0-4 15,1-4-15,1-3 0,1-4 0,0 2 16,-1-2-16,-1 1 0</inkml:trace>
  <inkml:trace contextRef="#ctx0" brushRef="#br0" timeOffset="216369.6144">22574 5444 0,'0'0'0,"0"0"15,0 0-15,28-9 0,-28 9 16,30-7-16,-10 5 16,0 0-16,3-1 0,4 1 0,0 2 15,-4 0-15,-3 1 0,-4 1 16,-2 2-16,-1-2 0,-3-1 0,-2 1 16</inkml:trace>
  <inkml:trace contextRef="#ctx0" brushRef="#br0" timeOffset="216536.3471">22557 5604 0,'0'0'15,"0"0"1,0 0-16,0 0 16,31 6-16,-31-6 0,35 3 15,-35-3-15,38 2 0,-17-2 0,1 2 16,1-2-16,-1-2 0,2 2 15,-4 0-15,-4 0 0</inkml:trace>
  <inkml:trace contextRef="#ctx0" brushRef="#br0" timeOffset="218237.1351">23365 5569 0,'0'0'0,"0"0"16,0 0-16,0 0 16,0 0-16,33-7 0,-33 7 0,29-6 15,-29 6-15,34-3 0,-15 2 16,1 0-16,1 1 15,1-2-15,0 0 0,5 2 0,1 2 16,-3-2-16,-1 0 0,-2 0 16,-2 2-16,-2-2 15,-3 0-15,-1 0 0,-3 0 0,-3 0 0</inkml:trace>
  <inkml:trace contextRef="#ctx0" brushRef="#br0" timeOffset="218519.9139">24162 5339 0,'0'0'0,"0"0"16,0 0-16,0 0 0,0 0 15,0 0-15,-3 30 0,3-30 16,-6 25-1,1-5-15,-3 3 0,-2 1 16,-1 1-16,1-1 0,2-4 0,-5 8 16,1-3-16,1 0 0,2-5 15,1-1-15,-1-1 0,2-4 16,2 1-16,0-4 0,2-1 16,2-3-16,2-1 0,0-1 15,0-1-15,-1-1 16</inkml:trace>
  <inkml:trace contextRef="#ctx0" brushRef="#br0" timeOffset="218853.2478">24496 5444 0,'0'0'15,"0"0"-15,0 0 16,29-2-16,-29 2 0,27 0 15,-12 2-15,2 2 0,-1 2 16,0-1-16,-2 1 16,-5 1-16,-5 1 0,-4 1 15,-4 1-15,-5-1 0,-4 2 16,-4-2-16,-4 0 16,-4 3-16,1-3 0,-3 2 15,-1 0-15,3-1 0,3-1 16,0 0-16,4-2 0,4 1 15,3 0-15,8-1 16,4 1-16,8-3 0,6-2 16,2 1-16,0-1 0,8 1 15,3-2-15,-4 1 0,-3-1 16,-3 2-16</inkml:trace>
  <inkml:trace contextRef="#ctx0" brushRef="#br0" timeOffset="219636.4417">25251 5544 0,'0'0'0,"0"0"15,0 0-15,9-18 0,-9 18 16,5-16-16,-3 9 0,-1 0 0,-1 0 15,0 1-15,-1 1 0,-2 1 16,-3-1-16,-1 2 0,-3 2 16,-3 1-16,-5 4 15,0-1-15,0 3 0,-3 3 16,-1 1-16,-5 3 0,3 1 0,2 1 16,2 1-16,3 0 0,3-2 15,2 2-15,1 0 16,3-2-16,2 1 0,1-2 0,2-1 15,2-2-15,1-1 0,2-1 16,2-1-16,6-3 16,3-1-16,4-5 0,2-4 15,1-3-15,1-1 16,1-1-16,0-2 0,1-4 0,1-1 16,5-6-16,-2 2 0,3-5 15,2-2-15,-3 2 16,-4 2-16,0-3 0,2-5 15,-1 1-15,1 0 0,0 0 16,-1 6-16,-4-2 0,-1 2 16,-4 1-16,-2 5 0,-1 1 15,0 1-15,-1 1 0,-3 3 0,-3 2 16,-1 3-16,-2 2 0,-1 2 16,1 1-16,-1 2 0,-3 2 15,0 2-15,-1 2 0,-1 1 16,-3 2-16,-1 0 0,-2 4 15,-2 4-15,-2 1 16,-1-1-16,-3 2 0,-1 2 16,-1 0-16,1 1 0,-1 4 15,-1 2-15,-3 8 16,1-1-16,0-4 0,0-3 0,2-1 16,2 0-16,2-2 0,2 0 15,1 2-15,2 0 0,3-7 16,3-2-16,0 0 0,1 2 15,1 0-15,1 0 0,1-1 16,2 0-16,1-5 0,0-1 0,2-2 16,2 0-16,0 1 15,0 1-15,1-4 16,0-3-16,2 1 0,1-2 0,0-3 16,0-3-16,-1 1 0,-3 2 0,0-3 15</inkml:trace>
  <inkml:trace contextRef="#ctx0" brushRef="#br0" timeOffset="220004.2373">25841 5301 0,'0'0'0,"0"0"0,0 0 16,0 0-16,21-7 0,-21 7 15,20-4-15,-9 4 0,1 0 16,2 2-16,1 0 16,0 0-16,-2 2 0,-2 1 0,-1 2 15,-2 0-15,-2 3 0,-4 0 16,-2-2-16,-2 2 0,-1-2 16,-4 1-16,0 0 15,-2-1-15,0 0 0,1 0 0,2-1 16,-1 0-16,0 0 15,2 1-15,-1-2 0,2 3 16,1-2-16,2 0 0,2-2 16,3 1-16,4-2 0,3 2 15,3-2-15,4 1 0,2-2 16,5 0-16,2-3 0,-5 0 16,-4 2-16,-1-2 15</inkml:trace>
  <inkml:trace contextRef="#ctx0" brushRef="#br0" timeOffset="220137.4783">26565 5476 0,'0'0'0,"0"0"0,0 0 15,0 0-15,0 0 0,0 0 16,0 0-16,0 0 0,0 0 0,0 0 16,0 0-16,0 0 0,0 0 15,0 0-15,0 0 0,0 0 16</inkml:trace>
  <inkml:trace contextRef="#ctx0" brushRef="#br0" timeOffset="221036.8855">21872 5126 0,'0'0'15,"0"0"-15,0 0 0,0 0 16,0 0-16,0 0 0,0 0 0,0 0 15,0 0-15,27 16 0,-27-16 16,27 22-16,-27-22 0,28 32 16,-12-11-1,1 1-15,-1 3 0,6 8 0,1 4 16,-1-2-16,-2-2 0,6 7 0,-1-2 16,3 1-16,0 2 0,6 7 15,-1-4-15,2-2 0,0-3 16,-7-10-16,-8-7 0,-3-4 15</inkml:trace>
  <inkml:trace contextRef="#ctx0" brushRef="#br0" timeOffset="221970.1824">25745 5057 0,'0'0'0,"0"0"16,0 0-16,0 0 0,0 0 15,0 0-15,12 21 16,-12-21-16,18 30 16,-9-10-16,2 2 0,-1 3 15,0 4-15,0 3 0,0 3 0,1 8 16,-1 1-16,0 6 15,-2-5-15,-2 6 0,0 3 16,-2-8-16,0-9 16,-2-8-16</inkml:trace>
  <inkml:trace contextRef="#ctx0" brushRef="#br0" timeOffset="226220.5554">20694 5198 0,'0'0'16,"0"0"-16,0 0 15,-30 10-15,30-10 16,-35 25-16,11-7 0,0 2 0,0 3 16,-5 4-16,-1 2 0,-7 7 15,2 0-15,4-1 16,5 0-16,5-6 16,4-3-16,9-2 0,5-3 15,9-5-15,6-5 16,3-6-16,4-3 0,7-5 15,4-5-15,1-4 0,0-2 16,1-2-16,0-1 0,2-4 16,2-4-16,2-5 0,-4 3 15,-3 0-15,-2-3 0,-6 3 16,-3 4-16,-5-1 16,-3-2-1,-8 2-15,-9 1 0,-2 5 0,-3 5 16,-7 4-16,-4 2 0,-2 3 15,-2 0-15,-7 8 0,-4 2 16,0 4-16,0-2 0,-2 8 16,0 3-16,3-1 0,5 1 15,0 0-15,1 5 0,4 3 16,3 3 0,5-4-16,5-4 0,4 2 15,4-1-15,4-2 0,2-5 0,6 2 16,4-7-16,3 1 15,3-3-15,5-5 16,7-4-16,2-4 0,3-3 16,4-4-16,-4-2 0,4-3 15,1-3-15,-3 3 0,-5-2 0,5-3 16,0 1-16,-12 5 16,-2 0-16,-2-1 0,-4-3 15,-6 3-15,-4 2 0,-3 3 16,-3 1-16,-6 2 0,-3 2 0,-11 2 15,-8 4-15,3 0 0,0 2 16,-14 5-16,-5 5 0,-2 2 16,-1 2-1,-4 7-15,-3 5 0,4 1 16,2-1-16,7 0 0,9-5 0,6 2 16,6 0-16,5-3 15,7-4-15,4-4 0,7-3 16,5-4-16,4-3 15,4-5-15,4-2 0,4-4 16,1-4-16,5-3 0,3-7 16,3-1-16,1-6 0,4-3 15,2-3-15,-4 4 16,-5 0-16,-2 1 16,-6 3-16,-6 0 0,-4 3 0,-8 2 15,-7 3-15,-6 4 16,-5 2-16,-10 2 0,-8 3 15,-14 5-15,-11 3 0,1 5 16,2 1-16,-27 15 0,-14 9 16,3 4-16,2 1 0,14-5 15,19-8-15,14-6 0</inkml:trace>
  <inkml:trace contextRef="#ctx0" brushRef="#br0" timeOffset="228769.9224">21690 6694 0,'0'0'0,"0"0"16,0 0-16,0 0 0,4-22 0,-4 22 16,3-18-1,-3 8-15,0-2 16,-3-1-16,1 2 0,-1 0 0,-2 1 15,0 0-15,-2 2 0,-3 1 16,-3 3-16,0 0 0,-1 1 16,-4 3-16,-2 3 15,-6 7-15,-5 6 16,-7 2-16,4-1 0,-6 5 16,4 2-16,4-1 0,4 1 15,5 1-15,2 0 0,5-3 0,1-4 16,2 6-16,3 0 0,4-5 15,1-4-15,4 1 16,2-4-16,1-1 0,2 0 0,1-1 16,4-6-16,3 0 0,3 1 15,2-5-15,3-2 0,1-2 16,0 0-16,1-2 0,2-2 16,1-3-16,-1 0 0,-1-2 0,-1 2 15,0-3-15,0 2 0,0-1 16,1-1-16,-2 0 15,-1 2-15,-3-2 0,-2 0 16,-3 2-16,-2 2 0,-1 0 0,-1 2 16,-2 1-16,0 0 15,-3 3-15,-1 1 16,1 2-16,-3 1 0,2 0 16,-2 0-16,1 2 0,-2 4 15,0-2-15,0 0 0,-2 6 0,0-3 16,0 4-16,-2 2 0,0-1 15,-2 2-15,-2 4 0,2 0 0,-2 0 16,0 0-16,-1 0 16,1-1-16,0-2 0,2 1 0,-1-3 15,1 1-15,2-1 0,-1-1 16,2-2-16,1 1 0,2-2 16,1-2-16,0-1 15,0 0-15,0-3 0</inkml:trace>
  <inkml:trace contextRef="#ctx0" brushRef="#br0" timeOffset="228995.9371">21888 6947 0,'0'0'0,"0"0"0,0 0 15,0 0-15,0 0 0,0 0 0,0 0 16,0 0-16,0 0 15,-13 28-15,13-28 0,-13 19 16,13-19-16,-15 18 0,7-6 16,-1-3-16,0 2 0,1-4 0,1 3 15,1-4-15,2-1 0,0-1 16,4-4-16,-2 2 16,2-2-16,-2 1 15</inkml:trace>
  <inkml:trace contextRef="#ctx0" brushRef="#br0" timeOffset="229186.6498">22214 6755 0,'0'0'0,"0"0"0,0 0 16,26-8-16,-26 8 0,29-10 0,-13 6 15,3 4-15,3-1 0,0-1 16,1 2-16,4 0 0,-3 0 15,-1 3-15,-1 4 16,-3-4-16,-2 1 0,-4-3 0</inkml:trace>
  <inkml:trace contextRef="#ctx0" brushRef="#br0" timeOffset="229369.4142">22224 6964 0,'0'0'0,"0"0"15,0 0-15,0 0 0,0 0 0,0 0 16,0 0-16,32 7 16,-32-7-16,36 2 0,-12 1 15,1-3-15,-1 3 0,0-3 16,-1-3-16,-2 3 0,-3 0 0,-3 0 16</inkml:trace>
  <inkml:trace contextRef="#ctx0" brushRef="#br0" timeOffset="229719.9262">23050 6833 0,'0'0'15,"0"0"-15,0 0 16,0 0-16,40-3 0,-40 3 0,40 3 16,-17-3-16,2 0 15,0 3-15,0-3 0,4 1 16,2-1-16,4 0 15,-4 3-15,-3-3 0,-3 0 0,-3 1 16,-2-1-16,-3 3 16,-1-3-16,-3 0 0,-3 0 15,-1 0-15,-1 0 0,-3 0 16</inkml:trace>
  <inkml:trace contextRef="#ctx0" brushRef="#br0" timeOffset="230072.1">23803 6698 0,'0'0'0,"0"0"15,0 0-15,0 0 0,0 0 0,0 0 16,0 0-16,0 0 0,-1 28 15,1-28-15,-7 25 0,7-25 16,-12 22-16,4-5 0,-2 1 16,-1 0-16,-1-3 0,0 5 15,0-1-15,0-1 0,0 3 16,-3 0-16,2 0 0,1-2 16,0-2-16,1 0 15,0-3-15,2-2 0,1-1 0,2 0 16,0-1-16,2 0 15,0-2-15,3-4 0,1-1 16,0-3-16,0 3 16,0-3-16</inkml:trace>
  <inkml:trace contextRef="#ctx0" brushRef="#br0" timeOffset="230519.5208">24047 6769 0,'0'0'0,"0"0"0,0 0 0,0 0 16,28-3-16,-28 3 0,0 0 16,28 5-16,-28-5 0,24 5 15,-9-1-15,0-1 0,-2 1 16,0 3-16,0-3 0,0 3 0,-2-1 15,-1-1-15,-3 2 16,-1 0-16,-2 3 16,-7-2-16,-6 2 15,-3 1-15,-2 0 0,-1-1 0,1 1 16,-10 2-16,-4-1 0,4-1 16,1-4-16,1 2 0,2 0 15,2-2-15,2-1 0,2-1 16,2-2-16,2 4 0,2-3 0,1 0 15,2 2-15,4-2 0,2 0 16,4 1-16,3 0 0,4-1 16,3-1-16,5-2 15,5 2 1,7 0-16,6-2 0,-5-1 0,-3 0 16,6 3-16,-1-1 0,-3 0 15,-2-2-15,-6 3 0,-4-3 16,-3 0-16</inkml:trace>
  <inkml:trace contextRef="#ctx0" brushRef="#br0" timeOffset="231790.645">24777 6994 0,'0'0'0,"0"0"0,0 0 0,0 0 16,0 0-16,5-22 0,-5 22 15,0 0-15,7-19 0,-7 19 16,4-18-16,-4 18 0,4-21 0,-2 12 16,-1-2-16,-1 2 0,-1 0 15,-1 1-15,0-2 0,0 3 16,0-1-16,-3 2 15,-1-1-15,-3 3 0,-2 0 16,-1 1-16,-1 3 16,-2 2-16,0-1 0,-1 5 0,2-1 15,-2 3-15,-2 2 16,0 1-16,1 0 0,-5 6 16,2 1-16,3 0 0,4-4 0,1 1 15,2-1-15,2 0 0,2 0 16,1 0-16,3-1 0,1 0 15,1-3-15,2 0 16,2-2-16,3-4 16,3 1-16,3-3 0,4-6 15,2-1-15,-1-2 0,1-2 0,0-2 16,2 0-16,2-3 0,2-1 16,-1-2-16,2-4 0,0-4 15,1 3-15,-1 1 0,0-1 16,-2-3-16,-1 0 0,-1 1 0,5-2 15,0 1-15,0 0 16,-2 0-16,-3 0 0,-2 0 16,-3 0-16,0 3 15,0-2-15,0-4 0,-1 9 0,-2 1 16,-3 1-16,-2 6 0,-1 0 16,-3 0-16,-1 1 0,0 4 15,-2 0 1,0 0-16,-3 3 15,-1 3-15,-4 3 0,-1 0 16,-2 1-16,-1 4 0,1 1 0,0-1 16,0 3-16,1 0 15,-3 3-15,-3 4 0,0 0 16,-1 6-16,0-3 16,2-3-16,-2 1 0,-1 6 15,2-4-15,2 0 0,-5 5 16,1 2-16,0-2 0,2-1 15,-1-1-15,1 1 0,2 0 16,1-7-16,0 4 0,0-4 16,1 1-16,1 1 15,1-2-15,1-1 16,1 1-16,2-3 16,1-1-16,-1-3 0,2-4 0,0 0 15,1 0-15,0 0 0,-1-1 16,1-1-16,1 0 0,0 1 15,0-3-15,0 0 0,1-2 16,1 2-16,-1 0 0,0-2 0,1 2 16,0-1-16,2 0 0,-1-2 15,1 3-15,2-3 16,-2 1-16,1-1 0,-1 1 0,0-1 16,1 0-16,-1 0 0,1 0 15,-2 0-15,0 0 0,-1 0 16,1 0-16,-1 0 15,0 0-15,0 0 0,-2 0 0,2 0 16,-2 0-16,0 0 0,3 0 16,-3 0-16,0 0 0,0 0 15,0 0-15,0 0 16,0 0-16,0 0 0,0 0 0,0 0 16,0 0-16,0 0 0,0 0 0,0 0 15,0 0-15,0 0 0,0 0 16,0 0-16,0 0 15,0 0-15,0 0 0,0 0 0,0 0 16,0 0-16,0 0 0,0 0 16,0 0-16,0 0 15,0 0-15,0 0 0,0 0 0,0 0 16,0 0-16,0 0 0,0 0 16,4-2-16,-4 2 15,0 0-15,0 0 0,0 0 16,0 0-16,0 0 0,-7-1 15,7 1-15,0 0 0</inkml:trace>
  <inkml:trace contextRef="#ctx0" brushRef="#br0" timeOffset="236722.937">20135 8346 0,'0'0'0,"2"-5"15,2-4-15,-1 0 0,-1-2 16,-1-1-16,-1 1 0,-1-1 16,-1-1-16,-1 1 0,-1 2 15,-2-3-15,-3 1 16,-1 1-16,-1 3 0,-2 1 0,-2 3 16,0 2-16,-2 2 0,0 3 15,-2 3-15,0 1 0,0 2 16,-3 2-16,-3 2 15,2 1-15,2 0 0,2 3 0,3 2 16,-2 5-16,3 0 0,1 0 16,3-2-16,1-2 0,3-3 0,1 1 15,2 0-15,2-3 16,2-1-16,1-2 0,2-3 16,0-1-16,2-1 0,2-2 15,3-2-15,5-3 16,2-1-16,1-3 0,-2-3 0,2 0 15,1-2-15,-2 0 0,0 0 16,3-3-16,0-1 16,-2-1-16,0-1 0,-2 0 15,-2 1-15,-2 2 0,-1-1 0,-3 3 16,-2 1-16,1 1 0,-1 2 16,-1-2-16,-1 2 15,1 1-15,-2 1 0,-1 2 16,-2 2-16,0 0 0,0 0 15,-1 6-15,-1-1 0,0 2 0,0 1 16,-2 3-16,-1 3 0,-1 2 16,0 0-16,-2 9 15,0 4-15,-3 3 16,-2 3-16,0 1 0,0 3 0,-3 11 16,2 3-1,-4 5-15,-2 3 0,0 6 16,4-6-16,-4 0 0,-1 1 15,0 0-15,3-10 0,-1 11 16,-3 7 0,-3-1-16,0-4 15,5-12-15,4-10 0,0 0 0,3-8 16,3-5-16,2-4 0,3-5 16,0-1-16,4-8 0,1-3 0,2-6 15,2-4-15,3-3 16,6-1-16,3-6 0,6-4 15,2-4-15,3-2 16,-3 1-16,-1 2 0,3-5 16,2-5-16,1-1 15,-1-3-15,-1 2 0,1-1 16,-3 0-16,-2-2 0,-4 6 16,-4 1-16,2-4 0,-3 0 15,-4 5-15,-2 1 0,-4 1 16,0 2-16,-3 2 0,-2 1 15,-2 1-15,0 1 0,-5 1 16,-1 2-16,-4 1 0,0 3 16,1 2-16,-1 1 0,-2 1 15,0 4-15,2 2 0,1 2 16,2 0-16,1 2 0,1 0 16,0 3-16,2 0 0,1 1 15,2-1-15,1 0 0,2 2 16,1-3-16,1 1 0,2 1 0,1-2 15,3 0-15,3-2 16,3 2-16,4-4 0,3 0 16,2-5-16,2-1 15,-3-1-15,-3-1 0,-2 2 0,-4 0 16,-2 0-16</inkml:trace>
  <inkml:trace contextRef="#ctx0" brushRef="#br0" timeOffset="236937.0222">20338 8672 0,'0'0'0,"0"0"16,0 0-16,0 0 0,0 0 16,29-19-16,-29 19 0,29-9 15,-9 4-15,1 1 0,2 1 16,-1 1-16,-1-1 0,6 2 15,-1 1-15,-3-1 0,-2 0 0,-3 1 16,-4-1-16,-1 1 0</inkml:trace>
  <inkml:trace contextRef="#ctx0" brushRef="#br0" timeOffset="237089.9542">20293 8844 0,'0'0'0,"0"0"0,0 0 15,0 0-15,0 0 0,36 9 16,-36-9-16,40 3 0,-17 1 0,3-2 16,4 1-16,2-1 0,2 1 15,4-1-15,-6-1 0,-6 1 16</inkml:trace>
  <inkml:trace contextRef="#ctx0" brushRef="#br0" timeOffset="237639.2089">20999 8842 0,'0'0'0,"0"0"0,0 0 15,0 0-15,0 0 0,0 0 16,0 0-16,0 0 16,17-15-16,-17 15 0,0 0 0,37-3 15,-37 3-15,38 0 0,-17-1 16,6 1-16,3-2 0,1 2 15,0 1-15,13 0 0,4-1 16,0 0-16,2 1 0,15 0 16,1 1-16,4-1 15,1 2-15,4 0 0,-9 0 0,14 2 16,-2-1-16,-7 1 0,-6-2 16,14 2-16,3-2 15,-11 1-15,-6 1 0,23-3 16,-15-1-16,-9 1 0,-6 0 15,-5 1-15,-3-1 16,-14 0 0,3 2-16,-7-4 15,-2-2-15,-9 4 0,-7 2 16,-4-4-16,-3-3 0,-4 2 16,-3 1-16,0 0 15,-6 2-15,2 1 0,1-2 16,1 0-16</inkml:trace>
  <inkml:trace contextRef="#ctx0" brushRef="#br0" timeOffset="238639.4137">22078 8091 0,'0'0'0,"3"-4"15,1 0-15,-1-2 0,-1 1 0,3-4 16,0-2 0,0 0-16,-1-1 0,-2 1 15,-1 0-15,-1 1 0,-1 0 16,-1 0-16,0 0 0,-3 2 15,-1-1-15,-2 2 0,-2 1 16,-3 3-16,-3 3 0,0 0 16,-2 2-16,-5 3 0,0 2 0,0 0 15,-1 1-15,-2 5 16,0 0-16,0 3 0,2 1 0,-5 7 16,2 3-1,3-1-15,3 0 0,3-1 0,3-1 0,4 0 16,3-3-16,1 1 15,2-1-15,4-2 0,2-2 0,2-2 16,2-1-16,2-1 0,2-4 16,2 0-16,2-3 0,5 0 15,3-2-15,1-4 16,2-2-16,5-4 16,3-2-16,-4 2 0,-1-2 0,-2 0 15,-2-1-15,-1-3 0,1-2 16,-3 0-16,0 1 15,-2 1-15,-2-1 0,-1 1 0,-3-2 16,-2 3-16,-1 3 0,-3-1 16,1 1-16,-3 2 15,-1 2-15,-2 1 0,-1 3 16,0 0-16,0 0 0,-1 7 0,-3 0 16,-1 0-16,-3 1 15,0 2-15,1 0 0,-3 5 16,-1 3-16,0-1 15,2 1-15,-1-1 0,-1 1 16,1-1-16,0-2 16,2 0-16,2-1 0,0-1 0,1 0 15,0-3-15,1 0 0,0-3 16,2 0-16,0-3 0,1 0 16,4-6-16,4-3 15,0-1-15,-2 3 0,-1-2 16</inkml:trace>
  <inkml:trace contextRef="#ctx0" brushRef="#br0" timeOffset="239087.0974">22299 8224 0,'0'0'16,"0"0"-16,0 0 0,0 0 0,0 0 15,34-4-15,-34 4 0,30 0 16,-13 3-16,1 0 0,1-1 15,-2-1-15,2 1 0,0 0 16,1 2-16,5 0 16,-1 0-16,-2 0 0,-2 2 15,-3-2-15,-3 0 16,-3 1-16,-1-1 0,-2 0 0,-3 1 16,-1 0-16,-2-1 0,-2 1 15,-2 1-15,-3 0 0,0 0 16,-4 1-16,-3 1 15,0 1-15,-1 1 0,-2 1 16,-4 2-16,-4 4 0,1 0 0,0 0 16,-1 0-16,2-1 15,1 0-15,1 0 0,0-1 0,-3 3 16,3-2-16,-1 0 16,1-1-16,1-1 0,3 0 15,4-3 1,1-1-16,1-1 15,1-1-15,2-1 0,0 0 0,1-2 16,0 1-16,0-1 0,-1-1 16,2 1-16,1-1 0,-1-2 15</inkml:trace>
  <inkml:trace contextRef="#ctx0" brushRef="#br0" timeOffset="240020.3182">21960 9345 0,'0'0'0,"0"0"16,0 0-16,0 0 0,18-21 0,-18 21 16,13-22-16,-6 10 0,-2 0 15,2-1-15,0-3 0,1 1 16,-1-2-16,1-4 0,-1-2 16,-1 0-16,-1 0 0,-1-1 31,-1-1-31,-4 1 15,-3 0 1,-1 2-16,-3 0 16,-4 5-16,-3 5 0,-3 3 15,-1 3-15,-2 4 0,-1 3 16,-1 3-16,-2 1 0,0 2 16,2 1-16,-6 7 0,0 6 15,0 4 1,-1 3-16,4 1 0,2 1 15,5-2-15,5-2 0,3-4 16,3-3-16,2-1 0,3 0 16,2-4-16,2-2 0,3 0 15,3 0-15,1-4 0,0-2 16,3-4-16,1-2 0,1 0 0,0-1 16,3-3-16,3-2 15,1 0-15,-2-1 0,3-2 0,-2-2 16,-1 1-16,0-1 0,0 1 15,0-1-15,-1-1 0,-2 1 0,0 1 16,-2 0-16,-2 2 16,-1 0-16,-2 0 0,-3 1 15,0 3-15,-1 1 0,-1 1 16,-1 2-16,-2 0 0,0 0 16,0 3-16,-2 3 0,0 0 15,-1 1-15,-2 2 0,0 0 16,-3 2-16,-1 2 15,-2 3-15,0 1 0,1 0 0,0-1 16,2 1-16,0 0 0,0-1 16,0-2-16,2 1 0,-1 0 15,2-1-15,0-1 16,1-2-16,-1-1 0,3-3 0,1 0 16,2-3-16,3 0 0,4-4 0,7 0 15,-6 0-15,-2 0 0,1 0 16</inkml:trace>
  <inkml:trace contextRef="#ctx0" brushRef="#br0" timeOffset="240303.1206">22352 9241 0,'0'0'0,"0"0"0,0 0 15,0 0-15,0 0 0,0 0 16,-20 25-16,20-25 0,-18 15 15,18-15-15,-20 22 0,11-10 16,2 0-16,0 2 0,2 0 16,0-1-16,2 0 0,2 1 0,3-1 15,2-1-15,3-1 0,2-1 16,2 1-16,1-1 0,1-3 16,8 2-16,3-1 0,1-1 15,0-1-15,3-2 16,2-3-16,0-6 15,0-3-15,-5 0 0,-4 2 0,-3 0 16</inkml:trace>
  <inkml:trace contextRef="#ctx0" brushRef="#br0" timeOffset="240503.5446">22550 9309 0,'0'0'0,"0"0"15,0 0 1,-21 17-16,21-17 0,-23 18 0,6-6 0,0 3 16,-2 2-16,-9 6 15,-1 1-15,-1 1 0,1 1 0,-6 8 16,0-1-16,2 1 0,2 0 0,1-2 16,7-6-16,4-6 15</inkml:trace>
  <inkml:trace contextRef="#ctx0" brushRef="#br0" timeOffset="242786.7482">27036 6969 0,'0'0'15,"0"0"-15,0 0 0,11-22 16,-11 22-16,10-24 0,-2 13 0,-1-4 16,1 1-16,2-1 15,1-2-15,0-4 0,-1-1 0,-1 0 16,-2-2-16,-3 2 15,-2-3-15,-1 4 0,-2-1 0,-2 5 16,-2-1-16,-1 3 16,-3-2-16,0 5 0,-1-1 15,-3 4-15,-1 0 16,-5 6-16,-4 3 0,1 3 16,0 0-16,-4 4 0,-1 7 15,-6 1-15,0 3 0,2 3 0,2 5 16,1 2-16,2-1 0,-3 5 15,2-2-15,4-1 0,4 0 16,2-1-16,2 0 0,4-2 16,2-2-16,5-2 0,2-5 15,1-2-15,0-1 0,2-3 16,4-1-16,0-6 0,3 0 16,6-4-16,6-4 15,1 1-15,0-4 0,3-2 0,4-1 16,2-3-16,1 1 15,2-5-15,1-5 0,-2 0 16,-3-2-16,-5 6 0,-4 0 16,1-3-16,-2 3 0,-3 2 15,-4 0-15,-2 4 0,-1 1 16,-4 4-16,0 1 0,-3 1 16,-1 0-16,-2 1 0,-1 1 0,-2 3 15,0 2-15,-2 2 16,0 4-16,-3 2 15,-2 4-15,-1 0 0,-1 1 16,0-1-16,2 1 0,0 2 0,0-2 16,0 3-16,0 2 0,-1 1 15,2-2-15,4-4 16,0-1-16,2 2 0,0 0 16,1-3-16,1-2 0,2 0 0,1 0 15,1-3-15,2 1 0,-1-2 16,-1-2-16,0-1 0</inkml:trace>
  <inkml:trace contextRef="#ctx0" brushRef="#br0" timeOffset="243270.1853">27253 6958 0,'0'0'0,"0"0"16,0 0-16,0 0 0,0 0 0,0 0 15,-4 27-15,4-27 16,0 0-16,-8 25 0,8-25 16,-8 23-16,4-12 0,0 3 15,-1-1-15,1-1 0,-1-1 16,1 0-16,0-4 0,0 3 16,1-6-16,1 3 15,0-3-15,0-1 0,2-3 0,0 0 16,0 0-16,4-3 0,0-3 15,3-3-15,2 2 0,1-3 16,2-3-16,0 1 0,1 1 16,1 2-16,1-4 0,5-2 15,1-2-15,-3 6 0,0 0 16,-3 1-16,0-1 0,-2 4 16,1 0-16,-3 3 0,-2 3 15,-1 2-15,0 0 0,-3 2 16,-1 3-16,-1 1 0,-2 4 0,-2-1 15,-2 1-15,-1 1 0,-1 5 16,-1-2-16,1 0 0,-2 1 16,-1 0-16,0 1 0,1-2 15,0-1-15,1-1 16,0-2-16,0-3 0,3 0 0,1-3 16,2-5-16,4 1 0,0-2 15,-2 1-15,0-2 0</inkml:trace>
  <inkml:trace contextRef="#ctx0" brushRef="#br0" timeOffset="243453.3523">27962 6801 0,'0'0'15,"0"0"-15,20-4 0,-7 4 16,2-3-16,2 3 0,3 0 15,3 0-15,-2 4 0,-3-1 16,-3 4-16,-2-4 0,-2 1 16,-3-3-16</inkml:trace>
  <inkml:trace contextRef="#ctx0" brushRef="#br0" timeOffset="243606.425">27882 7051 0,'0'0'16,"0"0"-16,0 0 0,23-4 0,-23 4 16,33-3-16,-11 3 0,2 3 15,2 0-15,-3 0 16,-3-1-16,-3 1 0</inkml:trace>
  <inkml:trace contextRef="#ctx0" brushRef="#br0" timeOffset="244262.6391">28818 6837 0,'0'0'15,"0"0"-15,3-14 0,1 6 16,-1-2-16,0-2 15,1-2-15,-2 0 0,-2 0 16,0 3-16,-1 1 0,-1-1 0,-3 3 16,0 0-16,-3 2 0,-3 0 15,-3 5-15,-2 1 16,0 4-16,-9 3 0,0 6 16,-2-1-16,1 5 0,1 1 15,0 1-15,-4 6 0,1 3 0,2 1 16,0-1-16,4-3 0,3 0 15,5-3-15,2-2 0,3-1 16,1-3-16,4 0 0,3-2 16,1-6-16,2 2 0,5-3 15,5 0-15,0-4 0,0-5 0,2 1 16,2-4-16,-2 0 0,2-2 16,7-4-16,3-3 15,-1-1-15,-2 3 0,1-4 0,1 2 16,-3-1-16,-2 1 0,-1 0 15,0 2-15,-3-1 0,-1-2 16,-3 3-16,-2 0 0,-3 5 16,0 3-16,-3 0 0,0 1 15,-2 2-15,0-2 0,-2 3 16,2 0-16,-2 4 0,-2 1 0,-1 1 16,-2 1-16,0 3 0,-2 1 15,-4 3-15,-1 3 16,1-2-16,0 2 0,0-1 15,0 3-15,1-3 0,1-2 0,0 4 16,2-3-16,0 1 0,0-4 16,2-1-16,1 0 0,-1 1 15,1-3-15,2 0 0,2-4 16,1-1-16,1-2 0,0-2 16,-2 0-16,2 1 15</inkml:trace>
  <inkml:trace contextRef="#ctx0" brushRef="#br0" timeOffset="244453.1053">29000 7008 0,'0'0'0,"0"0"16,0 0-16,0 0 0,0 0 0,0 0 16,-7 24-16,7-24 15,0 0-15,-16 28 0,16-28 16,-17 23-16,7-12 0,2 2 15,0-1-15,0 2 0,2-3 0,-1 1 16,1-3-16,2-2 0,2 0 16,0-3-16,-1 0 0,2 2 15</inkml:trace>
  <inkml:trace contextRef="#ctx0" brushRef="#br0" timeOffset="244687.3557">29319 6907 0,'0'0'0,"0"0"0,0 0 0,25-6 16,-25 6-16,33-3 0,-11 3 16,1 2-16,2-1 0,7 3 15,0-1-15,-1 4 0,-3 0 16,1 0-16,-2 1 15,-1-5-15,-3-6 16,-3 3-16,-4-1 0,-2 0 0</inkml:trace>
  <inkml:trace contextRef="#ctx0" brushRef="#br0" timeOffset="244920.6249">29668 6747 0,'0'0'16,"0"0"-16,0 0 0,0 0 15,-15 18-15,15-18 0,-16 18 16,16-18-16,-23 25 0,10-7 0,-1 0 16,-1 3-16,2 1 15,1 3-15,1 0 16,0 7-16,2-1 0,3-5 15,1-5-15,2-1 0,0-5 16,0-3-16</inkml:trace>
  <inkml:trace contextRef="#ctx0" brushRef="#br0" timeOffset="245270.1696">30328 6676 0,'0'0'0,"0"0"15,0 0-15,0 0 0,0 0 0,0 0 16,0 0-16,0 0 16,-29 0-16,29 0 0,-31 14 0,12-3 15,0 0-15,-3 3 0,-3 0 16,1 4-16,0 0 0,-5 10 15,3 0-15,3 2 16,2 4-16,4-5 0,5-3 16,1 6-16,3 0 0,3-3 15,1-4-15,4-2 0,4 0 16,2-5-16,3 0 0,4-4 16,4-3-16,-2-6 0,1-4 0,-4 0 15,-2-1-15,-1 0 0</inkml:trace>
  <inkml:trace contextRef="#ctx0" brushRef="#br0" timeOffset="245790.3855">30460 6786 0,'0'0'0,"0"0"0,0 0 15,0 0-15,0 0 16,0 0-16,-8 29 0,8-29 0,-11 29 16,11-29-16,-16 36 15,6-19-15,-1 0 0,-1 2 0,0-1 16,-3 4-16,2-1 0,1-1 16,1-2-16,1-3 0,2 0 0,1-1 15,-1-3-15,2-4 16,2 0-16,-1-1 0,2-1 15,3-5-15,0 0 0,0-2 16,3-4-16,3-2 16,2-1-16,4-2 15,3-3-15,2-4 0,-1 2 0,4-4 16,-2 2-16,-1 1 0,1 2 16,2-3-16,-2 4 0,-1 3 0,1 1 15,-7 2-15,-2 5 0,-2-4 16,1 5-16,0 0 15,0 5-15,-3 1 0,-2 3 16,1 4-16,-2 0 0,-1 0 16,-2 1-16,0 1 0,0 1 15,-1 2-15,-2 0 0,-1-2 0,-3 3 16,0-2-16,1-1 16,-1-1-16,0 0 15,2-6-15,0 3 0,5-9 16,1-1-16,2 0 0,-2 0 0,2 0 15</inkml:trace>
  <inkml:trace contextRef="#ctx0" brushRef="#br0" timeOffset="245969.6612">30757 6965 0,'0'0'0,"0"0"15,0 0-15,20-3 0,-20 3 16,27-1-16,-27 1 15,35 4-15,-17 0 0,1-1 0,1 0 16,0 1-16,-1-1 0,3 0 16,-2 2-16,-3-2 0,-3-2 15,-2 2-15</inkml:trace>
  <inkml:trace contextRef="#ctx0" brushRef="#br0" timeOffset="246236.5287">31203 6851 0,'0'0'0,"0"0"15,0 0-15,0 0 0,0 0 0,0 0 16,0 0-16,1 24 0,-1-24 16,-3 22-16,3-22 0,-10 28 15,5-13-15,-3 0 0,-1 2 16,0 1-16,2 0 0,-1 0 15,0 0-15,-1 3 0,2-1 16,-2-1-16,0-4 16,2-1-16,2-1 0,0-4 0,2 0 15,1-4-15,1 0 0,0-3 16,0 1-16,0-1 0</inkml:trace>
  <inkml:trace contextRef="#ctx0" brushRef="#br0" timeOffset="246503.3076">31467 6810 0,'0'0'0,"0"0"16,0 0-16,0 0 0,0 0 0,19 12 16,-19-12-16,0 0 0,21 28 15,-14-16-15,0 2 0,-2 4 16,0 0-16,-3 0 15,-2 5-15,-2-4 0,-1 3 0,-5 6 16,-3-3-16,0 0 0,-1-3 16,-2-4-16,0 1 0,-2 1 0,-3-2 15,-3 0-15,0-1 0,1-2 16,1-3-16,2-7 16,3-6-16,3-1 0,2 2 0,2 0 15</inkml:trace>
  <inkml:trace contextRef="#ctx0" brushRef="#br0" timeOffset="247369.6615">31922 7101 0,'0'0'0,"0"0"0,0 0 16,0 0-16,18-18 0,-18 18 0,0 0 15,17-22-15,-12 14 0,-1-1 16,1 1-16,-2-2 0,1 1 16,-3 0-16,0-1 0,-2 4 15,0-3-15,-3 2 0,0 0 16,-2 3-16,0 0 0,-2 1 16,-2 3-16,-1 4 0,-2-1 0,-3 4 15,0 1-15,-1-1 0,2 4 16,-4 5-16,1 0 0,3 1 15,2 1-15,0 0 16,0 0-16,3 0 0,2 0 0,2-1 16,2-2-16,3-2 0,2-1 15,1 0-15,1-3 16,3 0-16,0-2 0,5-5 0,4 1 16,0-2-16,1 0 0,1-3 15,2-4-15,1-3 0,0-4 0,2 2 16,2-3-16,0-2 0,1 0 15,3-7-15,1-1 16,-2-2-16,1-1 0,-2-2 0,0 1 16,1-4-16,-2 3 0,-3-1 15,-2 0-15,-2 1 16,0-3-16,-3 3 16,-1 4-16,-1-3 0,0 5 0,-1 2 15,-2 1-15,-2 1 0,-2 2 16,-1 3-16,-1 3 0,-1 3 15,-2 0-15,0 2 0,0 2 0,0 1 16,-1 3 0,0 0-16,-3 3 0,-1 1 0,0 2 15,-2 2-15,1 2 0,-3 2 16,-2 1-16,-1 1 0,0-2 0,0 6 16,0 2-16,-1-1 0,0 3 15,-1 2-15,-2-2 16,-1 5-16,0-1 0,-1 0 15,-2 2-15,0-1 0,0-2 16,3 2-16,2 2 0,1-2 0,2-3 16,1-5-16,2-1 0,-1-3 15,-1 3-15,1-1 16,1 2-16,3-2 0,3-4 16,1-1-16,1-1 0,0 0 15,1-1-15,0-6 0,1 3 16,1 1-16,1-1 0,0 0 15,1-1-15,1-1 0,-1 1 16,2-2-16,2 1 0,0-3 16,1 2-16,-1 1 0,-1 1 15,0-3-15,2 2 16,-2 0-16,-1-1 0,0 0 0,-1-2 0,-2 0 16</inkml:trace>
  <inkml:trace contextRef="#ctx0" brushRef="#br0" timeOffset="247920.119">27224 7845 0,'0'0'0,"0"0"15,0 0-15,0 0 0,0 0 16,34-3-16,-34 3 0,32 0 16,-32 0-16,41 0 0,-21 1 15,3 1-15,1 0 16,-1-1-16,-1-1 0,2 1 15,-4-1-15,-3 2 0</inkml:trace>
  <inkml:trace contextRef="#ctx0" brushRef="#br0" timeOffset="248104.164">27176 7984 0,'0'0'0,"0"0"16,0 0-16,0 0 15,0 0-15,30 0 0,-1031 0 0,2037 1 16,-1012-1-16,3 2 16,2-1-16,4 1 15,3 1-15,4 1 0,-6-1 0,-5-1 16</inkml:trace>
  <inkml:trace contextRef="#ctx0" brushRef="#br0" timeOffset="249906.4665">27897 7952 0,'0'0'16,"0"0"-16,0 0 0,0 0 15,0 0-15,0 0 0,0 0 16,0 0-16,0 0 0,0 0 0,0 0 15,26 3-15,-26-3 0,27 3 16,-27-3-16,37 5 0,-17-2 16,0 0-16,1 0 0,0-1 15,-1 2-15,3-1 0,-1 0 16,-3 0-16,-2-1 0,-2 0 16,-2 0-16,-2-1 0,-2-2 0,-2 0 15,-2 1-15,0-1 16</inkml:trace>
  <inkml:trace contextRef="#ctx0" brushRef="#br0" timeOffset="250203.5436">28498 7822 0,'0'0'0,"0"0"0,0 0 16,0 0-16,0 0 0,0 0 16,0 30-16,0-30 0,-3 31 0,-1-11 15,-2 0-15,-3 4 16,-1-2-16,0 1 0,-1 0 16,-3 6-16,0 1 0,2-5 15,1-1-15,2-3 0,1-2 16,0-3-16,2-2 0,1-2 15,3-1-15,0-4 0,0-3 0,2-4 16,2-5-16,-1 2 0,0 0 16,0 2-16</inkml:trace>
  <inkml:trace contextRef="#ctx0" brushRef="#br0" timeOffset="250519.9369">28660 7920 0,'0'0'16,"0"0"-16,0 0 0,0 0 16,30 0-16,-30 0 15,28 1-15,-28-1 0,30 6 16,-16-1-16,-1 1 0,-1 0 0,-1 0 16,-2 0-16,-1 0 0,-4 1 15,-3 1-15,-2 0 0,-2 1 0,-5 1 16,-4-2-16,-2 0 15,-2 0-15,0 0 0,-2 2 16,-3 0-16,1-1 0,2 1 0,0 0 16,2-1-16,3-1 0,1-1 15,1 0-15,3 0 16,3 0-16,6 0 0,7 1 16,4-1-16,4-3 15,2 0-15,1-1 0,-4-1 0,-2 0 16,-2 1-16</inkml:trace>
  <inkml:trace contextRef="#ctx0" brushRef="#br0" timeOffset="251323.7148">29184 8115 0,'0'0'0,"0"0"16,0 0-16,0 0 15,0 0-15,8-25 0,-8 25 16,0 0-16,8-25 0,-8 25 16,4-19-16,-3 10 0,-1 0 15,-1 0-15,-1 2 0,-3 1 16,-1 0-16,-2 1 0,0 2 16,-4 2-16,-2 4 0,-1 0 0,-1 1 15,1 2-15,-1 3 0,2 0 16,0 1-16,-4 5 0,0 1 15,2 1-15,-2 2 0,5-1 16,2 2-16,3-2 0,1 0 16,4-3-16,3-1 0,0-2 15,1-2-15,3-2 0,0-2 16,1 0-16,2-2 0,2-2 16,2-3-16,2-2 0,2-1 15,2-2-15,3-3 0,-1-3 0,-2-3 16,3-1-16,2-2 0,5-4 15,-2 1-15,-1-1 0,-2-1 16,-2 2-16,-1 0 0,2-1 16,1-1-16,-2-3 15,-1-2-15,-4 4 0,-2 3 0,2 0 16,-1-1-16,-2 1 16,-2 2-16,-2 2 0,-3 2 15,0 1-15,-1 0 0,-1 3 16,0 3-16,-3-1 0,-1 2 0,-4 3 15,-3 3-15,1 1 16,-1 2-16,-4 3 0,-3 2 16,2 1-16,1 2 0,-1 3 0,0 2 15,-3 3-15,0 1 0,-5 6 16,0-1-16,1-2 0,2-3 16,3 3-16,1 0 0,1 1 15,2 1-15,1-2 0,2-1 16,0-3-16,0 0 0,2 1 15,0 2-15,2-3 0,1-1 0,1-2 16,0-2-16,1-2 0,2 0 16,-1-3-16,0-1 15,0-1-15,1 0 0,0 1 16,1 0-16,0-2 0,-1-3 0,-1 1 16,0 0-16,0-3 0,0 0 0,0 0 15,1 2-15,-1-2 16,0-2-16,0 2 0,-2-3 15,-1 2 1,0-1-16,0 1 16,0 0-16,1 0 0</inkml:trace>
  <inkml:trace contextRef="#ctx0" brushRef="#br0" timeOffset="252437.312">29577 8090 0,'0'0'0,"0"0"15,0 0 1,0 0-16,0 0 0,0 0 0,23 9 16,-23-9-16,26 4 0,-26-4 15,40 2-15,-16 0 16,3 1-16,-1 0 0,1 0 0,5 0 16,-2 1-16,-5-1 0,-3-2 15,-2 0-15,-1 1 0,-3-4 16,-2-1-16,-3-2 15,-3-2-15,-1 1 0,-2 1 16,0 1-16</inkml:trace>
  <inkml:trace contextRef="#ctx0" brushRef="#br0" timeOffset="252653.8167">29901 7930 0,'0'0'0,"0"0"0,0 0 15,0 0-15,0 0 0,0 0 16,0 0-16,-19 21 16,19-21-16,-20 21 0,9-6 15,1-1-15,1 2 0,-1 2 16,0 4-16,0 0 0,1 3 0,-1 5 16,2 1-16,1-3 0,-1-3 15,3 3-15,5-2 0,0-7 16,0-2-16,0-3 0</inkml:trace>
  <inkml:trace contextRef="#ctx0" brushRef="#br0" timeOffset="253003.4522">30428 7883 0,'0'0'0,"0"0"0,0 0 16,0 0-16,0 0 0,-22 11 16,22-11-16,-23 14 0,23-14 15,-28 19-15,14-6 0,1 2 16,0 2-16,-1 3 15,0 3-15,1 0 0,1 2 0,-1 7 16,5-2-16,1-1 0,2 0 16,1 4-16,5 0 0,0-6 15,1-4-15,0 0 0,2-3 16,3-5-16,0-2 0,1-7 0,-1-5 16,-2 2-16,0-2 0,-1 0 15</inkml:trace>
  <inkml:trace contextRef="#ctx0" brushRef="#br0" timeOffset="253505.7569">30574 8038 0,'0'0'0,"0"0"16,0 0-16,0 0 0,0 0 15,0 0-15,-10 24 0,10-24 16,0 0-16,-11 34 0,11-34 16,-11 31-16,5-16 0,0 1 0,-2 0 15,0 0-15,2-1 0,-1-1 16,0-2-16,2-1 16,0-1-16,1-2 0,1 0 0,-1-2 15,2-1-15,1-3 16,1-2-16,3-1 15,2-4-15,0-1 0,2 0 0,1-4 16,2-1-16,-1 0 0,1 0 16,5-5-16,-1-1 15,-2 0-15,-2 2 0,0 3 0,0 1 16,0 1-16,0 2 0,-2 1 16,-2 2-16,0 0 0,-2 1 15,-1 2 1,0 2-16,-2 4 0,-2 4 15,-1 1-15,1 0 0,-1 3 16,-1 2-16,0-1 0,-1 1 0,0 3 16,-1 1-16,1-3 0,1 1 15,-1-3-15,1 1 0,1-2 16,0-1-16,2-3 0,0-3 16,0-2-16,0-3 0,0 0 15,0 0-15,0 2 0</inkml:trace>
  <inkml:trace contextRef="#ctx0" brushRef="#br0" timeOffset="253703.3045">30803 8166 0,'0'0'0,"0"0"16,0 0-16,0 0 0,0 0 0,24-4 16,-24 4-1,30 2-15,-30-2 0,37 6 16,-20-3-16,1 0 0,-1 1 15,1-1-15,-1-1 0,-2 1 16,-1 0-16,1-2 0,-1-2 0,2 1 16,-3-1-16,-2 1 0</inkml:trace>
  <inkml:trace contextRef="#ctx0" brushRef="#br0" timeOffset="253970.2968">31270 8077 0,'0'0'15,"0"0"-15,0 0 16,0 0-16,0 0 0,-4 29 0,4-29 16,-3 27-16,3-27 0,-4 28 15,0-13-15,0 1 16,-1 2-16,0-2 0,-1-1 0,1 1 15,-1-1-15,2-2 16,1-1-16,-1-2 0,1-1 0,-1-1 16,-2-2-16,-1-3 15,0-3-15,0 1 0,2 0 0,-1-1 16</inkml:trace>
  <inkml:trace contextRef="#ctx0" brushRef="#br0" timeOffset="254239.129">31461 8039 0,'0'0'0,"0"0"15,0 0-15,0 0 0,21 8 0,-21-8 16,0 0-16,26 15 16,-26-15-16,15 24 0,-8-8 15,-2-2-15,0 1 0,-3 1 16,-2 2-16,-2 0 0,-2 1 0,-6 6 15,-4-1-15,0-2 0,-1-3 16,1 1-16,0-3 0,-3-2 16,-1-2-16,-5 2 15,4-3-15,6-4 0,5-3 16,-1-4-16,0-1 0,2 0 16,2-1-16,-1 1 0</inkml:trace>
  <inkml:trace contextRef="#ctx0" brushRef="#br0" timeOffset="255137.0724">32036 8230 0,'0'0'0,"0"0"15,0 0-15,0 0 0,0 0 0,2-21 16,-2 21-16,0 0 0,2-18 16,-2 10-16,0 1 0,-2 1 15,-2 1-15,-5 1 16,-2 1 0,-3 3-16,-2 2 0,1 1 0,-1 1 15,-1 1-15,-2 2 0,0 2 0,0 1 16,-3 2-16,2 1 0,4 0 15,0 1-15,3 0 0,2 1 16,2-3-16,3-1 16,1 0-16,2 0 0,2-2 15,2-1-15,5-3 16,2 0-16,7-4 16,5-5-16,1-2 15,1-3-15,1 1 0,1-1 0,0-4 16,2-3-16,-2 1 0,-1-1 15,7-6-15,1-1 16,-4 0-16,-2-1 0,-2 2 0,0 0 16,-3 1-16,-3-1 0,0-2 15,1-1-15,-2 2 16,0 1-16,-3 3 0,-1 3 0,0-6 16,-1 1-16,-3 7 0,-3 0 15,0 2-15,-3 0 16,0 3-16,1 1 0,-4 3 15,-3 3-15,1 1 0,0 2 0,-2 1 16,-3 4 0,-2 2-16,-1 1 0,-1 2 15,-1 4-15,-5 0 0,-2 4 16,0 0-16,2-1 0,-5 9 16,2 3-1,2-4-15,0 3 16,-3 4-16,1-4 0,3-1 15,3-3-15,2 2 0,1-1 16,3-5-16,1-1 0,5-3 16,3 1-16,0-2 0,0-3 15,0 2-15,1-1 0,3-1 16,4-2-16,-1-2 0,-1 1 16,2-2-16,0 0 0,-2-2 0,0 1 15,-2-3-15</inkml:trace>
  <inkml:trace contextRef="#ctx0" brushRef="#br0" timeOffset="255292.2577">32229 8406 0,'0'0'16,"0"0"-16,0 0 0,0 0 15,0 0-15,-30 7 0,30-7 0,0 0 0</inkml:trace>
  <inkml:trace contextRef="#ctx0" brushRef="#br0" timeOffset="255820.4793">27052 8742 0,'0'0'16,"0"0"-16,0 0 0,33 4 0,-33-4 15,37 5-15,-12-3 0,1 0 16,-2-1-16,8 1 0,-1 0 15,-2 0-15,-2-1 0,4 1 16,-3 2-16,-5 0 0,-4-1 0,-4-1 16</inkml:trace>
  <inkml:trace contextRef="#ctx0" brushRef="#br0" timeOffset="256036.7235">26914 8960 0,'0'0'0,"0"0"16,0 0-16,0 0 0,0 0 0,28 8 15,-28-8 1,40 5-16,-11-4 0,0 2 16,2-1-16,2 0 0,3 1 15,5-1-15,-4 0 0,-6-1 16,-5 0-16,-4 0 15</inkml:trace>
  <inkml:trace contextRef="#ctx0" brushRef="#br0" timeOffset="256736.743">28340 8673 0,'0'0'15,"0"0"-15,0 0 0,0 0 0,0 0 0,0 0 16,-10 24-16,10-24 15,-13 25-15,13-25 0,-17 34 16,8-17-16,0 1 0,-1 1 16,-1 4-16,1-2 0,0 0 0,-3 6 15,0-1-15,0-3 0,-1-1 16,1-3-16,1-2 0,1-2 16,1-4-16,2-1 0,2-1 15,0-3-15,2-1 0,1-3 16,-1-3-16,3-3 0,1-1 15,2-1-15,2-3 0,1-2 16,2-2-16,3-4 0,2-3 16,0 1-16,1 1 0,4-2 15,3 3-15,-2 0 0,0 1 0,4-4 16,-1 1 0,-2 3-16,-2 2 0,-2 4 0,-3 3 15,0 4-15,0 1 0,-3 4 16,0 0-16,-2 5 15,0 2-15,0 1 0,-2-2 0,-1 5 16,-2 1-16,-2 1 16,-1 0-16,-5 3 0,-3 3 15,2 0-15,-1-1 0,1-2 16,2-4-16,0-2 0</inkml:trace>
  <inkml:trace contextRef="#ctx0" brushRef="#br0" timeOffset="256936.8805">28694 8917 0,'0'0'0,"0"0"16,0 0-16,25 2 0,-25-2 15,29 2-15,-12 0 0,2 2 0,1-1 16,1 0-1,2 1-15,-3 0 16,-3-1-16,-1-1 0</inkml:trace>
  <inkml:trace contextRef="#ctx0" brushRef="#br0" timeOffset="257220.4292">29205 8844 0,'0'0'0,"0"0"15,0 0-15,0 0 0,0 0 0,0 0 16,-15 26-16,15-26 0,-12 28 16,3-10-16,-1 2 0,0-1 15,0-1-15,-2 0 0,-1 3 16,-4 3-16,2-1 0,1-4 15,2-1-15,2-3 16,2-4-16,1-3 16,1-3-16,6-5 0,4-7 15,-1 3-15,-1 0 0,0 0 16</inkml:trace>
  <inkml:trace contextRef="#ctx0" brushRef="#br0" timeOffset="257686.9571">29418 8827 0,'0'0'0,"0"0"0,0 0 16,0 0-16,0 0 0,25 5 0,-25-5 15,0 0-15,22 4 0,-22-4 16,17 15-16,-10-5 16,-2 0-16,-3 2 15,-3 0-15,-3 1 0,-4 1 16,-1-1-16,-1-1 0,-3 0 15,-2-1-15,0 0 0,2-2 0,-3 2 16,1-3-16,2 0 16,1-1-16,2-1 0,1-1 0,1 1 15,1-2-15,1-1 0,3-2 16,3-1-16,0 0 0,4 2 16,2-2-16,1-2 15,5 1-15,1 0 0,2-1 0,1 2 16,-1 1-16,5 2 0,0 1 15,-3-1-15,0 2 0,-2 1 16,1 1-16,-4 1 0,-3 2 16,-3 0-16,-2 0 0,-2 2 15,-2 1-15,-3-1 0,-4-1 0,-1 2 16,-1 1-16,-2 1 16,-1 2-16,-1-3 0,0-2 0,-2-2 15,1 0-15,-1-2 0,-1 0 16,3-4-16,2-2 15,1-2-15,1-3 0,2 0 16,1 2-16,1-2 16</inkml:trace>
  <inkml:trace contextRef="#ctx0" brushRef="#br0" timeOffset="257986.5162">29854 8881 0,'0'0'0,"0"0"16,0 0-1,24 27-15,-24-27 16,24 41-16,-15-17 0,-1 0 0,-3-1 0,1 10 16,-3-1-16,-3 0 15,-2 0-15,-7-3 0,-4 0 16,-6 4-16,0-3 0,-5 1 15,-5 0-15,0-4 0,-2-5 0,-7 2 16,1-5-16,0-4 0,2-3 16,-4-6-16,-2-4 0,7 1 15,9-2-15,5 0 16</inkml:trace>
  <inkml:trace contextRef="#ctx0" brushRef="#br0" timeOffset="258320.4835">28331 8538 0,'0'0'0,"0"0"16,0 0-16,-26 4 0,26-4 16,-25 10-16,8-2 15,-1 4-15,-3 2 0,-8 8 0,-1 2 16,3 3-16,1-1 0,-6 17 16,0 6-1,6 7-15,5 5 16,6-7-16,4-7 0,5 9 0,6 6 15,6-15-15,5-9 0,-4-10 16,-1-7-16,-2-5 16</inkml:trace>
  <inkml:trace contextRef="#ctx0" brushRef="#br0" timeOffset="259120.5143">30410 9221 0,'0'0'0,"0"0"0,0 0 16,0 0-16,0 0 0,5-22 15,-5 22-15,0 0 16,-7-18-16,7 18 0,-11-8 0,1 6 16,-2 2-16,0 0 0,-1 0 15,-3 5-15,-2 2 0,-1 2 16,-1 0-16,-3 6 0,1 3 15,3-3-15,3 2 0,2 2 16,4 2-16,2 0 0,1-2 16,3 0-16,1-4 15,2-1-15,1-2 0,4-2 0,1-3 16,4 1-16,2-1 0,2-3 16,1-2-16,3-2 0,1-3 15,3-3-15,3-1 0,-2-3 16,0-2-16,4-5 0,1-3 15,-1 0-15,0-1 0,-1-1 16,0-3-16,-2 0 0,-4 2 16,2-7-16,-2 2 0,-2 0 15,-2 1-15,2 1 0,-1 1 16,-2 0-16,0 1 0,-2 0 16,1-1-1,-4 5-15,0 0 0,-3 4 16,-1 1-16,-2 4 0,-1 3 15,0 3-15,1 2 0,-2 0 16,-1-1-16,-2 7 0,-3 2 16,-3 4-16,-3 3 0,-1 2 15,0 3-15,0-1 0,1 2 16,-2 5-16,-3 2 0,-2 4 16,-1-2-16,1 0 15,2-1-15,-1 2 0,2 0 0,-1 1 16,2 3-16,2-1 15,1 2-15,1-4 0,0-3 16,1 2-16,2-1 0,1-4 16,-1-2-16,5-2 0,2 1 15,1-5-15,0-1 0,4-1 16,1-1-16,0-1 0,-2-3 16,-1-1-16</inkml:trace>
  <inkml:trace contextRef="#ctx0" brushRef="#br0" timeOffset="259280.5517">30876 9488 0,'0'0'0,"0"0"0,0 0 15,0 0-15,0 0 0,0 0 16,0 0-16,0 0 0,0 0 0,0 0 15</inkml:trace>
  <inkml:trace contextRef="#ctx0" brushRef="#br0" timeOffset="260836.804">23355 8895 0,'0'0'0,"0"0"16,0 0-16,0 0 16,31-3-16,-31 3 15,42 2-15,-17 0 16,2 1-16,-3 0 0,-2 0 0,4 3 15,1 0-15,-5-2 16,-3 1-16,-4-2 0</inkml:trace>
  <inkml:trace contextRef="#ctx0" brushRef="#br0" timeOffset="260987.3776">23280 9237 0,'0'0'0,"0"0"0,0 0 0,0 0 16,25 5-16,-25-5 0,37 4 15,-14-2-15,1-1 0,3 2 16,1-2-16,3 1 0,-4-1 0,-5 1 16</inkml:trace>
  <inkml:trace contextRef="#ctx0" brushRef="#br0" timeOffset="261407.1868">24112 9145 0,'0'0'0,"0"0"16,0 0-16,0 0 0,0 0 0,0 0 16,38 5-16,-38-5 0,44-4 15,-15 3-15,4 1 0,8 0 16,5 0 0,24 1-16,6-1 0,-2 1 15,-3 0-15,10 0 16,-8 1-16,7 2 0,-6 1 0,1 1 15,-10-3-15,-8-1 0,-5 1 16,-7 0-16,-4-1 0,0 2 16,-6-2-16,-8 1 15,-4 1-15,1-1 0,0 0 16,-5-1-16,-4 0 16,-7-1-16,-1-1 0,-3 0 15,-1 0-15,-2-2 16,0-2-16,0 1 0,0 0 0,0 1 15</inkml:trace>
  <inkml:trace contextRef="#ctx0" brushRef="#br0" timeOffset="262587.0329">23979 8642 0,'0'0'15,"0"0"-15,0 0 0,0 0 16,0 0-16,0 0 0,0 0 16,0 0-16,25 5 0,-25-5 15,36 2-15,-11 0 16,5 0-16,-1 0 15,-2 2-15,1-2 0,1 0 16,4 1-16,-4-2 0,-3 1 16,-5-1-16,-4-1 0</inkml:trace>
  <inkml:trace contextRef="#ctx0" brushRef="#br0" timeOffset="263088.4984">24872 8276 0,'0'0'15,"0"0"-15,0 0 16,0 0-16,0 0 0,-26 21 15,26-21-15,-24 25 0,9-10 0,-2 4 16,-4 5 0,0 4-16,1 3 0,-2 6 0,2-3 15,-1 8-15,2-3 16,4-3-16,3-1 0,4-1 16,5 0-1,3-2-15,3-3 0,2-6 16,-1-4-16,3-4 0,1-3 15,2-3-15,2-4 0,2-1 16,1-2-16,-1-4 0,1-1 0,-2-3 16,-1-4-1,-4-1-15,-2 1 0,0 0 0,-3 1 16,-2-3-16,-2-1 16,-2 0-16,-1 1 0,-6 0 15,-6 2-15,0 1 0,-1 2 16,1 1-16,-1 0 15,-1 2 1,0-1-16,3 4 16,4 1-16,2 0 0,2 0 0,0 0 15</inkml:trace>
  <inkml:trace contextRef="#ctx0" brushRef="#br0" timeOffset="263821.3272">25331 8688 0,'0'0'0,"0"0"0,0 0 15,0 0-15,-2-20 0,2 20 16,0 0-16,-9-21 0,9 21 0,-6-15 15,-1 8-15,-1 2 0,-2 1 16,-4 1 0,-4 3-16,0 0 0,-1 3 0,-1 1 15,-1 0-15,-5 5 0,0 0 0,2 2 16,2 2-16,2-1 0,2 0 16,4 1-16,2 4 0,1-2 15,2 0-15,2 0 0,2-1 16,2-1-16,0-1 0,3-2 15,3 0-15,4-2 16,7-1 0,2-4-16,3-3 0,0-1 15,-1-3-15,3-1 0,1-4 16,0-2-16,1-2 0,2-3 0,-1-2 16,-1-1-16,0 0 0,-1-2 15,1-3-15,-2 1 0,-3-1 16,-1 1-16,-2 1 0,0-2 15,-2 2-15,-1-3 0,-1-2 16,-2 4-16,-1 3 0,-1-2 16,1 1-16,-3 7 0,0 2 15,-2-1-15,-1 1 0,1 3 0,-1 1 16,-2 3-16,-2 2 16,-2 1-16,0 2 0,-2 4 0,0 2 15,0 1-15,1 1 0,-2 3 16,-1 1-16,2 4 0,-1 1 15,-1 2-15,1 2 0,-1-1 16,-1 0-16,-1 3 0,-2 3 16,-1 6-16,1-1 0,1 0 15,0-1-15,1-1 0,1-2 0,1 0 16,0 1-16,1-3 0,-1-3 0,1 1 16,2-2-1,1 0-15,0 0 0,0 0 16,-1-2-16,2 1 0,2-1 15,0-2-15,-1 1 0,-2 0 16,0-1-16,0-3 0,0-2 16,2-3-16</inkml:trace>
  <inkml:trace contextRef="#ctx0" brushRef="#br0" timeOffset="264470.5892">23543 9683 0,'0'0'0,"0"0"16,0 0-16,0 0 0,0 0 15,0 0-15,0 0 0,0 0 16,0 0-16,24 2 0,-24-2 0,22 2 16,-22-2-16,31 1 0,-31-1 15,38 3-15,-17-2 16,-1 0-16,0 0 0,0 1 0,1-1 16,-1 1-16,-2 0 0,3 0 15,-2-2-15,-1 0 0,-2 0 0,-2 0 16,-3 3-16,-3-1 15,0-2-15,-2 0 0,-2 0 16,0 0-16,0 0 0,-2 2 16,-2-2-16,0 0 0,0 0 0,-1 2 15,1-2-15,-2 0 0</inkml:trace>
  <inkml:trace contextRef="#ctx0" brushRef="#br0" timeOffset="265670.3513">24364 9638 0,'0'0'15,"0"0"-15,0 0 16,0 0-16,21-12 0,-13 5 0,0-2 16,-1 0-16,0-1 0,-1 0 15,1-1-15,-1 1 0,0 0 16,1 0-16,-2-2 0,0 0 15,-2 0-15,-1 1 0,-1 2 16,-1 2-16,-1 0 0,-1 1 16,-1-1-16,-4 4 0,-4 4 15,0 0-15,-1 2 0,-1 0 0,-1 0 16,1 1-16,0 1 0,-5 5 16,1 4-1,-1 2-15,0 1 16,3-2-16,2-1 0,3-2 0,2-1 15,3 2-15,1 0 0,3-1 16,1-2-16,1-1 0,2-1 16,1 0-16,1-1 0,1-1 15,-1-1-15,2-1 0,2-4 16,-1 0-16,0 0 0,5-4 0,0 0 16,-2 1-16,1 0 0,2-1 15,1-1-15,-3-2 0,-1 1 16,-1 1-16,-1-1 15,-2 3-15,0-4 16,-3 4-16,0 2 0,-1-2 16,-1 2-16,0 1 0,1-1 0,-3 1 15,2 5-15,-2-1 0,0 3 16,-1 3-16,-2 5 0,0-3 16,0 1-16,-3 2 0,-1 4 15,-3 0-15,-1 3 0,-5 10 31,0 6-31,-3 6 16,-2 6-16,-1-4 0,0-3 16,-2 7-16,2-7 0,-2 4 0,6-1 15,2-10-15,4-3 0,2-2 16,3-3-16,2-6 0,1-1 16,1-6-16,3 2 0,4-6 15,1-2-15,7-7 0,7-5 16,0-3-16,0 1 0,-5-2 15,-2 3-15,-2 0 0</inkml:trace>
  <inkml:trace contextRef="#ctx0" brushRef="#br0" timeOffset="266407.8816">24918 9912 0,'0'0'0,"0"0"0,0 0 15,7-25-15,-7 25 0,7-23 0,-3 12 16,1-3-16,-1-1 16,1 1-16,0-4 0,-2 1 0,1 2 15,-2-3-15,-1 2 0,-2 2 16,-1 0-16,-2 3 0,0 2 16,-1 2-16,-2 2 0,-3 3 15,-3 2-15,-2 2 0,0 2 16,-5 4-16,0 3 15,3 3-15,0-4 0,1 3 16,0 0-16,2 2 0,1 1 0,2 1 16,1 6-1,4-5 1,3 2-16,3-1 0,2-6 0,2 1 16,3-4-16,2-1 15,1-2-15,-1-2 0,-1-2 0,6-3 16,2-2-16,2 0 0,0-5 15,-1 0-15,1 0 0,-1-4 16,2-3-16,5-4 16,3-2-16,-6-2 15,-1-4-15,1-5 0,-5 3 16,0 1-16,-3 0 0,-1 3 0,-1 0 16,1-3-16,-1 2 0,-3 6 15,0 0-15,-1 2 0,1 2 16,-2 0-16,-2 1 0,-1 3 15,0 1-15,-1 1 0,-1 1 0,0 4 16,0 1-16,-1 3 16,-2 0-16,-1 2 0,-2 5 15,0 0-15,-2 4 0,-1 4 16,1 4 0,-3 5-16,-3 1 0,0 0 0,0-3 15,-1 6-15,0 0 0,2 0 16,2 0-16,0-1 0,2 2 15,1-4-15,2-4 0,0 1 16,2-2-16,1-1 0,0-1 16,4-4-16,0-1 0,0 0 15,1-1-15,2 0 0,0-1 16,-1-4-16,0-2 0,-1 1 0,1-3 16,0 1-16,0 0 0,3 0 15,2-1 1,-1 0-16,-3-1 15,1 0-15</inkml:trace>
  <inkml:trace contextRef="#ctx0" brushRef="#br0" timeOffset="267322.9488">25798 9445 0,'0'0'0,"0"0"15,0 0-15,0 0 0,0 0 16,26 6-16,-26-6 0,30 4 15,-30-4-15,36 4 16,-14 0-16,-1 0 0,0 0 0,-3 1 16,-3-1-16,-1-1 0</inkml:trace>
  <inkml:trace contextRef="#ctx0" brushRef="#br0" timeOffset="267520.0407">25684 9678 0,'0'0'0,"0"0"0,0 0 0,0 0 15,0 0-15,30 0 0,-30 0 16,36 5-16,-15-2 0,3-1 16,3-1-16,2 1 0,2-2 0,3 1 15,-6-1-15,-3 0 0</inkml:trace>
  <inkml:trace contextRef="#ctx0" brushRef="#br0" timeOffset="267838.1332">26413 9564 0,'0'0'0,"0"0"16,0 0-16,0 0 15,0 0-15,36 3 0,-36-3 16,41 5-16,-15-3 0,-1 2 16,1 1-16,4 0 15,2-1-15,9 4 0,-1 1 16,0-1-16,1-1 0,4 3 15,-5 0-15,-3-1 0,-4 2 16,-6-2-16,-3-2 0,-4 0 16,-4-2-16,-4 0 0,-2-1 0,-2-2 15</inkml:trace>
  <inkml:trace contextRef="#ctx0" brushRef="#br0" timeOffset="268373.2879">26546 9779 0,'0'0'0,"0"0"0,0 0 15,0 0-15,0 0 0,0 0 0,27 3 16,-27-3-16,29 5 0,-29-5 16,33 11-16,-17-6 0,1 2 15,-1 0-15,0 2 16,-2-2-16,-2 2 0,-4 0 15,-4 2 1,-6 0-16,-4 1 0,-6-1 0,-1 1 16,-7 0-16,-1-1 0,2 0 15,0 0-15,-2-4 0,-1 2 16,2 0-16,2-4 0,1 4 16,3-2-1,6-3-15,1-3 0,4 1 16,3-2-16,1 4 0,4-4 0,3-2 15,2 2-15,2-2 0,2 1 16,2 1-16,0 1 0,3 3 16,1 0-16,-2 1 0,-3-3 15,1 3-15,-1 2 0,-2 2 16,-2 0-16,-1 1 0,-1-1 16,-5 2-16,-1 0 0,-6 4 15,-2 2 1,-8 3-16,-7 0 15,-3-1-15,-3 1 0,2-6 16,1 1-16,-9 2 0,-2 1 16,4-4-16,3-3 0,2-4 15,1-3-15,0-1 0,-2-1 0,3-4 16,2-5-16,3-2 0,3-3 16,3 4-16,2-1 0,2 4 15</inkml:trace>
  <inkml:trace contextRef="#ctx0" brushRef="#br0" timeOffset="268754.0888">26482 9185 0,'0'0'0,"0"0"0,0 0 0,0 0 16,0 0-16,20-2 0,-20 2 16,0 0-16,26 4 0,-26-4 15,0 0-15,22 14 0,-22-14 0,0 0 16,11 24-16,-11-14 0,-2 0 16,-4 3-16,-3-1 0,-1 1 15,0 0-15,-2 1 16,-1 2-16,1 0 15,1 1-15,0 2 0,2-3 0,4-2 16,2 0-16,2-2 0,2-5 16,8 0-16,5-2 15,2 0-15,-1-1 0,7-2 16,6-2 0,-5 0-16,-3 0 0,-3 0 15</inkml:trace>
  <inkml:trace contextRef="#ctx0" brushRef="#br0" timeOffset="269920.7043">26152 6883 0,'0'0'0,"0"0"0,0 0 16,0 0-16,0 0 0,0 0 16,-7 29-16,7-29 0,1 30 0,1-10 15,2 5-15,0-1 16,0 2-16,3 4 0,1 7 15,2 6-15,0-3 0,2 15 16,0-3-16,0 2 0,-1-1 0,2 8 16,2-1-16,-3-3 0,-2-2 15,2 9-15,1-1 16,0-5-16,1-3 0,0 4 0,-1-4 16,1 2-16,2 0 0,3-3 15,2-2-15,-3-9 0,0-5 0,8 17 16,0-2-16,-13-22 15,-1 4-15,10 19 0,0-4 16,-6-20-16,0-1 0,14 21 0,0-3 16,-14-14-16,1 1 0,12 11 15,1-3-15,-4-11 0,2 2 16,1 3-16,-1 2 0,-7-5 16,-4 1-16,14 21 0,2-3 15,-6-10-15,-5-6 0,9 9 16,5 5-16,-8-18 0,3-3 0,21 13 15,4-5-15,-5-7 16,-2-3-16,13-1 0,8 2 0,0-3 16,-2-4-16,5 5 0,3-1 15,1-2-15,0 0 0,22 2 16,14 1 0,19 4-16,14 2 15,-36-9-15,-24-5 0,17 0 16,10-1-16,30 2 15,19 2-15,-38-5 0,-23-2 16,1-1-16,4 1 16,12-2-16,7 1 0,-19-4 15,-13-4-15,-1 4 0,-2 4 0,-4 1 16,-3-3-16,2 1 16,1 1-16,-11-2 0,-9-1 15,15 4-15,8 1 0,-14-5 16,-11 1-16,-6-3 0,-4-2 15,-5 1-15,-4-1 0,8 10 16,5 5-16,1-1 16,-1 0-16,-11-8 0,-10-3 0,-3 5 15,-2 1-15,1 3 16,3-4-16,-7 0 0,-2-6 16,-8-1-16,-5 0 0,3 3 15,0-2-15,-1 2 0,-3 1 0,1-1 16,1-1-16,-6-2 15,4 0 1,-2 3-16,0-2 0,-5-2 16,0 1-16,-1-3 15,1 3-15,-3-4 0,-1 1 0,1 0 16,-2-3-16,-1-1 16,0 0-16,2 3 0,-1 0 15,-1-3-15,0 3 0,0-3 16,-3 4-16,-2-4 0,0 0 15,-1 1-15,2 1 0,0-2 16</inkml:trace>
  <inkml:trace contextRef="#ctx0" brushRef="#br0" timeOffset="346855.2662">3675 2506 0,'0'0'0,"0"0"16,0 0-16,0 0 0,0 0 0,0 0 16,0 0-16,-23-10 0,23 10 15,0 0-15,0 0 0,-28 2 16,28-2-16,-21 5 0,7-2 16,1 1-16,-3-1 0,0 1 15,-3 3-15,1 3 16,-2 1-16,-3 0 0,-4 6 15,-4 1-15,5-1 0,-2 2 0,2 0 16,0 2-16,1 1 0,-5 6 16,2 4-16,4-3 0,4 1 15,3 0-15,4-1 0,2 0 16,3-4-16,1 2 0,4 1 16,1-5-16,2-1 0,5 1 15,2-2 1,5-1-16,5 1 0,-1-3 0,2-4 15,1 1-15,0-1 0,0-3 16,1 0-16,2-4 0,2 0 0,0-4 16,0-1-16,2-4 15,2 1-15,-2-1 0,0-2 0,1-2 16,1-6-16,-6 2 16,3 2-16,7-6 0,0-2 15,-8 2-15,-2-1 0,5-4 0,-2-2 16,3-2-16,-3-2 15,-2-1-15,-2 1 0,-3 2 16,-3 5-16,-2-5 0,-1 0 0,-2-2 16,2 0-1,-7-2-15,0-3 0,-3 5 16,-2 5-16,0 0 0,0 2 0,-3-3 16,-2 0-16,-1 3 0,-2 3 0,-1 3 15,-4 0-15,-2 1 16,-1 0-16,-3 0 0,-1 6 15,2-1-15,-4 0 0,-1 2 16,-2 1-16,0 2 0,-1 1 0,2 4 16,1 5-16,4 0 0,0 1 0,6-2 15,1-2-15,2-2 16</inkml:trace>
  <inkml:trace contextRef="#ctx0" brushRef="#br0" timeOffset="347705.2965">5114 2421 0,'0'0'0,"0"0"16,0 0-16,0 0 0,-27-2 0,27 2 16,-22-6-16,8 6 0,-1 0 15,-2 4-15,-3 0 16,0-1-16,1 3 0,-8-1 0,-3 2 15,0 4-15,1-1 0,0 2 0,-2 2 16,-5 7-16,0-3 16,3 6-16,-1-2 0,3 0 0,2-1 15,3-1-15,1-1 16,6 1-16,1-4 0,1 6 16,4 1-16,4-4 0,3 1 0,2 0 15,4-1-15,0-1 0,0 1 16,4-1-16,1 1 0,3-2 15,1-1-15,3-3 0,1-2 16,0-1-16,2 1 0,1-2 16,3-1-16,0 0 0,4-3 15,1-1-15,-1-1 0,2-4 16,0-3-16,0 1 0,2-1 0,-3-3 16,-2-2-16,3-2 0,4-3 15,-2 1-15,-3-1 0,-2-1 16,0-3-16,0 1 0,-3-1 15,0 2-15,-2-3 0,-1 1 16,-2-1-16,-1 1 0,-1-2 16,-4 0-16,-1-1 15,-4 1-15,-2-1 0,-2 3 0,-1 0 16,-3 0-16,-1 0 16,-4 3-16,-2 0 0,-2 2 15,1 2-15,-6 1 0,-3 3 0,-1-1 16,-1 1-16,-4 4 0,-1 2 15,-2 1-15,3 1 0,2 2 16,1 1-16,5 3 0,2 0 16,5 1-16,0-2 0,5-2 15</inkml:trace>
  <inkml:trace contextRef="#ctx0" brushRef="#br0" timeOffset="348555.2161">6460 2477 0,'0'0'15,"0"0"-15,0 0 0,0 0 16,0 0-16,-14-14 0,14 14 16,0 0-16,-28-14 0,16 13 15,-1 1-15,-3 0 0,0 0 0,-6 1 16,-3 3-16,0 0 0,-2 2 16,-9 5-16,-4 0 15,0 3-15,-3 3 16,3 1-16,2 1 0,-6 6 15,3-2-15,2-1 0,2-3 16,4 3-16,2-1 0,5 0 16,4 1-16,3 3 15,5-4-15,3 1 0,3-1 16,3-3-16,1 3 0,4-5 16,2 1-16,3 0 0,3-3 0,5 1 15,2-3-15,3-3 0,1 0 16,2-3-16,-2-3 15,6 0-15,0 1 0,0-4 0,1-2 16,0 0-16,2-3 0,0 0 16,3-3-16,-2-2 0,-4-2 0,6-1 15,-1 2-15,-6-3 16,2 2-16,-1-4 0,0 1 0,-5 0 16,-1 0-16,-2 1 0,-2-2 15,-3 3-15,-2-3 0,-1 4 16,-1-1-16,-3-1 0,1 0 0,-5-1 15,-1 1-15,-1 0 0,-5 3 16,1-3-16,-2 1 16,-1 1-16,-4 1 0,-3 0 15,-5 0-15,1 1 0,1 3 0,0 0 16,0 3-16,-3-1 0,1-1 16,-2 3-16,-3 2 0,3 0 15,1 1-15,1 0 0,1 1 16,3 3-16,-2 4 0,4 2 15,2 0-15,1-3 0,2-2 0,3 1 16</inkml:trace>
  <inkml:trace contextRef="#ctx0" brushRef="#br0" timeOffset="355624.6827">3503 1663 0,'0'0'0,"0"0"16,0 0-16,0 0 0,0 0 0,0 0 15,0-23-15,0 23 0,-3-12 16,1 5-16,1 1 0,-3 1 16,-1-2-16,-2-1 15,1 2-15,-3 2 0,2 0 0,-5-1 16,-1 3-16,0 2 15,-2 0-15,-1 4 0,-1 0 0,0 0 16,0-2-16,-5 5 0,0 4 16,0-2-16,-2 4 0,2 1 15,1 4-15,2 1 0,0 1 16,0-2-16,1 0 0,-1 3 16,2 0-16,3-2 0,1 0 15,4-2-15,5-3 0,4 3 16,1 1-16,4-9 15,1 0-15,0-5 0,-1 0 0,2-1 16,3-3-16,4 1 16,1 1-16,2-2 0,0-3 15,-2-4-15,0 0 0,0 1 0,2 0 16,1-4-16,0 3 0,0-4 16,1 1-16,-2-1 0,0 0 15,2-3-15,-3 3 0,-1 0 16,-2 0-16,-4 1 0,-3-1 15,1 0-15,-1 2 0,0 2 0,1 2 16,-4-1-16,0 1 0,-2 2 16,2 0-16,-1 2 0,-2 1 15,0 0-15,0 4 0,-5-1 16,2 1-16,0 0 0,-2 6 16,2-3-16,-3 2 0,1 2 15,-2 2-15,0 2 0,-2 1 16,-3-1-16,0 0 0,4-1 15,1 0-15,-2 0 0,3 2 0,-1-3 16,2 1-16,-1-3 16,2 0-16,-3-1 0,4 1 15,-1-4-15,1 0 0,2-2 16,1-2-16,4 0 0,0-2 0,0-1 16,-1 2-16,1-2 0</inkml:trace>
  <inkml:trace contextRef="#ctx0" brushRef="#br0" timeOffset="355905.5386">3574 1835 0,'0'0'0,"0"0"15,0 0-15,0 0 0,0 0 0,-11 28 16,11-28-16,-11 25 15,4-10-15,0 0 0,-4 2 16,1 1-16,0 0 0,0 0 16,-1 3-16,0 1 0,0-1 0,3-1 15,-1-4-15,1 2 16,3-1-16,-2-3 0,4 0 0,0-3 16,-1 0-16,4-3 0,1-1 15,3-4-15,1-3 0,-1 3 16,-1-3-16,-2 0 0</inkml:trace>
  <inkml:trace contextRef="#ctx0" brushRef="#br0" timeOffset="356221.8228">3735 1893 0,'0'0'0,"0"0"15,0 0-15,0 0 0,-23 9 0,23-9 16,-28 11-16,15-4 0,-2 0 0,-1 1 16,0 2-16,-1 1 15,2 0-15,-6 1 0,2 1 16,5-2-16,1 2 0,3-2 16,4-2-16,1 1 0,2-2 15,3-1-15,3-1 0,1 0 0,0-1 16,3-2-16,-1 1 15,3-1-15,1 1 0,3-1 16,3-2-16,-4-1 0,-1 0 0,4 0 16,2 0-16,-3 0 0,-4 0 15,0 0-15</inkml:trace>
  <inkml:trace contextRef="#ctx0" brushRef="#br0" timeOffset="356487.7353">3857 2067 0,'0'0'0,"0"0"0,0 0 15,0 0-15,0 0 0,0 0 16,0 0-16,-10 21 0,10-21 0,0 0 16,0 0-16,-15 23 0,15-23 15,0 0-15,-14 23 0,14-23 16,0 0-16,-10 16 0,6-10 15,1-2-15,2 0 0,-2 0 16,0-1-16,2 3 0,0-3 0,0-2 16,-1 3-16,2-3 0,2 1 15,0 1-15,1-2 0,-1-1 16</inkml:trace>
  <inkml:trace contextRef="#ctx0" brushRef="#br0" timeOffset="357590.4128">4764 1735 0,'0'0'0,"0"0"15,0 0-15,4-18 0,-4 18 0,0 0 16,13-25-16,-9 18 0,-2-2 16,-1 0-16,-1-2 0,0 4 15,0-2-15,-2 1 0,0 0 16,-5 1-16,0 1 0,-2 1 15,0 2-15,-6 3 16,1 0-16,-4 1 0,0 3 0,0 1 16,3 2-16,-11 6 0,-2 4 15,2 0-15,3-1 0,1 0 16,2 2-16,-2 0 0,3 0 16,4 0-16,4 0 0,-1-1 0,3-3 15,2 0-15,3-3 16,2 0-16,1-4 0,2 0 15,2-3-15,2 0 16,3 0-16,6-2 0,4-5 16,3 0-16,1-3 0,-2 1 15,1-1-15,-1-2 0,1 0 16,-1-2-16,-2 2 0,4-2 0,0-1 16,-3 1-16,-2-1 0,-1 1 15,-1 2-15,-2 1 0,-1 0 16,-3 0-16,-1 0 0,-2 3 15,0 0-15,-4 1 0,0 3 0,-2 0 16,1 1-16,-2 1 0,-1 2 16,0 0-16,-2 2 0,-2 2 15,-1-3-15,1 4 0,0 1 16,-3 1-16,3 0 0,-1 0 16,-3 1-16,1 1 0,3 1 15,-1-2-15,-2 1 0,3 1 16,-1-2-16,1-2 0,2 0 15,1-2-15,0 2 0,1-2 16,2-5-16,0 4 0,2-3 0,0-1 16,2-3-16,-1 0 15,1 0-15,-1 1 0</inkml:trace>
  <inkml:trace contextRef="#ctx0" brushRef="#br0" timeOffset="357873.0538">4916 1849 0,'0'0'0,"0"0"15,0 0-15,0 0 0,0 0 16,-8 25-16,8-25 0,-5 25 16,5-25-16,-8 29 15,4-15-15,-2 4 0,1 0 0,0 0 16,-1-4-16,-1 4 15,3-3-15,-1 2 0,-1-3 0,0 4 16,0-4-16,2 1 16,1-2-16,1-5 0,0-1 0,4-3 15,0 0-15,1-1 0,1 0 16,1-2-16,-2 2 0,1-2 16</inkml:trace>
  <inkml:trace contextRef="#ctx0" brushRef="#br0" timeOffset="358140.3681">5180 1893 0,'0'0'15,"0"0"-15,0 0 0,0 0 16,0 0-16,-27 6 0,27-6 16,-25 7-16,25-7 0,-30 11 15,13-1-15,1-2 0,-1-1 0,0 3 16,0 1-16,-1-3 0,4 2 15,-5 1-15,5 1 0,1 0 16,2-3-16,2 1 0,2 0 16,3-2-16,2-1 0,3 0 15,2-1-15,4-1 0,2-1 16,3-1-16,1 0 0,-1-3 16,1 0-16,6 0 0,0 0 15,-5 0-15,0-3 0,-4 3 0</inkml:trace>
  <inkml:trace contextRef="#ctx0" brushRef="#br0" timeOffset="358424.8053">5248 2017 0,'0'0'16,"0"0"-16,0 0 0,0 0 15,0 0-15,26-1 0,-26 1 0,0 0 16,28 4-16,-28-4 0,0 0 15,22 14-15,-22-14 0,10 11 16,-8-7-16,-1 3 0,-1 0 16,-1 1-16,-4-1 15,-1 0-15,2 0 0,-3 0 0,-1-3 16,2 0-16,1 2 0,0-2 16,2 2-16,0-2 0,2-2 0,2 3 15,3-1-15,1-3 0,4 2 16,3 0-16,-1-2 15,0-1-15,-1 3 0,-1-3 16</inkml:trace>
  <inkml:trace contextRef="#ctx0" brushRef="#br0" timeOffset="359172.049">6112 1827 0,'0'0'0,"0"0"0,0 0 16,0 0-16,12-18 0,-9 12 0,1 0 15,0-3-15,-2-1 0,0-3 16,1 1-16,-3 1 0,-2 0 16,0-2-16,-1 1 0,-3-2 15,1 5-15,-5-2 0,-1 0 0,-2 0 16,2 4-16,-1-1 0,-1 1 16,-1 1-16,-1 4 0,-3 2 15,-1 0-15,-2 2 0,1 2 16,1 2-16,3 4 0,-3 1 15,1 4-15,1 0 0,-4 1 16,2-2-16,1 4 0,3 0 16,3 0-16,-1 3 0,4 0 15,3-3-15,3-2 0,2-3 0,1-2 16,3 0-16,4-1 0,0-2 16,2 2-16,2-6 0,3 0 15,-1 0-15,2-1 0,4-2 16,0-2-16,1-2 0,-1-1 15,0 0-15,-1-3 0,-2-1 16,0 1-16,0 0 0,3-2 16,-2 0-16,-3 2 0,-1 0 15,-1-4-15,-2 4 0,-1 0 16,-1 0-16,-3 0 0,1 1 16,-3 1-16,-2 3 0,-1 2 0,0 0 15,-3-1-15,0 2 0,-2 1 16,1 2-16,-1-1 15,0 4-15,-2 2 0,1 0 16,-1-1-16,4 2 0,-3 1 0,2-1 16,0 2-16,0 1 0,0-2 15,0 1-15,2-2 0,1 0 16,0-2-16,0 2 16,0-2-16,1 2 0,0-3 15,2 0-15,0 1 0,1-1 0,3-1 16,-4-1-16,1-2 15,1 1-15</inkml:trace>
  <inkml:trace contextRef="#ctx0" brushRef="#br0" timeOffset="359433.0547">6333 1870 0,'0'0'0,"0"0"0,0 0 15,0 0-15,-5 20 0,5-20 0,0 0 16,-12 34-16,12-34 0,-9 29 16,3-14-16,-1 2 0,1-3 15,-1 3-15,1-2 0,0 0 16,1 2-16,-1-3 0,2-3 0,-1 3 16,3-3-16,-1 0 15,-1-1-15,2-2 0,1 0 16,-1-1-16,-1-1 0,3 1 15,3-3-15,0 0 0,0-2 16,1-1-16,-2-1 0,0 1 0</inkml:trace>
  <inkml:trace contextRef="#ctx0" brushRef="#br0" timeOffset="359706.0541">6512 1974 0,'0'0'0,"0"0"0,0 0 15,0 0-15,0 0 0,0 0 0,0 0 16,-23 5-16,23-5 16,-24 10-16,24-10 0,-34 17 15,19-9-15,-1 2 0,2-2 16,-1-1-16,1 3 0,0-3 16,3 1-16,-1 1 0,2-1 0,2-1 15,3-2-15,2 1 0,3 1 16,3-3-16,1 0 15,2 2-15,0-3 0,3-2 0,2 2 16,1-3-16,1 0 0,4-3 16,-1-4-16,-2 3 0,-3 1 0,0 0 15</inkml:trace>
  <inkml:trace contextRef="#ctx0" brushRef="#br0" timeOffset="360190.1361">6612 2067 0,'0'0'0,"0"0"0,0 0 0,0 0 16,0 0-16,0 0 0,0 0 16,0 0-16,24 15 0,-24-15 15,0 0-15,16 14 0,-16-14 0,0 0 16,12 21-16,-11-14 0,-1-2 16,-1 1-16,-2 1 15,-4 1-15,-2-1 16,-3 0-16,2 0 0,-3-1 0,1-2 15,1 1-15,1 1 0,2-2 16,-1 2-16,3-5 0,-1 2 0,1-2 16,2 2-16,1 0 15,1-3-15,4 0 16,2-3-16,5 3 0,0-1 16,4-1-16,-1 1 0,2 1 0,1 0 15,0 0-15,2 0 0,-4 3 16,2 1-16,1-1 0,-2 2 15,-2-2-15,-3 1 0,0 3 16,-1 0-16,-4-1 0,-2-1 16,-3 2-16,-2 4 0,-4-4 15,0 3-15,-4 1 0,-4 0 16,1-1-16,-2-2 0,-1-1 16,-2 0-16,1 0 15,0 0-15,2-3 0,3 0 0,0 0 16,4-1-16,-2 0 0,3 1 15,2-4-15,-2-1 0,3-2 16,2 3-16,0 0 0,1 0 16,1-1-16</inkml:trace>
  <inkml:trace contextRef="#ctx0" brushRef="#br0" timeOffset="361195.145">7220 1949 0,'0'0'16,"0"0"-16,0 0 0,0 0 15,0 0-15,0 0 0,0 0 16,0 0-16,0 0 0,24 0 16,-24 0-16,0 0 0</inkml:trace>
  <inkml:trace contextRef="#ctx0" brushRef="#br0" timeOffset="361360.3923">7620 1928 0,'0'0'0,"0"0"16,0 0-16,0 0 0,0 0 15,0 0 1,0 0-16,26 10 0,-26-10 16,0 0-16</inkml:trace>
  <inkml:trace contextRef="#ctx0" brushRef="#br0" timeOffset="361512.0255">8025 1913 0,'0'0'0,"0"0"15,0 0-15,0 0 0,0 0 0,0 0 16,0 0-16,0 0 0,0 0 16,0 0-16,22 14 0,-22-14 15,0 0-15,0 0 0</inkml:trace>
  <inkml:trace contextRef="#ctx0" brushRef="#br0" timeOffset="361642.2956">8387 1900 0,'0'0'0,"0"0"16,0 0-16,0 0 0,0 0 16,0 0-16,0 0 0,0 0 15,0 0-15,3 27 0,-3-27 16,0 0-16</inkml:trace>
  <inkml:trace contextRef="#ctx0" brushRef="#br0" timeOffset="362388.2803">8902 1902 0,'0'0'0,"0"0"15,0 0-15,0 0 0,14-24 0,-14 24 16,12-15-16,-6 8 0,1-3 0,-1 0 16,-1-1-16,-1 0 0,0 1 15,-2-2-15,-1 1 0,-1-3 16,-1 3-16,-2-3 0,-2 1 15,1 2-15,-2 1 0,-1 1 16,-2 2-16,-2 3 0,0-1 16,-6 3-16,-2 0 0,2 4 15,-1 0-15,1 5 0,-1 2 16,-1 2-16,-1 0 0,-1 6 16,-1 1-16,4 0 0,1-4 0,-1 7 15,5-2-15,0-1 16,2 3-16,2-3 0,2-1 15,3-2-15,1-1 0,0 1 16,3-2-16,0-4 0,3 1 0,-1 0 16,2-2-16,3-1 0,1-1 15,2-1-15,2 1 0,1-5 16,1 2-16,0-6 0,-1 2 16,1-3-16,2-2 0,0-1 15,2-4-15,-2 1 0,1-1 0,-1 3 16,0-2-16,-3-1 0,-1 4 15,-1-1-15,-3-2 0,0 3 16,-2 0-16,0 0 16,-2 3-16,1 0 0,-2 0 0,-1 1 15,-2 3-15,2 0 0,-2 0 16,0 4-16,0-1 16,-1 1-16,-1 3 0,0 0 0,0 1 0,-1 2 15,1 1-15,0 0 16,-1 0-16,0 2 0,1-2 0,-1 0 15,0 0-15,0-1 0,1 1 16,0-3-16,1 3 16,0-2-16,-1-4 0,0 4 15,1-2-15,0 1 0,0-4 0,1 3 16,0-3-16,0-1 0,1-2 16,0 2-16,-1-3 0,1 3 15</inkml:trace>
  <inkml:trace contextRef="#ctx0" brushRef="#br0" timeOffset="362672.0023">9097 1947 0,'0'0'16,"0"0"-16,0 0 0,0 0 0,0 0 16,0 0-16,0 0 15,0 27-15,0-27 0,-3 22 0,3-22 16,-4 28-16,4-28 0,-6 33 15,1-12-15,-2 3 16,1-2-16,-2 3 0,0-3 16,-1 6-16,2 0 0,-1-6 15,0 0-15,2-4 0,0 0 0,2-1 16,0-3-16,2 0 0,0-3 16,1-1-16,1-2 0,2-1 15,1-4-15,3-3 16,3-6-16,-4 3 0,1 2 15,-2-2-15</inkml:trace>
  <inkml:trace contextRef="#ctx0" brushRef="#br0" timeOffset="362921.3193">9309 2095 0,'0'0'0,"0"0"0,0 0 15,0 0-15,0 0 0,0 0 16,0 0-16,0 0 0,-32 5 0,32-5 15,-24 11-15,24-11 0,-31 13 16,15-3-16,-1-2 0,3 3 16,1 0-16,0 2 0,2-2 15,3 0-15,0 0 0,1-1 16,3 1-16,2 0 0,1 0 16,4 0-16,3 0 15,4-1-15,1-2 0,5 2 0,-1 0 16,2-2-16,-1-1 0,-1-3 0,-3 2 15,-2-3-15</inkml:trace>
  <inkml:trace contextRef="#ctx0" brushRef="#br0" timeOffset="363454.88">9452 2310 0,'0'0'15,"0"0"-15,0 0 0,0 0 16,0 0-16,0 0 0,2 22 16,-2-22-16,0 0 0,-6 25 15,6-25-15,-9 21 0,9-21 16,-8 21-16,3-10 0,1 0 0,-1-2 16,2-1-16,0 0 0,-1-1 15,2-1-15,0-1 0,0-2 16,1 1-16,1-4 0,0 3 15,0-3-15,2-3 0,0-1 16,1 0-16,3-3 0,1 0 16,-1 0-16,3 2 0,2-1 15,0-1-15,-1-4 0,0 4 16,1-3-16,-1 2 0,0-2 0,-1 2 16,-1 0-16,0-1 0,0 5 15,-1-3-15,-2 3 16,1 0-16,-2-2 0,0 6 0,1-1 15,-2 2-15,0-1 0,1 4 16,-1 2-16,-1-1 0,-1 1 16,-1 2-16,-1 3 0,0-1 15,0 0-15,-1 0 0,0-1 16,-1 1-16,2-2 0,-1 2 0,0 0 16,1-2-16,0-1 0,0 0 15,-1 0-15,2-3 0,0 3 16,0 0-16,2-3 0,0-1 15,1 1-15,-1-4 0,4 2 16,-2-1-16,1-1 0,-2 1 16</inkml:trace>
  <inkml:trace contextRef="#ctx0" brushRef="#br0" timeOffset="363584.8767">9957 2324 0,'0'0'0,"0"0"0,0 0 16,0 0-16,0 0 0,0 0 16,0 0-16,0 0 0,0 0 15,-9 21-15</inkml:trace>
  <inkml:trace contextRef="#ctx0" brushRef="#br0" timeOffset="399323.8341">3598 2417 0,'0'0'0,"0"0"0,0 0 16,0 0-16,0 0 15,0 0-15,0 0 16,0 0-16,0 0 16,0 0-16</inkml:trace>
  <inkml:trace contextRef="#ctx0" brushRef="#br0" timeOffset="399949.5923">5160 2377 0,'0'0'16,"0"0"-16,0 0 0,0 0 15,0 0-15,0 0 16,0 0-16,0 0 15,0 0-15,0 0 0,0 0 16,0 0-16,26 1 0,-26-1 16,0 0-16,0 0 0</inkml:trace>
  <inkml:trace contextRef="#ctx0" brushRef="#br0" timeOffset="407922.0042">5821 2395 0,'0'0'0,"0"0"15,0 0-15,0 0 16,0 0-16,0 0 0,0 0 15,15-17-15,-15 17 0,0 0 16,0 0-16,0 0 16,23-1-16,-23 1 15,22 4-15,-22-4 16,27 11-16,-14-7 0,0 0 16,-1 2-16,1-2 15,3 0-15,1 3 16,1 0-16,-3 0 0,2 0 15,-1 0-15,2 1 16,-2-1-16,2 3 0,2-3 16,2 1-16,0 2 15,-3-3-15,0-3 0,4 6 16,0-3-16,-1-2 0,0 1 16,1 1-16,3 0 15,-2-3-15,-1 0 16,-1-1-16,0-2 0,0 2 15,0 0-15,1-3 16,2-3-16,-2 0 0,-1 1 16,0-3-16,-2 3 15,1-4-15,1 1 16,-3-1-16,-2-1 0,1-1 16,-3-2-16,1 0 0,-2-1 15,2 0-15,0 0 16,2-2-16,0 2 0,-2-4 15,-1 4-15,0-3 16,-1 0-16,-1-4 0,-1 0 16,-2-3-16,-1 3 15,-1 0-15,-2-3 0,0-1 16,-1-2-16,-1 2 16,-1 1-16,0-1 15,-3 1-15,2-1 0,-2 4 0,-2-3 16,0-1-16,-1-2 15,-2 2-15,0 1 16,-1 2-16,0 1 0,-2 0 16,0 1-16,1-1 0,-3 4 15,-1-1-15,-1-1 16,-2 1-16,1 4 0,0 0 16,-3 0-16,-1 1 0,-1-1 15,1 2-15,-2 1 0,0 1 16,0 2-16,1-1 0,0 2 15,-3 0 1,-1 4-16,-1 3 16,-2 1-16,3-2 15,3 3-15,-2-3 0,0 3 0,0 3 16,1-1-16,2 0 0,1 4 16,-1-1-16,1 4 0,2-2 15,0 2-15,-2 0 16,2 4-16,-3-1 15,2 1-15,2 0 0,1 0 16,-1 4-16,0-3 0,1 0 16,1 0-16,2 2 15,-1 0-15,1 1 16,1-1-16,0-3 0,2 1 16,0 1-16,2-1 15,0 2-15,2 0 16,1-3-16,1 0 15,-2 0 1,2 0-16,-2 0 16,1-3-16,0-1 15,-1 3-15,2-3 0,-1 1 16,0-1-16,2-1 0,0-1 16,1 3-16,1 2 15,0-6-15,2-2 0,-2 2 16,2-2-16,-3 1 0,2-2 15,0-2-15</inkml:trace>
  <inkml:trace contextRef="#ctx0" brushRef="#br0" timeOffset="408262.0232">6036 3156 0,'0'0'0,"0"0"16,0 0-16,0 0 0,0 0 0,0 0 15,0 0-15,0 0 16,0 0 0,0 0-16,0 0 15,0 0-15</inkml:trace>
  <inkml:trace contextRef="#ctx0" brushRef="#br0" timeOffset="408439.328">5972 3274 0,'0'0'0,"0"0"16,0 0-16,0 0 0,0 0 0,0 0 15,0 0-15,0 0 0,0 0 16,9 21-16</inkml:trace>
  <inkml:trace contextRef="#ctx0" brushRef="#br0" timeOffset="422973.064">20128 11835 0,'0'0'0,"0"0"0,0 0 15,3-21-15,-3 21 0,3-22 0,-3 22 16,7-27-16,-4 11 0,-1-2 16,-1 1-16,0 0 0,0-1 15,0-6-15,1 0 0,-4 3 16,0-1-16,-2 3 0,-2 1 16,0 2-16,-2 1 0,-1 1 15,-2 4-15,-2 2 0,-4 0 0,-2 4 16,-5 2-16,0 4 15,0 2-15,-4 5 0,-3 5 16,-4 5-16,2 1 0,-4 8 16,-5 5-16,2 6 15,4 4-15,1 3 0,9-3 16,7-2-16,6-2 0,4-4 16,5-5-16,4 2 0,4-2 15,2-4-15,0-4 0,5-4 16,5-2-16,1-4 0,3-3 15,1-2-15,2-2 0,4-4 16,3-4-16,-2-2 16,0-1-16,-1-5 0,1-2 15,0-1-15,-1 0 0,0-3 16,-2-3-16,-4 0 16,-3 4-16,-3-3 0,-2 0 15,-2 1-15,-1 0 0,-2 0 0,-2 0 16,0 3-16,-2 3 0,0 2 15,-2 2-15,0 1 16,-1 1-16,0 2 0,0-1 16,-1 5-16,-3 0 15,1 2-15,1 3 0,-1 2 0,-1 2 16,1 1-16,0 3 0,-1 2 16,-1 1-16,1 0 0,1-1 0,0 2 15,-1 1-15,0 1 16,-1 2-1,-1 1-15,1 0 16,1 1-16,0-2 0,1-2 16,0-3-16,1-3 0,1-1 0,0-3 15,0-1-15,0-2 16</inkml:trace>
  <inkml:trace contextRef="#ctx0" brushRef="#br0" timeOffset="423289.4794">20194 12010 0,'0'0'0,"0"0"16,0 0-16,-6 26 0,6-26 0,-7 28 15,4-10-15,0 1 16,-1 2-16,0 4 0,0 2 15,-2 10-15,1 1 16,-3 4-16,0 5 16,0-4-16,1-1 0,-1 3 15,2-6-15,1-3 0,1-3 16,-1-2-16,2-3 0,1-3 16,1-4-16,1-4 0,1-1 0,3-7 15,3-4-15,0-5 0,1-6 16,-1 1-16,-2 2 0,0-1 0</inkml:trace>
  <inkml:trace contextRef="#ctx0" brushRef="#br0" timeOffset="423589.2009">20421 12235 0,'0'0'0,"0"0"0,0 0 15,0 0-15,0 0 0,0 0 0,-28-7 16,28 7-16,-32 4 0,10 1 16,-3 2-16,0-1 0,2 1 0,0 2 15,1 0-15,-4 4 16,0 0-16,4 1 0,2-1 0,4-1 16,1 0-16,4-1 0,4 0 15,1 0-15,3 0 0,4 3 16,3 0-16,3 0 15,2-1-15,6-1 0,7-3 16,3 2-16,1-1 0,1-2 16,-1-1-16,2-1 0,-6-1 15,-5 0-15</inkml:trace>
  <inkml:trace contextRef="#ctx0" brushRef="#br0" timeOffset="424205.519">20571 12450 0,'0'0'16,"0"0"-16,0 0 15,0 0-15,0 0 0,0 0 0,0 0 16,-1 28-16,1-28 0,-5 19 15,5-19-15,-4 25 0,2-11 16,-2 3-16,1 0 16,0 1-16,-1-3 0,0 1 15,-2 0-15,2-2 0,2-1 0,0 0 16,-1-1-16,1-2 16,0-1-16,0-1 0,1-2 15,0-2-15,1-1 16,2-5-16,1-4 15,1 1-15,2-3 0,-1-2 16,2-3-16,0 1 0,0 1 16,1-2-16,1-1 15,0 0-15,0-3 0,-1 3 16,1 0-16,2-3 0,-1 2 0,-1 2 16,0 1-16,-3 2 0,0 0 15,-1 2-15,0 2 0,-2 1 16,2 1-16,-1 0 0,0 2 15,2 2 1,1 4-16,-2 1 16,1 3-16,-2 0 0,0-1 0,0 3 15,-1 1-15,-1 0 0,0 0 16,0 3-16,-2 0 16,0 0-16,0 0 0,-2 4 15,1-2-15,0 1 0,0-2 0,0-1 0,-1 1 16,0-1-16,1 0 15,-1-2-15,1 0 16,1-7-16,1-1 0,2-5 16,0-3-16,-1 1 0,0 0 15,1 1-15</inkml:trace>
  <inkml:trace contextRef="#ctx0" brushRef="#br0" timeOffset="424545.8678">20905 11820 0,'0'0'16,"0"0"-16,0 0 0,28-6 0,-28 6 15,35-6-15,-14 4 0,2 0 16,1-1-16,2 1 0,2 1 16,7 0-16,1 0 0,-2 2 15,0 1-15,-2 4 16,-1 1-16,-6-2 0,-5 1 0,0-1 15,-4 0-15,-2-2 16</inkml:trace>
  <inkml:trace contextRef="#ctx0" brushRef="#br0" timeOffset="424739.654">20920 12092 0,'0'0'0,"0"0"0,0 0 15,0 0-15,30 2 0,-30-2 16,33 1-16,-33-1 0,45 5 0,-17-3 16,2 2-16,-1 0 0,1-1 15,9 2-15,0 1 0,-1-1 16,-2 0-16,2 0 0,-8-2 16,-6 0-16</inkml:trace>
  <inkml:trace contextRef="#ctx0" brushRef="#br0" timeOffset="426555.8962">26041 10460 0,'0'0'0,"6"4"31,2 2-31,7-4 15,7 0-15,5 2 16,2 0-16,2-1 0,0 0 0,12-2 16,3 0-16,11-2 0,-3 0 15,1-5-15,0-2 16,-2-2-16,-2 2 0,5-5 0,-3-2 16,-5-3-16,-2 3 0,4-9 15,-1-2-15,-7-1 0,-5 2 0,1-1 16,-1-5-16,-4 3 0,-4 1 15,0-8 1,0-3-16,0-7 16,0-6-16,-5 3 0,-3 2 0,-5 1 15,-2 0-15,-4 2 16,-3 4-16,-1-4 0,-4-2 0,-2 4 16,-1 0-16,-6-4 15,-3-5-15,-4 4 0,-2 2 16,-1 5-16,2 6 0,-4-3 15,-3-1-15,0 4 0,0 4 0,-7-4 16,-5-3 0,0 4-16,-1 3 0,-1 5 0,-3 2 15,3 3-15,1 1 16,-8 3-16,-6 0 16,5 8-16,-2 4 0,4 2 15,3 3-15,-6 3 0,1 2 16,2 4-16,1 1 0,3-1 15,0 1-15,2 1 0,2 3 0,-3 5 16,1 2-16,1 0 0,0 1 16,2 3-16,1 1 0,0 4 15,0 1-15,0 2 0,-1 1 16,7-2-16,4 1 0,3 4 16,1 3-16,3-1 0,1 1 15,5 4-15,3 4 0,2-6 16,1-3-16,6 4 15,3 5-15,3 0 16,2 3-16,-2-8 0,-1-4 0,3-5 16,3 0-16,-1-4 0,0-6 0,1 1 15,2 2-15,1-6 0,0 0 16,-1-1-16,1 3 16,-3-4-16,0-3 0,5 0 0,2 1 15,1 1-15,1 1 0,1-3 16,1 0-16,-2-3 0,0 3 15,-5-4-15,-5-4 0,-3-2 16</inkml:trace>
  <inkml:trace contextRef="#ctx0" brushRef="#br0" timeOffset="430505.9745">22521 11922 0,'0'0'0,"0"0"16,3-15-16,-2 5 0,1 1 0,-1-6 16,0-2-16,0-5 0,0 1 15,-1-3-15,0 0 0,-1 1 16,0 2-16,-1-1 16,0 1-16,-2-1 0,0 1 15,0 3-15,-2 6 0,-1-1 16,0-1-16,0 3 0,1 2 0,-4 4 15,-4 1-15,0 4 16,0 4-16,-3 3 0,-1 5 0,-2 1 16,-4 3-16,1 5 15,-1 1-15,2 0 0,2 1 16,-2 7-16,2 2 0,3 0 16,1-1-16,1 7 0,3 0 15,2-6-15,2-3 0,2-2 0,2-1 16,4-2-16,3-3 15,2-5-15,0-3 0,1-3 0,-1-2 16,2 0-16,1-1 0,-2-2 16,2 0-16,2-5 0,1-3 15,3-2-15,4-2 0,-3 1 16,2-2-16,-2-1 0,0-3 16,2-5-16,0-3 0,0 1 0,1 1 15,-1-2-15,-2 0 16,-2-1-16,-1 0 0,-1 0 0,0 1 15,-1 2-15,-1 0 16,-1 1-16,-3 1 0,0 3 16,-2 2-16,0 4 0,0-1 15,-1 3-15,0 2 16,-1 1-16,-1 2 0,2 0 0,-2 4 16,0 1-16,0 0 0,0 2 15,-1 1-15,-1 2 0,-1 1 16,-1 5-16,2 2 0,0 0 15,0 0-15,0 1 0,-2 0 16,2-2-16,0 0 0,0 1 16,-1 2-16,1-4 0,0-1 0,0 0 15,2 0-15,1-1 16,1 0-16,4-6 0,3-5 16,-2 0-16,0 0 0,-2-1 15</inkml:trace>
  <inkml:trace contextRef="#ctx0" brushRef="#br0" timeOffset="430972.6871">23075 11924 0,'0'0'16,"0"0"-16,0 0 0,0 0 0,-24 6 15,24-6 1,-37 13-16,14-7 0,-1 4 16,1-3-16,0 1 0,23-8 0,-30 12 15,-1 0-15,3-1 0,5-2 0,2 1 16,3-1 0,1 0-16,3-1 0,2-2 0,2 1 15,2-2-15,1-2 0,2 1 16,1 1-16,3-2 0,0 1 15,5-1-15,1-1 16,5 2-16,4 0 0,2 0 0,-1 0 16,9 1-16,4-1 15,-2 0-15,0-1 0,1 1 0,2 0 16,-2 1-16,-2 0 0,6 1 16,0 0-16,-4 0 15,-2-1-15,-3 0 0,-3 1 0,-1-2 16,-3 1-16,1-1 0,-2 0 15,-2-1-15,-1 0 0,-4 0 16,-3 2-16,-2-2 0,-2 0 0,-5-3 16,-1-2-16,0 0 15,1 0-15,0 0 0</inkml:trace>
  <inkml:trace contextRef="#ctx0" brushRef="#br0" timeOffset="431272.9923">23054 12005 0,'0'0'0,"0"0"16,0 0-16,0 0 0,0 0 16,0 0-16,-12 25 0,12-25 15,-11 27-15,4-9 16,0 3-16,-1 1 0,0 0 15,0-2-15,1 0 0,-5 5 16,-2 1-16,2-1 0,0 0 16,0-2-16,1-1 0,1-2 15,2-3-15,1-1 0,0 0 16,1-2-16,2-1 0,0-2 0,0-2 16,3-2-16,1-2 15,5-6-15,3-5 0,0-1 0,-1 3 0,-2 0 16</inkml:trace>
  <inkml:trace contextRef="#ctx0" brushRef="#br0" timeOffset="431513.95">23515 11964 0,'0'0'0,"0"0"16,0 0-16,0 0 0,0 0 16,0 0-16,0 0 15,0 0-15,4 23 0,-4-23 16,0 0-16,4 26 0,-4-26 0,0 0 16,5 20-16,-5-20 0,6 9 15,-4-6-15</inkml:trace>
  <inkml:trace contextRef="#ctx0" brushRef="#br0" timeOffset="432022.6436">24051 11805 0,'0'0'0,"0"0"0,0 0 16,0 0-16,0 0 0,0 0 16,0 0-16,0 0 0,0 0 15,0 0-15,0 0 0,0 0 16,25-10-16,-25 10 0,0 0 16,34-6-16,-34 6 0,37-2 15,-15 0-15,1 2 0,1-1 0,3 2 16,1 0-16,9 0 0,-1 0 15,3 0-15,1-1 16,-2 3-16,-1 0 0,9 1 16,1-2-16,-5 2 0,-4-1 0,6 2 15,-2-1-15,-4 3 0,-2-2 0,-3 2 16,-2 1-16,-5 0 16,-3 2-16,-3 0 0,-2 0 15,-4-2-15,-3-2 0,-2-1 16</inkml:trace>
  <inkml:trace contextRef="#ctx0" brushRef="#br0" timeOffset="432656.3716">24254 12035 0,'0'0'0,"0"0"0,0 0 15,0 0-15,0 0 0,0 0 16,0 0-16,24-3 0,-24 3 0,0 0 16,38 0-16,-38 0 0,30 4 15,-13-1-15,0 2 0,-1-1 16,0 2-16,-1 0 0,-1 1 16,0 0-16,-1 1 0,-2-1 0,-2 1 15,-4 2-15,-4 2 16,-3 1-16,-2-1 0,-4 0 15,-3 1-15,-8 1 0,-5 2 16,-6-1 0,-5 0-1,1-2-15,1-1 0,5-2 16,5-2-16,0 2 0,5-2 0,4-2 16,2-1-16,3-2 0,1-1 0,5-1 15,0-1-15,7 0 0,2-1 16,3-1-16,2-1 0,4 1 15,2-2-15,2 2 0,1 0 0,2 1 16,2 2-16,-1-1 16,-1 0-16,-2 3 0,-2 2 15,-2 0-15,0 1 0,-2 2 16,2 2-16,-3 0 0,-2 1 0,-2-2 16,-3 3-16,0 1 0,-3 2 15,-2 1-15,-2 2 0,-2-1 16,-3 0-16,-3 0 0,-2 1 15,-3-2-15,-2 1 0,-9 1 16,-1 0-16,-2-2 0,0-3 0,-3 0 16,-1-1-1,4-3-15,4 0 0,0-4 0,1-4 16,-3-5-16,0-3 16,4-8-16,3-4 0,5-10 15,3-6-15,3 3 0,3 3 0,1 2 16,1 5-16,0 6 0</inkml:trace>
  <inkml:trace contextRef="#ctx0" brushRef="#br0" timeOffset="433055.8851">24215 11228 0,'0'0'0,"0"0"0,0 0 15,15-18-15,-9 11 0,2-1 0,2 1 16,2-1-16,3 1 16,5 1-16,3 1 15,2 3-15,0 2 0,6 0 0,-2 3 16,-2 0-16,-1 2 16,-4 1-16,-3 2 0,0 8 15,-4 3-15,-11-1 16,-4 1-16,-3 4 0,-4-4 0,-6 2 15,-6-2-15,-1 0 0,0-3 16,-2 2-16,-3-4 0,4 3 16,3-2-16,2-2 0,0 0 15,3-1-15,2-3 0,3 2 16,3 1-16,3-3 0,3 2 0,6-1 16,8 0-1,2-2-15,5 2 0,6-3 0,5-2 16,0 2-16,-1-3 0,1-3 0,0-2 15,-5 1-15,-6-1 0,-4 1 16</inkml:trace>
  <inkml:trace contextRef="#ctx0" brushRef="#br0" timeOffset="433389.2041">25086 11563 0,'0'0'0,"0"0"0,0 0 16,19 13-16,-19-13 0,24 19 15,-6-4-15,3 9 16,2 5-16,0 5 16,-1 4-16,3 13 15,-6-1-15,0 6 0,-6-5 0,-7 9 0,-8-2 16,-6-3-16,-4-3 0,-9 6 15,-3-2-15,-4-6 0,-2-3 16,-5-1-16,-4 1 0,-4-2 16,3-7-16,-7-1 15,-4 0-15,4-5 0,5-3 0,-19 3 16,4-10-16,28-15 0,0-2 0,-15-12 16,4-8-16,24 9 15,5 2-15,2 1 0</inkml:trace>
  <inkml:trace contextRef="#ctx0" brushRef="#br0" timeOffset="433772.9137">24084 11452 0,'0'0'15,"0"0"-15,0 0 0,0 0 0,-32 4 16,32-4-16,-29 15 0,13-5 16,-2 5-16,-2 5 15,-1 3-15,-3 8 0,2-2 0,0 7 16,1 2-16,-1 8 0,2-2 15,1 9-15,4-1 0,4-1 16,4 1-16,6 0 0,6 1 16,2 2-16,2-9 0,7 2 15,5-1-15,2-6 0,1-4 0,11 4 16,4-1-16,1-10 0,-1-5 16,1-7-16,-1-5 0,-11-5 15,-8-1-15,-6-3 0</inkml:trace>
  <inkml:trace contextRef="#ctx0" brushRef="#br0" timeOffset="434391.2211">25576 11320 0,'0'0'0,"0"0"16,0 0-16,0 0 0,0 0 0,0 0 15,0 0-15,3 29 16,-3-29-16,1 25 15,-1-25-15,-1 32 0,0-14 16,-1 0-16,-1 2 0,-1-1 16,0 1-16,0-1 15,-1 0-15,1-5 0,0 0 16,0 0-16,0-3 0,0 0 16,2-4-16,0 3 0,0-4 15,1-1-15,1-2 0,0-3 16,2-1-16,0-4 0,1 1 0,2-3 15,0-4-15,1 2 16,-1-3-16,2 1 0,1 1 0,0-1 16,1-1-16,3-1 0,2 2 15,-1-3-15,0 3 0,-1 0 16,-1 0-16,0 1 0,0 3 0,-2 2 16,-1-1-16,0 5 15,-1 1-15,-1 1 0,-1 3 16,1-1-16,0 1 0,0 1 15,-1 2-15,0 1 0,-1 0 0,0 6 16,-1-1-16,-2 0 16,-1 1-16,-1 2 0,0 0 0,-1 0 15,-1 0-15,1-2 0,-1 1 16,1-3-16,-1-1 0,2-2 16,1-2-16,0-3 0,0-4 15,0 0-15,0 0 0,0-2 16</inkml:trace>
  <inkml:trace contextRef="#ctx0" brushRef="#br0" timeOffset="434591.2966">26030 11514 0,'0'0'0,"0"0"16,0 0-16,0 0 0,26-6 0,-26 6 15,27 1-15,-27-1 0,34 1 16,-16 3-16,0-1 0,2 2 15,3 1-15,0-1 16,0 2-16,-2-1 0,-1 1 16,2-1-16,-2-1 0,-4-2 15,-2 1-15,-3-1 0</inkml:trace>
  <inkml:trace contextRef="#ctx0" brushRef="#br0" timeOffset="434826.9406">26598 11420 0,'0'0'0,"0"0"16,0 0-16,0 0 0,0 0 0,0 25 15,0-25-15,1 29 0,-1-29 0,-1 38 16,0-17-16,-1 4 15,-1 2-15,-1 9 0,0 3 16,-2 9-16,2 0 0,0 0 16,0-10-16,1-7 0</inkml:trace>
  <inkml:trace contextRef="#ctx0" brushRef="#br0" timeOffset="438356.2678">21069 13598 0,'0'0'0,"0"0"0,0 0 16,0 0-16,39-4 16,-13 4-16,8 3 0,5-1 15,3 2-15,-1 0 0,-2 0 16,14 4-16,2 1 15,6 3-15,-7-1 0,2 3 0,-7 0 16,-11 0-16,-6-1 0,-14 0 16,-12-2-16,-2-1 0,-1-3 0,1-1 15</inkml:trace>
  <inkml:trace contextRef="#ctx0" brushRef="#br0" timeOffset="438539.1827">20872 14012 0,'0'0'0,"0"0"16,0 0-16,0 0 0,23 7 0,-23-7 15,38 4-15,-9-1 0,5 1 16,6 1-16,5 0 16,11 2-16,0 0 0,12 3 0,-1 0 15,9 1-15,-5 0 0,-8 0 16,-16-4-16,-12-1 0</inkml:trace>
  <inkml:trace contextRef="#ctx0" brushRef="#br0" timeOffset="443589.6234">22732 13923 0,'0'0'0,"0"0"16,0 0-16,12-34 0,-6 19 16,-1-4-16,1 0 0,-1-8 15,0 0-15,-4 0 0,-2-1 16,-4 0-16,-1-1 16,-4 3-16,-4 2 0,1 3 0,-1 3 15,-9-1-15,-4 3 0,2 3 16,0 3-16,-3 6 0,-2 4 15,-3 6-15,-3 4 16,2 5-16,2 5 16,1 2-16,0 4 0,3 2 15,4 1-15,1 7 0,4-3 16,6-1-16,2 0 0,3-1 0,4 2 16,6 2-16,7 2 15,5-5-15,6-1 16,0-7-16,0-4 0,-1-5 0,1-5 15,5-1-15,2-2 16,-2-2-16,-1-1 0,-1-4 0,1-2 16,3-5-16,-1-2 0,-1-4 15,1-2-15,-6 1 0,-5 1 16,2-2-16,0-2 0,-1 2 16,-2 3-16,0-7 0,2-1 15,-4 0-15,-1 2 0,-1 0 16,-1 2-16,-4 5 0,0 2 0,-2 1 15,-1 2-15,0 1 16,0 2-16,1 0 0,-2 1 0,-1 2 16,0 3-16,-2 2 15,-2 3-15,-1 4 16,-2 3-16,-1 1 0,1 1 0,-1 2 16,1 1-16,1 0 0,0-1 0,0 6 15,0-1 1,2-2-16,-1-2 0,2 0 0,1-1 15,0-2-15,-1 0 0,2-2 16,1-4-16,1-3 0,2-1 16,-1-1-16,0-2 0,-1 1 15</inkml:trace>
  <inkml:trace contextRef="#ctx0" brushRef="#br0" timeOffset="443822.3876">23143 14014 0,'0'0'15,"0"0"-15,0 0 16,0 0-16,0 35 0,0-35 16,-1 33-16,0-14 0,-1 1 0,0 1 15,-2-1-15,0 1 0,0-2 16,-3 5-16,-1-2 0,3-3 15,1-3-15,1-3 0,0-3 16,0-4-16,0-6 0,1 3 16,0-3-16,0 0 0</inkml:trace>
  <inkml:trace contextRef="#ctx0" brushRef="#br0" timeOffset="444047.6927">23506 13835 0,'0'0'16,"0"0"-16,28 2 15,-5 2-15,6 2 0,-1 0 16,0 1-16,3 1 0,2 2 16,5 1-16,-1 0 0,5 1 15,-3 1-15,-2-1 0,-3 1 0,-3-4 16,-3-1-16,-4-1 0,-6-2 15,-2-1-15</inkml:trace>
  <inkml:trace contextRef="#ctx0" brushRef="#br0" timeOffset="444306.762">23890 13667 0,'0'0'0,"0"0"16,0 0-16,0 0 0,0 0 0,-9 25 15,9-25-15,-11 29 0,4-11 16,1 3-16,-2 4 16,0 2-16,1 3 15,-2 2-15,0 0 0,-1 7 0,2-2 0,1 7 16,0-1-16,4-4 15,2-5-15,0-6 0,-1-4 16,1-6-16</inkml:trace>
  <inkml:trace contextRef="#ctx0" brushRef="#br0" timeOffset="444723.3448">24731 13442 0,'0'0'16,"0"0"-16,0 0 16,8 31-16,-5-10 15,0 2-15,-1-1 0,-1 4 16,-1 6-16,-1 10 0,-1 3 16,-2 2-16,0 3 15,-1 1-15,0 0 0,-1 8 0,1-7 16,-1 12-16,2 0 15,-2-6-15,1-5 16,2-6-16,0-5 0,0 1 16,0-11-16,1-10 0,1-8 15,-1-6-15,1-2 0,1-1 0</inkml:trace>
  <inkml:trace contextRef="#ctx0" brushRef="#br0" timeOffset="445039.4366">25155 13755 0,'0'0'0,"0"0"15,0 0-15,-27-12 0,27 12 0,-37-4 16,11 2-16,1 2 0,0 2 0,-9 1 15,-1 2-15,4 2 16,3 0-16,1 1 0,2 3 16,-1 3-16,2 3 0,8 1 15,5 3-15,4-3 0,3-2 0,6 5 16,6 4-16,3 0 16,3 1-16,8 0 0,6-1 15,-2-2-15,-2-2 0,6 0 16,1-4-16,-7-3 0,-5-4 0,-5-2 15</inkml:trace>
  <inkml:trace contextRef="#ctx0" brushRef="#br0" timeOffset="445555.693">25174 14080 0,'0'0'0,"0"0"0,0 0 16,0 0-16,0 0 0,7 21 16,-7-21-16,0 0 0,1 34 0,-1-34 15,-2 28-15,0-14 0,0-1 16,0 2-16,-1 2 0,1 0 16,0 2-16,0-5 15,1 4-15,0-5 0,-1 0 0,1-2 16,0-1-16,0-3 15,0 1-15,1-2 0,0-1 16,0-5-16,0 0 0,3-3 16,2-4-16,0-2 15,1-4-15,1 1 16,2-2-16,-1 0 0,0 0 0,-1-1 16,1-1-16,2-1 15,0 0-15,1 2 16,1 1-16,-1 0 0,-1 3 0,-1 4 15,-1 1-15,0 1 0,1 3 16,0 3-16,1 1 0,-2 4 31,-1 4-31,1 2 16,-1 3-16,-2-1 0,0 0 0,-1 4 0,1 3 16,-3-2-16,-1 1 0,-1-2 15,0 0-15,-1 0 16,0-4-16,-2-1 0,1-1 15,0-4-15,0-3 0,0 0 16,-1-1-16,2-1 0</inkml:trace>
  <inkml:trace contextRef="#ctx0" brushRef="#br0" timeOffset="445789.7849">25655 14053 0,'0'0'16,"0"0"0,30 0-16,-7 2 15,4 3-15,-3-1 0,-2 1 16,1-3-16,0 1 0,7 0 16,0 0-16,-4 0 0,-2-2 15,-5-1-15,0 0 0,-3 0 16,-3 0-16,-2 0 0</inkml:trace>
  <inkml:trace contextRef="#ctx0" brushRef="#br0" timeOffset="446059.8307">26224 13884 0,'0'0'0,"0"0"15,0 0-15,0 0 0,5 22 16,-5-22-16,3 24 0,-3-24 0,2 32 16,1-13-16,-1 2 0,-1 1 15,0 0-15,0 8 0,0-2 16,1 0-16,1-3 0,-1 1 16,0 3-16,0-2 0,2 1 15,-1-5-15,0-1 16,0-5-16,1-2 0,-2-1 0,-1-6 15,0-2-15,0-2 0,0-1 16,-1 1-16,0-2 0</inkml:trace>
  <inkml:trace contextRef="#ctx0" brushRef="#br0" timeOffset="446389.4179">26699 13810 0,'0'0'15,"0"0"-15,17 15 0,-17-15 16,32 25-16,-14-7 0,1 2 16,3 9-16,-1 3 0,3 9 0,-2 1 15,-2 0-15,-1-4 0,-2 12 16,-2 2-16,-9-1 0,-4 1 15,-5-2-15,-2 0 16,-5-2-16,-3 2 0,-9 5 16,-6 1-16,-6-8 15,-5-5-15,-4-6 0,-3-4 16,-7-8-16,-5-4 16,0-7-16,7-5 0,15-3 0,10 0 15,8-2-15</inkml:trace>
  <inkml:trace contextRef="#ctx0" brushRef="#br0" timeOffset="446789.3909">24724 13258 0,'0'0'0,"0"0"16,0 0-16,-28 17 15,28-17-15,-29 27 0,12-9 16,-3 8-16,-1 4 16,1 1-16,1 1 0,-3 13 0,2 2 15,1 8-15,2-2 0,4 15 16,5 2-16,5-3 16,2-3-16,12 13 0,10 0 15,5 0-15,6 1 16,-9-19-16,-5-16 0,-5-11 15</inkml:trace>
  <inkml:trace contextRef="#ctx0" brushRef="#br0" timeOffset="447873.3391">27372 14369 0,'0'0'0,"0"0"0,0 0 16,6-20-16,-4 11 0,0-3 16,2 0-16,-1 1 0,-1 2 0,0 0 15,-1 0-15,1 1 16,-2 0-16,-2-1 0,-1 1 15,-1 2-15,-3 0 0,-3 3 0,-3 6 16,-2-2-16,-2 2 0,-1 4 16,1 0-16,-8 4 0,0 3 15,2 4-15,1 0 0,2 3 16,1 4-16,4-2 16,2 2-16,0 2 0,6-2 0,2 0 15,4 0-15,3-3 16,3-1-16,6-3 0,5 0 0,0-4 15,-2-3-15,4-3 0,3-2 16,0-6-16,1-3 0,0-3 16,1-3-16,2-5 15,3-3-15,-2-5 0,1-3 16,-2-3-16,0-2 16,-5-2-16,-2-3 0,5-5 0,2-3 15,-3 1-15,-1-1 0,-1-4 16,-1 2-16,-2 3 0,-3 3 0,-2-1 15,-1-1-15,-2 4 0,-2 1 16,-1 2-16,1 2 16,1 2-16,-1 0 0,0 0 0,0 0 15,-2 4-15,0 4 0,-1 1 16,1 1-16,0 3 0,-2 0 16,0 6-16,1 2 0,-2 2 15,-2 3-15,-1 1 0,1 3 16,-3 2-16,-1 0 0,-1 5 15,-2 2-15,2 0 0,-2 0 0,0 6 16,0 5 0,-3 2-16,-1 3 0,-1 3 15,-1 1-15,-4 8 0,-2 0 16,3-1-16,1-1 0,1 11 16,2 4-16,1 0 0,1 2 15,2-2-15,1-2 0,2-2 16,1-1-16,0 5 0,2-4 15,0-3-15,1-5 0,1-1 16,1-1-16,0-4 0,1-2 16,0 1-16,2 1 15,0-3-15,3 3 16,-1-7-16,2-6 0,2 1 0,1-2 0,-2-4 16,-2-3-16,3 0 0,1-1 15,-1-5-15,-1 1 0,0-2 16,-1 2-16,-3-5 0,0 2 15,-1 0-15,0-2 0,0-1 16,-1 0-16,-1 0 0,2 1 16,-2-1-16,0 0 0,1-1 15,1 0-15,-2-2 16,0 0-16,-1-1 0,0 0 16,0 1-16</inkml:trace>
  <inkml:trace contextRef="#ctx0" brushRef="#br0" timeOffset="448044.7935">28109 14872 0,'0'0'0,"0"0"16,0 0-1,0 0-15,0 0 16,0 0-16,0 0 0,0 0 15,0 0-15,0 0 0</inkml:trace>
  <inkml:trace contextRef="#ctx0" brushRef="#br0" timeOffset="460991.0696">28695 9785 0,'0'0'0,"0"0"15,0 0-15,0 0 0,0 0 0,0 0 16,0 0-16,0 0 0,0 0 16,0 0-16</inkml:trace>
  <inkml:trace contextRef="#ctx0" brushRef="#br0" timeOffset="461155.7076">28830 9835 0,'0'0'0,"0"0"0,0 0 16,0 0-16,0 0 0,0 0 0,0 0 15,0 0-15,0 0 0,0 0 16,0 0-16,0 0 15</inkml:trace>
  <inkml:trace contextRef="#ctx0" brushRef="#br0" timeOffset="461301.9744">28978 9897 0,'0'0'0,"0"0"15,0 0-15,0 0 0,0 0 16,0 0-16,0 0 0,0 0 15,0 0-15,0 0 0,0 0 0,-18-10 16</inkml:trace>
  <inkml:trace contextRef="#ctx0" brushRef="#br0" timeOffset="461469.992">28993 9800 0,'0'0'15,"0"0"-15,0 0 0,0 0 16,0 0-16,0 0 16,0 0-16,0 0 0,0 0 15,0 0-15,0 0 0,0 0 0</inkml:trace>
  <inkml:trace contextRef="#ctx0" brushRef="#br0" timeOffset="461618.2035">28988 9803 0,'0'0'0,"0"0"0,0 0 0,0 0 15,0 0-15,0 0 0,0 0 16,0 0-16,0 0 0,0 0 16,-21 14-16,21-14 0</inkml:trace>
  <inkml:trace contextRef="#ctx0" brushRef="#br0" timeOffset="461772.7969">28931 9813 0,'0'0'0,"0"0"16,0 0-16,0 0 0,0 0 16,0 0-16,-22-13 15,22 13-15,0 0 0,-24 1 0,24-1 16,0 0-16</inkml:trace>
  <inkml:trace contextRef="#ctx0" brushRef="#br0" timeOffset="461941.2247">28796 9801 0,'0'0'16,"0"0"-16,0 0 0,0 0 15,0 0-15,0 0 0,0 0 16,0 0-16</inkml:trace>
  <inkml:trace contextRef="#ctx0" brushRef="#br0" timeOffset="462093.7572">28702 9808 0,'0'0'0,"0"0"0,0 0 0,0 0 15,0 0-15,0 0 0</inkml:trace>
  <inkml:trace contextRef="#ctx0" brushRef="#br0" timeOffset="462271.5551">28677 9755 0,'0'0'16,"0"0"-16,0 0 0,0 0 0,0 0 16,0 0-16,0 0 0,0 0 15,0 0-15,0 0 16</inkml:trace>
  <inkml:trace contextRef="#ctx0" brushRef="#br0" timeOffset="462416.8972">28617 9651 0,'0'0'0,"0"0"0,0 0 16,0 0-16,0 0 0,-23-5 0,23 5 15,0 0-15</inkml:trace>
  <inkml:trace contextRef="#ctx0" brushRef="#br0" timeOffset="465367.7842">21989 11542 0,'0'0'0,"0"0"15,0 0-15,24 11 0,-24-11 0,27 10 16,-9-3-16,3 4 0,2 0 15,4 3-15,4 1 0,10 6 16,-1 1-16,11 4 0,0-3 16,-2 3-16,1 2 0,11 10 15,-1 2-15,-3-5 16,-6-3-16,2 0 0,1 0 16,7 7-16,-4-1 0,-8-7 0,-8-5 15,1 0-15,-5-1 16,-7-4-16,-6-3 0,-1-3 15,0-2-15,-6-5 0,-3-1 16,-3-1-16,-1-1 0,-3-1 16,-2-1-16,-1-1 0,-2-1 15,-4-6-15,-4-4 16,2 2-16,0 2 0,2 1 16</inkml:trace>
  <inkml:trace contextRef="#ctx0" brushRef="#br0" timeOffset="465773.6455">21559 10849 0,'0'0'15,"0"0"-15,0 0 0,0 0 0,0 0 16,0 0-16,24-7 0,-24 7 16,34 0-1,-7 1-15,5 2 16,2 3-16,2-2 0,-1 3 16,0 1-16,1-1 15,-5 0-15,-5-3 16</inkml:trace>
  <inkml:trace contextRef="#ctx0" brushRef="#br0" timeOffset="466439.3989">22636 10800 0,'0'0'0,"0"0"16,0 0-16,10-22 0,-6 11 16,1 0-16,-1-2 0,0 1 15,-1-2-15,-1-4 0,0 1 16,-2 2-16,-2 0 16,-3 5-16,-5 0 15,-4 6-15,-2 0 0,-5 1 16,0 3-16,-2 6 15,-1 2-15,-1 2 16,1 1-16,4 0 0,4 3 0,1-2 16,3 5-16,0 0 0,2-2 15,2 3-15,4-1 0,2-6 16,2 0-16,2-1 0,1-2 16,3-1-16,2 4 0,1-4 0,2-1 15,2-1-15,0-3 0,0-1 16,1-1-16,1 0 0,-1-3 15,3 3-15,0-4 0,0 1 16,-3-1-16,0-3 0,0 0 16,-2 0-16,-2-1 0,-1 1 15,-2 0-15,0 0 16,-2 3-16,0-2 16,-2 2-16,-1 4 0,1-1 0,-3 1 15,0 0-15,-2 4 16,-1 3-16,-1 1 0,-1-1 0,0 3 15,-2 1-15,-2 0 0,-1 3 16,-1 0-16,-1 1 0,-3 7 16,1 1-16,-3 0 0,-1-1 15,0 2 1,-2 1 0,1 0-16,0 0 0,3 0 15,1-3-15,2-4 0,2 0 0,0 3 0,1 0 16,2-6-16,2 1 0,1-7 15,2 0 1,0-2-16</inkml:trace>
  <inkml:trace contextRef="#ctx0" brushRef="#br0" timeOffset="467230.7399">22978 10945 0,'0'0'15,"0"0"-15,0 0 0,4-20 0,-1 12 16,-1 1-16,0-4 0,-1 0 16,0 1-1,0 0-15,-1 2 0,-1 0 16,0-2-16,-2 3 0,-2 2 0,0 2 15,-3 0-15,-3 3 16,-2 0-16,-1 3 0,-1 1 0,1 0 16,0 0-16,-5 6 0,0 4 15,0-2-15,2 2 0,0 3 16,1-2-16,1 2 0,3-5 16,1 2-16,1 0 0,2 0 15,3-3-15,2-1 0,0 1 16,3-4-16,2 1 0,2-5 15,3 1-15,4-4 16,4-1-16,-1-2 0,1-1 16,0-3-16,2-1 0,1-2 15,1-1-15,1-3 0,0-3 16,-1 2-16,-3-3 0,5-3 16,-1-1-16,0 1 0,-1 0 0,-1 0 15,2-1-15,-2 0 0,-2 1 16,0-1-16,-2-2 0,-1 2 15,-1-3-15,-1 4 0,-1-1 16,-1 4-16,-1 4 0,-1 0 16,-2 0-16,-1 0 0,0 3 0,-2 0 15,0 4-15,-1 0 0,0 3 16,-1 0-16,0 4 16,-3 0-16,1 0 0,-4 4 15,0 3-15,-1 1 0,1 2 0,-6 4 31,-1 4-31,-2 4 16,-2 6-16,2-5 0,1 1 0,0-2 16,3 2-16,-2 4 0,2-2 0,-1-1 15,-1 0-15,2 0 0,2-4 0,2 4 16,2-4-16,0 1 16,2-1-16,1-3 0,0-3 15,0-1-15,1-4 0,1 1 16,1-4-16,-1 0 0,0 0 0,2-3 15,-1 3-15,0-3 0,0 0 16,0 1-16,0-3 16,0 2-16,0-1 0,0 0 0,-1-3 15,1 3-15,-1-3 0,0 3 16,0-3-16,0 2 0</inkml:trace>
  <inkml:trace contextRef="#ctx0" brushRef="#br0" timeOffset="469139.7432">22194 13614 0,'0'0'16,"0"0"-16,0 0 15,0 0-15,31 18 16,-12-7-16,3 2 16,4 1-16,5 1 0,3 0 15,4 1-15,-3-2 0,-1-2 16,13 6-16,12 4 15,-5-1-15,-3-2 0,5 2 16,-3 0-16,-7-2 0,-5-1 0,-4 0 16,0-1-1,-3 2-15,-1 1 0,-5-3 0,-4-2 16,-4 0-16,-3 2 0,-4-5 16,-5-4-16,-1-2 0,-1-1 15,-2-1-15</inkml:trace>
  <inkml:trace contextRef="#ctx0" brushRef="#br0" timeOffset="469656.4328">21800 14779 0,'0'0'16,"0"0"-16,0 0 0,26 1 15,-26-1-15,28 6 0,-5-4 16,1 3-16,-1-1 0,4 1 16,4 1-16,7 2 15,-3-1-15,-3-1 0,-4-2 0,-5-1 16,-3-2-16,-4 2 0</inkml:trace>
  <inkml:trace contextRef="#ctx0" brushRef="#br0" timeOffset="469923.3197">22360 14762 0,'0'0'0,"0"0"0,0 0 16,0 0-16,-4 24 0,4-24 0,-8 26 15,3-8-15,-1 3 16,0 1-16,-2 6 0,-1-3 0,-1 0 0,-3 7 16,0 3-16,2-5 15,1 1-15,-1 4 0,3-2 16,1-7-16,2-2 15,0-6-15</inkml:trace>
  <inkml:trace contextRef="#ctx0" brushRef="#br0" timeOffset="470306.5199">22682 14836 0,'0'0'16,"0"0"-16,0 0 0,0 0 0,0 0 16,0 0-16,0 0 0,0 0 15,31 11-15,-31-11 0,26 8 16,-13-2-16,0 1 0,-2 1 16,-1 0-16,-1 2 0,-1-3 0,-3 3 15,0-1-15,-3 1 0,-1 0 16,-3 1-16,-4-1 15,-2-2-15,-3-1 0,-1 3 16,-2-2-16,1-1 0,1 0 0,-5 3 16,0-2-16,2 2 0,1-2 15,2-1-15,2-1 16,2-1-16,0 2 0,6 3 16,3-1-16,4 0 0,1-1 15,7 2-15,7 1 0,8 3 16,3 0-16,-3-2 0,0 1 0,1-2 15,-6 0-15,-5-4 16</inkml:trace>
  <inkml:trace contextRef="#ctx0" brushRef="#br0" timeOffset="471106.3698">23393 15172 0,'0'0'0,"0"0"0,0 0 0,0 0 15,15-24-15,-15 24 0,10-22 16,-6 10-16,1-1 0,-1-1 16,-1-1-16,0 1 0,-1 0 15,-2 0-15,-2 3 16,-2 0-16,0 0 0,-5 4 0,-3 0 15,-1 3-15,0 1 0,-6 3 16,-1 3-16,-2 1 0,-1 4 0,2 5 16,1-1-16,2 2 0,3 0 15,-3 4-15,2 4 0,1-2 16,2-2-16,3 1 0,2 1 16,4-1-16,3-2 0,1-2 15,2-1-15,1-1 0,2-1 0,4-2 16,2-2-16,0-4 15,1-1-15,3-2 0,4-1 16,-1-1-16,-1-3 0,7-6 0,0-4 16,3 2-1,3-3-15,-3-1 0,-3-3 16,-2-5-16,-2-1 16,-1 3-16,-2 1 0,0-4 0,-1 1 15,-1 1-15,-3 1 0,0-2 16,0 2-16,-1-3 0,-2 1 15,0-1-15,-2 0 0,-1 4 0,-1 2 16,0 1-16,-2 0 0,-1 1 16,1 3-16,-1 3 0,0 0 15,-1 1 1,-1 2-16,-1 4 0,0 1 16,-2 3-16,-3 1 0,-1 1 0,0 2 15,-3 3-15,-2 2 0,-1 4 16,1 1-16,0 3 0,1 1 15,1 1-15,1 0 0,1 4 16,0 2-16,1 1 0,1 2 16,0 5-16,2 2 15,-1-4-15,2-4 0,1 1 0,0 0 16,1 1-16,-1-1 0,2-2 16,2 2-16,-1-4 0,0-2 15,0 0-15,1-2 0,0-1 16,2-4-16,-2 3 0,0 2 15,0-6-15,1-2 0,0-2 16,-1 0-16,0-2 0,1-4 0,0-1 16,-1-2-16,0-5 15,1-3-15,1-1 0,-2 2 0,0 2 16</inkml:trace>
  <inkml:trace contextRef="#ctx0" brushRef="#br0" timeOffset="471939.5196">22847 10368 0,'0'0'0,"0"0"16,0 0-16,0 0 0,0 0 16,0 0-16,0 0 0,0 0 15,16 28-15,-16-28 0,14 25 0,-5-7 16,5 4-16,-1 2 0,0 2 16,5 12-16,2 1 15,1 1-15,1-1 0,5 15 0,1 3 16,-1 0-16,1 0 0,4 13 15,-1-2-15,-4-7 0,-6-15 16,-5-12-16</inkml:trace>
  <inkml:trace contextRef="#ctx0" brushRef="#br0" timeOffset="472425.267">23318 14976 0,'0'0'16,"0"0"-16,0 0 0,0 0 15,0 0-15,16 24 16,2-8-16,3 5 0,3 7 16,0-2-16,2 2 0,8 15 15,1 3-15,10 14 0,3 2 0,10 17 16,1 6-16,-9-17 15,-4-9-15,-6-7 0,-5-8 16,-11-13-16</inkml:trace>
  <inkml:trace contextRef="#ctx0" brushRef="#br0" timeOffset="472973.8032">26868 13600 0,'0'0'0,"0"0"15,0 0-15,0 0 16,27 4-16,-27-4 0,33 11 16,-13-1-16,1 0 0,4 5 0,5 4 15,13 7-15,2 2 16,5 4-16,2 3 0,12 13 15,-3 4-15,4 2 0,-6-7 0,1 8 16,-4-2-16,1 2 0,-4-4 16,-6-3-16,-3-4 0,-12-11 15,-8-10-15,-8-5 0</inkml:trace>
  <inkml:trace contextRef="#ctx0" brushRef="#br0" timeOffset="477157.4204">21776 15497 0,'0'0'0,"0"0"0,0 0 16,0 0-16,0 0 0,0 0 0,-2 33 15,2-33-15,-5 32 0,3-11 16,-1 7-16,1 3 15,-1 3-15,1 1 0,-1 1 16,-2 14-16,0 4 16,-2 10-16,2-3 0,-1 1 0,0-2 15,-1 7-15,2-5 0,-1 1 16,3 3-16,-1-4 16,2-13-16,3-5 0,2-5 15,-1-10-15,-1-7 0,0-6 16</inkml:trace>
  <inkml:trace contextRef="#ctx0" brushRef="#br0" timeOffset="477456.8409">22126 15948 0,'0'0'0,"0"0"0,0 0 16,-40 3-16,18 1 15,-1 1-15,-2 2 0,-1 2 16,-2 2-16,-5 5 0,1 0 16,5 3-16,4 1 0,0 3 0,6-1 15,6 1-15,4 1 16,7-3-16,5-2 0,5-1 0,5 3 15,5-2-15,4 0 0,5 2 16,4 0-16,2-3 0,3-5 16,-3 1-16,-8-3 0,-4-3 0</inkml:trace>
  <inkml:trace contextRef="#ctx0" brushRef="#br0" timeOffset="478008.799">22504 16290 0,'0'0'0,"0"0"16,0 0-16,0 0 0,0 0 15,0 0-15,-5 23 16,5-23-16,-10 24 0,10-24 15,-8 25-15,2-10 0,-1 2 16,1 0-16,-1 1 16,1-1-16,-1-1 0,2-2 0,0-2 15,2-1-15,-1-2 0,1-1 16,0-1 0,1-2-16,-1-2 0,3-3 0,4-4 15,0-3-15,2-1 0,0-2 16,3-3-16,0 0 0,0-1 0,2-6 15,1 1-15,1 0 16,1-1-16,2 3 0,-1 1 16,1 1-16,-2 2 0,-1 2 15,0 1-15,-2 2 0,-3 1 16,0 1-16,0 2 0,-2 2 16,1 3-16,0 2 0,-2 3 15,1 4-15,-1 2 0,-2 3 16,1 1-16,-2 1 0,0 0 0,-1 3 15,0 3-15,-1 2 16,-1 1-16,0 3 0,-1 2 16,0 1-16,-2 0 15,0 2-15,0-5 0,-1 1 0,1-3 16,-1-3-16,1-4 0,0-4 16,0-3-16,2-2 15</inkml:trace>
  <inkml:trace contextRef="#ctx0" brushRef="#br0" timeOffset="479023.4303">23137 16130 0,'0'0'0,"0"0"16,0 0-16,0 0 0,0 0 0,24 3 15,-24-3-15,39 0 0,-15 2 16,6-2-16,5 1 16,2-1-16,2 0 0,11 1 15,-2 0-15,10 1 0,-6 3 0,-6-1 16,-9 0-16,-8-2 16,-7-2-16,-4 0 0,-4 0 15,-2 0-15</inkml:trace>
  <inkml:trace contextRef="#ctx0" brushRef="#br0" timeOffset="479190.1351">23152 16407 0,'0'0'16,"0"0"-16,0 0 0,0 0 16,0 0-16,32 5 0,-32-5 0,38 3 15,-16-2-15,5 1 16,5 0-16,4 1 0,2 0 0,10 0 15,-3-3-15,-7 1 0,-5-1 16,-5 1-16</inkml:trace>
  <inkml:trace contextRef="#ctx0" brushRef="#br0" timeOffset="480020.5871">24284 16122 0,'0'0'0,"0"0"16,0 0-16,0 0 0,0 0 16,0 0-16,0 0 15,24-3-15,-24 3 0,29 0 16,-29 0-16,39 3 0,-13 1 0,2 1 16,3 2-16,-3-2 15,-4 0-15,-3-1 0</inkml:trace>
  <inkml:trace contextRef="#ctx0" brushRef="#br0" timeOffset="480706.9556">25401 16108 0,'0'0'0,"0"0"16,5-20-16,-1 7 0,-1-1 0,1-2 16,1-3-16,-1-3 15,-1 1-15,0-4 0,-3 0 0,-3 2 16,0 2-16,-5 1 0,-2 0 16,-3 4-16,-2 2 0,-5 1 15,0 4-15,0 2 0,-1 4 16,-2 3-16,-2 5 15,3 0-15,2 2 0,2 1 0,4 6 16,1 3-16,2 0 0,3 4 16,2 2-16,5-2 0,2-2 15,3 4-15,1 0 0,3-1 16,2-4-16,2 0 0,3-1 16,0-1-16,-1-2 0,0-3 15,1-2-15,0 0 0,2-2 0,-1-3 16,1-1-16,-2-3 0,0-3 15,-1-1-15,-1-3 16,-2 1-16,-2 0 0,-1-2 0,-1-1 16,-1 2-16,-2-2 0,1 0 15,-1 0-15,-1-1 0,0-1 16,-2 4-16,0 0 0,0 3 16,0 1-16,-1 3 0,-3-1 0,1 2 15,-2 3-15,0 2 0,-3 2 16,0 1-16,-3 1 0,-4 8 15,0 5-15,-1 2 16,-1 1-16,1 5 0,-2 3 0,-4 8 16,0 0-16,-1 1 0,0 4 15,-2 5-15,1-3 0,3 0 16,2-1-16,-1 0 0,1 0 0,-5 8 16,-2-2-16,4-1 15,4-3-15,1-6 0,2-5 16,3-6-16,1-4 0,1 1 15,1-3-15,3-9 0,2-4 0,0-4 16,2-3-16,1-7 16,3-4-16,-1 1 0,-1 1 0,-1 2 15</inkml:trace>
  <inkml:trace contextRef="#ctx0" brushRef="#br0" timeOffset="481057.1116">26065 16040 0,'0'0'15,"0"0"-15,0 0 0,24-3 0,-11 1 0,5 0 16,4 2-16,1-2 16,2 1-16,9 2 0,3 1 0,1 0 15,2 1-15,10 1 0,-1-1 16,0 3-16,-1 4 0,9 1 16,-3 0-16,-6 0 0,-4 0 15,-4-1-15,-4 1 0,-4 1 16,-4 0-16,-7-4 0,-5 1 15,-2-3-15,-4-1 0,-3-2 16</inkml:trace>
  <inkml:trace contextRef="#ctx0" brushRef="#br0" timeOffset="481609.5879">26190 16255 0,'0'0'16,"0"0"-16,0 0 16,0 0-16,0 0 0,29 15 0,-29-15 15,29 11-15,-29-11 0,34 17 16,-17-7-16,1 2 0,-1-1 0,-2 0 16,-1 0-16,0 1 15,-1 1-15,-1 3 0,-3 0 0,-5 1 16,-4 0-16,-3-2 0,-5 0 15,-2-2-15,-2-1 0,-5-1 16,-4-1-16,0 0 16,0-2-16,0 0 15,1-2 1,3 1-16,3-3 0,3 0 16,2 1-16,4-2 0,5-3 0,2 4 15,6 0-15,3-2 0,2 1 16,3 1-16,5 0 0,-1 1 15,0 0-15,0 2 0,1 0 16,-2 0-16,-2-1 0,1 2 16,-1 1-16,-1 1 0,-2 0 0,-3 2 15,-3 1 1,-5 1-16,-3 1 0,-2-2 16,-2-1-16,-4 2 0,-3 0 15,0 0-15,0-1 0,-3-1 16,-3 0-16,-2-1 0,-1-2 0,-4 1 15,1-2-15,2-1 16,1 0-16,1-4 0,2-2 16,0-1-16,2-2 0,0-8 0,1-6 15,3-7-15,2-6 16,3 6-16,0 5 0,2 3 16</inkml:trace>
  <inkml:trace contextRef="#ctx0" brushRef="#br0" timeOffset="482006.6902">26395 15433 0,'0'0'16,"0"0"-16,0 0 0,33 7 15,-33-7-15,30 14 0,-13-6 0,2 2 16,0 1-16,3 7 16,-2 3-16,-3-3 0,-4 2 0,-5-1 15,-5-1-15,-4 0 0,-5 0 16,-2 0-16,-3 0 16,-3 0-16,0-1 0,-7-2 0,-2 3 15,3-4-15,2 0 0,3 1 16,3-1-16,2 0 0,1-4 15,4-2-15,1-1 0,3 0 16,2 0-16,7-3 0,5 3 16,2-3-16,1-1 0,3 1 15,2-1-15,0-3 0,1 0 0,5-3 16,2-4-16,-2 0 0,-2-4 16,-5 4-16,-4 0 15,-2 1-15</inkml:trace>
  <inkml:trace contextRef="#ctx0" brushRef="#br0" timeOffset="482273.1154">27045 15758 0,'0'0'0,"0"0"0,0 0 16,10 18-16,-10-18 0,11 25 0,-2-4 16,1 1-16,1 6 0,0 1 15,0 3-15,2 18 16,-2 0-16,-1 3 0,-2-1 15,-2 15-15,-1 5 16,-4 3-16,-3-8 0,-10 7 0,-4-4 16,-2-9-16,0-5 0,-10 6 15,-4-2-15,-5-7 0,-5-5 16,-4-8-16,-1-5 0,4-7 16,3-4-16,-36 1 15,-8-8 1,50-9-16,9-3 0,7 0 0</inkml:trace>
  <inkml:trace contextRef="#ctx0" brushRef="#br0" timeOffset="482623.927">25879 15639 0,'0'0'0,"0"0"16,0 0-16,-23 16 16,23-16-16,-21 25 0,10-5 15,1 1-15,0 2 0,-3 11 0,1 3 16,0-1-16,0 0 0,-3 20 15,1 6-15,3-3 16,2-3-16,3 9 0,1 0 0,5 6 16,3-4-16,6-1 15,3 0-15,2-4 0,-2-11 0,8-1 16,6-2-16,-7-14 0,-6-9 16,-3-7-16</inkml:trace>
  <inkml:trace contextRef="#ctx0" brushRef="#br0" timeOffset="483259.7812">27274 15476 0,'0'0'0,"0"0"0,0 0 16,0 0-16,0 0 0,0 0 15,0 0-15,18 11 0,-18-11 16,5 18-1,-5-18-15,0 32 0,-2-14 16,0-1-16,0-2 0,-1 3 0,-1-2 16,0 0-16,-2 1 0,1-2 15,0 1-15,0 3 0,0-4 16,1-1-16,0-1 0,0-4 16,2-2-16,1 0 0,0-2 15,1-3-15,0-2 0,2 0 16,0-1-16,2-1 0,0-2 0,0-3 15,2 2-15,1-3 16,0-2-16,2 0 0,1 0 16,-1-1-16,0 4 0,-1-4 0,1 3 15,2-5-15,0 4 0,0-1 16,-1 2-16,-2 3 0,0 1 0,-1 3 16,1-1-16,-2 2 15,-2 2-15,1-1 0,-1 2 16,-1 1-16,-1 4 0,1-1 15,-2 0-15,-1 4 0,-1-1 0,-2 4 16,1 0-16,-1-1 16,-1-2-16,-1 2 0,0 0 15,-1 0-15,1-4 16,0 2-16,2 0 0,0-1 0,-1-2 16,2-1-1</inkml:trace>
  <inkml:trace contextRef="#ctx0" brushRef="#br0" timeOffset="483423.5061">27665 15775 0,'0'0'0,"0"0"0,0 0 0,27 4 16,-27-4-16,32 6 16,-11-4-16,-1 1 0,0 1 0,5-1 15,1-1-15,-2-2 0,-1 0 16,-3-2-16,-4-5 0,-1 4 15,-3-1-15,-2 1 0</inkml:trace>
  <inkml:trace contextRef="#ctx0" brushRef="#br0" timeOffset="483610.5771">28021 15687 0,'0'0'0,"0"0"15,0 0-15,-2 25 0,2-25 0,-4 31 16,2-7 0,-2 6-16,-2 3 15,1 2-15,-1 3 0,0 3 16,0-6-16,2-6 0</inkml:trace>
  <inkml:trace contextRef="#ctx0" brushRef="#br0" timeOffset="484192.0447">28474 16167 0,'0'0'0,"9"0"16,5 1-16,5 1 15,4 0-15,2 1 0,2 1 0,16 4 16,7 5 0,-3-1-16,-2-2 0,10 4 0,8 4 15,-7-1-15,-6-2 0,-7-2 16,-5-3-16,-8-2 0,-4-1 0,-5-9 15,-5-6-15,-2 2 16,-5 0-16,-1 2 0</inkml:trace>
  <inkml:trace contextRef="#ctx0" brushRef="#br0" timeOffset="484439.8879">28839 16033 0,'0'0'16,"0"0"-16,0 0 16,-3 23-16,1-10 0,-1 4 15,1 3-15,0 0 0,0 1 0,-2 8 16,0 2-16,0 0 0,-1-1 16,1 7-16,0-2 0,0 3 15,0-1-15,-3-1 0,-1-1 16,3-4-16,2-2 0,-1-4 15,2-2-15,0-5 0,1-3 0,0-3 16</inkml:trace>
  <inkml:trace contextRef="#ctx0" brushRef="#br0" timeOffset="484759.5036">29485 16106 0,'0'0'15,"0"0"-15,0 0 0,0 0 0,0 25 16,0-25-16,0 30 0,0-30 15,-2 36-15,1-16 0,0 1 0,0 2 16,0 2-16,-2 8 0,2-1 0,-1 3 16,-1 2-1,0-4-15,-1-1 0,-1 4 0,-2-4 16,0-3-16,2-3 0,-2-7 16,1-5-16,0-3 15,2-3-15,-1-1 0</inkml:trace>
  <inkml:trace contextRef="#ctx0" brushRef="#br0" timeOffset="485390.5142">29956 16162 0,'0'0'16,"0"0"-16,0 0 15,29 12-15,-14-3 0,1 2 16,0 2-16,3 3 16,1 5-16,3 4 15,-2-1-15,-4 1 0,-4 1 0,-1 4 16,-6-3-16,-6-1 0,-5 0 16,-3-2-16,-1-3 0,-4-4 15,-3-2-15,-3-2 0,-2-1 0,0-4 16,0-2-16,-1-1 0,-1-2 15,-3 1-15,1 0 16,2-1-16,2-1 16,4 0-16,5 0 0,2-1 0,4 0 15,0 2-15,2 1 0,5-2 16,6-1-16,1 2 0,2 1 0,2 3 16,3 1-16,-1 0 0,0 0 15,3 1-15,2 3 16,-3-1-16,1-2 0,3 4 0,-2-1 15,-1 2-15,-2 2 0,-1 0 16,-3 2-16,-3-1 0,0 1 16,-2-1-16,-3 1 0,-2-4 15,-1 0-15,-2 6 0,-4 1 16,0-5-16,-3-1 0,-4 1 16,-2-2-16,-1 1 0,-2 0 15,-2 0-15,-1-1 0,0 0 0,-1-1 16,0 0-16,0-2 15,2 0-15,2 0 0,0-2 16,-1-1-16,4 1 0,2 0 16,1-1-16,0-2 0,3-1 15,1-2-15,3-1 16,2 0-16,3-2 0,2 3 16,2-4-16,0-2 0,-1 1 15,1 0-15,-2 0 0</inkml:trace>
  <inkml:trace contextRef="#ctx0" brushRef="#br0" timeOffset="485559.0567">30290 17335 0,'0'0'0,"0"0"0,0 0 0,0 0 16,0 0-16,0 0 0,0 0 15,0 0-15,0 0 0,0 0 16,0 0-16,0 0 0</inkml:trace>
  <inkml:trace contextRef="#ctx0" brushRef="#br0" timeOffset="497352.5107">3150 2356 0,'0'0'0,"0"0"16,0 0-16,0 0 0,0 0 0,0 0 15,3-18-15,-3 18 16,0 0-16,10-10 0</inkml:trace>
  <inkml:trace contextRef="#ctx0" brushRef="#br0" timeOffset="506557.0522">2057 1478 0,'0'0'16,"0"0"-16,0 0 0,0 0 16,0 0-16,0 0 0,0 0 15,0 0-15,0 0 0,0 0 0,0 0 16,0 0-16,0 0 0,2 28 16,1-10-16,-3-18 15,1 39 1,1-10-16,-2 7 0,4 3 15,-2 0-15,-2 8 0,0-4 0,0 10 16,-2-2-16,-2 8 0,1-2 0,0-2 16,-1-2-1,-4 14-15,-2 8 16,1-10-16,4-11 0,0 9 16,-4-5-16,1-2 0,3-5 0,-1 6 15,3-1-15,2-8 16,2-5-16,-2 3 0,-2 1 15,-1-10-15,1-7 0,1-1 0,-1 0 16,-1-1-16,2-3 0,1 0 16,1-1-16,0 0 15,-2 2-15,1-3 0,-2-5 0,2 0 16,1-2-16,-2-6 16,1-1-16,1 0 0,-2 1 15,2-1-15,2-1 0,-2-3 16,3 2-16,-2-1 0,2-1 15,0 1-15,4-1 0,-2 0 16,2-3-16,0-1 0,4 0 16,-1 0-16,2 1 0,2-1 15,1-1-15,-2 1 0,3 2 16,3-2-16,-1 0 0,2 0 16,2 0-16,0 2 0,1-2 15,7 1-15,3-1 16,1 0-16,-2 0 0,11-2 0,3 0 15,-4 0-15,1 1 16,4 0-16,5 0 0,6 0 16,-6-2-16,4 1 0,1 1 15,-6-1-15,-1-1 0,8-2 16,4-1-16,-4-2 0,-1 1 0,5 1 16,5 0-16,2 0 15,-2 0-15,0 0 0,1 1 16,-7-2-16,-5 0 0,27-1 0,-7 1 15,-1 3-15,1 1 0,1 0 16,4-2-16,-13 2 0,-6 0 16,5 1-16,8-3 0,-4 1 15,0 1-15,0-2 0,1-1 16,-6-1-16,-2 1 0,8 0 16,8 2-16,-11 2 0,-6 2 0,4-1 15,5 0-15,-7 4 0,-4 3 16,3-1-16,3-3 15,-1-4-15,-1-3 0,5 4 0,3 2 16,-4 2-16,-2 4 0,3-6 16,1-4-16,0 3 0,-1 0 15,11 1-15,7 0 16,-19-1-16,-11 0 0,0 0 0,1 6 16,7-4-16,7 1 15,2-2-15,4 0 0,-11 0 0,-9 1 0,2-1 16,4 0-16,3-4 15,2-1-15,5 4 0,3 5 16,-11 1-16,-7-2 0,4 2 16,3 0-16,8-1 15,4 2-15,-10-4 0,-9-2 0,1 5 16,-1-1-16,-4-1 0,-2-2 16,2 1-16,3 2 15,-4-1-15,-3-2 0,-3-1 0,0-1 16,-8-1-16,-4 0 0,-1 2 15,2 4-15,-7-3 0,-6-2 16,3 3-16,2-1 0,-2 1 0,0-3 16,-4 2-16,-1-2 15,-11 0-15,2-1 0,3 1 16,5-1-16,-5 0 0,-4 0 0,-4 0 16,-3 0-16,1 1 15,0 1-15,-3-2 0,-2 0 16,-2 0-16,1-3 15,-3 0-15,-3-1 0,0 1 0,2 1 16,0 0-16</inkml:trace>
  <inkml:trace contextRef="#ctx0" brushRef="#br0" timeOffset="508226.4248">2096 1578 0,'0'0'0,"0"0"0,0 0 16,22-8-16,-22 8 0,26-12 0,-10 7 15,4-2-15,2 3 0,11-3 16,4 0-16,3 3 0,3-3 16,13 0-16,1 3 0,2-3 15,3 0-15,15 0 0,3-4 16,-5 4-16,-5 1 0,19-2 15,2 0-15,3 1 0,-14 1 16,43-4-16,-9 0 0,-8 1 16,-10 1-16,2-2 0,3-3 15,-5 4-15,-2 2 0,17-5 16,9-1-16,-17 2 0,-13 4 0,4-2 16,1 1-16,4 1 0,3 3 0,3-3 15,2-4-15,2 2 0,4 2 16,-2 2-16,0 1 0,2-1 15,-3-2 1,23-1-16,13-1 0,-27 4 0,-19 0 16,2 1-16,3-1 0,7 3 15,7 0-15,7 0 0,4-1 16,-15 1-16,-10 0 0,11-1 0,7-4 16,-9 3-16,-7 4 0,1-2 15,1-2-15,2 3 0,1-3 16,8 3-16,7 0 0,-19 2 15,-11 2-15,0 0 0,1 1 16,0-2-16,0-2 0,0 2 16,0 0-16,-9-1 0,-8 1 0,0 0 15,-1-2-15,2 2 0,0 1 16,0-2-16,3 0 0,-8 1 16,-4 0-16,-3-1 0,-2-1 15,-5 4-15,-4-1 0,2 1 16,0-3-16,-8 2 0,-6-1 15,-1-1-15,-2 1 0,-4 0 16,-3-2-16,-1 0 0,0 0 0,-9 1 16,-6 2-16,-1 0 15,-1 1-15,-1-4 0,-1-1 0,2 2 16,5 0-16,-6 5 0,-1-1 16,-3 4-16,-2 2 0,-4-6 15,2 0-15,1 6 0,0 0 16,0 0-16,0 1 0,-1 1 15,0 2-15,-3 2 0,-2-1 16,1 3-16,-2-1 0,0 4 16,1 0-16,-1 2 0,1 3 15,-2-2-15,-1-2 0,0 9 16,1 2-16,-2 0 0,0-2 16,0 4-16,0-4 0,-2 4 15,-1 3-15,-1 4 0,1-1 16,0-2-16,0-1 0,2 4 15,0-3-15,-1 6 0,-1-2 16,2-2-16,1-3 0,0-3 16,1 2-1,-2 6-15,0 8 16,-2-11-16,-2-5 0,2-1 0,2-3 16,0-3-16,0-2 0,-1-1 15,0 0-15,0-5 0,0-1 0,0-1 16,0-3-16,-2-3 15,0 0-15,0-1 0,0 1 0,-1-2 16,2-1-16,-2-5 16,-2 2-16,1 0 15,0 1-15,0-5 0,-1 3 0,-1-1 16,0 1-16,0-3 0,-1-1 16,0 3-16,-3 0 15,0-1-15,0 3 0,-5-3 16,-2 2-16,-1-2 0,-3 3 0,-5 0 15,-5-3-15,-4 3 0,-4-3 16,-15 5-16,-5-2 16,-1-2-16,-3 2 0,-20 1 15,-4-1-15,-7-1 0,8-2 0,-18 0 16,-1-4-16,-34 5 0,16 2 0,6-2 16,5-2-16,9-2 15,6 1-15,0 2 0,0-1 16,6 3-16,5-3 0,3 3 15,4-2-15,4 4 0,3 2 16,2 1-16,2 0 0,17-2 0,9 0 16,1 2-16,1 3 0,3-3 15,0-1-15,12-2 0,8-5 16,6 2-16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2T03:03:48.5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9009 5594 0,'0'0'0,"0"0"16,0 0-16,0 0 0,0 0 0,0 0 15,0 0-15,0 0 0,0 0 16,0 0-16,0 0 0,0 0 16,0 0-16,0 0 0,0 0 15,0 0-15,29 0 0,-29 0 16,0 0-16,0 0 0,28 0 0,-28 0 15,0 0-15,26 0 16,-15 0-16,1 0 0,3 0 16,-2 0-16,-1 0 0,-1 0 0,0 2 15,0-1-15,1 1 0,0-2 16,2 0-16,0 0 0,1 0 16,1 0-16,0 2 0,0-2 15,-2 0-15,2 0 0,-1 0 16,1 0-16,3 0 0,0-2 15,1 0-15,-3 2 0,1 0 0,5 2 16,-3-2 0,1 0-16,0 0 0,0 2 0,1-1 15,-1 0-15,-1-1 0,0 1 16,0-1-16,-1 0 0,1 0 0,2 0 16,1 0-16,2 0 15,0 0-15,-2 0 0,-2 0 16,2 1-16,3 2 15,-2-3-15,-2 3 0,0-2 0,-1-1 16,0 1-16,1 1 0,7-2 16,0 0-16,-3 2 0,-3 0 0,1-2 15,2-2-15,-1 2 16,-1 0-16,3 0 16,1 2-16,5-2 15,4-2-15,-4 2 0,-3 0 16,-2 0-16,1 0 0,0 0 0,-1 2 0,5-1 15,1 0-15,-8-1 16,-1-1-16,8 3 16,4 2-16,-8-2 0,-2-2 0,8 2 15,2 1-15,-5-3 0,-2 0 16,-1 0-16,1 2 0,2 0 16,2 2-16,-2-3 0,-1-2 15,0 1-15,-1 3 0,2-3 16,2-2-16,-2 4 0,-1 0 15,3 0-15,3 1 0,-5-3 0,-3 0 16,0 1-16,1 0 0,0-1 16,4-1-16,-1 2 0,0 1 15,1 1-15,1-1 0,-2-1 16,0-1-16,4 1 16,2 2-1,8-2-15,3 2 0,-1-1 16,-3-1-16,-6 1 0,-6-2 15,10 2-15,3-2 0,-9 2 0,-4 0 16,3 1-16,1-5 0,0 4 16,-1-2-16,2 3 0,1-2 15,-2 0-15,0-1 0,4 2 16,4 0-16,0 0 16,1-2-16,-7 3 0,-3-1 0,0 0 15,1 0-15,-1-1 0,1 0 16,1 0-16,2 2 0,-2 0 15,-2-3-15,3 3 0,2-2 16,-1 2-16,-2-3 0,7 2 16,-2-2-16,-7 5 0,1-2 0,7 1 15,0-4-15,-5 0 16,0 1-16,8 2 0,3 0 16,-9 1-16,0-4 0,3 0 15,-2 3-15,2-3 0,0 0 0,-1 1 16,-1 2-16,0-3 15,0 0-15,0 3 0,0-1 0,-2 0 16,-2-2-16,-1 2 0,2 0 16,3-2-16,1 3 0,3-1 15,0 3-15,-5-4 0,-4 0 0,3 1 16,2 2-16,-1-1 16,1-2-16,2 2 0,3-3 15,-3 3-15,-2-2 0,3 2 0,2-2 16,-4 1-16,-2 2 0,4-4 15,4 1-15,-7 1 0,-5 2 16,6-2-16,4 1 0,0-1 16,2 2-16,-1 0 0,-2 2 15,1-2-15,2-4 0,-1 1 16,-2 2-16,-1-3 0,2 3 0,0-1 16,2 0-16,-5 1 15,-2-2-15,10 5 0,1-2 0,-9-2 16,1 0-16,4-1 15,5 3-15,-6-1 0,-4 3 0,20-2 16,-6-1-16,-3 1 0,-1-3 16,5 2-16,1 3 15,-7-5-15,-4 2 0,1 0 0,-1-3 16,0 0-16,0 1 0,3 2 16,1-3-16,-7 2 0,-4 0 15,3 1-15,4 1 0,2-1 16,0-5-16,-3 4 0,-1-2 15,-1 5-15,2 1 0,0-2 16,2-3-16,1 1 0,1 2 16,5-1-16,5-1 15,-6 0-15,-4 1 0,-11-3 16,-9 2-16,13 0 0,6-1 16,-4 0-16,-5-1 0,4 2 15,4-2-15,-26 3 0,0 1 0,22-1 16,1-6-16,-20 6 15,3-3-15,3 0 0,3 0 16,-6 1-16,-4-1 0,4 0 16,1-1-16,2 1 15,1 1-15,1 2 16,2-2 0,2 1-16,2 2 15,-5-3-15,-2 2 0,-8-2 0,-4 1 0,-2-2 16,0 0-16,-2 0 0,-1 2 15,-5 0-15,-1-2 0,-1 0 16,0-4-16,0 4 16,0 0-16,-3 0 0,-2 2 15,1-2-15,-1-2 0,-2 2 16,-2 0-16,0 0 0,-2 0 16,3 0-16,-3 0 0,2 0 15,-2 0-15,2 0 0,-2 0 16,0 0-16,0 0 0,0 0 0,-3 0 15,-3 2-15,-2-2 0,-3-2 16,-2-5-16,2 3 0,1-2 16,1 2-16</inkml:trace>
  <inkml:trace contextRef="#ctx0" brushRef="#br0" timeOffset="1684.1179">6146 5139 0,'0'0'0,"0"0"0,0 0 0,0 0 16,0 0-16,0 0 0,-19-4 0,19 4 15,0 0-15,0 0 0,0 0 16,0 0-16,0 0 16,0 0-16,0 0 0,20 5 0,-20-5 15,25-1-15,-25 1 0,38 0 16,-38 0-16,47-2 16,-15 1-16,1 0 0,2 0 0,9 0 15,3 0-15,8 0 0,0-1 16,-3-2-16,-1-1 0,6-1 15,-3 0-15,-4 3 0,-4 2 16,-1-1-16,-2 0 0,3 1 16,-5 1-16,-3-2 0,0 0 0,-2 1 15,-1 1-15,-9 0 0,0-1 16,-1 1-16,2 1 16,-3-1-16,-1 0 0,-2-2 0,-1-1 15,-2 1-15,-4 1 0,-2 1 16,-1 0-1,-3-1-15,-2 1 0,0 0 16,-2 1-16,-2-1 0,1 0 0,-3 0 16,2-1-16,-2 1 0,2-1 15,-2 1-15,0 0 0,0 0 16,-3 1-16,-1 3 0,-1 1 16,0-2-16,1 2 0,1-2 15</inkml:trace>
  <inkml:trace contextRef="#ctx0" brushRef="#br0" timeOffset="2016.5388">6395 5495 0,'0'0'15,"0"0"-15,0 0 16,0 0-16,23 8 0,-23-8 31,41 1-31,-5-2 16,10-1-1,7 2-15,6 2 16,-1-2-16,-3-2 0,15 5 16,-4 1-16,6 5 0,-12 2 15,0 0-15,-15-1 16,-8-5-16</inkml:trace>
  <inkml:trace contextRef="#ctx0" brushRef="#br0" timeOffset="6166.96">17892 3091 0,'0'0'0,"13"1"16,7 5-16,3-2 0,4 0 15,12 3-15,16 0 0,0-1 16,0-1-16,16 2 0,3 2 16,11 0-16,-3 2 0,2-4 15,1 0-15,11-2 0,-4-1 16,9 1-16,3 1 0,25-1 16,-26-3-16,-3 1 0,2-1 0,-5-1 15,-1 0-15,-3-1 0,0-3 16,-7-3-16,-3 1 0,7-2 15,6 0-15,-14-2 0,-8 1 16,1-6-16,0-2 0,-2 2 16,0 1-16,-3-4 0,-2-5 15,-7 4-15,-6 0 0,0-5 16,1 0-16,-1 1 0,0 0 16,0-5-16,0-3 0,-9 2 0,-5 3 15,-3-7-15,1 0 0,-8 4 16,-6 3-16,1-4 0,-1-5 15,-4-4-15,-5-1 0,-3 4 16,-5 5-16,-1-5 16,-3 0-16,-4-12 0,-4-3 0,-4 6 15,-2 9-15,-3-5 0,-2-1 16,-6 5-16,-5 3 0,-8-6 16,-6-3-16,-3 5 0,-2-2 0,-7 0 15,-3 0-15,-4-1 16,-3 1-16,-22-7 15,-15-4 1,-20-2-16,-13 0 0,22 11 0,17 11 16,-8 2-16,-4 6 0,-6 1 15,-6 3-15,16 5 16,9 4-16,-8 6 0,-6 3 16,7 0-16,5 0 0,-9 5 0,-5 4 15,9 0-15,7 3 0,-20 6 16,-10 5-16,27 0 0,19 2 15,-4 6-15,-2 7 16,3 1-16,6 0 16,-29 18-16,-16 11 0,21-3 15,14-1-15,30-13 0,20-9 16,-2 3-16,-2-2 0,7-2 0,7 1 16,4 8-16,3 7 15,5-12-15,4-8 0,7 6 0,5 3 16,-1-7-16,-1-3 0,3 2 15,3 2-15,6-3 0,2 2 16,6-1-16,3-1 0,-2-5 16,-1-3-16,7-1 0,3 1 15,2 0-15,3-1 0,11-3 0,10 0 16,0-4-16,1-6 0,-19-4 16,-14-4-16,-7-2 0</inkml:trace>
  <inkml:trace contextRef="#ctx0" brushRef="#br0" timeOffset="7434.0012">21970 3228 0,'0'0'15,"0"0"-15,0 0 0,31 10 0,-31-10 16,30 8-16,-8-5 15,8 2-15,6 1 16,1-2-16,2 0 0,17 2 0,17-1 16,-5 0-1,-3-1-15,17-3 0,1-2 0,-4-3 0,-2 0 16,12-2-16,7 2 0,-8-3 16,-6 0-16,31-9 15,-13-1-15,-2-7 16,-1 1-16,-7 1 0,-6 3 0,-19-1 15,-11 2-15,0-5 0,1 1 16,-8-1-16,-5 0 0,2-7 16,2-7-16,-6 4 0,-3 5 0,-5-8 15,-3-3-15,-6 2 0,-6 2 16,-1-4-16,-1-4 0,-6 6 16,-5-1-16,-6-1 0,-5-4 15,-1 0-15,-2 4 0,-7-7 16,-4-2-16,-9-4 15,-7 2-15,4 7 0,2 6 0,-9-2 16,-6-2-16,3 7 0,2 2 16,-8-3-16,-6-5 15,4 8-15,0 4 0,-6-1 0,-5-2 16,1 8-16,2 2 0,-9 0 16,-4-4-16,10 7 0,9 3 0,-10 3 15,-8 3-15,4-2 16,2-3-16,-12 11 0,-8 4 15,8 3-15,5 5 0,3 1 0,0 1 16,3 3-16,3 1 0,2 6 16,2 4-16,3 1 15,3 2-15,-3 1 0,-2 2 16,9 2-16,4-1 0,-3 7 0,0 4 16,7-4-16,5-3 0,1 0 15,0-1-15,7 1 0,6 4 16,4 3-16,1 6 0,2-6 15,0-3-15,6 2 0,5 2 16,3-2-16,3 1 0,4 3 16,1-3-16,2-4 0,1-7 0,2 3 15,0 2-15,-2-3 0,0-4 16,1 5-16,1 2 0,5-5 16,2 2-16,2-6 0,1-3 15,-8-12-15,3 3 0,6 0 16,3 3-16,1-1 0,-1-1 0,2 0 15,-1-1-15,1-2 0,-1-2 16,2 1-16,2 0 0,-7-4 16,0-3-16,2 1 0,0 1 15,0 0-15,-1 1 0,1-2 16,1 0-16,-1 0 0,2-2 16,3 0-16,3 0 0,-12-2 15,-4-1-15,-5 0 0</inkml:trace>
  <inkml:trace contextRef="#ctx0" brushRef="#br0" timeOffset="23120.8488">22293 4673 0,'0'0'0,"0"0"0,0 0 0,-5-16 16,2 11-16,0 0 0,-1-1 16,-3 0-16,-2-1 0,-3 1 15,-3-1-15,-4 3 16,-3-1-16,0 3 0,-1-1 15,-10 3-15,-3 3 0,3-2 16,1 1-16,-5 2 0,1 0 16,4 0-16,4 2 0,4 1 15,4 1-15,3-2 0,5 1 16,5 2-16,5 0 0,3 0 16,4 1-16,2-1 15,6 2-15,4 3 0,5 0 16,0-1-16,-1 0 0,7 1 15,1 1-15,1 0 16,2 2-16,-3-2 0,-2 0 0,-5-1 16,-5 0-16,-1 0 0,-4 0 15,-2-1-15,-3 0 0,-2 1 16,-4 1-16,-5 1 16,-6 2-16,-4 0 0,-2-1 15,-1-3-15,2-2 0,-2-1 0,1 1 16,-1-2-16,1-2 0,-1-2 15,0 0-15,0-2 16,3 0-16,3-3 0,4-2 0,1 1 16,2 0-16,0 0 0</inkml:trace>
  <inkml:trace contextRef="#ctx0" brushRef="#br0" timeOffset="23400.3532">22410 4979 0,'0'0'0,"0"0"15,0 0-15,0 0 16,-2 25-16,2-25 0,-5 25 16,5-25-16,-6 32 0,1-18 15,1-2-15,0 1 0,-1-1 0,1 0 16,0-1-16,1 0 15,0 0-15,0-3 0,-1 1 16,2-3-16,0 1 0,1-2 16,0-1-16,-1-2 0,2-2 15,0 0-15,4-2 0,-2-1 0,-2 3 16,2-4-16</inkml:trace>
  <inkml:trace contextRef="#ctx0" brushRef="#br0" timeOffset="23650.4313">22743 4839 0,'0'0'0,"0"0"0,0 0 15,27 0-15,-27 0 0,36-3 16,-11 2-16,-2 0 0,0 0 0,6 0 15,2 1-15,-1 0 0,-1 0 16,-3 1-16,-2 1 0,-3-1 31,-3 2-31,-4 0 16,-2-2-16,-1 1 0</inkml:trace>
  <inkml:trace contextRef="#ctx0" brushRef="#br0" timeOffset="23838.5957">22712 5080 0,'0'0'0,"0"0"16,0 0-16,0 0 0,0 0 0,0 0 15,37 5-15,-37-5 0,32 2 16,-32-2-16,41 4 0,-17-2 16,-1-1-16,0 1 0,1 1 15,0-2-15,2 1 0,4-2 16,-3 0-16,-4 0 0,-4 0 0,-2 0 15</inkml:trace>
  <inkml:trace contextRef="#ctx0" brushRef="#br0" timeOffset="25386.0507">24001 4660 0,'0'0'0,"0"0"0,0 0 16,0 0-16,-25-15 16,25 15-16,-25-6 0,7 4 15,-3 1-15,0 0 0,0 1 16,-1 0-16,-2 1 0,2 3 16,1-1-16,-2 5 15,4 1-15,5 0 16,2 4-1,8 3-15,5 5 0,2-4 16,3-2-16,3 0 0,1 0 0,1 0 16,0 0-16,-1 2 15,-1 0-15,-2 1 0,0-1 0,-3 0 16,-1-1-16,-3 1 0,-3-1 16,-3 0-16,-4 1 0,-3 0 15,-4-3-15,0 1 16,0 0-16,-3 0 0,-1-1 15,-2 0-15,2-5 0,4 0 16,3-3-16,4-2 0,3-2 0,5-3 16,4-3-16,0 1 0,-1 1 15,0 0-15</inkml:trace>
  <inkml:trace contextRef="#ctx0" brushRef="#br0" timeOffset="25605.0008">24095 4975 0,'0'0'0,"0"0"0,0 0 15,0 0-15,-4 22 0,4-22 0,0 0 16,-9 28-16,9-28 0,-8 22 0,4-11 16,-2 0-16,1-1 15,0-2-15,1-1 0,-1 0 16,2-2-16,1 0 15,2-2-15,0 0 0,0-1 16,0 1-16</inkml:trace>
  <inkml:trace contextRef="#ctx0" brushRef="#br0" timeOffset="25818.2605">24431 4904 0,'0'0'0,"7"0"15,3-1-15,5 0 0,7 0 16,-1 0-16,0 1 0,5 0 16,-3 0-16,0-1 15,-1 1-15,0-3 0,-1 1 16,-4-2 0,-5-3-16,-2 2 15,-2 0-15,-1 0 0</inkml:trace>
  <inkml:trace contextRef="#ctx0" brushRef="#br0" timeOffset="26017.5984">24623 4778 0,'0'0'0,"0"0"0,0 0 16,0 0-16,0 0 0,0 0 16,0 0-16,0 0 0,0 0 15,-2 26-15,2-26 0,-4 25 16,4-25-16,-6 29 0,3-12 15,0-1-15,-2 0 0,1 0 16,-1 2-16,1-1 0,1-1 16,-1-1-16,2 1 0,0-2 15,1-1-15,0-2 16</inkml:trace>
  <inkml:trace contextRef="#ctx0" brushRef="#br0" timeOffset="26284.543">25256 4862 0,'0'0'0,"10"0"16,7 0-16,0-1 0,3 1 0,13 0 15,7 0-15,-1 1 16,-2 1-16,12 1 0,-1-2 15,-3 2-15,-2 0 0,8-1 16,0 1-16,-3 1 16,1 0-16,-7 0 0,-6 0 0,-5 2 15,-5 0-15,-5-2 16,-5-1-16,-4 1 0</inkml:trace>
  <inkml:trace contextRef="#ctx0" brushRef="#br0" timeOffset="26650.9212">25383 5163 0,'0'0'0,"0"0"0,0 0 0,0 0 15,0 0-15,32-5 16,-32 5-16,33 3 15,-15 1-15,-2 1 0,0 1 16,-3 0-16,-2 0 0,-3 3 16,-3 2-16,-4-1 0,-4 1 15,-2 0-15,-2 2 0,-1-1 16,-1 0-16,-2 3 0,1-2 16,2-1-16,-1 0 0,2-1 15,2-2-15,0-1 0,2 2 16,1-5-16,1 2 0,2-1 15,2 0-15,3 0 0,1-2 16,5-1-16,5 0 0,-1-2 16,1-1-16,6-3 0,1-1 0,0-3 15,-1-6-15,-3 4 0,-4 1 16,-3 1-16</inkml:trace>
  <inkml:trace contextRef="#ctx0" brushRef="#br0" timeOffset="27071.2999">25781 4272 0,'0'0'0,"0"0"15,0 0-15,0 0 16,-14-14-16,7 10 0,-2 0 16,-1 2-16,-2-2 0,-1 3 15,-2 2-15,0 2 0,2 0 16,2 0-16,1 2 0,1 1 16,2 5-16,1-1 0,2 1 15,0 1-15,3 2 16,1 2-16,1 0 0,0 5 15,2 3-15,-1-4 0,0 0 0,0-2 16,0-1-16,1-1 16,-2 0-16,-1-1 0,-1 2 0,-3-2 15,0-3-15,-2 0 16,1-2-16,-3 2 0,-1-1 0,-2-2 16,-1-1-1,0-2-15,0-4 0,1 0 0,2 1 16,1-1-16</inkml:trace>
  <inkml:trace contextRef="#ctx0" brushRef="#br0" timeOffset="27351.1436">25869 4524 0,'0'0'0,"0"0"0,0 0 16,0 0-16,24 3 0,-24-3 15,16 5-15,-7 0 0,0 0 0,-3 0 16,0 2-16,-3 1 15,-2 1-15,-2 1 0,-2-2 16,-2 2-16,0-1 0,-3 1 0,-1-2 16,1 0-16,-1-2 0,1 0 15,3 0-15,-1-1 0,0 1 16,3 0-16,2 1 0,2-1 16,2-1-16,6 0 0,3 0 15,3 0-15,1-1 0,7-9 16,2-5-16,-4 1 15,-4 1-15,-2 2 16</inkml:trace>
  <inkml:trace contextRef="#ctx0" brushRef="#br0" timeOffset="27583.9736">26484 4844 0,'0'0'0,"0"0"0,19 0 16,-4 1-16,1-1 0,10 2 15,2 2-15,0 0 0,0-1 16,0 0-16,2-2 16,0 0-16,-2 0 15,1-1-15,-5-1 0,-5-2 0,-5-5 16,-1 2-16,-4 2 0,-1 0 15</inkml:trace>
  <inkml:trace contextRef="#ctx0" brushRef="#br0" timeOffset="27804.0185">26690 4818 0,'0'0'0,"0"0"15,0 0-15,0 0 0,0 0 0,0 0 16,-1 32-16,1-32 0,0 22 16,0-22-1,0 27-15,1-14 16,0 0-16,1-1 0,1-1 0,2-2 16,0-3-16,0 0 0,-1-1 15,-1-2-15</inkml:trace>
  <inkml:trace contextRef="#ctx0" brushRef="#br0" timeOffset="27986.306">27221 4938 0,'0'0'0,"0"0"15,0 0-15,0 0 16,0 0-16,20 14 0,-20-14 0,0 0 15,0 0-15,0 0 16,21 14-16,-21-14 0</inkml:trace>
  <inkml:trace contextRef="#ctx0" brushRef="#br0" timeOffset="28136.9319">27561 4972 0,'0'0'16,"0"0"-16,0 0 0,0 0 16,0 0-16,0 0 0,0 0 0,0 0 15,17 16-15,-17-16 0</inkml:trace>
  <inkml:trace contextRef="#ctx0" brushRef="#br0" timeOffset="28305.933">27866 4957 0,'0'0'0,"0"0"0,0 0 15,0 0-15,0 0 0,0 0 16,0 0-16,0 0 0,0 0 16,0 0-16,0 0 0,0 0 15,0 0-15,16 15 0</inkml:trace>
  <inkml:trace contextRef="#ctx0" brushRef="#br0" timeOffset="28567.6276">28174 4835 0,'0'0'15,"7"-1"-15,3 1 0,3-1 0,1-1 16,3 2-16,2 1 16,4-1-16,3 1 15,9 0-15,1 2 0,-4 0 16,-3 0 0,-2-4-16,-3-2 15,-5 1-15,-4 0 0,-2 1 0,-2 0 16,-3 0-16</inkml:trace>
  <inkml:trace contextRef="#ctx0" brushRef="#br0" timeOffset="28800.9363">28416 4737 0,'0'0'15,"0"0"-15,0 0 16,0 0-16,0 0 0,0 0 0,-6 32 15,6-32-15,-5 25 0,5-25 16,-4 30-16,1-14 0,-1 1 16,0 1-16,1-1 0,1 1 15,1 1-15,0 0 0,1 1 16,2 0-16,3-2 16,0-3-16,-2-2 0,0-2 0</inkml:trace>
  <inkml:trace contextRef="#ctx0" brushRef="#br0" timeOffset="29267.3865">29239 4825 0,'0'0'16,"9"0"-16,6 0 0,1 0 0,3 0 15,12 2-15,5-1 0,12 0 16,2 2-16,10-2 15,7 0-15,-3 0 0,-1 1 16,20 3-16,5-1 16,8 3-16,-6 0 0,-15-4 0,-12-2 15,5 1-15,-1 1 16,-7 2-16,-4 0 0,12 0 16,-15-2-16,-27-1 0,-5-4 15,-2 1-15,0 0 0,-5-1 16,-3 1-16,-4 0 15,-4-1-15,-6 5 0,-6 1 16,-2 0-16,-5-3 0,4 1 16,3-1-16,2 0 15</inkml:trace>
  <inkml:trace contextRef="#ctx0" brushRef="#br0" timeOffset="29984.7214">29957 5182 0,'0'0'0,"0"0"0,0 0 0,0 0 16,0 0-16,4-19 0,-4 19 16,0 0-16,-3-20 0,3 20 15,0 0 1,-16-25-16,4 18 0,0-1 0,-1 1 16,0 0-16,-1 1 0,0-1 15,-1 3-15,0 1 0,-1 2 16,2 1-16,2 0 0,0 4 31,1 3-31,3 4 16,4 2-16,1 1 0,3-2 0,1 4 15,3 1-15,1 3 16,4 3-16,1-2 0,2-1 0,-1-2 16,-1-2-16,-2 1 0,-2 0 15,1 0-15,-1-1 0,-3-1 16,-2-2-16,-5 1 15,-4-1-15,-1-1 0,-1 0 0,-4-5 16,-4-2-16,-1-2 0,1 0 16,-1-1-16,1-1 15,0-1-15,-1-1 0,2 1 16,2-2-16,2 2 0,0-3 16,5-1-16,2-2 0,4 1 15,2-4-15,2 1 0,1 2 0,3-3 16,2-2-16,4 0 0,2-2 15,3 3-15,1 0 16,1 0-16,0 2 0,1-1 16,1-2-16,-1 2 0,-3 0 15,1 2-15,-1 0 16,-1 2-16,-2-2 16,-2 3-16,0 0 0,-2-1 0,-1 0 15,-2 2-15,-1 2 0,-1-1 16,-1 0-16,-2 0 0,-2 2 0,3-3 15,-2 1-15,-2-1 0,-2 2 16,1-1-16,0 0 0,2 2 16</inkml:trace>
  <inkml:trace contextRef="#ctx0" brushRef="#br0" timeOffset="30886.0057">29954 4185 0,'0'0'16,"0"0"-16,0 0 0,0 0 16,-8-20-16,8 20 0,0 0 15,-14-19-15,7 12 0,-2 0 16,-2-2-16,-1 2 0,0-1 0,-1 1 16,0 1-16,-2 1 0,0 1 15,-2 1 1,0 2-16,-2 1 0,0 1 15,-2 3-15,3 2 0,1 1 16,3 4-16,2-1 0,1-2 16,4 5-16,5 3 15,1 0-15,1-1 0,4 0 0,4 0 16,2 0-16,2 0 0,3 3 16,4 0-1,3 2-15,2 4 16,1 0-16,-1-2 0,-4-1 0,-4-2 15,1 3-15,-4-3 16,-2-2-16,-2 0 0,-5-3 0,-3-3 16,-3 0-16,-2-4 15,-4-2-15,-3 0 0,-1 0 16,-1-2-16,-2 1 0,0-3 16,1 1-16,-1 0 0,-2-1 15,-2-2-15,0-1 16,1 0-16,3-3 0,2 1 15,1 0-15,1 1 0,2 0 16,1-1-16,2 0 0,3 1 16,0 1-16,1-1 0,2 3 0,-3-3 15,3 3-15</inkml:trace>
  <inkml:trace contextRef="#ctx0" brushRef="#br0" timeOffset="31684.0034">30376 4509 0,'0'0'0,"0"0"0,0 0 16,0 0-16,0 0 0,-11-21 15,11 21-15,0 0 16,-18-19-16,18 19 0,-18-12 15,8 6-15,-1 2 0,0 0 16,0 0-16,-2 0 0,-3 1 16,2 2-16,1 2 0,1 0 15,0 1 1,3 2-16,0 0 0,2 3 0,2-1 16,0 2-16,3 3 0,1-1 0,1-1 15,2 1-15,1 0 16,2 1-16,0-1 0,4 4 15,2 2-15,-2 0 0,0-2 0,0-1 16,-1 0-16,-1-2 0,0-1 16,-2 1-16,0 1 15,-2-1-15,-2-1 0,-1 0 0,-2-3 16,-3-1-16,-1-1 0,-2 0 16,-1 0-16,-2-2 15,-1 0-15,1-2 0,0 0 16,0 0-16,1 1 0,-1-4 15,0 0-15,1 0 16,1-1-16,0 1 0,1-1 0,0-1 16,1-1-16,2 1 15,1-1-15,2 1 0,1 1 16,1-2-16,1-1 0,3 1 0,0-2 16,2 1-16,-1 0 15,5 0-15,3 2 16,2-1-16,0 0 0,-1 1 15,1 1-15,-1 0 0,0 0 16,0 0-16,-2 0 0,2-1 16,-1 1-16,-3 2 0,0-1 15,-2 2-15,-2-1 0,1 0 0,-1-1 16,-1 2-16,-1-1 16,1 1-16,-2-1 0,1 1 15,-2 0-15,0 0 0</inkml:trace>
  <inkml:trace contextRef="#ctx0" brushRef="#br0" timeOffset="31841.0539">30598 4589 0,'0'0'0,"0"0"0,0 0 15,0 0-15,0 0 0,0 0 16,0 0-16,0 0 15,0 0-15,-21 14 0</inkml:trace>
  <inkml:trace contextRef="#ctx0" brushRef="#br0" timeOffset="35736.5493">23296 4369 0,'0'0'0,"0"0"16,0 0-16,27 18 0,-14-8 15,3 4-15,3 3 0,8 6 0,3 1 16,2 4-16,1 1 16,10 10-16,2 0 0,6 11 15,-3 1-15,-2-4 0,-3-4 16,7 12-16,0 3 15,-4-2-15,-2 0 16,3 2-16,0 2 16,-4-5-16,-3-5 15,-6-4-15,-3-4 0,-5-5 16,-7-8-16,-5-6 0,-1-3 16,-6-6-16,0-2 15,-2-4-15,0-1 16,-3-2-16,-1-3 0,0-4 0,-1-4 15,-4-2-15,-5-1 16,1 1 0,3 1-16,0 2 0</inkml:trace>
  <inkml:trace contextRef="#ctx0" brushRef="#br0" timeOffset="36267.4495">21665 4433 0,'0'0'0,"7"9"15,4 7-15,7 2 0,5 6 16,7 8-16,0 1 16,5 8-16,6 5 15,13 13-15,2 2 16,-9-8-16,-6-5 0,7 7 0,4 7 16,-8-10-16,-5-10 0,2 4 15,-4-2-15,-1-2 16,-1 1-16,-2-2 0,-1-4 15,-7-5-15,-7-5 0,1 3 16,0-1-16,-3-2 0,1-3 0,-5-7 16,-3-5-16,-4-3 15</inkml:trace>
  <inkml:trace contextRef="#ctx0" brushRef="#br0" timeOffset="39317.4686">25491 5704 0,'0'0'0,"20"0"0,3-1 16,11-1-16,4 2 0,18-2 16,8-1-16,19 1 0,3 0 0,21 2 15,3 0-15,16 0 16,-4-2-16,64 4 0,-5 1 15,-34-1-15,-22-4 0,12 1 16,11 1-16,-7 1 0,-4 1 16,1 6-16,1 4 0,-8-3 0,-4-7 15,10 10-15,5 3 0,-16-1 16,-12-3-16,11-1 0,8-3 16,-11-3-16,-9 0 0,-2 3 15,-3 0-15,-1 3 0,-2 1 16,5-4-16,2 0 15,3-1-15,2-1 16,-30 0-16,-21-1 0,-11 1 0,-6-1 16,-9-2-16,-4-4 0,-7 2 15,-3-3-15,-4 2 0,-3 1 0,-6-5 16,-4 1-16,-5 1 16,-4 3-16,-3 2 0,-5 3 15,4 0-15,0-1 0,2-2 0</inkml:trace>
  <inkml:trace contextRef="#ctx0" brushRef="#br0" timeOffset="68501.5778">25668 6382 0,'0'0'0,"0"0"0,0 0 16,0 0-16,0 0 0,0 0 0,0 0 15,0 0-15,0 0 0,0 0 16,0 0-16,0 0 0,0 0 0,23-3 16,-23 3-1,26 9-15,-26-9 0,35 12 0,-12-8 16,0 0-16,1 3 0,9 0 16,1 0-16,-3 1 0,-2-1 0,-1-3 15,2 2-15,-2-2 16,-3 3-16,4-3 15,-3 2 1,-6-4-16,-2 3 0,-3-1 0,-3 0 16,-1-1-16,-2-2 0,-1 2 15,-1 1-15,-2-4 0,-1 3 0,0-2 16,-2 2-16,-1 1 16,0-2-16,-1 0 0,-1 4 15,-1-2-15,-1 3 0,-4 0 16,-2-3-16,-1 4 0,-1 1 0,0 1 15,-1 1-15,0 0 0,0 1 0,-7 5 16,-2 2 0,-2 5-16,-1-2 0,0 3 15,2 3-15,0-3 0,0 4 16,-6 7-16,-2-1 0,2 0 0,3 0 16,-4 6-16,3 0 0,-1-3 15,1 1-15,-1 2 16,1-1-16,3-1 0,2-2 0,-2 4 15,1-3-15,1-3 16,1-4-16,1-1 0,1 2 16,3-3-16,1-1 0,0-5 0,3-5 15,4-2-15,0-1 16,2-3-16,0-3 0,1-2 16,0-2-16,2-2 0,1 0 0,1-3 15,-2 3-15,2-3 0,-2 4 16,2-4-16,0 3 0,0-3 15,0 0-15,0 4 16,0-4-16,5 0 0,2-3 0,-2 2 16,0-1-16,-1 1 0</inkml:trace>
  <inkml:trace contextRef="#ctx0" brushRef="#br0" timeOffset="72018.232">26578 6922 0,'0'0'0,"0"0"15,0 0-15,0 0 0,0 0 0,0 0 16,0 0-16,0 0 0,29 8 16,-29-8-16,27-1 0,-27 1 0,30 0 15,-10-3-15,3 3 0,3-3 16,1 2-16,4 1 15,3 0-15,15-3 16,3 3-16,-3-1 0,-2-2 0,10 3 16,0-3-16,-4 3 15,-3-1-15,10-2 0,-2 0 16,-7 3-16,-7 0 0,-1 0 0,0 0 16,-1-2-16,-7 0 0,-2-1 15,-2 3-15,-7 0 0,-2 2 16,0-1-16,2 3 15,-6-4-15,-2-2 0,-4 2 0,-2 2 16,-3-2-16,-1 2 0,-6-2 16,0-6-16,-1 5 0,1-2 15,0 3-15</inkml:trace>
  <inkml:trace contextRef="#ctx0" brushRef="#br0" timeOffset="72684.864">27274 7015 0,'0'0'0,"0"0"0,0 0 16,0 0-16,0 0 0,-12 22 15,12-22-15,-11 18 0,11-18 0,-11 21 16,4-11-16,1-2 0,-2 3 15,-2 1-15,-1-1 0,-1 1 16,-1-1-16,-2 2 0,1-1 16,0-1-16,-1-1 0,-2 5 15,-1-3-15,2 0 0,1-4 16,3 1-16,2-4 0,3 2 0,0-3 16,3 0-16,-1-1 0,2 0 15,-1-2-15,2 0 0,2-1 16,0 0-16,0 0 0,2-2 15,3 2-15,0-3 0,2 1 16,3 0-16,1-1 0,1 1 16,1 0-16,2 0 0,1 0 15,0 1-15,-2 1 0,4 0 16,-1 2-16,1-1 0,1 1 0,-2 1 16,1 2-16,-3-2 0,0 3 15,-1-1-15,0 0 0,-1 2 16,-2 1-16,-2 2 15,0-1-15,-1 2 0,-1-1 0,-2 1 16,-2 0-16,1 0 0,-2-1 16,-1 1-16,-1 0 0,-1-2 15,0 0-15,-4 1 0,-1 0 16,0-2-16,0 1 0,-5 1 16,-3 0-16,0 0 0,0-1 0,-2 0 15,0 0-15,-2 0 16,-2-2-16,-1-2 0,-1-1 15,2 1-15,2-1 0,-1 0 16,1-1-16,0-3 0,-2 3 16,0-2-16,1-1 0,3 0 15,0 0-15,3-2 0,1 0 0,1-2 16,1 0-16,2-2 0,1-1 16,3 0-16,1-1 0,1 2 15,-1 0-15,1 1 0</inkml:trace>
  <inkml:trace contextRef="#ctx0" brushRef="#br0" timeOffset="72967.8588">27203 7144 0,'0'0'0,"0"0"16,0 0-16,0 0 15,0 0-15,34-4 0,-34 4 0,35 0 16,-17 0-16,2 0 0,2 0 16,0-1-16,0-1 0,3 2 15,-2 0-15,-2 0 0,-2 3 0,-1-3 16,-3-1-16,-2 1 16,-2 0-16,-1 1 0,-1 1 15,-3-2-15,-1 0 0,-2 0 16,0 0-16,-3 0 0,0 0 0,0 0 15,0 0-15,1 2 0</inkml:trace>
  <inkml:trace contextRef="#ctx0" brushRef="#br0" timeOffset="73703.7306">27476 6368 0,'0'0'0,"0"0"16,0 0-16,0 0 0,9-21 16,-9 21-16,0 0 0,3-25 0,-2 16 15,-1 0-15,-2-1 0,-1 2 16,-2-2-16,-1 3 15,-3 0-15,0-1 0,-1 1 0,-1-3 16,-1 2-16,0 2 0,-1-1 16,-2 3-16,-1-2 0,-1 1 15,1 2-15,-4 2 0,1-1 16,3 1-16,1 1 0,1 1 16,1 1-16,1 1 0,2-2 0,1 6 15,2 0-15,4 0 16,1 0-16,2 1 0,1-1 0,0 3 15,1 1-15,2 0 16,3 3-16,2 1 0,0 0 0,0 2 16,1 0-16,1-1 0,2 1 15,0 0-15,-1 1 0,-2-3 16,-1 2-16,-3-2 0,0 2 0,-2-2 16,1 3-16,-3-4 0,-1 1 15,-3-1-15,-2 0 0,-3-1 16,-3-2-16,-1-2 15,-1 1-15,-1-2 16,-2 1-16,-1-1 0,-3-4 16,1 3-16,3-4 0,1-3 0,0 1 15,1 1-15,0-2 0,1 0 16,1 0-16,1-3 0,1 0 16,1-1-16,2 0 0,1 1 15,3-1-15,4 0 0,5 0 16,-3 1-16,1 0 0,-2 0 15</inkml:trace>
  <inkml:trace contextRef="#ctx0" brushRef="#br0" timeOffset="74351.1687">27630 6434 0,'0'0'0,"0"0"0,0 0 16,0 0-16,0 0 0,0 0 0,0 0 15,0 0-15,0 0 0,0 0 16,0 0-16,-15 23 0,15-23 16,0 0-16,-20 22 0,20-22 15,-15 15-15,15-15 0,-19 15 16,9-8-16,0 0 0,-1 0 15,-1 0-15,1-1 0,1-1 16,1 1-16,1-2 0,1 0 0,0-1 16,2 1-16,1-1 15,1-2-15,0 2 0,-1-2 0,2 2 16,2-3-16,0 3 0,2-3 16,3 0-16,-1 3 0,2-3 15,0 1-15,3-1 0,0 0 16,-1 0-16,1 2 0,0-1 15,0 0-15,1 2 0,0 0 16,1 1-16,0 0 0,-1 0 16,0 2-16,-1-2 0,-1 3 15,-2-1-15,1 2 0,-1-1 16,0 1-16,-2-5 0,0 4 16,-2 0-16,-1 1 0,0-1 15,-1 0-15,-2 0 0,0 0 16,1 0-16,-4 0 0,-1 1 15,-1-1-15,-1 0 0,-1 0 16,1-3-16,-2 2 16,-1-2-1,-2 0-15,0-1 0,0 1 0,1-1 16,0-2-16,1 1 0,0-1 0,0-1 16,1 0-16,0 0 0,1-1 15,1-1-15,2-2 0,0 1 16,3 1-16,2 0 0,1-3 15,2-1-15,-1-1 0,0 2 16,0 0-16</inkml:trace>
  <inkml:trace contextRef="#ctx0" brushRef="#br0" timeOffset="74670.9661">27549 6497 0,'0'0'0,"0"0"16,0 0-16,0 0 0,0 0 0,0 0 16,0 0-16,0 0 0,0 0 15,30-7-15,-30 7 0,24-3 16,-24 3-16,25 0 0,-25 0 16,29 3-16,-14-3 0,2 0 15,1 0-15,-2 1 0,0 1 16,-2-1-1,-1-1-15,-2 0 16,-1 0-16,-1 0 0,-1 0 0,-2 0 16,0 1-16,-2 1 0,1-2 15,-3 0-15,-2 0 0,-2 7 16,-2-3-16,1 2 0,0-4 16,0 2-16</inkml:trace>
  <inkml:trace contextRef="#ctx0" brushRef="#br0" timeOffset="79816.1939">25450 5533 0,'0'0'15,"0"0"-15,0 0 0,0 0 0,0 0 16,0 0-16,0 0 0,0 0 16,0 0-16,0 0 0,26 18 15,-26-18-15,0 0 0,23 12 16</inkml:trace>
  <inkml:trace contextRef="#ctx0" brushRef="#br0" timeOffset="80125.0833">29824 5565 0,'0'0'15,"0"0"-15,0 0 0,0 0 16,0 0-16,0 0 0,0 0 0,0 0 16,-23 16-16,23-16 0</inkml:trace>
  <inkml:trace contextRef="#ctx0" brushRef="#br0" timeOffset="81386.9351">28342 6865 0,'0'0'0,"0"0"16,0 0-16,0 0 15,0 0-15,0 0 16,30-14-16,-30 14 16,40-7-16,-14 3 15,3 1-15,-1-1 0,-3 1 0,4 3 16,3 0-16,6 3 15,-4 3-15,-3-2 0,-3 1 16,-3 1-16,-6-2 16,-1-1-16,-4 1 0,-2-3 0</inkml:trace>
  <inkml:trace contextRef="#ctx0" brushRef="#br0" timeOffset="81552.5818">28249 7040 0,'0'0'16,"0"0"-16,0 0 0,0 0 0,0 0 16,25 2-16,-25-2 15,34 2-15,-34-2 0,45 3 16,-14-1-16,4 0 0,5 1 16,-2-2-16,1 2 0,3 1 15,0-1-15,-8-1 0</inkml:trace>
  <inkml:trace contextRef="#ctx0" brushRef="#br0" timeOffset="82068.4089">29487 6830 0,'0'0'0,"0"0"0,0 0 16,0 0-16,0 0 16,0 0-16,0 0 0,0 0 15,0 0-15,-24 9 0,24-9 16,-28 16-16,28-16 0,-34 20 16,18-9-16,-3 3 15,-1 1-15,2 3 0,0 2 16,3-2-16,1 1 15,1 5-15,3 1 0,2-3 0,3-4 16,3-1-16,3-1 0,2 1 16,4-4-16,4 0 15,3 1-15,0-4 0,1-2 0,1-2 16,4-2-16,1 0 0,1-4 0,6 2 16,0-1-16,-1-4 15,-2-1-15,-1 0 0,1-3 16,-3 0-16,-1-3 0,-1-1 15,-2 0-15,-2-3 16,-3 0-16,-3 0 0,-2 1 16,-3-1-16,-2-2 0,0 4 0,-2-1 15,-3 1-15,-4-1 16,1-1-16,-1 3 0,-4 0 0,-2 0 16,-2 1-16,-2 2 0,-1 1 15,-4 3-15,3-2 0,4 2 0,2 1 16</inkml:trace>
  <inkml:trace contextRef="#ctx0" brushRef="#br0" timeOffset="95675.4904">4391 7440 0,'0'0'0,"0"0"0,0 0 0,0 0 16,0 0-16,-2-21 0,2 21 15,0 0-15,0 0 0,-13-18 16,1 15-16,-2 1 0,-3 1 0,-4 2 15,-4 1-15,-2 1 0,-3 0 16,-11 1-16,-3 5 0,1 0 16,3 3-16,-9 1 0,1 1 15,8-2-15,3-1 0,3 1 16,9 0-16,6 2 0,5 0 16,9 0-16,6-3 15,5 2-15,3-3 0,4-1 0,6-1 16,0-3-16,2 0 0,8 3 15,3 1-15,-1-1 0,-1 0 16,9 2-16,2-1 0,-6 1 0,-5 0 16,-2 2-16,-1 1 0,-5-2 15,1 0-15,-5 0 16,-1 1-16,-9-2 0,-5-3 0,-5 1 16,-4 1-16,-6 1 0,-1 2 15,-9 1-15,-7 1 0,-2-2 16,0 1-16,-11-1 0,-3-1 15,8-2-15,2-1 0,3 0 16,-2-1-16,5-1 0,1 0 16,5-3-16,4-2 0,4 0 15,4 0-15,3-1 0,5-3 16,4 0-16,5-2 16,0 2-16,-1 0 0,-1 1 15</inkml:trace>
  <inkml:trace contextRef="#ctx0" brushRef="#br0" timeOffset="96052.0061">4584 7669 0,'0'0'0,"0"0"16,0 0-1,-19 26-15,19-26 16,-28 32-16,13-14 0,1 3 16,0-2-16,2 2 0,2-2 0,-1 5 15,-2-2-15,7-1 0,-2-3 0,4 2 16,1 0 0,2-1-16,1-3 0,4 0 0,-2-1 15,1-2-15,2 0 0,-2 0 16,-1-4-16,-2 1 0,1 0 15,1-2-15,-2-1 0,4-1 16,-3 1-16,-2-2 0,-6 1 16,0-1-16,-1 0 0,-6-2 15,-1 1-15,-4-2 0,-3-1 0,-5 0 16,-2 0-16,-1-2 0,0-2 16,5 0-16,3 0 15,4 2-15</inkml:trace>
  <inkml:trace contextRef="#ctx0" brushRef="#br0" timeOffset="96252.0096">4534 7785 0,'0'0'16,"0"0"-16,0 0 0,25-6 15,-25 6-15,28-3 0,-12 3 0,3 0 16,2 0-16,1 2 15,2 3-15,-4-2 16,1 0-16,1-1 0,-4-1 16,-3 2-16</inkml:trace>
  <inkml:trace contextRef="#ctx0" brushRef="#br0" timeOffset="96601.9885">5008 7660 0,'0'0'0,"0"0"15,0 0-15,0 0 0,26-12 0,-26 12 16,33-8-16,-12 6 0,3 0 16,2 1-16,0 2 0,7-1 15,-1-2-15,-3 0 0,-2 2 16,-1 2-16,-3-1 0,-3 1 15,-3-1-15,-3 1 0</inkml:trace>
  <inkml:trace contextRef="#ctx0" brushRef="#br0" timeOffset="96784.5795">5044 7808 0,'0'0'0,"0"0"16,0 0-16,0 0 15,0 0-15,0 0 0,36-2 16,-36 2-16,40-1 0,-15 1 0,5-1 16,-3-1-16,0 1 15,-1-1-15,-7 0 0,0 1 16</inkml:trace>
  <inkml:trace contextRef="#ctx0" brushRef="#br0" timeOffset="97208.5077">5864 7558 0,'0'0'0,"0"0"15,0 0-15,0 0 0,0 0 0,-24 10 16,24-10-16,-25 16 0,25-16 0,-31 23 15,17-10-15,-1 2 16,4 1-16,-2-2 0,2 3 16,-1 2-16,1 2 0,3-2 0,3-1 15,1-3-15,2-2 0,2-1 16,2 1-16,3-2 0,1-3 16,6-2-16,5-2 0,-1-3 15,2-1-15,2-1 0,4-3 16,-1 1-16,3-3 0,-2-2 15,-1-3-15,-2 0 0,-2 0 16,3-4-16,-4 1 0,-3-1 16,-1 1-16,-6-1 0,-2 0 15,-4 3-15,-3 1 0,-3 0 16,0 3-16,-6 0 0,-1-1 16,-6 5-16,-5-1 0,3 1 0,0 2 15,-7 1-15,1 2 0,0-1 16,3 1-16,3-1 15,5 1-15,3-1 0</inkml:trace>
  <inkml:trace contextRef="#ctx0" brushRef="#br0" timeOffset="97869.6934">6750 7613 0,'0'0'0,"0"0"0,0 0 16,0 0-16,0 0 0,31-7 15,-31 7-15,35-4 0,-14 1 0,4 2 16,4 0-16,1-1 16,1-3-16,13 2 0,0 0 0,-1 0 15,-1 2-15,12-3 0,0 0 16,-3 1-16,-6-1 0,7 0 16,-4 1-16,-4-1 0,-6 0 15,-3 1-15,-2 0 16,-4 1-16,-3 0 0,-7 2 15,-4 0-15,-6 2 0,-4-1 16,-9 1-16,-3 1 0,1-1 16,2 0-16,-1 0 0</inkml:trace>
  <inkml:trace contextRef="#ctx0" brushRef="#br0" timeOffset="98186.4896">6658 7660 0,'0'0'15,"0"0"-15,0 0 0,0 0 16,35-4-16,-35 4 0,40-7 16,-10 5-16,5-1 0,2 1 0,-3 0 15,20 2-15,3-3 16,10 2-16,-10 1 0,12 0 15,1-1-15,-11 0 0,-7-3 16,6 3-16,-3 1 0,-11 0 16,-8 0-16,-6-2 0,-5 1 0,-4 0 15,-4-1-15,-5 1 0,-3-2 16,-4 3-16,0 0 0,-5 0 16,-3-2-16,-1 0 0,-3-4 15,2 3-15,1-1 0,0 1 16</inkml:trace>
  <inkml:trace contextRef="#ctx0" brushRef="#br0" timeOffset="98519.0186">7514 7435 0,'0'0'0,"0"0"15,0 0-15,0 0 16,29-2-16,-29 2 0,28 2 0,-28-2 15,37 5-15,-17 0 0,2 1 16,-1 1-16,0 5 0,4 1 16,0 2-16,-4-1 0,-3 2 15,-5-2-15,-2 0 0,-4-1 16,-3 2-16,-4-1 0,-3 1 16,-3-1-16,-1-1 0,-5 3 15,-4 0-15,-2-2 0,-1-1 16,-1 0-16,0-1 0,-2 3 15,2-3-15,1-2 0,2-1 16,2-1-16,3 0 0,4-2 16,5-1-16,3-5 0,2 0 0,1 0 15,-3 0-15,3-2 0</inkml:trace>
  <inkml:trace contextRef="#ctx0" brushRef="#br0" timeOffset="100029.7307">8498 7255 0,'0'0'0,"0"0"15,0 0-15,0 0 0,0 0 0,0 0 16,20 19-16,-20-19 16,0 0-16,12 27 0,-12-27 15,1 25-15,-1-25 0,-7 28 16,2-14-16,-1 1 0,-3-1 0,-1 1 15,-1-1-15,-1 2 16,-1-2-16,-5 4 0,0-2 0,0 0 16,1-1-16,2-3 0,1-3 15,2-1-15,2-1 16,2-2-16,1 0 0,2 0 16,-1-3-16,3 0 0,1-1 15,0 0-15,-1 0 0,3-1 16,0 0-16,0 0 0,3-3 15,-1 2-15,1 0 0,1 0 16,1 0-16,-2-1 0,0 0 0,1-1 16,2 0-16,1-1 15,0 4-15,-2-2 0,1 0 16,-1-1-16,1 1 0,-2 0 0,-1 0 16,1 0-16,0-1 0,-1 0 15,1 1-15,-1 0 0,-1 0 16,0 2-16,1 2 0,-1-2 15,0-2-15,-2 2 16,3-2-16,-3 2 0,3-2 0,-3 2 16,2 0-16,-2 0 0,0 0 15,0 0-15,0 0 0,0 0 16,0 0-16,0 0 0,0 0 16,0 0-16,0 0 0,0 0 15,0 0-15,0 0 0,0 0 16,0 0-16,0 0 0,0 0 0,0 0 15,0 0-15,0 0 16,0 0-16,0 0 0,0 0 0,0 0 16,0 0-16,0 0 0,0 0 15,0 0-15,0 0 0,0 0 16,0 0-16,0 0 0,0 0 16,0 0-16,0 0 0,0 0 15,0 0-15,0 0 0,0 0 16,0 0-16,0 0 0,0 0 15,0 0-15,0 0 0,0 0 16,0 0-16,0 0 0,0 0 16,0 0-16,0 0 0,0 0 0,0 0 15,0 0-15,0 0 0,0 0 16,0 0-16,0 0 0,0 0 16,0 0-16,0 0 15,0 0-15,0 0 0,0 0 0,0 0 16,0 0-16,2-5 0,-2 5 15,0 0-15,0 0 0,0 0 16,0 0-16,0 0 0,0 0 16,0 0-16,0 0 0,0 0 0,0 0 15,0 0-15,0 0 16,0 0-16,0 0 0,0 0 16,0 0-16,0 0 0,0 0 15,0 0-15,0 0 0,0 0 16,0 0-16,0 0 0,0 0 15,0 0-15,0 0 0,0 0 16,0 0-16,0 0 0,0 0 16,0 0-16,0 0 0,0 0 15,0 0-15,0 0 0,0 0 0,0 0 16,0 0-16,0 0 16,0 0-16,0 0 0,0 0 0,0 0 15,0 0-15,0 0 0,0 0 16,0 0-16,0 0 0,0 0 0,0 0 15,0 0-15,0 0 16,0 0-16,0 0 0,0 0 16,0 0-16,0 0 0,0 0 15,0 0-15,0 0 0,0 0 0,0 0 16,0 0-16,0 0 0,0 0 16,0 0-16,0 0 0,0 0 15,0 0-15,0 0 0,0 0 16,0 0-16,0 0 0,0 0 15,0 0-15,0 0 0,0 0 0,0 0 16,0 0-16,0 0 16,0 0-16,0 0 0,0 0 15,0 0-15,0 0 0,0 0 16,0 0-16,0 0 0,0 0 0,0 0 16,0 0-16,0 0 0,0 0 15,0 0-15,0 0 16,0 0-16,0 0 0,0 0 0,0 0 15,0 0-15,0 0 0,0 0 16,0 0-16,0 0 0,0 0 16,0 0-16,0 0 15,0 0-15,3-4 0,-3 4 0,0 0 16,0 0-16,-5-3 0,5 3 0</inkml:trace>
  <inkml:trace contextRef="#ctx0" brushRef="#br0" timeOffset="100835.1711">8559 7440 0,'0'0'0,"0"0"16,0 0-16,0 0 0,0 0 0,0 0 15,12-20-15,-12 20 0,0 0 16,7-22-16,-7 22 0,0 0 16,9-24-16,-7 14 0,0 0 15,1 0-15,-2-1 0,0 0 16,0 0-16,-1 0 0,0 0 0,0 0 16,-1 0-16,-1-1 15,-1 1 1,-1 0-16,-3 2 0,-2 0 15,-4 2-15,0 3 16,-1 3-16,-1 1 0,2 0 0,-2 5 16,-6 2-16,0 2 15,-1 2-15,-6 5 0,3 2 16,-3 2-16,3-1 0,-5 6 0,2 0 16,4 3-16,6 1 15,1 1-15,2-1 0,4-3 16,3-3-16,3-3 0,3-1 0,2-2 15,1-1-15,3-3 0,1 1 16,4-2-16,2-2 0,2-1 16,-2-3-16,4-2 0,-2-2 15,3-2-15,3 0 16,-3-2-16,0-2 0,5-2 16,1-3-16,-2 0 0,-1-1 0,0-1 15,-1-1-15,1-2 0,1 0 0,-1-2 16,-3 2-16,0-1 15,-3 1-15,-1-2 0,-1 0 16,-2 4-16,-1 1 0,-1 0 16,2 0-16,-2 2 0,-2-1 0,-2 4 15,0 1-15,0 1 0,0 1 16,0-1-16,-3 1 16,0 3-16,0 5 0,-2-1 15,1-1-15,0 4 0,-1 0 16,0 2-16,1-2 0,-4 5 15,2 2-15,0 2 0,-1 1 0,0 3 16,-2-2-16,2 3 0,0-3 16,-2 0-16,-1 2 0,2-2 15,-1-2-15,1 0 0,-1 0 16,1-2-16,1-2 0,1-1 16,2-2-16,0-1 0,1 0 15,2-2-15,2-2 0,-1-1 16,0 0-16,-1-1 15</inkml:trace>
  <inkml:trace contextRef="#ctx0" brushRef="#br0" timeOffset="101352.1778">8814 7531 0,'0'0'0,"0"0"16,0 0-16,0 0 0,0 0 0,30 7 15,-30-7-15,0 0 16,28 16-16,-19-8 16,0 4-16,-2 0 15,-3 1-15,-1 1 0,-2-2 0,-5 0 16,-2-1-16,-3 1 0,-2 0 0,-2-1 16,-2-1-16,-2 1 15,0-2-15,2-1 0,-1-1 16,3-1-16,2-1 0,1-2 15,2 0-15,2 0 0,0 0 0,3 0 16,3-3-16,0 0 0,0 0 16,5-3-16,3 0 15,3-2-15,3 2 0,2 0 0,2-1 16,-2 1-16,1 0 0,6 2 16,1-2-16,-1 3 0,-1 0 15,-2 1-15,-1 1 0,-3 2 16,-1 1-16,-3 2 0,-2 3 15,-4 1-15,-2 2 0,-5 1 16,-5 4-16,0-2 0,-2 0 0,-3-1 16,-2 1-16,-1-1 15,2-2-15,-4 4 0,-5 0 16,1-2-16,0-2 0,1-3 0,0-1 16,3-1-16,3-1 0,1-1 15,2-1-15,3-3 0,2-1 0,-1-4 16,3-4-16,-1 0 15,2 2 1,0 0-16</inkml:trace>
  <inkml:trace contextRef="#ctx0" brushRef="#br0" timeOffset="101552.1831">9233 7426 0,'0'0'0,"0"0"16,0 0-16,30-9 0,-15 6 0,5-1 16,3 2-16,3 0 0,1 1 15,8 1-15,-2 2 0,-1 1 16,-1 1-16,1 1 0,-7 1 16,-4-2-16,-5-1 0,-2 0 15</inkml:trace>
  <inkml:trace contextRef="#ctx0" brushRef="#br0" timeOffset="101718.6137">9232 7638 0,'0'0'0,"0"0"0,0 0 16,0 0-16,0 0 0,27-7 16,-27 7-16,42-3 0,-19 1 0,4 1 15,4 1-15,3-1 0,3 1 16,8-2-16,-1-1 0,0-1 15,-7 2-15,-9 1 0</inkml:trace>
  <inkml:trace contextRef="#ctx0" brushRef="#br0" timeOffset="102218.001">10059 7390 0,'0'0'0,"0"0"16,0 0-16,0 0 0,0 0 0,0 0 15,0 0-15,0 0 0,0 0 16,-19 20-16,19-20 16,-24 19-16,10-6 15,0 3-15,0-1 0,2 2 0,1 3 16,1-3-16,1 0 0,-1 4 15,2-1-15,1 0 0,2-2 16,1-1-16,2 0 0,1-2 16,1-2-16,3-1 0,4-1 15,3-3-15,2 0 0,4 0 16,3-2-16,-1-2 0,-1-1 0,4-1 16,4-1-16,-2-1 15,-1-3-15,-1-1 0,-2-2 16,-1 0-16,0-2 0,4-3 15,0 0-15,-3 1 0,-3 0 0,-2-4 16,-3 2-16,-3-1 0,-1 0 16,-3 1-16,0 1 0,-3-1 15,-2-1-15,-4-1 0,-1 0 16,-2 1-16,-2-1 0,-1 3 16,-2 1-16,-5 1 0,-4 0 15,-7 4-15,-5-1 0,-6 1 16,0 0-16,7 1 0,6 2 0,6-1 15</inkml:trace>
  <inkml:trace contextRef="#ctx0" brushRef="#br0" timeOffset="104637.3532">12223 7508 0,'0'0'15,"0"0"-15,0 0 0,2-21 16,-2 21-16,4-20 16,-1 8-16,-1 0 0,-1 0 15,-1-1-15,-1 0 16,-1 0-16,-2 1 0,0 2 0,-2 2 16,-1 1-1,-3 1-15,-2 3 0,-2 1 0,-1 4 16,-3 0-16,-4 6 0,1 1 0,1 2 15,2 3-15,1 4 0,2-1 16,2 2-16,0 2 16,5 1-16,0-1 0,0 4 15,4-1-15,1-6 0,3-3 0,3-1 16,0-3-16,0 1 0,2-3 16,0-5-16,2 0 0,3-2 15,2-2-15,2-3 0,4-2 16,0-2-16,-1-1 0,4-3 15,3-3-15,5-4 0,-1-1 0,-3-3 16,-1-2-16,-1-1 16,1 0-16,-1 0 0,0 0 15,2-5-15,-2 0 16,-5 1-16,-3-5 0,1-3 16,-3 1-16,-4 11 0,-1 3 15,-1-3-15,0 4 0,-3 3 16,1 2-16,-2 4 0,-1 1 15,-1 4-15,1 3 0,-2 1 16,0 3-16,0 0 0,0 6 0,-3 0 16,1 3-16,-1 5 15,-2 1-15,-1 8 16,-2 4-16,-3 3 0,-1 0 16,0 2-16,1-5 0,0 6 15,2-3-15,1-2 0,2-3 16,0 0-16,1 0 0,1-3 0,2-1 15,2-3-15,1-1 0,1-2 16,1-1-16,3-3 0,3-1 16,2-4-16,1-2 0,-2-2 15,-1 1-15,-2-1 0</inkml:trace>
  <inkml:trace contextRef="#ctx0" brushRef="#br0" timeOffset="104801.9637">12695 7405 0,'0'0'0,"0"0"0,0 0 16,0 0-16,31-10 0,-31 10 0,34-5 15,-13 3-15,3 1 16,-1 1-16,0 1 0,-2 1 0,-1-2 16,1 4-16,-3-2 0,-3-1 15</inkml:trace>
  <inkml:trace contextRef="#ctx0" brushRef="#br0" timeOffset="104968.3852">12728 7580 0,'0'0'16,"0"0"-16,0 0 0,0 0 0,0 0 15,34 3-15,-34-3 16,40 2-16,-18-1 0,-3 0 15,-3 0-15,-2 1 0</inkml:trace>
  <inkml:trace contextRef="#ctx0" brushRef="#br0" timeOffset="105335.2807">13480 7506 0,'0'0'0,"0"0"15,0 0-15,23-6 0,-23 6 0,40-6 16,-9 4 0,7 0-16,6-1 0,1 1 15,-1 0-15,18 2 0,19-2 16,-3 1-16,-2 1 0,14-3 16,10-1-16,-7 2 0,-5 1 15,14 0-15,0 1 0,-18 1 0,-13-1 16,37-1-16,-5-3 15,-11 3-15,-10-1 0,-7 0 16,-4 0-16,-16 2 16,-10 0-16,-1-2 0,0 1 0,-7 0 15,-6 1-15,-5 0 0,-2 0 0,-2 1 16,-1 2-16,-8-3 16,-6 0-16,-7 0 0,-5 0 0,-9 0 15,-5 0-15,1-5 0,-2-1 16,6 1-16,3 1 0,3 1 15</inkml:trace>
  <inkml:trace contextRef="#ctx0" brushRef="#br0" timeOffset="106035.2322">13932 7140 0,'0'0'0,"0"0"15,1-21 1,-1 21-16,3-36 0,0 18 0,0-3 16,0-1-16,2-3 15,-1-3-15,-1-1 0,1 1 0,-1-1 16,-1 4-16,-1 4 0,-2-1 15,-2 1 1,-3 3-16,0 0 0,-2 6 16,-2 3-16,-4 4 0,-4 2 15,-1 0-15,0 6 0,-1 0 0,0 2 16,-2 5-16,-2 1 16,-6 7-16,1 6 15,5-2-15,3 3 0,2-1 0,4 2 16,2-4-16,1 2 0,5-2 15,1-1-15,3-3 16,3-1-16,0-2 0,1-2 16,2-2-16,2-2 0,0 1 15,3-6-15,4 0 16,6-4-16,2-4 0,2 0 16,-1-3-16,0 2 0,5-4 15,1 0-15,-3-3 0,-3 4 0,-3-4 16,0-1-16,-4 2 15,-1 0-15,-3-2 0,-2 2 0,-1 1 16,-2 2-16,1 1 0,-2 4 16,-1-1-16,-1 1 0,-2 3 15,2-1-15,-2 1 0,0 3 16,0 1-16,-1 2 16,-1 1-16,-1-1 0,0 4 15,-1 1-15,-1 2 0,1-1 16,0 2-16,-2 0 0,-1 3 15,2-2-15,-1-2 0,1 0 0,-1-3 16,2 4-16,0-6 16,0 2-16,1 1 0,0-4 15,0-3-15,1-1 0,0-1 16,0 0-16,2-2 0</inkml:trace>
  <inkml:trace contextRef="#ctx0" brushRef="#br0" timeOffset="106468.1514">14097 6986 0,'0'0'0,"0"0"0,0 0 16,0 0-16,0 0 0,0 0 15,30-3-15,-30 3 0,20 10 16,-20-10-16,19 11 0,-13-4 16,0 1-16,-3 1 0,-2 0 15,-4 1-15,-5 0 16,0 0-16,-3 1 0,-4 0 0,-2-1 15,-1-1-15,0 2 0,-4 1 16,0-3-16,2 2 16,3 0-1,2-6-15,4 0 0,2-1 16,2-1-16,1 0 0,2-2 0,4-1 16,0 0-16,2-1 0,2 0 15,2 1-15,2 0 0,1 0 16,0 0-16,2 1 0,0 0 15,1 3-15,-3-1 0,0 1 0,-1 3 16,-1 0 0,-2 4-16,-3 1 15,-3 1-15,-2 1 0,-4-1 16,-2-1-16,-2 3 16,-3 0-16,1-2 0,1-2 0,1 0 15,1-2-15,1-2 0,1-3 16,1-4-16,1-3 0,3 1 15,-1-1-15,2 1 0,0 1 0</inkml:trace>
  <inkml:trace contextRef="#ctx0" brushRef="#br0" timeOffset="106636.8528">14476 7029 0,'0'0'0,"0"0"16,0 0-16,38-14 0,-18 11 15,4-1-15,4 1 0,13 1 16,3 2 0,1 0-16,1 1 0,2 0 15,-10-1-15,-7 0 0</inkml:trace>
  <inkml:trace contextRef="#ctx0" brushRef="#br0" timeOffset="107284.9701">15476 6982 0,'0'0'0,"0"0"16,0 0-16,12-24 0,-12 24 0,10-21 15,-4 10-15,-1 0 0,-1-1 16,0-1-16,-3 1 0,-2-1 15,-1 3-15,-7-5 0,-6 3 16,3 3-16,0 2 0,-7 0 16,-2 2-16,-1 2 0,-1 0 15,0 3-15,-1 3 16,-2 4-16,-1 1 16,-1 6-16,0 0 0,-2 8 15,4-1-15,6 0 0,3-6 0,3 3 16,3-1-16,2-2 0,1-1 15,3-3-15,1 0 0,3 1 16,1-3-16,3 2 0,4-1 16,0-6-16,2 3 0,3-3 15,3 1-15,-1-3 0,0 1 0,0-3 16,3-1-16,0-1 16,2-2-16,2-3 0,1-1 15,-2 0-15,-3-1 0,2 2 16,-1 0-16,-2-1 0,0 0 0,-3-1 15,-1 2-15,-2 2 0,0-2 16,-2 1-16,-2 1 16,0-1-16,-2 3 0,0 1 0,-1 2 15,-3 0-15,0 0 0,-1 2 16,-1 1-16,-2 1 0,0-1 0,-1 4 16,1 1-16,-1-1 0,-1 3 15,0 3-15,1 1 16,-2-1-16,0 1 0,-2 4 15,0 0-15,0-1 0,1-3 0,2-1 16,-1 0-16,2 0 16,-1-3-16,2-1 0,0 2 15,2-1-15,0-1 0,2-1 16,1-1-16,0-3 0,0 1 0,-1-2 16</inkml:trace>
  <inkml:trace contextRef="#ctx0" brushRef="#br0" timeOffset="107468.3849">15642 7136 0,'0'0'0,"0"0"15,0 0-15,0 0 0,0 0 16,0 0-16,0 0 0,0 0 16,-4 26-1,4-26-15,-18 35 16,4-15-16,-2-2 0,0-3 0,3-2 15,2 0-15</inkml:trace>
  <inkml:trace contextRef="#ctx0" brushRef="#br0" timeOffset="108021.8354">14018 7754 0,'0'0'0,"0"0"16,0 0-16,0 0 0,0 0 0,0 0 16,0 0-16,0 0 0,0 0 15,31 13-15,-31-13 0,18 14 16,-18-14-16,17 18 0,-9-7 15,-3 1-15,-1 1 0,-3-1 16,-2 1-16,-3 0 0,0-2 0,-6 2 16,-4 0-16,-2 0 0,0-1 15,-4 4-15,0-2 0,0-2 16,2-2-16,-1 0 0,1-1 16,4 0-16,2-2 15,3-3-15,3-2 0,6-2 16,5 3-16,2-3 0,2-1 15,1 0-15,0 1 0,4-1 0,4-1 16,0 1-16,1 3 0,-2-1 16,0 1-16,-4 2 15,-1-1-15,-2 1 0,-1 1 16,-4 2-16,-1 3 16,-3 2-16,-2 0 0,-6 3 0,-3-1 15,-3 2-15,-3 0 0,1-1 16,-2 0-16,-2 1 15,-3 0-15,-1 0 0,3-2 16,2-3-16,4-1 0,3-3 16,2-2-16,3-6 15,4-4-15,0 1 0,0 0 0,0 2 16</inkml:trace>
  <inkml:trace contextRef="#ctx0" brushRef="#br0" timeOffset="108185.3248">14461 7974 0,'0'0'16,"0"0"-16,0 0 0,38-8 16,-20 7-16,4 0 0,4 1 15,1 0-15,-2 1 0,10 0 0,2 2 16,3 0-16,-3-2 0,-5-1 16,-4-1-16,-4 1 0,-6-1 15,-2 1-15</inkml:trace>
  <inkml:trace contextRef="#ctx0" brushRef="#br0" timeOffset="108468.5563">15237 7831 0,'0'0'16,"0"0"-16,0 0 0,0 0 15,0 0-15,0 0 0,0 33 16,0-33-16,-3 24 0,3-24 16,-5 36-1,-1-13-15,-1 1 0,-1-1 0,0 0 16,-1 2-16,2 0 0,-1-1 16,1-1-16,2-3 15,2-1-15,1-5 0,4-2 0,1-4 16,2-5-16,1-1 0,-2 1 15,0 0-15</inkml:trace>
  <inkml:trace contextRef="#ctx0" brushRef="#br0" timeOffset="108718.1624">16077 7283 0,'0'0'0,"7"-2"0,2-3 16,4 2-16,0-1 0,10-2 16,5 1-16,0 2 0,1 1 15,0 2-15,-2 2 0,4 1 0,-2 4 16,-6-3-16,-4 1 15,-4-3-15,-3 2 0,-2-1 0</inkml:trace>
  <inkml:trace contextRef="#ctx0" brushRef="#br0" timeOffset="108901.9783">16116 7497 0,'0'0'0,"0"0"15,0 0-15,30-5 0,-30 5 0,36-2 16,-13 4-16,2 0 16,2 1-16,8-2 0,1 0 0,-3-3 15,-3-2-15,-4 1 0,-5 1 16,-4 1-16</inkml:trace>
  <inkml:trace contextRef="#ctx0" brushRef="#br0" timeOffset="109204.4116">16945 7412 0,'0'0'0,"8"-4"0,4 3 16,2-2-16,4 0 0,9-1 0,6 2 16,4 0-16,2-1 0,14 3 15,1 0-15,-2 2 0,-2 0 16,17 3-16,5 2 15,-7-3-15,-5 0 0,6 0 0,-7 2 16,-3-4-16,-3 3 0,3-3 16,-3 3-1,-10-3-15,-1 0 0,-9-4 0,-7 2 16,-6 0-16,-4 3 0,-3-4 16,-2-1-16,-4-3 0,-4-1 15,0 1-15,-1 1 0,-1 1 16</inkml:trace>
  <inkml:trace contextRef="#ctx0" brushRef="#br0" timeOffset="109568.2926">17469 6658 0,'0'0'15,"0"0"-15,0 0 0,0 0 0,0 0 16,0 0-16,0 0 0,-29 18 16,29-18-16,-18 20 0,8-8 15,2 2-15,0 0 0,1 1 16,3-1-16,-1 3 0,2-5 0,3 4 15,2-3-15,4 3 16,0-1-16,8 0 0,2-1 16,4 1-16,4-1 0,4 0 15,2-3-15,-3-2 0,1-1 0,6 0 16,1-5-16,-3-1 16,-2-2-16,-4-5 0,-1-4 0,-5 0 15,-5 5-15,-2-1 0</inkml:trace>
  <inkml:trace contextRef="#ctx0" brushRef="#br0" timeOffset="109768.7673">17660 6722 0,'0'0'0,"0"0"0,0 0 16,0 0-16,0 0 0,0 0 15,0 0-15,-18 25 0,18-25 0,-20 25 16,7-7-16,-1 0 15,0 0-15,-2 3 0,-2 4 16,-7 7-16,-2 1 0,1-1 16,-1 3-16,0-2 0,5-3 0,4-8 15</inkml:trace>
  <inkml:trace contextRef="#ctx0" brushRef="#br0" timeOffset="110488.6367">17183 7625 0,'0'0'0,"0"0"15,0 0 1,31-1-16,-31 1 16,38 2-16,-17 1 15,-1 2-15,0 1 0,-2-1 0,-2 3 16,2 1-16,-4 0 0,-6 3 16,-6 2-16,-2-2 0,-2-1 0,-5 1 15,-3 0-15,-3 1 0,-2 0 16,-5 0-16,-3 1 0,1-1 15,1 1-15,-6 0 0,1 0 16,3-1-16,2-3 0,1-1 16,2 0-16,4 0 0,2-1 15,4 1-15,3 1 0,2-4 0,2 1 16,6-1-16,3-1 16,10 2-16,6-1 15,3 1-15,2-2 0,10 0 16,4 0-16,-2-1 0,-3-1 0,6 0 15,0-1-15,-2-2 0,-3-1 16,-8-1-16,-7 0 16,-5 1-16</inkml:trace>
  <inkml:trace contextRef="#ctx0" brushRef="#br0" timeOffset="110751.743">18501 7356 0,'0'0'0,"0"0"16,0 0-16,26-14 0,-26 14 0,23-9 15,-8 6-15,1 1 0,2 2 16,5-2-16,0 2 0,-2 2 15,-1-2-15,-2 3 16,-2 1-16,-3 1 0,-2-1 0,-2-2 16,-1 0-16,-1 0 15</inkml:trace>
  <inkml:trace contextRef="#ctx0" brushRef="#br0" timeOffset="110935.4381">18478 7609 0,'0'0'0,"0"0"0,0 0 16,0 0-16,32-3 0,-32 3 0,34-1 15,-12 2-15,2-1 0,1 1 16,2 1-16,3-2 16,1 1-16,7-2 0,-1-1 0,-7-1 15,-4 1-15,-4 1 0</inkml:trace>
  <inkml:trace contextRef="#ctx0" brushRef="#br0" timeOffset="111535.1871">19444 7144 0,'0'0'0,"0"0"0,0 0 15,0 0-15,18-11 0,-18 11 16,18-7-16,-8 5 0,1 0 0,0 2 16,0 0-16,0 0 15,0 2-15,0 2 0,0 1 16,0-1-16,-1 3 0,-2 0 16,-2 6-16,-1-2 0,-2 1 0,-2 2 15,-2 0 1,-3 2-16,-3 2 0,-2 2 15,-1 0-15,-2-1 0,-2 4 16,-2-3-16,0 2 0,-1-2 16,0 0-16,0-1 0,2 0 15,-3 2-15,2-1 0,-1-1 16,0 0-16,2-3 0,2-2 0,2-2 16,1-1-16,2-2 0,3 3 15,1-6-15,1-1 0,3-1 16,3 1-16,4-1 0,3 1 0,2-2 15,3 1-15,2-4 16,0 3-16,3-1 0,4 0 0,0-2 16,1-2-16,1 2 0,1-1 15,5-1-15,-2 0 0,-1-1 16,-2-1-16,-1 0 0,-3 0 16,0-1-16,1 0 0,-2 0 15,0 0-15,-1-1 0,-1 1 16,-2-2-16,-3 0 0,-1 0 15,1 2-15,-3-2 0,-2 1 16,-2 1 0,0 0-16,1 0 15,0-2-15,0 2 0,-1-3 0,-2 3 16,0-2-16,-2 3 0</inkml:trace>
  <inkml:trace contextRef="#ctx0" brushRef="#br0" timeOffset="111701.2712">20265 7606 0,'0'0'0,"0"0"0,0 0 15,0 0-15,0 0 0,0 0 0,0 0 16,0 0-16,0 0 0,0 0 16,0 0-16,0 0 0,0 0 15,0 0-15,0 0 0,0 23 16</inkml:trace>
  <inkml:trace contextRef="#ctx0" brushRef="#br0" timeOffset="154590.7777">12460 5357 0,'0'0'0,"0"0"16,0 0-16,0 0 0,0 0 15,0 0-15,0 0 0,0 0 16,0 0-16,0 0 16,0 0-16,-4-22 0,4 22 15,0 0-15,0 0 0,0 0 16,0 0-16,0 0 0,0-27 15,0 27-15</inkml:trace>
  <inkml:trace contextRef="#ctx0" brushRef="#br0" timeOffset="158145.2228">12497 5205 0,'0'0'15,"0"0"-15,0 0 0,0 0 16,0 0-16,0 0 0,0 0 16,0 0-16,0 0 0,0 0 15,0 0-15,0 0 0,0 0 16,0 0-16,0 0 0,0 0 15,0 0-15,0 0 0,0 0 16,0 0-16,0 0 16,0 0-16,0 0 0,0 0 15,0 0-15,0 0 0,0 0 0,0 0 16,0 0-16,0 0 16,0 0-16,0 0 15,0 0-15,0 0 16,0 0-16,0 0 0,0-23 15,0 23-15,0 0 0,0 0 16,0 0-16,0 0 0,0 0 16,0 0-16,0 0 15,0 0-15,0 0 0,0 0 0,0 0 16,0 0-16,0 0 0,0 0 16,0 0-16,0 0 0,0 0 15,0 0-15,0 0 0,0 0 16,0 0-16,0 0 0,0 0 15,3-22-15,-3 22 0,0 0 16,0 0-16,0 0 0,0 0 0,23-10 16,-23 10-16,0 0 15,33-7-15,-22 5 0,-1 0 16,-1 0-16</inkml:trace>
  <inkml:trace contextRef="#ctx0" brushRef="#br0" timeOffset="163002.2653">13263 4816 0,'0'0'16,"0"0"-16,0 0 0,0 0 15,0 0-15,0 0 0,0 0 16,3 24-16,-3-24 0,-5 21 16,5-21-16,-17 32 0,5-15 0,-4 3 15,-3 1-15,-2 0 0,-1 0 0,-7 5 16,0 0-16,-4 2 15,2-2-15,0-3 0,0-3 16,7-2-16,4-4 0,5-2 16,3-4-16,2-1 0,2 0 0,4-3 15,4-1-15,3-2 0,4-2 16,3-2-16,3 1 16,1-1-16,3-2 0,4 0 0,3-2 15,-1 2-15,-1 0 0,8-3 16,1-1-16,1 5 15,0 4-15,0 2 0,0 2 16,-5 1-16,-1 0 0,-4 3 0,-1 1 16,-4 2-16,-2 1 0,-4 1 15,-4 2-15,0-1 0,-3 2 16,-2 0-16,-5 1 0,-1 0 16,-3 0-16,-3 0 0,-2 0 15,0-2-15,-1-1 0,-6 2 16,-4 1-16,-1-2 0,-1-4 0,2 3 15,1-5-15,-2 1 16,0-1-16,-2-2 0,0-1 16,5-1-16,3-1 0,4-1 0</inkml:trace>
  <inkml:trace contextRef="#ctx0" brushRef="#br0" timeOffset="163202.8725">13026 5183 0,'0'0'0,"0"0"16,0 0-16,22-9 0,-22 9 0,33-13 16,-7 5-1,6-1-15,5 0 0,0 2 16,1-2-16,11 2 0,1-1 16,3 0-16,-7 1 0,-3-2 15,-2 3-15,-7-3 0,-5-1 0,-6 2 16,-4 3-16,-4-1 0</inkml:trace>
  <inkml:trace contextRef="#ctx0" brushRef="#br0" timeOffset="163653.6273">13782 3883 0,'0'0'0,"0"0"15,0 0-15,0 0 0,0 0 0,0 0 16,0 0-16,0 0 0,-23 12 15,23-12-15,-19 21 0,19-21 16,-20 24-16,10-8 0,1 1 16,0 1-16,0 0 0,-1 8 15,1 2-15,1-2 0,2 1 16,0-1-16,1 0 0,0-2 16,2-2-16,0 3 0,1-2 0,-1-2 15,2-1-15,0-7 0,0-2 16,0 0-16,0-1 0,0-1 15,0-1 1,-2 0-16,0 0 0,-5-4 0,-3 0 16,-3-1-16,-3-2 0,-3-1 15,-4-3-15,1-1 0,0-1 0,3-1 16,4 3-16,1-1 0</inkml:trace>
  <inkml:trace contextRef="#ctx0" brushRef="#br0" timeOffset="163821.7451">13882 3984 0,'0'0'15,"14"-1"-15,4-1 16,11 3-16,8 1 16,8 2-16,-1 0 0,9 3 0,0 1 15,1 0-15,-8-1 0,-10-1 0,-7-2 16,-7 0-16</inkml:trace>
  <inkml:trace contextRef="#ctx0" brushRef="#br0" timeOffset="165336.5616">19023 4834 0,'0'0'0,"0"0"15,0 0-15,0 0 16,0 0-16,0 0 0,0 0 0,-34 11 16,34-11-16,-37 13 0,9-3 15,-4 0-15,-3 1 0,-5-1 16,-2 1-16,-11 3 0,3 0 15,-12 2-15,2 0 0,10-1 16,4-2-16,-2 3 0,4-2 16,11-2-16,10-2 0,3-2 0,3 1 15,6-2-15,5 1 0,4-1 16,6 3-16,2-2 16,4 0-16,9 0 0,6 0 15,7 0-15,5-1 0,2 0 16,2 1-16,5 1 15,2 0-15,7 2 0,-2 1 0,1-2 16,1 2-16,-8-4 16,-8 0-16,4 2 0,-2 0 15,-7-4-15,-3-1 0,-7-4 16,-4 1-16,-5-2 0,-4 0 0,-5-2 16,0-1-16,-3-4 0,-2 0 0,-2-1 15,-2-2-15,1 1 0,-1 2 16,1 2-16</inkml:trace>
  <inkml:trace contextRef="#ctx0" brushRef="#br0" timeOffset="165569.3791">18963 4946 0,'0'0'0,"0"0"0,0 0 16,0 0-16,0 0 0,0 0 15,-10 19-15,10-19 0,-14 25 0,1-7 16,-2 2-16,-2 3 0,1 3 16,-4 1-16,-3 1 15,-6 9-15,2-1 0,-3 9 0,3-1 16,3-4-16,1-2 0,-1 3 16,3-5-16,3-5 0,4-3 15,3-7-15,2-4 0,2-3 16</inkml:trace>
  <inkml:trace contextRef="#ctx0" brushRef="#br0" timeOffset="166121.48">19462 4042 0,'0'0'0,"3"-7"16,-2-3-16,-2 0 0,-2-2 15,-4-3-15,-4-1 0,-8-1 16,-6 0-16,-3 1 0,-1 0 15,-15-2-15,-5 1 0,-1 2 16,1 3-16,-10 1 16,-1 3-16,8 4 0,7 3 0,2 3 15,7 3-15,7 3 0,6 3 0,8 2 16,4 4-16,5-4 0,4-1 16,5 4-16,4 1 15,3 1-15,2 2 0,8 2 16,5 4-16,-2-2 0,0 0 0,-1 2 15,0 2-15,1-1 0,-1-3 16,-5-1-16,-1-1 0,-5-4 16,-4 0-16,-4 2 15,-7-2-15,-2-2 0,-4-3 0,-3-1 16,-4 0-16,-6-4 0,-4-1 16,-1-2-16,-3-1 0,-1 1 15,-1-2-15,2-2 0,1-2 16,8 0-16,6-1 0,6 0 15,5-2-15,8-2 0,6-1 0,-2 1 16,-2 2-16,0-1 0</inkml:trace>
  <inkml:trace contextRef="#ctx0" brushRef="#br0" timeOffset="166469.2008">19494 4206 0,'0'0'0,"0"0"15,0 0-15,0 0 0,0 0 16,-23 11-16,23-11 0,-23 15 16,23-15-16,-28 22 0,13-8 15,2-2-15,1 1 0,2 0 16,3 1-16,4 0 0,3 1 16,5-1-16,5 1 0,6 2 15,2-1-15,8-3 0,4-2 16,2-1-16,1-2 0,9-1 15,-1-4-15,-1-3 0,-2-2 16,7-5-16,0-3 0,-7 0 0,-6 1 16,-5-1-16,-4 2 0,-6 0 15,-6 1-15,-7 0 0,-6 0 16,-3 3-16,-4 2 0,-9-1 16,-7 2-16,-3 2 0,-3 4 15,-6 3-15,-5 1 0,-12 7 16,-2 3-16,-2 7 0,0 4 15,6-3-15,13-7 0,10-5 0</inkml:trace>
  <inkml:trace contextRef="#ctx0" brushRef="#br0" timeOffset="167287.2935">17526 3417 0,'0'0'0,"0"0"0,0 0 15,0 0-15,0 0 0,0 0 0,0 0 16,21 15-16,-21-15 0,23 31 15,-6-5-15,0 0 0,2 2 0,9 16 16,2 5-16,5 1 16,2 4-16,12 17 0,9 18 15,7 8-15,-2-6 0,12 11 0,1-3 16,23 24-16,-12-20 0,-5-4 16,-4-1-16,-10-12 0,-10-8 15,6 3-15,3-1 0,-3-7 16,-2-7-16,-5 6 0,-3 3 15,-6-14-15,-5-8 0,-9-1 16,-5-1-16,-4-2 16,-1-5-16,-13-15 0,-7-8 0,-20-14 15,-12-5-15,-7-8 0,-3-8 16,11 7-16,9 0 16,4 3-16</inkml:trace>
  <inkml:trace contextRef="#ctx0" brushRef="#br0" timeOffset="167702.6038">15194 3957 0,'0'0'0,"0"0"0,0 0 15,0 0-15,28 14 0,-10-3 16,4 4-16,6 6 0,4 4 16,8 8-16,9 8 0,12 11 0,10 12 15,19 14-15,-1 1 16,3 7-16,-11-6 0,19 26 0,-6 0 15,-18-18-15,-11-14 0,-13-11 16,-9-7-16,-11-10 0,-5-7 16,-5-5-16,-4-4 0,-3-8 15,-3-4-15,-5-5 16,-1-3-16,-8 0 0,-5-3 0,-16-10 16,-12-6-16,1-3 0,-11-5 15,13 5-15,9 2 0,7 5 16</inkml:trace>
  <inkml:trace contextRef="#ctx0" brushRef="#br0" timeOffset="167986.1846">14077 4624 0,'0'0'0,"0"0"16,0 0-16,34 27 0,-11-8 16,8 7-16,6 5 0,15 11 15,3 3-15,17 14 0,1 5 16,9 10-16,-3-1 0,2 4 16,2 2-16,11 9 0,-20-20 15,-20-10-15,-12-8 0,-7-3 16,-4-4-16,-11-11 0,-8-11 15,-10-6-15,-7-5 16,3-2-16,0-2 0,1-2 0</inkml:trace>
  <inkml:trace contextRef="#ctx0" brushRef="#br0" timeOffset="168921.2122">13398 3464 0,'0'0'0,"4"-9"0,-1 3 16,-1-1-16,-1-1 0,-1-1 16,-2 0-16,-3 1 0,-4 4 0,-8 1 15,-7 3-15,-7 3 16,-5 3-16,-13 9 0,-9 6 15,-18 14-15,-3 4 16,-6 10-16,9 0 0,-10 16 0,-9 13 16,14-4-16,9-5 0,-9 38 15,19-2-15,17-14 0,12-9 16,7 4-16,7 3 0,8-10 16,5-8-16,8 11 0,6 4 15,-1-5-15,2-5 0,9 7 16,5 6-16,2-15 0,2-10 0,8-3 15,7-2-15,3-7 16,3-4-16,2-6 0,4-2 16,0-8-16,1-4 0,13-2 15,10 2-15,-1-16 16,1-6-16,2-13 0,3-8 0,6-10 16,4-9-16,-9-4 15,-6-3-15,2-8 0,3-8 16,-4-1-16,-1 0 0,-4-6 15,-2-5-15,-17 3 0,-10 1 16,1-4-16,0-4 16,-7-1-16,-5-4 0,-10 5 0,-6 2 15,-3 7-15,0 1 0,-7-5 16,-2-3-16,-9 7 0,-7 2 16,-13-12-16,-8-8 15,-11 3-15,-8 2 0,3 19 16,0 11-16,-15 3 0,-12 3 15,-3 4-15,-3 5 0,-26 6 16,-17 5-16,3 7 0,2 6 16,-31 15-16,-20 12 0,29 2 15,19 0-15,-7 13 0,-4 11 16,42-15-16,28-9 0,20-6 16</inkml:trace>
  <inkml:trace contextRef="#ctx0" brushRef="#br0" timeOffset="179689.4931">5163 9810 0,'0'0'0,"4"-10"16,2-3-16,3-3 0,0-4 16,7-5-16,3-2 0,-3 1 15,2-2-15,2-8 0,-1 0 16,-3 1-16,0 2 0,-1-8 15,-6-2-15,-2 6 0,-3 5 16,-2 1-16,-5 1 0,0 4 16,-4 5-16,-5 2 0,-6 1 15,-2 3-15,-3 2 0,-8 5 16,-10 5-16,-2 8 16,-2 7-16,3 0 15,-1 1-15,1 6 0,2 5 0,-2 6 16,2 3-16,7 3 0,1 2 15,2 7-15,5-2 0,6-1 16,6 0-16,4-6 0,2-5 0,4 3 16,3 2-16,2-5 0,2-3 15,-1-5-15,2-3 0,5-7 16,1 1-16,7-7 16,1 0-16,-1-3 0,3-2 0,-1-5 15,3-3-15,2-2 16,-1-1-16,1-1 0,2-1 0,-1-5 15,2 0-15,-3-6 16,2-1-16,-3 2 16,-2-1-16,-5 2 0,-3 1 0,-1 0 15,-1 1-15,-2 3 0,-2 3 16,-3 0-16,0 2 0,-1 5 16,-3 0-16,1 3 0,-2 2 15,0 0-15,2 4 0,-2 1 16,-2 0-16,0 1 0,1 3 0,-2 3 15,1 2-15,-2 3 0,1 0 16,-2 3-16,0 2 0,2-1 16,-3-1-16,0 2 15,-1 2-15,-1-4 0,2-2 0,-2 4 16,-2-2-16,3-2 0,2-2 16,3 0-16,4-3 15,-2-4-15,0 1 16,0-4-16</inkml:trace>
  <inkml:trace contextRef="#ctx0" brushRef="#br0" timeOffset="180196.5228">5504 9776 0,'0'0'0,"0"0"16,0 0-16,0 0 0,-4 29 15,4-29-15,-4 24 0,4-24 16,-8 31-16,2-13 0,-3 1 16,2-1-16,-2 0 0,-2 3 15,-1 0-15,1-1 0,4 0 0,-3-4 16,2-4-16,1-2 16,3 0-16,-2-3 0,2-1 15,2-3-15,0-1 0,2-2 16,1-3-16,2-5 0,1-1 15,2-1-15,0 1 0,4-4 16,4-2-16,1-2 16,-1 1-16,3-1 0,-2-1 0,1 3 15,0 1-15,0 0 0,0-1 16,0 3-16,-1 3 0,-2-2 16,0 3-16,-3 2 0,2 1 15,-2 3-15,-3 2 0,1 2 16,-1 1-16,-1 5 0,1 4 15,-2-2-15,-1 0 0,-3 5 16,1 3-16,-2 1 0,-2 2 0,1-2 16,-5 1-16,2-2 0,-1 1 15,1 1-15,-3-5 16,1 2-16,0-6 0,3 0 16,1-2-16,-3-2 0,0-2 0,1-4 15,2-5-15,0 2 0,1 0 16,1 2-16</inkml:trace>
  <inkml:trace contextRef="#ctx0" brushRef="#br0" timeOffset="180374.1948">6169 9598 0,'0'0'15,"0"0"-15,24-6 0,-7 4 16,3 2-16,7 0 0,4 1 15,4 2-15,-1 1 16,-1 1-16,0 4 0,1 0 0,-9-2 16,-4-2-16,-2 0 0,-6-2 15</inkml:trace>
  <inkml:trace contextRef="#ctx0" brushRef="#br0" timeOffset="180553.3502">6063 9937 0,'0'0'15,"0"0"-15,0 0 16,0 0-16,35 14 0,-35-14 16,41 9-16,-16-6 0,5-1 15,2 2-15,2 1 0,13 1 0,0-1 16,0 2-16,-8-4 16,-7 1-16</inkml:trace>
  <inkml:trace contextRef="#ctx0" brushRef="#br0" timeOffset="181874.0115">6917 9810 0,'0'0'0,"0"0"16,0 0-16,0 0 0,0 0 0,0 0 16,26-2-16,-26 2 0,38 0 15,-12 2-15,2-2 16,6 0-16,-1 1 0,15 0 15,5 1-15,-1-1 0,-4 1 16,5-4-16,-9-1 0,-7 1 16,-7-2-16,-5 3 0</inkml:trace>
  <inkml:trace contextRef="#ctx0" brushRef="#br0" timeOffset="182188.6573">8009 9473 0,'0'0'16,"0"0"-16,0 0 0,0 0 16,-17 23-16,17-23 0,-21 28 15,8-10-15,0 1 0,0 3 0,1 2 16,2 1-16,1 0 15,1 7-15,4-1 0,3-1 16,3-2-16,5-3 0,3-2 16,2-5-16,1-2 0,11 2 15,5-4-15,0-3 0,-2-2 0,4-4 16,3-2-16,-2-3 0,-2-1 16,1-6-16,1-6 15,-1 1-15,-8 3 0,-4 2 0</inkml:trace>
  <inkml:trace contextRef="#ctx0" brushRef="#br0" timeOffset="182437.9812">8226 9653 0,'0'0'0,"0"0"16,0 0-16,-22 28 0,10-13 0,1 4 15,-3 4-15,0-1 0,-1 1 16,-6 11-16,-2 0 0,-4 10 16,0-2-16,4 1 15,2-1-15,2-4 0,2-6 0,-2 7 16,1-5-16,5-3 0,2-3 16,9-3-1,4-7-15,0-4 0,0-2 16,1-2-16</inkml:trace>
  <inkml:trace contextRef="#ctx0" brushRef="#br0" timeOffset="183083.6296">8877 9883 0,'0'0'0,"0"0"0,0 0 16,0 0-16,0 0 0,44-4 15,-10 4-15,5 2 16,4 2-16,0-1 0,-1 1 0,13 0 16,0 1-16,5-1 15,-7 1-15,-8-5 0,-8-2 16,-5-2-16,-5-1 0,-2-2 0,-5 1 15,-5 3-15</inkml:trace>
  <inkml:trace contextRef="#ctx0" brushRef="#br0" timeOffset="183339.1897">9261 9659 0,'0'0'15,"0"0"-15,0 0 0,0 0 0,-8 24 16,8-24-16,-8 27 16,2-6-1,-2 6-15,-2 2 0,-4 6 16,1-1-16,-1 2 16,-1 4-16,2-2 0,2-5 0,1-5 15,2 2-15,5-6 16,0-3-16,2-9 0,1-2 15,0-2-15,0-1 0</inkml:trace>
  <inkml:trace contextRef="#ctx0" brushRef="#br0" timeOffset="183687.4769">9592 9728 0,'0'0'0,"0"0"16,0 0-16,23-9 0,-23 9 0,37-5 15,-10 4-15,0 2 0,3 4 16,9 2-16,0 0 0,-2 3 16,-3 2-16,2 5 15,-5 1-15,-9 2 0,-6 0 16,-7 0-16,-5-1 0,-5 0 16,-4 0-16,-7 0 0,-5 2 0,-2 1 15,0-2-15,-2 1 0,-2-5 16,0 1-16,0 0 0,-3 2 15,5-1-15,4-1 0,4 0 16,3-2-16,2-1 0,4-6 16,1 0-16,12-1 15,8-1-15,20-1 16,17-4-16,-2-3 0,-1-3 0,5-5 16,-3-3-16,-12 4 0,-9 0 15,-7 4-15</inkml:trace>
  <inkml:trace contextRef="#ctx0" brushRef="#br0" timeOffset="183952.7305">10596 9553 0,'0'0'0,"0"0"0,0 0 16,0 0-16,-17 18 0,17-18 15,-20 25-15,7-7 0,-2 4 16,0 3-16,-2 3 0,3-1 16,1-1-16,-2 8 0,3 1 0,2 10 15,5 2-15,4-3 16,4-2-16,5-6 0,3-5 16,3-4-16,3-2 0,2 2 0,1-6 15,6-9-15,5-4 0,-8-2 16,-5 0-16,-3-2 0</inkml:trace>
  <inkml:trace contextRef="#ctx0" brushRef="#br0" timeOffset="184436.134">10912 9695 0,'0'0'0,"0"0"0,0 0 15,0 0-15,0 0 0,0 0 0,-4 27 16,4-27-16,-7 32 16,2-14-16,1 2 0,-1 0 15,1 1-15,0 1 0,-1 1 0,1-2 16,0 0-16,0 3 16,0-1-16,0-3 0,1-1 0,1-4 15,0-5-15,-1 1 16,1 0-16,1-4 0,1-4 0,2-3 15,2-2-15,2-3 16,4-5-16,3-1 16,3-4-16,-2 0 0,0 2 0,3-5 15,-2 0-15,1 1 16,-1 2-16,0-1 0,-1 3 0,-2 1 16,-1 0-16,-1 3 0,-1 2 15,-1 0-15,-2 1 0,1 1 16,-2 3-16,0 0 0,-2 2 15,0 2-15,1 5 0,-3-2 16,-1 4-16,-1 2 0,0 0 16,0 3-16,-1 1 15,1 2-15,-1-3 0,0 6 16,0 0-16,-1-3 0,1-2 0,1-1 16,0 0-16,1-6 0,1-1 15,0 0-15,0-3 0,0 1 0</inkml:trace>
  <inkml:trace contextRef="#ctx0" brushRef="#br0" timeOffset="184637.518">11294 9931 0,'0'0'0,"0"0"16,0 0-16,0 0 16,28-5-16,-28 5 0,23-2 0,-8-1 15,4 2 1,4 0-16,5 2 15,-3-1-15,0 1 0,5 2 0,1-3 16,-1 1-16,-2 0 0,-2-2 16,-1-3-16,-2 2 0,-5 0 0,-2-2 15</inkml:trace>
  <inkml:trace contextRef="#ctx0" brushRef="#br0" timeOffset="184853.1128">11875 9887 0,'0'0'0,"0"0"0,0 0 16,0 23-16,0-23 0,-1 26 0,-1-8 15,0-1-15,-1 4 0,-2 1 16,1 3-16,1-1 16,0-2-16,1-4 0,1-2 15,0 0-15,0-4 0,0-3 0,1-1 16,0-5-16,0-3 0,1-7 15,2-4-15,-1 0 0,1 1 0,-2 2 16</inkml:trace>
  <inkml:trace contextRef="#ctx0" brushRef="#br0" timeOffset="185103.0077">12312 9713 0,'0'0'0,"0"0"15,0 0-15,29 15 0,-16-8 0,2 4 16,2 3-16,0 4 0,0 0 16,6 12-16,1 2 0,-4 0 15,0 2-15,-1 5 0,-3 1 16,-5-1-16,-5 0 0,-5 8 16,-5 3-16,-4-7 0,-2-1 0,-5 1 15,-4 0-15,-9-4 0,-7 1 16,-14-1-16,-7-3 15,2-7-15,1-1 0,9-6 0,12-5 16,9-6-16</inkml:trace>
  <inkml:trace contextRef="#ctx0" brushRef="#br0" timeOffset="185569.6102">6149 11038 0,'0'0'0,"0"0"16,0 0 0,30 0-16,-30 0 15,46 1-15,-21-1 0,5 0 0,4 3 16,0 0-16,2 0 0,7 2 0,4 2 16,-5 2-16,-4-1 0,-8-3 15,-4 2-15,-6-4 0</inkml:trace>
  <inkml:trace contextRef="#ctx0" brushRef="#br0" timeOffset="185752.6096">6103 11439 0,'0'0'0,"0"0"15,0 0 1,39 9-16,-7-5 0,6-3 15,7 2-15,9-1 16,7 0-16,15 1 0,-1-3 16,1 0-16,-14 0 0,-12 0 0</inkml:trace>
  <inkml:trace contextRef="#ctx0" brushRef="#br0" timeOffset="186135.9443">7451 11095 0,'0'0'0,"0"0"0,29 4 15,-5 2-15,6-1 16,1 4-16,-3 0 0,1 2 15,-1 3-15,4 4 0,-6 0 0,1 5 16,-8 0-16,-4-2 0,-6 1 16,-6-1-16,-4 1 0,-7-1 15,-3-1-15,-3 1 0,-3-1 16,0 0-16,-1-1 0,5-1 16,-2 2-16,4-4 0,4-2 0,0 0 15,3-3-15,4-1 16,3 1-16,9-3 0,6-5 15,3 0-15,2-6 0,10-1 0,9-6 16,-3-1-16,0 0 0,5-6 16,-2-1-16,-8 3 0,-8 4 0,-8 1 15</inkml:trace>
  <inkml:trace contextRef="#ctx0" brushRef="#br0" timeOffset="186637.6345">8326 11149 0,'0'0'0,"0"0"15,0 0-15,-1 25 0,1-25 0,-2 27 16,2-27-16,-3 38 0,1-17 16,0 4-16,-2 0 0,-1 7 15,-1-3-15,1 1 0,1 0 16,-1-2-16,1-2 15,0-1-15,1-4 0,0-3 16,1-2-16,-1-4 0,2-1 0,0-3 16,0-1-16,1-4 15,0-3-15,2-1 0,2-6 0,1-3 16,3-4-16,2 0 0,1-2 16,2-1-16,2-1 0,1-1 15,-2 0-15,2 0 0,-1-2 16,2 4-16,0-1 0,5-4 15,-1 4-15,-2 1 16,-4 5-16,-1-1 0,-3 5 0,-1 1 16,-2 0-16,-1 4 0,0 3 15,-2 3-15,2 3 16,-2 1-16,0 2 0,-2 1 0,0 1 16,0 3-16,-1 4 0,-1 0 15,0 2-15,-1-1 0,0 2 16,0-1-16,-1 0 15,0 1-15,0-1 0,0-2 0,1-2 16,-2-2-16,2 0 0,0-4 0,2-2 16,0-4-16,1-4 0,0 0 15,1 0-15,-3 0 0</inkml:trace>
  <inkml:trace contextRef="#ctx0" brushRef="#br0" timeOffset="186789.0175">8930 11453 0,'0'0'0,"0"0"0,0 0 16,47 2-16,-18-1 0,0 1 15,-1 2-15,6 1 0,2-1 0,10 3 16,1 0-16,-1-1 0,-8-1 16,-7-2-16</inkml:trace>
  <inkml:trace contextRef="#ctx0" brushRef="#br0" timeOffset="187336.7469">10370 11214 0,'0'0'0,"0"0"16,0 0-16,0 0 0,0 0 0,0 0 15,0 0-15,0 0 16,0 0-16,0 0 0,0 0 16,-20 24-16,20-24 0,-26 25 15,8-10-15,-3 2 0,-2-2 0,-2 5 16,-3-1-16,-6 8 0,1 0 16,-8 8-16,0 0 0,6-2 15,4 1-15,5-2 0,3 1 16,-2 3-16,3-3 0,7-1 15,4 1-15,3-5 0,4 1 16,4-4-16,3-1 0,2-5 16,4-3-16,6-3 0,4-2 15,1-1-15,0-2 0,1-4 0,2-1 16,-2-2-16,3-1 0,6-1 16,1-2-16,-4-2 0,-4-2 15,-1-2-15,-1-1 0,-5 0 16,0-1-16,-1-2 0,-3-1 15,-3 3-15,0-1 0,-4 1 16,-1-3-16,-3 3 0,-2 0 16,-4 0-16,-1 1 0,-3-2 0,-2-1 15,-2 2-15,-3-3 0,-1 5 16,-3-1-16,-1 2 16,-1 1-16,2 2 0,1 1 0,-1 1 15,-2 1-15,3-1 0,4-1 16,2 2-16,3-1 0,1 2 0</inkml:trace>
  <inkml:trace contextRef="#ctx0" brushRef="#br0" timeOffset="187513.5466">10547 11897 0,'0'0'0,"0"0"16,0 0-16,0 0 0,0 0 0,0 0 15,0 0-15,0 0 16,0 0-16,0 0 0,0 0 16,0 0-16,0 0 0,0 0 15,0 0-15,-14 21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2T03:07:16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5678 3321 0,'0'0'0,"0"0"16,0 0-16,0 0 15,0 0-15,0 0 0,0 0 0,0 0 16,0 0-16,19-17 0,-19 17 16,0 0-16,32-8 15,-19 7-15,1-2 0,3 1 0,2 0 16,3 0-16,0 1 0,1-1 15,2 0-15,8 1 0,0 2 16,3-1-16,1 0 0,2 2 16,2 0-1,6-1-15,7-1 0,11 3 0,-4-1 16,-5 0-16,-3 0 0,14-2 16,3-2-16,-10 0 0,-6 0 15,11 2-15,0 2 16,1 0-16,0 0 0,11 0 0,2 0 15,-14-6-15,-10-2 0,27 1 16,-6 6-16,-1 2 0,-2-2 0,-1-4 16,-2-2-16,2 5 15,0 5-15,14-2 0,8-1 16,-20-5-16,-13-5 0,3 2 16,1-1-16,4 1 0,4-1 0,0 6 15,1 1-15,0 0 16,0 0-16,1-2 0,1 0 0,0 2 15,0-2-15,-1 2 0,-2 0 16,3-1 0,3-2-16,28 0 15,19 1-15,-18-1 0,-13 2 16,-22 0-16,-16 1 0,6 0 0,3-2 16,2 2-16,2 0 0,-1-2 15,3 1-15,-7-3 0,-3 3 0,2-2 16,2 1-16,1 4 15,1 0-15,3-2 0,3-1 16,-5 1-16,-2 1 0,3-1 16,4-1-16,-8-2 0,-4 1 15,7-1-15,7 1 16,1 2-16,0 3 0,-14-3 0,-12-2 16,8 4-16,4 2 0,-6-5 15,-3-1-15,8-2 16,4 1-16,-2 1 0,-1 0 0,4-1 15,3 1-15,-8 1 0,-3 2 16,7-2-16,6 0 0,-9-1 16,-5 0-16,7-2 0,6 1 15,-8 0-15,-6 3 0,9 0 16,7 1-16,-8 0 0,-4 0 0,4-1 16,3 1-16,6-1 15,3 0-15,-2 0 0,0 0 16,-12-1-16,-10-2 0,4 1 15,4 2-15,-2 2 0,2-1 0,1-2 16,1-1-16,-6 4 0,-4 1 16,2 1-16,2 1 0,1-1 15,-1 0 1,24 1-16,16 1 16,-11 0-16,-8-2 0,-25 0 15,-18-4-15,5 0 0,2 3 0,0-5 16,0 1-16,-2 0 0,2 0 15,-5-1-15,-3 0 0,-3 1 16,-3 0 0,5 2-16,4 0 0,-11-1 0,-5-1 15,-2-2-15,-1 1 0,-11 2 16,0 0-16,0-1 0,0 1 16,-1-1-16,0 0 0,-1 0 15,-2 0-15,-1 1 0,1-1 0,-1-1 16,0 0-16,-2 2 0,1-1 15,-1 1-15,-2 1 0,0 1 16,-3 1-16,0 1 16,-2 2-16,-1-3 0,1 2 15,0-1-15,2-2 0,-1 1 16</inkml:trace>
  <inkml:trace contextRef="#ctx0" brushRef="#br0" timeOffset="2702.6933">17651 3236 0,'0'0'0,"0"0"0,0 0 15,0 0-15,0 0 0,0 0 16,0 0-16,0 0 0,26-12 0,-26 12 16,22-2-16,-22 2 0,29-6 15,-12 4-15,3 0 16,1 1-16,1-2 0,3 1 16,2 1-16,9 0 0,1 0 0,1-3 15,3 3-15,1-1 16,1 0-16,17 1 0,4-2 15,-5 3-15,-4 2 0,12-2 0,-4-2 16,-1 0-16,-2 0 16,17 2-16,5 2 0,-1 0 15,1 1-15,-4-2 0,-11-1 16,17 0-16,12-1 16,-11 3-16,-9 2 0,35-2 0,-12-4 15,-10 2-15,-6-2 16,9 1-16,8 1 0,-20-1 0,-12-1 15,2 1-15,-1 2 0,11 0 16,5 0-16,3-2 0,2-1 16,-15 0-16,-10 4 0,4-1 15,2 0-15,3-1 0,1-2 16,8 0-16,5 1 0,-5 1 16,-5 1-16,8-1 15,6 0-15,0-1 0,3-2 16,-20 3-16,-12 3 0,10-4 0,6-3 15,-8-1-15,-6 2 16,23 1 0,17 2-16,25 0 15,19 0-15,-36-3 0,-22-1 16,-12 4-16,-6 0 0,1 3 16,1 1-16,-12-6 15,-9-3-15,11 4 0,9-1 0,-16 1 16,-8 2-16,3-4 0,2-2 15,0 5-15,0 4 0,1-1 16,2-2-16,-4-1 0,-2-3 0,-4 5 16,0 0-16,-8 2 0,-3 1 15,2-5-15,4-3 0,-6 3 16,-4 1-16,0-2 0,-1 0 16,1-2-16,1 0 0,-2-1 15,-1 0-15,2 1 0,2-1 16,-4 6-16,-2 6 0,-16-7 15,1 0-15,6-1 16,6 0-16,-4 0 0,-2 2 0,-3 0 16,1 0-16,0-2 15,-1 0-15,4 2 16,4-1-16,-6-1 0,0 0 16,-2 1-16,-3 0 0,1 3 0,2-1 15,-2-1-15,1-2 0,0 0 16,2 2-16,-4-2 0,2-2 0,-1 2 15,2 0-15,-3-2 0,-2 0 16,3-1-16,1 3 16,0-3-16,-1-1 0,0 1 0,1-2 15,-4 0-15,0-1 0,2-4 16,1 0-16,-4 1 0,-1 0 16,0-2-16,1 1 15,0-3-15,0 1 0,1-5 16,2-1-16,-1-5 0,1 2 15,-3 1-15,-1 0 0,1-3 16,0-1-16,1-4 0,-1 3 16,-1-3-16,-1 0 0,-1 2 15,1 1-15,0-3 0,-1 1 16,-3 0-16,-1-1 0,-1-1 16,0 1-16,-1 1 0,1 4 0,0-10 15,0 1-15,-1 1 16,1 2-16,-3 0 0,0-3 0,-1 3 15,-2 4-15,-2-3 16,-3-1-16,0 1 0,1 3 0,-4 3 16,-3 1-16,0-3 15,0-2-15,-7 0 16,-6-5-16,-1 6 0,-2 0 16,3 3-16,2 2 0,-5 1 15,-3 1-15,0 0 0,0 5 0,-7-2 16,-2 4-16,9 4 15,0-1-15,-8 5 0,0 3 16,1-2-16,2 2 0,0 2 0,-1 5 16,4 0-16,3 0 0,-4 7 15,-3 4-15,4 0 0,2 0 16,-2 0-16,0 0 0,3 3 16,3 2-16,2 1 0,-1 1 15,2 0-15,-1 3 0,0 1 16,-1 6-16,6-6 0,3 0 0,0 3 15,-1 7 1,0-3-16,0 0 0,1 3 16,2 0-16,1 1 0,2-5 0,2 5 15,1-1-15,1-3 0,2-8 16,1 8-16,3-1 0,1-6 16,1 3-16,3 1 0,1 1 15,3-1-15,3 2 16,1-5-16,1-4 0,4-1 15,4-1-15,-2-3 0,0-3 16,0 2-16,1-1 0,1-3 0,0-2 16,1-1-16,1 0 0,-4-3 15,0-3-15,1 0 16,2 0-16,-2-1 0,-2-1 0,-2 1 16,0-3-16,-5-1 0,1 1 15,0-3-15,0 2 0,0-1 16,-1 0-16,-1 0 15,-1 0-15,-2-1 0</inkml:trace>
  <inkml:trace contextRef="#ctx0" brushRef="#br0" timeOffset="2860.9943">24739 3042 0,'0'0'0,"0"0"0,0 0 16,0 0-16,0 0 0,0 0 15,-18 18-15,18-18 0</inkml:trace>
  <inkml:trace contextRef="#ctx0" brushRef="#br0" timeOffset="9300.2978">8394 4636 0,'0'0'0,"0"0"0,0 0 16,14-19-16,-7 7 15,-1 0-15,1 0 0,5-3 16,-1-3-16,4-1 0,-3-1 16,2-6-16,-2 1 0,-1 2 15,-2 0-15,-2-1 0,-2 1 16,-1 1-16,-2 0 0,-3 0 15,-4 3-15,0 6 0,-3 3 16,-2 1-16,-4 2 0,1 3 0,-1 3 16,-1 5-16,-2 2 0,-5 2 15,-3 3 1,-8 9-16,-4 5 16,-6 11-16,5 3 0,4-5 15,4-1-15,-2 4 0,4 0 16,4-1-16,2 3 0,6-6 15,2-5-15,5-4 0,4-2 16,2-4-16,0-1 0,7-3 16,2-2-16,2-4 0,1-3 0,3-4 15,3-2-15,0-3 0,0 0 16,7-8-16,6-2 16,-3-1-16,-3 1 0,9-8 15,3-3-15,-2 2 0,-2 0 0,-5 1 16,-2 1-16,-3 0 15,0 2-15,-2-2 0,-3-1 16,0 3-16,-2 2 0,-4 4 16,-4 1-16,1 1 0,-1 2 0,-2 4 15,-2 2-15,1-1 0,1 2 16,-3 2-16,0 0 0,0 5 16,-3-1-16,-2 5 0,1 4 15,-3 1-15,-1-1 0,-1 3 16,0 1-16,0 1 0,1 0 0,0 1 15,-1 1-15,-2 1 16,-1-1-16,1 4 0,4-2 0,-2-2 16,1-1-16,3-2 0,-1 0 15,3-1-15,1-2 0,3-4 16,2 0-16,4-3 0,1-2 0,3-2 16,2-1-16,-1-1 15,-3 0-15,0 0 0</inkml:trace>
  <inkml:trace contextRef="#ctx0" brushRef="#br0" timeOffset="9567.6584">8810 4532 0,'0'0'0,"0"0"16,0 0-16,0 0 0,0 0 15,0 0-15,0 0 16,-19 26-16,19-26 0,-13 28 15,13-28-15,-12 29 0,6-10 16,1-1-16,0-1 0,2 1 16,-1-1-16,0-1 0,2-1 15,1-2-15,2-1 0,0-1 16,1-1-16,3-4 16,1-3-16,4-1 0,2-4 0,2-1 15,0-5-15,3-4 0,-2-4 16,-2 4-16,-2 1 0,-1 2 15</inkml:trace>
  <inkml:trace contextRef="#ctx0" brushRef="#br0" timeOffset="9760.5736">8787 4289 0,'0'0'0,"0"0"16,0 0-16,0 0 15,0 0-15,0 0 16,0 0-16,0 0 0,19 19 16,-19-19-16,0 0 0,24 23 0,-24-23 15,0 0-15,20 16 0,-16-10 16</inkml:trace>
  <inkml:trace contextRef="#ctx0" brushRef="#br0" timeOffset="9952.2762">9231 4410 0,'0'0'0,"12"0"16,8 0-16,8-2 0,5 1 16,2 1-16,1-1 0,10 1 15,-1 0-15,2 0 0,-5-1 0,-2-1 16,-5-1-16,-4-1 15,-3 1-15,-7 0 0,-5 2 16,-3-1-16</inkml:trace>
  <inkml:trace contextRef="#ctx0" brushRef="#br0" timeOffset="10200.9264">9561 4268 0,'0'0'0,"0"0"0,0 0 16,0 0-16,0 0 0,0 0 16,-9 23-16,9-23 0,-13 30 15,4-11-15,-1 1 0,-1 4 16,-1 4-16,1 1 0,0 2 0,-1 8 16,2 1-16,2-5 0,2-4 15,5 4-15,5-4 16,-1-5-16,-1-5 0,0-4 15</inkml:trace>
  <inkml:trace contextRef="#ctx0" brushRef="#br0" timeOffset="11084.049">10398 4213 0,'0'0'0,"0"0"0,0 0 16,0 0-16,-2-21 0,2 21 0,0 0 15,0 0-15,-21-17 0,8 17 16,-2 3-16,-3 2 0,0 3 0,-4 2 16,-3 1-16,-7 6 15,1 2-15,2 1 0,-1 2 16,-4 5-16,1-1 0,2 0 15,2 4-15,6-5 0,3-2 16,5-1-16,4 0 0,2-4 16,2-1-16,4-1 0,3-3 0,3-1 15,3-2-15,5-2 16,4 1-16,7-6 16,6-4-16,2-2 0,2-5 0,1-1 15,1-2-15,0 0 16,0 0-16,5-5 0,-3-3 0,-1 0 15,1 1-15,-5 1 0,-4 0 16,-5 3-16,-3 2 16,-5 3-16,-4 1 0,-3 1 15,-3 2-15,-4 0 0,-3 2 16,-3 2-16,-1 2 0,-3 2 16,-3 3-16,-2 2 0,1 2 0,-2 3 15,-1 3-15,0-1 0,1 0 16,-1 0-16,1 1 0,1 0 15,3-2-15,2 0 0,4-1 16,1-1-16,2-1 0,3-1 16,2 1-16,1-4 0,3-2 15,4-2-15,3 0 0,4-5 16,3 0-16,0-1 16,1-1-16,3-2 0,0-2 15,-1 1-15,-2 0 0,4-3 16,1 3-16,-3 0 0,-1 2 0,-3 0 15,-3 1-15,-3 1 0,-2 1 16,-1 1-16,-1 0 0,-2 0 16,-2 1-16,0 3 15,-2 4-15,-1 1 0,-1-1 0,-1 5 16,-1 3-16,-1 1 0,-1 1 16,-3 2-16,1 3 15,-3 2-15,0 3 0,-1-1 0,0-1 16,-4 6-16,2 0 0,0-1 15,0 0-15,0-3 0,0-3 0,-2 2 16,-2 0-16,-2 0 16,-1-3-16,0 0 0,-2-1 15,0-3-15,1 0 0,-3-5 16,-2-1-16,-3-1 16,-1-3-16,2-2 0,3-1 0,-2-3 15,-3-5-15,3 1 0,2-2 16,-3-8-16,4-6 0,6-2 15,1-3-15,2 1 0,2 4 16,4 5-16</inkml:trace>
  <inkml:trace contextRef="#ctx0" brushRef="#br0" timeOffset="11266.7961">10715 4261 0,'0'0'0,"0"0"0,0 0 16,0 0-1,37 2-15,-37-2 16,33 9-16,-33-9 0,29 9 16,-17-5-16</inkml:trace>
  <inkml:trace contextRef="#ctx0" brushRef="#br0" timeOffset="11467.4139">11195 4268 0,'0'0'0,"0"0"0,0 0 15,38-4-15,-21 4 0,7-1 16,6-1-16,0 1 15,0 2 1,3 1-16,-6-1 0,-3 0 16</inkml:trace>
  <inkml:trace contextRef="#ctx0" brushRef="#br0" timeOffset="11633.7133">11192 4536 0,'0'0'15,"0"0"-15,0 0 0,0 0 16,28-1-16,-28 1 0,45-2 16,-19 1-16,2 1 0,4 0 15,4-1-15,4-1 0,-6 1 0,-6 1 16</inkml:trace>
  <inkml:trace contextRef="#ctx0" brushRef="#br0" timeOffset="12386.0547">12233 4210 0,'0'0'15,"0"0"1,0 0-1,25-9-15,-25 9 0,41-10 0,-21 8 0,0 2 16,1 0-16,0 2 0,-1 1 0,9 3 16,0 1-1,-4 0-15,-3 0 0,-3 2 0,-2 2 16,-5 0-16,-4 1 0,-5 1 16,-8 1-16,-4 1 0,-3-1 0,-6 1 15,-6 1-15,-5 5 16,-3 0-16,-4-1 0,-1 0 0,0-2 15,1-1-15,-5 1 16,3 2-16,4-4 0,2 0 0,6-3 16,5 0-16,6-3 0,3-2 15,5-1-15,5-1 0,7-2 16,9-2-16,3 0 16,7-4-16,10 0 0,5 0 15,-1-2-15,-3-2 16,10 1-16,7-3 0,7 0 15,-5 2-15,-10 2 0,-8 2 16,-1-2-16,-7-2 0,-4 5 16,-3 1-16,-9 0 15,-3 4-15,0-4 0,-1-3 0,-3 2 16,0 0-16,-2-1 0</inkml:trace>
  <inkml:trace contextRef="#ctx0" brushRef="#br0" timeOffset="14350.2232">13333 3954 0,'0'0'0,"0"0"0,0 0 15,-21 7-15,21-7 0,-24 13 16,5-4-16,-1 4 0,1-1 15,-5 6-15,-1 4 0,-7 7 16,0 1 0,0 9-16,-1 6 0,0 7 15,7-3-15,5-6 0,3-5 16,5 3-16,6-2 0,5-5 16,4-4-16,4-3 0,4 0 15,2-3-15,2-4 0,7-1 0,4-1 16,1-5-16,-1 0 0,6-8 15,3-3-15,-3-1 0,-2 0 16,-7 1-16,-5-1 0,-3-1 16</inkml:trace>
  <inkml:trace contextRef="#ctx0" brushRef="#br0" timeOffset="14784.2254">13451 4283 0,'0'0'0,"0"0"0,16-8 16,-6 2-16,2 1 16,4-3-16,5-2 15,1-3-15,3-1 0,1-2 0,-3 3 16,-2-1-16,-2 1 15,-4 3-15,-1 1 0,-3 2 0,-3 2 16,0 0-16,-1 0 0,-3 2 16,-2 2-16,-2 1 0,-4 4 0,-2 0 15,-1 3-15,-2 2 16,-1-1-16,-3 6 0,0 1 0,-2 0 16,1 2-16,-3 2 15,0 1-15,0 0 0,1-2 0,2 3 16,3 2-16,1 5 0,4-4 15,1-2-15,3 0 0,3-3 16,3 2-16,2-4 0,3-4 16,1-2-16,1-2 0,1 0 15,1-1-15,3-3 0,1-1 0,2-4 16,2-1-16,-2-3 0,-3-3 16,-2 2-16,-3 0 0,-3 2 15</inkml:trace>
  <inkml:trace contextRef="#ctx0" brushRef="#br0" timeOffset="14983.2318">13740 3950 0,'0'0'0,"0"0"0,0 0 16,0 0-16,0 0 0,0 0 15,0 0-15,0 0 0,0 0 0,0 0 16,16 26-16,-16-26 16,3 21-16,-3-21 0,0 0 0,3 24 15</inkml:trace>
  <inkml:trace contextRef="#ctx0" brushRef="#br0" timeOffset="15200.236">13773 4314 0,'0'0'16,"0"0"-16,0 0 0,34 0 15,-16 0-15,5 0 0,6 0 0,2-2 16,2 2-16,11 0 0,1 0 16,7 0-16,-5 0 0,-2 0 15,-5 0-15,-4-1 0,-5 1 16,-2-5-16,-6-2 0,-7 2 0,-3 1 15,-3 2-15</inkml:trace>
  <inkml:trace contextRef="#ctx0" brushRef="#br0" timeOffset="15450.8631">14142 4178 0,'0'0'0,"0"0"15,0 0 1,0 0-16,0 0 0,-5 24 0,5-24 16,-3 19-16,3-19 0,-7 28 15,4-12-15,-1 4 0,-1 1 16,1-1-16,-1-1 0,0 1 16,-1 1-16,-1 5 0,-2-2 0,0 0 15,0-2-15,1 0 16,3-1-16,-1-4 0,2-3 0,1-2 15</inkml:trace>
  <inkml:trace contextRef="#ctx0" brushRef="#br0" timeOffset="15850.5842">14732 4185 0,'0'0'0,"0"0"15,0 0-15,0 0 0,0 0 0,0 0 16,0 0-16,7 23 16,-7-23-16,3 22 0,-3-22 15,1 30-15,-1-12 0,0 3 0,0 2 16,-1 2-16,-1 1 0,-2 9 15,-2 3-15,-1-1 0,-2-1 16,-3 1-16,-1 2 16,-7 8-16,-1-2 15,0-6-15,0-6 0,-3-4 16,-4-1-16,-2 0 0,4-5 0,-3-4 16,0-4-16,1-3 15,-1-2-15,2-3 0,0-5 0,0-3 16,-1-2-1,-3-11-15,-1-6 0,7 5 16,5 3-16,4 3 0</inkml:trace>
  <inkml:trace contextRef="#ctx0" brushRef="#br0" timeOffset="16052.8067">14701 3924 0,'0'0'15,"0"0"-15,0 0 0,0 0 16,0 0-16,24-2 16,-24 2-16,18 6 0,-10 0 15,0 0-15,0-1 0,-2 0 16,0-1-16,-2-1 0</inkml:trace>
  <inkml:trace contextRef="#ctx0" brushRef="#br0" timeOffset="16417.6009">15120 3922 0,'0'0'0,"0"0"0,0 0 16,0 0-16,25 17 0,-25-17 16,18 19-16,-18-19 0,17 30 15,-8-11-15,-1 2 0,-1 0 16,-1 2-16,1 9 0,-3-1 16,0-2-16,-1 0 0,-2-1 15,-1-1-15,-1 5 0,-1-2 0,-3 3 16,-1-1-16,-3-3 0,-2-2 15,-1-4-15,-2-1 16,0-2-16,0-4 0,-1-1 0,1 0 16,1-3-16,0-2 0,-2-2 15,0 1 1,-3-4-16,-1-1 0,5-1 16,4-2-16,4 0 0,0 0 15,0-1-15</inkml:trace>
  <inkml:trace contextRef="#ctx0" brushRef="#br0" timeOffset="16653.4204">15636 4269 0,'0'0'16,"0"0"-16,20-5 0,-6 3 15,3 1-15,5 1 0,4 1 16,8 1-16,0 2 0,2-2 16,0 0-16,-2 2 0,-1-2 15,6 2-15,-2 0 0,-3 0 16,-5 0-16,-3-1 0,-4-2 16,-3 0-16,-4 0 0,-3-1 0</inkml:trace>
  <inkml:trace contextRef="#ctx0" brushRef="#br0" timeOffset="16984.1078">16538 4118 0,'0'0'0,"0"0"15,0 0-15,0 0 0,0 0 0,0 0 16,0 0-16,-5 31 0,5-31 0,-6 24 16,6-24-1,-12 34-15,4-16 0,0 1 0,1 1 16,-1 1-16,-1-1 0,0 7 16,1-2-16,1 0 0,-1-2 15,1-2-15,2-2 0,-1-1 16,2-1-16,1-1 0,0-2 15,1 0-15,0-2 0,1-2 16,1-2-16,2-5 0,1-3 16,0-1-16,-1 1 0,-2 0 15</inkml:trace>
  <inkml:trace contextRef="#ctx0" brushRef="#br0" timeOffset="17451.1309">16985 4107 0,'0'0'0,"6"-6"15,4-1-15,2 2 0,1 4 16,7-1-16,2-1 0,-1 3 16,1 3-16,-2 0 0,0 2 15,-1-1-15,0-2 0,-2 3 16,0 1-16,-3 1 15,-2 0-15,-3 2 0,-2 2 16,-6 2-16,-5 3 16,0-2-16,-2-1 0,-3 0 0,-4 3 15,0-2-15,-1 1 0,-7 2 16,-2 3-16,0-6 0,-1 0 16,2-1-16,0 3 0,2-3 15,2 0-15,0 1 16,3-1-16,1 0 0,2 0 0,3-2 15,2-1-15,3-3 0,4 0 16,4-2-16,0 3 0,3-2 16,2-1-16,4-2 15,2 1-15,4-1 0,2 0 0,1 1 16,1-2-16,0 0 0,0 2 0,6 0 16,-1-2-16,-3 1 0,-2-3 15,-1 0-15,-1 0 16,-1-1-16,0 1 0,-4-2 0,-2 2 15,-3 0-15</inkml:trace>
  <inkml:trace contextRef="#ctx0" brushRef="#br0" timeOffset="17604.7932">17766 4436 0,'0'0'0,"0"0"0,0 0 15,0 0-15,0 0 0,0 0 16,0 0-16,0 0 0,0 0 0,-17 21 16,17-21-16,0 0 0</inkml:trace>
  <inkml:trace contextRef="#ctx0" brushRef="#br0" timeOffset="19809.4425">7920 5232 0,'0'0'0,"0"0"0,0 0 15,0 0-15,0 0 0,0 0 0,0 0 16,26-10-16,-26 10 0,0 0 16,35-2-16,-35 2 15,36-1-15,-11 0 16,6 0-16,4 0 0,4 0 15,-1 1-15,-2 0 0,14 0 0,12-3 16,0 1-16,0 1 0,13 0 16,1 1-16,5-1 0,2-2 15,13 2-15,-1 1 0,8 1 16,-6 2-16,3-2 16,4-1-16,23-4 0,-26-3 0,-8 6 15,-7 4-15,-8 0 0,-4-1 16,-5 1-16,-1-1 0,-7 0 15,-2 1-15,-6-2 0,-3-2 16,-1 2-16,-2 0 16,-1 1-16,-2 0 0,-12-2 15,-9-1-15,-10 2 16,-6 0-16,-4 3 0,-2 3 0,-1-4 16,-1 0-16,-2-2 0,-2-2 15,-4 3-15,-4 2 0,4-2 16,3 0-16,0 0 0</inkml:trace>
  <inkml:trace contextRef="#ctx0" brushRef="#br0" timeOffset="20384.1903">7730 5537 0,'0'0'0,"0"0"15,0 0-15,0 0 0,0 0 16,31-2-16,-31 2 0,35-2 16,-13 2-16,7-3 0,6 1 15,2 0-15,-3-1 0,17-1 16,4 1-16,10-2 0,-2 2 0,12 0 16,-1 2-16,-3-2 0,-1 1 15,14-1-15,0 2 0,-4 0 16,-6-1-16,12 2 0,-2 2 15,-8-2-15,-5 0 0,30 0 0,-10 0 16,-10 0-16,-10-2 16,-3 2-16,-8 2 0,-6-2 0,-5-4 15,-6 3-15,-3 1 0,-3 3 16,-2 1-16,-5-1 16,-4-1-16,-8-2 0,-4-5 0,-2 4 15,-1 2-15,-8-1 0,-3 0 16,2 0-16,-2 0 0,0 0 15,0 0-15,-2-1 0,0 2 16,-2 0-16,0 1 0,-3 2 16,0 1-1,0-1-15,3 0 0,-1-1 16</inkml:trace>
  <inkml:trace contextRef="#ctx0" brushRef="#br0" timeOffset="21618.3108">12972 5192 0,'0'0'0,"0"0"15,0 0-15,0 0 0,0 0 16,25-5-16,-25 5 0,22-5 15,-22 5-15,30-3 0,-15 2 16,4-1-16,3 2 0,0-1 16,0 0-16,5-1 0,2 2 15,9 0-15,-2 2 0,6-2 16,6 0-16,8-2 0,-2 1 16,11-1-16,-1 1 0,-1 0 15,-2 1-15,3 0 0,3 1 16,4 0-16,-3 1 0,3-1 15,-3 1-15,-7-1 0,-2-2 16,-2 1-16,0 1 0,-5 2 0,-4 0 16,-5-3-16,-3-1 0,-3 1 15,-3 0-15,-1-1 16,0 1-16,-6 0 0,-5 0 0,-1 1 16,0-1-16,-5 0 0,0-1 15,-3 1-15,-1 0 16,-4 0-16,-3-1 0,1 1 0,-2 0 15,-1 1-15,-3-1 0,-3 2 16,-7 0-16,-4 1 16,-5-2-16,4-1 0,1 2 15,5-2-15</inkml:trace>
  <inkml:trace contextRef="#ctx0" brushRef="#br0" timeOffset="22234.3114">12723 5392 0,'0'0'0,"0"0"16,0 0-16,0 0 0,29 0 0,-29 0 16,30-1-16,-10 0 0,2 0 15,3-2 1,4 2-16,4-1 0,4 1 15,14-2-15,1 0 0,10 1 0,-4 2 0,13-1 16,-1 0-16,4 3 16,2 2-16,-10-1 0,-6-1 15,13 0-15,10-2 16,-14 2-16,-11 1 0,4-1 16,2 2-16,-10 2 0,-5 2 0,26-3 15,-4-6 1,-28 2-16,1 4 0,23-3 15,-7-2 1,-23 2-16,1 1 16,-6-3-16,-4-1 0,-7 1 15,-5 2-15,0 1 16,-1-1-16,-4-2 0,-2 0 16,-2-1-16,-3 1 0,-2 0 15,-2 0-15,0 0 0,0-6 16,0 6-16,0 0 0,0 0 15,-2-4-15,0 6 0,-1 0 0,-4-1 16,-2 0-16,-1 2 0,-1 2 16,2-2-16,2 0 0,0-1 15</inkml:trace>
  <inkml:trace contextRef="#ctx0" brushRef="#br0" timeOffset="33724.514">8894 5283 0,'0'0'16,"0"0"-16,0 0 0,0 0 15,0 0 1,0 0-16,0 0 0,0 0 0,0 0 16,0 0-16</inkml:trace>
  <inkml:trace contextRef="#ctx0" brushRef="#br0" timeOffset="35214.7427">13881 5044 0,'0'0'0,"0"0"15,0 0-15,0 0 0,0 0 16,0 0-16,0 0 0,0 0 0,0 0 15,0 0-15,0 0 0,0 0 16,0 0-16,0 0 16</inkml:trace>
  <inkml:trace contextRef="#ctx0" brushRef="#br0" timeOffset="35454.2088">13955 5029 0,'0'0'16,"0"0"-16,0 0 0,0 0 0,0 0 16,0 0-16,0 0 0,0 0 15,0 0-15,0 0 0,0 0 16,0 0-16,-7-19 0,7 19 15,0 0-15,0 0 16</inkml:trace>
  <inkml:trace contextRef="#ctx0" brushRef="#br0" timeOffset="35649.7793">14031 5258 0,'0'0'16,"0"0"0,0 0-16,0 0 15,0 0-15,0 0 0,0 0 16,0 0-16,0 0 0,0 0 16,0 0-16,0 0 0</inkml:trace>
  <inkml:trace contextRef="#ctx0" brushRef="#br0" timeOffset="35827.7456">14025 5350 0,'0'0'16,"0"0"-16,0 0 0,0 0 0,0 0 15,0 0-15,0 0 16,0 0-16,0 0 0,0 0 0,0 0 15,-5-24-15,5 24 0,0 0 16</inkml:trace>
  <inkml:trace contextRef="#ctx0" brushRef="#br0" timeOffset="36016.8112">13940 5319 0,'0'0'0,"0"0"16,0 0-16,0 0 0,0 0 16,0 0-16,0 0 0,0 0 15,0 0-15,0 0 0,0 0 16,0 0 0</inkml:trace>
  <inkml:trace contextRef="#ctx0" brushRef="#br0" timeOffset="36161.7991">13853 5364 0,'0'0'0,"0"0"16,0 0-16,0 0 16,0 0-16,0 0 0,0 0 0,0 0 15,0 0-15,0 0 0</inkml:trace>
  <inkml:trace contextRef="#ctx0" brushRef="#br0" timeOffset="36353.0884">13772 5391 0,'0'0'15,"0"0"-15,0 0 0,0 0 16,0 0-16,-11-21 0,11 21 0,0 0 16,0 0-16,-10-18 0</inkml:trace>
  <inkml:trace contextRef="#ctx0" brushRef="#br0" timeOffset="41517.6628">6029 6580 0,'0'0'15,"0"-7"-15,1-1 0,1-2 16,-1-2-16,0-2 0,-1-3 16,-1 0-16,0 4 0,-2 0 15,-3 1-15,-4-1 16,-3-2-16,-2 5 0,-5 3 0,-2 0 15,-3 3-15,-2 1 0,-3 3 0,-2 3 16,-1 4 0,-8 4-16,1 3 0,3 0 0,2 3 15,-5 3-15,4 1 0,1 7 16,3 1-16,5 3 0,3 0 16,6 0-16,4 1 0,4-2 15,4-6-15,4 0 0,4 3 16,3-2-16,1-1 0,6 0 15,6 0-15,4-3 16,2-3 0,11 1-16,6-2 0,6-5 15,2-8 1,-9 1-16,-10-2 0,-7-1 0</inkml:trace>
  <inkml:trace contextRef="#ctx0" brushRef="#br0" timeOffset="42067.5828">6063 6840 0,'0'0'0,"0"0"16,0 0-16,0 0 0,0 0 16,0 0-16,-2 26 15,2-26-15,-6 28 0,6-28 16,-11 36-16,4-19 15,2 5-15,-2-5 0,2 0 16,0-1-16,1-2 0,0 0 0,0-3 16,1-1-16,0-2 0,0-1 15,1 0-15,0 0 0,1-3 16,0 0-16,1-1 0,0-3 16,1-4-16,1-3 0,0 0 15,2 0-15,0 0 0,2-2 16,1-3-16,4 0 15,1-3 1,3-1-16,-1-2 0,-1 3 16,0 0-16,1-2 0,0 3 15,-3-1-15,0 2 0,-1 2 0,-1 3 16,-1 1-16,-2 0 0,1 3 16,1 1-16,-4 0 0,2 3 15,0 3-15,1 4 0,-2 0 16,0 3-16,-2-1 0,-2 4 0,-1 2 31,-1 3-31,0-4 0,-1 1 16,-2 5-16,0-1 0,0 1 15,-1-2-15,1-3 0,2 0 16,-2-1-16,1 0 0,1-3 16,1 0-16,1-5 15,4-2-15,3-4 0,2-3 0,-1 3 16,-2-1-16,-1 0 0</inkml:trace>
  <inkml:trace contextRef="#ctx0" brushRef="#br0" timeOffset="42270.3295">6643 6708 0,'0'0'15,"0"0"-15,0 0 0,27-10 16,-27 10-16,37-4 0,-14 4 0,2-3 16,4 2-16,4 0 0,1-1 15,-3 2-15,-3 2 16,-5-1-16,-3-1 0,-3 0 16</inkml:trace>
  <inkml:trace contextRef="#ctx0" brushRef="#br0" timeOffset="42434.4979">6653 6905 0,'0'0'0,"0"0"0,0 0 15,0 0-15,0 0 0,0 0 16,0 0-16,30 7 0,-30-7 0,35 0 16,-13 0-16,3 0 15,5-1-15,-5-2 16,-3 3-16,-2 0 0</inkml:trace>
  <inkml:trace contextRef="#ctx0" brushRef="#br0" timeOffset="43101.228">7792 6165 0,'0'0'0,"0"0"16,0 0-16,-31-3 16,31 3-16,-46 7 0,20-3 15,1 2-15,0 1 0,-4 1 16,6 2-16,1-2 15,3 3-15,6 3 16,4 4-16,6 0 16,5 2-16,1-4 0,3 1 0,1 0 0,4-1 15,-2 1-15,0-3 0,0 8 16,-2 3 0,-4-8-16,-2-2 0,-2 6 0,-5-3 15,0-3-15,-1 2 0,-7 4 0,-1-2 16,0-1-16,0-4 0,-1 0 15,2-3-15,-1-1 0,1 0 16,0-3-16,1-2 0,-1 1 16,3-2-16,4-3 0,0-1 15,1 0-15,3 0 0,1-1 16,2 1-16,3-3 0,2 0 16,1 3-16,4 3 15,-3-1-15,-2 0 0,1 2 16,-1 2-16,1 1 0,-3 1 0,0 2 15,0 5-15,-2-1 0,0 1 16,-2 9-16,-1 1 0,-3 3 16,0 1-16,-4 0 0,-2-1 0,-2 5 15,0 4-15,0 0 16,1 2-16,-3 0 16,0 0-16,4-9 0,5-2 0,-4 3 15,2-1-15,4-3 0,0-1 16,2-4-16,4-2 15,-2-6-15,4-3 0,1-6 0,6-1 16,-2-1-16,-1-2 0,-3 0 16</inkml:trace>
  <inkml:trace contextRef="#ctx0" brushRef="#br0" timeOffset="43567.8309">8286 6637 0,'0'0'0,"0"0"16,0 0-16,0 0 0,0 0 0,23-11 16,-23 11-16,0 0 0,27-5 15,-20 6-15,0 0 16,-2 3-16,-1 2 0,-3 1 0,-2 1 16,-3 2-16,0 1 0,-4 0 15,0 0-15,-1 3 0,0 0 16,-1 0-16,-1 1 0,-1 6 15,2-3-15,1-1 0,1-2 0,3 2 16,2-2 0,5 0-1,2 2-15,8-6 0,5-4 16,3-1-16,2-5 0,-1-2 16,0-1-16,2-2 0,2 0 15,-3-4-15,-2-2 0,0 0 0,-4 2 16,-2 2-16</inkml:trace>
  <inkml:trace contextRef="#ctx0" brushRef="#br0" timeOffset="43766.0655">8386 6369 0,'0'0'0,"0"0"16,0 0-16,0 0 0,0 0 0,0 0 16,24 18-16,-24-18 15,0 0 1,24 21-16,-24-21 0,0 0 16</inkml:trace>
  <inkml:trace contextRef="#ctx0" brushRef="#br0" timeOffset="43951.4176">8547 6741 0,'0'0'0,"0"0"15,0 0-15,0 0 0,29-5 16,-29 5-16,41-3 0,-17 3 16,3 0-16,0-1 0,3-1 0,4-2 15,-2 1-15,-1 2 16,-1-2-16,-3 0 0,-2-1 15,-5 0-15,-2 1 0,-4-1 0</inkml:trace>
  <inkml:trace contextRef="#ctx0" brushRef="#br0" timeOffset="44189.6393">8827 6668 0,'0'0'0,"0"0"16,0 0-16,0 0 0,0 0 0,-9 19 16,9-19-16,-10 25 15,10-25-15,-13 29 0,7-12 16,-1 1-16,1 3 0,-2-3 0,0 4 16,-2 3-16,1-1 15,0-2-15,-1 0 0,2-4 16,2-1-16,2-6 0,0 0 15,0-1-15</inkml:trace>
  <inkml:trace contextRef="#ctx0" brushRef="#br0" timeOffset="44601.0677">9382 6647 0,'0'0'15,"0"0"-15,0 0 0,0 0 16,0 0-16,0 0 0,10 31 16,-10-31-16,1 34 15,-2-16-15,0 5 16,-1 0-16,-2 2 0,0 0 0,0 0 15,-3 7-15,0 0 16,-3 1-16,-2 2 16,0-3-16,0-3 0,-2 6 0,-1 1 15,1-5-15,0-1 16,-6-2-16,-5-1 0,0-7 0,3-2 16,-1-4-16,0 2 15,-1-7-15,-1 1 0,-4-4 0,-1-2 16,7-3-16,2-2 0,-1-8 15,0-2-15,3 4 0,5 0 16,1 1-16</inkml:trace>
  <inkml:trace contextRef="#ctx0" brushRef="#br0" timeOffset="44780.6899">9406 6425 0,'0'0'0,"0"0"15,0 0-15,0 0 0,0 0 16,27 12-16,-27-12 0,21 10 0,-21-10 16,0 0-16,23 17 0,-16-13 15</inkml:trace>
  <inkml:trace contextRef="#ctx0" brushRef="#br0" timeOffset="45219.4343">10145 6168 0,'0'0'0,"0"0"0,0 0 15,0 0-15,0 0 0,9 22 16,-9-22-16,2 28 15,-2-3-15,0 0 0,-1-2 0,-1 5 16,-1 3-16,-3 12 0,1 1 16,-2 3-16,-1 2 15,-3 12-15,-1 6 16,1-3-16,0-2 0,0 8 0,1-8 16,-2-1-16,0-5 15,2-7-15,1-3 0,1-5 16,3-5-16,3-2 15,2-2-15,2-6 0,1-7 16,-1-5-16,1-1 0,-2-5 16</inkml:trace>
  <inkml:trace contextRef="#ctx0" brushRef="#br0" timeOffset="45934.85">10960 6861 0,'0'0'0,"0"0"15,0 0-15,0 0 0,16-17 16,-16 17-16,23-14 0,-8 6 16,3-2-16,1 2 0,0-2 0,4 2 15,1-5-15,2 2 16,3-4-16,6-2 0,-2 1 16,-2-1-16,-3 3 0,5-4 15,-2-1-15,-6 2 0,-3 0 0,-3 5 16,-4-1-16,-1 2 0,-3 1 15,-3 3-15,-1-1 0,-4 4 16,-1-2-16,-3 5 0,-2-2 16,-4 6-16,-1-2 0,-3 5 15,-4-1-15,1 5 16,-1 4-16,-2 0 0,0 1 0,0 2 16,-1 0-16,0 1 0,1 1 15,-3 6-15,1-4 0,4 1 16,3 0-16,2-1 0,2-3 0,3-1 15,1 0-15,4-2 0,2-3 16,3 1-16,1-5 0,3 2 16,1-4-16,1-4 0,2 0 15,4-5-15,2-4 16,1 0-16,1-4 0,-2-2 0,0 1 16,0-2-16,-4 3 15,-3 1 1</inkml:trace>
  <inkml:trace contextRef="#ctx0" brushRef="#br0" timeOffset="46085.8285">11458 6412 0,'0'0'0,"0"0"0,0 0 15,0 0-15,0 0 0,0 0 0,0 0 16,16 17-16,-16-17 0,0 0 15,17 29-15,-17-29 0,10 18 16,-10-18-16</inkml:trace>
  <inkml:trace contextRef="#ctx0" brushRef="#br0" timeOffset="46307.805">11729 6857 0,'0'0'0,"0"0"16,0 0-16,0 0 0,0 0 16,0 0-16,2 23 15,-2-23-15,0 0 0,-7 31 0,7-31 16,-8 18-16,8-18 16,-11 13-16,5-8 15,2-1-15,0-4 0,1 0 16,1 0-16,0 0 0</inkml:trace>
  <inkml:trace contextRef="#ctx0" brushRef="#br0" timeOffset="46700.962">12321 6609 0,'0'0'16,"0"0"-16,0 0 0,0 0 0,0 0 15,11 27-15,-11-27 0,6 25 16,-6-25-16,1 33 0,-4-13 16,0-1-16,0 3 0,3-22 0,-5 25 15,0 3-15,-3 4 0,0 0 0,0 1 16,-3-2-16,-2-2 15,0 3-15,-4 3 0,-2-2 16,1-2-16,2-3 0,-5-1 16,-2 1-16,-1-4 0,2-5 15,0-3-15,0-3 0,-2-2 16,-4-1-16,0-2 0,-2-3 16,2-2-16,2-4 0,-5-5 0,0-3 15,4-8-15,1-5 0,6 6 16,5 3-16,3 2 15</inkml:trace>
  <inkml:trace contextRef="#ctx0" brushRef="#br0" timeOffset="46894.4444">12279 6411 0,'0'0'16,"0"0"-16,0 0 0,0 0 16,0 0-16,0 0 0,20 12 15,-20-12-15,14 21 0,-14-21 16,12 21-16,-7-10 0,-1-3 0,0 1 16</inkml:trace>
  <inkml:trace contextRef="#ctx0" brushRef="#br0" timeOffset="47784.6643">13106 6458 0,'0'0'0,"0"0"16,0 0-16,0 0 0,0 0 0,-33-7 16,33 7-16,-36 0 15,14 1-15,-4 4 0,-1 2 16,-3 1-16,-1 0 0,-9 6 16,2 4-16,2 0 0,6 0 15,-2 6-15,5 1 0,6-1 0,6-1 16,6-2-16,6 1 0,3-2 15,2-2-15,7-3 0,4-2 16,6-1-16,4-1 0,5-1 31,7-2-31,-2-1 0,-1 0 0,2-3 0,1-1 0,3 1 16,-4-4 0,-8 2-16,-5-1 0,-5-1 15</inkml:trace>
  <inkml:trace contextRef="#ctx0" brushRef="#br0" timeOffset="47969.1988">12643 6662 0,'0'0'0,"0"0"0,0 0 16,0 0-16,0 0 0,25-3 15,-25 3-15,40-1 0,-17 2 16,4-1-16,4-1 0,2 1 0,2 0 15,10-1-15,1-2 16,-7 0-16,-6 0 0,-5 2 16</inkml:trace>
  <inkml:trace contextRef="#ctx0" brushRef="#br0" timeOffset="48267.8552">13591 6464 0,'0'0'0,"0"0"15,0 0-15,0 0 16,-33 19-16,18-5 0,-3 4 16,-2 4-16,-2 3 0,1 0 15,0-1-15,-4 6 0,2 1 16,-3 5-16,3-3 0,3-2 15,3-2-15,2-4 16,4-3-16,3-1 0,1-3 0,2-4 16,1 0-16,2-4 0,1-2 15,3-5-15,1-2 0,2-5 16,0-6-16,1 2 0,-2 1 0,0 0 16</inkml:trace>
  <inkml:trace contextRef="#ctx0" brushRef="#br0" timeOffset="48517.8357">13522 6573 0,'0'0'0,"0"0"16,0 0-16,0 0 0,0 0 16,21 17-16,-21-17 0,17 22 15,-17-22-15,23 29 16,-10-12-16,0 0 0,1 2 0,1-1 15,-1 2 1,-1-1-16,-1 1 0,2 0 16,-2 0-16,-2-3 0,-2-2 0,1-3 15,-1-2-15,-1-6 16,-1-4-16,-1 0 0,-2 0 0,0 0 16</inkml:trace>
  <inkml:trace contextRef="#ctx0" brushRef="#br0" timeOffset="48750.9448">14003 6601 0,'0'0'16,"0"0"-16,0 0 16,0 0-16,-17 25 0,17-25 0,-16 20 15,16-20-15,-27 26 0,11-11 16,-2 2-16,0 0 0,2-1 0,-1 2 15,1-1-15,-3 2 16,2 1-16,3-5 0,2-1 16,1-3-16,2 0 0,4-4 15,2-4-15,1-3 0,0 3 0,2-3 16</inkml:trace>
  <inkml:trace contextRef="#ctx0" brushRef="#br0" timeOffset="49084.6986">14587 6240 0,'0'0'0,"0"0"0,0 0 15,0 0-15,0 0 16,-8 28-16,8-28 15,-19 40-15,4-18 0,1-1 16,1 0-16,-3 4 0,0 0 16,-3 4-16,1 0 0,0-4 0,-1 2 15,1-4-15,3-2 0,-2 4 16,3-7-16,4-4 16,1-3-16,2 0 0,2-4 15,1-1-15,0-5 16,1-2-16,1-5 0,1-5 15,1-4-15,0 1 0,0 3 0,0 1 16</inkml:trace>
  <inkml:trace contextRef="#ctx0" brushRef="#br0" timeOffset="49301.8017">14327 6315 0,'0'0'0,"0"0"15,0 0-15,0 0 0,9 29 16,-9-29-16,10 32 16,-6-11-16,0 0 0,1-2 15,-1-1-15,0 2 16,-1-1-16,0-1 0,0 0 16,1 3-16,-2-1 15,-1-8-15,0-1 0,0-1 16</inkml:trace>
  <inkml:trace contextRef="#ctx0" brushRef="#br0" timeOffset="49469.4059">14116 6412 0,'0'0'16,"0"0"-16,0 0 15,0 0-15,33-4 0,-33 4 0,44-1 16,-16 2-16,2 0 0,6 2 15,6 4-15,11 0 0,-1 0 0,1 0 16,-10-2-16,-8 1 16</inkml:trace>
  <inkml:trace contextRef="#ctx0" brushRef="#br0" timeOffset="50018.0664">15684 6571 0,'0'0'0,"0"0"16,0 0-16,0 0 0,0 0 15,0 0-15,0 0 0,-5 22 0,5-22 16,-11 19-16,11-19 0,-24 29 16,9-9-16,-1 2 15,-3 0-15,1 3 0,3-4 0,-3 7 16,2-2-16,2 2 15,3 1-15,6-4 0,4 0 16,5-2-16,5-4 0,0-4 16,1 1-16,7-3 0,5 0 15,-1-5-15,0-6 0,-1-4 16,0-2-16,-4 0 0,-3 1 0,-3 0 16</inkml:trace>
  <inkml:trace contextRef="#ctx0" brushRef="#br0" timeOffset="50205.8477">15607 6379 0,'0'0'0,"0"0"15,0 0-15,0 0 0,0 0 0,0 0 16,27 9-16,-27-9 15,19 13-15,-19-13 0,0 0 16,24 18-16</inkml:trace>
  <inkml:trace contextRef="#ctx0" brushRef="#br0" timeOffset="50517.5074">16044 7005 0,'0'0'0,"0"0"16,0 0-16,0 0 0,0 0 0,0 0 15,0 0-15,-3 28 16,3-28-16,-9 20 0,9-20 15,-20 21-15,8-12 0,-3 0 16,0-1-16,0-1 0,-1-2 16,-3 2-16,-1-4 0,2 1 15,0-1-15,-1-2 0,4-2 0,3 0 16,1-1-16,2 2 16</inkml:trace>
  <inkml:trace contextRef="#ctx0" brushRef="#br0" timeOffset="51154.4319">16627 6701 0,'0'0'16,"0"0"-16,0 0 0,0 0 15,0 0-15,0 0 16,0 0-16,22 3 0,-22-3 15,0 0-15,15 26 0,-15-26 16,5 25-16,-5-25 0,3 31 0,-3-13 16,0 1-16,-2 2 15,-1 0-15,-3 4 16,0 4-16,-4 10 16,-2 3-16,1-5 0,1-2 0,-2 8 15,0-3-15,-1-2 0,2-2 16,-1-2-16,0-3 0,-1-1 15,-1-4-15,-6 2 0,-2-3 16,1-5-16,0-5 0,0-2 16,0-2-16,1-4 0,-2-3 15,-8-5-15,-1-6 16,6-2-16,1-4 0,-4-9 0,2-5 16,5 7-16,5 3 0,4 4 0</inkml:trace>
  <inkml:trace contextRef="#ctx0" brushRef="#br0" timeOffset="51353.5833">16633 6451 0,'0'0'15,"0"0"-15,0 0 0,0 0 0,0 0 16,20-4-16,-20 4 0,0 0 15,16 17 1,-11-8-16,-3 2 0,0-1 16,0-2-16,-1-1 0</inkml:trace>
  <inkml:trace contextRef="#ctx0" brushRef="#br0" timeOffset="51801.433">17418 6616 0,'0'0'0,"0"0"0,0 0 16,0 0-16,0 0 0,-22 14 15,22-14-15,-20 10 0,20-10 0,-31 11 16,10-5-16,-1-1 16,-2 5-16,1-3 15,1-2-15,-5 2 0,3 3 16,3-3-16,2-1 0,5 1 15,4 1-15,2-1 0,2 0 0,6-2 16,5 2-16,5 2 16,2-1-16,6 2 15,5-1-15,6 4 0,-2-5 16,0 2-16,-2 1 0,-3-3 16,-1 2-16,-2-6 0,-6-4 15,-4 0-15,-1 0 0,-2 0 16</inkml:trace>
  <inkml:trace contextRef="#ctx0" brushRef="#br0" timeOffset="51984.1503">16911 6944 0,'0'0'0,"0"0"0,0 0 16,0 0-16,0 0 0,0 0 15,27 10-15,-27-10 0,28 11 16,-8-5-16,4-1 0,1 1 15,2-2-15,1 3 0,4 0 16,7 3-16,-4 1 0,-5-3 0,-5 0 16,-4-3-16</inkml:trace>
  <inkml:trace contextRef="#ctx0" brushRef="#br0" timeOffset="52601.2419">17720 6633 0,'0'0'0,"0"0"0,0 0 0,0 0 16,0 0-16,0 0 0,-11 24 15,11-24-15,0 0 0,-13 29 0,13-29 16,-9 28-16,5-12 0,-2 0 16,-1 2-16,1 0 0,-1-3 15,1 3 1,0-1 0,1 1-16,0-2 0,1-2 15,0 2-15,1-5 0,1-3 0,0-1 16,-1-3-16,2 0 0,1-1 0,0-3 15,4-4 1,-1-2-16,1-2 0,1 0 0,0-2 16,1 0-16,0-1 0,3-3 15,1 0-15,1-1 0,2 1 16,4-4-16,1 0 16,-3 4-16,-2-1 0,2 2 15,0 2-15,-1 0 0,0 4 0,-1-1 16,-1 0-16,0 2 15,0 3-15,-1 3 0,-2 0 16,-1 3-16,-3 3 0,0-1 0,-2 2 16,-3 4-16,-1 0 15,-1 3-15,0 0 0,-3-1 16,0 2-16,-1-1 0,1 1 0,-1-1 16,2 1-16,0-1 0,1 3 15,1-2-15,0 0 0,1-2 16,1-1-16,2-2 15,2-2-15,3-1 0,2-1 0,2-9 16,1-1-16,-2 1 0,-1-1 16,-2 1-16</inkml:trace>
  <inkml:trace contextRef="#ctx0" brushRef="#br0" timeOffset="53287.1513">18301 5984 0,'0'0'0,"0"0"0,16-5 16,-4 0-16,2 3 0,3-1 15,0-1-15,1 1 0,-2 0 0,4 2 16,-1-1-16,-4 2 0,-1 0 15,-4 3-15,-2 3 16,-2-2-16,-2 3 0,-4 1 0,-3 5 16,-4-2-16,0 3 0,-4 0 15,-4 2-15,-1 2 0,-2 2 0,1-1 16,0 2-16,2 0 16,1 0-16,1 7 0,2-1 0,2 0 15,3-2-15,2-3 16,2-3-16,3 1 0,4-2 0,6 0 15,4 3-15,3-6 16,1 2-16,0-2 0,2-1 16,-1 0-16,-1-6 0,-3 2 15,0-5-15,-3 1 16,-3-2-16,-3-1 0,-3 1 16,-6-2-16,-4-1 15,0-1-15,-2 4 0,-2-3 0,-1 2 16,-2 4-16,-4-1 0,0 5 15,-2 0-15,2 3 0,2 0 16,1 1-16,-1 3 0,1 2 16,0 0-16,-3 11 0,3 5 15,2 4-15,1 6 16,2-3-16,0 0 0,0 10 16,1-1-16,2-1 0,0-4 0,0 14 15,-2-2-15,0-6 0,2-4 16,-4 11-16,0-1 0,1-9 15,1-4-15,-1 1 16,1 4-16,-7-6 0,-4-5 16,-5-4-16,-6-2 0,3-2 0,0-4 15,-11-6-15,-9-3 0,-15-1 16,-14 1 0,21-7-16,17-3 15,9-3-15</inkml:trace>
  <inkml:trace contextRef="#ctx0" brushRef="#br0" timeOffset="56119.034">7957 7585 0,'0'0'0,"0"0"0,0 0 16,0 0-16,0 0 0,29-7 0,-29 7 15,28-2-15,-28 2 0,35 0 16,-11 0-16,2 0 0,-1-1 15,5 1-15,3 1 0,11 0 16,2-1-16,3 1 0,1-1 16,9 2-16,-5 1 0,9 0 0,-1 1 15,-3 1-15,0-1 0,3 0 16,-2 0-16,-6-1 16,-4 2-16,-3-1 0,-1-1 0,-6-3 15,-5-3-15,-6 3 0,-4 3 16,-3-1-16,-1 0 0,-1-1 15,-4-1-15,-3 1 0,-1 2 16,-1-2-16,-1-2 0,-2 3 16,-1 0-16,-1-1 0,-1-1 15,-1 0-15,-1 0 0,0 0 16,0 0-16,-3 0 0,2 0 16,-2 0-16,2-1 0,-2 1 15,2 2-15,-2-2 0,1-2 16,-1 2-16,0 0 0,0 0 15,2 1-15,-2-1 16,0 0-16,0 0 0,0 0 0,0 0 16,3 2-16,-3-2 0,0 0 15,0-2-15,0 2 0,0 0 16,0 0-16,1 2 0,-1-2 16,2 2-16,-2-2 0,0 0 15,0 0-15,2 0 0,-2 0 16,0 0-16,0 0 15,0 0-15,0 0 0,0 0 0,0 0 16,0 0-16,7 0 16,-7 0-16,0 0 0,0 0 0,0 0 15,0 0-15,0 0 0,0 0 16,0 0-16,0 0 0,4 4 16,-4-4-16,0 0 0,0 0 15,0 0-15,0 0 0,0 0 0,0 0 16,0 0-16,0 0 0,0 0 15,0 0-15,0 0 0,0 0 16,0 0-16,0 0 0,0 0 16,0 0-16,5-7 0,-5 7 15,4-6-15,-4 6 0</inkml:trace>
  <inkml:trace contextRef="#ctx0" brushRef="#br0" timeOffset="56623.4141">9564 5151 0,'0'0'16,"0"0"-16,0 0 0,0 0 0,0 0 15,0 0-15</inkml:trace>
  <inkml:trace contextRef="#ctx0" brushRef="#br0" timeOffset="59530.4907">9023 7705 0,'0'0'16,"0"0"-16,0 0 0,0 0 15,0 0-15,0 0 0,0 0 16,0 0-16,0 0 0,0 0 0,0 0 16,0 0-16,0 0 0,0 0 15,21 16-15,-21-16 16,0 0 0,0 0-16,0 0 0,0 0 0,16 20 15,-16-20-15</inkml:trace>
  <inkml:trace contextRef="#ctx0" brushRef="#br0" timeOffset="62263.9554">5514 8718 0,'0'0'0,"0"0"16,0 0-16,0 0 0,0 0 16,0 30-16,0-30 0,-3 32 0,3-13 15,-1 5-15,1 6 16,-2 1-16,1 2 0,-2 12 15,-4 3-15,2 7 0,-2-4 0,-5 6 16,-1 6 0,-6 11-16,0-1 0,4-12 15,3-13-15,1 5 0,0-6 16,3-6-16,0-6 0,1-5 16,3-4-1,-3-5-15,4-2 0,-1-9 0,0-6 16,2-1-16,2-3 0,-4-2 15,-1-2-15,3-4 0,1-3 16,1-1-16,1-1 0,1-4 0,2-2 16,0 0-16,2 2 0,0-4 15,3-3 1,0 0-16,2-2 0,-1 5 16,1 4-16,-1-1 0,3 1 15,0 2-15,2 3 0,-4 0 16,1 1-16,-1 4 0,-1 2 0,1 2 15,1 0-15,-1 3 0,0 0 16,-1 3-16,-1 2 0,3 1 16,-2 1-16,2 1 15,-2 5-15,-1-1 16,-3 3-16,-2 1 16,-4 2-16,-4 1 0,-1 1 15,-2-2-15,0-1 0,-2-1 0,-5 1 16,2-3-16,0-1 0,-6 5 15,2-3-15,-3-2 0,-1-1 16,2-4-16,1-3 0,5-3 16,2-2-16,2-3 0,4-4 15,0 1-15,1 2 0,0-1 16</inkml:trace>
  <inkml:trace contextRef="#ctx0" brushRef="#br0" timeOffset="62754.1678">5810 9510 0,'0'0'16,"0"0"-16,0 0 15,0 0-15,0 0 0,10 27 0,-10-27 16,4 23-16,-4-23 0,2 25 16,-2-9-16,-1 3 15,-2 3-15,1-3 0,-1-1 0,-4-1 16,0-1-16,0-3 0,3-1 15,-3 0-15,3-1 16,0-5-16,2 0 0,0-2 16,0-2-16,2-2 0,2-2 15,2-5-15,3-4 16,2-1-16,1 1 0,1-3 0,2 0 16,3-3-16,2 1 0,-1 1 15,1-2-15,-1 3 0,-2-2 16,0 2-16,-1-1 0,-2 3 15,0 1-15,-2 2 0,2 2 16,-2 1-16,2 3 0,-3 2 16,1 1-16,0 6 15,1 2-15,-2 2 0,0-1 0,-3 2 16,0 2-16,-3 0 0,-2 0 16,-1 2-16,-1 2 0,-1 2 15,1-1-15,-5-1 0,1 0 16,0-2-16,0 0 0,0-2 15,1-2-15,0 0 0,0-4 0,1 1 16,0-2-16,1 0 0,0-1 16,4-4-16,3-2 0,1-3 15,0-4-15,1 1 0,-1 1 16,-2 0-16</inkml:trace>
  <inkml:trace contextRef="#ctx0" brushRef="#br0" timeOffset="65584.0611">7077 8163 0,'0'0'15,"0"0"-15,0 0 0,0 0 16,0 0-16,0 0 0,0 0 15,0 0-15,0 0 0,0 0 16,0 0-16,0 0 0,0 0 16,22-1-16,-22 1 0,37 3 15,-17-1-15,2 0 0,2-5 16,1 3-16,3-1 0,5 1 0,0 0 16,-1 1-16,0-1 0,6 1 15,-5 1-15,-2 0 16,-4 1-16,-4 0 0,-4 1 0,-5-2 15,-2 0 1,-2 0-16</inkml:trace>
  <inkml:trace contextRef="#ctx0" brushRef="#br0" timeOffset="65784.281">6983 8413 0,'0'0'0,"0"0"15,0 0-15,0 0 0,0 0 16,0 0-16,35 10 0,-35-10 16,34 4-16,-10-3 0,6-1 15,2 1-15,-2 0 0,13 1 16,1 0-16,0 3 0,2 0 0,2 1 16,-10-1-16,-7-2 0</inkml:trace>
  <inkml:trace contextRef="#ctx0" brushRef="#br0" timeOffset="66568.3295">8672 7973 0,'0'0'0,"0"0"0,0 0 15,0 0-15,-11-17 0,11 17 16,0 0-16,-22-8 0,13 5 0,-7 1 16,-3 0-16,-2 1 0,-1 0 15,-2 2-15,-2 2 16,-6 1-16,2 1 0,2-1 15,2 1-15,5-1 0,4 1 0,1 3 16,4 2-16,1-2 0,3 1 16,5 1-16,1-1 15,6 5-15,6 3 16,3-3-16,0 1 0,0 2 16,0 0-16,-1 2 15,-1 2-15,-3-1 16,-6 2-16,-7-1 15,-9 0-15,-5 0 16,-7 1-16,0-5 0,-1-2 16,-4 3-16,2-2 0,2-3 15,4-3-15,1 0 0,0-1 16,3-3-16,3 0 0,2-2 16,4-3-16,3 0 0,0 0 0,3 0 15,-1 0-15,3 0 0,2-1 16,2 2-16,3 2 0,-1-1 15,2 0-15,-1 1 0,1 2 16,-2-2-16,0 3 0,3 3 16,0 2-16,-2-2 0,2 1 15,3 5-15,-4 1 0,2 2 16,0 1-16,-4 0 0,1 1 16,-1-1-16,-1 3 0,-2 2 15,-1 5-15,-1 1 16,-1-1-16,0-2 0,0-4 0,-2 9 31,0 2-31,0-3 16,-2-3-16,2-5 0,-1-3 15,2-3-15,1-2 0,-2-3 16,2-2-16,1-3 0,0-3 0,0 1 16,0-1-16,1-1 0,1-1 15,4-4-15,1-5 16,-2 4-16,1-2 0,-2 1 0</inkml:trace>
  <inkml:trace contextRef="#ctx0" brushRef="#br0" timeOffset="67134.2493">11266 7183 0,'0'0'0,"0"0"0,0 0 16,0 0-16,0 0 0,0 0 15,0 0-15,0 0 0,0 0 0,0 0 16,16 16-16,-16-16 0</inkml:trace>
  <inkml:trace contextRef="#ctx0" brushRef="#br0" timeOffset="67392.9124">12802 7190 0,'0'0'0,"0"0"31,0 0-31,0 0 16,0 0-16,0 0 0,0 0 0,0 0 15,0 0-15,0 0 0,-2 21 16,2-21-16,0 0 0,0 0 0</inkml:trace>
  <inkml:trace contextRef="#ctx0" brushRef="#br0" timeOffset="70721.1322">9149 8317 0,'0'0'15,"0"0"-15,0 0 0,0 0 16,0 0-16,0 0 16,-14 28-16,14-28 15,-14 29-15,5-11 0,0 1 16,0 0-16,2 0 0,-3 0 15,-1 1-15,-1 0 0,-2 1 16,-2 3-16,0-1 16,3-2-16,2-3 0,-1 0 15,2-1-15,2-2 0,2-3 0,0-1 16,1-2-16,0 0 0,1 0 16,-1-3-1,2 0-15,1-3 16,1 1-16,0-1 15,0 0-15,1-3 0,-2 2 0,2-2 16,4 2-16,-2-2 0,0 0 0,0 0 16</inkml:trace>
  <inkml:trace contextRef="#ctx0" brushRef="#br0" timeOffset="71744.6864">8869 8253 0,'0'0'0,"0"0"0,0 0 16,0 0-16,0 0 0,0 0 15,0 0-15,0 0 0,29 12 16,-29-12-16,22 9 16,-22-9-16,33 11 0,-16-6 0,-2 0 15,1-1-15,-1 2 0,2-2 16,0 1-16,1-2 16,1 3-16,-3-2 0,0 2 0,-2-1 15,0 0-15,-2 0 0,-1-1 16,0 0-16,-1 2 0,-1-1 15,-1 0-15,-1 1 16,-1 2-16,-3-1 0,1 0 0,-2 2 16,-2-1-16,-1 1 0,-1 2 15,-3-2-15,-2 1 0,-3 1 16,-1 0-16,-3-1 0,0 0 16,-4 2-16,1 2 0,-4-1 15,-2 1-15,-2-1 0,1-1 16,2 0-16,1 2 15,-1-2-15,0 0 0,0-1 16,1-3-16,0 2 16,1 1-16,3-3 0,1-1 0,3 0 15,2-1-15,1 0 0,2 0 0,2-2 16,0 2-16,2-2 16,0 0-16,2 0 15,1-1-15,4 1 16,2-1-16,2 0 15,3 1-15,4-2 0,2-1 0,4-1 16,3 1 0,6-1-16,1 2 0,-2-2 0,2 0 15,-3 0-15,-2-1 0,0 0 16,-1-1-16,-1 1 0,-4 0 16,-2 0-16,-3-1 0,-2 1 15,-1-1-15,-2 1 0,-1 2 16,-3-1-16,1 0 0,-2-1 15,0 1-15,-2 0 0,0 0 0,0-1 16,-2 1-16,3-1 0,-3 1 16,2 1-16,-2-1 15,0 0-15,0 0 0,0 0 0</inkml:trace>
  <inkml:trace contextRef="#ctx0" brushRef="#br0" timeOffset="72017.5595">9600 8724 0,'0'0'0,"0"0"16,0 0-16,0 0 16,0 0-16,0 0 0,0 0 15,0 0-15,0 0 0,0 0 16,-3 23-16,3-23 0,0 0 15,-13 20-15,13-20 16,-13 17-16,13-17 0,-23 14 0,7-7 16,1 0-16,-2 0 0,3-2 15,1-2-15,0 0 0,4-3 16,0 1-16,1-1 0,1 1 16</inkml:trace>
  <inkml:trace contextRef="#ctx0" brushRef="#br0" timeOffset="72685.0732">10224 8258 0,'0'0'15,"0"0"-15,0 0 0,0 0 16,0 0-16,0 0 0,0 0 16,0 0-16,34 3 0,-34-3 15,27 11 1,-27-11-16,27 23 0,-15-11 15,-1-1-15,-3 1 0,-3 2 16,-4 0-16,-2 2 0,-2-2 16,-3 0-16,-5 0 0,-4 0 15,1-2-15,-1-1 0,-7 3 16,-2-1-16,1-3 0,1-1 16,2-1-16,1 0 0,3-1 0,1-2 15,2 1-15,2-2 16,4-1-16,2 0 0,-1-1 15,2-1-15,2 1 0,-1-1 16,3-1-16,6 0 0,-1 0 16,3 0-16,3 0 0,2 0 0,1 2 15,-1 0-15,6 1 16,2-1-16,-2 0 0,0 1 0,-1-1 16,-2 3-16,0 0 0,-2 1 15,-2 1-15,-1 1 0,-2 1 16,-1 2-16,-4 0 0,-3 0 15,-2 2-15,-2-1 0,-7 3 16,-5 1-16,-1-1 16,0 1-16,-1-3 0,-1-1 15,-1 0-15,-3 0 0,-4 2 16,3 0-16,3-3 0,4-3 16,1 1-16,3-2 0,2 0 15,3 0-15,2-4 0,2-4 0,1 0 16,-1 1-16,1-1 0</inkml:trace>
  <inkml:trace contextRef="#ctx0" brushRef="#br0" timeOffset="72877.3761">10705 8698 0,'0'0'0,"0"0"16,0 0-16,0 0 0,0 0 15,0 0-15,0 0 0,0 0 16,0 0-16,0 0 0,-4 24 16,4-24-16,0 0 15,0 0-15,0 0 0,0 0 16</inkml:trace>
  <inkml:trace contextRef="#ctx0" brushRef="#br0" timeOffset="73335.0777">11659 8241 0,'0'0'0,"0"0"0,0 0 0,0 0 16,-22 14-16,22-14 0,-23 13 0,23-13 16,-35 19-16,15-9 15,-1 1-15,-1 1 0,-1 0 16,-5 3-16,4 0 0,1 0 16,1 1-16,1-1 0,2-2 0,3 1 15,1 2-15,5-1 16,3-3-16,1 0 0,3-1 15,2-1-15,3-2 0,9 1 16,8 0 0,6-2-16,7-2 15,0 1-15,-1-1 0,-1-1 16,-3-3-16,3 0 0,-4 0 0,-4-1 16,-3-1-16,-2 0 15,-2-1-15,-3 1 0,-1-1 0,-3-2 16,-2-1-16,-4-4 0,-1-2 15,0 3-15,-1 0 0,0 2 16</inkml:trace>
  <inkml:trace contextRef="#ctx0" brushRef="#br0" timeOffset="73610.0507">11592 8372 0,'0'0'0,"0"0"15,0 0-15,0 0 16,0 0-16,-16 25 0,16-25 16,-14 25-16,14-25 0,-14 28 15,6-11-15,-1-1 0,-1-1 0,-2 2 16,-2 1 0,0 0-16,-1 0 0,2 0 0,1-1 15,-3 3-15,1 0 16,2-2-16,1-1 0,2 0 15,2-1-15,-1-2 0,1-3 0,3-1 16,2-1-16,2-3 0,1-3 0,0 0 16,0-1-16,0 1 15</inkml:trace>
  <inkml:trace contextRef="#ctx0" brushRef="#br0" timeOffset="73835.1756">12016 8722 0,'0'0'0,"0"0"16,0 0-16,0 0 0,0 0 0,0 0 15,0 0-15,0 0 16,0 0-16,0 0 0,0 0 16,-4 27-16,4-27 0,0 0 15,-12 26-15,12-26 0,-13 17 16,3-8-1,-2-1-15,2-1 16,1 0-16,1-2 0</inkml:trace>
  <inkml:trace contextRef="#ctx0" brushRef="#br0" timeOffset="74585.2175">13137 8124 0,'0'0'0,"0"0"16,0 0-16,0 0 0,0 0 0,0 0 16,0 0-16,0 0 0,0 0 15,0 0-15,2 25 0,-2-25 16,-4 22-16,4-22 0,-9 26 16,1-13-16,-1 0 0,-2 3 15,-2 0-15,0-1 0,0 0 0,-3 2 16,2-1-16,1 0 0,2-1 15,2 1-15,1-1 0,3-1 16,1 0-16,3-1 16,2-1-16,3 1 0,1-1 0,4 0 15,3 1-15,1-2 0,2-2 16,-1 2-16,-1 0 0,0 0 16,1 0-16,-2 1 0,-1-1 15,-1 0-15,-1 0 0,-2 1 16,-1 0-16,-3 0 0,-2 0 0,-2-2 15,-1 0-15,-2 0 0,-3-1 16,-4 0-16,-3 0 0,-3-3 16,-1-1-16,0-1 0,-2 0 15,-1-1-15,0 1 0,-1-3 16,-1-1-16,1-1 0,1-3 16,2 1-16,2-1 0,2-1 15,2-1-15,1-4 0,2-3 16,2-3-16,2-2 0,2 2 15,1 4-15,-1 1 16</inkml:trace>
  <inkml:trace contextRef="#ctx0" brushRef="#br0" timeOffset="74767.8404">13052 8266 0,'0'0'15,"0"0"1,0 0-16,0 0 15,41-13-15,-41 13 0,44-2 0,-20 2 16,3 2-16,0 1 0,3 1 16,6 4-16,0 1 0,-2 2 15,-2 1-15,-3-2 0,-4 0 16,1-1-16,-5-1 0,-3-2 16</inkml:trace>
  <inkml:trace contextRef="#ctx0" brushRef="#br0" timeOffset="74966.7511">13617 8609 0,'0'0'0,"0"0"0,0 0 16,0 0-16,0 0 0,0 0 16,0 0-16,0 0 0,-6 25 15,6-25-15,0 0 0,0 0 16,-9 26-16,9-26 0,0 0 15,0 0-15,-14 17 16,14-17-16,-7 6 0,5-4 0</inkml:trace>
  <inkml:trace contextRef="#ctx0" brushRef="#br0" timeOffset="75179.5132">14239 8575 0,'0'0'0,"0"0"15,0 0-15,0 0 0,0 0 0,0 0 16,0 0-16,0 0 16,0 0-16,0 0 0,0 0 15,0 0-15,31 1 0,-31-1 16,0 0-16,0 0 0</inkml:trace>
  <inkml:trace contextRef="#ctx0" brushRef="#br0" timeOffset="75356.781">14842 8587 0,'0'0'0,"0"0"0,0 0 16,0 0-16,0 0 0,0 0 15,0 0-15,22 3 16,-22-3-16,26 5 0,-26-5 0,26 3 16,-16-2-16,-2 0 15</inkml:trace>
  <inkml:trace contextRef="#ctx0" brushRef="#br0" timeOffset="75507.8722">15349 8609 0,'0'0'0,"0"0"0,0 0 16,0 0-16,0 0 0,0 0 16,0 0-16,0 0 15,0 0-15,27 12 0,-27-12 16,0 0-16</inkml:trace>
  <inkml:trace contextRef="#ctx0" brushRef="#br0" timeOffset="75662.4175">15648 8642 0,'0'0'0,"0"0"16,0 0-16,0 0 0,0 0 0,0 0 16,0 0-16,0 0 15,0 0-15,0 0 0,0 0 16,0 0-16,0 0 0,0 0 16,23 18-16,-23-18 0,0 0 15,0 0-15</inkml:trace>
  <inkml:trace contextRef="#ctx0" brushRef="#br0" timeOffset="76318.4263">16146 8442 0,'0'0'0,"0"0"16,0 0-16,0 0 0,0 0 0,17-16 16,-17 16-16,0 0 0,23-13 15,-11 10-15,5 2 0,0 0 16,2-1-16,2 4 16,2-1-16,-1 1 0,0 0 0,7 4 15,1 1-15,-1-1 0,-2 2 16,0 3-16,-2 4 0,-4-2 15,-3 0-15,-4 0 0,-3-2 16,-6 1-16,-5 2 16,-4 0-16,-3-2 0,-4 0 15,-3-2-15,-5 0 0,-4 0 0,-7 3 16,-1-2-16,-1-1 0,-2-2 16,-1 0-16,-1 1 15,3-1-15,3-2 0,-4 2 16,0 1-16,7-1 0,4-1 0,5 1 15,5 2 1,5-3-16,3 0 0,5 1 0,4 0 16,9 2-16,8-1 15,3 1-15,4 1 0,4-1 16,4-2-16,0 1 0,-2-2 16,1 0-16,2-1 15,-5-1-15,-5 0 0,4-3 16,-3-3-16,-6 1 0,-5 0 15,-3 0-15</inkml:trace>
  <inkml:trace contextRef="#ctx0" brushRef="#br0" timeOffset="76968.8355">16906 8477 0,'0'0'15,"0"0"-15,0 0 16,0 0-16,0 0 16,-4 25-16,4-25 0,-5 22 15,5-22-15,-7 29 0,1-13 16,1 0-16,0 0 15,-1 0-15,-1 2 0,0 1 16,2 0-16,0 0 0,1-2 16,-1-1-16,-2-3 0,0 1 15,2-3-15,1 0 0,3 1 0,0-4 16,0-3-16,0-1 0,0-2 16,1-2-16,0 0 0,3-1 15,-1-4-15,2-1 0,0-2 16,1-1-16,0 0 0,2-1 15,0 0-15,2 1 0,0 1 16,1 0-16,1-2 0,1-1 16,1 0-1,1 0-15,0 0 0,0 1 16,1 0-16,1-1 0,0 0 0,-3 4 16,0-1-16,-3 3 0,-2 1 15,-1 3 1,1 2-16,0 0 0,0 1 0,-1 3 15,1 4 1,-2 0 0,-3 4-16,0 2 0,2 2 15,-3-1-15,-1-2 0,0 5 16,0 0-16,0 0 0,0 0 16,0-3-16,2-1 0,-1-3 15,0-1-15,1-2 0,3-2 0,0-2 31,2 0-31,-1-1 0,-2 0 16,1 0-16</inkml:trace>
  <inkml:trace contextRef="#ctx0" brushRef="#br0" timeOffset="77601.408">17428 8333 0,'0'0'16,"0"0"-16,0 0 0,0 0 16,23-17-16,-13 11 15,3 1-15,1 0 0,3 2 16,-2 0-16,-1 0 0,-1 1 16,0 1-16,-1 1 0,-1 1 0,-2 1 15,0 3-15,-2-1 0,-2 2 16,-1 1-16,-1 2 0,-3-1 15,-1 2-15,-3 1 0,-1-1 16,-2 2-16,1 0 0,-3 5 16,0 0-16,0-2 0,-1 0 15,2-1-15,1 0 0,1-2 16,2 0-16,2 0 0,0 1 16,4 0-16,1 0 0,5-2 15,3 0-15,2 0 0,2-1 16,1 1-16,-2 0 15,-1-2-15,1-3 16,-5 0-16,-1 0 0,-2-1 0,-1-2 16,-1 0-16,-2 0 0,-2-3 15,-2 2-15,-1-2 0,0-1 16,-1 2-16,-2 0 0,-1 0 0,1 0 16,-2 2-16,-2 1 15,1 0-15,1 2 0,0 2 0,0 3 16,0 2-16,1 1 0,0 2 15,0 2-15,1 5 0,0-1 16,3 1-16,1 3 0,1-2 16,1-1-16,0 5 0,0 2 15,0 8-15,1-2 0,-1 1 16,0-2-16,-1 0 0,0-1 16,-2 0-16,-1-1 0,0 1 15,-2 0-15,-4 5 0,-1-2 16,-1-4-16,-1-4 0,-13 1 15,-8 0 1,8-6-16,5-6 16,5-3-16</inkml:trace>
  <inkml:trace contextRef="#ctx0" brushRef="#br0" timeOffset="78936.1958">6557 9558 0,'0'0'15,"0"0"-15,0 0 0,0 0 0,0 0 16,0 0 0,0 0-16,46 0 15,-17-2-15,3 2 16,3 2-16,-1-2 0,-4-2 0,11 4 15,2-1-15,-2 1 0,-2-1 16,11 2-16,-1 2 16,-6-1-16,-5 0 0,-4 1 15,-6 0 1,-4-2-16,-5 0 0,-4-1 0</inkml:trace>
  <inkml:trace contextRef="#ctx0" brushRef="#br0" timeOffset="79119.0282">6481 9770 0,'0'0'0,"0"0"0,0 0 16,0 0-16,27 8 0,-27-8 15,39 1-15,-10-1 0,3-1 16,8 2-1,5 1-15,7 0 16,9 1-16,9-1 16,-6-3-16,1 0 0,-12 0 0,-10 1 15</inkml:trace>
  <inkml:trace contextRef="#ctx0" brushRef="#br0" timeOffset="79568.3565">7499 9491 0,'0'0'0,"0"0"0,0 0 16,0 0-16,0 0 0,22-11 15,-22 11-15,34 0 0,-15 0 16,3 1-16,3-1 0,3 3 15,0 1-15,9 2 0,-2 2 16,-3-1-16,-4 0 0,-3 3 16,-3 0-16,-3 2 0,-4 0 0,-2 4 15,-4-1-15,-9 0 16,-6 2-16,-8 0 0,-3 1 16,-9 0-16,1-1 0,-5 0 0,-4 3 15,3-4-15,-1 1 0,-5 3 16,-5 1-16,8-2 0,4 0 15,7-5-15,5 1 0,5-1 16,3-3-16,3 0 0,3 0 16,4-1-16,4-3 0,12 0 15,8-3 1,12-1-16,9-5 0,-4 1 16,-4 1-16,7-2 0,1 0 0,-4-4 15,-4 1-15,5-2 16,0-5-1,-14 4-15,-7 3 0,-5 0 0</inkml:trace>
  <inkml:trace contextRef="#ctx0" brushRef="#br0" timeOffset="80154.9191">8242 9566 0,'0'0'15,"0"0"-15,0 0 0,0 0 0,0 0 16,0 0-16,0 0 0,0 0 16,0 32-16,0-32 0,-2 23 15,2-23-15,-4 36 0,1-17 16,-1 1-16,0-1 16,-1-1-16,-1 2 0,0 0 0,-3 3 15,0-2-15,1 1 0,1-1 0,-1-5 16,0 0-16,2-2 15,0-1-15,2-3 0,0-1 16,1-2-16,1-1 0,0-3 16,1-1-16,1-2 0,0 0 0,3-5 15,-3-1-15,2-1 0,2-2 16,2-2-16,2-2 0,2 0 16,1-1-16,-1-1 0,-1 3 15,6-4-15,1-2 0,-1 1 16,0 0-16,3 1 0,-3 0 15,2 0-15,-1 2 0,0 1 16,-2-1-16,-1 3 0,-1 1 16,-1 3-16,0 1 0,-1 2 15,0 1-15,-2 1 0,1 2 0,-1 4 16,-2 1-16,0 3 0,-1 0 16,1 2-16,-4 1 0,0 4 15,-2 1-15,0-1 0,0-2 0,-2 2 16,0 0-16,-2 0 15,-1 1-15,1-2 0,0 0 16,1-1-16,1-2 0,-1-1 16,2-2-16,-2 0 0,2-2 0,0-2 15,0-2-15,1-2 16,3-4-16,0 2 16,-2 0-16,2 0 15</inkml:trace>
  <inkml:trace contextRef="#ctx0" brushRef="#br0" timeOffset="80338.1737">8759 9792 0,'0'0'0,"0"0"16,0 0-16,33 0 0,-33 0 15,40-3-15,-19 2 0,3 1 16,4 4 0,1-2-16,3 3 0,6-1 15,-4 0-15,-3-1 0,-3-2 16,-5 0-16,-3-1 0,0-2 0,-3-3 15,-6 3-15,-1-1 16,-2 1-16</inkml:trace>
  <inkml:trace contextRef="#ctx0" brushRef="#br0" timeOffset="80651.7495">9448 9651 0,'0'0'0,"0"0"16,0 0-16,0 0 0,0 0 16,4 25-16,-4-25 15,0 32 1,0-32-16,-4 45 16,1-19-16,-1 5 0,-2-2 15,2 0-15,-1-1 0,0 7 16,-1 3-16,2-3 0,-1 0 15,1-4-15,1-2 0,-3 3 16,1 1 0,-1-2-1,2-2-15,-6-7 16,-5-1-16,3-6 0,2-1 0,2-2 0</inkml:trace>
  <inkml:trace contextRef="#ctx0" brushRef="#br0" timeOffset="81385.4186">5020 10349 0,'0'0'0,"0"0"15,0 0-15,0 0 0,0 0 0,-18-11 16,14 8-16,1 0 0,0 0 16,1 0-16,4 1 15,1-1-15,4 2 0,5-2 0,4 0 16,3 2-16,9-1 0,2 1 15,5-2-15,12 2 0,2-2 16,16-1-16,5 0 0,13-2 0,0 2 16,24 4-16,7-2 15,-6 2-15,-4-1 0,17 1 0,-3 1 16,38 1-16,-17-2 16,10 3-16,10-3 0,-29 1 15,-21 2-15,5 1 0,-1 3 0,23 0 16,18 3-16,-8-4 15,-6-1-15,-30 2 0,-19-3 0,19 5 16,15 3-16,1-4 16,3 0-16,1-2 0,-2-2 0,-23 2 15,-17 1-15,26 1 16,17 2 0,-2-2-16,-1-1 15,-32-3-15,-23 2 16,-28-5-16,-20-1 0,-10 0 15,-6 0-15,-6-1 0,-3 1 16,-7 1-16,-2 2 0,-17 0 16,-12-2-16,-6-1 0,-5 0 0,15 0 15,10 0 1,9 0-16</inkml:trace>
  <inkml:trace contextRef="#ctx0" brushRef="#br0" timeOffset="81969.7694">4828 10746 0,'0'0'0,"0"0"0,0 0 16,0 0-16,0 0 0,0 0 16,0 0-16,37-15 0,-15 11 0,7-2 15,5-2-15,9-1 16,7 1-16,25-3 0,11 0 15,9 0-15,-7 0 0,21-2 16,20 3-16,9 2 0,-11 0 0,65 1 16,-3 3-1,21 1-15,14 1 16,-50 4-16,-35 2 0,7 2 16,7-1-16,-14 2 0,-10 0 15,27 7-15,22 4 0,-5-4 16,-2-3-16,-33 0 0,-23-1 15,21 4-15,11 1 16,-17 3-16,-14-3 0,-10-2 0,-7-3 16,-13-5-16,-9-1 0,-6 2 15,-4-2-15,-13-1 0,-9 1 16,-9-4-16,-5 0 0,-5 0 16,-5-1-16,-4-2 0,-1 0 15,-7 0-15,-6 3 16,-3 0-16,-2 3 15,-7 0-15,-4 2 0,-3-2 16,-1 0-16,4-3 0,6 0 0,1 0 16</inkml:trace>
  <inkml:trace contextRef="#ctx0" brushRef="#br0" timeOffset="90984.6587">5346 11495 0,'0'0'0,"-19"0"0,-2 1 0,5-1 16,-1 0-16,-16 2 0,-5-1 16,-11 3-16,-2 1 0,-8 2 15,3 2-15,4 2 0,4 3 16,8 1-16,4-1 0,9-2 15,6 1-15,6-1 0,4 1 16,5 1-16,2-1 0,10 2 16,3 2-16,7 0 0,3-1 0,4 2 15,6 0-15,4 0 0,2-2 16,3 3-16,-2 1 0,10 4 16,8 5-1,1-1-15,-3-1 16,-7-2-16,-12-1 15,-4 0-15,-8-1 0,-6-2 0,-6-3 16,-7-2-16,-4-4 0,-6-4 16,-4 1-16,-10-2 0,-9-1 15,0-1-15,0 0 0,-8 0 16,-5 0-16,3 1 0,3-3 0,-13 0 16,-1-2-16,4 0 0,1-2 15,8-1-15,1-2 0,7-1 16,5 0-16,1 0 0,-1 0 15,11-1-15,3 0 0,6-4 16,5-2-16,1 4 0,0 2 0,0 1 16</inkml:trace>
  <inkml:trace contextRef="#ctx0" brushRef="#br0" timeOffset="91552.1224">5633 12158 0,'0'0'0,"0"0"0,0 0 16,-2 20-16,2-20 0,-7 20 15,1-7-15,0 2 0,-1 1 0,-4 2 16,0 0-1,-1 0-15,2 0 16,-4 3-16,3-2 0,1-2 0,-1-3 16,3 0-16,1-2 0,2-2 15,2-2-15,-1-2 0,1-2 0,3-4 16,0 0-16,0 0 0,1-3 16,1-2-16,2-1 15,-3 0-15,1-1 0,2-2 0,2-1 16,0 0-16,1-1 0,1 0 15,2-1-15,-3-1 0,2 3 16,2-2-16,3 1 0,-5-2 16,1 1-16,-1 1 0,0 0 15,-1 1-15,-2 3 0,0 2 16,-1 2-16,-1 2 0,-1 0 16,0 3-16,1 0 0,-1 2 15,0 1-15,-1 2 0,1 0 0,-1 1 16,0-1-16,-2 3 0,1-2 15,1 2-15,-2 1 0,0 0 16,0 0-16,0 0 0,0 0 16,0-1-16,0 0 15,0-1-15,0 0 0,0-2 16,0 0-16,0-4 0,0-3 16,4-1-16,-1-3 0,-1 0 15,0 1-15,1 0 0</inkml:trace>
  <inkml:trace contextRef="#ctx0" brushRef="#br0" timeOffset="91735.2362">6179 11998 0,'0'0'0,"0"0"0,28-4 15,-9 3-15,2 1 0,12 1 0,5 1 16,-1 1-16,1 1 0,6 0 15,-4-1-15,-4 2 0,-6-1 16,-4 1-16,-6-1 0,-2 0 16,-4-1-16,-3 0 0</inkml:trace>
  <inkml:trace contextRef="#ctx0" brushRef="#br0" timeOffset="91917.8094">6010 12226 0,'0'0'0,"0"0"16,0 0-16,37 7 0,-37-7 16,41 5-16,-12-4 0,3 0 15,1 2-15,12 2 0,3 1 16,9-2-16,-5 1 0,1-1 16,-1 1-16,-3-1 0,-10 1 0,-9-3 15</inkml:trace>
  <inkml:trace contextRef="#ctx0" brushRef="#br0" timeOffset="93768.193">5526 12173 0,'0'0'16,"0"0"-16,0 0 15,0 0-15,0 0 0,0 0 0,0 0 16,0 0-16,0 0 0,0 0 15,0 0-15,0 0 16,0 0-16,-5 28 0,5-28 16,-4 21-16,4-21 0,-7 24 15,2-11-15,-2 0 0,1 1 16,-3 1-16,1 1 0,0-1 16,1 2-16,0-1 0,2 1 0,-1 0 15,2 2-15,-5 2 0,1-1 16,0-2-16,2-1 15,0-1-15,2-2 0,0-2 0,1-1 16,0-2-16,0 0 0,-1-2 16,3-1-16,0-3 15,-1 0-15,2-3 0,0 0 0,-2-2 16,2-3-16,0-2 16,1-2-16,2-2 15,3-1-15,-3-1 0,1 2 0,2-3 16,0 0-16,1 0 0,2-1 15,1-3-15,3-1 0,-1 1 16,0 1-16,1 0 0,1 2 16,-2 1-16,-1 0 0,2 0 15,1 0-15,1 1 0,0 0 0,-2 2 16,1 0-16,-2 2 0,0 1 16,-3 0-16,1-2 15,0 5-15,-2 2 0,2-2 0,-2 1 16,0 0-16,-2 2 0,1 2 15,-1 1-15,-2 0 0,1-1 16,-1 3-16,-1-1 0,0 1 16,0 1-16,-2 1 0,0 2 15,0-2-15,0 1 0,-1 0 16,-1 2-16,0 0 0,0 2 0,-1 1 16,-2 0-16,1 1 15,-2 0-15,2 1 0,1 1 16,0-1-16,0-1 0,-1 0 0,1 1 15,1-1-15,-2 0 0,3 0 16,-2 0-16,2 0 16,2 1-16,-1-1 0,2 0 15,0-2-15,1-2 0,0 0 0,1-1 16,1-1-16,2 1 0,2-1 16,0-1-16,-1-1 0,1-2 15,-2 0-15,2-1 0,-2-1 16,1-2-16,0 0 0,-1-1 15,1-1-15,-1 1 0,0-3 0,-1 1 16,1-2-16,1 1 0,-2-1 16,-2-1-16,-2-1 0,-1-1 15,0-1-15,-2-1 0,0 2 16,0 1-16,0 2 0</inkml:trace>
  <inkml:trace contextRef="#ctx0" brushRef="#br0" timeOffset="94551.982">5496 12134 0,'0'0'16,"0"0"-16,0 0 0,0 0 15,0 0-15,0 0 0,0 0 0,0 0 16,0 0-16,0 0 0,1 27 16,-1-27-16,0 0 0,-4 23 15,4-23-15,-5 20 0,5-20 16,-9 24-16,3-9 15,0-1-15,2 0 0,-3 0 0,-3 2 16,5 0-16,-2 1 0,1 0 16,-1-1-16,2 0 0,-2 1 0,-2 2 15,2-3-15,2-2 0,1 0 16,-1-4-16,2-1 0,1 1 16,-1-3-16,3-3 15,0-4-15,0 0 0,3 1 0,0-4 16,1-1-16,5-3 15,0-2-15,2-1 0,0-1 16,0 1-16,-1-1 0,2-4 0,0 1 16,0-1-16,2 1 0,-2-2 15,-1 0-15,1-1 0,1 1 16,-1 0-16,0 1 0,1-1 16,-4 2-16,1-1 15,0 1-15,-1 2 0,0 2 16,-1 0-16,-2 1 0,0-1 15,-1 3-15,-1 0 16,0 3-16,-2 3 0,0 1 16,-2 0-16,3 0 0,-2 2 0,0 2 15,1 2-15,-2 1 0,0 3 16,0 1-16,0-1 0,-2 1 16,1 2-16,0 3 0,0 0 15,-2 0-15,1 5 0,0-2 16,0 1-16,1-3 0,1 2 15,0 1-15,0 0 0,0-1 0,3-1 16,-1 0-16,1-1 0,1 0 16,0-2-16,2 1 0,0-1 15,2-3-15,1 0 0,2-1 16,2-1-16,3 0 0,2-2 16,4-1-16,-2-2 15,-4 0-15,-3-2 0</inkml:trace>
  <inkml:trace contextRef="#ctx0" brushRef="#br0" timeOffset="95418.5212">7302 11785 0,'0'0'15,"0"0"-15,0 0 0,0 0 16,-5 25-16,5-25 0,-8 26 0,4-10 16,-1 1-16,-4 3 0,1 1 15,-2 1-15,0 0 0,-3 9 16,-1 0-16,2 0 0,1 2 0,-1 5 16,1 0-1,1-5-15,1 0 0,0-2 16,1-2-16,1 1 0,3-1 0,0-3 15,-1-2-15,0-4 0,2-3 16,1-2-16,1-2 0,0-3 16,0-1-16,-1-5 0,0-1 15,2-3-15,0 0 0,4-6 0,-1-1 16,0-1-16,0 0 0,1-4 16,1-3-16,-1 0 0,1-2 15,2-1-15,0-3 16,2-1-16,3-1 0,-3 0 0,0 1 15,4-7-15,4 1 16,-4 1-16,1 2 0,1 1 0,-1 3 16,0 0-16,0 2 0,0-1 15,0 2-15,2 1 0,1-1 16,-2 3-16,-1 4 16,-1 2-16,-1 2 0,2 0 15,-1 0-15,-1 4 0,-1 4 16,2 1-16,-2 0 0,-2 2 0,-1 2 15,1 1-15,2 1 0,-5 2 16,1 1-16,-2 2 0,-1 3 16,-2 0-16,-1 2 0,-1 0 15,-1 1-15,-1-1 0,-2 0 16,0 2-16,-1 1 16,-3 4-16,0 1 0,0-2 15,1 0-15,0-1 0,0 0 16,2-1-16,0-3 0,3 0 15,-1-1-15,0-1 0,2-3 16,-1-3-16,2-1 0,0-2 0,0-1 16,2 0-16,0-4 0,1-1 15,1-3-15,4-1 0,2-1 16,0-5-16,0 0 0,0-3 16,-1-1-16,-2 2 0,0 2 0,-1 1 15</inkml:trace>
  <inkml:trace contextRef="#ctx0" brushRef="#br0" timeOffset="95851.8949">7919 11642 0,'0'0'0,"0"0"16,0 0-16,0 0 0,0 0 0,20-11 15,-20 11-15,19-3 0,-7 3 16,-1 0-16,1 0 0,0 2 16,0-1-16,-1 3 0,0 0 15,-3 1-15,-1 0 0,1 2 16,-1 4-16,-3-4 0,-1 3 16,0-2-16,-3 4 0,-1-1 15,-3 1-15,-2 0 0,-3 0 16,0 1-16,0-1 0,-4 2 15,0 2-15,2-1 0,0 0 0,2-2 16,1 2 0,2-1-16,0 0 0,2-2 0,1-2 15,3 0-15,4-2 0,1 0 16,4-1-16,4-1 0,3 0 16,0-1-16,1 0 0,3 0 15,3-3-15,-1 0 0,0 1 0,0-3 16,-1 0-16,0-3 15,1-3-15,0 2 0,0-1 16,-3 1-16,-5 1 0,-1 0 16</inkml:trace>
  <inkml:trace contextRef="#ctx0" brushRef="#br0" timeOffset="96021.4469">8900 11885 0,'0'0'0,"0"0"16,0 0-16,20 7 16,-10-3-16,-1 1 0,1 0 0,-3-1 15,1 0-15,-3 1 0,-3 0 16,-1 0-16,-2-2 0,0 1 16,0-1-16,-1 0 0</inkml:trace>
  <inkml:trace contextRef="#ctx0" brushRef="#br0" timeOffset="96668.7264">4347 13114 0,'0'0'0,"0"0"0,0 0 16,29 0-16,-29 0 0,40-2 0,-11 0 16,3 1-16,6 0 0,16-1 15,5 0-15,17 1 0,-2 0 16,17 2-16,0 2 0,24 4 15,7 4 1,-4-2-16,-4 0 0,-2 2 16,-16 0-16,6-1 0,-33-5 0,-9 3 15,-6 2-15,-12-3 0,-9-3 16,-9-6-16,-6-7 0,-6 2 16,-6 2-16,-2 1 15,-1 1-15,-1 1 0</inkml:trace>
  <inkml:trace contextRef="#ctx0" brushRef="#br0" timeOffset="96918.5266">5365 13271 0,'0'0'0,"0"0"15,-11 18-15,6-8 0,0 1 0,-3 4 16,-2 4-16,-4 7 0,-2 1 15,0 2-15,-2 2 0,-3 8 16,3-1-16,-5 3 0,-2 3 16,3-2-16,0-3 0,-3 7 15,3-2-15,1-2 0,2-3 0,-2-2 16,-1 0-16,1-4 0,2-2 16,0 4-16,4-3 0,4-9 15,2-5-15,3-5 0</inkml:trace>
  <inkml:trace contextRef="#ctx0" brushRef="#br0" timeOffset="97952.1783">5646 13267 0,'0'0'0,"-4"-4"0,-2 2 16,1-1-16,-4 1 0,-2-1 15,-1 0-15,-4 0 0,2 0 0,-9 2 16,-4 1-16,0 0 0,-1 1 15,-5 5-15,-5 0 16,-1 2-16,-1 0 0,-10 5 0,1 2 16,0 3-16,1 2 0,-5 6 15,2 2-15,5-1 0,3-1 0,1 4 16,7 0-16,6 0 16,6 0-16,7-1 0,10 2 0,2-5 15,4-1-15,10 1 0,4 0 16,5-2-16,6-3 15,2-6-15,6-2 0,-2-2 0,0-2 16,11-2-16,4-3 0,-2-2 16,-1-1-16,4-4 0,0-3 15,-5 1-15,-2-1 0,3-4 16,2-3-16,-3 0 0,-5-2 0,-4-3 16,-1-2-16,-6 0 0,-5 1 15,-2-6 1,-3-5-16,-5-1 0,-3 0 15,-5 4-15,-1 6 0,-8-5 16,-3-3-16,-4 2 0,-3 3 16,-5 1-16,-1 4 0,-6-1 15,-7 2-15,-3 1 0,-3 0 16,-1 4-16,0 4 0,-2 4 16,-3 2-16,0 2 0,2 1 0,4 1 15,2 3-15,9 1 0,7 1 16,6-1-16,4-2 15,3-1-15</inkml:trace>
  <inkml:trace contextRef="#ctx0" brushRef="#br0" timeOffset="98872.0952">4169 11314 0,'0'0'0,"0"0"0,0 0 16,0 0-16,0 0 0,0 0 15,32-4-15,-32 4 0,36 0 0,-10 0 16,7 0-16,3-2 0,4-1 15,15-3-15,7 1 0,12 0 16,1 4-16,17 2 0,-3 5 16,-4-2-16,-4 0 0,11 1 15,-5 1-15,4 1 0,-13 0 0,23 9 16,-16 3-16,-21-8 16,-16-1-16,-15-3 0,-8-2 15,-6 1-15,-5-2 0,-6 0 0,-5-4 16,-3 0-16,-2 2 0,-2-4 15,-3 2-15,-2-4 0,-1 0 16,-5 1-16,-7 0 0,1-4 16,2-4-16,4 4 15,1 2-15,5-1 0</inkml:trace>
  <inkml:trace contextRef="#ctx0" brushRef="#br0" timeOffset="99084.9445">5114 11478 0,'0'0'16,"0"0"-16,0 0 0,-1 21 16,0-10-16,-1 5 0,1 2 0,-2 2 15,-3-1-15,-2 12 0,1 4 16,-1-3-16,-3 1 0,0 9 16,-1 3-16,-4-2 0,3-1 0,-6 8 15,0 1-15,0-2 16,1 0-16,2 1 0,1 1 15,-1 3-15,-1-7 0,5-11 0,3-9 16,3-8-16</inkml:trace>
  <inkml:trace contextRef="#ctx0" brushRef="#br0" timeOffset="100335.1671">6504 13224 0,'0'0'0,"0"0"0,0 0 15,0 0-15,0 0 0,0 0 16,0 0-16,0 0 0,0 0 0,24-8 15,-24 8-15,45-1 0,-14 0 16,7 1-16,6 1 16,11 3-16,2 0 0,18 1 15,4 1-15,6 0 0,-6 1 0,9 3 16,-3 2-16,-9 0 0,-7 0 16,-1 1-16,-9-2 0,-11-2 15,-9 1-15,-9 0 16,-5-3-16,-9-1 0,-5-1 0,-7-8 15,-6-4-15,0 3 0,1 1 16,1 0-16</inkml:trace>
  <inkml:trace contextRef="#ctx0" brushRef="#br0" timeOffset="100619.4581">7065 13415 0,'0'0'15,"-4"6"-15,-1 3 0,1 1 16,0 0-16,-4 7 0,-1 2 16,0 3-16,0 4 0,-2 5 15,-1 7-15,-1-2 0,-2-1 0,-4 10 16,-1 0-16,-2 11 16,-2 0-16,4 1 0,-1 1 15,3-9-15,3-4 0,-3 7 0,2-2 16,1-2-16,2 0 0,2-5 15,1-4-15,5-7 0,-1-3 16,3-1-16,1 1 16,0-11-16,1-4 0,0-3 0,1-2 15,0-4-15</inkml:trace>
  <inkml:trace contextRef="#ctx0" brushRef="#br0" timeOffset="101005.7149">7455 14179 0,'0'0'0,"0"0"16,0 0-16,-6 22 0,6-22 0,-7 22 16,2-6-16,-3 4 0,-3 1 15,-2 7-15,0-1 16,-1-2-16,1 0 0,1 0 15,-2 0-15,3-2 0,1-2 0,-1 4 16,2-3-16,5-1 16,4-3-16,8-7 0,4-4 15,3-7-15,2 0 0,1 0 0,-4 0 16,-1 0-16</inkml:trace>
  <inkml:trace contextRef="#ctx0" brushRef="#br0" timeOffset="101401.9855">7898 14242 0,'0'0'16,"0"0"-16,0 0 0,0 0 0,0 0 16,0 0-16,-23 9 0,23-9 15,0 0-15,-29 15 0,29-15 16,-18 17-16,11-5 15,0 1-15,2 0 0,1-1 0,1-1 16,3 0-16,3 0 0,4 0 16,5-1-16,2 0 15,3 1-15,3-4 0,-2 0 16,6 1-16,-3-1 0,1-4 16,0-3-16,-3 0 0,-2 0 15,-3-6-15,-2 0 0,0 0 16,-3-1-16,-1-3 0,-1-1 15,-3-2-15,0-1 0,-4 0 16,-2-2-16,-3 2 0,-3 1 0,-4-1 16,-3-2-16,-2 0 0,2 0 15,-6 1-15,-1-1 0,-4-7 16,3 2-16,3 2 0,5 5 16,3 2-16</inkml:trace>
  <inkml:trace contextRef="#ctx0" brushRef="#br0" timeOffset="101588.9061">8466 13946 0,'0'0'0,"11"1"0,6 1 16,3 1-16,3 2 0,11 2 16,2 1-16,9 3 0,0 0 15,-6-1-15,-5 1 0,0 0 16,-5-1-16,-7-2 0,-4-2 0,-7-2 15,-6-1-15,-1-2 16,-1 1-16,-1-1 0</inkml:trace>
  <inkml:trace contextRef="#ctx0" brushRef="#br0" timeOffset="101768.0129">8468 14281 0,'0'0'0,"0"0"0,0 0 0,24 13 15,-24-13-15,30 10 0,-8-2 16,2-1-16,3 0 0,11 1 16,4 2-16,0-3 0,1 0 0,10-3 15,1-1-15,-12-3 0,-7 1 16,-6 0-16</inkml:trace>
  <inkml:trace contextRef="#ctx0" brushRef="#br0" timeOffset="102068.6074">9414 14078 0,'0'0'0,"0"0"16,0 0-16,0 0 0,-8 26 0,4-14 15,-2 2-15,-1 3 0,-3 1 16,-2 4-16,-3 3 16,-1 5-16,0 0 0,2 1 15,2 1-15,-1 5 0,1-1 0,2 0 16,2-1-16,2-2 0,2-3 16,3-3-16,2 1 0,4-6 15,4-3-15,6-6 16,3-3-16,-3-2 0,-3-4 15,-2 2-15</inkml:trace>
  <inkml:trace contextRef="#ctx0" brushRef="#br0" timeOffset="102501.981">9771 14251 0,'0'0'16,"0"0"-16,0 0 0,0 0 0,0 0 16,0 0-16,-26 11 0,26-11 15,0 0-15,-31 25 0,31-25 16,-28 22-16,13-9 16,1 3-16,0 2 15,3-1-15,2 0 0,-1 6 0,1 1 16,3-3-16,4-2 0,4 1 15,4 2-15,3-3 0,3 1 0,1-2 16,1-2-16,1-2 0,-1-1 16,7-1-16,3-3 0,-5-2 15,0-3-15,-1-4 16,0-6-16,-1 1 0,-3 0 0,2-4 16,1-2-16,-4-3 0,-1-4 15,-3 0-15,-3-3 0,-3 3 16,-1-3-16,-4-1 0,-3-3 15,-3 0-15,-1-4 0,-3 1 16,-2-1-16,-1 1 0,2 1 0,0 2 16,3 4-16,2 5 15</inkml:trace>
  <inkml:trace contextRef="#ctx0" brushRef="#br0" timeOffset="102834.9185">10128 13900 0,'0'0'0,"0"0"0,0 0 15,28 8-15,-17-4 0,4 3 16,1 0-16,4 3 0,-1-1 16,-2 1-16,0 0 0,-3-1 15,-2 0-15,-2 0 0,-2 0 0,-4 1 16,-1 0-16,-3-1 0,-3-2 15,-2 2-15,-3-1 0,-2-1 16,-1 1-16,0-1 0,0-1 16,1 1-16,3 1 0,-1-1 15,2 1-15,2-1 0,1 1 16,2 2-16,2 0 0,5 0 0,5 0 16,4 1-16,3 1 0,4-1 15,4-2-15,0 3 0,3 1 16,0 1-16,-1 1 0,9-1 15,0-5-15,-7 0 0,-6-2 16,-4-2-16</inkml:trace>
  <inkml:trace contextRef="#ctx0" brushRef="#br0" timeOffset="103039.6576">11260 14462 0,'0'0'0,"0"0"0,0 0 15,0 0-15,17 18 0,-17-18 0,0 0 16,12 21-16,-11-13 0,-1-1 16,-1 0-16,0-1 0,0-1 0,-1 1 15</inkml:trace>
  <inkml:trace contextRef="#ctx0" brushRef="#br0" timeOffset="117561.5523">13176 18147 0,'0'0'0,"0"0"0,0 0 16,0 0-16,0 0 0,0 0 15,16 17-15,-16-17 0,0 0 16,0 0-16,0 0 0,0 0 16,0 0-16,-11 16 0,11-16 15,0 0-15,-27 1 0,27-1 16,0 0-16,-24-2 0</inkml:trace>
  <inkml:trace contextRef="#ctx0" brushRef="#br0" timeOffset="119372.9893">13163 18231 0,'0'0'0,"0"0"15,0 0 1,0 0-16,0 0 0,0 0 15,0 0-15,0 0 0,0 0 16,0 0-16,0 0 0,0 0 16,0 0-16,0 0 0,0 0 15,0 0-15,-13-19 0,13 19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2T02:37:13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15008 6295 0,'0'0'0,"8"-1"15,2-3-15,4 1 0,5 0 16,6-1-16,7 3 16,15-6-1,5 0-15,4 0 0,3 3 0,15-2 16,-1 5-16,21-2 15,4-1-15,-8 4 0,-5-3 32,13 2-32,9 2 0,-6 2 0,-8-3 0,30-3 0,-17 0 15,-17 2-15,-11-2 0,-4 6 16,-2 4-16,-8-4 0,-6-1 0,1-4 16,-1-4-16,-8 6 0,-6 0 15,-3 3-15,-4 1 0,-3-5 16,-2-2-16,-3 0 0,-2 3 15,-5 3-15,-3 1 0,-1-1 16,0 1-16,-8-1 0,1-2 0,0 2 16,1-3-16,-4 0 0,-3 3 15,-1-3-15</inkml:trace>
  <inkml:trace contextRef="#ctx0" brushRef="#br0" timeOffset="1251.7975">21008 6047 0,'0'0'0,"9"-3"16,2-1-16,3 1 0,1-1 0,11 0 16,8 1-16,2-1 0,4 1 15,14-1-15,3 4 0,0-3 16,1 3-16,18 0 15,5 3-15,5-1 0,-7 3 0,10-1 16,-1-1-16,-6 5 0,-6-1 16,30 1-16,-11-5 0,-9 0 15,-5 0-15,-6 5 0,-4 3 16,-12-5-16,-8-5 0,3 2 16,2-3-16,-8 0 0,-5 1 0,-5 1 15,-2-1-15,-8-5 0,-3-3 16,-4 3-16,-2 4 0,-1 0 15,-3 2-15,-8-4 16,0-1-16,-1 0 0,0 2 16,-8 2-16,-7 2 15,-1-3-15,-2 3 0,2-3 16,2 0-16,3 0 0</inkml:trace>
  <inkml:trace contextRef="#ctx0" brushRef="#br0" timeOffset="3499.5785">8854 6744 0,'0'0'0,"-12"-7"15,-10-4-15,-11-4 0,-3 0 0,-20-8 16,-9 1-16,-17-7 0,0-3 16,-30-3-16,-7-4 15,-19 3-15,2 3 0,-67-17 16,10 1-16,32 10 0,19 9 0,-7-1 16,-9 5-16,10 2 0,8 3 0,-12 2 15,-6-1-15,1 4 0,-1-2 16,-4 5-16,-3 3 0,-4 5 15,-3 1-15,-40 11 16,-26 7-16,-15-2 16,-9 3-16,47-4 0,33 1 15,11 7-15,10 7 0,4 5 16,5 1-16,0-4 0,-4-2 16,-1 16-16,-7 8 15,-35 15-15,-28 10 16,29 3-16,20 3 15,39-8-15,27-5 0,4 0 0,1-1 16,0 3-16,-1 0 16,7 17-16,3 8 15,22-10-15,13-6 0,19-17 16,13-10-16,11 1 0,4 1 16,11 1-16,4 6 0,7-11 15,3-5-15,10-8 16,4-2-16,5-7 0,4-6 0,15 7 15,14 7-15,-5-8 16,-2-3-16,24 1 0,17 2 16,13-6-16,7-4 15,-8-2-15,-7-3 0,3-3 16,4-1-16,1-1 0,4-2 0,6-5 16,8-3-16,-16 3 0,-8 3 15,21 2-15,16 2 16,-9-8-16,-1-5 0,15 4 15,12 2-15,12 2 0,9 2 0,7-7 16,3-2-16,-27 0 16,-21-1-16,14 1 0,10 0 15,2 0-15,2 3 0,23-5 16,15-2-16,10 0 0,3 2 16,-16-1-16,-12 0 0,-11-3 15,-4-2-15,-32-1 0,-17 1 16,25-6-16,21-4 0,-24 3 0,-19 0 15,10-2-15,5-1 16,-7 1-16,-4 0 0,19-8 16,14-4-16,-25 1 0,-16 1 15,-3-2-15,1-2 0,-18 5 16,-7 0-16,-6-4 0,-3-5 16,-17 5-16,-11 5 0,-10-7 15,-7-6-15,-6-1 0,-2-1 16,-10-4-16,-4-5 0,-11 9 15,-8 6-15,-9-5 0,-6-3 16,-5 0-16,-2 3 0,-12-7 16,-7-2-16,-25-14 15,-15-6-15,5 16 0,5 11 0,-5 6 16,-3 4-16,-10-1 0,-6-3 16,-19-1-16,-15-2 15,17 7-15,10 6 0,-26-2 0,-18 1 16,15 8-16,9 2 0,-16 8 15,-12 2-15,1 6 0,0 7 0,-10 2 16,-8 5-16,1 2 0,-1 1 16,-10 15-16,-9 5 15,6 11-15,5 5 0,54-14 0,38-13 16,22-4-16</inkml:trace>
  <inkml:trace contextRef="#ctx0" brushRef="#br0" timeOffset="5382.8633">1759 10614 0,'0'0'0,"13"7"0,2 0 16,4 0-16,7 3 0,11 1 16,5-3-16,8 2 0,4 0 15,12-1-15,-3 1 0,26 0 16,15-2-16,4 0 0,-10-2 16,64-2-16,23-4 15,-27-7-15,-18-2 0,-11-1 0,-8-1 16,-7-2-16,-5 1 0,18-8 15,13-1-15,-18-2 16,-15 2-16,1-7 0,3-2 16,-20-1-16,-11 2 0,-8 1 0,-2-1 15,-4-3-15,-2-4 0,-3-7 16,-3 0-16,-7-5 0,-4 0 16,-6-2-16,-4 0 0,-9 5 15,-7 3-15,-8-12 0,-4-8 16,-12 8-16,-6 4 0,-14-7 15,-9-2-15,-2 6 0,-2 6 16,-11 1-16,-9 0 0,-2-1 16,-1-3-16,-13 5 0,-7 4 15,-11 2-15,-8 1 0,-22-2 16,-18-1-16,-23 4 16,-16 6-1,-1 13-15,-4 10 16,45 7-16,30 4 0,2 6 0,-6 6 15,-19 7-15,-14 7 0,5 5 16,9 4-16,-25 15 16,-12 12-16,30 1 15,21-1-15,28-10 0,17-5 0,3 6 16,4 5-16,7 0 16,6 1-16,17 6 0,8 3 15,13-21-15,4-12 0,13 8 16,8 4-16,1-2 0,0-1 0,18 1 15,10 0-15,7 6 16,8-1-16,2-6 0,5-8 16,12 5-16,8 2 0,12 6 15,11 2-15,-14-4 0,-12-2 0,-23-13 16,-19-13-16,-10-5 0</inkml:trace>
  <inkml:trace contextRef="#ctx0" brushRef="#br0" timeOffset="16333.7414">7309 13934 0,'0'0'0,"0"0"15,-19-16-15,4 5 0,-4-2 0,-12-6 16,-5-1-16,-3-2 0,-1-1 16,-11-7-16,-3-2 0,-14-2 15,0 5-15,-5 0 16,-3-1-16,-9-1 0,6 4 0,-15-5 15,0 2-15,-37-9 0,10 5 16,-9-1-16,-7 0 16,23 9-16,17 8 0,-5-2 0,-9 2 15,10 0-15,3 0 0,0-1 16,-5 0-16,5 7 0,2 7 0,-5 4 16,-4 4-16,9-2 0,5-1 15,1 4-15,-1 6 0,-4-1 16,-1 0-16,-2 1 0,-4 2 15,6 1-15,6 1 0,-5-1 16,-5 2-16,11-5 0,8 0 0,-2 7 16,0 6-16,2 5 0,1 4 15,2-7-15,1-4 0,4 5 16,7 4-16,-12 13 16,-8 9-16,21-13 0,16-8 0,-5 4 15,-2 3-15,-2 0 0,2 0 16,0 0-16,1 0 0,1 8 15,1 3-15,-1 11 16,-4 6-16,9 0 0,5-3 16,6-15-16,6-11 0,0 11 15,-2 9-15,5-8 0,4-4 16,5 2-16,1 0 0,-1 5 16,0 2-16,3 2 0,6 2 15,7-5-15,5-2 0,-1 1 16,0-1-16,0-5 0,2 0 15,1 8-15,3 7 16,2-11-16,0-7 0,9-1 0,5-2 16,-1 6-16,-5 3 0,4 3 15,1 5-15,10-2 16,8-1-16,-7-8 0,-5-5 0,9 11 16,1 5-16,-4-9 15,-2-3-15,-3-6 0,0-2 16,1 4-16,0 2 0,18 9 15,10 7 1,6 0-16,1 0 0,-13-13 0,-10-8 16,5 1-16,1-1 0,5 0 15,5 0-15,0 2 0,3 3 16,-7-5-16,-5-2 0,15 4 16,7 1-16,-7-3 0,-6-3 15,9 2-15,6 2 16,-8-2-16,-4-1 0,0-4 0,2-2 15,2-5-15,3-4 0,5 8 16,3 5-16,1 4 0,0 1 0,7-2 16,5 0-16,-15-11 15,-13-7-15,10 1 0,8 2 16,11 1-16,5 2 0,1-5 16,-3-4-16,9-1 15,6 0-15,-21-1 0,-16-3 0,8 5 16,8 2-16,-4-2 0,-3-2 15,2 2-15,2 3 0,-2-8 16,-3-5-16,10 0 0,8-2 16,9 4-16,5 3 15,-9-6-15,-9-4 0,-1 1 16,-3 0-16,0 4 0,0 1 16,-2-3-16,-5-3 0,6-1 15,5 1-15,-3-4 0,-1-2 16,-12 0-16,-7 1 0,13-6 15,11-3-15,-7 1 0,-6 2 16,3-4-16,2-3 16,-10 1-16,-7 1 0,2-1 0,2 0 15,8-5-15,7-1 16,-2 1-16,-4 3 0,-17 0 0,-11 1 16,4-2-16,5-1 0,0-2 15,2 1-15,-1-6 0,0-3 16,3-2-16,6-2 0,4-5 15,3-4 1,-5-1-16,-5-1 16,-20 9-16,-11 4 0,9-9 0,7-5 15,-12 8-15,-9 6 0,4-4 16,0-5-16,0-8 0,-2-7 16,-2 4-16,-1 2 0,0-7 15,0-6 1,-10 7-16,-8 6 0,-4-6 0,-3-4 15,-2 10-15,0 7 0,-1-10 0,-1-5 16,-4-4-16,-3-2 16,-3-2-16,-1-2 0,-1 11 15,1 7-15,-6-1 0,-5-3 0,-4 2 16,-4 1-16,-1-8 0,-2-2 16,-9 0-16,-5 6 15,-2-8-15,-1-1 0,1 3 0,1 5 16,-4 2-16,0 3 0,1 6 15,2 5-15,-4-4 0,0-2 16,-2 3-16,2 4 0,-7-4 16,-6 0-16,-2 1 0,-2 2 0,-6-6 15,-6-3 1,-5 5-16,-4 1 0,-7-3 16,-3-4-16,4 7 15,4 2-15,15 9 0,9 6 0,-3 0 16,-5 1-16,-7-11 15,-8-4-15,17 7 0,11 4 16,-10 2-16,-6 3 0,13 2 16,9 1-16,-5-4 0,-3-2 15,-16-8 1,-12-4-16,9 1 0,7 1 16,11 9-16,9 8 0,13 3 15,13 1-15,2 3 0,-4 1 16,1 1-16,1 0 0,3 0 15,1-1-15,4 0 0,2 0 16,-1 5-16,-2 2 16,4 0-16,3 1 0,12 1 0,0 0 15,2 1-15,1-1 16,0 3-16,0 0 0,0-3 16,0 3-16,0 0 0,-3 3 15,0-2-15,0 2 0,1-1 16,-1 2-16,-2 0 0,-1 2 0,-2-1 15,-2-1-15,3 0 16,-2 1-16,2-3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2T02:38:07.3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15307 7347 0,'0'0'0,"0"0"16,0 0-16,0 0 16,0 0-16,-22 17 0,22-17 15,0 0-15</inkml:trace>
  <inkml:trace contextRef="#ctx0" brushRef="#br0" timeOffset="432.5609">11602 7151 0,'0'0'0,"0"0"0,0 0 0,0 0 16,0 0-16,0 0 0,0 0 15,0 0-15,0 0 0,0 0 16,0 0-16,0 0 0,0 0 15,0 0-15,0 0 16,0 0-16,24 4 0,-24-4 16,0 0-16,20 10 0</inkml:trace>
  <inkml:trace contextRef="#ctx0" brushRef="#br0" timeOffset="778.8973">14224 7158 0,'0'0'0,"0"0"16,0 0-16,0 0 0,0 0 15,0 0-15,0 0 0,0 0 16,9 21-16,-9-21 0,-4 18 0,4-18 15,0 0-15,-7 22 0</inkml:trace>
  <inkml:trace contextRef="#ctx0" brushRef="#br0" timeOffset="2323.8087">12703 5283 0,'0'0'15,"0"0"-15,0 0 16,0 0-16,0 0 0,0 0 0,15-12 16,-15 12-1,0 0-15,0 0 0,20 15 16,-20-15-16,5 27 0,-5-27 15,-2 36 1,-6-15-16,-4 6 0,0-2 16,0 1-16,-3 0 15,-4 1-15,-3 2 0,1-1 0,-3 1 16,0-1-16,5-3 16,1-5-16,2-2 0,3-2 0,2-4 15,2-2-15,4-4 16,0 0-16,3-1 0,1-3 15,1-2-15,2 3 0,2-1 16,-1-4-16,5-1 16,4-2-16,2 1 0,3-5 15,-1 2-15,2 0 16,6 1-16,3 1 16,-2 0-16,0 1 15,0 4-15,-1 4 0,-3 1 16,-4-2-16,0 5 0,0 1 15,-2 0-15,-1 3 0,-3 0 16,-2 3-16,-2-1 0,-3 2 16,-3-1-16,-1 3 0,-2-1 15,0-5-15,-3 3 0,-1 1 16,-1-2-16,1 1 0,-3 0 0,-2 0 16,-2-3-16,-2 0 0,-5 1 15,-2 0-15,6-4 16,0-2-16,-2 1 0,-1 0 15,-1-3-15,-1-1 0,0-4 16,-1-4-16,7-1 0,1 0 0,0-9 16,1-3-16,2 3 0,2 5 15,1-2-15</inkml:trace>
  <inkml:trace contextRef="#ctx0" brushRef="#br0" timeOffset="2526.0512">12632 5504 0,'0'0'0,"0"0"16,0 0-16,20-17 0,-9 9 15,4 1-15,3 0 0,4 1 16,4 1-16,11-1 0,0 2 16,1 2-16,-2 2 0,7 2 0,-1 3 15,-4-1-15,-3 0 0,-6-1 16,-6-1-16,-5 1 0</inkml:trace>
  <inkml:trace contextRef="#ctx0" brushRef="#br0" timeOffset="3223.3799">13459 5626 0,'0'0'0,"0"0"0,1-25 15,-1 25-15,1-22 0,-1 12 16,0-4-1,-2 3-15,-1 0 16,-2 1-16,0 1 0,-3 1 0,-3 3 0,-2-1 16,-3 3-16,0 3 15,-1 2-15,0 2 0,-2 2 16,-8 4-16,-1 3 0,2 2 16,3 1-16,0 2 0,0 5 15,-4 2-15,3 0 0,3-3 16,4-1-16,2-1 0,4 1 15,4-3-15,1 3 0,2-6 16,1-1-16,2-3 0,1-1 16,2-1-16,3-3 0,2 1 0,1-3 15,0-1-15,0 0 0,1-3 16,1 0-16,3-3 0,2-1 16,4-3-16,2-2 0,-1 0 15,-3 2-15,1-3 0,1 2 16,0-2-16,0-1 0,3-3 15,-3-3-15,-6 5 0,-2 0 0,3-1 16,-2-1-16,-3 3 0,-3 2 16,0 0-16,-2 2 15,1 0-15,-2 2 0,-1 1 0,0 0 16,-2 4-16,2-2 0,-2 2 16,-3 5-16,1 0 0,0 0 15,-3 4-15,-1 2 0,-1 1 16,2-1-1,-2 3-15,0 5 16,1 1-16,0-2 0,2 4 16,1-1-16,4 0 0,3-2 0,2-2 15,0-6-15,0 0 0,-2-4 0,-1 0 16</inkml:trace>
  <inkml:trace contextRef="#ctx0" brushRef="#br0" timeOffset="3685.0105">13858 5780 0,'0'0'0,"0"0"16,0 0-1,0 0-15,-25 4 0,25-4 0,0 0 0,-34 17 16,34-17-16,-36 18 15,17-8-15,-2 5 0,-1 0 16,-1 2-16,1 4 0,-5 1 16,1 3-16,4-2 0,1-2 0,1 3 15,3-3-15,4-2 0,3-2 16,2-3-16,3 1 0,2-5 16,3 1-16,4-4 0,2-3 15,2 3-15,1-4 0,2 1 16,2-1-16,-1-3 0,0-3 0,2 2 15,0-2-15,1 0 16,3-1-16,0-3 0,-1 3 16,-1-3-16,-4 0 15,-1-2-15,-2 3 0,-3-1 16,0 0-16,-3 0 0,-3 0 16,-6 0-16,-7 0 15,-1 0-15,-1 3 0,-6 1 0,-6 2 16,-1 1-1,-3 1-15,5-1 16,4 0-16,3 0 0</inkml:trace>
  <inkml:trace contextRef="#ctx0" brushRef="#br0" timeOffset="4791.613">6835 7490 0,'0'0'0,"0"0"0,0 0 15,0 0-15,0 0 0,0 0 16,0 0-16,0 0 0,0 0 0,0 0 16,0 0-16,0 0 0,19-20 15,-19 20-15,30-7 0,-6 5 16,1 1-16,5-1 16,4 2-16,4 0 15,5 0-15,17 3 0,3-1 16,17 0-16,2 0 0,-8 2 15,-6-1-15,15-1 0,11-1 16,-15-2-16,-11-1 0,11 0 16,-2 1-16,-6-1 0,-5 2 0,34-2 15,-5 2 1,-17 0-16,-11 0 0,-13 4 0,-5 2 16,-14-6-16,-8-3 0,1 4 15,3 1-15,-5 1 0,-3-1 0,-4 5 16,-4 4-16,-9-6 15,-1 1-15,-2-2 0,0-2 16,-1 0-16</inkml:trace>
  <inkml:trace contextRef="#ctx0" brushRef="#br0" timeOffset="7374.0597">20924 5242 0,'0'0'0,"0"0"16,22-6-16,-8 3 0,1 0 15,6 1-15,6 0 0,4 0 16,4-1-16,9 1 0,-1 0 16,18 1-16,5 0 0,-1 0 0,-1-4 15,20 3-15,5-1 16,10 3-16,-5 0 0,24 1 15,4 1-15,36-1 0,-22 0 16,12-1-16,9 1 0,-21 1 16,-15 1-16,-6-3 0,-4 0 15,-6 2-15,-5-1 0,25 5 16,16 0-16,-26 1 0,-17-4 0,6 3 16,4 1-16,4 0 0,4 2 15,-1-1-15,-2-1 0,-3-1 16,-1 1-16,4-4 0,6-3 15,-3 3-15,-2 1 0,-2 1 16,-1 2-16,22-3 16,13 1-16,-29-1 0,-20-1 15,9-2-15,6-1 0,-14-1 16,-9-1-16,15 4 16,9 4-16,-2 0 0,-2 1 15,-3-3-15,-4 0 0,-14-3 0,-10 0 16,2 4-16,2 5 0,-1 1 15,1 1-15,3-2 0,3-2 16,-13-2-16,-9-4 0,3 6 16,1 2-16,-17-3 0,-11-1 0,5-10 15,4-4-15,-7 8 0,-4 6 16,2-8-16,2-3 16,-7 6-16,-3 5 0,-1-3 15,1-1-15,-3-5 0,-2-1 0,-5 4 16,-5 0-16,-1 2 0,0-1 15,-2-1-15,1 0 0,-5-1 16,-3-1-16,-6 2 16,1-2-16,-1 4 0,-3-2 0,0 0 15,-4-3-15,1 1 0,-2 0 0,-4 0 16,-2 1-16,-3-3 16,-1-5-16,2 3 15,3 1-15,1 0 0</inkml:trace>
  <inkml:trace contextRef="#ctx0" brushRef="#br0" timeOffset="8974.3659">2799 7183 0,'0'0'0,"0"0"0,0 0 15,0 0-15,0 0 0,0 0 16,0 0-16,0 0 0,0 0 16,0 0-16,0 0 0,0 0 0,0 0 15,18 10-15,-18-10 16,29 3-16,-29-3 0,39 3 0,-12 1 16,2-3-16,3 0 0,12-1 15,2-4-15,3 2 0,2-3 16,15 1-16,2-3 0,9 0 15,-4 0-15,2 3 0,-2 3 16,10-2-16,-4-1 0,9 1 16,-3 0-16,-2-2 0,-2-1 15,9 2-15,7-2 16,38-5-16,-11 3 0,-25 1 0,-15 0 16,-7 4-16,-2-1 0,-15 3 15,-10-1-15,2-2 0,2-1 16,-2 1-16,-3 2 0,-2-1 15,-1 1-15,-7-3 0,-5 1 16,-1 1-16,-1 3 0,-6 0 0,-5 3 16,-5-4-16,-2-1 15,-4 2-15,-2 3 0,-5 1 0,2 2 16,-2-2-16,0 0 0,-1-2 16</inkml:trace>
  <inkml:trace contextRef="#ctx0" brushRef="#br0" timeOffset="11973.8532">4952 9817 0,'0'0'0,"0"0"0,0 0 15,0 0-15,0 0 0,0 0 16,0 0-16,-25 22 0,25-22 0,-18 25 16,6-6-16,-3 2 0,-2 5 15,-4 5-15,-1 4 16,-4 8-16,2-3 0,-6 10 0,1 2 16,5-2-16,1-7 15,7 0-15,7 0 16,4-7-16,4-4 15,4 0-15,0-4 0,2-12 0,-1-3 16,1-3-16,0-3 16,1-3-16,0-3 0,-2-9 15,-1-6-15,-3 1 16,1 4-16,1 2 16</inkml:trace>
  <inkml:trace contextRef="#ctx0" brushRef="#br0" timeOffset="12974.0289">4304 10138 0,'0'0'0,"0"0"16,0 0-16,0 0 0,33-7 16,-33 7-16,45 0 0,-17-2 0,2 1 15,10 1-15,5 1 16,-1 1-16,3 0 0,10 3 15,3-1-15,-6 0 0,-4-1 0,7-1 16,-2 0-16,-5 1 0,-4-1 16,4-3-16,-4 0 0,-5-2 15,-4-1-15,-5-1 0,-6 1 16,-8 0-16,-4-1 0,-2 2 16,-3-1-16,-3 0 0,-1-2 15,-3 2-15,1 0 0,-5-2 0,1 2 16,-8 0-16,-1-1 0,-3 3 15,-3 0-15,-1 2 16,-4 2-16,-1 3 0,-3 1 0,-5 4 16,-2 1-16,4-2 0,3 1 15,1 3-15,2 2 0,3 0 16,-2-2-16,5 2 0,5 2 16,2-3-16,6-3 0,3 1 15,1 1-15,5-4 0,2-2 0,3-1 16,4-3-16,4-2 0,0-4 15,3-1-15,2 0 0,-2-4 16,-1-1-16,1 0 0,3 2 16,0-4-16,1 1 0,-4-1 15,-2-5-15,-3 3 0,-3 3 16,-2 0-16,-2 2 0,-2 1 16,-1 3-16,-3 1 0,1-1 15,-3 2-15,-2 2 0,0 0 16,-2 2-16,0 2 0,-1 3 15,-1 0-15,-3 1 0,1 5 16,-1-1 0,5-2-16,0 1 0,1-1 15,1 1-15,0 0 0,0 0 16,3-3-16,-1-2 0,2-3 16,0-1-16,3-2 0,1-2 15,1-1-15,2-3 16,4 1-16,-2 1 0,6-5 0,-3 0 15,1-1-15,-2 1 0,-1 2 16,0-2-16,-2 3 0,0-1 0,-1 3 31,-1 3-31,-2 1 16,-2 5-16,-5 1 0,1-3 16,-2 2-16,-2 3 0,1-2 15,-3 1-15,0-1 0,2 1 16,0-1-16,2-1 0,-2 0 15,1-2-15,2 1 16,1-1-16,1 0 0,2-3 0,2 0 16,5-3-16,2-1 15,-1 0-15,3-3 0,0 2 16,-1 0-16,1 2 0,-3-1 16,-2 0-16,2 1 0,-3 2 15,-2-2-15,0 3 0,-4 0 16,2 3-16,-2-2 0,-1 2 0,0 1 15,-1 3-15,-2 0 16,0 3-16,-2 1 0,-1 0 16,1 1-16,-1 1 0,1-1 15,0 4-15,0-5 0,-1-2 0,1 0 16,1 1-16,-3-5 0</inkml:trace>
  <inkml:trace contextRef="#ctx0" brushRef="#br0" timeOffset="13307.0697">6501 9720 0,'0'0'15,"0"0"-15,0 0 0,0 0 16,0 0-16,0 0 0,0 0 0,-27 15 16,27-15-16,-31 19 15,15-3-15,-3 1 0,-1 3 0,-1 2 16,-2 2-16,-5 11 0,3 2 16,0 2-16,3 2 0,0 7 15,0-4-15,2 10 0,5-2 16,5-4-16,4-3 0,6 1 15,3-3-15,3-4 0,4-3 0,7 3 16,5-3-16,-5-10 0,-4-6 16,-5-5-16</inkml:trace>
  <inkml:trace contextRef="#ctx0" brushRef="#br0" timeOffset="13840.94">6941 10349 0,'0'0'0,"0"0"0,7-18 0,-3 4 16,-1 0-16,-1-4 0,3 0 15,0-7-15,2 0 0,-4 0 16,0 0-16,-3-3 16,-1 2-16,-1 2 0,-1 3 0,-8-1 15,-4 5 1,-1 7-16,-2 1 0,-5 7 15,-1 6-15,-2 5 0,0 3 0,-2 4 16,1-2-16,4 2 0,1 1 16,0 5-16,-1 2 0,5-2 15,2-1-15,4 0 0,2 1 16,5-1-16,1 1 0,6-8 16,2 0-16,1 0 0,2-3 15,3-2-15,3 0 0,5-5 16,4-3-16,-1-1 0,-1-1 15,1-6-15,1-3 16,1-1-16,1 0 0,-2 0 16,-1-2-16,-2 4 0,-3-2 15,-2 4-15,-3 0 0,-4 3 16,0-2-16,-3 2 0,1 2 16,-3 1-16,-2 1 0,0 0 0,-2 4 15,-3 2-15,-1 1 0,-2 2 16,-1 0-16,-1 2 0,0 3 15,-1 0-15,0 1 0,1-3 16,2 1-16,-1 1 0,1 1 16,1-2-16,2-2 0,1-4 15,1-3-15,1 1 0,0-2 0,0 0 16</inkml:trace>
  <inkml:trace contextRef="#ctx0" brushRef="#br0" timeOffset="14173.5091">7119 10243 0,'0'0'15,"0"0"-15,0 0 0,0 0 16,0 0-16,38 0 0,-38 0 16,38 6-16,-17-2 15,0-1-15,0 2 0,-2 1 16,1 1-16,-1 0 0,-3 1 0,3 2 15,-4 1-15,-3 0 0,-2 0 16,-3 3-16,-4-4 16,-3 2-16,-1 1 0,-5 2 0,-2-1 15,-2 0-15,-2 1 16,-1 2-16,-3-2 0,3-1 0,1 0 16,-1-3-16,-1 0 0,2 0 15,0-1-15,1 1 16,2-1-1,1-2-15,5 2 0,1-6 16,2-4-16,0 3 0,0-3 16,0 2-16</inkml:trace>
  <inkml:trace contextRef="#ctx0" brushRef="#br0" timeOffset="14823.9832">7660 10276 0,'0'0'0,"0"0"0,0 0 16,45 0-16,-16 2 15,-1-1-15,2 1 0,13 2 0,3 3 16,-3 0-16,-3-3 0,7 3 15,-1 0-15,-8-3 16,-6-1-16,0-2 0,-9-2 0,-7-3 16,-3-3-16,-2 4 0,-2-1 15,-1 1-15</inkml:trace>
  <inkml:trace contextRef="#ctx0" brushRef="#br0" timeOffset="15025.0301">8050 10181 0,'0'0'0,"0"0"16,0 0-16,0 0 0,-9 27 0,9-27 15,-12 30-15,4-12 16,2 0-16,-2 5 0,0 2 16,1 2-16,-1 2 0,-1 0 15,4-4 1,-2-3-16</inkml:trace>
  <inkml:trace contextRef="#ctx0" brushRef="#br0" timeOffset="15573.8105">8915 10201 0,'0'0'16,"0"0"-16,0 0 0,0 0 16,6-23-16,-6 23 0,1-11 15,-1 7-15,0-3 0,-3 2 0,-3 3 16,-1-2-16,-4 2 0,-4 2 16,-1 2-16,-2 2 0,-1 3 15,-2 4-15,-1 0 16,-4 3-16,3 0 0,2 4 0,2 0 15,3 0-15,2 0 0,1 1 16,2 1-16,4-9 0,3 1 0,1-1 16,3-2-1,5-1-15,6 1 0,3-5 16,0 0-16,1-4 16,2 0-16,0-4 0,2 0 0,1-5 15,1-2-15,-1 0 16,0-3-16,-3 2 0,0-2 0,-4 4 15,-2-1-15,-2 4 16,-2-1-16,-3 2 0,-2 3 16,-1 2-16,-1 1 0,-2-4 15,-2 8-15,-2-1 0,0 4 16,-2 1-16,0 3 0,-2 1 16,-1 1-16,1 2 0,0 1 15,2-4-15,0 1 0,1-1 16,1 3-16,0 1 0,2-1 0,1 0 15,3 2-15,2-3 0,1-3 16,6 0-16,3-1 0,0-5 16,1-2-16,-2 0 0,-2 1 15,-1-1-15</inkml:trace>
  <inkml:trace contextRef="#ctx0" brushRef="#br0" timeOffset="15857.8399">9206 10442 0,'0'0'0,"0"0"0,0 0 16,0 0-16,0 0 0,0 0 16,0 0-16,0 0 15,0 0-15,-10 29 16,10-29-16,-11 28 0,5-14 16,1 1-16,0-1 0,1 3 0,1 1 15,-1 0-15,1-3 0,0 3 16,-1 0-16,0 3 0,0 0 15,-2-2-15,-1-2 0,1-2 16,0-1-16,0 0 0,-2 0 16,0-4-16,2-2 0,-5-1 15,-5 0-15,0-6 0,-3-1 0,-3-4 16,-4-6-16,4-2 16,4-1-16,0 1 0,4 2 0,2 3 15</inkml:trace>
  <inkml:trace contextRef="#ctx0" brushRef="#br0" timeOffset="16007.4766">9326 10557 0,'0'0'0,"0"0"0,25 0 16,-9 0-16,0 0 0,5-1 0,1-2 15,-3-1-15,-4 2 0,-1 1 16</inkml:trace>
  <inkml:trace contextRef="#ctx0" brushRef="#br0" timeOffset="16374.6167">9739 9933 0,'0'0'0,"0"0"0,0 0 0,0 0 15,29 16-15,-29-16 0,25 22 16,-11-6-16,-2 2 0,0 5 16,0 5-16,-2-3 0,-1 2 15,1 10-15,-3 3 0,-1 8 16,-5 0-16,-2-3 15,-3 0-15,-2-8 0,-1-3 0,-4 5 16,-2-2-16,-1-2 0,1-2 16,-2-6-16,2-4 0,2-3 15,1-5-15,2-1 0,2-3 16,0-3-16,1-2 0,1-6 16,2-7-16,1 3 0,0 1 0,0 0 15</inkml:trace>
  <inkml:trace contextRef="#ctx0" brushRef="#br0" timeOffset="16525.7546">10121 10224 0,'0'0'0,"0"0"0,22-4 16,-5 1-16,2 1 0,10 4 15,6 1 1,11 5-16,-1 0 0,-7 1 15,-6-4-15,-4 1 0</inkml:trace>
  <inkml:trace contextRef="#ctx0" brushRef="#br0" timeOffset="16724.0474">10168 10438 0,'0'0'0,"0"0"0,0 0 15,37 0-15,-13 1 16,3 2-16,0-3 0,3 0 16,2 0-16,8 0 0,-2 0 0,12-7 15,0-1 1,-9 1-16,-8 0 0,-5 1 16</inkml:trace>
  <inkml:trace contextRef="#ctx0" brushRef="#br0" timeOffset="16957.2219">11027 9913 0,'0'0'0,"0"0"16,0 0-16,0 0 0,0 0 15,6 30-15,-6-30 0,0 40 16,-1-15-16,0 2 15,-1 6-15,-1 0 0,1 1 0,-4 19 16,-6 8 0,-8 21-16,-6 7 0,4-13 15,2-9-15,2-5 0,1-6 16,5-13-16</inkml:trace>
  <inkml:trace contextRef="#ctx0" brushRef="#br0" timeOffset="17993.9417">6223 11797 0,'0'0'0,"1"-7"15,1-2-15,-1 0 0,0 0 0,-1-7 16,0-4-16,-1 1 16,-1 0-16,-4 0 0,-1 0 15,-2 2-15,0 0 0,-4 3 16,-5 3-16,-3 0 0,-3 6 0,-7 3 15,-1 5-15,0 1 0,0 4 16,1 2-16,3 5 0,1 2 16,1 3-16,-3 3 0,3 2 15,7 0-15,7 0 0,7 0 16,9 0-16,0 0 0,6-4 16,4-3-16,5 0 0,3-5 15,0-2-15,3-2 0,2-1 16,4-1-16,4-3 0,0-2 15,0-4-15,-1-2 16,1-5-16,-4 2 0,-6 0 16,-3-3-16,0-1 0,-5-3 15,-3-2-15,-3-1 0,-1 0 16,-2 2-16,-3 3 0,0 2 16,-4 0-16,1 3 0,-2 1 15,-3 4-15,-2 2 0,0 2 16,-1 1-16,-3 4 15,-6 3-15,1 6 16,-2 3-16,1-1 0,2 1 0,-3 5 16,0 6-1,-2 1-15,-1 0 16,1 1-16,1-4 0,7-7 16,1-6-16,3-3 0,2-2 15,-1-2-15</inkml:trace>
  <inkml:trace contextRef="#ctx0" brushRef="#br0" timeOffset="18340.6147">6340 11890 0,'0'0'0,"0"0"0,0 0 15,0 0-15,0 0 0,0 0 0,34 4 16,-34-4-16,35 8 0,-14-4 15,-1 1-15,1-1 0,1 2 16,-2 1-16,-1 1 16,-3 3-16,0 3 0,-1 4 15,-3 1-15,-5 2 16,-4 4-16,-5 0 0,-3-1 16,-6 1-16,-5 1 0,-4 4 0,-2-3 15,-7 1-15,-3 0 16,2-2-16,4-1 0,-9 3 0,2-2 15,4-6-15,4-3 0,3-5 16,2-1-16,5-7 0,4-4 16,8-7-16,4-9 0,5-4 15,2-5-15,-1 5 0,0 3 16,-4 3-16</inkml:trace>
  <inkml:trace contextRef="#ctx0" brushRef="#br0" timeOffset="18525.9849">6871 11867 0,'0'0'15,"0"0"-15,33 5 0,-7-3 16,3 3-16,17 1 0,3-1 16,1 1-16,1 0 0,5 0 15,-9-1-15,4 0 16,-4-2-16,-6-2 0,-7-2 0,-6 1 15,-7-1-15,-5 0 0</inkml:trace>
  <inkml:trace contextRef="#ctx0" brushRef="#br0" timeOffset="18744.6774">7248 11754 0,'0'0'0,"0"0"0,0 0 16,-12 29-16,4-9 0,1 0 0,0 2 16,-3 3-16,-1 4 15,-2 10-15,0 1 0,2 0 0,1 0 16,2 3-16,4-3 0,0-4 16,1-7-1,1-7-15</inkml:trace>
  <inkml:trace contextRef="#ctx0" brushRef="#br0" timeOffset="19243.7181">8139 11876 0,'0'0'15,"0"0"-15,0 0 0,6-20 16,-6 20-16,0 0 0,0-29 15,-2 19-15,-3 2 0,-1 0 16,-2-1-16,-3 5 0,-3 0 0,-2 3 16,-5 2-1,-1 7-15,-1 3 16,-8 3-16,2 4 0,4-2 0,2 2 16,-1 3-16,4-1 0,4 1 15,4-1-15,3-1 0,3-2 0,4-1 16,3-1-16,2-2 0,2-2 15,6-3-15,4-1 0,-1-1 16,2-3-16,-2-4 0,1-3 16,2 0-16,1-2 0,5-5 15,2-3-15,-4 1 0,-3-1 16,-3 1-16,-2-1 0,-3 1 16,0 0-16,-2 0 0,-1 0 15,-3 3-15,-1 3 0,-1 1 16,0 2-16,-2 0 0,0 0 0,-2 3 15,-2 2-15,-1 4 0,-3 1 16,0 3-16,-3 1 16,3-1-16,0 3 0,1 1 0,0 2 15,1 1-15,-3 2 0,3-1 16,4-1-16,1 0 0,2 2 16,2-6-16,4-4 0,0-1 15,-4 0-15,0-3 0</inkml:trace>
  <inkml:trace contextRef="#ctx0" brushRef="#br0" timeOffset="19608.1531">8476 12044 0,'0'0'15,"0"0"-15,0 0 0,0 0 16,0 0-16,-10 31 0,10-31 15,-7 28-15,4-13 0,1 2 0,-1 0 16,1 0-16,0 2 0,0 1 16,1 2-16,0 1 15,-1 0-15,1 7 0,1-1 0,-2-3 16,1-1-16,-1-1 0,0-1 16,-1-2-16,1-1 0,-1-4 15,-1-2-15,-2-1 0,1-2 0,-3 0 16,-1-1-16,-3-3 15,2-2-15,-6-5 0,0-5 16,-2-2-16,0-4 0,-5-5 0,-2-5 16,-1-4-16,0 2 0,5-3 15,7-1-15,5 2 0,1 4 16,3 3-16,1 4 0,0 2 16</inkml:trace>
  <inkml:trace contextRef="#ctx0" brushRef="#br0" timeOffset="19724.0735">8611 12142 0,'0'0'16,"0"0"-16,23-1 0,-7 1 16,0 1-16,7-1 0,2 1 15,5-3-15,-2-1 0,-6 0 16,-2 0-16,-3 1 0</inkml:trace>
  <inkml:trace contextRef="#ctx0" brushRef="#br0" timeOffset="19924.2638">9202 11803 0,'0'0'0,"0"0"0,0 0 15,41 0-15,-20 1 0,3 3 16,4 4-16,6 0 0,-1 1 0,5 3 15,-5 0-15,0 1 16,0 0-16,-7-2 0,-4-2 16,-4-2-16</inkml:trace>
  <inkml:trace contextRef="#ctx0" brushRef="#br0" timeOffset="20092.9244">9192 12114 0,'0'0'0,"0"0"0,0 0 16,21 7-16,-21-7 0,39 12 16,-13-4-16,4 1 0,3 0 0,11 3 15,1-1-15,-5-4 0,-1-2 16,0 1-16,-9-2 0,-4 0 16</inkml:trace>
  <inkml:trace contextRef="#ctx0" brushRef="#br0" timeOffset="21458.5556">9943 11849 0,'0'0'0,"0"0"16,24 7-16,-9-1 0,2 1 0,6 3 15,2 1-15,-2 1 0,-1 1 16,-2 2-16,-3 1 0,-4-1 16,-2 1-16,-4-1 0,-4 0 15,-3 1-15,-5 0 0,-6-1 16,-4-2-16,-3-1 0,0 1 16,-9 3-16,-3 1 15,1-1-15,0 0 16,5-3-16,5-2 0,3 1 15,5-1-15,4 0 0,3-1 16,10 0-16,8 1 0,8-1 16,10 1-16,9 1 0,1-1 15,5-2-15,5-1 16,2-2-16,-5-2 0,-1-3 16,1-4-16,-1-1 0,-6-3 0,-3 0 15,-3-2-15,-3 0 0,-3 1 16,-6-7-16,-4-6 0,-3 1 15,-4 2-15,-3-4 0,-3-2 16,-3 5-16,-1 2 0,-1-1 16,1 0-16,-1 0 0,-1 2 0,2 1 15,2 1-15,-2 0 16,0 0-16,1 2 0,-1-1 0,-1 1 16,0 2-16,1 0 0,-2 0 15,0 2-15,0 0 0,-3 1 16,-3 0-16,0 4 15,-2-1-15,-4 4 0,-2 2 16,-3 2-16,-1 2 0,-1 2 0,0 2 16,2 0-16,1 4 0,-2-1 15,-2 4-15,3 0 0,0 0 16,3 5-16,3 0 16,6 1-16,3 0 0,1-3 15,2-2-15,4-1 0,4 0 16,1-2-16,1-3 0,4-3 15,3-1-15,-2-5 0,0-1 0,-1-4 16,2-3-16,-3-1 16,-1-2-16,-1-2 0,0-1 0,-2-1 15,-1-1-15,-1-2 16,0-2-16,-3 3 0,0 1 0,-2 1 16,0 2-16,-2 2 15,-1 2-15,0 0 0,0 1 16,0 1-1,-1 1-15,0 3 0,-3 5 16,1 1-16,-2 4 0,2-3 16,1 1-16,0 6 0,0 3 15,-1-1-15,-1 1 0,1 2 16,0 0-16,1-1 0,0-1 0,1 1 16,0-2-16,3 0 0,2 0 15,3 0-15,6-1 16,-1-2-16,1 0 0,4-3 15,2 0-15,3-3 0,1-2 16,-2 1-16,-1-4 0,3 0 16,1-3-16,-3 0 0,-2-1 0,1-3 15,-1-1-15,-1 0 0,-3-1 16,-3 0-16,-1 2 16,-4-1-16,-2 0 0,0 0 0,-2-1 15,0 2-15,-3 1 0,-2 1 16,-4 0-16,-1 1 0,-2 1 0,-3 1 15,-1 3-15,0 2 16,-1 0-16,-2 5 0,-4 3 16,-1-2-16,-1 0 0,0 4 15,2 3-15,-1 0 0,1 4 16,-2 3-16,0-1 0,3 1 0,4-2 16,3 0-16,3 0 15,4-2-15,4-2 0,3-1 16,4-1-16,1-3 0,0-3 15,5 1-15,2-3 0,0 0 0,1-1 16,-1-2-16,2-2 0,-2-2 16,0 0-16,-2-4 0,-2 1 15,-3-1-15,-2 0 0,0-2 16,-1-2-16,-1-1 0,-2-1 16,-3-3-16,-3-3 15,-3 0-15,-4 2 0,-5 0 16,-3-1-16,0 1 0,-1 0 15,1 1-15,1 1 0,-5-2 16,-1-1-16,3 1 0,2-1 0,6 1 16,3-1-16,3 4 15,2 1-15,1 3 0</inkml:trace>
  <inkml:trace contextRef="#ctx0" brushRef="#br0" timeOffset="21691.2752">11493 11965 0,'0'0'0,"0"0"0,26-5 15,-3 4-15,7 2 0,0 0 16,0 1-16,6 2 15,-2 1-15,-4 0 0,-3 0 0,1 2 16,-4-1-16,-7 1 0,-6 1 16,-2-2-16,-2-1 0,-2 0 15</inkml:trace>
  <inkml:trace contextRef="#ctx0" brushRef="#br0" timeOffset="21858.4662">11456 12201 0,'0'0'15,"0"0"-15,0 0 0,26 0 16,-26 0-16,41 1 0,-14 1 16,3 0-16,2 0 0,12-3 15,1-2-15,-1-1 0,-2 1 0,9-8 16,-1-3-16,-11 2 0,-7 3 16,-5 1-16</inkml:trace>
  <inkml:trace contextRef="#ctx0" brushRef="#br0" timeOffset="22174.7261">12375 11510 0,'0'0'0,"0"0"16,0 0-16,0 0 0,8 27 15,-8-27-15,4 33 0,-3-11 16,0 1-16,-2 2 0,-1 2 0,-2 12 16,-3 3-16,0 2 0,2 3 15,-2 10-15,1 1 16,0-2-16,2-2 0,0 6 0,1-4 16,1-3-16,2-2 15,0-3-15,0-2 0,1-8 16,1-4-16,2-8 0,-1-7 15,6-6-15,4-8 16,-4-1-16,-3-2 0,0 1 0</inkml:trace>
  <inkml:trace contextRef="#ctx0" brushRef="#br0" timeOffset="22457.813">12621 11890 0,'0'0'0,"0"0"16,0 0-16,0 0 0,0 0 15,-28 13-15,28-13 0,-29 12 16,10-3-16,0 2 0,0-2 0,1 4 16,-2 1-16,-1 4 15,4-2-15,6 1 0,5 3 16,2-4-16,5 1 0,6 1 15,6 1-15,4-1 0,4-1 16,5-1-16,6-1 0,8-3 16,1-3-16,-8-1 15,-7-2-15,-4-2 0</inkml:trace>
  <inkml:trace contextRef="#ctx0" brushRef="#br0" timeOffset="22857.752">12832 11807 0,'0'0'0,"0"0"15,0 0-15,0 0 0,28-11 0,-28 11 16,32-7-16,-12 4 0,3-2 16,1 2-16,2-1 0,-1 1 15,2-1-15,6 1 0,0-1 16,-5 0-16,-2 4 0,-4-1 15,-2 1-15,-4 1 0,-1-1 16,-4 3-16,-3 1 0,-2-2 0,-3 3 16,-3 2-16,-4 1 0,-5 2 15,-4 2-15,-3 3 0,-1 2 16,-2 1-16,-1-1 0,-4 3 16,-4 0-16,-3 6 15,4 0-15,-1 1 0,0 0 16,2-2-16,3-2 0,-1 3 0,2-1 15,4-4-15,4-4 0,3-2 16,3-3-16,3-2 0,1 0 16,6-4-16,5-2 0,3-2 15,2-3-15,2-7 0,2-7 16,-3 4-16,-3 1 0,-1 2 16</inkml:trace>
  <inkml:trace contextRef="#ctx0" brushRef="#br0" timeOffset="23059.5173">13133 12047 0,'0'0'15,"0"0"-15,0 0 0,0 0 16,0 0-16,0 0 0,-4 28 16,4-28-16,-3 26 0,3-26 15,-4 31-15,1-16 0,1-2 0,0 2 16,0 0-16,1-2 15,0-1-15,1-2 0,2-2 0,1-3 16,1-2-16,1 0 16,-2-1-16,0 1 0</inkml:trace>
  <inkml:trace contextRef="#ctx0" brushRef="#br0" timeOffset="23261.7535">13399 12080 0,'0'0'0,"0"0"15,0 0-15,0 0 0,0 0 0,38 3 16,-38-3-16,41 2 0,-19-1 16,4 2-16,5 1 0,-2-1 15,-2 0-15,9-1 0,-2 2 16,-1-2-16,-1 1 0,1-7 16,-4-2-16,-6 0 15,-4 2 1,-4 1-16</inkml:trace>
  <inkml:trace contextRef="#ctx0" brushRef="#br0" timeOffset="23473.9995">13760 11919 0,'0'0'0,"0"0"0,0 0 16,0 0-16,0 0 15,-1 23-15,1-23 16,-3 36-16,-1-13 15,0 2-15,0 3 0,-1-4 16,1-1-16,-3 5 16,2-1-16,-2-5 0,-1-1 15,4-3-15,3-3 16,1-7-16,2-4 0,0-1 0,0-1 16,-2-2-16</inkml:trace>
  <inkml:trace contextRef="#ctx0" brushRef="#br0" timeOffset="23674.2057">13968 11964 0,'0'0'0,"0"0"15,0 0-15,30-3 0,-30 3 16,39-4-16,-9 3 0,-1-1 16,2 1-16,11 1 0,2 1 15,8 2-15,-1-1 0,-3 0 16,-1 2-16,2 1 0,-3-1 0,-5 0 15,-2 0-15,-7-3 0,-6-2 16,-5 1-16,-4-1 0,-4 1 16</inkml:trace>
  <inkml:trace contextRef="#ctx0" brushRef="#br0" timeOffset="23974.6537">14234 12123 0,'0'0'0,"0"0"16,0 0-16,-12 26 0,12-26 0,-14 26 15,6-9-15,1 1 0,2 1 16,1 1-16,1 0 16,4 6-16,4-2 0,4-1 0,3 0 15,4-1-15,4-1 0,3-3 16,3-1-16,3 0 0,0-5 15,1-3-15,0-3 0,-3-6 16,-1-4-16,-4-7 0,-2-5 16,-4-4-16,-1-2 0,-2-1 15,-5-3-15,-1 3 0,-3 2 0,1-1 16,-2 6-16,-1 3 16</inkml:trace>
  <inkml:trace contextRef="#ctx0" brushRef="#br0" timeOffset="24226.3209">14415 12073 0,'0'0'0,"0"0"0,0 0 16,0 0-16,0 0 0,0 0 16,-13 32-16,13-32 0,-14 35 15,2-12-15,-1 5 16,1 0-16,0 1 0,-3 13 0,-1 4 16,2 1-16,-1 0 15,-1 13-15,-1 3 0,3-3 16,3-1-16,3 1 0,5-9 15,3 1-15,3-8 0,1-8 16,-1-6-16,1-7 0,2-4 16,-2-9-16,1-3 0,1-9 15,3-6-15,1-8 0,0-6 0,2-12 16,1-7-16,-3 8 0,-2 7 16,-1 7-16</inkml:trace>
  <inkml:trace contextRef="#ctx0" brushRef="#br0" timeOffset="24474.4003">14182 11414 0,'0'0'15,"0"0"-15,0 0 16,29-4-16,-29 4 0,32-2 0,-9 2 15,0 2-15,2 0 0,9 0 16,2 1-16,-2 1 0,-1 1 16,7 0-16,-1-1 0,-6 2 15,-3-3-15,-6-2 0,-3-1 16,-5 6-16,-1 3 0,-4 1 16,-2-3-16,-2-1 0</inkml:trace>
  <inkml:trace contextRef="#ctx0" brushRef="#br0" timeOffset="24674.0533">14411 11433 0,'0'0'0,"0"0"0,0 0 16,0 0-16,-18 27 0,18-27 16,-17 25-16,17-25 0,-19 31 15,9-16-15,0-2 0,1-1 16,0 2-16,1-3 0,2-2 15,3-1-15,1-3 0,6-2 16,3-1-16,0 0 0,-1-2 16,-2 0-16</inkml:trace>
  <inkml:trace contextRef="#ctx0" brushRef="#br0" timeOffset="24824.7129">14600 11674 0,'0'0'0,"0"0"16,0 0-16,0 0 0,0 0 0,6 30 15,-6-30-15,-6 42 16,-1-18-16,-7 1 16,-3 0-16,-3 1 0,3-3 0,3-3 15</inkml:trace>
  <inkml:trace contextRef="#ctx0" brushRef="#br0" timeOffset="25740.7326">10436 12939 0,'0'0'0,"0"0"16,0 0-16,37 9 15,-12-4-15,2 0 0,0 1 16,5-1-16,6 0 0,9 0 16,2-1-16,9-3 0,-1-3 15,0-6-15,-1-4 0,6-5 16,-4-2-16,-7-2 0,-5 1 15,0-8-15,-6-3 0,-7-4 16,-5-3-16,-4-4 0,-2-3 16,-3 4-16,-2 2 0,-3-8 0,-5-3 15,-5 1-15,-3-1 0,-5-2 16,-5-1-16,-4-4 0,-4-2 16,-2 2-16,-2 3 15,-3 2-15,-4 0 0,-18-18 16,-1 8-16,0 11 0,2 6 0,-2 6 15,-3 3-15,-8 2 16,-6 6-16,2 6 0,2 4 16,5 8-16,4 4 0,5 8 15,7 2-15,-10 10 0,-5 5 16,4 5-16,4 4 0,-1 4 16,-2 4-16,13-2 0,8-4 0,-2 17 15,-2 8-15,4 1 16,0 0-16,6 10 0,5 6 15,5-5-15,7-4 0,4 3 16,3 3-16,2-7 0,3-4 16,2 3-16,2 5 0,5-6 15,4-3-15,10 3 0,8 2 16,-8-6-16,-4-4 0,9 0 16,8 1-16,-13-16 0,-10-11 15,-6-10-15</inkml:trace>
  <inkml:trace contextRef="#ctx0" brushRef="#br0" timeOffset="26241.7287">13436 13107 0,'0'0'0,"0"0"16,0 0-16,0 0 0,0 0 16,0 0-16,0 0 0,0 0 15,0 0-15,0 0 0</inkml:trace>
  <inkml:trace contextRef="#ctx0" brushRef="#br0" timeOffset="26458.5473">13493 13019 0,'0'0'0,"0"0"16,0 0-16,0 0 0,0 0 16,0 0-16,-6 27 0,6-27 0,0 0 15,-11 27-15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2T02:39:07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25470 6679 0,'0'0'0,"0"0"0,0 0 16,0 0-16,0 0 0,0 0 0,0 0 16,27 4-16,-27-4 0,29 1 15,-7-1-15,2 0 0,0 0 0,5 0 16,4 0-1,6 3-15,8 0 0,10 1 16,-2-2-16,15-1 0,-2 3 16,12-1-16,-2-2 0,4 2 15,4 3-15,4-5 0,-11 3 16,16-2-16,1 0 0,-10 0 0,-8-1 16,36 3-16,-9-1 0,-10 0 15,-4 1-15,4-4 0,2-3 16,-12 3-16,-9 0 0,6 0 15,6 3-15,-7-2 16,-4 2-16,5-3 0,3-4 16,-14 4-16,-10 0 0,-7 1 0,-5 1 15,-8-2-15,-7-3 0,3 0 16,3-1-16,0 1 16,0-2-16,-12 2 0,-8 3 0,-4-1 15,0-1-15,-6 6 16,-2 3-16,-6-4 0,-3 1 15,0-8-15,1 0 0,0 0 16,-2 0-16,-3 2 0,-3 2 16,-8-3-16,-9 2 0,7 1 15,3 0-15,4-1 0</inkml:trace>
  <inkml:trace contextRef="#ctx0" brushRef="#br0" timeOffset="1684.8048">17812 2613 0,'0'0'0,"2"-10"0,2-1 16,2-3-16,1-2 0,1-1 15,0 0-15,1-4 0,-1 1 16,-1 0-16,-2 1 0,-4 1 15,-2 1-15,-4 2 0,-2 2 0,-1 2 16,-3 1 0,-6 6-16,-3 4 0,-3 3 0,-1 2 15,-2 5-15,0-3 0,-8 10 16,-1 2-16,-1 5 0,2 2 16,4 1-16,4-2 0,-3 5 15,5 1-15,4-3 0,3-2 16,4 0-16,3-3 0,4-4 15,2 1-15,3-4 0,4-2 16,2 1-16,3-5 0,2-2 16,3-2-16,0-5 0,0 2 0,5-6 15,3-1-15,2 0 16,1-3-16,2-1 0,1-5 16,-1-1-16,-4 3 0,2-3 0,2 2 15,3-2-15,-3-3 0,-2-1 16,-1 0-16,-3 0 0,-3 2 0,0 2 15,-2 2-15,-4 4 16,-1 0-16,-1 2 0,-2-1 16,-2 3-16,0 0 15,-5 4-15,0-3 0,-4 7 16,0 2-16,-2-1 0,0 5 16,-2 1-16,-1 3 0,0 0 15,2 0-15,-1 1 0,-1 2 16,0 0-16,-1-1 0,-1 2 15,-1 0-15,0-1 0,1-2 16,0-1-16,1 2 0,1-3 0,3-1 16,-1-1-16,2 0 15,0-1-15,3-2 0,0 0 0,1 0 16,2-3-16,2-2 0,3-5 16,1-8-16,0 3 15,-1 3-15,-2-3 16</inkml:trace>
  <inkml:trace contextRef="#ctx0" brushRef="#br0" timeOffset="1898.6632">18135 2671 0,'0'0'0,"0"0"0,0 0 15,0 0-15,0 0 0,0 0 16,-14 25-16,14-25 0,0 0 0,-23 25 15,23-25-15,-17 24 16,8-13-16,1 3 0,0-3 0,1 0 16,0-2-16,0 0 0,2-2 15,0 0-15,2 0 0,0 0 16,1-3-16,-1 0 0</inkml:trace>
  <inkml:trace contextRef="#ctx0" brushRef="#br0" timeOffset="2082.5517">18506 2494 0,'0'0'0,"0"0"16,19-12-16,-7 7 0,1-2 0,8 0 16,6 0-16,4 0 0,-2 4 15,0 2-15,-1 1 16,-3 0-16,-2 1 0,0 1 15,-4-1-15,-3 2 0</inkml:trace>
  <inkml:trace contextRef="#ctx0" brushRef="#br0" timeOffset="2248.6714">18421 2726 0,'0'0'0,"0"0"0,0 0 16,0 0-16,0 0 0,38-9 15,-16 9-15,2-1 0,3-1 16,4 2-16,3-1 0,0-2 0,0 1 16,9-3-16,-2 0 0,1-1 15,-8 3-15,-6-1 0</inkml:trace>
  <inkml:trace contextRef="#ctx0" brushRef="#br0" timeOffset="2945.2304">19515 2505 0,'0'0'0,"0"0"16,0 0-16,15-23 0,-15 23 0,12-16 16,-4 5-16,-2-2 15,1-1 1,-3-2-16,-1-4 0,0 2 15,-2 0-15,0 0 0,-1 3 0,-2-3 16,-3 1-16,-2 4 0,-2 1 16,-3 4-16,-4 1 15,0 1-15,-1 6 0,-3 1 16,-2 5-16,0 2 0,0 5 0,2 1 16,1 1-16,3 2 15,3-1-15,-3 8 0,3 1 16,3 0-16,2-3 15,3-4-15,0-1 0,4-3 0,2 1 16,2-1-16,0-3 0,1-1 16,3-2-16,0-1 15,0 0 1,7-3-16,3-1 0,1-3 16,-2 0-16,1-3 15,-1-1-15,0 0 0,-2 1 0,1-1 16,-1-2-16,-2 2 0,-1 0 15,-2 1-15,-1-1 0,-2 3 16,1-1-16,-3 1 0,0 1 16,-4 0-16,1 4 0,-2 0 15,-2 3-15,0 0 0,-1 4 0,-3 0 16,-2 6-16,-1 1 16,0 0-16,-4 10 0,-3 1 15,1 2-15,-1-2 0,-4 9 0,0 0 16,4-1-16,0-3 0,0 5 15,1-3-15,1 0 16,0-1-16,4-8 16,0 0-16,3-2 0,0 0 15,1-7-15,1-2 0,-1-3 16,1 0-16,2-3 0,2-1 0,0-4 16,-2 1-16,3-2 15,0 1-15,1-4 0,0-1 16,0 0-16,0 0 0,0 0 0,0 0 15,0 0-15</inkml:trace>
  <inkml:trace contextRef="#ctx0" brushRef="#br0" timeOffset="4915.9174">28379 12516 0,'0'0'0,"0"0"0,0 0 0,0 0 16,0 0-16,0 0 0,0 0 16,0 0-16,0 0 0,0 0 15,-2 30-15,2-30 0,0 0 0,-8 31 16,8-31-16,-6 35 0,2-16 16,0 4-16,-2 4 0,0 1 15,-3 2-15,-3 10 16,-1-1-16,1-1 0,0-5 0,0 9 15,1-2-15,3-1 0,0-3 16,0-2-16,1-2 0,3-4 16,1-3-16,-1-3 0,1-2 15,1-2-15,0 0 0,1-4 0,1-3 16,-1-3-16,-1-1 0,2-7 16,0-3-16,0 1 15,0-1-15,0 3 0</inkml:trace>
  <inkml:trace contextRef="#ctx0" brushRef="#br0" timeOffset="5315.4176">28633 12810 0,'0'0'0,"0"0"0,0 0 0,0 0 15,0 0-15,0 0 0,0 0 16,0 0-16,0 0 0,0 0 16,-37 0-16,37 0 0,-26-1 15,26 1-15,-33 2 16,15-1-16,1 0 0,0 1 16,2 4-16,0-2 0,3 1 0,1 0 15,1 0-15,1-1 0,2 2 16,0 1-16,2 0 0,1 0 15,2 1-15,3 2 0,2 0 16,3 0-16,1 0 0,1 1 16,3 0-16,-1 1 0,1-2 0,4 3 15,0-2-15,0 1 16,-2-1-16,-1-1 0,0-1 0,0 1 16,0-2-16,-3-1 0,-2 0 15,-4-1-15,-1 1 0,-1-3 16,0-1-16,1 1 0</inkml:trace>
  <inkml:trace contextRef="#ctx0" brushRef="#br0" timeOffset="8398.8024">28769 1160 0,'0'0'0,"0"0"0,0 0 15,0 0-15,0 0 0,0 0 16,0 0-16,0 0 0,4 22 15,-4-22-15,0 0 16,-10 35-16,10-35 0,-10 34 16,5-14-16,-2 3 15,-2 1-15,0 0 0,2-2 0,-4 6 16,0-3-16,-1 0 0,1 0 16,2-7-16,0 0 0,0-2 15,0-2-15,2-2 0,2-3 16,1 0-16,-1-2 0,2-3 15,1-3-15,2-1 0,0 0 0,0-4 16,3-2-16,1 1 0,1-2 16,0-2-16,1-4 15,-1 1-15,2 0 0,4-5 0,2-2 16,1 1-16,2 0 0,-1 0 16,1 2-16,-1 0 0,0-2 15,-1 4-15,0-2 0,1 3 16,-2 1-16,1-1 0,2 2 15,-3 3-15,-3 2 0,1-1 16,1 3-16,-2 1 0,-1 1 16,-1 4-16,0 0 0,-1 3 15,-3 2-15,0 4 0,-1 3 16,0 2-16,-1 0 0,1 2 16,-2 0-16,-1 2 0,-1-1 0,-2-1 15,0 0-15,-1-2 0,-1 0 16,0 0-16,-2 0 0,-1-4 15,1-1-15,0 2 16,2-1-16,0-1 0,2 0 0,1-2 16,-1-2-16,2 0 0,0-3 15,1-1-15,2-3 0,-2 0 0,3 0 16,-3 0-16</inkml:trace>
  <inkml:trace contextRef="#ctx0" brushRef="#br0" timeOffset="8567.8033">29267 1331 0,'0'0'16,"0"0"-16,0 0 15,21-14-15,-11 9 0,3 0 0,4 1 16,1 0-16,2-1 0,10 0 16,2 4-16,-1-1 0,-1 1 0,3 1 15,-4 1-15,-4 0 16,-5 2-16,-4-1 0,-3 1 15,-2-2-15</inkml:trace>
  <inkml:trace contextRef="#ctx0" brushRef="#br0" timeOffset="8748.8249">29310 1485 0,'0'0'0,"0"0"0,0 0 16,0 0-16,0 0 0,32-2 15,-32 2-15,39-5 0,-19 3 0,4 0 16,1-2-16,0 1 0,1-1 16,1-1-16,-4 0 0,-3 2 15</inkml:trace>
  <inkml:trace contextRef="#ctx0" brushRef="#br0" timeOffset="9265.2693">30014 1167 0,'0'0'0,"0"0"16,0 0-16,0 0 0,27-7 15,-27 7-15,0 0 0,33 0 16,-19 2-16,2 1 0,2 3 16,-2 1-16,0 0 0,-3 1 15,-2 2-15,-3 1 0,-4 3 0,-4-2 16,-3 1-16,-5-2 15,-2 1-15,-4-1 0,-4 1 0,-2-1 16,-1-1-16,0-2 0,0-1 16,1-3-16,3 0 0,-4 0 15,2 2-15,7-3 0,1-1 0,2 0 16,1 0-16,3-1 16,2 1-16,3-2 0,6-3 15,1 1-15,-1-2 0,4 1 16,4 1-16,2 0 0,3-3 15,0 3-15,-1-2 0,0 2 16,-1 1-16,-2 1 0,0 1 0,0 0 16,-1 4-16,-2-1 0,-1 3 15,-4 0-15,-5 5 0,-3-2 16,-2 1-16,-2-1 0,0 0 16,-2 1-16,-1 3 0,-1-2 15,-4 1-15,-1-4 0,-3 0 16,0 2-16,-2-2 0,0 3 15,2-4-15,-1 2 0,2-3 16,0-1-16,2-1 16,3-1-16,2-1 0,1 1 0,2-4 15,4-2-15,5-3 0,-1 1 0,0 0 16,-1 1-16</inkml:trace>
  <inkml:trace contextRef="#ctx0" brushRef="#br0" timeOffset="9599.2759">30594 1008 0,'0'0'16,"0"0"-16,0 0 0,0 0 0,0 0 15,0 0-15,5 23 0,-5-23 16,-1 26-16,1-26 0,-2 33 15,0-16-15,-3 2 0,-1 3 16,-2 1-16,-1 0 0,-1 0 16,-2 5-16,0 1 15,1-4-15,0 2 0,0-2 0,0-2 16,2-2-16,1 1 0,-1 3 16,2-4-16,1-6 0,2-1 0,-1-3 15,0-1-15,0-4 16,2 1-16,1-2 0,1 0 15,2 3-15,2 2 0,0-1 0,0-2 16,-1-2-16</inkml:trace>
  <inkml:trace contextRef="#ctx0" brushRef="#br0" timeOffset="9950.8286">30759 1213 0,'0'0'16,"0"0"-16,0 0 0,0 0 16,-34 6-16,34-6 0,-28 10 15,28-10-15,-33 15 0,15-6 0,0 1 16,-1 1-16,1 0 0,-1 3 16,1-3-16,2 3 0,3-3 15,2-2-15,2 3 0,2-3 16,1 1-16,4 0 0,3-2 15,3 2-15,3-2 0,2 1 16,1-1-16,2-1 0,2-2 0,3 1 16,0-1-16,2 0 15,0 0-15,1-2 0,0 0 0,-3-1 16,0 0-16,-3 1 0,-1 1 16,0-1-16,-2-3 0,-2 0 15,0 0-15,-2 0 0,-3 4 16,1-4-16,-2 3 15,0-2-15</inkml:trace>
  <inkml:trace contextRef="#ctx0" brushRef="#br0" timeOffset="12250.5">21709 3010 0,'0'0'0,"0"0"0,0 0 16,0 0-16,0 0 0,7-18 16,-7 18-16,10-16 0,-10 16 0,12-20 15,-12 20-15,15-25 16,-7 13-16,-1-4 0,2 0 16,0-1-16,-1 0 0,-1-1 0,0 3 15,1-6-15,-1 3 0,-1-1 16,-2 1-16,0 0 15,-2 0-15,-2 2 0,-1 2 0,-1 5 16,-3-1-16,-2 3 0,-1 1 16,-2-1-16,0 3 0,-2 4 15,-2 3-15,1 5 0,0 2 0,-4-2 16,-1 5-16,-2-1 16,-1 5-1,-1 11-15,0 9 16,3-2-16,2-1 0,0 0 0,4-5 15,2-1-15,1 0 0,2 3 0,5-1 16,0-8-16,3-1 16,3-8-16,0-1 0,0-3 0,2 0 15,-1-4-15,0-1 0,5-5 16,5-4-16,-2 0 0,2-2 16,1-4-16,2-3 0,2-2 15,1-5-15,5-1 0,1-3 16,0-3-16,-1 1 0,0-7 15,1 0-15,1-5 16,2-2-16,2-5 0,-3 2 16,-5 2-16,-2 6 15,-3-3-15,0 3 0,1-4 16,-2 2-16,-2 9 0,-3 4 0,0 0 16,-1 3-16,-3 5 0,-3 3 15,-1 3 1,-3 0-16,-6 7 15,-5 4-15,2 6 0,-1 2 16,-1 3-16,0 3 0,0 1 0,0-2 16,-2 6-16,-2 3 0,-1 2 0,1 1 15,-2 1-15,-1 5 16,1-2-16,2 2 0,-3 6 16,2-2-16,2-2 0,1-4 0,1-1 15,0-3-15,1 2 0,1-4 16,0 1-16,1-1 0,4-2 15,2-3-15,2 0 0,1-4 16,2-3-16,3-3 0,0-2 16,3 0-16,0-1 0,0-3 0,-3-1 15,0 2-15,-2-2 0</inkml:trace>
  <inkml:trace contextRef="#ctx0" brushRef="#br0" timeOffset="12450.1419">22080 2771 0,'0'0'0,"0"0"16,0 0-16,19-11 0,-19 11 15,29-14-15,-13 10 0,5-3 16,3 0-16,0 3 0,-2 1 16,6 2-16,1-2 0,-2 2 15,-3-1-15,-3 1 0,-3 1 16,-2 0-16,-3 0 0,-2 0 0</inkml:trace>
  <inkml:trace contextRef="#ctx0" brushRef="#br0" timeOffset="12600.9022">22032 2963 0,'0'0'0,"0"0"15,0 0-15,0 0 0,32-4 0,-32 4 16,37-3-16,-14 1 0,3-3 15,1 4-15,3 0 0,9-2 16,0-2-16,-5 1 0,-6 2 16,-4 0-16</inkml:trace>
  <inkml:trace contextRef="#ctx0" brushRef="#br0" timeOffset="13299.2434">23002 2671 0,'0'0'0,"0"0"16,0 0-16,6-22 0,-6 22 15,7-19-15,-2 6 0,-1 2 16,0-3-16,-2 2 0,-1-1 16,-1 1-16,0-1 0,-2 2 15,-2 0-15,0 1 0,0 3 16,-5 2-16,-5-1 15,-2 6-15,-4 0 0,1 4 16,3 2-16,-8 2 0,-3 3 16,3 0-16,2 2 0,0 2 0,1 3 15,-1 3-15,4 0 0,3 0 16,0 1-16,4-4 16,4 2-16,2-4 0,3 0 15,2-5-15,1-2 0,3-2 0,3 0 16,1-3-16,2-2 0,2-1 15,2-1-15,1 0 16,0-4-16,4-2 0,2-2 16,1 0-16,0-2 15,-1 0-15,-3 2 0,2-3 0,-2 0 16,-3 1-16,-1 0 0,-4-1 16,-2 3-16,-1 1 0,-2 1 15,0 2-15,-2 0 0,1 1 16,-2-1-16,-2 4 15,-1-3-15,1 3 0,-4 7 16,0-1-16,-3 2 0,1 1 0,-2 0 16,-3 5-16,-2 1 15,-4 5-15,1-1 0,-1 4 16,1 0-16,-1 6 0,-1 6 16,-3 0-16,2-5 0,-2 5 15,0-1-15,3-3 0,3-2 0,-1 1 16,1 2-16,0-2 0,3-1 15,-3 1-15,0 0 16,3-6-16,2-3 0,-1-1 0,0-3 16,3-2-16,1-4 0,2-3 15,2-2-15,1-1 0,1-2 16,6-1-16,6-2 0,2-2 16,2 0-16,-3 0 0,-1-1 15,-2 2-15</inkml:trace>
  <inkml:trace contextRef="#ctx0" brushRef="#br0" timeOffset="13451.2375">23215 3031 0,'0'0'0,"0"0"16,0 0-16,0 0 0,0 0 0,0 0 15,0 0-15,0 0 0,0 25 16,0-25-16,0 0 0,-3 29 15,3-29-15,0 0 0</inkml:trace>
  <inkml:trace contextRef="#ctx0" brushRef="#br0" timeOffset="14915.928">27774 2400 0,'0'0'16,"0"0"-16,0 0 0,0 0 16,4-23-16,-4 23 0,0 0 15,-3-28-15,0 20 0,-3-2 16,-2 0-16,-2 1 0,-1 0 15,-6 2-15,-6 3 0,-1 0 16,0-2-16,-11 2 0,-4 1 16,1 3-16,-1 3 0,-9 3 15,-1 2-15,5-1 0,4 6 16,-2-1-16,5-1 0,6 0 16,6 3-16,7 3 0,6-2 15,5 0-15,4-2 16,8-1-16,9 4 0,2-4 15,3 2-15,0-1 0,-2-1 0,4 2 16,4 1-16,-3-4 0,0 2 16,4 2-16,2 6 0,-6-7 15,0 1-15,2 3 0,-1 0 16,-5-4-16,-4 0 0,-3 1 16,-2 3-16,-5-6 0,0 0 15,-5-1-15,-4 3 0,-5-3 16,-3 0-16,-8 0 15,-6-1-15,-3 1 0,-2 0 16,-6-4-16,-2 3 0,-1-3 16,0 1-16,0-1 0,7-3 0,4-1 15,3 1-15,3-4 16,5-2-16,4 0 16,5 2-16,4-2 0,0 1 0,2 1 0</inkml:trace>
  <inkml:trace contextRef="#ctx0" brushRef="#br0" timeOffset="15483.4193">27798 2751 0,'0'0'0,"0"0"16,0 0-16,0 0 0,25 5 0,-25-5 16,23 6-16,-23-6 0,26 9 15,-13-3-15,0 0 16,-2 0-16,-1 1 0,-2 0 0,-3 3 16,-4-2-16,-4 2 0,-4 1 15,-4 0-15,-4 0 16,-1-1-16,-8 1 0,-4 2 0,1-2 15,2-1-15,-2-1 0,-1 0 16,-3 0-16,4-1 0,3 1 16,6 0-16,2-3 0,4-3 0,2-1 15,2 0-15,4-2 16,2 0-16,7 0 0,7-4 16,4 2-16,3 0 0,0-1 15,1 1-15,5 1 16,2-3-16,-3 3 0,-2 0 0,5 1 15,-2-1-15,-4 3 16,-2 2-16,-5 0 0,-2 3 0,-6-1 16,-3 2-16,-3 2 0,-2 2 15,-2-1-15,-2-1 0,-3 1 16,-2 0-16,-2 0 0,-2-1 16,-3 0-16,-1 2 0,2-1 15,1 1-15,0 0 16,-1-2-16,3-2 0,1-1 0,3-4 15,2 0-15,2-5 0,3 0 0,0 0 16,1-1-16,-1 1 16</inkml:trace>
  <inkml:trace contextRef="#ctx0" brushRef="#br0" timeOffset="15782.0067">28195 2696 0,'0'0'0,"0"0"15,0 0-15,0 0 0,0 0 0,0 24 16,0-24-16,-2 24 0,2-24 16,-3 30-16,0-12 0,0 2 15,-1 1-15,-1 2 0,1-1 16,-3 8-16,-1 0 0,0-1 15,-2 0-15,1-1 16,0-1-16,1 0 0,1-1 16,-1-1-16,1-1 0,0 1 0,-1-4 15,2 0-15,2-5 0,1-3 16,-1-4-16,4-3 0,3-2 16,-2 0-16,0-2 0,0 0 0</inkml:trace>
  <inkml:trace contextRef="#ctx0" brushRef="#br0" timeOffset="16082.0574">28438 2880 0,'0'0'0,"0"0"16,0 0-16,0 0 0,0 0 0,-28 8 15,28-8-15,-26 10 16,9-5-16,-2 2 0,-2 2 15,2 0-15,0 1 0,-3 3 16,2 0-16,2 0 0,3-1 16,3 0-16,3 0 0,2-2 15,2 0-15,3-1 0,2-2 16,1 0-16,2 1 0,6-2 0,4-2 16,1 0-16,2-1 0,0-1 15,2 0-15,2-1 0,2 3 16,1-6-16,2-5 15,-4 4-15,-3-1 0,-3 1 0</inkml:trace>
  <inkml:trace contextRef="#ctx0" brushRef="#br0" timeOffset="16299.9267">28857 2731 0,'0'0'16,"0"0"-16,0 0 15,34-5-15,-18 3 0,5 2 0,5 0 16,-1 0-16,2 2 0,6 0 16,0 1-16,-5 1 0,-2 1 0,0 0 15,-5-1-15,-3 0 0</inkml:trace>
  <inkml:trace contextRef="#ctx0" brushRef="#br0" timeOffset="16466.637">28817 2954 0,'0'0'16,"0"0"-16,0 0 0,0 0 15,0 0-15,36-6 0,-36 6 0,40-4 16,-17 4-16,4 0 15,3 0-15,-1 0 0,1 0 0,2 0 16,-4 0-16,-5 0 0</inkml:trace>
  <inkml:trace contextRef="#ctx0" brushRef="#br0" timeOffset="18769.0206">29850 2744 0,'0'0'0,"0"0"16,0 0-16,0 0 0,0 0 0,3-23 15,-3 23-15,0 0 16,-6-23-16,5 13 0,0 0 16,-1 2-16,-2-3 0,1 0 15,-1-2-15,-1 5 0,0-2 16,-1-1-16,1-3 0,-3 2 16,0-2-16,-2 1 0,-1 4 0,1-3 15,0 1-15,-1-4 0,3 5 16,0-1-16,1 1 15,2 2-15,0 1 0,3 4 0,2-1 16,2 3-16,3-2 16,2 2-16,4 1 0,0 1 15,2 3-15,0-1 0,1 4 16,2-3-16,-1 3 0,4 4 0,-2 0 16,-1-1-16,-3-2 0,-2 5 15,-2 2-15,-2-1 0,-3 0 16,-2-2-16,-3 2 0,-4-2 15,-5-1-15,-5 1 0,-2 3 16,-5-2-16,-3-1 0,-2 0 16,-4 1-16,-4 1 15,2 0-15,-2-3 16,1 0-16,5-1 0,6 0 16,6-3-16,5-2 0,5-2 15,5 0-15,7-2 16,8-1-16,2 0 0,0-2 0,6 0 15,5 2-15,-1 0 16,0 0-16,6 0 0,-1 0 0,-3 0 16,-1 3-16,-5 3 0,-2 3 15,-4-2-15,-2 0 0,-6 3 16,-5 0 0,-2 3-16,-2-1 0,-6 2 0,-4 2 0,-2-1 15,-2 1-15,-5-2 16,-5 2-16,0-1 0,2-1 0,-1-2 15,-3 1-15,2-2 0,-1 1 16,-2 1-16,0-3 0,10-3 16,5-3-16,2 0 0,3-3 15,3-2-15,4-3 16,0 0-16,0 2 0,1 0 16</inkml:trace>
  <inkml:trace contextRef="#ctx0" brushRef="#br0" timeOffset="19068.8051">30306 2549 0,'0'0'0,"0"0"0,0 0 16,0 0-16,0 0 0,0 0 15,0 0-15,-7 21 0,7-21 16,-9 24-16,9-24 0,-15 30 15,5-16-15,-2 4 0,-1 0 16,0 0-16,2-4 0,3 8 16,2-4-16,2 0 0,1-4 0,6 0 15,2-3-15,4 1 0,3-3 16,4-2-16,3-3 0,5 1 16,2-4-16,3-1 0,0-1 15,2-1-15,0-1 0,5-2 16,-3-1-16,-7-1 0,-4 4 0,-4-1 15</inkml:trace>
  <inkml:trace contextRef="#ctx0" brushRef="#br0" timeOffset="19315.5525">30492 2660 0,'0'0'0,"0"0"15,0 0-15,0 0 0,-11 23 0,11-23 16,-9 23 0,9-23-16,-12 36 0,3-16 0,-1 2 15,2-3-15,-1 2 0,-5 6 16,-1 0 0,0 1-16,0-1 0,2-4 15,2-1-15,2-3 16,3 0-16,0-4 0,2-1 15,0-3-15</inkml:trace>
  <inkml:trace contextRef="#ctx0" brushRef="#br0" timeOffset="19749.4955">30955 2667 0,'0'0'0,"0"0"0,0 0 16,0 0-16,0 0 0,0 0 16,0 0-16,-18 20 0,18-20 0,-18 12 15,18-12-15,-23 22 0,23-22 16,-25 25-16,13-8 0,1-2 16,0-1-16,2 2 0,1 0 15,1 0-15,1-3 0,1 5 0,1-4 16,2-2-16,4-1 15,4-5-15,5-1 16,0 0-16,1-2 0,5-2 0,2-1 16,1-4-16,-1-1 0,2-1 15,0-1-15,-1-2 0,-2 0 16,-2-1-16,-1-3 0,-2 1 16,-2 1-16,-2 0 0,-2-3 0,-1 3 15,-3 0-15,-1 0 16,0 1-16,-6 1 0,-1-3 0,-4 1 15,-3 0-15,-1 0 0,-1 4 16,1-1-16,-1 2 0,-1-1 16,2 4-16,2-1 15,1 0-15,3 1 0</inkml:trace>
  <inkml:trace contextRef="#ctx0" brushRef="#br0" timeOffset="20182.3455">31413 2560 0,'0'0'0,"8"0"31,3 0-31,7 0 16,9 3-16,-2 1 0,1 0 15,-1 3-15,1 3 16,3 5-16,-4 2 0,-4-2 15,-3-2-15,-6-1 0,-3 2 16,-3 0-16,-4-1 0,-6 0 0,-3-3 16,-4 4-16,-1-1 0,-4 2 15,0-3-15,-3 2 0,0 0 0,-6 1 16,-1-1-16,2 0 0,1 1 16,2-1-16,2 0 15,3 0-15,1 1 0,4-3 0,1 0 16,4-2-16,1-1 0,6-2 15,5-2-15,1 0 0,1 3 16,8-2-16,6-2 16,5 2-16,5-1 0,-2-2 15,-1-1-15,9 0 0,2 3 16,-2-3-16,-2 0 0,7 1 16,-1 1-16,-6-3 0,-3-2 0,-6-1 15,-6 2-15,-6 0 16</inkml:trace>
  <inkml:trace contextRef="#ctx0" brushRef="#br0" timeOffset="20335.7544">32260 2921 0,'0'0'15,"0"0"-15,0 0 0,0 0 16,0 0-16,0 0 15,0 0-15,0 0 16</inkml:trace>
  <inkml:trace contextRef="#ctx0" brushRef="#br0" timeOffset="27249.6765">24973 13937 0,'0'0'0,"0"0"16,0 0-16,11 33 16,-7-9-16,0 1 0,-3-2 15,-1 2-15,0 2 16,-1 5-16,-2 0 0,-1 12 16,-2 2-16,1 0 15,1 0-15,-2-6 0,2-4 0,-1-4 16,1-4-16,-1-3 15,1-4-15,1-6 0,-1-4 0,1-5 16,0-4-16,2-4 0,0-8 16,1 6-16,0-1 0,0 0 15</inkml:trace>
  <inkml:trace contextRef="#ctx0" brushRef="#br0" timeOffset="27533.0038">25336 14108 0,'0'0'0,"0"0"0,0 0 0,0 0 16,0 0-16,0 0 0,0 0 16,0 0-16,0 0 0,-30-2 15,30 2-15,0 0 0,-29-1 16,29 1-16,-25-1 0,12 1 15,-1 0-15,1 3 0,0 0 16,2 2-16,1 1 0,2 2 16,2 3-16,1 2 0,2 3 15,4 0-15,2 4 0,3 3 16,2 1-16,0 3 0,-1-5 16,-2-2-16</inkml:trace>
  <inkml:trace contextRef="#ctx0" brushRef="#br0" timeOffset="28082.8854">23826 14167 0,'0'0'0,"0"0"16,0 0-16,-1 23 15,1-23-15,-3 38 0,0-18 0,-1 4 16,-2 5-16,-1 0 16,-3 3-16,-7 14 0,-2 1 15,2 2-15,-1 1 16,3-6-16,2 0 0,-3 8 16,3-2-16,1-4 15,2-6-15,1 2 0,2-5 16,3-9-16,2-4 0,5-9 0,4-8 15,-3-2-15,-1 1 0,1-3 16</inkml:trace>
  <inkml:trace contextRef="#ctx0" brushRef="#br0" timeOffset="28400.7184">24140 14676 0,'0'0'0,"0"0"0,0 0 16,0 0-16,0 0 0,-32-18 15,32 18-15,-37-16 0,17 7 16,-1-1-16,-1 2 0,1 1 0,0 3 16,-2-3-16,3 1 0,2 2 15,3 0-15,2 1 0,2 2 16,2 1-16,1 1 0,4 2 15,0-1-15,3 3 0,4 2 16,2 4-16,5 4 0,2 2 16,2 4-16,10 8 0,3 3 15,-1 0-15,-1 1 0,6 6 16,1-3-16,-7-5 16,-4-9-16,-4-1 0</inkml:trace>
  <inkml:trace contextRef="#ctx0" brushRef="#br0" timeOffset="28576.6437">24794 15491 0,'0'0'0,"0"0"0,0 0 15,0 0-15,0 0 16,0 0-16,7 20 0,-7-20 15,0 0-15,0 0 0</inkml:trace>
  <inkml:trace contextRef="#ctx0" brushRef="#br0" timeOffset="40350.096">10386 13384 0,'0'0'0,"0"0"0,0 0 16,0 0-16,0 0 0,26-12 16,-26 12-16,23-5 0,-23 5 0,29-7 15,-11 3-15,0 1 16,2 0-16,2 2 0,2 1 16,2-1-16,-1-1 0,9 0 0,2 1 15,0 0-15,0 0 0,15-1 16,3 0-16,-3 0 0,-3 0 15,12 0-15,1 0 0,0 1 16,1-1-16,1 0 16,1 1-16,4-2 0,-6 0 0,9-4 15,-2 1-15,-2 2 0,-1 0 0,4 3 16,5 2-16,0-1 0,-7 1 16,24-4-16,-6-2 0,0 2 15,-2 4-15,5-1 16,5 2-16,-3-2 0,-2-2 15,8 1-15,6-1 0,0 1 16,-1 0-16,-21 1 0,-16 1 16,12-1-16,9 0 0,-11 2 15,-9 0-15,14 0 0,7-2 16,-10 3-16,-7 1 0,11-3 16,10-3-16,-5 1 0,-4 2 15,11 3-15,6 1 16,-7-2-16,-7-2 0,12 0 15,7 0-15,-18-1 0,-13-1 0,10 1 16,7 1-16,-3 1 0,-2 1 0,2 1 16,2-2-16,-3 1 0,-1-2 15,1 2-15,1 1 0,-2-3 16,-4-2-16,5 0 0,4-1 16,-2 5-16,-1 2 0,2 1 15,3-1-15,-12-3 0,-7-1 0,3 1 16,4-1-16,-1 1 0,1 1 15,0 3-15,0 4 0,-5-3 16,-4 1-16,-1-6 16,0-3-16,-7 2 0,-6 3 0,2 0 15,-1 1-15,-1-2 0,1-1 16,0 0-16,3 2 0,-4 0 16,-3 1-16,-4-1 0,-3-1 15,3 0-15,2 1 16,-6 2-16,-2 1 0,-13-6 0,-8-4 15,4 2-15,4 1 0,-5 3 16,-2 3-16,1-6 0,-2-2 16,-3 1-16,-2 0 0,-2 1 15,-3 1-15,-8 0 0,0 0 0,-2-1 16,0 0-16,0 0 0,-3 0 16,2 0-16,-2 0 0,0 0 15,0 0-15,-3 4 0,-3-1 16,-3 0-16,-3-1 0,-3 0 15,-3-4-15,4 1 16,2 0-16,2 1 0</inkml:trace>
  <inkml:trace contextRef="#ctx0" brushRef="#br0" timeOffset="42866.8439">12039 3222 0,'0'0'0,"0"0"0,0 0 15,5-19-15,-2 10 0,0 1 0,-1 0 16,1-3-16,1 2 16,-4-2-16,-3-3 15,-2 2-15,-3 0 16,-1 2-16,-2 1 0,-4 0 0,-4 1 15,-5 0-15,1 3 0,-3 1 16,-1 4-16,0 2 0,2 0 0,-1 1 16,2 3-16,2-1 0,1 4 15,-1 0-15,5 2 16,2 3-16,3 0 0,3 4 16,4 0-16,3 2 0,2-2 0,2 0 15,2-2-15,4 1 0,3 3 16,4 0-16,4 1 0,0-1 15,0-1-15,-1 3 16,2 1-16,0 2 16,1 0-16,-4-1 0,-4-3 0,-2-2 15,-2-1-15,-3 0 0,0-2 0,-5-3 16,-2 0-16,-4-1 16,-1-1-16,-3-1 0,-2 1 15,0-1-15,0 1 0,-4-2 16,-1-2-16,-2-2 0,0 0 15,-1 0-15,0-1 0,6-1 0,1 0 16,-3-2-16,2-2 16,3-2-16,0 0 0,3-1 0,0 1 15,1 0-15</inkml:trace>
  <inkml:trace contextRef="#ctx0" brushRef="#br0" timeOffset="43216.1362">12016 3465 0,'0'0'16,"0"0"-16,0 0 16,27-4-16,-27 4 0,31-3 0,-15 2 15,4 1-15,2 3 16,-2-2-16,-2 1 0,2 2 0,-4 1 16,-2-1-16,-3 3 0,-7 2 15,-5 2-15,-4 3 0,-2-1 16,-5 1-16,-5 0 15,-2-1-15,-3 2 0,0-2 16,0 1-16,3-2 0,2-1 16,-1 3-16,3 0 0,3-2 15,2-2-15,3-1 0,4-3 0,2-2 16,2-1-16,5 1 16,5-1-16,6-3 0,4-2 15,1-1-15,2-3 0,1 1 16,1 0-16,-2-1 0,-1 0 15,2-4-15,-6-1 0,-2 4 0,-4-1 16,-2 4-16</inkml:trace>
  <inkml:trace contextRef="#ctx0" brushRef="#br0" timeOffset="43551.565">12440 3261 0,'0'0'0,"0"0"16,0 0-16,0 0 0,0 0 0,0 0 16,1 24-1,-1-24-15,-5 25 0,-1-5 0,-2 6 16,1-1-16,-1 2 0,-3 8 15,1 0-15,1-2 0,0-1 0,1 7 16,0-2-16,0-2 0,2-3 16,-1-1-16,0-2 0,2 0 15,-1-1-15,2-3 0,-1 0 16,2-6-16,1-3 16,0-3-16,1-1 0,1-6 15,0-2-15,0-2 0,0 1 16,0-3-16</inkml:trace>
  <inkml:trace contextRef="#ctx0" brushRef="#br0" timeOffset="43883.1848">12651 3411 0,'0'0'0,"0"0"16,0 0-16,0 0 15,-27 9-15,27-9 0,-27 13 16,11-3-16,0 0 16,-1 1-16,-1 2 0,-5 3 15,0 1-15,2-4 0,1 0 0,3-2 16,1 1-16,4-2 0,1 0 16,5-1-16,2 0 0,4 0 15,4-1-15,3-2 0,5 0 16,0-1-16,2-1 0,3-1 15,4-1-15,0 0 0,1-2 16,0-2-16,0 0 16,-2-1-16,-1-1 0,-4-1 0,-1 1 15,-3 1-15</inkml:trace>
  <inkml:trace contextRef="#ctx0" brushRef="#br0" timeOffset="44066.8352">12766 3499 0,'0'0'0,"0"0"0,0 0 0,28-6 16,-28 6-16,30-2 0,-11 1 16,0-1-16,2 0 0,3 1 15,1 0-15,6-1 0,-3-2 0,-3 1 16,-5 0-16,-3 0 0</inkml:trace>
  <inkml:trace contextRef="#ctx0" brushRef="#br0" timeOffset="44566.2723">13771 3255 0,'0'0'0,"0"0"16,0 0-16,0 0 0,8-21 15,-8 21-15,0 0 0,-1-24 16,-4 18-16,-1-1 0,-2 0 0,-4 1 16,-4 0-16,0 2 15,-1 2-15,-3 0 0,-3-1 16,-4 3-16,1 2 0,2 3 0,1 0 15,1 2-15,2 0 0,2 1 16,3 2-16,2 1 0,2-2 0,3 3 16,2-2-16,4 2 15,2 2-15,4-1 0,1 1 16,4-1-16,2-1 0,3 4 16,5-2-16,-1 1 0,-2-2 0,3 3 15,-1 0-15,-2 1 16,0-1-16,-4 1 0,-2 0 0,-4-1 15,-1-1-15,-4-1 0,-3 0 16,-3-3-16,-1-2 0,-3-1 16,-3 0-16,-3-1 0,-1 0 15,-2-1-15,0-2 0,2-1 16,-1 0-16,-1 0 0,-1 0 16,3-3-16,1-2 0,3-2 15,1-4-15,3 1 0,3-2 0,0 2 16,1 1-16,0 1 0</inkml:trace>
  <inkml:trace contextRef="#ctx0" brushRef="#br0" timeOffset="44849.7576">13804 3432 0,'0'0'0,"0"0"16,0 0-16,0 0 0,0 0 15,5 32-15,-5-32 0,-3 35 16,1-16-16,-1 1 0,0 1 0,-2 1 16,1 0-16,-3 7 0,0-1 15,1-2-15,-1 1 0,1-1 16,0-1-16,1 0 0,0-4 0,0 2 16,-2-2-16,3-7 15,-1 0-15,1-3 0,1 0 16,0-3-16,2-2 0,2-1 15,3-2-15,0-4 0,2-5 16,-2 2-16,-1 0 0,1 0 0</inkml:trace>
  <inkml:trace contextRef="#ctx0" brushRef="#br0" timeOffset="45200.8336">14101 3532 0,'0'0'0,"0"0"0,0 0 0,0 0 16,0 0-16,0 0 16,-34 4-16,34-4 0,-31 10 0,31-10 15,-31 14-15,12-5 16,-3 2-16,0-2 16,1 1-16,2-1 0,3-1 15,3 1-15,0 1 0,1 0 0,3 1 16,4-1-16,2 0 0,5-1 15,4 1-15,2-4 16,3 1-16,5 1 0,0-1 0,2-2 16,1-1-16,0 0 0,1 0 15,-1-1-15,-1 1 0,-3-1 16,-1-2-16,-1 1 16,-4-1-16,-1 1 0,-1-1 15,-3-1-15,0 0 16,-4 0-16,-6-5 0,3 3 0,1 1 15,-1-1-15</inkml:trace>
  <inkml:trace contextRef="#ctx0" brushRef="#br0" timeOffset="45382.4559">14332 3697 0,'0'0'0,"0"0"0,0 0 16,0 0-16,0 0 15,0 0-15,0 0 16,-3 24-16</inkml:trace>
  <inkml:trace contextRef="#ctx0" brushRef="#br0" timeOffset="47419.2454">25509 13627 0,'0'0'0,"0"0"16,0 0-16,0 0 0,0 0 15,0 0-15,0 0 0,0 0 0,0 0 16,0 0-16,0 0 0,25 7 16,-25-7-16,0 0 15,0 0-15,0 0 0,0 0 16,18 16-16,-18-16 0,0 0 15,0 0-15,0 0 16,0 0-16,0 0 0,0 0 0,13 22 16,-13-22-16,0 0 15,0 0-15,0 0 0,0 0 16,7 16-16,-7-16 0,1 7 16,-1-7-16,0 6 15,0-6-15,0 6 0,0-6 0,0 0 16,0 0-16,0 0 0,1 7 15,-1-7-15,0 0 16,0 0-16,0 0 0,0 6 16,0-6-16,0 0 0,0 0 15,0 0-15,0 0 0,0 0 16,0 0-16,0 0 0,0 0 0,-2 5 16,2-5-1,0 0-15</inkml:trace>
  <inkml:trace contextRef="#ctx0" brushRef="#br0" timeOffset="48170.4038">25211 14319 0,'0'0'0,"0"0"0,0 0 0,0 0 15,0 0-15,0 0 0,0 0 16,0 0-16,0 0 0,0 0 16,0 0-16,0 0 0,0 0 0,0 0 15,0 0-15,0 0 0</inkml:trace>
  <inkml:trace contextRef="#ctx0" brushRef="#br0" timeOffset="48361.7289">25203 14309 0,'0'0'16,"0"0"-16,0 0 0,0 0 15,0 0-15,0 0 16,0 0-16,0 0 0,0 0 16,0 0-16,0 0 0,0 0 15</inkml:trace>
  <inkml:trace contextRef="#ctx0" brushRef="#br0" timeOffset="55932.916">9088 3193 0,'0'0'0,"0"0"16,0 0-1,0 0-15,-37-21 16,17 15-16,0 0 0,-5 2 0,-1 1 16,-7-1-16,1 3 15,0 0-15,0 2 0,-1 0 16,0 4-16,2 0 0,3 2 15,5 1-15,3-1 0,0 4 16,5 0-16,5-2 0,4 0 0,6-1 16,5 1-16,3 0 0,3 2 15,5 1-15,2-1 16,2 1-16,1-1 0,6 6 0,3 1 16,-3-1-1,0 2-15,2 3 16,1 6-16,-4 1 15,-4 1-15,-8-4 0,-5-6 0,-7 4 16,-7 2-16,-3-5 0,-2 0 0,-6-1 16,-5-2-16,1-4 0,0-5 15,-3 2-15,1 0 16,2-2-16,3 0 0,-1-3 16,1-1-16,3-3 0,0 0 0,5-2 15,-1-2-15,2 1 16,3 0-16,0 0 0</inkml:trace>
  <inkml:trace contextRef="#ctx0" brushRef="#br0" timeOffset="56219.283">9239 3457 0,'0'0'0,"0"0"16,0 0-16,0 0 0,0 0 0,5 24 15,-5-24-15,2 22 16,0-6-16,-2 3 16,-2 2-16,-1 2 0,-1 2 15,-1-1-15,1 0 0,-4 7 16,-1 0-16,-1-2 0,1-1 0,-2 5 16,0-2-16,1-3 15,0-5-15,1 0 16,1-3-16,3-3 0,1-4 0,2-2 15,2-2-15,2-5 0,3-4 16,-2 0-16,0 0 0,1 0 16</inkml:trace>
  <inkml:trace contextRef="#ctx0" brushRef="#br0" timeOffset="56566.5181">9510 3546 0,'0'0'0,"0"0"16,0 0 0,0 0-16,-23-4 0,23 4 0,-21 5 15,21-5-15,-33 16 16,12-8-16,1 1 16,-2 3-16,-1 2 15,3-1-15,1 1 0,4-2 16,2-2-16,-3 2 0,4-1 15,3 0-15,0 0 0,6-1 16,4-2-16,1-1 0,3 0 0,2-1 16,5-3-16,2 0 15,5 2-15,3-1 16,-1 0-16,-2-1 0,0-2 0,-1 0 16,-1 1-16,0 1 15,-2 1-15,-2-4 0,-3-3 0,-3-1 16,0 2-16,-2-1 0</inkml:trace>
  <inkml:trace contextRef="#ctx0" brushRef="#br0" timeOffset="56737.5073">9896 3774 0,'0'0'0,"0"0"15,0 0-15,0 0 0,0 0 0,0 0 16,0 0 0,0 0-16,-3 22 15,3-22-15</inkml:trace>
  <inkml:trace contextRef="#ctx0" brushRef="#br0" timeOffset="57899.547">16455 3220 0,'0'0'0,"0"0"0,0 0 15,2-21-15,-2 21 0,0 0 16,-2-25-16,1 14 0,0 1 16,-3-1-16,-3 0 0,-1 2 15,-1 0-15,-3 0 0,-2 3 0,-4 0 16,-2 2-16,-7 1 16,-2-1-16,-1 4 0,1 4 0,-1-1 15,1 1-15,4 3 0,3 4 16,0 1-16,4 2 15,5-1-15,4 4 0,6 0 16,4 1-16,9 4 16,9 1-16,-1-2 0,1-3 0,2 1 15,1 1-15,1-1 0,0 1 16,0-2-16,1 1 16,-6-2-16,-2 0 0,-4-2 15,-2 0-15,-2 0 0,-3-1 16,-4-1-16,-2-1 0,-6 1 15,-4-1-15,-8 1 0,-8-1 0,2-2 16,-1-1-16,-3-2 16,-6-1-16,5-2 0,1 1 0,-4-3 15,2-2-15,11-3 16,5-4-16,-1 0 0,4 2 0,3 2 16</inkml:trace>
  <inkml:trace contextRef="#ctx0" brushRef="#br0" timeOffset="58366.2693">16579 3377 0,'0'0'0,"0"0"15,0 0-15,27 8 16,-27-8-16,23 13 0,-13-6 0,0 1 16,-1 0-16,-2 2 0,-3 1 15,-2 1-15,-2 1 0,-3 1 16,-4-3-16,-5 2 0,-4 0 15,-5 1-15,1 0 0,-3-3 16,-3 0 0,1-4-16,0-1 0,4 0 0,4-2 15,4-1-15,2 0 16,2-1-16,2-1 0,5-2 16,4 0-16,4-1 0,3-1 0,3 0 15,3 0-15,2-1 0,1 1 0,1 0 16,3 1-1,-1 3-15,0 3 0,-2-2 16,-1 2-16,-4 0 0,-2 2 0,-2 2 16,-2 2-16,-3 1 0,-1 0 0,-3 2 15,-3 2-15,-4-1 16,-3 0-16,-3-1 0,-4 1 16,0 0-16,2-1 15,-2 2-15,0 0 0,-1 0 16,1-3-16,1-1 0,3-4 15,3 0-15,2-2 0,0-1 0,2-4 16,5-4 0,3-3-16,0 0 0,-1 2 0,1 0 15</inkml:trace>
  <inkml:trace contextRef="#ctx0" brushRef="#br0" timeOffset="58649.5336">17010 3346 0,'0'0'0,"0"0"15,0 0-15,0 0 0,-2 24 16,2-24-16,-6 28 16,1-6-16,-3 5 0,0-1 15,0 0-15,-1 5 0,-1 0 16,1-2-16,0-2 0,-1-1 0,0-2 15,-1 6-15,2-1 0,3-2 16,2-2-16,0-3 0,1-3 16,2-5-16,1-1 0,2-2 15,2-1-15,2-5 0,0-3 16,0-2-16,-2 1 0,0-1 16</inkml:trace>
  <inkml:trace contextRef="#ctx0" brushRef="#br0" timeOffset="58933.5226">17213 3484 0,'0'0'0,"0"0"16,0 0-16,0 0 0,-26 5 0,26-5 16,-27 13-16,9-4 15,-2-1-15,-1 3 16,-1 1-1,-1 0-15,0 2 16,2-1-16,2-2 0,-2 4 0,5-2 16,5 0-16,5-1 15,4-1-15,3-2 0,5 0 0,3 1 16,3-1-16,2-1 16,8-2-16,7-1 0,-4-3 0,-2-2 15,-3 1-15,-3-1 0,-3 1 16</inkml:trace>
  <inkml:trace contextRef="#ctx0" brushRef="#br0" timeOffset="59116.925">17405 3577 0,'0'0'0,"0"0"16,0 0-16,23-6 0,-23 6 0,32-4 15,-7 2-15,-1 1 0,1 1 16,7 1-16,1 3 16,-1-2-16,-1-2 0,-6 0 0,-3 0 15,-3 0-15</inkml:trace>
  <inkml:trace contextRef="#ctx0" brushRef="#br0" timeOffset="59666.7458">18524 3372 0,'0'0'16,"0"0"-16,0 0 0,0 0 16,11-19-16,-11 19 0,0-12 0,-3 4 15,-3 1-15,-2 0 0,0 0 16,-5 1-16,-2 0 0,-3 1 15,-1 1-15,0 1 0,0 0 16,-9 2 0,-1 1-16,0 4 15,1 1-15,5 2 16,5-1-16,3 2 0,5 0 0,3 1 0,2 2 16,6 0-16,5 1 0,0 1 15,3 2-15,2-2 0,2 2 16,1-1-16,0 1 0,4 6 0,-1 0 15,0-1-15,-2-2 16,-1 0-16,-3 2 16,-6 1-16,-4 1 15,-3-2-15,-4-4 0,-3 0 0,-5-1 16,2-3-16,0-1 0,-7-2 16,-4-1-16,0 0 0,1 0 15,1-3-15,1-3 0,0 0 0,2-2 16,-1 0-16,0-2 15,1 0-15,2-2 0,2-2 0,0-1 16,3-1-16,2 1 0,4-1 16,2-3-16,0 1 0,3-1 0,4 1 15,3 0-15,-1 3 16,-1 0-16,0 2 16</inkml:trace>
  <inkml:trace contextRef="#ctx0" brushRef="#br0" timeOffset="60150.2113">18708 3626 0,'0'0'15,"0"0"-15,0 0 0,0 0 16,0 0-16,0 0 16,0 0-16,-14 27 0,14-27 15,-11 24-15,11-24 0,-12 29 0,5-10 16,-1-1-16,1 0 16,-2 2-16,0 2 0,-1 0 0,0-1 15,-4 5-15,-1 1 16,3-3-16,2-1 15,0-1-15,0 0 0,2-2 16,0-2-16,2-4 0,2 1 0,0-5 16,0 0-1,2-2-15,0-3 16,1-1-16,0 1 0,0-1 16</inkml:trace>
  <inkml:trace contextRef="#ctx0" brushRef="#br0" timeOffset="60540.7262">18945 3719 0,'0'0'0,"0"0"16,0 0 0,0 0-16,0 0 0,0 0 15,0 0-15,-25 0 0,25 0 0,-27 5 16,27-5-16,-32 10 0,32-10 15,-35 12-15,16-5 0,1 0 16,-2 1-16,2-2 0,2 1 16,-2 2-16,2-1 0,3-2 15,2 1-15,5-3 16,0 2 0,4 1-16,4 3 0,1-1 15,2-1-15,3 0 0,1-2 16,2 1-16,2 0 0,1 0 0,0 0 15,2 0-15,-1-1 0,1 0 16,-1 0-16,-1-2 16,0 1-16,-2-2 0,-1-1 15,-2 2-15,-1-2 0,-1 0 16,0-1-16,-4-1 0,0 1 16,-1 0-16,-2-1 0,3 3 15,-3-3-15,0 0 0</inkml:trace>
  <inkml:trace contextRef="#ctx0" brushRef="#br0" timeOffset="60722.619">19218 3900 0,'0'0'15,"0"0"1,0 0-1,0 0-15,0 0 16,0 0-16,0 0 0,0 0 0</inkml:trace>
  <inkml:trace contextRef="#ctx0" brushRef="#br0" timeOffset="62096.1802">18257 3800 0,'0'0'16,"0"0"-16,0 0 0,0 0 15,0 0-15,0 0 0,0 0 16,0 0-16,0 0 0,0 0 16,0 0-16,0 0 0,0 0 0,0 0 15,0 0-15,0 0 0,0 0 16,24-14-16,-24 14 0,0 0 16,26 0-16,-26 0 0,20 3 15,-20-3-15,0 0 0,27 3 16,-19-2-16,0 0 0,-1 1 15,0 0-15,0 1 16,-3 3-16,0-2 16,-1 3-16,-1-1 0,-2 0 15,-2 2-15,-2 0 0,0-1 0,-3 0 16,-2 1-16,-1 0 0,1-1 16,-5 2-16,-1-1 0,-1 0 15,1-1-15,-6 2 16,0 0-16,1-2 0,1 0 0,2 1 15,-2 0-15,3 0 0,0-1 16,2-1-16,1 0 16,0-2-16,3 1 0,2-2 0,1-1 15,3 1-15,0-1 0,2 0 16,0 0-16,2-2 16,4 2-16,2 0 0,0 0 15,1 0-15,1-1 16,1 1-16,-1 0 0,6 1 15,2-2-15,1 1 16,-1-1-16,-1 1 0,-3-1 0,2 0 16,-1-1-16,-4 1 0,0-1 15,-1 0-15,-2 0 16,0 0-16,-1 0 16,0 0-16,-1 0 0,-1 1 15,0-1 1,-1 0-16,0 0 15,0 1-15,0 1 0,0 0 0,-1 1 16,0-1-16,-1-2 0,2 3 16</inkml:trace>
  <inkml:trace contextRef="#ctx0" brushRef="#br0" timeOffset="62238.9936">18411 3979 0,'0'0'0,"0"0"0,0 0 16,0 0-16,0 0 16,0 0-16,0 0 0,0 0 15</inkml:trace>
  <inkml:trace contextRef="#ctx0" brushRef="#br0" timeOffset="67183.4375">13821 2555 0,'0'0'15,"-7"-9"-15,-3-3 0,-2-1 16,-1-1-16,-9-5 16,-4 2-16,-10-6 15,-9-4-15,-8 1 0,1 1 16,-9 4-16,-8 3 0,-11-1 15,3 3-15,-11 4 16,1 2-16,-11 7 0,-9 9 16,-1 1-16,13 2 0,-33 19 0,19 7 15,7-6-15,6-7 0,2 2 16,-1 5-16,13 3 0,9 0 16,0 15-16,-2 5 0,9-8 15,8-5-15,4 1 0,2 4 16,10-3-16,7 2 0,2 11 15,2 10-15,9-7 0,7-4 16,0 3-16,2 0 0,5-3 16,4-5-16,5 2 0,3 0 15,3-4-15,2-1 0,4 8 16,5 6-16,4-5 0,3-5 0,5-3 16,4-2-16,0 2 0,1 1 15,5-4-15,3 0 16,4-1-16,1 1 0,16 4 15,11 7-15,4-9 16,4-5-16,-11-13 0,-8-7 0,5-6 16,5-1-16,2 3 15,1 4-15,7-9 0,4-5 16,0-4-16,-1-3 0,-2-2 16,-3-1-16,2-5 0,0-4 15,9-2-15,6 1 16,11-6-16,9 0 0,-28-1 15,-21 0-15,-5 1 0,-4 1 16,5-8-16,6-6 0,-7-4 16,-5-5-16,-6 6 0,-4 3 15,-1-4-15,-2-3 0,-6 2 16,-5 1-16,-1-7 0,-1-6 16,-5 9-16,-2 7 0,-3 0 0,-1 4 15,-5-15-15,-4-8 0,-5-2 16,-3 1-16,-4 9 15,-2 8-15,-4-12 0,-2-9 16,-3 8-16,-1 6 0,-8 3 16,-4 4-16,-11-13 0,-9-5 15,3 8-15,2 8 0,-7-2 16,-3 0-16,3 7 0,3 5 16,-10-4-16,-6-1 0,5 5 15,3 3-15,-7-2 0,-4-1 16,6 5-16,4 6 0,-2 0 15,-1 3-15,3 4 16,4 1-16,-8 4 0,-4 5 16,5 1-16,4 0 15,15 1-15,11 4 0,5 7 0,4 5 16,5-1-16,2 1 0,5-10 16,0 0-16,1-3 15,0 0-15,0-1 0</inkml:trace>
  <inkml:trace contextRef="#ctx0" brushRef="#br0" timeOffset="67872.3631">13219 1211 0,'0'0'0,"2"-8"0,1 0 16,0 1-16,2-1 0,4-5 15,3-5-15,1 0 0,1 0 16,6-4-16,2 1 0,0 2 15,0-2-15,6-3 0,0 0 16,-2 4-16,0 3 0,-1 0 0,-2 3 16,-2 3-16,-2 3 0,-1 3 15,1 0-15,-1 2 0,-2 1 16,1 2-16,-1 1 0,-1 4 16,-2 1-16,-1 6 0,-2 4 15,-3-3-15,-2 0 0,1 7 16,-3-1-16,-2 6 0,-1 1 15,-3 0-15,-3-1 16,-5 8-16,-4 5 16,-2-4-16,1-4 0,-2 1 0,0 2 15,1-2-15,-1-3 0,-3 3 16,0-4-16,2-4 0,3-4 0,2-1 16,0-2-16,3 4 15,2 0-15,2-1 16,-1-6-16,1-4 0,0 1 15,1-5-15,3 2 0,1-3 16,2 2-16,0-6 0,3-3 0,-1 2 16,0-1-16,-2 2 15</inkml:trace>
  <inkml:trace contextRef="#ctx0" brushRef="#br0" timeOffset="68019.9743">13478 1758 0,'0'0'0,"0"0"16,0 0-16,0 0 0,0 0 0,0 0 16,0 0-16,0 0 0,0 0 0,0 0 15,20 17-15,-20-17 16,0 0-16,0 0 0,0 0 16,0 0-16</inkml:trace>
  <inkml:trace contextRef="#ctx0" brushRef="#br0" timeOffset="69417.3708">8236 4228 0,'0'0'0,"0"0"16,0 0-16,0 0 15,0 0-15,0 0 0,0 0 0,0 0 16,0 0-16,0 0 0,0 0 16,-4-22-16,4 22 0,0 0 31,25-2-31,-25 2 15,54 4-15,-19-1 0,2-1 16,1 0-16,-1 1 0,9-3 0,0-1 16,9-1-16,-5 0 0,2 1 15,0 0-15,-2 1 0,-2 0 16,10 0-16,-3 1 0,-7-5 16,-6-1-16,2-1 0,-4 2 0,-5 1 15,-4 1-15,-2 2 16,-2 2-16,-8-3 0,-3-2 0,-4 1 15,-2 0-15,-2-1 16,0 2-16,-3-1 0,-2 0 16,-1 1-16,-2 1 0,2-5 0,-2 2 15,0 3-15,0-2 0,-4 2 16,-4 0-16,0 2 0,0 0 16,0 0-16,1 1 0,2-2 15</inkml:trace>
  <inkml:trace contextRef="#ctx0" brushRef="#br0" timeOffset="70102.7915">11655 4566 0,'0'0'0,"0"0"0,0 0 15,0 0-15,0 0 16,24-4-16,-24 4 0,30-4 16,-7 3-16,2 0 0,4-1 15,2 2-15,2 0 0,10 1 0,0 1 16,5-3-16,3-1 0,8-1 15,-6 2-15,7-2 0,-1-2 16,-5 2-16,-3 3 0,6-1 16,-3 1-16,-7-1 0,-5 0 0,-3 0 15,-3-1-15,-5 5 16,-4 0-16,-5 0 0,-2-5 16,-7 2-16,-1 2 0,-2-1 15,-1 1-15,-2 0 0,-1-2 0,-2 1 16,1 0-16,-1 0 0,1-2 15,-2 1-15,0 1 16,2 0-16,0 2 0,1-1 16,-2-1-16,-1 1 0</inkml:trace>
  <inkml:trace contextRef="#ctx0" brushRef="#br0" timeOffset="70867.2422">16090 4268 0,'0'0'0,"0"0"16,0 0-16,0 0 0,0 0 0,0 0 16,26-8-16,-26 8 0,22-1 15,-22 1-15,33-1 0,-12-1 16,2 0-16,7 0 15,5 0-15,3 1 0,2 1 0,14-1 16,15 0-16,-5 2 0,-3 1 16,14 0-16,0-1 0,-5-1 15,-6 1-15,12 1 0,-1-2 16,-6 0-16,-3 1 0,9 1 0,-1 1 16,-3-1-16,-4-1 0,24 4 15,-12 1-15,-12-2 0,-7-2 16,-5-2-16,-3 0 15,-6 0-15,-4 0 0,-3 3 0,-2-1 16,-2 0-16,-1-2 0,-4-1 16,-4 0-16,-11 0 15,4 0-15,1-2 16,1 0-16,-6 1 16,-2 1-1,-3 0-15,-2-2 0,-4 1 0,1 1 16,-2 0-16,-1 0 0,0 1 15,-2 0-15,3-2 0,-3 2 16,0 0-16,0 0 0,-5 0 0,0 0 16,0 2-16,1-2 0,1 1 15</inkml:trace>
  <inkml:trace contextRef="#ctx0" brushRef="#br0" timeOffset="72766.3967">29160 3506 0,'0'0'0,"0"0"0,0 0 16,29-6-16,-15 5 0,7-2 15,5 0-15,2 1 0,1 1 0,14 0 16,4 1-16,12-1 0,-1 1 16,14 2-16,-2 2 0,-1 3 15,-3-1-15,14 4 0,1-2 16,-5-1-16,-4 1 16,6 3-16,6 2 0,-4-1 0,-12-2 15,27 1-15,-10-4 0,-12 4 16,-9 0-16,-2 0 0,-2-2 15,0-5-15,-1-4 0,-4 6 16,-5 2-16,-7-5 0,-5-4 16,0 0-16,3 0 0,-3 5 15,-2 2-15,0 2 0,1-2 16,-14-4-16,3-2 16,-5-2-16,0-2 0,-1 6 15,0 2-15,-3 1 0,-1 0 0,-4-5 16,-1-3-16,-1 3 0,0 3 15,-3-3-15,-2-1 0,-1 1 0,-2 0 16,0 0-16,0 0 16,-2 0-16,0 0 0,-4 2 15,-2 0-15,0 1 0,-2-1 16,1 0-16,2 0 0,0-1 0</inkml:trace>
  <inkml:trace contextRef="#ctx0" brushRef="#br0" timeOffset="78635.762">9105 5392 0,'0'0'0,"3"-7"0,1-4 16,0 0-16,1 1 0,0-2 0,0-1 16,1-4-16,1 0 0,-3 0 15,0 1-15,-3 1 0,-2 1 16,-6 3-16,-4 2 0,-1 5 15,-1 3-15,-8 2 0,-7 3 16,-1 3-16,-3 1 0,-8 8 16,-4 2-16,3 3 0,3 0 0,-6 9 15,2 2-15,8-5 0,5-5 16,4 4-16,5 0 0,8-5 16,1-2-16,4-1 0,4-2 15,2-2-15,2-1 0,5-4 16,5-1-16,3-2 0,3-2 15,-1-4-15,3 0 0,1-4 16,2-2-16,6-2 0,7-3 16,-3 0-16,-3 2 0,7-3 15,-1 0-15,-3 1 0,-2 0 0,-4 1 16,-2 1-16,-4 1 0,-4 2 16,-4 1-16,-2 3 15,-4-1-15,0 1 0,-3 2 0,-1 0 16,-1 1-16,1 3 0,-5 1 15,-1 0-15,0 2 0,-1-3 16,1 5-16,0 3 16,1-1-16,0 3 0,3 0 0,1 2 15,4 0-15,3-2 0,-1-1 0,-2-3 16,0 0-16</inkml:trace>
  <inkml:trace contextRef="#ctx0" brushRef="#br0" timeOffset="79317.0376">12416 5159 0,'0'0'16,"0"0"-16,0 0 0,0 0 15,-16 27-15,16-27 0,-14 26 16,5-8-16,0 5 0,-2 1 15,-1 3-15,0-3 0,1 1 0,-4 4 16,-2-1-16,2-1 16,0-3-16,1 1 0,2-3 0,3-6 15,2-3-15,1 1 0,-1-5 16,4-4-16,1-1 0,2-4 16,2-2-16,1-2 15,3-3-15,3-3 0,2-2 0,0 1 16,0-1-16,0 0 0,0-1 15,0 1-15,1-1 0,1 0 16,1 1-16,2 2 0,0 3 0,1-1 16,-1 2-16,0 2 15,-1-1-15,2 3 16,1 4-16,-2 3 0,-2 2 0,0-1 16,-2 0-16,-1 3 15,-1 3-15,-3 0 0,-1-1 0,-3 1 16,-1-1-16,-3 1 15,-2-1-15,-2 0 0,-2 1 0,-1-1 16,-1-1-16,-3 0 0,-3-1 16,-2-2-16,1-1 0,-3 0 15,-1-2-15,1 1 0,3-3 16,-1-1-16,2-1 0,2 0 16,0 0-16,6-2 0,2 1 15,5-6-15,5 2 0,-1-1 16,-1 3-16,1-1 0</inkml:trace>
  <inkml:trace contextRef="#ctx0" brushRef="#br0" timeOffset="79783.5615">15924 5181 0,'0'0'15,"10"-3"-15,3-4 0,0 1 16,0 1-16,4-2 0,-1 0 0,-1 0 15,-2-2-15,-2 2 16,-2 1-16,-4 0 0,-1-1 0,-7 0 16,-3 0-16,-6 3 0,-5 1 15,-4 2-15,-3 1 0,-1 1 16,-2 3-16,-9 3 0,-3 2 16,3 1-16,0 1 0,1 2 15,1 1-15,0 2 0,5-1 16,5 0-16,5 0 0,4-1 15,4-3-15,4-1 0,3-1 16,2 1-16,5 0 0,7-1 16,5 2-16,3-2 0,2 0 0,9 1 15,8 0-15,-2 0 0,0-2 16,9 3-16,4 1 16,-12-2-16,-7-3 0,-7-2 0</inkml:trace>
  <inkml:trace contextRef="#ctx0" brushRef="#br0" timeOffset="79946.2286">16449 5361 0,'0'0'16,"0"0"-16,0 0 0,0 0 15,0 0-15,0 0 0,0 0 16,0 0-16,0 0 0,-25 10 0,25-10 15,0 0-15</inkml:trace>
  <inkml:trace contextRef="#ctx0" brushRef="#br0" timeOffset="82150.4696">8691 6776 0,'0'0'0,"0"0"16,0 0-16,0 0 0,0 0 15,31-3-15,-31 3 0,35 3 0,-14 1 16,1-1-16,1 1 0,0 2 15,1-1-15,5 5 0,-2 0 16,-5 1-16,-4 0 0,-3 4 16,-5 2-16,-5-2 0,-3-1 15,-7 0-15,-6 1 0,-2-1 16,-3 0-16,-7 3 16,-6 0-16,-3 1 0,5-2 0,-2 0 15,0-3-15,1 1 0,0 0 16,0 2-16,2-3 15,9-3-15,2-2 0,4-2 16,2-2-16,3 0 0,0-2 0,2-1 16,0-1-1,4 0-15,0 0 0,0 0 0,5-1 16,2-1-16,1 2 0,2 0 16,2-4-16,1 4 0,0 0 15,-1-3-15,-1-1 0,-1 1 16,-1-1-16,-1 2 0,0 0 0,-2-1 15,-2 3-15,-1 0 16,1-1-16,-2 0 0,0-1 16,0 2-16,-2 0 0,3 0 0,-3 0 15,2 0-15,-2 0 0,2-3 16,-2 3-16,2 0 0,-2 0 16,0 0-16,0 0 15,0 0-15,0 0 0,0 0 16,0 0-16,0 0 0,0 0 15,0 0-15,0 0 0,0 0 16,0 0-16,0 0 0,0 0 0,0 0 16,0 0-16,0 0 0,0 0 15,0 0-15,0 0 0,0 0 16,0 0-16,0 0 0,0 0 16,0 0-16,0 0 0,0 0 15,0 0-15,0 0 0,0 0 16,0 0-16,3-4 0,-3 4 0,0 0 15,9 0-15,-9 0 16,5-1-16,-5 1 0,12-2 16,-3 2-16,-1 0 0,1 0 0,1 2 15,1-2-15,-1 0 16,-1 0-16,-1 0 0,-2 0 16,0 0-16</inkml:trace>
  <inkml:trace contextRef="#ctx0" brushRef="#br0" timeOffset="82734.0643">9047 6783 0,'0'0'0,"0"0"15,0 0-15,-5-19 0,5 19 16,0 0-16,-9-24 0,4 14 16,0 3-16,-2 0 0,-1 3 0,-3-3 15,-2 6-15,-5-2 0,1 6 16,-5 0-16,-4 2 16,-6 5-16,1 1 0,-2 3 0,0 4 15,-5 4-15,6 3 0,2 2 16,1-1-16,-2 3 0,4-4 0,4-1 15,4-2-15,5-2 16,3-4-16,3-2 0,3-3 16,4-4-16,2 0 0,5 0 15,4 0-15,2-3 0,2-2 16,5-4-16,3-1 0,2-2 16,1-3-16,0-1 0,2 0 15,-2 0-15,-2 2 0,3-4 0,2-1 16,-4-1-16,-3 2 0,-2-2 15,-1 5-15,-4-2 0,-2 2 16,-3 3-16,-2 0 0,-2 1 16,-2 1-16,0 2 0,-3 1 0,0 0 15,-3 4 1,-2 3-16,-3 4 0,0 0 0,0-1 16,-3 0-16,-2 0 0,0 2 15,0 2-15,1 1 0,1-1 16,2 0-16,2-3 0,2-1 15,0 2-15,5-2 0,4 0 16,-1-3-16,-1-2 16,0 2-16</inkml:trace>
  <inkml:trace contextRef="#ctx0" brushRef="#br0" timeOffset="82935.4676">9307 6917 0,'0'0'0,"0"0"0,0 0 16,37-9-16,-18 9 0,8-3 16,5 3-16,10 0 0,2 0 0,2 0 15,3 0-15,5 2 0,-6-4 16,5 2-16,-4 0 16,-6-4-16,-5 1 0,-5-1 0,-4-7 15,-7 1-15,-4 2 0,-5 1 16,-3 3-16,-2-2 0</inkml:trace>
  <inkml:trace contextRef="#ctx0" brushRef="#br0" timeOffset="83171.4037">9763 6711 0,'0'0'0,"0"0"0,0 0 16,0 0-16,-16 22 0,16-22 15,-12 29-15,4-9 0,1-1 16,-1 3-16,-1 2 0,0 1 16,-1-3-16,-2 9 0,0-3 15,2-2-15,2-4 0,2-1 16,0-1-16,3-4 0,3-2 16,3-7-16,4-6 0,-2 1 15,0-1-15,-2 1 0</inkml:trace>
  <inkml:trace contextRef="#ctx0" brushRef="#br0" timeOffset="83666.7659">10275 6519 0,'0'0'0,"0"0"0,0 0 15,0 0-15,0 0 0,0 0 16,8 25-16,-8-25 0,1 25 0,-1-25 15,-4 36-15,-1-15 16,1 4-16,-2 0 0,0 4 16,-3 3-16,0 2 0,-1-2 0,0 1 15,-1-4-15,0 2 0,-1 1 16,0-3-16,1-6 0,0-3 16,2-3-16,1-1 0,2-5 15,1-1-15,3-6 0,0 0 16,2-4-16,0 0 0,3-2 15,3-7-15,0-2 0,1 3 0,3-5 16,2-1-16,0-1 0,1 1 16,2 0-16,0-1 15,1 1-15,0 0 0,3 0 16,0-1-16,-3 5 0,-1 2 0,-6 2 16,1 2-16,-1 0 0,0 3 15,0 2-15,0 3 16,-2 2-16,1 2 0,-2 3 0,-3 0 15,-2 3-15,-2 0 0,-2 2 16,-3 0-16,-2-2 0,1 4 0,-5-3 16,-4 1-16,0-4 15,-1 4-15,1-5 0,-1-2 16,-1 2-16,2-4 0,5 0 16,2-4-16,1 1 15</inkml:trace>
  <inkml:trace contextRef="#ctx0" brushRef="#br0" timeOffset="83833.3677">10785 6878 0,'0'0'0,"9"0"15,4 0-15,2 0 0,3 0 16,10-2-16,2-2 0,3 4 16,3 0-16,5 1 0,-4-1 15,-3-1-15,-3 1 0,2-3 16,-3 0-16,-11-1 0,-4 0 0,-3 1 15,-2-1-15,-2 1 16</inkml:trace>
  <inkml:trace contextRef="#ctx0" brushRef="#br0" timeOffset="84016.977">11042 6755 0,'0'0'0,"0"0"15,0 0-15,0 0 0,0 0 16,0 0-16,-10 21 0,10-21 15,-7 21-15,2-8 0,-2 3 16,-1-1-16,1 5 0,-2-1 16,-2 4-16,1-3 0,0 1 0,0 4 15,2 0-15,2-4 0,0-3 16,2-4-16</inkml:trace>
  <inkml:trace contextRef="#ctx0" brushRef="#br0" timeOffset="84333.6968">11719 6697 0,'0'0'16,"0"0"-16,0 0 0,0 0 16,0 0-16,0 0 0,0 0 0,-27-6 15,27 6-15,-28 6 0,8-5 16,-1 6-16,0 0 0,-3 4 15,-3 2-15,2-2 16,2 3-16,-4 5 16,3 5-16,5 0 0,5-1 15,3-2-15,3-4 0,7-1 16,5 1-16,8-3 0,4 1 0,9 3 16,4-4-16,3-3 0,3-4 15,5-4-15,4-4 16,-5-1-16,-4 1 0,-2-2 0,-6 3 15,-8 0-15</inkml:trace>
  <inkml:trace contextRef="#ctx0" brushRef="#br0" timeOffset="84518.6543">12255 6733 0,'0'0'0,"0"0"0,20-3 15,-5 3-15,4 3 0,4-3 16,5 4-16,6-1 0,-1 1 0,-1-1 16,-2 3-16,-1-1 15,-4 2-15,-6 0 0,-2-3 16,-4 0-16</inkml:trace>
  <inkml:trace contextRef="#ctx0" brushRef="#br0" timeOffset="84683.9478">12250 6911 0,'0'0'0,"0"0"15,0 0-15,30 0 0,-11 1 16,4-1-16,4 3 0,1 0 16,3-2-16,7 2 0,-2-2 15,-5 1-15,-5-1 0,-4-1 0</inkml:trace>
  <inkml:trace contextRef="#ctx0" brushRef="#br0" timeOffset="85166.5786">13219 6536 0,'0'0'0,"6"-3"15,3 3-15,1-1 0,1-1 0,3 5 16,3 0-16,-1 1 0,0 3 16,1 1-16,-1 6 0,-5-1 15,-3 2-15,-8 0 0,-6 0 16,-3 2-16,-3-3 0,-4 1 16,-4 1-16,-1-4 0,-1 2 0,-4 1 15,2-1-15,1-3 16,1-1-16,3-2 0,3 1 15,4-4-15,3 2 0,2-4 16,3-2 0,7 1-16,5-1 0,5 2 15,5-2-15,5 2 0,3-1 16,0 0-16,-1 2 0,7 2 0,0 0 16,-5-1-16,-3 2 0,-6 1 15,-2 2-15,-4 1 0,-2 3 0,-3 0 16,-4 1-16,-4 3 15,-4-1-15,-5 0 0,-4-2 0,-2-2 16,-2-1-16,0 1 0,1 0 16,-3-1-16,-1-1 0,-1-2 15,0-2-15,3 0 16,2-4-16,5-4 0,2-1 16,3-2-16,0 3 15,3-1-15</inkml:trace>
  <inkml:trace contextRef="#ctx0" brushRef="#br0" timeOffset="85433.4129">13878 6619 0,'0'0'0,"0"0"15,0 0-15,0 0 0,0 0 0,-19 27 16,19-27-16,-15 23 15,7-6-15,2-2 0,0 2 16,2-2-16,0-1 0,3 3 16,3-1-16,3-2 15,1 0-15,10-1 0,7-1 16,3-2-16,3-3 16,4-2-16,-2 0 0,0-5 0,1-2 15,4-6-15,-3-3 0,-5 1 16,-6 3-16,-4 0 0</inkml:trace>
  <inkml:trace contextRef="#ctx0" brushRef="#br0" timeOffset="85650.3687">14106 6647 0,'0'0'0,"0"0"15,0 0-15,0 0 0,-18 17 16,18-17-16,-25 22 0,11-10 15,-1 4-15,-3 0 0,-2 5 16,1-1-16,1 0 0,-8 8 16,1 0-16,3-3 0,3-1 0,-1 2 15,5 0-15,3-2 0,3-2 16,1-4-16,3-4 0,0-3 16</inkml:trace>
  <inkml:trace contextRef="#ctx0" brushRef="#br0" timeOffset="86050.1181">14567 6753 0,'0'0'0,"0"0"15,0 0-15,0 0 0,-24 9 16,24-9-16,-25 11 0,25-11 15,-29 18-15,12-6 0,0 0 16,0 2-16,2-2 0,-1 5 16,2-2-16,-1 6 15,1-4-15,4-2 0,4-1 0,5-3 16,5 0-16,4-4 0,3 0 16,5-3-16,5-1 15,0-3-15,0 0 0,1-1 0,1-2 16,0-4-16,-1 2 0,3-4 15,0-2-15,-4 0 0,-3 1 0,-4-1 16,-2 1-16,-3 1 16,-2-1-16,-5-3 0,-3-2 15,-7 3-15,-3-1 0,-5-1 16,-4 0-16,0 3 0,-1 0 0,-3-1 16,-4 0-16,4 0 0,3 2 15,3-1-15,4 4 0,3 2 16</inkml:trace>
  <inkml:trace contextRef="#ctx0" brushRef="#br0" timeOffset="86383.5749">15054 6708 0,'0'0'0,"0"0"0,0 0 15,27 7-15,-15-1 16,3 3-16,0 2 0,-1 2 0,0 2 0,-1 3 15,-2 3-15,-4 0 0,-3 1 16,-7 0-16,-6 1 0,-6-1 16,-2 0-16,-11 3 0,-5-3 15,1-1-15,1-3 0,0-4 16,3 1-16,1-1 0,4 0 16,1-1-16,4-2 15,7-6-15,3 1 0,4-2 0,5 0 16,6 5-16,4 0 0,8 1 15,6 1-15,2 3 0,0-1 16,3-1-16,1-1 0,-6 3 16,-3-4-16,0 0 0,-3-4 15,-7-1-15,-2-2 0,-1-1 0</inkml:trace>
  <inkml:trace contextRef="#ctx0" brushRef="#br0" timeOffset="87316.9212">10200 6394 0,'0'0'0,"-10"7"16,-6 7-16,-2 1 0,0 7 15,-1 2-15,0 4 0,-6 9 16,-2 4-16,-3 9 0,4 1 16,5-4-16,3 2 0,1 5 15,3 0-15,5-5 0,1-6 0,2 0 16,3-4-16,3-6 16,3-1-16,4-1 0,3-5 0,2-1 15,0-3-15,1-9 0,4-2 16,-1-2-16,1-3 0,3-3 15,3-4-15,2-5 0,3-1 16,3-7-16,2-1 0,1-3 16,1 1-16,1-5 0,-1-4 15,1-1-15,3 2 0,-3-7 16,0-4-16,-1-3 0,-5 0 16,-3 3-16,0-3 0,-6 6 15,-4 1-15,-5-1 0,-3-2 16,-3 6-16,-3 1 0,-3 0 15,-3-1-15,-3 4 0,-1 4 0,-7-1 16,-1 1-16,-1 3 0,1 4 16,-7 3-16,-5 0 0,1 4 15,-3 4-15,-4 3 0,-4 3 16,3 5-16,0 2 0,5 4 16,2 0-16,6-4 0,5-2 15,3-1 1</inkml:trace>
  <inkml:trace contextRef="#ctx0" brushRef="#br0" timeOffset="87703.9211">9993 7594 0,'0'0'16,"0"0"-1,0 0 1,18-29-16,-7 14 0,2 2 0,0 0 0,3 1 16,1-1-16,3-3 0,-1 3 0,0 1 15,0 0-15,1 3 16,0 1-16,-1 1 0,0 2 15,-3 3-15,-1 1 0,-2 1 0,-1 1 16,-1 3-16,-2 2 0,-2 2 16,0 3-16,-3 3 0,0 0 15,-3 2-15,-2 4 0,-1 0 16,-1 1-16,-1 2 0,-3 0 16,0-1-16,-3 1 0,-2 7 15,-1-2-15,2-2 0,2 0 16,1-5-16,1-4 15,3-3-15</inkml:trace>
  <inkml:trace contextRef="#ctx0" brushRef="#br0" timeOffset="87847.0692">10197 8154 0,'0'0'0,"0"0"15,0 0-15,0 0 0,1 25 16,-1-25-16,0 0 0,3 21 16</inkml:trace>
  <inkml:trace contextRef="#ctx0" brushRef="#br0" timeOffset="90033.9806">9821 8747 0,'0'0'0,"0"0"0,0 0 16,0 0-16,0 0 0,-5-22 0,5 22 15,0 0-15,0 0 0,16-16 16,-16 16-16,21-4 0,-6 2 16,6 5-16,5 2 15,1 5-15,4 4 0,-2-1 16,-3 2-16,4 5 0,-3 1 15,-1 3-15,-5 1 0,-6-1 16,-2 0-16,-8-2 0,-3-1 0,-7 0 16,-7 1-16,-5-2 15,-3-2-15,-6 0 0,-7-2 0,-1 1 16,-3-2-16,-11 2 0,-3-4 16,6-1-16,4-1 0,-1-3 15,6-4-15,8 2 0,6 1 16,7-2-16,3 0 0,9-4 15,5-2-15,9 1 16,8 0-16,-2 0 0,1-1 0,7 2 16,3 1-16,3 1 0,1 0 15,2-1-15,3 0 16,0 5-16,-5 4 0,-3 0 0,-3 2 16,-4 2-16,-3 2 15,-8 2-15,-6 3 0,-9 2 16,-4-1-16,-7 0 0,-5-4 15,-6 0-15,-5 1 0,1-4 16,3-2-16,-6-2 0,-5 0 16,5-1-16,3-2 0,4-3 15,0-5-15,7 0 0,3-2 0,7-8 16,6-6-16,0 2 16,0 3-16,1 2 0</inkml:trace>
  <inkml:trace contextRef="#ctx0" brushRef="#br0" timeOffset="90567.1908">10489 8631 0,'0'0'16,"0"0"-16,0 0 0,4 20 0,-4-20 15,-1 28-15,-2-4 16,-1 2-16,-2 1 0,0 2 16,-3 2-16,-3 9 0,-1 2 0,-3 6 15,2 1-15,-2-7 0,1-3 16,-6 4-16,-1-4 16,2-7-16,4-5 0,2-7 0,3-4 15,1-1-15,3 0 0,1-4 16,2-4-16,1-2 15,2-2-15,1-3 0,3 0 0,1-4 16,2-3-16,1 1 0,3-2 16,1-1-16,2-2 15,0-1-15,-2 0 0,3 0 16,2 1-16,1 1 0,0 2 0,-2 1 16,0 2-16,0 1 0,-1 0 15,-1 2-15,-2 1 0,0 1 16,-1 1-16,-1 3 15,-2 3-15,-2 2 0,1 0 0,-3 2 16,-1 3-16,-4 0 0,-2 3 16,-5-2-16,-3 2 0,0-2 0,-1-1 15,-1 0-15,-1-1 0,-5 2 16,0-2-16,-2-2 16,-1 0-16,0-3 0,1-3 0,2-5 15,2-2-15,4-7 0,2-6 16,2 2-16,2 4 0,1 0 15</inkml:trace>
  <inkml:trace contextRef="#ctx0" brushRef="#br0" timeOffset="90736.8626">10971 8946 0,'0'0'0,"9"-1"0,4 0 0,5-1 16,3 2-16,10 0 0,3 3 15,2 0-15,3 4 16,-4 0-16,-2 0 0,-1 0 0,-7-2 16,-6-1-16,-2-1 0,-4 0 15</inkml:trace>
  <inkml:trace contextRef="#ctx0" brushRef="#br0" timeOffset="90900.1049">10938 9268 0,'0'0'0,"0"0"16,28 1-16,-4 0 0,6 0 15,1 1-15,1 0 0,15-1 16,5-1-16,1 0 0,-10 0 0,-9 0 16</inkml:trace>
  <inkml:trace contextRef="#ctx0" brushRef="#br0" timeOffset="91383.5745">12071 8855 0,'0'0'0,"0"0"0,0 0 16,25 5-16,-25-5 0,26 13 15,-6-3-15,-1 3 16,0 2-16,0 6 0,-6 2 0,-4 0 16,-4 0-16,-9 2 0,-8 2 15,-3-4-15,-1-3 0,-11 5 16,-4-4-16,2-1 0,-1-3 0,-5 0 16,-2-1-16,5-4 15,3-1-15,7-2 0,5-1 16,4-3-16,3-2 0,3 0 15,2-1-15,5-2 0,1 3 0,7-2 16,8 0-16,-1-2 0,3 0 16,4 2-16,3 3 15,6 0-15,-1 0 0,-1 1 0,-3 2 16,-2 2-16,-3 3 0,-2 1 16,-3 2-16,-5 1 0,-4-1 0,-4 2 15,-7 1 1,-1-2-16,-2 0 0,-4 0 0,-4 1 15,-3-2-15,-2-1 0,1-1 16,1-2 0,2-2-16,3-1 0,3-6 15,5-3-15,0 0 0,1 0 0,0 1 16</inkml:trace>
  <inkml:trace contextRef="#ctx0" brushRef="#br0" timeOffset="91671.8896">12746 8991 0,'0'0'0,"0"0"16,0 0-16,0 0 0,0 0 0,-17 18 15,17-18-15,-17 31 16,10-12-16,0 2 0,2 0 15,2 0-15,2-1 0,5 7 16,1-1-16,5-2 0,3 0 0,4-2 16,3-1-16,4-3 0,3-2 15,11 1-15,2-3 0,-1-5 16,0-3-16,5-5 0,-2-5 16,-1-4-16,0-4 0,-9 3 15,-8 2-15,-4 1 0</inkml:trace>
  <inkml:trace contextRef="#ctx0" brushRef="#br0" timeOffset="91900.5415">13019 9065 0,'0'0'0,"0"0"16,0 0-16,-17 17 0,10-8 0,-6 3 15,-5 4-15,-2 2 16,-1 3-16,-6 6 0,-1 3 15,-4 6-15,0 0 0,3-1 0,3 1 16,5-2-16,3 1 16,3 3-16,5-4 0,3-6 0,5-4 15,9-9-15,7-5 0,-2-3 16,-3-1-16,-2-2 0</inkml:trace>
  <inkml:trace contextRef="#ctx0" brushRef="#br0" timeOffset="92267.2921">13567 9247 0,'0'0'0,"0"0"16,0 0-16,0 0 0,0 0 16,-25 0-16,25 0 0,-29 9 15,29-9-15,-35 15 0,16-8 16,0 2-16,1 2 15,1 1-15,3 1 0,-2 4 16,3 1-16,3-3 0,3-3 0,3 1 16,3-2-16,4-1 0,4-2 0,4 0 15,4-3-15,2-1 16,0-1-16,6-3 0,1-1 0,-1 0 16,-1-3-16,0-1 15,-1-2-15,-1 0 0,-1-1 0,0-1 16,-2-2-1,-4 2-15,-2 1 0,-4-3 0,-3-1 0,-5 1 16,-3-2-16,-6 2 0,-3-2 16,-5 1-16,-4-1 0,-3-3 15,0 2-15,5 3 0,5 1 16,2 3-16</inkml:trace>
  <inkml:trace contextRef="#ctx0" brushRef="#br0" timeOffset="92567.3409">14094 9173 0,'0'0'0,"8"4"15,2 0-15,1 2 0,1 2 16,3 3-16,1 3 0,-3 3 16,-2 1-16,-6 4 15,-7 4-15,-4-3 16,-5 1-16,-1-4 0,-2-2 0,-3 3 15,-2 0-15,0-3 0,2-2 16,1-2-16,2-1 0,3-2 16,2 0-16,5-1 0,3 1 15,7 0-15,6 3 0,7-4 16,7 1-16,8 3 0,-1-2 0,7 0 16,7-2-16,10 2 0,2-2 15,-4-2-15,-2-2 0,-6 0 16,-12-1-16,-8-2 0</inkml:trace>
  <inkml:trace contextRef="#ctx0" brushRef="#br0" timeOffset="93433.4948">10209 10164 0,'0'0'0,"0"0"16,0 0-16,0 30 0,0-30 0,-1 37 15,0-10-15,-1 3 16,0 3-16,-3 14 0,0 2 16,-2 8-16,0-3 0,1-4 15,-2-1-15,-2 1 0,0-7 16,1-6-16,2-2 0,0-6 16,2-2-16,0-5 0,2-6 15,1-3-15,-1-5 0,2-2 0,0 1 16,0-10-16,2-5 15,1-2-15,1-1 0,1-3 16,3-4-16,1 0 0,2 0 16,1-3-16,0 0 0,-1 3 15,0 0-15,1 0 0,1 0 16,1 4-16,-1 0 0,0 3 16,1 0-16,-1 1 0,0 3 15,2 4-15,-1 3 0,-3 2 0,-1-1 16,-1 5-16,0 2 15,-1-1-15,-2 0 0,-1 4 16,-2 3-16,-2 0 0,-1-3 0,-5 6 16,-4 1-16,-3-3 15,-4 0-15,-5 2 0,-1 1 0,-4-4 16,-4-3 0,1-4-16,1-3 0,6-1 15,4-2-15,4 2 0</inkml:trace>
  <inkml:trace contextRef="#ctx0" brushRef="#br0" timeOffset="93584.4628">10963 10436 0,'0'0'0,"14"-1"16,6-2-16,2 2 0,1-2 0,12 3 15,6 3-15,4-1 0,-5 3 0,-5 0 16,-3-1-16,-2 1 0,-7-3 15,-4 0-15</inkml:trace>
  <inkml:trace contextRef="#ctx0" brushRef="#br0" timeOffset="93733.5353">10866 10678 0,'0'0'0,"0"0"15,0 0-15,25 6 0,-25-6 16,40 4-16,-9 3 0,4-3 15,2 0-15,16 3 0,3-3 16,-2 0-16,-2-1 0,0 0 0,-10-3 16,-8 3-16</inkml:trace>
  <inkml:trace contextRef="#ctx0" brushRef="#br0" timeOffset="97135.9596">2790 16662 0,'0'0'0,"0"0"16,0 0-16,0 0 0,0 0 0,27 13 15,-27-13-15,29 6 0,-10-3 16,4-2-16,5 1 0,0-3 16,6-1-16,11-2 0,2-1 15,0 0-15,4 1 0,15 0 16,7 0-16,-7-2 0,-1 0 0,16 0 15,11 0-15,2 0 16,-3 1-16,16 1 0,2 2 16,-14-3-16,-9-1 0,39-5 0,-11-2 15,-2 2-15,-1 1 0,8 0 16,8 0-16,-11 3 0,-4 3 16,1 5-16,3 5 15,0-1-15,1 2 0,-20-2 16,-12 0-16,6 1 0,8 2 15,-7 2-15,-1 1 0,10 5 16,13 5-16,-23-3 0,-15-2 0,5 4 16,6 0-16,7-1 0,6-2 15,-31-6-15,-21-3 16,-15-2-16</inkml:trace>
  <inkml:trace contextRef="#ctx0" brushRef="#br0" timeOffset="99079.1864">14300 11931 0,'0'0'0,"0"0"16,0 0-16,0 0 0,15 5 0,-15-5 16,1 4-16,-4-2 0,-4 2 15,-7-6-15,-7-2 16,3 1-16,3 0 0,1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2T02:42:27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1151 5308 0,'0'0'16,"0"0"-16,0 0 0,0 0 16,0 0-16,0 0 0,0 0 15,0 0-15,0 0 0,0 0 0,0 0 16,0 0-16,0 0 0,0 0 16,0 0-16,17-18 0,-17 18 0,0 0 15,28-1-15,-28 1 16,26-3-16,-26 3 15,34-1-15,-15 0 0,3 1 16,0-1-16,-2 0 0,4 1 16,1 0-16,1 0 0,0 0 15,8-2-15,0 0 0,2 1 16,-4 0-16,11-2 0,-1-1 16,0 2-16,2 0 0,0-2 15,2 1-15,-2-1 0,4-1 0,7 0 16,2 3-16,-5 0 0,-4 2 15,12 0-15,3-2 16,-8 0-16,-2-2 0,0 1 0,2 2 16,1 0-16,0 0 15,8 0-15,6 0 0,-4-5 0,-10-1 16,2 0-16,0 1 0,29-4 16,-2 3-16,-2 1 0,-2 0 15,-17 6-15,-12 5 16,13-4-16,8 0 0,-7-3 15,-3-2-15,0 2 0,4 3 16,1-3-16,-2-2 16,-13 4-16,-9 2 0,10-2 15,10-1 1,11-1-16,4 0 0,-19 1 16,-18 0-16,5-2 0,4 2 15,-11 0-15,-4 0 0,3 3 0,2 3 16,-5-4-16,-6-2 0,4 3 15,0 1-15,-5 1 0,-2-2 16,-14-5-16,3-4 0,0 5 16,1 2-16,0-1 0,-1-3 15,-6 3-15,-3 1 0,1 0 16,0 0-16,-3 0 0,-1-1 0,-2 2 16,-2-1-16,2 1 0,0 0 15,-2-1-15,0 0 16,-2-3-16,0 3 0,-4-1 0,-4 0 15,1 0-15,3 0 0,-1 1 16</inkml:trace>
  <inkml:trace contextRef="#ctx0" brushRef="#br0" timeOffset="1575.9178">4704 7279 0,'0'0'0,"0"0"16,0 0-16,1-31 15,2 19-15,-3-3 0,1-3 16,1 0-16,-2-2 0,1-1 15,0-1-15,-1-1 0,0 2 0,-1 0 16,0 1-16,-1 4 0,-2-1 16,0 0-16,-5 2 0,-1 5 15,-4 1-15,0 3 0,-4 3 16,1 3-16,2 3 0,-5 4 16,-5 4-16,-1 3 0,4 1 15,-3 5-15,4 3 0,4-2 16,1 4-16,4-1 0,0-1 15,3 1-15,2 1 0,2-3 16,1 2-16,3-5 0,-1 1 0,1-3 16,1-1-16,1-2 0,1-1 15,-1-2-15,4-2 16,2-2-16,5-1 0,-1-5 16,1 1-16,3-4 0,1-5 15,0 0-15,0 0 0,6-6 16,0-3-16,0 2 0,0 2 0,-3-5 15,0-4-15,-2 1 16,-2 2-16,-1 2 0,-2 2 16,0 0-16,-2 1 15,-1 4-15,-2 2 0,-2 3 16,-2-1-16,-2 3 0,1 2 16,2 4-16,-3 0 15,-1 3-15,-1 3 0,-2 1 0,2 6 16,-2 0-16,-1 1 0,-1-2 15,2 2-15,-4 0 0,2 0 0,0 0 16,1-1-16,0 1 0,0 3 16,2-6-16,1-1 15,-1-1-15,2-5 0,2-4 0,2-2 16,2 1-16,-4-2 0,1 0 16</inkml:trace>
  <inkml:trace contextRef="#ctx0" brushRef="#br0" timeOffset="1909.2563">4996 7251 0,'0'0'15,"0"0"-15,0 0 0,0 0 16,0 0-16,29-7 0,-29 7 16,28-2-16,-28 2 0,34-3 0,-15 4 15,-1-1-15,0 3 0,1-2 16,2 4-16,-3 0 15,-1 1-15,-2-1 0,1 2 16,-1 1-16,-1 1 0,-4 2 16,-4 4-16,-3-1 0,-3 1 0,-6 4 15,-6 4-15,-4 3 16,-1 4-16,-8 1 0,-2 1 16,-6 8-16,1 0 0,3-6 15,4-4-15,-6 4 0,0-2 16,4-5-16,3-2 0,5-3 15,4-1-15,4-5 0,1-4 16,6-4-16,3-3 0,2-9 0,2-5 16,0 2-16,-1 2 15,1 1-15</inkml:trace>
  <inkml:trace contextRef="#ctx0" brushRef="#br0" timeOffset="2159.627">5584 7197 0,'0'0'15,"0"0"-15,0 0 0,37-10 0,-37 10 16,42-6-16,-14 5 16,6 0-16,4-2 0,10 3 15,14-1-15,-7 1 0,-4 0 0,6 0 16,-4 1-16,-7-3 0,-7 0 15,-7-1-15,-3 3 16,-7-2-16,-4-1 16,-5-3-16,-4-1 0,-4 0 0,1 3 15,-1 1-15</inkml:trace>
  <inkml:trace contextRef="#ctx0" brushRef="#br0" timeOffset="2361.3103">6039 6969 0,'0'0'0,"0"0"15,0 0-15,0 0 0,0 0 0,-14 28 16,14-28-16,-11 29 0,11-29 0,-13 39 16,6-17-16,1 3 15,-1 2-15,2 8 0,1-1 0,3 1 16,1-4-16,0-4 0,0-5 15,0-3-15</inkml:trace>
  <inkml:trace contextRef="#ctx0" brushRef="#br0" timeOffset="2975.4882">6882 7149 0,'0'0'0,"0"0"0,0 0 16,11-20-16,-3 8 15,-1-4-15,-1 2 0,1-4 16,-2 4-16,0-1 0,-2 4 16,-1-6-16,-3 3 0,-4 3 15,-2 3 16,-6 4-31,-4 4 0,-3 4 0,-2 2 0,-4 3 0,2 0 0,-1 3 16,2 6-16,-2 3 16,2-1-16,2 2 0,2 1 15,5 0-15,3-3 0,3-1 0,2-3 16,3 1-16,3-5 0,0 1 16,3-3-16,2-1 0,0-4 15,4-1-15,4 0 16,5-4-16,4-6 15,-2 3-15,-1-1 0,6-6 0,0-2 16,1 0-16,-2 2 0,-1-3 16,-1 2-16,-3 1 0,-4 2 15,-1-2-15,-2-1 0,-2 4 16,-3 0-16,-1 5 0,-1-2 16,-1 3-16,-1 0 0,-2 0 15,1-1-15,-2 2 0,1 4 16,-2-1-16,0 0 0,-1 1 15,-1 3 1,-1 4-16,-1 3 0,-2 0 16,1 1-16,-1 1 0,0 0 31,0 6-31,0-1 0,2 1 0,0-2 0,3-3 16,2-1-16,1-2 15,1-3-15,-1-2 16,0-2-16,1 0 0</inkml:trace>
  <inkml:trace contextRef="#ctx0" brushRef="#br0" timeOffset="3497.4014">7414 7276 0,'0'0'0,"0"0"15,0 0-15,0 0 0,0 0 0,-6-21 16,6 21-16,0 0 0,-13-22 16,13 22-16,0 0 0,-26-18 15,14 14-15,0-1 0,0 2 16,0 1-16,0 2 0,0 0 16,0 2-16,1 1 0,2 2 15,2 3 1,4 2-16,-1-2 0,1 2 0,4 1 0,3-1 15,1 3-15,0 0 0,2 8 16,1-3-16,0 0 0,1 0 16,-1-2-16,1 0 0,-1-2 0,0 3 15,-3-1-15,0 0 16,-3 0-16,-2-1 0,-3 1 16,-3-1-16,-3-3 0,1-2 0,-4-1 15,-3-3-15,-3-2 0,0-4 16,0-2-16,0 0 0,3-1 15,2 1-15,0-1 0,2 0 16,1-1-16,2-1 0,2-3 16,3-3-16,1 2 0,1-1 0,4-1 15,3 0-15,8-2 16,4-2-16,0 2 0,1 0 16,1-1-16,5 0 15,5-1-15,-2 2 0,0 1 0,-1 0 16,-1 2-16,2 1 0,-9 1 15,-1 1-15,-4 3 0</inkml:trace>
  <inkml:trace contextRef="#ctx0" brushRef="#br0" timeOffset="3709.3111">7866 7126 0,'0'0'16,"0"0"-16,0 0 0,36-8 16,-15 5-16,5 0 15,3 3-15,2-1 16,2 2-16,4-1 0,-4 0 0,-7 0 16,-4 0-16,-3 0 0,-2 0 0,-4 3 15</inkml:trace>
  <inkml:trace contextRef="#ctx0" brushRef="#br0" timeOffset="3875.6029">7930 7249 0,'0'0'0,"0"0"16,0 0-16,0 0 0,37 5 0,-15-5 15,6-1-15,-2 2 0,2 1 16,2 0-16,3 0 0,3-4 15,-1 0-15,-5 0 0,-4-1 16,-4 2-16</inkml:trace>
  <inkml:trace contextRef="#ctx0" brushRef="#br0" timeOffset="4161.9549">8763 7021 0,'0'0'0,"0"0"15,0 0-15,0 0 0,0 0 0,0 0 16,0 0-16,-12 30 16,12-30-16,-14 32 0,3-10 15,1-1-15,0 2 0,0 0 16,0-1-16,-1 6 0,1-1 0,3-3 15,1 0-15,3-2 0,1-2 16,5-3-16,5-4 0,2-6 16,2-4-16,-2-1 0,0 0 0,-4-2 15</inkml:trace>
  <inkml:trace contextRef="#ctx0" brushRef="#br0" timeOffset="4592.5197">9213 7069 0,'0'0'0,"0"0"15,0 0-15,0 0 0,0 0 16,0 0-16,-19 18 0,19-18 0,-18 17 16,18-17-16,-21 22 15,11-9-15,0 2 0,1 0 16,2-1-16,-1 0 0,1 1 0,2-1 15,0 0-15,1-1 0,1-1 16,0-1-16,3 1 0,1-2 16,2-3-16,3 0 15,6-2-15,3-3 0,0 1 16,0-1-16,-1 0 0,7-4 16,2-1-1,1-3-15,2-1 0,-5 0 16,-4 0-16,-1 0 0,-3-1 15,-1 0-15,-3 1 0,-1-1 0,-2-1 16,0-1-16,-2-1 0,-2 0 16,-2 0-16,-1 0 0,-1 1 15,-7-1-15,-6 1 0,-3-1 16,-2 2-16,-4-9 16,-5-9-16,5 6 0,4 3 0,3 2 15</inkml:trace>
  <inkml:trace contextRef="#ctx0" brushRef="#br0" timeOffset="5776.0066">4534 9144 0,'0'0'0,"0"0"16,0 0-16,7-25 15,-1 8-15,-3 1 0,2 0 16,2-1-16,0-1 16,-2-1-16,2 0 0,-4-4 0,0 1 15,-3 3-15,0 3 0,-2 1 16,-2 2-16,-1 0 0,1 0 15,-2 3-15,0 2 0,-3 1 16,-1 3-16,-3 3 0,-4 4 16,-1 3-16,-1 0 0,-1 6 15,0 4-15,0 2 0,0 0 0,-4 9 16,1 1-16,2 3 16,2 1-16,4-1 0,4-1 15,1-5-15,3-1 0,5 2 0,2-1 16,0-3-16,2 0 0,3-5 15,0-3-15,3-4 16,1-2-16,4-1 0,5-4 16,-3 0-16,-1-1 0,8-4 15,6-2-15,-2-4 0,0-1 0,3-3 16,1-3-16,2-2 16,0-2-16,-5 3 0,-4 0 0,1-6 15,-3-2-15,-2 3 0,-1 3 16,-6 2-1,-2-1-15,-3 6 16,1 2-16,-5 1 0,-3 3 0,0 1 16,-3 2-16,3 2 0,-2 3 15,-1 2-15,-4 3 16,0 0-16,1 2 0,-2 3 16,0 1-16,2 0 0,0 2 0,3-1 15,0 0-15,-1 0 16,2-1-16,1 0 0,-1 0 0,4-2 15,1-1-15,1-2 16,-1-2-16,-1-1 0,1-1 0,1-1 16</inkml:trace>
  <inkml:trace contextRef="#ctx0" brushRef="#br0" timeOffset="6176.3418">4916 9149 0,'0'0'0,"0"0"0,0 0 16,0 0-16,0 0 0,30-2 15,-30 2-15,27 1 0,-27-1 16,31 1-16,-12-1 16,1 1-16,-1-1 15,-4 1-15,0-1 0,-1 0 0,-2 1 16,-1 2-16,-1 0 0,-3 0 15,0 2-15,0-1 0,-4 1 16,-2 4-16,-2 3 0,-2 2 16,-6 1-16,-3 4 15,-3 2-15,-7 8 0,0 0 16,-5 6 0,-6 2-16,-4 5 15,-1 4-15,-9 5 0,7-4 16,0 0-16,7-10 0,1-3 0,2-3 15,5-5-15,3-1 0,6-8 16,6-4-16,1-4 0,3-1 16,2-8-16,4-4 0,4-6 15,4-5-15,-3 1 0,1 3 0,-3 2 16</inkml:trace>
  <inkml:trace contextRef="#ctx0" brushRef="#br0" timeOffset="6360.1392">5431 9105 0,'0'0'0,"0"0"0,0 0 0,0 0 16,0 0-16,36 3 0,-36-3 15,30 7-15,-13-5 0,-5 0 16,1 0-16,-3 0 0</inkml:trace>
  <inkml:trace contextRef="#ctx0" brushRef="#br0" timeOffset="6976.2845">6302 9072 0,'0'0'0,"0"0"15,0 0-15,0 0 0,9-27 0,-9 27 16,7-27-16,-4 12 0,0 0 16,-1 0-16,0-3 15,-1 1-15,-1 1 0,-1-4 0,-1-1 16,0 3-16,0 0 0,-4 3 16,0 0-16,-4 3 0,-1 1 0,-2 5 15,-1 2-15,-1 2 0,-2 2 16,-1 5-16,-3 4 15,-1 0-15,0 2 0,0 3 16,2 4-16,-5 5 0,5 0 0,1-2 16,3-1-16,2-1 0,4-1 15,2 2 1,3 0-16,2-2 0,-1-2 0,4-2 0,4-1 16,0-1-16,1-2 0,4-2 15,0 0-15,4-5 0,2-2 16,2-2-16,0 0 0,-1-2 15,1-3-15,3-1 0,3-1 16,2-3-16,-3 0 0,-1-1 16,-2 0-16,-5 1 0,1 4 0,-4-2 15,0-1 1,-3 4-16,-2 0 0,0 1 0,-1-1 16,-2 1-16,1 2 0,-2 0 15,0 1-15,-2 2 16,0 0-16,0 0 0,0 0 0,-3 2 15,-2 3 1,-3 5-16,-3 2 16,2 1-16,-1 1 0,-2 6 15,0 3 1,5 3-16,7 2 0,0-4 16,3-2-16,1-4 15,-2-2-15,0-3 16</inkml:trace>
  <inkml:trace contextRef="#ctx0" brushRef="#br0" timeOffset="7575.9305">6936 9060 0,'0'0'0,"0"0"0,0 0 16,0 0-16,0 0 0,-6-22 15,6 22-15,0 0 0,-19-18 0,19 18 16,-22-13-16,10 7 16,-2-1-16,-2 1 15,-3 3-15,-2 1 0,2 0 16,3 2-16,3 0 0,-2 2 16,4 0-16,-1 1 0,3 1 15,2 2-15,1 2 0,3 0 0,0 2 16,3 0-16,3 3 0,0 3 15,4 1-15,2 1 0,1 1 16,-2 1-16,1-2 0,0 4 16,2 0-1,-4 0-15,-1 2 16,0-2-16,-3 1 16,0-4-16,-3-2 0,0-1 0,-3 0 15,-2-3-15,-4-2 0,-2-3 16,-1-2-16,-1-1 0,0-1 0,0-4 15,1-2-15,0-2 16,-2 0-16,2-2 0,0-1 16,1 1-16,0-1 0,1-1 15,1 0-15,2 0 0,1 1 16,4-3-16,2 1 0,4-1 16,0-1-16,2-2 15,4-1-15,2 1 0,4-2 16,-2 2-16,3 2 0,0 0 15,4 1-15,-3 0 0,1 2 0,-2 1 16,2 2-16,-4 0 16,1 2-16,0-1 0,2 1 15,-1 2-15,-3 0 0,-2-3 16,-2-1-16,-1 1 0,-3 0 16,0 1-16</inkml:trace>
  <inkml:trace contextRef="#ctx0" brushRef="#br0" timeOffset="8026.2002">7957 8721 0,'0'0'0,"0"0"0,0 0 16,0 0-16,0 0 0,0 0 16,0 0-16,0 0 0,0 0 0,-35 9 15,35-9-15,-34 8 16,14-2-16,-2 0 0,-3 1 16,0 0-16,2 1 0,-7 0 15,2 2-15,1-2 16,2-1-16,3 0 0,2 0 0,2-3 15,5 0-15,0 2 0,4 2 16,0-3-16,4 0 0,3 2 16,2-2-16,2 2 0,1 0 0,3 1 15,1 2-15,2 0 0,2-2 16,5 2-16,2 1 16,3-1-16,2-3 15,-3 0-15,-1 0 0,-1-1 0,2 0 16,-2 1-16,0-1 0,1 1 15,-1-1-15,-1 1 0,-3 2 0,-2-3 16,-2-4-16,-2-1 16,-1 1-16,-2-1 0</inkml:trace>
  <inkml:trace contextRef="#ctx0" brushRef="#br0" timeOffset="8244.5138">7461 9208 0,'0'0'15,"0"0"-15,0 0 0,0 0 16,0 0-16,29 8 0,-29-8 16,46 16-16,-14-7 15,-2 1-15,-1-3 0,-5 0 16,-2-1-16,-3-1 15</inkml:trace>
  <inkml:trace contextRef="#ctx0" brushRef="#br0" timeOffset="8908.9717">8671 9078 0,'0'0'0,"0"0"0,0 0 16,0 0-16,0 0 0,0 0 0,0 0 16,29-13-16,-29 13 0,18-5 15,-18 5-15,37-5 16,-15 3-16,1 0 0,1-1 15,4 1-15,3 1 0,9-1 16,1 0-16,3 1 0,3-1 16,9 4-16,-1-1 0,5-2 15,5-4-15,-5 4 0,1 1 16,11 0-16,-3 0 16,4 0-16,3 0 0,2 0 15,-7 0-15,9 0 0,-1 0 16,-13 0-16,-8-1 0,32 2 15,-3 2-15,-32-2 16,2 1-16,31-1 0,-5-1 16,-20 1-16,-15 0 0,0-1 0,-1-1 15,3 1-15,1 1 0,0 0 16,2 0-16,-1-1 16,0 0-16,-13 1 0,-8 2 15,-3 1-15,0-2 16,-14-1-16,2 2 0,-1 0 0,-1 2 15,-4-3-15,-2-2 0,-5 1 16,-2 2-16,-4 0 16,-2 1-16,1-2 0,1 0 0,1-1 15</inkml:trace>
  <inkml:trace contextRef="#ctx0" brushRef="#br0" timeOffset="9342.7166">9934 9360 0,'0'0'0,"0"0"15,0 0-15,0 0 16,0 0-1,24 6-15,-24-6 0,25 10 0,-25-10 16,22 12-16,-11-6 0,-2 1 16,-1 2-16,-4 1 0,-3 3 15,-2-1-15,-2 0 0,-6 1 16,-6 1-16,-3 0 16,-2-2-16,-12 6 0,-5 0 15,2 1-15,3 0 0,6-3 0,4-2 16,-3 5-1,0-1-15,8 0 16,3 0-16,8-2 0,6-2 16,4 0-16,3-1 0,1-4 15,2 0-15,7 0 0,4-1 16,-1-2-16,-2-4 0,-2-2 0,0-2 16,-4-1-16,-1 0 0,-2 2 15,-2-3-15,-1 3 0</inkml:trace>
  <inkml:trace contextRef="#ctx0" brushRef="#br0" timeOffset="9961.2945">9119 8121 0,'0'0'0,"-3"-7"16,-1-1-16,0 0 0,-1 0 15,1-1-15,-1 3 0,-4 0 16,-3 2-16,-1 1 0,-1 1 0,-7 5 15,-2 3-15,-2 3 0,0 3 16,-1 4-16,-1 5 0,-2 5 16,4 2-16,2-1 0,2 0 15,3 0-15,2-2 0,0 3 16,4-2-16,3-2 0,4-2 16,3-4-16,2-2 0,2-2 15,1-1-15,3-3 0,0-1 16,2-2-16,1-2 0,6-3 15,2-2-15,2-1 0,0-2 0,2-3 16,1-2-16,1-2 16,-1-1-16,3-3 0,2-1 15,-2 1-15,-3 0 16,-3 1-16,-3 2 0,-2 2 0,-1-1 16,-2 2-16,-3 1 0,-1 2 15,-1 1-15,-3 1 0,0 1 16,-1 1-16,-2 1 0,0 0 15,0 3-15,-3 2 0,-2 5 16,-1 1-16,1-1 0,-2 3 16,0 4-16,0 0 0,-1 0 0,0-1 15,0 2-15,1-2 16,-1-1-16,2 0 16,0-1-16,3-4 0,1-3 0,2-2 15,0 0-15,0-2 0</inkml:trace>
  <inkml:trace contextRef="#ctx0" brushRef="#br0" timeOffset="10312.9992">9341 8438 0,'0'0'0,"0"0"0,0 0 16,0 0-16,0 0 0,31-3 15,-31 3-15,23 2 0,-23-2 0,28 6 16,-13 0-16,0 1 16,-2 2-16,-2 0 0,-2 0 15,-4 3-15,-2 1 0,-6 2 16,-3 0-16,-3 2 0,-2 1 16,-2 2-16,-1-1 0,-2 2 15,-4 1-15,0 1 0,-1 0 0,-2 3 16,-2-2-16,4-3 0,3-5 15,0 1-15,2-2 16,2-2-16,0-3 0,4-2 0,4-1 16,0-4-16,4-2 0,3-5 15,4-6-15,-2 3 0,0-1 0,-1 2 16</inkml:trace>
  <inkml:trace contextRef="#ctx0" brushRef="#br0" timeOffset="10526.2092">9608 8450 0,'0'0'0,"0"0"15,0 0-15,28-6 0,-28 6 0,33-7 16,-8 2-16,3 1 0,0 2 16,11 0-16,2 2 0,-3-2 15,-1 0-15,-3-2 16,-1 1-16,5-1 15,-3-4-15,-8 2 0,-6 1 16,-6-2-16,-5-3 0,-4 3 16,0 1-16,-1 2 0</inkml:trace>
  <inkml:trace contextRef="#ctx0" brushRef="#br0" timeOffset="10710.4663">10064 8191 0,'0'0'0,"0"0"15,0 0 1,0 0-16,0 0 16,-14 25-16,14-25 0,-16 24 0,16-24 15,-20 32-15,9-13 16,1 3-16,1 1 0,-1 10 0,1 1 16,2 0-16,0-3 0,2-4 15,0-5-15,1-3 0</inkml:trace>
  <inkml:trace contextRef="#ctx0" brushRef="#br0" timeOffset="11309.8188">10675 8341 0,'0'0'0,"0"0"16,0 0-16,3-21 0,-3 21 16,2-19-16,-2 8 0,0 1 15,0-1-15,-1 1 0,-1 1 16,-3 1-16,0 1 0,-4 1 16,-3 1-16,0 2 0,-1 2 0,-2 4 15,0 3-15,-2 1 16,0 1-16,-5 5 15,-1 2-15,3 2 0,1 3 16,2-1-16,3-1 0,1 1 16,2 0-16,2-2 0,1-1 15,-1 4-15,2-2 0,2-5 0,2-2 16,2 0-16,1-2 0,1 0 16,1-1-16,4-2 0,1-2 15,3-1-15,3-2 0,2-1 16,1-3-16,0 0 0,-2-1 15,0-3-15,1 0 0,0-2 16,1 0-16,-2 0 0,0-1 16,-2 1-16,-1 1 0,-1 1 0,-1 1 15,-1 1-15,-3 1 16,0 1-16,-1 0 0,0 1 16,-2 0-16,-2 2 15,-6 2-15,1 3 0,-2 3 16,-1 1-16,0 0 0,-1 4 15,0 0-15,0 0 0,1 1 16,-2 6-16,2 1 16,0-1-16,1 0 0,4-3 0,2-1 15,2-4-15,2-3 0,1-1 0,-2-1 16,0-1-16</inkml:trace>
  <inkml:trace contextRef="#ctx0" brushRef="#br0" timeOffset="11815.7343">10991 8590 0,'0'0'0,"0"0"0,0 0 15,0 0-15,0 0 16,1-24-16,-1 24 0,0 0 0,-13-23 16,13 23-16,-19-15 0,7 9 15,-2-2-15,-1 2 0,1-1 16,1 3-16,0 1 0,-1 1 0,2 1 15,2 1-15,3 1 0,0 2 16,0 0 0,4 5-16,3 1 0,1 0 0,1-2 15,3 4-15,0 3 16,2 0 0,1 2-16,-1-1 0,0-1 15,0 1-15,-2 2 0,1 2 16,-2 0-16,-3-3 0,-3-1 0,-1-2 15,-3-1-15,-1-2 0,0-3 16,-4-2-16,-3-4 16,1 0-16,1 0 0,0-3 0,0 0 15,1-2-15,2 2 0,0-2 16,1 2-16,2-1 0,0 0 0,2-3 16,1 1-1,1-1-15,2 0 0,3 0 0,1-3 16,4 1-16,3-1 0,1 0 15,2-1-15,5-1 0,0 2 0,3-1 16,2 0 0,-2 0-16,0 2 0,-3 1 0,-2 0 15,-4 1-15,-2 0 0,-1 1 0,-3 1 16,0 1-16</inkml:trace>
  <inkml:trace contextRef="#ctx0" brushRef="#br0" timeOffset="12409.7803">8887 7885 0,'0'0'0,"0"0"16,0 0-16,-25 8 15,25-8 1,-40 24-16,12-2 0,1 2 0,3 1 0,-5 11 15,2 5-15,-5 11 0,2 0 16,-6 17-16,4 5 0,6-6 16,5-6-16,1 18 15,3 0-15,6-4 0,0-1 0,4 9 16,1-4-16,4 21 0,2-16 16,4-5-16,1-8 0,6 0 15,4-2-15,13-1 0,8-2 16,-7-13-16,-3-12 0,14 5 15,5 2-15,-1-11 0,-1-9 0,3-11 16,1-14-16,-13 0 16,-13-1-16,-5-1 0</inkml:trace>
  <inkml:trace contextRef="#ctx0" brushRef="#br0" timeOffset="12928.5545">11477 8097 0,'0'0'0,"0"0"0,0 0 15,0 0-15,28 13 0,-28-13 0,22 24 16,-9-7-16,2 4 16,-2 2-16,-1 5 0,1 12 15,-2 4-15,-3 5 0,-3 6 16,0 11-16,-3-1 15,-2 12-15,-2-3 16,-9 10 0,-7 9-16,1-10 0,-1-3 0,-2 1 15,1-10-15,-7 6 16,-4-7-16,2-6 0,2-5 16,5-9-16,3-7 0,-1-4 15,-1 0-15,1-6 0,1-3 0,0-2 16,0-4-16,5-10 15,2-3-15,2-2 0,1-1 0,5-4 16,2 1-16,1-5 0,1-7 16,2-6-16,3-5 0,1-6 15,2-3-15,-2 3 0,-2 7 16,0 3-16</inkml:trace>
  <inkml:trace contextRef="#ctx0" brushRef="#br0" timeOffset="13342.8659">11945 8075 0,'0'0'16,"10"-3"-16,4-3 0,4 3 15,2 0-15,-2 2 0,0 0 16,3 1-16,-1 2 0,-2 2 0,-3 1 16,-3 1-16,-3 0 15,-4 3-15,-1 2 0,-5 1 16,-5 2-16,-6 2 16,-6 1-16,1-3 0,-1 0 15,-3 2-15,1 1 0,2-2 16,0-1-16,0 2 0,1 1 15,2-2-15,4 0 0,3-2 16,3-1-16,3 2 0,2-1 16,7 0-16,9 2 0,-2-4 15,3 1-15,10 2 0,5 1 16,4-2-16,1 1 0,1-7 16,-1-3-16,-7-2 0,-6 1 0,-4-1 15</inkml:trace>
  <inkml:trace contextRef="#ctx0" brushRef="#br0" timeOffset="13496.0974">12768 8439 0,'0'0'0,"0"0"15,0 0-15,0 0 16,0 0-16,0 0 0,0 0 0,0 0 15,16 17-15,-16-17 0</inkml:trace>
  <inkml:trace contextRef="#ctx0" brushRef="#br0" timeOffset="18063.0929">6616 10700 0,'0'0'15,"0"0"-15,0 0 0,-2-29 16,2 29-16,-1-29 0,0 11 15,-1 0-15,0 0 0,-2 0 16,1 0-16,-6-6 16,-1 2-16,0 4 0,0 1 0,-1 3 15,-2 3-15,-2 3 16,-2 1-16,-5 7 0,-3 1 0,-1 5 16,1-1-16,-4 5 0,-2 1 15,-4 9-15,0-1 0,2 7 16,1 2-16,2 3 0,2-2 15,0 3-15,4 1 0,4-4 16,4-5-16,4 1 0,4-1 16,3-2-16,5-3 0,2-1 15,5-1-15,-3-3 0,1-3 0,4-1 16,5-2-16,-2-4 0,-2 2 16,5-5-16,2-2 15,-1-2-15,0-1 0,2-2 0,3-2 16,0 1-16,0-3 0,0-1 15,0-4-15,0 1 0,1 0 0,-2-4 16,1 3-16,-2-2 16,-3 2-16,0 1 0,-4 0 15,1 3-15,-4-3 0,0 6 16,-2 1-16,-2 3 0,0-2 0,0 2 16,-2 0-1,-1 1-15,-2 3 0,0 0 0,3 5 16,-6 4-16,1-2 0,0 4 15,0 1-15,-2 1 0,1 2 16,0 2-16,-4 1 0,3-1 16,-1-1-16,1 1 0,2-2 0,-2 2 15,4-2-15,0-1 0,4-3 16,-3 0-16,0-1 0,0-3 16</inkml:trace>
  <inkml:trace contextRef="#ctx0" brushRef="#br0" timeOffset="18476.1055">6798 10756 0,'0'0'0,"0"0"16,0 0-16,0 0 15,0 0-15,0 0 0,33 0 16,-33 0-16,29 1 0,-29-1 15,30 10-15,-12-6 0,-3-1 16,0 4-16,0 0 0,-1 4 16,0-1-16,-1 1 0,-4 0 15,-2 3-15,-4 1 16,-1 3-16,-4 0 0,-2 6 0,-3-2 16,-4 3-16,0 0 0,-5 1 15,-5 2-15,-6 4 0,2-4 16,-6 8-16,-4 0 0,2-1 15,1-2-15,-6 2 0,2-2 16,1-2-16,4-2 0,2-2 16,3 0-16,5-6 0,3-5 0,5 0 15,3-1-15,2-6 0,2-4 16,2-5-16,4-4 0,5-6 16,2-1-16,4-7 0,3-3 15,-3 3-15,-3 5 0,1 1 16</inkml:trace>
  <inkml:trace contextRef="#ctx0" brushRef="#br0" timeOffset="18692.8218">7402 10699 0,'0'0'0,"0"0"0,0 0 15,32-11-15,-10 7 0,5-2 0,7 2 16,12 0-16,3 1 16,-1 3-16,2 0 0,6 3 15,-5 1-15,-9-1 0,-6-2 0,-3 2 16,-7 0-16,-6-2 16</inkml:trace>
  <inkml:trace contextRef="#ctx0" brushRef="#br0" timeOffset="18859.4137">7543 10898 0,'0'0'0,"0"0"16,0 0-16,0 0 0,28 1 0,-28-1 16,45 0-16,-18 0 0,5 0 15,3 1-15,3 1 0,4-2 16,-7 1-16,-5-1 0</inkml:trace>
  <inkml:trace contextRef="#ctx0" brushRef="#br0" timeOffset="19495.2451">8759 10774 0,'0'0'0,"0"0"16,0 0-16,10-28 15,-4 13-15,-1-2 16,-1-1-16,-1 0 0,-2 0 16,-2 4-16,-2-1 0,-2-2 0,-2 3 15,-2 2-15,-3 2 0,-4 3 16,-5 3-16,1 0 0,0 4 0,-2 4 15,0 0-15,-2 4 16,2 1-16,-1 6 0,-1 2 16,-2 2-16,3 2 0,1 1 15,0 0-15,2 2 16,2 1-16,5-4 0,1-3 0,5 0 16,4 2-16,3-4 0,1-2 15,3 1-15,2-1 0,1-1 16,0-5-16,4 2 0,4-6 15,0 0-15,1 0 0,2-5 16,4-2-16,-5-1 0,-2 1 0,4-5 16,0-3-16,1 1 15,2 2-15,-2-2 0,-1 0 16,-2 1-16,-3-1 16,-4 0-16,0-1 0,-2 3 0,0 1 15,-3 0-15,-1 1 0,1-1 16,-2 3-16,1 0 0,-1 1 15,-1-1-15,-2 4 16,0 0-16,0 5 0,-3 0 16,-2-1-16,1 4 0,-3-1 0,1 0 15,-2 4-15,0-1 0,1 1 16,-5 10-16,1-2 16,2 2-16,0-1 0,1-1 0,2 2 15,2-3-15,2 0 0,4 0 16,4-3-16,1-1 0,3-4 0,-1-2 15,-1-1-15,-1 0 0</inkml:trace>
  <inkml:trace contextRef="#ctx0" brushRef="#br0" timeOffset="20109.745">9282 11014 0,'0'0'0,"0"0"16,0 0-16,0 0 0,10-18 0,-10 18 15,4-19-15,-4 19 16,1-27-16,-2 15 0,-1-1 16,-1 1-16,-4 1 0,0-2 15,0 2-15,-2 0 0,0 3 0,-2-2 16,-1-1-16,-1 4 0,-2 0 16,-2 0-16,0 1 0,3 2 15,2 3-15,1 1 16,0 1-16,3 2 0,1 3 15,2-1-15,0 1 0,2 3 16,2 4-16,0 1 0,1-2 0,3 9 16,3 0-16,0 3 0,2-2 15,0 0-15,0 2 16,1-2-16,0 2 0,1 6 0,0 1 16,-2-3-16,-2-3 0,-1-2 15,-3 2-15,-1-5 0,-1-4 0,-2 1 16,-4-2-16,0-4 15,-2-2-15,-3 0 0,-2 0 16,2-4-16,-1 0 0,-5-4 16,-3-4-16,-1-2 15,-1-2-15,2-2 0,3 2 16,1 0-16,3 0 0,-1-4 0,3 2 16,1-1-16,2 0 0,2 3 15,2-4-15,2 3 0,1-1 16,1 1-16,1-2 0,2 3 15,2-1-15,2 1 0,3 0 16,5-4-16,1 1 0,2 3 16,-1 3-16,3-3 0,1 3 0,1 1 15,1-1-15,-2 1 0,-1-1 16,0 1-16,-1 2 16,-2 1-16,0-1 0,-2 1 0,2-2 15,-4 2-15,-2-3 0,-2 2 16,-1 1-16,-2 0 0</inkml:trace>
  <inkml:trace contextRef="#ctx0" brushRef="#br0" timeOffset="24593.6051">9724 10735 0,'0'0'0,"0"0"0,0 0 16,0 0-16,0 0 0,0-19 0,0 19 15,0 0-15,3-20 16,-3 20-16,0 0 15,0 0-15,15-18 0,-8 14 16,3 1-16,4 2 0,1-2 0,3 6 16,1-2-16,6 3 15,3-1-15,2 3 0,0-1 0,9 5 16,-1 1-16,-3-1 0,-3-2 16,0 2-16,-5-5 0,-5 1 15</inkml:trace>
  <inkml:trace contextRef="#ctx0" brushRef="#br0" timeOffset="24793.2653">9624 10963 0,'0'0'0,"0"0"15,0 0-15,0 0 0,0 0 0,0 0 16,34 7-16,-34-7 0,42 4 15,-17-1-15,4-2 16,2 1-16,1-1 0,11-1 16,2 0-16,-8 0 0,-5 0 0,-5 0 15</inkml:trace>
  <inkml:trace contextRef="#ctx0" brushRef="#br0" timeOffset="25227.151">10780 10536 0,'0'0'0,"0"0"16,0 0-16,0 0 0,0 0 0,0 0 15,0 0-15,0 0 0,-26 16 16,26-16-16,-24 18 0,24-18 15,-30 27-15,14-11 16,1 2-16,1 0 0,-1 0 0,2 1 16,2 2-16,-1 4 0,2-1 0,2 2 15,2 2-15,0 0 0,3-2 16,1 2-16,2 1 16,1 3-16,1-3 0,0-1 0,2 1 15,-1-5-15,0-3 0,0 1 16,0 0-16,-1-1 0,-1 1 15,-2-4-15,-1-1 0,-2-3 16,1-3-16,-4 0 0,0-2 16,-2-3-16,-2-1 0,-6-3 15,-5-2-15,0 0 0,0-4 16,-5 0-16,-7-7 0,-2 0 16,3 1-16,2-7 0,2-1 0,6 3 15,5 4-15,2 1 0</inkml:trace>
  <inkml:trace contextRef="#ctx0" brushRef="#br0" timeOffset="25409.867">10571 10732 0,'0'0'0,"0"0"16,0 0-16,29-11 16,-11 4-16,5 4 0,4 2 15,6-3-15,6-2 16,10 2-16,1 3 0,4 1 15,4 1-15,7 3 0,-5 0 0,4-2 16,-7-2-16,-12 0 0,-9 0 16,-9 0-16</inkml:trace>
  <inkml:trace contextRef="#ctx0" brushRef="#br0" timeOffset="26409.6866">15454 5215 0,'0'0'16,"0"0"-16,23-1 0,-5 1 0,2 0 15,10 1-15,7 1 0,4-2 16,3 0-16,16 1 15,5 0-15,-4 0 0,-4-1 0,15 0 16,2 0-16,4 0 0,-6 2 0,7 0 16,-3 0-16,-4 0 15,-4 0-15,2 0 16,1-2-16,-11 0 0,-6 1 16,17 2-16,-13-2 15,-22 2-15,0 3 0,-5-4 16,-6-2-16,-5 1 0,-3 1 0,-8 1 15,-2 0-15,0 4 16,-1 0-16,-5-5 0,-4-3 0,1 0 16,2 1-16,-2-2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2T03:09:37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19776 8276 0,'0'0'0,"0"0"0,0 0 16,0 0-16,0 0 0,0 0 16,0 0-16,0 0 0,0 0 0,0 0 15,0 0-15,28-10 0,-28 10 16,26-4-16,-26 4 0,35-4 15,-14 3-15,2 0 0,1 0 16,2-1-16,1 0 0,11 1 16,1 1-16,1 0 0,0 0 0,9-1 15,2-1-15,2 1 16,1 0-16,-1 1 16,0-1-16,4 1 0,-5-3 0,11 1 0,-1-1 15,-3 1-15,-1 1 0,2 1 16,4 0-16,0-1 0,0 0 15,11-1-15,0 1 0,-4 1 16,-4-1-16,33 0 0,-4-1 0,-10 0 16,-6-1-16,0 2 15,3 2-15,-3-3 0,-1 0 0,0-3 16,0-1-16,-7 3 16,-7 3-16,10-1 0,7-1 15,-2-1-15,-1 0 0,9 3 16,7 1-16,-12 1 0,-5 2 0,4-4 15,4-1-15,11 0 0,7-2 16,-5 6-16,-3 2 0,-21-1 16,-13 1-16,15-5 0,11-2 15,3 1-15,0 0 0,4 0 16,2 0-16,-16 1 0,-12 1 0,5-1 16,3-1-16,9-1 0,7 0 15,0 1-15,0 0 0,-8 5 16,-6 3-16,5-1 0,6-2 15,-6-2-15,-5-4 0,4 5 16,2 2-16,-5-2 0,-2 0 0,5-3 16,3-2-16,-8 2 0,-4 2 15,1 3-15,4 1 0,-2-3 16,1-2-16,0-2 0,1-1 16,-8 4-16,-4 2 0,2 1 15,3 0-15,-5-6 0,-3-4 16,0 4-16,-1 2 0,0-1 15,-2-1-15,-1-2 0,-2 2 16,2-1-16,1 1 0,-4 0 16,-2-1-16,-6 1 0,-5-1 0,5 0 15,4 0 1,0-1-16,-1 1 0,-1-1 0,-2 1 16,-7 0-16,-3-2 0,3 2 0,2 4 15,1 0-15,0 2 0,2 1 16,0 3-16,-2 0 15,-1 1-15,4 0 0,0 0 16,-11-1-16,-8-4 0,0 0 16,0-1-16,-5-1 0,-3-1 0,-3-2 15,-3-1-15,-8-2 16,-1 1-16,0 0 0,-1-2 16,0 5-16,-1 1 0,-4-1 15,-2 4-15,0-2 0,-2 2 16,2 0-16,0-2 0,2-2 15</inkml:trace>
  <inkml:trace contextRef="#ctx0" brushRef="#br0" timeOffset="3628.8196">3697 6666 0,'0'0'0,"0"0"0,0 0 16,0 0-16,30 2 16,-30-2-16,39-2 0,-14 1 15,4-2-15,5 3 16,0-3-16,8 2 15,6 1-15,14-1 0,1-5 16,5 6-16,1 0 0,9 0 16,-5 0-16,18 0 15,2-3 1,11 1-16,4-4 0,-3 2 16,-19 1-16,4 0 0,-5 2 15,14-1-15,-15 1 0,-4-2 16,-4 2-16,-17-3 0,-10 1 0,-3 0 15,-1 3-15,3 0 16,1 4-16,-16-2 0,-8-1 16,-7-2-16,-3-2 15,-8 3-15,0 1 0,0 2 0,-1-3 16,0 3-16,-1-3 0,1 1 16,2 2-16,-5 0 0,1-2 15,1 3-15,-1 1 0,2 0 16,-2 2-16,2-1 0,-4-1 15,0-2-15</inkml:trace>
  <inkml:trace contextRef="#ctx0" brushRef="#br0" timeOffset="7535.2307">10549 5783 0,'0'0'0,"0"0"0,0 0 16,0 0-16,22-14 0,-22 14 0,27-11 15,-9 7-15,2 1 16,9-1-16,7 2 15,2 2-15,1 2 16,-2-1-16,-5 3 0,3 0 16,-5-2-16,-5 2 0</inkml:trace>
  <inkml:trace contextRef="#ctx0" brushRef="#br0" timeOffset="7717.223">10616 5940 0,'0'0'0,"0"0"0,0 0 16,0 0-16,0 0 0,34-10 15,-34 10-15,47-4 16,-19 0-16,2 1 0,1 3 0,2-2 16,-4 1-16,-5 0 15</inkml:trace>
  <inkml:trace contextRef="#ctx0" brushRef="#br0" timeOffset="8246.141">11547 5847 0,'0'0'16,"0"0"-16,0 0 0,0 0 15,31-3-15,-31 3 0,33-3 16,-12 2-16,2-2 0,6 1 15,4 0-15,11 0 0,2-3 16,4 3-16,3 0 0,13-1 0,0-1 16,17 2-16,3 1 15,-5 1-15,-2-4 0,14 1 16,1 0-16,4 2 0,-7-2 0,33 2 16,-10 1-16,-17 0 0,-11 0 15,4 0-15,4 0 16,-11 0-16,-8 0 0,1 0 0,0 0 15,-3 1-15,-4 4 0,3-2 16,1 1-16,-13-4 0,-7-2 16,1 4-16,1 1 0,-11-1 15,-6 2-15,-4-4 0,-2 3 16,-3-1-16,-4 2 0,-5-1 16,-3 3-16,-7-2 0,-4 2 0,-6 1 15,-3-1-15,1-4 0,2-2 16,-3 3-16</inkml:trace>
  <inkml:trace contextRef="#ctx0" brushRef="#br0" timeOffset="8647.0518">12806 6104 0,'0'0'15,"0"0"-15,0 0 0,0 0 16,34 7-16,-34-7 0,38 2 16,-15 0-16,2 2 0,3-1 15,2 2-15,6 1 0,1 1 16,-4 2-16,-1 0 0,-6 1 16,-4-1-16,-1 7 0,-7-1 0,-10-1 15,-9-3-15,-8 0 16,-9 1-16,-10 1 0,-10 2 15,-5 3-15,4 0 0,-10 0 16,-2-1-16,8 0 0,8-3 16,1 1-16,8 0 15,8-2-15,7-5 0,9 2 16,7-3-16,6-3 0,4 2 0,11-5 16,10-1-16,4-3 15,3 2-15,6-5 0,5 2 16,-9-3-16,-6 0 0,-4 3 15,-8-2-15,-5 2 0</inkml:trace>
  <inkml:trace contextRef="#ctx0" brushRef="#br0" timeOffset="9264.8529">11674 5344 0,'0'0'0,"0"-10"15,1-3 1,0-2-16,1-4 0,0 3 15,0 0-15,0-4 0,-2 0 0,-2 2 16,1 3-16,-1 2 0,-2 3 16,-4 3-16,-4 3 0,-6 3 15,-4 4-15,2 1 0,2 1 0,-2 3 16,-2 0-16,0 4 16,-2 0-16,-1 4 0,3 1 15,4-2-15,4-2 0,2-2 0,2 0 16,2 1-16,3-3 0,1-1 15,3-2-15,2-2 0,2-1 16,2-1-16,4 0 0,3-2 16,4-3-16,0 2 0,2 1 15,-2-2-15,0-1 0,1-2 16,3 1-16,-2 0 0,-3 2 16,-3-1-16,0 2 15,-3 1-15,0-1 0,-2 2 0,-3 1 16,-3 2-16,-2 1 15,0-1-15,-1 2 0,-5 2 16,-3 4-16,1 1 0,-1 2 0,-6 2 16,0 4-16,-3-2 0,-1 2 0,-4 6 15,-1 2-15,3-3 16,3-2-16,-1 2 0,1 0 16,1 2-16,1-2 0,-1 3 15,3-2-15,6-9 0,3-3 0,3 2 16,1-4-16,6-4 15,6-2-15,-1-4 0,-2 1 16,-2-1-16</inkml:trace>
  <inkml:trace contextRef="#ctx0" brushRef="#br0" timeOffset="9597.5023">12322 4964 0,'0'0'16,"0"0"-16,0 0 0,0 0 16,0 0-16,-25 10 15,5 3 1,-6 8-16,-3 8 15,0 1-15,1 2 0,-2 4 0,3-1 0,-3 10 16,3 1-16,4-4 16,3-4-16,2 4 0,5-3 0,5-3 15,5-2-15,4-4 16,3-1-16,3-4 0,3 0 0,9-7 16,7-2-16,-5-5 0,-4-2 0,-5-2 15</inkml:trace>
  <inkml:trace contextRef="#ctx0" brushRef="#br0" timeOffset="10146.0164">12741 5134 0,'0'0'0,"0"0"16,0 0-16,0 0 0,-14-16 15,14 16-15,0 0 0,-23-6 16,10 8-16,-1 2 16,-1 1-16,-5 2 15,-2 3-15,1 1 0,1 1 16,1 0-16,2 0 0,-3 3 16,1 0-16,4 0 0,1 0 15,3-1-15,3-1 0,1-1 16,2-2-16,3-1 0,2-2 0,2 0 15,4-3-15,3-1 0,3 0 16,3-2-16,3-2 0,3 0 16,3-2-1,-2-1-15,0-2 0,2 1 16,0-1-16,-3 1 0,-3 1 0,1-2 16,-3 0-16,-6 2 15,-2 3-15,-1 0 0,-1 1 16,-3 0-16,-1 1 15,-4 1-15,-3 4 0,0 2 16,-3-2-16,-1 1 0,-1 1 0,-4 5 16,0 1-16,-1 0 0,2 0 15,-3-1-15,-2 1 0,1-1 16,3-1-16,1 1 0,2 0 16,0-2-16,2-1 0,0-3 15,1-1-15,3 0 0,1 1 0,8-4 16,7 0-16,-2-3 15,-1 2-15,-2-1 0</inkml:trace>
  <inkml:trace contextRef="#ctx0" brushRef="#br0" timeOffset="10329.6431">12927 5409 0,'0'0'15,"0"0"-15,0 0 0,0 0 16,0 0-16,0 0 0,-25 20 15,25-20-15,-19 15 0,19-15 16,-19 14-16,9-6 0,1 2 0,0-2 16,0 2-16,1-3 0,2-2 15,0 0-15,1-1 0,1 0 16,3-1-16,0 1 0,0-2 16,0 0-16</inkml:trace>
  <inkml:trace contextRef="#ctx0" brushRef="#br0" timeOffset="10530.3232">13244 5264 0,'0'0'0,"0"0"15,0 0-15,0 0 16,30-7-16,-12 6 0,6-1 16,1 1-16,1 1 0,3 0 15,1 2-15,7-1 16,0 0-16,-5 0 0,-4-1 0,4 0 15,-3 0-15,-6-2 0,-4 0 16,-6-1-16,-2 2 0,-2 0 16</inkml:trace>
  <inkml:trace contextRef="#ctx0" brushRef="#br0" timeOffset="10753.0059">13598 5150 0,'0'0'0,"0"0"0,0 0 15,0 0-15,0 0 16,-20 10-16,20-10 16,-23 15-16,11-7 0,-1 3 0,-1 3 15,1-1-15,1-1 0,-1 5 16,-2 2-16,2 2 16,0 1-16,-1 3 0,3-4 0,4 2 15,4-1-15,0-4 0,1-2 0,0-2 16</inkml:trace>
  <inkml:trace contextRef="#ctx0" brushRef="#br0" timeOffset="11299.2004">14255 5123 0,'0'0'15,"0"0"-15,0 0 16,3-23-16,-3 13 0,0 2 16,0-1-16,0 0 0,-1 2 0,-1 1 15,-2 0-15,-4 3 0,-2-1 16,-4 3-16,-3 0 0,0 3 16,-1 2-16,-7 3 0,-2 1 15,2 3-15,-1 1 0,3 0 16,1 0-16,2 1 0,2 1 0,-6 2 15,2 2-15,5-2 16,2 0-16,4-1 16,3 2-16,2-4 0,2 0 15,3-3-15,1-1 0,3-1 16,3-2-16,3 0 0,1-5 16,5 0-16,1-1 0,2 1 15,-1-1-15,1-1 0,1-1 0,0-4 16,-1 1-16,1-1 15,0-2 1,1 1-16,-1 0 0,-2 0 16,-3 2-16,-3 1 0,-2 2 15,-1 0-15,-1-1 0,-3 3 0,-1 0 16,-2 3-16,-2 1 0,-2 1 16,-3 1-16,0 1 15,0 1-15,-3 1 0,0 1 0,-1 2 16,0 0-16,0 3 0,-1-1 15,2 1-15,1 0 0,3-2 16,1 1-16,3 0 0,3-3 16,0-1-16,-1-1 0,0-3 15</inkml:trace>
  <inkml:trace contextRef="#ctx0" brushRef="#br0" timeOffset="11829.7877">14583 5314 0,'0'0'0,"0"0"16,0 0-16,0 0 0,0 0 0,0 0 15,0 0-15,0 0 16,-14-18-16,14 18 0,-25-1 16,25 1-16,-34 4 15,17-2-15,2 2 0,0-1 16,-1 2-16,2 1 0,1-1 0,-3 2 15,2 2-15,4-2 0,1 0 16,1 2-16,3-1 0,3-1 31,0-3-31,2 1 0,2 0 0,1 0 0,1 1 0,2-2 16,0-2-16,0 0 0,-1 0 16,1 0-16,-1 0 0,1 0 0,-2-1 15,1 1-15,-1 0 16,0 0-16,-2 0 0,0 1 0,-1 1 15,0 0 1,-1 1-16,-2 4 16,-2-1-16,-3 2 15,-1 1-15,-1-3 0,1 1 0,-4 2 16,0 1-16,1-1 0,0 0 0,0-1 16,0 1-16,-1 2 15,-1 0-15,1-1 16,1 0-16,-3 3 0,2-1 15,1-3-15,0-1 0,2-3 0,3 0 16,0 0-16,2-3 0,1 0 16,-1-4-16,2 0 0,2 0 15,1-4-15,3-1 0,1-1 16,2-1-16,-1 0 0,0 2 16,-2 0-16</inkml:trace>
  <inkml:trace contextRef="#ctx0" brushRef="#br0" timeOffset="12096.373">14891 5347 0,'0'0'0,"0"0"15,0 0-15,0 0 0,0 0 0,-1 33 16,1-33-16,-8 28 0,8-28 15,-16 28-15,6-13 0,-1 1 16,-1 0-16,-2 2 16,-3 2-16,-7 4 0,-4 2 15,2-3-15,0-2 0,-4 0 16,-6-2-16,0 2 0,6-7 16,6-1-16</inkml:trace>
  <inkml:trace contextRef="#ctx0" brushRef="#br0" timeOffset="12302.0875">12899 5635 0,'0'0'0,"0"0"16,0 0 0,0 0-16,0 0 15,0 0-15</inkml:trace>
  <inkml:trace contextRef="#ctx0" brushRef="#br0" timeOffset="12506.8797">14114 5740 0,'0'0'0,"0"0"0,0 0 0,0 0 15,0 0-15,0 0 0,-10 25 16,10-25-16,0 0 0,-26 11 15,26-11-15,0 0 0</inkml:trace>
  <inkml:trace contextRef="#ctx0" brushRef="#br0" timeOffset="13115.5043">4045 6537 0,'0'0'0,"0"0"16,0 0-16,0 0 16,0 0-16,0 0 0,0 0 0,28 3 15,-28-3-15,29-3 0,-29 3 16,21-3-16</inkml:trace>
  <inkml:trace contextRef="#ctx0" brushRef="#br0" timeOffset="13299.547">5446 6464 0,'0'0'15,"0"0"-15,0 0 0,14 19 16,-14-19-16,12 22 0,-8-4 16,2-1-16,-3-6 0,0 2 15</inkml:trace>
  <inkml:trace contextRef="#ctx0" brushRef="#br0" timeOffset="15020.4895">4433 4912 0,'0'0'0,"0"0"15,0 0-15,0 0 0,29-11 0,-29 11 16,25-5-16,-10 4 0,4 0 16,0 2-16,3 1 0,0 0 15,-2 0-15,7 1 0,-1 1 16,-4 2-16,0 2 0,-4 1 16,-4 1-16,-6 0 15,-4 3-15,-11 2 0,-5 3 0,-2-1 16,0-2-16,-13 5 15,-3-2-15,-5-1 0,-5 0 0,2 0 16,0 1-16,1-2 16,0 0-16,0-1 0,5-1 0,10-3 15,4-1-15,5-1 0,1 0 16,7-2-16,7-1 0,3-1 16,2 0-16,11-2 0,8-3 15,1 0-15,3 0 0,5 0 16,6 0-16,-8 0 0,-6 0 0,-5 0 15</inkml:trace>
  <inkml:trace contextRef="#ctx0" brushRef="#br0" timeOffset="15580.348">5232 4912 0,'0'0'0,"0"0"0,0 0 15,5-21-15,-5 21 0,0-17 16,0 6-16,0 1 0,0 0 16,-2 1-16,-1 1 0,-2 0 15,-3 1-15,-3 3 16,-2 3-16,-4 2 0,-1 4 16,-1 2-16,0 3 0,-7 5 15,-2 3-15,3-1 0,2-1 0,-2 7 16,4 2-16,4-2 0,1-1 15,4-1-15,2-1 0,4-1 16,-1 0-16,4-1 16,2 0-16,3-6 15,3-4-15,2-1 0,2-2 16,4-1-16,1-4 0,2-4 16,1 0-1,3-5-15,6-5 0,-2 1 16,-2-2-16,-4 2 0,-3 1 0,3-4 15,-5 1-15,-1 0 0,-2 3 16,-1 1-16,-3 1 0,-1 2 16,-2 1-16,0 2 0,0 1 15,-1 1-15,-1 1 0,-1 2 16,0 0-16,2 3 0,-4 1 0,0 1 16,0 1-16,-1 3 15,0-1-15,0 3 0,-3 1 16,2 0-16,-1 0 0,1 3 0,1 1 15,-1-2-15,1-1 0,0 1 16,-2 0-16,3 0 0,1-4 16,1 1-16,1-1 0,2-3 15,2-3-15,-2-1 16,-1 1-16,2-2 0</inkml:trace>
  <inkml:trace contextRef="#ctx0" brushRef="#br0" timeOffset="15862.9409">5460 5026 0,'0'0'15,"0"0"-15,0 0 0,0 0 0,0 0 16,-11 28-16,11-28 0,-4 29 16,1-11-16,-1 2 15,-3 2-15,-1-2 0,2-1 0,-2 6 16,0-2-16,0 1 0,2-4 15,0 1-15,1-2 0,-2-1 16,0-3-16,-2 0 16,0 1-16,-3-4 0,-2-1 15,-1-1-15,0-1 0,-3-2 16,-3-2-16,1-1 0,0-2 0,-4-2 16,-1-1-16,0 0 0,7 0 15,1-1-15</inkml:trace>
  <inkml:trace contextRef="#ctx0" brushRef="#br0" timeOffset="16012.5358">5431 5124 0,'0'0'16,"0"0"-16,22-7 0,-4 1 16,3 0-16,3 2 15,5 0-15,10 2 0,4 1 0,6 3 16,0 3-16,-10-2 15,-7 0-15,-7 0 0</inkml:trace>
  <inkml:trace contextRef="#ctx0" brushRef="#br0" timeOffset="16751.2286">8220 4706 0,'0'0'0,"3"-7"0,0 0 16,1-2-16,-1 0 0,0-2 16,0 0-16,-3-1 15,-3-1-15,-1 2 0,-3 2 0,-6-3 16,-3 0-16,-1 4 0,0 2 15,-5 4-15,-3 1 0,1 2 16,0 0-16,-2 4 0,0 3 16,3 0-16,-2 3 0,-1 4 15,0 2-15,4 1 0,4 1 0,3-2 16,4 1-16,4-1 16,1 0-16,4-1 0,2 0 15,3-3-15,3-1 0,3-2 16,3-3-16,1 2 0,0-3 0,3-1 15,0-1-15,3 3 0,-2 0 16,3-4-16,1-5 0,-5 2 16,-1-2-16,3-1 0,-2 0 15,-1 2-15,-3-1 0,-2 2 16,-3-1-16,-1 1 0,-1-2 16,0 2-16,-2-1 0,-3 1 15,1 6-15,-3-3 0,-1 2 16,-1 0-16,0 2 0,-3 3 15,-5 4-15,-1 2 16,-2 1-16,-7 7 0,0 3 0,-2 0 16,1 0-16,-7 5 0,2 1 15,0-3-15,5-2 0,2-1 16,3-2-16,-1 5 0,0 1 16,5-2-16,0 1 0,5-5 15,3-6-15,4-2 0,3-3 16,0-4-16,-1-2 15,0-1-15</inkml:trace>
  <inkml:trace contextRef="#ctx0" brushRef="#br0" timeOffset="17295.8763">8749 4742 0,'0'0'0,"3"-5"0,1-3 16,-2 1-16,0 0 0,1-1 0,1-2 16,-3-2-16,-1 1 0,-2 1 15,-2 2-15,-1 1 0,-3 0 0,-4 4 16,-5 0-16,0 2 16,-2 2-16,-1 5 0,-2 4 15,-1 0-15,-1 2 0,0 3 16,-1 2-16,-1 3 0,3 0 15,2 0-15,1 2 0,4-4 16,2-1-16,6-3 0,2 2 0,1-2 16,1-1-16,3 0 15,3 0-15,1-5 0,2-1 0,1-3 16,1 1-16,5-3 0,4 1 16,3-6-16,3-1 15,-1-1-15,-1 1 0,2-3 0,1-1 16,-1 0-16,-1-1 0,-2 1 15,-3 0-15,-3 0 16,-1 0-16,-4 3 0,-2 1 16,0 1-16,-3 0 0,-1 1 15,1 1-15,-3 1 0,-2 2 16,0 1-16,0 0 0,-3 2 16,-4 2-16,1 0 15,0 0-15,-2 3 0,0 0 0,2 2 16,0 0-16,1 1 0,2 0 15,0-1-15,3 0 0,3-1 16,4 0-16,0-4 0,2-2 16,-2-1-16,1-1 0,-2 0 0</inkml:trace>
  <inkml:trace contextRef="#ctx0" brushRef="#br0" timeOffset="17596.351">9036 4924 0,'0'0'0,"0"0"16,0 0-16,0 0 16,0 0-16,0 0 0,-16 24 15,16-24-15,-13 21 0,13-21 16,-15 24-16,7-9 0,-1 2 16,1 0-16,1-2 0,-1 2 0,0 1 15,1-2-15,-1 1 0,-2 2 16,0-1-16,0 0 0,1-2 15,-1-1-15,-1 0 16,0-2-16,1-1 0,-1-1 0,-2-2 16,0 0-16,0 0 0,-4-3 15,-2-1-15,-2-2 0,-1-1 16,-1-3-16,-1-2 0,1 1 16,0-1-16,3 1 0,3 0 0,3-1 15</inkml:trace>
  <inkml:trace contextRef="#ctx0" brushRef="#br0" timeOffset="17748.4476">9057 4956 0,'0'0'0,"8"-4"16,4 0-16,2-1 0,1 1 16,12 0-16,5 2 0,1 1 15,1 2-15,-2 2 0,-2 2 16,0-2-16,-6 1 0,-4-1 0</inkml:trace>
  <inkml:trace contextRef="#ctx0" brushRef="#br0" timeOffset="22563.2431">21065 6498 0,'0'0'0,"0"0"16,0 0-16,0 0 0,0 0 15,0 0-15,0 0 0,0 0 16,0 0-16,36 3 0,-36-3 15,40 4-15,-17-1 0,4 0 16,4 0 0,4-1-16,3 2 0,7-1 0,-3 0 0,11 1 15,1-1-15,-3-2 0,-4 2 16,0 0-16,-2 0 0,3 1 16,-3-4-16,-8 1 15,-3 1-15,-6-1 0,-5-1 0,-5 1 16,-4 1-16,-3-2 0,-2-2 0,-4 1 15,0 1 1,-2 0-16,0 0 0,-3 0 0,-3 7 16,-1-7-16,-1 0 0,2 0 15,0 0-15,0 0 0</inkml:trace>
  <inkml:trace contextRef="#ctx0" brushRef="#br0" timeOffset="23112.5662">23697 6565 0,'0'0'15,"0"0"-15,0 0 16,0 0-16,0 0 0,21-7 0,-21 7 16,32 0-16,-11-4 0,4 1 15,4 2-15,1-2 0,-1 3 16,13-3-16,2 3 0,12-3 15,-1 2-15,4-2 16,4 0-16,-4 2 0,-4 0 16,1-1-16,-8 1 0,-6-2 15,-4 3-15,-5-3 0,-4 3 16,-5 0-16,-3 0 16,-4 0-16,-2 0 0,-3 3 15,-2-3-15,-4 3 0,0-2 0,-2-1 16</inkml:trace>
  <inkml:trace contextRef="#ctx0" brushRef="#br0" timeOffset="23629.8844">27104 6462 0,'0'0'0,"0"0"16,0 0-16,0 0 0,0 0 15,0 0-15,0 0 0,25-14 16,-25 14-16,23-4 0,-23 4 15,35 0-15,-13 0 0,4 0 16,1 0-16,2 1 0,-1-1 0,10 2 16,1-2-1,0 1-15,3 2 0,2-3 0,-6 3 16,-3-3-16,-1 3 16,-2-2-16,-1 2 0,-2-2 0,-2 2 15,-5 0-15,-4-2 0,-4-1 16</inkml:trace>
  <inkml:trace contextRef="#ctx0" brushRef="#br0" timeOffset="23879.4712">28792 6490 0,'0'0'0,"14"-3"0,8 3 16,7 0-16,5 3 0,8-2 16,-2 2-16,11 1 0,2 3 0,7 0 15,-4-4-15,-1 1 16,0-4-16,-2 3 16,-2-2-16,-4 5 0,-1-1 15,-3 2-15,-4-1 16,-8-2-16,-7 0 0,-5 0 0</inkml:trace>
  <inkml:trace contextRef="#ctx0" brushRef="#br0" timeOffset="25642.039">21139 6962 0,'0'0'15,"0"0"-15,0 0 16,0 0-16,0 0 0,0 0 15,0 0-15,0 0 0,0 0 0,0 0 16</inkml:trace>
  <inkml:trace contextRef="#ctx0" brushRef="#br0" timeOffset="25834.3704">21083 6973 0,'0'0'0,"0"0"15,0 0 1,0 0-16,0 0 0,0 0 0,0 0 16,0 0-16</inkml:trace>
  <inkml:trace contextRef="#ctx0" brushRef="#br0" timeOffset="26030.9001">21045 6892 0,'0'0'0,"0"0"15,0 0-15,0 0 0,0 0 16,0 0-16,0 0 15,0 0-15,0 0 0,0 0 16,0 0-16,0 0 0</inkml:trace>
  <inkml:trace contextRef="#ctx0" brushRef="#br0" timeOffset="26669.5518">20268 4765 0,'0'0'16,"0"0"-16,0 0 15,-11 19-15,11-19 16,-22 28-16,8-11 0,-1 1 16,-1 2-16,0 0 0,-1 0 0,-6 8 15,0 1-15,1-3 16,0 0-16,2-3 0,1 0 15,-2 1-15,3-4 0,4-2 0,3-3 16,3-4-16,4-3 0,1-3 16,0 0-16,1-2 0</inkml:trace>
  <inkml:trace contextRef="#ctx0" brushRef="#br0" timeOffset="27013.2762">20640 4687 0,'0'0'15,"0"0"-15,0 0 0,0 0 0,0 0 16,0 0-16,-22 24 16,22-24-16,-13 25 0,13-25 15,-13 29-15,7-12 0,1 1 0,0 1 16,1 1-16,-1 1 15,2-2-15,0 8 0,1 2 16,0-1-16,2-1 0,0-1 16,0 0-16,0-4 0,0-1 0,-1-1 15,-1 0-15,-1-2 0,-2-2 0,-1-1 16,-4 0 0,-3-1-16,-4 0 15,-10-2-15,-9 1 0,0-6 16,-2-1-16,1-1 0,6 0 0,6-1 15</inkml:trace>
  <inkml:trace contextRef="#ctx0" brushRef="#br0" timeOffset="27171.0357">20650 4943 0,'0'0'0,"0"0"16,0 0-16,0 0 0,30-11 0,-10 9 15,6 0 1,11 0-16,7 4 0,1 0 16,1 1-16,4 1 0,-8 0 15,-6-2-15</inkml:trace>
  <inkml:trace contextRef="#ctx0" brushRef="#br0" timeOffset="27779.0558">21612 5034 0,'0'0'0,"0"0"0,0 0 16,12-23-16,-6 12 0,1-1 16,0-1-16,-1-2 0,1-1 15,-2 1-15,1-1 0,-2 0 16,0-1-16,-3 1 15,-1 2-15,-2-3 0,-3 2 16,0 3-16,-1 3 0,-5 4 0,-6 1 16,1 3-16,-1 2 15,-4 5-15,-4 3 0,1 0 0,1 2 16,1 2-16,0 4 0,-6 4 16,0 0-16,3 2 15,1 1-15,3 2 16,2 3-16,4-4 0,1-1 15,5-2-15,2-3 0,2-3 16,4-2-16,4-3 0,1-3 16,5 0-16,3-1 0,3-4 0,4-2 15,2-1-15,1-3 0,4-2 16,2-2-16,-1-1 16,-2 0-16,0-3 15,1-1-15,-3-2 0,-2 2 16,-6 3-16,-3 1 0,-2 4 15,-2 0-15,-2 3 16,-3 2 0,-4 4-16,-4 3 15,0 3-15,-3 0 0,-1 3 0,-1-1 16,-1 0-16,1-2 0,-1 4 16,0 1-16,-1-1 0,-1 2 0,-2 3 15,1-1-15,3 0 16,1 1-16,4 0 0,2 2 15,7-4-15,3-3 0,0-3 16,-2-2-16,0-2 0</inkml:trace>
  <inkml:trace contextRef="#ctx0" brushRef="#br0" timeOffset="28246.0991">22112 5142 0,'0'0'0,"0"0"15,0 0-15,0 0 16,0 0-16,-5-18 16,5 18-16,0 0 0,0 0 15,-30-11-15,30 11 16,-30 0-16,11 2 0,2 1 16,-1 1-16,3 0 0,2 2 15,2-1-15,1 2 0,1 0 16,1 1-16,1 1 0,2 1 15,0 0-15,2 2 16,2 0-16,2 3 0,1 0 16,2 0-16,-2 0 0,0-1 15,-1 5-15,-1-1 0,0 0 16,0-1-16,-3-1 16,-3 0-16,1-3 0,-1-2 0,-2 1 15,-3-3-15,-3-2 0,0 2 16,-1-5-16,-2 0 15,2-2-15,0 1 0,2-3 16,2-4-16,2-2 0,1-2 16,3 0-16,0-1 0,5-1 15,4-2-15,2 1 0,4-2 0,6 0 16,4-2-16,3 1 16,2-1-16,4 2 0,4 0 0,9 0 15,0 2-15,-8 1 16,-7 2-16,-5 3 0</inkml:trace>
  <inkml:trace contextRef="#ctx0" brushRef="#br0" timeOffset="29329.493">23862 4867 0,'0'0'15,"0"0"-15,0 0 0,0 0 16,0 0-16,0 0 0,0 0 16,-24 25-16,24-25 0,-19 28 15,5-12-15,1 0 0,0 1 16,-2 1-16,0 1 15,0 2-15,2-1 0,-3 5 16,0-3-16,2-2 0,0-3 16,3-1-16,2-1 0,5-3 15,7-6-15,-1 0 0,-1-2 0,0 0 16</inkml:trace>
  <inkml:trace contextRef="#ctx0" brushRef="#br0" timeOffset="29747.4585">24474 4623 0,'0'0'0,"0"0"15,0 0-15,-33 24 16,13-8-1,-7 7-15,-6 9 16,0 1-16,1 4 0,-4 6 16,6-3-16,-4 4 0,6-1 15,0-2-15,6-6 0,7-4 0,5-3 16,3-4-16,4-4 0,3-6 16,2-4-16,1-1 0,2-1 15,1-5-15,3-3 16,2-1-16,3-3 0,0-1 15,2-4-15,-1-1 0,-1-1 16,-3 0-16,-1 0 0,0-3 16,-2 1-16,-5 3 15,-1 0-15,-3 1 0,-3 2 0,-4 0 16,-2 2-16,-3 3 0,-4 0 16,1 2-16,0 2 0,2 1 15,1 1-15,2 0 0,2-2 0,1 0 16</inkml:trace>
  <inkml:trace contextRef="#ctx0" brushRef="#br0" timeOffset="30096.7941">25057 4675 0,'0'0'0,"0"0"32,0 0-32,-29 9 15,3 4-15,-2 3 0,-2 2 16,1 1-16,3-1 0,-10 10 0,-2 4 15,-4 7-15,4 1 0,2 2 16,4 3-16,-1 3 0,7-8 0,7 3 16,8 1-1,7-5-15,5-4 0,6 2 16,6-2-16,1-10 0,4-3 0,-5-6 16,-2-3-16,-2-3 15</inkml:trace>
  <inkml:trace contextRef="#ctx0" brushRef="#br0" timeOffset="30596.185">25370 4889 0,'0'0'15,"0"0"-15,-5-10 0,2 5 16,0-1-16,-1 1 0,1 0 15,-3 1-15,-4 1 16,-1 2-16,-2 2 0,-3 3 0,-5 1 16,0 0-16,-1 2 0,-8 3 15,0 4-15,1 2 16,-1 3-16,2 3 16,3 2-16,4-1 15,3-2-15,4-4 0,3-2 0,2-1 16,4-4-16,4-2 0,2-2 15,5-2-15,5-3 16,4-1-16,1-3 0,2-1 0,2-3 16,-2 0-16,0 1 0,4-2 15,0 1-15,-3 0 0,-3 3 16,-2-1-16,-3 2 16,-4 0-16,0-2 0,-3 4 15,0 1-15,-4 0 0,0 4 16,-4 1-16,0 0 0,-5 2 15,-3 3-15,0 0 16,0 0-16,0 4 0,-2 2 0,3-1 0,2-2 16,0 1-16,1-1 15,4 1-15,1-2 0,1-1 16,0-2 0,1-2-16</inkml:trace>
  <inkml:trace contextRef="#ctx0" brushRef="#br0" timeOffset="31013.1562">25683 4987 0,'0'0'0,"0"0"15,0 0-15,0 0 0,0 0 0,-8-19 16,8 19-16,0 0 16,-22-10-16,22 10 0,-24-5 15,12 4-15,0 0 0,-2 3 0,1 1 16,1 0-16,1-1 0,1 2 15,1 0-15,3 2 16,0 0-16,3 2 0,2 2 16,1 0-16,1 0 0,2 0 0,2 3 15,0 0-15,2 4 0,0 0 16,0-1-16,-1 1 16,-2 0-16,-1-2 0,0 0 0,-3-1 15,-2 1-15,-1-2 16,-2-2-16,-6-1 0,-5 1 15,0-3-15,-1-1 0,-1-1 0,1-3 16,-1-1-16,-1 0 0,2-2 16,0-2-16,3 0 0,1 0 0,4-4 15,4-2 1,5 1-16,4-1 0,3-1 16,4-1-16,2 0 0,0-1 0,6 1 15,5-1-15,-1 1 0,0 3 16,6-3-16,-1 1 0,-4 1 15,-6 2-15,-2 1 0</inkml:trace>
  <inkml:trace contextRef="#ctx0" brushRef="#br0" timeOffset="31196.6075">25794 5055 0,'0'0'0,"0"0"0,0 0 15,0 0-15,0 0 0,33 1 0,-33-1 16,29 2-16,-29-2 0,39 4 0,-16-1 15,0-1-15,0-2 16,8 1-16,0-1 0,-1 0 16,-3 0-16,-2 0 0,-3 1 15,-4 1-15,-2-2 0,-3 1 16</inkml:trace>
  <inkml:trace contextRef="#ctx0" brushRef="#br0" timeOffset="31413.1168">26090 4915 0,'0'0'15,"0"0"-15,0 0 0,0 0 16,0 0-16,-13 20 0,13-20 16,-12 21-16,12-21 0,-17 27 15,7-10-15,0 1 0,0-1 16,1 3-16,2 0 0,0 0 15,2 0-15,2 4 0,4-3 16,1-2-16,-1-5 0,0 0 0</inkml:trace>
  <inkml:trace contextRef="#ctx0" brushRef="#br0" timeOffset="31913.2217">26600 5036 0,'0'0'0,"4"-6"0,-1-2 16,2 0-16,-1-3 0,1-2 16,1 0-16,-1 0 0,1 1 15,-2-4-15,0 1 0,-2 2 16,-1 1-16,-2 2 0,-2 0 0,-5 3 16,-3 1-16,-2 3 15,-4 3-15,-4 3 0,-4 2 16,1 1-1,1 1-15,0 4 0,0 4 16,2 0-16,2 2 0,4-4 16,2-1-16,1 0 0,1-1 15,2 0-15,2-1 0,2-1 0,0-1 16,4-3-16,2 1 0,4 0 16,2-3-16,3-1 0,1-3 15,3 0-15,1-1 16,2-2-16,0 0 0,1-1 0,-1 0 15,0-1-15,-3 2 0,-2 1 16,0 2-16,-4 0 0,-1-2 16,-2 3-16,1 2 15,-3-1-15,1-2 0,-4 1 16,2 5-16,-2-1 0,-1 2 0,-2 0 16,-1 4-16,0 0 0,-2 1 15,0 1-15,-3 1 16,1 1-16,1-1 0,-1 3 0,0-2 15,2 1-15,3-1 0,5 0 16,5-3-16,-2-1 0,0-2 0,-1-1 16</inkml:trace>
  <inkml:trace contextRef="#ctx0" brushRef="#br0" timeOffset="32446.2724">27039 5018 0,'0'0'0,"0"0"16,0 0-16,0 0 16,-3-27-16,3 27 0,0 0 15,-16-15-15,2 13 0,0 0 16,0 1-16,-4 1 0,-2 3 16,-1 0-16,-1 0 15,2 3-15,3-1 0,-3 4 16,2 1-1,4-1-15,3 2 16,3-4-16,3 0 0,2-2 16,6 1-16,0-3 0,2 1 0,2-2 15,1 0-15,1-1 0,0-1 16,2 1-16,1 0 0,-4 1 16,0-1-16,0 1 0,-1 1 15,1 2-15,-1-1 0,-2 2 16,1 2-16,-2-1 15,0 1-15,-2 1 0,-1-1 0,-2 2 16,-3 0-16,1 0 0,-1 2 0,-1 1 16,0 1-16,-2 0 15,1 1-15,-4 5 0,-1 1 16,-1-3-16,-1 0 0,1 1 16,-1 1-16,1-2 15,1 0-15,0-1 0,1-1 0,0-2 16,0-2-16,1 0 0,2-3 15,0 0-15,1-3 0,2 0 16,1-1-16,0-1 0,1-2 0,2-2 16,1-2-16,-1 2 15,3-4-15,-3 4 16</inkml:trace>
  <inkml:trace contextRef="#ctx0" brushRef="#br0" timeOffset="32763.0747">27294 4738 0,'0'0'0,"0"0"16,0 0-16,0 0 0,0 0 15,0 0-15,21 32 16,-21-32-16,22 34 0,-12-14 15,-1 2-15,-3 4 16,0 1-16,-3-1 0,-2 0 0,-3 10 16,-2-1-16,-3-1 0,-2-3 15,-5 0-15,-5 0 16,-3 2-16,2-3 0,-3 1 16,-3-3-16,1-2 0,2-4 0,-3 1 15,1-4-15,1-4 0,3 1 16,5-5-16,3-2 0,3-1 15</inkml:trace>
  <inkml:trace contextRef="#ctx0" brushRef="#br0" timeOffset="32911.3451">27457 5158 0,'0'0'16,"0"0"-16,0 0 0,0 0 15,0 0-15,0 0 0,0 0 16,0 0-16,0 0 0,-4-18 0,4 18 16,0 0-16</inkml:trace>
  <inkml:trace contextRef="#ctx0" brushRef="#br0" timeOffset="34296.5361">22642 1332 0,'0'0'0,"0"0"0,5-13 16,-2 4-16,0-4 0,-1-1 15,0-2-15,0-4 0,0 1 16,0-1-16,-2 0 0,-2 1 16,0-1-16,-2 2 0,-3 0 15,0 1-15,-2 2 0,-3 2 16,-4 2-16,-2 1 15,-1 2-15,-8 4 16,-5 2-16,-2 5 0,-1 5 16,2 3-16,3 2 0,-4 7 0,1 5 15,3-3-15,2 1 0,-4 4 16,1 0-16,7 1 0,3 0 16,4 1-16,1 2 15,4-1-15,1-1 0,3-3 0,2-1 16,2-3-16,2-4 0,2-1 15,2-2-15,3-1 0,1 0 16,4-7-16,3-3 0,1-2 16,1-2-16,8-5 15,7-5-15,0-2 0,0-4 16,-5 3-16,-2 3 0,6-8 16,2-3-16,-4-1 0,-1-1 15,-3 3-15,-2-1 0,-3 4 16,-1 5-16,-4-1 0,-1 2 15,-3 0-15,-1 0 0,-3 5 16,0 1-16,-2 5 0,-1 0 0,-1 4 16,-1 3-16,-1 0 0,-1 0 15,-1 4-15,-3-2 0,1 5 16,-3 2-16,-1 2 16,-2 3-16,-1-1 0,-1 0 0,-4 5 15,2 3-15,2 1 0,1-1 16,1 1-1,1-4 1,4 3-16,5 1 0,3-6 0,4-3 0,-2-4 16,1-4-16,-2-1 0</inkml:trace>
  <inkml:trace contextRef="#ctx0" brushRef="#br0" timeOffset="34746.8886">23026 1412 0,'0'0'0,"0"0"0,0 0 16,5-23-16,-5 23 0,0 0 0,0-27 16,0 27-16,-2-15 0,-2 7 15,1 0-15,-2 2 0,-2-1 0,-2 3 16,0 3-16,-1 0 0,-1-1 16,1 2-16,0 2 0,3 3 15,-1 2-15,1-1 0,2 1 16,-1 2-16,2 1 15,1 3-15,2 3 0,1 0 16,2 0 0,0 2-16,1 3 0,2 2 0,0 1 15,0-3-15,-2-3 0,-1-2 16,0 1-16,-1 0 0,-1-3 0,-2 1 16,-2-1-16,-5-3 0,-2-1 15,-2-2-15,-3 2 16,0-5-16,-1-2 0,0 0 15,-1-3 1,1-4-16,1-1 0,2-1 0,1-1 0,5 0 16,3 0-16,2-3 0,2-1 15,6 0-15,6 0 16,1-2-16,3 2 0,4-1 16,4 0-16,2 1 0,0 2 0,7-5 15,-1-3-15,1 5 0,0 2 0,-5-1 16,-6 5-16,-4 1 0</inkml:trace>
  <inkml:trace contextRef="#ctx0" brushRef="#br0" timeOffset="35096.6855">23519 1185 0,'0'0'0,"0"0"16,0 0-16,27-2 0,-27 2 0,33 2 16,-11 0-16,1 0 0,0 1 15,7 3-15,-1-1 0,-4 3 16,-1-1-16,-2 3 0,-2 0 16,-4 1-16,-3-3 0,-4 3 15,-5 1-15,-4 0 0,-3-1 0,-6 0 16,-4 3-16,-5 1 15,-3 2-15,-3-1 0,-4 0 16,-6-2-16,2 2 0,1-1 0,2-1 16,2 2-16,3-4 15,2 3-15,1-1 16,10-2-16,8-1 0,4-4 16,4-3-16,0-2 0,-2 0 15,0-1-15</inkml:trace>
  <inkml:trace contextRef="#ctx0" brushRef="#br0" timeOffset="35522.3236">24449 1205 0,'0'0'0,"-1"-2"15,1 2-15,-3 0 0,0 0 0,-1 2 16,-2 3-16,-2-2 15,-3 3-15,-3 3 0,0 1 16,-1 1-16,-1 2 0,-5 6 16,-1 3-1,1 3-15,1 3 0,4-6 16,3-1-16,2-6 0,2 2 0,3-3 16,4-2-16,4-2 0,4-1 15,3-2-15,3-2 0,3-1 16,3-2-16,6-4 15,6-1-15,-3-1 0,0 0 0,5-3 16,0 1-16,-4-5 0,-1-2 16,-4-3-16,-3-2 15,-3 1-15,-4 2 0,-2 1 0,-2 1 16,-3-2-16,-1-2 0,-3 1 16,-3 0-16,-5 3 0,-3-1 15,-8 1-15,-8 1 16,-3 5-16,-5 3 0,6-1 15,5 3-15,5-3 0</inkml:trace>
  <inkml:trace contextRef="#ctx0" brushRef="#br0" timeOffset="36312.7355">22095 2377 0,'0'0'15,"0"0"-15,0 0 0,4-21 16,-2 11-16,0-1 0,0-1 15,-1-1-15,-1 2 0,-1 0 16,-2-3-16,0 3 0,-1 1 16,-3 2-16,-2 1 0,-3 5 15,-3 1-15,-2 2 0,-1 1 16,-7 5-16,-2 3 16,-1 1-16,0 1 0,1 2 0,-2 4 15,-1 3-15,4-2 0,3 5 16,1 2-16,4-2 0,3-6 15,1 7-15,4-4 0,5-3 16,1 0-16,5-4 16,3-1-16,5-4 0,3 1 0,7-6 15,4 0 1,8-5-16,4-5 16,0-2-16,0-2 0,-5-1 0,-1 0 15,-2 0-15,-3-3 0,4 0 16,0 0-16,-5 3 0,-4 0 0,-4 3 15,-4-2-15,-3 7 16,-2-2-16,-1 2 0,1 0 0,-4 3 16,-2 0-16,-2 1 15,-5 2-15,-2 4 16,-2 3-16,0 1 0,1 2 16,0-1-16,0 2 0,2-2 15,-1 4-15,1 0 0,1 5 16,2-1-16,2-4 0,0 1 15,3-3-15,2 1 0,0 1 16,7-4-16,4-1 0,2 0 16,2-2-16,-3-1 0,-2-1 15,-2-2-15</inkml:trace>
  <inkml:trace contextRef="#ctx0" brushRef="#br0" timeOffset="36781.4332">22658 2438 0,'0'0'0,"0"0"16,0 0-16,0 0 16,0 0-16,0 0 0,-16-18 15,16 18-15,-21-3 16,9-1-16,-2 3 0,1-1 16,0 4-16,1-1 0,0 3 15,1-1-15,0 1 0,2 2 0,1-1 16,2 2-1,2 4-15,1-1 0,1 1 16,0 2-16,2-1 0,3 2 16,0 0-16,0-2 0,1 2 0,-1 4 15,1-1-15,0-2 0,-2-1 16,0-1-16,0-1 0,-1 2 16,-1-6-16,-1 4 0,-1-1 15,-1-3-15,-2-2 0,-4 1 16,-4-1-16,-1 0 0,-2 0 0,-3-1 15,0-1-15,0-2 16,0-2 0,2-2-16,-1-2 0,3-3 15,1 0-15,4 0 0,5 3 16,3-1-16,3-4 0,4 2 0,4-1 16,6-2-16,2-1 15,4 3-15,2-2 0,3 0 0,1-1 16,2 2-16,0 0 0,6-2 15,-1 1-15,-5 3 0,-6-1 16,-4 5-16</inkml:trace>
  <inkml:trace contextRef="#ctx0" brushRef="#br0" timeOffset="37013.2437">22960 2457 0,'0'0'0,"0"0"16,0 0-16,22-4 16,-22 4-16,32-4 0,-11 1 0,2 2 15,2-2-15,7 0 16,1 3-16,-1-1 0,-2 1 0,-1-1 16,1-1-16,-2 2 0,-3 0 15,1-4-15,-3 3 0,-5-1 16,-3-1-16,-5 2 0,-2-2 15,-1 3-15</inkml:trace>
  <inkml:trace contextRef="#ctx0" brushRef="#br0" timeOffset="37212.5559">23292 2367 0,'0'0'0,"0"0"15,0 0-15,-27 21 16,27-21-16,-29 31 0,16-13 16,1-2-16,1 5 0,2-1 15,2 2-15,3-3 16,3 1-16,0-1 0,-1-1 0,1-2 16</inkml:trace>
  <inkml:trace contextRef="#ctx0" brushRef="#br0" timeOffset="37779.6695">24051 2370 0,'0'0'0,"0"0"0,0 0 15,18-28-15,-12 17 0,1 0 16,-1-4-16,0-1 0,-1 2 0,1-4 15,-2 0-15,0 4 0,-1 2 16,-2 1 0,-1 1-16,-3 3 0,-3 0 0,-4 3 15,-3 1-15,-2 3 0,-2 3 0,1 1 16,-2 3-16,-1 0 0,0 4 16,-3 0-16,-1 0 15,2 3-15,1 3 0,-3 5 0,2-1 16,3 1-16,0-2 0,3 1 15,0-2-15,4 2 16,3 1-16,3-7 0,2-1 0,3-3 16,3-1-16,1-3 0,3-1 15,2-4-15,2 1 0,3-3 16,3-3-16,3-1 16,3-4-16,0 0 0,-1-1 15,5-2-15,1 0 16,-2 0-16,0-2 0,-5 2 15,-4 3-15,-2-5 0,-3 2 16,-2 3-16,-1 1 0,-3 0 16,0 3-16,-3 1 0,-1-1 0,-2 4 15,1 3-15,-2 1 0,-1 1 16,-1 1-16,-3 1 16,1 1-16,-3-1 0,-2 4 15,0 2-15,1-1 0,1 2 0,0 0 16,1 4-1,2 0-15,1 3 0,3 0 16,2-6-16,0 1 0,-1-4 0,0-1 16</inkml:trace>
  <inkml:trace contextRef="#ctx0" brushRef="#br0" timeOffset="38449.9307">24581 2352 0,'0'0'16,"0"0"-16,0 0 0,0 0 15,1-21-15,-1 21 0,0 0 16,0 0-16,-18-17 16,18 17-16,-22-2 0,7 3 15,-1 0-15,-1 2 0,1 3 0,-2-1 16,-1 5-16,2-2 15,0-1-15,-2 4 0,3 3 16,3-3-16,0 2 0,4-2 16,1 1-16,2-2 0,2 1 0,2-4 15,3 3-15,1-4 0,2-1 16,5-1-16,4-1 16,1-3-16,2 0 15,4 0-15,0-3 0,2-1 0,1 0 16,-1 0-1,-1 1-15,0-4 0,-1-1 16,-2-1-16,-2 2 0,-3 3 16,-2-3-16,-1 5 0,-1-3 15,-2 4-15,-3-2 0,-1 3 16,1 0-16,-2 2 0,-1-1 0,-1 5 16,-1-1-16,0 2 15,-1 0-15,-2 7 0,0 0 16,0 1-16,-2-1 0,-4 7 15,-2 1-15,1 3 0,0 0 16,-3 6-16,-3 1 0,2-2 16,0 2-16,-6 11 15,-2 4-15,-3 1 16,-3 0-16,3-1 16,1-1-16,3-7 0,2-6 0,-2 2 15,3 1-15,0-6 0,1-3 16,0-1-16,3-5 0,5-6 15,2-2-15,2-4 16,1-1-16,3-6 0,2-2 0,-1-2 16,2-3-16,2-2 0,3-2 15,6-3-15,5-3 0,-4 3 16,-2 2-16,-2 2 0</inkml:trace>
  <inkml:trace contextRef="#ctx0" brushRef="#br0" timeOffset="38846.5503">25387 2371 0,'0'0'15,"0"0"1,0 0-16,0 0 15,0 0-15,-25 0 0,25 0 0,-24 3 0,24-3 16,-31 4-16,10-1 16,-2 1-16,-1 3 0,-1-3 0,2 2 15,-8 1-15,-1 1 16,4-1-16,1 0 0,2 0 16,1 3-16,3-2 0,3 2 15,3-2-15,1 0 0,3 2 16,2-3-16,3 0 15,1 0-15,5-3 0,4 3 0,1 0 16,3-3-16,2 5 0,3-2 16,1-2-16,3 2 0,0 1 15,0-1-15,2 0 16,1 0-16,4 4 16,5 0-16,-5-1 0,-4-1 15,-4-3-15</inkml:trace>
  <inkml:trace contextRef="#ctx0" brushRef="#br0" timeOffset="39279.9778">26047 2392 0,'0'0'0,"0"0"0,0 0 15,0 0-15,0 0 0,0 0 16,0 0-16,0 0 0,-33 7 16,33-7-16,-27 11 0,27-11 15,-29 17-15,12-7 0,-2 1 16,1 1-16,-1-1 16,1 6-16,2 2 15,-3 6-15,3 0 0,3-1 0,3-3 16,3-4-16,2-1 15,5-2-15,3 0 0,6-3 16,5 0-16,1-4 0,1 0 0,3-3 16,2-1-16,1 0 15,1-4-15,6-1 0,0-3 16,1-1-16,0-4 16,-2-1-16,-3-3 0,-4 2 15,-2-5-15,-5 3 16,-3 0-16,-3 0 0,-3 2 15,-11-3-15,-7-1 0,2 5 16,2 0-16,2 4 0</inkml:trace>
  <inkml:trace contextRef="#ctx0" brushRef="#br0" timeOffset="40363.949">21694 941 0,'0'0'15,"-1"-3"-15,-1-1 0,-1 2 0,-3 0 16,-3 0-16,-4 2 0,-3 2 16,-5 0-16,-12 5 15,-6 4-15,4 0 0,3-1 0,-6 4 16,4 4-16,4 2 0,4 2 15,2 0-15,3 1 0,3-1 16,5-1-16,1 7 0,4 3 0,2-4 16,3 1-16,3 3 0,1-1 15,1 0-15,1-1 0,0 0 16,0-1-16,-2-3 0,-1 0 16,1 0-16,2 1 15,-3-2-15,-2 1 0,-3 0 0,-3-2 16,-2 1-16,-1 0 0,-7-2 15,-6 0-15,-3-1 16,-4 0-16,-5-3 0,-6-3 0,3 5 16,4-4-16,-3-2 0,0-3 15,5 2-15,5-2 0,5-3 16,3-2-16,3-2 16,4 0-16,3 0 0,4 2 0,1-2 15,2 0-15,2 2 0,1 1 0,3-2 16,4 5-16,-1 1 15,2-1-15,1 1 16,2 4-16,1 2 0,0-2 0,3 7 16,-2 5-16,-1-1 0,-2 5 0,-1 1 15,-3 1-15,0 2 16,-2-2-16,0 14 0,-2 6 16,-1-4-16,-1 1 0,-1 1 15,0-1-15,-3-4 0,1 0 16,-4 10-16,0 3 15,0-9-15,2-5 0,-1-4 16,1-4-16,-1-6 0,1-7 0,-1 3 16,0-4-16,4-5 0,2-2 15,0-3-15,1-1 0,2-2 16,0-2-16,1-1 0,1-3 16,-1 0-16,1-1 0,0-4 15,3-1-15,-3 0 0,1-2 0,-2 4 16</inkml:trace>
  <inkml:trace contextRef="#ctx0" brushRef="#br0" timeOffset="42530.0127">26238 1775 0,'0'0'0,"0"0"16,0 0-16,0 0 0,0 0 16,0 0-16,0 0 0,0 0 15,23-8-15,-23 8 0,24-4 0,-24 4 16,32 2-16,-11-2 16,4 0-1,6 0-15,5 0 0,-1-2 16,0-1-16,13 0 0,1 2 0,9-2 15,-3-1-15,0 0 0,1-1 16,6 3-16,-5 0 0,-2-1 16,-1-1-16,6 3 0,-5-3 15,-5 1-15,-4 2 0,-6-2 16,-6 0-16,-3 2 16,-3 1-16,-7 1 15,-6-1-15,-9 0 0,-4 0 0,-4 0 16,-4 3-16,-4 0 0,-3 1 15,-8-1-15,-6-2 0,5 0 16,4 1-16,4-2 0</inkml:trace>
  <inkml:trace contextRef="#ctx0" brushRef="#br0" timeOffset="42862.9089">26072 2002 0,'0'0'16,"0"0"-16,0 0 0,0 0 0,38 0 15,-38 0-15,37 0 0,-12 0 16,2 0-16,7 0 0,6-3 16,12 1-16,0 0 0,15-5 15,2 1-15,-4 2 0,-3 0 16,14 0-16,1-2 0,-7 2 15,-6 1-15,-1 2 16,-10-2-16,-4 3 0,-2-1 16,-11-1-16,-7 1 0,-6-1 15,-4 1 1,-5-3-16,-3 3 0,-8-2 0,-4-4 16,-2 4-16,-3-1 0,3 2 15,0 1-15,1-2 0</inkml:trace>
  <inkml:trace contextRef="#ctx0" brushRef="#br0" timeOffset="43146.7782">27450 1615 0,'0'0'0,"0"0"0,0 0 0,22 5 15,-22-5-15,21 6 0,-8 1 16,1 2-16,2 2 16,0 0-16,1 4 0,-3-2 0,-1 1 15,2 1-15,-3 2 0,-3 2 16,-4 1-16,-4 0 0,-3 3 16,-5-5-16,-3 0 0,-3 3 15,-2-2-15,-7 6 0,-3 0 0,-1-1 16,-3 1-16,5-4 15,2-2-15,4-5 0,4-2 16,2-2-16</inkml:trace>
  <inkml:trace contextRef="#ctx0" brushRef="#br0" timeOffset="44096.3381">29433 945 0,'0'0'16,"0"0"-16,0 0 0,10-19 0,-10 19 15,6-17-15,-4 6 16,-2 1-16,-2 3 0,-3 0 0,-2-1 16,-8 2-16,-4 4 15,-2 0-15,-1 2 0,-13 2 0,-3 4 16,-1 0-16,2 1 0,-7 7 15,2 1-15,6 1 0,7 0 16,1 2-16,7 4 16,9-5-16,5 3 0,4 2 15,4 3-15,4-7 0,1 1 0,4 3 16,2 1-16,1 0 16,4 2-16,0 7 0,-4-1 15,-3 0-15,-3 2 0,-5-1 16,-6-1-16,-8 0 15,-6 2-15,0-1 0,-1-7 0,-10 3 16,-7-1-16,1-2 16,-1-2-16,-4-1 0,-5-4 15,2 3-15,8-5 0,3 1 16,2 0-16,6-7 0,3-6 0,6 1 16,4-3-16,4 0 0,3 0 15,1 2-15,5-1 16,1 1-16,2 0 0,3-1 0,1-3 15,-1 3-15,-1 1 0,1 3 16,-1 0-16,-1 4 16,1 6-16,1 1 0,-1 0 15,-1 7-15,-2 4 0,1 4 0,-3 2 16,-3 4-16,-3 1 16,0 2-16,0 1 0,-4 11 15,-2 3-15,-2-3 0,-4-4 0,-3 10 16,-2 0-16,2-6 0,1-7 15,-3 7-15,1-1 16,4-6-16,0-4 0,1-1 0,0 1 16,2-9-16,4-2 0,2-5 15,4-3-15,0-5 0,2 0 16,5-6-16,3 1 16,1-6-16,-1-6 0,-3-1 0,-1 2 15,0-2-15</inkml:trace>
  <inkml:trace contextRef="#ctx0" brushRef="#br0" timeOffset="44829.6208">29940 980 0,'0'0'15,"1"-7"-15,1-4 0,0 0 16,0 2-16,1-6 0,-2-1 15,-1 1-15,0 2 0,-1 1 0,-1 3 16,0-1-16,-2 2 16,-7 4-16,-6 2 15,0 4-15,-1 0 0,-3 5 0,-3 6 16,-2 1-16,0 4 0,-5 5 16,0 1-16,3 2 0,0 2 0,-1 7 15,4-1-15,4-4 16,3-3-16,3 1 0,3-1 15,4-5-15,4-3 0,1-3 16,5 1-16,0-4 0,1 2 0,1-8 16,1 0-16,7-5 15,6-2-15,-2-2 0,1-3 0,4-1 16,4-1-16,0-3 0,1-1 16,-1-4-16,0-1 15,0-1-15,-2 1 0,2-6 16,-2 0-16,-3 2 0,-3 1 0,-4 5 15,-2 0-15,-1 4 0,-1 0 16,-4 4-16,-1 2 0,-2 1 16,0 2-1,-6 8 1,-5 8-16,-1-2 0,-2 3 16,-1-1-16,-1 0 0,0 3 15,0 2-15,-2 5 16,3 0-16,1-3 0,1-2 0,2-4 15,1-1-15,3-2 0,0 0 16,3-1-16,2-1 0,1-4 16,1-4-16,2 1 0,1-2 15,3-4-15,1-5 0,-1 2 16,-2 3-16,0-3 0</inkml:trace>
  <inkml:trace contextRef="#ctx0" brushRef="#br0" timeOffset="45163.3696">30326 967 0,'0'0'0,"0"0"0,0 0 16,26-1-16,-9 1 0,6 1 16,5 2-16,1 0 0,-1 1 0,7 0 15,0 3-15,5 0 0,-3 1 16,-6 2-16,-4 1 15,-6 0-15,-6 0 0,-4 1 0,-4 0 16,-4 1-16,-2 0 0,-10-1 16,-7 1-16,-2-1 0,-2-2 0,-3 2 15,-3 0 1,-5 2-16,-4-1 0,0-1 16,2 1-16,0 1 0,1 2 15,0-3-15,6-1 0,3-5 16,3 1-16,3-1 0,4-2 0,8-3 15,5-2-15,4 0 0,4-4 16,-2 2-16,0 0 0,-2-1 16</inkml:trace>
  <inkml:trace contextRef="#ctx0" brushRef="#br0" timeOffset="45613.0119">31289 882 0,'0'0'16,"0"0"-16,0 0 0,0 0 15,0 0-15,0 0 16,-13 20 0,13-20-16,-27 26 0,9-9 15,-1 0-15,0 3 0,1 1 16,0-1-16,0-2 0,-3 5 0,2-2 15,1-2-15,3-2 0,1-1 0,2 0 16,3-2-16,3 0 0,0-2 16,2 1-16,3-1 0,3-2 15,3-3-15,4 0 16,1-2-16,1-1 0,5-2 16,3-2-16,1-2 0,-1 0 0,1-2 15,0-2-15,0 0 0,-1-1 16,2-2-16,0 0 0,-2 0 15,-2 2-15,3-5 0,-1-1 16,-2 0-16,-3-1 0,-3-1 16,-2 0-16,-3 4 0,-1-1 0,-2 0 15,0 1-15,-3 0 16,-3 2-16,-5 0 0,-8 2 16,0 2-16,-1 3 0,-5-1 15,-4-2-15,4 2 0,3-1 0,3 0 16</inkml:trace>
  <inkml:trace contextRef="#ctx0" brushRef="#br0" timeOffset="46285.7942">30031 1333 0,'0'0'0,"0"0"16,0 0-16,0 0 0,16-16 0,-16 16 15,0 0-15,7-18 0,-4 11 16,-1 2-16,0 1 0,-3-1 16,-1 1-1,-6 0-15,-4 4 0,-1 0 16,-2 4-16,3-4 0,1 4 0,0-2 16,-1 4-16,1 0 0,1-2 15,1 3-15,2 3 16,3 1-16,2 1 15,2 5-15,2 2 16,1 1-16,2-2 0,0 3 16,0-1-16,-2 0 15,0-1-15,0 1 0,-1-2 16,-2 0-16,0-4 0,-5 2 16,-1 0-16,-3-2 15,-2-3-15,-3-2 0,-4-3 0,2 0 16,2-2-16,1-3 0,0 1 0,1-2 15,-1 0-15,2-2 16,1-1-16,3 1 0,2-5 0,3 2 16,1-1-16,2-4 0,1 1 15,4 0-15,3-2 0,3 0 16,2-1-16,5 0 0,4-1 16,-1 1-16,0 4 0,1-2 15,3-1-15,-1-2 0,1 2 16,3-1-16,-3 0 15,-3 3-15,-2 2 0,-5 1 0,-1 1 0,-3 1 16,-2 1-16,-3-1 16</inkml:trace>
  <inkml:trace contextRef="#ctx0" brushRef="#br0" timeOffset="47013.5227">29602 2185 0,'0'0'0,"0"0"16,0 0-16,9-22 16,-9 22-16,7-21 0,-4 10 15,-1 1-15,0-1 0,-1 1 16,-1-1-16,-2 3 15,-2 0-15,-3 1 16,-3 1-16,-3 6 0,-3 1 0,-1 2 16,0 0-16,-1 1 0,-4 3 15,-6 3-15,2 1 0,1 3 16,2 1-16,1 3 0,0-1 0,-3 5 16,0 0-1,7 2-15,3 1 0,4-3 16,5-7-16,2 2 0,4-3 15,3-3-15,1-3 0,3-2 0,1-2 16,1-1-16,1 1 16,2-4-16,3-4 0,-1 0 0,1-2 15,2-1-15,0-1 0,-2-2 16,-1-4-16,1 3 0,0-3 16,-4 3-16,-2 0 0,1 0 15,0 0-15,-4 1 0,0 3 16,-1-1-16,0 1 15,-3 3-15,-2 4 0,0-4 16,0 4-16,0 0 16,-3 1-16,-1 2 0,1 1 15,0 0-15,-2 7 0,2-4 0,0 3 16,-2 0-16,1-1 16,0 5-16,-1-1 0,2 2 15,2-1-15,0 4 0,1-3 0,2 2 16,1-2-16,4-1 0,2-3 15,-2 0-15,0-1 0,-2-3 16</inkml:trace>
  <inkml:trace contextRef="#ctx0" brushRef="#br0" timeOffset="47669.3549">29982 2306 0,'0'0'0,"0"0"16,0 0-16,14-17 0,-14 17 0,14-15 15,-6 5-15,0 2 0,-1-2 0,0 0 16,-2 1-16,0-2 16,-2 1-16,-2 0 0,-2 2 15,-2 0-15,-2 2 0,-1-1 16,-3 3-16,0 2 0,0 0 16,-3 2-16,-2 0 0,1 1 15,-1 0-15,-3 5 0,-1 1 16,3 0-16,2 4 0,-1 0 15,2 0-15,1 3 16,1 0 0,4 0-16,1 1 0,2-2 0,1-1 0,2-2 15,3 1-15,1-4 16,2 0-16,2-3 0,2 2 16,-1-4-16,2-2 0,-1 2 15,0-2-15,0-2 0,1 1 16,0-3-16,1 0 0,-1-2 15,-2 2-15,0 1 0,0-1 16,-4 3-16,1-2 0,-2 0 16,0 3-16,-1-3 0,-1 2 0,-2 1 15,0 0-15,0 0 0,-2 4 16,-1-1-16,-2 4 0,0 0 16,-1 1-16,-3 3 15,-2 6-15,-1 0 0,-1-1 16,-2 5-16,-2 1 15,-4 10-15,0 0 0,2-1 16,2-2-16,-5 7 0,1-2 0,1-3 16,1 1-16,2-4 0,1-1 15,3-4-15,2-1 16,2-1-16,0-3 16,1 0-16,2 0 0,1-4 15,2-4-15,0-2 0,1 2 16,-1-6-16,2-1 0,1-3 15,1 2-15,5-4 0,3-2 16,2-4-16,2-4 0,-2 1 16,-1 2-16,-1 2 0</inkml:trace>
  <inkml:trace contextRef="#ctx0" brushRef="#br0" timeOffset="48096.1076">30712 2157 0,'0'0'0,"0"0"15,0 0-15,0 0 0,0 0 0,0 0 16,0 0-16,0 0 16,-20-4-16,20 4 15,-38 10-15,15-5 0,-1 1 16,2 0-16,2-1 0,-8 2 0,0 0 15,1 3-15,3-3 0,1 1 16,1 3-16,3-4 0,2-1 0,3-1 16,2-1-16,2 3 15,2 0-15,3-1 0,1-2 16,4 3-16,3 1 0,3-1 16,4 0-16,2-1 0,2 1 0,1-2 15,3-1-15,2 2 16,0 1-16,1-3 0,-1 0 15,0 3-15,-1-4 0,-1 1 0,-1 0 16,-1 2-16,-2-2 16,0 3-16,2-3 15,-2 2-15,-1-4 0,3 1 16,0 1-16,-1-2 0,-2-4 0,-2 1 16,-2 1-16,-2-3 15</inkml:trace>
  <inkml:trace contextRef="#ctx0" brushRef="#br0" timeOffset="48530.6636">31352 2142 0,'0'0'0,"0"0"0,0 0 15,0 0-15,0 0 0,0 0 16,0 0-16,-28 15 0,28-15 0,-21 14 15,21-14-15,-26 20 0,12-12 16,-2 3-16,1 0 16,1 3-16,-1 0 0,3 0 15,1 4-15,-1 0 0,2-1 16,4-2-16,0-4 0,4 0 16,1-1-16,5-2 15,6-1-15,1-3 16,3 2-16,6-3 0,0-2 0,1-1 15,1 0-15,0-4 16,-1 0-16,1-3 16,1-6-16,-2-1 15,-1-1-15,-2-3 0,-3 4 16,-4-1-16,-3 1 0,-3 0 16,-1 0-16,-4 0 15,-2 2-15,-7 2 0,-6 2 16,-1 1-16,-3 0 0,-3 5 0,-2 2 15,0 2-15,4-2 0,4 0 16</inkml:trace>
  <inkml:trace contextRef="#ctx0" brushRef="#br0" timeOffset="51763.1225">21472 3054 0,'0'0'0,"0"0"16,0 0-16,0 0 0,0 0 15,17 20-15,-17-20 0,18 18 16,-7-6-16,2-1 0,3 2 15,0-1-15,2 1 0,2-1 16,2 1-16,4-1 16,5 2-16,5-1 0,-1-2 15,1-3-15,1-1 0,8-3 16,-4-2-16,5-6 0,2-1 16,0-2-16,-2-2 0,12-4 0,3-4 15,-1 2-15,-2 2 0,13 0 16,-1 1-16,-7 1 0,-7 1 15,6 0-15,-2 3 0,-6 5 16,-5 3-16,0 3 0,-2 5 16,-5 0-16,-3 0 0,2 0 15,2 3-15,-7 0 16,-3 0-16,0 2 0,1-2 0,0 0 16,1-2-16,8 2 15,7-3-15,1-4 16,1-4-16,17-3 15,20-5-15,5-1 0,-4 0 0,-15 0 16,-9-2-16,32-7 0,-4 0 16,-7 7-16,-5 4 0,-5 2 15,-2 3-15,-11 1 0,-6 0 16,3 0-16,3-1 16,-3 10-16,1 6 15,-19 0-15,-12-2 0,1 4 0,1 0 16,-3-2-16,-2-2 0,5 3 15,5 1-15,2-5 0,1-3 0,6-6 16,6-3-16,0-2 0,-1-1 16,10-5-16,6-5 15,4 3-15,1 0 0,-3-2 0,-5-1 16,-7 1-16,-3-1 0,0 2 16,0 3-16,-8 4 15,-6 3-15,-4 2 0,-2 3 16,-11 1-16,-6 2 0,-2 2 15,2 0-15,2-2 16,1-1-16,-13-3 0,1 3 0,3-3 16,3 0-16,-2 0 15,1-1-15,8-1 0,6-1 0,1-2 16,-1-3-16,4 0 0,1-3 16,-4 1-16,1 0 0,4 0 15,-2 0-15,-1 2 0,-1 1 0,-3 3 16,1 2-16,-11-1 0,-2 1 15,-4-1-15</inkml:trace>
  <inkml:trace contextRef="#ctx0" brushRef="#br0" timeOffset="61113.4089">29543 3674 0,'0'0'0,"0"0"0,0 0 0,16-19 16,-9 11-16,1-3 15,-1-5-15,0 0 0,-1 1 0,0-2 16,-2 2-16,2-6 15,-2 2-15,0-1 0,-2-1 16,-2 2-16,-1 1 0,-1 0 16,-1 2-16,-3 4 0,-3 2 15,-2 3-15,-2 0 0,-2 3 16,-1 0-16,-2 3 0,-1 1 0,-4 4 16,-3 3-16,-1 2 0,2 1 15,-7 6-15,-1 4 16,2 3-16,1 0 0,3 4 15,0 0-15,4 0 0,2-1 0,-2 5 16,2 1-16,5-5 0,7-2 16,1-2-16,2-2 0,4-3 15,4-4-15,3-1 0,1 1 16,1-7-16,1-2 0,4-4 16,4-1-16,6-3 15,5-1-15,-2-3 0,1-2 16,0-2-16,2 0 0,1-2 0,2 1 15,-3-2-15,-3 2 0,4-3 16,-3 1-16,-1 0 0,-2 0 16,-3 1-16,-4 0 0,-3 2 15,-3 1-15,-4 4 0,-2 2 16,0 2-16,-1 0 0,-1-2 0,0 0 16,-2 4-16,2-1 0,-4 3 15,-1 0-15,-1 1 16,-2 2-16,-2 1 0,0 3 15,-1-1-15,0 1 0,-1 2 0,0 1 16,0 1-16,0 2 0,0-1 16,1 1-16,1 2 0,-1-1 0,2 1 15,2 0-15,1 2 0,2 0 16,2 1-16,1-1 0,4-3 16,1 0-16,0-4 15,-1-1-15,0-3 0</inkml:trace>
  <inkml:trace contextRef="#ctx0" brushRef="#br0" timeOffset="61696.8118">30150 3676 0,'0'0'15,"0"0"-15,0 0 0,0 0 0,0 0 16,-1-21-16,1 21 15,0 0-15,-10-17 0,10 17 0,-17-9 16,4 6-16,0-2 0,-1 3 16,-2 1-16,1 0 0,0 0 15,-2 1 1,-1 3 0,2 3-16,2 2 0,4 2 15,2 0-15,2 1 0,3-1 16,1 2-16,1 1 0,1-1 0,2 0 15,1 4-15,3 2 0,-1-1 16,2 1-16,1-1 0,0 0 16,1-1-16,-1-2 0,0 1 15,-2-1-15,0-2 0,-2 1 0,-3-1 16,-1 0 0,-4 0-16,-4-1 0,-2 0 0,-2 0 15,-3-2-15,-2 0 0,-2-3 16,-3-3-16,3-1 0,0-2 0,1 0 15,2-2-15,-1-1 16,1 1-16,0-3 16,2-1-16,2-2 0,1-2 15,3 3-15,3 3 0,5-3 16,3-1-16,2-3 0,2 0 16,4 0-16,2 1 0,2-1 0,2 1 15,2 0-15,1 1 0,-1 0 16,0 2-16,7-1 0,1 0 15,-3 3-15,-2-1 0,-1 4 16,-1 2-16,-2 1 0,-2 1 16,-3 1-16,-1-1 0,-1 0 15,-2 1-15,-2 1 0,0-2 16,-2-1-16</inkml:trace>
  <inkml:trace contextRef="#ctx0" brushRef="#br0" timeOffset="62213.4023">31070 3465 0,'0'0'0,"0"0"16,0 0-16,0 0 0,0 0 15,0 0-15,0 0 0,0 0 16,0 0-16,0 0 0,-24 3 16,24-3-16,-32 10 0,12-4 15,-4-1-15,-1 1 0,2 0 16,-2 0-16,-3 2 0,-5 1 0,1 0 16,2-1-16,2-1 0,2 2 15,3-1-15,2 1 16,1-1-16,5-1 0,3 1 0,1-2 15,0 0-15,2 0 16,2 0-16,3 0 0,2-1 0,2 2 16,3 1-16,1 0 0,3 0 15,1-3-15,2 2 0,4 1 16,4 1-16,2-1 16,0 0-16,0-1 0,0 0 0,0-1 15,1 0-15,-1 0 16,-1-1-16,-3 1 0,0 0 15,-3-2-15,-1-2 0,-1 0 16,-1 2-16,-1-2 0,-2-1 0,0 2 16,-1 1-16,-1-2 0,-1 0 15,0 0-15,-1-1 0,0-2 16,0-2-16,-1 1 0,0 0 16,-2 2-16</inkml:trace>
  <inkml:trace contextRef="#ctx0" brushRef="#br0" timeOffset="62432.3921">31238 3639 0,'0'0'16,"0"0"-16,0 0 0,25-4 15,-25 4-15,32-2 0,-12 4 16,2-2-16,1-2 0,8 2 15,1 3-15,-2-1 0,-3 2 0,1-1 16,-1 1-16,-4-2 0,-3 2 16,-3-2-16</inkml:trace>
  <inkml:trace contextRef="#ctx0" brushRef="#br0" timeOffset="63096.3748">32213 3587 0,'0'0'16,"0"0"-16,0 0 0,7-26 16,-7 26-16,5-23 0,-3 11 15,0 0-15,0-2 0,-1-1 16,0 2-16,-1 1 0,-1-1 15,-1 1-15,0 2 0,-3 1 16,0-1-16,-2 4 0,1 0 0,-4 1 16,-3 3-16,-1 1 0,1 1 15,-2 1-15,-2 2 16,-5 4-16,0 1 0,-1 3 16,-1 1-16,0 3 0,3 2 0,0 1 15,2 1-15,0 1 0,1-2 16,2 6-16,4 0 15,3 0-15,2 0 16,3-5-16,2-1 0,2-2 16,3-4-16,2-2 0,4-2 0,0-3 15,2-1-15,1-2 0,1 1 0,4-3 16,2-2-16,-2-1 16,1-2-16,4-3 0,0-2 15,0 0-15,1 2 0,-3-3 16,-1-3-16,-3 3 0,0 1 15,-2-2-15,-1-2 0,-3 1 0,-2 2 16,-1-1-16,-2-1 16,-2 4-16,1 0 0,-2 2 0,0 2 15,0 0-15,1 2 0,-2-1 16,-1 2-16,0 2 0,0 0 0,-4 2 16,1 2-16,0 2 15,-1-1-15,0 3 0,-1 1 16,-1 0-16,1 1 0,-1 1 15,2 1-15,-2-1 0,1 1 0,-2 4 16,0 0-16,1 1 0,0-1 16,3 0-16,1 1 0,4 1 15,2 0-15,3-1 0,2-2 16,-2 0-16,-1-4 0,0-1 16</inkml:trace>
  <inkml:trace contextRef="#ctx0" brushRef="#br0" timeOffset="63872.5318">32714 3778 0,'0'0'16,"0"0"-16,0 0 16,0 0-16,19-26 0,-12 16 15,-2 1-15,2-1 0,-1 0 16,-1-1-16,-3-1 0,-1 1 15,-1 1-15,0 1 0,0-1 0,-1 3 16,-1-1-16,-2 1 16,0 3-16,-3-2 0,-1 3 15,-1 2-15,1 2 0,-3 0 0,-2 2 16,-2 2-16,0-1 0,-3 5 16,2 0-16,0 1 0,2 0 15,1 2-15,1 3 16,-1-1-16,2 2 0,3-1 0,0-2 15,4-1-15,1-2 0,2 0 16,1 1-16,1-3 0,0-2 0,4-1 16,1-3-16,2 2 0,2-2 15,2-1-15,4 1 0,0-4 16,2 0-16,-2-2 16,1 1-16,-2-2 0,1 1 15,0-1-15,2-1 0,-3-1 16,-1 1-1,-1-3-15,-1-1 16,-1-1-16,-1-1 0,-2 2 16,-2 1-16,0 3 0,-2 3 15,-2 0-15,1 0 16,-3 0-16,-3 3 0,-1 0 0,0 0 0,-4 4 16,-1 2-16,0 0 15,2 1-15,-1 1 0,1 0 0,-1 2 16,1 3-16,-4 6 0,-1 0 15,-1 1-15,1 1 0,1 2 16,1 1-16,-1 4 16,-1 5-16,0-3 0,-1 0 0,-1 7 15,0-1-15,2-2 0,0-2 16,1-1-16,0 2 0,-7 3 16,0-2-16,1 0 0,3 0 15,0-2-15,2-1 0,-2-3 16,-1-1-16,2-4 0,4-3 15,0 0-15,2-1 16,2-4-16,0-3 0,2-3 0,0-1 16,-1 0-16,2-1 0,0-3 15,0-3-15,2-1 0,-3 4 0,3-4 16,0 0-16,0 0 0,0 0 16,-2 3-16,2-3 0,0 0 15,-1-3-15,1 3 16,0-4-16,0 4 0</inkml:trace>
  <inkml:trace contextRef="#ctx0" brushRef="#br0" timeOffset="76147.1354">28864 4975 0,'0'0'16,"0"0"-16,0 0 0,0 0 16,0 0-16,0 0 15,0 0-15,0 0 0,0 0 0,0 0 16,0 0-16,0 0 0,-19 5 16,19-5-16,-32 14 0,12-4 15,-2-2-15,-4 4 0,-2 0 16,-7 3-16,2 0 0,-1-2 15,-1 2-15,-7 1 16,3-1-16,-2 2 16,-4 1-16,5-2 0,2 0 15,8-3-15,6-3 16,3 1-16,2-2 16,5-1-16,3-2 0,2 0 0,3-1 15,2 0-15,3 1 0,3-1 16,4-1-16,6 3 15,7 2-15,2 0 0,2 0 16,-2 0-16,-1-2 0,8 5 16,4 1-16,1 1 0,0-1 15,2-1-15,0-2 0,-5 0 0,-4-2 16,7 6-16,0 1 16,0-5-16,-1 0 0,-3-1 15,-2 0-15,-3-1 0,-2 0 0,-2 3 16,-4 2-16,-6-3 15,-3-2-15,-2-2 0,0-1 0,-2 0 16</inkml:trace>
  <inkml:trace contextRef="#ctx0" brushRef="#br0" timeOffset="80813.8173">7565 8423 0,'0'0'0,"12"-2"0,6-4 16,5 1-16,4 0 0,17-1 0,8 0 15,18-3-15,4-1 16,22 0-16,4 0 0,8 1 0,-9 2 16,18 2-1,1 2-15,25-2 16,6-2-16,15 2 0,-32 0 16,-24 3-16,-15 0 15,-12-3-15,-7-2 0,-23 5 16,-17 2-16,-8 0 0,-5 0 15,-2-2-15,-2 0 0,-10 1 16,-4 1-16,-5-2 16,0-2-16,-9 9 0,-5 5 15,6-5-15,2 1 0,3-3 16</inkml:trace>
  <inkml:trace contextRef="#ctx0" brushRef="#br0" timeOffset="81893.6061">8300 8684 0,'0'0'0,"0"0"0,0 0 16,0 0-16,0 0 0,0 0 0,0 27 15,0-27-15,-4 35 0,-2-13 16,-1 4-16,-3 1 0,-5 1 15,-7 13-15,-4 4 16,-5-1-16,-4 1 0,-14 7 0,-4-1 16,-12 5-16,1-7 0,-16 6 15,-3-4-15,-7-1 0,4-8 16,-7-6-16,-3-4 0,-27 0 16,17-12-16,5-8 15,5-4-15,13-6 0,8-2 0,1-7 16,0-5-16,5-4 0,7-2 0,0-3 15,2-1-15,2-8 16,-2-7-16,3-5 0,1-3 16,11 5-16,3 4 0,-1-7 15,-3-2-15,3-2 0,1-1 16,4-1-16,1-1 0,4 12 0,3 5 16,-2-4-16,1-2 0,2-4 15,4-3-15,-4 3 16,-2 5-16,7 8 0,3 8 15,0-3-15,1-2 16,1 2-16,1 1 0,0 7 0,1 3 0,4 3 16,3 1-16,5 7 15,1 1-15,4 2 0,0-3 16,0 3-16,-3-4 0,3 4 16,0 0-16,1 3 0,-1-3 0,0 0 15,-2 2-15,2-2 16,0 0-16,-1 3 0,1-3 0,0 0 15,0 0-15,1 3 0,-1 0 16,0-1-16,1 1 0,-1-3 16,0 0-16,0 0 0,0 0 15,0 0-15,0 2 16,0-2-16,0 0 0,0 0 0,0 0 16,1 4-16,-1-4 0,0 0 15,0 0-15,0 0 0,0 0 0,0 0 16,0 0-16,0 0 0,0-3 15,0 3-15,0-3 0,-1 0 16,0 1-16,1 2 0,-2-4 16,2 4-16,-2-3 0,0 0 15,2 1-15,0 2 0,0-2 16,0 2-16,0 0 16,0 0-16,-6 3 0,3 1 0,-2 1 15,0 2-15,-1 2 0,0 1 16,-3 2-16,0 2 0,-1 0 15,-2 3-15,-3 1 0,1 2 16,0 1-16,-5 8 0,0 2 16,1-1-16,0 1 0,-1 0 15,-2 2 1,1 0-16,3-1 16,-4 1-16,5-5 0,5-6 0,1-6 0,3-3 15,0-2-15,7-5 16,6-4-16,-2-1 0,-1 0 0,-1 0 15</inkml:trace>
  <inkml:trace contextRef="#ctx0" brushRef="#br0" timeOffset="82064.1063">5516 8499 0,'0'0'0,"0"0"15,0 0-15,0 0 0,25-12 16,-25 12-16,36-4 0,-14 5 15,3 2-15,4 2 0,5 3 16,13 6 0,5 5-16,-9-5 15,-7-1-15,-5-3 0</inkml:trace>
  <inkml:trace contextRef="#ctx0" brushRef="#br0" timeOffset="83546.7893">6083 10271 0,'0'0'0,"0"0"16,0 0-16,-18 10 0,18-10 15,-30 11-15,7-6 0,-3 4 16,-4 2-16,-11 3 0,-1 2 16,-2 0-16,-1-1 0,-14 6 15,-5 4 1,6-3-16,2-3 16,11-2-16,7-3 0,5 3 0,5-2 15,9-7-15,3-1 0,5-1 16,7-2-16,4 0 0,4 2 0,10 1 15,8 0-15,2-3 0,3-3 16,7 2-16,7 0 16,1 1-16,2-1 0,7 1 0,-4 0 15,2 2-15,-1-2 0,8 3 16,-4-2-16,-7-2 16,-10 1-16,-4 0 0,-3-1 15,-7 0-15,-2 0 0,-5-2 0,-6-2 16,-3 1-16,-3 1 15,-4-8-15,-5-4 0,-2 0 16,-4 0-16,2 1 0,2 2 0,2 1 16</inkml:trace>
  <inkml:trace contextRef="#ctx0" brushRef="#br0" timeOffset="83747.1081">5886 10420 0,'0'0'0,"0"0"16,0 0-16,0 0 0,0 0 0,-12 22 16,12-22-16,-10 29 0,4-10 0,-3 4 15,-1 3-15,-2 2 0,-1 2 16,-6 11-16,-1 2 16,3-1-16,3-1 15,0 2-15,3-8 0,0-7 16</inkml:trace>
  <inkml:trace contextRef="#ctx0" brushRef="#br0" timeOffset="84432.5645">6650 10531 0,'0'0'16,"0"0"-16,0 0 16,3-24-16,-3 24 0,1-19 0,-1 8 15,0 1-15,-1-1 0,-1 4 16,-1-3-16,-3 2 0,-5 1 16,-4 3-16,-3 1 15,-4 1-15,1 4 0,-9 2 0,-2 3 16,3 4-16,3 2 0,-4 6 15,2 5 1,5 2-16,5 0 16,2 1-16,6-5 0,5-1 15,1-6-15,4 2 0,3-5 16,3-2-16,2-3 0,7-3 0,6-2 16,-1-4-16,2-2 0,2-3 15,3-8-15,2 1 0,1 0 16,1-4-16,-1 0 0,1-4 15,1-3-15,5-6 0,1 2 16,-6 0-16,-3 4 0,3-7 16,-2 3-16,-3-2 0,-3 3 0,-5-1 15,-4 0 1,-4 9-16,-2 2 0,-1-2 0,0 3 0,-5 6 16,-2 0-16,1 2 0,0 4 15,0-1-15,-1 3 0,-1 3 16,-1 5-16,-3-1 0,-1 1 15,-4 4-15,-3 2 0,1 0 16,-1 0-16,-3 13 16,0 6-1,-1 6-15,1 6 0,-2 1 16,2-4-16,-4 10 0,3-2 16,0-1-16,5 1 0,2-11 0,4-4 15,-2 1-15,1 2 16,1-6-16,3-2 0,1-2 15,1-3-15,0-1 0,1-6 0,6-4 16,3-5-16,2-9 0,1-7 16,-4 5-16,-1-1 15,-3 2-15</inkml:trace>
  <inkml:trace contextRef="#ctx0" brushRef="#br0" timeOffset="84888.4117">7622 8046 0,'0'0'0,"0"0"16,0 0-16,0 0 0,0 0 16,0 0-16,0 0 0,0 0 15,0 0-15,0 0 16,0 0-16,0 0 0,-32 2 15,32-2-15,-24 4 0,24-4 0</inkml:trace>
  <inkml:trace contextRef="#ctx0" brushRef="#br0" timeOffset="85314.0923">4230 7943 0,'0'0'0,"0"0"16,0 0-1,0 0-15,0 0 16,0 0-16,0 0 0,0 0 0,0 0 15,0 0-15,0 0 0,23 11 16,-23-11-16,0 0 0,31 13 16,-31-13-16,25 27 0,-12-13 15,-3-2-15,-2-1 0</inkml:trace>
  <inkml:trace contextRef="#ctx0" brushRef="#br0" timeOffset="85728.5894">8826 7947 0,'0'0'0,"0"0"0,0 0 16,0 0-16,0 0 0,0 0 0,0 0 16,0 0-16,0 0 0,0 0 15,0 0-15,-18 18 0,18-18 16,0 0-16,-29 11 16,29-11-16,-21 5 15,21-5-15</inkml:trace>
  <inkml:trace contextRef="#ctx0" brushRef="#br0" timeOffset="86128.7647">5416 7923 0,'0'0'15,"0"0"-15,0 0 0,0 0 16,0 0-16,0 0 0,0 0 16,0 0-16,0 0 0,0 0 0,0 0 15,15 20-15,-15-20 0,0 0 16,0 0-16,17 20 0,-17-20 15,0 0-15</inkml:trace>
  <inkml:trace contextRef="#ctx0" brushRef="#br0" timeOffset="87197.4553">7593 7992 0,'0'0'0,"0"0"16,0 0-16,0 0 16,0 0-16,0 0 15,0 0-15,-14 24 0,14-24 16,-18 21-16,18-21 0,-22 27 16,10-11-16,-5 0 15,-5 1 1,-7 2-16,-4 3 0,-17 6 15,-2 0-15,3-3 0,1-2 0,-15 3 16,-10-1-16,0-1 0,3-4 16,-17 4-16,-3 0 0,9-4 15,11-4-15,-24 0 0,-4 0 16,12-1-16,10-1 0,-37 1 16,11-4-16,7-2 0,7-2 0,1 0 15,3-2-15,-8 0 0,-2 1 16,-1-3-16,-6-1 15,2-6-15,1-4 0,21 0 16,13-2-16,-3-2 0,0-3 16,9 0-16,6-1 0,-8-8 15,-4-4-15,10 6 0,7 3 0,0-9 16,-1-5 0,-4-3-16,0-2 0,9-4 15,7-3-15,2 4 0,2 2 16,8 7-16,7 7 0,1-5 15,3-4-15,0 4 0,1 2 16,2-1-16,4-1 0,1 7 16,4 4-16,-4 1 15,0 1-15,2 1 0,3 1 0,-2 6 16,-1-1-16,2 1 0,-1 2 0,1-2 16,-2-2-16,-1 6 15,2 0-15,2 5 0,0 0 16,2 0-16,-1 3 0,2 0 15,-3-1-15,0 1 0,0 0 0,0 6 16,0 2-16,0 1 0,3 2 16,0 3-16,3 1 0,0-1 15,-1 1-15,0-5 0,-1-1 16,-1-2-16</inkml:trace>
  <inkml:trace contextRef="#ctx0" brushRef="#br0" timeOffset="87947.4909">8962 7976 0,'0'0'0,"0"0"15,0 0-15,0 0 0,0 0 16,0 0-16,2 26 0,-2-26 0,-10 21 16,10-21-16,-20 27 0,6-12 15,-4 0-15,-3 2 0,-3 2 16,-12 5-16,-4-1 0,-5 1 16,-5-1-16,-9 2 0,1-2 15,-15 2-15,-4-2 16,-5-3-16,-6-1 0,-5 0 15,10-1-15,-11-6 0,2-6 16,11-3-16,11-1 0,-38-3 0,4-1 16,14-2-16,10-4 0,-6-6 15,-4-3-15,11-1 0,9-3 16,0 6-16,1 2 0,7-2 16,6 0-16,-1-7 0,-6-5 15,5 3-15,1 1 0,-5-5 16,-2-5-16,10 7 0,10 4 0,-2-2 15,1-2-15,-1 4 0,3 2 16,-2-3-16,-1-2 16,11 5-16,4 3 0,-2-5 15,-2-1-15,7 3 0,4 2 0,5 2 16,4 2-16,0 1 0,1-2 16,-1 3-16,3 1 0,3 3 15,3-2-15,-3 5 0,2 1 16,5 2-16,2 2 0,-1-2 15,1 0-15,0 2 0,3 1 0,3 3 16,4 5-16,-1-2 0,2 1 16,3 1-16,4 0 0,-4-1 15,-2-2-15,-2-1 16</inkml:trace>
  <inkml:trace contextRef="#ctx0" brushRef="#br0" timeOffset="89096.7903">12634 7630 0,'0'0'0,"0"0"0,-9-24 15,2 6-15,-3 0 16,-8-6-16,-7-4 16,-16-14-1,-5-5-15,-16-6 16,-13-5-16,-12-5 0,6 7 0,-16-6 16,-12-6-16,-8 2 0,8 7 15,-47-16-15,11 7 0,10 14 16,9 5-16,-6 2 0,-3 0 0,11 8 15,8 7-15,-17-4 16,-12-3-16,-8 0 0,-6 3 16,24 12-16,16 12 0,-21-6 15,-16-3-15,24 7 0,16 3 0,-35 0 16,-26 0 0,15 1-16,10 6 0,7 1 0,3 3 15,1 3-15,0 4 0,-21 4 16,-15 4-16,39 2 0,26-1 0,-5 1 15,-4 0-15,-8 4 16,-4 5-16,-13 3 0,-6 6 16,27-6-16,24-8 0,-2 8 15,-3 3-15,9 4 0,5-1 0,5 1 16,3 0-16,3-1 16,0-2-16,1 3 0,-1 3 0,2 3 15,3-2-15,6 2 0,4-6 16,18-4-16,11-8 0,-10 10 15,-6 5-15,13-7 0,7-4 16,-4-1-16,0 0 16,5-2-16,6 3 0,4-9 0,4-5 15,0 0-15,4 3 0,-2-2 16,1-2-16,5-4 0,1-4 0,3 3 16,3 0-16,-1-1 0,-2-2 15,5-3-15,1-2 16,0 0-16,-3 1 0,3-1 0,0 0 15,0 0-15,0 0 0,0 0 16,3-1-16,-3 1 0,0 0 16,0 0-16,0 0 0,0 0 15,0 2-15,0-2 0,-2 4 16,2-4-16,0 3 0,2 1 16,2 1-16,-1-3 0,0 2 0,-2-2 15</inkml:trace>
  <inkml:trace contextRef="#ctx0" brushRef="#br0" timeOffset="90183.6122">11201 9283 0,'0'0'0,"0"0"16,0 0-16,0 0 0,0 0 0,-10 21 15,10-21-15,-12 29 16,12-29-16,-19 40 16,4-13-16,1 1 0,-1 0 15,1-1-15,2-3 0,-3 8 16,-1 1-16,0 4 0,2-2 16,0-3-16,3-1 0,0-3 0,1-5 15,2-1-15,0-1 16,1-2-16,3-1 0,-1-6 0,1-5 15,1-1-15,-1-1 0,2-2 16</inkml:trace>
  <inkml:trace contextRef="#ctx0" brushRef="#br0" timeOffset="90514.2637">11656 9438 0,'0'0'0,"10"0"16,4 0-16,2 1 0,1 1 0,9 4 15,1 2-15,0 1 16,-2 1-16,3 2 0,-3 3 16,-5-4-16,-5 0 0,-7 0 15,-6-1-15,-5 1 0,-4 0 0,-6-1 16,-5-3-1,-4 1-15,-3-1 0,-1 1 16,-2 2-16,5-3 0,3-1 0,1 0 16,3 1-16,1-1 0,3 1 0,2-3 15,3-1-15,2 2 16,4 1-16,7 1 0,5 1 0,6 2 16,8 2-16,7-1 15,6 3-15,6-2 0,-2-1 0,9 0 16,1-1-1,-13-2-15,-8-1 0,-6-2 0</inkml:trace>
  <inkml:trace contextRef="#ctx0" brushRef="#br0" timeOffset="91322.0936">12766 9760 0,'0'0'0,"0"0"16,10-12-16,-4 5 0,-2-3 0,1-1 16,-1 1-16,1-2 15,-1 1-15,-2-1 16,-1 0-16,-2 0 0,-2 1 15,-2 0-15,-1 2 0,-7 0 16,-6 3-16,-1 1 0,-1 1 16,-3 3-16,-5 0 0,2 2 0,-1 3 15,-4 2-15,1 5 0,1 1 16,3-2-16,1 2 16,2 1-16,4 0 0,5 0 15,5 1-15,3 0 16,10 0-1,5 1-15,6-3 0,2-3 0,6 0 16,6 0-16,-1-5 0,1 1 0,4-3 16,2 0-16,0-4 0,0-2 15,12-5-15,2-3 16,-5-1-16,-3 0 0,-2-4 16,-1-1-16,-3-5 0,-3 0 0,1-4 15,-3-1-15,-6 0 0,-5 0 0,0 1 16,-1 0-16,-3-5 15,-1-1-15,0 1 0,0 1 16,-3 5-16,-2 4 0,0-1 0,-2-1 16,-3 3-16,-1 3 0,-1 6 15,-1 0-15,-1 5 0,0 0 16,0 2-16,0-2 0,-1 4 16,-1 0-16,-4 3 0,-4 2 15,0 3-15,0 3 0,1 1 16,-1 2-16,-2 3 0,1 1 15,-6 6-15,-3 1 0,1 5 0,0 3 16,0 2-16,0 0 0,-1 1 16,0 1-16,-4 7 0,1 1 15,3-5-15,2 0 0,2-2 16,2 0-16,1 4 0,2-1 16,4-7-16,1 0 0,2-3 15,0-3-15,2 0 0,2-1 16,1-4-16,1-2 0,1-1 15,2-3-15,0-1 16,1-2-16,1-4 0,1-1 0,4-3 16,3-3-16,-2 0 0,-2 0 15,-2 0-15</inkml:trace>
  <inkml:trace contextRef="#ctx0" brushRef="#br0" timeOffset="91469.7702">13363 9971 0,'0'0'0,"0"0"16,0 0-16,0 0 0,0 0 0,23 3 15,-23-3-15,0 0 0,11 9 16,-12-4-16,-4 1 0,0-1 16,1-1-16,1-1 15</inkml:trace>
  <inkml:trace contextRef="#ctx0" brushRef="#br0" timeOffset="94296.6862">4701 11503 0,'0'0'0,"0"0"0,0 0 16,-3-25-16,-2 16 0,1-4 16,-5-1-16,0-1 0,-1 1 0,-7-7 15,-5-1-15,-3 1 16,-2 2-16,-10-1 0,-3 1 0,-5 4 16,-2 3-16,-4 4 0,-2 1 15,-3 4-15,8 3 0,0 0 16,1 3-16,-3 1 0,9 5 0,9 0 15,9 1-15,4 1 0,4 3 16,7-1-16,6 3 16,0-2-16,2 1 0,5 4 0,8 1 15,1 1-15,6 1 0,3 3 16,2 3-16,1 1 0,1-2 16,2-1-16,3 3 0,-5 0 15,2-1-15,1 9 16,1 1-16,-6 1 0,-5 0 0,-5-5 15,-3 1 1,-7-6-16,-4-1 0,-3-4 0,-4-4 16,-5 0-16,-8 1 0,-3-5 15,0-3-15,-3-1 0,-7-1 16,1 0-16,2 0 0,-2-2 16,-7-2-16,6-3 0,0-1 0,-4-2 15,0-1-15,8-3 0,0 1 16,3-4-16,2 0 15,7-1-15,6 1 0,7-9 0,4-6 16,1 4-16,-1 4 0,2 4 16</inkml:trace>
  <inkml:trace contextRef="#ctx0" brushRef="#br0" timeOffset="94697.7046">4679 11986 0,'0'0'0,"0"0"0,0 0 0,0 0 15,23 11-15,-8-5 16,5 2-16,-2 0 16,-1 1-16,-2-2 0,0 0 0,1 2 15,-3 1 1,-4 1-16,-2 1 0,-4-2 0,-2 0 15,-4-2-15,-2 1 0,-10 3 16,-5 1-16,-2-1 0,-1 0 0,-4 0 16,-5 0-1,4 0-15,0-3 0,-1 2 0,5 0 16,4-2-16,4-1 0,1-2 16,4-3-16,3 1 15,1 0-15,5-2 0,2-2 0,2 5 16,5 0-16,1 0 0,2-1 15,9-1-15,3-1 0,3 0 16,-1 0-16,6 2 16,6 1-16,3-3 15,7 0-15,-2 1 0,-9-1 0,-6 0 16</inkml:trace>
  <inkml:trace contextRef="#ctx0" brushRef="#br0" timeOffset="94887.3992">5517 12282 0,'0'0'16,"0"0"-16,0 0 16,0 0-16,0 0 0,0 0 15,0 0-15,0 0 0,6 24 16,-6-24-16,0 0 0,9 23 15,-9-23-15,0 0 0</inkml:trace>
  <inkml:trace contextRef="#ctx0" brushRef="#br0" timeOffset="95431.6775">7266 11660 0,'0'0'0,"0"0"0,0 0 0,-4-22 15,0 8-15,-2 0 0,-4 0 16,-6-6-16,-1 0 0,-7 2 16,-5 0-16,-1-1 0,-1 1 0,-14-3 15,-6 1 1,1 6-16,3 3 0,-5 4 0,6 0 16,7 3-16,8 4 0,4 4 15,3 5-15,5 0 0,0 3 0,7 3 16,4 4-16,6 1 0,5 2 15,3 0-15,2 3 0,3 0 16,2 0-16,9 4 0,3 3 16,-3-7-16,-3 0 0,-3 0 15,-3 2-15,-1-1 0,-1-1 0,-4-1 16,-3 1-16,-2-2 0,-2-4 16,-3 1-16,-2-2 15,-2-2-15,-3 0 0,-7-3 0,-5-1 16,-1-1-16,0-2 15,0-3-15,-3-3 0,1 0 0,0-2 16,-1-7-16,6-4 16,5 2-16,3 1 0,3 3 0</inkml:trace>
  <inkml:trace contextRef="#ctx0" brushRef="#br0" timeOffset="95684.5966">7329 11814 0,'0'0'0,"0"0"15,0 0-15,0 0 0,-26 26 0,26-26 16,-23 23-16,10-12 0,2 0 16,1 1-16,0 1 0,2 1 15,3-1-15,2-1 0,3 3 16,2-3-16,3-1 0,6 3 0,6 0 15,4-3-15,9-1 16,1-2-16,3-3 0,0-4 16,-1-2-16,3-5 0,-4-5 0,-5 3 15,-6 1-15,-4 1 0</inkml:trace>
  <inkml:trace contextRef="#ctx0" brushRef="#br0" timeOffset="95914.1591">7496 11848 0,'0'0'0,"0"0"0,0 0 15,-18 18-15,18-18 0,-25 23 16,8-9-16,-1 2 0,0 0 0,-6 8 16,1 2-16,-1-3 0,2 0 15,1 2-15,0 2 0,-2 2 16,3-2-16,6-4 0,0-2 15,5-3-15,2-2 0,8-8 16,7-8-16,-2 1 0,0-1 0,-2 0 16</inkml:trace>
  <inkml:trace contextRef="#ctx0" brushRef="#br0" timeOffset="96113.5748">7800 11836 0,'0'0'0,"0"0"16,0 0-16,0 0 0,27-7 15,-27 7-15,44-1 0,-18 2 0,2-1 16,5 3-16,5-1 16,7 3-16,-2 1 0,10-2 0,0-4 15,-10 2-15,-9-1 0,-5 0 16</inkml:trace>
  <inkml:trace contextRef="#ctx0" brushRef="#br0" timeOffset="96464.3828">8736 11589 0,'0'0'0,"0"0"15,0 0-15,0 0 0,-11-22 16,11 22-16,-17-20 0,5 12 0,-1 0 15,-1 1-15,-2 0 0,-1 2 16,-3 1-16,-1-1 0,-1 5 16,-3-1-16,5 2 0,2 2 15,2 4-15,3 2 0,2 0 0,3 5 16,1-1-16,5 6 16,3 3-16,2 2 15,2 2-15,3-1 0,2 4 16,-1-3-16,0-2 0,1 6 0,-3 1 15,-1-3-15,-3 0 0,-3-1 16,-1-1-16,-3-3 0,-2-3 16,-4 0-16,-3 0 15,1-4-15,1-2 0,-3-3 0,-4-2 16,-2-2-16,-2-4 0,4 0 16,4 0-16,2-1 0</inkml:trace>
  <inkml:trace contextRef="#ctx0" brushRef="#br0" timeOffset="96747.1324">8857 11999 0,'0'0'0,"0"0"16,0 0-16,22 7 0,-22-7 16,21 12-16,-9-4 0,-1 0 15,0 1-15,-2 2 0,-2 0 16,-4 1-16,-2 0 0,-3 1 15,-2 0-15,-2 1 0,1-1 16,-5-1-16,-1 1 0,-4 0 16,3-2-16,-1-1 0,2-2 15,1 0-15,2-1 0,4 0 16,3 1-16,1-1 0,4 0 0,6-3 16,4 1-16,5 0 0,4-1 15,3 1-15,-5 0 0,-4-3 16</inkml:trace>
  <inkml:trace contextRef="#ctx0" brushRef="#br0" timeOffset="96938.9615">9599 12250 0,'0'0'0,"0"0"16,0 0-16,0 0 0,0 0 15,0 0-15,0 0 0,0 0 16,0 0-16,0 0 16,0 0-16,24 16 15,-24-16-15,0 0 16</inkml:trace>
  <inkml:trace contextRef="#ctx0" brushRef="#br0" timeOffset="97715.1859">13101 11046 0,'0'0'15,"0"0"-15,-4-18 16,0 3-16,-3-2 0,0 1 16,-3-1-16,-6-5 0,-1 1 15,-3-1-15,-3 1 0,-4 1 16,-3 2-16,-3 3 0,3 0 0,-3 5 16,-2 2-16,3 2 0,2 6 15,3 3-15,0 5 0,2-1 16,2 7-16,2 0 0,3 7 15,4-2-15,2 2 0,1 8 16,3 0-16,5 2 0,3-3 16,2 5-16,2 2 0,3-6 15,1 0-15,2 0 0,2 3 16,-1 0-16,-1-3 0,0-1 0,-2 0 16,-1-6-16,-2-1 0,0-6 15,-2-1-15,-3-3 16,-1-1-16,-1-3 0,0 0 0,-2-4 15,0-2-15,-6-4 0,-5-3 16,-5-3-16,-5-1 0,0-1 0,-2-3 16,-2-1-16,0 3 0,1-4 15,0-4-15,3 1 0,3 4 0,2-3 16,5 1-16,4 6 16,3 0-16,0 4 0</inkml:trace>
  <inkml:trace contextRef="#ctx0" brushRef="#br0" timeOffset="98215.7167">13086 11370 0,'0'0'15,"0"0"-15,0 0 0,0 0 16,0 0-16,0 0 0,0 0 15,0 0-15,-6-25 0,6 25 0,0 0 16,-19-14-16,19 14 0,0 0 16,-24-7-16,24 7 0,-16-1 15,10 2-15,-1 3 0,3 3 16,0 3-16,3 1 0,1 4 16,1-1-16,1 2 0,2 2 15,0 3-15,2-1 0,-1 3 0,2 4 16,-1 2-16,-1-4 0,-3-4 15,-3 0 1,-3 1-16,-4-4 16,-2-2-16,0-4 0,0-2 0,-2-3 15,-1-4-15,-2-1 0,1-2 0,-1-2 16,-1-1-16,2-3 16,-1-1-16,3-1 0,2 1 15,2-1-15,1 2 0,1-3 0,3 0 16,2 0-16,1 1 0,4-1 15,4-1-15,2 0 16,3-1-16,5 4 0,3 3 16,3-1-16,3 3 0,0 1 15,1 2-15,4-1 0,-4-1 0,1-1 16,0-2-16,-6-1 0,-3-4 16,-5 1-16,-2 2 0,-3 2 15</inkml:trace>
  <inkml:trace contextRef="#ctx0" brushRef="#br0" timeOffset="98380.8831">13430 11337 0,'0'0'0,"0"0"16,0 0-16,28 5 0,-13-3 0,5 3 16,3 1-16,8 2 0,0-1 15,1 0-15,0 1 0,0-1 16,0-3-16,0 1 0,-6 0 0,-3-3 15</inkml:trace>
  <inkml:trace contextRef="#ctx0" brushRef="#br0" timeOffset="98806.4281">14460 11301 0,'0'0'0,"0"0"16,0 0-1,11-23 1,-11 23-16,-4-29 16,-5 12-16,-2 2 0,-1-1 0,-5 0 15,-2 2-15,0-1 0,1 3 0,-5-4 16,1 5-16,0 4 0,1 2 16,0 3-16,1 4 0,4-1 15,0 5-15,5 2 0,2 0 16,3 6-16,1 4 0,3 0 0,3 6 15,1-2-15,3 3 0,1 4 16,3 3-16,0 0 16,0-3-16,-3 1 0,0-3 15,-2-2-15,0-2 0,-3 0 0,-1-2 16,-3-3-16,-3-3 0,-6-2 31,-6-2-31,-9-10 16,-9-5-16,2-3 15,2-2-15,6 0 0,4 0 0,2 0 16,2-1-16,6 1 0,5 0 0,2 2 16,1 0-16,0 1 15</inkml:trace>
  <inkml:trace contextRef="#ctx0" brushRef="#br0" timeOffset="99247.7047">14841 11667 0,'0'0'15,"0"0"-15,0 0 0,0 0 0,0 0 16,-29 6-16,29-6 0,-27 6 16,27-6-16,-40 6 0,17-1 15,-1-1-15,1 1 0,-9 5 16,-1 1-16,4-1 0,1 1 15,1 1-15,3 0 0,2 3 16,3 0-16,0 6 0,3 1 16,6-5-16,2 1 0,4 0 15,3-1-15,2-1 0,1-1 0,4 3 16,0-1-16,3-2 0,2-1 16,2-3-16,2-5 0,-4-1 15,0-2-15,0 0 0,-1-1 16,-1-1-16,-1-2 0,0 0 15,-1-1-15,-2-1 0,0-2 16,-2 0-16,-1-4 0,-1 1 16,-1-2-16,-6-4 15,-8-2-15,1-1 0,-1 0 0,-2-1 16,0 0-16,-4 1 0,-2 1 16,-6-2-16,0 1 0,5 3 15,4 2-15,3 3 16</inkml:trace>
  <inkml:trace contextRef="#ctx0" brushRef="#br0" timeOffset="100114.0807">5559 12580 0,'0'0'0,"0"0"16,0 0-16,0 0 0,-29-10 0,9 7 16,-7 0-16,-6 1 0,-5 0 15,-19-1-15,-8 2 0,-18-1 16,-2 2-16,-23 2 0,-5 2 15,-18 3-15,8 1 0,-34 3 16,-8 1-16,-35 9 0,40-1 16,3 4-16,0 2 15,25 0-15,13-1 0,7 7 16,4 4-16,20-12 0,15-7 0,10-15 16,7-10-16,19 3 0,11 2 15,10 0-15</inkml:trace>
  <inkml:trace contextRef="#ctx0" brushRef="#br0" timeOffset="100630.6766">8976 12876 0,'0'0'0,"0"0"0,0 0 0,0 0 16,0 0-16,0 0 0,0 0 16,0 0-16,-23-14 0,-1 4 15,-7-4-15,-10-3 16,-7-3-16,-24-8 0,-6-1 15,-24-5-15,-5 3 16,-11 0-16,8 5 0,-16 3 0,-10 3 16,-30 1-16,26 4 0,12 6 15,8 4-15,16 3 0,11 5 16,3 1-16,4 2 0,-1-2 16,1 1-16,-8 1 0,-2 2 15,24-3-15,15-1 0,20-2 0,10 0 16,10-1-16</inkml:trace>
  <inkml:trace contextRef="#ctx0" brushRef="#br0" timeOffset="101483.3952">12553 12283 0,'0'0'0,"17"-7"0,2 1 15,7 3-15,10 1 0,12 2 16,3 1-16,21 4 0,20 6 16,-1 3-16,-3 3 0,21 4 0,17 3 15,-19 0-15,-14 0 0,50 19 16,-7 5-16,-21-11 0,-14-9 16,-8 0-16,-3 0 0,-8-4 15,-3-2-15,-1-2 0,-1-1 16,-13-3-16,-10 1 0,-1-6 15,-1-2-15,-4-5 0,-1-2 16,-8 0-16,-2 1 0,-7-3 16,-6-2-16,-4 1 0,-3-1 15,-2 3-15,-4 1 0,-3-2 16,-1-1-16,-3-2 16,0-1-16,-4 4 15,0-3-15,0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2T02:43:33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17179 17738 0,'0'0'0,"0"0"0,0 0 0,0 0 16,0 0-16,0 0 0,0 0 15,0 0-15,0 0 0,-3-18 16,3 18-16,0 0 0,0 0 0,1-21 16</inkml:trace>
  <inkml:trace contextRef="#ctx0" brushRef="#br0" timeOffset="809.3467">17066 17815 0,'0'0'0,"0"0"0,0 0 16,0 0-16,0 0 0,0 0 15,0 0-15,0 0 0,0 0 16,0 0-16,0 0 0,0 0 0,0 0 16,0 0-16,0 0 15,0 0-15,0 0 16,0 0-16,-2-27 16,2 27-1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2T02:43:49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27397 4258 0,'0'0'0,"0"0"15,0 0-15,0 0 16,0 0-16,0 0 0,0 0 15,0 0-15,0 0 0,0 0 0,26-6 16,-26 6-16,0 0 16,0 0-16,29 2 0,-29-2 15,0 0-15,30 2 16,-30-2-16,19 4 16,-5-3-16,1-1 0,2 0 15,-2 0-15,-1 1 0,1-1 16,-2 0-16,0 1 0,0 0 0,2-1 15,0 1-15,1-1 0,0 0 16,2 0-16,1 0 16,-1 2-16,1-2 0,5 0 0,1 0 15,-2 0-15,-1 1 0,1-1 16,0 0-16,1 0 16,2 1-16,-3 0 0,-1-1 15,1 0-15,1-1 0,-2 0 16,-2 0-16,1-1 0,1 4 15,0-2-15,0-2 0,0 1 16,1-1-16,-3 2 16,1 1-16,4-1 15,2-1 1,3 2-16,1 0 0,-1 0 16,-2-1-16,-1-1 0,-2 0 15,5 1-15,0 1 0,-5 0 16,-3 1-16,2-1 0,3 0 15,0 0-15,1 0 16,-7-1-16,-1 1 0,5 1 16,1-2-1,-3 0-15,3 1 0,0 0 16,-3 0-16,3 1 0,0 0 16,-3-1-16,-1 2 0,1-1 0,0 0 15,-1-1-15,-2-1 0,0 0 16,-1 0-16,-1 2 0,1-1 15,0 2-15,0-1 0,-2 0 16,0-1-16,-5 1 0,0-1 16,-1-1-16,-1 0 0,-1 1 15,0-1-15,-1 0 16,1 0-16,-1-1 0,0 1 16,-2 0-16,0 2 0,-2-2 15,0 0-15,-1 1 0,0 0 16,-1 0-16,1 0 0,-1 0 15,0-1-15,-2 0 0,0 0 0,2 0 16,-2 0-16,0 0 16,0 0-16,-1 3 0,1-3 0,0 0 15</inkml:trace>
  <inkml:trace contextRef="#ctx0" brushRef="#br0" timeOffset="18762.5852">4274 6005 0,'0'0'0,"0"0"16,0 0-16,0 0 0,0 0 16,0 0-16,0 0 15,0 0-15,-12-18 16,12 18-16,0 0 0,0 0 0,0 0 16,0 0-16,0 0 0,0 0 15,0 0-15,0 0 0,0 0 0,0 0 16,0 0-16,0 0 15,25 0-15,-25 0 0,22 3 16,-22-3-16,23 5 0,-23-5 16,28 3-16,-28-3 0,35 7 0,-16-4 15,1 0-15,2-2 0,1-1 16,9 0-16,1 0 16,-1 0-16,-1 0 0,5 0 0,1 1 15,-1 1-15,0-2 0,8 1 16,0 0-16,-3-1 0,-3-1 15,8 0-15,1 1 0,4-2 16,2 2 0,6-1-16,6-3 0,-3 2 15,-5 4-15,-4 1 0,-5-2 16,8-2-16,-2-4 0,-3 3 16,-6 2-16,1 0 0,2 0 15,-4 0-15,-2 2 0,3 0 0,-1-4 16,-10 0-16,0 2 0,0 0 15,3 0-15,-4 1 0,-2-1 16,0 1-16,1 1 0,-4-2 16,-1 0-16,-3 0 0,-1-2 15,-4 0-15,-5-1 0,1 0 0,0 3 16,-4 0-16,0 0 16,-3-1-16,-2 1 0,0-2 15,0 1-15,-2 1 0,-1 0 16,-1 0-16,-2 0 0,0 0 0,0 0 15,0 0-15,0 0 0,4 0 16,-4 0-16,0 0 0,0 0 16,-2 1-16,-3 5 0,2-3 15,0 1-15,0 0 0</inkml:trace>
  <inkml:trace contextRef="#ctx0" brushRef="#br0" timeOffset="22896.8609">17373 2092 0,'0'0'0,"-15"-4"0,-6 1 15,-2-1-15,-3-2 0,-15-2 16,-5 1-16,-13-4 0,1 0 16,-12 1-16,2 3 0,-9 0 0,3 3 15,0-2-15,-1 4 0,-9-1 16,4 3-16,-4 3 15,-1 1-15,-25 7 0,17 3 0,4-3 16,3 3-16,1-3 16,1 0-16,-24 7 0,-18 9 15,10 0-15,8 4 16,31-9-16,20-5 0,-3 1 0,0 4 16,-4 6-1,-3 1-15,-30 18 16,-22 13-16,20-7 0,13-2 15,29-12-15,18-7 0,-6 4 16,-5 5-16,9-7 0,6 1 0,-5 3 16,0 0-16,2 1 0,4 0 15,-7 11-15,-5 4 16,3 3-16,2 0 16,5-7-16,4-1 0,2-2 0,2 2 15,10-11-15,4-5 0,4 1 16,3-2-16,2 8 0,3 2 0,2-5 15,3-5-15,2-1 0,0 1 16,2-2-16,0-1 0,6 2 16,4 1-16,4 5 15,4 7-15,-3-14 0,-1-9 0,0 1 16,0-3-16,-4-7 0,8 2 16,3 3-16,5 0 0,4 1 15,1-1-15,5 0 0,2 0 16,2-1-16,-1-2 0,7 2 15,3 1-15,-5-4 0,-4-1 0,31 3 16,-2-3-16,-5-1 16,-1 0-16,2-2 0,1-1 15,-4-1-15,-5 1 0,7-3 16,8 2-16,-7-1 0,-3-2 0,6-2 16,5-1-16,0 1 0,-2 1 15,8-3-15,3-1 16,-6-1-16,-5 1 0,12-1 15,7-1-15,-19 1 0,-12-2 0,7 1 16,6-2-16,-6-2 0,-6-5 16,12-1-16,6-1 15,14-7-15,11-3 0,-24 3 16,-16 4-16,10-4 0,8-4 16,-7 4-16,-7 1 0,6-5 15,4-1-15,5-2 16,5-2-16,-7-5 0,-4-3 15,-14 4-15,-7 5 0,0-2 0,0 0 16,-5 1-16,-4-1 16,5-5-16,5-7 0,-5-1 15,-5-2-15,-14 10 0,-8 9 16,0-5-16,1-3 0,-8 4 16,-4 2-16,-1-3 0,-2-5 15,-2 0-15,-3-1 0,-2 1 16,0 1-16,-4 5 0,-1 4 0,-4-6 15,-2-5-15,1 4 16,1 0-16,-8-2 0,-4-6 16,-3 10-16,-3 7 0,0-4 15,-2 0-15,9 8 0,0-1 0,-7-6 16,-7-1-16,1 1 0,-1-1 16,-4 0-16,-3-2 0,-2 2 15,-1-1-15,-1 3 0,-1 2 16,-3 3-16,-1-2 0,-2 1 15,-1-1-15,-1 2 0,-1 0 0,-5 1 16,-3 0-16,2-3 0,0 5 16,-28-6-16,2 4 15,26 8-15,-8 1 0,-31-7 16,5-1-16,10 5 0,8 5 16,-16-1-16,-10-2 0,19 5 15,14-2-15,-13 9 0,-8 4 16,8 5-16,4 3 0,-5-5 0,-4-6 15,-5 3-15,-2 2 16,-22 16-16,-15 11 0,5-3 16,5-3-16,34-9 0,25-3 15,17-7-15</inkml:trace>
  <inkml:trace contextRef="#ctx0" brushRef="#br0" timeOffset="32948.0651">4389 6801 0,'0'0'0,"0"0"0,-7 14 16,4-7-16,-3 3 0,-1 2 16,-4 2-16,-3 1 0,1 2 15,-6 8-15,0 2 0,0-4 0,1-1 16,-5 6-16,-2 0 0,0-2 15,2-1-15,2 0 0,5 3 16,-3-3-16,3-3 0,0-1 16,2-3-16,3-2 0,1 0 15,1-3-15,3-1 0,3-2 16,2-2-16,2-4 0,5-4 16,-3-1-16,-2 1 0,1-1 15</inkml:trace>
  <inkml:trace contextRef="#ctx0" brushRef="#br0" timeOffset="33396.5588">5030 6804 0,'0'0'0,"0"0"16,0 0-16,0 0 0,0 0 15,0 0-15,-27 15 16,27-15-16,-36 24 0,14-9 16,-4 0-16,1 1 0,-4-1 15,-4 3-15,3 0 0,-2 0 16,-1 3-16,-3-2 0,3 2 0,4-7 16,4 2-16,5-3 0,1 1 15,4-3-15,3-1 16,4-2-16,1-5 0,7 1 0,0 3 15,4-4-15,-1-1 0,6 0 16,5 1-16,4-2 0,2 0 0,3-1 16,3-1-16,0 0 15,-1-2-15,10-1 0,3 1 16,-5 1-16,0-3 0,0 1 16,0 3-16,-4-1 0,-4-2 0,2 4 15,0-2-15,-5 2 16,0 0-16,-3 0 0,-2 2 15,-5-2-15,-5 0 0,-1 0 16,-1-2-16,-1 0 0,-1 1 0,-5-3 16,-1-2-16,-1 0 0,2 2 15,0 0-15</inkml:trace>
  <inkml:trace contextRef="#ctx0" brushRef="#br0" timeOffset="33613.602">5025 6869 0,'0'0'0,"0"0"15,0 0-15,0 0 16,-14 25-16,14-25 0,-13 25 0,4-8 16,-6 2-16,2 2 15,0 0-15,0-1 0,1 3 0,-6 6 16,1 1-16,1 0 0,-1-1 15,5-1-15,0-6 0,-1 3 16,3-7-16,2-1 0</inkml:trace>
  <inkml:trace contextRef="#ctx0" brushRef="#br0" timeOffset="34255.6589">5687 6955 0,'0'0'0,"0"0"16,0 0-16,10-30 0,-7 17 15,-3 2-15,-2 0 0,-1 1 16,-1-1-16,-1 4 0,-3 2 15,-2 2-15,-1-1 0,-3 2 16,-2 2-16,-1 3 0,0 3 16,-7 6-16,-2 4 0,2 0 0,0 1 15,2 2-15,1 2 16,0 4-16,0 0 0,2-1 16,2-1-16,2 0 0,5-2 0,4-1 15,2 1-15,-1-3 0,2-1 16,3-2-16,3-1 0,2-3 15,2 0-15,2-2 0,4-1 16,3-4-16,-1-4 0,5-4 16,2-2-16,-7-1 0,2-4 0,6-2 15,2 1-15,0 0 16,-1 2-16,-2-4 0,-3 0 0,1 0 31,-4 1-31,0-3 16,-1 2-16,-4 3 0,-2 0 15,-3 4-15,-1 3 0,-3 0 0,-1-2 16,-1 4-16,0 2 0,-3 2 16,0 1-16,-2 1 0,1 0 15,-4 6-15,0 1 0,-1 2 16,0-2-16,-1 1 0,-4 5 16,2-2-16,-1 3 15,1-1-15,-1-3 0,2 1 0,1 1 16,1-2-16,1-1 0,2-2 15,0 1-15,1-3 0,1-2 16,3-4-16,2-6 16,-1 3-16,0-2 0,0 2 15</inkml:trace>
  <inkml:trace contextRef="#ctx0" brushRef="#br0" timeOffset="34468.1352">5894 7151 0,'0'0'0,"0"0"0,0 0 16,0 0-16,0 0 0,0 0 15,-11 30-15,11-30 0,-9 23 0,9-23 16,-10 25-16,4-12 16,-2 0-1,4-1-15,-3 0 16,4-2-16,-3-1 15,3-2-15</inkml:trace>
  <inkml:trace contextRef="#ctx0" brushRef="#br0" timeOffset="34680.1891">6275 7051 0,'0'0'0,"0"0"0,0 0 15,33 0-15,-17 0 0,4 0 16,3 0-16,0 0 0,2 0 0,7 0 16,0 3-16,-3-2 15,-1-2-15,-3 0 0,0 1 16,-3-2-16,-1-2 16,-4 0-16,-1 1 0,-4 0 0</inkml:trace>
  <inkml:trace contextRef="#ctx0" brushRef="#br0" timeOffset="34913.2397">6604 6903 0,'0'0'15,"0"0"-15,0 0 0,0 0 0,0 0 16,-15 32-16,15-32 15,-17 26-15,17-26 0,-22 31 16,9-12-16,1 0 0,-2 2 0,0 0 16,1 4-16,-3 4 0,0 0 15,3-4-15,2-4 16,2-3-16,1-5 0,2-1 0,0-2 16,2-2-16</inkml:trace>
  <inkml:trace contextRef="#ctx0" brushRef="#br0" timeOffset="35515.0621">7299 7117 0,'0'0'0,"0"0"0,0 0 0,0 0 16,0 0-16,23 2 0,-23-2 16,24-1-16,-24 1 0,32-1 15,-12-1-15,2 2 0,3 0 0,0 0 16,4 0-16,9 0 0,2-3 16,1 2-16,2-2 15,0 2-15,0-1 0,13 1 0,2-2 16,8 3-16,-7-1 0,-1 0 15,0-1-15,8 4 0,-1 0 16,2 1-16,4-3 0,-13 1 16,-5-1-16,13 0 15,5 0-15,-5 2 0,-1 2 0,-2-3 16,-2 4-16,-9-7 0,-7-3 16,21 6-16,-3 7 0,-16-3 15,-8 0-15,-6-3 16,-3 0-16,-9-2 0,3-2 0,-2 2 15,-2 2-15,-5-2 0,-3 0 16,-4 0-16,-2-2 16,-12 1-16,-8 0 15,5 1-15,1-1 0,3-1 0</inkml:trace>
  <inkml:trace contextRef="#ctx0" brushRef="#br0" timeOffset="35997.0803">8072 7396 0,'0'0'0,"0"0"15,0 0-15,23 0 0,-23 0 0,28 2 16,-8 1-16,-1-1 0,1 0 15,2 1-15,3 2 16,4 0-16,-1 2 0,-3 1 16,-3-1-16,-2 1 0,-2-2 0,-5 1 15,-4 3-15,-5 1 0,-3-1 16,-6 4-16,-6 1 16,-7-1-16,-4-1 15,-3 1-15,-4 0 0,-8 2 0,-2 1 16,2-1-16,-1-1 0,-3 2 15,4-1-15,6-2 0,7-3 0,4 0 16,6-4-16,1 1 16,7-1-16,4 0 0,4 0 15,3-2-15,5-1 0,8-1 16,5 1-16,1-3 0,1 0 0,5-1 16,2 0-16,0 0 0,-1 0 15,-3-1-15,0 0 0,-2 0 16,-4-1-16,-1 0 0,-6 1 15,-6-2-15,-3-1 0,-7-3 16,-6 0-16,2 0 0,0 2 0,2 2 16</inkml:trace>
  <inkml:trace contextRef="#ctx0" brushRef="#br0" timeOffset="36396.5053">7343 6494 0,'0'0'0,"0"0"0,0 0 15,0 0-15,-15 28 0,15-28 16,-11 32-16,4-13 16,-1 5-16,1-2 0,-1 0 0,-4 6 15,-1 1-15,-1-1 0,2-3 16,0 0-16,2 3 0,-1-4 15,2-4-15,0 7 0,2-1 16,0-5-16,0-3 0,3-3 16,1-5-16,2-3 0,2 0 15,0-4-15,1-2 0,-2 3 0</inkml:trace>
  <inkml:trace contextRef="#ctx0" brushRef="#br0" timeOffset="36781.5338">7941 6505 0,'0'0'0,"0"0"0,0 0 0,0 0 16,0 0-16,-24 9 0,24-9 15,-28 9-15,28-9 0,-32 14 16,13-4-16,-1-2 0,-1 3 15,1 2-15,-3-1 0,4 1 16,1-2-16,-3 0 0,3 0 16,3-1-16,2-2 0,3 3 15,4 2-15,2-2 16,4 0-16,1 0 0,2-2 0,6 0 16,5-2-16,4-1 15,2-1-15,1 1 0,1-2 16,0 2-16,0-1 0,1-3 0,-3 0 15,-1 1-15,-3 0 0,1 0 16,-3-2-16,-4 2 0,-1-2 0,0-1 16,-4-1-16,0-2 15,-2 2-15,0-1 0,0-2 0,0 4 16</inkml:trace>
  <inkml:trace contextRef="#ctx0" brushRef="#br0" timeOffset="37020.0785">7899 6597 0,'0'0'0,"0"0"16,0 0-16,0 0 16,0 0-16,-16 24 0,16-24 15,-12 26-15,1-11 0,1-1 16,2 4-16,-1-1 0,0 2 15,0-5-15,0 1 0,-2 6 16,0 0-16,0 0 0,0-3 0,1 0 16,0 2-16,4-8 15,2-2-15,1-2 0,1-2 0,0-1 16</inkml:trace>
  <inkml:trace contextRef="#ctx0" brushRef="#br0" timeOffset="37300.0299">8563 6582 0,'0'0'0,"0"0"0,0 0 15,0 0-15,-18 15 0,18-15 16,-25 21-16,10-9 0,1 2 0,-4 0 15,-2 0-15,-1 1 16,-1-1-16,-6 4 0,1 0 0,3 0 16,2-2-16,0-1 15,0-1-15,2-3 0,1-3 0,3-1 16,2-3-16,3-4 0,4-1 16,-1 0-16,3-1 0,-1-1 15</inkml:trace>
  <inkml:trace contextRef="#ctx0" brushRef="#br0" timeOffset="37563.5259">8303 6572 0,'0'0'0,"0"0"15,0 0-15,0 0 0,0 0 0,11 28 16,-11-28-16,9 23 0,-9-23 0,13 28 15,-3-14-15,-3 1 16,2 2-16,0 0 0,-1-1 16,-1 1-16,1 0 0,2 2 15,1-1-15,0 2 0,0-1 16,0-1-16,0 2 16,0-6-16,1-2 0,-1-4 0,-1-1 15,-2 0-15,-1-3 0,-2 2 16</inkml:trace>
  <inkml:trace contextRef="#ctx0" brushRef="#br0" timeOffset="37880.2255">8837 6565 0,'0'0'0,"0"0"0,0 0 0,0 0 16,0 0 0,0 0-16,-13 33 15,13-33-15,-19 41 0,9-22 16,1 3-16,-1-4 0,0 3 16,0 0-16,-1-3 0,-4 7 15,1 0-15,2-4 0,1-3 0,2 0 16,2-4-16,0-3 0,1 2 15,2-4-15,1 1 16,3-9-16,1-2 0,2-6 0,1-3 16,0 3-16,-2 3 0,0-1 15</inkml:trace>
  <inkml:trace contextRef="#ctx0" brushRef="#br0" timeOffset="38347.03">9164 6547 0,'0'0'0,"0"0"0,0 0 15,0 0-15,0 0 0,27 11 16,-27-11-16,12 18 0,-12-18 0,9 18 16,-6-7-16,-2 0 15,-1 0-15,-5 2 0,-3-2 16,-1 3-16,-4 1 0,0-1 15,0-3-15,-1 3 0,-1-3 16,-3 3-16,-1 0 0,1-3 0,2-4 16,2 3-16,4-3 15,1-2-15,1-2 0,2 1 16,3-1-16,5-1 0,5-1 16,-1-1-16,2 0 0,2-1 15,2-1-15,5 2 0,0 3 16,1-2-16,0-1 0,-1 0 15,0 0-15,-3 3 0,-2-3 16,-2 4-16,-1-1 0,-1 1 16,-2 0-16,-1 3 0,-2-3 0,-5 5 15,-1-1-15,-3 2 0,-2-2 16,-5 3-16,-2 3 0,-2-3 16,1 2-16,-1-2 0,1 0 15,-2-3-15,-1 1 0,3-1 16,2 0-16,4-1 0,3-1 15,0-2-15,2 0 16,0 0-16</inkml:trace>
  <inkml:trace contextRef="#ctx0" brushRef="#br0" timeOffset="39163.6846">9877 7268 0,'0'0'16,"0"0"-16,0 0 0,10-19 0,-10 19 16,12-19-16,-12 19 0,11-26 15,-5 9-15,-2-1 16,1 2-16,-3-1 0,-2-1 15,-2 1-15,-3 3 0,0-1 16,-1 3-16,0 1 16,-2 2-16,-3 2 0,-3 2 15,-5-1-15,0 5 0,0 2 16,1 3-16,-1 3 0,1 0 0,-2 4 16,-1 3-16,2 3 0,-1 1 15,3 1-15,2 2 0,0 4 16,3-3-16,3-1 0,3 2 15,1-5-15,3-2 0,4 0 16,4 1-16,1-5 0,0-1 16,5-3-16,4-4 15,-3-2-15,1-2 0,2-2 0,-1-2 16,11-7-16,2-6 16,-1 3-16,-4-4 0,3-2 0,3-4 15,-1-2-15,-2-1 0,4-6 16,-3-1-16,-2 1 0,-2 3 15,-2-2-15,0-3 0,-1 2 16,-3 3-16,3-9 0,-1 3 16,-5 3-16,-2 5 0,-1-1 15,-1 1-15,-3 7 0,-2 2 16,0 1-16,-1 1 0,-2 2 16,1 4-16,-2 2 0,-1 4 15,0 1 1,0 1-16,-2 6 15,-3 5-15,-4 7 16,-3 10-16,0 3 0,1 1 16,-1-4-16,1 0 0,-1 6 0,0 2 15,1-2-15,0-3 0,-1 6 16,3 1-16,-2 3 0,0-1 16,-1-2-16,3-2 0,0-1 15,1-3-15,0-1 0,2 0 16,-1-2-16,0-1 0,3-2 15,2 0-15,0-8 0,-1 1 0,3-3 16,2-1-16,-1-2 16,1-4-16,2-1 0,4-1 15,0-6-15,-1-2 0,2-6 0,1-3 16,-1 1-16,-2 3 0,-2 3 16</inkml:trace>
  <inkml:trace contextRef="#ctx0" brushRef="#br0" timeOffset="39334.1513">10451 7055 0,'0'0'15,"0"0"-15,0 0 0,34-4 16,-34 4-16,38-1 0,-18 0 0,1 2 16,0 0-16,6-1 15,-2 2-15,-2 0 0,-1 1 16,-3 0-16,-4-2 0,-1 2 15</inkml:trace>
  <inkml:trace contextRef="#ctx0" brushRef="#br0" timeOffset="39496.5506">10402 7269 0,'0'0'0,"0"0"16,0 0-16,30 0 15,-30 0-15,39 0 0,-11-2 16,1-1-16,1-1 0,2 0 0,-5-1 16,-4 3-16</inkml:trace>
  <inkml:trace contextRef="#ctx0" brushRef="#br0" timeOffset="40013.12">11201 6872 0,'0'0'16,"0"0"-16,0 0 0,0 0 15,26-3-15,-26 3 0,28 4 16,-28-4-16,32 6 0,-14-2 15,3-1-15,0-2 0,-1 2 0,5-1 16,0 3-16,-2-4 0,-1 2 16,0 1-16,0-1 0,-2 1 0,-4-2 15,-1 1-15,-2-1 16,-2 2-16,-1-1 0,-1 0 0,-3 1 16,-1 0-1,-3-1-15,-6 4 16,-6 1-16,-2 2 0,-2 1 15,0 3-15,-1-1 0,-10 6 16,-2 1-16,1 0 0,2 1 16,-8 7-16,-1-2 0,1 2 0,0 0 15,3-2-15,3-1 16,-1 2-16,1-1 0,-4 3 0,3 0 16,5-5-16,3-4 0,2-2 15,4 0-15,2-5 0,2-3 16,3 1-16,0-3 0,3-3 15,-1 0-15,2-2 0,2-3 16,0 0-16,2-3 0,6-3 0,3-2 16,-1 0-16,-1 3 0,-2 1 15</inkml:trace>
  <inkml:trace contextRef="#ctx0" brushRef="#br0" timeOffset="40499.078">11832 6832 0,'0'0'0,"0"0"0,0 0 16,27 1-16,-27-1 0,32 0 15,-13 3-15,0-3 0,2 1 16,3-1-16,0 2 0,3 0 15,-1 1-15,-2 0 0,0-3 16,-1 4-16,1 0 0,-3-1 0,-3 1 16,-2 0-16,-3-1 0,-1-3 15,-1 0-15,-2 3 0,-1-3 16,-3 4-16,-1 0 16,-2 2-16,0 0 0,-4 0 15,-4 4-15,0 1 0,-2-4 0,-3 4 16,-2 3-16,-5 0 0,0 1 15,-3 2-15,-2 1 0,-1 3 16,0-2-16,-5 5 16,-3 2-16,-4 6 0,0 0 15,7-2-15,2-3 0,0 0 16,-2-1-16,0 0 16,2-3-1,2 0-15,3 2 0,4-5 16,1-3-16,4-1 0,2-3 0,1-2 15,1-1-15,2-1 0,3-3 16,2-4-16,3-5 0,-1 3 16,0-3-16,0 3 0</inkml:trace>
  <inkml:trace contextRef="#ctx0" brushRef="#br0" timeOffset="40665.3994">12203 7449 0,'0'0'0,"0"0"0,0 0 16,0 0-16,0 0 0,0 0 0,0 0 16,0 0-16</inkml:trace>
  <inkml:trace contextRef="#ctx0" brushRef="#br0" timeOffset="41945.9849">8093 7330 0,'0'0'0,"0"0"15,0 0-15,0 0 16,0 0-16,0 0 0,0 0 15,0 0-15,0 0 16,0 0-16,0 0 0,13 28 16,-13-28-16,17 25 0,-17-25 0,25 30 15,-12-12-15,1 2 0,-1 0 16,2 2-16,0 0 16,4 11-16,2 2 15,1-3-15,2 1 0,-5 2 16,-1-1-16,1 4 0,-4-5 15,1-3-15,-1-1 0,0-3 16,-2-2-16,-2-2 0,-1-4 16,1 0-16,-2-1 0,-1-1 15,0-3-15,-2-1 0,-2-3 0,-1-2 16,0-2-16,-3-2 0,0-3 16,-3 4-1,3-4-15,-2 3 16</inkml:trace>
  <inkml:trace contextRef="#ctx0" brushRef="#br0" timeOffset="42697.1694">7243 6544 0,'0'0'0,"0"0"0,0 0 16,0 0-16,22 11 0,-22-11 0,21 11 16,-21-11-16,31 20 0,-14-9 15,2 0-15,3 3 0,3-3 16,1 4-16,-1 2 0,6 2 15,-3 1-15,-1-2 0,1 0 16,5 3-16,0-2 0,-1 2 16,-4 0-16,-3 0 15,-1-3-15,-1-1 0,-1-1 0,-2 1 0,-1-3 16,-1 1-16,-1 0 0,-1-1 16,-3 0-16,0-4 15,0-2-15,-2-1 0,-2 0 0,-1-3 16</inkml:trace>
  <inkml:trace contextRef="#ctx0" brushRef="#br0" timeOffset="43946.8301">11701 6764 0,'0'0'0,"0"0"15,0 0-15,0 0 0,0 0 0,0 0 16,0 0-16,-6 23 16,6-23-16,-14 21 0,1-3 0,-2 0 15,-2 0-15,-2 3 0,-2 3 16,-8 6-16,-2 2 0,-7 7 16,2-4-16,1 1 0,0 0 15,2 0-15,0 3 0,1 0 16,6-4-16,2 0 0,2-1 15,-1-5-15,1-4 0,0 6 16,4 0-16,4-7 0,4-2 0,1-4 16,0-1-16,2-3 0,2-1 15,0-3-15,2-1 0,1-4 16,1-1-16,1-4 0,-3 2 16,3-2-16,5-3 0,1-3 15,3-3-15,-1 2 0,-1 2 0,-2 0 16</inkml:trace>
  <inkml:trace contextRef="#ctx0" brushRef="#br0" timeOffset="44346.5943">12289 6828 0,'0'0'0,"0"0"0,0 0 16,0 0-16,0 0 0,0 0 15,-19 32-15,19-32 16,-26 34-16,9-13 0,-2 4 0,-3-1 15,-2 2-15,-8 8 0,1 2 16,-9 9-16,-1 1 0,1-1 16,3-1-16,-2-3 15,0-3-15,-1 5 0,3-2 16,4-2-16,4-4 0,3-4 0,3-4 16,-7 3-16,-1-5 15,6 0-15,4-4 0,-3-1 16,-2-2-16,4-5 0,0-2 0,4-1 15,5-4-15,2 0 0</inkml:trace>
  <inkml:trace contextRef="#ctx0" brushRef="#br0" timeOffset="45016.1796">4272 6751 0,'0'0'0,"0"0"0,0 0 0,0 0 16,0 0-16,18 18 15,-18-18-15,21 24 0,-21-24 0,27 29 16,-6-11-16,2 4 0,0-1 0,10 8 16,3-1-16,1-1 15,3 0-15,12 5 16,-4-3-16,-4-2 0,-3-4 0,7 5 0,-3 0 15,-4-4-15,-4-3 16,-3-1-16,-5 1 0,0-8 16,-2-4-16,-6-2 15,-6 0-15,-4-2 0,-3-1 0,-1-2 16</inkml:trace>
  <inkml:trace contextRef="#ctx0" brushRef="#br0" timeOffset="45498.2044">4898 6172 0,'0'0'0,"0"0"16,0 0-16,0 0 0,0 0 0,0 0 16,30 4-16,-30-4 15,23 7-15,-23-7 0,31 10 16,-31-10-16,35 4 0,-15 3 15,1-3-15,-1 3 0,-1-3 16,6 3-16,3 3 0,-5-2 16,-2 0-16,0 2 0,-1-3 15,-4 0-15,0 0 0,-5 1 0,0 1 16,-1 0-16,-4 2 0,0 1 16,-3 0-16,-3-1 0,-5 3 15,-2 3-15,-5-2 0,-1 6 16,-5 0-16,-4 5 0,-5 3 15,2 3-15,-3 0 0,-5 11 16,-4-1-16,3 1 0,7-11 16,6-7-16</inkml:trace>
  <inkml:trace contextRef="#ctx0" brushRef="#br0" timeOffset="50429.9927">4870 6247 0,'0'0'0,"0"0"15,0 0-15,0 0 16,0 0-16,0 0 16,27-13-16,-27 13 0,34-4 15,-17 3-15,-2-1 0,4 1 0,3 1 16,1 3-16,1-3 0,6 4 16,2-1-16,-2 1 15,-1 0-15,-4 0 0,1 2 16,-3 2-16,-2-1 0,-4 3 0,1 1 15,-5 0-15,-1 1 0,-3 1 16,-6-1-16,-1 4 0,-4 2 16,-5-2-16,-8 1 0,0 0 15,-6-2-15,-5 6 0,-6 1 0,1 0 16,1-1-16,0 0 0,1 0 16,3 0-16,1-2 0,-3-1 15,4-1-15,4-2 16,5-1-16,3-3 0,5-1 15,3-3-15,3 1 0,2-1 16,2-1-16,5-2 0,9-1 16,-4-3-16,4 0 0,10 0 15,8 0-15,0 0 0,2 0 0,5 0 16,5 0-16,0 0 0,1 0 16,-1 0-16,-11 0 15,-6 0-15</inkml:trace>
  <inkml:trace contextRef="#ctx0" brushRef="#br0" timeOffset="67846.7728">5848 9162 0,'0'0'15,"0"0"-15,-2-12 0,-2 4 16,2 1-16,1 0 0,-2-1 0,-2 0 16,1 0-16,-3 2 15,-2-1-15,1 3 0,0 0 0,-3 1 16,0 1-16,-4 4 0,2 2 15,-1 3-15,-2 2 0,-6 4 16,0 2-16,0 2 0,1 4 16,3-1-16,1 1 0,4 2 15,0 0-15,0 4 0,4-3 16,1-2-16,3-2 0,0 1 0,4-2 16,-1-2-16,4-2 15,-2 0-15,1-1 0,4-8 16,2-3-16,0-1 0,1-3 0,5-2 15,3-2-15,-3-3 0,2 0 16,2-7-16,4-3 16,1-4-16,5-5 0,2-3 15,-4 2-15,1-5 16,1-2-16,-2 1 0,-1 0 0,3-5 16,-3 2-16,-4 0 0,-3 1 0,-3 1 15,-1 0-15,-1 3 16,-3 4-16,1-6 0,0-1 15,-2 5-15,-1 3 0,-2 5 16,-1 1-16,-1 3 0,1 3 0,-1 1 16,0 2-16,-3 2 15,2 1-15,-2 5 0,0 4 0,0 0 16,2-1-16,-2 6 0,-4 3 16,2 0-16,0 0 0,-1 4 15,-1 4-15,0 2 0,-2 3 16,1 3-16,-1 0 0,1 2 15,-1 2-15,0 7 0,-1-1 16,1 1-16,-1-1 0,-1 3 16,2 1-16,-2-4 0,-1-1 15,2 5-15,1-1 0,3-7 16,0-3-16,2-4 0,1 0 16,1-2-16,2-3 0,0 0 15,1 0-15,0-6 0,0-2 0,3-2 16,-1-1-16,3-6 0,1-2 15,-3-2-15,-2 1 0,1 1 16</inkml:trace>
  <inkml:trace contextRef="#ctx0" brushRef="#br0" timeOffset="68046.7966">6379 9062 0,'0'0'0,"0"0"0,0 0 0,37-10 16,-20 4-16,7 2 15,3-1-15,1 2 0,-2 0 0,9 2 16,1 2-16,-5 1 0,-4 0 16,2 0-16,-7 1 0,-3-2 0</inkml:trace>
  <inkml:trace contextRef="#ctx0" brushRef="#br0" timeOffset="68233.6738">6328 9290 0,'0'0'0,"0"0"16,0 0-16,0 0 0,37-2 15,-37 2-15,40 0 0,-17 0 16,6 2-16,-1-2 0,2 0 15,2 0-15,-3 0 16,-7 0-16</inkml:trace>
  <inkml:trace contextRef="#ctx0" brushRef="#br0" timeOffset="69030.8254">7509 9263 0,'0'0'0,"0"0"16,0 0-16,0 0 0,0 0 0,0 0 15,0 0-15,0 0 16,0 0-16,24-12 0,-24 12 16,0 0-16,30-9 0,-30 9 15,27-4-15,-9 3 0,2-1 0,1-1 16,2 1-16,2 0 0,3 1 16,8-1-16,2 0 15,5-1-15,3 2 16,0 0-16,1 0 0,9-1 0,0 0 15,0 2-15,0 1 0,12 0 16,-5-1-16,-1 0 0,0-2 0,10 2 16,-2 1-16,-1-1 0,-2-1 15,8 2-15,-2 0 16,-1 1-16,-2 1 0,5 1 16,5-1-16,0 0 0,-5-2 0,31 3 15,1-1 1,10 0-16,6 1 15,-28 0-15,-20 1 0,-5-3 16,-4-1-16,-10-1 0,-6-1 0,3 1 16,3 1-16,4-3 0,4-1 15,-3 2-15,-3 2 16,-10 0-16,-7 1 0,-1-3 0,2-1 16,-6 2-16,-5 1 0,-5-2 15,-3-2-15,-5 3 0,-3 3 0,3-2 16,1-1-16,-11 0 15,0-2-15,-1 3 0,-1 0 16,-1 2-16,-2 0 0,-2 1 16,-1-1-16,-1 2 0,-1 1 0,-9-2 15,-7-1-15,7-2 0,2 1 16,2-1-16</inkml:trace>
  <inkml:trace contextRef="#ctx0" brushRef="#br0" timeOffset="69497.4493">8749 9604 0,'0'0'0,"0"0"16,0 0-16,0 0 0,0 0 0,0 0 15,-8 24-15,8-24 0,-8 23 16,8-23-16,-15 36 16,8-18-16,-1-1 0,-2 2 15,-1 0-15,0 1 0,0-1 16,-2 5-16,-1 0 0,1-1 16,0-1-16,1-2 0,0-2 15,2 1-15,1-4 16,2-1-16,1-5 0,0 0 0,2-2 15,3-2-15,2-3 0,3-6 16,5-3-16,1 0 0,0-3 0,1 2 16,-1-1-16,-3 4 0</inkml:trace>
  <inkml:trace contextRef="#ctx0" brushRef="#br0" timeOffset="70030.2349">9259 9621 0,'0'0'0,"0"0"16,0 0-16,27 0 0,-27 0 16,30 3-16,-30-3 0,34 10 0,-16-3 15,1 3-15,0 2 0,-2 3 16,-2-2-16,1 4 0,-5 0 16,-3-1-16,-4-2 0,-7 3 15,-8 0-15,-4 0 0,-2 1 16,-7-2-16,-3 0 0,-6 0 15,1 0-15,-6-1 16,-2-1-16,4-1 0,5-1 16,7-1-16,4-6 0,5 0 15,3-3-15,1 0 0,2 0 16,0 1-16,5 1 0,0-2 16,2-2-16,5-2 0,6 0 15,2-1-15,3 2 0,3 0 16,4 1-16,1 0 0,1 1 0,2 3 15,-1 0-15,-1 0 16,-2 1-16,1 3 0,-2 2 16,-4-1-16,-2 1 0,-4 3 15,-4 0-15,-4-1 0,-2 0 0,-5 1 16,-5 3-16,-4-2 0,-4 0 16,-6 4-16,-4-3 0,-2 0 15,-1-2-15,-3-1 0,-3-1 16,0-2-16,1 0 0,-7-4 15,1-1-15,2-1 0,3-3 0,2-2 16,0-3-16,0-7 16,-1-4-16,5-9 0,6-4 15,2 6-15,7 4 0,3 6 16</inkml:trace>
  <inkml:trace contextRef="#ctx0" brushRef="#br0" timeOffset="70380.3899">8233 8537 0,'0'0'0,"0"0"0,0 0 0,0 0 16,0 0-16,0 0 0,0 0 16,-18 25-16,18-25 0,-14 21 15,14-21-15,-19 30 0,8-13 0,0 1 16,0 3-16,0-2 0,0-1 16,-4 5-16,-1-1 0,3-1 15,-1-2-15,2-4 0,1 0 16,1-2-16,1-1 0,2-2 15,2-1-15,1-4 16,3-3-16,6-5 16,4-6-16,-2 1 0,1 2 0,-4 1 15</inkml:trace>
  <inkml:trace contextRef="#ctx0" brushRef="#br0" timeOffset="70664.1857">8533 8516 0,'0'0'0,"0"0"16,0 0-16,0 0 0,0 0 0,0 0 15,-1 27 1,1-27-16,-6 26 0,6-26 16,-10 29-16,10-29 0,-14 33 15,6-16-15,2 0 0,-2-1 16,1 1-16,1 0 0,-1-3 0,-2 4 15,2-1-15,0-3 0,0 0 16,2-1-16,1-1 0,1-4 16,1-1-16,4-4 15,2-1-15,-1-2 0,0 1 16,1-1-16</inkml:trace>
  <inkml:trace contextRef="#ctx0" brushRef="#br0" timeOffset="70897.1501">8930 8710 0,'0'0'0,"0"0"16,0 0-16,0 0 15,0 0-15,31-1 16,-31 1-16,45 6 0,-18-3 15,-2 0-15,-1 0 0,3 3 16,1 0 0,3 2-16,1-1 0,3 1 15,-5-1-15,-4-1 0</inkml:trace>
  <inkml:trace contextRef="#ctx0" brushRef="#br0" timeOffset="71296.9995">9637 8621 0,'0'0'0,"0"0"0,0 0 16,0 0-16,31-4 15,-31 4-15,31 4 0,-31-4 16,36 9-16,-18-4 0,-3 1 15,-1 2-15,-1 1 0,-4-1 16,0 3-16,-3 0 0,-4 0 16,-3 0-16,-2-1 0,-6 5 15,-3-1-15,-3 0 0,-1-1 16,-5 1-16,-3-1 0,-1 0 16,2-1-16,2 0 0,1-1 15,-2 3-15,1-3 0,3 0 16,0-2-16,4 0 0,4-2 0,3-2 15,4 1-15,3 1 16,3 0-16,8-2 0,6-1 16,6-1-16,7 1 15,0 1-15,2-1 0,8 1 0,1-1 16,0 1-16,0 0 0,-3 0 16,-8-1-16,-7-2 0</inkml:trace>
  <inkml:trace contextRef="#ctx0" brushRef="#br0" timeOffset="71949.3899">10429 8793 0,'0'0'0,"0"0"0,0 0 0,7-19 16,-7 19-16,5-18 0,-5 18 15,5-22-15,-3 8 0,-2 0 16,-2-2-1,-2 2-15,-2 0 0,0 2 0,-1 2 16,-1 1-16,0 0 0,-2 2 16,0 0-16,-3 2 0,-4 2 15,-1 2-15,1 1 0,-8 4 16,0 2-16,0 2 0,0 2 0,0 3 16,0 1-16,-1 3 15,2 2-15,-6 8 0,1 1 16,4-3-16,5-3 0,3-1 15,2-1-15,4-2 0,3 0 16,2-3-16,2 1 0,3-4 0,2-2 16,3 1-16,5 0 15,-1-4-15,-2 0 0,4-4 0,1-1 16,0-2-16,0-1 0,5-1 16,2 0-16,0-1 0,0-4 15,-1 0-15,1-1 0,0 1 16,-2-2-16,5-3 0,1 1 15,-2 0-15,-1 2 0,-2-1 0,0 0 16,-3 0-16,-2 0 0,-3 2 16,-1-2-16,-1 3 0,-2 1 15,0 1-15,-1 0 0,-1 2 16,1-1-16,-2 2 0,-2 2 16,2 1-16,-2-1 0,-1 6 15,-1-1 1,-2 3-16,0 1 0,0-1 0,0 2 15,0 0-15,-2 1 0,2 0 16,1 0-16,-4 5 0,0 0 16,2-1-16,-1-2 0,3-1 15,1 0-15,0-1 0,0 0 16,2-1-16,2 1 0,-2-5 16,0 1-16,1-2 0,0 0 15,2-2-15,3 0 0,-2-1 16,-1 0-16,1 0 0</inkml:trace>
  <inkml:trace contextRef="#ctx0" brushRef="#br0" timeOffset="72242.4848">10541 8983 0,'0'0'0,"0"0"15,0 0-15,0 0 16,0 0-16,-11 20 0,11-20 0,0 0 16,-16 24-16,16-24 0,-11 18 15,5-7-15,-1 0 0,1-1 16,0-2-16,1 0 0,0-1 16,1-1-16,1-1 0,-1 0 15,1 0-15,1-2 0,0 1 0,-1-1 16,2-1-16,1-2 15,-2 4-15,2-4 0,-1 3 16,1-3-16,0 0 0,2 2 16,-2-2-16,2 1 0</inkml:trace>
  <inkml:trace contextRef="#ctx0" brushRef="#br0" timeOffset="73083.8824">8677 8403 0,'0'0'0,"0"0"15,0 0 1,0 0-16,0 0 16,0 0-16,0 0 0,0 0 15,0 0-15,0 0 0,0 0 0,0 0 16,0 0-16,0 0 15,-11 21-15,11-21 0,-9 23 16,9-23-16,-14 24 16,14-24-16,-13 24 0,6-11 15,1 3-15,-1 0 0,-1 2 0,-1 1 16,-1 1 0,-4 0-16,2 3 15,1-1-15,0-2 0,-2 4 0,1-3 16,0-1-16,2-1 0,1-1 15,1-1-15,1-3 0,0-2 16,1 0-16,2-2 0,0 0 16,1-2-16,0-1 0,1-1 15,1-2 1,0 0-16,0-2 16,-1 0-16,1 1 0,1-3 15,-2 4-15,2-4 0,0 0 0,-1 2 16,1-2-16,0 0 0,0 0 0,0 0 15,0 0-15</inkml:trace>
  <inkml:trace contextRef="#ctx0" brushRef="#br0" timeOffset="77552.2874">14550 3946 0,'0'0'0,"0"0"0,0 0 16,0 0-16,0 0 0,0 0 16,0 0-16,23 3 0,-23-3 0,0 0 15</inkml:trace>
  <inkml:trace contextRef="#ctx0" brushRef="#br0" timeOffset="77781.4984">16004 3929 0,'0'0'15,"0"0"-15,0 0 0,0 0 16,0 0-16,0 0 0,0 0 0,0 0 16</inkml:trace>
  <inkml:trace contextRef="#ctx0" brushRef="#br0" timeOffset="80092.4658">2302 5636 0,'0'0'0,"0"0"16,0 0-16,0 0 0,0 0 16,0 0-16,0 0 0,0 0 15,0 0-15,0 0 0,0 0 0,0 0 16,0 0-16,19 13 15,-19-13-15,0 0 0,0 0 0,22 12 16,-22-12-16,0 0 16,20 11-16,-20-11 0,0 0 15,0 0-15,0 0 0,19 14 16,-19-14-16,0 0 0,0-3 16,0 3-16,-3-5 15,1 3-15,0 0 0,-1 0 0,3 2 16,0-3-16,1-1 0,1 0 15,0 2-15,0 1 0</inkml:trace>
  <inkml:trace contextRef="#ctx0" brushRef="#br0" timeOffset="82681.5092">5454 11456 0,'0'0'15,"0"0"-15,0 0 0,-1-25 16,-2 15-16,1-1 0,0 0 0,0-3 16,-1 0-16,0-1 0,-4 1 15,-3-7-15,1 6 0,-1-2 16,-1 2-16,-1 1 0,-2 5 15,-5 0-15,-6 5 0,3 1 16,0 5-16,-4 2 0,1 1 16,-4 5-16,1 1 0,-3 3 0,2 3 15,0 1-15,4 1 0,0 4 16,0 3-16,5 2 0,5 0 16,-2 6-16,2 2 15,4-4-15,3-2 0,5-1 0,3-2 16,1-1-16,2-2 15,6-3-15,4 0 0,-2-3 0,1-4 16,1-1-16,2-1 0,1-6 16,-1-4-16,8-3 0,7-2 0,-9 0 15,0-1-15,3-3 0,3-1 16,0-4-16,2-4 16,-3 2-16,0-2 0,0-2 15,-2 1-15,0 0 0,-2-4 16,-1 3-16,0-2 0,-5 2 15,1 2-15,-3-2 16,-2-3-16,-4 10 0,-3 0 0,0 1 16,-1 3-16,-1 0 0,1 3 15,-3 2-15,-1 2 0,0 0 16,0 0-16,0 6 16,-1 1-16,-1 3 0,0 0 0,-1 2 15,-1 2-15,-1 2 0,2 2 0,-3-2 16,3 2-16,0 0 0,1 0 15,-1 1-15,1-2 16,-1 0-16,0-2 0,-1-1 16,2 2-16,0-3 0,1 0 0,1-2 15,2-2-15,1-1 0,1-1 16,-1-5-16,2-4 16,1-1-16,-2 0 0,0 3 0</inkml:trace>
  <inkml:trace contextRef="#ctx0" brushRef="#br0" timeOffset="82930.9284">5770 11731 0,'0'0'0,"0"0"15,0 0-15,-6 21 16,6-21-16,-10 31 0,7-15 15,-4 2-15,-2 0 16,2 1-16,-1 1 0,0-1 0,2 0 16,-3 2-16,1-1 0,0-3 15,2-2-15,2-4 16,4-2-16,4-6 0,1-3 0,-1-1 16,-1 1-16,-1-1 0</inkml:trace>
  <inkml:trace contextRef="#ctx0" brushRef="#br0" timeOffset="83164.2627">6169 11666 0,'0'0'0,"0"0"0,0 0 15,0 0-15,0 0 0,-4 29 16,4-29-16,-4 27 0,4-27 15,-8 34-15,4-13 0,-3 0 16,-2 1-16,0-2 0,-1 1 16,-3 4-16,0-2 0,4-2 0,-1-2 15,4-3-15,0-2 0,3-3 16,-2-1-16,1-2 0</inkml:trace>
  <inkml:trace contextRef="#ctx0" brushRef="#br0" timeOffset="83381.1634">6474 11549 0,'0'0'0,"0"0"15,0 0-15,0 0 0,35-11 16,-15 8-16,5 1 15,2 0-15,3 2 0,-1 2 16,-1 0-16,8 0 0,-3-1 0,-5 0 16,-3 0-16,-6-1 0</inkml:trace>
  <inkml:trace contextRef="#ctx0" brushRef="#br0" timeOffset="83564.0957">6414 11816 0,'0'0'0,"0"0"16,0 0-16,33-3 0,-11 3 15,12 0 1,7-1-16,6 1 16,4 0-16,5 0 0,-7 1 0,-1 0 0,-8-1 15,-8 1-15</inkml:trace>
  <inkml:trace contextRef="#ctx0" brushRef="#br0" timeOffset="84364.2942">7836 11610 0,'0'0'0,"0"0"16,0 0-16,11-29 15,-11 29-15,11-26 0,-4 11 16,-1-1-16,-1 0 0,-1-1 0,1 0 15,-2-4-15,-1 3 0,-2 0 16,-3 2-16,-4 0 0,-2 1 16,-3 1-16,-3 4 15,-4 3-15,-3 2 0,-1 2 16,-1 2-16,0 4 0,-1 3 16,-6 4-16,-1 4 0,-4 6 15,-4 5 1,0 9-1,0 5-15,8 0 0,6-3 0,3 3 16,7-3-16,7 0 16,7-4-16,4-3 0,3-8 0,5 0 15,2-1-15,2-5 16,-3-3-16,6-3 0,6-2 0,-1-2 16,0-3-16,1-2 0,-1-1 15,7-7 1,8-6-16,-6 1 15,-3-4-15,0-1 16,-3 0-16,2 0 0,-5 2 0,-3-2 0,-3 0 16,-3 1-16,-1 4 0,-1-3 15,-1 2-15,-2-1 0,-1 1 0,-3 3 16,-1 3-16,1 1 16,-4 1-16,0 2 0,0 1 15,0 3-15,-2-4 0,-1 8 16,-1 3-16,-2 0 0,-1 4 15,-1 3-15,0-3 0,1 3 16,-1 3-16,0-2 16,1 1-16,2 0 0,-2 2 15,2-2-15,0 0 0,3 1 16,-1-2-16,0 0 16,0 2-16,1-2 15,1-1-15,0 0 0,0-5 16,0-2-16,1-1 0,1-3 15,2-1-15,2-3 0,1-1 0,0 0 16,-1 0-16,0 0 0</inkml:trace>
  <inkml:trace contextRef="#ctx0" brushRef="#br0" timeOffset="84647.5986">8112 11747 0,'0'0'0,"0"0"16,0 0-16,0 0 0,0 0 0,-2 23 15,2-23-15,-2 20 0,2-20 16,-5 26-16,3-11 0,-2-1 16,0 3-16,0-1 0,-1 0 15,1 0-15,-1-2 16,1 1-16,0-2 0,-1-1 0,0-2 15,0-1-15,2 1 0,1-2 16,-1-1-16,2-1 16,1-2-16,4-5 0,2-3 15,0-1-15,-1 2 0,0 0 16</inkml:trace>
  <inkml:trace contextRef="#ctx0" brushRef="#br0" timeOffset="84880.533">8479 11683 0,'0'0'0,"0"0"15,26-2-15,-6 1 0,2 0 0,3 1 16,2 0-16,10 0 0,1 0 16,2 2-16,0-2 0,6 4 15,-2-1-15,-2 0 0,-1 2 16,-5-2-16,-2 2 0,5-3 15,-3 2-15,-7-4 0,-4-4 16,-8-3-16,-5-3 16,-3 2-16,-3 1 15,0 2-15</inkml:trace>
  <inkml:trace contextRef="#ctx0" brushRef="#br0" timeOffset="85147.7171">8905 11492 0,'0'0'0,"0"0"15,0 0-15,0 0 0,-5 30 16,5-30-16,-6 34 16,1-12-16,0 2 15,-1 0-15,0-1 0,-1 2 0,1 0 16,-1 7-16,-1 0 0,1-3 0,1-4 15,0 2-15,2-2 0,3-1 16,2-2-16,2-2 0,2-4 0,1-3 16,2-3-16,-1-1 15,-2-1-15,-1-1 0</inkml:trace>
  <inkml:trace contextRef="#ctx0" brushRef="#br0" timeOffset="85516.5861">9616 11460 0,'0'0'0,"0"0"0,0 0 0,0 0 15,-4 23-15,4-23 0,-8 27 16,3-9-16,0 3 16,-2 2-16,0 4 0,-2 2 15,-1 3-15,-2 5 16,1-3-16,1 1 0,0 0 0,-1 4 15,2-5-15,1 2 0,2-3 16,2-5-16,0-2 0,8-6 16,3-3-16,3-4 0,2-2 15,-3-3-15,-2-1 0,0-1 16</inkml:trace>
  <inkml:trace contextRef="#ctx0" brushRef="#br0" timeOffset="85965.6328">10021 11679 0,'0'0'16,"0"0"-16,0 0 0,0 0 0,0 0 0,0 0 16,0 0-16,0 0 15,-26 16-15,26-16 0,-23 18 16,10-7-16,0 5 15,1-2-15,0-1 0,4 3 0,0 0 16,2 0-16,2 0 0,1 1 16,2 0-16,1-1 0,1-3 15,3-1-15,3-3 0,2 0 16,0-1-16,6-4 0,1-3 16,0-2-16,-2-1 0,2-2 15,0-2-15,-2 0 0,1-1 0,-1-2 16,0-4-16,-1 0 0,-2 0 15,-3-1-15,0-2 16,-2 0-16,-2 3 0,-2-3 0,-2-1 16,-1 1-16,-1 1 0,-4-1 15,-1 2-15,-1 1 0,-1 1 16,0 1-16,-1 1 0,-1 2 16,-1 1-16,-2 3 0,-1 1 15,0 3-15,1 0 0,4 2 16,3 0-16,2 1 0,-1-3 0,2 2 15</inkml:trace>
  <inkml:trace contextRef="#ctx0" brushRef="#br0" timeOffset="86800.0636">10667 11865 0,'0'0'0,"0"0"16,0 0-16,9-20 0,-9 20 16,5-21-16,-3 11 0,1 0 15,-2-2-15,-1 0 16,0-1-16,-3 2 0,0 3 16,-2-1-16,-1 1 0,-3 1 15,-2 3-15,-1-1 0,-1 3 0,0 2 16,-2 2-16,2 2 15,0 1-15,-5 2 0,1 4 0,0 2 16,2 3-16,3 1 16,2 1-16,2 0 0,1 0 0,3 1 15,2-2-15,2-2 0,2-1 0,2-2 16,2 0 0,3-4-16,3-1 15,1-2-15,2 1 0,4-6 0,2-4 16,0 0-16,-1-1 0,1-3 15,1-4-15,7-4 0,0-2 16,0-5-16,-1 0 0,-4-1 16,-3 0-16,4-5 0,1-3 15,-3 3-15,-1-1 0,-1-1 16,-1-4-16,-4 1 0,-2 0 16,-1 1-16,-2-2 0,-2 3 15,1 2 1,-1-1-16,-1-2 0,0 5 15,-2 3-15,0 4 0,-2 6 0,0 2 16,-2 2-16,0 4 16,0 0-16,-2 6 0,0 1 15,-4 0-15,-2 4 0,2 0 16,-1 2-16,0 2 0,-2 6 16,0 1-16,-2 1 0,-1 3 15,-1 3-15,-1-1 0,1 1 16,-4 6-16,2 1 0,0-1 15,1 4-15,0 1 0,-1-1 0,1 3 16,1 0-16,-1 2 16,1-2-16,0-2 0,0-1 0,1 0 15,2 0-15,1-2 16,0-3-16,3-2 0,0-3 0,3-2 16,1-1-16,0-3 0,1-1 15,2-4-15,-1-1 0,0 1 16,1-1-16,1-2 0,-1-1 15,0-2-15,1-1 0,-1-1 16,0 1-16,0-1 0,1-1 16,-1 1-16,-1 0 15,0-1-15,-2-2 0,3 1 16,-3-1-16,2 0 0,-2 0 0,2 0 16,-2 0-1,0 0-15</inkml:trace>
  <inkml:trace contextRef="#ctx0" brushRef="#br0" timeOffset="87414.4441">6029 12988 0,'0'0'0,"0"0"16,0 0-16,0 0 0,28 3 0,-28-3 15,29 1-15,-7-1 0,5 0 16,3-2-16,5 1 0,0-1 15,0 1-15,13 1 0,0 0 16,6 1-16,-5 1 0,-5 1 16,-2 1-16,-5 0 0,-2-1 15,-6 2-15,-9 0 0,-7-1 16,-3-2-16,-1 1 0</inkml:trace>
  <inkml:trace contextRef="#ctx0" brushRef="#br0" timeOffset="87597.7785">6193 13376 0,'0'0'15,"0"0"-15,0 0 0,0 0 0,25 6 16,-25-6-16,32-2 0,-7 0 16,3 0-16,9-3 0,6 1 15,11-2-15,-2 0 0,10-2 16,0 1-16,-3 0 0,-13 2 0,-12 1 15</inkml:trace>
  <inkml:trace contextRef="#ctx0" brushRef="#br0" timeOffset="91997.7291">7415 13406 0,'0'0'0,"0"0"16,0 0-16,0 0 0,0 0 16,-13-17-16,13 17 0,0 0 15,0 0-15,0 0 0,-14-19 16,14 19-16,0 0 0,0 0 15,0 0-15,0 0 0,-3-20 0,3 20 16,0 0-16,21-9 0,-21 9 16,0 0-16,30-10 0,-30 10 15,39-8-15,-12 4 16,4-2-16,1 1 16,2 1-16,8-3 0,-1 1 0,12 0 15,1 0-15,-3 2 0,0 1 16,13-2-16,2-1 15,-7 1-15,-7 1 0,5 1 0,5 0 16,5 1-16,-4 1 0,12-2 16,1-2-16,-7 1 0,-4 1 15,6 1-15,5 3 0,4-2 16,-7 0-16,27 0 0,-4-1 16,-7-1-16,-2-1 0,2 2 15,6 1-15,-14 0 0,-11 0 0,12 1 16,8 0-16,-5 1 15,-3 1-15,7 0 0,7 0 16,18-2 0,14 0-16,4 4 0,4 0 15,-22 1-15,-12 1 0,-30-2 16,-19 0-16,15 1 0,9-1 16,-9 0-16,-5 0 0,7 0 0,5 3 15,-7-3-15,-4 1 0,0-3 16,0 0-16,-12-1 0,-10-1 15,7 1-15,5 3 0,-9 0 16,-6 1-16,6-3 16,5-1-16,1 2 0,0-1 15,-15-2-15,-11-2 0,-5 0 16,-4 1-16,-1 2 0,-2 1 16,-3-1-16,-1 0 0,-4 1 15,0 0-15,-5-2 0,2-1 16,-2 1-16,-2 1 0,-1 0 0,0 1 15,-5-2-15,-3-1 0,-4 1 16,-5 0-16,7 0 0,2 0 16,2 0-16</inkml:trace>
  <inkml:trace contextRef="#ctx0" brushRef="#br0" timeOffset="92563.9715">9338 13638 0,'0'0'0,"-21"23"16,9-4-16,-1 4 15,-2 0-15,-1 5 16,-2 2-16,-7 11 0,1 1 15,4-3-15,0-3 0,-3 7 16,1-3-16,1-3 0,1-2 0,-2 3 16,2-3-16,5-4 15,3-6-15,3-4 0,1-3 0,2-3 16,3-1-16,11-12 16,8-4-16,2-7 15,1-5-15,-4 3 0,-3 2 0,-2 2 16</inkml:trace>
  <inkml:trace contextRef="#ctx0" brushRef="#br0" timeOffset="93113.9652">9904 13682 0,'0'0'15,"0"0"-15,0 0 0,0 0 16,24 2-16,-24-2 0,26 10 15,-26-10-15,27 13 0,-14-5 16,1 2-16,1 1 0,-1 2 0,-1 1 16,0 1-16,-4-1 0,-1 0 15,-5 5-15,-5 2 16,-3-2-16,-4-1 0,-5-2 0,-5-1 16,-3-1-16,-1-1 15,-3-1-15,-1 0 0,-4 1 16,3-4-16,3 0 0,1-1 0,5-2 15,3-1-15,4 0 16,4-3-16,0 1 0,3 1 16,5-4-16,0 2 0,7-1 15,5 2-15,1-2 0,2-1 0,3 3 16,4 2-16,2-1 16,-1 2-16,3 3 0,0 0 15,-2 2-15,-2 2 0,-1 1 16,-2 2-16,-4 2 0,-3 0 0,-3 0 15,-2 4 1,-7 4-16,-5 4 0,0-5 16,-3-3-16,-6 1 0,-6 0 15,-2-3-15,-1-4 0,-14 5 16,-5-1-16,2 0 0,0 1 16,-2-7-16,-2 0 15,5-6-15,4-1 0,-9 0 16,-3 0-16,11-10 15,2-3-15,5-7 0,5-4 0,3 2 16,6 3-16,2 3 0</inkml:trace>
  <inkml:trace contextRef="#ctx0" brushRef="#br0" timeOffset="93580.4002">8073 12531 0,'0'0'0,"0"0"0,-14 21 0,14-21 16,-17 28-16,8-12 0,2 1 15,-2 4-15,-1 4 16,0-1-16,1 1 0,-3 6 16,2-1-16,-2 0 0,2-3 0,-5 6 15,0-2-15,2-3 0,2-3 16,2 0-16,3-1 16,-1-5-16,3-2 0,1-6 0,5-4 0,1-5 15,3-5-15,-1 1 0,-2 0 16,0 1-16</inkml:trace>
  <inkml:trace contextRef="#ctx0" brushRef="#br0" timeOffset="93847.5827">8406 12543 0,'0'0'16,"0"0"-16,0 0 0,0 0 15,0 0-15,0 0 0,0 0 0,0 0 16,-2 28-16,2-28 0,-7 23 16,7-23-16,-11 31 0,5-12 15,-3 1-15,1 2 0,0 0 0,0 2 16,-2 1 0,-2 7-16,1-3 0,1 0 0,1-1 15,1-3-15,3-3 0,0 1 16,2-4-16,2-5 0,-3-3 15,3-2-15</inkml:trace>
  <inkml:trace contextRef="#ctx0" brushRef="#br0" timeOffset="94381.007">8812 12595 0,'0'0'16,"0"0"-16,0 0 0,0 0 0,0 0 15,0 0-15,0 0 16,0 0-16,-24 20 0,24-20 0,-16 22 16,16-22-16,-22 25 0,11-8 15,-1 2-15,1 1 16,0 1-16,2-2 15,3-3-15,1 1 0,4 0 16,1-1-16,1-1 0,4 2 16,1-3-16,0-5 0,-1-1 15,4 1-15,2-5 0,-2-1 16,2-3-16,3-2 0,4-1 16,0-3-16,-1-1 15,-1 0-15,-3 0 0,-1-3 0,0-2 16,-3-1-16,1-1 0,-1-2 15,0-1-15,-3 0 0,-1 1 16,-2 0-16,-1 1 0,-1 1 16,0-1-16,-2 1 0,0 1 15,-1 1-15,0-1 0,-2 2 16,0 1-16,-3 2 0,-1 2 16,-5 0-16,0 0 0,-2 3 15,0 2-15,2 1 16,1 1-16,1 1 0,2 2 0,3 2 15,1 2-15,5 0 16,3 2-16,1-3 0,-2 0 0,0-2 16</inkml:trace>
  <inkml:trace contextRef="#ctx0" brushRef="#br0" timeOffset="94665.3517">9404 12746 0,'0'0'0,"0"0"0,0 0 16,0 0-16,0 0 0,0 0 0,27 1 15,-27-1-15,25-2 0,-25 2 16,34-1-16,-13 2 0,1 1 16,2 2-16,3 0 15,-1 0-15,0 0 0,7-2 16,0-2-16,-4 0 0,-5 0 0,-4 0 16</inkml:trace>
  <inkml:trace contextRef="#ctx0" brushRef="#br0" timeOffset="95081.0456">10232 12555 0,'0'0'16,"0"0"-16,0 0 15,0 0-15,0 0 0,0 0 0,25-4 16,-25 4-16,0 0 0,30 0 15,-30 0-15,24 3 16,-24-3 0,24 10-16,-11-1 15,-2 0-15,-1 2 0,-3-1 0,-3 1 0,-3 1 16,-2 1-16,-2 0 0,-2-1 16,-2 2-16,-4 0 0,-3 1 15,-2-1-15,-4 3 0,0 1 16,1-2-16,1-1 0,0 0 15,0-1-15,3-1 0,2-1 0,3-3 16,2-1-16,1-1 16,2 0-16,6-1 15,7-1-15,5 0 0,6 1 16,1-1-16,1-1 0,4-1 16,5-1-16,-2 0 0,1 0 0,5-2 15,-1 0-15,-5-1 0,-6 1 0,-4 0 16</inkml:trace>
  <inkml:trace contextRef="#ctx0" brushRef="#br0" timeOffset="95781.1918">11034 12675 0,'0'0'0,"0"0"0,0 0 16,0 0-16,13-25 0,-8 15 0,-1-1 16,-1 0-16,1 0 0,-1-1 15,-1-1-15,0 0 0,0 1 0,-4 0 16,0-1-16,-1 2 16,-3-1-16,-1 3 0,-3 1 15,0 2-15,-1 1 0,-6 2 16,-1 3-16,-2 3 0,-1 2 0,-1 3 15,-1 3-15,-1 1 0,1 0 16,0 2-16,0 4 16,-2 4-16,2 0 0,4 0 0,1 1 15,1 1-15,2-1 0,4 2 16,4 3-16,3-5 0,2-3 16,2-1-16,2-2 15,1-1-15,2-1 0,1-3 16,2 1-16,3-5 0,3-1 15,5-2-15,3-2 0,1-4 16,3-4 0,-3-3-16,-1 0 0,0-3 0,0-2 15,0-3-15,-1-1 16,-3-1-16,-3 0 0,1 0 16,-1 0-16,-2 1 0,-1 2 15,-1 0-15,-2 1 0,0 1 0,-1 0 16,-2 2-16,-1 2 15,-2 2-15,-1 1 0,-1 2 0,0 1 16,-1 3-16,0 0 16,-4 2-16,0 2 15,-2 3-15,0 0 0,1 0 0,1 0 16,-2 4-16,1 2 16,0 2-16,1 0 0,1 2 15,0-1-15,1 0 0,1-1 0,1 0 16,0 2-16,1-2 0,0-1 15,3 0-15,0 0 0,0 1 16,2-1-16,0 1 0,1-1 16,2-1-16,1-1 0,1-2 15,0-1-15,0-1 0,-1-4 0,-1 0 16,-3-1-16,0 0 0</inkml:trace>
  <inkml:trace contextRef="#ctx0" brushRef="#br0" timeOffset="96107.4731">11364 12933 0,'0'0'0,"0"0"15,0 0-15,0 0 0,0 0 16,0 0-16,0 24 15,0-24-15,0 0 0,-4 24 16,4-24-16,0 0 0,-5 27 16,4-17-16,0 0 0,0 1 15,0 0-15,-1-2 0,1 0 0,0 1 16,0-2-16,0-1 0,0 0 16,0 0-16,0-3 15,1 1-15,0-1 0,0 0 0,0-2 16,0 1-16,0 0 0,0 0 15,0-3-15,0 2 0,0-2 0,0 0 16,0 0-16,0 0 16</inkml:trace>
  <inkml:trace contextRef="#ctx0" brushRef="#br0" timeOffset="105215.8761">10028 12438 0,'0'0'0,"0"0"0,0 0 16,0 0-16,0 0 0,0 0 0,0 0 15,0 0-15,19 13 0,-19-13 0,0 0 16,20 12-16,-20-12 16,20 8-16,-9-4 0,-1-1 0,0 0 15,0 0-15,0 0 16,-2-1-16,1 1 0,-1-2 16,0 0-16,-1 1 0,1 1 0,0-2 15,-2-1-15,1 1 0,-1-1 16,0 2-16,1-2 15,-2-2-15,0 1 0,0 1 0,1-1 16,-1 1-16,0 0 0,-1-1 16,0 0-16,1 0 0,-2 1 0,0 0 15,1 0-15,-1 0 16,0-1-16,1 1 0,-1 0 16,0 0-16,1-1 0,-2 1 15,0 0-15,0 1 0,0 0 16,1-1-16,-1 1 0,0-1 15,0 0-15,-2 0 0,0 0 0,7-1 16,-7 1-16,0 0 16,0 0-16,8 2 0,-8-2 15,6 1-15,-6-1 0,7 1 16,-7-1-16,6 0 0,-6 0 0,7 1 16,-7-1-16,0 0 0,8 3 15,-8-3-15,0 0 16,6 2-16,-6-2 0,5 4 0,-5-4 15,0 0-15,6 0 0,-6 0 16,0 0-16,0 0 0,0 0 0,7 2 16,-7-2-16,0 0 15,0 0-15,4 2 0,-4-2 16,0 0-16,0 0 0,0 0 0,0 0 16,0 0-16,7-1 0,-7 1 15,0 0-15,0 0 16,0 0-16,0 0 0,0 0 15,0 0-15,0 0 0,2 4 16,-2-4-16,0 0 0,0 0 0,1 6 16,-1-6-16,0 0 0,0 0 15,0 0-15,0 0 16,1 6-16,-1-6 0,-2 5 0,2-5 16,-4 4-16,4-4 0,-5 5 15,3 1-15,0-3 0,0 1 16,0 2-16,-1 1 0,0 0 15,0 2-15,-2 0 0,0 1 16,-1-1-16,1 0 0,-2 2 16,0 0-16,-2 2 0,-1-1 0,-1 3 15,-1 1-15,-1 2 16,1 2-16,0 1 16,0 1-16,-4 6 0,-1-1 15,3-2-15,0-1 0,1-2 16,0-1-16,1-2 0,0 0 0,1-1 15,0 1-15,1 0 0,2-2 16,0-2-16,2 0 0,0-1 16,1-3-16,0 1 0,1-1 15,1-3-15,0-1 0,1-2 16,0 0-16,1-1 0,1-1 0,0 0 16,0 0-16,0-3 0,-2 2 15,3-5-15,1-3 16,-1-3-16,-1-4 0,0 2 0,0 1 15,0 2-15</inkml:trace>
  <inkml:trace contextRef="#ctx0" brushRef="#br0" timeOffset="106381.2518">10012 12410 0,'0'0'15,"0"0"-15,0 0 16,0 0-16,0 0 0,0 0 15,0 0-15,0 0 0,0 0 0,0 0 16,0 0-16,0 0 0,0 0 16,0 0-16,0 0 0,0 0 15,31 4-15,-31-4 0,0 0 0,26 10 16,-26-10-16,24 6 16,-13-3-16,2 1 0,-1-1 0,0 1 15,0 2-15,0-2 0,1 0 16,-1-1-16,1 1 0,0-1 15,0 1-15,0 0 0,-1-1 0,1 0 16,-1 0-16,-1 0 16,-1 1-16,-2-2 0,0 1 15,0-1-15,-2-1 0,1 2 16,-1-2-16,-1 0 16,1 0-16,-2 0 0,0 0 0,0 2 15,-1 0-15,0 0 0,0-1 16,-1 0-16,0-1 0,0 0 15,0-2-15,1 3 0,-1 0 16,0 0-16,0-1 0,0-1 16,1 0-16,-1 0 0,0 0 0,-2 0 15,3 0-15,-3 0 16,3 3-16,-3-3 0,2-1 16,-2 1-16,0 0 0,0 0 15,0 0-15,4 4 0,-4-4 0,0 0 16,5 3-1,-5-3-15,0 0 0,0 0 0,4 2 16,-4-2-16,0 0 0,0 0 16,0 0-16,0 0 0,0 0 0,0 0 15,7 0-15,-7 0 0,0 0 16,0 0-16,0 0 0,0 0 16,0 0-16,0 0 0,0 0 15,0 0-15,0 0 0,0 0 16,0 0-16,0 0 0,0 0 0,0 0 15,0 0-15,0 0 0,0 0 16,0 0-16,0 0 16,0 0-16,0 0 0,0 0 15,0 0-15,0 0 0,0 0 0,0 0 16,0 0-16,0 0 0,0 0 16,-3 6-16,3-6 0,-4 4 15,4-4-15,-5 5 16,0 0-16,1-1 0,-1 2 15,1-1-15,-1 1 0,1 1 16,-1 1-16,-2 2 0,0-1 16,0 1-16,-1 0 0,0 1 0,0-2 15,-2 2-15,-1 1 16,2 1-16,-1 0 0,0 0 16,0 2-16,0-1 0,1 1 0,-2 5 15,0 0-15,0-2 0,1 0 16,0-1-16,0 1 15,1-1-15,2 0 0,-1 1 16,0-2-16,0-1 0,1-3 0,0 2 16,1 0-16,0-2 0,0 0 15,2 0-15,0-2 0,-1 0 16,1-3-16,1 2 0,-1-2 16,2-2-16,0 0 0,0 0 15,-1-1-15,2 0 0,0-1 16,0 0-16,1-3 0,0 2 0,0-2 15,0 0-15,-2-6 16,2-1-16,1 0 0,0 1 0,0-1 16,0 2-16</inkml:trace>
  <inkml:trace contextRef="#ctx0" brushRef="#br0" timeOffset="107231.0219">10065 12404 0,'0'0'0,"0"0"15,0 0-15,0 0 0,0 0 0,0 0 16,0 0-16,0 0 16,0 0-16,0 0 15,20-12-15,-20 12 0,0 0 16,0 0-16,28-3 0,-28 3 16,0 0-16,29 4 0,-29-4 0,21 6 15,-8-1 1,0-1-16,1-1 0,0 1 0,1 0 15,1-1-15,-1 0 0,0 0 16,-2 0-16,0 1 0,-1 0 0,0 0 16,0 0-16,1-2 0,-2 1 15,0 0-15,0 0 0,-1 0 16,-1 0-16,0-1 0,0 0 16,-1 1-16,0-1 0,-2 1 15,0-2-15,-1 1 0,0 0 0,-1-1 16,0 0-16,0 0 15,-1 0-15,-1-1 0,0 1 0,1 0 16,-1 1-16,-2-2 16,3 3-16,-3-3 0,0 0 15,0 0-15,0 0 0,0 0 0,0 0 16,0 0-16,2-2 0,-2 2 16,0 0-16,0 0 0,0 0 15,-3 5-15,3-5 0,-2 5 16,0-1-16,-1 1 0,0 1 15,-2 0-15,-2-1 0,-1 2 16,1-1-16,-1 1 0,0 1 16,0 1-16,1 1 0,-1 0 15,0 1-15,-1 1 0,1 1 0,-2 1 16,-1 0-16,1 0 0,1 0 16,-1 0-16,-1 3 0,-3 2 15,-1 0-15,2 0 0,1 0 16,1 0-16,1-2 0,0 1 15,0 0-15,1 0 0,1-2 0,0-1 16,0-1-16,1 0 16,2-2-16,-2-1 0,1-1 15,0-1-15,2 0 0,-1-1 16,1 0-16,0-2 0,0 0 0,2-2 16,0 0-16,0 0 15,1-1-15,-1 0 0,2-1 16,-1 0-16,1-2 0,-2 2 0,2-2 15,-1-4-15,-1 0 0,1 1 16,0-1-16,-1 1 0</inkml:trace>
  <inkml:trace contextRef="#ctx0" brushRef="#br0" timeOffset="107998.0943">10085 12404 0,'0'0'0,"0"0"0,0 0 16,0 0-16,0 0 0,0 0 15,0 0-15,0 0 0,0 0 0,26 3 16,-26-3-16,23 3 15,-23-3-15,28 5 16,-28-5-16,31 10 0,-16-6 0,1 0 16,-1 1-16,0-1 0,0 1 0,-1-1 15,0 3-15,0-1 16,-1-3-16,-1 1 0,0 0 16,0-1-16,0 0 0,-2 0 0,-1-1 15,0 1-15,0-2 0,-1 2 16,-2-1-16,1 0 0,-2 1 15,0 0-15,-2-2 0,0 0 16,1-1-16,-2 1 0,0-1 0,0 1 16,0 1-16,-2-2 15,3 2-15,-3-2 0,2 0 0,-2 0 16,2 1-16,-2-1 0,0 0 16,2 1-16,-2-1 0,1 4 15,-1-4-15,0 0 0,-1 6 16,1-6-16,-3 6 0,2-2 15,0 0-15,-1 0 0,-2 0 0,0 1 16,-1 1-16,1 1 16,-2 1-16,1 0 0,-1 2 15,1 0-15,-1-1 0,1 3 16,-2 1-16,1 0 0,-1 0 0,-1 2 16,0 1-16,-2 2 15,-1 3-15,-2 0 16,1 2-16,0-1 15,0 1-15,-2 4 0,2-1 0,1-3 16,1-2-16,1-1 0,1-1 16,1-1-16,1-1 0,0-1 15,1-2-15,0 0 0,2 0 16,0-4-16,1 0 0,-1-2 16,2 0-16,0 1 0,0-2 0,0-2 15,0-1-15,0-2 0,0 0 16,1-2-16,0-4 0,0-1 15,0-2-15,0-1 0,1-1 16,-1 1-16,0 1 0,0 0 16</inkml:trace>
  <inkml:trace contextRef="#ctx0" brushRef="#br0" timeOffset="108747.652">10081 12417 0,'0'0'0,"0"0"16,0 0-16,0 0 0,0 0 15,0 0-15,0 0 16,0 0-16,0 0 0,27-3 15,-27 3-15,0 0 0,32 3 16,-32-3-16,22 4 0,-8-1 16,3 0-16,-2 1 0,-1 0 0,2-1 15,0 0-15,0 0 0,-2 2 16,1-1-16,-1 0 16,-1-1-16,-1 1 0,0-1 0,0 1 15,1-1-15,-1 0 0,0-1 16,-1 1-16,-1 0 0,-1 0 0,-2-1 15,1 1 1,-1-2-16,-2 0 0,1 0 0,-2 0 16,1 1-16,-2-1 0,0 0 15,-1 1-15,1-1 0,-3-1 0,2 2 16,-2-2-16,2 1 0,-2-1 16,2 1-16,0 1 0,-2-2 15,3 4-15,-2-1 0,-1-1 16,0 1-16,-1 0 0,0 3 15,-2-1-15,1 1 0,0-1 16,-3 1-16,-1 2 0,-1-1 0,1 1 16,-3 2-1,-1 3-15,-1 2 16,0 2-16,0-1 0,0 2 0,-1 0 16,-2 0-16,-2 5 0,0-1 15,1 0-15,0 2 0,0-3 16,2-1-16,1 0 0,0 0 15,1-1-15,2-2 0,0 0 16,1-2-16,1 0 0,-1-1 16,1-1-16,2 0 0,-1-2 15,2-1-15,-1-1 0,2-2 16,0-1-16,-1-1 16,2 0-16,1-2 0,0-1 0,0 0 15,1-2-15,-1 4 0,1-4 0,-2 2 16,2-2-16,-3 2 0,3-2 15,0 0-15,0 0 0,-3 0 16,1-2-16,-1-2 0,0 0 16,1 1-16,0 0 0</inkml:trace>
  <inkml:trace contextRef="#ctx0" brushRef="#br0" timeOffset="112815.1515">6152 10952 0,'0'0'16,"0"0"-16,0 0 15,0 0-15,-13-24 0,13 24 0,-14-18 16,5 10-16,-1-2 0,-1-1 16,-2 1-16,-1-1 0,1 0 0,-5 0 15,-2 0-15,-7-3 16,2 3-16,-3 0 0,-1 1 0,-3-3 15,-2 1-15,-10-1 16,-2 4-16,-2-1 0,0-1 16,-3 1-16,-2 4 0,-7 1 15,2 1-15,8 2 0,5 4 0,-13 2 16,-3-1-16,5 4 16,4 4-16,-1 0 0,-1 0 15,9 4-15,4-1 0,0 4 16,4 3-16,4 0 0,3-3 0,0 10 15,5 4-15,3-3 16,0 3-16,3 3 0,0-1 16,3 1-16,4-2 0,-1 6 15,1 3-15,5-9 0,-3-1 0,1 10 16,2 1-16,3-8 0,1-2 16,-1 8-16,3 0 0,-1-1 15,1-1-15,4 0 0,3-3 16,4 1-16,1 1 0,7 8 15,5 2-15,-1-5 16,0 0-16,14 6 16,11 7-1,-5-11-15,2 0 0,7 3 16,-1-1-16,-7-13 0,-6-8 0,25 8 16,0-4-16,-6-3 0,-2-2 15,0-6-15,-1-4 0,-2-4 16,-6-1-16,1 0 0,-2 2 15,-3-3-15,-4-1 0,2-2 16,3-3-16,-1-5 0,-2-4 0,-3-1 16,0-1-16,-11 4 0,1-2 15,3-1-15,1-4 0,2-1 16,1-2-16,3-4 0,-2-3 16,-5 3-16,-4 0 0,4-3 15,4-2-15,-3-3 0,-4-2 0,-1-1 16,-5-1-16,3-4 15,-1-3-15,-3 2 16,3-4-16,-5-1 0,-4-1 16,-1 2-16,-1 0 0,-3 0 15,-1-1-15,-4 1 16,1 0-16,-1-6 0,-2-4 16,-1 7-16,-1 2 0,-4-3 15,0 1-15,-2 6 0,2 0 0,-3-4 16,-1 0-16,-2 2 15,-2 3-15,-4-1 0,-1 0 16,4 5-16,1 5 0,-6-6 16,-2 3-16,-5 1 0,-5-1 15,-1 0-15,0 1 0,-5 4 16,-6 2-16,-2 0 0,0 4 0,-15-6 16,-5-2-16,17 8 15,14 4-15,10 4 0</inkml:trace>
  <inkml:trace contextRef="#ctx0" brushRef="#br0" timeOffset="120502.2072">13231 12812 0,'0'0'0,"0"0"0,0 0 15,0 0-15,0 0 0,0 0 0,0 0 16,0 0-16,0 0 0,0 0 16,0 0-16,0 0 0,0 0 0,0 0 15,-13 17-15,13-17 0,-24 20 16,24-20-16,-33 25 0,12-10 15,-2 0-15,-1 1 16,0 0-16,-6 3 0,1 0 0,1-1 16,-1 0-16,-2 0 0,5 0 15,1-2-15,3 0 0,3-4 16,4-1-16,1-2 16,2-2-16,4-2 0,1-2 15,2 1-15,0-1 0,2 0 16,1-1-16,0-1 0,-1 1 0,3-2 15,-2 1-15,2-1 16,1 2-16,3 0 0,1 1 0,2-1 16,0 1-16,9 1 15,6 1-15,2 1 16,3 2-16,-2-1 0,0 0 0,8 4 16,2 2-16,-3-1 15,-2-2-15,9 4 0,0 0 16,-5 0-16,-4 0 0,-1 1 0,0 0 15,-2 0-15,-4 1 0,-2 0 16,-3 1-16,-4-6 0,-6-3 16,0-1-16,-1-2 15,-2 0-15</inkml:trace>
  <inkml:trace contextRef="#ctx0" brushRef="#br0" timeOffset="120748.2362">12667 13508 0,'0'0'0,"0"0"0,0 0 16,20 10-16,-20-10 0,32 13 0,-8-3 16,3-1-16,1 1 0,15 4 15,5 0-15,-1 1 0,0 1 0,8 2 16,-3-1-16,-3-1 15,-10-3-15,-8-3 16</inkml:trace>
  <inkml:trace contextRef="#ctx0" brushRef="#br0" timeOffset="121264.5161">13806 13285 0,'0'0'0,"0"0"0,0 0 15,0 0-15,32-9 16,-6 7-16,7 0 0,5 2 16,8 1-16,-1 0 0,1 0 15,19 2-15,6 2 0,17 2 16,0 0-16,15 2 0,-5-1 15,13 4-15,-3 1 16,-13 0-16,-10 1 0,33 7 16,5-1-16,-24-3 0,-15-4 15,-11 2-15,-5 1 0,-11-6 0,-5-5 16,-8-1-16,-4-2 16,-6 2-16,-4 0 0,-5-1 0,-2-2 15,-5-2-15,-5 0 0,-3-1 16,-2 2-16,-5-1 0,0 1 0,1 0 15,-1 1-15,-3-1 0,-4-5 16,-2 1-16,-3-1 0,3 1 16,0 0-16,3 2 15</inkml:trace>
  <inkml:trace contextRef="#ctx0" brushRef="#br0" timeOffset="121633.4404">14342 13695 0,'-1001'0'0,"2002"0"0,-1001 0 0,-15 30 16,7-14-16,0 3 0,1 3 15,-1 0-15,0 0 0,-6 13 16,-5 6-16,2-3 0,0 0 0,-3 6 16,1 1-16,3-5 0,3-2 15,-1 6-15,3-4 0,1-2 16,3-2-16,1-4 15,3-4-15,1-6 0,1-5 0,5-4 16,5-5-16,0-9 16,1-6-16,-4 0 0,0 3 15,-2 1-15</inkml:trace>
  <inkml:trace contextRef="#ctx0" brushRef="#br0" timeOffset="122198.3454">14872 13830 0,'0'0'0,"0"0"0,0 0 16,25 12-16,-4-2 16,2 2-16,2 0 15,2 5-15,1 1 0,1 6 16,-2-1-16,-7 1 0,-4-2 0,-2 4 15,-5-3-15,-10 0 0,-9-4 16,-2-2-16,0-1 0,-9 0 16,-7-5-16,1 1 0,-2-3 0,-8 0 15,-3-2-15,5-1 16,2 0-16,5-1 0,5-1 16,4 0-16,4 1 0,4-1 0,3-2 15,4-1-15,0-3 0,2 1 16,2 1-16,3 0 0,3 0 15,5 2-15,7 0 0,0 1 16,1 1-16,5 1 0,5 2 16,4 2-16,-2-3 0,-2 4 15,-2 4-15,-1-1 0,-2 1 16,2 2-16,-1 2 0,-7-2 0,-1-1 16,-4 2-16,-3 2 15,-2 0-15,-3 1 0,-5 1 0,-4-3 16,-3 1-16,-2 1 0,-2 1 15,-2 1-15,-1-1 0,-2-1 16,-2-2-16,-4-1 0,-2-2 16,1-2-16,-1 1 0,0 0 15,-2-5-15,1 0 0,-5-2 16,0-3-16,3-4 0,0-4 0,0-3 16,-2-7-16,5-8 0,2-10 15,5 7-15,4 7 0,3 2 16</inkml:trace>
  <inkml:trace contextRef="#ctx0" brushRef="#br0" timeOffset="122598.0895">13817 12249 0,'0'0'15,"0"0"-15,0 0 0,0 0 0,0 0 16,-5 25-16,5-25 0,-5 26 15,5-26-15,-6 33 0,3-13 16,-2 3-16,1 4 0,-1 1 16,2 0-16,-3 7 0,1 0 15,-2-1-15,1-1 0,0-1 16,1-2-16,-2 5 0,0-2 16,0-5-16,0-4 15,2-5-15,1-3 0,2-4 0,0-3 16,1-5-16,1-4 0,0 3 15,0-3-15,0 2 0</inkml:trace>
  <inkml:trace contextRef="#ctx0" brushRef="#br0" timeOffset="122881.903">14164 12324 0,'0'0'0,"0"0"16,0 0-16,0 0 0,0 0 0,-3 30 15,3-30-15,-2 22 0,2-22 16,-5 32-16,0-12 0,0 1 16,-1 0-16,1 2 0,-1-1 15,1 2-15,-2-1 16,-2 5-16,0 0 0,2-3 0,1-2 0,1 0 15,-1-1-15,2-2 0,-1-2 16,4-6-16,2-5 16,1-1-16,-1-2 0,0 0 15</inkml:trace>
  <inkml:trace contextRef="#ctx0" brushRef="#br0" timeOffset="123364.4167">14499 12367 0,'0'0'0,"0"0"16,0 0-16,0 0 16,0 0-16,-22 9 15,22-9-15,-26 20 0,26-20 16,-26 29-16,13-15 0,0 1 0,-1 2 15,2 0-15,0 0 0,0 5 16,3 0-16,2-2 0,3 0 16,2-2-16,3 0 0,2-2 15,3-3-15,3 0 0,1-3 16,1-1-16,1-3 0,2-4 16,3-2-16,1-2 15,2-1-15,-2-3 0,-2-1 16,-1-3-16,-3-2 0,-1 0 15,-1-2-15,-3-3 16,0-2-16,-2-1 0,-3 0 0,-2-5 16,-2 1-16,-3 2 0,1 5 0,-5 0 15,-2 1-15,-1 4 16,-3 1-16,2-2 0,0 0 16,0 2-16,-1 2 0,0 3 15,0 2-15,1 2 0,-3 1 16,2 2-16,-1 3 0,4 0 15,3 1-15,3-1 0,4 0 16,0-1-16,0 1 0,1-2 0</inkml:trace>
  <inkml:trace contextRef="#ctx0" brushRef="#br0" timeOffset="123665.0117">14737 12633 0,'0'0'0,"0"0"15,0 0-15,0 0 0,0 0 0,28 0 16,-28 0-16,36 5 0,-16-2 15,3 0-15,4 2 0,2 0 16,3 2 0,1 0-16,2 0 0,5-1 15,-1-3-15,-6-1 0,-4-2 16,0-1-16,-4 1 0,-7 0 16</inkml:trace>
  <inkml:trace contextRef="#ctx0" brushRef="#br0" timeOffset="124250.2874">15455 12342 0,'0'0'0,"0"0"0,0 0 16,0 0-16,0 0 0,35 1 15,-35-1-15,28 8 0,-14-4 0,3 1 16,0 0-16,2 1 0,1 2 16,0-1-16,1 2 15,0-1-15,-1 0 0,5 3 0,-1-1 16,-2 1-16,-2 0 0,-2 0 16,-3-1-16,0-1 15,-3 0-15,-1-1 0,0 1 16,-2 0-16,-3-1 15,0 0-15,-3-1 0,-1 0 0,-1 0 16,-1-1-16,-1 0 0,-1 1 16,0 2-16,-3 1 15,-1 2-15,-2 0 0,-2-2 16,-1 0-16,-2 1 16,-4 4-16,1 2 0,-2 1 0,0 2 15,-1 0-15,-2 1 0,-1 1 16,-2 0-16,-2 4 0,3 0 15,-3-1-15,0 1 0,0-1 16,-1 0-16,2 1 0,0 2 0,1 0 16,0-2-16,-3 3 0,2-1 15,2-4-15,1-2 0,3-1 16,3 0-16,1-4 16,4-1-16,1-3 0,3-2 15,1-2-15,1-2 0,0 1 16,1 0-16,0-1 15,1-3-15,1-2 0,1 1 0,1-3 16,-2-1-16,0-1 0,2-2 16,0 2-16,0-1 0,0 3 15</inkml:trace>
  <inkml:trace contextRef="#ctx0" brushRef="#br0" timeOffset="124731.2391">16388 12829 0,'0'0'16,"0"0"-16,0 0 0,0 0 15,0 0-15,0 0 0,0 0 16,0 0-16,-25 6 0,25-6 15,-34 11-15,34-11 0,-37 14 16,16-6-16,-3-1 0,0 3 0,-1 2 16,-5 2-16,2 0 0,0-1 15,3 0-15,-1 1 0,1-1 16,3-1-16,2-1 0,3-1 16,1-3-16,3 0 0,2 0 15,2-2-15,1-1 16,2-3-16,0-3 0,2-2 0,2-2 15,-1 1-15,1 2 16,0-1-16</inkml:trace>
  <inkml:trace contextRef="#ctx0" brushRef="#br0" timeOffset="124981.1655">16010 12758 0,'0'0'0,"0"0"0,0 0 16,0 0-16,11 21 0,-11-21 0,14 22 16,-5-10-16,1 3 0,1 0 15,2 2-15,0 1 0,1 2 16,-1-1-16,-1 2 0,2 3 16,-1 0-16,1 0 0,-2-2 15,-1-1-15,-1-2 0,-1-3 16,-1-3-16,0-3 0,-1-1 0,-2-3 15,0 0-15,-2-1 16</inkml:trace>
  <inkml:trace contextRef="#ctx0" brushRef="#br0" timeOffset="125214.1915">16576 12854 0,'0'0'0,"0"0"15,0 0-15,0 0 0,9 21 0,-9-21 16,4 26-16,-4-26 16,-3 39-16,-2-8 15,-3 9-15,-1 2 16,1 1-16,-2 5 0,2-8 0,1-6 15</inkml:trace>
  <inkml:trace contextRef="#ctx0" brushRef="#br0" timeOffset="126997.7">16474 13586 0,'0'0'0,"0"0"16,0 0-16,0 0 0,0 0 15,0 0-15,0 0 0,0 0 16,26 0-16,-26 0 0,0 0 0,29 3 16,-29-3-16,31 8 15,-13-4-15,0 1 0,2 1 16,0 0-16,0 1 0,0 0 16,0 0-16,-2 1 0,1 1 0,3 2 15,0 0-15,-2 0 16,-1 1-16,0-1 0,-1 0 0,-1-2 15,-4-1-15,-2-1 16,-1-1-16,-2-1 0</inkml:trace>
  <inkml:trace contextRef="#ctx0" brushRef="#br0" timeOffset="127281.3494">16347 13781 0,'0'0'0,"0"0"15,0 0-15,0 0 0,0 0 16,0 0-16,0 0 16,0 0-16,27 9 0,-27-9 0,29 7 15,-29-7-15,35 11 0,-13-4 16,4 3-16,-1 0 15,1-1-15,9 5 0,1 2 16,0-4-16,-2-1 0,-5-2 16,-4-2-16,-3 1 0,-3-3 15,-4 1-15,-2-2 0,-2 0 16</inkml:trace>
  <inkml:trace contextRef="#ctx0" brushRef="#br0" timeOffset="130098.5428">17662 13779 0,'0'0'0,"0"0"15,0 0-15,0 0 0,0 0 0,0 0 16,0 0-16,0 0 15,0 0-15,0 0 0,0 0 16,0 0-16,0 0 0,21 14 16,-21-14-16,26 28 15,-9-11-15,-1 2 16,2 2-16,-1-1 16,1-1-16,-1-1 0,-2-1 15,4 3-15,-2-1 0,-1-2 0,-2 0 16,-1-3-16,0-1 0,-2-1 15,-2 0-15,0-5 0,-1 2 16,-1 0-16,-1 0 0,0 0 16,-2-1-16,-1-2 0,0-2 15,-1 0-15,-1 1 0,-1 0 16,-1-1-16,-1 1 16,-1-3-16,0 2 0,-1-1 15,-4 1-15,-3-1 0,-1-1 16,-1 1-16,-2 1 0,1 0 15,0-1-15,-1 1 0,-7 2 16,-2 0-16,0 1 0,-2 0 0,0 1 16,-2 1-16,0 0 15,-3 1-15,-2 2 16,-1 3-16,2-1 0,3-1 0,-5 4 16,0 0-16,3-1 0,1 2 15,2-2-15,3 0 0,1-4 16,-1 1-16,3 1 15,1 2-15,4-2 0,1-1 16,3-2-16,2-1 0,1-3 0,1 0 16,3-1-16,0-1 15,3-3-15,1 0 0,-1 1 0,1-2 16,2-1-16,0 0 0,0 0 16,0 0-16,1-1 0,-1 1 15,4-5-15,-1 3 0,1-3 16,1 3-16,1-2 0,2 1 0,0 0 15,-2 2-15,0-2 0</inkml:trace>
  <inkml:trace contextRef="#ctx0" brushRef="#br0" timeOffset="130345.9936">17730 14548 0,'0'0'0,"0"0"16,0 0-16,0 0 0,0 0 15,0 0-15,0 0 0,0 0 16,0 0-16,0 0 16,0 0-16,0 0 15,5 24-15,-5-24 0,0 0 0,0 0 16,0 0-16,0 0 0,-8 19 0,8-19 15</inkml:trace>
  <inkml:trace contextRef="#ctx0" brushRef="#br0" timeOffset="130750.2602">18269 14820 0,'0'0'0,"0"0"15,0 0-15,0 0 0,0 0 0,0 0 16,0 0-16,0 0 16,0 0-16,0 0 0</inkml:trace>
  <inkml:trace contextRef="#ctx0" brushRef="#br0" timeOffset="130909.9861">18371 14812 0,'0'0'0,"0"0"16,0 0-16,0 0 0,0 0 15,0 0-15,0 0 0,0 0 16,0 0-16,0 0 0,0 0 16,0 0-16</inkml:trace>
  <inkml:trace contextRef="#ctx0" brushRef="#br0" timeOffset="131063.8113">18546 14869 0,'0'0'0,"0"0"16,0 0-16,0 0 0,0 0 0,0 0 16,0 0-16,0 0 0,0 0 15,0 0-15,0 0 0,0 0 16</inkml:trace>
  <inkml:trace contextRef="#ctx0" brushRef="#br0" timeOffset="131213.8116">18795 15040 0,'0'0'15,"0"0"-15,0 0 0,0 0 16,0 0-16,0 0 0,0 0 0,0 0 15,22 0-15,-22 0 0</inkml:trace>
  <inkml:trace contextRef="#ctx0" brushRef="#br0" timeOffset="131366.333">19092 15091 0,'0'0'0,"0"0"0,0 0 16,0 0-16,0 0 0,0 0 0,0 0 15,0 0-15,0 0 0,0 0 16,-16-19-16,16 19 16</inkml:trace>
  <inkml:trace contextRef="#ctx0" brushRef="#br0" timeOffset="136182.0313">18428 5269 0,'0'0'0,"0"0"15,0 0-15,11-33 0,-5 19 16,-2 0-16,0-2 0,2-4 0,-1 0 16,0-2-16,-2-2 0,0 2 15,0 0-15,-1 2 0,-1-1 16,-1 0-16,-1 0 0,0 2 16,-1 0-16,-4 2 0,-2 0 15,1 3-15,-2 0 0,-2 3 16,-1 1-16,-2 3 0,0 1 0,-1 4 15,-1 2-15,-3 2 0,-3 4 16,-2 3-16,-1 3 0,-5 6 16,2 0-16,0 6 0,-1 4 15,3-1-15,1 1 0,-1 6 16,3 0-16,4-2 0,3-1 0,3-2 16,3-1-16,3-4 15,0-2-15,3 1 0,0 1 16,2-4-16,2-3 0,1-4 15,1-1-15,2-5 0,1 0 0,3-4 16,2 0-16,2-2 0,2-1 16,4-5-16,2-4 0,0-1 15,0-1-15,4-3 0,2 1 16,1-1-16,-2-1 0,2-1 16,0-2-16,0 0 0,-2 0 15,-1-1-15,0 1 0,-4 1 16,-3 2-16,-1-2 0,-1 2 15,-5 3-15,-2 2 0,0 0 16,-2 2-16,-2 2 16,-2-1-16,1 3 0,-1 0 0,-2 4 15,0 0-15,0 0 0,1 6 16,-2 0-16,0 2 16,0 2-16,-1 0 0,0 1 0,-1 1 15,0 2-15,-1 3 0,1 0 16,-1 1-16,-1-2 0,1 0 0,0 0 15,1 1-15,0-1 0,0 1 16,0-1-16,1-1 0,0-1 16,1 0-16,0-1 15,1 1-15,0-3 0,1-1 0,1-3 16,2-2-16,2 0 16,1-3-16,-3 0 0,0-1 15,0 1-15</inkml:trace>
  <inkml:trace contextRef="#ctx0" brushRef="#br0" timeOffset="136432.515">18761 5202 0,'0'0'0,"0"0"15,0 0-15,0 0 16,0 0-16,-7 22 0,7-22 15,0 0-15,-10 29 0,10-29 0,-8 23 16,2-11-16,1 0 16,-1 1-16,1 0 0,0-2 15,1 1-15,0-4 0,1 0 0,3 1 16,2-2-16,2-2 16,0-2-16,-1-2 0,1 1 15,-1 0-15</inkml:trace>
  <inkml:trace contextRef="#ctx0" brushRef="#br0" timeOffset="136631.9207">19063 5167 0,'0'0'0,"0"0"0,0 0 16,0 0-16,0 0 0,0 0 0,-8 22 15,8-22-15,-7 21 0,7-21 16,-9 29-16,6-12 0,-1-1 15,1 2-15,0 3 0,0-1 16,1 1-16,-1 3 0,-1 1 16,-1-6-16,2-2 0,1-3 0</inkml:trace>
  <inkml:trace contextRef="#ctx0" brushRef="#br0" timeOffset="137331.1407">17627 4952 0,'0'0'16,"0"0"-16,0 0 0,0 0 16,0 0-16,0 0 0,0 0 15,-30 5-15,30-5 0,-27 8 16,27-8-16,-36 14 0,15-5 0,-1 1 16,-1 0-16,-1 1 0,2 0 15,-7 4-15,-1 0 0,2-3 16,4-2-16,2-2 15,2 1-15,3-2 0,3 0 0,2-1 16,1 0-16,2-2 0,1-1 0,3 1 16,2 1-1,4 0-15,2 2 0,1-2 16,2-2-16,5 1 0,3 1 16,1 0-16,-1 0 0,6 2 15,2-1-15,1 1 0,1-2 0,-1 1 16,1-2-1,-1 1-15,-1 0 0,2-1 0,0-1 16,0 1-16,-4 0 0,0 0 16,-2 0-16,-1-1 0,-3 1 0,-2-2 15,-1 1-15,-1-1 16,-1 1-16,-2-1 0,0 0 16,-4 1-16,-3-3 15,0 0-15,0 0 0,-1-3 0,1 3 16,-2-2-16</inkml:trace>
  <inkml:trace contextRef="#ctx0" brushRef="#br0" timeOffset="137781.3963">17148 5344 0,'0'0'0,"0"0"0,0 0 16,0 0-16,0 0 0,0 0 15,0 0 1,0 0-16,0 0 0,0 0 0,26 3 15,-26-3-15,22 7 0,-9-3 16,2 0-16,-1 1 0,0-1 16,1 0-16,0 1 0,3 0 15,3 1-15,-2 0 0,-2-2 16,1 0-16,1 1 16,-1 0-16,1-1 0,-1 1 0,-2-2 15,4 1-15,-1 0 16,-3-1-16,-1 1 0,-3-2 15,-1 1-15,-3-2 16,-2-1-16,0 1 0,-2-1 16,-4 0-16,-1 2 15,-3-2-15,-2 0 0,2 0 0,-1 0 16,2-2-16</inkml:trace>
  <inkml:trace contextRef="#ctx0" brushRef="#br0" timeOffset="138281.6616">16698 4869 0,'0'0'0,"0"0"16,0 0-16,0 0 0,0 0 0,0 0 16,0 0-16,0 0 0,0 0 15,0 0-15,0 0 0,-9 20 16,9-20-16,-8 26 0,8-26 15,-11 36-15,6-13 0,-2 1 0,0 2 16,-1 6-16,-1-1 16,1 4-16,0 0 0,2-3 15,0-2-15,0 5 0,0-3 16,1-3-16,0 0 0,1-4 16,-1-4-16,1-2 0,0-2 0,0-1 15,1-2-15,0-1 0,0-2 16,2-3-16,0 0 15,0-1-15,0-2 0,0 1 0,1-1 16,0-2-16,0-3 0,0 4 16,0-4-16,1 2 0,1-2 15,4-1-15,3 0 16,-2 1-16,0-2 0,-2 2 0</inkml:trace>
  <inkml:trace contextRef="#ctx0" brushRef="#br0" timeOffset="139051.378">20162 4878 0,'0'0'0,"0"0"0,0 0 16,0 0-16,0 0 0,0 0 15,0 0-15,0 0 0,0 0 0,0 0 16,-25 5 0,25-5-16,-35 13 0,15-6 0,0 0 15,-2 2 1,-1-2-16,-1 2 0,0-3 0,-6 3 15,2 0-15,4-2 0,3-1 16,2 1-16,3 0 0,1-2 16,3 2-16,1-1 0,1 0 15,3 1-15,1-2 0,3 2 16,2 1-16,1-1 0,1-1 0,2 2 16,3 1-16,1-1 0,4 0 15,6 2-15,0 0 16,1-1-16,0 0 0,2-1 0,2-2 15,-1 2-15,0 0 0,-2-1 16,1-2-16,-2 1 0,-3 0 16,0-1-16,-1 0 15,-2-1-15,-1 1 0,-2-1 0,-2-1 16,-2 0-16,0 1 0,-2-2 16</inkml:trace>
  <inkml:trace contextRef="#ctx0" brushRef="#br0" timeOffset="139300.9278">19685 5289 0,'0'0'0,"0"0"0,0 0 15,0 0-15,0 0 0,26 3 0,-26-3 16,24 7-16,-24-7 0,35 8 15,-13-3 1,3 2-16,4-1 0,-2 1 16,-3 0-16,6-1 0,-2 0 15,0-5-15,-1-2 0,-3 0 16,-5 0 0,-2-1-16</inkml:trace>
  <inkml:trace contextRef="#ctx0" brushRef="#br0" timeOffset="139848.3112">20740 4840 0,'0'0'0,"0"0"0,0 0 16,0 0-16,0 0 0,29 13 16,-29-13-16,28 12 0,-14-4 0,3-1 15,0 2-15,2-2 16,1 1-16,0 0 0,0 0 16,-2 0-16,-1-1 0,3 1 15,-3-1-15,-1-1 0,-3-1 16,0 1-16,-1-2 0,-4 0 15,-1-1-15,-2 1 0,0 1 16,-2 0-16,-2 1 0,-1 1 16,-1 2-16,-2-2 0,-2 1 15,-3 3-15,-3 2 16,-3 0-16,-4 1 0,2 1 16,-1 0-16,-6 6 0,-1 5 15,-4 0-15,-1 2 16,2-1-16,3 0 0,-5 5 15,2-1-15,0-2 0,3-1 16,-3 1-16,3-3 16,3-4-16,5-2 0,1-1 0,4-1 15,3-7-15,0 3 0,1-5 16,3 1-16,-1-2 0,2-3 0,0-1 16,1 0-16,0-1 15,1 0-15,1 1 16,1-2-16,3 3 0,0-4 15,-1 1-15,1-1 0,-2 2 16</inkml:trace>
  <inkml:trace contextRef="#ctx0" brushRef="#br0" timeOffset="141681.3919">17175 6740 0,'0'0'0,"0"0"0,0 0 0,4-21 15,-4 21 1,4-18-16,0 1 0,0-1 16,-1-1-16,-1 2 15,-1 2-15,-1-3 0,-1 1 16,-2-1-16,-1 3 0,-3-3 15,-1 0-15,-4 4 0,-4 1 16,-2 5-16,-1 1 0,-3 3 16,-3 5-16,-3 2 15,-1 4-15,-3 4 16,-3 4-16,0 3 0,0 5 16,-2 0-16,6 1 0,2 2 0,1 2 15,-2 3-15,5-2 0,3 0 16,3 0-16,5-4 0,4 0 15,5 0-15,5 0 16,3-4-16,0-3 0,2 0 0,3-1 16,1-6-16,2 0 0,1-4 15,1-3-15,2-4 0,0 0 0,4-4 16,3-3-16,2-4 16,2 0-16,0-3 0,3 0 15,-2 0-15,0 3 0,0-6 16,-2 2-16,0-3 0,0 0 15,2 1-15,-1 1 0,-4-1 16,-3-2 0,-6 3-16,-1 4 15,-3-1-15,-2 2 0,-2 4 0,0 4 0,-2 2 16,0-2-16,-3 3 16,3-4-16,-3 4 0,0 3 0,-2 1 15,0 3-15,-3 4 0,-3 0 16,-1 0-16,0 2 0,1 2 15,-1-1-15,-1 1 16,0-1-16,-1 3 0,-2 1 16,2 0-16,1 0 0,2-3 15,1 1-15,2-4 16,-1-2-16,2-2 0,1 2 0,4-4 16,3-1-16,-1-1 0,1-1 15,-2 0-15</inkml:trace>
  <inkml:trace contextRef="#ctx0" brushRef="#br0" timeOffset="141965.1484">17327 6821 0,'0'0'0,"0"0"15,0 0-15,0 0 0,0 0 0,0 0 16,-11 30-1,11-30-15,-15 29 0,6-15 0,0-1 16,1 2-16,-1-1 0,-1-2 16,0 2-16,1 0 0,0 0 15,1-1-15,1-1 0,-1-1 0,0 0 16,1-1-16,0-2 0,1-1 16,2 0-16,1 0 0,2-4 0,1-3 15,0 0-15,2-1 16,-2 1-16,2-2 0</inkml:trace>
  <inkml:trace contextRef="#ctx0" brushRef="#br0" timeOffset="142266.1648">17609 6810 0,'0'0'0,"0"0"0,0 0 0,0 0 16,0 0-16,0 0 16,-20 27-16,20-27 0,-13 23 15,13-23-15,-16 26 0,8-12 16,1 1-16,-1-1 0,0-1 0,1 0 16,-1 1-16,1 0 15,1 0-15,-2 0 0,0-1 16,2 0-16,-1-3 0,0 1 0,1-4 15,1 0-15,1 1 0,1-2 16,-1-2-16,2 2 0,1-2 16,1-4-16,0 0 0,0 0 15,0 0-15,0 0 0</inkml:trace>
  <inkml:trace contextRef="#ctx0" brushRef="#br0" timeOffset="142639.0367">17958 6743 0,'0'0'0,"0"0"16,0 0-1,0 0-15,36-7 16,-36 7-16,36-6 0,-14 2 0,3 4 16,2-3-16,0 1 15,-1 0-15,-3-1 0,7 2 16,-2 1-16,-1 0 0,-2 0 15,-4 3-15,-3-2 16,-8-1-16,-7 0 0,-1-3 16,0 2-16,1 1 15</inkml:trace>
  <inkml:trace contextRef="#ctx0" brushRef="#br0" timeOffset="142831.2733">17945 6972 0,'0'0'0,"0"0"0,0 0 0,0 0 16,28-3-1,-28 3-15,45-4 0,-17 4 16,4-1-16,-1-1 0,-1 2 0,9-1 16,0 1-1,-6-3-15,-4 3 0,-5 0 16</inkml:trace>
  <inkml:trace contextRef="#ctx0" brushRef="#br0" timeOffset="143331.7924">19362 6540 0,'0'0'0,"0"0"0,0 0 16,0 0-16,0 0 0,-14 19 0,14-19 15,-10 21-15,10-21 0,-11 25 16,5-11-16,1 1 0,0 1 0,0 2 15,-1 1-15,1 1 16,-1-2-16,-1 4 0,-1 0 16,1-1-16,1-1 0,-1-2 15,1-2-15,1 1 0,1-2 16,-1-2-16,1-1 0,0-1 0,2-1 16,0-2-16,1 2 0,1-6 15,1 3-15,-1-4 0,0 1 16,0 0-16</inkml:trace>
  <inkml:trace contextRef="#ctx0" brushRef="#br0" timeOffset="143581.3108">19909 6907 0,'0'0'0,"0"0"0,0 0 15,0 0-15,0 0 0,0 0 16,0 0-16,0 0 0,-1 23 0,1-23 16,0 0-16,-11 24 15,11-24-15,-19 15 0,6-5 16,0-2-16,-1 2 0,0-2 16,-1 2-16,1-3 15,3-3-15,1 0 0,2-1 16,0 1-16</inkml:trace>
  <inkml:trace contextRef="#ctx0" brushRef="#br0" timeOffset="144098.0809">21037 6522 0,'0'0'0,"0"0"0,0 0 15,0 0-15,0 0 0,0 0 16,0 0-16,27-7 15,-27 7-15,32 1 0,-32-1 0,35 3 16,-14 0-16,1-2 16,2 5-16,-1 1 15,-1 1-15,-2 2 0,-3-2 16,-3 2-16,-3 1 0,-1 3 16,-3 1-16,-5-4 0,-3 2 0,-7-2 15,-6 4-15,-1-5 0,1 1 16,-5 0-16,-3 0 15,-1-1-15,0 0 0,-1 2 0,2-1 16,3-1-16,3-2 0,2 2 16,2 0-16,2-3 0,1-2 15,4 0-15,0-3 0,3 3 16,2-3-16,2 1 0,3 1 16,2-1-16,4 1 0,7 0 15,6-1-15,3-3 0,0 3 16,3-2-16,2-1 0,0 0 15,-7 0-15,-4 0 0</inkml:trace>
  <inkml:trace contextRef="#ctx0" brushRef="#br0" timeOffset="144300.4885">21913 6833 0,'0'0'0,"0"0"0,0 0 16,0 0 0,0 0-16,0 0 15,0 0-15,1 25 0,-1-25 16,0 0-16,-9 25 16,9-25-16</inkml:trace>
  <inkml:trace contextRef="#ctx0" brushRef="#br0" timeOffset="144848.6583">22986 6366 0,'0'0'0,"0"0"15,0 0-15,0 0 0,31 3 0,-31-3 16,30 10 0,-13-6-16,-2 3 0,0 4 0,-1 3 15,-2 0-15,-2 1 0,-1 3 16,-4-1-16,-2 1 0,-3-1 16,-5 1-16,-2-3 15,-4 3-15,-3-3 0,0-1 16,-3 3-16,2-2 0,0-4 15,0 0 1,2 2-16,3-5 0,1-1 16,1-3-16,3 2 0,1-2 0,0-3 15,4-1-15,4 3 16,1-3-16,2 2 0,3-1 16,3-1-16,2 0 15,2 4-15,0-2 16,1 2-16,3 3 0,-2 1 15,-3 0-15,-2 2 0,-4-3 0,-4 4 16,-3 0-16,-1 0 0,-4 2 16,-1-1-16,-3 1 0,-3-1 0,-3 2 15,-5 0-15,0 0 0,0 0 16,0-2-16,1 2 0,-1-1 16,1-2-16,-2 1 15,1 2-15,8-7 0,1-1 16,5-5-16,3-1 0,0 0 15,0 0-15,0 0 0</inkml:trace>
  <inkml:trace contextRef="#ctx0" brushRef="#br0" timeOffset="145018.2195">23727 6833 0,'0'0'0,"0"0"16,0 0-16,0 0 0,0 0 0,0 0 15,0 0-15,0 0 0,0 0 16,7 25-16,-7-25 16,0 0-16,7 22 0,-7-22 0,0 0 15,0 0-15,0 0 0,18 10 16</inkml:trace>
  <inkml:trace contextRef="#ctx0" brushRef="#br0" timeOffset="145435.2654">24934 6382 0,'0'0'0,"0"0"16,0 0-16,0 0 0,0 0 0,0 0 15,0 0-15,-16 19 16,16-19-16,-27 18 0,27-18 0,-34 24 16,15-12-16,-2 2 0,-1 0 15,1 0-15,1-3 0,-3 7 16,3-3-16,3-1 0,3 0 16,1-1-16,5-1 0,1-1 15,1-4-15,5 3 0,5-3 0,4 1 16,5-1-16,5-1 15,7-1-15,0-2 0,0 1 0,3-1 16,1 0-16,7-2 16,0 2-16,0-2 0,-2 1 15,-2-2-15,-2-2 0,-5 1 16,-3-2-16,-4 2 0,-4-1 16,-3-2-16,-2 1 0,-3 1 15,0 0-15,-2 1 0</inkml:trace>
  <inkml:trace contextRef="#ctx0" brushRef="#br0" timeOffset="145698.3022">24976 6533 0,'0'0'15,"0"0"-15,0 0 0,0 0 0,0 0 16,0 0-16,-4 28 0,4-28 15,-8 22-15,8-22 0,-12 32 16,4-17-16,0 2 0,0 0 16,-2-1-16,-2 2 15,-2 2-15,2-2 16,1 0-16,-2 3 0,1-2 16,2-1-16,2-2 0,3-5 0,2-3 15,1-1-15,0-3 0,1 0 16</inkml:trace>
  <inkml:trace contextRef="#ctx0" brushRef="#br0" timeOffset="145891.0195">25483 6829 0,'0'0'15,"0"0"-15,0 0 0,0 0 16,0 0-16,0 0 0,0 0 15,11 22-15,-11-22 0,0 0 0,7 27 16,-7-27 0,2 19-16,0-11 0,2 2 15,-2-2-15,0-1 16,0 0-16</inkml:trace>
  <inkml:trace contextRef="#ctx0" brushRef="#br0" timeOffset="146331.9191">26915 6258 0,'0'0'15,"0"0"-15,0 0 16,0 0-16,0 0 0,0 0 0,0 0 16,-13 22-16,13-22 0,0 0 15,-10 28-15,10-28 0,-7 24 16,7-24-16,-9 29 16,5-11-16,-1 3 0,1-2 15,1 5-15,0-3 0,1 2 16,1-1-16,0 2 0,0 2 15,1 1-15,-1-6 0,0-2 0,0-1 16,0-3-16,-2-1 0,1 0 16,-1 0-1,-2-1-15,-1-1 0,-2 2 16,0-7-16,0 0 0,-1-6 16,-2-1-16,-3 0 0,-1-1 15,-8-6-15,-4 0 0,3-3 0,2-1 16,3 3-16,4 1 0,2 0 15</inkml:trace>
  <inkml:trace contextRef="#ctx0" brushRef="#br0" timeOffset="146515.6832">26956 6397 0,'0'0'0,"0"0"0,0 0 16,30-4-16,-17 1 0,4 3 15,5 3-15,7-1 0,0 4 16,0 1-16,2 0 0,-2-3 16,-1 0-16,-5-1 15,-3 0-15,-4-2 0</inkml:trace>
  <inkml:trace contextRef="#ctx0" brushRef="#br0" timeOffset="146706.2007">27532 6758 0,'0'0'0,"0"0"15,0 0-15,0 0 0,0 0 16,0 0-16,0 0 0,0 0 16,4 25-1,-4-25-15,0 0 0,5 25 16,-5-25-16,0 0 0</inkml:trace>
  <inkml:trace contextRef="#ctx0" brushRef="#br0" timeOffset="147298.4408">29051 6151 0,'0'0'0,"0"0"0,0 0 16,0 0-16,0 0 0,-33 4 15,33-4-15,-33 17 0,13-6 16,-1 1-16,-1 4 16,-2 0-16,-3 4 0,-6 6 0,2 1 15,1-1-15,1-2 0,-6 5 16,3 1-16,6 0 0,5-1 16,3-3-16,5-1 0,3 0 15,4 2-15,3-5 0,4-3 16,5-1-16,5-1 15,1-3-15,1-3 0,5 0 16,3-3-16,-1 2 0,-1-6 16,0-2-16,1-4 0,-2 1 15,-2-2-15,0-2 0,-1 0 16,-1 4-16,-2-2 0,-4-4 16,-1 0-1,-6-1-15,-2-6 16,-2 3-16,-1 3 0,-5-2 0,-6 0 15,0 2-15,-2-2 0,0 3 16,-2 0-16,0 0 16,0 3-16,1-1 0,0 2 0,-1 0 15,4 0-15,4 2 0,2-2 16,1 3 0</inkml:trace>
  <inkml:trace contextRef="#ctx0" brushRef="#br0" timeOffset="148059.9925">30460 6230 0,'0'0'0,"0"0"16,0 0-16,34 7 0,-34-7 0,37 7 16,-15-4-16,1 2 15,0 1-15,7 4 0,0-3 0,-2 1 16,0 2-16,-1-1 0,2 1 16,2 0-16,-6 0 0,-2-5 15,0 1-15,-6-1 0,-2 1 16,-1-1-16,-1 1 0,-3-3 15,0 1-15,-2-3 0,-2-1 16,0 3-16,-1 0 0,-2-2 0,-3 2 16,-3 0-16,0-1 0,-1 0 15,-2 2-15,-1-1 0,0 0 16,-3 1-16,-3-1 0,-1 1 16,0 0-16,-1 0 0,-2 3 15,-4 1-15,1 2 0,-2 0 16,-3 2-16,1 2 0,0 3 15,0 1-15,-2 0 0,-6 7 16,0 0-16,0 1 0,0 2 16,2-3-16,1-1 0,-2 2 15,-1-1-15,-2 11 16,3 3-16,5-11 0,4-3 0,-1 0 16,-2 3-16,2-2 15,1 2-15,3-2 16,3 2-1,3-4-15,2-2 16,2-5-16,2-5 0,3-3 16,1-2-1,0-2-15,2-1 0,0 0 0,1-4 0,-2 3 0,2-3 16,0 4-16,3-4 0,1 3 16,-1-3-16,-1 0 15</inkml:trace>
  <inkml:trace contextRef="#ctx0" brushRef="#br0" timeOffset="148228.8693">30756 7051 0,'0'0'15,"0"0"-15,0 0 0,0 0 0,0 0 16,0 0-1,0 0-15,0 0 16</inkml:trace>
  <inkml:trace contextRef="#ctx0" brushRef="#br0" timeOffset="154331.6032">16991 8222 0,'0'0'0,"0"0"15,0 0-15,9-28 0,-6 16 0,1-1 16,-1-1 0,0 0-16,-1-2 0,-1 0 0,-2-2 15,1 2-15,1 1 0,-2-3 16,-1 1-16,-2 2 0,-2 1 0,-1 3 16,-3 5-16,-3-1 0,-1 1 15,-2 3-15,-3 1 16,0 2-16,1 1 0,-2 5 15,-4 4-15,0 3 0,0 2 16,0 1-16,0 0 0,-3 8 16,-1 2-16,4 0 0,3-3 15,1 5-15,1 1 0,4 3 16,3-1 0,4 0-16,3 0 15,4-5-15,2-2 0,2-8 0,1-2 16,2-2-16,2 0 0,2-4 15,3-1-15,4-7 16,5-5-16,5-6 16,3-3-16,-2 1 15,-1 1-15,-3 1 0,-2-2 16,-1 0-16,-1-2 0,-1 1 0,-2 0 16,-1 1-16,-2 1 15,-1 0-15,1-2 0,-3 2 0,-4 1 16,1 1-16,0 1 0,-3 1 31,0 3-31,-2 0 0,0 4 16,0 1-16,-3 0 0,1 7 15,-2-1-15,-2 1 0,-1-2 0,-2 3 16,0 2-16,-1 3 16,-1 1-16,1 2 0,-2 1 15,1-1-15,2 1 0,0 0 16,1 0-16,0 0 0,1 3 15,0-3-15,2-2 0,2 3 16,2-1-16,1-4 0,0-3 0,0 0 16,2-1-16,-1-2 15,2 1-15,1-5 0,3-1 16,0 0-16,0 0 0,-1 0 16,0-2-16,1 1 0,0-1 0,-2 0 15,1-3-15,-3 2 0,-1 0 16,0 0-16</inkml:trace>
  <inkml:trace contextRef="#ctx0" brushRef="#br0" timeOffset="154731.7058">17288 8406 0,'0'0'16,"0"0"-16,0 0 16,0 0-16,-19 28 0,19-28 15,-10 24-15,10-24 0,-10 21 16,5-10-16,0 1 0,1 1 0,-1 1 15,1 0-15,-2 0 0,2 0 16,0 0-16,0-1 0,1-2 16,0 0-16,1-1 0,-1-2 15,1 1-15,0-3 0,0 1 16,1-2-16,0 0 0,-1-1 16,1 0-16,0-1 0,0 0 15,1-3-15,-1 4 16,1-4-16,0 0 0,2-4 0,2 3 15,-1-1-15,0 0 0,-1 1 16</inkml:trace>
  <inkml:trace contextRef="#ctx0" brushRef="#br0" timeOffset="156065.2164">17734 8298 0,'0'0'15,"0"0"-15,0 0 0,25-1 0,-25 1 16,27-5-16,-6 3 15,6 0-15,5 2 16,3-1-16,5 1 16,7 0-16,-2 0 15,-3 1-15,-3 1 0,0 0 0,-7 1 16,-7 0-16,-7 0 16,-3-1-16,-3 0 0,-2 0 0</inkml:trace>
  <inkml:trace contextRef="#ctx0" brushRef="#br0" timeOffset="156232.0306">17733 8563 0,'0'0'0,"0"0"32,0 0-32,54-3 15,-12 2-15,3 0 16,5 0-16,4 1 15,6 1-15,5 0 0,-10 0 16,-9-1-16</inkml:trace>
  <inkml:trace contextRef="#ctx0" brushRef="#br0" timeOffset="161987.787">7180 14285 0,'0'0'16,"0"0"-16,0 0 0,0 0 15,0 0-15,0 0 0,0 0 16,0 0-16,0 0 0,0 0 0,0 0 15,0 0-15,0 0 16,0 0-16,0 0 0,0 0 0</inkml:trace>
  <inkml:trace contextRef="#ctx0" brushRef="#br0" timeOffset="162206.0954">7010 14441 0,'0'0'0,"0"0"0,0 0 16,0 0-16,0 0 0,0 0 15,0 0-15,0 0 0,0 0 16,1-22-16,-1 22 0,0 0 15</inkml:trace>
  <inkml:trace contextRef="#ctx0" brushRef="#br0" timeOffset="162432.2729">6414 13924 0,'0'0'0,"0"0"16,-6-13-16,3 3 0,-4-1 15,-3-4-15,-4-2 0,2 2 16,1 2-16,2 2 0</inkml:trace>
  <inkml:trace contextRef="#ctx0" brushRef="#br0" timeOffset="165431.6693">21539 6195 0,'0'0'0,"0"0"0,0 0 16,0 0-16,0 0 0,-13-22 16,13 22-16,-22-12 15,22 12-15,-34-10 0,9 10 16,-5 0-16,-4 3 0,0 1 15,1 0-15,-16 10 16,-2 0-16,-2 8 0,-1 6 16,-6 4-16,6-3 0,-3 7 15,5-1-15,8-2 0,5-2 0,-3 8 16,3 5-16,7-5 16,4-3-16,7 2 0,4 2 15,5-7-15,4-1 0,3 2 16,5 3-16,2-4 0,4 1 0,8-1 15,7 1-15,0-4 16,0-1-16,5 0 0,6 2 16,0-7-16,2-4 0,3 4 15,1-4-15,-3-4 0,1-5 0,6 3 16,-1-3-16,1-6 0,0-1 16,1-3-16,1-4 15,-6 0-15,-2-3 0,0-3 0,2 0 16,-3-3-16,-1 1 0,0-5 15,0-7-15,-5 5 0,1 0 16,2-4-16,-1-2 0,-8 2 16,-3 4-16,2-10 0,-1-1 15,-2 4-15,0-1 0,0-2 16,-2-1-16,-3 1 0,-1 0 16,-2 0-16,-1-1 15,-3-4-15,-2-2 0,-1 3 0,-3 4 16,-3-1-16,-3 0 15,0 4-15,-2 3 0,-5-2 0,-6 1 16,1 0-16,-1 1 0,-4 0 16,-5 0-16,3 5 0,-1 3 15,-13-3-15,-5 5 0,9 1 16,0 0-16,-12 4 0,-5 0 16,13 4-16,10-1 0,7 2 15</inkml:trace>
  <inkml:trace contextRef="#ctx0" brushRef="#br0" timeOffset="170048.5111">20731 8268 0,'0'0'16,"0"0"-16,0 0 15,0 0-15,0 0 0,0 0 16,-3 27-16,3-27 0,-6 30 16,1-10-16,1 5 15,-2-2-15,1 0 0,-1-1 0,1-1 16,-3 6-16,0-1 0,1-1 15,-1 1-15,1-3 0,2 0 16,-1-4-16,1 1 16,0-2-16,1-1 0,1 1 0,-1-1 15,1-2-15,1-3 0,1-2 16,1-2-16,1-4 0,1-3 0,0 0 16,0 0-16,-2-1 0</inkml:trace>
  <inkml:trace contextRef="#ctx0" brushRef="#br0" timeOffset="170548.5255">20937 8403 0,'0'0'0,"0"0"15,0 0-15,0 0 0,0 0 0,0 0 16,21-8-16,-21 8 15,33 5 1,-11 1-16,3 3 0,-2-1 16,-2-1-16,-2 1 0,-2 0 0,1 3 15,-2 0-15,-3 1 0,-2 0 16,-2 1-16,-3-3 0,-2 1 16,-2 0-16,-4 0 0,-5 1 15,-5 0-15,-4-1 0,-2 1 16,0-1-16,-5 2 0,-4-2 15,1-1-15,2 0 0,-4 0 16,3-3-16,2 4 16,1 0-16,3 1 0,4-1 15,2-1-15,5-1 0,1 0 16,3 1-16,4-2 0,3 0 16,2 0-16,1-2 0,6 1 15,5 0-15,2 0 0,3-3 16,1 1-16,-1 1 0,1-2 15,0-1-15,6 1 16,0 1-16,-3-2 0,-5 1 0,-4-1 16,-2-2-16,-4-1 0,-3-2 15,-2 1 1,-2-1-16,1 1 16</inkml:trace>
  <inkml:trace contextRef="#ctx0" brushRef="#br0" timeOffset="171265.5855">20567 9098 0,'0'0'0,"0"0"0,0 0 15,26 8-15,-26-8 0,39 9 16,-10-5-16,3-1 15,2 1-15,3-2 0,1 1 16,11-1-16,-2 0 0,6 0 0,-4 0 16,6-2-16,-2-2 15,-5-4-15,-4-1 0,-1-4 16,0-3-16,-5 1 0,-4-1 0,-1-4 16,0-3-16,-4 0 15,-4-3-15,6-11 16,1-5-16,-7-3 15,0-8-15,-8 2 0,-3 5 16,-6-8-16,-4 1 0,-4 5 0,-3 5 16,-6-7-16,-5 4 0,-1 1 15,-3 2-15,-6 0 16,-5-1-16,3 6 0,2 5 0,-7-3 16,-6 0-16,1 5 0,0 4 15,-3 1-15,-2 1 0,-3 3 16,-1 1-16,-7 4 0,-4 1 15,3 2-15,2 1 0,-3 5 16,-3 4-16,-6 4 16,-3 4-16,11 3 0,6-1 0,-22 14 15,6 2-15,8-1 16,6-2-16,4 12 0,2 5 16,7 0-16,5-1 0,3 1 15,2 1-15,6-2 0,4-1 16,7 1-16,5 3 0,2-1 15,2-1-15,4 2 0,1 0 16,2-16-16,0 2 0,7 3 16,4 2-16,-1-4 0,3 1 0,2-1 15,3 0-15,-4-1 16,-4-3-16,6 1 0,6 1 0,0-1 16,2-1-16,-1 1 0,1 2 15,-2-4-15,-3-3 0,2-1 16,2 0-16,2 2 15,3-1-15,0-2 16,4 0-16,2-5 0,1-5 16,-11-3-16,-7-4 0,-5 1 15,-5-1-15,-2 0 0</inkml:trace>
  <inkml:trace contextRef="#ctx0" brushRef="#br0" timeOffset="171423.0742">21307 9031 0,'0'0'0,"0"0"0,0 0 16,0 0-16,0 0 0,0 0 0,0 0 16,0 0-16</inkml:trace>
  <inkml:trace contextRef="#ctx0" brushRef="#br0" timeOffset="192132.1725">16059 4096 0,'0'0'0,"0"0"0,0 0 16,0 0-16,0 0 0,0 0 15,0 0-15,0 0 0,0 0 0,0 0 16,0 0-16,0 0 16,-27 15-16,27-15 0,-22 21 15,22-21-15,-25 20 0,13-9 0,-1 1 16,0 1-16,-2 1 0,-1-1 15,-3 2-15,0-2 16,2 1-16,-4 3 0,2-3 0,3-1 16,1 0-16,2-2 0,2-3 15,1 1-15,1-1 0,1-1 16,2 1-16,0-2 0,1-2 0,2 0 16,0 1-16,1-1 15,1 0-15,1-1 0,1 2 0,1-2 16,2 0-16,2-1 15,5 2-15,0-2 0,1 1 0,2-3 16,1 1 0,4 0-16,2 1 0,-1-2 15,-2 1-15,7-1 0,-2 1 16,-2 0-16,-1 1 0,-1 1 0,2-1 16,-1 1-16,-2 0 0,0 0 15,-1-1-15,-1 0 0,-2 1 0,-1 0 16,-1-1-16,-2-1 0,-1 2 15,-1-2-15,-3-1 16,1 1-16,-2-1 0,0 0 0,-1-2 16,-1-1-16,0 1 0,0-2 15,1-1-15,-1-1 0,-1 0 16,0-1-16,0-2 0,-1 0 16,0 0-16,0 0 0,0-1 15,-1 0-15,0 1 0,0-2 16,0-1-16,-1 1 0,-1-1 0,1 1 15,0 0-15,-1 1 16,-1-2-16,0 0 0,0-1 16,-1 2-16,2-1 0,-2 0 15,1 1-15,0-1 0,-1 1 16,1 0-16,-1 2 16,1 0-16,1 0 0,-2 2 0,1 2 15,-2 0-15,1 2 0,-1 0 16,0 0-16,0 1 0,0 1 15,-3 3-15,-1 2 0,0 0 0,1 1 16,-2 1-16,-1 2 16,-1 1-16,-1 1 0,1-1 0,0 2 15,-5 3-15,2-1 16,-3 2-16,0-1 0,-1 2 0,1-2 16,0 1-16,2-2 0,2 1 15,2-1-15,-1 0 16,2 2-16,1-2 15,1 1-15,3-3 0,-1 0 0,2-3 16,2-1-16,1 0 0,0 0 16,2 0-16,1 0 0,1-2 15,2-2-15,0 0 0,1 0 16,3 0-16,2 0 0,3 0 16,2 1-16,1 0 0,-1-1 0,6-1 15,1 1 1,5 0-16,5-1 15,-3 0-15,-3 1 0,1-2 0,1 1 16,-2-1-16,0 1 0,2-2 16,-2 1-16,-2-1 0,-4 1 15,-4-1-15,-2-1 0,-2 0 0,0 0 16,-2 0-16,-1 0 16,-1 0-16,0 0 0,-2 0 0,0 1 15,-1-3-15,1 1 0,-2 0 16,-1-1-16,0 0 0,1 0 0,-2-2 15,0-1-15,-1-1 16,0 0-16,-2-1 0,-3 0 16,1 1-16,0 0 0,1 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2T02:47:38.8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18470 3085 0,'0'0'0,"0"0"0,0 0 16,24 0-16,-24 0 0,35 1 15,-16-2-15,3 1 0,4 0 16,-1-2-16,0 0 0,13 1 16,3 0-16,1 0 0,1-1 0,14 0 15,2 0-15,1 0 16,1-1 0,25 1-16,20 0 15,13-1-15,-7-1 0,-2-1 0,-17 0 0,27-2 16,3-1-16,-19 3 0,-10 3 15,-1 2-15,0 2 0,-10-5 16,-8-4-16,7 1 16,3 2-16,-13 0 0,-8 1 0,-2 1 15,-1 1-15,-2-1 0,0 0 16,0 4-16,2 1 0,-16-1 16,-9-2-16,-3-4 0,-1-3 15,-2 2-15,1 3 0,-3-1 16,-3-1-16,-5 2 0,-4 2 0,-4-5 15,-3-2-15,-2 2 16,-1-1-16,-3 6 0,1 0 16,-4 0-16,2-2 0,-2 2 0,-3-1 15,1 4-15,0 3 16,-4-1-16,-1 5 0,1-6 16,2 0-1,0-1-15</inkml:trace>
  <inkml:trace contextRef="#ctx0" brushRef="#br0" timeOffset="6115.8504">2961 6177 0,'0'0'0,"0"0"15,0 0-15,0 0 0,0 0 16,30 0-16,-30 0 0,29 2 16,-29-2-16,39 0 15,-13 1-15,6-1 0,4 3 16,-2-3-16,-2 0 0,10-3 15,1 2-15,-4-1 0,-1 1 0,5 1 16,-7-3-16,1 2 16,-5-1-16,-1 1 0,-2 0 15,-4-1-15,-6 1 16,-3-2-16,-7 0 16,-6 3-16,-6 3 0,-1 0 0,2-3 15,2 0-15</inkml:trace>
  <inkml:trace contextRef="#ctx0" brushRef="#br0" timeOffset="6368.9133">3348 6275 0,'0'0'16,"0"0"-16,0 0 0,0 0 0,0 0 16,0 0-16,-22 15 0,22-15 15,-11 18-15,11-18 0,-15 24 16,10-9-16,-4 0 0,1 2 15,0 1-15,-2 0 0,-1-4 0,-4 11 16,1 1-16,0-2 16,-1-2-16,2 3 0,-2-3 15,1-1-15,4-3 0,-1 0 16,4-2-16,-2-4 0,2-1 0,4 0 16,0-4-16,-1 2 0,2-4 15,1-1-15,-2 2 0,3-3 16</inkml:trace>
  <inkml:trace contextRef="#ctx0" brushRef="#br0" timeOffset="6633.5789">3557 6469 0,'0'0'0,"0"0"0,0 0 15,0 0-15,0 0 0,-5 28 16,5-28-16,-8 25 0,8-25 16,-14 25-16,7-14 0,-1 2 15,0-1-15,1-1 0,0-1 16,0 1-16,0 0 16,3-4-16,0 0 0,1 0 0,0-3 15,2-1-15,1-3 0,-3 3 16,3-3-16,0 1 0</inkml:trace>
  <inkml:trace contextRef="#ctx0" brushRef="#br0" timeOffset="6835.7472">3852 6451 0,'0'0'16,"0"0"-16,0 0 0,36-11 0,-19 10 15,5-2-15,1 0 0,10-1 16,3 0-16,1 1 0,-1 0 15,-2 0-15,1 2 0,2-2 16,2 2-16,-8-1 0,-3 1 0,-2 1 16,-3-4-16,-2 1 0,-5-1 15,0 1-15,-1 3 16,-2-1-16,-4-2 0,1 3 0</inkml:trace>
  <inkml:trace contextRef="#ctx0" brushRef="#br0" timeOffset="7068.0608">4171 6294 0,'0'0'0,"0"0"15,0 0-15,0 0 0,0 0 16,-21 28-16,21-28 15,-15 30-15,6-13 0,3 1 0,-3 0 16,2 3-16,1 0 0,-1 8 16,2 0-16,0-2 0,2-4 15,1-2-15,-2-4 0,2-2 16</inkml:trace>
  <inkml:trace contextRef="#ctx0" brushRef="#br0" timeOffset="7733.2726">4835 6383 0,'0'0'0,"0"0"16,0 0-16,12-21 15,-12 21-15,8-26 0,-3 9 0,-2 2 16,-1-2-16,-1 2 15,2 1-15,-6 0 0,0-1 0,-2 1 16,-2 3-16,-1 4 16,-6 4-16,-3-3 0,1 5 0,-3 1 15,-2 3-15,1 2 0,0 1 16,-2 5-16,-1 2 0,2 2 16,2-1-16,-1 11 0,3-2 15,-1 1-15,4-2 0,2 2 16,2-2-1,7 3-15,0 0 0,3-4 0,3-2 16,1-5-16,4 0 16,-1-3-16,2 0 0,2-2 0,7-5 15,-1-3-15,1 2 0,3-4 16,-1-5 0,3 2-16,4-3 0,-2-4 0,0 1 15,-6-1-15,-2 0 0,-2-2 16,-2 1-16,0 1 0,-5-3 15,2 3-15,0-2 0,-2 4 16,0-1-16,-5 6 16,0-1-16,1 3 15,-2-2-15,-1 1 16,-1 0-16,-2 4 0,-3 1 16,2 2-16,0 3 0,-4 0 15,1 3-15,0-1 0,-1 2 0,-4 2 16,1 2-16,-2 2 0,1 4 15,-1-2-15,3 2 0,-1-3 16,0-3-16,0 2 0,2 0 16,1-2-16,-2 0 0,4-1 0,0-3 15,0-1-15,1 1 0,3-3 16,-1 2-16,2-7 0,0-3 16,2 4-16,-2-4 0,4 3 15</inkml:trace>
  <inkml:trace contextRef="#ctx0" brushRef="#br0" timeOffset="7966.9188">5128 6515 0,'0'0'0,"0"0"0,0 0 15,0 0-15,0 0 0,-14 21 16,14-21-16,-14 22 0,14-22 15,-15 24-15,8-12 0,0 2 16,2 0-16,1-3 0,-2 0 16,2 0-16,-1-2 0,2-1 15,2-1-15,-3-3 16,4-1-16,0-3 0,-3 3 0,3-3 16</inkml:trace>
  <inkml:trace contextRef="#ctx0" brushRef="#br0" timeOffset="8167.1808">5519 6312 0,'0'0'0,"0"0"0,0 0 16,32-11-16,-15 7 0,3 1 15,3 0-15,0 2 0,1-2 0,5 3 16,-1-3-16,-2 2 0,-4 2 15,-3 1-15,-3-1 0,-4 2 16,-2-3-16,-3 0 0,-1 0 16,0 1-16</inkml:trace>
  <inkml:trace contextRef="#ctx0" brushRef="#br0" timeOffset="8352.4654">5488 6447 0,'0'0'0,"0"0"0,0 0 15,0 0-15,0 0 0,0 0 16,33 4-16,-33-4 0,33 0 16,-33 0-16,46 0 15,-19-4-15,5 1 16,-2-1-16,-2-2 0,7-1 0,-1-1 16,-5 4-16,-5-3 0,-2 3 15</inkml:trace>
  <inkml:trace contextRef="#ctx0" brushRef="#br0" timeOffset="9216.3676">6272 6218 0,'0'0'0,"0"0"16,0 0-16,0 0 0,0 0 0,-6 25 15,6-25-15,-12 22 0,12-22 16,-14 29-16,4-14 0,2 2 16,-1 1-16,0 0 0,1-1 15,-2-2-15,0 3 0,-2-1 16,1-1-16,1-3 0,3 1 16,0-4-16,2-2 15,1-4-15,0 3 16,2-4-16,0-2 0,2-1 0,3-4 15,0-3-15,3 0 0,0 0 16,2-1-16,3-3 0,-1-3 16,3 1-16,1 1 0,5-5 15,0 2-15,-3 1 0,1 0 16,-1 0-16,2 3 0,-2 0 16,0 4-16,0-3 0,-1 2 0,0 0 15,0 1-15,-1 1 16,-1 5-16,-2 1 0,0 2 0,-2 3 15,-2-1-15,-1 3 0,0 4 16,-3-1-16,-1-1 0,0 4 16,-2 1-16,-4 0 15,0-2-15,-3 2 0,-2 0 16,2 0-16,0-3 0,-2 0 0,2-4 16,1 0-16,-1 0 15,4-3-15,1 0 0,1-1 16,1-3-16,0 0 15,3 0-15,4-4 0,3-4 16,0-1-16,1 1 0,1-2 16,1-1-16,5-4 0,0-1 0,1 1 15,1 0-15,-1 1 16,-2-1-16,1-2 16,1 0-1,1 5-15,-1 1 0,0 1 16,-3 3-16,-1 0 0,-2 3 0,-2 0 15,0 4-15,-3 4 0,1 0 0,-3 6 16,0 1-16,-3 3 0,-2 0 16,1 4-16,-2 0 15,-3 0-15,-3 1 0,-1 1 16,-1 2-16,2-4 0,-1-1 0,2 1 16,-1-3-16,1 0 15,1-1-15,-2 0 0,0-1 16,1-1-16,0-2 0,2 1 0,-2-4 15,2 1-15,1-2 0,0-2 16,0 0-16,0 0 0,2-1 16,-2 0-16,2 0 0,0-3 0,0 0 15,0-6-15,0-1 16,0-1-16,0 1 0,0 3 0</inkml:trace>
  <inkml:trace contextRef="#ctx0" brushRef="#br0" timeOffset="10250.0048">3920 7702 0,'0'0'0,"0"0"32,0 0-32,10-30 15,-2 11-15,0-1 0,1-1 0,-3-1 16,1 4-16,-3-5 0,-1 2 0,0-1 15,-3-1-15,0 5 16,-4 2-16,-1 0 0,-3 3 16,-3 3-16,-2 4 15,-3 1-15,0 1 0,-3 5 16,-4 4-16,0 2 16,0 4-16,-5 8 15,-2 8-15,3 0 0,0 0 0,2 4 16,3-2-1,6 1-15,2 1 0,6-4 16,2-1-16,2-5 0,2-2 0,4-3 16,5-3-16,1-2 0,0-2 0,6-3 15,1-3-15,3-2 16,-2-1-16,3-2 0,6-4 16,-2-1-16,-1-3 0,0-3 15,-3-2-15,2-1 0,1 1 0,-3 0 16,1 1-16,-4 0 0,-1 3 15,-2-1-15,-1 0 16,-1 0-16,-1 0 0,-2 3 16,-5 2-16,2 1 0,0-2 0,-1 1 15,-2 1-15,1 1 0,0 5 16,-3 0-16,0-2 0,-2 3 16,-1 4-16,0 0 0,-1 1 15,1 4-15,-4-1 0,1 4 16,-2 1-16,-2 4 0,0 0 15,0 1-15,1 0 0,1-1 16,0-1-16,1 2 0,-2 0 16,3 0-16,-1 1 0,-2-2 15,1-1-15,1-4 0,2-3 16,0 0-16,2-3 0,0 0 16,2-1-16,1-6 0,5 1 0,-2-2 15,1 1-15,-2-1 0</inkml:trace>
  <inkml:trace contextRef="#ctx0" brushRef="#br0" timeOffset="10466.3436">4220 7623 0,'0'0'0,"0"0"0,0 0 15,0 0-15,0 0 0,0 0 16,0 0-16,-2 26 0,2-26 15,0 0-15,-7 32 16,7-32-16,-6 23 0,2-11 0,0 1 16,1-2-16,-2 0 0,3-2 15,1-2-15,1-2 0,3-1 0,-2-2 16,2 1-16,-3-1 0</inkml:trace>
  <inkml:trace contextRef="#ctx0" brushRef="#br0" timeOffset="10632.9852">4641 7477 0,'0'0'0,"0"0"0,0 0 16,29-6-16,-29 6 0,32-4 0,-11 2 16,1 0-16,-1 1 0,5-1 15,0 2-15,-7 0 0,-2 0 0,-2 1 16,-3 0-16,-1-1 15</inkml:trace>
  <inkml:trace contextRef="#ctx0" brushRef="#br0" timeOffset="10801.4925">4540 7703 0,'0'0'15,"0"0"-15,0 0 0,0 0 16,0 0-16,0 0 0,37-2 15,-37 2-15,34 0 0,-34 0 16,46-3-16,-20 3 0,2-1 0,-5 1 16,-2-2-16,-2 2 0</inkml:trace>
  <inkml:trace contextRef="#ctx0" brushRef="#br0" timeOffset="11199.839">5497 7644 0,'0'0'16,"0"0"-16,0 0 0,39-4 16,-21 4-16,5 0 0,2 0 15,15 0-15,5-3 0,-1 2 16,-1 1-16,14 1 0,5 0 16,-9-1-16,-5 0 0,12 0 15,-4 0-15,-5-1 0,-7-2 16,8 3-16,-2 2 0,-13-1 15,-4-1-15,-1 3 0,-5 2 16,-10-3-16,-2-1 0,-6 2 16,-5 0-16,-1-1 15,-1 0-15,1-1 0</inkml:trace>
  <inkml:trace contextRef="#ctx0" brushRef="#br0" timeOffset="11683.1053">5653 7843 0,'0'0'0,"0"0"0,0 0 0,0 0 16,0 0-16,31 4 0,-31-4 16,36 5-16,-15-3 0,4 0 15,1 0-15,-1-1 0,0 2 0,6 0 16,-2 2-16,-3 0 0,0 0 15,-4-2-15,-2 0 0,-4 1 16,-3-2-16,-5 1 0,-5 1 16,-4 2-16,-4-1 0,-6 2 15,-5 1-15,-2 1 0,-8 0 16,-5 1-16,-4 0 16,0 1-16,2-1 0,-8 4 0,1 0 15,-4 2-15,2-2 16,9-1-16,8-3 0,6-2 15,6-3-15,6 1 0,2 1 16,8-1-16,6 1 0,3-3 16,3-2-16,6 1 0,5 0 15,0 0-15,-1 0 0,5-1 16,2 0-16,1-2 0,-1 0 0,4-1 16,-1-1-16,-5 0 0,-5 1 15,-3-1-15,-1-1 16,-3-2-16,-6 1 0,1 0 15,-3-3-15,-5 3 0,-1-1 0,-6-3 16,-2-1-16,2 0 0,0 4 16,1-1-16</inkml:trace>
  <inkml:trace contextRef="#ctx0" brushRef="#br0" timeOffset="12582.7275">5859 7117 0,'0'0'0,"0"0"15,0 0-15,0 0 0,0 0 16,0 0-16,0 0 0,-8 29 0,8-29 15,-8 22-15,8-22 16,-11 29-16,4-14 0,-1-1 0,-4 4 16,2-2-16,0 0 0,-1-2 15,0 0-15,1-3 0,1 0 16,-1 3-16,1-3 0,3 0 16,-2-3-16,4-2 0,0-2 15,1-1-15,1 1 0,1-1 16,1-3-16,0 0 0,0 0 0,4-4 15,4-3-15,2-2 0,0-1 16,2-2-16,-1 0 0,3 0 16,-2 0-16,5-6 0,-1 0 15,1 0-15,1 3 0,-2 2 16,3-2-16,-3 5 0,-1-1 16,-3 3-16,-1 1 0,-1 2 15,-1 0-15,0 1 0,-3 1 16,1 3-16,-1 0 0,0 2 0,-4-1 15,1 6-15,0-3 0,-1 5 16,0 0-16,-2 3 16,0 1-16,-2-1 0,1 0 15,-2-1-15,1-2 0,0 2 16,0 0-16,-1-2 0,-1 2 16,1-3-16,3 0 0,-3-1 15,0-2 1,2-1-16,1-1 0,0-3 15,4-3-15,-1-3 16,4 1-16,-3-3 0,3 1 0,0-3 16,3-1-16,-1 1 0,1 1 0,2-6 15,2-1 1,-1 2-16,-2 2 0,0 1 0,1 1 16,-5 0-16,2 3 0,-1 0 15,0 0-15,-2 2 0,0-1 0,-1 6 16,2-2-16,0 0 15,-1 2-15,0 0 0,-1 0 0,1 2 16,-1 0-16,0 4 16,-1 1-16,-2 1 0,-1 2 0,-1 1 15,-1 2-15,0 0 0,-1-2 16,-1 2-16,-2 0 0,2 2 16,0-3-16,-2 6 0,1-1 15,-1-4-15,1-2 0,0 3 16,0 0-16,1-1 15,1-1-15,0-2 0,-1-2 16,2-3-16,0 0 0,-1-2 0,2 2 16,2-3-16,1-2 0,1 0 15,-2 0 1,0 0-16</inkml:trace>
  <inkml:trace contextRef="#ctx0" brushRef="#br0" timeOffset="12742.2932">6411 7280 0,'0'0'0,"0"0"0,0 0 15,0 0-15,0 0 0,0 0 16,0 0-16,0 0 0,0 0 0,-31-2 16,31 2-16,0 0 15</inkml:trace>
  <inkml:trace contextRef="#ctx0" brushRef="#br0" timeOffset="14933.219">3048 8888 0,'0'0'0,"0"0"16,0 0-16,0 0 0,10-19 0,-10 19 15,3-17-15,-1 8 16,2-1-16,-3-3 0,2-1 16,-1 1-16,-1 0 0,-1 0 15,0 1-15,0 2 0,-1 0 0,-2 1 16,-3 0-16,0 2 0,-4 3 16,-4 1-16,-1 1 0,1 2 15,1 0-15,-7 6 0,-4 4 16,0 1-16,-3 2 0,-4 5 15,-2 6 1,-1 2-16,-2 5 0,0 0 16,4-6-16,0 8 0,7 1 0,5-1 15,4-2-15,4-3 0,6-2 16,3-6-16,6-2 0,-2-4 16,3-3-16,3-2 0,-3 0 0,6-4 15,4-3-15,2-3 0,4-1 16,2-2-16,0 0 15,0-4-15,0-4 0,1 0 16,5-2-16,-3 1 0,-1 1 0,2-2 16,0-3-16,5-3 0,1 0 15,-7-1-15,1-1 0,-8 1 16,-1 3-16,-2 1 0,1 3 16,-3 3-16,0 1 0,0 0 15,-1 1-15,-6 4 0,3-1 0,-2 3 16,-2 0-16,-4 1 15,-1 2-15,0 0 0,-3-1 16,0 3-16,-3 0 0,2 5 0,-3 3 16,-1 0-16,2 0 0,-1 2 15,1 3-15,-1-2 0,0 0 16,-3 3-16,-1 1 0,1 3 16,2-1-16,-3 1 0,-2-1 15,4-2-15,0-2 0,-1-2 0,1-1 16,2 1-16,1 0 0,0-3 15,2-1-15,1-4 16,3-2-16,0-3 16,0 3-16,0-3 0</inkml:trace>
  <inkml:trace contextRef="#ctx0" brushRef="#br0" timeOffset="15099.6994">3235 9055 0,'0'0'0,"0"0"0,0 0 16,0 0-16,-12 22 15,12-22-15,-11 25 0,11-25 16,-10 29-16,8-15 0,-1-3 16,-1 0-16</inkml:trace>
  <inkml:trace contextRef="#ctx0" brushRef="#br0" timeOffset="15769.7386">3706 8917 0,'0'0'15,"0"0"-15,0 0 0,0 0 16,0 0-16,9-26 0,-9 26 15,3-20-15,1 10 0,-3 0 0,0-1 16,0 1-16,-1 0 0,-1 1 16,0 0-16,0 1 0,-3 0 15,-2 1-15,-4 1 16,1 0-16,-1 3 0,-1 2 0,0 2 16,-1 1-16,-1 2 0,1 3 15,-4 3-15,3-1 0,-3 0 16,-4 6-16,0 3 0,1 0 15,2 0-15,2 2 0,2 2 16,2-1-16,1 2 0,0 5 16,3-1-16,1-4 0,-1-2 0,4 0 15,0-3-15,3-3 0,3-2 16,0-4-16,4 0 0,-1-4 16,0-2-16,4-2 15,6 1-15,0-2 0,-1-3 0,2-3 16,0-2-16,3-2 0,-1-1 15,4-5-15,2-3 16,-3 1-16,-3 2 0,-1 1 0,-4 0 16,0 0-16,-2 0 0,-1 0 15,2 1-15,-4 1 0,-3 4 0,-1 0 16,-2 1-16,0 4 16,2-1-16,-2 2 0,0 0 15,-2 0-15,2 1 0,-3 2 16,0-2-16,0 2 0,-4 4 0,1 2 15,0 3 1,-3 2-16,1 3 0,0 0 16,0-2-16,-2 6 0,0 1 15,1 0-15,-1-1 0,2 0 0,-1 0 16,0-1-16,-1-1 0,1-3 16,2 0-16,1-1 0,-1-2 15,4 0-15,0 0 16,2-4-16,3-2 0,-2-1 0,1 1 15,-1-2-15</inkml:trace>
  <inkml:trace contextRef="#ctx0" brushRef="#br0" timeOffset="16100.2387">3975 9053 0,'0'0'0,"0"0"16,0 0-16,0 0 0,0 0 0,0 0 15,0 0-15,0 0 0,29 2 16,-29-2-16,14 7 0,-9-3 16,0 2-16,-3 0 0,2 2 15,-4 0-15,0 1 0,-6 1 16,0-1-16,-1 0 0,-3 1 16,1 0-16,-3 1 0,2-2 15,0 0-15,1-1 0,3 1 16,-1-3-16,1 0 0,1 0 15,1-1-15,1 0 0,0-2 0,6 1 16,0-1-16,5-1 16,3 1-16,3-3 15,7-3-15,-2 0 0,0-2 16,2 0-16,-2-2 0,3 0 0,-5 0 16,-2 2-16</inkml:trace>
  <inkml:trace contextRef="#ctx0" brushRef="#br0" timeOffset="16350.1898">4253 8959 0,'0'0'0,"0"0"15,31-3 1,-3-1-1,7 0-15,2 1 0,3 0 0,6 2 16,-5 1-16,7 1 0,-1-1 16,-5-1-16,-4 0 0,2 1 15,-5 1-15,-11 2 0,-3-2 0,-3 2 16,-2-2 0,-5 1-16</inkml:trace>
  <inkml:trace contextRef="#ctx0" brushRef="#br0" timeOffset="16568.0624">4639 8828 0,'0'0'0,"0"0"0,0 0 16,0 0-16,0 0 0,0 0 15,0 0-15,-13 24 0,13-24 0,-10 23 16,10-23-16,-16 31 15,8-14-15,0 5 0,-2 6 16,2-2-16,1 1 0,-3 6 0,1-1 16,2-1-16,5-3 0,1 1 15,0-6-15,0-4 16</inkml:trace>
  <inkml:trace contextRef="#ctx0" brushRef="#br0" timeOffset="18866.1804">5474 8985 0,'0'0'0,"0"0"0,0 0 15,0 0-15,0 0 16,8-27-16,-8 27 0,4-21 16,-2 10-16,-2 1 0,1-1 0,2-2 15,-3 1-15,-3-2 16,2 1-16,-1 0 0,-1-1 16,-2 2-16,0 1 0,-4-1 15,-2 0-15,2 5 0,-1 0 0,-1 1 16,1 0-16,-1 2 15,0 1-15,-5 3 0,-3 3 0,2 2 16,-1 3-16,-1 0 0,-1 5 16,1 0-16,1 2 0,-1 2 15,-2 3-15,1 2 0,-2 1 16,0 6-16,3 0 16,4-2-16,3-2 0,2 1 15,2 1-15,2-2 0,2-3 0,3-3 16,2-3-16,1-2 0,2-1 0,1-3 15,4 0-15,-1-3 16,3-1-16,1-2 0,4-3 16,-5-1-16,4-1 0,0-2 15,1-2-15,1-1 0,1-1 0,4-4 16,0-2-16,0-2 0,-4-1 16,0-4-16,1 1 0,-1 2 15,-3 1-15,2 0 0,-2 1 16,-2 0-16,0 2 0,-2-1 15,-3 1-15,1 2 0,-3 1 16,0 2-16,-2 0 0,-1 4 0,0 0 16,1 1-16,-3 0 15,-1 3-15,2-2 0,-2 2 16,0 0-16,-3 4 0,0 1 0,0 2 16,-1 2-16,0 0 15,0 1-15,0 2 0,-2 3 16,2 1-16,-3 2 0,2 3 15,-1-3-15,2 1 0,0 2 16,1-4-16,-4-2 0,4 0 16,1-1-16,0-1 0,1-2 0,1 1 15,0-2-15,-3-1 16,2-1-16,1-1 0,1-1 16,2-2-16,-2-2 0,1 1 15,0 0-15,-1 0 0</inkml:trace>
  <inkml:trace contextRef="#ctx0" brushRef="#br0" timeOffset="19233.3236">5635 9056 0,'0'0'0,"0"0"0,0 0 15,0 0-15,0 0 0,26-8 16,-26 8-16,23 1 0,-23-1 0,20 6 15,-9-2-15,-1 0 16,-2 0-16,0 2 0,0 1 16,-3-1-16,-2 2 0,-5 0 15,-2 1-15,-3 1 0,-2 0 0,2 0 16,-2 0-16,1-1 0,0 0 16,-2 2-16,-1-3 0,1 1 15,1 0-15,2-3 16,0-2-16,2 1 0,1 1 15,2-2-15,1 0 0,2-2 16,3 1-16,1-1 0,2 0 0,3-1 16,2 0-1,3-1-15,4-1 0,0-2 0,-1-2 16,5-3-16,-1-1 0,0-2 16,0-2-16,-5 1 0,-1 3 0,-2 1 15</inkml:trace>
  <inkml:trace contextRef="#ctx0" brushRef="#br0" timeOffset="19466.2917">6087 8888 0,'0'0'0,"0"0"15,0 0-15,27-11 0,-14 7 0,6 1 16,0 0-16,2 1 0,1 1 0,10-1 15,0 1-15,0 0 0,0 0 16,-3 1-16,-1 1 0,0 0 16,-2 0-16,-5 0 31,-5-1-31,-3 1 16</inkml:trace>
  <inkml:trace contextRef="#ctx0" brushRef="#br0" timeOffset="19633.5355">6155 9070 0,'0'0'16,"0"0"-16,0 0 0,0 0 0,38-1 15,-38 1-15,35 0 0,-13-2 16,3 1-16,1-1 0,5-1 16,5-3-16,2-1 0,-2 0 15,-1-3-15,-6 3 0,-5 0 0,-3 3 16</inkml:trace>
  <inkml:trace contextRef="#ctx0" brushRef="#br0" timeOffset="20416.2086">6820 8837 0,'0'0'0,"0"0"0,0 0 15,0 0-15,0 0 0,-1 24 16,1-24 0,-6 34-16,-1-9 15,-2 0-15,0 1 0,2-2 16,-3-3-16,-2 6 0,0-1 16,2-4-16,0-1 15,2-4-15,1-2 0,1-1 0,0-3 16,2-1-16,-2-3 0,5-1 0,-1-1 15,2-5-15,3 0 16,1-2-16,1-4 0,3 0 16,3 0-16,-2-3 0,1-1 0,3-7 15,0-2-15,-1 1 0,0 1 16,0 1-16,3 2 0,0 0 16,2 0-16,-2 0 0,0 0 15,-2 3-15,0 1 0,-2 1 16,0 1-16,-1 2 0,-1 1 0,0 1 15,1 2 1,0 4-16,-1 2 0,-1 2 16,-1 1-16,-4 3 0,0 2 15,1 0-15,-2 1 0,-3 1 16,-3 4-16,0 1 16,-1 2-1,-2-1-15,0 0 16,2-3-16,0-3 0,0-3 15,2-4-15,0 0 0,1-1 0,1-2 16,1-2-16,0-2 0,3-1 0,2-3 16,1-4-1,1-1-15,0-1 0,3-1 0,2-1 16,3-6-16,1 1 0,-1 1 16,2 1-16,-4-1 0,0 2 15,1 0-15,2 0 0,-2 2 16,-1-1-16,-1 2 0,2 1 0,-3 2 15,-1 1-15,-1 1 16,-3 1-16,1 2 0,-1 3 0,0 2 16,-1 0-16,1 2 0,-1 2 15,-1 0-15,-2 3 16,-1 0-16,1 0 0,-2 5 0,1 1 16,-2 2-16,-1 3 0,1-1 15,-3-1-15,-1 0 16,1 0-16,-2 2 0,0 2 0,-3-2 15,-1 1-15,-5-2 0,0-3 16,2-2-16,2-3 0,1-1 16</inkml:trace>
  <inkml:trace contextRef="#ctx0" brushRef="#br0" timeOffset="21366.6255">3497 10592 0,'0'0'0,"0"0"16,0 0-16,10-21 0,-9 13 16,3-8-1,3-3 1,-1-6-16,-1-3 0,-1 0 15,0 1-15,-1-5 0,0 2 16,-3 3-16,-3 2 0,0 0 0,-2 2 16,-1-2-16,-2 5 15,-1 7-15,0 1 0,-4 2 0,-3 1 16,4 7-16,1 2 0,-4 4 16,-4 4-16,-1 5 15,-2 1-15,-3 8 0,1 3 16,2 1-16,2 1 0,-5 2 0,0 6 15,2 2-15,4-1 0,4 2 16,2-2-16,4 0 0,0-4 0,4-4 16,5-3-16,4-3 15,3-1-15,2-5 0,1 0 16,0-5-16,-1 0 0,1-3 0,1 1 16,-1-7-16,-4 0 0,7-2 15,2-3-15,-1-1 0,1 0 16,-1-3-16,4-4 0,-3-3 15,2 0-15,-2-4 16,1 0-16,-3-2 0,-1 1 0,-2-2 16,0 4-16,2 1 15,0-1-15,-4 2 0,-2 1 0,-1 3 16,-2 1-16,0 3 16,-2 3-16,2 1 0,0 2 15,-2-2-15,1 3 0,-1 3 16,-2 4-16,1-3 0,-2 3 0,1 1 31,-2 6-31,0 4 0,0 3 16,0 1-16,0-1 0,0 0 0,2 1 15,-2-1-15,1 1 0,1-1 16,1 0-16,3-6 0,0-4 16,-1 0-16,1-1 0,-1-3 15</inkml:trace>
  <inkml:trace contextRef="#ctx0" brushRef="#br0" timeOffset="21682.9522">3718 10603 0,'0'0'0,"0"0"0,0 0 0,0 0 15,0 0-15,0 0 0,22 3 16,-22-3-16,0 0 0,27 10 15,-27-10-15,0 0 0,21 22 0,-21-22 16,0 0-16,4 23 0,-5-13 16,-4 0-16,-2 1 15,0 0-15,2-1 0,-2 1 0,1 3 16,0-4-16,2-2 0,0 3 16,1-4-16,0 1 0,3 1 0,0-4 15,0 2-15,3-3 16,0 0-16,7-5 0,6-2 15,3-5-15,-1-3 16,-2 1-16,-2 2 0,-2-1 16</inkml:trace>
  <inkml:trace contextRef="#ctx0" brushRef="#br0" timeOffset="21866.0899">4069 10488 0,'0'0'0,"0"0"16,0 0-16,0 0 0,0 0 16,30-7-16,-30 7 0,34-6 15,-15 5-15,5-1 16,3 1-16,-2 1 0,-1 0 0,1 0 16,-2 1-1,-5-1-15</inkml:trace>
  <inkml:trace contextRef="#ctx0" brushRef="#br0" timeOffset="22035.8775">4108 10721 0,'0'0'0,"0"0"15,0 0-15,31 3 0,-31-3 0,35 0 16,-11 0-16,1 0 0,1-3 15,2 2-15,1-2 0,3 0 0,-4 2 16,-6 1-16</inkml:trace>
  <inkml:trace contextRef="#ctx0" brushRef="#br0" timeOffset="22550.9541">4892 10625 0,'0'0'0,"0"0"15,0 0-15,32-1 16,-32 1-16,34-3 0,-10 3 16,5-1-16,4 1 15,1 1-15,1 2 0,13-3 0,0 1 16,16-1-16,0 2 0,1-2 16,0 1-16,10-1 15,-1 3-15,25 1 16,11-1-16,2 1 15,2 0-15,-5-1 0,-18 1 0,31-1 16,-18-2-16,-17 2 0,-15-3 0,-1 3 16,-1 1-1,-1-4-15,-3 3 0,-3-6 16,-3 3-16,-12 0 0,-10 0 0,4-1 16,3-2-16,-8-1 0,-5 1 0,-6 1 15,-3 2 1,-8-1-16,-3-3 0,-6-2 0,-2 2 15,-4 4-15,1-3 0,-8-5 16,-5-2-16,5 5 0,1-2 0,2 4 16</inkml:trace>
  <inkml:trace contextRef="#ctx0" brushRef="#br0" timeOffset="23435.6407">5693 10088 0,'0'0'16,"0"0"-16,0 0 0,0 0 15,0 0-15,0 0 0,-2 30 16,2-30-16,-2 24 0,2-24 0,-5 32 16,0-17-16,-2 4 0,1 1 15,-1 1-15,1 0 0,-4-2 16,-1 5-16,1-4 0,-1 0 15,0-5-15,2-2 0,1-1 16,2-2-16,0 0 0,3-3 0,1-2 16,2-5-16,0 0 15,0-4-15,2-4 0,1-1 16,3 1-16,-2-3 0,3-3 16,4-6-16,1 0 0,-1-1 15,1 3-15,0 0 0,0 0 0,1 0 16,2 1-16,-1 2 0,1 1 0,4-3 15,0 2-15,-6 4 16,-1 0-16,2 4 0,-2 0 16,-2 2-16,0 0 0,2 3 15,-2 2-15,2 2 0,-2 2 0,-2 4 16,0 2-16,-2 3 16,-1-2-16,-3 3 0,-3-3 15,-1 0-15,-2 3 0,0 0 0,1 0 16,-1-3-16,-2 0 0,2 0 15,-1-1-15,2-1 0,1-2 16,1-1-16,-3-1 0,2-2 16,1 0-16,1-3 15,1-4-15,5 0 0,0-6 16,1 2-16,2 1 0,4-2 16,0 0-16,6-5 0,0 0 0,3-2 15,3 0 1,1 1-16,-1 2 0,-2 1 15,-2 2-15,0 3 0,0-1 16,-2 5-16,-3-1 0,4 4 16,0 0-16,-5 4 0,-1-1 0,-2 2 15,-2 5-15,-2 1 16,0-1-16,-2 1 0,-3-2 16,-1 3-16,-1-1 0,2 3 15,-3 0-15,-3 2 0,0-1 16,-3-2-16,-1 1 0,-2 0 0,0 0 15,-1 1-15,0-1 16,0 3-16,-2-4 16,3 0-16,2-3 15,0-2-15</inkml:trace>
  <inkml:trace contextRef="#ctx0" brushRef="#br0" timeOffset="24051.2859">5091 10991 0,'0'0'0,"0"0"15,0 0-15,0 0 0,0 0 0,-10 26 16,10-26-16,-4 25 0,4-25 0,-11 36 16,7-15-16,-3 0 15,1-2-15,0 6 0,-1 0 16,-3 7-16,1 0 0,-4-3 0,1 2 16,-1-5-16,2-2 0,-1 2 15,1 2-15,1-3 16,0 3-16,1-9 0,2-5 15,3-4-15,1-4 0,2-3 16,1-3-16,0 0 0,0-5 0,0 1 16,1 1-16,0 1 0</inkml:trace>
  <inkml:trace contextRef="#ctx0" brushRef="#br0" timeOffset="24316.1693">5245 11164 0,'0'0'16,"0"0"-16,0 0 0,23 0 0,-23 0 15,25-1-15,-25 1 0,35-1 16,-14-1-16,1 4 0,2-1 16,0 0-16,-2 1 0,8-1 15,3 3-15,-3-1 16,-3 1-16,-4-1 0,2 1 0,-3-1 15,-3-2-15,-1 2 0,-1 1 16,-2-1-16,0 0 0,-3-3 16,-1-3-16,-2 0 0,-3-1 0,-1 0 15,1 1-15,0-1 0</inkml:trace>
  <inkml:trace contextRef="#ctx0" brushRef="#br0" timeOffset="24550.7022">5661 11035 0,'0'0'0,"0"0"0,0 0 16,0 0-16,0 0 0,-5 25 16,5-25-16,-10 27 0,10-27 0,-14 27 15,6-10-15,-3 2 16,0 5-16,0 1 0,1 4 15,-1 5 1,2-1-16,2-5 0,0-5 16,1-2-16</inkml:trace>
  <inkml:trace contextRef="#ctx0" brushRef="#br0" timeOffset="25199.8298">6164 11308 0,'0'0'0,"0"0"0,0 0 0,7-19 15,-7 19-15,5-23 0,-1 8 16,-1 2-16,0-1 0,1 0 16,-1-1-16,0-2 0,-3 2 15,0-6-15,-2 2 0,1 2 16,-2 3-16,-2 0 0,0 3 15,-1 1-15,1 2 0,-5 4 16,-3-2-16,-3 5 0,-3 2 16,1 6-16,-1 0 0,-1 7 15,-2 0-15,0 1 0,0 2 16,0 1-16,1 4 0,-1 6 16,4 0-16,3-2 0,1-1 15,6-4-15,1 1 0,2-1 16,2-3-16,2 0 15,2-2-15,4-4 0,2-1 16,3-2-16,5 0 0,-2-3 16,2-3-16,-2-2 0,-1-2 0,1-1 15,1-5-15,1 2 0,0-2 16,0-2-16,3 1 0,0-2 16,-5 2-16,3-6 0,-1 3 15,-4 1-15,-1-1 0,1 0 16,-2-3-16,-3 4 0,1 2 15,-3 1-15,2 2 0,-2-1 0,1 2 16,-2-2-16,0 4 16,-2-1-16,0 1 0,-1 2 0,0 0 15,0 0-15,-1 7 16,0 0-16,1 3 0,-3 0 16,1 1-16,1 0 0,1 1 15,-3 0-15,2 1 0,-1-1 16,0 0-16,0 3 0,-1 2 15,1-6-15,1 0 0,1-1 16,-2-2-16,1 2 0,1-2 16,1-3-16,1-3 0,0 0 15,4-4-15,-2 2 0,0-2 16,-1 2-16</inkml:trace>
  <inkml:trace contextRef="#ctx0" brushRef="#br0" timeOffset="25516.2677">6411 11344 0,'0'0'0,"0"0"16,0 0-16,0 0 15,-3 32-15,3-32 16,-6 26-16,6-26 0,-8 29 0,3-14 15,2-1-15,-3 2 16,2 0-16,0-2 0,-1 1 16,2-1-16,-3-3 0,3-1 15,0 0-15,-1-2 16,2-1-16,0 0 0,0-1 16,2-1-16,-2-1 0,1-1 15,1 1-15,0-4 0,-3 0 0,3-4 16,3-4-16,-3 0 0,0 2 15,0 0-15</inkml:trace>
  <inkml:trace contextRef="#ctx0" brushRef="#br0" timeOffset="27066.5846">4949 4548 0,'0'0'0,"0"0"16,0 0-16,0 0 0,0 0 0,0 0 16,0 0-16,0 0 0,0 0 15,0 0-15,0 0 0,16-17 16,-16 17-16,0 0 0,20-3 15,-20 3-15,0 0 0,34-2 16,-17 2-16,2 0 0,0 0 0,4 1 16,2 1-1,3-2-15,0 0 0,10-1 0,3 1 16,1 0-16,-2-1 0,14 1 16,3-1-16,-3 0 0,-4 0 0,9-1 15,0 0-15,1 1 0,0 2 16,7-1-16,0-1 0,-3 0 15,-3 0-15,-1-1 0,3 2 16,4 0-16,-1 1 0,-1 3 16,0 1-16,-8-4 0,-4-3 15,1-1-15,1 3 0,-6 0 16,-6 0-16,10 5 0,3 1 16,-15-3-16,-3-2 0,17 2 15,-7 1-15,-22-3 0,1-2 0,0 0 16,2-1-16,-3 4 0,-1 2 15,-3-3-15,-2-1 16,-6 0-16,-4-1 0,-1 3 0,-3 1 16,-2 1-16,-2-1 0,-1 0 15,-1-3-15,1 3 0</inkml:trace>
  <inkml:trace contextRef="#ctx0" brushRef="#br0" timeOffset="31899.8204">5381 4912 0,'0'0'0,"0"0"0,0 0 16,0 0-16,0 0 0,0 0 0,-6 30 15,6-30-15,0 0 0,-2 37 16,2-37-16,-2 38 0,0-19 0,1 2 15,-2 0-15,0 1 16,-1 0-16,-1 3 0,-2-2 16,0-3-16,1-3 0,0 0 15,3-2-15,0-3 0,-1-1 16,1-2-16,0-3 0,-1-1 16,2-2-16,0-2 0,2-1 0,-1-1 15,-1-4-15,2-1 16,2-2-16,-1-2 0,1-2 15,3-2-15,0-1 0,1-1 0,-1 2 16,5-7-16,3 0 0,0 1 16,-2 1-16,3 0 0,2 1 15,1 1-15,1 1 0,-3 1 16,2 1-16,-1 2 0,0 1 16,0 4-16,2 1 0,-3 0 0,0 2 15,-1 4-15,-2 3 0,1 2 16,-3-1-16,0 3 0,0 1 15,-2 4-15,-1 4 0,-1-1 16,-2 3-16,0 1 0,-2 0 16,0 1-16,-2 1 0,0-3 15,0 0-15,-2-1 0,0-3 16,-1 1-16,0-3 0,1-2 0,2-1 16,-2-1-16,1-1 0,-3-3 15,4 0-15,0-4 0,1 0 16,2-4-16,0-1 0,1-4 15,1 1-15,1-3 0,1-2 16,2-3-16,2 0 0,2-2 16,3-1-16,-2 1 0,0-2 0,1 2 15,-4 2-15,0 0 0,-2 3 16,1-1-16,-1 1 16,0 1-16,1 2 0,-2 2 15,-1 1-15,0 3 0,0-1 0,-3 5 16,2 1-16,-1 3 0,-2 0 15,-3 3-15,0 1 0,0 4 16,2 1-16,-4 6 16,0 1-16,-1-1 0,-2 1 0,1-1 15,1 0-15,-1-1 0,1-2 16,2-1-16,-2 1 0,1-3 16,-1-1-16,2-1 0,0-3 15,1-1-15,0-1 0,1-2 16,-1-4-16,2 2 0,-2-2 15,4 3-15</inkml:trace>
  <inkml:trace contextRef="#ctx0" brushRef="#br0" timeOffset="32117.0645">6098 5026 0,'0'0'0,"0"0"0,0 0 16,0 0-16,31-2 0,-31 2 15,39-6-15,-17 3 0,0 0 16,4 1-16,3 1 0,6 0 16,-1 1-16,-1 0 0,-1-1 15,-2 1-15,-2 1 0,0 2 16,-4 0-16,-7-5 0,-4-2 0,3-1 16,-3-2-16,-4 3 0,-1 0 0,-1 2 15</inkml:trace>
  <inkml:trace contextRef="#ctx0" brushRef="#br0" timeOffset="32367.5687">6463 4885 0,'0'0'0,"0"0"15,0 0-15,0 0 0,0 0 0,0 0 16,-11 22-16,11-22 15,0 0-15,-19 32 0,19-32 16,-15 33-16,8-15 0,-2 2 0,1 2 16,0-3-16,1-1 15,1 0-15,0-1 0,0 3 0,0-2 16,1-1-16,0-2 16,2-2-16,0-2 0,0-4 0,2-2 15,1-3-15,0 1 0,0-1 16</inkml:trace>
  <inkml:trace contextRef="#ctx0" brushRef="#br0" timeOffset="32768.3694">6673 4918 0,'0'0'0,"0"0"0,0 0 15,0 0-15,26-8 0,-26 8 16,28-4-16,-14 2 0,0 2 0,2 2 15,0-1-15,3 3 0,-1 3 16,-1 0-16,-1 1 0,0 2 16,-1 0-16,-6 2 0,-5 2 15,-6 1-15,-3 1 0,-5 1 16,-4 0-16,-1 0 0,-2-2 0,-3 0 16,-2-3-16,-4 3 0,1 0 15,3 0-15,4-1 16,2-1-16,1-2 0,3-3 0,2-1 15,3 0-15,2-1 0,3-1 16,2 1-16,0-3 0,4 1 16,4-1-16,3-2 0,4 1 15,5 0-15,0-3 0,2-1 16,-1 0-16,1-2 0,-2 2 16,-1 1-16,-1-2 15,-2-3-15,-5-1 0,-3 0 0,-1 2 16,-1-1-1,-1 2-15</inkml:trace>
  <inkml:trace contextRef="#ctx0" brushRef="#br0" timeOffset="33350.3467">5830 3899 0,'0'0'0,"0"0"15,0 0-15,0 0 0,0 0 0,0 0 16,20-9-16,-20 9 0,0 0 0,31 9 16,-31-9-16,27 7 15,-12-1-15,-1 0 0,-1 0 0,0 1 16,-1 1-16,-2 2 15,-5 1-15,-1 1 0,-2-1 0,-4 2 16,-1 1-16,-6 0 16,-5 0-16,-6 4 0,0-2 0,0 1 15,-2 0-15,0-1 0,0-2 16,-3 4-16,1-3 0,4 0 16,2-3-16,4-2 0,3-2 15,3-2-15,1-1 16,4 0-16,6 0 0,4-1 15,2 0-15,4-1 0,3-2 0,0 0 16,3 0-16,3-3 16,0-2-16,0 2 0,0 2 15,3-2-15,-2-1 0,-4 0 0,0-1 16,0 1-16,-3 1 0,-1 0 16,-4 0-16,-2 1 0</inkml:trace>
  <inkml:trace contextRef="#ctx0" brushRef="#br0" timeOffset="34149.7039">6366 3868 0,'0'0'0,"0"0"15,0 0-15,0 0 0,0 0 16,0 0-16,0 0 15,0 0-15,9 25 0,-9-25 0,-1 23 16,1-23-16,-7 31 0,7-31 16,-10 36-16,5-16 0,-1 1 15,0-1-15,-2 2 16,-2 4-16,1-2 0,-1-2 0,1-2 16,1-3-16,0-1 0,0-4 15,0-1-15,3-3 0,1-1 0,-1-1 16,2 0-16,2-4 15,1-2-15,3-1 0,3-4 16,-1-1-16,1-1 0,0-2 0,3-3 16,3-3-16,0-1 0,3-2 15,2 0-15,-2 0 0,0-1 16,0 1-16,2 1 0,-2 1 16,0 0-16,1-1 0,1 3 15,-5 3-15,0 1 0,0 2 16,0 4-16,-1 0 0,-2 2 15,0 1-15,1 2 16,-3 1-16,0 2 0,-2 3 0,-2 1 16,-3 3-16,0 1 0,-2 1 15,0 1-15,-1 1 0,1 1 0,-1-1 16,0 1-16,-3 0 0,1 0 0,-1-1 16,1-2-16,1-4 15,-1-1-15,1-1 0,2 2 16,0-4-16,0-1 0,1-1 15,1-3-15,2 1 0,2-3 0,3-4 16,2-2-16,1-2 16,1-2-16,1-1 0,1-2 15,5-2-15,-4 0 0,5 1 16,1-3-16,1 3 16,1 3-16,-4 0 0,-1-2 0,-3 2 15,-1 0-15,0 4 0,-1 3 16,-2 1-16,0 0 0,-2 3 15,1 2-15,-1 0 0,1 2 16,-4 1-16,1 1 0,-2 3 16,0 2-16,-1 0 0,-3 2 0,0 1 15,0 1-15,0 1 16,0 0-16,-2 4 0,-3 3 16,1-1-16,-1-2 0,2 0 15,1 0-15,1 0 0,-1 1 0,2 1 16,2 0-16,-1-2 0,3-2 15,0-4-15,-1-1 0,-1-1 16</inkml:trace>
  <inkml:trace contextRef="#ctx0" brushRef="#br0" timeOffset="34366.752">7535 4930 0,'0'0'0,"0"0"0,0 0 0,0 0 16,19 19-16,-19-19 0,11 19 15,-10-9-15,-1 2 0,-7 3 16,-5 2-16,-3 0 0,-3 0 0,-1 1 16,3-3-16,3-2 15</inkml:trace>
  <inkml:trace contextRef="#ctx0" brushRef="#br0" timeOffset="38550.5345">16819 6083 0,'0'0'0,"0"0"0,0 0 0,0 0 16,0 0-16,0 0 15,28-11-15,-28 11 0,27 0 16,-11-2-16,-1 1 0,4-1 16,3 0-16,1 2 0,1-2 0,9 1 15,3-3-15,-2 1 0,0 2 16,4-1-16,2 1 0,9-3 16,-2 1-16,5 1 15,4 0-15,2-1 16,0 2-16,6-1 15,6 1-15,7-1 0,-7 1 16,2 0-16,-11 1 0,-3 0 0,-1 0 16,4 0-16,-5-3 0,-3 3 15,-2-2-15,-6 4 0,-3 1 16,-5-2-16,-3 3 16,-7-4-16,-1-1 0,-6 1 15,-5 0-15,-2 0 0,-2 1 16,-3 1-16,-1-1 0,-3-1 15,-1 0-15,-1 0 0,-2 0 0,-3 0 16,-6 0-16,3 0 0,0 0 16,2 0-16</inkml:trace>
  <inkml:trace contextRef="#ctx0" brushRef="#br0" timeOffset="39183.6604">16763 6229 0,'0'0'0,"0"0"31,0 0-15,0 0-16,25-4 0,-25 4 15,39-2-15,-39 2 0,42-1 0,-17-3 16,4 1-16,-1 0 0,1 3 16,10 0-16,0 0 0,2 0 15,0 3-15,12-2 0,1 2 16,-2-3-16,-1 0 0,10 3 16,2 1-16,-2-1 0,-3-2 0,-2-1 15,-2-1-15,8-2 0,-2 2 16,-2 1-16,-2 1 15,0-1-15,-3-3 16,11 2-16,7 1 16,-7-3-16,-4 2 0,-8 2 15,-13-1-15,0-1 0,-2-5 0,-6 2 16,-4 4-16,-5-3 0,-2 2 16,-7 1-16,-3-3 15,-3 3-15,-1 0 0,-3 0 0,-1-3 16,1 2-16,-3 1 15,0 0-15,0 4 0,-4-1 0,-1 1 16,-4 0-16,-2-1 0,3 0 0,3-2 16,-1 2-16</inkml:trace>
  <inkml:trace contextRef="#ctx0" brushRef="#br0" timeOffset="51383.241">24295 3340 0,'0'0'0,"0"0"0,0 0 16,0 0-16,22 8 0,-22-8 16,27 3-16,-10-2 15,0 0-15,3 0 16,2 1-16,3-2 0,0 0 0,7 0 16,0-2-16,1 0 0,0 0 15,0 0-15,-1 0 0,11-4 16,2-3-16,-3 2 0,-3 1 15,3-3-15,2 1 0,-4-2 16,-5 0-16,9-3 0,0-3 0,-5-1 16,-5 2-16,-1-2 0,-1 1 15,-1-2-15,-1 0 0,3-5 16,-1-1-16,-7 5 0,-1-1 16,4-3-16,-2 2 0,0-4 15,-2 0 1,-1-4-16,1-7 15,2-8-15,-1-4 16,-4 5-16,-3 3 0,-4-2 0,-4 6 16,-3 4-16,-3-1 0,-3 1 15,-1 0-15,-3-3 0,-3 2 16,0 1-16,-3 4 0,-2-5 16,-1 1-16,0 0 0,-1 4 0,-4-4 15,-4 2-15,0 2 16,1 0-16,-1 4 0,-1 1 0,0 1 15,-1-1-15,-3 4 0,-2-2 16,0 3-16,2-4 0,-2 5 16,1 2-16,-2 1 0,-1 1 15,-2 0-15,-2-3 0,-2 8 16,-1 1-16,-5 7 16,-4 1-16,1 2 0,0 0 0,2 4 15,1 0-15,0 0 0,1 4 16,0 1-16,0 1 0,2 2 15,0 2-15,-5 5 0,1 3 16,4-4-16,4-3 0,2 6 16,1 2-16,-1-1 0,0 0 0,0 6 15,0 2-15,6-1 16,5 0-16,0 1 0,0 2 0,0 1 16,-1 2-16,4 3 15,5 4-15,2-6 0,1-6 0,3 7 16,1 3-16,4 2 15,2-1-15,0-10 0,0-4 0,2 2 16,2 4-16,1-4 16,2-7-16,2 3 0,0 0 15,1-7-15,0-1 0,3 3 16,3 0-16,-2-4 0,-1-3 0,0 3 16,0 2-16,0-4 0,2-2 15,-1-3-15,1-2 16,-1 0-16,-1-1 0,2 0 0,-1-2 15,-1-1-15,-1-1 0,-2 0 16,-1-1-16,-3 0 0,1-3 16,-2 3-16,1-1 0,-3-2 15,0 1-15,0 0 0,0 0 16,-2-2-16,3 1 0,-3-1 0,2 0 16,-2 0-16,0 3 0,-2-1 15,-2 0-15,1 1 0,1-3 16,0 3-16</inkml:trace>
  <inkml:trace contextRef="#ctx0" brushRef="#br0" timeOffset="51935.663">18063 5665 0,'0'0'0,"0"0"15,0 0-15,0 0 0,0 0 16,0 0-16,0 0 16,0 0-16,0 0 0,0 0 0,0 0 15,13 22-15</inkml:trace>
  <inkml:trace contextRef="#ctx0" brushRef="#br0" timeOffset="52116.031">17981 5716 0,'0'0'0,"0"0"0,0 0 0,0 0 16,0 0-16,0 0 0,0 0 15,0 0-15,0 0 0,0 0 0</inkml:trace>
  <inkml:trace contextRef="#ctx0" brushRef="#br0" timeOffset="52294.1531">18014 5756 0,'0'0'0,"0"0"15,0 0-15,0 0 0,0 0 0,0 0 16,0 0-16,0 0 0,0 0 16,0 0-16</inkml:trace>
  <inkml:trace contextRef="#ctx0" brushRef="#br0" timeOffset="52459.4204">17981 5897 0,'0'0'15,"0"0"-15,0 0 0,0 0 0,0 0 16,0 0-16,0 0 0,0 0 16</inkml:trace>
  <inkml:trace contextRef="#ctx0" brushRef="#br0" timeOffset="54233.8566">8157 6026 0,'0'0'0,"0"0"15,0 0-15,-4 29 0,4-29 0,-6 38 16,2-12-16,-1 2 15,1 1-15,-2 14 0,1 6 0,-3 12 16,1 0-16,-4 18 16,2-1-16,-1 1 0,2-1 0,-3 19 15,0 7 1,0 2-16,1-9 0,-2 59 0,4 2 16,0-25-16,1-17 0,1 8 15,3 3-15,-3 16 16,-1 9-16,-1-27 0,1-21 0,1 20 15,-1 13-15,0-12 0,1-9 16,-4 10-16,-3 6 0,2-5 16,1-2-16,-3 18 15,0 12-15,3-10 0,3-7 0,-1 4 16,1 1-16,2-7 16,0-8-16,2 8 0,1 3 15,-1 0-15,-1-2 0,1 13 16,-4 6-16,2-24 0,0-17 0,0 13 15,-1 9-15,3-9 0,1-3 16,1 11-16,0 8 0,0-5 16,-2-6-16,3 39 15,3 26 1,0 19-16,2 14 16,-2-26-16,-2-17 15,-2-29-15,-4-22 0,-1 14 16,-2 10-16,1 9 0,5 2 15,1-18-15,1-12 0,2-8 16,2-7-16,0-20 0,0-14 0,1 7 16,-1 6-16,2 4 15,-2 4-15,0 0 0,0 2 16,-1-14-16,-1-10 0,3 19 16,1 11-16,0-15 0,-1-11 15,3 18-15,2 13 0,-2-11 16,-1-8-16,1-5 0,2-4 15,-1-12-15,-2-8 0,2 18 16,2 12-16,0-9 16,-1-6-16,-1-8 0,0-5 0,-1-10 15,-1-6-15,0-17 0,-1-10 16,-2 9-16,0 11 16,0-18-16,-2-13 0,2 33 15</inkml:trace>
  <inkml:trace contextRef="#ctx0" brushRef="#br0" timeOffset="56034.1122">10015 5679 0,'0'0'0,"0"0"16,0 0-16,0 0 0,0 0 0,0 0 16,0 0-16,0 0 15,0 0-15,0 0 0,0 0 16,8 22-16,-8-22 0,2 20 0,-2-20 16,2 30-16,-2-30 0,-1 39 15,-1-19-15,-1 1 0,-1 0 16,-2 8-16,-3 0 15,1-2-15,0-2 0,1-1 0,-1-2 16,1-1-16,2-3 0,0-2 16,2 0-16,0-5 0,0-2 15,0 0-15,1-2 0,0-2 16,1 1-16,0-5 0,1-1 16,0 0-16,-1-4 0,3 0 15,1-6-15,3-2 16,2-5-16,1 2 0,0-2 15,2-2-15,-1-4 0,0 3 0,0-1 16,1 0-16,2-1 16,0-1-16,1 3 0,1-1 0,3 0 15,2-3-15,-2 1 16,1-2-16,1 5 16,-1 1-16,-2 1 0,0 7 15,-2 4-15,1 2 0,-1 3 16,-3 4-16,0 1 0,-1 3 15,-1 3-15,-1 3 0,-2-1 0,-2 3 16,0 0-16,-2 1 0,-1 3 16,-2-1-16,-2 3 15,0-3-15,0 0 0,-2 1 0,0 0 16,-1-2-16,1 0 0,-1-2 16,-1 2-16,1-3 0,-1 1 15,2-5-15,0 0 16,2-2-16,0 0 0,2-3 0,3-1 15,3-6-15,1-1 0,0 1 16,-1-1-16,-2 0 0</inkml:trace>
  <inkml:trace contextRef="#ctx0" brushRef="#br0" timeOffset="56403.0455">10820 5647 0,'0'0'16,"0"0"-16,0 0 0,0 0 16,0 0-16,40 2 15,-40-2-15,47 5 0,-16 1 16,-1-1-16,-1 0 0,0 2 16,2 2-16,6-1 0,-4-1 0,2 1 15,-4 0-15,-5-2 16,-3 0-16,-4 3 0,-4 1 15,-6-2-15,-1-2 0,-4 4 16,-4 1-16,-6-4 0,-3 4 0,-6-2 16,-5 3-16,-4-1 15,-5 0-15,-2 3 0,-2 0 16,-7 1-16,3-1 0,-5 1 0,2 0 16,4 1-16,3-1 0,2-1 15,2-2-15,7 1 0,4-6 16,11 0-16,7 0 0,0-3 15,0-1-15,0-2 16</inkml:trace>
  <inkml:trace contextRef="#ctx0" brushRef="#br0" timeOffset="56667.5509">11503 5887 0,'0'0'0,"0"0"16,0 0-16,0 0 0,0 0 15,0 0-15,-21 17 16,21-17-16,-26 18 0,26-18 16,-35 25-16,15-14 0,-2 3 0,-1 0 15,-2-2-15,-8 5 0,0-2 16,-1 0-16,1 1 16,0-3-16,1 3 15,3-4-15,1 1 0,1-2 0,7 0 16,4-4-16,4 0 0,4-3 15,4 0-15,4-4 0,5-1 16,-1-2-16,-1 2 0,-1 1 16</inkml:trace>
  <inkml:trace contextRef="#ctx0" brushRef="#br0" timeOffset="57033.9659">11684 5721 0,'0'0'16,"0"0"-16,0 0 0,33-6 16,-19 6-16,4-3 0,1 3 15,2 0-15,1 0 0,6 0 0,-1 3 16,-3 1-16,-1 3 0,-3 0 16,-3 0-16,-2 4 0,-4-2 15,-6 3-15,-4 0 0,-2 1 16,-3 0-16,-8 0 15,-8 1-15,-2 1 0,-2 0 16,-1-1-16,1 2 0,-5 2 16,1-4-16,3 1 0,5-1 15,2-3-15,4-1 0,3 1 16,2-4-16,3 0 0,3 0 16,5-3-16,4 0 0,6-1 15,6-3-15,5 0 0,2-5 0,9 1 16,4-1-16,-5-2 0,-2 0 15,-7 0-15,-4 0 0,-4 3 16</inkml:trace>
  <inkml:trace contextRef="#ctx0" brushRef="#br0" timeOffset="57799.9564">12346 5647 0,'0'0'16,"0"0"-16,0 0 0,0 0 0,0 0 15,0 0-15,0 0 16,14 29-16,-14-29 0,4 25 0,-4-25 16,3 32-1,-4-14-15,-2 4 16,-3 6-16,1-3 0,-1 0 15,1-3-15,0-1 0,0 2 16,0 0-16,1-7 0,1-3 16,-1-2-16,2-1 0,1-3 15,0-3-15,1-4 0,0 0 0,1-4 16,1-3-16,2 0 16,-1-3-16,1-1 0,2 0 15,2-2-15,0 1 0,5-6 16,0 0-16,-1 2 0,-1 2 0,0 1 15,1-1-15,-1 3 16,-1 1-16,0 0 0,1 0 0,-1 3 16,-1 1-16,1 1 15,1 3-15,-1-1 0,0-1 0,-1 6 16,3 3-16,-5 0 16,1 2-16,-1 3 0,-3 0 0,-4 3 15,-2 0-15,-5 1 0,-2-3 16,1 1-16,-1-3 0,-2 2 15,-1-4-15,-1 0 0,2 0 0,-1-3 16,-1 1-16,-1-3 16,-1-2-16,3 0 0,1-3 15,2-1-15,2-3 0,3 0 16,5-3-16,3 1 0,0 0 0,4 1 16,2-3-16,1 1 0,2 0 15,5 1-15,3-3 0,1 0 16,2 1-16,2 3 0,4 2 15,1-2-15,1 1 0,8-4 16,1 1-16,-2 1 0,1 4 0,6-2 16,0-1-16,-3 3 0,-2 0 15,-3-3-15,-4-1 0,-4 4 16,-4 5-16,0-5 0,0 0 16,-5 1-16,-3 1 0,-5 2 15,-3-4-15,-3 3 0,-2 0 16,-3-1-16,-2-1 0,-2-2 15,-3 0-15,-4-3 0,-5-1 16,3 2-16,3 1 0,0 1 0</inkml:trace>
  <inkml:trace contextRef="#ctx0" brushRef="#br0" timeOffset="58100.0556">12994 5552 0,'0'0'0,"0"0"16,0 0-16,0 0 0,0 0 15,0 0-15,8 31 0,-8-31 16,5 25-16,-5-25 0,2 34 16,-2-14-16,0 4 0,-1 0 15,0 3-15,0-2 0,0 3 16,-3 10-16,0 3 0,1-6 16,-2-2-16,1 6 0,-1-2 15,1-2-15,0 0 0,-3-3 16,-1 0-16,1-7 0,0-2 0,-1 4 15,0-5-15,2-4 0,0-4 16,-2 1-16,-2-1 16,0-4-16,1-2 0,-2-2 0,-2-3 15,-3-2-15,-1-2 0,-4-8 16,-3-3-16,6 2 0,2 0 0,4 3 16</inkml:trace>
  <inkml:trace contextRef="#ctx0" brushRef="#br0" timeOffset="58237.8561">12704 5965 0,'0'0'0,"0"0"15,0 0-15,23-9 16,-8 7-16,2 2 0,2 0 0,0 1 16,2 2-16,-2 1 15,-2 0-15,-3-1 0</inkml:trace>
  <inkml:trace contextRef="#ctx0" brushRef="#br0" timeOffset="59233.5456">8748 7197 0,'0'0'0,"0"0"0,0 0 16,0 0-16,0 0 0,0 0 16,25 0-16,-25 0 0,41-5 15,-12 0-15,4 1 16,8-3-16,6 0 0,12 2 0,-3-1 15,17-1-15,4 0 16,3 0-16,-9 1 0,-2 0 16,0 0-1,-7 5-15,-6-2 16,-9 6-16,-14 1 0,-13-2 0,-9 0 16,-3 1-16,-3-1 0,0 0 0</inkml:trace>
  <inkml:trace contextRef="#ctx0" brushRef="#br0" timeOffset="59487.2207">9231 7373 0,'0'0'0,"0"0"0,0 0 15,0 0-15,-3 28 0,3-28 16,-10 36-16,3-15 0,-1-1 0,1 2 15,-5 1-15,-3 8 16,0 0-16,-2 1 0,0 4 16,-1-4-16,0 0 0,-3 5 15,2-6-15,2-3 0,2-4 16,4-4-16,2-3 0,7-7 16,5-4-16,0-2 0,-1-1 15,1 1-15</inkml:trace>
  <inkml:trace contextRef="#ctx0" brushRef="#br0" timeOffset="59958.2948">9410 7676 0,'0'0'0,"0"0"16,0 0-16,0 0 0,-3 28 15,3-28-15,-4 25 0,1-13 16,-2 1-16,0 0 0,-2 2 16,0 0-16,-2 0 0,0-2 15,0-1-15,1-2 0,2-2 16,-2 2-16,2-1 0,3-4 16,0-3-16,1-1 0,1-3 0,-1-2 15,2 1-15,3-4 16,1 0-16,2-3 0,0 0 0,3 0 15,-2-1-15,0 1 0,1 0 0,3-4 16,1-1-16,1 1 16,1 1-16,0 1 0,0 3 15,0 0-15,-2 1 0,0 1 16,-1 0-16,-1 4 0,0 2 16,-1 1-16,-3 1 0,0 0 15,-3 1-15,1 2 0,0 2 0,-1 3 16,-1 1-16,-1 0 15,0 1-15,-1-1 0,0 1 0,-1 2 16,-1 1-16,0-2 16,1 1-16,0-4 15,0-2-15,1-3 0,0-4 16,0 0-16,0 0 0,0 0 0</inkml:trace>
  <inkml:trace contextRef="#ctx0" brushRef="#br0" timeOffset="60169.3146">10055 7563 0,'0'0'0,"0"0"16,28-3-16,-7 1 16,5 2-16,-1 0 0,1 0 15,8 0-15,0 3 0,-3-2 16,-4-2-16,6 2 0,-1 0 15,-4 1-15,-4 0 0,-5-2 16,-5 0-16,-2-2 0,-2 2 0,-2 0 16</inkml:trace>
  <inkml:trace contextRef="#ctx0" brushRef="#br0" timeOffset="60400.4526">10359 7450 0,'0'0'0,"0"0"0,0 0 15,0 0-15,0 0 0,-5 24 16,5-24-16,-8 27 0,8-27 0,-13 34 16,3-12-16,-1 0 15,-1 2-15,-1 0 0,2 2 16,-1 4-16,2-2 0,2-5 0,0-3 15,1-5-15</inkml:trace>
  <inkml:trace contextRef="#ctx0" brushRef="#br0" timeOffset="61019.3092">11027 7700 0,'0'0'0,"0"0"0,0 0 16,0 0-16,0 0 0,0 0 16,0 0-16,0 0 15,0 0-15,0 0 0,27-10 16,-27 10-16,29 0 0,-29 0 15,33 0-15,-13 2 0,2-1 0,2-1 16,1 1-16,5-1 0,5-1 16,14 1-1,3-1-15,8 1 16,10-2-16,15 2 0,-3-1 16,3 0-16,-12 0 0,10 0 0,-4 2 15,-7-1-15,-5 0 0,6 1 16,-5 1-16,-6 0 0,-4-1 15,3 1-15,1 0 16,-2-1-16,1 1 0,-12-1 16,-9-2-16,24 0 15,-2 0-15,-31-2 0,-3 0 0,6-2 16,-10 3-16,-13 0 16,0-2-16,-4-2 15,-3-2-15,-7-2 0,-6-5 16,-4 3-16,-3-1 0,6 7 0,3 0 15,0 1-15</inkml:trace>
  <inkml:trace contextRef="#ctx0" brushRef="#br0" timeOffset="61367.2138">11637 6961 0,'0'0'16,"0"0"-16,0 0 0,0 0 16,0 0-16,0 0 0,0 0 15,22-21-15,-22 21 0,38-5 16,-13 3-16,5 2 15,3-3-15,0 3 0,0 0 0,11 0 16,2 0-16,-3 0 0,-3 3 16,9-3-16,-2 2 0,-2 0 15,-2 1 1,-2 0-16,-2 1 16,-8 3-16,-6 0 0,-8-3 0,-6 0 15,-2-1-15,-3-2 0,0 2 16</inkml:trace>
  <inkml:trace contextRef="#ctx0" brushRef="#br0" timeOffset="61616.9442">12008 7094 0,'0'0'0,"0"0"15,0 0-15,0 0 0,-13 25 0,13-25 16,-13 20-16,6-8 15,-1 4-15,-3 2 0,-2-2 16,-1 2-16,0 0 0,-3 6 0,-1 0 16,-1-1-16,-2 2 0,1-2 15,2 0-15,0-3 16,0 0-16,0 3 0,2-2 16,3 5-16,2 4 0,2-6 0,1-4 15,3-4-15</inkml:trace>
  <inkml:trace contextRef="#ctx0" brushRef="#br0" timeOffset="62167.419">12145 7323 0,'0'0'0,"0"0"16,0 0-16,0 0 15,0 0-15,0 0 0,-4 21 0,4-21 16,-8 19-16,8-19 0,-15 23 16,5-11-16,-2 2 15,0-1-15,0 0 0,1 0 0,0 0 16,0-2-16,0-1 0,2-2 16,0 0-16,1-1 0,2-3 15,0-1-15,2-1 0,-1-1 16,2-2-16,2-1 0,2-3 15,1-1-15,2-1 0,1-1 16,3 0-16,1-1 0,2 0 16,0-1-16,1 0 0,3-3 15,1-2-15,-1 4 0,-1-1 16,2 0-16,0 2 0,2 1 16,2 3-16,-1 0 15,-2 1-15,-1 0 0,-3 1 0,-1 2 16,-2 0-16,-1 2 15,-1 2-15,-2 2 16,-1 3-16,-2 0 0,-1-1 0,-2 4 16,-1 2-16,-1-1 0,-2 0 0,-1 0 15,-3 0-15,-1-1 0,1 2 16,0-1-16,0 0 16,0-1-16,2 0 0,1 0 0,2-1 15,1 0-15,0-1 16,3-2-16,2-2 15,4 3-15,4-2 0,-1-1 0,0-2 16,-2 1-16,0-1 16,-1-1-16</inkml:trace>
  <inkml:trace contextRef="#ctx0" brushRef="#br0" timeOffset="62866.722">11334 8005 0,'0'0'0,"0"0"16,0 0-16,0 0 15,32-4 1,-32 4-16,57 3 0,-22-2 15,0 0-15,1 0 16,2 2-16,2-1 16,3-1-16,8 1 0,-3-1 15,0 0-15,-7-1 0,-6 0 0,-4 0 16,-6 1-16,-2 1 0,-7 7 16,-4 7-16,-2-4 0,-2-3 0,-2 0 15</inkml:trace>
  <inkml:trace contextRef="#ctx0" brushRef="#br0" timeOffset="63118.8404">11662 8116 0,'0'0'0,"0"0"0,0 0 15,-13 26 1,13-26-16,-18 28 0,7-14 0,-2 3 15,0 3-15,0-1 0,0 0 16,-4 6-16,1 1 0,-1 0 16,0 0-16,-1-1 0,0 0 15,2-3-15,0-1 0,0 2 16,1-3-16,4-2 0,3-3 0,0-2 16,2-4-16,3-5 0,1-4 15,0 0-15,2 0 0,-3 0 16</inkml:trace>
  <inkml:trace contextRef="#ctx0" brushRef="#br0" timeOffset="63669.142">11813 8329 0,'0'0'15,"0"0"-15,0 0 0,0 0 0,2 28 16,-2-28-16,0 0 0,-5 33 0,5-33 16,-8 29-16,8-29 0,-16 30 15,6-14 1,-2-2-16,0 2 0,1-4 0,0 0 16,1-1-16,1-1 0,1-2 15,2 0-15,0 0 16,2-1-1,-1-3-15,2-3 0,1-3 0,2-2 0,1 0 16,2 0 0,5-3-16,3-2 0,1-1 15,1-2-15,0 2 0,-2-1 0,4-1 16,2-1-16,-2 2 0,0 1 16,0 1-16,-2-1 0,0 3 15,1 2-15,-1 0 0,-1 1 16,-1 1-16,-2 1 0,0 2 15,-1 2-15,0 0 0,-1 1 0,-3 2 16,-1 2-16,0 2 16,-1-1-16,-1 0 0,-1 1 0,-1-1 15,-1 2-15,-3 3 0,0 1 16,-2-2-16,-1-4 0,-2 4 16,1 1-16,-1-3 0,1-1 15,1-2-15,1-1 0,2-1 16,1-2-16,1-1 0,3-2 15,0 0-15,1-4 0,3-1 16,0 0-16,-1-1 0,1 3 0,-1-2 16</inkml:trace>
  <inkml:trace contextRef="#ctx0" brushRef="#br0" timeOffset="63833.836">12125 8459 0,'0'0'16,"0"0"-16,0 0 0,0 0 15,26-6-15,-26 6 16,35-2-16,-14 2 15,3 1-15,-2-1 0,0 1 0,5 1 16,0-1-16,-4 1 0,-2-1 16,-2 0-16,-2-1 0,-2 1 15,-3 0-15,-2-1 0,-2 1 16,0-1-16</inkml:trace>
  <inkml:trace contextRef="#ctx0" brushRef="#br0" timeOffset="64134.0322">12630 8325 0,'0'0'0,"0"0"0,0 0 15,0 0-15,0 0 0,-5 22 0,5-22 16,-5 22-16,5-22 0,-9 29 15,3-12-15,0 1 0,-2-1 16,-1 1-16,0 0 0,-3 5 16,1 1-16,0-3 15,0 1-15,0-1 16,1-1-16,0-2 0,0-3 0,1 0 16,-2 0-1,2-2-15,1-1 16,1-4-16</inkml:trace>
  <inkml:trace contextRef="#ctx0" brushRef="#br0" timeOffset="65150.4572">13496 7465 0,'0'0'16,"0"0"-16,0 0 0,0 0 15,28-4-15,-28 4 0,29-3 16,-11 1-16,3 1 0,1 0 16,2 0-16,-1 1 0,0-2 0,8 4 15,0-1-15,-4 1 16,-1 2-16,-4-1 0,-4-1 15,-2 2-15</inkml:trace>
  <inkml:trace contextRef="#ctx0" brushRef="#br0" timeOffset="65350.445">13361 7751 0,'0'0'0,"0"0"15,0 0-15,0 0 0,0 0 0,23-3 16,-23 3-16,38-1 0,-38 1 16,46-2-16,-20 2 0,4 0 15,2 2-15,9-1 16,-1-2-16,-6 1 0,-6 0 0,-3 0 16</inkml:trace>
  <inkml:trace contextRef="#ctx0" brushRef="#br0" timeOffset="66386.0437">14392 7319 0,'0'0'0,"0"0"16,0 0-16,0 0 0,0 0 0,0 0 16,0 0-16,0 0 15,0 0-15,9 23 0,-9-23 16,0 0-16,1 28 0,-1-28 0,-6 26 16,6-26-16,-8 29 0,1-11 15,-2 2-15,0 0 16,0 1-16,-2 3 0,0-2 0,0-2 15,1 0-15,2-1 16,0-1-16,0-2 16,2-1-16,0-3 0,2-1 15,0-4-15,2 0 0,0-1 16,0-1-16,2-5 0,0 0 16,0-4-16,2-4 15,1-1-15,2 0 0,0-2 16,1-1-16,0-1 0,2 1 15,4-6-15,1 0 0,1 0 0,-1 2 16,0-2-16,0 4 16,1-1-16,-1 2 0,1 0 15,2 1-15,-1 2 0,-1 2 16,1 1-16,-1 1 0,-1 4 16,-1 2-16,-2 2 15,-1 1-15,-1 3 0,-2 1 16,0 2-16,-3 3 0,1 1 15,-2 3-15,-1 0 0,-1 0 16,-1-1-16,-1 0 0,-2-1 16,1-1-16,-1 0 0,-1 0 15,1-3-15,0-3 0,1 2 16,1-3-16,0-1 0,1 0 0,1-1 16,0-3-16,0-1 0,3 0 15,0-3-15,2-1 16,0-1-16,2-1 0,2-3 15,0 0-15,5-2 16,1-3-16,1 1 0,-1 1 0,3-4 16,-2-1-16,1 3 0,-1 0 15,0 2-15,0 1 16,-1 1-16,-1 3 0,0 1 16,2 2-16,-3 1 0,-1 2 15,-1 2-15,0 1 0,-2 2 16,-1 3-16,-2 4 0,1 3 15,-3 4-15,0 1 16,-2 1-16,-1-1 0,-1-2 0,-1 1 16,-2 0-16,-2-1 0,0 0 15,-2 2-15,0-1 0,2-3 16,-1 1-16,0-3 0,0 0 16,1 0-16,-1-2 0,1 0 15,0-1-15,2-2 0,1-2 0,0-4 16,-1 1-16,1-2 0,2-1 15</inkml:trace>
  <inkml:trace contextRef="#ctx0" brushRef="#br0" timeOffset="66546.8081">15237 7634 0,'0'0'0,"0"0"15,0 0-15,0 0 0,0 0 0,0 0 16,0 0-16,0 0 0,0 0 16,0 0-16</inkml:trace>
  <inkml:trace contextRef="#ctx0" brushRef="#br0" timeOffset="69600.2189">8618 9501 0,'0'0'0,"0"0"15,0 0-15,0 0 16,25 4-16,-25-4 0,34 0 16,-9-1-16,7 0 0,0 0 15,1 1-15,13-1 0,3-2 16,-1 2-16,1 1 0,9-1 15,-2 1-15,6-1 0,-6 0 0,-4 1 16,-2 1-16,-5 0 16,-3-1-16,-1 2 0,-7 2 0,-9-1 15,-2 1-15,-3-1 0,-3 1 16,-4-1-16,-3-2 0,-2-1 16,-3 1-16,0-1 0</inkml:trace>
  <inkml:trace contextRef="#ctx0" brushRef="#br0" timeOffset="69850.5129">9197 9735 0,'0'0'0,"0"0"0,0 0 15,-10 27-15,4-16 0,-1 4 16,-1 2-16,-1 4 15,-1-1-15,1 2 0,1-1 0,-5 10 16,0 3 0,-2-3-16,-4-1 15,3-3-15,0-2 0,3-3 16,1-1-16,2-7 0,2-3 16,1-1-16,3-2 0,-1-1 15</inkml:trace>
  <inkml:trace contextRef="#ctx0" brushRef="#br0" timeOffset="70324.9759">9388 9976 0,'0'0'0,"0"0"15,0 0-15,0 0 16,0 0-16,2 23 15,-2-23-15,-1 29 0,-1-15 16,0 2-16,-2 0 0,-1-1 16,-2-1-16,-2 1 0,-1 0 15,1-3-15,2-1 0,0-2 16,0 0-16,2-2 0,0-3 16,1-1-16,0-2 0,0-1 15,1-1-15,2-4 0,1 0 16,1-3-16,2 2 0,3-4 15,2-1-15,0 1 0,2-3 0,4-1 16,0-3-16,0 0 0,1 1 16,1 2-16,2 0 15,-2 1-15,1 3 0,-2 1 0,0 0 16,-2 0-16,-1 2 0,1 3 31,2 1-31,-1 4 16,0 4-16,-1 1 0,-2 3 0,-2 1 0,-3 5 15,-2-4-15,-2 3 0,-2 0 16,-2 1-16,-1 2 0,-2 1 16,1-2-16,0 0 0,0-2 0,2-2 15,1-2-15,0-1 16,0 0-16</inkml:trace>
  <inkml:trace contextRef="#ctx0" brushRef="#br0" timeOffset="70716.69">10462 9464 0,'0'0'0,"0"0"0,0 0 16,0 0-16,0 0 0,0 0 0,-33 5 16,33-5-16,-32 17 0,11-4 15,-2 4-15,0 1 16,3 1-16,-4 6 0,-1 5 16,-5 10-16,3 1 0,5-2 15,4 0-15,1 7 0,5-1 16,3-3-16,4-3 15,4 2-15,3 1 0,4 0 16,1-6-16,5-5 0,3-2 16,-1-8-16,0-2 15,2-6-15,-1-6 0,2-3 0,1-7 16,-6 3-16,-2 0 0,-3-1 16</inkml:trace>
  <inkml:trace contextRef="#ctx0" brushRef="#br0" timeOffset="71000.6826">10611 9703 0,'0'0'0,"0"0"15,0 0-15,0 0 16,0 0-16,-8 25 0,8-25 15,-13 20-15,13-20 0,-14 28 16,8-10-16,-3-1 0,0 0 0,-1 1 16,0 3-16,1-2 0,1 2 15,-4 5-15,-1-2 16,2-3-16,1-5 0,4 0 0,1-4 16,3-1-16,1-2 0,1-1 15,0-1-15,0-1 16</inkml:trace>
  <inkml:trace contextRef="#ctx0" brushRef="#br0" timeOffset="71184.7133">10825 9889 0,'0'0'0,"0"0"0,0 0 16,24-2-16,-24 2 0,34-2 15,-12 2-15,0 0 0,0 0 0,1 2 16,3 1-16,2-1 0,-2 0 15,-3-1 1,-1-2-16,-3-1 16,-3 2-16,-1-3 0,-3 2 0,-2 0 15</inkml:trace>
  <inkml:trace contextRef="#ctx0" brushRef="#br0" timeOffset="71403.2121">11032 9806 0,'0'0'16,"0"0"-16,0 0 16,0 0-16,0 0 0,0 0 0,-10 29 15,10-29-15,-9 23 0,9-23 16,-12 28-16,5-13 16,1 1-16,-1-2 0,1 0 0,-1-1 15,0 0-15,3-1 16,1 0-16,4-4 0,3-5 0,-1 1 15,1-1-15,-1 1 16</inkml:trace>
  <inkml:trace contextRef="#ctx0" brushRef="#br0" timeOffset="71750.3273">11524 9733 0,'0'0'16,"0"0"-16,0 0 16,32-2-16,-32 2 0,43-3 15,-20 3-15,5-2 0,4 1 16,3-1-16,1 0 0,13 1 16,0 0-16,11 0 0,-3-1 15,3 0-15,0-2 16,8-1-16,-6 1 0,-1-1 15,0 2-15,-8 1 0,-6 0 0,6 0 16,-3 0-16,-6 2 0,-5-2 16,0 0-16,1 4 15,-3 0-15,0-1 16,-7 0-16,-2-1 0,-3 2 0,1 2 16,-5 0-16,-4 0 0,-4 0 15,-4 4-15,-1-3 0,-2 0 0,-2-2 16</inkml:trace>
  <inkml:trace contextRef="#ctx0" brushRef="#br0" timeOffset="72051.4383">11864 10062 0,'0'0'16,"0"0"-16,0 0 0,0 0 15,31 5-15,-31-5 0,34 0 16,-34 0-16,46 0 0,-19 0 16,3 1-16,0 0 0,0-1 0,6 0 15,-1 1-15,5 0 0,-4 0 16,-1 1-16,-3 0 0,-6 0 15,-3-2-15,-6-2 0,-6-2 16,-2 2-16,-2-1 0,-1 3 16</inkml:trace>
  <inkml:trace contextRef="#ctx0" brushRef="#br0" timeOffset="72285.0056">12020 10253 0,'0'0'0,"0"0"16,0 0-16,-10 21 0,6-7 16,-2 1-16,-1 3 0,-1-1 15,-2 1-15,-4 4 0,0-1 16,0 1-16,-2-1 0,2-2 16,1 1-16,1-5 0,2 2 0,-1-2 15,0 2 1,2-6-16,1-3 0,3-2 0,1-6 15,1 0-15,1 0 16,0 0-16</inkml:trace>
  <inkml:trace contextRef="#ctx0" brushRef="#br0" timeOffset="72768.5115">12216 10321 0,'0'0'15,"0"0"-15,0 0 0,0 0 16,0 0-16,0 0 16,0 0-16,-2 28 15,2-28-15,-8 22 0,8-22 0,-10 26 16,4-13-16,-1 1 16,1 0-16,-2-2 0,0 1 0,-1-4 15,0 1-15,1 0 0,-1-2 16,0-1-16,1-1 0,2-2 15,0 0 1,2-1-16,0 1 0,4-4 16,0 0-16,5-4 0,1 0 15,3-3 1,1 0-16,2 0 16,3-4-16,-1 2 0,-1 1 15,-1 1-15,-1 0 0,-1 3 0,0 0 16,-1-2-16,0 2 0,-1 1 15,-1 2-15,0-1 0,0 0 0,-2 2 16,-1 1-16,0 3 16,-1 2-16,-2 1 0,-1 1 15,-1 2-15,-2 0 16,-1-2-16,0 2 0,-1-2 16,-3-1-16,1 1 0,1 2 0,0-3 15,2 0-15,0-2 16,3-3-16,1-2 0,-2 4 15,2-4-15</inkml:trace>
  <inkml:trace contextRef="#ctx0" brushRef="#br0" timeOffset="72967.5106">12494 10474 0,'0'0'15,"0"0"-15,0 0 0,34-2 16,-34 2-16,34 2 15,-14-2-15,0 1 16,0 1-16,-2-2 0,-2 1 0,0-1 16,-1 0-16,-2 0 0,-1-1 15,-1-4-15,-1 0 16,-2 1-16,0 1 0,-2-1 16</inkml:trace>
  <inkml:trace contextRef="#ctx0" brushRef="#br0" timeOffset="73200.3229">12918 10431 0,'0'0'0,"0"0"0,0 0 15,0 0-15,0 0 0,0 0 16,1 26-16,-1-26 0,-4 21 0,4-21 16,-6 25-16,0-11 0,0 1 15,-2 2-15,-1 1 0,0-3 16,2 2-16,-1-3 15,0 1-15,0-1 0,2-3 0,-2 0 16,0-1-16,2-3 0,-2-3 16,0-4-16,1 0 0,0 0 15,1 0-15,1-1 0</inkml:trace>
  <inkml:trace contextRef="#ctx0" brushRef="#br0" timeOffset="73533.8237">12582 9133 0,'0'0'0,"0"0"0,0 0 16,0 0-16,0 0 0,-16 18 15,16-18-15,-13 20 0,13-20 0,-18 28 16,9-12 0,-2 4-16,-1 1 15,1-1-15,1-2 0,0 0 0,0 1 16,-1 2-16,2-3 0,4-3 15,1-1-15,3-3 0,2-1 0,1-3 16,-2 0-16,0-1 0</inkml:trace>
  <inkml:trace contextRef="#ctx0" brushRef="#br0" timeOffset="73884.5098">13294 9395 0,'0'0'0,"0"0"16,0 0-16,23 17 15,-23-17-15,31 28 0,-14-8 16,0 0-16,-1 1 0,3 8 16,-1 2-16,-4 2 0,-3 1 15,-2 7-15,-5 2 0,-1-5 16,-3-1-16,-7 7 15,-4 10 1,-8-7-16,-5-1 0,-5 2 16,3-7-16,0-5 0,3-4 0,-2-4 15,-3-5-15,4-3 0,3-7 16,0 1-16,3-1 0,6-6 0,2-2 16,2-3-16,-1-2 15,2-4-15,3-2 0,0 2 16,2 1-16,0-1 0</inkml:trace>
  <inkml:trace contextRef="#ctx0" brushRef="#br0" timeOffset="74069.7507">13801 9680 0,'0'0'0,"0"0"0,29-1 15,-7 2-15,3 2 0,10 2 0,3 4 16,-3-2-16,-1 1 0,3 2 16,-5 1-16,-10-2 0,-7-2 0,-3-1 15,-2-1-15,-1-1 0</inkml:trace>
  <inkml:trace contextRef="#ctx0" brushRef="#br0" timeOffset="74234.0636">13665 9928 0,'0'0'16,"0"0"-16,0 0 0,0 0 16,31 5-16,-31-5 0,43 5 0,-16-1 15,2-2-15,6 0 16,2 1-16,9-1 0,-2 0 0,10-4 16,-2-4-16,-9 3 0,-8-1 0,-7 2 15</inkml:trace>
  <inkml:trace contextRef="#ctx0" brushRef="#br0" timeOffset="75067.2815">14522 9713 0,'0'0'16,"0"0"-16,0 0 0,0 0 15,2 18-15,-2-18 16,-3 23-16,-1-6 16,-3 4-16,0-3 0,1 0 0,-1 0 15,-1 0-15,0 6 0,0 0 16,0 0-16,0 0 0,2-6 16,0 0-16,1-2 0,-1-2 15,2-1-15,-1-1 0,3-3 16,0-2-16,1-4 0,0 1 0,1-4 15,1-3-15,0 1 0,1 0 16,2-8-16,1-2 16,2-2-16,0 0 15,2 0-15,0 0 0,5-4 16,2 0-16,-2 1 0,-1 1 0,1 1 16,-1 0-16,0 3 15,0 1-15,1 0 0,0 0 16,0 3-16,1 2 0,-1 3 15,0-2-15,-1 5 16,0 3-16,-4 2 16,0 4-16,-2 2 0,-2 0 0,0 3 15,-2 0-15,-1 3 16,-2 1-16,0 0 0,-1-1 0,-1 1 16,0-4-16,0-1 15,-1-1-15,2-1 0,1-1 0,0-3 16,-1 1-1,3-5-15,2-3 16,-1-2-16,1 1 0,4-6 16,2 0-16,1-1 0,1-2 0,7-3 15,1-2-15,-1 0 0,-2 1 16,3-1-16,3-1 0,-2 0 16,-1 2-16,3-4 0,-1 2 15,-3 2-15,-2 1 0,-3 1 16,-2 3-16,-1 2 0,-2 3 15,-4 0-15,1 1 0,-1 3 16,0 0-16,-1 5 0,1 2 16,-2 2-16,0 2 0,-1 2 15,0 1-15,-2 2 0,-2-2 0,1 4 16,-1 1-16,0 1 16,-1 1-16,-1 2 0,1-1 15,0 1-15,-1 1 0,-1-1 16,-2 2-16,1 0 0,-1-4 0,-5 8 15,-4 3 1,-3-3-16,-6 1 16,1-7-16,-1-5 0,4-4 0,4-3 15,4-2-15</inkml:trace>
  <inkml:trace contextRef="#ctx0" brushRef="#br0" timeOffset="75787.3799">8104 11476 0,'0'0'0,"0"0"16,0 0-16,0 0 0,39 0 15,-39 0-15,38-2 0,-12 2 16,7-1-16,3-1 0,-1 2 15,18-2-15,4-2 16,0 2-16,1 1 0,26-1 16,10 0-1,0 2-15,-1 2 16,5 1-16,-10 1 0,4 0 0,3 1 16,-18-1-16,-12-1 0,16 2 15,-12 3-15,-12-5 0,-9 3 0,-10-1 16,-8 4-16,-15-4 15,-1-2-15,-4 1 0,-3 0 16,-2-2-16,-2 0 0,0-1 0</inkml:trace>
  <inkml:trace contextRef="#ctx0" brushRef="#br0" timeOffset="76102.3769">8747 11751 0,'0'0'16,"0"0"-16,0 0 0,0 0 16,0 0-16,33 3 0,-33-3 15,40 2-15,-14-2 0,4 3 16,3-3-16,0 1 0,0 0 15,10 2-15,0 0 16,-4-1-16,-3 0 0,7 1 0,-1 0 16,-9 1-16,-4 0 0,-5 0 15,-3 2-15,-4 0 0,-4 0 16,-4-4-16,-4-3 0,0 0 0,-2 1 16,0-1-16</inkml:trace>
  <inkml:trace contextRef="#ctx0" brushRef="#br0" timeOffset="76334.5415">9094 11971 0,'0'0'0,"0"0"0,0 0 16,-4 22-16,4-22 0,-5 29 15,2-14-15,0 5 0,0 3 16,-2-2-16,1-1 0,-2 6 15,1-1-15,-3 2 16,-1-1-16,1-1 0,-1-1 16,0-4-16,1-2 0,2-4 15,3-1-15,0-2 0,1-3 16,-1-1-16</inkml:trace>
  <inkml:trace contextRef="#ctx0" brushRef="#br0" timeOffset="76917.7269">9378 12121 0,'0'0'16,"0"0"-16,0 0 15,0 0-15,0 0 0,1 28 16,-1-28-16,1 25 15,-2-11-15,0-1 0,-1 0 0,-2 0 16,0 1-16,-2 0 16,2 0-16,-3-1 0,0-2 15,-1-3-15,1 1 0,2-2 16,0-1-16,1-1 0,1-1 16,-1-2-16,2-2 15,1-4-15,1-1 0,2-2 16,3 0-16,0-1 0,3-1 0,0-2 15,0-2-15,2 0 0,1-1 16,3-3-16,-1 1 0,0 2 16,0 0-16,0 1 0,1 0 15,-2 0-15,0 3 0,-1 1 16,-1 0-16,-1 1 0,0 1 16,-2 0-16,0 2 0,-2 2 15,1 2-15,-3 1 0,1 1 0,-1 1 16,-1 3-16,-1 2 15,0 1-15,-2 4 16,-1 2-16,-1 0 0,-2 0 0,0 0 16,-3 1-16,0 6 15,1 1-15,1-2 0,4-2 16,0-1-16,1 1 0,1-3 0,1-3 16,1-1-16,1-1 15,0-1-15,2-3 0,1-4 16,3-4-16,0-3 0,0-2 15,-1-6-15,-2-3 0,0 3 16,-2 1-16,1 3 0</inkml:trace>
  <inkml:trace contextRef="#ctx0" brushRef="#br0" timeOffset="77217.4116">9285 10911 0,'0'0'0,"0"0"16,0 0-16,-10 21 0,10-21 15,-12 32-15,5-14 0,0 3 16,-2 3-16,1-2 0,0 4 0,0 8 16,-1 2-16,3-5 0,2-1 15,1-5-15,0-4 0,1-3 16</inkml:trace>
  <inkml:trace contextRef="#ctx0" brushRef="#br0" timeOffset="77434.4052">10097 11449 0,'0'0'0,"0"0"15,0 0-15,0 0 0,31 0 0,-31 0 16,41 0-16,-16 3 0,0-2 15,2 2-15,-1 1 0,-1 0 16,0 1-16,1-3 0,-4 1 16,-3 0-16,-4-2 0,-1 2 15</inkml:trace>
  <inkml:trace contextRef="#ctx0" brushRef="#br0" timeOffset="77601.103">10052 11744 0,'0'0'0,"0"0"0,0 0 16,27 9-16,-27-9 0,42 6 15,-19-4-15,6 2 0,4-2 16,0 2-16,0-1 0,3 1 16,-5-1-16,-4-1 0</inkml:trace>
  <inkml:trace contextRef="#ctx0" brushRef="#br0" timeOffset="78338.7142">10951 11696 0,'0'0'0,"0"0"0,0 0 16,0 0-16,0 0 0,0 0 15,0 0-15,0 0 0,0 0 16,25-17-16,-25 17 0,19-6 16,-19 6-16,32-3 0,-11 0 15,5 3-15,2 0 16,1 0-16,0 0 0,10 2 15,3 0-15,0 0 0,-1-1 0,13 1 16,3-2-16,-1 3 0,-3-1 16,13 1-16,1-2 0,-3 3 15,-2-2-15,13 1 0,1 0 16,-2-1-16,-3 3 0,5-3 16,4-2-16,10-2 15,-2 2-15,-11 2 0,-11 2 0,36 1 16,-1 1-16,-21-3 15,-13-3-15,3 3 0,0-1 16,1-1-16,0 0 0,0-3 16,2 1-16,-16 1 0,-11 1 0,5 1 15,5 0-15,6 0 16,7-2-16,2 3 16,3-1-16,-11 0 0,-8 0 15,-6 0-15,-4-2 0,-4 0 16,-3-2-16,-2 0 0,-5 4 0,0-4 15,-3 0-15,3 2 0,0 2 16,-5-2-16,-2 0 16,-15 0-16,1 4 0,-2-3 15,-1 1-15,-4-2 0,-3 0 16,2-1-16,-2 1 0,2 0 16</inkml:trace>
  <inkml:trace contextRef="#ctx0" brushRef="#br0" timeOffset="79385.0048">11450 11954 0,'0'0'0,"0"0"16,0 0-16,0 0 0,0 0 0,-2 22 15,2-22-15,-4 22 0,4-22 0,-10 30 16,3-9 0,-3 5-16,-1 3 0,0-2 15,0-1-15,-6 6 0,-2 0 16,2-3-16,0-4 0,-2 5 0,3-2 16,2-4-16,0-2 15,3-5-15,4-2 0,1-6 16,2-2-16,0-2 0,1-2 15,3-3-15,0 0 0,3-5 16,1-1-16,1-3 0,3-3 16,3-3-16,2-4 0,0 2 15,-1-1-15,1-1 16,-1 0-16,3-1 0,3-2 16,-2 3-16,0 2 0,1-3 15,1 2-15,-2 2 0,-1 2 0,-2 3 16,-1 2-16,-1 3 15,0 1-15,-1 2 0,0 1 16,-1 0-16,-1 1 0,-1 5 16,2 5-16,-2 1 0,-2 2 15,-1 2-15,-3 1 16,-3 1-16,-2 1 0,0-1 16,-2-1-16,1 0 0,-1-2 15,1-1-15,-1-1 16,2-1-16,1-2 0,-1-2 15,2-1-15,1-1 0,0-2 0,1-2 16,4-4-16,3-2 16,2 1-16,2-4 0,3 0 15,0-1-15,1-1 0,6-4 16,1-2-16,-1 3 0,0-1 16,-1 1-16,-2 1 0,-1 1 15,-2 2-15,-1 2 0,-3 0 16,-2 3-16,-1 0 0,-1 1 15,-1 1-15,0 3 0,-1 0 0,-1 4 16,-1 5-16,-1-3 0,-1 3 16,-1 2-16,0 1 0,-1 2 15,-1 1-15,-1 1 0,-2 0 16,1 0-16,0 0 16,0 1-16,2 1 0,3-3 15,2-2-15,2-2 0,-1-4 16,0 0-16,-1-2 0,0 0 15</inkml:trace>
  <inkml:trace contextRef="#ctx0" brushRef="#br0" timeOffset="79640.9347">12290 11936 0,'0'0'0,"0"0"16,0 0-16,0 0 0,35-2 16,-13 1-16,5 1 0,0 0 15,3 0-15,9 2 0,1-1 0,1 3 16,2 2-16,10 0 16,0 2-16,-6-1 15,-7 0-15,-4 1 0,-5-1 16,-6 0-16,-3 0 0,-1-1 0,-6-1 15,-2-2-15</inkml:trace>
  <inkml:trace contextRef="#ctx0" brushRef="#br0" timeOffset="79934.4461">12632 12128 0,'0'0'15,"0"0"-15,0 0 0,-9 23 16,9-23-16,-12 27 0,4-11 16,-2 3-16,-2 1 15,0 3-15,-1-1 0,-5 10 16,-1 2-16,1-3 0,-1-2 0,-4 6 16,0 1-16,2-4 0,2-2 15,0 4-15,2-2 0,4-7 16,4-2-16,1-3 0,1-3 15,3-4-15,2-4 0,-1-1 16,2-2 0,0-1-16</inkml:trace>
  <inkml:trace contextRef="#ctx0" brushRef="#br0" timeOffset="80834.6041">12806 12386 0,'0'0'0,"0"0"0,0 0 16,0 0-16,0 0 0,-6 31 15,6-31-15,-8 22 0,1-8 16,1-1-16,-2-1 0,-1-1 15,-1 1-15,0 0 0,0 0 16,0-1 0,0 0-16,2-1 0,0-2 15,1-1-15,2-1 0,0-1 16,2-2-16,1 1 0,1-2 0,1-2 16,4-6-16,1 2 15,-1 0-15,3-1 0,1-1 0,3-3 31,3-3-31,0 0 16,1-1-16,0 0 0,-1 2 16,-1 1-16,-1 1 0,0 1 15,-1 1-15,1-1 0,-1 3 16,-2 2-16,-1-1 0,0 4 16,0 1-16,-2 2 0,0 0 0,-2 2 15,-1 0-15,-1 2 0,-1 0 16,-1 1-16,-2 3 15,-2-3-15,0 2 0,0 0 16,-2-2-16,0 1 0,2-1 0,0-1 16,-1 0-16,2-2 0,0-1 15,0 0-15,1 0 16,0-1-16,1-1 0,1-2 0,4 1 16,1-2-16,0-1 0,3-2 15,2-1-15,-1-1 0,0-1 16,2 0-16,1-2 15,0 1-15,0-1 0,-1 0 16,-1 0-16,1 1 0,0 1 16,-1 0-16,0 0 0,-2 1 15,-1 1-15,0 2 0,-2-1 16,0 0-16,-1 1 0,0 0 16,-1 2-16,0 1 0,-1 0 15,1 1-15,-1 0 0,-1 1 16,0 2-16,0 0 0,0 0 15,0 0-15,-1 2 0,0-2 16,0 0-16,0 1 0,0 0 16,0 0-16,0 0 0,0 0 15,0 1-15,0-1 16,0 0-16,0 0 0,0 0 16,-1-1-16,0 0 15,1 0-15,0-1 0,0-1 0,0 1 16,0 0-16,0 1 0,0-2 15,0-2 1,0 2-16,0-2 0,-3 3 16,1-2-16,-2-1 15,1-1-15,0 0 0,0 0 16,1 0-16</inkml:trace>
  <inkml:trace contextRef="#ctx0" brushRef="#br0" timeOffset="81584.1288">12848 12409 0,'0'0'0,"0"0"16,0 0-16,0 0 0,0 0 15,0 0-15,-11 22 16,11-22-16,0 0 0,-14 30 16,14-30-16,-11 21 0,5-9 15,0 0-15,-2-1 0,-1 1 16,-1-1-16,0 2 16,0-1-16,1-1 0,1-1 0,0 0 15,0-1-15,2 0 0,0-2 16,2-1-16,0-1 15,1-2-15,0 0 0,0-3 16,2-2-16,1-1 0,0 0 0,3-2 16,0-1-16,2-1 0,2 1 15,2-3-15,1 0 0,-1-2 16,-1 0-16,2-1 0,1 0 16,0 1-16,0-2 0,4-2 15,-1 0-15,0 2 0,0 1 16,-1 0-16,-1 2 0,-1 1 15,0 0-15,-1 1 0,-1 1 16,0 2-16,-2 0 0,0 2 16,-1 1-16,0 0 0,0 1 0,0 1 15,1 1-15,-1 0 16,0 0-16,0 0 0,0 1 16,0 1-16,-1 1 0,0 1 15,-2 1-15,-1 1 0,-1 0 16,-1 1-16,0 0 0,-2 1 15,-2 2-15,-1 0 0,1-2 0,-2 2 16,0 1 0,-1-1-16,-1 2 0,2-2 0,-1 1 15,0 0-15,2 0 0,-2 4 16,2 2-16,1-5 16,2-2-16,1 1 0,2-1 15,1 0 1,3 0-16,2-1 15,1-1-15,1-2 0,0 0 0,2-3 16,1-2-16,0-1 16,1-2-16,2-3 0,-2-2 15,-2 1-15,-1 1 0,-2 0 16</inkml:trace>
  <inkml:trace contextRef="#ctx0" brushRef="#br0" timeOffset="81833.8643">13180 12511 0,'0'0'0,"0"0"0,0 0 15,0 0-15,0 0 0,0 0 16,31-8-16,-31 8 0,24-2 0,-24 2 16,38 3-16,-16-2 15,0 1-15,2 2 16,2 0-16,0 0 15,-1 0-15,-3-1 0,-2 2 16,3-4 0,-2-1-16,-6 0 15,-3 0-15,-1 0 16</inkml:trace>
  <inkml:trace contextRef="#ctx0" brushRef="#br0" timeOffset="82103.6283">13752 12392 0,'0'0'0,"0"0"16,0 0-16,0 0 0,0 0 0,-3 30 15,3-30-15,-5 26 0,5-26 16,-8 30-16,1-12 15,-1 1-15,0 3 0,-1 1 16,0 0-16,0 2 16,-1 0-16,-2 5 0,1-1 0,1-2 15,0-1-15,0-2 16,-1-2-16,-3-4 16,-3-3-16,3-3 0,2-1 15,2-2-15</inkml:trace>
  <inkml:trace contextRef="#ctx0" brushRef="#br0" timeOffset="82634.5194">11359 10924 0,'0'0'0,"0"0"16,0 0-16,0 0 0,31-4 15,-31 4-15,38-3 16,-15 3-16,1-3 0,3 2 0,1 2 16,10 2-16,-1 0 0,2-2 15,1 2 1,-4 0-16,-2 1 0,5 0 0,-3 0 16,-5-1-16,-5 1 15,-5-1-15,-4-3 0,-3 0 16,-3 0-16,-2 0 0</inkml:trace>
  <inkml:trace contextRef="#ctx0" brushRef="#br0" timeOffset="82886.6221">11711 11021 0,'0'0'0,"0"0"0,0 0 15,-12 18-15,12-18 16,-14 28-16,4-7 15,-1 1-15,-3 3 16,1 2-16,0 0 0,0-3 0,1 0 16,-4 6-16,2-1 0,1-2 15,1-1-15,-1-1 16,1 2-16,2-5 0,2-3 16,-2 1-16,2-4 0,3-5 15,3-1-15,2-6 16,2-4-16,-2 0 0,3 3 15,-3-3-15</inkml:trace>
  <inkml:trace contextRef="#ctx0" brushRef="#br0" timeOffset="83433.7207">11777 11235 0,'0'0'0,"0"0"15,0 0-15,0 0 0,0 0 16,0 0-16,1 25 0,-1-25 16,0 0-16,-1 27 0,1-27 15,-4 21-15,4-21 16,-10 26-16,4-14 0,0 2 0,-1 0 16,1-3-16,-1 0 0,0-1 15,1 0-15,0-2 16,2 1-16,-1-1 0,2-3 15,0 2-15,1-4 0,1 0 16,1-3-16,0 0 16,3-6-16,1 2 0,2-3 0,1 0 15,3 0-15,1-4 0,2 2 16,-2-3-16,0 1 16,-1 2-16,-2 0 0,4-3 0,2-1 15,-2 2-15,-1 0 0,-1 1 16,-1-1-16,-1 4 0,1 0 0,-2 0 15,-3 3-15,1 1 16,-1 3-16,1 0 0,0 3 0,-1 0 16,0 1-16,-1 3 15,0 1 1,0 2-16,-2 0 16,-2 1-16,-2 0 0,1 0 0,-1 0 15,0 0-15,-1 2 0,1-2 16,0-1-16,-1-1 0,1 0 15,1-4-15,0 2 0,0-2 16,2-3-16,3 0 0,1-1 16,1 0-16,-2-1 0,0 0 15</inkml:trace>
  <inkml:trace contextRef="#ctx0" brushRef="#br0" timeOffset="83651.0507">12092 11367 0,'0'0'0,"0"0"15,0 0-15,0 0 16,0 0-16,26-8 0,-26 8 0,22-1 16,-22 1-16,29 1 0,-15 0 15,0-1-15,1 0 0,-3 0 16,-1 2-16,0-1 0,-1-1 16,-1 0-16,-2-3 0,1 3 15,-1-2-15,-1 0 16,1-1-16,-1-1 0,-1 1 15,-1 1-15</inkml:trace>
  <inkml:trace contextRef="#ctx0" brushRef="#br0" timeOffset="83883.9481">12454 11264 0,'0'0'0,"0"0"16,0 0-16,0 0 0,0 0 15,0 0-15,0 0 0,0 0 16,0 25-16,0-25 0,0 0 0,-5 25 15,5-25-15,-5 21 16,5-21-16,-5 25 0,1-11 16,-1-3-16,1 0 0,-1 3 0,2-3 15,-1-1-15,-1 3 0,1-4 16,-1 2-16,2-4 0,2 0 16,1 0-16,1-2 0,2-3 15,2-3-15,-2 0 0,0 1 16,0-1-16</inkml:trace>
  <inkml:trace contextRef="#ctx0" brushRef="#br0" timeOffset="84150.929">12826 11189 0,'0'0'16,"0"0"-16,26 0 0,-6 0 15,2 0-15,0 0 0,2 0 16,5 0-16,1-1 0,0-2 16,-1 3-16,6 0 0,-2-1 15,-4 1-15,-4 0 0,-2 0 16,-2 0-16,-2-2 16,-3 1-16,-5 0 0,-1-3 15,-4-1 1,-4-2-16,-1 0 15,0 3-15,0 0 0</inkml:trace>
  <inkml:trace contextRef="#ctx0" brushRef="#br0" timeOffset="84400.7094">13064 11071 0,'0'0'0,"0"0"0,0 0 16,0 0-16,0 0 15,-4 29-15,4-29 0,-5 24 16,5-24-16,-5 25 0,2-8 16,-1-1-16,0 3 15,-1-3-15,1 2 0,1-2 16,-1-3-16,1 3 0,0-2 16,-1-2-16,2-1 0,0 0 15,1 0-15,0-1 0,1-3 16,2-3-16,4-6 0,-1 2 15,0-2-15,-2 2 0</inkml:trace>
  <inkml:trace contextRef="#ctx0" brushRef="#br0" timeOffset="84765.6807">13595 11018 0,'0'0'16,"0"0"-16,0 0 0,0 0 15,0 0-15,0 0 0,1 30 16,-1-30-16,0 0 0,0 30 16,0-30-16,-4 28 0,2-13 0,-1 3 15,0 0-15,-1 2 0,1-1 16,-1 5-16,-1 1 0,2-3 15,0 0-15,-2-1 0,1 2 16,-1-3-16,2 0 0,1-1 16,0-1-16,-1-2 0,2-1 0,0-3 15,1 0-15,0-3 16,0 1-16,0-2 16,0-1-16,0 0 0,0 0 0,0-4 15,0 0-15,0-3 0,0 3 16,0-3-16,-2 2 0,2-2 15,-2 0-15,2 0 0</inkml:trace>
  <inkml:trace contextRef="#ctx0" brushRef="#br0" timeOffset="91717.7569">17258 7265 0,'0'0'0,"0"0"16,0 0-16,0 0 0,0 0 0,0 0 15,0 0-15,-3-21 0,3 21 16,0 0-16,0 0 0,0 0 15,0 0-15,0 0 0,0 0 16,0 0-16,18-12 0,-18 12 16,0 0-16,25-1 0,-25 1 15,25-1-15,-25 1 0,36-1 16,-16 1-16,2-3 0,3 3 16,1-2-16,2 0 0,10-1 15,5 3-15,4-2 16,2 0-16,-3-1 0,-1-1 15,11 2-15,1 0 0,7-1 16,-4 1-16,1-1 0,2-1 16,6-1-16,-6 4 0,-2-2 0,0 0 15,-6-1-15,-4 0 0,4 1 16,-2-1-16,-6 3 0,-3 1 16,-3-2-16,-3-2 0,-4 4 15,-3 4-15,1-5 0,1-2 16,-8 1-16,-4 1 0,-3 0 15,-1-2-15,0 3 0,-2 3 16,1-2-16,-1 1 0,-4-1 16,-1 3-16,-3-4 0,-2 0 15,-5 0-15,-3 3 0,1-1 0,0-1 16,2-1-16</inkml:trace>
  <inkml:trace contextRef="#ctx0" brushRef="#br0" timeOffset="92118.1239">17952 7490 0,'0'0'16,"0"0"-16,0 0 0,0 0 16,0 0-16,0 0 0,0 0 15,0 0-15,0 0 16,0 0-16,29 7 0,-29-7 0,30 0 16,-30 0-16,40 1 15,-18-1-15,1-1 0,2 1 0,3-2 16,11 2-16,3-1 15,-4 0-15,-2 0 0,0 1 16,-2-2-16,3 0 0,-2-1 0,-3 1 16,-3 1-16,-4 0 15,-5 1-15,-4 0 0,-2 1 16,-3 0-16,-2-1 0,-3 0 16,-4 2-16,-2-2 0,-6 2 0,3-2 15,0 0-15,1 0 0</inkml:trace>
  <inkml:trace contextRef="#ctx0" brushRef="#br0" timeOffset="92400.5042">18223 7627 0,'0'0'16,"0"0"-16,0 0 0,0 0 15,-5 27-15,5-27 0,-4 19 0,4-19 0,-8 22 16,5-8-16,0-1 0,-2 3 16,1 0-16,-2 1 15,1 2 1,-2 0-16,0 1 0,-1-1 16,-1-1-16,-2 3 0,1-3 0,-1-1 15,0-1-15,1-2 0,1-3 0,3-1 16,0-3-16,2-2 0,0 1 15,1-2-15</inkml:trace>
  <inkml:trace contextRef="#ctx0" brushRef="#br0" timeOffset="92984.115">18448 7805 0,'0'0'0,"0"0"0,0 0 16,0 0-16,0 0 0,4 18 0,-4-18 15,0 0-15,0 23 0,0-23 16,-5 23-16,1-11 0,1-1 0,-2 1 16,-3-1-16,0 1 15,0-1-15,1 0 0,-1 0 16,0-1-16,2-1 0,-1-1 15,2-1-15,0-2 16,1 0-16,0-3 0,1 0 16,1-2-16,1-3 0,1-1 15,1 1-15,4-3 16,3-1-16,1 0 0,0-2 0,1 0 16,1-2-16,-1 1 0,0 1 15,4-5-15,1 0 0,0 2 16,-1-1-16,0 2 0,1 0 15,-3 2-15,-1 0 0,-1 2 16,-1 1-16,-2 1 0,0 3 0,-2-1 16,1 1-16,-3 2 0,1 0 15,-2 2-15,-1 2 0,0 1 16,-1 0-16,-1 3 0,-1 1 16,-2 1-16,1 2 0,0 0 15,-1-1-15,2 0 0,0-1 0,0 0 16,0 0-16,2 0 15,2 0-15,1-1 0,3 0 16,-1-2-16,2-2 16,-1-1-16,1 0 0,2-3 15,1 0-15,1-1 0,0-1 0,0-2 16,1-3-16,-1-2 16,-1 0-16,1-1 0,-2 2 15,-1 0-15</inkml:trace>
  <inkml:trace contextRef="#ctx0" brushRef="#br0" timeOffset="93350.9628">18442 6591 0,'0'0'0,"0"0"16,0 0-16,0 0 0,0 0 0,0 0 15,0 0-15,-6 28 0,6-28 16,-10 25-16,10-25 0,-15 25 15,15-25-15,-17 32 0,9-14 0,0-1 16,1 1-16,-1 0 0,1 0 16,-1 7-16,-1 0 15,2-3-15,2-1 0,-1 3 16,1-2-16,0 0 0,3-1 0,0-3 16,-1-4-16,1-1 0</inkml:trace>
  <inkml:trace contextRef="#ctx0" brushRef="#br0" timeOffset="93701.3909">19279 7308 0,'0'0'0,"0"0"0,0 0 16,0 0-16,0 0 0,23 4 16,-23-4-16,28 0 0,-28 0 15,31-1-15,-16 0 0,2 1 16,1 1-16,1-1 0,3 0 15,-2 0-15,0 2 0,6-2 16,0 0 0,-1-1-16,0 1 0,-4-1 0,-4 1 0,-2-1 15</inkml:trace>
  <inkml:trace contextRef="#ctx0" brushRef="#br0" timeOffset="94184.3979">20123 7190 0,'0'0'0,"0"0"0,0 0 15,0 0-15,0 0 0,27-3 16,-27 3-16,27 0 0,-27 0 16,34 0-16,-12 0 0,1 0 15,2 0-15,1 3 0,4-3 0,7 0 16,1-3-16,4 3 0,3 0 15,7 0-15,-3-1 0,1-2 16,0 1-16,5 2 0,-3 2 16,-1-2-16,0 2 0,0-2 15,-1-2-15,-3 1 16,-2-1-16,4 1 0,1-2 16,-1 3-16,-9-1 0,-2 2 15,0 2-15,-6-1 0,-3 0 0,-2-2 16,-4-2-16,-4 3 0,-5 0 15,-5 2-15,-3-2 16,-5 5-16,-5 0 0,2-1 16,0-1-16,0-1 0</inkml:trace>
  <inkml:trace contextRef="#ctx0" brushRef="#br0" timeOffset="94539.1263">20406 7504 0,'0'0'0,"0"0"0,0 0 16,0 0-16,0 0 0,26 6 0,-26-6 15,28 1-15,-28-1 0,40 4 16,-15-4-16,1 0 0,0 0 16,3 0-16,3 0 0,7 0 15,-2 0-15,1 0 0,-1 0 16,5 0-16,-5 0 0,-2-2 16,-3 2-16,-5 2 0,-3-2 15,-3 2-15,-3 0 0,-4-1 16,-4 0-16,-4 1 0,-4 1 15,-2-3-15,2 2 0,-2-2 16</inkml:trace>
  <inkml:trace contextRef="#ctx0" brushRef="#br0" timeOffset="94787.8684">20733 7708 0,'0'0'0,"0"0"15,0 0-15,0 0 0,-7 24 0,7-24 16,-6 18-16,6-18 0,-8 20 16,2-9-16,-1 3 0,-1 0 15,0 1-15,0-1 0,0 2 16,-1-2-16,1-1 0,0 1 16,1-1-16,-1 0 15,0-1-15,0-1 0,2-1 16,-1-1-16,2 0 0,-1-1 15,2 1-15,-1-5 0,2-2 0,0 0 16,1 0-16,-1-1 0</inkml:trace>
  <inkml:trace contextRef="#ctx0" brushRef="#br0" timeOffset="95334.5061">20868 7842 0,'0'0'0,"0"0"16,0 0-16,0 0 0,0 0 0,0 0 16,10 20-16,-10-20 0,0 0 15,1 24-15,-1-24 0,-4 20 16,4-20-16,-6 20 0,1-8 16,-1-1-16,0 0 0,-2 0 15,-1 0-15,0 0 0,1 1 16,0-2-16,0 0 15,2-1-15,0-4 0,1 1 0,0-3 16,2 1-16,0 0 0,0-3 16,1-1-16,2 0 0,0 0 0,0 0 15,2-4-15,3-1 16,2-1-16,2-2 0,2-2 16,-1 3-16,-1-1 0,0 0 15,0-1-15,0 1 0,0 1 16,1-1-16,0 1 0,-1-1 15,0 1-15,1-1 0,0 2 0,-1 0 16,-1 0-16,0 1 0,0 2 16,-1 1-16,-1 1 0,1 2 15,-1 0-15,0 1 0,-1 0 0,0 3 16,-2 0-16,0 1 16,0 0-16,-2 3 0,-1-2 15,-1 2-15,-2 0 16,1 0-16,-1 0 0,0 0 0,-2 0 15,1 0-15,0-2 0,0 0 16,0 0-16,0 0 16,2-3-16,0 0 0,1 0 0,1-4 15,0 0-15,2 2 0,-2-2 16,2 0-16</inkml:trace>
  <inkml:trace contextRef="#ctx0" brushRef="#br0" timeOffset="95519.0417">21199 7961 0,'0'0'0,"0"0"16,0 0-16,0 0 16,26-2-16,-26 2 15,27 1-15,-11-1 0,-1 0 16,-1 0-16,0 2 0,-1-1 16,1 1-16,-2-1 0,-1-1 15,-1 0-15,-2 0 0,-1-1 0,-2-1 16,0 0-16,-1 1 0,-1 0 15</inkml:trace>
  <inkml:trace contextRef="#ctx0" brushRef="#br0" timeOffset="95835.1058">21543 7848 0,'0'0'16,"0"0"-16,0 0 0,0 0 0,0 0 15,0 0-15,0 0 0,0 0 16,-1 25-16,1-25 0,0 0 16,-4 28-16,4-28 0,-8 21 15,1-7-15,1 1 0,-2 0 0,0-1 16,1 0-16,-1 1 16,0 1-16,0 1 0,1 0 15,-2 5-15,1-1 0,1-3 0,0-2 16,0 0-16,2-1 0,0-1 15,1-3-15,1-1 16,-1-2-16,1-3 0,0-3 16,-2 1-16,1-1 0,-2-3 0,0-2 15,0 1-15,2-1 0,-1 2 16</inkml:trace>
  <inkml:trace contextRef="#ctx0" brushRef="#br0" timeOffset="96167.7897">21045 6715 0,'0'0'0,"0"0"0,0 0 15,0 0-15,0 0 0,-7 22 16,7-22-16,-9 21 16,9-21-16,-13 28 0,4-10 15,1 0-15,-1 0 0,0 3 0,0 1 16,0 0-16,-1-2 0,-2 9 15,-1 0-15,2-4 16,2-7-16,1 0 0</inkml:trace>
  <inkml:trace contextRef="#ctx0" brushRef="#br0" timeOffset="96933.9605">20332 5480 0,'0'0'16,"0"0"-16,0 0 0,0 0 15,0 0-15,-4 30 0,4-30 16,-8 24-16,8-24 16,-10 31-16,4-12 0,-1 0 0,2 1 15,-1-1-15,1-2 0,-2 4 16,1 0-16,1-3 0,-1 0 16,1-2-16,-1-2 0,2-3 15,0 1-15,0-5 0,2-2 16,0-2-16,0 0 0,-1-3 15,1 0-15,1-4 0,0 1 16,1-4-16,1 0 0,1-4 16,1 0-16,1-2 15,3-2-15,-1-3 0,2 0 16,1 0-16,1 0 0,3-3 16,0 3-16,-1 0 0,0 0 15,1 2-15,-1 0 0,-1 3 16,-1 1-16,0 3 0,-1 2 0,1 0 15,-1 1-15,0 3 16,1 0-16,0 4 0,0 1 0,0 3 16,0 0-16,-1 3 15,-2 1-15,0 3 0,-2 1 16,0 1-16,-2-1 0,-1 1 0,-1 3 16,-1 1-16,0 0 0,-1 0 15,0-4-15,0 1 0,-1-1 16,1-2-16,0 1 0,0-2 15,-1 0-15,1-1 0,1-3 16,0-1-16,0-1 0,4-3 16,1-3-16,-2 0 0,1 1 0,-1 0 15</inkml:trace>
  <inkml:trace contextRef="#ctx0" brushRef="#br0" timeOffset="97301.1927">20944 5496 0,'0'0'15,"0"0"-15,0 0 0,0 0 16,39-1-16,-39 1 0,29 2 0,-29-2 16,37 6-16,-17-3 15,0 1-15,-1 1 0,-1 1 16,0-1-16,-1-1 0,1 4 15,0 0-15,-3 0 0,-2 0 0,-3-1 16,-3 0-16,-1-2 0,-3 1 16,-3 1-16,-2 2 15,-1-1-15,-3 1 0,-3 0 0,-4 2 16,-5 0-16,0 3 0,-2-2 16,-1 1-16,-3-2 0,-3 0 15,1 3-15,-2-3 0,-1 3 16,4-3-16,1 3 0,-1 0 15,2-3-15,1-2 0,3 0 16,4 0-16,4-4 0,4 2 0,2-3 16,0-1-16,1-1 0</inkml:trace>
  <inkml:trace contextRef="#ctx0" brushRef="#br0" timeOffset="97568.9883">21436 5777 0,'0'0'16,"0"0"-16,0 0 0,0 0 15,0 0 1,-16 26-16,16-26 0,-19 23 16,19-23-16,-25 21 0,10-10 15,0 0-15,-1-1 0,2 1 16,0-2-16,2 0 0,1-1 15,2-2-15,1 1 0,0-1 16,2-1-16,1-5 0,2-6 16,0 1-16,1 2 0,-1-1 15</inkml:trace>
  <inkml:trace contextRef="#ctx0" brushRef="#br0" timeOffset="97917.7829">21765 5566 0,'0'0'0,"0"0"0,0 0 15,0 0-15,32-1 0,-32 1 16,24 4-16,-11-1 0,1 3 0,-1-1 16,-1 4-16,-1 0 15,-1 0-15,-2 2 0,-3 1 0,-2 1 16,-1 1-16,-5 3 0,-2 0 15,-2-2-15,-2 2 16,-3-3-16,-2 2 0,0 0 16,0-3-16,2-1 0,1-1 15,2 0-15,2-2 0,1-2 16,3-1-16,6 0 16,5-1-16,1-2 0,2 0 0,4-2 15,4-1 1,2 1-16,1 1 0,1-1 0,1-1 15,2 0-15,0-1 0,-4 1 16,-3 0-16,-4 0 0</inkml:trace>
  <inkml:trace contextRef="#ctx0" brushRef="#br0" timeOffset="99167.197">21826 7083 0,'0'0'0,"0"0"16,0 0-16,0 0 0,0 0 0,0 0 15,0 0-15,0 0 0,18-14 16,-18 14-16,25-4 16,-25 4-16,33-7 0,-16 6 0,2 1 15,0 0-15,-2 1 0,2-1 16,1 2-16,-1-1 0,-2 3 15,3-2-15,-3 0 0,-3 1 0</inkml:trace>
  <inkml:trace contextRef="#ctx0" brushRef="#br0" timeOffset="99351.1439">21718 7368 0,'0'0'16,"0"0"-16,0 0 0,0 0 16,25-8-16,-25 8 0,30-4 15,-8-1-15,4 3 0,3 0 16,2 1-16,0-1 0,-1 4 0,5-2 16,-7 1-16,-3-1 0</inkml:trace>
  <inkml:trace contextRef="#ctx0" brushRef="#br0" timeOffset="100269.0672">22658 7175 0,'0'0'0,"0"0"0,0 0 15,0 0-15,0 0 0,0 0 0,0 0 16,-21-13 0,21 13-16,0 0 15,0 0-15,-17-11 0,17 11 16,0 0-16,0 0 0,0 0 15,0 0-15,0 0 0,0 0 0,0 0 16,0 0-16,0 0 0,24-11 16,-24 11-16,24-3 0,-24 3 15,34-1-15,-34 1 0,42-3 16,-19 0-16,3 2 0,7 0 16,1-1-16,2 2 0,2-2 15,3 0-15,3 2 0,10 2 16,0 0-16,-3 1 0,-3-1 15,7 0-15,6 1 16,6 1-16,-5 0 0,11-2 16,-3-1-16,-2-1 0,-5 4 0,0-4 15,0 4-15,8-1 0,-4 1 16,1 1-16,1 0 16,-5-1-16,-4 2 0,32-1 0,-6-5 15,-7 3-15,-5 1 0,-2-1 16,-2-1-16,-2 2 0,-3 0 15,4-1-15,4-1 0,-3-2 16,-3 0-16,-2 3 16,0-1-16,10-2 0,8-2 15,-17 2-15,-11 2 0,6 0 16,4 1-16,-11 0 16,-7-2-16,0 3 0,2-3 15,-8 0-15,-7 0 0,-1 3 0,-1-1 16,-7 6-16,-4 0 15,-6-2-15,-5 0 0,-4-3 0</inkml:trace>
  <inkml:trace contextRef="#ctx0" brushRef="#br0" timeOffset="101288.2524">23163 7618 0,'0'0'0,"0"0"16,0 0-16,0 0 15,0 0-15,0 0 0,-3 29 16,3-29-16,-6 27 0,6-27 0,-11 34 16,5-15-16,-2 2 0,-2 1 15,-2 3-15,0-2 0,0-1 16,-5 4-16,0 0 0,0-2 16,0 0-16,1-3 0,0-4 15,3-3-15,1-1 0,2-3 16,2-2-16,2-1 0,0-1 0,4-4 15,3-5-15,3-2 16,0-2-16,3-5 0,1-4 16,3-1-16,3-1 0,-1-1 15,0 1-15,4-1 0,3-2 16,0 0-16,0 0 0,1 2 16,1-1-16,-2 3 0,-2 4 15,1 2-15,0 0 0,-1 3 16,-3 3-16,1 1 0,-1 3 15,-1 2-15,-3 1 0,0 5 16,0 5-16,-4-3 0,0 4 0,-3 2 16,-2 3-16,-2-3 15,-2-1-15,0 3 0,-2 0 0,-3-1 16,-1 2-16,-3-2 16,-2-1-16,0-3 0,1-1 0,1-2 15,2-1-15,3-3 0,2 0 16,1-2-16,-1-2 0,4-1 15,-1-4-15,5-4 0,1-3 16,3-1-16,2 0 0,2-2 16,1-4-16,2 0 0,0 1 15,0 0-15,1 1 0,5-3 0,0 2 16,-3 1-16,0 0 0,-2 2 16,-2 2-16,-1 2 0,0 2 15,0 2-15,-2 1 0,-3 3 16,0 2-16,0 2 15,0 3-15,-2-1 0,1 4 16,-2 1-16,1 0 0,-4 4 0,-2 2 16,-1 2-16,0 1 15,-3 1-15,0 3 0,-1-2 16,-1-2-16,1-1 0,0-1 0,2-2 16,-1 0-16,1-4 15,1 0-15,1-4 0,1-1 16,2-5-16,1-2 0,3-4 15,1-3-15,-2 1 0,-1 2 0,1 0 16</inkml:trace>
  <inkml:trace contextRef="#ctx0" brushRef="#br0" timeOffset="101523.7944">23856 7575 0,'0'0'0,"0"0"0,0 0 15,23-10-15,-23 10 0,27-8 0,-8 3 16,3 0-16,4 0 0,9 2 16,1 1-16,2-2 0,0 2 15,3 2-15,1 1 16,6 0-16,-5 1 0,-4 0 0,0 0 16,2 1-16,-4 2 0,-4 0 15,-4 0-15,-6 0 0,-5-2 16,-7 1-16,-2 1 0,-3 0 0,0-1 15,-2-2-15</inkml:trace>
  <inkml:trace contextRef="#ctx0" brushRef="#br0" timeOffset="101784.6288">24136 7734 0,'0'0'0,"0"0"0,0 0 0,0 0 16,-24 21-16,24-21 0,-21 25 16,7-6-1,-1 6-15,-3 3 16,-2 3-16,-4 7 0,1-3 0,3-2 16,3-5-16,-4 6 0,1-1 0,4-4 15,3-5-15,2-1 16,3-2-16,4-8 15,2-6-15,0-1 0,-1-1 0,2-1 16</inkml:trace>
  <inkml:trace contextRef="#ctx0" brushRef="#br0" timeOffset="102300.8306">24278 8011 0,'0'0'0,"0"0"15,0 0-15,0 0 0,0 0 0,0 0 16,-3 31-16,3-31 0,-8 23 16,8-23-16,-9 29 0,2-14 15,-3 2-15,-1-1 0,0 1 16,1-3-16,1 0 0,-1 1 15,1-1-15,0-1 0,2-2 0,0-2 16,0-1-16,3-4 16,1 1-16,0-3 0,1 0 0,2-2 15,-2-3-15,2-1 0,1-2 16,2 0-16,2-1 0,1-4 16,3 0-16,1-1 0,1 1 15,0-3-15,0 1 0,2-3 16,0 1-16,-2 0 0,0 2 15,0 2-15,-1 0 0,-2 3 16,1-1-16,0 1 0,-1 2 0,-2 2 16,1 0-16,-1 3 15,-1 1-15,-1 2 0,1 3 16,-2-1-16,-1 0 0,-1 3 0,-1 3 16,-1 0-16,-2 3 0,-1 1 15,-2 1 1,1 0-16,-1 1 0,1-3 0,-1-1 15,-1 2 1,1-3-16,3-4 0,1-2 0,1-1 16,0-1-16,0 1 0</inkml:trace>
  <inkml:trace contextRef="#ctx0" brushRef="#br0" timeOffset="102483.9787">24605 8077 0,'0'0'0,"0"0"15,0 0-15,0 0 0,0 0 0,33 0 16,-33 0-16,32 1 16,-15 0-16,3 0 15,2 0-15,1 2 0,2 0 16,-5 0-16,-1-2 0,2-1 0,-2-1 16,-3-1-16,-2 1 0,-3 0 15</inkml:trace>
  <inkml:trace contextRef="#ctx0" brushRef="#br0" timeOffset="102700.8072">25171 7983 0,'0'0'0,"0"0"0,0 0 16,0 0-16,0 0 0,-5 25 15,5-25-15,-9 28 0,9-28 0,-13 36 16,4-13-16,0 1 0,0 0 16,-5 6-16,-3-1 0,4-3 15,2-5-15,1-3 0</inkml:trace>
  <inkml:trace contextRef="#ctx0" brushRef="#br0" timeOffset="103417.8152">22842 6122 0,'0'0'0,"0"0"0,0 0 15,0 0-15,0 0 0,0 0 0,27-2 16,-27 2-16,30-1 0,-30 1 16,43 0-16,-18 0 0,2 0 0,7 0 15,3 0-15,7 0 16,-3 0-16,11 0 0,0 1 16,-6 1-16,-4-1 0,0 2 15,0-3-15,2 1 0,-5 1 0,-5 0 16,-6 3-16,-1-4 0,-4 2 15,-3 1-15,-4 0 0,-5-1 16,-2 0-16,-1-3 0</inkml:trace>
  <inkml:trace contextRef="#ctx0" brushRef="#br0" timeOffset="103713.1162">23325 6248 0,'0'0'0,"0"0"16,0 0-16,0 0 0,0 0 0,-22 28 15,22-28-15,-22 32 0,8-10 16,0 2-16,-1 1 0,0 0 16,-1 4-16,-6 7 15,-1 3-15,1-4 0,2-5 0,-2 9 16,2-4-16,3 1 0,0-5 15,-1 2-15,2-1 0,5-11 16,2-3-16,1 1 0,4-5 0,3-10 16,1-4-1,2 3-15,-2-3 0,2 0 16</inkml:trace>
  <inkml:trace contextRef="#ctx0" brushRef="#br0" timeOffset="104150.8895">23364 6565 0,'0'0'0,"0"0"0,0 0 15,0 0-15,0 0 16,4 25-16,-4-25 0,-4 22 16,4-22-16,-9 32 0,5-15 0,-2 1 15,0 0-15,-2 0 16,0-1-16,-2 2 0,0-1 15,1-1-15,2-2 0,0-4 16,2 0-16,-2-4 0,0-1 0,3-3 16,1-2-16,3-1 0,0 4 15,2-7-15,1 2 0,2-3 16,-1-3-16,1-1 0,3-1 16,0 0-16,0-1 0,0 0 15,2 2-15,3-3 0,-1 1 16,1 0-16,0 0 0,-1 2 15,0 1-15,-1 2 0,-1 2 16,-2 3-16,0 1 0,-2 2 16,1-3-16,-1 4 0,-2 2 15,-1 1-15,1 1 0,-2 3 0,-1-1 16,-1 0-16,-1 1 16,0 0-16,-2 0 0,-2 4 15,-4-1-15,2 0 0,3-3 0,0 0 16,-2-1-1,3-6-15,-2-2 0,2-1 0,0 0 16,1-1-16</inkml:trace>
  <inkml:trace contextRef="#ctx0" brushRef="#br0" timeOffset="104334.7357">23622 6759 0,'0'0'15,"0"0"-15,0 0 0,0 0 16,0 0-16,25-5 0,-25 5 15,35-1-15,-18 1 0,0 1 0,-2 0 16,3 2-16,1-3 16,-2 0-16,0 1 0,-2 1 0,-2-2 15,-2-8-15,-1-5 0,1-4 16,-2 6-16,-1 0 0</inkml:trace>
  <inkml:trace contextRef="#ctx0" brushRef="#br0" timeOffset="104555.5521">23996 6705 0,'0'0'0,"0"0"15,0 0-15,0 0 0,0 0 16,0 0 0,0 0-1,-1 28-15,1-28 0,-5 32 16,3-14-16,0 0 0,0-1 0,-2-2 15,1 2-15,0-5 0,1 2 0,-1-3 16,1-1-16,1-2 0,0-5 16,0 0-16,0-2 0,1-1 15</inkml:trace>
  <inkml:trace contextRef="#ctx0" brushRef="#br0" timeOffset="104817.3812">24451 6583 0,'0'0'0,"0"0"0,0 0 16,29-3-16,-15 2 0,3 1 0,0-2 16,3 1-16,2 1 15,9 0-15,2 0 0,-3 0 16,-3 0-16,-2 3 0,-2-2 15,-1 2-15,-1-3 0,0 3 16,-4-2-16,-9-5 16,-2 1-16,-2 0 0,0 2 0,-1-3 15</inkml:trace>
  <inkml:trace contextRef="#ctx0" brushRef="#br0" timeOffset="105052.298">24681 6476 0,'0'0'0,"0"0"0,0 0 16,0 0-16,0 0 0,-11 28 16,11-28-16,-7 29 0,3-10 15,-1 1-15,1-1 0,-1 2 0,1-1 16,-1-1-16,1 2 0,-1 3 15,0-4-15,1 0 0,0-5 16,2-4-16,0-1 0,1-2 16,0-1-16,0-1 0</inkml:trace>
  <inkml:trace contextRef="#ctx0" brushRef="#br0" timeOffset="105253.9597">25112 6465 0,'0'0'0,"0"0"0,0 0 15,0 0-15,0 0 0,0 0 0,-4 29 16,4-29-16,-4 29 0,1-8 16,-1 4-16,1 0 0,1 2 15,-1 10-15,-1 1 0,2-8 16,0-2-16,0-6 0</inkml:trace>
  <inkml:trace contextRef="#ctx0" brushRef="#br0" timeOffset="105717.8378">26521 7182 0,'0'0'0,"0"0"16,0 0-16,0 0 0,0 0 0,34-6 15,-34 6-15,31 0 16,-31 0-16,38 3 15,-16-2-15,2 2 0,1 0 16,-2-2-16,-2 2 0,5-1 0,-2-2 16,-1-2-16,-1-1 0,-3 2 15,-2-2-15,-4 2 0</inkml:trace>
  <inkml:trace contextRef="#ctx0" brushRef="#br0" timeOffset="106251.2339">27358 7083 0,'0'0'0,"0"0"0,0 0 16,0 0-16,0 0 0,0 0 16,0 0-16,0 0 0,23-14 0,-23 14 15,0 0-15,27-7 0,-27 7 16,27-4-16,-10 6 16,0-4-16,1 1 0,3-1 15,2 4-15,-1-1 0,0 2 0,11-2 16,5-1-16,-1-1 0,1 0 15,2-1-15,3 2 0,5-1 16,-2-1-16,3 2 0,2-4 16,9 4-16,1-1 0,-3 1 15,0 1-15,-3-2 0,-1 0 0,9-1 16,0-1-16,-3 3 0,0 0 16,3 0-16,2 0 15,4 0-15,-5 0 0,2-1 0,3 0 16,-5-1-16,-5-2 0,23 0 15,-10 5-15,-11-2 0,-4-1 0,-1 0 16,0-2-16,-4 5 16,-4 4-16,3-3 0,2-2 15,-6 0-15,-2 1 0,-7-1 16,-3 3-16,-7-6 0,-6 2 0,-2 2 16,-2 3-16,-12 2 15,0 2-15,-3-2 0,-1-2 16,0 0-16</inkml:trace>
  <inkml:trace contextRef="#ctx0" brushRef="#br0" timeOffset="106717.1833">27827 7508 0,'0'0'0,"0"0"16,0 0-16,0 0 0,0 0 0,0 0 16,38 0-16,-38 0 0,38-6 15,-13 3-15,6-1 0,0 1 16,1 1-16,12 0 0,2 2 16,-3-1-16,-2-3 0,12 3 15,2-1-15,-4 1 16,-3 1-16,3-2 0,2 1 15,2-1-15,-8 1 0,-4 3 0,-4 4 16,-6-5-16,-5-3 0,-5-1 16,-3 1-16,-5 0 0,-2 2 15,-8-2-15,-3 1 16,-2 1-16,2-3 0,-2 3 16</inkml:trace>
  <inkml:trace contextRef="#ctx0" brushRef="#br0" timeOffset="106951.2516">28397 7624 0,'0'0'0,"0"0"0,0 0 16,0 0-16,-14 18 0,14-18 0,-11 25 16,11-25-16,-14 31 0,7-12 15,-2 3-15,0 1 0,0-1 0,-3 7 16,0 0-16,-1-1 15,-2-1-15,1 0 0,1 2 16,1-1-16,1-1 0,-2 0 16,2-5-16,1-3 0,3-3 0,0-3 15,2-2-15,0-2 16</inkml:trace>
  <inkml:trace contextRef="#ctx0" brushRef="#br0" timeOffset="107518.2127">28628 7880 0,'0'0'15,"0"0"-15,0 0 16,0 0-16,0 0 0,0 31 0,0-31 15,-4 23-15,4-23 0,-12 28 0,4-11 16,-1 2 0,-2 1-16,0 2 0,-1 1 15,0-2-15,1-1 0,-3 1 16,0-3-16,2-1 0,1-3 0,0-1 16,1-3-16,3-2 15,2-2-15,2 0 0,0 0 0,1-3 16,2-3-16,3-2 0,1-2 15,2-1-15,-1-3 0,2 0 16,-1-3-16,2 1 0,1 1 16,2-5-16,-1 1 0,2 1 15,1 0-15,0 1 0,2 1 0,-1-1 16,0 1-16,0-1 16,-1 1-16,0 1 0,2 1 15,-2 1-15,0 0 0,0 3 16,-1 3-16,0 1 0,1 1 15,-2 1-15,-1 1 0,-3 2 16,0 2-16,-3 1 0,0 0 16,-2 2-16,-1 2 0,-3 1 15,-3 2-15,1 1 0,-1-1 0,0-1 16,-2-2-16,1 1 0,0 1 16,0-2-16,-2-2 0,1-2 15,2 1-15,0-3 0,2-1 16,0-1-16,1-1 0,-1 0 15</inkml:trace>
  <inkml:trace contextRef="#ctx0" brushRef="#br0" timeOffset="107685.0667">28955 8103 0,'0'0'0,"0"0"0,0 0 15,0 0-15,25-5 0,-25 5 16,28-1-16,-28 1 0,34 0 0,-15 1 15,-1 2-15,2-2 0,1-1 16,4-1-16,-2-2 0,-5 2 16,-1 0-16,-4 0 15</inkml:trace>
  <inkml:trace contextRef="#ctx0" brushRef="#br0" timeOffset="107951.0977">29439 8019 0,'0'0'0,"0"0"15,0 0-15,0 0 0,0 0 0,0 0 16,-10 28-16,10-28 0,-8 25 16,8-25-16,-14 34 0,6-15 15,1 0-15,-1 0 0,-1 2 16,1-2-16,2 0 0,-3 3 15,0 0-15,1-2 0,2-3 16,-1-1-16,2-2 0,0-5 0,2 0 16,0-5-16,-1 0 15,2-2-15,0 0 0,0 0 16</inkml:trace>
  <inkml:trace contextRef="#ctx0" brushRef="#br0" timeOffset="108355.2744">29153 6080 0,'0'0'0,"0"0"16,0 0-16,0 0 0,0 0 15,0 0-15,0 0 0,-11 31 16,11-31-16,-16 26 0,5-9 16,-2 8-1,-2 4-15,-1 10 16,-3 8-16,2-4 16,3-8-16,2-3 0</inkml:trace>
  <inkml:trace contextRef="#ctx0" brushRef="#br0" timeOffset="110534.5606">27267 7464 0,'0'0'0,"0"0"0,0 0 15,0 0-15,0 0 0,0 0 16,-4 23-16,4-23 0,0 0 0,-9 33 16,9-33-16,-8 30 0,3-15 15,0 3-15,-2 0 16,-1 1-16,1 1 0,-2 3 15,-1-2-15,-4 7 0,-2 0 0,0-1 16,-2-2-16,2 0 0,2-4 0,-3 4 16,0-3-16,0-3 15,0-3-15,4-2 0,4-3 16,0 0-16,0-2 0,2-5 16,1-2-16,-1-2 0,2-1 0,0-3 15,3-1-15,2-2 0,1 1 16,4-5-16,2-1 0,2-1 15,1-2-15,1-2 0,2 0 16,1 0-16,0 1 0,2-1 16,3 1-16,0-2 0,0 0 15,2-3-15,-2 1 0,1 1 16,0 3-16,1 3 0,0 1 16,-3 4-16,-3 0 0,1 4 15,0 1-15,-3 3 16,1 1-16,-3 1 0,0 3 0,-3-1 15,1 3-15,-2 2 0,-2 1 16,-1 2-16,-2 0 16,-1 2-16,-1 0 0,-1 0 0,-1 0 15,-2 0-15,1 1 0,-1-1 16,-2 1-16,1-2 0,0-1 0,0-1 16,-1-1-16,2 0 15,2 0-15,-1-4 0,1 0 16,0-3-16,1-1 0,1-2 15,1 3-15,1-4 0,2-3 0,0-2 16,0-1-16,2 0 0,0 0 16,2-2-16,2-1 0,0-1 15,1 1-15,5-1 0,0 1 16,-2-1-16,0 0 0,-2 1 16,-1 2-16,0-1 0,-1 2 15,0 1-15,0 2 0,-2 2 16,1-1-16,-2 3 0,-1 3 15,1-1-15,0 2 0,-2 1 16,1 2-16,-1 0 0,0 2 0,-3 0 16,-1 4-16,-1-1 0,-1 2 15,-2 4-15,-2 2 16,0-3-16,-1-1 0,1-3 0,-1 0 16,1 0-16,-1-2 0,2 0 15,-1-1-15,2-1 0,1-2 16,0-2-16,0-1 0,2-4 15,3 0-15,-1-2 0,-2 2 0,2-1 16</inkml:trace>
  <inkml:trace contextRef="#ctx0" brushRef="#br0" timeOffset="111688.9341">29044 6119 0,'0'0'0,"0"0"15,0 0 1,0 0-16,0 0 16,0 0-16,0 0 0,9 21 0,-9-21 15,3 18-15,-3-18 0,1 22 16,-1-22-16,-3 31 0,0-15 16,-2 2-16,1 2 0,0-5 15,-1 2-15,0-2 0,-1 2 0,-2 5 16,1-3-16,-1 1 0,0-3 15,-1-2-15,1 0 0,0-1 16,0 0-16,3-4 0,0-2 16,0-1-16,-1-2 0,3-2 15,2 1-15,1-4 0,-1 3 16,2-6-16,1-2 0,1-1 16,3 1-16,0-5 0,2-1 15,0 1-15,1-1 0,3-3 16,3 2-16,5-8 0,0 1 0,0 1 15,0 0-15,0 1 0,-1 2 16,6-3-16,-1 1 0,-2 4 16,-3 1-16,-1 1 15,0-2-15,-4 4 0,-1-1 0,-4 6 16,3 1-16,-3 2 0,2 1 16,-1 1-16,0 2 0,-1-1 15,0 4-15,-2 0 0,-3 2 16,0 2-16,0-1 0,-2 4 15,-2-2-15,-1 3 0,-1 1 16,-1-1-16,0-3 0,0 2 16,-1-2-16,0 0 0,-1 0 15,0-3-15,2-2 16,1-2-16,-1-1 0,1 1 16,0-3-16,2-1 0,0 0 15,0-1-15,2-3 0,2 0 16,0-3-16,1 0 0,2 0 15,1-4-15,0 4 0,1-3 0,2-1 16,0-2-16,1 1 0,3-2 16,0-1-16,2 1 0,-1 0 15,2 3-15,1 0 0,-3 0 16,0-2-16,-2 5 0,-1 1 16,0 1-16,-2 1 0,0 2 15,0 3-15,-1 0 0,-1 0 16,1 3-16,-1 4 0,-1-2 0,0 4 15,-3-1-15,0 3 0,-2 2 16,-1-1-16,-1 3 0,-1 1 16,0-1-16,0-1 0,-1 4 15,-1-1-15,-1-1 0,-1 1 0,0-2 16,-1 0-16,2-1 0,-1-1 16,0 1-16,1-3 0,0 3 15,-1-6-15,1 3 0,1-4 16,0 0-16,0-3 0,-1 2 15,2-3-15,0-2 0,0 3 16,0-2 0,1-2-16,0 2 15</inkml:trace>
  <inkml:trace contextRef="#ctx0" brushRef="#br0" timeOffset="111826.1359">29854 6368 0,'0'0'0,"0"0"16,0 0-16,0 0 0,0 0 16,0 0-16,0 0 0,0 0 15,-20 19-15,20-19 0</inkml:trace>
  <inkml:trace contextRef="#ctx0" brushRef="#br0" timeOffset="112968.1786">17073 9621 0,'0'0'0,"0"0"15,0 0-15,0 0 0,0 0 0,32 2 16,-32-2-16,26 3 16,-9 0-16,1-2 0,2 0 15,-1 1-15,-1-1 0,0 0 0,1 0 16,4 0-16,-1 0 15,0-2-15,-1 0 0,-2 0 0,-2 2 16,-4 1-16,-4 1 16,-2 0-16,0-1 0,-1-1 0</inkml:trace>
  <inkml:trace contextRef="#ctx0" brushRef="#br0" timeOffset="113101.5706">16983 9912 0,'0'0'16,"0"0"-16,0 0 0,0 0 16,0 0-16,0 0 0,29 5 15,-29-5-15,34 2 0,-8-2 16,6 0-16,0-1 0,-2 0 0,-30 1 0,35 0 16,-7-3-16,-3 3 0</inkml:trace>
  <inkml:trace contextRef="#ctx0" brushRef="#br0" timeOffset="113917.8258">17981 9823 0,'0'0'15,"0"0"-15,0 0 0,0 0 0,0 0 16,0 0-16,0 0 0,0 0 16,0 0-16,0 0 15,0 0-15,0 0 0,0 0 16,25-10-16,-25 10 0,26 0 0,-26 0 16,32-1-16,-14-1 0,3 2 15,1-2-15,2 1 0,1 0 16,8 0-16,1-1 0,1 0 15,1 1-15,2-1 0,0-1 0,12 0 16,1 0-16,-3 2 16,1 0-16,8 1 0,0 1 0,0 1 15,-1 1-15,2-2 0,2 0 16,6-1-16,-2 0 0,0 3 16,1-1-16,7-2 0,-5-4 15,2 4-15,3 3 0,-2-4 16,-3-3-16,35 0 0,-2 1 15,-18 4-15,-10 3 0,-1-2 16,-2-1-16,7 3 0,6 0 16,-2-1-16,1 1 0,-12-4 0,-8-4 15,8 4-15,7 4 0,1-4 16,-1 0-16,2 0 0,1 1 16,5 2-16,2 2 15,3-3-15,3 0 0,-15-3 0,-10-1 0,6 1 16,3 1-16,3 0 15,1 1-15,23 1 16,16 0 0,11 2-16,9-3 0,-21 1 15,-16 2-15,-25-2 0,-19 3 0,11-2 16,8 5-16,-12-8 0,-7 0 16,4-2-16,3 1 15,-10 2-15,-5 1 0,-2-4 0,0-1 16,-8 3-16,-4 2 0,2 1 15,3 1-15,-12-1 0,-9-1 16,-6 0-16,-4 1 0,-4-3 16</inkml:trace>
  <inkml:trace contextRef="#ctx0" brushRef="#br0" timeOffset="115001.4844">18984 10199 0,'0'0'0,"0"0"16,0 0-16,0 0 16,0 0-16,0 0 0,-4 22 0,4-22 15,-3 22-15,3-22 0,-8 31 16,4-12-16,-1 2 0,-2 0 15,-1 0-15,-3 2 0,-3 4 16,-4 2-16,2-1 0,-1 1 16,2-1-16,0-2 0,3-2 15,-2 1-15,2-7 0,2-3 16,1-1-16,2-3 0,3-4 16,2-4-16,2-3 0,0 0 15,1-7-15,2-3 0,3 0 0,1-5 16,4-3-16,4 1 15,2 1-15,2-5 0,1 1 0,4-6 16,-1 2-16,3 1 0,1 2 16,-1-1-16,-3 2 0,2 1 15,-2-1-15,-5 6 0,0 2 16,0 1-16,1 1 0,0 3 16,-1 2-16,-2 2 0,1 0 15,-3 6-15,-2 1 0,-1 3 16,0 4-16,-2 0 0,-2 0 15,-2 3-15,-2 3 0,0 1 16,-2-1-16,-3 1 16,-2 1-16,-1-1 0,-3 2 15,0-2-15,2-2 0,-3 4 0,0-5 16,0-1-16,1-3 0,2-4 16,0 0-16,3-4 0,1 1 15,2-4-15,3-7 16,2 0-16,1 0 0,3-1 0,1-2 15,1-1-15,2-2 0,3-1 16,1 2-16,3-3 16,1-2-16,0 0 0,0 2 15,-1 3-15,-1-1 0,-2 3 16,1 2-16,-2 1 16,0 4-16,-2 2 0,-1 1 15,0 1-15,-2 2 0,-3 1 0,-1 2 16,-4 2-16,-2 3 0,-2 2 15,-1 2-15,-3 2 0,-3 1 16,0 0-16,2 0 0,-2 3 16,-2 1-1,1-1-15,1-2 16,3-2-16,2-6 0,3-1 0,4-2 16,0-5-16,2-3 0,2-4 15,0-9-15,0 5 0,-1-2 0,-2 3 16</inkml:trace>
  <inkml:trace contextRef="#ctx0" brushRef="#br0" timeOffset="115285.1108">19903 10163 0,'0'0'0,"0"0"0,0 0 0,0 0 15,28-7-15,-28 7 0,38 0 16,-14-2-16,3 1 0,5 1 16,4 0-16,8 0 0,-2 1 0,2 1 15,0-1-15,8 2 0,-3-3 16,-1 3-16,-2-1 16,5 2-16,-6-2 0,-2 3 15,-2 1 1,-1 0-16,-2-2 0,-9 0 15,-8-1-15,-5 1 0,-4-1 16,-2-3-16</inkml:trace>
  <inkml:trace contextRef="#ctx0" brushRef="#br0" timeOffset="115551.4301">20399 10342 0,'0'0'0,"0"0"0,0 0 0,0 0 16,-11 28-16,11-28 0,-11 25 15,3-10-15,-2 3 0,-2 3 16,-1 4 0,-2 4-16,-1 3 0,-5 5 15,1-3-15,0-2 0,0 0 16,-2 4-16,2-3 0,4-1 15,0-4-15,4-3 0,3-3 16,3-4-16,1-4 0,1 0 16,1-4-16,0-2 0</inkml:trace>
  <inkml:trace contextRef="#ctx0" brushRef="#br0" timeOffset="116088.5393">20553 10688 0,'0'0'15,"0"0"1,0 0-16,0 0 16,0 0-16,-1 29 0,1-29 0,-6 18 15,6-18-15,-8 22 0,8-22 0,-13 25 16,6-11-16,-1 0 0,-1 0 15,0 0-15,1 1 0,-1-2 16,0-1-16,1 2 0,2-4 16,0-2-16,1 2 0,0-5 15,2 1-15,-1-2 0,1-1 0,3-3 16,0 0-16,0-3 16,3-4-16,3 0 0,1-1 15,1-2-15,3 2 0,2-2 16,1-1-16,-1 0 0,2-3 0,2 0 15,0 0-15,-1 0 0,1 3 16,-2-1-16,1 2 0,-2 3 16,-1 0-16,-2 3 0,0-2 15,-1 2-15,-1 0 0,-1 4 16,-2 0-16,-1 0 0,-1 4 16,-1-1-16,1 4 0,-2 0 0,0 1 15,-1 2-15,-1 1 0,0 0 16,-1-1-16,-1 2 0,-1 1 15,-1 2-15,0-2 0,-3 3 16,1 1-16,-2-2 0,0-1 16,2-3-16,-1-1 0,2-2 15,0-2-15,3-2 0,2-4 16,0 0-16,0 0 0,0 0 16</inkml:trace>
  <inkml:trace contextRef="#ctx0" brushRef="#br0" timeOffset="116267.5632">20896 10852 0,'0'0'0,"0"0"16,0 0-16,0 0 0,0 0 0,28-11 16,-28 11-16,33-3 0,-17 0 15,3 3-15,2 0 0,1 0 16,2 0-16,6 0 0,-1 3 16,-2-3-16,1 3 0,-3-2 15,-1-1-15,-4 0 0,-3 0 0,-3 0 16</inkml:trace>
  <inkml:trace contextRef="#ctx0" brushRef="#br0" timeOffset="116584.0706">21543 10713 0,'0'0'0,"0"0"16,0 0-16,0 0 0,0 0 0,-1 26 15,1-26-15,-3 24 16,3-24-16,-6 32 0,6-32 0,-8 33 16,3-12-16,0 0 0,-3 1 15,0-1-15,-1 0 0,-2 5 16,0-1-16,1 0 15,0-4-15,1 0 0,-1-2 16,1-1 0,1-1-16,0-2 15,2-1-15,-2-5 0,0-4 16,2-1-16,0 0 0,2-1 0</inkml:trace>
  <inkml:trace contextRef="#ctx0" brushRef="#br0" timeOffset="117284.8248">18791 8826 0,'0'0'0,"0"0"16,0 0-16,0 0 0,0 0 16,0 0-16,0 0 0,36-2 15,-36 2-15,37-3 0,-13 1 16,1 2-16,2 0 0,0 0 15,2 0-15,8 0 0,1 0 0,5 2 32,4 1-32,5-1 15,6 0-15,7 1 0,-5-2 16,0 0-16,-2-1 0,2 1 16,-10 1-16,-8-1 0,-6 0 0,-2 0 15,-1 1-15,-7 0 0,-4-1 16,-3 0-16,-2 0 0,-5 0 15,-4 1-15,-3-1 0,0 0 16,-2-1-16</inkml:trace>
  <inkml:trace contextRef="#ctx0" brushRef="#br0" timeOffset="117568.5981">19533 8970 0,'0'0'0,"0"0"16,0 0-16,0 0 0,-20 21 0,20-21 16,-14 26-16,6-10 15,0 0-15,0 1 0,-2 1 0,-3 1 16,0 1-16,-6 7 0,1 0 16,0-2-16,0 1 0,2 1 15,0 0-15,0 4 0,0-2 16,2-4-16,1-2 0,1-3 15,1-3-15,3 0 0,1-3 16,3-1-16,2-1 0,3-5 16,2-4-16,-1-1 0,1 0 0,-3-2 15</inkml:trace>
  <inkml:trace contextRef="#ctx0" brushRef="#br0" timeOffset="118103.0234">19671 9293 0,'0'0'16,"0"0"-16,0 0 0,0 0 16,0 0-16,0 0 0,-7 22 15,7-22-15,0 0 0,-8 33 16,8-33-16,-8 26 0,3-13 0,1-1 15,-1 1-15,0-1 0,-1 0 16,1 0-16,-1-1 0,1 0 16,-1 0-16,2-2 0,1-3 15,-1 1-15,1-2 0,0 0 16,0-2-16,3-3 0,0 0 16,3-2-16,0-3 0,1 0 15,1 0-15,1-2 0,4-2 16,1 0-16,2-2 0,0-1 15,0-1-15,0 2 0,-1 0 16,4-4-16,-2 2 16,0-1-16,1 3 0,-2 2 15,-1 1 1,-1 4-16,0 3 0,-3 1 16,0 1-16,-2 0 0,1 1 15,-2 3-15,1 1 0,-2 3 0,0-2 16,-2 2-16,-1 2 0,-1-1 15,0 1-15,0 0 0,-1 0 16,-1 0-16,-1 0 0,0-1 16,-1 0-16,0-1 0,1-1 15,1 0-15,0-2 16,-1 1-16,2-2 0,1-2 0,3-3 0,-3 0 16,2 0-16,-2 0 15</inkml:trace>
  <inkml:trace contextRef="#ctx0" brushRef="#br0" timeOffset="118291.1327">20034 9403 0,'0'0'0,"0"0"15,0 0-15,0 0 0,23-6 0,-23 6 16,24-2-16,-24 2 0,33 0 16,-15 0-16,-1 0 15,1 0-15,0 1 0,0 0 16,2 1-16,-2 0 0,-2-1 0,0 2 15,-2-1-15,2-1 0,-3 0 16,-4-1-16,-2 1 0,0-1 16</inkml:trace>
  <inkml:trace contextRef="#ctx0" brushRef="#br0" timeOffset="118535.0086">20466 9310 0,'0'0'0,"0"0"16,0 0-16,0 0 0,0 0 16,0 0-16,0 0 0,0 0 15,0 0-15,0 30 0,0-30 16,-6 21-16,6-21 0,-7 27 16,2-13-16,1 1 0,-1-2 15,1 2-15,0 2 0,-1-2 16,1 0-16,-1-1 0,1 0 0,1-1 15,-1-3-15,1 0 16,1-2-16,0-2 0</inkml:trace>
  <inkml:trace contextRef="#ctx0" brushRef="#br0" timeOffset="118934.3127">20939 9099 0,'0'0'15,"0"0"-15,0 0 0,0 0 0,28-1 16,-28 1 0,34 0-16,-10 1 0,5 0 15,-3 1-15,-1-1 0,10 4 16,-1-2-16,-3 1 0,-3-2 15,-2 2-15,-4-1 0,-2 1 16,-2 1-16,-2-3 0,-3 1 16,-2-1-16,-2 0 0,-1 0 15</inkml:trace>
  <inkml:trace contextRef="#ctx0" brushRef="#br0" timeOffset="119200.8428">21218 8996 0,'0'0'16,"0"0"-16,0 0 0,-4 18 0,4-18 15,-7 23-15,4-9 0,-2-1 16,1 1-16,-2 3 0,0 0 15,-1 1-15,-1 1 0,-2 6 16,0 2-16,2 0 0,0 1 16,0-2-16,1 0 0,1-5 15,2-2-15,-1-1 0,2-3 0,1-2 16</inkml:trace>
  <inkml:trace contextRef="#ctx0" brushRef="#br0" timeOffset="119634.6117">22053 8849 0,'0'0'0,"0"0"16,0 0-16,0 0 0,0 0 15,0 0-15,-23-4 16,23 4-16,-29 9 0,29-9 0,-35 12 16,15-4-16,-1 3 0,-2 2 15,-2 1-15,-3 5 0,2 0 0,3 2 16,1 4-16,2 0 15,2 3-15,1-1 16,3-3-16,-1 6 0,3-1 0,3-2 16,4 0-16,0 0 0,3 0 15,1-1-15,2-2 0,3-1 16,0 0-16,2-3 0,-1-1 16,4-2-16,3 0 0,-2-5 15,-1-4-15,0-2 0,-2-3 16,0-1-16,-2 1 0,0-2 15</inkml:trace>
  <inkml:trace contextRef="#ctx0" brushRef="#br0" timeOffset="119934.3195">22192 9042 0,'0'0'0,"0"0"0,0 0 16,0 0-16,0 0 0,0 0 0,0 0 15,-7 24-15,7-24 0,-10 25 16,10-25-16,-17 30 0,7-16 16,0 3-16,0 1 0,-1 0 15,0 0-15,-1 3 0,1-1 16,1-1-16,1-1 0,1-1 0,1-1 15,2-1-15,2-2 0,2-2 16,2-4-16,0 0 0,0-1 16,-1-2-16</inkml:trace>
  <inkml:trace contextRef="#ctx0" brushRef="#br0" timeOffset="120101.1632">22352 9203 0,'0'0'0,"0"0"16,0 0-16,0 0 0,0 0 16,38 2-1,-17 1-15,3 1 16,5 0-16,-5-1 0,-3-1 0,2 1 16,-4-2-16,-2 1 0</inkml:trace>
  <inkml:trace contextRef="#ctx0" brushRef="#br0" timeOffset="120917.8414">22890 9109 0,'0'0'0,"0"0"16,0 0-16,0 0 0,0 0 15,0 0-15,-5 28 0,5-28 16,0 0-16,-11 28 0,7-15 16,-2 0-16,1 2 0,-2-1 15,0 1-15,-1-1 0,-1 1 0,0-2 16,-1 2-16,0-2 0,1-1 16,-2 3-1,2-2 1,2-5-16,3-1 0,0-2 0,2-1 15,2-4-15,2 0 16,2-3-16,0-1 0,3-2 0,1 0 16,1-1-16,0-1 0,1 0 15,1-2-15,2 1 16,3-4-16,1 0 0,-1 1 16,-1 0-16,-1 1 0,0 2 15,-2 2-15,0 2 16,-1 2-16,0 0 0,-1 3 15,-3 0-15,-2 1 0,1 3 16,-1 1-16,0 1 0,-1-1 16,-1 2-16,1 2 0,-2-1 15,-1 0-15,-1 1 0,-1 2 16,0-3-16,-2 0 0,1-1 16,0 1-1,0-1-15,0 0 0,-1-2 16,2 1-16,0-3 0,1-1 0,0-2 15,0 0-15,2 1 0,3-4 16,0 0-16,1-2 0,0 1 16,2-1-16,1 0 0,1 1 15,1-2-15,0-1 0,-1 0 0,0 1 16,0 0-16,-1 0 16,-1 1-16,1 0 0,0 2 15,-1-2-15,-1 2 0,1 2 0,0 0 16,0 1-16,-1 1 0,1 0 15,-1 3-15,-1 1 0,0 1 16,-2 2-16,0-2 0,-1 3 16,-1 1-16,-2 1 15,-1 1-15,0 0 0,-1 0 0,-1-1 16,1 0-16,-1 0 16,0 0-16,-1-1 15,1-2-15,0 1 0,1-3 16,-1 1-16,2-1 0,0-2 0,1-4 15,0 0-15,0 0 0,0-5 16,0 2-16,0 1 0,0 0 16</inkml:trace>
  <inkml:trace contextRef="#ctx0" brushRef="#br0" timeOffset="121304.3687">23490 9013 0,'0'0'0,"0"0"15,0 0-15,0 0 0,0 0 0,17 20 16,-17-20-16,14 16 0,-14-16 0,13 20 16,-6-8-16,0 3 15,0 2-15,-2 2 0,0 1 16,-3 1-16,-2 0 0,-1 4 15,-1 1-15,-2 0 0,0 0 0,-2-1 16,0-2-16,-2-1 0,0 0 16,1-2-16,-2 1 0,-1 0 15,-1-2-15,-4 5 0,-1-2 16,-1-2-16,0-3 0,1-1 16,2-4-16,2-1 0,1 0 0,2-4 15,1 1-15,3-3 16,-1 1-16,2-1 0,0 0 15,2-2-15,0 0 0,2-3 16,0 0-16,2 1 0,-2-1 16,2 0-16</inkml:trace>
  <inkml:trace contextRef="#ctx0" brushRef="#br0" timeOffset="121470.2361">23893 9509 0,'0'0'0,"0"0"16,0 0-16,0 0 0,0 0 15,0 0-15,0 0 16,0 0-16,0 0 16,0 0-16</inkml:trace>
  <inkml:trace contextRef="#ctx0" brushRef="#br0" timeOffset="153016.8085">27983 3120 0,'0'0'0,"0"0"16,0 0-16,0 0 0,0 0 0,0 0 15,0 0-15,10 20 0,-10-20 16,11 24-16,-11-24 0,17 32 0,-11-20 15,0 1-15</inkml:trace>
  <inkml:trace contextRef="#ctx0" brushRef="#br0" timeOffset="153317.7051">28130 4783 0,'0'0'0,"0"0"0,0 0 0,0 0 16,0 0-16,0 0 0,0 0 15,0 0-15,0 0 0,0 0 16,0 0-16,0 0 0,0 0 0,17-21 16,-17 21-16,0 0 15,0 0-15,12-20 0</inkml:trace>
  <inkml:trace contextRef="#ctx0" brushRef="#br0" timeOffset="154996.0057">30618 5008 0,'0'0'0,"0"0"16,0 0-16,0 0 0,0 0 0,0 0 16,0 0-16,0 0 15,0 0-15,0 0 0,0 0 0,0 0 16</inkml:trace>
  <inkml:trace contextRef="#ctx0" brushRef="#br0" timeOffset="163618.7342">18109 8725 0,'0'0'0,"0"0"16,0 0-1,0 0-15,23-17 0,-23 17 0,0 0 0,19-16 16,-19 16-16,0 0 16,16-13-16,-16 13 0,7-7 15,-4 5-15,-1 0 16,-2 2-16,0 0 0,-2-1 16,-1 4-16,2 0 0,1-3 15,-2 4-15</inkml:trace>
  <inkml:trace contextRef="#ctx0" brushRef="#br0" timeOffset="164137.8244">18215 10739 0,'0'0'0,"0"0"16,0 0-16,0 0 0,0 0 15,0 0-15,0 0 0,0 0 16,0 0-16,0 0 0,0 0 16,0 0-16,0 0 15,0 0-15,0 0 0,-11 21 16,11-21-16,0 0 0,0 0 16,0 0-16,0 0 0,0 0 0,0 0 15,0 0-15,0 0 16,0 0-16,0 0 0,0 0 0</inkml:trace>
  <inkml:trace contextRef="#ctx0" brushRef="#br0" timeOffset="167271.8227">22602 10893 0,'0'0'0,"0"0"0,0 0 16,0 0-16,0 0 0,0 0 0,0 0 15,0 0-15,0 0 0,0 0 16,0 0-16,0 0 0,0 0 15,0 0-15</inkml:trace>
  <inkml:trace contextRef="#ctx0" brushRef="#br0" timeOffset="167518.2698">22598 10902 0,'0'0'0,"0"0"16,0 0-16,0 0 16,0 0-16,0 0 0,0 0 15,0 0-15,-24-14 16,24 14-16</inkml:trace>
  <inkml:trace contextRef="#ctx0" brushRef="#br0" timeOffset="167682.778">22495 10866 0,'0'0'0,"0"0"0,0 0 16,0 0-16,0 0 0,0 0 15</inkml:trace>
  <inkml:trace contextRef="#ctx0" brushRef="#br0" timeOffset="167901.6196">22464 10735 0,'0'0'15,"0"0"-15,0 0 0,0 0 16,0 0-16,0 0 0,0 0 0,0 0 0,0 0 15,-25-7-15</inkml:trace>
  <inkml:trace contextRef="#ctx0" brushRef="#br0" timeOffset="169935.8365">16339 11670 0,'0'0'0,"0"0"0,0 0 16,0 0-16,0 0 0,0 0 15,1 29-15,-1-29 0,0 25 16,0-25-16,-3 29 0,1-10 16,-1 3-16,-1 0 0,1-2 0,-4 6 15,-1-2-15,0 0 16,1-1-16,0 0 0,-1-3 15,0-4-15,2-3 0,0-2 0,0-1 16,2-3-16</inkml:trace>
  <inkml:trace contextRef="#ctx0" brushRef="#br0" timeOffset="170452.1219">15920 12236 0,'0'0'0,"0"0"0,0 0 0,0 0 16,27 14-16,-27-14 0,33 14 15,-14-6-15,0 1 0,5-1 16,2 1-16,8 1 0,0-2 16,1-1-16,-1-1 0,7-1 15,-3-1-15,2-4 16,1-3-16,-4-2 0,-1-2 0,-1-3 15,0-4-15,-3-3 16,-2-2-16,-5-5 0,-4-1 16,-2-3-16,-4-2 15,-1-1-15,-2-2 0,-3-10 16,-5-4-16,-4-1 16,-4-2-1,-9 0-15,-4 0 0,-1 6 16,0 6-16,-4-1 0,0 5 15,0 6-15,1 2 0,-5 2 16,-5 2-16,1 4 0,2 8 0,-5 4 16,-4 5-16,3 1 0,1 1 15,-4 6-15,-1 6 16,1 5-16,2 3 0,4 1 0,3 3 16,3-1-16,3 1 0,2 4 15,3 7-15,5-4 0,4 4 0,7 1 16,5 4-16,4-5 15,3-4-15,7 8 0,4 3 16,10 4-16,6 3 16,3-8-16,1-5 0,-7-6 0,-9-9 15,-8-5-15</inkml:trace>
  <inkml:trace contextRef="#ctx0" brushRef="#br0" timeOffset="170868.5964">17485 11695 0,'0'0'0,"0"0"0,0 0 15,0 0-15,0 0 0,0 0 16,-2 28-16,2-28 0,-4 28 0,1-8 15,1 6 1,-1 1-16,0 2 0,-1-2 0,1 0 16,-3 7-16,1-1 15,-1 0-15,1-3 0,-1 5 0,2-4 16,1-3-16,0-2 0,4-7 16,2-5-16,0-5 0,1-4 0,0-1 15,-2-1-15,0-1 0</inkml:trace>
  <inkml:trace contextRef="#ctx0" brushRef="#br0" timeOffset="171054.3805">17715 12001 0,'0'0'16,"0"0"-16,0 0 16,0 0-16,25-8 0,-25 8 0,35-1 15,-13 1-15,2 1 0,3 1 16,1 2-16,7 3 0,0 0 15,-1-2 1,-2-2-16,-4 0 16,-5 0-16,-3-1 0</inkml:trace>
  <inkml:trace contextRef="#ctx0" brushRef="#br0" timeOffset="171868.7506">18510 11849 0,'0'0'0,"0"0"16,0 0-16,0 0 0,0 0 15,0 0-15,3 22 0,-3-22 0,2 21 16,-2-21-16,-1 31 0,-1-13 16,-1 2-16,-2 1 0,1 1 15,-2 2-15,0 1 16,-3 7-16,-1 1 0,0-4 15,1-2-15,0-4 16,2-3-16,1-3 0,2-3 16,0-2-16,1-3 0,2-4 15,1-5-15,5-4 16,3-4-16,1-3 0,1-2 16,3-4-16,3-3 0,-2 0 15,0-1-15,2 0 0,1-3 16,2-2-16,-1 4 0,-1 0 15,0 1-15,-1 0 16,2-1-16,-1 4 16,-2 2-16,-3 4 15,-2 1-15,-1 6 0,0 3 16,-3 2-16,1 1 0,-2 3 16,1 5-16,-1-1 0,1 0 0,-2 4 15,0 3-15,-2 2 0,-1 0 16,-1 2-16,-1 2 15,-1-1-15,-2 0 0,1 6 0,0 0 16,1-5-16,-1-2 0,-1-2 16,-2-2-16,2-2 0,1-3 15,1-2-15,-1-2 0,2-1 16,0-1-16,1-4 16,3-2-16,0-4 0,-1-1 0,1-3 15,0-4-15,2-1 16,1 0-16,2-2 0,1-2 15,1-2-15,1-1 16,2 1-16,0 3 0,1 2 0,-1 0 16,-1 2-16,0 0 0,1-1 15,-2 1-15,-2 6 0,-1 0 0,-1 2 16,-1 3-16,1 0 0,-2 3 16,1 4-16,-1 2 15,0 2-15,-1 1 0,0 2 16,-2 4-16,0 1 0,-1 3 15,-1 2-15,0 5 16,0-2-16,-1-1 0,0-1 0,0-2 16,0-1-16,1-2 0,0 1 15,0-2-15,0-5 0,0-1 0,1-5 16,1-5-16,-2 0 31,2 0-31,-2 0 16</inkml:trace>
  <inkml:trace contextRef="#ctx0" brushRef="#br0" timeOffset="172036.2838">19289 11935 0,'0'0'0,"0"0"16,23-4-16,-23 4 16,41-2-16,-19 3 0,0 0 0,1 0 15,3 1-15,3 2 0,-3 0 16,-2 2-16,-2 2 0,-4-4 15,-4-2-15,-2 0 0,-1-1 16,-2 0-16</inkml:trace>
  <inkml:trace contextRef="#ctx0" brushRef="#br0" timeOffset="172185.0601">19229 12170 0,'0'0'0,"0"0"16,0 0-16,0 0 0,0 0 0,37 10 15,-37-10-15,44 5 0,-18-2 16,0-1-16,3-2 0,-5 1 0,-2-1 16,-3 0-16</inkml:trace>
  <inkml:trace contextRef="#ctx0" brushRef="#br0" timeOffset="172588.6381">19955 11979 0,'0'0'0,"0"0"0,0 0 15,0 0-15,0 0 0,0 0 16,0 0 0,-24 17-16,24-17 0,-22 24 15,12-13-15,0 2 0,0 4 16,1-1-16,2 0 0,2 1 15,2-1-15,3 1 0,3-2 16,2-1-16,1-1 16,2-4-16,1-2 0,2 0 15,1-2-15,6-2 0,0-2 16,0-1-16,0-2 0,-2-3 0,0-1 16,-2-1-16,-1-2 0,-2-2 15,-1-2-15,-1 0 0,-2 2 16,-3-1-16,-1-1 0,0 2 15,-2 2-15,-2 0 0,-2 0 16,-2 0-16,-3 1 0,-3 2 16,-3-1-16,-2 3 0,0 0 0,0 3 15,2-1-15,2 1 0,2 0 16,2 0-16,2 0 0,0 1 16</inkml:trace>
  <inkml:trace contextRef="#ctx0" brushRef="#br0" timeOffset="173619.0185">20401 11913 0,'0'0'15,"0"0"-15,0 0 0,0 0 0,0 0 16,3 22-16,-3-22 0,1 25 15,-1-25-15,-2 32 16,-2-11-16,-2-1 16,-1 1-16,1-3 0,-2-1 0,0 0 15,2-1-15,-1-2 0,2-3 16,0-1-16,2-4 0,0-1 16,-2-2-16,1-4 15,-1-5-15,3-2 0,1-3 0,2-1 16,3-2-16,1 1 0,2-2 15,3-4-15,1-1 0,1 1 16,2 1-16,3-1 16,1 2-16,-1 2 0,-1 2 0,4-2 15,0 2-15,-2 3 0,-2 1 16,0 2-16,-2 3 0,-2 3 16,0 0-16,-1 2 0,-1 2 15,-1 4-15,0 4 16,-4 0-16,-3 4 0,-5 2 15,-2 1-15,-1-3 0,1-3 16,-2 0-16,1-3 0,-1 0 16,-1 0-16,1-1 0,-1-2 15,1-2-15,2 0 16,0-3-16,3-1 0,2-5 16,3-2-16,1 2 0,0-1 0,7-2 15,6 1-15,1-1 16,4 1-16,4 0 0,1 0 15,3 3-15,2 0 0,10 2 16,2-1-16,-1 2 0,-1-1 0,9 1 16,-3 3-16,-4-2 0,-3 1 15,-5 0-15,-3 1 0,-5-2 16,-1-2-16,-4 1 16,-2-3-16,-5-2 0,-2-2 15,-10-2-15,-4-4 0,-4 0 16,-4-1-16,-5-4 15,-5-6-15,-8-3 16,-8-1-16,6 2 0,4 2 0,-4-3 16,3 2-16,4 3 15,2 2-15,3 3 0,4 2 16,4 4-16,1 1 0,3 5 16,1 1-16,1 1 15,1 1-15,1 3 0,2 2 0,2 3 16,0 2-16,0 4 15,2 3-15,-1 2 0,1 4 16,-2 3-16,1 0 0,-1 6 16,-1 5-16,1 5 0,-2-1 15,0 6-15,0 5 0,-1 1 16,1 4-16,-2 2 0,0-7 0,-3 14 16,0 2-1,0-3-15,-2-3 0,-4 8 0,-2 0 16,0-16-16,-1-1 15,-3 8-15,-2-2 0,2-8 16,1-7-16,0-4 0,1-2 16,-5-1-16,-3-2 0,3-9 15,0-8-15,-3 0 0,-1-1 16,4-4-16,1-4 0,-13-10 16,-9-9-16,2-6 0,2-5 15,8 6-15,7 4 0,5 4 16</inkml:trace>
  <inkml:trace contextRef="#ctx0" brushRef="#br0" timeOffset="173794.946">20608 12248 0,'0'0'0,"0"0"0,0 0 15,28-4-15,-28 4 16,37 1-16,-13 4 0,-1-1 15,-4-2 1,-1 0-16,-3 0 0,-1-1 16</inkml:trace>
  <inkml:trace contextRef="#ctx0" brushRef="#br0" timeOffset="178468.1626">22738 11790 0,'0'0'0,"0"0"0,0 0 0,0 0 16,0 0-1,0 0-15,0 0 0,35-2 16,-35 2-16,41 0 15,-13 1-15,2-1 0,0 0 0,4 0 16,5 0-16,9 1 16,0 1-16,14-2 15,6 0-15,-8 2 0,-5-2 0,12 1 16,-1 1-16,-4 0 0,-5 3 0,17-3 16,4-1-1,-11 0-15,-8 1 0,3-1 0,-5-1 16,-10 1-16,-6 0 0,-4 1 0,-4 0 15,-4-2-15,-2 0 0,-4 3 16,-2-2-16,-6 0 0,-1-1 16,-3 0-16,-3 1 0,-2 0 15,-3-1-15,-3 2 0,-2 1 16,0 0-16,2-3 0,-2 2 0</inkml:trace>
  <inkml:trace contextRef="#ctx0" brushRef="#br0" timeOffset="178787.0193">23112 12152 0,'0'0'0,"0"0"15,0 0-15,0 0 0,0 0 16,29-6-16,-29 6 16,48-6-16,-20 2 0,2 2 15,1 1-15,2 0 0,2 0 16,8 0-16,-1-1 0,5 2 16,-6 1-16,-2 0 0,-4 0 0,-5 0 15,-3 0-15,-5 1 0,-3 0 16,-3 1-16,-3-1 0,-3 0 15,-3-1-15,-3 0 0,-1 0 16,1-1-16</inkml:trace>
  <inkml:trace contextRef="#ctx0" brushRef="#br0" timeOffset="179028.8078">23450 12278 0,'0'0'16,"0"0"-16,0 0 0,0 0 16,-16 26-16,16-26 0,-13 27 0,7-11 15,-2 4-15,-1 3 16,-1 2-16,0-1 0,1 1 16,-4 5-16,0 1 0,0 0 0,-1-2 15,2-2-15,1-1 16,4-4-16,1-3 0,1-6 15,-1-8-15,1 1 16,0-2-16,2 0 0</inkml:trace>
  <inkml:trace contextRef="#ctx0" brushRef="#br0" timeOffset="179537.5501">23619 12415 0,'0'0'0,"0"0"16,0 0 0,0 0-16,0 0 0,0 34 15,0-34-15,-1 23 0,1-23 16,-6 31-16,2-17 0,-1 2 16,1 0-16,-2-1 0,0 0 0,-1-1 15,0-3-15,1 0 16,0 0-16,1-1 0,0-2 0,2-1 15,0-1-15,2-3 0,1-3 16,2-1-16,1-2 0,3-3 16,1-1-16,2-1 0,1-1 0,1 0 15,0-2-15,1-1 16,2 0-16,2-2 0,1 0 16,-2 2-16,-1 1 0,0-1 0,-2 3 15,-2 0-15,-1 1 16,-2 3-16,-1 0 0,-1 3 15,1 2-15,-3 1 0,0 3 0,0 0 16,-2 2-16,0 3 16,-1 1-16,0 0 0,0 1 0,-1 0 15,0 3-15,0-1 16,-1 1-16,1 2 0,1 1 0,0-3 16,0-2-16,3-2 0,1-2 15,0-1-15,2-3 0,-2-5 16,1-4-16,-1-2 15,1-2-15,-2 2 0,0 0 0,0 2 16</inkml:trace>
  <inkml:trace contextRef="#ctx0" brushRef="#br0" timeOffset="179785.3072">23728 11253 0,'0'0'0,"0"0"0,0 0 16,0 0-16,0 0 0,0 32 15,0-32-15,-6 36 0,2-15 0,-2 4 16,-1 7-16,1-3 15,3-2-15,-2 3 0,2-5 16,0-4-16</inkml:trace>
  <inkml:trace contextRef="#ctx0" brushRef="#br0" timeOffset="180005.0898">24407 11865 0,'0'0'0,"0"0"0,0 0 0,0 0 15,40 0-15,-40 0 0,40 6 16,-21-3-16,1-1 0,0 2 16,1 0-16,5 2 0,0-1 15,-2-3-15,-2-3 0,-3-1 0,-4 1 16,-1 0-16</inkml:trace>
  <inkml:trace contextRef="#ctx0" brushRef="#br0" timeOffset="180273.9559">25054 11814 0,'0'0'0,"0"0"15,0 0-15,37-3 0,-15 2 16,7-1-16,5 2 0,13 0 15,3 0-15,13 2 0,1 0 16,1 0-16,0-1 16,13 1-16,0 3 0,0 1 15,-2 1-15,-3 0 0,-12 0 16,-6 0-16,-4-3 0,-2 3 16,-10 0-16,-10 0 15,-5 0-15,-5-1 0,-5 1 0,-4-6 16,-4-4-16,-2 1 0,-1 1 15,0 0-15</inkml:trace>
  <inkml:trace contextRef="#ctx0" brushRef="#br0" timeOffset="180535.737">25357 12144 0,'0'0'0,"0"0"16,0 0-16,26 3 0,-26-3 15,42 6-15,-18-2 0,5 1 16,3 0-16,-1-1 0,-1 1 0,7 2 16,-1 0-16,6 1 0,-3-2 15,-5-1-15,-3 0 0,-6-1 16,-3 2-16,-5-1 0,-4 1 15,-4-3-15,-3-3 0,-3 0 0,0 0 16,-1 0-16</inkml:trace>
  <inkml:trace contextRef="#ctx0" brushRef="#br0" timeOffset="180751.9138">25537 12458 0,'0'0'0,"0"0"0,0 0 16,0 0-16,-3 21 0,1-10 15,-1 5-15,-2-1 0,1 2 16,-4 6-16,-2 0 0,0 0 16,0 1-16,0-1 0,0-1 0,-1 1 15,0-2-15,-3 4 16,0-3-16,4-7 0,1-3 0,1-1 16,4-4-16,1-2 0,0-1 0,1-1 15</inkml:trace>
  <inkml:trace contextRef="#ctx0" brushRef="#br0" timeOffset="181320.4287">25739 12574 0,'0'0'0,"0"0"16,0 0-16,0 0 0,0 0 15,0 0-15,0 0 16,0 0-16,-3 33 15,3-33-15,-6 23 0,6-23 16,-8 24-16,2-13 0,1 0 0,-1 0 16,1-1-16,0 0 0,1-2 15,0-1-15,2-1 0,0-1 16,1 0-16,-1-1 0,-1-3 16,3-1-16,5-4 0,-1 1 15,1-2-15,0 0 0,2-2 0,-1 0 16,1-1-16,0 0 15,-1 0-15,2-1 0,0 0 16,-1 1-16,0 3 0,-1-1 16,-2 2-16,0 0 15,0 0-15,-1 2 0,0 1 0,1 1 16,-1 3-16,-1 0 0,-1 1 16,-1 2-16,0 2 15,-1 1-15,0 1 0,-1-1 0,0 0 16,-1 0-16,1 0 0,0-2 15,0 0-15,0-1 0,-1-2 16,3-4-16,0 0 0,0 0 16,3-4-16,0 0 0,1-2 15,2 1-15,0 0 0,1 0 16,-1-1-16,1 2 0,2 0 0,1 1 16,0-1-16,0 1 15,0-1-15,2 2 0,2 0 16,3 0-16,2 1 0,-1 1 15,2 1-15,6 1 0,-1 0 0,1 0 16,3-1-16,-4 1 0,0-1 16,-2-2-16,-1-1 15,-3 1-15,-4 0 0,-2-1 0</inkml:trace>
  <inkml:trace contextRef="#ctx0" brushRef="#br0" timeOffset="181571.4782">26390 12556 0,'0'0'0,"0"0"16,0 0-16,0 0 0,2 25 16,-2-25-16,-3 31 15,-2-10-15,-1 2 0,-3 1 16,-2 2-16,-1-1 0,-1-1 15,-4 5-15,0-2 16,1-6-16,-1-5 16,3-7-16,1-8 0,2 1 15,1-1-15,2 0 0</inkml:trace>
  <inkml:trace contextRef="#ctx0" brushRef="#br0" timeOffset="181818.8077">25915 11226 0,'0'0'0,"0"0"16,0 0-16,0 0 15,0 0-15,0 0 0,0 0 16,-3 25-16,3-25 0,-4 34 16,0-9-16,-1-1 15,2-5-15,0-1 0</inkml:trace>
  <inkml:trace contextRef="#ctx0" brushRef="#br0" timeOffset="182036.7614">26556 11731 0,'0'0'0,"0"0"16,24 0-16,-8 2 0,4 0 0,11 4 15,5 0-15,1 0 0,-1 0 0,7 2 16,-2 3-16,-7-2 15,-5-2-15,-5-2 0,-5 1 16,-4-3-16</inkml:trace>
  <inkml:trace contextRef="#ctx0" brushRef="#br0" timeOffset="182202.3328">26683 11941 0,'0'0'0,"0"0"0,0 0 15,23 8-15,-23-8 0,35 11 16,-11-6-16,2 0 0,4-1 0,1 1 16,1 1-16,2-1 0,-5 1 15,-5-2-15</inkml:trace>
  <inkml:trace contextRef="#ctx0" brushRef="#br0" timeOffset="182590.5851">27403 11860 0,'0'0'0,"0"0"16,0 0-16,31 1 15,-31-1-15,42 2 0,-12 2 16,1-2-16,1 2 0,12 1 16,2-1-16,14 3 0,-1-2 15,3 3-15,2 0 0,4 0 0,-6-2 16,6 3-16,-1 0 0,-9-2 15,-5 2-15,-3 0 0,-4 0 16,-9 0-16,-5-2 0,-3-2 16,-2-1-16,-8-1 0,-4 0 0,-5-2 15,-4 1-15,-1-1 0,-2-1 16,-1 2-16</inkml:trace>
  <inkml:trace contextRef="#ctx0" brushRef="#br0" timeOffset="183338.5198">27777 12192 0,'0'0'0,"0"0"15,0 0-15,-12 24 0,6-14 0,0 3 16,-2 2-16,0 3 0,1 1 15,-3 8-15,-1 1 0,1-2 16,0 1-16,0-2 0,0 1 16,2-4-16,2-2 0,-1 0 15,0-3-15,3-6 0,1-2 0,1-1 16,0 0-16,2-4 0,2-1 16,2-7-1,4-3-15,1-7 16,-1-2-16,2-2 0,1-2 15,3 2-15,2-2 0,1 1 16,-2 0-16,2 1 0,-1 1 16,4-2-16,-1 3 0,1 1 15,1 1-15,-3 3 16,0 2-16,-4 1 0,-1 0 0,0 4 16,-1 2-16,-5 4 0,1 1 0,-1 2 15,-2 4 1,-1-1-16,-3 2 0,-1 1 0,0 3 15,-1-2-15,0 1 0,-2-1 16,0 1-16,0-2 0,-1-1 16,1 0-16,1-1 0,0-1 15,1-3-15,-1-1 0,1-1 16,1-3-16,3 3 0,1-4 16,3 0-16,0-4 15,2 0-15,1-2 16,2 1-16,1-2 15,1-2-15,-2 2 0,0 1 0,2-3 0,1 1 16,-2 2-16,-1-1 0,-1 3 16,-1 2-16,-1 1 0,-2 0 15,-1 5-15,-1 0 16,1 1-16,0 2 0,-2 0 0,-1 4 16,1 1-16,-1 3 0,-1 2 15,-1 1-15,0 4 0,-1-2 0,0 0 16,0 0-16,-1 0 15,0-1-15,0-1 0,0 0 16,0-1-16,0-4 0,0-1 16,-2-2-16,-1-7 0,-3-5 15,1-7-15,-1-7 16,2 3-16,-1 1 0,2 3 16</inkml:trace>
  <inkml:trace contextRef="#ctx0" brushRef="#br0" timeOffset="183569.4097">28183 11353 0,'0'0'0,"0"0"16,0 0-16,0 0 0,-2 21 15,2-21-15,-4 36 0,1-15 16,-1 3-16,-4 2 0,-3 3 16,-1 1-16,0 2 0,-2 2 15,3-5-15,2-4 0</inkml:trace>
  <inkml:trace contextRef="#ctx0" brushRef="#br0" timeOffset="184137.5318">29592 11667 0,'0'0'0,"0"0"0,0 0 0,-25 25 15,13-14-15,-1 6 0,-3 4 16,2 2-16,1 1 0,-4 9 16,2 2-16,2 8 0,8-2 0,4 5 15,4 1 1,5 1-16,3-1 0,1-8 16,0-5-16,7 4 0,3-2 15,-1-9-15,-1-6 0,0-2 0,-1-1 16,-3-3-16,-4-4 0,-2-2 15</inkml:trace>
  <inkml:trace contextRef="#ctx0" brushRef="#br0" timeOffset="184652.0792">29948 11753 0,'0'0'0,"0"0"0,0 0 15,0 0-15,0 0 0,0 0 16,0 0-16,0 0 0,11 28 16,-11-28-16,3 32 0,-3-13 15,0 0-15,-1 3 0,-2 2 16,-1-2-16,-2-2 0,-1 6 16,-1-1-16,0-2 0,1-4 0,-1-2 15,1-2-15,3-1 16,1-3-16,0-3 0,1-2 15,1-3-15,1-3 0,0 0 16,6-7-16,0-4 16,3-5-1,2-1-15,1-5 0,4-5 16,-1-1-16,-1 3 0,1 3 16,2-4-16,1 2 0,-3 3 0,-1 1 15,-2 4-15,-2 2 0,-2 3 16,0 2-16,-2 3 0,-2 1 15,1 3-15,-1 2 0,1 2 16,1 2-16,0 2 0,-1 0 16,1 7-16,-1 5 15,1 1-15,-2 0 0,0 1 16,0 0-16,1 2 0,2 1 16,-2-2-16,1-2 0,-3-1 15,-2-3-15,1 0 0,2-1 0,-1-1 16,0-2-16,3-5 0,3-6 15,-2 0-15,-1 0 16,-1 0-16</inkml:trace>
  <inkml:trace contextRef="#ctx0" brushRef="#br0" timeOffset="184971.1012">30555 11842 0,'0'0'0,"0"0"15,0 0-15,24-2 0,-24 2 16,36 6-16,-13-1 0,0 0 16,0 1-16,8 4 0,0 0 15,-4-2-15,0 0 0,-3 1 16,-2 2-16,-2-1 0,-2-1 0,-5 1 16,-3 0-16,-4 0 15,-1-1-15,-5 3 0,-2 1 16,-4 1-16,-2-2 0,-7 0 15,-6 1-15,0-1 0,1 0 0,-10 2 16,-3 1-16,4-2 0,1 0 16,4-3-16,2-1 0,0 1 15,0-1-15,4-3 16,5-2-16,2-1 0,2 1 0,2-1 16,2-1-16,0 0 0</inkml:trace>
  <inkml:trace contextRef="#ctx0" brushRef="#br0" timeOffset="185201.8709">31075 12149 0,'0'0'0,"0"0"16,0 0-16,0 0 0,0 0 0,-16 13 15,16-13-15,-22 18 0,22-18 0,-29 22 16,12-9-1,-2 0-15,-2 0 16,2 0-16,1 0 0,-1 2 0,2-3 16,5-5-16,4-5 0,2 1 15,0-2-15,1 2 0</inkml:trace>
  <inkml:trace contextRef="#ctx0" brushRef="#br0" timeOffset="185535.9754">31334 11965 0,'0'0'16,"0"0"-16,0 0 0,31-2 15,-31 2-15,36-1 0,-13 3 16,-1 1-16,0 0 0,3 6 16,0 3-16,-8 2 15,-3 2-15,-7-2 0,-2-1 16,-6 1-16,-5 0 0,-2 0 0,-3 0 15,-2 0-15,-3 0 16,0 0-16,2 1 0,-2 3 0,3-3 16,2-1-16,1-2 0,6-1 15,3 0-15,3-2 0,3 3 16,6-1-16,6 1 0,2-1 16,2-1-16,1-3 0,1-3 15,5 0-15,0-4 0,-3-7 16,0-2-16,-4-3 0,-4-3 15,-2 3-15,-3 3 16,-2 1-16</inkml:trace>
  <inkml:trace contextRef="#ctx0" brushRef="#br0" timeOffset="185835.3669">31862 11784 0,'0'0'0,"0"0"16,15 13-16,-5-2 0,1 5 0,6 9 16,0 6-16,1 2 0,0 1 15,-1 15-15,-4 4 16,-3-3-16,-3-2 0,-6 9 0,-5 0 16,-4-4-16,-3-3 0,-6 5 15,-2-5-15,-2-4 0,0-5 16,-5-3-16,-2-2 15,4-7-15,6-3 0,-1-4 0,0-1 16,-1-4-16,1-4 0,-1-7 16,0-6-16,5-1 15,4 1-15,3 0 16</inkml:trace>
  <inkml:trace contextRef="#ctx0" brushRef="#br0" timeOffset="185988.6772">31937 12600 0,'0'0'0,"0"0"16,0 0-16,0 0 0,0 0 0,-29 0 16,29 0-16,-26-1 0,26 1 0,0 0 15</inkml:trace>
  <inkml:trace contextRef="#ctx0" brushRef="#br0" timeOffset="202752.6165">21057 8319 0,'0'0'16,"-12"-3"-16,-5 0 0,-7-1 0,-2 2 16,-14-3-16,-5-1 0,-14 1 15,-1 0-15,-6 2 16,-2-2-16,-9-1 0,2-3 0,-18 4 15,-3 2-15,9 0 0,7 2 16,-40 1-16,8 1 16,14 2-16,10 0 0,-7 7 15,-5 6-15,8-3 0,6-1 16,1 3-16,2 2 0,1 3 16,-1 3-16,17-4 0,11-3 0,-10 5 15,-7 2-15,15 0 0,9 0 16,0 4-16,-1 2 0,7-3 15,5-4-15,-7 7 16,-5 5-16,12-7 0,7-4 0,2 4 16,4 2-16,0-1 0,1-1 15,4 3-15,3 3 0,5-5 16,4-3-16,3-1 0,4 0 16,3-1-16,1-2 0,6 5 15,4 4-15,-2-15 0,4 0 16,3 1-16,3 2 0,0-2 15,0 1-15,2-3 0,5 1 16,0-1-16,2 0 0,9 0 16,7 2-16,-4-1 0,-2-2 0,9 2 15,1 0-15,4 0 0,1 0 16,2 1-16,3-2 0,0 1 16,-2 0-16,13 0 0,1 2 15,24 2-15,-5-1 0,-6-1 16,-3-2-16,-5-1 0,-3-2 15,4-1-15,1 0 0,-4 2 16,-3 2-16,3-4 0,2-2 16,-5 2-16,-3 1 0,6 0 15,4 1-15,-1-2 0,-3-3 0,4 0 16,5 0-16,1-1 0,2 1 16,5-1-16,3 1 0,-9-2 15,-5 0-15,4 0 0,3 0 16,-2-2-16,-2-4 0,1 0 15,0-1-15,-3 0 0,-3 1 16,15-2 0,11-1-16,12-3 0,9-2 15,-31 3-15,-21 2 0,-1-2 0,-2 1 16,-2-1-16,-2-1 0,1-4 16,-1-4-16,-5 1 0,-4-2 0,3 3 15,1 2-15,0-1 0,0-2 16,-9-1-16,-6 0 15,-6 0-15,-5 0 0,2-3 16,3-3-16,-3 1 0,-3 1 16,-2 0-16,1-2 15,2-7-15,4-6 0,-14 9 0,-8 5 16,-1-2-16,-1-2 16,-3 4-16,-4 0 0,-5 1 15,-2 0-15,0-5 0,-1-4 0,-4 12 16,-2-2-16,-1-2 0,-3 0 15,-5-5-15,-5-3 0,-5 5 16,-6-1-16,-3-3 0,-1-1 16,0 1-16,1 1 0,-11-5 15,-3 1-15,0 1 0,-1 1 16,-9-2-16,-8-1 16,6 4-16,4 1 0,-6 0 0,-3-1 15,-25-10-15,9 4 16,-17 0-16,-11 1 0,22 6 0,15 3 15,-5 3-15,-3 0 0,1 3 16,0 0-16,-6 0 0,-2 0 16,7 1-16,5 2 0,-3 1 15,-2 1-15,-5 1 0,-2 3 16,-1 0-16,0 1 0,8-1 0,6-3 16,-6 4-16,-4 2 15,3 1-15,0 2 0,1 1 0,-1-1 16,-1 2-16,0 0 0,3 3 15,3 1-15,10-4 0,6-1 16,1-1-16,0-2 0,-2 1 16,1 5-16,3 0 0,2 4 15,11-1-15,6-1 0,2 2 16,0-1-16,-1-2 0,0-2 16,-4 4-1,-2 4-15,3 2 16,0 2-16,14-6 15,8-5-15,9 0 0,4-1 0,2 0 0,0 2 16,-1 0-16,-1-1 16,2 3-16,1 3 0,0-1 15,0 0-15,1 0 0,1 2 0,2 0 16,3 2-16,3 0 0,3 3 16,6-2-16,4-3 0,-4-1 15,-4-1 1,-3-3-16</inkml:trace>
  <inkml:trace contextRef="#ctx0" brushRef="#br0" timeOffset="203218.6407">24574 9213 0,'0'0'0,"0"0"15,0 0-15,25-1 0,-25 1 16,43 3-16,-17-1 0,5 2 15,4 1-15,-1 1 0,0 2 0,13 3 16,3 0-16,4-1 0,-5-1 16,3 5-16,-2 3 15,-11-3-15,-10 0 0,-5-4 0,-6-2 16,-3-1-16</inkml:trace>
  <inkml:trace contextRef="#ctx0" brushRef="#br0" timeOffset="203402.2265">24607 9493 0,'0'0'0,"0"0"16,0 0-16,24-3 0,-24 3 16,33-2-16,-8 2 0,4 3 0,3 1 15,14 4-15,5 2 16,-1 0-16,-1 1 0,2 0 15,-10-3-15,-8 0 0</inkml:trace>
  <inkml:trace contextRef="#ctx0" brushRef="#br0" timeOffset="203885.6244">26031 9397 0,'0'0'0,"0"0"16,0 0-16,0 0 0,0 0 15,0 0-15,0 0 0,0 0 16,-27 1-16,27-1 0,-33 9 16,12-2-16,-2 1 0,0 3 15,-2 0-15,1 1 0,0 2 0,-8 6 16,1 0-16,4 2 15,5 0-15,1 7 0,7 2 16,4-3-16,5-2 0,6-2 0,6 0 16,3-2-16,4 0 0,7-4 15,6-1-15,5-1 16,3 1 0,8-6-16,6-2 0,-2-1 0,1-4 15,1-1-15,-4 1 0,-6-8 16,-2-2-16,-5-1 15,-3-3-15,-3-2 0,-4-3 16,-6 0-16,-4-2 0,-5-3 16,-5-3-16,-2 1 0,-1-2 0,-8 2 15,-6-1-15,-3 0 0,-3-1 16,-7 0-16,-7 1 16,-5 1-16,-6 1 0,5 5 15,0 1-15,4 2 16,10 3-16,7 3 0</inkml:trace>
  <inkml:trace contextRef="#ctx0" brushRef="#br0" timeOffset="208925.1608">17788 8844 0,'0'0'0,"0"0"15,0 0-15,0 0 0,0 0 16,0 0-16,0 0 16,0 0-16</inkml:trace>
  <inkml:trace contextRef="#ctx0" brushRef="#br0" timeOffset="209070.165">17735 8903 0,'0'0'16,"0"0"-16,0 0 0,0 0 16,-18 26-16,18-26 0,-15 15 15,15-15-15</inkml:trace>
  <inkml:trace contextRef="#ctx0" brushRef="#br0" timeOffset="210419.1387">15726 13108 0,'0'0'0,"0"0"16,-20-4-16,3 5 0,-4 2 16,-2 1-16,-2 2 0,-9 5 15,-1 2-15,0 1 0,-1 3 16,-10 9-16,-1 4 15,-1 7-15,2 5 0,1 2 16,8-5-16,9 7 16,4 6-16,9-4 0,5-2 0,8 6 15,6-1-15,10-1 0,6-3 16,5-5-16,2-6 16,1-3-16,-1-3 0,8 1 0,1-1 15,6-3-15,4-1 0,4-7 16,2-4-16,-6-4 0,-3-2 0,6-5 15,3-3-15,-3-1 16,-3-2-16,8-6 0,0-7 16,-13 1-16,-3 0 0,17-15 15,-7-1-15,-8 2 0,-7 1 0,-3-9 16,-3-5-16,-13 21 16,-2 0-16,-2-6 0,-1-4 0,-5-2 15,-3-2-15,-5-3 0,-5-3 16,-2 5-16,-2 3 0,-4 1 15,-3-1-15,-4 1 0,-3 2 0,-3 1 16,-3 1-16,-3 2 16,0 1-16,-4 3 0,-3 3 15,0 2-15,1 4 0,-1 1 16,0 2-16,-5 2 16,-5 5-16,9 3 0,6 3 15,7 2-15,5 2 0,7-1 0,5 2 16,6 1-16,5 2 15,3-2-15,3-2 0,7-1 16,6 2-16,5 0 0,4 0 0,4 0 16,6 1-16,-2-1 15,0 1-15,0 0 0,1 1 0,-1 1 16,-1 0-16,-3 0 16,-3 0-16,-5 2 0,-4 0 15,-8-1-15,-7-1 0,-9 0 16,-7 1-16,-3-2 0,-4 1 15,-5 1-15,-6 2 0,-6 1 16,3-3-16,-2 0 0,-3 1 16,6-1-16,5 0 0,3-2 15,6-4-15,7-1 0,3 1 0,4 0 16,5 1-16,4-2 16,3-3-16,6-1 0,4-2 15,3 0-15,1 0 0,8 2 16,5 0-16,-1 1 0,0 0 15,6 3-15,1 0 0,-2 1 0,0 0 16,-9-1-16,-6-2 0,-4-1 16</inkml:trace>
  <inkml:trace contextRef="#ctx0" brushRef="#br0" timeOffset="211169.603">16957 13318 0,'0'0'0,"0"0"0,0 0 16,0 0-16,39-1 0,-16 2 15,5 0-15,3-2 0,2 0 16,14-1-16,2 2 0,3 2 16,2-1-16,19 2 15,4 2-15,17 3 16,0 1-16,-7 2 16,-5 2-16,0 2 0,-13 0 15,-13-1-15,-12-3 16,-12 0-16,-9-1 0,-9-3 0,-7-1 15,-7-6-15,-2-2 0,-1 0 16,1 0-16,2 2 0</inkml:trace>
  <inkml:trace contextRef="#ctx0" brushRef="#br0" timeOffset="211435.4974">17506 13625 0,'0'0'0,"0"0"0,0 0 16,-7 21-16,4-7 0,-2 2 15,-2 3-15,-1 0 0,0 1 0,-8 10 16,-3 3 0,2 3-16,-1 2 0,0-3 15,1-2-15,-6 7 0,-1 0 16,3-5-16,3 0 0,1-5 15,3-2-15,4-6 0,4-4 16,5-7-16,2-4 0,1 0 16,-2-4-16,0 1 0</inkml:trace>
  <inkml:trace contextRef="#ctx0" brushRef="#br0" timeOffset="211968.9342">17802 13927 0,'0'0'0,"0"0"16,0 0-16,0 0 0,0 0 0,-9 27 16,3-14-1,1 2-15,-2 0 0,-1 1 0,0 0 16,-2 1-16,0-1 0,-3 4 0,0 1 15,2-3-15,1 0 16,2-3-16,0 0 0,1-4 0,1-1 16,1-2-16,2-2 15,3-6-15,0 0 16,2-2-16,0-3 0,3-1 16,1-2-16,2 1 0,1 0 0,5-5 15,2-1-15,-1-3 16,1 0-16,-2 0 0,0-1 0,0 2 15,-2 0-15,1 1 0,1 1 16,-1 1-16,0 2 0,-2 1 16,-1 0-16,-2 3 0,0 1 15,0 1-15,0 2 16,-3 4-16,1 2 0,-2 3 16,1 2-16,-1 2 0,-1 0 0,-2 2 15,-1 2-15,-1 1 0,-1 0 16,-3 2-16,-1-2 0,-2 0 15,-1 2-15,0-4 0,1 1 0,0-1 16,0 0-16,2-4 16,0 0-16,3-3 0,1-2 0,3-1 15,2-4-15,0 0 16,-1 0-16,1 0 0</inkml:trace>
  <inkml:trace contextRef="#ctx0" brushRef="#br0" timeOffset="212137.3874">18057 14076 0,'0'0'0,"0"0"16,0 0-16,0 0 0,26-12 16,-26 12-16,26-2 0,-26 2 15,46-1 1,-18 1-16,3 0 16,-1 2-16,-1 0 0,2-1 0,-3-1 15,-4-1-15,-1 0 0,-3 6 16,-1 5-16,-3-1 0,-3-3 0,-2 1 15</inkml:trace>
  <inkml:trace contextRef="#ctx0" brushRef="#br0" timeOffset="212452.7832">18726 13969 0,'0'0'0,"0"0"16,0 0-16,-5 25 0,5-25 16,-4 28-16,-3-11 15,0 4-15,-2 1 16,0 1-16,-1 4 0,1-3 16,0 1-16,-1 4 0,2-2 0,-1-4 15,1 0-15,1-1 16,1-1-16,0-5 0,2-2 15,1-1-15,0-3 0,1-2 16,1-1-16,1-2 0,0-2 16,0-3-16,3-4 0,0 2 0,-2 0 15,-1 2-15</inkml:trace>
  <inkml:trace contextRef="#ctx0" brushRef="#br0" timeOffset="213152.3515">19093 13808 0,'0'0'0,"0"0"16,0 0-16,0 0 0,0 0 0,0 0 15,0 0-15,0 0 16,0 0-16,21-9 0,-21 9 15,39 0-15,-14 1 0,5 1 16,5 2-16,4 0 0,1 0 0,13 3 16,1 0-16,8 1 0,-6 0 15,-3-1-15,-3 0 0,1 0 16,-8-2-16,-8-1 0,-4 0 16,-8-3-16,-5-2 0,-9-2 15,-4-3-15,-7-3 16,-5-4-16,2 4 0,0 0 15,2 2-15</inkml:trace>
  <inkml:trace contextRef="#ctx0" brushRef="#br0" timeOffset="213402.2797">19575 13561 0,'0'0'0,"0"0"0,0 0 15,0 0-15,-8 19 16,8-19-16,-6 23 0,1-9 16,1 2-16,-2 1 0,1 2 15,-2 1-15,-1 1 16,1 1-16,0 2 0,-2 6 16,1 0-16,1-2 0,0 0 15,2-3-15,0-1 0,1-5 16,0 0-16,2-4 0,1-2 15,0-3-15,1 0 16,0-3-16</inkml:trace>
  <inkml:trace contextRef="#ctx0" brushRef="#br0" timeOffset="213702.4175">19982 13607 0,'0'0'0,"0"0"15,0 0-15,0 0 0,0 0 0,0 23 16,0-23-16,-1 32 16,-2-10-16,0-1 0,-1 2 15,-1 1-15,0 2 0,0-1 16,1 1-16,-2 7 0,1 1 15,1-3-15,0-1 0,1-4 16,1-1-16,0-3 0,0-3 16,4-2-16,1-6 0,-1-3 15,0-3-15,-1 1 0</inkml:trace>
  <inkml:trace contextRef="#ctx0" brushRef="#br0" timeOffset="213891.5546">20202 13836 0,'0'0'0,"0"0"16,0 0-16,21-9 15,-21 9-15,31-5 0,-9 4 16,5 2-16,2 1 0,0 0 16,0 0-16,7 2 0,1 1 15,-2-1-15,-2-1 0,1 1 16,-6-1-16,-6-1 15</inkml:trace>
  <inkml:trace contextRef="#ctx0" brushRef="#br0" timeOffset="214753.1164">20976 13687 0,'0'0'16,"0"0"0,0 0-16,-2 32 15,2-32-15,-1 32 0,-1-16 0,-1 2 16,-2 1-16,0 2 0,-2 0 16,-1 8-16,1 1 15,-1-1-15,1 0 16,1-5-16,0-3 0,2-3 15,-1 0-15,2-6 0,0-1 16,1-2-16,0-3 0,2-1 16,0-5-16,0 0 0,4-7 15,-2 3-15,0-3 0,1-4 16,2 0-16,3-6 0,2 2 0,-1-3 16,2 0-16,1-1 0,0 1 15,1-2-15,0-2 16,-1 1-16,0 2 0,-1 0 15,0 0-15,0 1 0,0 1 0,4 0 16,-2 2-16,-1 3 16,-1 0-16,-2 5 0,-1 2 15,-1 5-15,2 5 0,-1 0 16,-1 2-16,-2 3 0,1 2 16,-2 1-16,0 1 0,-1 1 15,-2 3-15,0 0 16,0-1-16,-1-1 0,-1 0 0,-1 0 15,-1 0-15,1-1 0,0-2 16,1-1-16,1 0 0,0-3 16,0-1-16,0-2 0,-1 0 0,1-3 15,2-3-15,0-2 16,2-1-16,0-1 0,1-3 16,1 1-16,1-1 0,-1-2 15,1-1-15,3-4 0,1-1 16,-1 1-16,0 1 0,1-1 15,0-1-15,0 2 0,0 1 0,-1 0 16,0 0-16,-2 3 0,0 0 16,-1 1-16,-2 2 15,1 1-15,-2 2 0,1 2 16,-1 3-16,-1-1 0,1 1 0,-1 4 16,0 4-16,1 0 0,-2 1 15,-1 3-15,0 2 0,-1 3 16,-1 4-16,-1 6 15,-1-1-15,1-2 0,1-2 0,-1-1 16,0 1-16,0 1 0,-1 0 16,1-2-16,0 0 15,0-8-15,0-2 0,0-2 16,2-2-16,0-1 16,0-2-16,0-2 0,0-4 0,2-6 15,-2-5-15,0 3 16,0-1-16,0 2 0</inkml:trace>
  <inkml:trace contextRef="#ctx0" brushRef="#br0" timeOffset="214935.6255">21581 13695 0,'0'0'15,"0"0"-15,20-3 0,-7 2 0,1 0 16,6 3-16,4 2 0,7 0 15,0 1-15,-2 4 0,-2 1 16,-1-1-16,-3 0 0,0-1 16,-4-1-16,-4-1 0</inkml:trace>
  <inkml:trace contextRef="#ctx0" brushRef="#br0" timeOffset="215110.3389">21520 13906 0,'0'0'0,"0"0"16,0 0-16,0 0 0,0 0 0,0 0 16,38 13-16,-16-7 15,3-1-15,1 1 0,2 2 16,2-2-16,2 1 0,8 0 16,-2 0-16,-5 0 0,-5-3 15,-5 0-15</inkml:trace>
  <inkml:trace contextRef="#ctx0" brushRef="#br0" timeOffset="215553.9338">22203 13724 0,'0'0'0,"0"0"16,0 0-16,0 0 0,0 0 0,-17 18 15,17-18-15,-21 15 0,21-15 0,-23 17 16,11-4-16,0 1 16,1 0-16,1 3 0,1 0 15,1 1-15,3-1 0,0 7 16,4 2-16,2-2 0,3-2 16,5-2-16,4-1 0,1-6 15,3 1-15,2-2 16,5 1-16,1-5 0,1-3 15,-1-2-15,-3-3 0,5-4 0,1-1 16,-4-2-16,-3-3 0,-2-2 16,-3-2-16,-3-8 15,-4-4 1,-6-3-16,-7 0 0,-4 1 16,-5 2-16,1 2 0,0 2 0,-7-4 15,-3-1-15,-2 4 0,-2 2 0,1 3 16,3 3-16,0 2 15,1 3-15,1 3 0,2 0 16,2 3-16,5 0 0,2 1 16</inkml:trace>
  <inkml:trace contextRef="#ctx0" brushRef="#br0" timeOffset="221986.1093">22751 13767 0,'0'0'0,"0"0"16,0 0-16,0 0 0,0 0 0,0 0 15,0 0-15,28-4 16,-28 4-16,28-2 0,-7-1 16,1 0-16,0 1 0,3-1 0,3 0 15,16 0 1,7 2-16,5 2 15,6 1 1,-4 1-16,-3 2 0,7 1 16,-6-1-16,-7-1 0,-6-1 0,1 4 15,-6 1-15,-8-1 16,-4-1-16,-7-2 0,-6-2 16,-4 0-16,-2-1 0,-1 0 15</inkml:trace>
  <inkml:trace contextRef="#ctx0" brushRef="#br0" timeOffset="222236.349">22666 14030 0,'0'0'0,"0"0"0,0 0 16,0 0-16,21 6 0,-21-6 15,37 3-15,-12-2 0,2-1 0,5 2 16,5 0-16,9 1 0,0-1 16,17 0-1,3 1-15,-4 1 0,-3 0 0,9-1 0,-4 1 16,-6-2-16,-5 3 0,0-5 16,-8 0-16,-11 0 0,-8-2 0,-6 2 15</inkml:trace>
  <inkml:trace contextRef="#ctx0" brushRef="#br0" timeOffset="222586.5206">23480 13606 0,'0'0'16,"0"0"-16,0 0 0,18 15 16,-18-15-16,30 21 0,-12-7 15,0-1-15,-1 2 0,9 6 16,1 2-16,-2-1 0,-1 0 0,-1 5 16,-4 0-16,-4-1 0,-4-2 15,-4 2-15,-5 2 0,-6 0 16,-2-1-16,-6-1 0,-6 1 15,-3-1-15,-2-1 0,-3 0 16,-3 0-16,-1 0 16,4-4-16,2-4 0,6-5 0,3-3 15,5-3-15,3-2 0,1 0 0,2-1 16</inkml:trace>
  <inkml:trace contextRef="#ctx0" brushRef="#br0" timeOffset="222852.391">24305 13692 0,'0'0'0,"17"0"15,10 1-15,7 0 0,7 1 16,12 1-16,0 1 0,14 1 15,12 4-15,-8 0 0,-6 1 0,5 1 16,-5 1-16,-7-3 0,-6-1 16,1 2-16,-6 1 0,-11 1 15,-7 3-15,-8-12 0,-7-6 16,-4 1-16,-3 1 0,-2 0 16</inkml:trace>
  <inkml:trace contextRef="#ctx0" brushRef="#br0" timeOffset="223119.401">24653 13986 0,'0'0'0,"0"0"16,0 0-16,-4 39 15,1-18-15,1 2 0,-1 4 16,0 3-16,-1 0 0,-1 9 16,-1-1-16,-3 8 0,0-2 0,-1-2 15,-1-6-15,1-2 0,1-4 16,0-1-16,1-1 0,-1-1 16,1 0-16,2-12 0,2-2 15,0-5-15,1-1 0,1 0 0</inkml:trace>
  <inkml:trace contextRef="#ctx0" brushRef="#br0" timeOffset="223624.764">24899 14251 0,'0'0'16,"0"0"-16,0 0 15,0 0-15,5 25 0,-5-25 0,3 26 16,-3-26-16,2 31 0,-2-13 16,-1 0-16,-1 1 0,-1-1 0,-1 2 15,-3-2-15,0 3 16,-1-3-16,1 0 0,1-2 16,0 0-16,1-5 0,0-1 15,3-2-15,1-3 0,0 0 0,-1-4 16,-1-2-16,2-1 0,0-1 15,3-4-15,3-2 0,-1-1 16,1-2-16,1-2 0,2 0 16,2-4-16,1 0 0,0 1 15,0 2-15,0-3 0,-1 1 16,-1 2-16,0 3 0,-2-1 16,0 3-16,-2 2 0,0-2 15,-1 6-15,1 0 0,-1 4 16,0 1-16,1 3 0,-1-1 0,-1 4 15,-2 1-15,0 2 0,0 0 16,-1 1-16,-1 3 0,-1-2 16,-1 3-16,0 5 0,0-2 15,-1 3-15,0 0 16,0-3-16,-1-4 16,3-3-16,0-4 0,1-6 0,1-1 15,0 0-15,0 0 0,-1-1 16</inkml:trace>
  <inkml:trace contextRef="#ctx0" brushRef="#br0" timeOffset="223819.5486">25221 14402 0,'0'0'16,"0"0"-16,0 0 16,0 0-16,0 0 0,29 3 0,-29-3 15,29 3-15,-10 1 0,-1-1 16,-1 1-16,0-1 0,0 1 0,-2-1 15,0 1-15,3 0 0,-3 0 16,-1-3-16,-2-3 0,-4 2 16,-2-3-16,1 3 0</inkml:trace>
  <inkml:trace contextRef="#ctx0" brushRef="#br0" timeOffset="224035.7835">25558 14453 0,'0'0'15,"0"0"-15,0 0 0,0 23 0,0-23 16,1 22-16,-1-22 0,0 35 16,0-14-16,-1 1 0,1 0 15,-2 9-15,0-2 0,-2-1 16,-2-1-16,2-3 0,-1-7 0,2-1 15,1-3-15,0-2 0</inkml:trace>
  <inkml:trace contextRef="#ctx0" brushRef="#br0" timeOffset="224271.8091">25996 14160 0,'0'0'0,"0"0"15,26-5-15,-9 3 16,3 0-16,4 2 0,5 0 16,7 1-16,1 1 0,-3 2 15,-1 2-15,2 1 0,-4-2 0,-5-1 16,-7 0-16,-2-1 0</inkml:trace>
  <inkml:trace contextRef="#ctx0" brushRef="#br0" timeOffset="224452.4775">26073 14351 0,'0'0'0,"0"0"16,0 0-1,24 11-15,-24-11 0,40 9 0,-19-4 16,2-2-16,3 3 0,1-1 16,2-3-16,7 0 0,1-1 0,-6 0 15,-6-1-15,-3 0 0</inkml:trace>
  <inkml:trace contextRef="#ctx0" brushRef="#br0" timeOffset="225286.483">26789 14110 0,'0'0'0,"0"0"0,0 0 15,0 0-15,-1 27 0,1-27 16,-2 28-16,0-10 0,-2 1 0,1 2 15,0 3-15,-2-1 0,1-1 0,-3 7 16,1-2-16,0 1 16,1-3-16,0-3 0,1 2 0,0-4 15,2-2-15,0-4 16,0-1-16,1-5 0,0 1 0,1-5 16,0-4-1,0 0-15,0 0 0,4-10 0,2-1 16,-2-3-16,-1 1 0,3-3 15,0-2-15,1-3 0,1 1 0,2-3 16,1-2-16,1 3 16,1-1-16,1-4 0,0 1 0,-2 2 15,-1 3-15,1-1 0,1 3 16,-1 3-16,-1 2 0,0 3 16,0 2-16,-1 0 0,-1 2 0,1 3 15,1 1-15,-2 3 16,0 3-16,-2 1 0,1 3 15,-2 2-15,-1 1 0,0 3 16,-1 3-16,-1 0 0,-1 3 0,1 1 16,-2 2-16,0 1 0,-1 0 15,0 2-15,-1-3 0,0-3 16,-2-3-16,1 2 0,0-4 16,2-3-16,0-4 0,0-1 15,-1 0-15,1 0 0,0-2 16,0-4-16,2-4 15,0-3-15,2-2 0,-1 1 0,0 0 16,4-6-16,2-4 16,1-2-16,0 1 0,1 1 0,2 0 15,-1 0-15,-1 0 0,1 1 16,0 2-16,-1-1 0,-1 2 16,-1 1-16,-1 3 0,-2 2 15,0 0-15,-1 2 0,1 2 16,-1 1-16,1-1 0,-1 6 15,2 4-15,-1 1 0,-1 1 0,-2 2 16,1 4-16,-2-3 0,0 1 16,-2 4-16,-1 2 0,0 0 15,0 0-15,0 0 0,0 3 16,-2-3-16,1 0 0,0 0 16,0-1-16,0-1 15,-1-2-15,2-1 0,0-6 16,0-1-16,1-1 0,0-5 0,4 0 15,-1-3-15,-1 1 0,0 0 16</inkml:trace>
  <inkml:trace contextRef="#ctx0" brushRef="#br0" timeOffset="225486.4573">27454 14237 0,'0'0'15,"0"0"-15,0 0 0,28-4 16,-28 4-16,37 0 0,-13 0 15,0 0-15,-1 1 0,8 2 16,1-2-16,-3 1 0,0 2 0,-1-3 16,-2 1-16,-1 2 0,0-2 15,1 0-15,-3 1 16,-4-3-16,-4-4 0,-6 1 16,-1-2-16,-3 3 0,1-2 0,-2 1 15</inkml:trace>
  <inkml:trace contextRef="#ctx0" brushRef="#br0" timeOffset="225819.8765">28132 14066 0,'0'0'0,"0"0"0,0 0 16,0 0-16,6 24 0,-6-24 0,2 24 15,-2-24-15,2 31 0,-2-12 16,-1 0-16,-1 3 0,0 1 16,-2 8-16,1 2 0,0-1 15,0 0-15,1-1 0,0-2 16,1 0-16,1-1 0,0 4 16,0 0-16,-1-3 0,0-3 0,1-2 15,2 0-15,0-5 16,1 1-16,0-5 0,-2 2 15,0-5-15,0 1 0,-1-7 16,-1 0-16,1 0 0,1-2 0,-3-4 16,-2-4-16,1 1 0,1 0 15,0 2-15</inkml:trace>
  <inkml:trace contextRef="#ctx0" brushRef="#br0" timeOffset="229019.582">5654 8476 0,'0'0'0,"10"0"0,2 1 16,2-1-16,2 1 0,9-2 0,10-3 15,4-1-15,2-3 0,-1-1 16,1-1-16,10-5 15,-4 0-15,4-8 0,2-6 16,-7 5-16,-3 2 0,6-8 16,-3-4-16,-5 1 0,-5-3 0,1-7 15,-4 1-15,-2 0 16,-3-1-16,0-4 0,-3-4 16,-6-1-16,-2 1 15,-5 5-15,-3 4 0,-5-3 0,-2-4 16,-2 6-16,-2-1 0,-4 3 15,-1-2-15,-6 0 0,-3 0 16,-3-3-16,1-2 0,-1 5 16,3 4-16,-2 0 0,-2-1 15,-2 5-15,-4 5 0,-11-15 0,2 4 16,14 17-16,-1-1 0,-11-3 16,-5 2-16,6 6 0,1 7 15,-6 0-15,-5-1 0,-6 7 16,1 0-16,-9 7 15,-5 3-15,7 1 0,1 5 16,-8 7-16,-4 5 0,-5 8 16,-4 7-16,-11 7 0,25-8 15,-1 11-15,0 4 0,12-10 16,9-5-16,-2 16 0,2 13 16,10-14-16,7-4 0,3 13 15,2 9-15,2-6 0,3-7 0,3 1 16,0 5-16,13-7 0,6-1 15,4 4-15,3 3 16,-3-9-16,-5-7 0,13 1 0,7 2 16,0-8-16,-2-4 0,5 1 15,4 3-15,-4-6 0,-1-4 16,7 4-16,3 1 16,-1-1-16,-5-4 0,9 4 0,6 4 15,-3-4-15,-1-4 0,-14-8 16,-10-8-16,-5-3 15</inkml:trace>
  <inkml:trace contextRef="#ctx0" brushRef="#br0" timeOffset="231853.4954">24193 15132 0,'0'0'0,"0"0"16,0 0-16,0 0 0,0 0 0,0 0 16,0 0-16,30-9 0,-30 9 15,33-1-15,-10 1 16,3 0-16,1 0 0,5 1 16,3 2-16,1 1 0,-1-1 0,12 1 15,11 3-15,-1 0 0,0 0 16,-1 1-16,-2 2 0,3 1 15,-5-1-15,-6 1 0,-4 2 16,-6-2-16,-3-2 0,-2 1 16,-1-3-16,-6 0 0,-5-3 15,-5 0-15,-1-1 0,-7 1 16,-2-1-16,-2-3 0,0 0 0,-2 0 16</inkml:trace>
  <inkml:trace contextRef="#ctx0" brushRef="#br0" timeOffset="232152.3866">24790 15355 0,'0'0'0,"0"0"0,0 0 0,0 0 16,-5 25-16,5-25 0,-4 25 0,2-9 15,0 0-15,-3 5 16,0 4-16,-2 7 16,-1 0-16,-2 8 0,-1-4 15,1 1-15,0-3 0,1 7 16,0-5-16,0-2 0,-1-2 16,2 0-16,2-2 0,-1-4 15,2 0-15,0-4 0,1-5 0,0 0 16,1-5-16,1 0 0,0-3 15,1-2-15,-1-1 0,1-2 16</inkml:trace>
  <inkml:trace contextRef="#ctx0" brushRef="#br0" timeOffset="232486.1936">24994 15785 0,'0'0'0,"0"0"16,0 0-16,-2 21 16,2-21-16,-5 24 0,3-10 0,-1 0 15,-1-1-15,1-1 0,0 2 0,-1 0 16,1 1-16,1-2 15,0-1-15,-1 0 0,1 0 16,0-2-16,0-1 0,0 1 16,1-2-16,-1-2 0,1-1 0,0 0 15,0 0-15,0-2 0,0-1 16,1-2-16,0 0 0,1-5 16,0-2-16,0 4 0,0-1 15,0 0-15</inkml:trace>
  <inkml:trace contextRef="#ctx0" brushRef="#br0" timeOffset="234786.4958">25459 15547 0,'0'0'15,"0"0"-15,0 0 0,0 0 16,0 0-16,0 0 0,0 0 15,0 0-15,0 0 0,0 0 0,0 0 16,17-12-16,-17 12 0,26 0 16,-26 0-16,40 0 15,-15-2-15,5 1 0,2 1 16,1 3-16,1-1 16,8 5-16,-2-3 0,-2 3 15,0 0-15,2 0 0,-7 0 0,-7-3 16,-4-1-16,-4 0 0,-4-2 0,-3 2 15</inkml:trace>
  <inkml:trace contextRef="#ctx0" brushRef="#br0" timeOffset="235019.4211">25435 15817 0,'0'0'16,"0"0"-16,0 0 0,0 0 16,0 0-16,29-3 0,-29 3 0,33-2 15,-33 2-15,43-2 0,-16 4 16,2-2-16,1 0 0,9 3 16,2-1-16,-1 0 0,-2-2 15,8 3-15,-3-3 16,-8 1-16,-6-1 0,-6 1 15</inkml:trace>
  <inkml:trace contextRef="#ctx0" brushRef="#br0" timeOffset="236453.4715">26390 15497 0,'0'0'16,"0"0"-16,0 0 0,0 0 15,0 0-15,0 0 0,0 0 16,0 0-16,5 25 0,-5-25 15,3 25-15,-3-25 0,0 29 0,0-15 16,-2 4-16,1 0 0,-1 0 16,-1 3-16,-2 3 0,0-1 15,-2 4-15,-1 6 16,-1-1-16,0-5 0,-1-2 0,2-1 16,0-3-16,2 1 0,0-5 15,2-1-15,1-3 0,-1-3 16,1-2-16,1-3 0,1-3 15,1-2-15,1-4 0,3-5 16,4-7 0,1 0-16,1-4 0,0-1 0,1 3 15,0-3-15,0 0 0,3-5 16,0 2-16,2-1 0,0-1 16,1 1-16,-1 1 0,0 2 15,-2 1-15,-1 3 0,-2 0 0,-1 3 16,-1 1-16,0 0 0,-1 3 15,-1 3-15,2 2 16,-2 2-16,1 1 0,-1 6 16,2 4-16,-1 0 0,-1 1 0,-2 2 15,-1 1-15,0 2 0,-1 3 16,0 1-16,0 2 16,-3-1-16,-2 3 0,0-3 0,0 0 15,0 0-15,0-1 0,-2-2 16,1-1-16,0-1 0,-1-1 15,2 0-15,0-3 0,0 0 16,0-2-16,0-3 0,2-2 16,0-2-16,4-4 15,-2 0-15,0-3 0,4 0 16,4-1-16,-2-2 0,0-1 0,4-6 16,2-1-16,-1 2 15,0-2-15,1 2 0,2 1 16,0-2-16,2 1 0,0 0 15,-1 5-15,-1-1 0,-3 2 16,-1 0-16,0 3 0,-1 3 16,-1 4-16,0 0 0,0 4 15,-1 1-15,0 1 0,-2 4 16,0 1-16,-2 5 16,-1 0-16,-2 1 0,-1 0 0,-1 2 15,0 1-15,-1 0 0,-1-2 16,-2 3-16,1 1 0,0-1 15,1-3-15,-1 0 0,1-1 16,0-6-16,1 0 0,0-4 16,1-1-16,1-2 0,2-3 0,1 2 15,-2-1-15,0-1 16</inkml:trace>
  <inkml:trace contextRef="#ctx0" brushRef="#br0" timeOffset="236653.1228">27127 15669 0,'0'0'0,"0"0"0,0 0 0,25 0 16,-25 0-16,30-2 0,-11 4 15,4-2-15,0 3 16,3-2-16,2 2 0,-1 1 16,1 3-16,5 0 0,-2 0 15,-2-3-15,-2 2 0,-2-2 16,-1-2-16,-5-2 15,-1-5-15,-4 1 0,-1 1 0,-2 2 16</inkml:trace>
  <inkml:trace contextRef="#ctx0" brushRef="#br0" timeOffset="236952.3205">27737 15533 0,'0'0'16,"0"0"-16,0 0 16,3 29-16,-3-29 0,0 30 15,0-17-15,-1 5 0,-3 2 0,1 1 16,0 2-16,-1 1 16,1 2-16,-1 6 0,0-3 0,1-1 15,1 2-15,0-1 0,-1-2 16,0 5-16,1 0 15,0-4-15,-1-3 0,1-3 16,1 0-16,0-5 0,0 1 16,0-6-16,-1-1 0,-2-5 15,0-6-15,-1 0 0,2 0 0,1 0 16</inkml:trace>
  <inkml:trace contextRef="#ctx0" brushRef="#br0" timeOffset="238552.6942">28079 15643 0,'0'0'0,"0"0"0,0 0 16,0 0-16,0 0 0,0 0 15,32-3-15,-32 3 0,28 0 0,-28 0 16,40 4-16,-18 0 16,-1-1-16,3 3 15,3-1-15,1 0 0,-2-3 16,4 2-16,-6-1 0,-3-3 15</inkml:trace>
  <inkml:trace contextRef="#ctx0" brushRef="#br0" timeOffset="238719.2845">27988 15901 0,'0'0'0,"0"0"0,0 0 15,0 0-15,0 0 0,32 7 16,-32-7-16,37 9 0,-17-7 0,7 3 16,5 0-16,0-1 15,-1 1-15,10 1 0,0-2 16,-6-1-16,-5 1 0,-6-3 0</inkml:trace>
  <inkml:trace contextRef="#ctx0" brushRef="#br0" timeOffset="239120.1098">28728 15854 0,'0'0'0,"0"0"0,0 0 0,0 0 16,0 0-16,23-10 0,-23 10 16,26-2-16,-26 2 0,41-3 15,-12 4-15,3 2 0,2-2 16,12 5-16,3-1 16,-3 0-16,-2-3 0,15 5 15,1 0-15,3 2 16,0 0-16,2 3 0,-10-3 0,-3-1 15,-3-2-15,1 2 0,-3-1 16,-8 5-16,-4-1 0,-6-3 16,-2-2-16,-3 0 0,0-1 15,-7 0-15,-4-3 0,-3 0 16,-3 2-16,-3-1 0,-1 2 0,-7-3 16,-7-2-16,2 2 0,2 0 15,2-2-15</inkml:trace>
  <inkml:trace contextRef="#ctx0" brushRef="#br0" timeOffset="239553.195">29023 16112 0,'0'0'0,"0"0"16,0 0-16,0 0 0,28 3 0,-28-3 16,33 6-16,-11-1 15,2 2-15,0 2 16,0 0-16,-3-2 0,-3 3 16,3 1-16,-3 0 0,-5 0 0,-4-2 15,-4 1-15,-2 1 16,-8-2-16,-5 0 0,-2 0 0,-1-2 15,-2 1-15,-2 0 0,-2 1 16,-1 2-16,-3 0 16,-3 1-16,3-1 15,3 2-15,3-3 0,4 1 0,1 1 16,3 2-16,5-4 0,3-1 16,7 3-16,7 3 0,6 1 15,4 2-15,5-1 16,5-1-1,3-4-15,3-2 16,4-3-16,-3-4 0,-7-1 16,-7 0-16,-4-1 0</inkml:trace>
  <inkml:trace contextRef="#ctx0" brushRef="#br0" timeOffset="240403.4191">29117 15380 0,'0'0'0,"0"0"15,0 0-15,0 0 0,0 0 16,0 0-16,0 0 0,0 0 15,-2 32-15,2-32 16,-5 29-16,3-12 0,-1-2 16,0 3-16,-2 3 0,2 0 15,0 0 1,-2-2-16,1 2 0,0-4 16,2-2-16,0-1 0,0-3 15,0 0-15,-1-1 0,2-3 16,1-3-16,0-4 0,0 0 15,2-3-15,2-1 0,0-3 16,1-2-16,0 0 0,2-2 16,-1 1-16,2-5 0,3-2 15,0-1-15,2 3 0,2-2 16,0 2-16,2-2 0,-3 2 16,-1 4-16,2 0 0,-1 1 15,-2 3-15,-2 0 0,1 3 16,0 4-16,0 2 0,-1-1 0,-1 3 15,-2 0-15,0 3 0,-1 0 16,-2 4-16,-1 6 16,0-2-16,-1 3 0,-2 0 15,-1-1-15,-2 1 0,1-3 0,-1-1 16,-1 0-16,0 0 16,2-3-16,0-2 0,1 0 15,0-5-15,-1 2 16,1-3-16,1-3 0,0 0 0,4 1 15,-1-5-15,1-2 0,3-1 16,2-1-16,1 0 0,1-5 0,3-2 16,2-4-16,-3 1 15,-1 2-15,1 2 0,2-1 16,0 0-16,0-1 0,0 4 16,-3-1-16,0 2 0,0 3 15,-2 1-15,-1-1 0,-1 2 0,-1 5 16,1-1-16,0 5 0,-2 0 15,0 1-15,-2 3 0,1 3 16,-2 0-16,-1 2 16,0 3-16,1 3 0,-1 0 15,-1 0-15,0 2 0,-1-1 0,0-1 16,1-4-16,-1 4 16,-1 0-16,0 1 0,0 0 15,-1-4-15,-3-1 0,1 1 0,-1-1 16,0-1-16,-2-1 0,2 0 15,-1-3-15,2-1 0</inkml:trace>
  <inkml:trace contextRef="#ctx0" brushRef="#br0" timeOffset="241483.7748">30210 15598 0,'0'0'15,"0"0"-15,0 0 0,0 0 16,0 0-16,0 0 0,0 0 0,35 3 16,-35-3-16,38 4 15,-6-1 1,5 0-16,5-2 16,1 2-16,2 1 0,15 0 15,0 1-15,-1-1 16,-3-1-16,11 2 0,-3 3 15,-5-1-15,-4 0 0,3 2 16,-6 0-16,-9-2 0,-8-4 16,-4 3-16,-2-1 0,-7-1 15,-5 2-15,-5 0 0,-3-1 16,-7-3-16,-4 0 0,2-2 16,-3 3-16,3-3 15</inkml:trace>
  <inkml:trace contextRef="#ctx0" brushRef="#br0" timeOffset="241803.2282">30301 15787 0,'0'0'0,"0"0"0,0 0 15,0 0-15,28 3 0,-28-3 16,27 4-16,-27-4 0,41 3 0,-12-1 16,5 0-16,3 2 15,2-1-15,16 6 16,5 0-16,-1 0 0,1 2 16,5 1-16,-6-2 0,7 2 15,-5 0-15,-9 0 0,-8-1 0,3-1 16,-5-2-16,-14-2 15,-2-3-15,-7-5 0,-5-1 16,-7 1-16,0 0 0,-1 0 16</inkml:trace>
  <inkml:trace contextRef="#ctx0" brushRef="#br0" timeOffset="242112.2518">31093 15450 0,'0'0'0,"0"0"0,0 0 0,22 5 15,-22-5-15,28 10 0,-10-6 16,3 3-16,3 0 0,5 4 16,2 2-16,-1 2 0,-1 0 0,-3 3 15,-2 3-15,4 1 16,-3 3-16,-5 0 0,-4-1 15,-5-2-15,-5-1 0,-6 1 16,-5-1-16,-4 1 0,-3 3 16,-6 0-16,-5 0 15,-2-4-15,-2-4 0,4-2 16,3-1-16,4-4 16,1-3-16,4-2 0,2 0 15,2 0-15</inkml:trace>
  <inkml:trace contextRef="#ctx0" brushRef="#br0" timeOffset="242969.8384">31808 15711 0,'0'0'0,"0"0"16,2 19-16,0-5 0,0 2 16,-2 4-16,-2 3 15,-1 0-15,-2 2 0,-1 6 0,-1-3 16,-1 0-16,1-1 16,0-2-16,0-3 0,2-4 15,1-1-15,0-4 0,2-2 16,0-3-16,0-4 0,2-4 15,-3 2-15,3-5 0,3-4 16,-1-3-16,1-2 0,2-3 0,-1 0 16,3-2-16,0-1 0,2-2 15,0-1-15,1-1 0,2 1 16,-1 0-16,0 0 0,2-5 16,-1-2-16,-1 3 15,0 2-15,-2 5 0,-1 5 0,-1-1 16,-1 3-16,1 1 0,-1 1 15,0 4-15,1 3 0,0 2 16,2 2-16,0 4 0,0 2 16,0-1-16,-1 0 0,-1 4 15,-1 3-15,-2 1 0,-1 2 16,-1 1-16,1 0 16,-2 5-16,0 0 0,0-5 0,0-4 15,-1 0-15,-1-1 0,-1-1 16,0-2-16,0-3 0,2-2 15,-1 2-15,0-3 0,1 1 16,2-3-16,2-2 0,0-2 16,1-3-16,0-2 0,2 0 15,-1-2-15,1-1 0,1 0 16,1-1-16,0-1 0,7-4 16,0 2-16,-1-1 0,-3 1 0,0 0 15,0 5-15,-1-4 16,-1 2-16,-1-1 0,-1 2 15,-1 2-15,2 2 0,-1 0 16,0 2-16,-2 1 0,1 5 16,-2 1-16,1 2 0,-2 2 15,1 0-15,-2 1 0,0 3 0,0 1 16,-1 2-16,0 6 0,0 1 16,-1 0-16,-1-1 0,-1 2 15,-1 3-15,1-2 0,1 0 16,0 0-16,0-1 0,-1-1 15,-1 1-15,0 3 16,2 1 0,2-9-16,0-2 0,0-5 15,0-2-15,0-6 0,1-2 0,-3 0 16,2-2-16,-2 2 0</inkml:trace>
  <inkml:trace contextRef="#ctx0" brushRef="#br0" timeOffset="243152.7106">32432 15798 0,'0'0'0,"0"0"0,0 0 0,0 0 16,0 0-16,34-11 0,-34 11 16,33-1-16,-10 2 15,2 2-15,-1 1 0,0 3 16,-1 0-16,0 0 0,-1 0 0,3 1 15,-4-3-15,-4 0 16</inkml:trace>
  <inkml:trace contextRef="#ctx0" brushRef="#br0" timeOffset="243352.7954">32523 16019 0,'0'0'0,"0"0"16,0 0-16,0 0 0,0 0 0,27 6 16,-27-6-16,26 6 0,-26-6 15,30 4-15,-12-2 0,0 5 16,2 5-16,-3-3 0,-3 1 16,-1-2-16</inkml:trace>
  <inkml:trace contextRef="#ctx0" brushRef="#br0" timeOffset="243836.3583">32810 15730 0,'0'0'0,"0"0"16,0 0-16,0 0 0,0 0 15,19-12-15,-19 12 0,0 0 16,26-8-16,-14 8 0,3 0 15,0 2-15,3 3 0,-2-1 16,0 1-16,-2 2 0,1 2 0,-1-1 16,0 0-16,1 3 15,-2-1-15,1 3 0,-3 1 0,-2-1 16,-2 1-16,-5 4 16,-4-1-16,-2-2 0,0 1 0,-2 0 15,1 2-15,-4-3 0,-2-3 16,-2 0-16,-2 1 0,-1 0 15,-2 1-15,2-1 16,0-1-16,3-1 0,2-1 16,0-1-16,1-2 0,2 0 15,4-5-15,-1 5 0,1 0 16,2-3-16,1 1 0,1-1 16,1 1-16,2 0 0,3 1 0,0 1 15,2-1-15,3-1 0,2-1 16,2 0-16,-1 0 0,5 3 15,-1 0-15,-1 0 0,-2 1 16,4-1-16,2-1 16,-3 2-16,-3-1 15,-4-1-15,-4-3 0,-2-1 16,0 0-16,-2 0 0</inkml:trace>
  <inkml:trace contextRef="#ctx0" brushRef="#br0" timeOffset="244770.0446">31903 16617 0,'0'0'0,"8"5"16,6 1-16,1 1 0,2 2 0,10 3 15,6 0 1,-1 0-16,0-1 0,9 3 0,1-1 15,3 0-15,4-1 0,0-2 16,1-3-16,6-1 0,-4-5 16,-5-2-16,-4-3 0,11-4 15,2-1-15,-1-5 16,-1-4-16,-5-5 0,-2-4 16,-8 4-16,-4 2 0,-3-7 0,-2-3 15,0-1-15,-1 0 0,3-8 16,-1-2-16,-6 1 0,-4 1 15,-1-3-15,-1-3 0,-3 4 16,-2 3-16,-3-6 0,-3-6 16,-1 7-16,-3 4 0,-6-1 15,-6-1-15,-2-2 0,-1 0 0,0 0 16,0-2-16,-5 2 0,-4 3 16,-7-2-16,-5 3 0,4 1 15,2 2-15,-20-15 0,-2 6 16,1 9-16,2 6 0,-9-6 15,-7-4-15,10 12 0,5 4 16,-5 6-16,-5 2 0,-2 2 16,-2 0-16,-1 2 15,-2 2-15,11 8 0,9 7 0,-11-2 16,-7-4-16,-5 5 0,-3 4 0,7 4 16,6 3-16,5 3 15,5 1-15,-10 8 0,-4 5 16,6 6-16,4 1 15,6-2-15,3-3 0,9 6 16,7 4-16,4-9 0,2-5 0,-2 15 16,-2 15-16,8-5 15,6-1-15,2-8 0,2-1 16,5-3-16,3-1 0,2 4 0,3 3 16,4 1-16,5 2 0,7 9 15,6 5-15,-3-7 0,-1-4 16,8-3-16,6-2 15,-7-4-15,-5-4 0,2 6 0,1 2 16,6-5-16,1-6 0,-1-3 16,-2-3-16,0 5 0,-1 3 15,-6-5-15,-5-4 16,2-2-16,1-2 16,-2-5-16,-1-4 0,-9-5 15,-5-5-15,-10-10 0,-3-4 0,0 2 16,2 0-16,1 3 15</inkml:trace>
  <inkml:trace contextRef="#ctx0" brushRef="#br0" timeOffset="253769.5353">14715 15112 0,'0'0'0,"0"0"16,2-32-16,-1 10 15,0-3-15,1 0 0,-2 0 0,-2-11 16,1 0 0,-2 1-16,-1 3 0,-3-7 15,-1 2-15,-2 2 0,-2 4 0,-2 5 16,-2 5-16,2 3 0,0 4 16,-5 3-16,-4 4 0,-2 6 15,-3 5-15,1 3 0,3 4 16,-7 7-16,-4 10 15,2-2-15,3 5 0,-3 8 16,2 1-16,4 1 0,2 4 16,8-2-16,4-3 15,4 1-15,4-8 0,8-1 0,3-3 16,3-4-16,1-1 0,1-2 16,0 0-16,1-4 0,0-1 0,1-6 15,4-1-15,0-6 0,0-4 16,2-3-16,2-4 15,-1-1-15,0 0 0,2-5 16,2-1-16,1-4 0,1-3 16,-4 3-16,-4 0 0,1 0 15,0 3-15,-4-2 0,-1 2 0,-1 1 16,0 0 0,-3 3-16,0 4 0,-2 3 0,-2 1 15,-1 3-15,-2-3 0,-1 6 16,-2 0-16,0 1 0,-1 3 0,-1 1 15,-1 2-15,-3 2 16,-1 1-16,0 5 16,-3 3-16,0 4 0,0 3 15,1-3-15,1-3 0,0 7 16,0-1 0,2-3-16,3-6 15,2-2-15,2-6 0,3-7 16,3-2-16,-1-1 0,-2-1 0,-1 0 15</inkml:trace>
  <inkml:trace contextRef="#ctx0" brushRef="#br0" timeOffset="253970.1545">14915 15198 0,'0'0'0,"0"0"0,0 0 16,0 0-16,-7 25 0,7-25 15,-7 28-15,2-10 16,-2 3 0,0 1-16,-3 2 0,1-5 15,2-2-15,1 1 0,1-3 0,2-2 16,1-5-16,1-1 0,-1-3 16,1 0-16</inkml:trace>
  <inkml:trace contextRef="#ctx0" brushRef="#br0" timeOffset="254169.9209">15226 15066 0,'0'0'0,"0"0"16,0 0-16,32-4 0,-32 4 0,32-1 16,-11 2-16,1-1 0,1 3 15,0-2-15,1 5 16,6-2-16,-3 2 0,0-1 0,-2 2 15,-6 0-15,-6 1 0,-2-2 16,-1 1-16,-2-3 0</inkml:trace>
  <inkml:trace contextRef="#ctx0" brushRef="#br0" timeOffset="254353.3356">15081 15372 0,'0'0'0,"0"0"15,0 0-15,27 4 0,-27-4 16,36 4-16,-15-4 0,3 0 16,5 0-16,0 0 0,0 0 0,14-1 15,4-5 1,-3 2-16,-2-3 0,1 0 0,-8 0 16,-6 3-16</inkml:trace>
  <inkml:trace contextRef="#ctx0" brushRef="#br0" timeOffset="254606.4322">15977 15069 0,'0'0'0,"0"0"15,0 0-15,-6 22 0,6-22 0,-5 28 16,1-10-16,-1 7 15,-3 3-15,0 1 16,1-1-16,-2 8 0,1 0 0,0-2 16,2 0-16,-2 9 15,0 0-15,1-4 0,0-4 0,-1-3 16,0-3-16,0-2 0,-1-4 16,0-2-16,2-4 0,2-5 15</inkml:trace>
  <inkml:trace contextRef="#ctx0" brushRef="#br0" timeOffset="255655.3267">13617 16026 0,'0'0'0,"0"0"16,0 0-16,0 0 15,0 0-15,0 0 0,20 7 0,-20-7 16,33 0-16,-11-2 0,3 1 15,11 0-15,11 0 16,13-1-16,3 2 0,2 0 16,4 0-16,7 0 0,-8 3 15,12 1-15,7 1 0,-8 4 16,-4 0-16,-2 0 0,-13-4 16,-12 1-1,-3 0-15,-15-1 16,-11-2-16,-8 0 0,-6-4 0,0 1 15,-2-2-15,-1 2 16</inkml:trace>
  <inkml:trace contextRef="#ctx0" brushRef="#br0" timeOffset="255886.8507">14206 16208 0,'0'0'0,"0"0"16,-9 22-16,3-10 0,1 1 0,-3 4 16,0 3-16,-2 8 0,2-1 15,-2 8-15,0 2 0,1 3 16,0 4 0,0-2-16,1-4 0,3-4 15,2-4-15,0-7 16,1-3-16,1-4 0</inkml:trace>
  <inkml:trace contextRef="#ctx0" brushRef="#br0" timeOffset="256403.5309">14384 16427 0,'0'0'0,"0"0"0,0 0 16,0 0-16,-3 22 0,3-22 16,-5 24-16,5-24 0,-7 27 15,1-12-15,0 2 16,-2 1-16,0 2 16,0-2-16,1-1 0,0-2 0,2-1 15,-1 0-15,1-2 0,0-1 16,2-1-16,0-1 0,-1-2 0,2-1 15,0-2-15,2-4 16,0 0-16,3-5 16,6-5-1,1-3-15,0-1 0,0 1 16,0 1-16,6-9 16,3-2-1,1 1-15,0 3 16,-3 2-16,-1 4 15,-2 2-15,-1 2 0,-1 4 0,-1 4 0,-1 4 16,-1 0-16,-1 4 16,-3 1-16,0 3 0,-2 0 0,-2 0 15,-2 2-15,-3 2 16,-3 2-16,1 0 0,-2 0 16,0 0-16,0 0 0,0-1 15,-1 0-15,1-1 0,0 0 16,3-4-16,0-3 0,2-1 15,0-1-15,1-1 0</inkml:trace>
  <inkml:trace contextRef="#ctx0" brushRef="#br0" timeOffset="256589.924">14786 16594 0,'0'0'16,"0"0"-16,0 0 0,0 0 0,0 0 15,28 1-15,-28-1 0,25 6 16,-11-4-16,1 3 16,2 0-16,-1 0 0,0-1 0,-1 1 15,1 0-15,-2-2 0,-1-2 16,-2 0-16,-1-1 0,-1 1 16</inkml:trace>
  <inkml:trace contextRef="#ctx0" brushRef="#br0" timeOffset="256803.6077">15176 16580 0,'0'0'0,"0"0"16,0 0-16,-8 28 15,8-28-15,-12 28 0,6-14 0,-2 3 16,0 4-16,-1 1 15,0 1-15,0 4 0,-1 0 16,1-5-16,2-3 0,2-3 16</inkml:trace>
  <inkml:trace contextRef="#ctx0" brushRef="#br0" timeOffset="257203.3639">15498 16240 0,'0'0'16,"0"0"-16,0 0 15,0 0-15,28 0 0,-28 0 16,37 0-16,-13 2 15,3 0-15,0 1 0,2-1 16,3 3-16,3 1 16,9 3-16,-2-1 0,-6-1 15,-6-2-15,-4-1 0,-4 0 16,-3-2-16</inkml:trace>
  <inkml:trace contextRef="#ctx0" brushRef="#br0" timeOffset="257403.1754">15410 16541 0,'0'0'0,"0"0"16,0 0-16,36 10 16,-14-6-16,1 1 0,2 1 15,2 0-15,4 0 16,11 3-16,0-2 0,-6 0 15,-6-1-15,-5-1 0</inkml:trace>
  <inkml:trace contextRef="#ctx0" brushRef="#br0" timeOffset="257886.4421">16372 16223 0,'0'0'0,"0"0"0,0 0 15,0 0-15,0 0 0,-3 28 16,3-28-16,-3 28 0,3-28 16,-6 31-16,2-11 0,0 3 15,-2 2-15,-1 6 16,-1 4-16,-3 12 0,0 1 16,-1-3-16,3-1 0,-6 18 15,-1 5-15,0-4 0,4-13 0,2-11 16</inkml:trace>
  <inkml:trace contextRef="#ctx0" brushRef="#br0" timeOffset="259424.3741">14566 17049 0,'0'0'0,"0"0"15,0 0-15,0 0 0,0 0 0,0 0 16,0 0-16,0 0 0,0 0 15,0 0-15,0 0 0,0 0 16,0 0-16,0 0 0,0 0 16,0 0-16</inkml:trace>
  <inkml:trace contextRef="#ctx0" brushRef="#br0" timeOffset="259588.6702">14428 17128 0,'0'0'0,"0"0"16,0 0-1,0 0-15,0 0 16,0 0-16,0 0 0,0 0 16</inkml:trace>
  <inkml:trace contextRef="#ctx0" brushRef="#br0" timeOffset="259735.9483">14554 17115 0,'0'0'0,"0"0"15,0 0-15,0 0 0,0 0 16,0 0-16,-26-5 0,26 5 16,-26-4-16,26 4 0,-21-4 15,21 4-15</inkml:trace>
  <inkml:trace contextRef="#ctx0" brushRef="#br0" timeOffset="264808.9446">15174 16745 0,'0'0'15,"0"0"-15,0 0 16,0 0-16,0 0 0,0 0 0,0 0 15,12-21-15,-12 21 0,0 0 16,-9-21-16,4 13 0,-2-1 16,-4-1-1,-2-3-15,-4 2 0,-2 1 16,-2 1-16,-1 1 16,0 2-16,1 2 0,-6-1 15,-1 3-15,2 4 16,0 3-16,4 5 15,4 3-15,4 2 16,4 0-16,4 2 0,1 3 0,8 1 16,4 1-16,4 0 15,4 0 1,1-2-16,4-4 0,1-3 16,0-5-16,-1-3 15,-1-3-15,-3-3 0,-1-1 16,-2-4-16,0-2 0,-2-4 15,-1-3-15,-2 0 16,-3 1-16,-2 0 0,-1 0 16,-2 0-16,-2 1 0,-1 0 15,-1-1-15,-3 0 0,-1 0 16,-3 1-16,-2 2 0,-3 2 16,-2 1-16,1 3 0,1 1 15,2 1-15,0 0 0,1 5 16,1 2-16,2 1 0,1 0 0,4 2 15,1 2-15,2 0 16,1-1-16,2 0 0,2-1 16,1 0-16,1-1 0,3-1 15,2-1-15,1 1 0,2-1 0,2-1 16,0 0-16,-1-1 0,0 1 16,-1-2-16,-1-1 15,-1 0-15,0 0 0,-1-1 16,0 0-16,-1 0 0,-3 0 0,0 1 15,-2-1-15,-4 1 0,0 0 16,-1-6-16,-3 1 16,0 0-16,1 1 0,0 1 15</inkml:trace>
  <inkml:trace contextRef="#ctx0" brushRef="#br0" timeOffset="268203.6279">9059 14007 0,'0'0'0,"2"-11"0,2-4 16,-1-2-16,0-3 0,0-9 16,2-4-1,-4 0-15,0-1 0,-2-3 0,0 4 16,-4 3-16,1 2 0,-5 3 15,-3 3-15,-6 4 0,-4 3 16,1 5-16,2 1 0,-10 7 16,-9 5-1,-1 7-15,-3 5 0,4 4 0,3 2 16,-4 8-16,4 3 0,5-1 16,6 0-16,2 6 0,7 1 15,4-1-15,6 0 0,6 1 16,4 2-16,2-5 0,2-3 15,9-5-15,5-3 0,5-2 16,1-2-16,9-3 16,2-1-16,0-9 0,2-5 15,-5-2-15,-5-2 0,4-4 16,3-3-16,-4-3 0,-3 0 16,1-4-16,2-1 0,-7-5 15,-4-3-15,-5 0 16,-4-2-16,-3 4 0,-2 3 0,-3 0 15,-4 1-15,-1 2 16,1 0-16,-3 2 0,0 0 16,-1 4-16,-1 3 0,1 2 15,0 2-15,-2 7 16,-1 5 0,-4 3-16,-2 3 0,-1 0 15,-1 1-15,-1 6 0,-1 2 16,2 1-16,1 0 0,1 1 15,1 1-15,2 2 16,0-1-16,2-1 0,0-1 16,6-7-16,5-4 15,-2-3-15,-1-3 0,0-1 0</inkml:trace>
  <inkml:trace contextRef="#ctx0" brushRef="#br0" timeOffset="268720.2601">9385 14126 0,'0'0'15,"0"0"-15,0 0 16,-4 25 0,4-25-16,-5 32 15,1-14-15,1 0 0,0 0 0,-3 3 16,-1-3-16,-1 5 0,1-1 0,-1-1 15,3-1-15,0-3 0,2 0 16,1-1-16,0-5 16,-1-1-16,0-2 0,1-2 0,1-2 15,1-4-15,3 2 0,2-4 16,0-5-16,1 0 0,0-1 0,3-2 16,-1-5-1,3-2-15,0-1 0,0-3 0,1-1 16,1 0-16,2 1 0,0-2 15,0 2-15,-1 1 0,-2 2 0,-2 0 16,-1 0-16,-2 4 16,0 4-16,-3 3 0,1 2 15,-2 0-15,0 1 0,2 3 0,-2-1 16,1 4-16,1 1 0,-2 3 16,0 3-16,0-1 15,-1 1-15,-1 6 0,0 1 16,-1 0-16,0 0 0,-1 4 15,-1 2-15,0-1 0,-2 2 0,1-4 16,1-4-16,-2-1 16,1 0-1,1-2-15,2-1 0,2-9 0,1-5 16,1-1-16,-2-1 0,0 3 0</inkml:trace>
  <inkml:trace contextRef="#ctx0" brushRef="#br0" timeOffset="268886.4754">9903 14134 0,'0'0'0,"0"0"0,0 0 15,25 1-15,-25-1 0,33 2 16,-13-1-16,1 2 0,1 1 0,0 0 16,0 2-16,3 2 15,-4 1-15,-3-3 16,-3 0-16,-1-1 0</inkml:trace>
  <inkml:trace contextRef="#ctx0" brushRef="#br0" timeOffset="269070.2862">9864 14395 0,'0'0'0,"0"0"15,30 7 1,-6-1-16,6 1 0,0 0 15,-1-1-15,12 1 16,2 2-16,-3-6 0,-3-1 0,2 0 16,-8-2-16,-6 2 15</inkml:trace>
  <inkml:trace contextRef="#ctx0" brushRef="#br0" timeOffset="269320.471">10628 14219 0,'0'0'0,"0"0"16,0 0-16,-2 29 0,2-29 0,-5 37 15,0-14-15,-2 4 16,0 4-16,-4 15 15,0 2-15,0 5 16,-1 4-16,-4 8 0,1-6 0,-4 5 16,0-4-16,5-13 0,3-11 0,2-8 15</inkml:trace>
  <inkml:trace contextRef="#ctx0" brushRef="#br0" timeOffset="270420.4479">7807 14545 0,'0'0'16,"0"0"-16,17 14 0,1 3 15,8 4 1,8 4-16,8 4 15,10 6-15,1-5 0,17 9 0,5 1 16,7 5-16,-7-2 0,15 4 0,13 3 16,-6-8-16,-3-2 0,56 21 15,2 0-15,-24-6 0,-17-7 16,25 2 0,17 0-16,3-4 0,0-6 15,-27-13-15,-18-12 0,-10 0 0,-6-1 16,-10-7-16,-7-3 0,1-12 15,2-4-15,-9-7 0,-7 0 16,-5-6-16,-2-3 0,-6-1 16,-4-3-16,5-14 0,2-8 15,-10-3-15,-6 0 16,-3-4-16,-1 0 0,-5-9 16,-2-3-16,-10 2 0,-10 3 15,-4-7-15,-5-3 0,-5-1 16,-2-1-16,-6 3 15,-5 2-15,-4 12 0,-2 8 0,-5-7 16,-1-4-16,-7 3 0,-7 1 16,-4 2-16,-5 0 0,-9-6 15,-7-5-15,-3 6 16,-2 6-16,7 14 0,7 10 0,-12-7 16,-8-5-16,1 2 0,-1 1 15,-3 4-15,0 2 0,5 10 16,5 8-16,-26-4 15,-17-2-15,-4 3 0,-4 0 16,26 8-16,18 5 0,-3 6 0,-5 3 16,4 2-16,3 2 0,-15 8 15,-11 6-15,22-1 0,14 1 16,-14 7-16,-10 4 16,6 4-16,2 4 0,9-2 15,5 0-15,10 0 0,8 1 0,4 9 16,1 6-16,11-4 0,5-4 15,11 1-15,6-1 0,3 10 16,2 8-16,8 7 16,6 5-16,9-4 0,6-3 15,0-8-15,2-10 0,10 4 16,7 1-16,-2-8 0,-2-3 16,4 6-16,3 1 15,-3-7-15,-4-11 0,2 1 16,2 1-16,-4-5 0,-3-2 0,-3-2 15,0-5-15,-6 3 0,-2 1 16,-2-7-16,-4-1 0,-2-4 16,-1-6-16,-2 3 0,1-3 15,-7-4-15,3 3 0,-3-3 16,3 0-16,-3 0 0,0 0 0,0 0 16,0 0-16,0 0 15,-3-3-15,-2 3 16,-4-1-16,-1 1 0,-1-3 15,2-1-15,1 1 0,2-1 16,0 0-16,1 2 0</inkml:trace>
  <inkml:trace contextRef="#ctx0" brushRef="#br0" timeOffset="271820.7435">16396 14790 0,'0'0'16,"0"0"-16,0 0 16,17-13-16,-17 13 0,19-12 0,-8 2 15,1 2-15,0-2 0,4-1 16,0 0-16,2 1 0,1 2 0,8-6 15,3 0-15,4 3 16,4 0-16,5 5 0,5 5 16,14 1-16,2 4 15,-6-1-15,-5 1 0,17 1 0,3 1 16,-3-1-16,-1 0 0,14-1 16,3-1-16,5 2 15,-6-1-15,0-1 0,0 0 16,19 0-16,-18 1 0,6-4 0,4-3 15,-15 3-15,-8 3 0,8-3 16,4-2-16,1 4 0,1 1 0,9-2 16,6 2-16,-12 0 15,-9 1-15,5 0 0,5 1 0,-5-3 16,-3 1-16,6-3 0,2 2 16,-6 3-16,-3-1 0,15 0 15,11 3-15,-6-4 16,-1-2-16,-3-1 0,-1-1 15,-5 1-15,-2 0 0,6 0 0,4 4 16,6 0-16,3 3 16,2-6-16,1-2 15,-11 1-15,-6 3 0,-13-1 0,-9 3 16,2-1-16,1 0 0,-7-1 16,-4 0-16,12-2 15,9 2-15,-16 1 0,-12 3 0,2-4 16,-1-2-16,3-2 0,1-2 15,6 0 1,5-1-16,-4 0 0,-4 0 16,-19-1-16,-11 4 0,11-2 15,10 2 1,-3-3-16,-1-3 16,-14 4-16,-9-1 0,-5-3 15,-4 0-15,4 1 16,3 1-16,-10 3 15,-7 6-15,-10 1 16,-1-1-16,0-4 0,0 0 16,-3 0-16,0-3 0,1 2 15,2 1-15,-2-3 0</inkml:trace>
  <inkml:trace contextRef="#ctx0" brushRef="#br0" timeOffset="305031.5612">1483 18683 0,'0'0'0,"0"0"15,0 0-15,0 0 0,0 0 0,0 0 16,0 0-16,0 0 0,0 0 16,0 0-16,0 0 0,0 0 15,0 0-15,0 0 0,0 0 16,0 0-16,0 0 0,0 0 0,0 0 15,0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4.xml"/><Relationship Id="rId13" Type="http://schemas.openxmlformats.org/officeDocument/2006/relationships/slide" Target="../slides/slide49.xml"/><Relationship Id="rId18" Type="http://schemas.openxmlformats.org/officeDocument/2006/relationships/slide" Target="../slides/slide58.xml"/><Relationship Id="rId3" Type="http://schemas.openxmlformats.org/officeDocument/2006/relationships/tags" Target="../tags/tag41.xml"/><Relationship Id="rId21" Type="http://schemas.openxmlformats.org/officeDocument/2006/relationships/slide" Target="../slides/slide63.xml"/><Relationship Id="rId7" Type="http://schemas.openxmlformats.org/officeDocument/2006/relationships/slide" Target="../slides/slide43.xml"/><Relationship Id="rId12" Type="http://schemas.openxmlformats.org/officeDocument/2006/relationships/slide" Target="../slides/slide48.xml"/><Relationship Id="rId17" Type="http://schemas.openxmlformats.org/officeDocument/2006/relationships/slide" Target="../slides/slide57.xml"/><Relationship Id="rId2" Type="http://schemas.openxmlformats.org/officeDocument/2006/relationships/tags" Target="../tags/tag40.xml"/><Relationship Id="rId16" Type="http://schemas.openxmlformats.org/officeDocument/2006/relationships/slide" Target="../slides/slide55.xml"/><Relationship Id="rId20" Type="http://schemas.openxmlformats.org/officeDocument/2006/relationships/slide" Target="../slides/slide61.xml"/><Relationship Id="rId1" Type="http://schemas.openxmlformats.org/officeDocument/2006/relationships/tags" Target="../tags/tag39.xml"/><Relationship Id="rId6" Type="http://schemas.openxmlformats.org/officeDocument/2006/relationships/slide" Target="../slides/slide42.xml"/><Relationship Id="rId11" Type="http://schemas.openxmlformats.org/officeDocument/2006/relationships/slide" Target="../slides/slide47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53.xml"/><Relationship Id="rId10" Type="http://schemas.openxmlformats.org/officeDocument/2006/relationships/slide" Target="../slides/slide46.xml"/><Relationship Id="rId19" Type="http://schemas.openxmlformats.org/officeDocument/2006/relationships/slide" Target="../slides/slide59.xml"/><Relationship Id="rId4" Type="http://schemas.openxmlformats.org/officeDocument/2006/relationships/tags" Target="../tags/tag42.xml"/><Relationship Id="rId9" Type="http://schemas.openxmlformats.org/officeDocument/2006/relationships/slide" Target="../slides/slide45.xml"/><Relationship Id="rId14" Type="http://schemas.openxmlformats.org/officeDocument/2006/relationships/slide" Target="../slides/slide51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ricepla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6923" y="15647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riceplant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9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0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7.emf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customXml" Target="../ink/ink3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1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6.xml"/><Relationship Id="rId5" Type="http://schemas.openxmlformats.org/officeDocument/2006/relationships/image" Target="../media/image9.emf"/><Relationship Id="rId4" Type="http://schemas.openxmlformats.org/officeDocument/2006/relationships/customXml" Target="../ink/ink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1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0.emf"/><Relationship Id="rId5" Type="http://schemas.openxmlformats.org/officeDocument/2006/relationships/customXml" Target="../ink/ink5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11.emf"/><Relationship Id="rId5" Type="http://schemas.openxmlformats.org/officeDocument/2006/relationships/customXml" Target="../ink/ink6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image" Target="../media/image12.emf"/><Relationship Id="rId4" Type="http://schemas.openxmlformats.org/officeDocument/2006/relationships/customXml" Target="../ink/ink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3.emf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customXml" Target="../ink/ink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149.xml"/><Relationship Id="rId7" Type="http://schemas.openxmlformats.org/officeDocument/2006/relationships/image" Target="../media/image24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48.xml"/><Relationship Id="rId5" Type="http://schemas.openxmlformats.org/officeDocument/2006/relationships/image" Target="../media/image45.png"/><Relationship Id="rId10" Type="http://schemas.openxmlformats.org/officeDocument/2006/relationships/image" Target="../media/image14.emf"/><Relationship Id="rId4" Type="http://schemas.openxmlformats.org/officeDocument/2006/relationships/slideLayout" Target="../slideLayouts/slideLayout8.xml"/><Relationship Id="rId9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0.xml"/><Relationship Id="rId5" Type="http://schemas.openxmlformats.org/officeDocument/2006/relationships/image" Target="../media/image15.emf"/><Relationship Id="rId4" Type="http://schemas.openxmlformats.org/officeDocument/2006/relationships/customXml" Target="../ink/ink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1.xml"/><Relationship Id="rId5" Type="http://schemas.openxmlformats.org/officeDocument/2006/relationships/image" Target="../media/image16.emf"/><Relationship Id="rId4" Type="http://schemas.openxmlformats.org/officeDocument/2006/relationships/customXml" Target="../ink/ink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2.xml"/><Relationship Id="rId5" Type="http://schemas.openxmlformats.org/officeDocument/2006/relationships/image" Target="../media/image17.emf"/><Relationship Id="rId4" Type="http://schemas.openxmlformats.org/officeDocument/2006/relationships/customXml" Target="../ink/ink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3.xml"/><Relationship Id="rId5" Type="http://schemas.openxmlformats.org/officeDocument/2006/relationships/image" Target="../media/image18.emf"/><Relationship Id="rId4" Type="http://schemas.openxmlformats.org/officeDocument/2006/relationships/customXml" Target="../ink/ink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4.xml"/><Relationship Id="rId5" Type="http://schemas.openxmlformats.org/officeDocument/2006/relationships/image" Target="../media/image19.emf"/><Relationship Id="rId4" Type="http://schemas.openxmlformats.org/officeDocument/2006/relationships/customXml" Target="../ink/ink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第六章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2855223" y="5158030"/>
            <a:ext cx="8874875" cy="8301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等差数列及其前</a:t>
            </a:r>
            <a:r>
              <a:rPr lang="en-US" altLang="zh-CN"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项和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964302"/>
            <a:ext cx="12190413" cy="4300003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83353" y="1147406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选修二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P15T4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19492" y="1773622"/>
                <a:ext cx="11589417" cy="1133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92" y="1773622"/>
                <a:ext cx="11589417" cy="113396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628686" y="2959640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=6.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70066"/>
            <a:ext cx="12190413" cy="436807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15173" y="1135048"/>
            <a:ext cx="684803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北师大选修二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P19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=40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1905248"/>
                <a:ext cx="11589417" cy="1748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40=340.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905248"/>
                <a:ext cx="11589417" cy="1748492"/>
              </a:xfrm>
              <a:prstGeom prst="rect">
                <a:avLst/>
              </a:prstGeom>
              <a:blipFill rotWithShape="0">
                <a:blip r:embed="rId3"/>
                <a:stretch>
                  <a:fillRect l="-947" b="-31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89840"/>
            <a:ext cx="12190413" cy="4343003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47663" y="1135734"/>
            <a:ext cx="684803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876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苏教选修一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P151T6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=392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03973" y="1905248"/>
                <a:ext cx="11589417" cy="3893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=392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3=876.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=876.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73" y="1905248"/>
                <a:ext cx="11589417" cy="3893758"/>
              </a:xfrm>
              <a:prstGeom prst="rect">
                <a:avLst/>
              </a:prstGeom>
              <a:blipFill rotWithShape="0">
                <a:blip r:embed="rId3"/>
                <a:stretch>
                  <a:fillRect l="-947" b="-1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957840"/>
            <a:ext cx="12190413" cy="31105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等差数列基本量的求解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52072"/>
                <a:ext cx="11589417" cy="540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5400325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1416754" y="146212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9382" y="606929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晋城模拟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生命在于运动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某健身房为吸引会员来健身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推出打卡送积分活动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积分可兑换礼品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第一天打卡得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积分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以后只要连续打卡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每天所得积分都会比前一天多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积分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若某天未打卡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则当天没有积分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且第二天打卡需从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积分重新开始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某会员参与打卡活动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日开始到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他共得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193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积分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中途有一天未打卡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则他未打卡的那天是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B.3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D.3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5737294" y="311653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4707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606929"/>
                <a:ext cx="11589417" cy="4569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若他连续打卡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则从打卡第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天开始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逐日所得积分依次成等差数列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且首项为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天所得积分为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假设他连续打卡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天中断了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则他所得积分之和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2(19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1]=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)[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所以他未打卡的那天是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日或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4569521"/>
              </a:xfrm>
              <a:prstGeom prst="rect">
                <a:avLst/>
              </a:prstGeom>
              <a:blipFill rotWithShape="0">
                <a:blip r:embed="rId3"/>
                <a:stretch>
                  <a:fillRect l="-947" b="-9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7046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154750"/>
            <a:ext cx="12190413" cy="409129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4765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76598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0497027" y="72788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92005"/>
            <a:ext cx="11589417" cy="24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等差数列的通项公式及前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项和公式共涉及五个量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知其中三个就能求另外两个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体现了用方程的思想来解决问题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数列的通项公式和前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项和公式在解题中起到变量代换作用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是等差数列的两个基本量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用它们表示已知和未知是常用方法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338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765773"/>
            <a:ext cx="12190413" cy="350365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606929"/>
                <a:ext cx="11589417" cy="3026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南昌模拟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A.51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B.34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C.17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设等差数列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的首项为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302647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533925" y="159199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78504" y="3003698"/>
                <a:ext cx="13060513" cy="25945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4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=17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=17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=17.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04" y="3003698"/>
                <a:ext cx="13060513" cy="2594556"/>
              </a:xfrm>
              <a:prstGeom prst="rect">
                <a:avLst/>
              </a:prstGeom>
              <a:blipFill rotWithShape="0">
                <a:blip r:embed="rId5"/>
                <a:stretch>
                  <a:fillRect b="-1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842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理解等差数列的概念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掌握等差数列的通项公式与前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能在具体的问题情境中识别数列的等差关系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并能用等差数列的有关知识解决相应的问题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了解等差数列与一次函数的关系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03260"/>
            <a:ext cx="12190413" cy="377808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5691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重庆诊断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A.84	B.540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C.780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D.920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根据题意可设数列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为公差的等差数列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6)=920.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691173"/>
              </a:xfrm>
              <a:prstGeom prst="rect">
                <a:avLst/>
              </a:prstGeom>
              <a:blipFill rotWithShape="0">
                <a:blip r:embed="rId4"/>
                <a:stretch>
                  <a:fillRect l="-947" b="-4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484196" y="135125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212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512831"/>
            <a:ext cx="12190413" cy="374990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厦门质检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已知正项等差数列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A.1	B.2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D.4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两式相减得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又数列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为正项等差数列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769837" y="1314179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723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376520"/>
            <a:ext cx="12190413" cy="289891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等差数列的判定与证明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5295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(2021·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的各项均为正数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从下面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中选取两个作为条件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证明另外一个成立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若选择不同的组合分别解答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则按第一个解答计分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①③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529561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46157"/>
                <a:ext cx="11589417" cy="5371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的各项均为正数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常数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的通项公式是关于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的一次函数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6157"/>
                <a:ext cx="11589417" cy="537134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81100"/>
                <a:ext cx="11589417" cy="5273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也适合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常数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5273751"/>
              </a:xfrm>
              <a:prstGeom prst="rect">
                <a:avLst/>
              </a:prstGeom>
              <a:blipFill rotWithShape="0">
                <a:blip r:embed="rId3"/>
                <a:stretch>
                  <a:fillRect l="-947" b="-6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499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94086"/>
            <a:ext cx="11411052" cy="381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等差数列的判定与证明的常用方法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定义法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对任意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是同一常数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等差中项法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通项公式法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若要判定一个数列不是等差数列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则只需找出三项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使得这三项不满足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627623"/>
            <a:ext cx="12190413" cy="359471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351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(2021·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全国乙卷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为公差的等差数列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51530"/>
              </a:xfrm>
              <a:prstGeom prst="rect">
                <a:avLst/>
              </a:prstGeom>
              <a:blipFill rotWithShape="0">
                <a:blip r:embed="rId3"/>
                <a:stretch>
                  <a:fillRect l="-947" r="-4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392040" y="1094040"/>
              <a:ext cx="10974600" cy="48866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680" y="1084680"/>
                <a:ext cx="10993320" cy="490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413571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4306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不满足上式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30617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4217353"/>
                <a:ext cx="11589417" cy="20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217353"/>
                <a:ext cx="11589417" cy="200843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289440" y="2164320"/>
              <a:ext cx="8036640" cy="42660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080" y="2154960"/>
                <a:ext cx="8055360" cy="428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3021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557982"/>
            <a:ext cx="12190413" cy="264458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等差数列的性质及应用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76786"/>
                <a:ext cx="11589417" cy="5066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项的性质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济南质检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已知正项等差数列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76786"/>
                <a:ext cx="11589417" cy="5066515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6086114" y="2073472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1007640" y="1873440"/>
              <a:ext cx="9276840" cy="28612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8280" y="1864080"/>
                <a:ext cx="9295560" cy="288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972070"/>
            <a:ext cx="12190413" cy="423942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(2)(2024·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新高考Ⅱ卷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342612" y="1097978"/>
            <a:ext cx="518091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905248"/>
                <a:ext cx="11589417" cy="3922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=95.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10=5(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19=95.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905248"/>
                <a:ext cx="11589417" cy="392280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9382" y="621443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角度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和的性质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杭州调研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北京天坛的圜丘坛为古代祭天的场所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分上、中、下三层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上层地面的中心有一块圆形石板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称为天心石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环绕天心石砌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块扇面形石板构成第一环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向外每环依次增加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下一层的第一环比上一层的最后一环多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向外每环依次也增加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已知每层环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且上、中、下三层共有扇面形石板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含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天心石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则中层共有扇面形石板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008742" y="431861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pic>
        <p:nvPicPr>
          <p:cNvPr id="6" name="image11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8039449" y="3103079"/>
            <a:ext cx="3581242" cy="298507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66902" y="4742614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B.1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143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D.1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004400" y="316800"/>
              <a:ext cx="10609560" cy="57193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5040" y="307440"/>
                <a:ext cx="10628280" cy="57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38340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7654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记从中间向外每环扇面形石板数为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且公差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设每层有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也成等差数列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134.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45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444606"/>
            <a:ext cx="12190413" cy="278260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084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张家口模拟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08479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213084" y="1869803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783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889088"/>
            <a:ext cx="12190413" cy="428182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058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和的最值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为多少时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058501"/>
              </a:xfrm>
              <a:prstGeom prst="rect">
                <a:avLst/>
              </a:prstGeom>
              <a:blipFill rotWithShape="0">
                <a:blip r:embed="rId3"/>
                <a:stretch>
                  <a:fillRect l="-947" r="-421" b="-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1731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20007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3823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易知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的二次函数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的图象关于直线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由法一可知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由法一可知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82399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42577" y="3614952"/>
                <a:ext cx="13060513" cy="24150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要使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则有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𝟏𝟑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d>
                                <m:d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𝟏𝟑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            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6.5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7.5</a:t>
                </a:r>
                <a:r>
                  <a:rPr lang="en-US" altLang="zh-CN" sz="24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77" y="3614952"/>
                <a:ext cx="13060513" cy="2415020"/>
              </a:xfrm>
              <a:prstGeom prst="rect">
                <a:avLst/>
              </a:prstGeom>
              <a:blipFill rotWithShape="0">
                <a:blip r:embed="rId4"/>
                <a:stretch>
                  <a:fillRect l="-700" b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0993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4628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法四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设公差为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又由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最大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682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1399076"/>
            <a:ext cx="12190413" cy="474023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633800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716368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734788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1475368"/>
            <a:ext cx="11615487" cy="446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项的性质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和的性质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为其前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依次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项和成等差数列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,…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求等差数列前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项和的最值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常用的方法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邻项变号法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利用等差数列的单调性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求出其正负转折项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或者利用性质求其正负转折项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便可求得和的最值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函数法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利用公差不为零的等差数列的前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为二次函数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通过二次函数的性质求最值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034952"/>
            <a:ext cx="12190413" cy="318514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训练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成都诊断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50	B.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70	D.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由等差数列的性质可知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该数列的公差为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16=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24=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24=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/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因此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12</a:t>
            </a:r>
            <a:r>
              <a:rPr lang="en-US" altLang="zh-CN" sz="2600" b="1">
                <a:latin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9</a:t>
            </a:r>
            <a:r>
              <a:rPr lang="en-US" altLang="zh-CN" sz="2600" b="1">
                <a:latin typeface="Times New Roman" panose="02020603050405020304" pitchFamily="18" charset="0"/>
              </a:rPr>
              <a:t>)=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</a:rPr>
              <a:t>80.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521568" y="132653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477865"/>
            <a:ext cx="12190413" cy="369785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325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长沙模拟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是各项均为正数的等差数列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取最大值时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A.10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B.20		C.25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D.50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由已知得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等号成立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此时数列为常数列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25625"/>
              </a:xfrm>
              <a:prstGeom prst="rect">
                <a:avLst/>
              </a:prstGeom>
              <a:blipFill rotWithShape="0">
                <a:blip r:embed="rId4"/>
                <a:stretch>
                  <a:fillRect l="-947" b="-5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6451653" y="133096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414360" y="1852920"/>
              <a:ext cx="5734800" cy="22910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000" y="1843560"/>
                <a:ext cx="5753520" cy="230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87039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9382" y="621443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多选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海口调研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已知首项为正数的等差数列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=14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取最大值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的最小值为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3706552" y="1301822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05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4289"/>
            <a:ext cx="12190413" cy="625922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596729"/>
                <a:ext cx="11589417" cy="5688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首项为正数的等差数列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𝟐𝟕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𝟐𝟔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是首项为正数的等差数列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96729"/>
                <a:ext cx="11589417" cy="5688032"/>
              </a:xfrm>
              <a:prstGeom prst="rect">
                <a:avLst/>
              </a:prstGeom>
              <a:blipFill rotWithShape="0">
                <a:blip r:embed="rId3"/>
                <a:stretch>
                  <a:fillRect l="-947" b="-17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7551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933420"/>
            <a:ext cx="12190413" cy="332116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382" y="492501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一、单选题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合肥模拟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A.210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B.190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C.170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D.150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是公差为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=5(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16)=5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34=170.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9551638" y="120773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291377"/>
            <a:ext cx="12190413" cy="393942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9382" y="492501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西安调研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A.14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B.16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C.18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D.20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10892010" y="598355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77979" y="2263160"/>
                <a:ext cx="8109551" cy="28086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=20.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79" y="2263160"/>
                <a:ext cx="8109551" cy="2808654"/>
              </a:xfrm>
              <a:prstGeom prst="rect">
                <a:avLst/>
              </a:prstGeom>
              <a:blipFill rotWithShape="0">
                <a:blip r:embed="rId4"/>
                <a:stretch>
                  <a:fillRect l="-1353" b="-15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336949"/>
            <a:ext cx="12190413" cy="38235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4844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潍坊模拟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B.7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84401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1379683" y="123245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343757"/>
            <a:ext cx="12190413" cy="38396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615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金华十校联考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的首项为正数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B.2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15768"/>
              </a:xfrm>
              <a:prstGeom prst="rect">
                <a:avLst/>
              </a:prstGeom>
              <a:blipFill rotWithShape="0">
                <a:blip r:embed="rId4"/>
                <a:stretch>
                  <a:fillRect l="-947" r="-1105" b="-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539617" y="112286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367886"/>
            <a:ext cx="12190413" cy="38396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554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湖北七市州调研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已知公差为负数的等差数列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取最大值时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B.2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C.3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取得最大值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48378"/>
              </a:xfrm>
              <a:prstGeom prst="rect">
                <a:avLst/>
              </a:prstGeom>
              <a:blipFill rotWithShape="0">
                <a:blip r:embed="rId4"/>
                <a:stretch>
                  <a:fillRect l="-947" b="-5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7113556" y="1197008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3105782"/>
            <a:ext cx="12190413" cy="31418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392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南京模拟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D.3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　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zh-CN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　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926972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9755308" y="81275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374537"/>
            <a:ext cx="12190413" cy="380162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582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由等差数列的性质可知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82426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823422" y="77731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949855"/>
            <a:ext cx="12190413" cy="323703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492501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郑州模拟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一款卷筒卫生纸绕在圆柱形空心纸筒上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纸筒直径为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卫生纸厚度约为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若未使用时直径为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则这个卷筒卫生纸总长度大约为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参考数据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π≈3.14)(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A.47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	B.51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C.94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D.102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空心纸筒直径为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底面半径为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周长为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10=20π(mm)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纸未使用时直径为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底面半径为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周长为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40=80π(mm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4749616" y="1779372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382" y="1041457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等差数列的概念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定义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如果一个数列从第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项起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每一项与它的前一项的差都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那么这个数列就叫做等差数列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数学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语言表达式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等差中项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由三个数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组成的等差数列可以看成是最简单的等差数列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这时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叫做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的等差中项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根据等差数列的定义可知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1326" y="2312588"/>
            <a:ext cx="18598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同一个常数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15464" y="4103984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38007" y="4114945"/>
            <a:ext cx="7088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7263"/>
            <a:ext cx="12190413" cy="627185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62081" y="621443"/>
                <a:ext cx="11873194" cy="49369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又因为卫生纸厚度约为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则卷纸共有的层数约为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即每一圈的卷纸周长构成一个等差数列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首项为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末项为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项数为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则这个卷筒卫生纸总长度即这个等差数列的前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000π(mm)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mm≈15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3.14=47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mm≈47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m.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即这个卷筒卫生纸总长度大约为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81" y="621443"/>
                <a:ext cx="11873194" cy="4936985"/>
              </a:xfrm>
              <a:prstGeom prst="rect">
                <a:avLst/>
              </a:prstGeom>
              <a:blipFill rotWithShape="0">
                <a:blip r:embed="rId3"/>
                <a:stretch>
                  <a:fillRect l="-924" b="-10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34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993442"/>
            <a:ext cx="12190413" cy="319157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5527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东北三省三校联考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则下列命题正确的是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=17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27924"/>
              </a:xfrm>
              <a:prstGeom prst="rect">
                <a:avLst/>
              </a:prstGeom>
              <a:blipFill rotWithShape="0">
                <a:blip r:embed="rId4"/>
                <a:stretch>
                  <a:fillRect l="-947" r="-158" b="-3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0556664" y="1195383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err="1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015560" y="301680"/>
              <a:ext cx="10802520" cy="43340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6200" y="292320"/>
                <a:ext cx="10821240" cy="435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89144"/>
            <a:ext cx="12190413" cy="634449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156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𝟑𝟖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den>
                        </m:f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𝟑𝟖</m:t>
                            </m:r>
                          </m:den>
                        </m:f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5660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97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769356"/>
            <a:ext cx="12190413" cy="340748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568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贵阳质检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为递减数列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2)=3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取得最小值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6870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10260099" y="612770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22557"/>
            <a:ext cx="12190413" cy="61837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504858"/>
                <a:ext cx="11589417" cy="5197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f′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取得最小值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不是递减数列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4858"/>
                <a:ext cx="11589417" cy="519719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13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964751"/>
            <a:ext cx="12190413" cy="32694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382" y="492501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11.(2025·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石家庄调研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均为公差大于零的等差数列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则下列说法正确的有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是递增数列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不可能是等差数列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∵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均为公差大于零的等差数列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其中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均为常数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·n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且为递增数列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513834" y="1172637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143040" y="6371640"/>
              <a:ext cx="41760" cy="421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3680" y="6362280"/>
                <a:ext cx="60480" cy="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42876"/>
            <a:ext cx="12190413" cy="62194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382" y="492501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∵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不可能恒为常数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不可能是等差数列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不是递增数列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2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899287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492501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三、填空题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9440775" y="1017876"/>
            <a:ext cx="684803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34139" y="1880534"/>
                <a:ext cx="11589417" cy="3554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依次成等差数列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设该等差数列的公差为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=24=16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39" y="1880534"/>
                <a:ext cx="11589417" cy="3554435"/>
              </a:xfrm>
              <a:prstGeom prst="rect">
                <a:avLst/>
              </a:prstGeom>
              <a:blipFill rotWithShape="0">
                <a:blip r:embed="rId4"/>
                <a:stretch>
                  <a:fillRect l="-947" r="-947" b="-8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138344"/>
            <a:ext cx="12190413" cy="40587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577027"/>
                <a:ext cx="11589417" cy="1516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太原质检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77027"/>
                <a:ext cx="11589417" cy="1516825"/>
              </a:xfrm>
              <a:prstGeom prst="rect">
                <a:avLst/>
              </a:prstGeom>
              <a:blipFill rotWithShape="0">
                <a:blip r:embed="rId4"/>
                <a:stretch>
                  <a:fillRect l="-947" b="-9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3706552" y="1380737"/>
            <a:ext cx="1188146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2133632"/>
                <a:ext cx="11589417" cy="387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)=7(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)=77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𝟏𝟒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𝟏𝟒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133632"/>
                <a:ext cx="11589417" cy="3873368"/>
              </a:xfrm>
              <a:prstGeom prst="rect">
                <a:avLst/>
              </a:prstGeom>
              <a:blipFill rotWithShape="0">
                <a:blip r:embed="rId5"/>
                <a:stretch>
                  <a:fillRect l="-947" b="-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828720" y="714600"/>
              <a:ext cx="10324440" cy="47185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9360" y="705240"/>
                <a:ext cx="10343160" cy="47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142131"/>
            <a:ext cx="12190413" cy="400179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1567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福建九地市质检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结果用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567096"/>
              </a:xfrm>
              <a:prstGeom prst="rect">
                <a:avLst/>
              </a:prstGeom>
              <a:blipFill rotWithShape="0">
                <a:blip r:embed="rId5"/>
                <a:stretch>
                  <a:fillRect l="-947" r="-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1451167" y="874884"/>
                <a:ext cx="1402948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451167" y="874884"/>
                <a:ext cx="1402948" cy="8871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474756" y="1195382"/>
            <a:ext cx="853119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95924" y="2096561"/>
                <a:ext cx="11589417" cy="4025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24" y="2096561"/>
                <a:ext cx="11589417" cy="4025846"/>
              </a:xfrm>
              <a:prstGeom prst="rect">
                <a:avLst/>
              </a:prstGeom>
              <a:blipFill rotWithShape="0">
                <a:blip r:embed="rId8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墨迹 1"/>
              <p14:cNvContentPartPr/>
              <p14:nvPr/>
            </p14:nvContentPartPr>
            <p14:xfrm>
              <a:off x="533880" y="676080"/>
              <a:ext cx="11444760" cy="61009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4520" y="666720"/>
                <a:ext cx="11463480" cy="611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633800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等差数列的通项公式与前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的首项是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公差是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则其通项公式为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 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____________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31035" y="1286842"/>
            <a:ext cx="15039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+(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-1)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532119" y="2301004"/>
                <a:ext cx="1834156" cy="675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600" b="1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en-US" sz="2600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119" y="2301004"/>
                <a:ext cx="1834156" cy="675954"/>
              </a:xfrm>
              <a:prstGeom prst="rect">
                <a:avLst/>
              </a:prstGeom>
              <a:blipFill rotWithShape="0">
                <a:blip r:embed="rId3"/>
                <a:stretch>
                  <a:fillRect l="-5980" b="-99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105276" y="2301168"/>
                <a:ext cx="1374992" cy="675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en-US" sz="2600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276" y="2301168"/>
                <a:ext cx="1374992" cy="6759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6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121950"/>
            <a:ext cx="12190413" cy="638111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58853" y="596729"/>
                <a:ext cx="11589417" cy="5139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综上所述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53" y="596729"/>
                <a:ext cx="11589417" cy="513980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346320" y="6805080"/>
              <a:ext cx="24480" cy="284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960" y="6795720"/>
                <a:ext cx="43200" cy="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906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638940"/>
            <a:ext cx="12190413" cy="358129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9382" y="480144"/>
                <a:ext cx="11589417" cy="5427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四、解答题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15.(2022·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简得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是公差为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的等差数列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80144"/>
                <a:ext cx="11589417" cy="5427255"/>
              </a:xfrm>
              <a:prstGeom prst="rect">
                <a:avLst/>
              </a:prstGeom>
              <a:blipFill rotWithShape="0">
                <a:blip r:embed="rId3"/>
                <a:stretch>
                  <a:fillRect l="-947" b="-5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607040" y="2072880"/>
              <a:ext cx="7589880" cy="32749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7680" y="2063520"/>
                <a:ext cx="7608600" cy="32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171447"/>
            <a:ext cx="12190413" cy="505995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57025" y="492501"/>
                <a:ext cx="11589417" cy="5115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𝟔𝟐𝟓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最小值为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25" y="492501"/>
                <a:ext cx="11589417" cy="5115568"/>
              </a:xfrm>
              <a:prstGeom prst="rect">
                <a:avLst/>
              </a:prstGeom>
              <a:blipFill rotWithShape="0">
                <a:blip r:embed="rId3"/>
                <a:stretch>
                  <a:fillRect l="-947" b="-7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02720" y="145080"/>
              <a:ext cx="11035080" cy="60958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360" y="135720"/>
                <a:ext cx="11053800" cy="611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2597208"/>
            <a:ext cx="12190413" cy="361711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492501"/>
                <a:ext cx="11589417" cy="5105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北京东城区段考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05244"/>
              </a:xfrm>
              <a:prstGeom prst="rect">
                <a:avLst/>
              </a:prstGeom>
              <a:blipFill rotWithShape="0">
                <a:blip r:embed="rId3"/>
                <a:stretch>
                  <a:fillRect l="-947" b="-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362600" y="511560"/>
              <a:ext cx="9691200" cy="37836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3240" y="502200"/>
                <a:ext cx="9709920" cy="38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758805"/>
            <a:ext cx="12190413" cy="446467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168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定义集合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的元素个数为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的元素个数即为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的元素个数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个元素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6891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500840" y="653400"/>
              <a:ext cx="7670880" cy="59101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1480" y="644040"/>
                <a:ext cx="7689600" cy="592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75177" y="621443"/>
                <a:ext cx="11361059" cy="5186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等差数列的性质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通项公式的推广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是公差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也是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也为等差数列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77" y="621443"/>
                <a:ext cx="11361059" cy="5186356"/>
              </a:xfrm>
              <a:prstGeom prst="rect">
                <a:avLst/>
              </a:prstGeom>
              <a:blipFill rotWithShape="0">
                <a:blip r:embed="rId2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4651491" y="1306594"/>
            <a:ext cx="11288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41025" y="1866805"/>
            <a:ext cx="18934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=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7858" y="3089878"/>
            <a:ext cx="6110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md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721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1416379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1498947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1517367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p:sp>
        <p:nvSpPr>
          <p:cNvPr id="7" name="矩形 6"/>
          <p:cNvSpPr/>
          <p:nvPr/>
        </p:nvSpPr>
        <p:spPr>
          <a:xfrm>
            <a:off x="269382" y="2134417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其中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一定是等差数列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存在最大值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存在最小值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的单调性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是递减数列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是常数列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3962028"/>
            <a:ext cx="12190413" cy="2292105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32204" y="1664508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818" y="931318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思考辨析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在括号内打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“×”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为等差数列的充要条件是对任意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都有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的单调性是由公差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决定的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为等差数列的充要条件是其通项公式为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的一次函数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项和公式是常数项为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且关于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的二次函数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若公差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则通项公式不是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的一次函数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若公差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项和不是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的二次函数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33456" y="2210505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28991" y="2827153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440426" y="3419846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7" grpId="0" autoUpdateAnimBg="0"/>
      <p:bldP spid="9" grpId="0" autoUpdateAnimBg="0"/>
      <p:bldP spid="1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2055</Words>
  <Application>Microsoft Office PowerPoint</Application>
  <PresentationFormat>自定义</PresentationFormat>
  <Paragraphs>445</Paragraphs>
  <Slides>65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80" baseType="lpstr"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Courier New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49</cp:revision>
  <dcterms:created xsi:type="dcterms:W3CDTF">2024-01-05T07:50:57Z</dcterms:created>
  <dcterms:modified xsi:type="dcterms:W3CDTF">2025-11-12T04:38:43Z</dcterms:modified>
</cp:coreProperties>
</file>