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ink/ink4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ink/ink5.xml" ContentType="application/inkml+xml"/>
  <Override PartName="/ppt/tags/tag58.xml" ContentType="application/vnd.openxmlformats-officedocument.presentationml.tags+xml"/>
  <Override PartName="/ppt/ink/ink6.xml" ContentType="application/inkml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7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352" r:id="rId8"/>
    <p:sldId id="264" r:id="rId9"/>
    <p:sldId id="265" r:id="rId10"/>
    <p:sldId id="268" r:id="rId11"/>
    <p:sldId id="338" r:id="rId12"/>
    <p:sldId id="339" r:id="rId13"/>
    <p:sldId id="269" r:id="rId14"/>
    <p:sldId id="270" r:id="rId15"/>
    <p:sldId id="271" r:id="rId16"/>
    <p:sldId id="353" r:id="rId17"/>
    <p:sldId id="314" r:id="rId18"/>
    <p:sldId id="354" r:id="rId19"/>
    <p:sldId id="315" r:id="rId20"/>
    <p:sldId id="316" r:id="rId21"/>
    <p:sldId id="317" r:id="rId22"/>
    <p:sldId id="275" r:id="rId23"/>
    <p:sldId id="276" r:id="rId24"/>
    <p:sldId id="355" r:id="rId25"/>
    <p:sldId id="277" r:id="rId26"/>
    <p:sldId id="278" r:id="rId27"/>
    <p:sldId id="356" r:id="rId28"/>
    <p:sldId id="280" r:id="rId29"/>
    <p:sldId id="281" r:id="rId30"/>
    <p:sldId id="357" r:id="rId31"/>
    <p:sldId id="358" r:id="rId32"/>
    <p:sldId id="359" r:id="rId33"/>
    <p:sldId id="360" r:id="rId34"/>
    <p:sldId id="361" r:id="rId35"/>
    <p:sldId id="362" r:id="rId36"/>
    <p:sldId id="282" r:id="rId37"/>
    <p:sldId id="283" r:id="rId38"/>
    <p:sldId id="363" r:id="rId39"/>
    <p:sldId id="364" r:id="rId40"/>
    <p:sldId id="365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66" r:id="rId51"/>
    <p:sldId id="304" r:id="rId52"/>
    <p:sldId id="367" r:id="rId53"/>
    <p:sldId id="305" r:id="rId54"/>
    <p:sldId id="368" r:id="rId55"/>
    <p:sldId id="306" r:id="rId56"/>
    <p:sldId id="369" r:id="rId57"/>
    <p:sldId id="307" r:id="rId58"/>
    <p:sldId id="308" r:id="rId59"/>
    <p:sldId id="309" r:id="rId60"/>
    <p:sldId id="370" r:id="rId61"/>
    <p:sldId id="310" r:id="rId62"/>
    <p:sldId id="343" r:id="rId63"/>
    <p:sldId id="311" r:id="rId64"/>
    <p:sldId id="335" r:id="rId65"/>
    <p:sldId id="351" r:id="rId66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48" d="100"/>
          <a:sy n="48" d="100"/>
        </p:scale>
        <p:origin x="24" y="470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9T23:46:29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8670 9670 0,'0'0'0,"0"0"16,0 0-16,0 0 0,0 0 0,0 0 15,0 0-15,0 0 16,0 0-16,0 0 0,0 0 15,0 0-15,22-11 0,-22 11 0,0 0 16,22-4-16,-22 4 0,0 0 16,29 0-16,-29 0 0,24 1 15,-10-1-15,2 1 16,-1 0-16,-1 0 0,2 1 0,0 0 16,2 1-16,0-1 0,0 0 15,2 2-15,-2 0 0,-2-2 0,8 3 16,0-3-16,-2 1 0,-2 0 15,3 0-15,3 0 16,-3 1-16,0-4 0,2 2 0,2-1 16,0 0-16,-2 2 0,5-1 15,0 0-15,-4 0 0,-1-1 16,1 1-16,4 0 0,-4 1 16,-1-2-16,1-1 0,3-1 15,-3 1-15,1 1 0,-1-1 16,1 1-16,-2-1 0,0 0 0,4 0 15,2 0-15,-5 2 0,-1-2 16,0 0-16,1 0 16,0 0-16,-1 0 0,6 2 0,-1 1 15,-8-3-15,-1 0 0,9-1 16,3 0-16,-8 3 0,-2 2 16,5-2-16,-1-2 0,-5 0 15,0-1-15,7 1 0,1 0 16,-8 0-16,-1 1 0,8-1 15,3-1-15,-8 1 0,-1 1 0,6-1 16,0-1-16,-1 0 0,0 1 16,0-2-16,3 2 0,-4 0 15,-4 0-15,5-2 0,4 2 16,-2 0-16,-3-1 0,1 0 16,2 0-16,-1 1 0,-1-2 0,2 2 15,0 0-15,-1-2 16,-2 1-16,5 1 0,3 0 15,-4-1-15,-3-2 0,5 1 16,4-1-16,-3 1 0,-5 1 0,3 0 16,1 1-16,-1-2 0,-1-3 15,2 3-15,1 2 0,0-4 16,-1 3-16,6-1 0,2-1 16,-8 1-16,-1 0 0,7 0 15,1 0-15,-5-2 0,-2 3 0,4-1 16,5 0-16,-4 2 0,-4 0 15,6 0-15,3-1 16,-5 0-16,-2 1 0,2-1 0,4-2 16,-4 2-16,-4 1 0,4-3 15,4-1-15,-5 2 0,-7 2 16,7 0-16,4 0 0,-5 0 16,-4-1-16,4 1 0,3 0 15,-3 0-15,-1-1 0,3 0 16,4 0-16,-4-2 0,-4 3 0,2-4 15,2 1-15,-2 1 16,0 0-16,5 1 0,0 1 16,-6-3-16,0-1 0,1 2 0,1 1 15,-2 1-15,-3 1 0,4-1 16,4-1-16,-5 0 0,-2 0 0,5 1 16,1 1-16,-2-1 15,-3 0-15,3-1 0,3 1 16,-5-1-16,-4 1 0,7-2 15,4 2-15,-6 2 0,-4-2 0,5 0 16,4 0-16,-4-2 0,-4 2 16,9 0-16,3 2 0,-11-2 15,-2 0-15,5 0 0,2 0 16,-6 0-16,-1 0 0,1-2 16,0 0-16,-1 2 0,0 2 0,2-2 15,3 0-15,-4-2 0,-2 2 16,3 0-16,3 0 15,-2-1-15,-3 1 0,3-2 0,5 1 16,-6 0-16,-2 2 0,3-2 16,3 1-16,-5-3 0,-5-1 0,7 1 15,2 2-15,-3 0 16,-2 0-16,2 1 0,2 2 16,-3-1-16,-2 1 0,4-1 15,2 0-15,-2-1 0,-3 0 0,3 4 16,1 1-16,-2-3 0,0-3 15,2-1-15,3 1 16,-5 1-16,-3 0 0,5-1 0,5 1 16,-5-1-16,-3 1 0,5-1 15,3 1-15,-7 0 0,-3 1 16,5 1-16,4 2 0,-4 0 16,-3-4-16,5 2 0,2 0 15,-2-1-15,-3 0 0,4 0 16,3 2-16,-4-2 0,-2 0 0,6-3 15,1-1-15,-8 0 0,-1-1 16,7 0-16,1 1 16,-9 3-16,-1 2 0,10-4 0,4-1 15,-10 2-15,0 0 0,9-1 16,3 1-16,-8 0 0,-1 1 0,6-1 16,0 0-16,-4 0 15,-5-1-15,3 0 0,1 0 16,-2-2-16,0 0 0,-1 1 15,2 1-15,-3 2 0,-1 1 0,2-1 16,-1 0-16,-2-2 0,0 1 16,2-2-16,5 2 15,-8 1-15,-2-1 0,7 1 0,3 0 16,-10 1-16,-3 3 0,9-3 16,6-3-16,-12 0 0,-4 1 0,3 1 15,3 0-15,-4-1 16,-3 1-16,1-1 0,0 0 15,-1 4-15,-2 1 0,3-3 16,1-3-16,-2 0 0,-4 2 0,-1 3 16,0 2-16,-5-4 0,1-3 15,0 2-15,3 0 16,-3 0-16,-2-1 0,-2 1 0,-1 1 16,-3-1-16,-1 2 0,-2-2 15,-3 1-15,0-1 0,-1 1 0,-2-1 16,0 3-16,-3-1 15,-2 0-15,0 0 0,2-1 0,0 1 16</inkml:trace>
  <inkml:trace contextRef="#ctx0" brushRef="#br0" timeOffset="9526.8045">22141 8778 0,'0'0'0,"0"0"16,0 0-16,9-21 0,-5 11 0,1-2 16,-1-1-16,0-2 15,1-1-15,-1-7 0,1-1 16,-1 2 0,0 2-16,1-4 0,-2 1 0,-1-1 15,0 1-15,-2 0 0,-2-1 16,1 2-16,-1 1 0,-3-2 15,-3 2-15,0 5 0,-1 2 16,-6-2-16,-4 2 0,0 3 16,1 4-16,-4 2 0,-4 2 15,0 4-15,-1 2 0,0 3 0,-2 3 16,-2 2-16,0 2 16,2 4-16,0 1 0,3 4 15,4 3-15,-3 7 0,2 2 16,4-2-16,4-2 0,0 2 15,2 1-15,4 0 0,5 1 0,3 0 16,3-1-16,2-1 0,2-2 16,3-1-16,1-4 0,-3-5 15,2-3-15,3-2 0,4-3 16,-1-2-16,2-2 0,2-2 16,1-4-16,-1-2 0,-1-2 15,3-3-15,2-4 0,-2 2 16,0-1-16,3-8 0,-1-2 15,-4 3-15,-1 0 0,3-6 0,0-4 0,-2 1 16,1 1-16,-1 0 0,0-2 16,-4 0-16,-2 0 0,-1 0 15,-3 2-15,-1 2 0,-1 2 16,-3-1-16,-1 1 0,1 2 0,-2 2 16,-1 4-16,0 0 15,-1 1-15,0 0 16,0 3-16,0 2 0,0 0 15,-1 3-15,1 2 0,-3 5 16,1 1-16,-1 1 0,1 4 16,-1 3-16,0-1 0,-1 1 15,1 2-15,0 2 0,-1 2 16,0 0-16,1 1 0,-1 2 16,1 1-16,1 0 0,-2 3 0,1 3 0,1-5 15,1-2-15,1 0 0,1-3 16,0-1-16,0-2 0,1-2 15,3 0-15,-1-4 0,1-3 16,-1-4-16,2 0 0,-1-3 16,1-1-16,-2 0 0,-1 0 15,1 0-15</inkml:trace>
  <inkml:trace contextRef="#ctx0" brushRef="#br0" timeOffset="10074.6973">22367 8671 0,'0'0'0,"0"0"15,0 0-15,0 0 0,0 0 0,0 0 16,-1 29-16,1-29 0,-2 20 16,2-20-1,-5 28-15,3-13 0,0-1 0,0 1 0,-2 1 16,1 0-16,0-1 0,1 1 0,-1 0 15,0-3-15,0 1 0,1-3 16,0 0-16,1-2 0,0-1 16,0-1-1,0-2-15,0-2 0,0 0 0,1-3 0,0 0 16,0-4-16,1-1 0,1-2 16,1-2-16,1 0 0,0 1 0,2-2 15,-1-1 1,2-2-16,-1 0 0,2-2 15,1-2-15,2-1 0,0 1 0,-1 1 16,0 0-16,-1 0 0,0 2 16,-1 1-16,0 2 0,0 0 15,-2 2-15,0 1 0,-1 1 16,0 2-16,-1 1 0,0 2 16,0 2-16,-1 2 0,1 0 0,-1 4 15,0 2-15,2-1 0,0-1 0,0 3 16,-2 2-16,0 2 15,-1 1-15,1 0 0,-1 1 16,-1-1-16,0 1 0,0 4 16,0 1-16,-1-2 0,0-2 0,0 0 15,0-1-15,1-2 0,1-2 0,0-2 16,-1-1-16,1-1 0,1-3 0,-1 0 16,1-1-16,-1 0 0</inkml:trace>
  <inkml:trace contextRef="#ctx0" brushRef="#br0" timeOffset="10275.4709">22857 8594 0,'0'0'0,"0"0"0,0 0 16,34-6-16,-34 6 0,35-5 15,-11 3-15,2 2 0,0-1 0,13-2 16,2 2-16,-3 1 0,0 2 0,-1 0 16,-6-1-16,-6 0 0</inkml:trace>
  <inkml:trace contextRef="#ctx0" brushRef="#br0" timeOffset="10977.3779">24059 8495 0,'0'0'0,"0"0"0,0 0 0,10-21 0,-6 10 15,0 0-15,1-2 16,-2 0-16,0-1 0,0-1 0,-2-1 15,-1-4-15,-1 3 0,-4 0 16,-1 0-16,-2 4 0,-1 1 16,-2 1-16,-1 3 0,0 2 15,0 4-15,-4 1 16,-3 1-16,0 1 0,-2 2 16,0 5-16,0 2 15,0 3-15,1 2 0,-5 6 0,-2 4 0,3-1 16,3 3-16,1 2 0,2 1 15,3 1-15,2-2 0,1 7 16,3 0-16,2-4 0,3-3 0,2 0 16,2 2-16,1-5 0,2-3 15,4-4-15,1-4 16,2-1-16,0-2 0,3-4 0,4-3 16,-4-2-1,0-2-15,3-3 0,3-3 0,-3-3 0,1 0 16,3-6-16,2 0 15,-2-2-15,-2 1 0,-1-1 0,-2-2 0,0 0 16,-2 0-16,-1-3 0,0-1 16,-1 1-16,-1 4 0,-2-1 0,-2-1 15,0 2-15,-1 0 0,-2 1 16,-3-1-16,0 3 0,-2 2 16,1 1-16,0 1 0,0 3 15,0 2-15,-1 2 16,0 1-16,-2 3 0,1 1 15,-1 4-15,-2 3 16,1 1-16,0 0 0,1 3 0,-1 3 16,1 0-16,0 1 0,0 1 15,1 4-15,1-2 0,0 0 16,0-1-16,1 2 0,0-1 16,0 0-16,0 3 0,1 0 0,0-7 0,0-3 15,0 1-15,0-1 16,0-3-16,0-1 0,0-1 0,0-2 15,0 0-15</inkml:trace>
  <inkml:trace contextRef="#ctx0" brushRef="#br0" timeOffset="11510.1861">24192 8678 0,'0'0'16,"0"0"-16,0 0 0,0 0 0,0 0 16,0 0-16,-2 28 0,2-28 0,-3 22 15,3-22-15,-6 29 0,3-14 16,-1 0-16,0 0 0,0-2 16,-1 0-16,1 1 0,0-1 15,1-2-15,0 0 0,0 0 0,0-1 16,1-3-16,0 0 15,0-2-15,1 0 16,0-1-16,1-4 0,0 0 16,0 0-16,0-6 0,3 2 15,1-1-15,2-2 0,0-2 16,2 2-16,1-2 0,1 0 16,1-3-16,0-1 0,-1 0 0,2-3 15,0 2-15,-1 2 0,-1 0 16,0 2-16,-1 1 0,-1 1 0,-3 1 15,1 1-15,-1 3 0,-1 1 16,1 0-16,-1 2 0,1 4 16,-1-1-16,-1 0 0,1 3 15,-2 2-15,0 0 0,-1 1 0,0 1 16,0 2 0,1 0-16,-1 1 0,0-1 0,-1 1 0,0-1 0,0-1 15,0 3-15,1-1 0,-1-4 16,0-1-16,1-2 0,0-1 15,1 0-15,2-2 0,-2 0 16,0-1-16,0 1 0</inkml:trace>
  <inkml:trace contextRef="#ctx0" brushRef="#br0" timeOffset="11679.6794">24460 8808 0,'0'0'0,"0"0"0,0 0 16,0 0-16,0 0 0,0 0 0,27-12 15,-27 12-15,22-5 0,-22 5 16,25-4-16,-11 2 0,1 1 16,0 0-16,3 1 0,-2 1 0,1 0 0,-3-1 15,-2 1-15,-1-1 16</inkml:trace>
  <inkml:trace contextRef="#ctx0" brushRef="#br0" timeOffset="11964.976">24965 8709 0,'0'0'0,"0"0"0,0 0 16,0 0-16,0 0 0,0 25 0,0-25 15,0 0-15,-2 26 0,2-26 16,-2 24-16,-1-11 0,1 1 0,0 1 16,0 0-16,0-1 0,1 1 15,-1-1-15,1 0 0,0-3 16,0 0-16,0-1 0,0-1 16,1-2-16,0 0 0,0-2 0,1-1 15,-1-4-15,2 0 0,-2 0 0,2-2 16,-2 2-16</inkml:trace>
  <inkml:trace contextRef="#ctx0" brushRef="#br0" timeOffset="12196.9061">25265 8531 0,'0'0'0,"0"0"0,0 0 0,29-4 16,-15 2-16,4 1 0,4 0 16,1 0-16,1-2 0,9 2 0,0-1 15,-2 4-15,-3 0 0,5 2 0,-2-1 16,-6 0-16,-4 0 0,-4-1 16</inkml:trace>
  <inkml:trace contextRef="#ctx0" brushRef="#br0" timeOffset="12381.803">25350 8728 0,'0'0'0,"0"0"0,0 0 16,0 0-16,0 0 0,29-3 15,-29 3-15,29 1 0,-29-1 0,39 3 16,-14-1-16,2 1 0,-1-1 0,8 3 15,1 1-15,-7-1 0,-3 0 16,-4-2-16</inkml:trace>
  <inkml:trace contextRef="#ctx0" brushRef="#br0" timeOffset="13199.4769">26316 8546 0,'0'0'16,"0"0"-16,0 0 0,0 0 0,1-23 0,-1 23 16,0 0-16,-10-27 0,5 17 15,-2 2-15,-1-1 16,1 2-16,-2 3 0,-2 1 0,-2 0 15,-1 3-15,0 1 0,-6 4 16,0 2-16,3 1 0,0 2 0,-1 4 16,1 3-16,0 0 0,2 1 0,0 2 15,2 2-15,1-1 0,2 0 16,0 6-16,3 0 0,2-2 16,3-2-16,3 0 0,2 0 15,1-5-15,0-2 0,3-3 16,1-3-16,0-2 0,0-2 0,3-2 31,2-1-31,-2-3 0,1-3 0,7-3 16,2-3-16,-4-1 15,-2-2-15,7-5 0,1-5 0,-1 1 0,-1 2 16,1-5-16,1-4 0,-3 0 16,-2 1-16,2-9 0,0-2 15,-4 3-15,0 3 0,-1-2 16,-1-3-16,0 4 0,-2 3 0,0-8 15,0-2-15,-4 10 0,-3 2 16,2-5-16,-2-1 0,-1 5 16,-3 2-16,-2 3 0,-2-1 15,1 6-15,0 1 0,-2 5 16,-2 2-16,1 1 0,0 2 0,2 1 16,1 1-1,-1 0-15,0 3 0,-1 3 16,-2 1-16,1 2 0,-1 2 15,1 2-15,-1 2 0,1 4 16,-1 0-16,1 4 0,-1 4 16,1 0-16,0 0 0,0 8 15,-2 4-15,2-3 0,0-2 0,0 3 16,-2 2-16,2-2 0,-1-2 0,2 9 16,0 3-16,2-5 0,1-5 0,0 2 15,0 1-15,0-4 16,1-1-16,0-1 0,1 0 15,0-3-15,0-5 0,1 1 16,0-2-16,2-3 0,0-4 0,-1 0 16,1 1-16,-2-5 0,0 0 0,0-1 15,1-3-15,-2 0 0,0-1 0,-1 0 16,0 0-16,0-3 16,0 0-16,0 0 0,0 0 15,0 0-15</inkml:trace>
  <inkml:trace contextRef="#ctx0" brushRef="#br0" timeOffset="14703.724">27970 7953 0,'0'0'0,"0"0"0,0 0 0,0 0 16,0 0-16,0 0 0,-24 14 15,24-14-15,-21 13 0,21-13 16,-29 22-16,12-8 0,-2 0 0,-1 4 0,-1 3 16,-5 6-1,1 1-15,0 2 0,0 3 16,-4 7-16,4-1 0,4 1 0,3 2 15,4 0-15,3-2 0,2 8 16,5-3-16,3-3 0,4-3 16,4 4-16,4 1 15,1-4-15,1-4 0,5 3 0,4-1 16,2-4-16,0-2 0,3-1 16,4-2-16,-8-7 0,-5-5 0,-5-5 15</inkml:trace>
  <inkml:trace contextRef="#ctx0" brushRef="#br0" timeOffset="15343.6248">31756 8335 0,'0'0'16,"0"0"-16,0 0 0,23 23 15,-13-12-15,2 4 0,1 4 16,4 8-16,-3 2 0,1 0 0,-2 1 15,1 5-15,-2-1 0,-3 2 16,-3 1-16,-5-2 0,-2-2 0,-3 6 16,-1 3-16,-3-5 0,-2-3 15,-4 2-15,-5-1 0,1-3 0,1-5 16,-3 1-16,-1 1 16,-1-2-16,-1-3 0,-4 2 0,-1 0 15,-1 0-15,0-2 0,4-2 16,6-6-1,5-4-15</inkml:trace>
  <inkml:trace contextRef="#ctx0" brushRef="#br0" timeOffset="16308.6019">28166 8314 0,'0'0'0,"0"0"0,0 0 16,0 0-16,-2 22 0,2-22 0,-3 18 15,3-18-15,-7 28 0,3-12 16,-2 2-16,1 0 15,-1 1-15,0 1 0,-1 1 16,-2 4-16,2-2 0,-1 1 16,1-2-16,-1-1 0,1 0 0,0-2 15,1-3-15,0 0 0,2-2 16,-1-2-16,2-3 0,1-2 16,-1 1-16,1-4 0,0-2 15,2-2-15,-2 4 0,2-4 0,-2-6 16,2-1-16,0-1 0,0 0 15,1-2-15,1-1 0,1-2 0,1 0 16,-1-2-16,1 0 0,1 1 16,2-5-16,2-1 0,1 0 15,1-1-15,0 2 0,0-2 16,-1 3 0,0 2-16,-1-1 0,0 1 15,0 3-15,1 0 0,-2 2 16,1-1-16,0 4 0,-1 1 0,1 1 15,2 1-15,0 1 0,0 2 16,1 2-16,0 2 0,-1 2 16,0 1-16,-1 2 0,0 2 15,0 1-15,0 2 0,-2 2 0,0 1 16,-2 2-16,-2 0 0,-1 1 16,0 1-16,-3 2 0,-2-2 0,0 1 15,0 0-15,0-1 0,0-1 16,-2 0-16,1-2 0,-1 1 15,-1 1-15,1-3 0,-1-1 16,2-2-16,1-1 0,0-2 0,-1-2 16,1 0-16,0-2 0,3-1 15,2-4-15,2-5 0,2 0 0,-2-1 16,-1 0-16,1 2 0</inkml:trace>
  <inkml:trace contextRef="#ctx0" brushRef="#br0" timeOffset="16809.6187">28800 8345 0,'0'0'0,"0"0"0,0 0 0,0 0 15,24 9-15,-13-7 0,2 2 0,2-1 16,2 0-16,1 1 0,-1 0 15,0-1-15,-1 1 0,4 0 16,0 3-16,-2-1 0,-2-1 16,-2 1-16,-1-2 0,-3 1 15,-2 0-15,-1 0 0,-4 2 0,-2-1 16,-1 1-16,-4-2 0,-4 2 16,-1 0-16,0 0 0,-9 3 15,-3 0-15,-1-1 0,-1 1 0,-3 1 16,-1 0-16,-1-3 15,1 1-15,-8 1 0,2 1 16,5-1-16,2 0 16,2-1-16,0-2 0,2 0 15,1 0-15,4-2 0,3 0 16,5-3-16,4 0 0,0-1 16,2 1-16,0-1 0</inkml:trace>
  <inkml:trace contextRef="#ctx0" brushRef="#br0" timeOffset="17063.27">29106 8621 0,'0'0'0,"0"0"0,0 0 0,0 0 15,-24 13-15,24-13 0,-25 11 0,11-4 0,0 0 16,-4 1-16,-2 1 15,0-1 1,1 1-16,-7 1 0,2 2 16,1-3-16,1 1 0,2-2 0,1 2 15,3-3-15,1 0 0,3-3 16,2 0-16,2-3 0,3-1 16,1 0-16,-1 0 0,2 0 15</inkml:trace>
  <inkml:trace contextRef="#ctx0" brushRef="#br0" timeOffset="17510.8071">29356 8351 0,'0'0'16,"0"0"-16,0 0 0,25-2 0,-25 2 15,23 5-15,-23-5 16,25 4-16,-12-2 0,3 3 16,0 1-16,0-1 15,-1 0-15,3 3 0,-2 4 16,-1-1-16,-3 1 0,-2 2 16,-3 0-16,-3 0 0,-3-2 0,-4 1 15,-5 2-15,-2-2 0,-2 2 16,-1-1-16,-2 0 0,-1-1 15,-1-1-15,-2 1 0,-2 0 0,0 0 16,2-2-16,-3 3 0,2 0 16,2-2-16,2-2 0,2-2 15,3 0-15,2-1 0,3 1 0,1-4 16,3 0-16,1 0 0,1 1 16,6-1-16,2 1 15,6-3-15,2 0 0,5-1 0,3 0 0,3-1 16,0 0-16,2-1 0,1 0 15,2-1-15,-5-3 0,-4 2 0,-5 0 16,-2 2-16</inkml:trace>
  <inkml:trace contextRef="#ctx0" brushRef="#br0" timeOffset="17680.2539">29846 8817 0,'0'0'0,"0"0"0,0 0 16,0 0-16,0 0 0,-22 18 0,22-18 16,-18 14-16,18-14 0,-28 15 15,8-7-15,0 0 0,-1 1 0,2-3 16,4 1-16,0-2 0</inkml:trace>
  <inkml:trace contextRef="#ctx0" brushRef="#br0" timeOffset="18628.1341">30491 8390 0,'0'0'15,"0"0"-15,0 0 0,0 0 0,0 0 0,-3 26 16,3-26-16,-7 24 0,7-24 0,-8 29 16,4-13-16,0 1 15,-1 0-15,-1 1 0,-2 2 16,-1-1-16,-1 0 0,-2 5 15,-1-2-15,2-2 0,2-2 0,0 0 16,0 0 0,1-4-16,2-2 0,0-1 15,1-3-15,0 0 0,2-1 16,1-4-16,2-3 0,-2 0 16,2 0-16,0-5 0,0-1 15,0-2-15,-1 0 0,2-3 16,1 0-16,0-1 0,1 0 0,3-5 15,2 0-15,0 1 0,2 1 0,1-1 16,0 0-16,-1-1 0,0 0 0,2-1 16,3 2-16,-1 1 15,-1 2-15,2-1 0,0 1 16,-2 2-16,-1 2 0,2-1 16,-1-1-16,-1 4 0,0 2 0,0 1 31,2 2-31,-2 0 0,0 2 0,0 3 15,1 2-15,-2 2 0,-1 2 16,-1 1-16,0 2 0,-3 1 16,0 0-16,-2 1 0,-1 0 15,-2 1-15,-1 0 0,-4 1 16,-1 2-16,-1-1 0,1-1 0,-1 0 16,0 1-16,-2-1 0,1-1 0,0 1 15,-1 0-15,1-2 0,2 0 16,-1-2-16,0 0 0,0-2 15,2 1-15,1-5 0,3 1 16,0-5-16,0-2 0,3-2 16,-3 2-16,2-1 0</inkml:trace>
  <inkml:trace contextRef="#ctx0" brushRef="#br0" timeOffset="19049.4808">31217 8450 0,'0'0'0,"0"0"0,0 0 16,0 0-16,0 0 0,-31 1 15,31-1-15,-28 4 0,28-4 0,-33 8 16,12-2-16,0 1 0,0 0 15,-2 0-15,-1 2 0,-5 2 16,3 1-16,1-1 0,2 0 16,2 0-16,3 1 0,2 1 15,3-1-15,2 0 0,2-1 0,5 0 16,3 0-16,1 0 0,2-4 16,5 3-1,7-1-15,0 1 0,0-1 0,4 0 16,2 1-16,1-3 0,0 0 15,0 0-15,0-3 16,-4 1-16,0-1 0,2-1 16,-2-2-16,-6-2 0,-3-2 0,-4-3 15,0 0-15,-2 1 0,0 0 16,-1 1-16</inkml:trace>
  <inkml:trace contextRef="#ctx0" brushRef="#br0" timeOffset="19231.4958">30902 8596 0,'0'0'0,"0"0"15,0 0-15,23-2 0,-23 2 0,29 0 32,-11 1-32,1-1 0,0 0 0,2-1 0,1 1 0,6-1 0,-3 1 31,-2-2-31,0-2 0,-5 0 15,-2 2-15,-3-1 0</inkml:trace>
  <inkml:trace contextRef="#ctx0" brushRef="#br0" timeOffset="19632.881">31482 8294 0,'0'0'0,"0"0"0,0 0 16,0 0-16,0 0 0,0 0 0,-16 26 16,16-26-16,-11 22 0,11-22 15,-13 30 1,5-13-16,-1 0 0,-3 4 15,-1 1-15,-1 1 0,1 0 0,-4 7 16,-1 1-16,0-1 0,1 0 16,-3 8-16,1 0 0,2-4 15,4-2-15,0-2 0,0-2 16,2-1-16,2-3 0,1-1 16,2-2-16,0-3 0,2-2 0,0-3 15,2-2-15,0-3 0,0-1 0,2-4 16,0-3-16,3 0 0,0-2 0,1 0 15,-2-1-15,0 2 16</inkml:trace>
  <inkml:trace contextRef="#ctx0" brushRef="#br0" timeOffset="19955.7664">31382 8402 0,'0'0'0,"0"0"15,0 0-15,0 0 0,0 0 0,11 19 16,-11-19-16,11 21 0,-11-21 0,13 26 16,-4-9-16,-1 1 15,0 1-15,-1 0 0,1 3 16,1 5-16,0-2 0,-2 1 15,1 0-15,-1 0 0,-2-2 0,0-1 0,-1-1 16,-1-4-16,1-2 0,0 3 16,0-3-16,-1-5 0,-1-2 0,0 0 15,0-3-15,-1-1 16,1-3-16,0-2 0,1-3 16,0-1-16,2-1 0,-2 2 15,0-1 1,0 0-16</inkml:trace>
  <inkml:trace contextRef="#ctx0" brushRef="#br0" timeOffset="20287.9727">31758 8398 0,'0'0'0,"0"0"0,0 0 0,0 0 16,0 0-16,-11 30 0,11-30 16,-12 27-16,4-13 0,-2 1 0,-2 1 31,0 0-31,0 1 0,-4 5 0,1 0 16,1 0-16,-1-1 0,2-1 15,0 0-15,1-1 0,1-1 16,1-2-16,1-1 0,-1-1 15,0 2-15,1-2 0,2-2 16,-1-2-16,1-2 0,2-1 0,0 0 16,1 0-16,-1-2 0,4-1 0,2-2 15,-1-2-15,0 3 0,0-3 16</inkml:trace>
  <inkml:trace contextRef="#ctx0" brushRef="#br0" timeOffset="27330.9356">12260 6205 0,'0'0'0,"0"0"16,0 0-16,21 7 0,-21-7 0,20 3 16,-3 1-16,0 2 0,2-2 15,2 0-15,2 0 0,8 3 16,1 1-16,1 1 15,2-2-15,1 0 16,0 1-16,10 0 0,3-1 16,-3 3-16,-2 0 0,10 1 0,3 0 15,-6 0-15,-2-1 0,3-2 16,3 0-16,2-3 0,-5-7 16,4 5-16,5 1 15,-5-3-15,-2-1 0,8 0 0,-1 2 0,-5 1 16,-2-3-16,4-6 0,5-5 15,-5 0-15,-5 0 0,28-6 0,-3-1 16,-8 1-16,-6 1 0,-1-1 16,0 2-16,-9-2 0,-6 2 15,6-10-15,5 0 16,-6 1-16,-5 2 16,3-2-16,1 1 0,-4-2 15,0 0-15,-2-3 0,1-1 0,-8 4 16,-5 4-16,1-11 0,2-4 15,-4 0-15,-3 4 0,-3-3 16,1-1-16,-8 2 0,-6 2 16,-2-4-16,-1-2 0,-3 4 15,-3 1-15,-4-3 0,-3-3 0,-3 1 0,-3 1 16,-3-3-16,-2-2 16,1 18-16,-4-3 0,-7-4 0,-6-6 15,1 5-15,0 3 0,-23-18 16,0 0-16,19 18 0,-2-1 15,-27-13-15,-3 8 0,5 0 16,3-2-16,-5 2 0,-3 2 0,5 4 16,2 3-16,-11-2 0,-6 1 15,5 3-15,1 1 0,-6 5 16,-5 2-16,7 2 0,3 0 0,-5 3 16,-4 2-16,7 2 0,6 2 15,-7 3-15,-6 4 0,11 1 16,7 3-1,-8 6-15,-5 5 0,5-4 16,2-2-16,-5 2 0,-1-1 16,7 5-16,5 2 0,-1 8 15,1 6-15,2-5 0,2-3 0,-3 2 16,-3 1-16,12 3 0,9 4 0,-5 1 16,-4 1-16,10-5 15,5-3-15,1 5 0,2 2 0,5 5 16,2 4-16,6-8 0,2-6 15,0 2-15,2 1 0,0 6 0,0 4 16,4-7-16,2-3 0,4 2 16,1-3-16,0 2 0,1-2 15,6 5-15,4 3 16,-1-3-16,0-4 0,6 0 16,5 1-16,-2-6 0,-1-4 15,-5-3-15,2 9 16,-1-12-16,1-2 0,4 1 0,1 3 15,0-1-15,-1 0 0,4 1 16,1 0-16,-4-5 0,1 2 16,2-1-16,5 0 0,-1-2 15,1-3-15,1 4 0,1-2 16,-2 1-16,-1 3 0,4-1 0,1-2 16,-6-1-16,-5-7 0,-5 0 0</inkml:trace>
  <inkml:trace contextRef="#ctx0" brushRef="#br0" timeOffset="32431.2289">11944 2510 0,'0'0'0,"0"0"15,3-15-15,0 5 0,1-1 0,0-3 16,1 0-16,-1-1 0,-1-3 0,1-3 16,-1-4-16,0 1 0,1 2 15,-1 0-15,-1-2 16,-1 2-16,0 0 0,-1 0 16,-1-1-16,-1 4 0,-1-2 0,-2 4 15,0-1-15,-2 2 0,-1-2 16,-2 1-16,-1 3 0,0 0 0,0 3 0,-1 0 15,-1 3-15,-1 1 0,-1 1 16,-1 5-16,-2 2 0,-1 5 16,0 1-16,0 1 0,0 3 15,-1 3-15,-1 4 0,-6 3 16,-1 5-16,3 2 0,2-3 16,2 4-1,2 2-15,0-2 0,0 6 0,0 5 16,1-1-16,4-6 0,3-1 15,1 0-15,1 0 0,3-3 16,2-1-16,1 0 0,0-2 16,3-1-16,3-4 0,0-3 15,2-1-15,3-2 0,1 1 0,1-4 16,2-4-16,-1-3 0,1-1 0,2-3 16,4 0-16,1-3 0,2-4 15,-1 1-15,0-1 0,-2-4 16,2 1-16,0-3 0,1 0 15,0-2-15,-1-1 0,-2-2 16,-1-1-16,-2 0 0,1 1 0,-2-1 16,1 0-16,-1 0 0,1 0 0,-1 0 15,-2 1-15,-2 1 0,-2-1 16,-1 3-16,-1 0 0,-1 0 16,-1 0-16,1 3 0,-2 3 15,1-2-15,-2 3 0,-1 2 16,-1 2-16,1-1 0,0 1 15,-1 3 1,0 0-16,0 0 0,-3 4 0,-1 0 16,1 3-16,-1 0 0,-2 0 15,0 4-15,-1-1 16,0 1-16,1 3 0,-2 5 16,0 2-16,1-4 0,0 1 15,1 3-15,1-2 0,1-1 16,-1 0-16,2 2 0,1-3 0,-1 1 0,2-2 0,1 1 15,0-2-15,1 1 0,0-3 16,3 1-16,1-3 0,1-1 16,0-1-16,4-3 0,2 0 15,2-2-15,-1-4 0,-2 2 16,-1-2-16,-2 2 0</inkml:trace>
  <inkml:trace contextRef="#ctx0" brushRef="#br0" timeOffset="32917.0273">12242 2478 0,'0'0'0,"0"0"0,0 0 0,26-1 0,-26 1 16,20 1-16,-8-1 0,1 3 16,0 1-16,1-1 15,-1 1-15,-1-1 0,-1 1 0,-2 2 16,-2 2-16,-3 0 0,-2-1 16,-4 3-16,-4 3 0,-1-1 15,-2-1-15,-4 3 0,-2 0 16,-1-3-16,-3 3 0,-1-3 15,-1 2-15,2-1 0,3-1 16,1 0-16,0-1 0,2-2 0,1 2 0,1-3 16,0 0-16,2 0 0,2-1 15,2 0-15,0-1 0,2 0 16,1-1-16,2-2 0,1 2 16,1-3-16,1 2 0,3-2 15,2-2-15,2 1 0,2 1 0,2-2 16,3-2-16,-2 3 0,1-2 0,2 0 15,1-1-15,0 3 0,1-2 16,-3 0-16,0 2 0,-3 0 16,-2-1-16,-1 1 0,-2-2 15,-1 2-15</inkml:trace>
  <inkml:trace contextRef="#ctx0" brushRef="#br0" timeOffset="33132.8493">12588 2557 0,'0'0'0,"0"0"0,0 0 0,21-4 16,-21 4-16,22-7 0,-6 7 15,2-2-15,2-3 0,2 4 16,3-2-16,7 3 0,0 0 0,-2-1 15,-2-1-15,-5 2 0,-3-1 16,-4 1-16</inkml:trace>
  <inkml:trace contextRef="#ctx0" brushRef="#br0" timeOffset="33941.7587">13692 2407 0,'0'0'0,"0"0"0,0 0 16,0 0-16,15-19 0,-15 19 0,11-17 15,-5 8-15,-1-4 0,0 2 16,-2-3-16,0 2 0,-1-1 0,1 1 15,-2-1-15,-1-1 0,0 0 0,-1-4 16,-2 0-16,0 3 0,0 1 16,-3 0-16,0 3 0,-2 0 15,0 1-15,-2 2 0,-1 2 16,0 2-16,1 0 0,-2 5 16,0 6-1,-2-1-15,-2 1 0,0 5 0,-2 2 16,0 4-16,0-1 0,-1 2 15,0 5-15,0 1 0,1 0 16,-4 8-16,0-1 16,3 0-16,1-5 0,2 7 0,2-2 15,5-4-15,1-2 0,3-2 16,3-2-16,1-5 0,1-2 0,3-2 0,3-1 16,1-2-16,1 1 0,3-4 15,2-6-15,0 2 0,0-1 16,4-4-16,1-1 0,2-1 15,2-3-15,0-4 0,0-1 16,-2-1-16,-1-1 0,0-1 16,0-2-1,0 1-15,-1-1 0,0 0 0,-1-1 16,-1-3-16,-3 3 0,-2 0 16,-1 3-16,-3-2 0,0 2 15,-1 1-15,-1 2 0,1 1 16,-2 1-16,-1 3 0,0 0 15,-1 4-15,0-1 0,-1 1 16,-1 3-16,0 0 0,0 0 0,0 0 0,0 6 16,-1-2-1,0-1-15,0 5 0,-1-1 0,-1 4 0,1-1 0,0 1 16,-1 3-16,-1-2 0,0 2 16,-3 3-16,1-2 0,-1 3 15,0 0-15,2-1 0,2 1 16,-1-3-1,2-1-15,-1 0 0,-2 3 16,3-2-16,1-2 0,0-1 16,1-1-16,0-2 0,0-1 15,0-3-15,0 1 0,2-2 16,2-1-16,1-2 0,2-2 16,-1-2-16,0-1 0,-2-2 0,1 5 15,-2-3-15</inkml:trace>
  <inkml:trace contextRef="#ctx0" brushRef="#br0" timeOffset="34242.3636">13925 2566 0,'0'0'0,"0"0"0,0 0 15,0 0-15,0 0 0,-4 26 16,4-26-16,-4 21 0,4-21 15,-7 22-15,4-8 0,-1-3 0,2 3 16,-1 0-16,0-1 16,-1 0-16,1 0 0,0-2 15,0 0-15,1 0 0,0-1 0,0-2 16,1-1-16,0-1 16,1-1-16,0 0 0,-1-3 15,-1 1-15,1-1 0,1-2 16,4 2-16,-1-2 0,0 0 0,1-2 15,-1 2-15,-1 0 0</inkml:trace>
  <inkml:trace contextRef="#ctx0" brushRef="#br0" timeOffset="34775.6149">14321 2371 0,'0'0'16,"0"0"-16,0 0 0,0 0 0,29-1 16,-29 1-16,0 0 0,34 1 15,-19-1-15,1 0 0,3 2 16,0-2-16,-1 1 0,1 2 15,1-2-15,3 1 0,-1-1 0,0-1 16,0 0-16,-3 0 0,-4 0 0,-1 0 16</inkml:trace>
  <inkml:trace contextRef="#ctx0" brushRef="#br0" timeOffset="34960.7288">14220 2621 0,'0'0'0,"0"0"0,0 0 16,24-4-16,-24 4 0,32 0 16,-32 0-16,44 2 0,-18-2 0,1 2 15,2 1-15,3 0 0,-6-2 0,-4 2 16</inkml:trace>
  <inkml:trace contextRef="#ctx0" brushRef="#br0" timeOffset="35879.5973">15345 2425 0,'0'0'0,"0"0"0,0 0 0,0 0 15,-2-18-15,2 18 0,0 0 0,0 0 16,-8-18-16,2 14 0,-1 0 15,-1 4-15,-1 0 0,-1 0 16,-1 1-16,0 5 0,-1 2 0,-2-1 16,-2 3-16,1 2 0,-1 2 0,-4 6 15,2-2-15,0 1 0,1 5 16,3-2-16,1-2 0,1-1 16,1 1-16,2-4 0,2 0 15,2-1-15,1 0 0,3-4 16,1 2-1,3-4-15,0-2 0,4-4 16,1 0-16,4-3 0,3-3 0,1 0 16,3-4-16,1-1 0,1-3 15,1-2-15,2-3 0,0-2 16,1-2-16,3-9 0,0 0 16,-3 1-16,0 0 0,-1-4 15,0-1-15,1-6 0,0 0 0,-5 3 16,-3 1-16,-4-1 0,0-1 0,-2 2 15,-1 2-15,-2 2 0,0 2 16,-1 0-16,-2 1 0,0 0 16,-1 3-16,-1 3 0,1 1 15,-1 2-15,-1-1 0,0 2 16,-1 1 0,2 2-16,-1 4 0,-1 3 15,0 1-15,-1 3 0,0-2 0,0 2 16,0 4-16,0 0 0,-2 0 15,0 7-15,-2 0 0,1 2 16,-1 4-16,-1 1 0,0 1 16,-1 5-16,0-1 0,-2 6 15,0 0-15,-1 1 0,-1 1 0,-4 9 16,-1-1-16,0-1 0,3 4 0,0-2 16,0 0-16,-1 6 0,1 1 15,1-3-15,1 2 0,1-3 16,1-2-16,-1 2 0,0 2 15,2-5-15,0-4 0,2 4 16,0-3 0,2-6-16,1-2 0,-1-3 0,1-3 15,2-3-15,1-3 0,0 1 16,1-5-16,-1-1 0,0-2 16,0-1-16,0-3 0,1 0 15,1 1-15,0-3 0,-1 1 16,0-1-16,1-1 0,1 1 15,0-1-15,-2-2 0,-1-3 0,1 5 0,-1-2 16,-1 0-16</inkml:trace>
  <inkml:trace contextRef="#ctx0" brushRef="#br0" timeOffset="37178.2967">10326 2164 0,'0'0'15,"0"0"-15,0 0 0,0 0 16,0 0-16,0 0 0,0 0 0,-32 14 16,32-14-16,-26 17 0,7-5 15,-2 2-15,-2 3 0,-3 1 16,-1 0-16,-10 4 0,2 3 0,1-4 16,2 0-16,-4 1 15,3 0-15,4-5 0,5-3 0,3-3 0,4 0 16,4-4-16,2 0 0,2-3 15,2 0-15,5 1 16,3-3-16,3 3 0,0-3 16,3-2-16,1 3 0,5-3 0,1 3 15,5-2-15,3 1 16,1-1-16,1-1 0,4 0 0,3 0 0,5 0 16,-1 0-16,1 0 15,-1-1-15,-2-1 0,-1 2 16,-3-4-16,-3 1 0,-4 3 15,-3-1-15,-4 1 0,-1 0 16,-3 0-16,-3 0 0,0 1 16,-2-1-16,-3 0 0,-1-4 15,-2 0-15,-1-3 0,-1 3 16,-1-2-16,-5 1 0,-3-5 16,-1 2-16,-3-2 0,-1-1 15,-2-3-15,2 3 0,0-2 0,-2-2 16,0-3-16,-1 3 0,1-2 15,0-1-15,-1 1 0,0-1 16,4 0-16,1 0 0,3 1 0,3 5 16,0 1-16,2 1 15,1 3-15,0-3 0,2 2 0,0 0 0,1 2 16,-1 1-16,2-1 0,1 6 16,0 0-16,0 6 0,1-1 15,1 2-15,-1 3 0,0 1 16,0 3-16,-1 8 15,0 3-15,0 0 16,0 3-16,0 1 0,-1 4 16,0-1-16,0 3 0,-2 4 15,1 1-15,0-1 0,1-3 0,0 1 16,0-3-16,1 2 0,1 0 16,1-8-16,1-3 0,2-3 15,1-5-15,1-2 0,1-5 0,-2-3 0,1-3 16,1-4-16,1-1 15,4-5-15,1 2 0,0-7 0,1-6 16,-1-1-16,0-2 0,2-3 16,0-2-16,1 0 0,-1-3 15,1 2-15,0-2 0,-1-2 16,-2-1-16,1-5 0,-2 0 0,-3 4 0,-3 0 16,0 4-16,-1 0 15,-2 3-15,-1 0 0,0 3 0,-2 0 16,-1 2-16,-1 2 0,-1 3 15,2 1-15,-1 3 0,0 4 16,1 0-16,0 0 0,-1 4 16,1 3-16,-2 2 15,1 5-15,0 1 0,0 2 16,0-2-16,-1-2 0,2-1 0</inkml:trace>
  <inkml:trace contextRef="#ctx0" brushRef="#br0" timeOffset="37961.3823">11036 3128 0,'0'0'0,"0"0"16,0 0-16,26-2 0,-26 2 15,32-2-15,-13 0 0,6 1 0,3 1 0,13 1 16,3 1-16,4-2 0,1 2 16,16-2-16,3 2 0,0 0 15,2-1-15,13-1 0,2 2 16,11-2-16,-3 0 0,13 0 15,0-2-15,-5 2 0,-1-2 0,44 0 16,-12 1-16,-10 4 0,-7 1 0,-1-4 16,0-2-16,-6 1 0,-3 2 15,0-2-15,0 0 0,-5 0 16,-3 1-16,3 2 0,3-1 16,-3 1-16,-3 0 0,-1 1 15,-1 0-15,-9-2 0,-5-1 0,-7 0 16,-4 4-1,-11-1-15,-10 4 0,-6-4 16,-3-2-16,-9-2 0,-7-2 16,-8 3-16,-8 0 0,-2 3 15,-3 3-15,-3-4 0,0-2 16,-4 0-16,-1 2 0,-6 3 16,-5 4-16,-2-7 0,-6-1 0,7-1 15,5 1-15,3-1 0</inkml:trace>
  <inkml:trace contextRef="#ctx0" brushRef="#br0" timeOffset="38612.635">10753 3469 0,'0'0'0,"0"0"0,0 0 15,0 0-15,0 0 0,0 0 16,0 0-16,0 0 0,0 0 0,31-8 16,-31 8-16,31-5 0,-31 5 0,39-2 15,-11 2-15,2-1 0,1 1 16,14-2-16,4 2 0,-1-2 16,-2-2-16,19 1 0,7 0 15,9 1-15,-3 1 0,18-2 16,3-2-1,-10 1-15,-6 1 0,47-1 16,16 2-16,-28 1 0,-19 1 0,11-1 16,8-2-16,-15-1 0,-12 2 15,16 1-15,11-1 0,-15 2 16,-12 3-16,15-2 0,10 0 16,-11-1-16,-8 2 0,13 0 15,9-1-15,-18-1 0,-11 0 0,7 2 0,6-1 16,-12 1-16,-9 0 0,5 1 15,4-3-15,-10 0 0,-9-1 16,6-1-16,1 1 0,-16 0 16,-12 1-16,-3 1 0,0 2 15,-8-3-15,-4-2 0,-4 5 16,-1 2 0,-9-2-16,-6-3 0,-5 3 0,-3 0 15,-4-1-15,-2 0 0,-2-2 16,0 0-16,-2 4 0,-1-2 0,1-1 15,2-1-15,-2 1 0</inkml:trace>
  <inkml:trace contextRef="#ctx0" brushRef="#br0" timeOffset="39496.4511">13170 3099 0,'0'0'15,"0"0"-15,0 0 0,0 0 0,0 0 0,0 0 0,0 0 16,0 0-16,0 0 0,0 0 15,0 0-15,-21 20 0,21-20 0,-19 22 16,5-7-16,0 3 0,-2 0 31,0 1-31,-2 3 0,-5 5 16,0-3-16,-3 0 0,-1 1 16,3-2-16,0-2 0,-3 3 0,1-1 15,3-3-15,2-1 0,3-3 16,0 0-16,3-3 0,1-2 15,3 0-15,1-3 0,4-2 16,1-1-16,2-1 0,1 1 16,2-3-16,0-2 0,3 4 15,3-3-15,0 1 0,3-1 0,2-2 0,1-2 16,-1 1-16,3 0 0,5-1 16,3-1-16,0 1 0,-1 0 15,3-1-15,-1 3 0,0 0 16,-1 1-16,1 0 0,1 1 15,-2-1-15,-1 0 0,5 1 16,-3 2-16,-4-1 16,0 1-16,5 0 0,-2 1 15,-7-2-15,-2 2 0,0-1 16,-4-2-16,0 0 0,-1-1 16,-1-1-16,-2 0 0,0-1 15,-1 1-15,-1-2 0,-1-2 16,0 0-16,-1-2 0,0-1 15,-1 0-15,-1-2 0,-2-1 0,0 0 0,-2-1 16,-1-1-16,1-1 0,-5-5 16,-2-1-16,1 1 0,-1 0 15,1 0-15,0-1 0,1 0 0,2 2 16,-2-1-16,0 0 16,2 3-16,1-2 0,1 2 15,-2-2-15,2 4 0,0 0 0,2 1 0,0 3 16,1 1-16,1 0 0,0 3 15</inkml:trace>
  <inkml:trace contextRef="#ctx0" brushRef="#br0" timeOffset="103261.0841">10081 13332 0,'0'0'0,"0"0"16,0 0-16,4-21 0,-4 21 15,1-21-15,-1 5 0,-1 1 16,-1 0-16,1-3 0,0 0 16,-1-5-16,-1 2 0,-3-1 15,0 0-15,-2 1 0,-1-2 16,-2 1-16,-2 0 0,0 4 15,-1 3-15,0 1 0,-3 1 0,1 3 0,-1 4 0,-2 1 16,-5 2-16,1 3 0,0 2 16,-9 6-16,-2 4 15,1 3 1,2 3-16,0 3 0,1 2 0,1 4 0,0 3 16,-4 6-16,2 1 0,6 0 15,5-1-15,2 1 16,4 1-16,2 4 0,4-2 0,3-1 15,3-2-15,4-3 16,4-3-16,6-1 0,6-1 16,0-5-16,1-4 0,3-2 0,3-2 15,2-4-15,0-2 0,1-5 16,2-5-16,-2-2 0,0-3 16,3-2-16,2-3 0,-2-2 0,-1-2 0,1-4 15,1-3-15,1-4 0,-3 1 16,-3-3-16,-3 1 0,-3-2 15,-2 2-15,-2-1 0,-3 0 16,-2 1-16,-1 0 0,-1-1 16,-1 0-16,-2 7 0,-2 2 15,-2 0 1,-2 1-16,-1 2 0,-2 3 0,0-1 16,0 0-16,0 0 0,1 2 15,-2 5-15,1 3 16,-1 3-16,-1 1 0,0 3 15,-1 3-15,1 0 0,1 3 16,-3 5-16,0 1 16,0 7-16,1 3 0,0-2 0,1-1 0,0 7 15,1 1-15,2-1 16,0-2-16,0 0 0,0 1 16,1-3-16,0-2 0,2-3 15,0-1-15,3-2 0,-1-2 0,1-2 16,-1-3-16,0-4 0,1-2 15,3-5-15,3-2 0,-4 1 0,0-1 0,-2 2 16</inkml:trace>
  <inkml:trace contextRef="#ctx0" brushRef="#br0" timeOffset="103809.772">10411 13400 0,'0'0'0,"0"0"16,0 0-16,-2 18 0,2-18 15,-2 19-15,2-19 0,-5 27 16,2-15-16,-3 4 0,0 1 16,-1 0-16,1 0 0,-4 7 0,-1 2 15,1-1-15,1-3 0,0-1 16,0-2-16,1-2 0,2-2 15,0-3-15,3-3 16,1-1-16,1-3 0,1-2 16,0-3-16,7-6 15,4-8 1,0 1-16,-1-1 0,3-1 0,0 0 16,1-1-16,0-1 0,6-3 15,2 0-15,-3 0 0,-2 1 0,-2 1 16,1 0-16,-1 2 0,-1 1 15,1 1 1,-1 1-16,0 2 0,1 3 16,-3 2-16,-1 1 0,-1 1 0,0 1 15,-3 3-15,0 3 0,-2 0 0,1 3 16,-2 0-16,0 0 0,-1 1 16,-1 0-16,-1 4 0,-1 2 0,-2 3 15,-1 2-15,-2-1 16,1-1-16,-2 3 0,0 1 15,-1-1-15,2 0 0,-2 1 0,0 0 16,1-2-16,0-1 0,1 1 16,0 0-16,3-6 0,0-1 0,1-1 15,1-3-15,1-2 0,1-3 0,0 1 16,-2-3-16,3 2 0</inkml:trace>
  <inkml:trace contextRef="#ctx0" brushRef="#br0" timeOffset="104064.7558">10778 13530 0,'0'0'16,"0"0"-16,0 0 0,0 0 0,26 5 0,-26-5 15,24 3-15,-24-3 0,33 3 16,-13-2-16,1-1 0,0 1 15,0-1-15,2 1 0,1 1 16,5 1-16,-3-1 0,-2 0 16,0 0-16,-3 1 0,-2-2 15,0 0-15,-2-1 16,-3-2-16,-3 1 0,-1-2 16,-2 2-16,-2-1 0</inkml:trace>
  <inkml:trace contextRef="#ctx0" brushRef="#br0" timeOffset="104396.0533">11068 13358 0,'0'0'0,"0"0"15,0 0 1,0 0-16,0 0 0,0 0 16,-1 24-16,1-24 0,0 0 0,0 26 15,0-26-15,-3 26 16,1-13-16,-2 2 0,0 2 16,-1 0-16,1 1 0,0 0 15,-1 1-15,1-1 0,-1-1 0,0 7 16,-2-1-16,1 0 0,-2-3 0,2-1 15,2-2-15,1-3 0,1-1 16,2-3-16,2-1 0,-1-2 0,0 0 16,0-2-16</inkml:trace>
  <inkml:trace contextRef="#ctx0" brushRef="#br0" timeOffset="105013.4555">11266 13352 0,'0'0'0,"0"0"0,0 0 16,0 0-16,0 0 0,0 0 0,0 0 31,31 3-31,-31-3 0,20 4 16,-20-4-16,30 3 0,-17-1 0,2 1 15,-1 0-15,-1 2 0,1-1 16,-2 1-16,-1 1 0,-1 0 16,-1 1-16,-2 0 15,-1 1-15,-1 0 0,0 0 0,-3 1 16,-2-1-16,-3 2 0,-3 2 0,-3 1 16,-2 1-16,-2-1 15,-1 2-15,-5 2 0,0-1 16,-1-2-16,-1 0 0,1 2 0,2 1 0,0 0 15,2-1-15,2-2 0,3 0 16,2-2-16,4-2 0,3 2 16,2-1-16,4 0 0,3-1 15,3-3-15,1-1 0,2 1 0,1 0 16,5 0-16,3-2 16,1 0-16,2-2 0,-1 1 0,1-1 0,7-1 15,0-2-15,-2 3 0,0 0 16,-3-2-16,-1-2 0,-2-2 15,0-3-15,-5 1 0,-4 1 16,-1 1-16</inkml:trace>
  <inkml:trace contextRef="#ctx0" brushRef="#br0" timeOffset="105251.4548">11815 13490 0,'0'0'0,"0"0"0,0 0 0,0 0 15,0 0-15,0 0 0,30-7 0,-30 7 16,33-3-16,-12 1 16,2 0-16,2 1 0,3-1 0,6 1 15,0 0-15,0 1 0,2 1 16,-2-2-16,-1-1 0,0 1 15,-6 1-15,-4-1 16</inkml:trace>
  <inkml:trace contextRef="#ctx0" brushRef="#br0" timeOffset="105915.5706">12983 13463 0,'0'0'0,"0"0"16,0 0-16,11-20 0,-11 20 16,10-22-16,-4 8 0,1-1 15,-1-1-15,1-1 0,-1-3 16,-1-5-16,-2 2 0,-3-1 16,-2 0-1,-1 2-15,0 1 0,-2 2 0,0 0 16,-4 3-16,-2 2 0,-2 2 15,-3 1-15,0 3 0,-2 3 0,-3 3 16,-2 2-16,-3 4 16,-1 2-16,-8 7 0,-2 6 15,5-1-15,4 1 0,-2 3 0,-1 2 16,-1 7-16,3 0 0,5 2 16,3 2-16,6-2 0,4 0 0,3-2 15,3-1-15,4-1 0,4-2 16,4 0-16,4 1 0,3-4 15,1-2-15,0-4 0,2-1 16,1-3-16,1-4 0,3-3 16,2-5-16,-1-2 0,0-1 0,-2-3 0,-1-3 15,0-4-15,-1-2 0,5-1 16,1-1-16,-3-3 0,-2-2 16,-4-2-16,0 1 0,-3 0 15,0 1-15,-1-1 0,1-1 16,-3-1-16,-2 0 0,-1 3 15,-2 2 1,-1 5-16,-1 1 0,0 4 0,0 1 16,-2 1-16,0 1 0,0 1 15,-1 0-15,0 4 16,-2-2-16,1 5 0,-2 3 0,1 2 0,-1 2 16,-2 1-16,0 3 15,1 0-15,-1-1 0,1 2 0,0 0 16,2 1-16,0 0 0,1 1 0,0 1 15,1-1-15,0-1 0,1-1 16,0 0-16,1-3 0,2-2 16,1-2-16,2-2 0,-2 0 15,1-2-15,-2 0 0</inkml:trace>
  <inkml:trace contextRef="#ctx0" brushRef="#br0" timeOffset="106439.4271">13167 13505 0,'0'0'0,"0"0"16,0 0-16,0 0 0,0 0 0,2 28 0,-2-28 16,-1 22-16,1-22 0,-3 26 15,0-10-15,1 1 0,-1-1 16,-2 1-16,1 1 0,0 0 0,-1-4 15,0 6 1,-2-2-16,2-3 0,0-3 0,1-2 16,0-1-16,2-4 0,0 0 0,1-2 15,1-3-15,0 0 0,0 0 0,2-3 16,0-1-16,2-2 0,-1-3 16,2-2-16,2-2 0,0 0 15,-1 0-15,2-1 0,1 1 16,2-5-16,1 1 0,0-1 15,0 1 1,-2 2-16,-1 2 0,-1 1 16,-1 1-16,-1 1 0,-1 1 0,0 3 15,-1 1-15,0 3 0,-1 1 16,0 1-16,1 1 0,-2 3 16,0 0-16,0 3 0,0 1 15,-1 2-15,1 1 0,-1 1 16,-1 1-16,0 2 0,0-1 0,-1 7 0,-1 0 15,2-2-15,0-1 0,0-2 16,0-2-16,2-1 0,-1 0 16,0-2-16,1-1 0,1-3 15,1-1-15,0-5 0,0-1 16,1-1-16,-2 1 0,0-1 0</inkml:trace>
  <inkml:trace contextRef="#ctx0" brushRef="#br0" timeOffset="106629.1769">13499 13628 0,'0'0'0,"0"0"16,0 0-16,23 0 0,-23 0 0,25-2 15,-10-1-15,-1 2 0,1 1 16,3 0-16,1 0 0,-1 0 0,1 1 16,4-1-16,-1-1 15,0 1-15,1 0 0,-3 0 16,-1 0-16,-2-1 0,-3 0 0,-3-2 15,-3 0-15,-2-1 0,0 1 16,-2 0-16</inkml:trace>
  <inkml:trace contextRef="#ctx0" brushRef="#br0" timeOffset="106887.2768">13626 13483 0,'0'0'0,"0"0"0,0 0 0,0 0 0,1 20 0,-1-20 16,2 19-16,-2-19 0,4 22 15,-2-8-15,1 3 0,-1 0 16,-1 2-16,0 0 0,-1 2 16,1 4-16,0-2 0,-1-3 15,0 1-15,0-3 0,1 1 16,0-3-16,-1-3 0,3-1 0,0-3 0,3-3 15,1-1-15,0-2 0,-2 0 16,1-1-16</inkml:trace>
  <inkml:trace contextRef="#ctx0" brushRef="#br0" timeOffset="107183.3272">14052 13415 0,'0'0'0,"0"0"15,0 0-15,0 0 0,0 0 0,0 0 16,9 21-16,-9-21 0,2 20 16,-2-20-16,0 33 0,-1-17 0,-1 1 15,0 1-15,0 2 0,-1 0 16,1 1-16,0 7 0,-1-1 15,-1-1-15,1-2 0,1 1 16,1 0-16,1-3 0,2-3 16,0-1-1,1 0-15,1-4 0,-1-2 0,0-2 16,0-1-16,-1-2 0</inkml:trace>
  <inkml:trace contextRef="#ctx0" brushRef="#br0" timeOffset="107404.2336">14275 13331 0,'0'0'0,"0"0"0,0 0 0,0 0 15,34-9-15,-34 9 0,34-7 16,-14 3-16,1 1 0,2 2 0,3 2 15,5-1-15,-3 1 0,2 1 0,1 1 16,-3 0-16,-3-1 0,1 2 16,-4-1-16,-7 0 0,-3-1 15,-1-1-15</inkml:trace>
  <inkml:trace contextRef="#ctx0" brushRef="#br0" timeOffset="107573.8151">14296 13522 0,'0'0'0,"0"0"0,0 0 0,25 8 15,-25-8-15,30 8 0,-9-3 16,2 0-16,4-1 0,11 2 0,5 0 16,-2 1-16,-1 1 0,0-1 0,-7 0 15,-7-2-15</inkml:trace>
  <inkml:trace contextRef="#ctx0" brushRef="#br0" timeOffset="108291.7776">15534 13432 0,'0'0'0,"0"0"0,7-16 16,-4 7-16,1-1 0,-1-2 0,0-2 0,1-7 16,-1 0-16,-1 0 0,-1 2 15,0-3-15,-1 0 0,-1-1 16,-2 0-16,0 1 0,-2 1 16,-5 1-16,-3 2 15,-1 2-15,-2 3 0,-3 0 0,0 4 16,-3 4-16,-2 3 15,-3 3-15,-4 5 16,3 0-16,3 2 0,-1 4 0,-3 4 16,0 2-16,2 3 0,-3 9 15,3 3-15,4-1 0,2-1 16,5 1-16,1 0 0,5 2 0,4 2 16,4 3-16,3-1 15,2-6-15,3 1 0,4 3 0,3-2 0,3-4 16,3-2-16,2-5 0,2-3 15,0-4-15,0-3 0,3-4 16,0-1-16,-3-6 0,2-3 16,-2-5-16,-1-2 0,2-3 15,2-1-15,-4-5 0,-3-3 16,0-2-16,0-1 0,-4-2 0,0-2 0,-3 2 16,-2 2-16,-3-1 0,1 0 15,-2-2-15,-1 0 0,0 4 16,-1 2-16,-2 2 0,-1 1 0,0 2 15,1 0 1,-1 6-16,0 3 0,0 2 0,-1 1 16,0 3-1,2 3-15,-2 0 0,0 2 0,0 3 16,0 2-16,-1 3 0,0 3 16,-1 0-16,-1 1 0,1 2 15,0 1-15,0 1 0,0 1 16,1 0-16,1 2 0,-2 2 15,2-2-15,-1-1 0,1-2 16,-1 0-16,1-2 0,-1-2 0,0-3 0,0-2 16,1-3-16,-1-5 0,1-4 15,-1 2-15,1-2 0,0 0 16</inkml:trace>
  <inkml:trace contextRef="#ctx0" brushRef="#br0" timeOffset="108802.555">15795 13567 0,'0'0'0,"0"0"0,0 0 0,0 0 16,7 19-16,-7-19 0,-1 19 0,1-19 15,-5 27-15,1-12 0,0 3 0,-1 0 16,-1-1-16,0 1 0,0-1 15,-2 4-15,2-1 0,-1 0 16,1-3-16,2-1 0,0-2 0,0-2 16,2-2-1,0-3-15,0-1 0,2-4 0,0-2 16,4-1-16,0-2 16,2-2-16,1-4 0,0 0 15,2-1-15,1-1 0,1-1 0,1-6 16,-1-2-16,0 0 0,0-1 15,-1 0-15,0 1 0,-1 2 16,0 0-16,0 2 0,-1 1 0,1 1 16,0 1-16,0 1 0,-1 3 15,-2 0-15,1 4 0,-1 0 16,1 1-16,0 4 0,0 3 16,0 2-16,-1 2 0,-2 2 15,-1 1-15,1 1 0,-1 1 0,-1 4 16,0 0-16,-1 2 0,1 0 15,-2 0-15,0 1 0,0-1 16,0 0-16,0-2 0,0 0 0,0-1 16,0 0-16,1-4 15,0-1-15,1-4 16,0-4-16,0 0 0,-2-2 0,3 2 16</inkml:trace>
  <inkml:trace contextRef="#ctx0" brushRef="#br0" timeOffset="108994.067">16145 13619 0,'0'0'0,"0"0"0,0 0 15,27-4-15,-27 4 0,28-1 0,-7 1 16,0 1-16,1 1 0,9 1 16,1 1-16,-1-1 0,-1-1 0,-1 0 15,-2 0-15,4-2 0,-3-1 0,-5-2 16,-4 1-16,-4 0 0,-3-1 15,-2 2-15</inkml:trace>
  <inkml:trace contextRef="#ctx0" brushRef="#br0" timeOffset="109248.2614">16281 13535 0,'0'0'0,"0"0"0,0 0 0,0 0 16,4 26-16,-4-26 0,5 24 16,-5-24-16,5 29 0,-1-13 0,0 3 15,-1 0-15,1 0 0,0 5 16,0-4-16,1-1 0,-1-1 0,1 0 16,-2-2-16,0-2 15,1-2-15,-1-2 0,1-4 0,1-3 16,0-4-16,-1 0 0,-1 0 15,0 1-15</inkml:trace>
  <inkml:trace contextRef="#ctx0" brushRef="#br0" timeOffset="109479.7447">16750 13505 0,'0'0'15,"0"0"-15,0 0 0,0 0 0,0 0 16,15 25-16,-15-25 0,8 24 16,-8-24-16,5 27 15,-4-11-15,0 1 0,-1 0 0,-1 2 16,0 0-16,0 2 16,0 0-16,-1 7 0,0-2 0,-1 0 15,1-2-15,0-1 0,1-4 31,0-2-31,0-3 0,0-2 0</inkml:trace>
  <inkml:trace contextRef="#ctx0" brushRef="#br0" timeOffset="109811.9678">17323 13468 0,'0'0'0,"0"0"16,0 0-16,24-3 0,-9 2 0,1 0 15,4 2-15,3-2 16,3 0-16,7 1 0,0 0 15,1 2-15,0 0 0,7 1 16,-1 0-16,-4 0 16,-3 0-16,0 1 0,0-1 15,-4 1-15,-4 1 0,-3-2 16,-2-1-16,-4-4 0,-4-1 0,-2 0 16,-2 1-16,-1 0 15</inkml:trace>
  <inkml:trace contextRef="#ctx0" brushRef="#br0" timeOffset="110768.3728">18865 13587 0,'0'0'0,"0"0"16,0 0-16,3-23 0,-3 23 0,1-22 15,-1 9-15,0-3 0,1-1 16,-2-1-16,-1-2 0,-3-2 15,0 2-15,-2 1 0,0 1 16,-1 1 0,0 2-16,-2 1 0,-1 2 15,-1 3-15,0 1 0,-3 3 16,-3 2-16,0 1 0,1 2 0,-1 3 16,0 2-16,0 2 0,-2 3 15,-1 3-15,-1 3 0,2 1 16,1 1-16,-3 6 0,1 1 15,1 0-15,2 1 0,1 1 0,3 0 16,3 2-16,2 0 0,3 1 16,4 0-16,2-2 0,2-3 0,3 4 15,0-3-15,2-4 0,1-3 16,-1-5-16,1-2 0,2-2 16,2-3-16,6-3 0,4-1 15,-2-3 1,-1-3-16,1-4 0,0-4 15,1 2-15,1-1 0,0-3 16,-1-2-16,-1-2 0,-2-3 0,-2-2 16,0-2-16,-1 1 0,-1 0 15,0-3-15,-2-1 0,-1 3 16,-1 3-16,0-3 0,0 0 16,-3 5-16,0 2 0,-2 0 0,1 2 15,-3 1-15,1 2 0,-2 2 16,-1 3-16,0 1 15,1 2-15,-2 4 0,2 0 0,-2 2 16,0 2-16,0 3 0,-1 1 16,0 3-16,1 2 0,0 1 15,1 1-15,0 1 0,0 4 0,2-2 0,-1 2 16,1 0-16,2-2 0,-1 3 16,2 0-16,-1 0 0,1 1 15,-1-3-15,1 1 0,0-3 16,1-1-16,-1-1 0,1-1 15,0-2-15,-1-1 0,0-4 16,-1-2 0,0-1-16,-1-1 0,-1 1 0</inkml:trace>
  <inkml:trace contextRef="#ctx0" brushRef="#br0" timeOffset="111432.8579">19153 13701 0,'0'0'0,"0"0"16,0 0-16,0 0 0,0 0 15,3 21-15,-3-21 0,0 0 16,2 24-16,-2-24 0,0 23 16,0-10-16,0 1 0,-1 1 15,0 1-15,0-1 16,0-2-16,0 1 0,-1 1 15,1-1-15,0-1 0,0-1 16,0-1-16,0-1 0,1 0 16,-1-1-16,1-2 0,0-2 15,0-1-15,0-4 0,2 1 16,-1-3-16,0-2 0,3-1 16,0 0-16,1-4 0,2 0 0,0-2 0,0-2 15,1 0-15,0-2 0,0 1 16,0 1-16,2-5 0,-1 1 15,0-1-15,0 0 0,1-1 16,1 2-16,0 1 0,0 0 16,-1 3-16,0 1 0,0 1 15,-2 1-15,1 1 0,-1 2 0,0 2 0,-2 1 16,1 3-16,-1 2 0,-1 1 16,0 1-16,0 1 0,-2 1 15,0 1-15,0 1 0,-1 1 16,0 1-16,-1 2 0,-1 0 15,0 1-15,0 0 0,0 1 16,0 0-16,-1 0 16,0 0-16,-1 3 0,0 2 15,-1-2-15,2-1 0,0-2 16,1-1-16,0 0 0,1-1 0,3-1 16,0 1-1,-1-4-15,2 0 0,-1-1 0,-1-1 16,4 0-16,1-1 15,-1-2-15,1-2 0,1 0 0,2 0 0,0 0 16,0-2-16,0-1 0,1-1 16,-1-2-16,0 1 0,4-7 15,-1-3-15,0-1 0,1 0 0,-3 4 16,-2 1-16,-2 1 0</inkml:trace>
  <inkml:trace contextRef="#ctx0" brushRef="#br0" timeOffset="111586.125">20112 13628 0,'0'0'0,"0"0"0,0 0 16,0 0-16,0 0 0,0 0 0,0 0 15,0 0-15,0 0 0,-6-21 0,6 21 16,0 0-16</inkml:trace>
  <inkml:trace contextRef="#ctx0" brushRef="#br0" timeOffset="116617.3327">22706 13047 0,'0'0'0,"0"0"15,0 0-15,0 0 0,0 0 0,-25-7 16,25 7-16,-26 4 0,12 0 16,-2 2-16,-2 4 15,1 1-15,-1 1 0,-7 8 0,-3 2 16,3 2-1,2 0-15,-4 11 0,2 5 16,3-1-16,3-1 0,1 12 16,6 3-16,2-7 0,3-4 0,6 6 15,4 3-15,2 2 0,2-7 16,7 1-16,7 1 0,1-6 16,0-3-16,6 6 0,3 0 15,-3-9-15,1-7 0,3-2 0,2 0 16,-3-6-16,-1-4 0,-9-4 15,-6-4-15,-4-3 0</inkml:trace>
  <inkml:trace contextRef="#ctx0" brushRef="#br0" timeOffset="117188.3209">22929 13336 0,'0'0'0,"0"0"0,0 0 16,0 0-16,0 0 0,0 27 0,0-27 16,3 24-16,-3-24 0,-1 31 15,-2-12-15,2 1 0,0 2 16,-1 0-16,0-1 0,0 3 15,-1 1-15,-1 7 16,-2 0-16,2-3 0,1-3 0,-2 3 16,1-3-16,1-9 0,-1-2 0,2 0 15,0-4-15,1-3 0,1-2 0,0-6 16,0 0-16,3-5 0,1-2 16,2-2-16,1-5 15,0-3-15,2-3 0,1-1 0,0-3 16,0 0-1,0-1-15,2-6 0,-1 1 16,0 2-16,0 1 0,0 1 16,0 1-16,-1 1 0,0 0 0,-1 4 15,-2 0 1,0 4-16,-1 4 0,-1 2 16,0 2-16,0 4 0,2 1 15,-2 3-15,2 3 0,-1 2 0,1 6 16,-1 2-16,-1 1 0,1 4 15,-1 4-15,-1 0 0,0 2 0,-2 8 16,0 3-16,-1-2 0,0 0 16,-1 3-16,0 2 0,-1-4 15,0-1-15,1 4 0,1 1 16,1-9 0,1-5-16,-1-5 0,-1-4 15,0-4-15</inkml:trace>
  <inkml:trace contextRef="#ctx0" brushRef="#br0" timeOffset="117535.2397">23795 13330 0,'0'0'0,"0"0"0,0 0 16,0 0-16,-32 2 0,32-2 0,-31 7 0,31-7 16,-36 12-16,14-2 0,-2 3 15,0 0-15,3 1 0,-6 7 16,0 2-16,4 1 0,3 3 16,5 1-16,4 1 15,3 4-15,4-2 0,5-1 0,4 1 16,5-3-1,4-2-15,4 0 0,5-1 0,4 1 16,-2-5-16,4-2 0,4-4 16,-2-6-16,-2-3 0,-7 0 15,-5-2-15,-3-1 0</inkml:trace>
  <inkml:trace contextRef="#ctx0" brushRef="#br0" timeOffset="117751.5503">23522 13526 0,'0'0'0,"0"0"0,0 0 16,0 0-16,29 3 16,-29-3-16,43 3 0,-18 1 15,0 0-15,4 0 0,2 2 16,7 1-16,1-2 0,-2 1 15,2-1-15,-1 0 0,-7-1 0,-5 0 16</inkml:trace>
  <inkml:trace contextRef="#ctx0" brushRef="#br0" timeOffset="118067.7187">24480 13340 0,'0'0'15,"0"0"-15,0 0 0,0 0 0,-8 31 16,8-31-16,-10 26 0,4-8 16,-2 0-16,-2 4 0,-2 3 15,0 0-15,0 2 0,-4 10 16,2-1-16,1-1 0,2-1 0,-2 6 15,2-1-15,1-5 0,3-3 0,0-2 16,2-3-16,0-2 0,2-2 16,0-4-16,-1-3 0,3-4 15,1-2-15,0-9 0,4-5 16,-2 1-16,-1 1 0,0 0 0</inkml:trace>
  <inkml:trace contextRef="#ctx0" brushRef="#br0" timeOffset="118321.795">24398 13474 0,'0'0'0,"0"0"15,0 0-15,17 20 0,-11-8 0,3 3 16,1 3-16,1 1 15,1 3-15,6 8 0,1 2 16,-2-3-16,0 1 0,3 8 16,-3-2-16,-1-3 0,-2-4 0,2-5 15,-1-3-15,-1-5 0,1-4 0,-4-4 16,-3-3-16,-3-1 0,1-1 0,-2-1 16</inkml:trace>
  <inkml:trace contextRef="#ctx0" brushRef="#br0" timeOffset="118591.2603">24822 13445 0,'0'0'15,"0"0"-15,0 0 0,0 0 16,0 0-16,-5 23 0,5-23 15,-4 20-15,4-20 0,-7 29 0,4-13 0,-1 3 16,-1 1-16,0 2 0,-2 2 16,0 0-16,1-1 0,-4 7 15,-1-2-15,1-2 0,2-2 0,1-1 16,0-1-16,1-4 16,1-3-16,3-4 0,2-4 15,0 0-15,0-2 0,0 0 0</inkml:trace>
  <inkml:trace contextRef="#ctx0" brushRef="#br0" timeOffset="118922.9514">25418 13129 0,'0'0'0,"0"0"16,0 0-16,0 0 0,0 0 0,1 28 16,-1-28-16,-3 28 15,3-28-15,-8 33 0,2-13 0,-2 2 0,-1 1 16,-1 3-16,-1 2 16,-3 9-16,1-4 0,0 3 15,0 0-15,0 4 0,1-2 0,0-3 16,1-1-16,2-4 0,1-4 15,3-5-15,0-3 0,1-4 16,1-3 0,-2-4-16,1-4 0,-2-5 0,-1-5 15,3-5-15,3-6 0,0 3 16,0 2-16,0 2 16</inkml:trace>
  <inkml:trace contextRef="#ctx0" brushRef="#br0" timeOffset="119140.5281">25119 13125 0,'0'0'0,"0"0"16,0 0-16,21 18 16,-21-18-16,24 22 0,-11-8 0,1 3 15,1 2-15,1 2 0,2 4 0,3 5 0,-3 1 0,2 1 16,0 0-16,1 6 0,-2-2 31,-4-2-31,-2-2 0,-2-4 16,-2-3-16,-2-5 0,-2-4 0,0-3 15</inkml:trace>
  <inkml:trace contextRef="#ctx0" brushRef="#br0" timeOffset="119356.0523">24958 13335 0,'0'0'0,"0"0"0,0 0 15,0 0-15,32-7 0,-32 7 16,40-1-16,-13 1 0,1 1 0,9 1 16,6 2-1,15 4-15,4 1 0,-7 1 16,-6-2-16,-1 1 0,-2 0 15,-9-3-15</inkml:trace>
  <inkml:trace contextRef="#ctx0" brushRef="#br0" timeOffset="119733.1713">26072 13228 0,'0'0'16,"0"0"-16,0 0 0,15 24 0,-10-13 15,5 5-15,2 5 16,4 8-16,-1 1 0,-2 4 15,-1 5-15,1 7 0,-2-2 0,-4 4 16,-2 1-16,-4 7 0,-3-5 16,-8-1-16,-5-2 15,-2-3-15,-2-1 0,-5 6 0,-3-2 16,0-6-16,-3-5 0,-5 1 16,-1-3-16,3-7 0,1-5 0,-1-4 0,-1-4 15,5-4-15,4-6 16,7 0-16,5-2 15,4-1-15</inkml:trace>
  <inkml:trace contextRef="#ctx0" brushRef="#br0" timeOffset="119893.911">26323 14417 0,'0'0'0,"0"0"15,0 0-15,0 0 0,0 0 0,0 0 0,0 0 16,0 0-16,-26-4 0,26 4 16,0 0-16,-23-10 0</inkml:trace>
  <inkml:trace contextRef="#ctx0" brushRef="#br0" timeOffset="128067.5775">10038 14987 0,'0'0'0,"0"0"0,0 0 16,0 0-16,0 0 0,0 0 16,0 0-16,17-18 0,-17 18 15,20-7-15,-20 7 16,31-11-16,-16 7 0,3 1 15,3-1-15,0 4 0,1 0 16,2-2-16,2 2 0,6 2 16,-1 2-16,0 3 0,0 4 15,-2-1-15,-3-2 0,3 5 16,-4-1-16,-2 2 0,-2 4 0,-8 3 16,-5-2-16,-6 1 0,-4-2 0,-4 4 15,-4 3-15,-7 0 0,-6-1 16,-5 1-16,-3 1 0,-1-1 15,1-1-15,-14 2 0,-3 2 16,3-3-16,2-3 0,-3 3 16,6-4-16,3 0 0,5-3 0,4-3 15,3 1-15,9-7 0,5-2 0,4 0 16,4 0-16,4-3 0,2-1 16,8 0-16,6-2 0,-1-1 15,2 0-15,6 0 0,5 0 16,1-3-16,-1 2 0,11-2 15,3-1-15,-2 1 0,-2-1 0,1 4 16,2 2 0,-2 0-16,-3 1 0,2 1 15,1 3-15,-5-3 0,-2 2 16,5-2-16,-1 3 0,-13-4 16,-5 0-16,-5-2 0</inkml:trace>
  <inkml:trace contextRef="#ctx0" brushRef="#br0" timeOffset="128800.8885">11370 15315 0,'0'0'0,"0"0"15,0 0-15,4-31 0,-4 31 0,2-29 16,-1 10-16,-1-2 0,0 1 16,-2-7-16,-3-4 15,1 2-15,0 1 0,-3-8 0,-1 4 16,-1 1-16,1 5 0,-3 1 16,-3-1-16,1 5 0,1 7 0,-3 1 15,-4 5-15,1 4 0,0 0 0,-5 8 16,-4 3-16,0 4 0,2-1 15,-6 11-15,-4 2 16,-3 9-16,5 3 0,1 1 0,1 6 16,4-2-16,1-1 0,1 8 15,4 2 1,9-8-16,5-3 0,8 9 16,7-1-16,1-10 0,1-4 0,4 7 15,2-3-15,0-7 0,1-8 16,8-5-16,6-4 15,-7-4-15,-2 2 0,4-7 0,0-2 16,2-4-16,-1-1 0,0-7 16,-3-3-16,-1-1 0,0-3 0,0-4 15,2-5-15,-4 1 16,-3-2-16,-2-4 0,-4 3 0,-3-2 16,-1 5-16,-2-2 0,1 3 15,-2 2-15,0 2 0,-4-1 16,-3 2-16,1 2 0,-1 4 15,2 0-15,0 4 0,0 2 0,0 1 0,0 6 16,0 1-16,-3 1 0,1 3 16,-1 3-16,-1 3 0,1 3 15,0 2-15,-2 3 0,1 4 16,1 2-16,-1-1 0,1 9 16,0 3-16,0-3 0,2-3 0,1 3 15,0 0 1,1-3-16,2 0 0,0 2 15,2-2-15,2-4 0,0-1 16,-1-3-16,0-2 0,-1-8 16,1-4-16,0-5 0,2-7 15,-1 4-15,-2-2 0,0 1 16</inkml:trace>
  <inkml:trace contextRef="#ctx0" brushRef="#br0" timeOffset="129308.9624">11599 15497 0,'0'0'15,"0"0"1,0 0-16,0 0 0,0 0 0,7 28 16,-7-28-1,-3 33-15,0-13 0,-1-2 0,0-2 16,-1 4-16,-1 1 0,1-2 15,-1-1-15,0 4 0,2 3 16,0-5-16,-1-3 0,1-2 16,-1-3-16,2-3 0,0 0 0,1-3 0,0-1 15,2-4-15,0-1 0,3-1 16,-2-7 0,1-2-16,0 1 0,4-4 0,1-1 15,3-4-15,-1 0 0,1-3 16,0-4-16,-1 4 0,0-1 0,3-3 15,0 3 1,-3 1-16,-3 2 0,1 2 0,0 0 16,-2 6-16,1 3 0,-3 2 15,0-1-15,1 5 0,0-1 0,-1 1 16,1 5-16,-1-3 16,-1 3-16,1 5 15,1 2-15,-2 1 0,-1 3 0,-1 1 16,0 2-16,1 1 0,0 0 0,-1 0 0,0 3 15,-1-3-15,0-1 0,0 0 16,0 1-16,0-3 0,0-3 16,0-1-16,-1-1 0,2-2 15,2-2-15,0-5 0,1 2 16,0-3-16,0 0 0,-1 0 16</inkml:trace>
  <inkml:trace contextRef="#ctx0" brushRef="#br0" timeOffset="129525.184">11835 15651 0,'0'0'0,"0"0"16,0 0-16,0 0 0,28 0 16,-28 0-16,31-3 0,-12 3 15,2 2-15,2-1 16,2-1-16,1 0 0,-2 0 16,8 2-16,1-1 0,-1 0 15,-1-1-15,-3 3 0,-3 0 16,-3-2-16,-2 2 0,-4-3 15,-2 0-15,-3 0 0,-3-1 16,-1-1-16,-1 1 0,-3-2 16,-1-1-16,-1 0 0,0 2 0,0-2 0</inkml:trace>
  <inkml:trace contextRef="#ctx0" brushRef="#br0" timeOffset="129784.8668">12105 15458 0,'0'0'0,"0"0"0,0 0 15,0 0-15,0 0 0,5 24 0,-5-24 16,5 22-16,-5-22 0,3 29 16,-2-15-16,0 1 0,0-1 0,0 4 15,1 2-15,-1-1 16,0 3-16,1 2 0,0-3 0,0-2 0,-1 1 15,1-4-15,0 2 0,-1-5 16,0-2-16,0-2 16,0-1-16,0-3 0</inkml:trace>
  <inkml:trace contextRef="#ctx0" brushRef="#br0" timeOffset="130026.7828">12471 15565 0,'0'0'0,"0"0"16,0 0-16,4 25 0,-4-25 0,4 27 16,-3-11-1,-1 2-15,0 0 0,0 9 0,0 1 16,0-1-16,-1 2 0,0 1 15,1 0-15,0-1 16,0-1-16,1 0 0,0-3 0,2-4 16,1-2-16,0-4 0,-1-3 0,-1-3 0</inkml:trace>
  <inkml:trace contextRef="#ctx0" brushRef="#br0" timeOffset="130289.957">12950 15247 0,'0'0'0,"0"0"0,0 0 16,25-3-16,-25 3 0,29 0 0,-8 3 15,-1-3-15,3 4 0,6-1 16,2 0-16,-3 1 0,-4 0 0,-1 3 16,0-3-16,-3 3 0,-2-3 15,1 2-15,-5-2 0,-2 0 16</inkml:trace>
  <inkml:trace contextRef="#ctx0" brushRef="#br0" timeOffset="130490.5922">12890 15555 0,'0'0'0,"0"0"15,0 0-15,0 0 0,23 10 0,-23-10 16,26 4-16,-26-4 0,31 6 0,-11-5 16,2 2-1,2-2-15,0 2 0,9-3 0,1 0 16,-2-3-16,-1 3 0,0 0 15,-6 0-15,-4-1 0</inkml:trace>
  <inkml:trace contextRef="#ctx0" brushRef="#br0" timeOffset="132567.4464">14396 15529 0,'0'0'0,"0"0"16,0 0-16,0 0 0,0 0 0,0 0 15,21-17-15,-21 17 0,11-19 16,-3 8-16,1-2 15,-1-1-15,-3 0 0,3-1 0,2-3 16,-1-3-16,-1-1 16,0-3-1,-2 0-15,0-4 0,0 1 0,-3-1 16,-1 0-16,-4-5 0,-3 5 0,-2 0 16,-1-2-16,-1 5 0,-1 1 15,-2 3-15,-1 1 0,-1 3 16,-1 3-16,-4 2 0,-6 5 15,1 2-15,0 5 0,-4 8 16,-4 1-16,1 5 0,2 0 0,-6 11 16,2 1-16,-1 7 0,-1 0 0,2 6 15,2 2-15,2 7 0,6 3 16,-1 0-16,0 2 16,8-7-16,7 0 0,5 3 0,4 1 15,3-6-15,4-3 0,2-2 16,1-5-1,1-3-15,2-3 0,3 0 16,5-4-16,-2-5 0,1-1 0,0-6 16,0-3-16,1-5 0,1 1 15,2-6-15,1-4 16,-1-2-16,1-2 0,-2-7 16,2-6-1,1-4-15,-1-5 0,-4 5 0,-2 2 0,-2-5 0,-1-2 16,-3 3-16,-2 4 0,-2-4 15,-3-3-15,1 6 0,0 2 16,-3 3-16,-1 0 0,-1 6 16,-2 1-16,-2 3 0,1 1 15,0 3-15,1 2 0,2 5 16,2 1-16,-2 2 0,-2 4 0,-1 3 16,-1 2-16,-1-2 0,2 1 0,0 4 15,0 6-15,1-4 0,-1 1 16,0 6-16,1 2 0,1-1 15,1 0-15,-1-3 0,0-1 16,-1-3-16,2 3 0,-1-4 16,1-1-1,-1-2-15,0 0 0,1-6 0,2-1 16,-1-4-16,1-3 0,0 0 16,-1 0-16,-1 0 0</inkml:trace>
  <inkml:trace contextRef="#ctx0" brushRef="#br0" timeOffset="133067.3697">14588 15558 0,'0'0'0,"0"0"0,0 0 15,0 0-15,0 0 0,0 0 0,0 0 16,7 28-16,-7-28 0,0 0 16,4 29-16,-4-29 15,1 25-15,-2-11 0,0-1 16,0 2-16,0 0 15,0 0-15,0-1 0,0 2 16,0-3-16,-1 0 0,1-1 16,0 0-16,0-3 0,0 0 15,0-2-15,0-1 16,0-3-16,1-3 0,0 0 0,0 0 0,-1-3 0,1-5 16,1 1-16,2-3 15,1-1-15,1-2 0,0-3 0,2 0 16,1 0-16,3-5 0,1 1 15,0-3-15,0 3 0,-1 1 16,0 1-16,-2 3 0,-1 0 0,-1 2 16,0 1-16,-1 2 0,-1 2 15,1 2-15,-2-1 16,2 4-16,0 2 0,-1 1 0,0 0 0,1 4 16,-1 0-16,1 3 0,-1 2 15,0 0-15,-2 5 0,0 0 16,0 2-16,1 4 0,-2-2 0,-1 3 15,-1-1-15,-1-1 0,0 2 16,0-3-16,0-3 0,1 1 16,1 0-1,1-2-15,0 0 0,-1-6 16,0-5-16,0 1 0,1 0 16,-2-2-16</inkml:trace>
  <inkml:trace contextRef="#ctx0" brushRef="#br0" timeOffset="133314.9821">15199 15409 0,'0'0'0,"0"0"0,0 0 16,34 3-16,-18 0 0,3-3 0,3 3 15,8-2-15,4 2 0,-1 0 16,1-2-1,9 3-15,0 3 0,-5-4 0,-2-3 16,-3 0-16,-2 0 0,-2 1 16,0-1-16,-2-1 0,-2 1 15,-4-3-15,-2-1 0,-5 1 16,-3-1-16,-2 1 16,-1 2-16,-2-2 0</inkml:trace>
  <inkml:trace contextRef="#ctx0" brushRef="#br0" timeOffset="133537.7956">15571 15183 0,'0'0'0,"0"0"16,0 0 0,0 0-16,3 22 0,-3-22 0,-2 21 15,2-21-15,-5 29 0,2-11 16,-1 6-1,-1 1-15,0 1 0,-1 2 0,2 1 16,-2 10-16,2 0 16,2 0-16,0 0 0,2 5 15,2-1-15,0-9 0,-1-6 0,0-5 0</inkml:trace>
  <inkml:trace contextRef="#ctx0" brushRef="#br0" timeOffset="134216.86">16482 15486 0,'0'0'15,"3"-7"-15,1-6 0,1 2 0,-1-3 31,2-5-31,-2-2 0,-1-2 16,0-1-16,-2-7 0,-1 2 16,-2 3-16,-3 2 0,-3 2 0,-2-2 15,-1 6-15,-1 0 0,-2 7 16,-3 1-16,1 3 0,0 3 16,-2 7-16,-4 1 0,0 6 15,1 1-15,-1 7 0,-2 4 0,2 2 0,1 2 16,-2 9-16,1 0 0,3 0 15,4-1-15,4 2 0,4 6 16,3-4-16,2-1 0,7 3 0,7-3 16,1-4-16,-1-3 0,1-2 15,1-3-15,1-4 0,0-6 0,3-4 32,2-1-32,-5-3 0,-1-3 15,0-4-15,-2-2 0,0-3 16,1-3-16,-2-4 15,1-4-15,0 0 0,-1 0 0,0-5 16,1-5 0,0 1-16,-1 0 0,-5 1 0,-1 4 15,0-4-15,1 0 0,-3 6 0,-1 4 16,-1 0-16,0 3 16,2 3-16,-1 1 0,-1 3 15,0 0-15,-1 4 0,2 1 0,-2 6 16,-1-1-16,0 2 0,0 0 0,0 5 15,0 5-15,0 0 16,-2 0-16,0 3 0,0 1 0,0 0 0,1 2 16,1 5-16,1 0 0,0-1 15,1-3-15,1 0 0,1-1 16,-1-1-16,0-3 0,1-2 0,2-2 16,0-6-16,1-1 0,-1-3 15,0-1-15,-2 0 0</inkml:trace>
  <inkml:trace contextRef="#ctx0" brushRef="#br0" timeOffset="134732.0464">16680 15697 0,'0'0'0,"0"0"0,0 0 15,0 0-15,0 0 0,0 0 0,0 0 16,6 21-16,-6-21 0,0 0 15,-1 26-15,1-26 0,-4 23 0,1-7 16,-1 2-16,-1-1 0,0 2 16,-1-1-16,1 0 0,-1-1 15,-1-3-15,1 5 0,0-2 16,3 0 0,1-2-16,0-2 0,-1-4 15,2-2-15,0-1 0,0-3 16,-1-1-16,2-2 0,0 0 0,2-5 15,0-1-15,0-1 0,1 0 16,1-4-16,1-2 0,0-3 16,1-1-16,-1-1 0,1 0 15,-1-4-15,1 1 0,-1 3 0,1 0 16,-1 1-16,1 2 0,0 4 16,2-1-16,-1 3 0,-1 0 15,1 2-15,-1 2 0,1 0 16,0 2-16,-2 0 0,1 6 15,-2-1-15,1 3 0,-1 1 16,0 3-16,1-2 16,-1-1-16,-1 4 0,0 6 15,-1 2-15,0 5 0,0 1 16,1-7-16,-2 1 0,0-1 0,-1 2 16,-2 2-16,-1 1 0,1-3 15,0-2-15,0-1 0,-1-4 16,1 2-16,0-5 0,1 0 15,0-2-15</inkml:trace>
  <inkml:trace contextRef="#ctx0" brushRef="#br0" timeOffset="134925.1625">16864 15880 0,'0'0'16,"0"0"-16,0 0 0,33 1 15,-33-1-15,33 0 0,-10 1 16,0 0-16,1-1 0,8 3 15,-1 0-15,-3-2 0,0 2 0,0-2 16,-1 4-16,-3-4 0,-2 0 16,2 1-16,-5 0 0,-5-2 15,-3-1-15,-1 1 0,-1-1 16,-3-1-16</inkml:trace>
  <inkml:trace contextRef="#ctx0" brushRef="#br0" timeOffset="135172.2921">17207 15749 0,'0'0'16,"0"0"-16,0 0 0,0 0 0,0 0 16,-6 25-16,6-25 0,-5 18 15,3-5-15,-1 1 0,-2 4 16,0-1-16,-1 0 0,-1 1 15,-2 3-15,-3 4 0,-1-2 0,2 0 16,2 0 0,0-2-16,2-1 0,3-2 15,0 1-15,3-4 0,1-2 16,0-2-16,0-2 0,0-1 16</inkml:trace>
  <inkml:trace contextRef="#ctx0" brushRef="#br0" timeOffset="135658.4284">17431 15794 0,'0'0'0,"0"0"0,0 0 0,22-4 16,-22 4-16,0 0 0,38 0 15,-21 0-15,1 0 0,1 2 0,-1 0 0,6 1 16,-2 1-16,1 0 0,2 3 15,-3 0-15,-1 0 0,-2 2 16,-3 3-16,-1-1 0,-3 2 16,-3-1-16,-3-1 15,0 0-15,-3-1 0,-3 0 0,-3 0 16,-4-1-16,-2 2 16,-4-2-16,-3 0 0,-1 1 15,2-1-15,-4 0 0,-3 2 16,0-2-16,1 0 0,-2 1 15,2 1-15,3 0 0,4-3 0,3 2 16,2 0-16,3-3 16,2-1-16,2 2 0,2 1 15,2 0-15,1 0 0,6-1 0,5 1 0,2-1 16,0 0-16,3 0 0,1 1 16,3-2-16,3 0 0,6 2 15,1-1-15,-2-1 0,-3-1 0,2-1 16,0-2-16,-5 1 15,-3-1-15,-2-2 0,-2-2 16,-4-1 0,-2-3-16,-1-2 0,-1-4 15,-1-3-15,0 3 0,-3 1 0,0 2 16,-2 2-16</inkml:trace>
  <inkml:trace contextRef="#ctx0" brushRef="#br0" timeOffset="135827.2908">18230 15979 0,'0'0'16,"0"0"-16,0 0 0,0 0 15,0 0-15,0 0 16,0 0-16,0 0 0,22 1 0,-22-1 0,0 0 16,0 0-16,0 0 0,0 0 15,0 0 1,0 0-16</inkml:trace>
  <inkml:trace contextRef="#ctx0" brushRef="#br0" timeOffset="142146.4676">21021 7557 0,'0'0'0,"0"0"16,0 0-16,0 0 0,9 26 0,-9-26 16,9 32-16,-4-12 0,0 0 15,1 7-15,0 5 0,2 10 0,0-1 16,1 16-16,-1 5 0,0-2 15,-2-2-15,-2 14 0,-3 1 16,0 7-16,-1-4 0,1 11 16,2 0-16,1-9 0,2-7 0,5 33 15,1-7-15,-3-20 0,-2-12 16,1 4 0,1 0-16,-2-12 0,1-9 0,-3 3 15,-2 3-15,0-9 0,1-6 0,-2-2 16,0 1-16,0-8 0,-1-3 15,0-3-15,-1-4 0,0-5 16,1-3-16,-1-6 0,0-3 16,0-3-16,0-3 0,0 3 15,0 0-15,0-2 0</inkml:trace>
  <inkml:trace contextRef="#ctx0" brushRef="#br0" timeOffset="143296.6063">21209 7222 0,'0'0'0,"0"0"15,0 0-15,24-3 0,-24 3 0,30-2 16,-8 0-16,2 1 0,4-3 16,14 1-16,5 1 0,2 0 15,1 0-15,17-3 0,4-1 16,12 2 0,-3 3-16,16-1 0,2 4 15,-7-5-15,-4-3 0,21 4 0,5 0 16,31 2-16,-20 2 0,-1-1 15,1 0-15,-14-2 0,-10-5 16,11 6-16,6 0 0,-10 0 16,-8 0-16,7-4 0,5-3 15,-8 7-15,-6 4 0,11-2 0,9-4 16,-9 2-16,-7-4 0,14 7 16,9 0-16,-11 0 0,-10 2 0,7-3 15,4-1-15,-8 3 0,-6 0 16,4 5-16,4 0 0,-11-2 15,-6-5-15,10 2 0,7 1 16,-17-2-16,-14 1 0,2 3 0,2 0 16,-6-3-1,-3 1-15,5 1 0,3 1 0,-9-2 16,-7-1-16,1 1 0,2-1 16,-8 4-16,-8-2 0,0 0 0,0-2 15,-5 0-15,-2 5 0,-5-7 16,-5 1-16,-6-3 15,-5 0-15,-1 4 0,0 1 16,-4 1-16,-4-1 0,-1-1 16,-1-1-16,-3-1 0,-1 2 0,-4 3 15,0 3-15,-2-2 0,0 2 16,1 1-16,1 2 0,-1-3 16,-1-1-16,0 5 0,-1 1 15,-1 0-15,0 2 0,-2 2 0,-1 1 16,0 4-16,-1-2 0,1 5 15,0 4-15,-1-1 0,1 0 0,-3 4 16,1 4-16,-1-2 0,1-2 16,-2 7-16,0 5 0,-1-3 15,1-2-15,-4 12 0,-1 3 16,0-3 0,0-3-16,-2 11 0,0 0 15,3-5-15,2-3 0,2 3 0,-1 2 16,-1-3-16,0-1 0,-4 27 15,1-4-15,2-13 0,2-11 16,1 3-16,-1 2 0,2-6 16,3-2-16,1-2 0,0 2 15,-1-6-15,0-4 0,2 1 0,2 3 16,0-7-16,0-3 0,-1 0 16,0 1-16,-1-8 0,0-7 0,1-1 15,0-2-15,-1-8 0,0 0 16,0 1-16,1 0 0,0-2 15,-1-1-15,-1-1 0,-2 3 16,1-3-16,-1 0 16,-6-5-16,-4-4 15,-3-2-15,-4 1 0,8 2 0,2-1 16,2 2-16</inkml:trace>
  <inkml:trace contextRef="#ctx0" brushRef="#br0" timeOffset="144114.2721">21394 9696 0,'0'0'15,"0"0"-15,0 0 0,0 0 0,30-5 0,-30 5 16,38-4-16,-15 2 0,1 2 16,6-4-16,4 2 0,10-1 15,0 0-15,18 0 0,5 2 16,-3 1-16,-2-1 0,17-1 15,5-2-15,4 2 0,-7 1 0,18-2 16,6 0 0,-10-2-16,-7 1 0,49-4 15,-5 3-15,-18 3 0,-15 3 0,13-3 16,10-2-16,-19 3 16,-10 2-16,13-1 0,9 2 15,-13-2-15,-6 0 0,14-2 16,12 1-16,-14 0 0,-9 1 0,17 1 15,9 2-15,-11-1 0,-8-1 0,10 2 16,7 2-16,-19-2 0,-13-1 0,12 0 16,6-2-16,-12 2 15,-9 3-15,6 1 0,4 1 16,-14-2-16,-10-1 0,6 1 16,6 4-16,-11-2 0,-6-3 0,1 1 15,4-2-15,-12 3 0,-8-2 0,0 0 16,2 1-16,-9-2 0,-8 0 0,-3-1 15,-4 0-15,-6-2 16,-3-2-16,0 1 0,2 0 16,-7 2-16,-3 2 0,-2-2 0,-1 1 15,-3-1-15,-2-1 0,-3 2 32,-2 0-32,-2-2 0,1 2 0,-1 1 15,0 2-15,0-2 0,-1 1 0,-4 0 16,-3-1-16,2-1 15,2 0-15,1-1 0</inkml:trace>
  <inkml:trace contextRef="#ctx0" brushRef="#br0" timeOffset="145773.1487">9368 14269 0,'0'0'0,"0"0"0,0 0 15,0 29-15,0-29 0,1 32 16,0-9-16,0 2 0,0 1 0,1 14 16,2 6-16,-1 1 0,1 3 15,-1 14 1,-1 0-16,0 11 0,-1-3 0,-1 17 16,-1 4-16,-1-4 15,0-7-15,-3 15 0,-1 2 16,-4 25-16,-1-19 0,0-5 15,2-3-15,0-19 0,0-10 0,4-9 16,0-5-16,5-2 0,4-1 16,0-15-16,0-13 0,0-5 0,-2-6 0,-1-4 15</inkml:trace>
  <inkml:trace contextRef="#ctx0" brushRef="#br0" timeOffset="147076.5518">9488 14283 0,'0'0'0,"0"0"16,0 0-16,0 0 0,0 0 0,30-4 16,-30 4-16,24-3 0,-24 3 0,34-4 15,-13 4-15,2-1 16,3-1-16,3 0 0,6-1 15,9 1-15,1-1 0,13 2 0,4-3 16,-4 1-16,-3-1 0,14 1 16,3-4-16,-3 3 0,0 1 15,14-1 1,3-3-16,-5 5 0,-5-1 0,16 1 16,2-2-16,29-2 0,-17 0 15,0 2-15,-1 3 16,-12-1-16,-8 0 0,10 2 0,5 2 15,-8-1-15,-9 1 0,9 0 16,6 0-16,-6-1 0,-4 0 16,7 0-16,4 1 0,-9 0 0,-6 4 0,11-1 15,8 0-15,-11-2 16,-6-1-16,7 3 0,4 3 0,-7-1 16,-5 1-16,18 2 15,10-2-15,-19 1 0,-12-1 0,4-1 16,4 2-16,0 0 0,-2 1 15,9-2 1,6 2-16,-8-3 0,-6 1 16,11 4-16,8 2 0,-8-3 0,-6-2 15,3-1-15,2-2 0,-7 1 16,-6 2-16,6 2 0,6 1 16,-9-3-16,-4 0 0,4-1 15,4 2-15,-7 1 0,-6 0 16,10 0-16,5 1 0,-10-3 0,-9-2 0,9 0 15,7 1-15,-5-2 0,-2 1 16,-1-2-16,-2 2 0,-5 3 16,-5-1-16,2-3 0,1-2 15,-10 2-15,-6 3 0,0 0 16,2 1-16,-3-2 0,0-4 16,2-3-16,3-2 0,-8 7 15,-5 1-15,2 0 0,1-3 16,-12 0-16,-8 0 0,7-1 15,6-2-15,-8 2 0,-4 1 0,2 0 16,-1 0-16,-4-1 0,-4-1 16,-2 3-16,-4 1 0,1 3 15,1 3-15,1-1 0,1-2 16,-12-4-16,-2 3 0,-1 2 16,1 8-16,1-4 0,1 0 15,0-2-15,3 5 0,-3 2 16,0 2-16,0 4 0,2 1 15,-3 1-15,-2-2 0,-1 4 16,-1 3-16,0 0 0,-1-4 0,-1 8 16,1 7-16,0-1 0,-2 1 15,3 5-15,1 5 0,-1 1 0,2-1 16,-2 5-16,-4 1 0,1-4 16,0 1-16,1 5 0,-1 2 15,1-1-15,-1-3 0,4 34 16,-1-3-16,-1-9 0,-1-6 15,-1-4-15,-2 1 16,-1-5-16,0-3 0,-1 0 16,1 1-16,-2-6 0,1-3 15,0 1-15,1 0 0,-1-6 16,-1-3-16,1-2 0,1 0 16,-1-5-16,1-5 0,-1-1 15,0-1-15,0-7 0,1-5 16,-1-2-16,0-2 0,0 0 0,2-2 0,-2-7 15,0 0 1,-1-2-16,0-1 0,0-3 0,0-1 16,0-2-16,0 4 0,-2-6 15,-3-3-15,0-3 0,-2-3 16,-4-1-16,-3-2 0,2 1 0,2 4 16,2 0-16</inkml:trace>
  <inkml:trace contextRef="#ctx0" brushRef="#br0" timeOffset="148242.3479">9609 16313 0,'0'0'16,"-9"-3"-16,-2-1 0,-2 0 0,-1 1 0,-7 0 15,-2 1-15,1 0 0,2-3 16,-5 1-16,0 1 0,1 0 16,1-1-16,1 1 0,1 0 15,3 1-15,3 0 0,0-1 0,3 1 16,5 1-16,0 0 16,1 1-16,1 0 15,0 0-15,3 0 0,2 0 16,0 0-16,2 1 0,3 0 15,3-1-15,2 0 0,2 0 16,2 0-16,3-1 0,1 0 16,8 0-16,1 1 0,4 0 15,2 1-15,2-1 0,2 1 0,11 0 16,2-1-16,-1 2 0,-1 0 0,15-1 16,2 1-16,0-2 0,1 0 15,10 3-15,0-1 0,-1 0 0,-1 0 16,14 1-16,2 2 15,-7-1-15,-5 0 0,40 2 16,-5 2-16,-7 0 0,-5 0 0,-1-1 16,0-2-16,-5 0 0,-4 0 0,10-2 31,8-3-31,-4 4 0,-2 3 0,3 0 16,4 2-16,-2-5 0,-1-1 15,2 3-15,2 1 0,-3 0 16,0-1-16,7-2 0,5-1 15,-4 3-15,-2 1 0,12 1 16,10-1-16,-16 2 0,-11 0 0,6 3 16,4 2-16,4-1 0,0 0 0,13 3 15,8 2-15,-19-3 16,-14-4-16,9-1 0,5-2 0,1 5 16,-1 2-16,9 0 15,4 1-15,-4 1 0,-2 1 0,-1-3 16,-1-1-16,-2-1 0,-2-2 0,-5 3 15,-3 0-15,-10 5 0,-6 2 0,12-2 16,6-2-16,-4-4 16,-5-2-16,0 3 0,-1 3 0,-6-5 15,-4-1-15,-3-1 0,-3 1 16,-8 2-16,-5 0 0,-1-3 16,-2-1-1,-9-3-15,-6-1 0,-5 2 16,-5 2-16,-4-3 0,-1-1 0,2-2 15,3-1-15,-11 2 16,-9-1-16,-7-1 0,-6 0 0,-2 1 16,1-1-16,0-1 0,1-2 15,-3 0-15,-1 1 0,-4 0 16,-3 2-16,-5-1 0,-4-1 0,0 0 16,0 0-16,0 0 0,0 0 0,0 0 15,-2 0-15,-1-2 16,-2 2-16,-8 0 0,-7 0 0,0-2 15,0-3-15,5 1 0,3 1 16,2 2-16</inkml:trace>
  <inkml:trace contextRef="#ctx0" brushRef="#br0" timeOffset="379260.1391">20672 8242 0,'0'0'0,"0"0"16,0 0-16,0 0 0,0 0 16,0 0-16,0 0 0,0 0 15,0 0-15,0 0 0,0 0 16,0 0-16,0 0 0,0 0 16,0 0-16,0 0 0,0 0 15,0 0-15,0 0 0,0 0 16,0 0-16,0 0 0,0 0 0,0 0 15,0 0-15,0 0 0,0 0 16,0 0-16,0 0 0,-25 13 16</inkml:trace>
  <inkml:trace contextRef="#ctx0" brushRef="#br0" timeOffset="379507.1107">20802 8249 0,'0'0'16,"0"0"-16,0 0 0,0 0 16,0 0-16,0 0 0,0 0 15,0 0-15,0 0 0,0 0 0,0 0 16,0 0-16,-11-20 0,11 20 15,-21-13-15,21 13 0,-18-13 0,18 13 16</inkml:trace>
  <inkml:trace contextRef="#ctx0" brushRef="#br0" timeOffset="379680.379">20707 8210 0,'0'0'0,"0"0"16,0 0-16,0 0 0,0 0 0,0 0 16,0 0-16,0 0 15,0 0-15,0 0 0,0 0 0,-27-3 16,27 3-16,0 0 0</inkml:trace>
  <inkml:trace contextRef="#ctx0" brushRef="#br0" timeOffset="379879.8383">20690 8284 0,'0'0'16,"0"0"-16,0 0 0,0 0 0,0 0 15,0 0-15,0 0 16,0 0-16,0 0 0,0 0 0,0 0 15,0 0-15,0 0 0,-20 13 16,20-13-16,0 0 0</inkml:trace>
  <inkml:trace contextRef="#ctx0" brushRef="#br0" timeOffset="395711.5931">20088 8226 0,'0'0'0,"0"0"0,0 0 0,0 0 16,0 0-16,0 0 0,17-11 15,-17 11-15,0 0 0,0 0 16,0 0-16,0 0 0,0 0 0,0 0 16,0 0-16,0 0 0,0 0 15,0 0-15,0 0 0,0 0 16</inkml:trace>
  <inkml:trace contextRef="#ctx0" brushRef="#br0" timeOffset="395916.1709">20331 8349 0,'0'0'0,"0"0"16,0 0-16,0 0 0,0 0 0,0 0 16,0 0-16,0 0 0,0 0 0,0 0 15,0 0-15,0 0 0</inkml:trace>
  <inkml:trace contextRef="#ctx0" brushRef="#br0" timeOffset="396090.6874">20403 8307 0,'0'0'16,"0"0"-16,0 0 0,0 0 0,0 0 16,0 0-16,0 0 15,0 0-15,0 0 0,0 0 0,0 0 16,0 0-16</inkml:trace>
  <inkml:trace contextRef="#ctx0" brushRef="#br0" timeOffset="396263.5932">20438 8348 0,'0'0'16,"0"0"-16,0 0 0,0 0 0,0 0 15,0 0-15,0 0 16,0 0-16,0 0 0,0 0 0,0 0 16,0 0-16</inkml:trace>
  <inkml:trace contextRef="#ctx0" brushRef="#br0" timeOffset="396436.3654">20389 8279 0,'0'0'0,"0"0"0,0 0 0,0 0 16,0 0-16,0 0 0,0 0 15,0 0-15,0 0 0,0 0 16,-23-7-16,23 7 0,0 0 0,0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9T23:49:20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26399 4412 0,'0'0'16,"0"0"-16,0 0 0,1-23 0,0 15 15,0-4-15,0 0 0,-1-1 0,1 0 16,-1-2-16,0-1 16,-1-3-16,0-1 0,0 0 0,-1 0 15,-3 2-15,0 1 0,-2 2 16,-1 0-16,0 2 0,-2-1 0,-2 3 16,-2 2-16,1 3 0,0 2 15,-1 2-15,-2 3 0,-2 2 16,0 3-16,-2 4 0,-1 4 15,1 1-15,1 2 0,-1 3 16,1 3-16,-7 10 0,1 0 0,1 4 16,-1 2-16,5-1 0,3-1 0,0 5 15,3-1-15,3-5 0,3-5 16,3-3-16,1-1 0,3-3 16,1-2-16,3-3 0,1-2 15,1-3-15,3-5 0,1-2 0,1-1 16,0-3-16,3-2 0,1-2 15,2-2 1,-1-3-16,2-1 0,0-2 16,2-4-16,0 0 0,1 0 15,0-4-15,-2-2 0,0 1 16,-1 0-16,-2-1 0,0-1 16,-1 0-16,-1 1 0,-1 0 0,0 1 15,-2 1-15,-1 0 0,-2 0 16,-3 2-16,-1 2 0,-1 2 0,1 2 15,-1 0-15,-1 4 0,0 1 0,-1 1 16,0 3-16,-1-3 0,-1 2 16,0 3-16,-1 4 15,1-1-15,0 4 0,0 1 0,0 2 16,-1 2-16,1 3 0,-1 4 16,0 1-1,-2 2-15,1 2 0,0-2 16,1 0-16,0-1 0,-1 0 0,0 3 15,1-1-15,-1-2 16,2-3-16,1-1 0,0-1 16,0-4-16,1-3 0,2-3 0,4-1 15,-2 0-15,-1-3 0,1 0 16</inkml:trace>
  <inkml:trace contextRef="#ctx0" brushRef="#br0" timeOffset="259.2129">26623 4536 0,'0'0'0,"0"0"15,0 0-15,0 0 0,0 0 0,0 0 16,0 0-16,-9 28 0,9-28 16,-6 22-16,6-22 0,-6 31 15,1-16-15,1 0 0,0 1 16,1 0-16,0-2 0,0 2 31,0-1-31,1-2 0,0-1 0,1-2 0,0-1 16,0-1-16,1-2 15,2-2-15,2-2 0,0 0 16,-1 1-16,0-2 0</inkml:trace>
  <inkml:trace contextRef="#ctx0" brushRef="#br0" timeOffset="463.3985">26920 4459 0,'0'0'0,"0"0"15,0 0-15,29-5 0,-14 3 16,5 0-16,5-1 0,0 3 16,2 0-16,10 3 15,0-1-15,-1 0 16,-2 1-16,3-1 0,-3 1 15,-4 2-15,-3-1 0,-6 0 0,-4-1 16,-2-1-16</inkml:trace>
  <inkml:trace contextRef="#ctx0" brushRef="#br0" timeOffset="701.8366">27295 4239 0,'0'0'0,"0"0"16,0 0-16,0 0 0,0 0 0,0 0 0,0 0 15,-17 26-15,17-26 0,-15 25 16,15-25-16,-14 36 0,7-15 0,0 4 16,-1 2-16,1-2 0,2 2 15,-3 5-15,0 0 16,3-1-16,1-2 0,1 0 0,1-6 15,0-4 1</inkml:trace>
  <inkml:trace contextRef="#ctx0" brushRef="#br0" timeOffset="1096.6729">27908 4094 0,'0'0'0,"0"0"0,0 0 16,-21 11-16,21-11 0,-23 19 15,7-3-15,-2 1 0,0-1 0,-6 10 16,0 3-16,1 0 0,1 1 16,-4 8-16,3 0 15,4-2-15,3-4 0,4 2 0,2 1 16,2 1-16,5-4 0,3-1 0,4 1 16,4-6-16,2-1 0,3 0 0,3-1 15,-2-2-15,0-5 0,6-3 16,4-3-16,-1-1 0,-2-4 15,-4 0-15,-4-1 0,-3-2 16</inkml:trace>
  <inkml:trace contextRef="#ctx0" brushRef="#br0" timeOffset="1651.4338">28154 4246 0,'0'0'0,"0"0"0,0 0 16,0 0-16,0 0 0,-2 28 0,2-28 16,-2 26-16,2-26 0,-6 36 15,2-15-15,0 1 0,-1 1 16,-2 6-16,0 0 0,-1-2 0,1-2 0,0 0 15,-2-4-15,2-2 0,3-3 16,-1-2-16,1-3 0,0-1 16,0-2-16,1-2 0,1-1 15,1-1-15,1-4 0,0 0 16,1-5-16,0-1 0,1 0 16,1-5-16,2-2 15,0 0-15,1 1 0,3-7 16,2-4-16,0 1 0,0 0 15,0 1-15,0 1 16,0 1-16,0-1 0,0 3 0,1-1 16,0 1-16,0 1 0,0 0 15,-1 1-15,-4 6 0,-1 2 0,0 2 16,1 3-16,-1 1 0,0 2 0,-1 3 16,1 4-1,-3 0-15,-1 1 0,0 4 0,-2 2 16,0 2-16,-2-1 0,-1 3 15,-2 1-15,1 0 0,2 2 16,0-2-16,0 0 0,-2-2 16,0-1-16,1-2 0,1 2 15,0-5-15,1 1 0,1-2 16,3-3-16,-1-1 0,1 0 16,-1-3-16,0 1 0,1-2 0</inkml:trace>
  <inkml:trace contextRef="#ctx0" brushRef="#br0" timeOffset="1820.8136">28578 4426 0,'0'0'0,"0"0"16,0 0-16,25 0 0,-14-1 0,5 2 16,3 2-16,1-1 15,1 1-15,6 2 0,-1-1 16,0-1-16,-2 0 15,-4-2-15,-4 1 0,-2-1 16</inkml:trace>
  <inkml:trace contextRef="#ctx0" brushRef="#br0" timeOffset="2153.1084">28966 4297 0,'0'0'0,"0"0"15,0 0-15,0 0 0,0 0 0,-2 28 16,2-28-16,-7 26 0,3-11 0,-1 3 16,1 3-16,-2 0 0,0 0 15,-1 0-15,0 0 0,0 5 16,-1-1-16,3-1 0,0-3 15,2 0-15,-1-3 0,2 0 0,0-2 16,1 0-16,0-3 0,1-1 16,0-2-1,1-2-15,1-3 0,1-3 16,1-7-16,-2 3 0,0-1 0,0 0 16</inkml:trace>
  <inkml:trace contextRef="#ctx0" brushRef="#br0" timeOffset="2469.8039">29217 4258 0,'0'0'0,"0"0"15,0 0-15,0 0 0,23 17 0,-23-17 16,16 19-1,-8-5-15,-1 0 0,1 4 16,-1 3-16,-2 0 0,1 0 0,-2 7 16,-2 1-16,-1-2 15,1 0-15,-5-3 0,-1 0 0,-2-1 16,1-1-16,-6 3 16,-2-1-16,-1-2 0,1-3 0,-1-3 15,-2 0-15,3-5 0,1-1 0,0-1 16,1-2-16,3-2 0,2-1 15,0-1-15,2-2 0,1 1 0,3-2 16,3 4-16,-3-4 0,2 2 16</inkml:trace>
  <inkml:trace contextRef="#ctx0" brushRef="#br0" timeOffset="3372.3592">29853 4506 0,'0'0'0,"0"0"15,0 0-15,5-19 0,-5 19 0,3-16 16,0 6-16,-2-1 15,-1-3-15,-3 1 0,0-3 16,0 2-16,-2 0 0,-1-3 0,-2 3 0,-1 2 16,-1 2-16,-1 1 0,-1 3 15,-1 3-15,0 0 0,-3 3 16,-1 3-16,0 0 0,2 3 0,0 4 16,1 2-16,-1 2 0,-2 1 15,0 4-15,2 2 0,1 1 16,0-1-16,2 4 15,3 0-15,2 0 16,0-2-16,4-3 0,2 0 16,2-3-16,1-4 0,0 1 15,2-1-15,0-3 0,3-2 0,-1-4 16,2-3-16,1-1 16,1 0-16,3-5 0,3-3 15,2-1-15,1-1 0,1-2 0,0-2 0,0-4 0,1-3 16,5-7-16,0-2 15,0-1-15,0 0 0,-3 0 0,-1-2 16,1-4-16,-3 1 0,0-1 16,0 2-16,-1 0 0,-2 2 15,0-2-15,-1 0 0,-1 2 16,-2 3-16,-2 2 16,-1 3-16,-2-1 0,-3 3 15,1 0-15,-2 2 0,-1 2 16,0 1-16,-2 2 0,-1 2 15,1 5-15,0 2 0,-1 2 16,-1 1-16,-1 4 0,-1 5 0,0 0 16,-1 0-16,-1 2 0,1 0 15,-3 6-15,0 1 0,-1 3 0,1 1 16,-2 2-16,0 4 0,-1-1 16,1 1-16,-2 9 0,1 0 15,0 1-15,0 1 0,-1-1 16,0 2-16,0 1 0,1-1 15,-3 8-15,-1-3 0,0-2 16,0-3-16,1 1 0,2 1 0,0-4 0,1-1 16,1-3-16,1-2 0,3-1 15,0-2-15,3-2 0,1-1 16,2-3-16,1 1 0,1-5 16,1-3-16,0-2 0,1 0 15,0-3-15,1-3 0,-1 2 16,0-1-16,0-2 15,2-3-15,-2 1 0,2 0 16,1-1-16,0-1 0,0 1 16,0 0-16,-2 1 0,0-1 15,-1 1-15</inkml:trace>
  <inkml:trace contextRef="#ctx0" brushRef="#br0" timeOffset="3510.0562">30275 4757 0,'0'0'0,"0"0"16,0 0-16,0 0 16</inkml:trace>
  <inkml:trace contextRef="#ctx0" brushRef="#br0" timeOffset="16497.7226">25402 7058 0,'0'0'0,"0"0"16,0 0-16,5-25 0,-1 14 16,-1-6-16,0-1 0,1 0 15,-1 0-15,-1-7 16,-1-4-16,-1 4 0,0 0 0,-1 0 15,-1 4 1,-4 0-16,0 3 0,-6-4 16,-4 3-16,0 3 0,-2 5 0,0 0 15,1 1-15,-1 5 0,-1 1 16,-3 5-16,-2 3 0,1 3 16,1 3-16,0 1 0,0 6 15,-3 2-15,-1 2 0,1 1 16,0 5-16,4 0 0,3 1 0,-2 8 15,2 3-15,2-3 0,0-1 0,4 0 16,3 2-16,3-5 0,1 0 16,4 0-16,3-1 0,3-8 15,0 0-15,2-5 0,-1-2 16,2 0 0,1-2-16,1-5 0,1-3 15,-1-3-15,1-3 0,4-2 16,4-3-16,0-1 0,0-4 0,1 0 15,5-5-15,-2-3 0,0 1 16,-1-2-16,0-2 0,-1 0 16,-1 1-16,4-5 0,0 1 15,-4 0-15,-3 2 0,-3 0 16,1 1-16,-6 0 0,-1 3 0,-2 0 16,-2 1-16,-2 4 0,1 1 0,-3 1 15,0 0-15,-2 4 0,1 0 16,-2 3-16,-1 1 0,0 3 15,1 3-15,-4 3 0,0-1 16,-2 5-16,0 1 0,1 3 16,1 1-16,-1-1 0,1 3 0,0 2 15,-1 2-15,1 1 0,2-1 0,-1 1 16,1-1-16,-2 4 0,2 0 16,0 0-16,1 0 0,0-7 15,2-1-15,0-2 0,1 3 16,1-4-16,1 0 0,0-5 15,1 0 1,2-2-16,0-3 0,5-2 16,2-4-16,-2-1 0,-2 1 0,0 0 15</inkml:trace>
  <inkml:trace contextRef="#ctx0" brushRef="#br0" timeOffset="17030.1876">25604 7147 0,'0'0'0,"0"0"0,0 0 0,0 0 15,0 0-15,-1 25 0,1-25 0,-5 21 16,5-21-16,-7 26 0,3-13 16,-1 2-1,-1-2-15,-2 0 0,-1 1 16,3-2-16,1 0 0,0-1 15,-2 0-15,2-2 0,-1 0 16,2-2-16,1-1 0,-1-1 16,1 0-16,1-3 0,0 1 0,-1-2 15,3-1-15,-1-4 0,2 0 16,3-1-16,1 0 0,1-1 0,0-3 16,1 0-16,1-1 0,-1-1 15,2-1-15,0-3 0,1 4 0,2-6 16,0-1-16,0 4 0,-1-1 15,1 5-15,2-1 16,-2 3-16,0 1 0,-1-3 0,-1 5 16,-1-1-16,-2 2 0,1 1 0,0 5 15,-1 0-15,-2 0 0,1 2 16,0 0-16,0 0 0,-2 6 16,-1-2-16,0 2 0,-2 0 15,0 0-15,-1 3 0,0 1 0,0 0 16,-1-1-16,0 1 0,0 0 31,-1-3-31,1-2 0,0 2 0,1-3 16,0-2-16,1-2 0,3-2 15,1-2-15,3-2 0,1-2 0,-2 2 16,0 0-16,0-1 0</inkml:trace>
  <inkml:trace contextRef="#ctx0" brushRef="#br0" timeOffset="17183.9699">26241 7036 0,'0'0'16,"0"0"-16,0 0 0,33-4 0,-16 2 15,2 1-15,5-4 16,0 3-16,2 1 0,9-1 0,0-2 16,-1 3-1,0 1-15,5 0 0,-3 0 16,-6 0-16,-6 0 0,-5 0 15</inkml:trace>
  <inkml:trace contextRef="#ctx0" brushRef="#br0" timeOffset="17933.0193">27430 6911 0,'0'0'0,"0"0"0,0 0 16,9-21-16,-5 14 0,0-4 16,2 1-16,-2-1 0,0-1 0,-2-1 15,0 2-15,-1-3 16,-1 3-16,-1-3 0,-1 3 0,-1 0 15,-3 1-15,-3-1 0,-2 4 16,2 0-16,1 4 0,-7 2 0,-1 1 16,-1 4-16,1 0 0,-3 3 15,-2 4-15,0 2 0,0 2 0,-2 2 16,-1 2-16,-1-1 0,2 3 16,-3 8-16,1 3 15,4-2-15,4-3 0,0 1 16,1-1-16,1 0 0,3-4 0,2 4 0,4-3 15,1-5-15,3-1 0,1-6 16,1 0-16,1-4 0,1 2 0,3-4 16,0-4-16,3-2 0,2-2 15,1-2-15,2-2 0,0-1 16,2 0-16,1-5 0,2-1 16,-2-1-16,-1 0 15,4-4-15,-1-1 16,0-1-16,-3 2 0,1 0 0,-2-3 15,-1 1-15,-1 0 0,0 3 16,-3-1-16,0 0 0,-2 4 16,-1-1-16,0 3 0,0 0 15,-1 1-15,-2 4 0,0 3 16,-2 0-16,1 4 0,-2 0 0,0 0 16,-3 4-16,0 0 0,0 3 0,-1 3 15,-2-2-15,1 4 0,-2 1 16,-1 4-16,1 1 0,-1-4 15,1 4-15,2 3 0,-2-3 16,-1-1-16,3-1 0,0 2 16,2 1-16,1-1 15,2-2-15,2 2 16,0-4-16,1 0 0,2-1 0,4 1 16,1-2-16,1-1 0,3-3 15,3 1-15,1-1 0,1-1 0,-2-1 16,-4-1-16,-2-1 0</inkml:trace>
  <inkml:trace contextRef="#ctx0" brushRef="#br0" timeOffset="18795.8785">27560 7147 0,'0'0'0,"0"0"0,0 0 16,0 0 0,0 0-16,0 0 0,0 0 0,0 0 0,0 0 0,0 0 15,2 27-15,-2-27 0,0 0 0,-3 31 16,3-31-16,-5 21 0,2-9 15,0 1-15,-1 1 16,0 0-16,0 1 0,-2-1 16,1 0-1,-1-1-15,2 0 0,-1-1 16,2 0-16,0-3 0,-1-2 0,1 0 16,1-1-16,0-2 0,1-1 0,1-3 15,-3 4-15,3-4 0,1-4 16,2 1-16,0-1 15,1-4-15,2-2 0,-1 1 0,1-2 0,0 2 0,1-3 16,1 3-16,1-3 0,1-1 16,1 3-16,0-3 0,0 1 15,-1 1-15,0 0 0,2 0 16,-1-3-16,-1 3 0,-2 3 16,0 0-16,-1 3 15,-2 1-15,0 1 0,-1 3 16,2 3-16,-1-1 0,1 0 0,-2 5 15,-1-1-15,0 2 0,-2 3 16,0 0-16,-1 1 0,0-1 16,-1-2-16,0 3 15,-1 1-15,1-2 0,0 1 0,0-1 16,0 0-16,0-1 16,0-1-16,1 0 0,0-2 0,0-2 15,0 1-15,0-3 0</inkml:trace>
  <inkml:trace contextRef="#ctx0" brushRef="#br0" timeOffset="18989.4639">28023 7226 0,'0'0'0,"0"0"0,0 0 0,24-4 15,-24 4-15,28-3 0,-14-1 16,2 3-16,-1-1 0,1 2 15,-1-1-15,0 1 0,1-1 0,1-1 16,-1 1-16,-3-2 0,-2-4 0,-3 4 0,-1-1 16,-2 1-16</inkml:trace>
  <inkml:trace contextRef="#ctx0" brushRef="#br0" timeOffset="19259.1117">28378 7086 0,'0'0'15,"0"0"-15,0 0 0,0 0 16,0 0-16,1 26 0,-1-26 0,-1 21 16,1-21-16,-3 25 0,0-11 15,-1 1-15,1 2 0,0 1 0,-1 0 16,1-2-16,0 0 0,-1-1 15,2-1-15,-2 3 0,-1-2 0,2 1 16,1-2-16,0-3 0,-1-2 16,3-4-16,2-1 0,-1 0 15,-1-4-15,2 2 0,-2-2 16,2 1 0</inkml:trace>
  <inkml:trace contextRef="#ctx0" brushRef="#br0" timeOffset="19475.4568">28696 6933 0,'0'0'0,"0"0"16,0 0-16,33-4 0,-19 1 0,3 2 15,3-1-15,0 1 0,3 1 16,4-3-16,2 3 0,-4 0 15,-2 0-15,-2 3 0,-1 1 16,-3 0-16,-3-1 0,-2-1 0</inkml:trace>
  <inkml:trace contextRef="#ctx0" brushRef="#br0" timeOffset="19637.9981">28701 7090 0,'0'0'0,"0"0"15,0 0-15,0 0 0,34 7 0,-34-7 16,38 2-16,-15 0 0,2 1 16,4 0-16,3 1 0,8 0 15,-2 0-15,-5-1 0,-5-1 16,-5 0-16</inkml:trace>
  <inkml:trace contextRef="#ctx0" brushRef="#br0" timeOffset="20409.1597">29443 7135 0,'0'0'16,"0"0"0,0 0-16,0 0 0,14-23 0,-14 23 15,10-18-15,-4 4 0,1 3 16,0-4-16,1-2 0,0 2 15,0-2-15,-1-5 0,-1 0 16,-2 1-16,1 0 0,-3 0 16,-1 2-16,-1 0 0,-1 0 15,-3 4-15,-3 0 0,-1 1 0,0 3 0,0 1 16,-1 6-16,-3 1 0,-3 0 16,-1 6-16,-2 1 0,1 3 15,0 0-15,-1 6 0,1-1 16,-1 4-16,1-1 0,-3 7 15,1-1-15,2 1 0,2 0 0,0 2 16,2-2-16,2-1 0,4 1 0,0-4 16,2-2-16,3 0 0,1-2 15,2-3-15,1 0 0,4-4 16,1-1-16,1-5 0,5 2 16,1-3-16,0-4 0,4-3 15,3-3-15,1-1 0,0 0 0,6-7 16,-1-4-1,0-2-15,0 2 0,0-4 16,-1-1-16,-1-1 0,-1-4 16,3-4-16,-2-3 0,0 6 15,-3 1-15,0 0 0,0-1 16,-2-1-16,-3 4 0,-2-2 16,-3 0-16,-2 1 0,-2 5 0,-3 1 15,-1 0-15,0 3 0,-2-1 0,-1 5 16,0 2-16,-1 2 0,0 0 15,-1 4-15,0 6 0,-1 3 16,-2 1-16,-1 2 0,-2 4 16,0 1-16,-2 4 0,0 0 15,0 3-15,-1 3 0,1 1 0,-3 7 16,0 4 0,1-1-16,1 1 0,0 3 15,1 0-15,1 1 0,0-1 16,-2 7-16,1 0 0,0 1 15,2-2-15,-1-1 0,1-2 16,2-2-16,1-3 0,1-3 16,1 1-16,2-3 0,1-3 0,2 1 15,2-1-15,0 0 0,2-4 0,3 0 16,3-2-16,5-3 0,3-2 16,-7-4-16,-3-1 0,-2-2 15</inkml:trace>
  <inkml:trace contextRef="#ctx0" brushRef="#br0" timeOffset="20894.2916">31093 6676 0,'0'0'0,"0"0"16,0 0-16,0 0 0,0 0 0,-23 7 16,23-7-16,-30 11 0,30-11 15,-34 18-15,13-4 16,-1 1-16,0 2 16,-6 8-16,2 2 0,2 0 15,2 2-15,-2 9 0,5-2 16,3 0-16,5-1 0,6 1 0,3 0 15,4-2-15,0-5 0,6 4 16,3-1-16,4-4 0,3-2 16,3-2-16,2-1 0,-1-4 15,0-3-15,2-5 0,3-2 0,-6-2 16,-5-2-16,-4-1 0</inkml:trace>
  <inkml:trace contextRef="#ctx0" brushRef="#br0" timeOffset="21479.7809">31261 6850 0,'0'0'0,"0"0"0,0 0 0,0 0 15,0 0-15,0 22 0,0-22 0,-2 25 16,2-25-16,-3 32 0,1-14 16,-1 0-16,-1 0 15,1 0-15,-1 2 0,-1-1 0,0-1 0,-1 4 0,2-1 16,-2-3-16,1 0 0,2-4 16,0-3-16,1-1 0,0-1 0,1-4 15,1-5-15,2 1 0,-2-1 16,4-2-16,1-3 15,0-3-15,0-2 0,1-1 0,2 0 16,0 1-16,1-1 0,2-7 16,1-1-16,1 2 0,0-1 15,2 0-15,-1 0 16,-1 1-16,-1 3 16,-1-4-16,-1 0 0,-1 4 15,0 1-15,-2 1 0,-2 1 16,1 0-16,-2 4 0,0 0 0,2 6 15,-2-1-15,1 2 0,-1 5 16,1 2-16,-2 2 0,-1 1 16,-1 5-16,0-1 0,-1 3 15,0 1-15,0 1 0,0-1 0,0 3 16,-1-3-16,1-1 0,0 1 16,0 0-16,0-1 0,2-2 0,2 2 15,-1-2-15,0-2 0,2-1 16,0-4-16,4-1 0,2-4 15,2-3-15,2-3 0,-3 1 16,-2 0-16,-1-1 16</inkml:trace>
  <inkml:trace contextRef="#ctx0" brushRef="#br0" timeOffset="21843.4768">31791 6786 0,'0'0'0,"0"0"0,0 0 16,30 1-16,-30-1 0,30 3 0,-12 1 15,3 0-15,1 2 0,6 1 16,0 1-16,-3 2 0,-3-2 16,-2-1-16,-1 4 0,-4-1 15,-1-3-15,-3 4 0,-3 0 0,-2 0 0,-3-1 31,-3 1-31,-3 3 0,-3-3 16,-2 0-16,-2-1 0,-2 4 16,-3-3-16,-2 0 0,-1 2 15,-3-1-15,1-1 0,1 0 16,-7 3-16,-3 2 0,4-4 16,1-2-16,3 0 0,3-2 0,2 0 0,4-2 15,2-1-15,1 0 0,4-3 16,-1-2-16,6 0 0,4 3 15,2-3-15,3-1 0,-1-1 16,-2 2-16,0 0 0</inkml:trace>
  <inkml:trace contextRef="#ctx0" brushRef="#br0" timeOffset="22080.6713">32176 7139 0,'0'0'0,"0"0"0,0 0 15,0 0-15,-24 8 0,24-8 16,-21 10 0,21-10-16,-22 15 0,10-8 0,-1 1 15,1-1-15,0 2 0,-1-1 16,0 0-16,1 2 0,2-2 16,0-1-16,1 0 0,1 0 15,2-2-15,-1-1 0,1 0 16,3-2-16,1-3 0,0 1 15,0 0-15,-1 0 0</inkml:trace>
  <inkml:trace contextRef="#ctx0" brushRef="#br0" timeOffset="22428.2055">32436 6843 0,'0'0'0,"0"0"15,0 0-15,0 0 0,22-4 0,-22 4 16,19 0-16,-9 0 0,-1 0 16,0 1-16,-2 3 0,0 0 15,-2 3-15,0 0 0,-3 3 16,-1-2-16,-1 2 0,-4 0 16,-4 2-16,-2-1 0,-1 2 0,-4 2 0,-1 1 15,2-1-15,1-3 0,1 2 16,1 0-16,2 1 0,1-1 15,4-3-15,1 1 16,2-1-16,2-2 0,7 2 0,5 1 16,3-3-16,2 1 0,2-2 15,1-5-15,-1 3 0,1-1 0,-1-2 0,0-2 16,0-1-16,-2-1 0,2-7 16,-1-1-16,-7 2 0,-1 1 15,-2 1-15</inkml:trace>
  <inkml:trace contextRef="#ctx0" brushRef="#br0" timeOffset="22729.1309">32813 6733 0,'0'0'0,"0"0"15,0 0-15,11 20 0,-11-20 0,8 23 0,-5-6 16,1 2-16,-1 2 0,-1 7 16,-2 1-16,0 0 0,-1-2 15,-3 2-15,-4 0 0,-1-1 16,-1-2-16,-4 6 0,-1 2 16,0-4-16,2-3 0,-1-1 15,-1-1-15,2-4 16,1-2-16,-1-1 0,-1-1 15,1-3-15,1-2 0,-1-5 16,-1-3-16,1-1 0,3-1 0,3 0 16</inkml:trace>
  <inkml:trace contextRef="#ctx0" brushRef="#br0" timeOffset="22867.3143">32746 7294 0,'0'0'15,"0"0"-15,0 0 0,0 0 0,0 0 16,0 0-16,-31-11 16,31 11-16,-25-11 0,25 11 0</inkml:trace>
  <inkml:trace contextRef="#ctx0" brushRef="#br0" timeOffset="25306.6708">24193 5274 0,'0'0'0,"0"0"0,0 0 16,0 0-16,0 0 0,0 0 0,0 0 15,-21-15-15,21 15 0,0 0 16,0 0-16,0 0 0,0 0 0,-17-13 16,17 13-16,0 0 0,0 0 15,0 0-15,0 0 0,0 0 16,0 0-16,0 0 16,0 0-16,27 3 0,-27-3 0,22 2 0,-22-2 0,29 3 15,-29-3-15,37 1 16,-12-1-16,-2 1 0,0-1 0,11 2 15,5 1-15,-3-2 0,-1 1 16,13 0-16,1-1 0,0 1 16,-2 0-16,4-2 0,3-2 15,9 2-15,-3 2 16,4-2-16,2 3 16,6-1-16,-4-1 0,3-1 15,4 0-15,4-1 0,-5-1 0,4-1 16,5 1-16,25-2 0,-17 3 15,1 2-15,0 1 0,-7 0 16,-5-4-16,2 4 0,3 0 16,-5-2-16,-4-4 0,6 6 0,4 5 15,-4-4-15,-3-2 0,9 1 0,4-4 16,-7 4-16,-5-1 0,8 0 16,7 1-16,-10-1 0,-7-1 15,10 2-15,8-1 0,-9 1 16,-5-2-16,6 2 0,5-1 15,-11 0-15,-6-1 16,8-1-16,3 0 16,-5-1-16,-5 0 0,4 1 0,0 1 15,-7 0-15,-6 0 0,7 0 16,6 0-16,-8 1 0,-6 3 16,2-3-16,1 1 0,-4 0 15,-2-1-15,-2-1 0,-3 0 16,-10 0-16,-7-1 0,1-1 0,2 2 0,-9-1 15,-7-1-15,-4-2 0,-1 1 16,-6 1-16,-2 1 0,-3-4 16,-1-3-16,-2 1 0,0 0 15,-3-1-15,-3 1 0,-5 3 16,-1 3-16,-2 0 0,0 2 16,-5-1-16,-4 0 15,-6-1-15,-6 0 0,5-1 16,5 2-16,2-1 0</inkml:trace>
  <inkml:trace contextRef="#ctx0" brushRef="#br0" timeOffset="32802.187">20851 2457 0,'0'0'16,"0"0"-16,0 0 0,11-18 0,-11 18 15,0 0-15,12-26 16,-8 16-16,2-2 0,-1-1 0,2-5 16,0 3-16,-2 1 0,1-10 15,-3 2-15,-1 0 0,0 1 0,-1 0 16,1 2-16,-2-2 0,0 4 0,-3 2 16,-1-3-16,0 1 0,-1 2 15,-2 1-15,0 3 16,-1 0-16,-1 2 0,-3 4 0,-3 2 15,0 3-15,2 3 0,-1 2 16,-2 1 0,0 4-16,-2-2 15,-4 7-15,-3 5 0,3-1 0,3 1 0,-3 6 16,0 2-16,0 2 0,0 1 16,-1 5-16,2-1 0,3-2 15,2-1-15,5 0 0,4-4 16,1 1-16,3-4 0,2 2 15,1-4-15,4-1 0,3 1 0,2-4 16,2-2-16,0-6 0,0-6 0,0 2 16,1 0-16,0-7 0,0-2 15,6-4-15,3-4 0,1 1 16,0-4-16,0-1 0,0-2 16,0-3-16,0 1 0,0-1 15,1-2-15,-3 0 0,-2-2 0,-1-4 0,-1-1 16,-1 6-16,0 0 0,-3-2 15,-1 3-15,-2 2 0,-3 1 16,-1 4-16,-2-3 0,-1 5 16,-1 1-16,0-2 0,0 5 15,-1 1-15,0 1 0,-1 2 16,1 4 0,-2 0-16,1 6 0,-2-2 0,-3 3 15,1 1-15,0 5 0,1-1 16,0 5-16,-1-2 0,1 2 15,-1 1-15,1 4 0,-1-1 16,0 3-16,-1-1 0,1 1 16,-1-2-16,1 3 15,-1-1-15,0 2 0,-1 3 0,2-5 16,0-6-16,1 0 0,2-3 0,0-3 16,4-6-16,0 0 0,-1-5 15,0 2-15,0 0 0</inkml:trace>
  <inkml:trace contextRef="#ctx0" brushRef="#br0" timeOffset="33341.6379">21093 2459 0,'0'0'0,"0"0"16,0 0-16,0 0 0,0 0 0,-6 22 15,6-22-15,-5 22 0,5-22 0,-5 21 16,0-7-16,1 0 0,0 1 0,-2 3 16,-1-1-16,1-2 15,-2-1-15,1 1 0,1-1 16,-1 0-16,0 0 16,0-3-16,0 0 0,2-1 0,0-2 15,2-2-15,0-1 16,-1-2-16,1 0 0,1-3 15,2 0-15,-1-3 0,2-1 0,2-1 16,2-2-16,0-2 0,2 0 16,1-3-16,1-3 0,1 1 15,1-2-15,5-4 0,0 2 16,1-1-16,-1-1 0,1 1 16,-2-1-16,0 2 0,-2 3 0,-1 1 15,-1 1-15,-1 4 0,-2-1 0,-2 2 16,0-2-16,-2 4 0,1 4 15,-1 0-15,-1 4 0,1-1 16,-1 3-16,-1-1 0,-1 5 16,1-1-16,-1 4 0,0 0 15,0 2-15,-1 2 0,-1-2 0,-1 5 16,-1 0-16,1 1 0,0-1 0,0-1 16,-1-2-16,1 2 0,-1-2 15,0-1-15,-1-3 0,1 0 16,1-2-16,0-2 0,-1-2 15,2-1-15,0-1 0,0 1 16</inkml:trace>
  <inkml:trace contextRef="#ctx0" brushRef="#br0" timeOffset="33504.4897">21540 2431 0,'0'0'0,"0"0"15,0 0-15,24-10 0,-9 9 0,1-2 0,3 0 16,1 2-16,0-2 0,7 2 16,1-2-16,-3 3 0,-2 0 15,-4 1-15,-3-1 0,-2 2 16</inkml:trace>
  <inkml:trace contextRef="#ctx0" brushRef="#br0" timeOffset="33689.0534">21507 2664 0,'0'0'0,"0"0"0,0 0 16,0 0-16,0 0 0,33 3 16,-33-3-16,37-3 0,-14 2 0,2-2 15,4 3-15,-1 0 0,2-1 0,3 1 16,-5-1-16,-5 1 0</inkml:trace>
  <inkml:trace contextRef="#ctx0" brushRef="#br0" timeOffset="34475.8647">22556 2407 0,'0'0'15,"0"0"-15,0 0 0,0 0 16,0 0-16,-6-25 0,6 25 16,0 0-16,-9-26 0,5 19 0,-2 0 15,0 0-15,-2 0 0,-3 3 16,-2 1-16,0 2 0,-2 1 15,0 1-15,-2 5 0,2-2 0,-1 0 0,-6 7 16,-2 3-16,1 0 16,1 0-16,1 4 0,2 1 15,1 1-15,2-2 0,-1 8 16,3 5-16,2-5 0,3-2 0,2-2 16,3 0-16,2-1 15,2-4-15,3-2 16,3 1-16,0-3 0,2-4 15,3-1-15,3-4 0,4-1 16,2-6-16,2 0 0,2-3 16,2-1-16,-1-2 0,1-3 0,2-4 15,0-2-15,-2-4 0,3 1 16,0-2-16,3-8 0,-3 3 16,-4-5-16,-1 2 0,-2 1 0,-1-1 15,-2-2-15,1-2 0,-2 6 0,-3 1 16,-1-4-16,-2 3 15,-1-1-15,-2 2 0,-3 0 16,0 4-16,-3 1 0,-2-1 0,0 2 16,-1-3-16,0 5 15,-1 5 1,-1 1-16,-1 3 0,-1 0 16,1 4-16,0 0 0,-1 6 0,-1 1 15,-2 1-15,-2 2 0,0 1 16,1 3-16,-1 4 0,-1 3 15,0 3-15,-1-2 0,0 3 0,-3 7 16,-1 1-16,0 1 0,-2-1 16,2 5-16,0 2 0,1-1 0,3 4 15,0-4-15,0-3 0,0 7 16,1-2-16,3-2 0,0 1 16,1-4-16,3-1 0,0 0 15,1-2-15,2-1 0,1 0 0,1-1 16,1-6-16,2-5 15,1-4-15,3-2 0,3 0 0,1-7 0,2-3 16,-3 2-16,-3 0 0,-2-1 16</inkml:trace>
  <inkml:trace contextRef="#ctx0" brushRef="#br0" timeOffset="35061.8616">22985 2342 0,'0'0'0,"0"0"16,0 0-16,0 0 0,0 0 0,-13 29 16,13-29-16,-11 24 0,6-13 0,-3 3 15,-1 3-15,2-1 16,-1-2-16,-1 4 0,0 0 15,2 0-15,0-1 0,-1 2 0,1 1 16,0-5-16,1-1 0,2-3 16,1 0-16,-1-4 0,2-1 15,0-2 1,0-3-16,2-1 0,0 0 0,-1-4 16,2-3-16,1 0 0,1-1 15,2-4-15,0 0 0,3-2 16,1 2-16,4-7 0,2-1 15,0 2-15,-1 0 0,0 0 16,1 1-16,-1-1 0,0 0 0,2 3 16,-1-2-16,1 3 0,-1 0 0,-1 3 15,0 0-15,-3 1 0,0 2 16,-1 1-16,-1 2 0,-1 0 16,0 5-16,0 3 0,-1 0 15,0 4-15,-1-3 0,-2 6 16,0-1-16,-1 1 0,-2 4 0,-1-3 31,-2 3-31,-1 0 0,1 1 0,0 1 16,0-1-16,-2-1 0,0 1 15,0 0-15,-1 2 0,1-2 16,-1 1-16,1-3 0,1 1 16,-1-1-16,1-3 0,1-2 15,0-2-15,1-1 0,-1 1 0,1-2 16</inkml:trace>
  <inkml:trace contextRef="#ctx0" brushRef="#br0" timeOffset="35278.1996">23518 2349 0,'0'0'0,"0"0"0,22-6 15,-6 5-15,0-2 0,5 2 0,4-2 16,7 2-16,0-2 0,1 3 15,2 3-15,-2-2 0,-1 2 16,2 0-16,-3-2 0,-3 3 16,-4-1-16,-2 0 0,-2 1 15,-5-3-15,-2 2 16,-2-3-16,-2 0 0,-2 0 16</inkml:trace>
  <inkml:trace contextRef="#ctx0" brushRef="#br0" timeOffset="35578.972">23947 2121 0,'0'0'15,"0"0"-15,0 0 0,0 0 0,0 0 16,-15 17-16,15-17 15,-13 15-15,13-15 0,-16 21 16,8-6-16,1 2 16,0 1-16,-1 0 15,1 3-15,0 0 0,0-2 0,0 2 16,0 4-16,2-3 0,0 2 16,1-5-16,0 4 0,2-4 15,0 0-15,1 1 0,0-1 0,1-1 16,1-1-16,0-4 0,0-2 0,0-3 15</inkml:trace>
  <inkml:trace contextRef="#ctx0" brushRef="#br0" timeOffset="37245.7832">24816 1906 0,'0'0'0,"0"0"0,0 0 0,0 0 0,0 0 0,0 0 15,-20 15-15,20-15 16,-16 17-16,16-17 0,-28 32 16,13-14-16,-1 3 0,2 1 15,0 4-15,-5 9 0,0-4 0,0 2 16,1 3-16,-3 4 0,3 2 16,3-3-1,0 1-15,5-1 0,3-1 16,2 3-16,4 1 0,2-3 15,3-3-15,4 0 0,6-2 16,-1-4-16,1-4 0,4-2 16,2-6-16,-5-1 0,-3-5 0,-3-3 15</inkml:trace>
  <inkml:trace contextRef="#ctx0" brushRef="#br0" timeOffset="37947.8464">25370 2088 0,'0'0'0,"0"0"16,0 0-16,0 0 0,0 0 0,-19-11 0,19 11 16,0 0-16,-24-3 0,24 3 15,-21 4-15,9 2 0,0-1 0,-3 5 16,-1 2-16,-1 1 16,2 1-16,-1 1 0,0 6 15,-3 3-15,1-2 0,1 1 16,-1 4-16,3-5 0,3 2 0,-2 3 0,2 1 15,2-4-15,3-2 0,2-2 16,4-1-16,1-1 0,2-4 16,4-3-16,1 0 0,0-5 15,0-2-15,1-3 0,4-1 0,0 0 16,2-4 0,5-3-1,3-4-15,-1 0 0,-3 1 0,5-5 16,-4-6-16,0 6 0,-1-2 0,1 2 15,-1-2-15,-1-1 0,-2 0 16,-2 0-16,1 0 0,-3 1 16,-2 3-16,-3 2 0,0-2 15,-2 3-15,1 1 0,-2 2 16,-1 1-16,-1 3 0,0 1 0,-1 3 16,0 0-16,1 1 0,-2 5 0,-1 1 15,-1 1-15,-1 0 0,0 2 16,-2 7-16,0-2 0,0 3 15,1-1-15,-1 1 0,0-3 16,0 2-16,1 1 0,-1 0 16,2 0-1,-1-3-15,2 2 0,1-2 16,0 2-16,1-3 0,1 1 0,0-4 16,0 2-16,0-3 0,1-2 15,1 0-15,2-4 0,2 2 16,1-3-16,-1-2 0,-2 2 15,1-2-15</inkml:trace>
  <inkml:trace contextRef="#ctx0" brushRef="#br0" timeOffset="38170.4157">25582 2439 0,'0'0'0,"0"0"0,0 0 0,0 0 0,0 0 15,-8 25-15,8-25 0,0 0 16,-10 24-16,7-16 0,-1 2 0,1 0 16,1 0-16,0-1 15,0 2-15,1-2 0,0-1 0,1 0 16,0-1-16,2-1 0,3-2 16,1-1-1,3-2-15,-1 2 0,-1-2 0,-2-1 16</inkml:trace>
  <inkml:trace contextRef="#ctx0" brushRef="#br0" timeOffset="38335.3307">25994 2378 0,'0'0'0,"0"0"16,0 0-16,29-5 0,-16 3 0,2 2 15,4 0-15,1-1 0,1 1 0,5-2 16,1 2-16,-5 0 15,-3 0-15,-4 0 0</inkml:trace>
  <inkml:trace contextRef="#ctx0" brushRef="#br0" timeOffset="39157.6978">26842 2324 0,'0'0'0,"0"0"0,0 0 16,0 0-16,0 0 0,-1-22 16,1 22-16,0 0 0,0 0 0,-11-18 15,11 18-15,-17-6 0,9 6 16,-2 0-1,-1 0-15,-2 3 0,0 1 16,-2 0-16,-4 3 0,1 3 16,2 1-16,-5 4 0,1 2 15,1-2-15,2 1 0,0-1 16,2 0-16,1 3 0,3 0 0,1-1 16,2 1-16,1-3 0,2 2 15,1-2-15,2-1 0,2 0 0,1-3 16,4-4-16,1 1 0,3-2 15,1-2-15,3-4 0,4-3 16,-1-1-16,1-1 0,0-4 0,3-2 16,0-3-16,0-1 0,6-6 15,2-4-15,-3 3 0,0-2 16,0-2-16,0-5 0,1 2 0,-1 0 0,4-6 16,-2-1-16,-4 1 15,-2 3-15,-1-1 0,-1 3 16,-2-1-16,-2 0 0,-2 2 15,-1 0-15,-2 1 0,-1 2 0,-1 1 16,0 1-16,-4 3 0,-2 3 16,0 2-1,-1 3-15,-1 1 0,-1 2 16,1 3-16,0 0 0,0 4 16,0 3-16,-4-1 0,-2 2 15,2 2-15,-2 4 0,0 0 0,-2 4 16,0 2-16,1 2 0,0 1 15,0 7-15,1-1 0,-1-1 16,-2 7-16,1 1 0,-2 0 0,0-1 0,-1 1 16,0 0-16,0 3 15,1 0-15,0 3 0,0 1 16,0 4-16,1-6 0,0-1 0,2 0 16,0-5-16,1 1 0,2-5 15,0-1-15,1 0 0,1-4 16,1-1-1,1-3-15,0-1 0,2-3 0,1-2 16,0-4-16,0 2 16,0-2-16,3-3 0,2-2 0,-1-2 15,2 0-15,0-3 0,-1-1 16,1-1-16,-2-1 0,1-1 16,0-5-16,-2 3 0,0 3 0,-2 1 15</inkml:trace>
  <inkml:trace contextRef="#ctx0" brushRef="#br0" timeOffset="39505.5692">27529 2153 0,'0'0'0,"0"0"15,0 0-15,8 21 0,-8-21 0,7 21 16,-2-7-16,-1 2 0,1 1 0,-2 4 31,-1 1-31,-1 6 0,-1-3 0,-1 1 16,-1 1-16,-1-1 16,-2-1-1,-2 3-15,-3 4 0,-1-3 0,-3 0 16,1 0-16,3-5 0,-2-2 15,-1-4-15,1-2 0,1-4 0,2 2 16,1-4-16,3-1 0,0-2 0,1-1 16,1 0-16,0-4 0,2 2 15,0-1-15,0-1 0,1-2 16</inkml:trace>
  <inkml:trace contextRef="#ctx0" brushRef="#br0" timeOffset="39652.6498">27748 2676 0,'0'0'0,"0"0"15,0 0-15,0 0 0,0 0 0,0 0 16,-26 7-16,26-7 16,0 0-16,-26 4 0</inkml:trace>
  <inkml:trace contextRef="#ctx0" brushRef="#br0" timeOffset="41098.1308">22283 3108 0,'0'0'15,"0"0"-15,0 0 0,0 0 0,-23 9 16,23-9-16,0 0 0,-23 13 16,23-13-16,-20 10 0,7-4 15,0 1-15,-2-1 0,0 2 0,-2 1 16,2 0-16,-1 0 0,1 1 15,1-1-15,-4 1 0,1 0 0,3-1 16,1-2-16,2 0 0,3 1 16,3-2-16,-1-2 0,3 1 15,2-3-15,2 0 0,1 0 16,2 1-16,2-2 16,1 0-16,1-1 15,3 0-15,2 0 0,1 0 0,1-1 16,2 2-16,-1 0 0,5 0 15,0-1-15,1 1 16,1 2-16,0-2 0,0 1 0,-2 0 16,-1 1-16,-2 1 15,1-3-15,-1 2 0,-1-1 0,0 1 0,-1-1 0,-1-1 16,-3 0-16,-1 0 0,-1 1 16,-2-2-16,-2 1 0,-1-1 15,-1 0-15,-1-1 0,1 0 16,-2-1-16,0 0 0,-1-2 15,0 2-15,-1-1 0,-1-1 16,-1 0-16,-1-3 16,-1 1-16,0-2 0,-2 1 0,1 0 0,-2-2 15,1 2-15,-2-1 0,0 0 16,0-1-16,1 0 16,-1 2-16,0-2 0,1 1 15,-2-1-15,0 2 0,0 1 16,0 0-16,0-1 0,1 0 15,0 2-15,1 0 0,2 1 0,-1 0 16</inkml:trace>
  <inkml:trace contextRef="#ctx0" brushRef="#br0" timeOffset="50661.3371">28076 2374 0,'0'0'16,"0"0"-16,0 0 0,0 0 0,0 0 15,28 4 1,-28-4-16,27 0 0,-27 0 15,37-1-15,-14-2 0,0 3 16,0-1-16,3 1 0,4 0 16,6 1-16,-3 3 0,-1-2 15,-2-1-15,-2 0 0,-5 2 0,1 0 16,-4-3-16,-5 0 0,-4 0 16,-1 0-16</inkml:trace>
  <inkml:trace contextRef="#ctx0" brushRef="#br0" timeOffset="50877.6074">27972 2639 0,'0'0'0,"0"0"0,0 0 16,25-1-16,-25 1 0,30-5 0,-10 3 15,1 1-15,1-1 0,3 2 16,2-1-16,8-2 0,1 3 16,-1 0-16,1 0 0,-1 0 0,-2 0 0,1 3 15,-7-2-15,-5-1 0</inkml:trace>
  <inkml:trace contextRef="#ctx0" brushRef="#br0" timeOffset="51864.1144">29107 1707 0,'0'0'0,"0"0"0,0 0 0,0 0 16,0 0-16,0 0 0,0 0 16,0 0-16,-1 28 0,1-28 0,-7 28 15,7-28-15,-7 36 0,1-13 16,-2 4-16,1 2 0,-2 3 0,-3 10 15,0 1-15,-2-2 0,0 1 16,-5 14-16,-1-1 0,-2 8 16,1-9-16,3 0 0,1-1 15,3-3 1,1-3-16,-1 3 0,2-2 16,1-5-16,1-5 0,0-3 0,1-1 15,1-7-15,0-2 0,0-7 16,2-4-16,1-3 15,2-4-15,1-2 0,-1-3 16,-1-5-16,-3-3 0,2-1 16,-1-2-16,2-2 0,0-3 0,0-1 0,3-4 0,0-1 15,0-1-15,3-4 0,1 0 16,2-3-16,-1 2 0,4-4 16,2 0-16,0 1 0,0 0 15,3-6-15,1-1 0,2 4 16,0 4-16,4-1 0,2 0 15,-1 4-15,0 3 16,-1 1-16,-1 1 16,0 4-16,-1-1 0,3 6 15,2 1-15,-1 2 0,-1 4 0,1 1 16,0 6-16,-2 0 0,0 2 16,1 2-16,0 4 0,-4-4 15,-3 3-15,-2 1 0,-2 4 0,-2-1 16,-3 0-16,-3 0 0,-3 3 15,-3-1-15,-4-3 0,-5-1 0,-5 5 16,1-3-16,-2-3 0,-3 0 16,-3 0-16,0-1 0,1-2 15,1-1-15,1 0 0,2 0 16,2-3-16,1-1 0,-1-2 16,4 1-16,3-2 0,2 1 0,1-1 15,2 0-15,0 3 0,4-6 0,2 3 16,-2 0-16,-1 3 0,4 0 15,4-2-15,-2 3 0,2 0 0,0 2 16,3-2-16,0 3 16,0 0-16,5 7 0,0-3 15,0 0-15,0 0 16,3 3-16,1 0 16,0 1-16,-2-1 0,1 2 0,-1-2 15,-1-1-15,0 0 0,0-2 0,1-1 16,0-1-16,-3 1 0,0-1 15,0-3-15,-1 0 0,-1-5 16,-1 2-16,-2-1 0,-2-1 16</inkml:trace>
  <inkml:trace contextRef="#ctx0" brushRef="#br0" timeOffset="52450.5116">29625 2324 0,'0'0'0,"0"0"16,0 0-16,0 0 0,-2 22 0,2-22 16,-3 27-16,3-27 15,-6 27-15,1-8 0,-2 0 16,1 2-16,-1-2 0,-3 8 0,0 0 15,1-2-15,2 2 0,-1-3 0,1-1 16,0-5-16,-1 0 0,1 0 16,2-4-16,0-3 0,2-1 0,0-3 15,0-1-15,2-2 16,1-1-16,0-3 0,3-6 16,-2 0-16,0 2 0,2-6 0,0-1 15,1 0-15,0 2 0,3-7 0,2-2 16,-1 2-16,2 0 0,1-5 15,1 2-15,-1-2 0,-1 3 0,1 0 16,3 1-16,-2-1 16,0-1-16,2-1 0,1 4 15,-4 3-15,1-1 16,0 2-16,-1-1 0,-2 5 16,-2 1-16,1 4 0,0-1 15,-2 4-15,1 0 0,1 4 16,0-1-16,-2 4 0,0-3 0,-2 6 15,0 2-15,0 2 0,-2 0 16,-1 1-16,-1 3 16,0 0-16,-1-1 0,0 1 0,-1 0 0,-1 3 15,1-3-15,-1 0 0,0 3 16,0-6-16,1 1 0,1-1 16,0 0-16,0-4 0,0 3 15,1-3-15,1-4 0,1 3 16,0-4-16,1-1 0,-1-1 15,-1 0-15</inkml:trace>
  <inkml:trace contextRef="#ctx0" brushRef="#br0" timeOffset="52666.8456">30234 2471 0,'0'0'0,"0"0"0,0 0 0,25-5 15,-11 2-15,3 0 0,4 0 16,1 1-16,1 0 0,7 1 16,0 1-16,-1-3 0,-2 3 0,4 0 15,-3 0-15,-4 0 0,-3 0 16,-5 0-16,-2 0 0,-5-1 16,-3-1-16,0 2 15,-2-1-15,0-2 16</inkml:trace>
  <inkml:trace contextRef="#ctx0" brushRef="#br0" timeOffset="52914.5335">30452 2363 0,'0'0'0,"0"0"16,0 0-16,0 0 0,0 0 0,0 0 15,-6 22-15,6-22 16,0 0-16,-10 28 0,10-28 15,-9 25-15,5-10 0,-1-1 0,0 4 16,-1-4-16,1 1 0,0 2 16,1-2-16,1 2 0,0 0 0,1-2 15,0-1-15,0-2 0,0 2 16,-1-1-16,2-2 0,0-3 0,0-4 16,0 3-16,0-4 0,0 3 15</inkml:trace>
  <inkml:trace contextRef="#ctx0" brushRef="#br0" timeOffset="53685.389">31196 1850 0,'0'0'0,"0"0"16,0 0-16,0 0 0,0 0 0,0 0 15,6 22-15,-6-22 0,0 0 16,4 30-16,-4-30 0,-4 33 16,1-16-16,-3 5 15,0 3-15,-2 0 0,0 0 16,-3 11-16,-1 0 15,1 0-15,0-1 0,-3 9 0,-2 2 16,2-1-16,0-5 0,-3 7 16,1-1-16,2-3 0,2-4 15,0 0-15,0 1 0,2-8 16,2-4-16,2-1 0,0-2 0,2-5 0,1-2 16,0-4-16,1-3 15,1-1-15,0-2 0,0-5 0,1-3 16,0-5-16,1-1 0,1-1 15,3-4-15,-2 1 0,1-1 16,1-1-16,0-4 0,1-2 16,0 2-16,3-6 15,1-1-15,-1 1 0,0 1 16,0-1-16,0-2 16,1 2-16,1 4 0,2 0 0,0 0 15,0 1-15,0 3 0,0 3 16,1-3-16,-2 6 0,-1 1 0,0 3 15,1-2-15,-2 5 16,1 0-16,-1 2 0,0 0 0,0 5 0,0-1 16,0 5-16,1 3 0,-3-2 15,-1 0-15,0 1 0,-2 5 16,-2 0-16,-1-1 0,-2 3 16,-2 1-16,1 1 0,-1-1 15,-1-1-15,-2 2 0,1-2 16,0-1-16,-5 6 0,-2-3 0,1-2 0,0-1 15,0 0-15,0-5 16,-1 0-16,-1-2 0,-1-2 0,-2 1 16,4-6-16,0 3 0,-2-5 15,-1-1-15,-2-1 0,1-1 16,-2-4-16,0 1 0,0 0 16,2-2-16,0-2 15,2 1-15,1 2 0,1-1 16,2 1-16,1 0 0,2 3 15</inkml:trace>
  <inkml:trace contextRef="#ctx0" brushRef="#br0" timeOffset="54102.3755">28756 3023 0,'0'0'0,"0"0"16,0 0-16,0 0 0,0 0 0,0 0 0,0 0 15,0 0-15,0 0 0,0 0 16,0 0-16,0 0 0</inkml:trace>
  <inkml:trace contextRef="#ctx0" brushRef="#br0" timeOffset="54271.8114">28871 3006 0,'0'0'0,"0"0"0,0 0 0,0 0 0,0 0 16,0 0-16,0 0 15,0 0-15,0 0 0,0 0 0,20 15 16,-20-15-16,0 0 0,0 0 0</inkml:trace>
  <inkml:trace contextRef="#ctx0" brushRef="#br0" timeOffset="54419.0688">28945 3033 0,'0'0'0,"0"0"0,0 0 16,0 0-16,0 0 0,0 0 16,0 0-16,0 0 0,0 0 0,0 0 15,0 0-15,0 0 0</inkml:trace>
  <inkml:trace contextRef="#ctx0" brushRef="#br0" timeOffset="54557.1863">28965 3045 0,'0'0'0,"0"0"0,0 0 0,0 0 15,0 0-15,0 0 0,0 0 16,0 0-16</inkml:trace>
  <inkml:trace contextRef="#ctx0" brushRef="#br0" timeOffset="54688.7993">29029 3010 0,'0'0'0,"0"0"0,0 0 16,0 0-16,0 0 0,0 0 0,0 0 15,0 0-15</inkml:trace>
  <inkml:trace contextRef="#ctx0" brushRef="#br0" timeOffset="61329.6392">10173 7824 0,'0'0'15,"0"0"-15,0 0 0,0 0 0,0 0 0,0 0 16,0 0-16,0 0 0,17-17 15,-17 17-15,0 0 16,24-5-16,-24 5 0,22-1 0,-9 1 16,1-1-16,2 0 15,2 0-15,4 0 0,1-1 0,-1-1 16,1 1-16,1 0 0,9-2 0,1 3 0,0-1 16,1 0-16,1 1 0,2-1 15,8 0-15,0 1 0,-1 1 16,-1-1-16,3 1 0,1-2 15,9 2-15,-2 2 0,1-2 16,0 0-16,-1-2 0,-1 0 16,13 0-1,0 1-15,0-1 16,-1 1-16,7-1 0,4 0 16,-1-1-16,-8 0 0,25 2 0,-9 1 15,-7-1-15,-3-1 0,-1-1 16,0 2-16,-2-1 0,1 1 0,2 2 15,2 1-15,-9-3 0,-5-3 16,5 3-16,5 2 0,1-2 0,0 0 16,-2-2-16,1 1 0,-3 0 15,-2 1-15,2-1 0,3 1 16,-3-1-16,0 1 0,-3 0 16,-1 2-16,-2-1 0,-2 0 0,1 0 15,1-1-15,-1-2 16,-2-1-16,0 3 15,0 2-15,-6 1 0,-3 1 16,1-2-16,0 0 0,-5 0 16,-4-1-16,0 0 0,0 3 15,-6-3-15,-6 0 0,-1 1 16,-2-1-16,-1 1 0,-2 0 0,-7 0 16,-5-1-16,-8 1 0,1 0 15,-3 2-15,1 2 0,-4-1 0,-3 1 16,-4-2-16,-4 0 0,3 0 0,2-1 15,2-1-15</inkml:trace>
  <inkml:trace contextRef="#ctx0" brushRef="#br0" timeOffset="61962.6861">11934 8245 0,'0'0'16,"0"0"-16,0 0 0,0 0 0,0 0 15,33-11-15,-33 11 0,31-4 16,-13 3-16,0 0 0,3 1 16,1 1-16,0 0 0,8 1 15,0 1-15,-4 0 0,-1 0 16,-3 1-16,0 3 15,-4 0-15,-1 2 0,-5 0 16,-2 1-16,-3 1 0,-4 0 16,-5 3-16,-6 0 0,-4 2 15,-6 1-15,-4 2 0,-3 3 16,-9 2-16,-3-1 0,2-1 16,0 0-16,-5 1 0,3-1 15,1-3-15,3-1 0,7-2 0,5-2 0,5-2 16,4 0-16,3-2 0,3-2 0,4 1 15,4-2-15,2-2 16,4-2-16,6 0 0,5-2 16,1 0-16,0 2 0,6-2 15,6 0-15,-1-1 0,-2 0 0,1 1 16,4 0 0,-4 0-16,0 0 0,1-1 15,-4 1-15,-4-1 0,-3 2 16,-5-1-16,-2 1 0,-4-2 15,-1-1-15,-3 0 0,1 1 16,-2-1-16</inkml:trace>
  <inkml:trace contextRef="#ctx0" brushRef="#br0" timeOffset="62486.234">10333 6608 0,'0'0'15,"0"0"-15,0 0 0,0 0 0,-21 25 16,21-25-16,-21 28 16,10-11-16,1 2 0,-1 6 15,-1 4-15,-3 7 0,2 3 0,-1 0 16,-2 4 0,0 7-16,3-3 0,-1 3 15,2 3-15,1 4 0,5-3 16,1-4-16,2 3 0,2 0 15,1-8-15,4 0 0,4-2 16,3-5-16,2-5 0,3-3 0,1-1 16,3-5-16,2-5 0,-5-5 15,-5-3-15,-3-3 0</inkml:trace>
  <inkml:trace contextRef="#ctx0" brushRef="#br0" timeOffset="63134.8421">10800 7172 0,'0'0'0,"0"0"15,0 0-15,-1-28 0,1 17 16,0-4-16,0-3 0,0-3 16,0 0-16,-1-1 0,-1-3 15,-3 1-15,-1 2 0,-4 1 16,-1 3-1,2 4-15,-1 3 16,-3 4-16,-4 3 0,1 4 0,-1 0 16,-4 6-16,0 3 0,2 4 15,0-1-15,1 4 0,2 0 16,-2 4-16,-1 3 0,2 2 16,-1 0-16,5 3 0,2 1 0,1-1 15,0 1-15,2-1 0,1-3 0,3 2 16,1-2-16,2-3 0,1-1 15,2-7-15,2-1 0,2-3 16,0-1-16,3-2 0,2-1 16,0-6-16,1-2 0,4-4 15,1-4-15,1 1 0,0 0 0,2-5 16,1 0 0,-3-4-16,0 0 0,-3 2 15,-1-1-15,-1 0 0,0-1 0,-1 2 16,-1-1-16,-1 0 15,-1 5-15,-2-1 0,-2 2 16,0 1-16,-2 5 0,-1-1 0,0 4 16,-2 2-16,2-3 0,-2 3 15,3 3-15,-2 3 0,-1 1 0,0 0 16,-1 4-16,0 1 16,-1 2-16,0 6 0,0 1 15,-1 1-15,-1-1 0,1 1 16,-1-1-16,-1 2 0,1-1 0,1-1 15,-1 0-15,1-1 0,0-2 16,0-1-16,1 0 16,0-3-16,1 0 0,1-3 15,0-2-15,3-4 0,4-2 0,-2-2 16,0 0-16,-1 0 0</inkml:trace>
  <inkml:trace contextRef="#ctx0" brushRef="#br0" timeOffset="63366.8046">11109 7206 0,'0'0'0,"0"0"0,0 0 0,0 0 16,0 0-16,-4 27 0,4-27 16,-3 23-16,3-23 0,0 27 15,0-11-15,-1-2 0,0-1 0,-1 1 16,0 3-16,0-4 0,-1 0 0,1-3 15,1 1-15,0-2 16,1-2-16,1-2 0,2-4 0,1 3 16,-2-3-16,0 1 0</inkml:trace>
  <inkml:trace contextRef="#ctx0" brushRef="#br0" timeOffset="63577.2993">11430 7179 0,'0'0'0,"0"0"16,0 0-16,0 0 0,25-5 16,-25 5-16,34-5 0,-13 1 15,1 1-15,3 2 0,1-2 0,1 2 0,-1-1 16,5 3-16,-2 1 0,-3-2 16,0 4-16,-4-4 15,-1 0-15,-4 2 0,-1-2 16,-3 0-16,-2-2 0,-1 2 15,-1-1-15,-3-2 0</inkml:trace>
  <inkml:trace contextRef="#ctx0" brushRef="#br0" timeOffset="63805.1955">11717 6940 0,'0'0'0,"0"0"16,0 0-16,0 0 0,0 0 0,-11 24 16,11-24-16,-8 22 0,8-22 0,-7 31 15,4-15-15,0 5 16,-1-1-16,1 3 16,0 4-16,1 0 0,-1-2 0,1 18 0,2 3 15,0-6-15,0-8 0,0-4 0</inkml:trace>
  <inkml:trace contextRef="#ctx0" brushRef="#br0" timeOffset="64438.3153">12536 7012 0,'0'0'15,"4"-7"-15,2-1 0,1-2 16,-1-1-16,3-7 0,-1 0 16,-2 0-16,0 3 0,-3-2 0,-1 0 15,-2 4-15,-2-1 0,-4 1 0,-3 2 16,-2 4-16,-1 0 0,-2 7 16,0 0-16,-4 4 0,-2 0 0,-2 3 15,-1 6-15,2-2 0,1 4 16,-4 8-16,0 3 15,1-1-15,0 0 0,2 1 16,1 2-16,3 0 16,4-2-16,0 9 0,2-2 15,3-3-15,3-4 0,2-4 16,3 2-16,3-5 0,0-1 0,2-5 16,3-1-16,1-5 0,3 0 15,1-5-15,3-4 16,-1-2-16,1-1 0,2-4 15,3-5-15,0 2 0,-1-3 0,-1-1 0,-2-2 16,0 1-16,-3-1 0,1 0 16,-1-2-16,-2 1 0,-1 1 0,-2 0 15,-1 0-15,-2 2 0,0 3 16,-2-1-16,1 3 0,-3 4 16,0 0-16,-1 3 0,0-2 15,-1 5 1,0 1-16,0 0 0,-3 4 15,-1 0-15,-2 3 0,-1 3 16,1 1-16,0 5 0,1-3 0,-1 5 16,1-1-16,-1 3 0,1-2 15,-1 1-15,1 2 0,-1-2 16,2 1-16,1-1 0,-1-1 16,1 0-16,1-4 0,1 0 0,1-3 15,1 0-15,2 0 0,-1-3 0,0-2 16,0 1-16</inkml:trace>
  <inkml:trace contextRef="#ctx0" brushRef="#br0" timeOffset="64955.4872">12749 7172 0,'0'0'0,"0"0"0,0 0 15,0 0-15,0 0 0,0 0 0,0 0 16,-1 25-16,1-25 0,-2 18 15,2-18-15,-5 24 0,5-24 16,-7 26 0,2-10-16,1-1 0,-1 0 0,0 0 15,-1-1-15,2 1 0,-1-5 16,2 1-16,0 1 16,-1-3-16,1-2 0,1-1 0,0-1 15,-1 0-15,1-2 0,2-3 16,0 0-16,2-1 0,0-2 0,1-3 15,1-2-15,4-1 0,2 0 0,0-2 16,1-3-16,0 1 0,-1 0 16,4-5-16,2 0 0,-2 1 15,0 1-15,1 0 0,-1 2 16,-2-1-16,-1 4 0,-1-1 16,-1 3-16,-1 2 0,-2 0 15,2 3 1,0 1-16,-1 3 0,0 0 0,-3 3 15,1 1-15,-2 2 0,0 2 16,0 1-16,-1 3 0,0-1 16,-1 0-16,-1 7 0,0 0 15,0 0-15,0-1 0,-1-2 16,0-1-16,0 2 0,0-3 16,0 0-16,-2-2 0,2-1 0,1-2 0,0-2 15,0-1-15,0-3 0,0-2 16,1-3-16,2-5 15,-1-1-15,0-1 0,0 2 0,-1 1 16,0 0-16</inkml:trace>
  <inkml:trace contextRef="#ctx0" brushRef="#br0" timeOffset="65325.6691">13387 6616 0,'0'0'0,"0"0"15,0 0-15,19 13 0,-19-13 0,19 17 16,-5-5-16,0 2 16,2 0-16,3 8 0,-1 3 15,-1 0-15,-3-1 0,-2 5 16,-2 3-16,0 5 0,-2-2 15,-6 5-15,-3 6 0,-2-7 0,-2 1 0,-6 2 16,-4 1-16,-2-5 0,0-3 16,0-1-16,1-1 0,-3-5 15,-1 1-15,-1-6 0,0-5 16,2-1-16,4 0 0,1-3 16,1-4-16,4-1 0,2-3 0,1-3 15,2-2 1,3-4-16,2-3 0,0 0 15,0 2-15,0 1 0</inkml:trace>
  <inkml:trace contextRef="#ctx0" brushRef="#br0" timeOffset="66031.848">14082 6740 0,'0'0'0,"0"0"16,0 0-16,0 0 0,7 21 0,-7-21 15,3 22 1,-3-22-16,2 29 0,-3-11 16,-1 3-16,0 1 0,-2 2 0,-1 1 15,-2 0-15,-3 8 0,-1-3 0,0 0 16,1 2-16,-1-3 0,0-1 15,-1 1-15,1 0 0,2-5 16,2-3-16,0-4 0,1-2 16,2-3-16,1-5 0,1 0 15,0-3-15,2-4 0,-2 0 0,2-4 16,0-3-16,1 0 0,2-4 16,1-3-16,3-4 15,0 0-15,2 0 0,2-3 0,1-4 16,-1 3-16,0-2 0,3-5 15,-1-3-15,-1 3 0,-2 1 0,1 3 16,1-2-16,0 4 0,0 1 0,0 0 16,2 1-16,-2 3 15,0 1-15,-1 3 0,-1 2 16,0 2-16,-1 3 0,-1 2 0,1-1 16,-1 3-16,0 3 0,-2 4 15,1 3 1,-2 2-16,1-1 0,-2 6 15,0 1-15,-1 1 0,-1 0 0,-1 5 16,-2 1-16,0 2 0,-1-2 16,-1 7-16,-1 1 15,0-1-15,-1 0 0,0-1 0,-1-1 16,1-3-16,0-2 16,1-1-16,0 0 0,0-2 15,2-1-15,1-4 0,2 0 0,0-3 0,1-4 16,1 2-16,-1-4 0,1-1 15,2 1-15,1-5 0,4-2 16,1-2-16,2 0 0,2-2 16,1-1-16,0 0 0,-1-1 0,3-2 15,0-2 1,1-1-16,0 2 0,-4 1 16,-1 2-16,-3 1 0</inkml:trace>
  <inkml:trace contextRef="#ctx0" brushRef="#br0" timeOffset="66183.9419">14750 6871 0,'0'0'16,"0"0"-16,0 0 16,0 0-16,0 0 0,0 0 15,0 0-15,1 23 0,-1-23 0,0 34 16,0-34-16,0 25 0</inkml:trace>
  <inkml:trace contextRef="#ctx0" brushRef="#br0" timeOffset="70205.0026">16659 7485 0,'0'0'0,"0"0"0,0 0 0,0 0 16,0 0-16,6 32 16,-6-32-16,4 28 0,-4-28 0,2 32 0,-1-12 15,-1 0-15,0 1 0,-1 3 16,-1 1-16,-2 10 0,-1 1 0,1-3 15,-2 0 1,0-4-16,-2-1 0,0 4 16,2-1-16,0-5 0,1-4 15,0-4-15,2-1 0,0-6 0,0-2 16,1-3-16,1 1 0,0-4 16,1-3-16,0 0 0,0-5 15,1-3-15,1-2 0,3-4 16,1-5-16,2 2 15,0 3-15,2-7 0,1-2 16,0-1-16,-1 0 0,4-6 0,1 0 16,1 1-16,-1 1 0,0 0 0,-1-1 15,-1 4-15,-1 4 0,-1-3 16,-1 2-16,0 2 0,0 2 0,-2 3 16,0-1-16,-2 4 0,0 1 15,1 4-15,1 3 0,1 2 16,1 1-16,-2 2 0,-1 1 15,0 5-15,0 1 0,-1 2 16,2 5-16,-1-2 0,-2 2 0,-1 2 16,0 3-1,-1 0-15,-1 3 0,2 4 16,-1 0-16,-2 0 0,-1 1 16,-2 0-16,0 1 0,-1-3 15,2-1-15,0-2 0,0-1 16,2 0-16,1-3 0,1-1 15,-1-1-15,3-5 0,3-3 0,-1-2 16,-2-2-16,0 0 0</inkml:trace>
  <inkml:trace contextRef="#ctx0" brushRef="#br0" timeOffset="70821.8761">17410 7568 0,'0'0'0,"0"0"15,0 0-15,3-19 0,-3 19 0,0 0 16,2-26-16,-2 18 0,1-1 16,-2 2-16,-2-2 15,1 4-15,-1 1 0,-3 1 16,-1 2-16,-2 2 0,-1 2 0,-2 4 16,-4 4-1,1 1-15,-1 3 0,-2 6 16,-1 2-16,2 2 0,2-1 15,1 1-15,-1 1 0,1 5 0,3-2 16,2 1-16,1 0 0,1-5 16,0-4-16,4-1 0,2 0 15,0-2-15,1-3 0,1-2 16,1-4-16,1-2 0,0 0 0,4-5 16,4-6-16,2 0 0,3-1 15,0-4-15,2-2 16,-2-1-16,0-3 0,2-5 0,-1-1 15,0 2-15,-2 1 0,-2-1 16,0-4-16,-2 4 0,0 1 16,-3 0-16,0-1 15,-2 3-15,-2 3 0,-1 2 16,0 0-16,-1 2 0,0 1 0,-1 2 16,0 2-16,0 2 0,-1 2 15,0 0-15,-1 2 16,0 3-16,1 1 0,-1 1 0,-1 2 15,1 2-15,0 0 0,-2 5 0,0 1 16,0 1-16,1 1 0,-1 3 16,0 1-16,1-2 0,0-1 0,-1 1 15,0-2-15,1 1 16,0-4-16,0 1 0,-1 1 16,1-2-16,0-2 0,1-3 15,1-1-15,1-2 0,1 0 0,4-4 16,1-2-1,0 0-15,-2-2 0,0 2 0</inkml:trace>
  <inkml:trace contextRef="#ctx0" brushRef="#br0" timeOffset="71081.0681">17676 7816 0,'0'0'0,"0"0"0,0 0 15,0 0-15,0 0 0,0 21 0,0-21 16,0 21-16,0-21 0,-2 25 16,1-10-16,0-1 0,-2 1 15,1 0-15,0 1 0,0-2 16,-1 2-16,1-2 16,0 0-16,0-2 0,1-1 0,0-1 15,0-1-15,-1-2 0,2 0 16,0-5-16,0-2 15,3-1-15,-1-3 0,-1 0 0,0 1 0,0 0 0</inkml:trace>
  <inkml:trace contextRef="#ctx0" brushRef="#br0" timeOffset="71306.5632">17985 7714 0,'0'0'16,"0"0"-16,0 0 0,26-4 0,-13 3 0,3-2 16,1 0-1,3 1-15,1 0 0,8 1 0,0 0 16,-3-1-16,-1 2 0,1 0 0,-1 0 16,-3 0-16,-2-1 0,0 1 0,-5-1 15,-6 0-15,-3-3 0,-1 1 16,0 1-1,-2 0-15</inkml:trace>
  <inkml:trace contextRef="#ctx0" brushRef="#br0" timeOffset="71562.107">18191 7523 0,'-1001'0'0,"2002"0"16,-1001 0-16,0 0 0,0 0 0,0 0 15,0 29-15,0-29 0,0 23 16,0-23-16,-2 34 16,-1-16-16,1 2 0,0 2 0,-1 1 15,-1 2-15,1 0 0,-1 9 16,-1-1-16,1-1 0,0 0 16,0 3-16,1-3 0,1-7 15,-1-7-15,2-4 0,0-2 16,0-3-16</inkml:trace>
  <inkml:trace contextRef="#ctx0" brushRef="#br0" timeOffset="72209.0297">18833 7710 0,'0'0'0,"0"0"0,0 0 0,0 0 0,0 0 16,0 0-16,0 0 0,0 0 15,0 0-15,21-16 0,-21 16 16,21-4-16,-21 4 0,24-5 16,-9 3-16,2 0 0,1 0 0,1 0 15,3 1-15,3-1 16,0 0-16,10-1 0,3-1 0,0 3 0,2 0 16,11 0-16,1-1 0,-2 1 15,0-2-15,12 2 0,0 0 16,-5 0-16,-3 0 0,4 0 15,3 1-15,8 1 0,-2 1 0,-2-1 16,-1-1-16,2 2 16,-6 1-16,6-1 15,1-1-15,-7-1 0,-3 0 16,24 1-16,-6 2 0,-11 0 16,-5 0-16,-5-1 15,-1 0-15,-7 1 0,-5 1 0,-3 0 16,1 1-16,-7 0 0,-3-2 0,-6 0 15,-4-1-15,-14 0 0,-1-1 16,0-1-16</inkml:trace>
  <inkml:trace contextRef="#ctx0" brushRef="#br0" timeOffset="72771.3495">19538 7942 0,'0'0'0,"0"0"0,0 0 0,0 0 15,0 0-15,26-5 0,-26 5 16,23-1-16,-23 1 0,34 2 16,-13 0-16,0 0 0,0 0 0,2 3 15,4 0-15,-3 0 0,-1 0 16,5 3 0,-3 0-16,-2 1 0,-2 0 15,-4 0-15,-3 1 0,-3 1 16,-2 1-16,-7 0 0,-4 2 15,-6-1-15,-3 0 0,-5 1 16,-5 1-16,-1-1 0,-2 1 0,-9 2 16,-4-1-16,3 0 0,2-2 15,0 0-15,-1-2 0,-2 1 0,7 0 16,3-2-16,5-1 0,3-1 16,4-1-16,5-1 0,3 0 15,1 0-15,3-2 0,4 0 16,5-1-16,5 0 0,4-3 0,2 0 15,4-1-15,7 0 0,0 0 16,5 0-16,1-1 0,2 1 0,-1 1 0,5 1 16,-2 0-16,-4 2 0,-2-1 15,-3-1-15,-2-1 16,-6 0 0,-5-1-16,-4 1 0</inkml:trace>
  <inkml:trace contextRef="#ctx0" brushRef="#br0" timeOffset="73593.3348">19193 7030 0,'0'0'0,"0"0"16,0 0-16,-10 24 0,10-24 0,-8 25 16,3-10-16,1 2 15,-1 1-15,1 0 0,0 3 0,-3 5 16,1-1-16,1-1 0,-1-2 15,2 1-15,0-3 0,-1 1 0,1-2 16,0-2-16,2-2 0,0-2 0,0-2 16,0-1-16,0-3 0,1-2 15,0-1-15,0-1 0,0 2 0,1-5 16,-2 2-16,2-2 0,0-4 16,-1-1-16,0-3 15,1-1-15,0 0 0,1-2 16,1-2-16,0 1 15,0-1-15,2-1 0,-1-2 16,1 1-16,2-2 0,2-3 16,0-3-16,2 4 0,1-1 0,2 2 15,0 0-15,-1 3 0,0-2 16,0 1-16,0 0 0,-1 4 16,0 2-16,1 0 0,1 2 15,0 3-15,0 0 0,0 1 0,1 4 16,-2 0-16,0 2 0,-1 3 15,0-1-15,-2 6 0,-2 1 0,-1 0 16,-2 0-16,-1 3 0,-2 0 16,-1 1-16,-1 2 15,-2-2-15,0 4 0,-1-1 0,-2 1 16,3-1 0,1-3-16,-3 2 0,0-2 15,-1 1-15,2-2 0,-1-1 0,1-2 16,-1 1-16,2-1 0,1-3 15,2-2-15,0-1 0,0-1 16,0 0-16</inkml:trace>
  <inkml:trace contextRef="#ctx0" brushRef="#br0" timeOffset="73929.1488">19761 6897 0,'0'0'0,"0"0"0,0 0 0,0 0 16,0 0-16,-20 17 0,20-17 15,-17 19-15,17-19 0,-21 22 16,10-5-16,0 1 0,1 0 15,1 0-15,0 3 0,1 1 0,2-1 0,-2 7 16,1 0-16,2-2 0,1-1 16,1 0-16,2 2 0,1-4 15,1-1-15,2 1 0,1-1 16,1-4-16,3-1 0,2-4 16,1-1-16,1-3 0,3 0 0,-2-4 15,-2-3-15,-1 0 0,-1-2 0,-3 3 16</inkml:trace>
  <inkml:trace contextRef="#ctx0" brushRef="#br0" timeOffset="74492.8245">19943 7008 0,'0'0'0,"0"0"16,0 0-16,0 0 0,0 0 0,0 0 16,-4 29-16,4-29 0,-5 18 15,5-18-15,-5 28 0,0-11 0,0 0 0,-1 1 16,1 1-16,-1 1 0,1-1 16,-2-1-16,0 1 0,-1 0 15,2 0-15,2-4 0,1 1 16,-1-4-16,2-2 0,0-2 15,1-1-15,0-3 0,0 0 16,1-4 0,-4 3-16,4-3 0,-1-5 0,3-1 15,2-2-15,0-2 0,0-2 16,2-1-16,1-2 0,0 0 16,1 1-16,1-4 0,0-1 15,0 3-15,-1 0 0,2 0 16,1 1-16,-1 1 0,-1 1 15,-1 1-15,-2 3 0,1 0 0,-2 2 0,1 2 16,1 1-16,-3 4 0,0 0 16,1 3-16,-1 1 0,0 0 15,-1 3-15,0 0 0,-1 0 16,1 4-16,-2 0 0,0 3 16,-1 0-16,0 2 0,-1 0 0,0 4 15,1 0-15,-1-2 0,-1-4 0,1 0 16,0 0-16,0-3 0,0 0 15,1-1-15,0-1 0,-1-4 16,-1-1-16,1-2 0,-1 0 16,1 1-16</inkml:trace>
  <inkml:trace contextRef="#ctx0" brushRef="#br0" timeOffset="74662.1912">20169 7222 0,'0'0'0,"0"0"0,0 0 16,22-3-16,-22 3 0,25-4 16,-25 4-16,35 0 0,-18 0 0,1 0 15,0 2-15,-1 0 0,1 0 0,1-1 16,-3-4-16,-1 3 0,-3-2 16,-2 0-16</inkml:trace>
  <inkml:trace contextRef="#ctx0" brushRef="#br0" timeOffset="74947.0599">20574 7133 0,'0'0'0,"0"0"15,0 0-15,0 0 0,-3 25 0,3-25 16,-5 22-16,5-22 0,-5 25 16,0-11-16,0 0 0,-1 2 0,2-2 15,-2-1-15,0 1 16,0 1-16,2-1 0,-2 2 16,1-2-16,1-5 0,0 1 0,1-3 15,-1-2 1,0-2-16,-1-1 0,0 0 15,1-1-15,0 1 0</inkml:trace>
  <inkml:trace contextRef="#ctx0" brushRef="#br0" timeOffset="75216.7724">20732 7012 0,'0'0'16,"0"0"-16,0 0 0,0 0 0,0 0 15,32 9-15,-32-9 16,26 15-16,-14-7 0,0 3 0,-1 3 16,-1 0-16,-1-1 0,-1 3 15,-2 5-15,0-3 0,-2 3 0,-1 4 16,-3 2-16,-3-2 0,-2-1 0,-6 1 16,-5-1-16,1 0 0,1-1 15,-7 5-15,-1-1 16,2-2-16,2-2 0,2-2 0,1-2 15,4-4-15,2-3 0,2-2 16</inkml:trace>
  <inkml:trace contextRef="#ctx0" brushRef="#br0" timeOffset="76065.5642">21495 7688 0,'0'0'0,"0"0"0,0 0 16,0 0-16,13-21 0,-13 21 15,7-19 1,-4 8-16,-1-1 0,-1-1 0,0-3 15,-2 1-15,-1 1 0,-1-1 16,-2 2-16,0-2 0,-1 2 16,-4-1-16,-1 0 0,0 4 15,0 2-15,-1 3 0,0 3 16,-1 0-16,0 2 0,-3 2 16,0 2-16,-1 3 0,0 1 0,1 5 15,-1 5-15,3 0 0,1-2 0,2 3 16,2 1-16,1 0 15,2 2-15,-1 3 0,3-1 0,0-3 16,2-3-16,1-2 0,1-1 16,1-2-16,0-2 0,1-3 15,2-1-15,0-1 0,2-3 0,4-2 0,3-3 16,1-2-16,0 0 0,2-4 16,0-4-16,2-1 0,2-3 15,1-3-15,1-1 0,2-8 16,-2 0-16,1-4 0,1-1 15,-1 0-15,0 2 0,4-8 16,0-4 0,-5 6-16,-2 2 0,-3-2 0,0-2 15,-3 5-15,0 5 0,2-7 16,1 1-16,-5 3 16,-3 7-16,-1-1 0,2 2 0,-4 4 0,-2 1 0,-2 4 15,1-1-15,-2 4 0,1 1 16,-2 4-16,-1 0 15,0 6-15,-1 1 0,-3 4 0,1 3 16,-2 1-16,1 5 0,-3-2 16,-1 0-16,3 3 0,-1 1 15,-2 10-15,-1 3 0,-1-1 16,0-2-16,-2 5 0,-1 3 16,-1-1-16,1-1 0,-4 6 15,1 1 1,1-2-16,3-2 0,1 2 0,1 0 15,0-2-15,0-1 0,1-3 16,0-2-16,2 0 0,3-4 16,-1 1-16,2-3 0,-2-1 0,1-2 15,1-2-15,2-2 16,1-2-16,1-3 0,1-3 16,0-1-16,0 0 0,1 0 0,0-5 0,2-4 15,-1 1-15,0 0 0,-1 1 16</inkml:trace>
  <inkml:trace contextRef="#ctx0" brushRef="#br0" timeOffset="76199.982">21862 7688 0,'0'0'0,"0"0"15,0 0-15,0 0 0,0 0 0,0 0 16,0 0-16,0 0 0,0 0 15,0 0-15,-20 18 0,20-18 16</inkml:trace>
  <inkml:trace contextRef="#ctx0" brushRef="#br0" timeOffset="79044.8734">13348 9418 0,'0'0'15,"0"0"-15,0 0 0,0 0 16,0 0-16,0 0 0,0 0 16,21-20-16,-21 20 15,0 0-15</inkml:trace>
  <inkml:trace contextRef="#ctx0" brushRef="#br0" timeOffset="79192.091">13372 9448 0,'0'0'0,"0"0"0,0 0 0,0 0 16,0 0-16,0 0 0,0 0 15,-12 22-15</inkml:trace>
  <inkml:trace contextRef="#ctx0" brushRef="#br0" timeOffset="111628.236">15726 9605 0,'0'0'0,"0"0"0,0 0 0,0 0 0,0 0 16,0 0-16,25 3 16,-25-3-16,0 0 0,37 0 15,-37 0-15,35-4 0,-15 3 0,1-2 0,1 1 16,-1-1-16,-1 2 0,8-2 15,0 1-15,-1 1 0,-2 1 0,-2 0 16,-1 0-16,-3 0 0,-2 1 16,-4-1-16,-1 1 15,-4 0-15,-3 1 0,0 0 0,-2-1 16,0 1-16</inkml:trace>
  <inkml:trace contextRef="#ctx0" brushRef="#br0" timeOffset="111823.136">15701 9846 0,'0'0'0,"0"0"0,0 0 0,0 0 31,0 0-31,0 0 0,35 9 16,-35-9-16,37 0 0,-12 0 15,5 1-15,1-1 0,1 0 0,12 0 16,2 0-16,-7 1 0,-6 0 15,-6-1-15</inkml:trace>
  <inkml:trace contextRef="#ctx0" brushRef="#br0" timeOffset="112568.471">16675 9744 0,'0'0'0,"0"0"15,0 0-15,0 0 0,0 0 0,0 0 0,0 0 16,0 0-16,0 0 0,0 0 16,0 0-16,0 0 0,24-2 0,-24 2 15,34 0-15,-34 0 16,43 2-16,-16-1 0,3 0 15,2-1-15,1 0 0,12 0 0,1 0 16,-1 2 0,-1-1-16,8 1 0,-2-2 15,2 2-15,-6 0 0,-3 1 16,-1 1-16,-8-2 0,-5 0 0,-2 1 16,0 1-16,-5 1 15,-4-2-15,-4 1 0,-6 0 16,-4-1-16,-4-3 0,0 0 0,0 0 15,0 0-15</inkml:trace>
  <inkml:trace contextRef="#ctx0" brushRef="#br0" timeOffset="112963.3881">16928 9988 0,'0'0'0,"0"0"0,0 0 15,0 0-15,0 0 0,38 4 16,-38-4-16,36 3 0,-15 1 0,1-2 16,1 0-16,0 0 0,0 3 15,4-1-15,-2 2 16,-2-1-16,-5 1 0,-5-2 0,-3 3 16,-4 0-16,-5 0 0,-9 4 0,-6 0 15,-5 0-15,-2 1 0,-6 1 16,-5 1-16,-6 3 0,3-2 0,2 0 15,1-2-15,5-1 16,5-1-16,1 0 0,5-1 16,3-2-16,3 1 0,4-5 0,3-1 15,1 1 1,1 0-16,7 0 0,7-1 16,1-2-16,1-2 0,7-2 15,6 0-15,-2 2 0,1 0 0,7-1 16,0-1-16,-3-1 15,-4 3-15,-1-3 0,-6 4 16,-5-3-16</inkml:trace>
  <inkml:trace contextRef="#ctx0" brushRef="#br0" timeOffset="113687.0828">17241 9419 0,'0'0'0,"0"0"0,0 0 16,-4-18-16,2 9 0,-1 0 0,-1-3 15,0 3 1,-2 1-16,1 2 0,-2 0 15,-2 2-15,-2 1 0,-2 0 16,-2-1-16,-1 4 0,1 4 0,-5 6 16,0 5-16,1 0 0,3 1 15,1-2-15,3 0 0,0 0 16,1 2-16,0 0 0,1-2 16,5 2-16,4 0 0,1-1 0,1 0 15,1-2-15,1-4 0,1-1 16,-1-2-16,0 1 0,0-1 0,4-3 15,3-3-15,2-5 0,1-2 16,4-4-16,2-3 0,-3 1 16,0-1-16,0-4 0,3-4 15,-1-1 1,-1 0-16,5-8 0,0-1 16,-2 0-16,-1 1 0,-3 0 15,0-1-15,2-6 0,-1 4 0,0-1 16,-2 0-16,-1 2 0,0 2 15,-1 2-15,0 0 16,-2 4-16,-1 3 0,-2 1 0,-2 2 16,-1 3-16,-1 4 0,-2 0 0,1 1 15,-2 4-15,-1 1 0,-1 3 16,1 3-16,-4 2 0,2 2 0,-1 2 16,-3 3-16,1 2 15,-2 0-15,-1 5 0,1 3 16,0 1-16,1 1 0,-3 11 0,0 1 15,1-1-15,2-1 0,0 2 0,2 3 16,0-1-16,2-2 0,0 8 0,1-2 16,1-3-16,2-3 0,1 1 15,2 1-15,-1-5 0,1-1 16,0-2-16,2 0 0,2-1 16,0 1-16,1-5 0,1-4 15,-2-3-15,-2-4 16,-2-2-16</inkml:trace>
  <inkml:trace contextRef="#ctx0" brushRef="#br0" timeOffset="114289.1552">17913 9588 0,'0'0'0,"0"0"0,0 0 0,0 0 16,0 0-16,-12 25 0,12-25 15,-10 24-15,4-10 16,1 1-16,-2 2 0,1-1 16,0 1-16,1 2 0,0 0 15,-1 5-15,0-3 0,1-2 16,0 1-16,2-3 0,0-3 15,-1 0-15,2-3 0,0-2 16,0 0-16,1-3 0,-1 0 16,2-6-16,0 1 0,0-1 0,2-5 15,-1 0-15,0-2 0,1-2 0,1-4 16,1 1-16,-1-1 0,4-2 16,1 0-16,3-5 0,0-2 0,0 2 15,2-2-15,-1 3 16,0 1-16,-1-2 0,-1 3 15,-1-1-15,-1 1 16,0 2-16,0 2 16,-2 2-16,1 1 0,-1 1 0,-1 1 15,1 2-15,-1 1 0,2 3 16,0 2-16,0 0 0,0 1 16,-1 3-16,1 3 0,0 0 15,-1 3-15,1 5 0,-2-1 16,0 2-16,-1 1 0,-1 2 0,1 1 0,-3-1 15,-1 1-15,-1-2 0,0 3 16,-2-2-16,0-2 0,0 2 16,0-1-16,-1-2 0,1-2 15,1-3-15,-1 0 0,1-4 16,0 0-16,0-1 0,0-3 16,-2-1-16,0-2 0,1 0 0,0 0 15,1 0-15</inkml:trace>
  <inkml:trace contextRef="#ctx0" brushRef="#br0" timeOffset="114652.7442">18352 9256 0,'0'0'15,"0"0"-15,0 0 0,29-1 0,-29 1 16,23 4-16,-23-4 0,23 7 16,-12-2-16,-1 1 0,-1 0 0,-3 1 15,1-1-15,-4 2 0,-3 1 16,-1 0-16,-1 0 0,-4 0 16,-2 1-16,0 0 0,0-2 0,-3 4 15,-2-1-15,2-1 16,1-1-16,2-1 0,2-2 0,0 0 15,2-1 1,3 0-16,2-1 0,2 0 16,2 0-16,5 0 0,5-1 15,0 0-15,3-1 0,8 0 0,3 0 16,-3 0-16,-1 1 0,-5-2 16,-3 1-16,-2-1 0</inkml:trace>
  <inkml:trace contextRef="#ctx0" brushRef="#br0" timeOffset="114890.8733">18647 9828 0,'0'0'15,"0"0"-15,27 0 0,-8 0 0,1-2 0,13 0 16,6 1-16,2 0 0,0 0 15,11 1-15,0 1 16,-5 0-16,-2 2 0,2-1 0,-7-2 16,-6 0-16,-5 0 0,-7-6 15,-4-2-15,-7 1 0,-4 0 16,-2 1-16,-1 2 0,0 1 0</inkml:trace>
  <inkml:trace contextRef="#ctx0" brushRef="#br0" timeOffset="115154.048">18960 9607 0,'0'0'0,"0"0"16,0 0-16,0 0 0,-4 22 0,4-22 15,-6 27-15,6-27 0,-9 33 16,2-14-16,-2 1 0,2 2 15,-1 0-15,-2 9 16,0 1-16,1-3 0,2 1 16,-1 5-16,0 0 15,3-5-15,1-3 0,6-3 0,4-2 16,2-4-16,2-4 0,-3-1 16,0-1-16,-2-5 0</inkml:trace>
  <inkml:trace contextRef="#ctx0" brushRef="#br0" timeOffset="115532.1029">19826 9319 0,'0'0'0,"0"0"0,0 0 0,0 0 16,0 0-16,0 0 0,-29 8 15,29-8-15,-28 15 0,10-2 16,-3 2-16,3 1 0,0 0 0,-7 10 0,-2 5 16,3-3-16,3-2 0,-1 10 15,2 5-15,5-3 0,1-3 16,4 9-1,6 0-15,2-6 0,2-1 0,4-1 0,5 2 16,1-3-16,2-3 0,2-4 16,3-1-16,0-3 0,-1-1 0,7-3 15,5-2-15,-4-4 0,-2 0 0,-4-3 16,-5-4-16,-3 0 0</inkml:trace>
  <inkml:trace contextRef="#ctx0" brushRef="#br0" timeOffset="116127.826">20231 9596 0,'0'0'0,"0"0"16,0 0-16,0 0 0,-1-29 0,1 29 15,-3-19-15,-1 10 0,1 1 16,-4 0-16,0 1 0,-2 1 0,0 1 15,-2 3-15,-2 2 0,-1 1 16,1 0-16,-7 5 0,-2 5 16,0 1-16,1 2 0,3 1 15,-1 3-15,3 1 0,3-1 0,-1 8 16,2 1-16,3-3 16,2-3-16,3-1 15,1 0-15,1-2 0,2 0 16,4-4-16,1-1 0,2-2 15,1-1-15,5-2 0,6-1 16,-5-4-16,0-3 0,4-2 16,1-4-16,-1 0 0,1-1 0,0-2 15,1-2-15,-3-1 0,-1 2 16,-2-2-16,-1-2 0,-2-1 0,-2 2 16,-1-2-16,-1-1 0,-2 3 15,0 1-15,-1 1 0,-1 0 16,-2 4-16,0 0 0,1 0 15,-1 2-15,-1 1 0,0 2 0,0 2 16,-1 2-16,-1 1 0,0 1 16,-1 2-1,0 3-15,-1-1 0,1 2 0,-1 4 0,-2 2 16,1 1-16,-1-2 0,-1 3 16,1-1-16,0 0 0,3-1 0,-1 0 15,-2 2-15,1-4 0,-1-2 16,2-1-16,0 0 15,1-2-15,0 0 0,0-2 16,1-3-16,1 1 0,1 0 16,0-5-16,0 0 0,2-3 15,-2 3-15,3-2 0</inkml:trace>
  <inkml:trace contextRef="#ctx0" brushRef="#br0" timeOffset="116341.4501">20375 9818 0,'0'0'0,"0"0"0,0 0 0,0 0 15,0 0-15,-1 24 0,1-24 16,-2 18-16,2-18 0,-3 21 0,1-8 16,-1-3-1,1 1-15,0 0 0,0-1 16,1-2-16,0 1 0,2-5 15,1-1-15,1-3 0,2 0 0,-2 0 16,0 0-16,1-2 0</inkml:trace>
  <inkml:trace contextRef="#ctx0" brushRef="#br0" timeOffset="116510.9135">20583 9773 0,'0'0'0,"0"0"0,0 0 16,0 0-16,34-7 0,-34 7 15,34-6-15,-13 6 0,2 0 0,2 2 16,0-1-16,-1 0 0,0 1 16,8 1-1,1-1-15,-4 1 0,-5 1 0,-3 0 16,-3-1-16,-4-1 0</inkml:trace>
  <inkml:trace contextRef="#ctx0" brushRef="#br0" timeOffset="117460.7389">21478 9766 0,'0'0'0,"0"0"16,0 0-16,0 0 0,5-20 0,-5 20 16,0 0-16,-3-26 0,3 26 15,-3-19-15,0 8 0,-2 1 16,0 1-16,-3 1 0,-1 0 16,1-1-1,-1 3-15,-1 1 0,-2 3 16,0 0-16,-2 1 0,-1 3 0,-2 3 15,2 0-15,-1 2 0,-2 6 16,0 3-16,1 1 0,2-2 16,2 3-16,1 0 0,2 1 15,2 1-15,3-2 0,1 1 16,2-1-16,1-2 0,2-2 0,2 1 16,1-4-16,-1 1 0,1 0 15,2-1-15,0-3 0,2-3 0,2 0 16,2-3-16,0-2 0,1 0 15,1-4-15,1-1 0,0-2 16,-1 0-16,0-4 0,2-5 16,-1 1-1,1-1-15,0-1 0,1-1 0,-2-2 0,-2-1 0,3-6 32,-3 1-32,-2-2 0,-2 1 0,-1-2 15,-2 0-15,0 1 0,-2 2 0,-1 0 16,1-1-16,-2 1 0,0 0 15,0 2-15,1-1 0,-2 3 16,0 3-16,-1-1 0,1 1 16,-1 1-16,0 1 0,0 0 0,1 2 15,-1 1-15,0 3 0,-1 3 16,0-1-16,1 3 0,0 1 16,0 1-16,0 1 0,-1 0 15,1 3-15,-3 0 0,1 2 16,1 2-16,-1 0 0,0 3 0,0 3 31,-2-1-31,1 0 0,-1 3 0,-2 2 16,-1 4-16,1 2 0,-2 1 15,-1 2-15,2-1 0,-1 0 16,0 2-16,0 3 0,2-2 16,0-2-16,0 4 0,-1-1 15,3-1-15,-1 1 0,2 0 0,1 0 16,-1-2-16,2-3 0,1 0 0,0-2 15,1 0-15,1 0 0,-1-3 16,0 0-16,1-3 0,0 0 0,0 0 16,2-2-16,-2-3 15,0 0-15,0-2 0,1 0 16,-1-2-16,0 0 0,-1-2 0,0 1 0,-1-3 16,3 2-16,-3-2 0,3 3 15,-3-3-15,0 0 0,1 2 16,1 0-16,0-2 0,0 0 0,1 0 15</inkml:trace>
  <inkml:trace contextRef="#ctx0" brushRef="#br0" timeOffset="119990.5427">21222 10031 0,'0'0'16,"0"0"-16,0 0 0,0 0 0,0 0 15,0 0-15,0 0 0,0 0 0,0 0 16,0 0-16,0 0 16,-23-5-16,23 5 0,0 0 15,0 0-15,-23-2 0,23 2 0,0 0 16,-23 0-16,23 0 0,-18 0 15,9 0-15,1 0 0,0 0 0,0 1 16,0-1-16,1 0 0,-1 1 16,0 1-16,2-2 0,0 0 15,1 0-15,0-2 0,2 2 16,0 0-16,-1 0 0,2 0 0,0 0 16,0 0-16,2 0 0,-3 0 15,3 0-15,4 0 0,-1 2 0,2-2 16,0 1-16,3 1 0,2-2 0,2 0 15,2 0-15,3 0 16,-1 0-16,1-2 0,3 1 16,2 1-16,1 0 0,0 0 0,7-3 15,0 0-15,-1 1 0,0-1 16,0 0 0,-2 1-16,0 0 0,-2 0 0,-1-1 15,1 1-15,-2-2 0,-1 1 16,2 1-16,-2 0 15,-6 2-15,-3 0 0,-2-3 16,-1 3-16,-3-1 0,0 1 0,-5-1 16,-2 1-16,-2-2 0,2 2 15,0 0-15</inkml:trace>
  <inkml:trace contextRef="#ctx0" brushRef="#br0" timeOffset="120454.3407">21209 10099 0,'0'0'0,"0"0"0,0 0 0,0 0 16,30 0-16,-30 0 0,34 0 15,-34 0-15,39 4 0,-17-4 16,2 3-16,-1-2 0,-2 2 15,3 1-15,-2 1 0,-3 0 0,-3 2 0,-4-2 16,-3 1-16,-4 1 0,-2-3 16,-6 3-16,-6 0 0,-3 1 15,-2 2-15,-4-3 0,-3 0 16,0 0-16,-1 0 0,-5 1 16,-2 3-16,4-3 0,3 1 15,1-2-15,2 0 16,3-3-16,3 0 0,3-1 15,3 1-15,1-1 0,2-1 16,2 0-16,4 3 16,1-3-16,1 2 0,7-4 0,6 0 15,1 0-15,-1 0 0,5-1 16,4-1-16,-1 1 0,-1 1 0,7-3 16,1 2-16,-4-2 0,-4-1 0,1 1 15,1-1-15,-4 0 16,-4-2-16,-3-2 0,-5-3 0,-1 2 15,-3 4-15,0-2 0</inkml:trace>
  <inkml:trace contextRef="#ctx0" brushRef="#br0" timeOffset="120834.5515">21947 9424 0,'0'0'0,"0"0"16,0 0-16,26 16 15,-17-9-15,2 4 0,1 4 0,0 0 0,1 2 0,1 8 16,0 3-16,-3-2 0,-2 0 15,-2 10-15,-3 1 16,-3-3-16,-3-2 0,-5 1 0,-3-2 16,2-2-16,0-3 0,-4 6 15,-3 1-15,0-2 0,-3-3 0,1-3 16,-2 0 0,2-5-16,2-3 0,3-4 15,2-2-15,2-2 0,3-3 16,1-3-16,1 0 0,3-3 0,2-4 0,-2 4 15,3-3 1,-3 3-16</inkml:trace>
  <inkml:trace contextRef="#ctx0" brushRef="#br0" timeOffset="121509.6583">22461 9686 0,'0'0'0,"0"0"0,0 0 0,0 21 16,0-21-16,-1 23 0,-2-7 16,0 0-16,-1 0 0,-1 2 15,0 1-15,-2 5 0,2-1 0,-2 0 16,0 0-16,1-2 0,0 1 15,1-4-15,-1-4 16,2-1-16,1-1 16,0-3-16,1-2 0,0 0 15,1-3-15,1-4 0,0 0 16,-1-3-16,1-1 0,1-2 16,1-3-16,0 0 0,2-1 0,2-6 15,3-2-15,0-3 16,1 2-16,1-2 0,1 0 15,0-1-15,-1 1 0,3-4 0,1-2 16,-2 2-16,0 2 0,3 0 0,1 2 16,0 4-16,-3 1 0,1 0 15,-1 2-15,-2 0 0,-1 1 0,-2 3 16,-1 2-16,-3 1 0,1 1 16,-3 3-16,0 4 15,0 1-15,1 0 16,-2 2-16,0 1 0,-1 1 15,0 0-15,-1 4 0,0-1 16,0 2-16,-1-1 0,0 5 16,-1 3-16,0-1 0,-2-1 0,1 1 15,-1 2-15,-1-1 16,1 0-16,1 0 0,0 1 16,1-3-16,1 2 0,0-4 0,0 0 0,2 1 15,1-1-15,2-3 0,1-1 16,1 0-16,0 2 15,3-5-15,2 1 0,1-2 0,0-2 0,2-1 16,1 1-16,-1-4 0,1 0 16,0-4-16,2-1 15,-1-2-15,1 0 0,-3 0 0,-2 2 0,-2 1 16</inkml:trace>
  <inkml:trace contextRef="#ctx0" brushRef="#br0" timeOffset="121656.5885">23237 9708 0,'0'0'0,"0"0"0,0 0 16,0 0-16,0 0 0,0 0 15,18-11-15,-18 11 0,0 0 0,0 0 16,0 0-16,0 0 0,0 0 16,-21-8-16</inkml:trace>
  <inkml:trace contextRef="#ctx0" brushRef="#br0" timeOffset="154249.187">23738 8680 0,'0'0'15,"0"0"-15,0 0 0,0 0 0,1 30 16,-1-30-16,2 38 0,-1-13 0,-1 0 15,1 15-15,0 6 0,2-1 16,-1 1-16,0 16 0,-1 3 16,0 10-16,-1-4 0,0 19 15,-1 1-15,-2-4 0,-2-3 16,2 15-16,1 0 0,-5 28 0,0-20 16,-5-1-16,0 1 0,2-14 0,2-10 15,-1 3-15,-1 6 0,3-13 16,3-7-16,1 5 0,-1 1 15,1-12-15,1-5 0,2-4 16,3-4-16,-1-17 0,-1-11 0,0-8 16</inkml:trace>
  <inkml:trace contextRef="#ctx0" brushRef="#br0" timeOffset="155230.5278">25841 9484 0,'0'0'0,"0"0"15,0 0-15,-8-18 0,8 18 0,0 0 16,-10-26-16,3 16 16,0-2-16,-3 2 0,-2 0 0,-3 1 15,-2-1-15,-4 2 0,-4 2 16,-9-1-16,-1 4 0,-2 1 0,-4 2 16,-8 2-16,2 1 0,0 4 15,3-1-15,4 2 0,1 0 16,-2 2-16,7 1 0,6 0 15,6 1-15,6-1 16,4-1-16,3 2 0,3-1 16,5 1-16,3 4 0,3-4 15,3-1-15,6 1 0,5 3 16,2 0-16,1 1 0,6-1 16,6-2-16,-2 3 0,0 0 0,9 6 15,3 1-15,-4 0 16,-4-2-16,-1-1 0,-2 0 0,-6-1 15,-2-1-15,-3 2 0,-6 3 16,-6-6-16,-2-2 0,-6 0 0,-4 0 16,-5 0-16,-3 0 0,-4 0 15,-4 1-15,-2 0 0,-1-5 0,-5 0 16,-4-1-16,5-1 16,2-3-16,-3-2 15,0-2-15,3-1 0,3-1 16,1-2-16,1-3 0,7 1 15,5 0-15,3-8 0,3-4 16,0 5-16,0-1 0,0 3 16</inkml:trace>
  <inkml:trace contextRef="#ctx0" brushRef="#br0" timeOffset="155747.0895">25863 9910 0,'0'0'0,"0"0"16,0 0-16,0 0 0,0 26 0,0-26 0,-2 21 15,-1-8-15,0 2 0,-1-3 16,-1 1-16,0-1 0,-1-1 16,2-1-16,-2 0 0,2-2 15,1-1-15,-2-1 0,1-1 16,-1-1-16,1 0 0,-1-2 15,1-4 1,0 0-16,-1 0 0,3-3 0,0-1 16,2 1-16,1-5 0,1 2 15,1-6-15,2 3 0,-1-1 16,2 1-16,2 2 0,-1-3 0,2 1 16,2-2-16,1-1 15,-1 3-15,-1 0 0,-1 1 0,0 3 16,1-1-16,0 2 0,1 2 0,1 4 15,-3 0-15,-1 0 0,1 1 16,1 3-16,0 1 0,0 1 16,-1 0-16,-1 1 0,-2 3 15,0 1-15,-1 3 0,0 4 16,-2-2-16,-1 0 0,-1 2 16,0-4-16,-1 1 15,0 0-15,0 0 0,-1-2 16,0-2-16,0-1 0,0-1 15,0-2-15,1 0 0,0-2 16,0-5-16,3 0 0,0-5 16,2-2-16,-1 1 0,0 0 0,-1 2 15</inkml:trace>
  <inkml:trace contextRef="#ctx0" brushRef="#br0" timeOffset="155932.1329">26414 9710 0,'0'0'0,"0"0"0,0 0 0,35-7 0,-35 7 0,39-4 15,-13 2-15,8 0 16,-2 0-16,2 2 0,1 2 16,4 0-16,-5 2 0,-7-2 0,-3-1 15,-6 0-15</inkml:trace>
  <inkml:trace contextRef="#ctx0" brushRef="#br0" timeOffset="156101.6435">26416 9974 0,'0'0'0,"0"0"0,0 0 16,32-4-16,-32 4 0,37-5 0,-11 2 15,2 1-15,0 2 0,10-3 16,1 0-16,-6 0 0,-6 1 0,-4-2 16</inkml:trace>
  <inkml:trace contextRef="#ctx0" brushRef="#br0" timeOffset="156518.3211">27632 9405 0,'0'0'0,"0"0"16,0 0-16,0 0 0,-24 16 16,24-16-1,-19 20-15,19-20 0,-24 27 0,9-10 16,-3 2-16,2 1 0,-1 2 16,-6 10-16,-1 0 0,2 0 15,2-1-15,-5 6 0,-1 2 16,3-3-16,2-7 0,-1 8 15,2-1-15,4-5 0,2-3 0,2-2 16,2-2-16,2-3 0,1-5 0,1-4 16,3-1-16,1-5 0,0-1 15,2-5-15,3-4 0,2-3 16,2-5-16,-1 3 0,-2 2 16,-1 1-16</inkml:trace>
  <inkml:trace contextRef="#ctx0" brushRef="#br0" timeOffset="156846.3282">27640 9459 0,'0'0'0,"0"0"16,0 0-16,0 0 0,9 21 15,-9-21-15,8 27 0,-3-10 16,1 1-16,-2 3 0,1 5 16,-1-1-16,1 0 0,-1 10 15,0 3-15,0-5 0,-1 0 0,0 6 16,1 4-16,-2-7 0,0-2 0,0 3 31,-1-5-31,0-3 0,1-4 0,-2-2 0,0-4 16,0-6-16,0-2 0,-3-4 15,0-4-15,-1-1 0,-2 0 0,2-2 16,-1 2-16,2-2 0</inkml:trace>
  <inkml:trace contextRef="#ctx0" brushRef="#br0" timeOffset="157019.6481">27423 9805 0,'0'0'0,"0"0"0,0 0 16,0 0-16,0 0 0,0 0 0,32-16 0,-32 16 16,35-4-16,-11 0 0,3 1 15,2-1-15,1 3 0,3-1 16,-6 0-16,-4 0 0</inkml:trace>
  <inkml:trace contextRef="#ctx0" brushRef="#br0" timeOffset="157621.0795">28148 9618 0,'0'0'0,"0"0"16,0 0-16,0 0 0,0 0 0,-5 28 15,5-28-15,-6 25 16,6-25-16,-10 30 0,3-12 16,0 0-16,2 0 0,-2 1 15,0 1-15,0-1 0,1 0 0,0 5 16,-1 0-16,1-1 0,0-5 0,2 1 16,-1-1-16,2-5 0,0-1 0,0-1 15,2-2-15,0-2 16,0-3-16,1-4 0,-2-2 15,1 0-15,0-5 0,1-1 16,0-2-16,1 0 0,1 0 0,2-6 16,3-3-1,1 1-15,0 1 0,1-3 16,2 1-16,-1 0 0,0 1 0,0-2 16,0-1-16,-1 3 0,0 0 15,2-3-15,1 3 16,-2 0-16,-2 3 0,0 4 0,2 1 15,-3 3-15,0 0 0,1 3 16,2 1-16,-1 1 0,0 0 0,0 6 16,0-1-16,-1 1 0,1 2 0,-1 2 15,0 4-15,-2 1 0,0-1 16,-2 5-16,0 0 16,-1 1-16,-1 0 0,0 2 15,-1 0-15,1 1 0,-2-3 16,0 7-16,1 0 15,-1-3-15,0-3 0,0-1 16,1-2-16,-1-2 0,0-5 0,0-3 16,0-2-16,0-4 0,0 0 15,2 0-15,-2 0 0,0 0 16</inkml:trace>
  <inkml:trace contextRef="#ctx0" brushRef="#br0" timeOffset="158014.0845">28518 9328 0,'0'0'0,"0"0"16,0 0-16,0 0 0,0 0 0,21-5 16,-21 5-16,27-1 0,-27 1 0,26 4 15,-12-1-15,0 2 0,-1 1 16,-1 2-16,-2-1 15,-1 3-15,-3-2 0,-2 2 16,-4 2-16,-1-1 0,-2 0 0,-2 0 16,-3 2-1,-4 2-15,-1-1 0,-2 1 16,0-1-16,2-2 0,2-2 0,1 1 16,1 1-16,2 0 0,1-1 15,2 0-15,3-4 16,4 1-16,1-1 0,8-1 0,7 2 15,1-2-15,0 0 0,5-1 16,4 3-16,-3-2 0,-2-2 0,3 0 16,-4-4-16,-4 0 0,-4 0 0,-3 0 15</inkml:trace>
  <inkml:trace contextRef="#ctx0" brushRef="#br0" timeOffset="158207.1593">28840 9842 0,'0'0'0,"0"0"0,28-2 16,-10 2-16,2-1 0,12-1 0,5 0 16,0 2-16,1 0 0,8 0 15,-1 0-15,-4 2 0,-5-2 0,5 1 16,-3 0-16,-9-2 0,-5 0 0,-7-1 15,-2 2-15,-4 0 0</inkml:trace>
  <inkml:trace contextRef="#ctx0" brushRef="#br0" timeOffset="158477.0047">29126 9710 0,'0'0'0,"0"0"15,0 0-15,-10 21 0,10-21 0,-11 24 0,4-9 16,2 0-16,-1 1 0,1 3 16,-1 3-16,0 3 0,0-3 15,1 1-15,-1 0 0,2-2 16,0 1-16,1-4 0,1 0 15,1-4-15,1-3 0,0-1 16,0-3-16,0-1 0</inkml:trace>
  <inkml:trace contextRef="#ctx0" brushRef="#br0" timeOffset="158793.6977">29643 9571 0,'0'0'0,"0"0"16,0 0-16,0 0 0,0 0 0,0 32 16,0-32-16,-1 30 0,0-13 15,-1 3-15,-1 2 0,0 1 0,0 0 16,-3 9-16,1 1 0,-2-3 15,0-1-15,0 6 0,-1 1 16,0-4-16,3-3 0,-1-3 16,2-2-16,1-1 0,0-5 0,2-3 15,1-2-15,-1-2 0,0 0 16,0-7 0,0-1-16,1-3 0,4-2 0,0 0 15,-2 2-15,0-2 16</inkml:trace>
  <inkml:trace contextRef="#ctx0" brushRef="#br0" timeOffset="159295.289">29663 9610 0,'0'0'0,"0"0"0,0 0 15,0 0-15,0 0 0,31-2 16,-31 2-16,27 1 0,-27-1 0,29 7 15,-11-2-15,-2 3 0,0-1 16,-1 3-16,-1 3 0,1 4 0,-3-2 16,-6 2-1,-2 1-15,-6-2 0,-5 0 16,-2-2-16,-2 1 16,-1-1-16,-1-1 0,-4-1 0,-2-1 15,1-2-15,0 0 0,-1-1 16,3 0-16,3-1 0,1 0 15,4-4-15,0 3 0,4-3 0,0 0 0,1 0 16,1-3-16,2 0 16,4-2-16,5 1 0,6 0 15,-1 1-15,0-3 0,6 2 16,1 0-16,-1 1 0,-1 0 0,1 2 16,0 1-16,-3 1 0,-2-1 15,-2 3-15,-1 1 0,-3 2 0,-3-1 0,-5 3 16,-3 2-16,-4 1 0,-2-3 15,-3 3-15,-3-1 16,0 0-16,-1 0 0,-5 3 0,-4-1 16,3-3-16,3-3 0,1-2 15,2-1-15,1-1 0,3-2 16,4-4 0,1-2-16,5-3 0,2-1 0,0 0 15,-1 2-15,0 1 0</inkml:trace>
  <inkml:trace contextRef="#ctx0" brushRef="#br0" timeOffset="159896.9108">30176 9661 0,'0'0'0,"0"0"15,0 0-15,0 0 0,0 0 16,7 30-16,-7-30 0,-1 26 15,1-26-15,-4 30 0,-2-11 16,1 0-16,-1 1 16,1 1-16,-1-1 15,0 5-15,-1 1 0,0-3 16,1-1-16,0-3 0,1 0 0,0-5 16,1 0-16,1-3 0,0-2 15,1-2-15,1 0 0,0-5 0,1-2 16,0 0-16,1-5 0,0 1 15,1-3-15,2-1 0,-1-4 16,0-2-16,1 1 0,2-7 0,2-2 16,0 2-16,-1 0 0,2-1 15,2 3-15,0-2 0,-1 2 16,2-5-16,0-1 0,-2 4 16,-1 3-16,0 0 0,0 1 15,-1 2-15,-2 2 0,1 2 0,-2 2 16,0 3-16,-1 0 0,3 3 0,1 3 15,-2 2-15,1 1 0,-1 2 16,1 5-16,-2 0 0,0 2 16,-2 1-16,1 2 0,-2-1 15,0 2-15,-2 4 0,-2 1 16,0-1 0,-1-1-16,1 3 0,0 0 15,-3 4-15,1-2 0,0 0 0,0-4 0,2 1 16,1-3-1,1 1-15,2-6 0,0 2 0,1-3 0,-1 1 16,1-3-16,0-4 0,1 2 0,0-3 16,2 2-16,-1-4 15,1-2-15,-2 1 0,-1-2 16,1 2-16</inkml:trace>
  <inkml:trace contextRef="#ctx0" brushRef="#br0" timeOffset="161031.7186">25100 10288 0,'0'0'0,"0"0"0,0 0 16,0 0-16,0 0 0,0 0 0,0 0 15,0 0-15,0 0 0,0 0 0,0 0 16,0 0-16,19-17 0,-19 17 16,25-7-16,-25 7 0,31-3 0,-12 2 15,5-1-15,0 0 16,1-1-16,12 0 0,3 2 16,-1-2-16,-1 2 0,14-1 15,6 1-15,-3-2 16,-2 2-16,15-1 0,4 1 15,-6-1-15,-4 1 0,17 0 16,5-2-16,-7 1 0,-5 0 0,14-1 16,11 3-16,14-1 0,-12 0 15,-2-1-15,0 2 16,-11 0-16,-8 4 0,9-1 0,6 1 16,-11 0-16,-6 2 0,13-5 0,7-1 15,-11-1-15,-7-2 0,16 6 16,10 1-16,-15-1 0,-12-3 0,12 4 15,10 0 1,-14-4-16,-9 0 0,11 3 0,8 4 0,-12-2 16,-8-2-16,10 0 0,7-1 15,-13 0-15,-10-2 0,6 3 0,5 1 16,-11-1-16,-5-2 0,4 2 16,3 1-16,-8 1 0,-6 0 0,-5-1 15,-3 3-15,-5-6 0,-4 2 16,-2-2-16,-3 1 15,-5 2-15,-3-3 0,-4 2 0,-2 3 16,-8-4 0,-4 3-16,-6-4 0,-2 2 15,-2-1-15,-1 0 0,-15 2 16,-9 2-16,7-9 0,-2-4 0,7 1 16,3 4-16,3-1 0</inkml:trace>
  <inkml:trace contextRef="#ctx0" brushRef="#br0" timeOffset="161965.2625">25027 10613 0,'0'0'0,"0"0"0,0 0 16,0 0-16,0 0 0,0 0 15,20-4-15,-20 4 0,0 0 0,27-3 16,-13 3-16,1 0 0,3 0 0,1 0 16,4 0-16,0 0 0,1 0 0,11 0 15,3 0-15,0 0 0,1 0 16,4-3-16,4 3 16,8-3-16,-4 0 0,14 2 0,1-3 15,-4 0-15,-4-2 0,12 2 16,2 0-16,-3 4 0,0 3 15,11-2-15,1-1 0,-6-3 0,-5-1 16,38 3-16,-4-1 0,-11 4 16,-9-1-16,6-2 0,2-1 15,-7-2-15,-5 0 0,5 4 0,4 1 16,-5-2-16,-4-2 0,7 2 16,5 1-16,-7 4 0,-6 3 15,7-7 1,5-3-16,-10 2 0,-4 1 15,7 4-15,6 0 0,-11-1 16,-6-3-16,4 4 0,3-1 16,-5-3-16,-3-4 0,2 2 0,2 4 15,-6-1-15,-4 2 0,1-3 16,2 0-16,-9 1 0,-8 2 16,4-6-16,4-1 0,-10 0 0,-6 0 0,4 2 15,0 5-15,-6-4 0,-4-6 16,2 7-16,0 1 0,-9-2 15,-5-2-15,-2 2 0,0-1 16,-4 1-16,-2 1 0,-4 0 16,-3-3-16,-3 2 0,-3-1 15,-5 2-15,0 0 16,0 0-16,0 0 0,0 0 16,0 0-16,0 0 0,0 0 15,0 0-15,0 0 0,0 0 16,-2 2-16,0-1 0,0-1 15,-1 3-15,3-3 0,-2 1 16</inkml:trace>
  <inkml:trace contextRef="#ctx0" brushRef="#br0" timeOffset="169260.4349">31524 9425 0,'0'0'0,"-2"9"0,-1 4 16,-2 3-16,0 0 0,-3 12 0,0 5 15,-3 7-15,0 1 0,1 4 16,3 4-16,-1 5 0,2-4 16,1 2-16,1 1 0,1-3 0,2-4 0,1 10 15,2-1-15,1-5 16,0-5-16,4 1 0,2-1 15,0-5-15,0-5 0,4 4 0,3 1 16,-2-12-16,0 0 0,2-6 16,0 0-16,2-5 0,2-2 15,-5-2-15,-4-5 0,-2-1 0</inkml:trace>
  <inkml:trace contextRef="#ctx0" brushRef="#br0" timeOffset="169745.9902">31979 9663 0,'0'0'0,"0"0"0,0 0 15,0 0-15,0 0 0,0 0 16,0 0-16,0 0 0,-24 8 0,24-8 16,-12 18-16,6-4 0,-1-1 15,-3 6-15,-2 4 0,0-2 16,0 1-16,-5 10 0,1 2 16,1-2-16,2-3 0,-2 7 0,0-1 15,2-6-15,2-4 0,2 0 0,3-4 16,0-3-16,2-4 0,2-3 15,0-6-15,2-5 0,3-1 0,0-5 16,1-3-16,1 2 16,-2-2-16,0 4 0</inkml:trace>
  <inkml:trace contextRef="#ctx0" brushRef="#br0" timeOffset="170024.8702">31966 9688 0,'0'0'0,"0"0"0,0 0 0,0 0 16,0 0-16,0 0 0,0 0 16,0 0-16,0 0 0,0 0 0,0 0 15,0 0-15,18 20 0,-18-20 0,10 22 16,-10-22-16,10 28 0,-6-11 16,1 3-16,-2 2 0,0-1 15,1 1-15,-1 3 0,0 7 16,0-3-16,-2 1 0,-1-1 15,0-2-15,0-1 0,0-3 0,-1-1 0,1-1 16,0-6-16,-2 2 0,0-6 16,2 0-16,0-1 0,0-2 15,0-1-15,0-4 0,0-3 16,0 4-16,0-4 0,0 1 16</inkml:trace>
  <inkml:trace contextRef="#ctx0" brushRef="#br0" timeOffset="170263.4706">31786 9880 0,'0'0'0,"0"0"15,0 0-15,0 0 0,0 0 16,0 0-16,0 0 0,31-10 15,-31 10-15,20-3 0,-20 3 16,26-7-16,-11 7 0,2-3 16,0 1-16,0 2 0,0 0 0,-3 1 15,-2-1 1,-1 0-16</inkml:trace>
  <inkml:trace contextRef="#ctx0" brushRef="#br0" timeOffset="170548.8912">32118 9844 0,'0'0'0,"0"0"0,0 0 15,0 0-15,0 0 0,0 0 0,24-6 16,-24 6-16,0 0 0,31-14 15,-31 14 1,27-6-16,-12 5 0,1-2 16,3 2-16,-1-1 0,-1 1 15,0-1-15,-2 0 0,-1 1 0,-1-1 16,-2 0-16,-3 2 16,0 2-16,-1-1 0,-1 1 0,0 0 15,-2 0-15</inkml:trace>
  <inkml:trace contextRef="#ctx0" brushRef="#br0" timeOffset="170749.5594">32143 10006 0,'0'0'15,"0"0"-15,0 0 0,0 0 0,0 0 16,0 0-16,0 0 0,0 0 16,0 0-16,0 0 0,0 0 0,3 18 15,-3-18-15,0 0 0,30 7 16,-30-7-16,28-3 0,-28 3 15,38-2-15,-18 1 0,-1 0 0,6-9 16,2-8-16,-4 3 0,-4 3 0,-3 0 16</inkml:trace>
  <inkml:trace contextRef="#ctx0" brushRef="#br0" timeOffset="171143.8333">32640 9873 0,'0'0'16,"0"0"-16,0 0 0,0 0 16,21-6-16,-21 6 0,22-3 15,-8 1-15,1 0 0,3 2 0,1-3 16,1 1-16,1-2 0,7 0 16,0 2-16,0-1 0,-1 1 15,-1 0-15,0-1 0,0 1 16,-1 0-16,-1 1 0,1 2 0,-3-1 15,-1-1-15,2 1 0,-2 1 16,-7 1-16,-1 0 0,-2-2 0,0 2 16,-3-1-16,-2 3 0,-3-2 15,-2 2-15,-4-2 0,-3-2 0,2 0 16,-1 0-16,2 0 16</inkml:trace>
  <inkml:trace contextRef="#ctx0" brushRef="#br0" timeOffset="171566.8171">32706 10092 0,'0'0'16,"0"0"-16,0 0 0,0 0 0,0 0 16,0 0-16,0 0 15,0 0-15,31 0 0,-31 0 0,26 3 16,-26-3-16,28 4 0,-12-4 15,0 2-15,1 0 0,-1 1 16,0-2-16,-1 2 0,1-1 16,-2 0-16,-1 1 0,-1-1 0,-1 0 15,-2 1-15,-1-1 0,-1 0 16,-3 1-16,-1 1 0,-3 0 16,-3 2-16,-2 0 0,-3 1 0,-3 0 15,-2 2-15,-1-1 0,0 2 16,-7 1-16,-2 1 0,2-2 15,0 0-15,2-2 16,3 2-16,1-2 16,3-2-16,1-1 0,2-3 15,3-2-15,0 0 0,3 2 0,1 1 16,2-1-16,2 0 0,3-2 16,4-1-16,2-2 0,2 0 15,4-2-15,2 1 0,6-3 0,2 0 16,-5 3-16,-4-2 0,-1 2 15</inkml:trace>
  <inkml:trace contextRef="#ctx0" brushRef="#br0" timeOffset="172369.2612">33004 9515 0,'0'0'0,"0"0"0,0 0 0,0 0 16,-21-16-16,21 16 0,-20-9 15,10 4-15,2 1 0,-2 1 16,0 1-16,0 0 0,0-1 0,-2 3 16,-1 2-16,-1-1 0,1 1 15,0 3-15,1 4 0,0 0 16,-1 2-16,0 5 0,1 2 16,1-2-16,2-2 0,2 2 15,0 2-15,1 0 0,2-2 0,3-1 16,2-2-16,1 0 15,0-3-15,3 0 16,1-6-16,1 1 0,0-3 16,1-1-16,5-2 0,-2-1 15,-1-2-15,1-3 0,0-3 16,0-1-16,-1-1 0,2-5 16,2-2-16,-1 0 0,-1-1 0,1-2 15,-1-3-15,3-5 0,1 0 16,-3-2-16,-1 0 0,-2 2 0,0 1 15,1-5-15,-1 1 0,-4 6 16,0-1-16,0-3 0,0 1 16,-1 5-16,1 2 0,-3 2 15,0 1-15,-3 2 0,-2 0 0,2 5 16,2 2-16,-4 5 0,0 2 16,1 0-1,1 2-15,0 2 0,-2-1 16,1 4-16,0 3 0,-2 0 15,1 2-15,-1 6 0,0 2 16,0 2-16,1 1 0,0 4 16,-1 1-16,-1 1 0,0-2 0,0 12 15,0 0-15,0 0 0,-1-2 16,1-2-16,1 1 0,-1-2 0,1-2 0,0 6 16,0-3-16,0-3 15,3-5-15,0 1 0,0-2 16,0-2-16,1-2 0,2-3 15,-1-3-15,0-1 0,0-2 0,0 1 16,1-1-16,0-3 0,2-4 16,4-4-16,2-3 0,-3 1 0,-1 2 0,-2-1 15</inkml:trace>
  <inkml:trace contextRef="#ctx0" brushRef="#br0" timeOffset="172685.9114">33378 9327 0,'0'0'0,"0"0"0,0 0 16,0 0-16,0 0 0,0 0 0,23 21 16,-23-21-16,19 21 0,-8-7 15,2 1-15,-1 3 0,0 1 16,1 4-16,-1 3 0,2 9 0,-2-1 0,-3 4 15,-2 4-15,-2 8 16,-2-5-16,-4 3 0,-3 4 16,-2 1-16,0-1 0,-3-3 0,-1-3 15,-1-3-15,-1-4 0,-5 4 16,0-4-16,-1-3 0,2-4 0,-1-4 31,2 1-31,0-8 0,3-2 0,3-5 16,3-4-16,0-3 0</inkml:trace>
  <inkml:trace contextRef="#ctx0" brushRef="#br0" timeOffset="172855.2527">33561 10046 0,'0'0'0,"0"0"16,0 0-16,0 0 0,0 0 0,0 0 16,18 21-1,-18-21-15</inkml:trace>
  <inkml:trace contextRef="#ctx0" brushRef="#br0" timeOffset="180980.7489">20251 1582 0,'0'0'0,"0"0"0,0 0 15,3 24-15,-3-24 0,3 25 0,0-6 16,-2 2-16,0 0 0,0 14 16,0 1-16,-1 3 0,-1-2 0,-2 14 15,-2 4-15,1-4 0,-1-1 16,-2 18-16,-2 4 0,-2-5 16,-2-3-16,1 10 0,0-2 15,4-7-15,0-4 0,0 6 16,0-2-16,0-9 0,-2-7 0,-2 17 15,3-5 1,2-15-16,3-10 0,0 1 16,2-1-16,1-20 0,0-2 15,0 2-15,1 1 0,0-2 16,0-2-16,2-2 0,0-3 16,1-2-16,-1-2 0,3-1 0,3-3 15,-1 0-15,-1 0 0,3-2 16,1-1-16,2 0 0,4-3 0,0 0 15,3 0-15,-2-2 0,1-1 16,4-1-16,5-1 0,-2 5 16,0 1-16,1 0 0,-1 0 15,3-1-15,0 2 0,3-1 16,1 2-16,2 1 0,1 0 0,8 2 16,0 0-1,0 0-15,0 0 0,3 2 16,1-1-16,-1 1 0,-2 0 15,14 2-15,6 0 0,-4-1 16,-4 0-16,5 1 0,1 1 16,8-1-16,-5 1 0,4-1 15,4 1-15,-3 0 0,-4-1 0,34 0 16,-6-1-16,-13 2 0,-7 0 0,7 2 16,5-1-16,-7-1 0,-4 0 15,8-2-15,6 0 0,-6-1 16,-5 0-16,9-2 0,7 2 15,-5-2-15,-3-2 0,6 2 16,5 2-16,-8-1 0,-4 3 0,9-4 16,5 0-16,-7 0 0,-5 0 0,9 2 15,6 4-15,-5-1 0,-4-2 16,6-1-16,4 3 0,-6-2 16,-6 0-16,13-2 0,9 3 0,-11-2 15,-5 0-15,8 2 0,6-1 16,-9 0-16,-7 1 0,13 1 15,9 2 1,-9-3-16,-6 0 0,6 0 16,5 2-16,-7-3 0,-6-2 0,10 4 15,7 2-15,-9-3 0,-6-3 16,9-4-16,8-2 16,-9 3-16,-6 6 0,12 1 0,7 3 15,-13-3-15,-9 0 0,13 0 16,7 0-16,-12 1 0,-7-1 0,8 2 15,6-1-15,-9-3 0,-7-1 0,8 1 16,4 2-16,-9 0 0,-6 0 16,7-4-16,4-2 0,-16 0 15,-9 0-15,8 4 0,4 2 16,-6-2-16,-6-2 0,1 0 16,1 2-1,-12 0-15,-7 0 0,5-2 0,3-1 0,-12 1 0,-6 1 16,1 3-16,3 2 15,-9-2-15,-3-3 0,1 2 0,3-1 16,-9 1-16,-6 1 0,-1-4 16,-1-2-16,-4 0 0,-3 0 15,-5-2-15,-2-1 16,-7 3-16,-4 0 0,-2-2 0,-2-2 16,-1 1-16,-2 3 0,-1 0 15,-2 1-15,-3 0 0,-1 0 16,-10 1-16,-7-1 0,-6-1 15,-5-2-15,11 2 0,4-1 16,4 1-16</inkml:trace>
  <inkml:trace contextRef="#ctx0" brushRef="#br0" timeOffset="182284.8689">20763 1479 0,'0'0'0,"0"0"16,0 0-16,0 0 0,0 0 0,0 0 16,0 0-1,0 0-15,1-21 0,-1 21 16,24-5-16,-24 5 0,31-9 16,-10 4-16,5 1 0,2-2 15,0 1-15,14 2 0,4-1 0,1 4 0,1-3 0,20 1 16,5 0-16,11-2 0,-3-1 15,19-2-15,3 0 16,-5 1-16,-4 0 0,51-4 16,15-1-16,-21 1 0,-14 2 0,4 0 15,4-3-15,-7 2 16,-6 0-16,12 5 0,10 1 0,-10-2 16,-5 3-16,21-8 0,13-2 15,-10 5-15,-8 4 0,17-6 16,12-4-1,-16 0-15,-8-2 0,20 1 16,14-2-16,-13 5 0,-8 3 16,15-6-16,11-6 0,-17 6 0,-11 3 15,19 2-15,12 0 0,-13 1 0,-10-1 16,16-2-16,12 0 0,-16 2 16,-10 1-16,17 0 0,13 0 15,-20 5-15,-14 6 0,11-1 16,9-1-16,-16 2 0,-10 2 15,9-2-15,5-1 0,-15 3 0,-12 2 16,6 1-16,5 2 16,-18-3-16,-12-1 0,0 0 15,-2 0-15,-14 3 0,-11 0 16,-2 0-16,-1-2 0,-15 0 0,-11-3 0,-1 7 16,-2 3-16,-9-4 0,-5-2 0,-5-1 15,-1 0-15,-6 0 0,-3 2 16,-3 0-16,-4 1 15,-3 1-15,-1 0 0,0 7 0,-1 3 16,-6-3-16,-3 2 0,-7-4 16,-3-2-1,-3 4-15,-2 4 0,-2 4 16,-2 1-16,0-1 0,-1-2 16,0 8-16,0 2 0,-2 0 0,1-2 15,1 14-15,1 5 16,1-7-16,0-7 0,-1 10 0,-2 3 15,1-1-15,1-2 0,-1 10 16,0 5-16,-5-2 0,-1-2 0,-4 9 16,-2 4-16,-2-9 0,1-2 0,-5 1 15,-4 6-15,3-3 0,2-6 16,-5 6-16,-5 6 0,3-8 16,2-4-16,-1 5 0,1 4 15,3-9-15,2-4 0,1 4 16,-1 2-1,3-6-15,3-6 0,-1 1 16,-1-2-16,3-7 0,2-6 0,3 0 16,1-1-16,0 0 0,-2 0 15,0 2-15,0 0 0,0-3 16,-2-1-16,-2 1 0,-2 1 16,5-11-16,3-7 0,1-4 15</inkml:trace>
  <inkml:trace contextRef="#ctx0" brushRef="#br0" timeOffset="183078.1634">24863 9017 0,'0'0'0,"0"0"15,0 0-15,6 34 0,-6-34 0,7 30 16,-3-11 0,1 3-16,-2 2 0,1 13 15,0 3-15,-1 1 0,-1-1 0,-1 15 16,-1 3-16,-1-1 15,-1 0-15,-1 13 0,-1 2 16,1 0-16,1-7 0,-1-3 16,-1 3-16,-1 1 0,-1-7 0,3-2 15,2-2-15,-3-8 0,1-5 0,-1-5 16,-1-2-16,2-3 16,1-6-16,3-2 0,2-6 15,1-4-15,0-6 0,3-9 0,1-9 16,-1 6-16,-1-3 0,-2 4 15</inkml:trace>
  <inkml:trace contextRef="#ctx0" brushRef="#br0" timeOffset="184020.5346">25432 8672 0,'0'0'0,"12"-1"16,5-1-16,3 0 0,1 1 0,18 0 16,8-2-16,12 1 0,-2 1 15,22-2-15,7 0 16,5 1-16,-10 1 0,23 0 16,5 0-16,-13 0 15,-11-1-15,49 4 0,-7 1 16,-17 0-16,-14 0 0,8 0 15,7-1-15,-12-2 0,-8-1 0,11 3 16,6 2-16,-13-2 0,-8-1 16,15 0-16,12 1 15,-15 2-15,-9 1 0,8-1 0,6 0 0,-12-3 16,-10-1-16,12 1 0,10 1 16,-15-1-16,-9 0 0,9 4 15,7 3-15,-15-5 0,-11-2 16,11 5-16,6 3 0,-12-2 15,-7-3-15,6 0 0,5 1 16,-11-2-16,-9-1 0,5 1 0,3 0 0,-8 2 16,-6 0-16,5 1 0,5 0 15,-7-2-15,-4-1 0,1 0 0,-1-1 16,-9 1-16,-7 0 0,3 1 16,1 1-16,-7 0 0,-3 0 15,-5-2-15,-1 0 0,-5 0 16,-4 2-16,2-1 15,-1 1-15,-1-1 16,-4-1-16,-1 4 0,-1 1 16,-6-4-16,0 1 0,2 0 15,0 3-15,-2-1 0,1 0 0,-2 4 16,0 2-16,0-2 0,-1 1 16,-1 1-1,-1 2-15,0 2 0,0 1 0,-2 4 0,-3 2 0,2-5 0,-2-1 16,-1 10-16,-3 5 0,3-6 15,2 0-15,-3 8 0,0 4 16,0-2-16,2-1 0,-1 6 16,1 3-16,-2-1 0,-1-1 0,0 10 15,1 0-15,2-6 16,0-4-16,0 12 16,-1 6-16,0-8 15,0-6-15,1 1 0,2 2 16,-1-9-16,2-4 0,-2 2 15,-2 1-15,0-3 0,2-7 0,-3 2 16,-1 1-16,4-1 0,1-2 16,-1-4-16,-3-2 0,2-2 15,-1-4-15,-3 0 0,-2-1 0,2-2 16,0-3-16,2-3 0,3-2 16,0-2-16</inkml:trace>
  <inkml:trace contextRef="#ctx0" brushRef="#br0" timeOffset="184807.844">24439 8094 0,'0'0'15,"0"0"-15,0 0 0,0 0 0,0 0 0,0 0 16,0 0-16,0 0 0,0 0 16,0 0-16,0 0 0,0 0 15,-8 19-15,8-19 0,3 28 16,-2-9-16,0 5 0,-1 3 15,0 3-15,0 10 0,1 2 0,0 1 16,1 4 0,0 8-16,1-1 0,0 15 15,0 1-15,-1-1 0,0-1 16,-1 11-16,0 0 0,1-5 16,0-2-16,0 11 0,1 0 15,-2-6-15,-1-3 0,2 32 16,1-7-16,3-13 0,0-8 15,0-2-15,-1-1 0,-2-4 0,-5-7 0,0 2 16,-1 0-16,-3-8 0,1-4 16,0-2-16,2-2 0,0-7 15,0-3-15,0-4 0,2-1 16,-1-6-16,0-4 0,0-8 16,1-5-16,1-5 0,2-4 0,5-13 15,6-5-15,-8 5 0,-2 6 0,0 0 31</inkml:trace>
  <inkml:trace contextRef="#ctx0" brushRef="#br0" timeOffset="186141.9896">24611 8115 0,'0'0'0,"0"0"16,0 0 0,0 0-16,28-8 0,-28 8 15,33-6-15,-10 3 0,2 0 0,6 0 16,4 1-16,12-3 16,0 0-16,18 0 0,4 0 15,-1 1-15,0 0 0,16 0 0,1 1 16,9-1-16,-5 0 0,14 1 15,-2 1-15,-7 0 0,-6-1 0,47 0 16,-7-1-16,-16 1 0,-9-1 0,7 2 16,6 0-16,-8-2 0,-7-4 15,9 5-15,8 0 0,-11 3 16,-8 0-16,10 0 0,8 0 16,-11 1-16,-7 1 0,12-4 15,8 0 1,-12 0-16,-9 0 0,10 1 15,8 0-15,-10 2 0,-8 3 0,9-3 16,6-3-16,-9 3 0,-5 2 16,8 1-16,5-1 15,-12 0-15,-7 0 0,4 0 0,4 1 16,-8 0-16,-7-1 0,-1 2 16,-1 2-16,-8-1 0,-4 0 0,-2 1 15,1 0-15,-14-1 0,-7-2 0,3 2 16,3-1-16,-4 2 0,-4 1 15,1 1-15,-1-1 0,-5 2 16,-3 0-16,0 2 0,-1 1 16,-1-1-16,-2-1 0,-2 0 15,0 1-15,-7-2 0,-3 0 0,4 3 16,3-1-16,-7 2 0,-4 3 0,-4-2 16,-1 0-1,-1 0-15,-1 0 0,3 0 16,1 3-16,-8-7 0,0 3 0,2 5 15,2 5-15,-3-7 16,0-2-16,-1 4 0,-1 4 16,-2-1-16,0 1 0,-3 4 15,-1 2-15,0-2 0,-1-1 0,-1 4 16,0 2-16,-1-1 0,-2-1 16,-1 6-16,-2 3 15,1-1-15,0-2 0,-1 4 0,-1 3 16,1-1-16,-1 1 0,-3 1 15,-1 3-15,1-1 0,1 0 0,-4 13 0,-2 2 16,2-5-16,4-4 0,-1 5 16,0 4-16,0-5 0,0-6 15,-4 27-15,0-4 0,4-5 16,2-5-16,-1-3 0,0-3 16,-1-10-16,0-4 0,1 7 15,0 3 1,3-7-16,2-6 0,-2-3 0,-3 0 15,1-7-15,1-2 0,0 0 16,1 1-16,2-4 0,1-4 16,-1-10-16,-1 0 0,1 0 15,-1 0-15,2-1 0,0 0 16,0-6-16,0 0 0,1-1 16,0-2-16,2-1 0,-3 0 0,3 0 0,-3 0 15,0-1-15,-2-2 0,0 0 16,-3-1-16,1 0 0,1 1 15,-2-4-15,-1 3 0,1-3 16,-1 1-16,-2 0 0,-3-3 16,0 2-16,-1 2 0,-4-2 15,-3-2 1,0 4-16,0-2 0,-6 3 0,-4-2 16,-6 2-16,-1 1 0,-3 2 15,-3-2-15,-1 3 0,-1 0 0,-13 0 16,-4-4-16,3 4 15,4 0-15,-14 1 0,-1 2 16,3-3-16,2 0 0,-12 3 16,1-2-16,5-1 0,5-1 0,-34-6 0,7-1 15,28 1-15,22 1 0,14 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9T23:53:54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1894 4101 0,'0'0'0,"0"0"0,0 0 0,0 0 16,0 0-16,0 0 0,-17-16 16,17 16-16,0 0 0,-23 0 15,23 0-15,-26 3 0,10-1 0,-3 4 16,-3 2-16,1 2 16,1 2-16,-9 4 0,2 0 0,2 2 15,1 1-15,2 4 0,1 1 0,5 1 16,3-1-16,0 9 0,7-1 15,0 1-15,5 2 0,5-1 16,2 0-16,4-1 0,-1-2 0,2 8 16,1 1-16,1 1 0,2 2 15,-3-3-15,-2-3 0,0-1 16,-2-1 0,-1 7-16,-4-1 0,-3-2 15,-3-3-15,-2 0 0,-2-1 16,-3-1-16,-2-1 0,-8 1 15,-8 0-15,3-3 0,-4-4 0,-1 1 16,-4 0-16,1-3 0,5-1 16,1-5-16,0 0 0,4-3 15,2-2-15,2 0 0,2-5 0,4 1 16,2-2-16,3-3 0,-1-2 16,6-2-16,0 0 0,3-1 0,0 0 15,0 3-15,0-3 0,5 3 16,2 0-16,0-2 0,0 2 15,4-2-15,-1 1 0,2 3 16,-2 0-16,2 2 16,2 1-16,-1 1 0,0 2 15,1 2-15,0 3 16,-1 1-16,-1 0 0,0 5 0,-3 5 16,1 3-16,-3-2 0,-1 5 15,-2 5-15,-2-2 0,1 3 16,-3 1-16,0 6 0,-2 4 15,-3-4-15,1 8 0,0 0 0,-2 0 16,2-1-16,-3 7 0,-2 0 16,0-5-16,3-1 0,-4 17 15,1 0-15,2-6 0,1-2 0,-3 30 16,2-3-16,2-17 0,0-8 16,0 2-16,1 3 0,1-9 15,3-8-15,0 4 0,0 0 0,-3-2 0,0-4 16,0 5-16,2 0 15,1-6-15,0-7 0,0 7 0,0 4 16,-2-3-16,1 0 0,-1-3 16,1-2-16,1-2 0,1 1 0,-2-1 15,1-2-15,-4-5 16,1-5-16,1 8 16,2 6-16,2-6 0,-1-5 15,-2 1-15,-1 2 0,2-5 16,2 0-16,-2-5 0,-2-4 15,2-10-15,-2 2 0,1 9 16,-5 5-16,3-1 0,-1 0 16,0-2-16,-1-1 0,1 1 15,1 1-15,0 0 0,-3 0 0,3-3 0,0-1 0,-1 2 16,1 0-16,0 1 16,3 0-16,-4 1 0,1 0 15,0-1-15,0-1 0,0 1 16,-2 5-16,4-4 0,-3-4 15,2 3-15,-1 2 0,2-6 16,-3 0-16,2 0 16,-1 1-16,1-2 0,0-2 15,2 0-15,-2 2 0,-1-1 16,0-3-16,-2 1 0,2 2 16,-1-3-16,0-3 0,3 3 15,-1 1-15,1-5 0,1-1 0,-3 1 16,3-1-16,-3 0 15,2 0-15,1 1 0,-2-1 0,2-1 0,-1-2 16,-1 0-16,2-1 0,0-2 16,0-2-16,0 1 0,0 1 15,0 0-15,0-3 0,0-1 16,0 2-16,0-1 16,0 0-16,0-2 0,0 1 15,0 1-15,0-4 0,0 2 16,0-2-16,0 0 0,0 3 15,0-3-15,0 0 0,0 2 16,0-2-16,0 0 0,0 0 16,0 0-16,0 0 0,0 0 15,0 0-15,0 0 0,0 0 16,0 0-16,0 0 0,0 0 0,0 0 16,0 0-16,0 0 0,0 0 0,0 0 15,0 0-15,0 0 0,0 0 16,0 0-16,0 0 0,0 0 15,0 0-15,0 0 0,0 0 16,0 0-16,3 7 0,-3-7 0,0 0 16,2 7-16,-2-7 15,10 6-15,-7-4 0,3 1 0,-6-3 0</inkml:trace>
  <inkml:trace contextRef="#ctx0" brushRef="#br0" timeOffset="3127.2078">3405 3231 0,'0'0'0,"0"0"15,0 0-15,0 0 0,10-25 16,-8 16-16,2-4 0,-1 0 16,0-2-16,-2 1 0,2-2 0,-3 1 0,0 1 15,-4-5-15,1 1 0,-3 0 16,0 2-16,-4 2 0,-2-1 16,-1 3-16,-3 3 0,-3 3 15,0 1 1,-2 0-16,-1 5 0,-4 4 15,-1 2-15,-3 2 0,-2 1 0,-9 8 16,0 2-16,3 3 0,-2 2 16,-5 9-16,1 2 0,5 0 15,5 4-15,2-4 0,0 0 16,1 4-16,6-5 0,6-1 16,2 0-16,6-4 0,4-4 15,3-3-15,4-3 0,4-2 16,-1-2-16,4-4 0,2-4 0,4-2 0,2-5 15,0-2-15,5-4 0,-1 0 16,4-4-16,8-3 0,0-1 16,-1-2-16,1-1 15,4-7-15,2-5 0,-2 2 0,-3 1 16,2-1-16,1 3 0,-4-1 16,-2 0-1,-4 2-15,-3 1 0,-4 2 16,-4 0-16,-4 4 0,0 3 0,-4 4 15,0 1-15,-1 2 0,-1 3 16,-4 1-16,0 2 0,0 0 16,-4 3-16,0 4 0,0 0 15,-3 2-15,0 2 0,0 3 16,-1 3-16,-1 1 0,-1 1 0,-2 4 16,-1 0-16,-3 1 0,0 0 15,2 0-15,0-1 0,4 0 0,0 2 16,2-3-16,-1 0 0,2-1 15,3-2-15,-2-1 0,4-1 16,1-3-16,1 0 0,3-5 16,4-3-16,2-3 0,2-3 0,0-3 15,0 1 1,0 0-16,-3 1 0,-1 0 0</inkml:trace>
  <inkml:trace contextRef="#ctx0" brushRef="#br0" timeOffset="3657.3723">3464 3380 0,'0'0'0,"0"0"16,0 0-16,0 0 0,-11 23 0,11-23 16,-10 18-16,4-7 0,1 1 0,-2 1 0,-1 1 15,0-1-15,-1 2 0,-1-2 16,0 0-16,1-2 0,0-1 15,-1 1-15,3-3 16,1-2-16,3-1 0,-3 0 16,3-3-16,2 1 0,1-3 0,1-1 15,4-2-15,0-3 0,3-1 16,-1-3-16,2-2 0,1 1 16,2-2-16,4-4 15,1 0-15,1 1 0,-2 1 16,2 1-16,0-2 15,-1 2-15,-1 1 0,-3 1 0,2 0 16,-1 0-16,-2 1 0,-2 3 16,0 1-16,0 3 0,1 2 15,-4 2-15,0 2 0,-2 1 16,-1 1-16,-2 2 0,-2 2 0,-2-1 0,-2 0 16,-2 4-16,-1 5 15,1-2-15,-3 1 0,0 1 16,1 3-16,-1-3 0,0 0 0,-1-2 15,1 0-15,-1-2 0,3 1 0,2-2 16,-1-3-16,5-1 0,1 1 16,3-3-16,5-3 0,3-1 0,4-2 15,5-3-15,7 1 16,-5-1-16,-3 2 0,-4-2 0</inkml:trace>
  <inkml:trace contextRef="#ctx0" brushRef="#br0" timeOffset="5615.514">2512 3744 0,'0'0'0,"0"0"16,0 0-16,21-3 0,-21 3 0,22-3 16,-7-1-16,4 1 15,2 0-15,3-1 0,4 1 0,7-1 0,4 1 16,2 0-16,3 0 0,6 1 15,0-1-15,2 1 0,2 1 16,4 0-16,-4 1 0,0-2 16,1 0-16,-3 1 0,-4-1 0,7 0 15,-1 4-15,-7-2 0,-4-2 16,-1 1-16,-1-2 0,-7 2 0,-4 1 0,-2 0 16,-4 0-16,-1 0 15,-1 0-15,-3 1 0,-3 1 16,-3-2-16,-7 0 0,1 0 15,-2 1-15,-1 2 0,-4-1 0,-6 1 16,-2 3-16,-3-2 0,0-1 16,3-1-1,1 0-15,0-1 0</inkml:trace>
  <inkml:trace contextRef="#ctx0" brushRef="#br0" timeOffset="6032.4763">2621 3820 0,'0'0'15,"0"0"-15,0 0 0,0 0 0,0 0 16,0 0-1,0 0-15,0 0 0,0 0 16,26 12-16,-26-12 0,28 5 16,-28-5-16,38 6 0,-13-3 15,0-1-15,4-1 0,1 0 16,6 0-16,8-1 0,-2 0 0,12-1 16,3-1-16,-6 0 0,1-2 15,9-1-15,-2-1 0,-3 1 0,-4 0 16,1 0-16,-1 0 0,4 2 15,-7 1-15,-3-1 0,0 0 16,-6 0-16,-1-1 0,-5 5 16,-3 3-16,-6-4 0,-3-1 0,-3 0 15,-2-1-15,-5 2 0,-2 3 16,-4-1-16,0 0 0,-2 3 0,0-1 16,-2 0-16,0-3 0,1 2 0</inkml:trace>
  <inkml:trace contextRef="#ctx0" brushRef="#br0" timeOffset="10336.7432">10926 2742 0,'0'0'0,"0"0"0,0 0 16,10-18-16,-5 10 0,2-5 0,0-1 16,-1-1-16,2-3 0,-1-3 15,-2-1-15,2-3 0,-3 0 0,-1 4 16,0 2-16,-3-2 0,-1-3 0,-3 2 15,-1 3-15,-4 1 16,-1 1-16,-3 3 16,-2 0-16,1 3 0,0 4 0,-3-3 15,-2 3-15,-3 3 0,-2 4 0,-5 3 16,1 1-16,-2 6 0,-1 1 16,0 3-16,0 1 0,3 6 15,0 1-15,1 3 0,-1 2 16,-3 7-16,4-2 0,2 3 15,4-2-15,4-1 16,1 2-16,4-1 16,2 0-16,5-5 0,1-3 0,3 0 15,2 0-15,3-5 0,0-1 16,6-4-16,3 1 0,3-5 0,2-6 16,3 0-16,3-3 0,3-4 15,3-3-15,2-2 0,1-2 16,2-4-16,2-2 0,-2-2 15,0 0-15,-2-1 0,-2 0 0,2-4 16,1 4-16,-4-3 0,-2 0 16,-2-4-16,-4 2 0,-6 3 15,-2 2-15,-1 0 0,-1 0 16,-3 2-16,-3 2 0,-2 1 16,-2 3-16,1-1 0,-2 3 15,-1 1-15,0 0 0,0 4 0,0 3 0,0 0 16,-4 7-16,1 0 0,-1 0 15,-1 1-15,0 5 0,0 1 16,1 3-16,0 2 0,-1-4 16,0 3-16,-2-2 0,0 0 15,1 2-15,-1 3 0,1 1 0,-1-4 32,0 2-32,1-1 0,-1-3 0,-1 5 15,2-1-15,0-6 0,2 1 0,-1-2 16,2-2-16,0-3 15,1 1-15,2-4 0,2 0 16,0-1-16,-1 0 0,0-3 0</inkml:trace>
  <inkml:trace contextRef="#ctx0" brushRef="#br0" timeOffset="10857.0652">11284 2731 0,'0'0'0,"0"0"32,0 0-32,0 0 0,0 0 0,-5 18 15,5-18-15,0 0 0,-11 25 0,11-25 16,-11 25-16,4-12 0,-1-1 16,1 3-16,-1-2 15,-1 2-15,0-1 0,2 0 16,-1-3-16,1 0 0,1-2 0,0-2 15,1 2-15,-1-3 0,1 0 0,-2-4 0,0 0 16,2-2-16,2-2 0,-1 0 16,2-3-16,2 0 0,1-2 0,3-2 15,1-2-15,2 0 0,0 0 16,3-3-16,4 0 0,0 0 16,1 0-16,5-5 0,0 0 15,-1 3-15,-2 2 0,0 1 16,-3 0-16,1 2 0,-2-2 0,-2 6 15,-1-1-15,0 5 0,-1 1 16,-1 0-16,1 2 16,-1 0-16,-1 2 0,-1 3 0,0-1 15,-3 3-15,-1 0 0,0 0 16,-1 2 0,-1 0-16,-1 2 0,0 0 15,-1-1-15,0 0 0,0 1 0,-2 2 16,2 0-16,0-3 0,0-2 15,1-1-15,0 3 0,-1-3 16,1-3-16,1 0 0,1-1 16,1 1-16,-2-1 0,0-1 15</inkml:trace>
  <inkml:trace contextRef="#ctx0" brushRef="#br0" timeOffset="11035.5943">11998 2553 0,'0'0'0,"0"0"15,23-1 1,-1 0-16,6-1 0,-3 2 0,-1-3 16,6 6-16,-2-1 15,-6 3-15,-4 1 0,1-1 0,-3-1 16,-4 2-16</inkml:trace>
  <inkml:trace contextRef="#ctx0" brushRef="#br0" timeOffset="11219.6672">11879 2815 0,'0'0'0,"0"0"0,0 0 16,0 0-16,26 2 0,-26-2 15,30-2-15,-30 2 0,40-1 0,-17 0 0,2-2 16,1 1-16,0 0 0,8-2 15,0-2-15,-5 4 0,-5-2 16,-3 2-16</inkml:trace>
  <inkml:trace contextRef="#ctx0" brushRef="#br0" timeOffset="11605.1559">12779 2171 0,'0'0'0,"0"0"0,0 0 0,0 0 15,0 0-15,-5 32 16,5-32-16,-6 28 0,1-11 0,1 2 16,-2 2-16,1 4 0,-2 0 15,-2 8-15,2 2 0,-1-2 16,0 2-16,-2 4 0,0 0 16,1-2-16,2-2 0,-1 1 15,1 0-15,0-5 0,-1-2 0,-1 7 16,1-4-16,3-5 15,1-4-15,-2 2 0,2-3 0,1-10 0,2-3 16,2-2-16,2 0 0,-1 0 16,-1-4-16,0 1 0</inkml:trace>
  <inkml:trace contextRef="#ctx0" brushRef="#br0" timeOffset="11906.094">13103 2389 0,'0'0'0,"0"0"0,0 0 15,0 0-15,0 0 0,-28-1 16,28 1 0,-30 1-16,14 2 0,-4 3 0,-2 2 15,0-1-15,1 1 0,-7 6 16,2 4-16,3-4 0,2 0 15,1 4-15,1 0 0,3-1 16,1 0-16,2 5 0,4-1 16,5-5-16,1 1 0,5-2 0,6 1 15,-2-5-15,2-2 0,10 5 0,5-3 16,1 0-16,1-1 0,-5-3 16,-3-1-16,-4-1 0</inkml:trace>
  <inkml:trace contextRef="#ctx0" brushRef="#br0" timeOffset="12507.2777">13426 2399 0,'0'0'0,"0"0"0,0 0 16,0 0-16,0 0 0,-4 28 16,4-28-16,-6 21 0,6-21 0,-10 29 15,3-12-15,0-1 16,-1 2-16,-1 0 0,-1 0 0,1 2 16,1-2-16,-2 4 15,1 0-15,1-4 16,0-1-16,2-2 0,0-1 15,1-3-15,1-1 0,1-6 16,1 1-16,2-5 0,-2 2 0,2-5 0,1-2 0,1-1 16,0 2-16,4-4 0,3-5 15,1 2-15,1-3 0,4-1 16,2-2 0,-2 1-16,0-1 0,1 0 0,-1-1 15,0 0-15,-1 3 0,1 1 16,1-3-16,-1 5 0,0-2 15,-3 3-15,-1 1 0,-1 3 16,-3-1-16,1 2 0,0 5 16,-2-2-16,0 3 0,-2 4 15,1 2-15,-2-1 0,0 1 0,0 5 0,-3 0 16,0 2-16,-1 2 0,-2 0 16,0 2-16,0 0 0,-1-1 15,0 2-15,-2-1 0,0 1 16,-2-3-16,3 2 0,1-2 15,1-1-15,0-1 0,-2-2 0,2-1 32,0-2-32,0 0 0,3-4 0,3-1 15,-1-1-15,-2-2 0,2 2 16</inkml:trace>
  <inkml:trace contextRef="#ctx0" brushRef="#br0" timeOffset="12707.6217">13888 2506 0,'0'0'0,"0"0"16,0 0-16,24-4 0,-11 1 0,6 0 15,3 3-15,1-2 0,2-3 16,8 4-16,2 1 16,-3 0-16,-2 0 0,4 0 0,-1-1 15,-3 1 1,-5 1-16,-3-2 0,-3-1 15,-5-1-15,-3 2 0,-2-2 16,-2 2-16,-2-1 0</inkml:trace>
  <inkml:trace contextRef="#ctx0" brushRef="#br0" timeOffset="12961.4487">14124 2367 0,'0'0'15,"0"0"-15,0 0 0,0 0 0,0 0 16,0 0-16,-2 22 16,2-22-16,0 0 0,-4 28 0,4-28 15,-2 25-15,1-11 0,0 0 0,0 1 16,-1 2-16,0-3 0,-2 2 16,1 1-16,0 1 0,-1-3 15,0 5-15,-1-3 0,1-3 16,0-1-16,-1 0 0,2-3 15,1-3-15,1-2 0,0-1 16,-1 0-16,2-1 0</inkml:trace>
  <inkml:trace contextRef="#ctx0" brushRef="#br0" timeOffset="13810.98">14872 1981 0,'0'0'0,"0"0"16,0 0-16,0 0 0,3 22 0,-3-22 15,-1 25-15,1-25 16,-3 28-16,-1-10 0,-1 7 16,-2-3-16,0-1 0,0 8 0,-1 2 15,-1-2-15,-1 0 0,0-1 16,2 5-16,-2 3 0,1 3 16,0-4-16,0-3 0,1-3 0,1-4 0,-1 4 15,0-1-15,3-6 16,0-4-16,1-4 0,0-3 0,-1-1 15,2 0-15,1-5 0,0 2 16,2-7-16,0 0 0,0 0 16,2-4-16,0 1 0,0-1 0,1-4 15,3-2 1,-1-1-16,1 0 0,-1-1 16,1-1-16,1-1 15,0 0-15,3 0 16,2-4-16,-1 0 0,-1 4 0,1-1 15,0 1-15,0-1 0,0 1 0,0 0 16,0 3-16,0 1 0,0 3 16,-1 0-16,0-1 0,0 1 0,0 3 15,1 0-15,0 2 0,1 2 16,0 0-16,1 3 0,0 3 16,-1-1-16,-1-1 0,0 5 15,0 0-15,-1 3 0,0-3 0,-1 1 16,0 1-16,-2 0 0,0 0 15,-2 3-15,0-1 0,-2 2 0,-1-1 16,-1 1-16,-2-1 0,-1 1 16,0-1-16,-1 0 0,-2-1 15,0-1-15,-2 2 0,-2-3 16,-2 0-16,-2-2 0,-1 0 0,-3-2 16,-1 0-16,2-1 0,0-1 15,1 0 1,0 0-16,-1-4 0,1 2 15,0-3-15,2 0 0,2-1 0,0-1 16,1 1-16,0-2 0,1-1 16,2 3-16,-1-3 15,0 1-15,4 0 0,-1-3 0,2 4 16,0-2-16,1-1 0,-1 3 16,1-3-16,1 4 0,1 1 0,-1-3 15,1 3-15,3-3 0,0 3 16,-1-1-16,-2 1 0</inkml:trace>
  <inkml:trace contextRef="#ctx0" brushRef="#br0" timeOffset="13980.5218">15200 2696 0,'0'0'0,"0"0"0,0 0 0,0 0 16,0 0-16,0 0 0,0 0 16,0 0-16,0 0 0,0 0 0,0 0 0,0 0 15</inkml:trace>
  <inkml:trace contextRef="#ctx0" brushRef="#br0" timeOffset="14444.2393">12646 3042 0,'0'0'0,"0"0"0,0 0 0,0 0 15,0 0-15,0 0 0,0 0 16,0 0-16</inkml:trace>
  <inkml:trace contextRef="#ctx0" brushRef="#br0" timeOffset="14613.2241">12740 3014 0,'0'0'0,"0"0"0,0 0 16,0 0-16,0 0 0,0 0 15,0 0-15,0 0 0,0 0 0,0 0 16</inkml:trace>
  <inkml:trace contextRef="#ctx0" brushRef="#br0" timeOffset="33308.9109">13506 3943 0,'0'0'0,"0"0"0,0 0 16,0 0-16,0 0 0,0 0 0,0 0 16,-23-3-16,23 3 0,0 0 15,-22 15-15,22-15 0,-24 17 16,10-6-16,-2 3 0,1-1 0,0 1 16,0 2-16,0 4 0,-5 6 0,0 1 15,0 2-15,0 1 16,1-1-16,2 1 0,-1 8 0,4 0 15,2-1-15,3-2 0,2 1 16,2 0-16,0 2 0,3-2 16,3-1-16,4-1 0,0-4 15,1-3-15,4 1 16,3 1-16,0-2 0,0-3 16,2-2-16,0-4 0,2-3 15,-1-4-15,1-2 0,-2-4 16,-3 0-16,-2-2 0,-2 0 15</inkml:trace>
  <inkml:trace contextRef="#ctx0" brushRef="#br0" timeOffset="33939.4796">13699 4164 0,'0'0'0,"0"0"0,0 0 15,0 0-15,0 0 0,0 0 16,-2 31-16,2-31 0,0 0 16,-6 35-16,6-35 0,-8 31 15,5-14-15,-2 3 16,-1 2-16,0 0 15,1-1-15,-2 7 0,1-1 0,1-2 16,0-3-16,1-1 0,0 0 16,0-2-16,1-2 0,0-3 15,0-2-15,1 0 0,0-5 16,1 0-16,0-2 0,0-1 16,1-4-16,-2-1 0,0-3 0,1-1 0,1 1 15,0-2-15,0-4 16,1-2-16,1 0 0,1-2 0,0-3 15,3-5-15,0-1 0,4 0 16,3-3-16,0 3 0,-2 2 0,0-2 16,1-1-16,1-1 15,-1 4-15,-1 2 16,-1 1-16,-2 3 0,-2 4 16,0 1-16,-2 3 15,1 1-15,0 1 0,1 2 0,0 3 16,0 3-16,-2 1 0,2 3 15,-1 4-15,0 0 0,-1 1 16,-2 3-16,0 3 0,-2 0 16,0 1-16,-2 2 0,0 2 0,-1-1 0,0-1 15,-1-1-15,2 1 0,-1-1 16,1-2-16,-2 2 0,1-3 16,1-4-16,0-1 0,-1-2 15,2 0-15,0-4 0,1-1 16,0-2-16,0 0 0,0-1 0</inkml:trace>
  <inkml:trace contextRef="#ctx0" brushRef="#br0" timeOffset="34140.1417">13918 4339 0,'0'0'0,"0"0"16,0 0-16,0 0 0,0 0 15,38-1-15,-38 1 0,38-1 16,-19 0-16,3 1 0,2 1 16,-1 1-16,0-1 0,5 2 15,-2-1-15,-1 0 0,-3 0 0,-4-1 16,-2 0-16,-3-1 0</inkml:trace>
  <inkml:trace contextRef="#ctx0" brushRef="#br0" timeOffset="35008.2003">14482 4192 0,'0'0'0,"0"0"0,0 0 16,0 0-16,0 0 0,0 34 0,0-34 15,-1 28-15,0-13 0,0 3 16,0 0-16,0 2 0,-1-1 0,-2 5 16,-1 0-16,0-2 0,1-1 15,0-2-15,0-2 0,1-2 16,1-1-16,0-2 0,-1 0 16,1-4-16,1-1 0,0-3 15,0-2-15,1-2 0,0 0 0,0 0 16,2-5-16,0 1 0,2-2 15,1-2 1,3-3-16,0 0 0,0 0 0,3-3 16,1-1-16,2-3 15,-2 2-15,0 0 0,-1-1 16,0 0-16,0 3 0,0 0 16,1 1-16,-2 2 0,-1 1 0,0 1 15,0 3-15,-1 1 0,0 1 16,1 3-16,0 1 0,0 1 0,-2 1 15,0 5-15,-2 3 0,0-3 16,-2 2-16,0 2 0,0 2 16,-1 1-16,-1 1 0,-1 1 15,0 1-15,0-2 0,0 1 0,0-2 16,0-1-16,0-1 0,-1-1 16,0-1-16,0-1 0,1-1 0,0-1 15,0-2-15,0 0 0,0-5 16,0 2-16,0-2 0,1-2 15,0-2-15,-1-1 16,1-2-16,1-1 16,2-1-16,-1-2 0,1-1 0,2-3 15,0 2-15,1-2 0,4-3 16,0 0-16,0 0 0,0 2 16,0 0-16,1 1 0,-1 1 15,-1 3-15,0 0 0,-1 1 16,-1 2-16,-2 2 0,1 0 15,1 1-15,-2 2 0,1 1 0,-1 4 16,1 4-16,0 0 0,-1 0 16,1 3-16,-2 2 0,1 0 0,-1 2 0,1 5 15,-2 0-15,0 1 0,-3 1 16,0-1 0,0 2-16,0-3 0,-1-1 0,-2 0 15,-1-1-15,0-2 16,1 1-16,0-3 0,0-2 15,0-2-15,-1-2 0,1-1 16,1-1-16,-1-3 0,0-1 0,-1-3 16,1-1-16,-1-3 0,0-1 15,0 1-15,1 1 0,0 1 16</inkml:trace>
  <inkml:trace contextRef="#ctx0" brushRef="#br0" timeOffset="35243.1359">15144 4114 0,'0'0'0,"0"0"0,0 0 0,0 0 15,31 12-15,-31-12 0,22 16 16,-22-16-16,24 23 0,-13-7 16,-1 0-16,-2 2 0,-3 2 0,1 6 15,-3 0-15,-1 1 0,0-2 16,-5 2-16,-2 1 0,-1-3 15,0 0-15,-4 6 0,-2 0 16,-2-5-16,1-2 0,-1-1 16,-2-1-16,3-4 0,2-3 0,2-4 15,3-1 1,0-2-16</inkml:trace>
  <inkml:trace contextRef="#ctx0" brushRef="#br0" timeOffset="36077.0696">15745 4384 0,'0'0'16,"0"0"-16,0 0 0,9-24 0,-9 24 15,6-18-15,-1 8 0,-1-2 16,0 1-16,-2 0 0,-1 0 15,-1 0 1,0 0-16,-2 3 0,-1-1 16,-1 3-16,-1 1 0,-3 3 15,-1 1-15,-1 2 0,-1 0 0,-2 4 16,-3 1-16,0 1 16,-1 3-16,-1 5 0,0 2 0,0 2 15,1 0-15,-1 3 0,1 0 16,4 2-16,2 0 0,-1 3 0,2-2 15,1-4-15,3 0 0,2-2 16,3-1-16,1-3 0,2-1 0,2-3 16,0-2-16,2-3 0,0-4 15,3-1-15,2-2 0,4-3 16,1-2-16,3-3 0,2-2 16,-2-2-1,-2-2-15,5-6 0,1-2 16,-1 0-16,0-1 0,1-2 15,-3-3-15,-1-2 0,-1 0 0,-2-1 16,-1-1-16,1-4 0,0 1 16,-3-2-16,-1 1 0,0 3 15,0 4-15,-2 1 0,-3 1 16,-2 2-16,0 0 0,-1 0 0,2 2 16,-3 2-16,-1 4 0,-2 2 0,-1 0 15,1 4-15,0 2 0,-1 3 16,0 3-16,0 1 0,-1 2 15,-2 5-15,0 3 0,1 0 16,-2 2-16,1 3 0,-1 3 16,1 0-16,-2 3 0,1 2 0,-1 2 0,2-1 15,0 2-15,-2 9 0,1 0 16,0 4-16,1-1 0,-1 0 16,1-2-16,-2 0 0,1-2 15,-3 7-15,2-1 0,-1-2 16,1-3-16,2 0 0,1 2 15,-1-5 1,0-2-16,1-2 0,-1-1 0,1-2 16,1 0-16,1-1 0,0-2 15,1-5-15,2 0 0,0-4 16,0-1-16,2 0 0,0-3 16,-1 0-16,1 0 0,-1-1 15,1-2-15,1 1 0,-1-1 16,1 0-16,0 0 0,-1 0 0,2 1 0,-2 1 15,0-1-15,-2-1 0,0 1 16,-1-2-16</inkml:trace>
  <inkml:trace contextRef="#ctx0" brushRef="#br0" timeOffset="44000.6958">23061 5766 0,'0'0'16,"0"0"-16,0 0 0,0 0 0,7-19 15,-7 19-15,6-21 16,-3 7-16,2 3 0,-2-3 0,-1-1 15,0 1-15,-1 0 0,-1-4 16,-1 0-16,-1 1 0,0 2 16,-1 2-16,-3 2 0,1 1 0,-2 1 0,-2 2 15,-2 2-15,-1 1 0,-1 4 0,-5 2 16,-4 3 0,0 1-16,1 1 0,-3 5 0,-3 2 15,1 1-15,-1 1 0,-2 7 16,1 2-16,3 2 0,2-1 0,-1 0 15,2 0 1,2-1-16,3-2 0,-1 4 16,5-2-16,2-2 0,3-1 15,4-2-15,3-2 0,2-4 16,1 0-16,4-3 0,1-1 16,1-3-16,1-3 0,2-2 15,1 0-15,2-4 0,2-2 16,4-4-16,3-3 0,0 2 0,-1 0 0,1-2 15,1-2-15,1 1 0,-1-2 16,0 0-16,0-4 16,-2 3-16,-2 1 0,0-3 0,-1 2 15,-1-2-15,-3 2 0,0-1 16,2 0-16,-3 0 0,0 3 16,-3-1-1,-2 1-15,0 3 0,-1 1 0,-2 5 16,-1-2-16,-2 5 0,1-3 15,-4 4-15,0 0 0,0 4 16,-3-2-16,-1 7 0,-3 1 16,1 1-16,-2 0 0,0 3 15,1 0-15,-1 2 0,-1 1 16,0-1-16,0 3 0,1-3 0,0 2 0,0-1 16,2 0-16,-1-1 0,1 0 15,0-1-15,-1 2 0,2-2 16,1-1-16,1 0 0,0-3 15,-1-2-15,2 1 0,0 0 16,1-5-16,1 1 0,0 0 16,3-5-16,2-2 0,-2 1 0,0 0 0,-1-3 15</inkml:trace>
  <inkml:trace contextRef="#ctx0" brushRef="#br0" timeOffset="44290.1186">23324 5842 0,'0'0'0,"0"0"16,0 0-16,0 0 0,-6 23 0,6-23 16,-7 22-16,3-8 0,-2 2 15,-2 1-15,0 3 16,-2-1-16,0 3 0,-4 7 0,1-1 0,1-1 15,1-2-15,0 1 0,1-1 16,0 0-16,0 0 0,-1 3 16,1-5-16,3-3 0,1-2 0,2-3 15,0-2-15,4-5 0,4-2 16,3-5-16,4-5 0,-2 4 16,-1-1-1,-1-1-15</inkml:trace>
  <inkml:trace contextRef="#ctx0" brushRef="#br0" timeOffset="44571.3179">23570 5930 0,'0'0'0,"0"0"15,0 0-15,-29 7 0,29-7 0,-27 7 16,8-2-16,-1 2 0,-1-1 15,-5 4-15,-1 1 0,3 0 16,1 1-16,2 1 0,2-2 16,5 1-16,3 0 0,4-1 0,4 0 15,2 0-15,2 0 0,3-1 16,4-2-16,3-1 0,3-1 0,4 1 16,3-3-16,1-1 0,1-2 15,3-1-15,1 3 0,6-6 16,0-1-16,-6 2 0,-5 1 15,-4 0 1</inkml:trace>
  <inkml:trace contextRef="#ctx0" brushRef="#br0" timeOffset="44818.5566">23769 5927 0,'0'0'0,"0"0"15,0 0-15,0 0 0,0 0 16,37-1-16,-37 1 0,37-4 16,-18 2-16,5 1 0,2-1 0,0 1 15,2 1-15,6-1 0,-1 1 16,0-3 0,-1 1-16,-2 1 0,-1 0 15,3-3-15,-4 1 0,-2-1 16,-3 1-16,-4-1 0,-4 1 0,-3 1 15</inkml:trace>
  <inkml:trace contextRef="#ctx0" brushRef="#br0" timeOffset="45034.9187">24123 5745 0,'0'0'0,"0"0"0,0 0 15,0 0-15,-19 20 0,19-20 0,-21 20 16,10-8-16,0 3 0,0-1 16,0 4-1,1 0-15,0 3 0,-2 5 16,1 2-16,0-3 0,1 0 0,4 0 16,3-3-16,1-2 0,0-4 15,-1 0-15</inkml:trace>
  <inkml:trace contextRef="#ctx0" brushRef="#br0" timeOffset="45652.6523">24844 5801 0,'0'0'0,"4"-6"16,1 1-16,0-5 0,1 2 0,-1-2 15,2-3-15,1-1 0,-2 1 0,-1-1 16,-2-2-16,-2 3 0,-1 1 16,-6 3-16,-2 0 0,-3 4 15,-3-2-15,0 5 0,-3 0 16,0 2-16,-2 4 0,-3 3 16,-3 3-1,2 1-15,0 3 0,-3 5 0,0-1 16,1 1-16,2 0 0,1 1 15,2 3-15,3-3 0,2-3 16,3 1-16,3-1 0,3-1 16,1-2-16,2 2 0,1-2 15,2-3-15,2-2 0,2-2 16,4-1-16,1-3 0,2-2 0,2-2 0,3-4 16,-1 1-16,-1-1 0,4-1 15,2-1-15,0-2 0,0-1 16,3-5-16,-1-2 0,-3 2 15,-3 1-15,-1 0 0,1-1 16,-3 1-16,-2 2 0,-2 3 16,-1 0-1,-3 2-15,1 2 0,-3 1 0,-1 1 16,0 2-16,1-2 0,-3 3 16,-4 3-16,1 1 0,-1 3 15,-1 0-15,0-3 0,-1 4 16,1 1-16,-3 6 0,0-1 15,1 0-15,-1-1 0,0 1 0,0 2 16,3 0-16,0 0 0,1-1 0,1-1 16,1 1-16,0-1 0,4 0 15,1-2-15,1-1 0,3-2 16,2-2-16,3-3 0,-2-1 16,-1 1-16,-3-1 0</inkml:trace>
  <inkml:trace contextRef="#ctx0" brushRef="#br0" timeOffset="45969.1202">25154 5916 0,'0'0'0,"0"0"15,0 0-15,0 0 0,0 0 0,-18 28 16,18-28-16,-17 25 15,9-11-15,-6 1 16,-1 6-16,0-3 0,0 3 0,-1 4 16,1 1-16,2-2 0,1-2 0,2 2 15,1 1-15,2-3 16,0 3-16,0 0 0,3-4 0,3-7 0,1-3 16,3 0-16,3 0 0,1-1 15,4-3-15,4-3 0,3-4 16,1 1-16,1-2 0,2-2 15,1-4-15,-3 3 0,-3 0 16,-4 0-16</inkml:trace>
  <inkml:trace contextRef="#ctx0" brushRef="#br0" timeOffset="46191.463">25528 5727 0,'0'0'0,"0"0"0,0 0 16,17-10-16,-17 10 0,24-7 16,-3 5-16,0-2 0,0 1 0,4 0 15,2 2-15,6 1 16,-2-1-1,-4 0-15,-5 0 0,-4 1 0</inkml:trace>
  <inkml:trace contextRef="#ctx0" brushRef="#br0" timeOffset="46369.894">25542 5944 0,'0'0'16,"0"0"-16,0 0 0,0 0 15,0 0-15,0 0 0,36 0 16,-36 0-16,39 0 0,-13 0 16,5 0-16,1 0 0,0 0 0,3 3 15,-5-3-15,-4 0 0</inkml:trace>
  <inkml:trace contextRef="#ctx0" brushRef="#br0" timeOffset="47024.7506">26649 5658 0,'0'0'0,"0"0"16,7-12-16,-4 6 0,0-1 0,2-2 15,0-2-15,1-1 0,-2-3 16,1-2-16,-2 0 0,-2 1 15,-1 1-15,-1 0 0,0-1 16,-1 3-16,-2 1 0,-4 2 0,-4 4 16,-1 1-16,0 2 0,-3 2 15,-1 3-15,-1 3 0,1 1 0,-6 5 16,-1 2-16,1 2 0,1-1 16,-7 9-16,0 6 0,2-2 15,3-2-15,2 5 0,1 0 16,3-2-1,3-3-15,0 6 0,4 0 16,3-4-16,2-5 0,3-1 0,3 0 16,0-3-16,0-4 15,5-5-15,5 0 0,2-5 0,2 0 16,2-3-16,3-3 0,0-2 16,-1-2-16,2-2 15,1-3-15,1 1 0,2-1 0,0-2 0,-2 1 16,-3-4-16,-1 0 0,-1-2 15,-1 4-15,-1-2 0,-3 3 0,0-1 16,0 3-16,-2-1 0,-2 1 16,-2 2-16,0 2 0,-2 2 15,-2 1-15,-2 4 0,0 0 16,-1 2-16,-2 2 0,-1 2 0,-3 2 31,0 2-31,2 1 0,-3 1 16,0 1-16,1 1 0,-1 1 0,1-1 15,1 2-15,0-2 0,1 2 16,-1-3-16,2 0 0,-1 1 16,2-3-16,1 0 0,0-1 15,2 0-15,0-1 0,1-2 0,2-1 16,-1-3-16,0 1 0,1-2 0</inkml:trace>
  <inkml:trace contextRef="#ctx0" brushRef="#br0" timeOffset="47726.9843">26806 5833 0,'0'0'0,"0"0"16,0 0-16,0 0 0,0 0 16,-10 21-16,10-21 0,0 0 15,-14 25-15,14-25 0,-12 22 16,6-11-16,-1-1 15,0 1-15,1 1 16,-1-1-16,1-1 0,0-2 0,1 1 16,0-5-16,2 1 0,0-2 15,-1-1-15,2-1 0,0 2 16,0-7-16,1 2 0,1-3 16,1-1-16,2-1 0,1-1 15,2-2-15,0 2 0,3-3 0,3 0 0,-1 1 16,0 0-16,2 0 0,0-1 15,2-1-15,-1-2 0,-2 4 16,-1 2-16,0 1 0,-1 0 0,0 3 16,-1 2-16,-1 2 15,-1 2-15,-1 0 0,0 3 16,-1-1-16,0 3 16,-1 0-16,0 2 15,-2 0-15,-1-1 0,-1 3 0,0 2 16,-1-2-16,0 0 0,-2 4 15,1-2-15,0-4 0,0 0 0,-1 1 16,0 1-16,1-6 16,1 1-16,0 1 0,0-3 15,0-1-15,1-3 0,-1 1 0,1-1 0,3-3 16,-1 1-16,3-5 0,2 1 16,1 0-16,1-2 0,1 0 15,2-3-15,-1 1 0,0 2 16,0-2-16,1-1 0,0 1 0,0 2 15,3-3-15,-2-1 16,0 3-16,-1 2 0,2-2 0,-1 3 0,-1 3 16,-1 0-16,-1 3 0,0 3 15,-4 0-15,1 3 0,-1-1 16,-2 2-16,-1 0 0,1 1 0,-2 2 16,-1 1-16,-1 0 15,0-1-15,-2 1 0,-2 3 16,2-6-16,0-1 0,0 3 15,0-1 1,-1-2-16,1 0 0,0-1 0,1-2 16,0-1-16,0 1 0,-1-1 15,1-2-15,1-1 0</inkml:trace>
  <inkml:trace contextRef="#ctx0" brushRef="#br0" timeOffset="47943.8748">27531 5751 0,'0'0'16,"0"0"-16,0 0 0,33 0 0,-16 0 15,2 0-15,0 0 0,8 1 16,0 1 0,1-1-16,1 0 0,-3 1 15,0-2-15,3 2 0,0-2 16,-3 2-16,-1-2 0,-7-2 15,-2 0-15,-3-1 0,-2 1 0,-2 0 16</inkml:trace>
  <inkml:trace contextRef="#ctx0" brushRef="#br0" timeOffset="48174.8624">27819 5591 0,'0'0'0,"0"0"15,0 0-15,0 0 0,0 0 0,0 0 16,-20 24-16,20-24 0,0 0 0,-20 31 16,20-31-16,-15 30 0,7-16 0,0 4 15,1 0-15,0 1 0,1 1 16,0 2-16,0-1 0,0 6 16,0 0-16,2-4 0,1-4 15,-1-4-15</inkml:trace>
  <inkml:trace contextRef="#ctx0" brushRef="#br0" timeOffset="48883.4547">28806 5629 0,'0'0'0,"0"0"0,0 0 16,10-21-16,-7 12 0,1-1 0,-2-1 15,0-2-15,-1 1 0,-1-4 16,0 1 0,-1 1-16,-1 2 0,-4 1 15,-3 2-15,-3 0 0,-2 2 0,-4 3 16,-2 2-16,-2 3 0,-1 3 15,-2 2-15,-3 5 16,2-4-16,2 2 0,-10 5 0,0 4 16,3 2-16,2-3 0,2 5 15,3 3-15,3-3 0,2 0 0,-1 6 16,3 0-16,4-3 0,1-2 0,6-2 16,3 0-16,0-2 0,3-3 15,3-5-15,2 3 0,1-3 16,0-4-1,5 0-15,4-2 0,1-1 0,3 1 0,2-5 16,1-3 0,0 1-16,0-3 0,2-1 0,2-2 15,-2 0-15,0-3 0,-1-1 16,-1-1-16,-1 1 0,-2-2 16,0 1-16,1-1 0,-3 0 15,-1 3-15,-3-3 0,-2-3 16,-2 5-16,-4-1 0,1 1 15,-2 0-15,0 3 0,-2 2 0,0 3 0,-2 4 16,0 0-16,0 0 0,-3 1 16,-3 5-16,0 1 0,-2-1 15,-2 3-15,-1 3 0,1 0 16,0 1-16,0 3 0,1-2 16,2 1-16,0 0 0,-1 2 15,-1-3-15,2 2 0,0 0 0,2-2 0,-1 2 16,2-3-16,0 1 0,2-3 15,0 0-15,0-1 0,1-2 16,-1-1-16,2-3 0,3 2 16,1-5-16,0-1 0,2-1 15,-2-2-15,1 1 0,-2 0 16</inkml:trace>
  <inkml:trace contextRef="#ctx0" brushRef="#br0" timeOffset="49447.4555">28913 5837 0,'0'0'0,"0"0"0,0 0 0,0 0 0,0 0 16,-1 23-16,1-23 0,-7 19 16,7-19-16,-9 20 0,5-7 15,-2-2-15,1 3 0,-1 0 16,1 0-16,-1 0 0,1 1 0,-1-3 15,2 1-15,0-3 16,0 1-16,2-3 16,0 2-16,0-3 0,-2-3 15,3-1-15,1-3 0,0 0 16,0 0-16,0-3 0,2-3 16,2 1-16,0-2 0,3 0 15,2-1-15,1-2 0,-1 0 0,2 0 16,3 1-16,-2-2 15,-1 1-15,4-6 0,2 3 0,-2-1 0,1 0 16,-1 1-16,1 1 0,-2 1 16,0 0-16,0 1 0,-1 0 15,-2 2-15,-2 1 0,-2 3 16,0 0-16,-2 1 0,1 3 0,-3 0 16,1 2-16,-2 0 15,0 1-15,-1 1 16,0 3-16,-1 0 0,0 1 0,-1 2 15,-1 0-15,0 1 16,-2 0-16,1 0 0,0-1 16,-1 1-16,1 0 0,1 0 15,0 1-15,0 0 0,0-1 0,1-3 16,1 2-16,1-1 0,2 0 16,0-2-16,2 0 0,1-3 0,1-1 15,1-2-15,3 2 0,-1 0 16,0-3-16,2 0 0,3 0 15,-2-2-15,1 1 0,2-3 16,-4 4-16,-1-3 0</inkml:trace>
  <inkml:trace contextRef="#ctx0" brushRef="#br0" timeOffset="55602.8722">2840 9051 0,'0'0'0,"0"0"15,0 0-15,0 0 0,0 0 0,0 0 16,0 0 0,-16 20-16,16-20 0,-9 19 15,9-19-15,-7 29 0,1-15 0,3 3 16,-4 1-16,4 1 15,-3 1-15,2 3 0,-4 3 16,0 5-16,2-2 0,-3 1 16,-1 0-16,1-3 0,3 0 0,-7 3 15,4-2-15,-1-5 0,1-3 16,2-3-16,-3-4 0,5-2 16,-2-2-16,2-2 0,0-2 15,2-2-15,-2 1 0,2-3 0,0-2 16,0-1-16,-1-2 0,3-3 0,-1-4 15,1 4-15,1 0 0,0-6 16,0-3-16,1 0 0,2 1 16,3-5-16,-2-2 0,2 0 15,-1 1-15,3-2 0,1-1 16,0 3-16,1-1 0,2-6 0,1 1 16,-3 3-16,0 3 0,-1 0 0,-1-1 15,2 4-15,-1 2 0,2 0 16,1 3-16,0 1 0,1 1 0,-2 2 15,1 2-15,0 1 16,0 1-16,-4 3 0,3-2 16,-4 4-16,2 1 15,0 4-15,2 2 16,-2 2-16,0 0 0,-3 1 0,3 1 16,1 2-16,0 1 0,-3 2 15,-1 3-15,0-1 0,-3-2 16,0 2-16,1 2 0,-2-3 15,-2 1-15,0 5 0,0-2 16,-2-5-16,-1-1 16,0 1-16,0-1 0,2-5 0,-3 0 0,1-3 15,3-1 1,-2-1-16,1-1 0,1-4 0,3-1 16,0-3-16,1 0 0,0-3 15,4-4-15,-1 2 0,-1-2 0,4-5 16,2-1-16,-3 1 15,1 0-15,0-1 0,2-1 16,-1 1-16,0 0 0,0 0 0,3-1 16,1 2-16,-1 1 0,5-5 15,-3 0-15,0 3 0,-3 1 16,0 2-16,-1 2 0,2 2 16,0 3-16,-3 2 0,1 2 15,-2 0-15,1 1 0,-3 3 0,1 3 16,-1 0-16,2 3 0,-3 2 0,2 2 15,-3 1-15,-1 1 0,0 2 16,1 2-16,-3 0 0,0-2 0,-3 3 16,0 0-16,0 0 15,0-2-15,-3 1 0,0 1 16,0-2-16,-1 0 0,0-2 0,-1 1 0,-1-3 16,0-3-16,2 1 0,1 0 15,0-1-15,0-1 0,1-3 16,1 1-16,1-4 0,0-2 15,4 0-15,4-2 0,-4 0 16,2-1-16,-3 1 0</inkml:trace>
  <inkml:trace contextRef="#ctx0" brushRef="#br0" timeOffset="56436.3756">3898 9259 0,'0'0'0,"0"0"16,0 0-16,0 0 0,3-22 15,-3 22-15,0 0 0,4-25 16,-4 15-16,-2 0 0,0-1 16,0 0-16,1 0 0,-2 1 15,-2 0-15,1 1 0,-3 1 16,-1 2-16,-1 1 0,-1 0 0,0 2 16,0 4-16,-3 4 15,2-1-15,0 3 0,0 2 16,0 3-16,-5 4 0,3 1 0,1 4 15,0 0-15,-2 1 0,3-1 0,4 1 16,-2 2-16,2-1 16,2-1-16,1 4 0,4-5 15,0-1-15,3-2 0,-2-4 0,2-3 16,1-2-16,3-1 0,0-5 16,2-3-16,0-1 15,3-1-15,2-5 0,5-1 16,-3-5-16,1 1 0,0-5 15,2-2-15,4-5 0,1-3 0,2-2 16,-1-2-16,1 0 0,-4 0 16,0-7-16,0-2 0,-4 2 15,-1 2-15,0 1 0,0-2 0,-2 3 16,-1 3-16,2-5 0,0 3 0,-6 5 0,-1 2 16,-1 0-16,-1 1 0,-3 8 15,2 3-15,-5 2 0,1 2 16,-2 0-16,4 0 0,-4 5 15,-4 0-15,4 5 0,0 0 0,-5 3 16,-3 4-16,3 0 16,-1 1-16,-2 5 0,-4 4 15,2 2-15,-2 0 0,0 8 16,1-1-16,0 2 0,1 0 0,0 4 16,-2 3-1,2-1-15,1 0 0,-1 6 16,0 0-16,-1-5 0,1-2 15,3-3-15,-2 0 0,3-4 16,2-1-16,2 1 0,2-2 16,0-1-16,0-1 0,0-1 15,2-5-15,-1 0 0,5-2 0,-2-5 16,4 0-16,-2-2 0,1-1 16,0 1-16,1 1 15,-1-3-15,2-4 0,-3-2 0,4-4 0,-1 2 16,-2 0-16,-1 0 0</inkml:trace>
  <inkml:trace contextRef="#ctx0" brushRef="#br0" timeOffset="56583.6075">4402 9305 0,'0'0'0,"0"0"15,0 0-15,0 0 0,0 0 0,0 0 16,0 0-16,0 0 0,0 0 16,0 0-16</inkml:trace>
  <inkml:trace contextRef="#ctx0" brushRef="#br0" timeOffset="74180.5043">21719 2735 0,'0'0'0,"0"0"0,0 0 0,0 0 0,5-21 0,-5 21 16,5-18-16,-2 7 0,0 0 15,-1-3-15,1 0 16,-2-1-16,0 3 0,-1-1 15,0-1-15,-1 3 0,0 1 0,-2-1 16,0 0-16,0 0 0,-1 1 16,0 3-1,-1 2-15,-2-1 0,-1 2 16,-3 3-16,-1 1 0,0 1 0,0 0 16,-1 5-16,-1 1 15,-2 4-15,0 2 0,0 3 16,-1 4-16,2-1 0,0 1 0,1 0 15,-1 4-15,1-2 0,2-1 16,1 7-16,4-4 0,0-1 0,3-1 0,1-1 16,3 0-16,3-6 15,2-1-15,1 0 0,-1-3 16,2-1-16,0-2 0,0-6 0,2-2 16,0-3-16,0-3 0,3-1 15,2-6-15,3 1 0,0 1 0,1-5 31,1-5-31,3-6 0,-1 2 0,1-4 16,1 0-16,-1-2 0,0 1 16,2-8-16,-2-1 0,-3 3 15,-3 0-15,-1 3 0,-2 2 16,0-2-16,1 2 0,-2-1 16,-1-2-16,0 3 0,1 2 15,-4 4-15,-4 0 0,0 1 0,1 5 0,-2 1 16,-1 0-16,-1 2 15,1 5-15,-4 0 0,0 3 16,1 1-16,0 3 0,-1 1 0,-2 2 16,1 2-16,-1 3 0,-1 2 15,0 2-15,-2 0 0,1 2 16,-1 4-16,0 4 0,0 0 0,-1 6 0,-1-2 16,0 4-16,-2 5 0,0-2 15,-1 3-15,-1 1 16,1-1-16,2 0 0,-1 3 0,0 1 15,0 3-15,0-3 0,2 0 16,0-4-16,2-1 0,2-2 16,1-3-1,0 2-15,2-5 0,1-4 0,1-1 16,0-3-16,1-4 0,0 0 16,1-3-16,3-2 15,-1 1-15,2-2 0,2-3 0,5-2 16,-1 0-16,1-3 0,-4 2 15,-2 0-15,0-1 0</inkml:trace>
  <inkml:trace contextRef="#ctx0" brushRef="#br0" timeOffset="74403.0209">21949 2633 0,'0'0'0,"0"0"0,0 0 16,0 0-16,0 0 0,20-3 0,-20 3 16,26-6-16,-26 6 0,33-3 15,-13 2-15,-1 0 0,0-1 16,-2 2-16,1 0 0,-2 0 16,-3-3-16,-1 3 0</inkml:trace>
  <inkml:trace contextRef="#ctx0" brushRef="#br0" timeOffset="74565.8556">21926 2867 0,'0'0'16,"0"0"-16,0 0 0,0 0 0,0 0 0,0 0 16,26-4-16,-26 4 0,31-3 15,-31 3-15,44-4 0,-19 1 16,-2 3-16,-2-1 0,-4 0 15,-1 1-15</inkml:trace>
  <inkml:trace contextRef="#ctx0" brushRef="#br0" timeOffset="75167.6651">22623 2763 0,'0'0'0,"0"0"15,0 0-15,0 0 0,0 0 0,25-3 16,-25 3-16,22-4 0,-22 4 0,30-1 16,-12-1-16,0 2 15,2 0-15,3 0 0,4 0 16,-1 0-16,0 0 0,9 0 16,3 0-16,-2 0 0,-1 0 0,12 0 15,1 0-15,-1 0 0,0 0 0,1-2 16,4 2-16,5 0 0,-2 2 15,2-2-15,2 3 0,-1-3 16,-2 0-16,15 0 0,2 0 16,-5 0-16,-5 4 0,12-4 0,2 0 15,-7-2-15,-2 0 0,29 2 16,-8 0 0,-9-5-16,-5-4 0,0 2 15,2 3-15,-9 1 0,-5 6 0,3-1 16,3-1-16,-7-2 15,-6-1-15,3-1 0,1 3 16,-8-4-16,-6 0 0,1-2 0,0 1 16,-8 2-16,-7 3 0,1-1 15,1 1-15,-6-2 0,-5-3 0,-7 3 16,-4 5-16,-6-1 0,-3 2 0,-3-4 16,-1-4-16,-2 2 15,-2 2-15,0-1 0,2 1 0,1 0 16</inkml:trace>
  <inkml:trace contextRef="#ctx0" brushRef="#br0" timeOffset="76224.2406">23476 2238 0,'0'0'0,"0"0"0,0 0 0,0 0 0,0 0 16,10-17-16,-6 9 0,0-2 0,2-2 16,-1-1-16,-1-5 15,2 3-15,1-3 0,0-6 0,0 2 16,0-2-16,0 2 0,-1 0 15,-2 1-15,0 0 0,-3-1 16,0 4 0,0-2-16,-2 1 0,-1 1 0,-3 4 15,-2-1-15,0 4 0,-2 1 16,-2 3-16,-1 0 16,-5 6-16,-1-2 0,-3 3 0,-2 7 15,1 0-15,0 1 0,-2 3 16,-2 3-16,-5 5 0,2 4 15,2 3-15,0 2 0,1 0 0,0-1 0,-4 11 16,2-2-16,4 3 0,4-4 16,3 1-16,4 0 0,2-4 15,2-3-15,4-1 0,1 0 16,2-6-16,1 0 0,2-4 16,1 0-16,3-4 15,1-1-15,4-6 0,3-3 0,2-3 0,1-1 0,3-4 16,1 0-16,1-6 0,0 0 15,2-1-15,2-1 0,0-5 16,-2-1-16,0 0 0,0-3 16,0-1-16,-1 2 0,4-2 15,-3 4-15,-3-4 0,-4 1 16,-1 3 0,-3-3-16,-2 6 0,0 1 0,-5 3 15,-1 4-15,1 0 0,-2 0 16,-1 3-16,-1 0 0,-1 4 15,2-3-15,-2 3 0,-2 4 16,1 3-16,-1 0 0,-1 3 16,0 1-16,-2 0 15,1 3-15,-2 1 0,0 5 0,-2-1 0,0 0 0,-1 1 16,-1-1-16,2 1 0,0-2 16,0 3-16,2-3 0,-1 0 15,1-3-15,2 2 0,1-2 16,0-4-16,1-1 0,1-3 15,1-3-15,3 0 0,3 2 16,-1-2 0,0-3-16,-2 2 0</inkml:trace>
  <inkml:trace contextRef="#ctx0" brushRef="#br0" timeOffset="76740.5613">23665 2242 0,'0'0'0,"0"0"0,0 0 0,0 0 16,0 0-16,0 0 0,-3 22 16,3-22-16,-4 21 0,4-21 15,-4 25-15,0-11 0,-2 3 16,1-2-16,-2 3 0,-1-3 16,-1 2-16,2-2 0,0 2 15,1-2-15,1-2 0,-2 2 0,1-1 16,1-6-16,2-1 0,0 0 0,1-3 15,-1 2-15,1-2 0,0-4 16,0 0-16,2-3 0,2-1 16,2 0-16,2-3 0,2-3 15,0 1-15,2-3 0,1 1 16,0 0-16,1-3 16,5-2-16,1-1 0,-2 2 15,0 1-15,-1 1 0,-1 2 16,0 0-16,-3 0 15,-1 1-15,-3 2 0,0 1 0,0 4 0,-2-1 0,-1 4 16,0 0-16,-1 0 0,0 1 16,0 4-16,-1 0 0,0 1 15,-1-1-15,0 2 0,-1 1 16,0 2-16,-1 0 0,0 0 16,0-1-16,-1 1 0,0 1 15,-1-1-15,1 1 0,0 0 16,0 0-16,-1-4 15,1 0-15,0 0 0,1-3 16,0 0-16,2-1 0,1-3 16,0 0-16,1 0 15,-1 0-15</inkml:trace>
  <inkml:trace contextRef="#ctx0" brushRef="#br0" timeOffset="76865.5648">24126 2242 0,'0'0'0,"0"0"0,0 0 16,31-7-16,-14 7 0,3-3 15,2 2-15,3 1 0,-4-3 0,-4 3 16</inkml:trace>
  <inkml:trace contextRef="#ctx0" brushRef="#br0" timeOffset="77542.5774">24994 1963 0,'0'0'0,"0"0"0,1-14 16,0 7-16,0 0 0,1-1 15,2-2-15,-2 2 0,0-2 16,-1 0-16,-1 2 0,-1-2 15,-1 2-15,-3 4 0,-1-2 16,-2 2-16,0 4 0,-4 0 0,-3 0 16,-2 4-1,0-1-15,-8 8 0,1 0 16,0 3-16,0 0 0,-3 2 0,0 4 0,-4 5 0,4-1 0,0 2 16,-1 2-16,4-2 15,3-1-15,0 7 0,3 0 16,4-4-16,2-3 0,3-3 15,3-1-15,2-2 0,2-2 0,1-4 16,1-1 0,2-1-16,2-4 0,5-3 15,4-1-15,2-3 0,0-3 16,4-1-16,4-3 0,0-1 16,1-5-16,2 1 0,0-2 15,1-1-15,-2 1 0,2-6 0,0 2 16,-4 0-16,-2 0 0,2-3 15,-2 2-15,-3 2 0,-4 2 0,-2 2 16,-2 2-16,-4 3 0,-2 1 0,0 3 16,-1 1-16,-1-3 15,-1 4-15,-1 2 0,-3 1 16,0 2-16,-2 1 0,0 3 16,-2 3-16,0 1 0,1 1 0,-2 1 15,-2 2 1,0-2-16,-1 2 0,1-1 15,2 1-15,-1-1 0,0 1 0,1 1 16,0 0-16,2-2 16,0 0-16,2 0 0,1-3 15,0 2-15,1-4 0,3 1 0,2-3 16,1-2-16,3 1 0,1-6 16,2-3-16,-1 0 0,-1 1 0,-2-1 15</inkml:trace>
  <inkml:trace contextRef="#ctx0" brushRef="#br0" timeOffset="78290.4265">25125 2231 0,'0'0'0,"0"0"0,0 0 16,0 0-16,0 0 0,-10 18 0,10-18 15,-10 18-15,10-18 0,-13 21 16,3-6-16,-1-1 0,0 0 15,0 0-15,0 1 0,0-4 16,1 0 0,-1 3-16,1 0 0,3-5 15,2-3-15,0 0 0,1 0 16,1-2-16,-1 0 0,2-3 0,0-2 16,0-2-16,1-1 0,1 1 15,1-1-15,1 0 0,1-2 16,3-2-16,2-2 0,0 2 15,2-3-15,1 0 0,1 0 0,1-1 0,-1 1 16,3-1-16,2-2 16,-3 0-16,-1 0 0,0 4 0,0 2 15,-1 1-15,0 0 0,-1 3 16,-1 1-16,-1 0 0,-2 2 16,1 1-16,0 4 0,-3-2 15,0 2 1,-1 0-16,-1 4 0,0-1 0,-2 3 15,0-2-15,-1 2 16,-1 1-16,0 0 0,-2 0 0,1 0 16,0-1-16,0 0 0,-1 4 15,-1-6-15,2 2 0,-1-5 16,1 1-16,0-2 0,1-1 16,0 1-16,1-4 0,1 3 0,2-4 15,-1-1-15,2-2 0,2-2 16,0-1-16,1 2 0,2-2 0,1-1 15,1-1-15,1-2 0,1 0 16,1 0-16,1 1 0,-1 2 16,3-5-16,-1 2 0,-2 3 15,-3-2-15,0 2 0,-1 1 0,-1 1 16,-1 2-16,-1 0 0,-1 4 16,-1 0-16,-1 3 0,-1 0 0,0 2 15,-1-1-15,-1 3 0,-1 0 16,-1 4-16,0 2 0,-2-2 0,0 0 15,0 0-15,0 0 16,-1-1-16,-1 5 16,-2 3-16,0-1 0,1 1 15,-2-1-15,-1 2 0,-1-1 16,-1 3-16,-2-3 0,-2 0 16,1-2-16,3-4 0,1-1 15</inkml:trace>
  <inkml:trace contextRef="#ctx0" brushRef="#br0" timeOffset="78993.1488">23108 2997 0,'0'0'0,"0"0"0,0 0 0,0 0 0,0 0 0,0 0 16,-16 20-16,16-20 16,-10 17-16,10-17 0,-11 26 15,4-12 1,0 1-16,0 0 16,-1 3-16,1 0 0,1 1 0,-3 3 15,0 2-15,0-3 0,0 0 16,-1-3-16,1 0 0,0-2 15,0-2-15,1-2 0,2-1 16,0-2-16,2-3 0,-1 1 16,2-2-16,1-3 0,0-2 0,2 0 0,-3-4 15,3 1-15,1-3 0,4-1 16,1-2-16,2-2 0,1-1 16,2-2-16,2-2 0,4-4 15,0 1-15,2-1 0,1 0 16,-2 2-16,-2-1 0,3 0 15,-3 1-15,-2 3 0,-2 3 0,2-1 0,1 3 16,-6 4-16,1 2 0,-1 1 16,-1 5-16,1 0 0,0 1 0,-2 4 15,0 3-15,-2 1 16,0 0-16,-3 2 0,-2 2 16,-1 0-16,-1 3 0,-3 0 15,0 2-15,-1-1 16,1 1-16,-2 0 0,-1 0 15,2-1-15,0-1 0,0 0 16,0-1-16,3-5 0,1-1 0,1-1 16,1-1-16,1-4 15,0-2-15,-1-3 0,2 3 0,-2-3 16</inkml:trace>
  <inkml:trace contextRef="#ctx0" brushRef="#br0" timeOffset="79178.1726">23623 3164 0,'0'0'0,"0"0"16,0 0-16,0 0 0,28 1 15,-15-1 1,5 1-16,-1-1 0,1 1 16,1-1-16,0 3 0,2-1 15,1 2-15,6-3 0,-2 0 16,-2-1-16,-6 1 0,-1-1 15</inkml:trace>
  <inkml:trace contextRef="#ctx0" brushRef="#br0" timeOffset="80017.8387">24450 3102 0,'0'0'0,"0"0"0,0 0 15,0 0 1,0 0-16,0 0 0,-2 24 16,2-24-16,0 0 0,-8 25 15,8-25-15,-10 26 0,5-13 0,-2 1 16,-2-1-16,2 1 0,-1-1 16,-1 1-16,0 1 0,0-3 15,2 0-15,-2 1 0,1-2 16,3-3-16,0-1 0,1-2 0,1-1 15,-1-2-15,2 0 0,0-3 16,1-1-16,1-1 0,0 0 0,3-4 16,3-1-16,1 0 15,2-1-15,2-3 0,3-3 16,0 5-16,-1-1 0,2-5 0,1-2 16,-1 4-16,2 1 15,-1 1-15,1 1 0,-2 1 16,0 2-16,-3 1 0,-1 3 15,-1-1-15,-1 0 0,-1 3 16,0 0-16,-1 2 0,-1 3 16,-1 0-16,-1 0 0,-1 4 15,1 0-15,-1 2 0,-1 2 16,0-1-16,0 1 0,-1 0 0,0 2 16,0-3-16,-1 2 0,0 1 0,0-1 15,-1-1-15,0-1 0,1-3 16,0-1-16,0-2 0,0 2 15,0-3-15,0 0 0,0-3 16,0 0-16,0 0 0,2-5 16,-1 1-16,1-1 0,1-2 0,3-2 15,1-1-15,0-1 0,3-2 16,1 1-16,0-2 16,1 1-16,3-5 0,-1 4 15,0-2-15,0 4 16,1-2-16,3 1 0,-2 2 0,0 0 15,-1 3-15,1 0 0,-2 1 16,0 0-16,0 3 0,-2 1 16,0 1-16,-1 4 0,0 0 15,0 3-15,0 2 0,-1 1 0,-1 0 16,-1 4-16,0-1 0,-1 2 16,-3 0-16,0 2 15,-3-2-15,-1-1 0,-1 1 0,-2 2 16,1 0-16,0 1 0,0-2 0,-1-2 15,0-1-15,0-2 0,0 2 16,-1-1-16,2-2 0,-1-1 16,1-1-16,0-2 0,1-1 15,0 0-15,1-1 0,0-2 16,2 2-16,3-2 0,-2 0 0,0 0 16,0 0-16</inkml:trace>
  <inkml:trace contextRef="#ctx0" brushRef="#br0" timeOffset="80164.6995">25457 3127 0,'0'0'16,"0"0"-16,0 0 0,0 0 15,0 0-15,0 0 0,0 0 0,0 0 16</inkml:trace>
  <inkml:trace contextRef="#ctx0" brushRef="#br0" timeOffset="82704.5734">18210 2906 0,'0'0'0,"0"0"0,0 0 15,0 0-15,0 0 0,0 0 0,0 0 16,33-7-16,-33 7 0,31-3 15,-9-2-15,2-1 0,1-1 0,5 1 16,3-1-16,7-2 16,-3 1-16,3 0 0,2-2 15,4 0-15,-4 2 0,1-1 0,1-2 16,-5 2-16,-4-1 0,3 0 0,-4 0 16,-7 3-16,-2 3 0,-5-1 15,-3 2-15,-6 2 0,-2-1 0,-6 2 16,-3 0-16,-5 0 0,-2 3 15,3-2-15,-1 1 0,2-1 16</inkml:trace>
  <inkml:trace contextRef="#ctx0" brushRef="#br0" timeOffset="83005.202">18386 3042 0,'0'0'16,"0"0"-16,0 0 0,0 0 0,0 0 15,-4 29-15,4-29 0,-1 21 16,1-21-16,2 25 0,-1-11 16,0 2-16,0-2 0,0 2 0,-1 0 15,1-3-15,0 3 0,1-4 31,-1 0-31,-1-2 0,0 1 0,0-2 16,0 0-16,-1-2 16,-1 0-16,2-2 0,0 1 15,-1-3-15,1-3 0,-2 1 0,2-1 16,-2 1-16</inkml:trace>
  <inkml:trace contextRef="#ctx0" brushRef="#br0" timeOffset="83609.8978">18451 3065 0,'0'0'0,"0"0"0,0 0 0,0 0 15,0 0-15,0 0 0,0 0 16,30-14-16,-30 14 0,22-2 0,-22 2 16,23 0-16,-12 0 0,-1 0 0,-1 3 15,-1 1-15,-3 0 0,-3 1 16,-3 1-16,-3 2 0,-4 1 0,-2 0 15,-2 3-15,-1 0 16,-3 2-16,-5 2 0,-2 0 16,1-2-1,2 0-15,2-3 0,1 3 16,3-5-16,3 0 0,1-2 0,1 0 16,2-1-16,2-1 0,2-1 15,1-2-15,5-3 0,1 0 16,5-3-16,4-1 0,1-1 15,1-1-15,5-2 0,-1 1 16,0 1-16,-1 0 0,-2 1 0,0 1 16,-4 1-16,-2 0 0,-2 3 0,-2 1 15,-2 2-15,-4 1 0,-6 4 16,-4 4 0,-2 0-16,-1 0 0,-6 2 0,-4 2 0,1-1 0,0 1 15,-6 3-15,1 1 0,2-2 16,2 0-1,2-3-15,4 1 16,2-5-16,4 2 0,4-4 0,1-1 16,4-2-16,3 1 0,7-4 15,5-3-15,2-1 0,2-3 0,5-2 16,5-2-16,0 0 16,-1-4-16,9-1 0,0-2 15,-2 2-15,-3 0 0,1-2 0,-6 0 0,-2 1 16,-2 0-16,-2-2 0,-3 0 15,-6 4-15,-2-2 0,-2 0 16,-3-2-16,0 3 0,-1 5 0,1 0 16</inkml:trace>
  <inkml:trace contextRef="#ctx0" brushRef="#br0" timeOffset="84030.3165">18438 2584 0,'0'0'0,"0"0"0,0 0 15,0 0-15,15 22 0,-15-22 0,15 18 16,-15-18-16,20 25 0,-8-7 15,1 3-15,0 0 0,0 1 16,3 10-16,-2 0 0,2-1 0,-1 2 0,4 7 16,0-1-16,0-1 0,3-2 15,-1 1-15,-1 2 0,-1-3 16,0-2-16,5 5 0,1 2 16,0-6-16,-2 0 0,-1-5 15,-2-1-15,-2-4 0,0-2 0,-1-2 16,-1 0-1,0-3-15,-2-1 0,-1-3 16,-1-1-16,-1-3 0,-1-1 16,-4-4-16,-2-1 0,-2 0 15,-2-4-15,0 0 0,-3-4 16,0-2-16,-2-1 0,0-3 16,-2-4-16,2 3 0,0 1 0,1 2 15</inkml:trace>
  <inkml:trace contextRef="#ctx0" brushRef="#br0" timeOffset="84291.2574">18994 3028 0,'0'0'0,"0"0"0,0 0 0,0 0 15,0 0-15,-21 21 0,21-21 16,-20 21-16,20-21 0,-30 27 15,12-10-15,2 2 0,-1 2 0,0-1 16,-2 0-16,-4 3 0,0-2 16,1-3-16,1-1 15,2-2-15,1-1 0,2-3 0,0-1 0,1-3 16,-1-2-16,2-4 0,0-2 16,2-1-16,2 0 0,1 2 15</inkml:trace>
  <inkml:trace contextRef="#ctx0" brushRef="#br0" timeOffset="84462.3914">18955 2478 0,'0'0'0,"0"0"0,0 0 0,0 0 0,0 0 0,28 21 15,-28-21-15,24 21 16,-24-21-16,19 15 0</inkml:trace>
  <inkml:trace contextRef="#ctx0" brushRef="#br0" timeOffset="88174.5291">27410 742 0,'0'0'0,"0"0"0,0 0 0,0 0 0,0 0 16,-8 25-16,8-25 16,-4 25-16,4-25 0,-5 31 15,3-8-15,0 0 0,0 2 0,-2 15 16,1 7-16,-1-2 0,-1-4 0,0 17 31,-1 6-31,1 3 0,1-6 0,0 16 16,-1 3-16,0-5 15,1-7-15,0 15 0,2 5 16,0-11-16,0-7 0,0 44 16,-1-4-16,2-14 0,0-10 0,-7 5 15,-3 8-15,2-13 0,1-11 16,-2 11-16,-1 7 0,0-15 0,1-7 0,2 6 16,2 7-16,1-10 15,3-7-15,0 4 0,0 4 16,-1-10-16,2-6 0,0 2 15,-1 0-15,0-4 0,-1-3 0,0 3 16,0 1-16,-3-9 0,0-8 16,-2 0-16,-1 1 0,3-5 0,1-4 0,2-2 15,2-3-15,-3-9 0,-1-5 16,2-4-16,2-5 16,-1-1-16,2 0 0,0-4 0</inkml:trace>
  <inkml:trace contextRef="#ctx0" brushRef="#br0" timeOffset="89415.6763">27523 795 0,'0'0'0,"0"0"0,0 0 16,0 0-16,0 0 0,0 0 0,0 0 15,0 0-15,30-12 0,-30 12 16,39-6-16,-16 2 0,1 2 0,7-1 15,6 1-15,9-2 16,-2 1-16,17 0 0,4-1 16,-6 1-16,-3 0 15,19 0-15,17-1 16,-13-1-16,-8 2 0,19-1 0,7-1 16,-12 2-16,-7-1 0,51-2 15,2-3-15,-26-1 0,-19-3 0,15 7 16,12 2-16,-20 2 15,-10 0-15,15-3 0,11-2 16,-16 1-16,-10 3 0,15-2 0,10 1 16,-16-2-16,-10 0 0,17 3 0,12-1 15,-19 2-15,-11-1 0,14 1 16,9 0-16,-15 0 0,-13 1 0,11 1 16,8 0-16,-15 0 15,-8-1-15,14 2 0,10-1 16,-18 1-16,-11-1 0,14 2 0,9-1 15,-14-1-15,-8 0 0,5 0 0,6 2 16,-14-1-16,-9-1 0,6 3 16,4-1-16,-12-1 0,-8 1 15,6-1-15,5 0 0,-14 0 16,-8 3-16,5-2 0,7-1 16,-12 0-1,-6 2-15,3 0 0,3 3 0,-4-3 16,-5 0-16,2 0 0,1 2 15,-5 0-15,-3-1 0,3 4 16,1 3-16,-4-2 0,-3-4 0,0 7 16,-1 0-16,-3 0 15,-3 0-15,-4-1 0,3 3 16,-3 0-16,-2-2 0,1 3 0,0 3 0,0-2 16,-2-2-16,-2 6 0,-4 6 15,4-4-15,0 0 0,-2 6 16,-1 4-16,-2-5 0,1-2 15,0 11-15,0 4 0,0-3 16,-1-2-16,-2 8 0,-2 9 16,1-9-16,-1-2 15,-4 14-15,-1 9 16,2-10-16,2-4 0,-1 12 0,1 8 16,0-9-16,0-10 0,-6 42 15,-3 5-15,4-15 0,2-12 0,-6 7 16,-2 1-16,-1-14 15,0-5-15,-1 12 0,0 8 16,-1-8-16,-1-7 0,-5 12 0,-2 7 16,9-13-16,6-11 0,-3 9 0,0 11 15,-2-11-15,0-4 0,1 5 16,2 5-16,0-12 0,2-6 16,-3 7-16,-1 4 0,2-4 15,-1-6-15,-3 7 0,-2 5 16,1-12-16,2-8 0,1 7 0,0 3 0,2-9 15,0-6-15,-2 3 0,-1 1 16,3-9-16,4-7 0,-3 4 16,0 1-16,4-4 0,2-5 15,-7 3-15,-4-1 0,1-7 16,2-3-16,-6-6 0,-1 0 16,-4-6-16,-1-3 15,9-3-15,6 0 0,5-2 16</inkml:trace>
  <inkml:trace contextRef="#ctx0" brushRef="#br0" timeOffset="90164.7855">27307 4346 0,'0'0'15,"0"0"-15,0 0 0,0 0 0,0 0 16,0 0-16,0 0 15,0 0-15,30-6 0,-30 6 16,28-2-16,-28 2 0,36-4 0,-14 4 16,4 2-16,1-1 0,2-1 15,15 0-15,4 0 16,1 0-16,-1 0 0,21-1 0,5 1 16,-5 0-16,-2 0 0,16-1 15,13 1-15,-7-1 0,-4 1 0,18-1 16,2 1-16,-11 0 0,-5 0 0,47-2 15,-4-2-15,-13 6 16,-9 5-16,9 0 0,6 0 16,-11-3-16,-6-2 0,10-1 0,7 0 15,-10 1-15,-7-1 0,9 2 16,5 0-16,-13-2 0,-8 0 0,11 1 16,7 1-16,-11-1 0,-6 1 15,5 2-15,3-1 0,-10 1 0,-6-2 16,9-2-16,5-3 0,-11-3 15,-8-1-15,-3 5 0,-3 3 16,-12-1-16,-7-2 0,-6-2 16,-6-3-1,-10 3-15,-7 2 0,-10 0 16,-5 1-16,-9-2 0,-7 1 0,-5-1 16,-3-2-16,2 3 0,0 0 15,2 1-15</inkml:trace>
  <inkml:trace contextRef="#ctx0" brushRef="#br0" timeOffset="91267.5084">28814 1192 0,'0'0'0,"0"0"16,0 0-16,4-21 0,-3 13 0,0-2 0,0-3 0,1-1 16,-1 1-16,-1-5 0,0-1 15,-1 1-15,-1 2 0,-2 1 16,-3-2-16,1 2 0,-2 1 16,-3 2-16,-3 1 0,-2 2 15,0 2-15,-5 3 0,-3 1 16,-2 5-16,1 0 15,-8 4-15,0 5 16,2 0-16,1 2 0,-1 5 0,0 4 16,4 2-16,3-1 0,-6 8 0,-2 2 15,5-3-15,4-1 0,2 3 16,3 3-16,5-4 0,2-2 0,3 3 16,4 1-16,3-9 15,1-4-15,4-2 0,3-4 0,1-4 16,0 0-16,7-7 0,2 1 15,1-1-15,-1-2 0,8-4 16,7-4-16,-7 2 0,1-1 0,7-6 16,2-6-16,-2 0 15,-1 1-15,0-4 0,1-1 16,-4 1 0,-3 6-16,6-6 0,0 3 0,-10 0 15,-3-3-15,2-1 0,-1 3 16,-8 4-16,-2 3 0,-3 1 15,-3 0-15,-1 3 0,0 0 0,-1 3 16,-1 1-16,-1 0 0,0 2 16,0 2-16,-5 6 15,2-2-15,0-2 0,-2 6 0,1 3 0,0 0 16,-1 0-16,0 3 0,-1 2 16,1-2-16,-2 2 0,0 1 15,1 2-15,-1-1 0,1 0 0,-1 5 16,1 0-16,3-7 0,1-3 15,2 2-15,2-3 0,0-2 16,2 0-16,2-2 0,4 1 0,0-5 16,1 0-16,3-1 0,4-2 15,0-2-15,0-2 0,-1-1 0,-4 2 16,-2 0-16</inkml:trace>
  <inkml:trace contextRef="#ctx0" brushRef="#br0" timeOffset="91749.3729">29203 1303 0,'0'0'0,"0"0"15,0 0-15,0 0 0,0 0 0,0 0 16,0 0-16,-6 27 0,6-27 16,-5 21-16,5-21 0,-10 24 15,5-11-15,-2-1 0,0 2 0,1 0 0,-1-2 16,0 1-16,1-3 15,0-1-15,1 0 0,0-1 16,1-1-16,1-2 0,0 0 0,2-1 16,1-4-16,0 0 0,4-3 15,0-1-15,2-3 0,0-1 16,1 1-16,3-5 16,2 0-16,1 0 0,1 2 15,5-8-15,0 0 16,-1 4-16,-3 1 0,2 1 15,-1-3-15,-2 5 0,0-4 0,-2 6 16,-1 0-16,-1 2 0,-1 2 16,-2 1-16,1 1 0,-2 4 15,-3 1-15,-1 1 0,0 3 0,-2 0 16,-1 0-16,-2 4 0,-2 2 16,0-1-16,-2 2 0,1 1 15,-1 0-15,2-1 0,-1 3 0,2-3 16,-1 4-16,2-3 0,1-3 0,1 1 15,2 1-15,2-3 16,3-1-16,8 1 16,7 0-16,0-4 0,1-3 0,-5 0 0,-1-1 15,-3 0-15</inkml:trace>
  <inkml:trace contextRef="#ctx0" brushRef="#br0" timeOffset="92471.5245">30896 1145 0,'0'0'0,"0"0"0,0 0 0,18-14 0,-9 7 16,2-2-16,3-3 0,-1 1 15,0-2-15,5-3 0,-1-2 16,-1 0-16,-3 1 0,-1-1 16,0-1-16,-2 1 0,-1 1 0,-2-4 15,-4 2-15,-1 5 16,-2 0-16,-1 2 16,-1 1-16,-2 1 0,0 2 15,-4 0-15,-3 4 16,0 0-16,-1 3 0,-2 4 0,-4 3 15,1 1-15,-1 0 0,-3 4 16,-3 3-16,1 2 0,-1 1 0,-3 7 16,0 3-16,2-1 15,1-1-15,-3 6 0,2 0 0,2-3 0,3-3 16,3 0-16,4 1 16,3-2-16,2-4 0,4-1 0,2-1 15,1-3-15,1-3 0,4-3 16,4-4-16,0-2 0,0-2 0,8-1 15,6-2-15,-1-3 0,-1 0 16,5-3 0,4-3-16,-3 0 0,-2 1 15,2-3-15,1 1 0,-2-3 16,-3 3-16,4-6 0,1-1 16,-5 4-16,-4 1 0,-2 0 15,-3 2-15,-2 0 0,-2 2 0,-4 5 16,1 1-16,-3 1 0,0-1 0,-3 4 15,0 0-15,-3 5 0,0 1 16,-3 1-16,-2 2 0,-1 1 16,-1-1-16,-1 2 0,-2 3 15,1-2-15,-1 1 0,1 1 16,1 1-16,1-1 0,1-1 0,0 3 16,0 0-16,3-4 0,2-3 15,1 2-15,0 0 0,1-2 0,1 1 16,2-3-16,1-3 0,3-2 15,1-1-15,0 0 0,-2-1 16,1 1-16</inkml:trace>
  <inkml:trace contextRef="#ctx0" brushRef="#br0" timeOffset="93189.2083">31324 1137 0,'0'0'0,"0"0"16,0 0-16,0 0 0,0 0 0,0 0 16,-4 28-16,4-28 0,-6 20 15,6-20-15,-10 26 0,3-11 0,0-1 0,0-1 16,-3 1-16,1-1 16,0-1-16,0-1 0,1 0 15,1-1-15,1-3 0,1 0 16,1-2-16,0 1 0,1-2 0,3-4 15,0 0-15,0 0 0,2-4 16,3-1 0,1-2-16,2-2 0,0 1 0,3 0 15,4-1-15,0 0 16,0 0-16,5-2 0,0-1 16,-2 0-16,1 2 0,0 0 0,1 2 15,-3-1-15,0 2 0,-1 2 16,0 2-16,-2 0 0,-1 2 15,-2 3-15,-1 2 0,-1 1 0,-1 0 0,-3 2 16,0 4-16,-2-2 16,0 0-16,-3 2 0,-1 1 15,-1 2-15,-1-2 0,-1 0 16,0-1-16,0-1 0,-1 0 0,1 1 16,-1-4-16,1 1 0,1-2 0,0-2 31,2 0-31,1-4 0,0 3 0,3-3 15,0-5 1,2 0-16,2-1 0,2-1 0,2-2 16,1 2-16,1-2 0,6-3 15,2 1-15,-1-2 0,0 1 0,-1-3 16,1 2-16,-1 1 0,-1 2 16,-1-1-16,1 1 0,-3 1 0,-1-1 15,-2 5-15,-1 3 0,-1 1 16,-1 1-16,-1 0 0,1 0 15,-2 3-15,-2 2 0,0 3 0,-2 0 16,-2 2-16,-1 2 0,-1-1 16,-1 2-16,-1-1 0,-1 2 15,0 0-15,-1 2 0,1-1 0,-2-1 0,1 0 16,-2 0-16,1 1 16,-1-1-16,2 0 0,-1 2 15,2-1-15,0 1 0,2-4 0,0-1 16,0-2-16</inkml:trace>
  <inkml:trace contextRef="#ctx0" brushRef="#br0" timeOffset="93813.0383">27804 2195 0,'0'0'0,"0"0"0,0 0 16,28-4-16,-13 1 0,3 1 0,4 1 15,10-3-15,4 0 0,2 1 16,3-1-16,10-2 0,1 3 15,-2 2-15,1 0 0,5-2 16,-3 3 0,0 0-16,-1 1 0,-5 1 15,-4-1-15,3 2 0,-6-2 16,-4 2-16,-4 0 0,-7-2 0,-4 2 16,-7 1-16,-1-2 0,-7 0 15,-3 1-15,-5 0 0,-4-2 16,-3 1-16,-4-2 0,3 0 15,1 0-15,2 0 0</inkml:trace>
  <inkml:trace contextRef="#ctx0" brushRef="#br0" timeOffset="94160.9058">27711 2303 0,'0'0'0,"0"0"0,0 0 0,0 0 15,26 0-15,-26 0 0,32 0 16,-32 0-16,43 0 0,-14 0 16,5 0-16,2 0 0,1 0 0,15 0 0,2 0 15,9 0-15,-5 2 0,11-2 16,-4 1-16,-5-1 0,-3 1 15,4-1-15,-4 3 0,-7-6 16,-3 2-16,-7 0 0,-2-1 16,-8-1-16,-6-1 0,-2 1 15,-2-2-15,-6 1 16,-2-2-16,-5 2 0,-2-3 16,-2 0-16,-2-4 0,0 4 15,0 3-15,-1-2 0</inkml:trace>
  <inkml:trace contextRef="#ctx0" brushRef="#br0" timeOffset="94446.0616">28838 1996 0,'0'0'0,"0"0"15,0 0-15,0 0 0,22 8 0,-22-8 16,20 16-16,-20-16 15,23 18-15,-12-8 0,0 2 0,-2 1 0,-1 2 16,-2-1-16,0 1 0,-2-1 16,-1 1-16,-3 6 0,-3-2 15,-3 1-15,-4-1 0,-4 2 16,-2-3-16,0 2 0,1-1 0,-2-1 16,1-4-16,0 1 0,2-2 15,3-2 1,6 0-16,5-4 0,4-4 0,-1-2 15,1 1-15,-2-1 0</inkml:trace>
  <inkml:trace contextRef="#ctx0" brushRef="#br0" timeOffset="95379.9469">29790 2113 0,'0'0'0,"0"0"0,0 0 15,12-18-15,-6 8 0,1 0 16,0-1-16,-1 0 0,1 0 0,1-6 16,-2 1-16,-2-1 0,-3 3 15,-4-1 1,-1 2-16,-2 2 0,-1 1 16,-4 3-16,-2 3 0,-3-1 15,-2 2-15,-1 3 0,-3 3 16,-1 1-16,1 3 0,-3 4 15,-3 4-15,-2 5 0,2-2 0,3 4 16,2 3-16,2-3 0,1 2 16,3-2-16,3 4 0,4-5 0,3-1 15,4 2-15,2-1 0,3-7 16,1-2-16,4 1 16,2-6-16,3 0 0,2-2 0,5-5 15,4 0-15,-1-4 0,0 0 16,1-3-16,3 3 0,-2-6 15,-2 3-15,0-3 0,0-1 0,-3 0 0,-4 0 16,0 0-16,-2 0 0,-2 1 0,-1-1 16,-3 3-16,-2 1 15,-2 1-15,0 2 0,-3 4 0,1-1 16,-1 1-16,-4 0 0,-1 1 16,-2 4-16,0 1 0,-2 1 15,-2 1 1,0 3-16,1-1 0,1 4 15,1-3-15,2 3 0,0 0 16,2 0-16,1-3 0,5 0 16,-1 0-16,1-1 0,4-2 15,3 2-15,1-3 0,0-1 0,4-5 16,4 0-16,1-1 0,0-1 16,2 0-16,2-5 0,0 2 0,1-2 15,3-2-15,1 1 0,3-3 0,-3-1 16,-2 0-16,1 0 15,-3 1-15,-2 0 0,-1-1 0,0 2 16,-3-1-16,-3 2 0,-3-1 16,-2 1-16,-1 1 0,-1 0 15,-3 3 1,1-2-16,-4 5 0,0-2 0,-2 3 16,0 0-16,0 4 15,-2-1-15,-3 4 0,-2 3 16,1-5-16,0 2 0,-3 7 15,-1 3-15,0-1 0,-1 2 0,0 2 16,0 2-16,1 3 0,0-4 16,-1 4-16,-1 0 0,-3 7 0,2-3 15,0 2-15,0-1 0,1 1 0,1-3 16,0-1-16,1 1 16,0-3-16,1-4 0,0 1 0,1-1 15,2-3-15,0-1 0,1-2 16,0-1-16,1-3 0,-1-2 15,2-2 1,1-2-16,0-1 0,1-2 0,1-2 16,1-5-16,1-1 0,0-1 15,1-5-15,3-6 16,-2 3-16,1-2 0,-2 2 0,0 5 16,0-1-16</inkml:trace>
  <inkml:trace contextRef="#ctx0" brushRef="#br0" timeOffset="95718.2116">30223 2131 0,'0'0'0,"0"0"0,0 0 0,0 0 16,0 0-16,19-8 0,-19 8 16,0 0-16,24 1 0,-24-1 0,21 7 15,-11-3-15,1 0 0,0 3 0,0 3 16,-2-2-16,-1 2 0,-3 2 15,-2 1-15,0-2 0,-2 3 16,-2-3-16,-4 0 16,0 0-16,-3 2 0,-3-1 0,0 1 15,0-2-15,0 0 16,-1-4-16,-2 0 16,1 0-16,1-4 0,1 1 0,0 0 15,1-4-15,1 1 0,0-1 16,1-1-16,1 1 0,2-3 15,0 0-15,1 1 0,3-1 16,3-1-16,0 1 0,-1 0 16,0-1-16</inkml:trace>
  <inkml:trace contextRef="#ctx0" brushRef="#br0" timeOffset="106778.149">28354 3444 0,'0'0'0,"0"0"16,0 0-16,0 0 0,3-18 0,-3 18 16,5-18-16,-5 18 0,4-20 15,-3 11-15,0 0 0,0 2 16,0 0-16,-1 0 0,0 0 0,-1 2 16,0 1-16,-3 2 0,-3 2 15,-1 2-15,-1 2 0,-5 2 16,-2 2-16,0 1 0,1 2 15,-5 7-15,1 1 16,1 0-16,-1-1 0,0 1 0,3 3 16,1-1-16,2 0 15,1 3-15,3-1 0,2-4 0,3-2 0,3-1 16,3-3-16,-1-3 0,-1 0 0,3-3 16,4-2-16,1-3 15,2-3-15,4-3 0,5-2 16,2-3-16,3 0 0,2-5 15,4-2-15,6-5 0,-2 1 16,0-5-16,1 0 16,-1 0-16,-1-2 0,5-5 0,-2 1 15,-5 2-15,-3 2 0,-1-2 16,1-3-16,-5 4 0,-2 4 0,0-3 16,-3 1-16,-5 4 15,-2-1-15,-1 0 0,-2 2 16,-4 6-16,-2 3 0,-2-1 0,-1 1 0,-1 4 15,-1 1-15,-3 4 0,-2 1 16,1 0-16,0 4 0,-2 1 16,-1 3-16,0 0 0,-1 2 0,2-1 15,1 6-15,-1 1 0,-1 2 16,-4 6-16,-3 3 0,0 0 16,1-1-1,1 3-15,-1 0 0,2-2 16,-1 3-16,2-2 0,1-1 15,0 1-15,0 1 0,-5 5 0,0-1 16,2-4-16,3-2 0,2-3 16,1-1-16,2-3 0,-1-2 15,2-3-15,2 0 0,1-5 16,0 0-16,6-4 0,3-3 0,0 0 0,-2-1 16,0 1-16</inkml:trace>
  <inkml:trace contextRef="#ctx0" brushRef="#br0" timeOffset="106947.3673">28717 3394 0,'0'0'0,"0"0"0,0 0 16,0 0-16,25-4 0,-25 4 0,23-2 16,-23 2-16,28-1 0,-28 1 15,32 3-15,-18 0 0,-2 1 16,-2-2-16,-1 0 0,-1 1 0</inkml:trace>
  <inkml:trace contextRef="#ctx0" brushRef="#br0" timeOffset="107125.7889">28636 3649 0,'0'0'0,"0"0"16,0 0-16,0 0 0,0 0 0,22 1 0,-22-1 15,28 0-15,-28 0 0,37 0 16,-15-1-16,2-1 0,-1 1 16,-2 0-16,-4 0 0,-1 0 15</inkml:trace>
  <inkml:trace contextRef="#ctx0" brushRef="#br0" timeOffset="108429.9197">21424 3669 0,'0'0'0,"0"0"0,0 0 0,0 0 0,-24-11 16,16 8-16,-2-1 15,0 1-15,0-1 0,0-1 16,-1 1-16,2-2 0,0 2 16,1 0-16,2 1 0,4 2 15,2 1-15,0 0 0,5 0 0,0 0 16,4-1-1,2 1-15,2-1 0,4 1 16,2 1-16,0-2 0,2-1 16,10-1-16,5 2 0,1-3 15,4-1-15,10 1 0,0 0 16,5 0-16,2-1 0,11 0 0,0-2 16,1-1-16,3-2 15,9 0-15,-4-1 0,13 5 0,-2 3 0,-3-1 16,-3-2-16,35 1 0,-10 3 15,-8-2-15,-5 1 0,1 1 16,1 4-16,-5-1 0,-1-1 0,3-4 16,2-2-16,-3 5 0,0 4 15,0-4-15,-1-1 0,-4-3 16,-3-1-16,2 2 0,4 1 0,-7 0 16,-5 2-16,0 0 15,1 2-15,-5 1 0,-2 3 16,0-3-16,4-3 0,-7-5 15,-3-2-15,-2 3 0,-2 4 0,-5 1 16,-5 1-16,0 4 16,-1 2-16,-11-9 0,-7-6 0,-2 6 15,-1 4-15,-5-3 0,-4-2 16,-8 0-16,-5 2 16,-4 6-16,-1 2 0,-4-7 0,-4 0 15,1-2-15,-1-2 0,-8 3 16,-7 1-16,4 0 0,6 0 15,1 0-15</inkml:trace>
  <inkml:trace contextRef="#ctx0" brushRef="#br0" timeOffset="109031.0679">21255 3848 0,'0'0'0,"0"0"0,0 0 16,0 0-16,0 0 0,-23-11 16,19 10-16,-1 0 0,2-1 15,1 0-15,1 0 0,1 2 16,2-1-16,4 0 0,2 0 0,6 0 0,2 2 16,5-1-16,4-1 15,4 0-15,3-1 0,16 1 16,4-1-16,1-2 0,0-1 0,18 1 15,3 0-15,9 1 0,-6 0 16,14-1-16,1 1 0,-11-3 16,-6 1-16,20-1 15,3 4-15,27 1 16,-20 1-16,-1-4 0,0-1 0,-10 2 16,-8 3-16,2-3 0,1 0 15,-7 1-15,-5 2 0,3-2 16,1 1-16,-11-4 0,-9-2 15,3 4-15,0 4 0,-7 0 16,-6 0-16,-3-2 0,-3-2 0,-7 5 0,-5 2 16,-4 2-16,-1-1 15,-4 0-15,-2 0 0,-1 2 0,-1 3 16,-3-4-16,-3-3 0,-5 0 16,-3-2-16,-1 1 0</inkml:trace>
  <inkml:trace contextRef="#ctx0" brushRef="#br0" timeOffset="110218.4704">28688 3351 0,'0'0'0,"0"0"15,0 0-15,0 0 0,0 0 0,0 0 16,0 0-1,2-20-15,-2 20 16,0 0-16,7-17 16,-7 17-16,6-15 0,-2 6 0,0-1 15,1-1-15,0 0 0,2 0 16,0 0-16,1-1 0,-1 0 0,-1-1 16,1-1-16,-1 0 0,-1-1 15,1 1-15,-2 0 0,-1-1 0,1 1 16,-2 0-16,-1 0 0,-1-1 15,-1 1-15,-4 1 0,0 0 16,-2 5-16,0 1 0,-3 3 16,-3-1-16,-3 3 0,-3 2 0,-3 2 15,-2 2-15,-2 4 0,0 1 16,-2 2 0,0 3-16,-1 1 0,0 3 0,-5 6 15,1 0-15,1 2 0,1 1 16,-3 7-16,3 2 0,5-4 15,3 0-15,4 0 0,2 0 16,3-4-16,2-2 0,3-1 16,4 1-16,1-4 0,2 0 0,3-3 15,1-5-15,4 1 0,2-3 16,1-4-16,4-1 0,3-3 16,4-4-16,2-4 0,2-2 15,3-1-15,0 0 0,2-3 16,1-1-16,0-2 0,-2-2 0,6-2 15,0 0-15,-5-1 0,-1-2 16,-3-1-16,-2-1 0,-1 2 0,-1 4 0,-5 0 16,-4 3-16,-2-3 0,-1-3 15,-4 2-15,-1 0 16,-2 5-16,-1 2 0,-2 2 0,-4 1 16,-1-1-16,-2 3 0,-1 2 15,-2 2-15,1 1 0,0 2 16,-2 2-1,-2 2-15,-2 2 0,1-1 16,-2 6-16,1-1 0,2 3 16,0-3-16,-1 5 0,1 1 15,0 0-15,1 0 0,2 2 16,1-3-16,2 1 0,2-1 0,1 0 16,2 0-16,2-2 0,1 0 15,2-4-15,1 0 0,2-1 0,0 0 0,4-2 16,2-1-16,4-1 15,1-2-15,2-1 0,0-3 16,-2 0-16,-3 0 0,-2 0 0</inkml:trace>
  <inkml:trace contextRef="#ctx0" brushRef="#br0" timeOffset="110603.7369">28830 3341 0,'0'0'0,"0"0"0,0 0 16,0 0-16,0 0 0,-10 28 15,10-28-15,-8 18 0,8-18 0,-10 24 16,3-9-16,-1 1 0,1 0 15,-2 3-15,0 3 0,-1-1 16,0 1-16,-2 8 0,0 2 0,0 0 16,0-3-16,-6 7 0,-1 2 15,3-5-15,0-4 0,2 0 16,-1-2-16,2-1 0,0-3 0,2-1 16,1 0-16,2-4 0,2-2 15,0-3-15,2-1 0,-1-4 16,2-1-16,1-5 15,2-2-15,-1-2 0,1-2 16,0 1-16,0-1 16,0 2-16</inkml:trace>
  <inkml:trace contextRef="#ctx0" brushRef="#br0" timeOffset="110958.0872">28785 3367 0,'0'0'0,"0"0"16,0 0-16,0 0 0,0 0 0,0 0 16,22-11-16,-22 11 0,0 0 15,28 0-15,-15 2 0,0 1 16,1 1 0,0 3-16,-1 1 0,-1 2 0,-1 4 15,-1-1-15,-1 1 16,-1-1-16,-3 0 0,1 6 15,-3 1-15,-1-2 0,-2 0 0,-5-1 16,-4-1-16,-2-1 0,-2-2 16,-3 1-16,-2-1 0,1-1 15,-1-1-15,-2-3 0,-2-1 0,1 0 16,1-1-16,-1-2 0,3-1 16,1-2-16,3-2 0,0-1 0,0-2 15,5 0-15,2 0 0,1-4 16,4-1-16,0 2 0,0 2 15,-1-1-15</inkml:trace>
  <inkml:trace contextRef="#ctx0" brushRef="#br0" timeOffset="111120.9622">29195 3347 0,'0'0'0,"0"0"0,0 0 16,27-7-16,-14 4 0,4 1 15,2-2-15,3 4 0,2-1 0,6 0 0,1 1 16,-1 0-16,-2 1 0,-2 0 16,-1 5-16,-5 0 0,-4 2 15,-1 0-15,-2-2 0,-2-1 16</inkml:trace>
  <inkml:trace contextRef="#ctx0" brushRef="#br0" timeOffset="111274.7615">29193 3539 0,'0'0'0,"0"0"16,0 0-16,0 0 0,0 0 0,24 5 16,-24-5-16,35 5 0,-12-3 15,4 0-15,5 1 0,1-1 16,1 1-16,4 1 16,-6 0-16,-4-1 0</inkml:trace>
  <inkml:trace contextRef="#ctx0" brushRef="#br0" timeOffset="111954.5429">30249 3296 0,'0'0'0,"0"0"16,0 0-16,6-22 0,-5 13 0,1-1 15,1-2-15,-1 0 16,0-2-16,-1 1 16,0-2-16,-1 2 0,0 1 15,-1-3-15,-2 2 0,-1 3 16,0 3-16,-5 1 0,-3 2 16,-1 1-16,0 3 0,-8 4 15,-3 3-15,1 0 0,-1 4 0,0 1 16,0 2-16,0 3 0,1 4 15,-5 6-15,0 3 16,3-2-16,1-2 0,5 2 0,1 1 16,0 2-16,4-3 0,2-3 15,2-1-15,3-3 0,3-2 0,2-3 16,2-3-16,3-4 0,3-2 16,3-3-16,6-1 0,1-5 15,3-1-15,3-2 0,2-4 0,2 0 0,-1-1 0,0-4 16,2-1-16,-3 0 15,-1 1-15,-1-4 0,0-1 16,-1 1-16,-1 1 0,1-2 16,-2 2-16,-6 5 0,-2 3 0,-1-2 15,-1 0-15,-2 0 0,-2 2 16,-2 2 0,0 2-16,-2 2 0,-1 3 15,0 0-15,-2 3 0,-2-1 16,1 3-16,-2 1 0,0 2 15,-3 2-15,-2 1 0,-1 2 16,0 3-16,0-1 0,0 0 0,1 2 16,1 3-16,1-3 0,-1 0 15,1-1-15,2 1 0,-1 0 0,1-2 0,1 0 16,-2-3-16,3 0 16,1-1-16,0-1 0,1-3 15,1-2-15,2-2 0,5 0 16,2-3-16,-1 0 0,-1 0 0,-1 0 15</inkml:trace>
  <inkml:trace contextRef="#ctx0" brushRef="#br0" timeOffset="112440.2442">30442 3400 0,'0'0'0,"0"0"0,0 0 16,0 0-16,0 0 0,0 0 0,0 0 15,-6 28-15,6-28 0,-10 18 0,10-18 16,-18 26-16,9-10 0,0-1 16,-1 1-16,0-1 0,1 0 0,0-2 15,0 0-15,2-2 16,0-1-16,0-2 0,2-1 16,0 0-16,1-1 0,1-4 15,-1 0-15,2-2 16,2 0-16,-2-2 0,2-2 15,2-1-15,1-1 0,3-2 16,3-2-16,1-1 0,0 0 0,2 0 16,1 0-16,0 0 0,-1-2 15,5-1-15,1-1 0,-3 3 16,0 0-16,0 1 0,-2 0 16,-2 3-16,-1 0 0,-1 3 0,0 2 15,-2 1-15,0 1 0,0 3 16,-2 0-16,-1 2 0,0-1 15,-2 3-15,0 1 0,-1 2 16,-1-1-16,-1 2 0,-1 1 16,-1 0-16,-1-1 0,1 1 15,0 0-15,1 0 0,-1-1 0,0 3 0,0-1 16,0-5-16,1 0 0,1-2 16,1-1-16,2-1 0,2 0 0,1-5 15,3 0-15,-1 0 0,-2 1 16,-1-2-16</inkml:trace>
  <inkml:trace contextRef="#ctx0" brushRef="#br0" timeOffset="112627.3158">30747 3392 0,'0'0'0,"0"0"16,0 0-16,0 0 0,21-12 0,-21 12 16,27-6-16,-10 2 0,2 2 15,3-1-15,2-1 0,1 2 16,1 1-16,7-1 0,0 0 15,-2 2-15,-1 0 0,-3 2 0,0 2 16,0-1-16,-5-2 0,-3 0 0,-4 0 16,-6 0-16,-3 1 0,-2-1 15,-1 0 1,1 0-16</inkml:trace>
  <inkml:trace contextRef="#ctx0" brushRef="#br0" timeOffset="112863.2704">31021 3264 0,'0'0'0,"0"0"16,0 0-16,0 0 0,0 0 0,-15 22 16,15-22-16,-12 17 0,12-17 0,-16 22 15,9-8-15,-1 0 0,1 2 0,1 0 16,-2-2-16,1 0 15,2 0-15,-2 3 0,2-1 16,0-3-16,1-2 0,3-1 16,2-2-16,1-3 0,3-1 0,-2-2 15,0 0-15,-1 1 0</inkml:trace>
  <inkml:trace contextRef="#ctx0" brushRef="#br0" timeOffset="113257.2668">31483 3098 0,'0'0'0,"0"0"0,0 0 0,0 0 15,0 0-15,-8 24 0,8-24 16,-6 23-16,1-9 0,-1 3 0,1 1 15,-3 3-15,-1 0 0,0 3 0,-1 2 16,-3 7-16,-1-1 0,-2 3 16,0 0-16,-3 6 0,2-3 15,1 0-15,0-1 0,1-1 16,1-1-16,-1 0 0,1-2 16,-1 3-16,0-3 0,2-2 0,1-2 15,2-5 1,2-4-16,1-2 0,-1-1 15,3-7-15,2-3 0,0-2 16,-1 0-16,4-5 0,0 0 0,-1-6 16,2-1-16,3-3 15,0-2-15,1 2 0,-2 1 0,0 1 16</inkml:trace>
  <inkml:trace contextRef="#ctx0" brushRef="#br0" timeOffset="113579.9709">31399 3110 0,'0'0'0,"0"0"0,0 0 15,0 0 1,0 0-16,16-20 0,-7 15 16,1 1-16,1 2 0,2-1 15,4 3-15,-2 2 0,1 0 0,0 1 16,1 3-16,-1 1 0,1 0 15,3 5-15,-2 3 0,-2 0 16,-3 0-16,-2 2 0,-2 1 16,-5 0-16,-3 0 0,-3-2 0,-2 1 15,-4-1-15,-2 0 0,-2 0 16,-1 1-16,-2-1 0,-1-2 0,-5 2 16,-1-3-16,2 0 0,3 1 15,2-4-15,1-2 0,2-2 16,0 1-16,4-4 0,-1-3 15,2 1-15,2-1 0,-1 1 0</inkml:trace>
  <inkml:trace contextRef="#ctx0" brushRef="#br0" timeOffset="113758.2766">31786 3271 0,'0'0'0,"0"0"16,0 0-16,0 0 0,24-7 0,-24 7 15,23-3-15,-10 2 0,2-1 16,-1 2-16,1 2 16,1-2-16,-1 1 0,0-1 0,-3 0 15,-1-1-15,-2 1 0,-2 0 16</inkml:trace>
  <inkml:trace contextRef="#ctx0" brushRef="#br0" timeOffset="114337.8512">32116 3126 0,'0'0'0,"0"0"16,0 0-16,0 0 0,0 0 15,0 0 1,0 0-16,0 0 0,0 0 0,8 28 16,-8-28-16,1 20 0,-1-20 15,-2 23-15,2-23 16,-5 27-16,1-12 0,0 1 0,-2 1 15,1-1-15,-1-2 0,0 1 16,-1-1-16,2 1 0,-1-2 16,2 0-16,-1-2 0,1 0 0,-1-1 15,2-1-15,1-2 0,0-2 16,-1 1-16,2-4 0,1-2 16,-2-1-16,1-3 0,2 1 0,1-1 15,1-2-15,-1-3 0,1 1 16,1-2-16,2-1 0,0-1 15,0-1-15,2 1 0,1-2 0,1 2 0,2-3 16,1 0-16,0 2 0,0 2 16,-2-2-16,0 2 15,-2 1-15,0 1 0,-1 3 0,-2 1 16,0 2-16,-1 1 0,1 0 16,0 4-16,-2 0 0,-1 1 15,1 2 1,-1 2-16,-1 1 0,0 1 0,-2 1 15,0 1-15,-1 1 0,0 0 16,-1 0-16,0 2 16,-1-1-16,1-1 0,-2 5 0,-2-1 15,2-2-15,-1 0 0,1-1 16,1-2-16,-1-1 0,2-2 0,0-2 16,1 0-16,0-1 15,0-1-15,0-1 0,0 0 16,1-3-16,-3 2 0,3-2 15,0-5-15,-1 0 0,-1-2 0,0 1 16,0 2-16,1 0 0</inkml:trace>
  <inkml:trace contextRef="#ctx0" brushRef="#br0" timeOffset="114646.9936">32422 3060 0,'0'0'0,"0"0"0,0 0 16,0 0-16,0 0 0,16 20 0,-16-20 0,13 18 15,-6-10-15,1 5 0,-1-1 16,-1 5-16,0 0 0,-1 1 16,1 0-16,-3 2 0,-1-1 0,-1 8 15,-2-2-15,-2 1 0,-1 1 16,-4-3-16,-1-1 15,-2-1-15,-2-2 16,-3 1-16,-1-1 0,-9 5 0,-1-1 16,-2-4-16,-1-3 0,-3 1 15,-3-3-15,1-1 0,-1-3 16,-5-2-16,3-2 0,8-3 16,7 0-16,4-1 0</inkml:trace>
  <inkml:trace contextRef="#ctx0" brushRef="#br0" timeOffset="115014.7618">31469 2885 0,'0'0'0,"0"0"0,0 0 0,0 0 15,0 0-15,0 0 16,-19 28-16,19-28 0,-15 20 16,15-20-16,-21 33 15,9-15-15,0 2 0,0 2 0,1 1 16,-4 8-16,1-1 0,2 0 15,2 4-15,1-4 16,2-1-16,5 10 0,4 2 16,3-6-16,0-6 0,6 0 0,6 3 0,6 2 15,2-3-15,6-2 0,3-3 0,-7-7 16,-6-4-16,-5-3 16</inkml:trace>
  <inkml:trace contextRef="#ctx0" brushRef="#br0" timeOffset="115901.5493">32712 3405 0,'0'0'0,"0"0"0,0 0 16,0 0-16,13-20 0,-13 20 16,0 0-16,11-22 0,-6 12 0,-1 2 15,0 1-15,2-1 0,-1-2 16,0 1-16,-1 0 0,0 2 16,-1-2-16,-2 3 0,-1-1 0,-1 1 15,-1 0-15,-3 1 0,-1 3 16,-1 1-16,-1 0 0,-2 2 15,-2 2-15,-1 2 0,-2 1 0,-2 0 16,-1 1-16,1 3 0,-1 1 16,-5 6-16,1 0 0,0-1 15,2 1-15,2 1 16,3-1-16,2 1 16,2-1-16,2-1 0,2-1 15,3 1-15,1 0 0,1-3 16,4-2-16,2-1 0,3-1 0,2-2 15,4-4-15,1 0 0,2-3 16,3-3-16,3-1 0,0-2 16,0-2-16,0-3 0,2-2 0,4-5 15,1 0-15,-1-2 0,-1-2 16,-2-1-16,0 1 0,-3-3 16,0-3-16,-2 0 0,-2 0 0,3-5 15,0 0-15,-4 0 0,-5 1 16,0 0-16,0 4 0,-3-3 15,-2 2-15,-2 1 16,1 1-16,-2 2 0,1 0 16,-3 4-16,-1 1 15,-1 1-15,0 1 0,1 0 16,0 2-16,-1 5 0,0 0 0,0 2 16,-1 1-16,1 1 0,-1 3 15,-2 2-15,-3 6 0,1-1 16,-2 1-16,-2 3 0,-2 0 0,1 4 0,0 3 15,-1 0-15,-1 4 16,1 3-16,1 1 0,0 3 0,1 0 16,-2 7-16,1 0 0,0 0 15,-1-1-15,2-1 0,-1 2 16,0-1-16,0 1 0,2-1 16,1 0-16,0 3 15,-1 0-15,2-5 0,3-3 16,1 3-16,1 2 0,0-5 15,1-1-15,0-2 0,1 0 16,1-4-16,1-2 0,0-5 16,-2-1-16,1-1 0,1-1 15,0-2-15,2-2 0,3 2 16,2-1-16,2-2 0,3-1 0,-2 0 0,-2-2 16,-2 1-16</inkml:trace>
  <inkml:trace contextRef="#ctx0" brushRef="#br0" timeOffset="116070.9204">33195 3472 0,'0'0'0,"0"0"0,0 0 16,0 0-16,0 0 0,0 0 15,0 0-15,0 0 0,0 0 16,0 0-16,0 0 15,0 24-15</inkml:trace>
  <inkml:trace contextRef="#ctx0" brushRef="#br0" timeOffset="119468.7598">9707 5239 0,'0'0'0,"0"0"0,0 0 15,0 0-15,0 0 0,7 21 16,-7-21-16,12 17 0,-12-17 0,18 17 16,-6-11-16,2 2 0,2-1 15,2 0-15,3 0 0,3-1 16,1 0-16,8-2 0,2-2 15,3 1 1,0-3-16,3 0 0,2-3 16,11 0-16,0-5 0,0 1 15,0 0-15,8-1 0,-2 0 0,-4 2 16,-3 1-16,6 4 0,-2 1 16,-4 1-16,-3 0 0,-1 3 15,-1 1-15,-1 4 0,-1 3 16,0 1-16,1 0 0,0-3 0,3-3 15,5 2-15,-1-4 0,4-2 16,4-2-16,1-1 0,0-1 0,0 1 16,2 1-16,-6-2 15,-4 0-15,27 3 0,-7 3 0,-6 0 16,-4 2-16,-9 1 16,-9 2-16,-1 0 15,0 0-15,2 2 0,4-1 16,-5-7-16,-3-3 0,6 5 15,3-2-15,5 3 0,4 0 0,1-5 16,1-2-16,2-7 0,3-4 16,2 0-16,4-2 0,-4 5 15,-3 1-15,-2 4 0,-1-1 16,-7 0-16,-5 2 0,-2 2 0,0 5 16,-6-1-16,-3-1 0,-2 1 15,0 3-15,-5 3 0,-3 3 0,3-1 16,3-1-16,0-1 0,2 1 15,4-1-15,5-3 0,5-4 16,4-3-16,7-1 0,5-1 16,4-5-16,1-3 0,5-1 0,5 0 15,-7-1-15,-5 1 0,-3 0 16,-2-1-16,-10 5 0,-6 4 0,-7 3 16,-3 0-16,-4 2 15,-3 2-15,0 0 0,1-1 0,-5 0 16,-3 1-16,2 3 0,0 0 15,-2 0 1,1-1-16,4-2 0,4-1 16,-14-1-16,5-2 0,7-2 15,3-2-15,2 3 0,1 2 0,1-3 16,1-2-16,-3 1 0,0 0 16,0-4-16,-1-2 0,-3 4 15,-4 1-15,-4 0 0,-1-1 16,-4 2-16,-2 3 0,-1 2 0,1 1 15,0 1-15,1-1 0,-6 0 0,-4 0 16,-3-1-16</inkml:trace>
  <inkml:trace contextRef="#ctx0" brushRef="#br0" timeOffset="133198.4706">14834 6689 0,'0'0'0,"0"0"15,0 0-15,0 0 0,0 0 0,0 0 32,0 0-32,26 1 15,-26-1-15,24 0 0,-24 0 0,38 4 0,-17-4 16,2 0-16,3 3 0,-1-3 16,2 0-16,6 1 0,-1 2 15,-1-1-15,-2 0 0,0 1 16,-1 1-16,-6-1 0,-6-3 0,-1 0 15,-3 0-15,-2 0 0</inkml:trace>
  <inkml:trace contextRef="#ctx0" brushRef="#br0" timeOffset="133383.4243">14836 6930 0,'0'0'0,"0"0"0,0 0 16,0 0-16,0 0 0,29-1 16,-29 1-16,35-3 0,-14 0 0,5 2 15,3-2-15,1 3 16,1 0-16,2 0 0,-4 0 16,-5 0-16</inkml:trace>
  <inkml:trace contextRef="#ctx0" brushRef="#br0" timeOffset="134085.6799">15676 6686 0,'0'0'0,"0"0"16,0 0-16,0 0 0,0 0 0,0 0 15,0 0-15,0 0 16,23 4-16,-23-4 0,0 0 16,34 11-16,-34-11 0,24 13 0,-12-5 15,-2 0-15,-2 2 0,-5-2 0,-4 5 16,-1-3-16,-2-1 0,-3 2 16,-1-1-16,0 4 0,1-3 0,-2 0 15,-1 3-15,-2 0 16,1-3-16,2 0 0,1-1 15,1 0-15,-1-5 0,2 1 0,3-2 16,3-3-16,3 1 0,5-4 0,4-2 16,5-3-16,3-4 0,8-3 15,4-2-15,1 0 0,3-2 0,8-4 16,0-2-16,-2 2 0,-3-3 16,8-5-16,-2-1 0,-4 3 15,-4 3-15,4-4 0,-5 0 16,-5 5-1,-5 5-15,-4-2 0,-2 3 16,-4 4-16,2 3 0,-5 0 16,-1 2-16,-4 1 0,-3 4 0,0 0 15,-3 1-15,-2 3 0,0 0 16,-6 4-16,-1 3 0,-1 3 16,-1 4-16,1-3 0,0 1 15,0 2-15,0 3 0,-3 5 0,-1 3 16,-1 3-16,-2-2 0,1 5 15,-1 1-15,0-3 0,2 0 0,-1 6 16,1 1-16,3-4 0,2-4 16,2-2-16,2-1 0,2-4 15,1 0-15,3-6 16,3 1 0,1-5-16,1-2 0,2 0 0,4-4 15,0-1-15,1-4 0,1-1 16,-1-4-16,-1 0 0,-1-2 0,-2-4 15,-1-4-15,-1 2 0,-2 4 0,0 0 16</inkml:trace>
  <inkml:trace contextRef="#ctx0" brushRef="#br0" timeOffset="134255.1837">16052 6651 0,'0'0'0,"0"0"15,0 0-15,0 0 0,33-12 0,-33 12 32,43-10-32,-16 4 0,2 2 0,15-3 15,5 3-15,-2 1 0,0-1 16,1 1-16,-10 2 0,-7-2 16</inkml:trace>
  <inkml:trace contextRef="#ctx0" brushRef="#br0" timeOffset="136129.7323">29542 5651 0,'0'0'0,"0"0"0,0 0 16,0 0-16,25-4 0,-25 4 15,27-3-15,-10 1 0,1 2 0,1 0 16,4-1-16,0 1 16,1 1-16,7 1 0,1 2 15,-3 2 1,-4 1-16,-3-1 0,-4-1 0,-3-1 16</inkml:trace>
  <inkml:trace contextRef="#ctx0" brushRef="#br0" timeOffset="136306.8051">29535 5885 0,'0'0'0,"0"0"15,0 0-15,0 0 0,31 5 16,-31-5-16,38-2 16,-14 1-16,1-1 0,5 0 0,5 2 15,9-3-15,-2-1 0,1 0 16,-8 2-16,-6 1 0</inkml:trace>
  <inkml:trace contextRef="#ctx0" brushRef="#br0" timeOffset="136693.5034">30388 5476 0,'0'0'0,"0"0"16,0 0-16,25-2 0,-25 2 0,28-2 15,-9 4-15,-1 0 0,-1 0 16,5 4-16,1 4 16,-4-1-16,-2 1 0,-4 3 0,-2-2 15,-3 4-15,-3-1 0,-5 3 0,-3-1 16,-2 0-16,-3 2 0,-5 0 15,-4 0-15,1-2 0,-1-2 16,-3 6-16,1 1 0,2-3 16,-1 0-16,2-3 0,-1 0 15,3-2-15,0 1 16,5-3-16,2 3 0,4-3 16,2-1-16,8-2 0,9 2 15,6-6-15,4 1 0,16-1 16,6-2-16,-1 2 0,0-1 0,-3 0 15,-8-2-15,-9 2 0</inkml:trace>
  <inkml:trace contextRef="#ctx0" brushRef="#br0" timeOffset="137449.2946">31426 5572 0,'0'0'0,"0"0"0,0 0 16,7-21-16,-7 21 0,5-25 16,-1 7-16,-2 4 0,0-2 0,0-6 15,-2-1 1,-1 2-16,0 3 0,-2-1 15,-2 1-15,1 3 0,-2 2 16,-1 3-16,-4 1 0,-2 1 0,0 2 16,-3 4-16,-3 3 15,1 3-15,2 2 0,-2 2 16,-1 3-16,0 1 0,-2 1 0,-5 7 16,1 5-16,3 0 0,3-4 0,-1 5 15,-1 2-15,1-5 0,3-2 0,-1 7 16,4 2-16,3-4 0,1-1 15,2-2-15,3-1 16,2-5-16,3 0 0,3-5 16,1 1-16,3-4 0,1-2 0,5-2 15,2-3 1,0-2-16,1-2 0,3-5 16,3 0-16,0-4 0,0-1 0,1-1 15,2-1-15,0-2 0,-1 3 16,1-1-16,1-5 15,-4 1-15,-3 1 0,5-3 0,-2 0 16,-6 5-16,1 3 0,-1-3 16,-1 3-16,-7 3 0,0 2 0,-1 1 15,-1-1-15,-1 2 0,-3 4 16,-2 1-16,0 0 0,-4 4 0,-2-2 16,-1 4-16,-1 1 15,-1 3-15,0 0 0,-1 3 0,0 4 16,-1-2-16,0 2 0,0 1 15,0 0 1,2 0-16,2 3 0,-1 1 16,3-1-16,2-3 0,-1-4 0,3 4 15,3-4-15,1-3 0,0 0 16,4-3-16,2-1 0,1 1 16,2-3-16,4-1 0,5-1 15,0-3-15,1 0 0,2-3 16,1-1-16,2-3 0,-1-3 0,-5 3 0,-5 1 15,-2 1-15</inkml:trace>
  <inkml:trace contextRef="#ctx0" brushRef="#br0" timeOffset="137750.274">32000 5661 0,'0'0'0,"0"0"0,0 0 0,0 0 0,0 0 15,0 0-15,-8 29 16,8-29-16,0 0 0,-16 29 0,16-29 15,-16 29-15,7-12 0,-1 2 16,-1 1-16,0 2 0,0-1 16,-4 4-16,-2 4 0,3-1 15,0 1-15,3-3 16,2 1-16,0-5 0,2-1 16,2 4-16,1-2 15,3-3-15,1-5 0,1-3 0,1 0 16,4-4-16,3 0 0,2-2 15,3-2-15,2-3 0,0 1 16,2-4-16,1 0 0,-2-4 16,0 2-16,-3-3 0,-2 0 0,-1-4 0,-1-3 15,-2 3-15,-2 0 0,0 4 16</inkml:trace>
  <inkml:trace contextRef="#ctx0" brushRef="#br0" timeOffset="137919.1998">31753 5787 0,'0'0'0,"0"0"15,0 0-15,28-13 0,-28 13 16,36-9-16,-11 6 0,0 1 16,2 0-16,10 2 0,3 4 15,-3-4-15,0 3 0,-1-3 16,-6 1-16,-6 0 0</inkml:trace>
  <inkml:trace contextRef="#ctx0" brushRef="#br0" timeOffset="160648.4206">5456 12220 0,'0'0'16,"0"0"-16,0 0 0,0 0 0,0 0 16,0 0-16,0 0 15,0 0-15,0 0 0,0 0 0,0 0 16,-7 27-16,7-27 0,-10 20 16,10-20-16,-16 28 0,9-15 15,-3 3-15,1 0 0,-1 0 0,0 0 0,-1 1 16,-1 2-16,-3 2 0,2-2 15,1-3-15,0-2 16,0-2-16,2-1 0,3-2 16,1-2-16,-1-1 0,3-1 0,3-5 15,-2-2-15,3 2 0,-1-4 16,1 4 0</inkml:trace>
  <inkml:trace contextRef="#ctx0" brushRef="#br0" timeOffset="160933.7098">5723 11976 0,'0'0'0,"0"0"0,0 0 0,16 16 16,-16-16-16,17 18 0,-6-5 15,0 1-15,0 0 0,3 4 16,0 4 0,5 4-16,-1-1 0,2 1 15,0-2-15,-2-2 0,-3-1 16,3 4-16,0-3 0,-3-1 0,-2-2 16,0-3-16,1-3 0,-2-2 15,-1-3-15,-7-4 0,-4-4 16,2 2-16,-2-2 0,4 3 15</inkml:trace>
  <inkml:trace contextRef="#ctx0" brushRef="#br0" timeOffset="161381.91">5636 12312 0,'0'0'0,"0"0"15,0 0-15,0 0 0,0 0 0,-15 23 0,15-23 16,-12 18-16,12-18 0,-16 25 15,7-12-15,2 2 0,-3 0 16,2 0-16,0-2 0,2 1 16,0-1-16,-1-1 0,1-1 15,0 0-15,1 0 0,0-1 16,2-1-16,0 0 16,-1-2-16,3-1 0,2-1 15,3-1-15,-1-2 0,4-1 16,5-1-16,1-1 0,0-1 15,3-1-15,-1-1 0,1 1 16,-1-2-16,5-2 0,0-1 16,-3 0-16,0 0 0,-2 0 15,1 1-15,-6 2 0,-1 0 0,-2 1 0,0 1 16,-2 0-16,1 2 0,-3 1 16,1 1-16,-3 2 0,1 0 15,0 2-15,0 1 0,-1 0 16,0 2-16,1-1 0,-1 1 15,1 1-15,2-1 0,-3 1 16,2-1-16,0 0 16,0-1-16,0-2 0,2 1 15,-1-3-15,3-3 0,-4-2 16,2-3-16,-1 1 0,-1-1 16,1 1-16</inkml:trace>
  <inkml:trace contextRef="#ctx0" brushRef="#br0" timeOffset="161613.8675">6180 11878 0,'0'0'0,"0"0"0,0 0 0,0 0 0,0 0 0,0 0 16,0 0-16,20 18 0,-20-18 15,0 0-15,25 18 16,-25-18-16,19 12 0,-19-12 16,15 9-16,-8-5 0,-1-1 15,0 1-15</inkml:trace>
  <inkml:trace contextRef="#ctx0" brushRef="#br0" timeOffset="162354.0868">6523 11897 0,'0'0'0,"0"0"16,0 0-16,0 0 0,0 0 15,0 0-15,0 0 0,-9 27 0,9-27 16,0 0-16,-24 22 0,24-22 16,-30 19-16,11-10 0,-2 0 15,0 0-15,-1-1 0,-8 1 16,1-1-16,2 0 0,5-1 0,2-1 15,4-1-15,2-2 16,3 0-16,3 0 16,-2 0-16,3-2 0,2 1 0,2-1 15,3-1-15,0 2 0,4-2 16,4 0-16,7 0 0,-1-1 16,2 1-16,7-1 0,1 1 15,0 0-15,-1 0 0,-1 0 16,-1 1-16,-3-1 0,-3 1 15,-2 1-15,-3 0 0,-2 1 0,-1 1 0,-7 1 16,-7 2-16,-4-1 0,-3-2 16,-5 3-16,-3 3 0,-1-3 15,-1 0-15,-5 2 16,0-1-16,2 1 16,3 0-16,4-1 0,3-2 15,5 0-15,3-2 0,5 1 16,1-1-16,3 0 0,4-2 15,6-1-15,4-1 0,6 0 16,4 1-16,-1 2 0,3 1 16,-1-2-16,1 0 0,1 0 15,-3-1-15,-4 2 0,-4 1 0,-5 1 16,-4 0 0,-12 1-16,-12 3 0,2-2 0,-3-1 0,-11 3 15,-8 1-15,2 0 0,1-1 16,-9 3-16,0-3 0,6 1 15,7 0-15,4 0 0,4 0 16,4-2-16,4-1 0,5-2 16,4-2-16,4 0 0,1-3 15,12 3-15,6-3 0,8-2 16,4-2-16,4 0 0,3-2 0,-3 2 16,2 0-1,5-2-15,0 1 0,-3-2 0,-4 1 16,-5 0-16,-4 0 0,-4 0 15,-2-1-15,-5-3 0,-6-2 16,-4-3-16,-4 2 0,0 3 16,0 2-16,0 2 0</inkml:trace>
  <inkml:trace contextRef="#ctx0" brushRef="#br0" timeOffset="162655.0157">6291 12101 0,'0'0'0,"0"0"0,0 0 16,0 0-16,-18 20 0,18-20 16,-16 26-16,6-6 15,0 3-15,-2 1 0,2 0 16,-1 3-16,0 4 0,-6 7 16,3-2-16,-5 11 0,1 0 15,0-3-15,3-2 16,-3 7-16,1 1 15,2-7-15,3-4 0,0-1 16,1-1-16,1-6 0,1-4 0,-1 2 0,2-3 16,2-9-16,1-3 0,2-3 0,1-4 15,1-3-15,1-4 0,0-5 16,6-7-16,-1-3 0,0 1 16,1 1-16,-2 3 0,-1 3 15</inkml:trace>
  <inkml:trace contextRef="#ctx0" brushRef="#br0" timeOffset="162955.672">6197 12478 0,'0'0'15,"0"0"1,0 0-16,0 0 0,0 0 0,25-15 16,-25 15-16,26-12 0,-26 12 15,34-7-15,-12 6 16,0 1-16,0 0 0,3 4 15,-5 0-15,-2 1 0,-4 2 0,-3 0 16,-3 1-16,-2 2 0,-3 0 16,-6 2-16,-6 2 0,-2-2 0,-5-1 15,0 0-15,1 0 0,0 2 0,1-1 16,2 1-16,-2-1 16,4 0-16,2-1 0,2-1 15,3-2-15,4 0 16,5-1-16,8-2 0,9-2 0,6-2 15,5-1-15,-5 0 0,-5 0 0,-3 0 0</inkml:trace>
  <inkml:trace contextRef="#ctx0" brushRef="#br0" timeOffset="163773.6828">6948 12235 0,'0'0'0,"0"0"0,0 0 0,0 0 16,0 0-16,0 0 0,0 0 16,0 23-16,0-23 0,-2 23 0,2-23 0,-2 29 15,1-14-15,-1 3 0,-2 3 16,1 0-16,-1 1 0,0-2 15,-1 1-15,-1 2 0,1-2 0,-1-3 16,3-2-16,-1-2 16,0-3-16,2-1 0,0-3 15,1-2-15,0-2 16,1-3-16,0 0 0,-1-5 16,1 1-16,2-5 0,2-2 15,2-2-15,0-4 0,1-5 16,2-1-16,1 1 15,-2 1-15,3 2 0,2 0 0,-1 0 16,0 1-16,-1 2 0,1 1 16,0 2-16,-3 3 0,0 2 0,-1 1 15,-1 1-15,1 2 0,0 2 16,0 2-16,0 2 0,0 2 0,-4 3 16,2 3-16,-2 1 0,1 0 15,-2 1-15,0 1 0,-3 0 16,1-1-16,-1 1 0,0-2 15,0 1-15,0-1 0,-1 0 0,1 1 16,0-3-16,0-5 0,0 2 16,0-2-16,0-1 0,0-3 0,0 0 15,0 0-15,4-3 0,0-2 16,2-2-16,2 0 0,0-3 16,3 0-16,-1-1 0,2 0 15,-1 0-15,0 0 16,2-3-16,0 1 15,-4 1-15,0 1 0,-2 2 0,0 3 16,-3-1-16,0 1 0,0 3 16,-1 2-16,0 1 0,2 1 15,-1 3-15,1 3 0,-2 1 16,0 2-16,-1 0 0,2 3 16,-4 1-16,1 3 0,-1 4 0,-1 2 15,1-2-15,-3 1 0,2-1 0,1-1 16,-2 0-16,1-1 0,0-1 15,0-1-15,1-2 0,0-3 16,0-2-16,-1-2 31,1-4-31,0-4 0,2-2 0,-1-3 16,0-7-16,1-3 0,-1 1 0,2 4 16,-3 0-16</inkml:trace>
  <inkml:trace contextRef="#ctx0" brushRef="#br0" timeOffset="164059.0121">7426 12086 0,'0'0'0,"0"0"15,0 0-15,0 0 0,0 0 0,14-17 16,-14 17-16,0 0 0,22-9 16,-22 9-16,0 0 0,30 1 15,-20 2-15,-1-1 0,-2 1 0,0 0 16,-1 0-16,-3 1 0,-2 1 31,-2 0-31,-1 2 0,-4 1 0,-2 0 16,1-1-16,-1 0 0,0 2 15,1 0-15,0-1 0,0 0 16,3 1-16,1 2 16,2-1-16,2 0 0,6 0 15,8 0-15,0-2 0,3-1 0,1 0 16,-3-1-16,-3 0 0</inkml:trace>
  <inkml:trace contextRef="#ctx0" brushRef="#br0" timeOffset="164845.2394">7906 12440 0,'0'0'0,"0"0"0,0 0 0,0 0 16,11-24-16,-11 24 0,6-20 16,-2 8-16,-1 0 0,0 0 15,-1-1-15,1 1 16,0 1-16,-3 1 0,1-1 16,-1 2-16,0 1 0,-1 1 15,-1 2-15,-4 2 0,-2 0 0,-2 4 16,-3 1-16,0 3 0,-1 1 15,-1 4-15,1 1 16,0 1-16,-1 0 0,-3 6 0,-1 2 16,3 1-16,6 1 0,1-2 0,2 1 15,1-3-15,-1-2 0,3-1 16,3-1-16,1-3 0,2-1 16,2-3-16,2-1 0,1-1 15,2-2-15,4-3 0,4-3 16,0-1-16,2-3 0,1-4 15,1-4-15,-1-2 16,0-2-16,5-6 0,0-3 16,0-3-16,-2 0 0,-2-1 15,-5 0-15,0 0 0,-1-1 0,-1-7 16,1 0-16,-3 3 16,-1 2-16,-2-1 0,-3 1 15,1 2-15,0 1 0,-3 0 0,-1 1 16,1 5-16,0 3 0,0 0 15,1-1-15,-3 3 0,-1 3 16,0 5-16,0 2 0,-1 4 0,0 2 16,0 5-16,0 0 0,-3 3 15,0 3-15,-3 4 16,0 3-16,-1-1 0,0 3 0,2 4 16,-3 3-16,-2 7 0,0 2 0,-2 1 15,1 4-15,-2-2 0,1 2 16,-3 7-16,2 0 0,2-2 0,2-2 15,2 0-15,-1 0 16,2-4-16,2 0 0,2-1 16,0-1-1,2-3-15,1-2 0,1-3 0,0-4 16,4-1-16,0-1 16,1-3-16,-1-2 0,2-2 0,0-2 15,-2-3-15,1-1 0,-1-2 16,-2 0-16,0-1 0,3-1 15,-3-2-15,2-1 0,-2-3 16,2-2-16,-1 0 0,-2 1 16,0 1-16</inkml:trace>
  <inkml:trace contextRef="#ctx0" brushRef="#br0" timeOffset="164992.5031">8423 12407 0,'0'0'16,"0"0"-16,0 0 0,0 0 16,0 0-16,0 0 0,0 0 15,0 0-15,0 0 0,-8 23 0,8-23 16,0 0-16</inkml:trace>
  <inkml:trace contextRef="#ctx0" brushRef="#br0" timeOffset="172716.5752">10418 11719 0,'0'0'16,"0"0"-16,0 0 0,0 0 16,0 0-16,8 29 0,-8-29 15,10 22-15,-10-22 0,11 27 0,-4-12 16,-1-1-16,-1 0 0,2-2 0,-1-1 15,2-1-15,0-2 0,-2 0 16,0-3-16,-1 2 0</inkml:trace>
  <inkml:trace contextRef="#ctx0" brushRef="#br0" timeOffset="173217.4242">11056 11628 0,'0'0'0,"0"0"0,0 0 15,0 0-15,0 0 0,0 0 16,0 0-16,0 0 0,0 0 0,-5 27 16,5-27-16,-18 24 0,3-11 15,-6 1 1,-6 4-16,-3 0 16,-3 1-16,-16 7 0,-7 1 15,-11 4-15,1-2 0,-7 5 16,-5 2-16,-4 1 0,11-7 0,-12 6 15,-7 2-15,10-3 0,8-2 16,-22 4-16,11-8 0,23-7 16,17-6-16,14-4 0,9-3 0,7-5 0,4-2 15,4-2-15,5 0 0,0-2 16,2-3-16,3 1 0,3 0 16,6-2-16,6-2 0,10-5 15,10-4-15,3-2 0,3 1 0,18-5 16,7-1-16,3 0 15,2 0 1,18-3-16,3 1 0,-9 4 16,-5 2-16,33-2 0,-14 6 0,-7 2 15,-4 0-15,-8 2 0,-2 2 16,-16 2-16,-10 1 0,-5 4 16,-3 1-16,-3-2 0,-2-1 15,-7 0-15,-4 2 0,-11 3 0,-8 1 16,-5-1-16,-5 0 0,-2 0 15,-3-2-15,-8 3 0,-6 2 16,-10 0-16,-10-1 0,14 0 0,5-1 16,5 0-16</inkml:trace>
  <inkml:trace contextRef="#ctx0" brushRef="#br0" timeOffset="173904.1338">10324 12365 0,'0'0'15,"0"0"-15,-6 15 0,3-6 16,1 1-16,-1 1 0,-2 1 0,0 5 0,-1 1 0,2-3 16,-1-1-16,1-2 15,1-3-15,-1-1 0,2-1 16,0-1-16,0-2 0,2-4 15,1-3-15,3-4 0,3-2 0,0-3 16,2-3-16,0-1 0,1 0 16,3-6-16,1-2 0,2 1 0,2 1 15,-2 3-15,-1 3 0,-2 2 16,-1 3-16,0 0 0,-2 2 16,-3 4-16,-2 0 0,1 1 15,-1 2-15,1 1 0,-2 3 0,1 3 16,-1 3-1,-1 0-15,-1 1 0,0 4 16,-2 0-16,-2 1 0,1 1 16,0-1-16,-1-2 0,0-1 15,1 0-15,-1-1 0,-1-1 16,2-2-16,0-1 0,1-3 16,0 0-16,0-3 0,0 3 0,3-7 15,3-3-15,1-2 0,1-1 16,4-2-16,3-2 0,0-1 0,1-2 15,2-3-15,0 1 0,-2 3 16,-3 0-16,-2 2 0,-1 2 16,-1 2-16,-2 1 0,0 1 15,-2 2-15,0 0 0,-2 3 0,0 2 16,0 2-16,-2 1 16,0 2-16,-1 3 15,0 3-15,0 0 0,-1 2 16,0 0-16,0 2 0,-2 1 15,1 0-15,0 4 0,0-1 16,-1-3-16,2-2 0,0-2 16,0-2-16,0 0 0,0-3 0,1-2 15,0-2-15,0-2 16,3-4-16,3-3 0,2-1 0,-1-5 0,2-3 16,-1 1-16,-2 2 0,0 2 15</inkml:trace>
  <inkml:trace contextRef="#ctx0" brushRef="#br0" timeOffset="174252.0385">11004 11882 0,'0'0'15,"0"0"-15,0 0 0,0 0 16,0 0-16,0 0 0,8 26 16,-8-26-1,4 28-15,-4-28 0,3 42 0,-2-17 16,-1 4-16,0 4 15,0 3-15,0 13 0,-1 2 0,0 14 16,-1 1-16,0-3 0,0-1 16,-2 12-16,-2-3 0,1 4 15,-1-8-15,-1-6 0,-1-4 16,-1-2-16,1-8 0,-1-5 16,-2-2-16,0-7 0,1-4 0,0-6 15,2-3-15,0-9 0,1-5 16,-3-3-16,-2-4 0,-8 0 0,-6-1 15,-4-7-15,-5-6 16,-3-3-16,0-3 0,-9-3 0,1 0 16,1-4-16,0-4 0,10 8 15,10 6-15,6 4 0</inkml:trace>
  <inkml:trace contextRef="#ctx0" brushRef="#br0" timeOffset="174806.6705">11662 11752 0,'0'0'0,"0"0"0,0 0 0,0 29 16,0-13-16,0 4 0,0 4 15,0 9-15,-2 1 16,0 6-16,0 4 0,-1 6 0,0-4 0,0 11 15,0 0-15,-2-5 0,0-6 16,1 0-16,-1-1 0,1 0 16,0-9-16,0-1 0,0-3 15,0-7-15,1-3 0,1-5 16,1-3 0,1-8-16,1-2 0,3-11 0,4-8 15,-4 4-15,1 3 0,-2 1 16</inkml:trace>
  <inkml:trace contextRef="#ctx0" brushRef="#br0" timeOffset="175054.2461">11906 12044 0,'0'0'0,"0"0"0,0 0 15,0 0-15,0 0 0,0 0 16,-34 17-16,34-17 0,-32 18 0,13-6 15,0 1-15,1 1 0,1 0 16,2 1-16,2 2 16,-1 2-1,3-1-15,5 1 0,3 1 16,3-1-16,3-1 0,7-1 0,5-3 16,3-1-16,2-1 0,6-3 15,5-1-15,5-3 0,0-3 0,-8 0 16,-4-1-1,-6 0-15</inkml:trace>
  <inkml:trace contextRef="#ctx0" brushRef="#br0" timeOffset="175392.9704">12234 12084 0,'0'0'16,"0"0"-16,0 0 0,0 0 0,0 0 0,0 0 15,0 0-15,25-7 0,-25 7 0,0 0 16,27 6-16,-27-6 16,18 9-16,-18-9 0,17 19 15,-12-8-15,0 2 0,-4 2 0,-2 2 16,0 1-16,-1 0 0,-2 3 16,0-2-1,-3 6-15,1-1 0,-1-2 16,0 0-16,2-2 0,-1 0 15,2-3-15,1 0 16,2-4-16,1-1 0,3-4 16,2-3-16,11-7 15,7-6-15,-2-5 0,-1-2 0,0-1 16,-4 3-16,-3 3 0</inkml:trace>
  <inkml:trace contextRef="#ctx0" brushRef="#br0" timeOffset="175956.2438">12611 11621 0,'0'0'0,"0"0"15,0 0-15,0 0 0,0 0 0,0 0 16,0 0-16,0 0 0,28 3 15,-28-3-15,22 11 0,-22-11 16,24 16-16,-14-5 0,-1 1 0,-2 4 16,-1-2-16,-3 4 0,-3 2 15,-2 3-15,-2 1 16,-4 3-16,-2 3 0,-1 5 0,0-4 16,-2 3-16,0-3 0,-1 0 15,-2 0-15,1-3 16,3-3-1,1-2-15,1-2 0,1-4 0,3-2 16,0-5-16,2-1 0,1-2 16,0-2-16,2-1 0,0 0 0,3-3 15,3-2-15,2-3 0,4-2 16,0-2-16,1-1 16,1-2-16,1-2 15,-2 2-15,0 1 0,3 1 0,0 1 0,-1 0 16,1-1-16,-1 1 0,0 1 15,0 0-15,-2 2 0,1 0 0,1 3 16,1 2-16,-1 1 0,0 3 16,1 0-16,-3 2 0,-1-2 0,-1 3 15,-1 2-15,-2 2 16,0 0-16,-3 1 0,-1 3 0,-4-2 16,-2-1-16,-4 1 0,-6 1 15,1-2-15,0-1 0,-2 0 16,-3-4-16,2-2 0,1-3 0,1 0 15,3-1-15,2 0 0</inkml:trace>
  <inkml:trace contextRef="#ctx0" brushRef="#br0" timeOffset="176341.935">12706 12253 0,'0'0'0,"0"0"0,0 0 16,0 0-16,0 0 0,-13 24 0,13-24 15,-13 20-15,13-20 0,-15 25 16,5-11-16,-2 1 0,-2-1 0,-2 2 16,-1 0-16,0 0 0,2-1 0,-5 4 15,1-2-15,2-2 0,1-4 16,3-1-16,3 0 0,2-3 16,3-1-16,5-6 0,2-1 15,4-3-15,3-1 0,1-3 16,1-4-1,3 4-15,3 2 0,2 3 16,2 2-16,-4-1 0,0-1 0,-3 1 16,-1 2-16,1 1 0,-1 2 15,1 1-15,2-1 0,-2 3 16,0 1-16,1 0 0,-2 3 16,-1 0-16,0 0 0,1 1 15,2 1-15,-1 0 0,-1 0 0,2-2 16,-1-1-16,-1-3 0,-1-4 0,-1-1 15,-2 1-15,-1-1 0</inkml:trace>
  <inkml:trace contextRef="#ctx0" brushRef="#br0" timeOffset="176873.9096">13821 11638 0,'0'0'0,"0"0"0,0 0 0,0 0 16,0 0-16,-11-17 0,11 17 0,-18-11 16,4 4-16,-5 3 15,-3 0-15,-1 1 0,-2 1 0,-8 1 16,0 2-16,4 1 0,2 1 15,3-1-15,2 0 0,3 2 16,2-1-16,3 4 0,1 1 0,2-1 0,2 3 16,4 1-16,1 0 15,3 3-15,1 4 0,2-2 0,2 2 16,0 3-16,2-1 0,0 5 16,3 3-16,3 5 0,1 3 15,1 5-15,-1 3 31,-2 10-31,-2 6 0,-3-7 16,0-4-16,-3 12 0,-2 12 0,-3-11 16,-2-6-16,0 8 0,2-2 15,-1-6-15,-2-6 0,0 0 16,-2 0-16,3-8 0,2-5 0,-2 15 16,2-6-16,0-25 0,0-3 15,-1 2-15,1 0 0,0-4 0,1-2 16,1-6-16,1-2 0,-1-2 15,0-4-15,-2 0 0,-1-4 16,-4-6-16,-2-4 0,-9-15 16,-7-10-16,6 8 0,4 8 0,3 4 15</inkml:trace>
  <inkml:trace contextRef="#ctx0" brushRef="#br0" timeOffset="177614.0338">13278 12189 0,'0'0'16,"0"0"-16,0 0 0,0 0 0,18-18 15,-18 18-15,31-11 0,-13 7 0,1-1 16,3 3-16,4 1 0,-2 2 16,-1 0-16,5 5 0,-4 2 15,-3 1-15,-2 1 0,-5 3 16,-3-1-16,-4 1 0,-3-1 0,-5 3 15,-6 3-15,-4-2 16,-3 1-16,-3-1 0,0 1 0,-4 3 0,2-3 0,-1 0 16,1 0-1,4-3-15,3-3 0,3-2 0,3-3 16,1-1-16,-1-2 0,6-3 16,4 2-16,6-5 0,4-3 15,7-1-15,5-2 0,2-3 16,0-1-16,8-7 15,3 0-15,-4 0 0,-2 2 16,7-3-16,-2-1 16,-1 2-16,-2 0 0,-5 0 15,-4 1-15,-2 0 16,0 0-16,-7 4 0,-4 3 0,-3 2 16,-1 3-16,-3 2 15,-2 2-15,-2 1 0,1 1 0,-3 1 0,0 3 16,-4 2-16,-1 2 0,-1 2 15,0 0-15,-2 4 0,-1 3 16,1 0-16,2-1 0,-1 2 16,0 1-16,2-1 0,-1-1 0,2 5 15,2 0-15,1-7 0,1-1 16,4 2 0,3-1-16,-1-3 15,3-1-15,3-3 0,3-1 0,1-1 16,1-3-16,0-1 0,1 1 15,-3-3-15,0-1 0,-1-1 16,0-4-16,1 1 0,-1 0 0,-1-2 16,-1-3-16,-2 1 0,0 0 15,-1-3-15,-1 1 0,-3-1 0,1-2 16,-3 0-16,-1-1 0,-2 0 0,-1 0 16,-2-1-16,-1 0 15,-3 0-15,-1 2 0,-2-1 16,-2 1-16,-2 0 0,-4 1 15,-4 1-15,-3 2 16,-6 0-16,0 2 0,0 1 0,0 0 0,6 3 0,4 0 16,4 1-16</inkml:trace>
  <inkml:trace contextRef="#ctx0" brushRef="#br0" timeOffset="177861.6176">14533 12500 0,'0'0'0,"0"0"0,0 0 0,0 0 0,0 0 0,0 0 16,0 0-16,0 0 15,0 0-15,0 0 0,0 0 16,0 0-16,0 0 0,0 0 0,-20-11 16,20 11-16</inkml:trace>
  <inkml:trace contextRef="#ctx0" brushRef="#br0" timeOffset="185939.6174">18096 11754 0,'0'0'0,"0"0"0,0 0 16,0 0-16,0 0 0,0 0 0,22-7 0,-22 7 16,20-5-16,-20 5 0,32-2 15,-13 1-15,-2-1 0,5 0 16,5 2 0,-1 2-16,2 0 0,13-1 15,3-1-15,-1 2 0,-1-2 0,12 3 16,1-1-16,0 0 0,0 0 15,14 3-15,-1 0 16,-9-1-16,-7 0 0,2-1 0,-5 1 16,-4-1-16,-1 3 0,-3-4 15,-2-1-15,-4 1 0,-3 3 0,0-3 16,-1 0-16,-6-2 0,-4 0 16,-3 5-16,-3-1 15,-5 0-15,0 1 0,-6-5 0,-4 0 0,0 0 16,0 0-16,0-1 0</inkml:trace>
  <inkml:trace contextRef="#ctx0" brushRef="#br0" timeOffset="187775.7299">18136 11817 0,'0'0'15,"0"0"-15,0 0 0,0 0 0,0 0 16,0 0 0,0 0-16,0 0 0,0 0 0,0 0 15,0 0-15,14-18 16,-14 18-16,0 0 0,30-7 16,-30 7-16,27-3 0,-11 2 15,2-1-15,0 1 0,1 0 0,3 0 16,2 1-16,1 0 0,-1 0 15,11 0-15,3 2 0,-3-1 0,-2 0 0,12 0 16,4 3-16,-5-4 0,-2 0 16,4 5-16,4 2 15,6 0-15,-3-1 0,3-2 16,3-1-16,-5-1 0,-4-1 0,15 3 16,4 0-16,-9 0 0,-4-1 15,13 1 1,6-1-16,-9 1 0,-5-1 0,36 2 15,0 0-15,-12-1 0,-9-1 16,4-2-16,5 3 16,-10-2-16,-6 0 0,9 4 0,7 0 15,-10-3-15,-6-1 0,10-2 16,6 0-16,-10 3 0,-8 0 0,11 2 16,8 0-16,-13 1 0,-9-3 0,10 3 15,6-1-15,-8-1 0,-6-1 16,4 2-16,2 4 0,-5-4 15,-7 1-15,12-2 0,7-1 16,-18 0-16,-11-1 0,0 0 16,3 0-16,-5 1 0,-5-1 0,0 2 15,1 1-15,-8-1 0,-5 1 0,5-1 16,5 2-16,-10-1 0,-7 2 16,5-4-16,2-1 0,-6-1 15,-2 1-15,-4 1 0,-3 1 16,-7-1-16,-2 0 0,-7-3 15,2 4-15,-2-4 0,3 3 0,-3-3 32,-2 4-32,2-4 0,-2 1 0,-1 1 15,-2 0-15,-2 0 0,-3-1 16,1-1-16,2 1 0,2-1 16</inkml:trace>
  <inkml:trace contextRef="#ctx0" brushRef="#br0" timeOffset="188415.4486">21112 10303 0,'0'0'0,"0"0"0,0 0 15,0 0-15,0 0 0,0 0 0,0 0 32,0 0-32,0 0 0,0 0 0,0 0 15,0 0-15,27 17 0,-27-17 16,25 26-16,-10-11 0,2 2 15,3 4-15,3 1 0,4 10 16,1-1-16,10 12 0,1 1 16,-1 1-16,-4-1 0,11 12 0,4 2 15,-6-2-15,-5-2 0,12 8 0,2 2 16,0 0-16,-7-6 0,2 2 16,3 1-16,8 17 0,-10-13 15,-3-1-15,-1-5 0,-7-9 16,-5-6-16,-2-1 0,-1-1 15,-4-2-15,-2-4 0,-1-1 0,-1-2 0,-5-4 16,-5-5-16,-2-1 0,-2 0 16,2-2-16,0-2 0,-2-1 15,-2-1-15,-4-11 0,2 1 0,-6 1 16,-1 1-16,-4-4 16,-1-1-16,3-2 0,0 0 15,2-1-15</inkml:trace>
  <inkml:trace contextRef="#ctx0" brushRef="#br0" timeOffset="189010.4061">18400 10604 0,'0'0'0,"0"0"0,14 14 15,-7-4-15,2 1 0,8 7 0,4 3 0,1 1 16,1 2-16,3 4 0,3 1 16,7 7-16,2 0 0,8 10 15,3 1-15,-5-5 0,-2-3 0,10 8 16,1-1-16,-7-2 0,-5-1 16,6 6-16,1-4 0,-7-4 15,-3-5 1,-2 3-16,1-1 0,-5-3 0,-3-1 15,3 2-15,-1 0 16,-6-8-16,-2 1 0,2-3 16,4-3-16,-3-1 0,0-1 0,-8-6 15,-4-5-15,-6-2 0</inkml:trace>
  <inkml:trace contextRef="#ctx0" brushRef="#br0" timeOffset="190483.4839">22142 12003 0,'0'0'0,"0"0"16,0 0-16,0 0 0,21-5 0,-21 5 16,0 0-16,30-6 0,-16 4 0,3 1 15,1-1-15,3 1 0,1-2 16,4 2-16,1-1 0,9 0 15,-1 0-15,2 0 0,3-1 16,10 1-16,-1 1 0,1-1 16,0 0-16,0 1 0,2 1 0,9-1 15,-1 1 1,-1 1-16,-1 0 0,11-1 16,-1 0-16,0 2 0,1 1 15,15 0-15,2 1 16,4-2-16,4 0 0,-14 0 15,-8 1-15,36 2 0,-6 2 16,-16 1-16,-10 2 0,5-2 16,5 1-16,-13-4 0,-9-3 0,8-2 0,5 0 15,-11 4-15,-6 0 0,9 4 16,8 0-16,-7-4 0,-5 0 0,8 0 16,5 3-1,-11-1-15,-8 0 0,7 1 16,5 2-16,-10-5 0,-8-1 0,4 2 15,4 3 1,-10-3-16,-7-2 0,3-1 0,3-1 16,-10 0-16,-6 0 0,3 3 15,3 2-15,-9-5 0,-7-4 0,0 1 16,1 0-16,-6 2 16,-1 2-16,-1-3 0,-2-1 15,-3-1-15,-2 0 0,-7 1 16,1-1-16,-2 0 0,-1 0 0,0 2 0,0-2 15,-1 0-15,0-1 0,-7-1 16,-6-1-16,-1-1 0,-4-2 0,4 2 16,3 1-16,2 1 15</inkml:trace>
  <inkml:trace contextRef="#ctx0" brushRef="#br0" timeOffset="191054.2944">24353 10233 0,'0'0'0,"0"0"16,0 0-16,0 0 0,0 0 0,0 0 16,24 10-16,-24-10 0,22 15 15,-22-15-15,31 23 16,-13-9-16,2 1 0,2 3 0,2 3 15,7 5 1,-1 2-16,2 4 0,2 3 16,7 6-16,-3 1 0,11 8 15,-1 4-15,-1-4 0,-3-1 0,8 9 16,-2 5-16,-3-8 0,-3-5 16,6 10-16,1 3 15,-3-6-15,-3-2 0,17 20 0,-6-3 16,-7-10-16,-2-8 0,-2 1 0,-2 2 15,-2-7-15,-3-3 0,-2 2 16,-4 2-16,-5-8 0,-3-6 16,2 0-16,1-1 0,-3-4 0,-5-3 15,-4-2-15,-4-1 0,-3-4 16,-5-3-16,-2-1 0,-2-2 16,-5-5-1,-3-2-15,6-7 0,0 1 16,1-3-16</inkml:trace>
  <inkml:trace contextRef="#ctx0" brushRef="#br0" timeOffset="191703.2557">19681 10449 0,'0'0'0,"0"0"16,0 0-16,0 0 0,0 0 0,0 0 15,0 0-15,7 23 0,-7-23 16,14 18-16,-14-18 0,23 27 16,-10-13-1,4 2-15,2 4 0,4 1 16,0 4-16,11 4 0,2 3 15,1 0-15,-1 0 0,11 11 16,2 4-16,6 7 0,-2-2 0,-1-1 16,0 2-16,8 5 0,0-4 15,5 6-15,-4-6 16,-6-2-16,-3-5 0,21 21 0,-4-1 0,-11-7 16,-6-3-16,-4-5 0,-3-4 15,-3 0-15,-3-3 0,1 5 16,0 2-16,-5-8 0,-3-4 0,-10-12 15,-6-8-15,-5-7 0</inkml:trace>
  <inkml:trace contextRef="#ctx0" brushRef="#br0" timeOffset="194410.5701">16043 11981 0,'0'0'15,"0"0"-15,0 0 0,-5-19 0,5 19 0,0 0 16,-13-23-16,4 15 0,-2-2 15,-3 0-15,-4 0 0,-2 1 16,-2 1-16,-11 0 0,-4 1 16,-1 2-16,0 2 0,-14 0 15,-2 2-15,2 4 0,3 1 0,-7 4 16,3 2 0,8 2-16,5 2 15,8 0-15,6 1 0,7-3 0,6 0 16,10 1-16,7 3 0,7-1 15,5 0-15,6 0 0,5 0 16,4-2-16,2-1 0,4 5 16,3 3-16,-1 1 0,-2 0 15,3 3-15,2 2 0,2 0 0,-5-3 0,-8-1 16,-6 0-16,-5-2 0,-5-1 16,-4-1-16,-3 1 0,-4-3 15,-4-3-15,-4-2 0,-5-2 16,-5 1-16,-5-2 0,-3-1 15,-3-2-15,-2 0 0,0 1 16,-3-5-16,-2-1 0,3-3 0,3 0 0,-1-1 16,1-2-16,3-3 0,2-1 15,3-2-15,4-1 0,4-3 16,4-3-16,4-1 0,2-4 16,0 9-16,0 3 0,0 2 15</inkml:trace>
  <inkml:trace contextRef="#ctx0" brushRef="#br0" timeOffset="194727.1668">16049 12157 0,'0'0'0,"0"0"0,0 0 0,3 26 0,-2-12 16,-1 3-16,0 4 15,-1 7-15,-1-1 0,0 7 16,-1 6-16,-1-1 16,-1-3-16,-1 8 0,-2-1 15,0-2-15,0-3 0,1 4 0,-1-3 16,-1-5 0,-1-3-16,5-4 0,1-2 15,2-5-15,2-2 0,1-6 0,1-4 16,5-5-16,3-5 0,-1-2 15,1-1-15,2-4 0,2-2 16,-2 1-16,-2 2 0,-2 2 16</inkml:trace>
  <inkml:trace contextRef="#ctx0" brushRef="#br0" timeOffset="194996.7888">16365 12380 0,'0'0'0,"0"0"0,0 0 16,0 0-16,-27-5 0,27 5 16,-28 3-16,11-1 0,-1 0 0,-1 1 15,-3 0-15,1 1 0,0 1 16,-4 4-16,3-2 0,4 2 16,1 0-16,3 0 0,3 2 15,2 1-15,2-1 0,4 0 16,3-1-16,3 0 0,3-1 15,4 1-15,4-1 0,1 0 0,2 2 0,1-1 16,1 1-16,2-2 0,0 1 16,0-2-16,0-1 0,-3 0 15,-3-2-15,-1 0 0</inkml:trace>
  <inkml:trace contextRef="#ctx0" brushRef="#br0" timeOffset="195767.4961">16561 12419 0,'0'0'0,"0"0"0,0 0 16,0 0-16,0 0 0,0 0 16,0 0-16,-3 23 0,3-23 15,0 0-15,-7 29 16,7-29-16,-4 23 0,4-23 15,-7 27-15,4-14 0,1 2 0,-1-2 16,1 1-16,0-1 0,0-1 16,0-2-16,0-1 15,1 0-15,0-2 0,0-2 0,0-2 0,1-3 16,0 3-16,0-6 0,1-2 16,0-1-16,1-1 0,2-1 15,0-3-15,1 1 16,0 1-16,2-4 0,-1 1 0,2-1 0,0 1 0,-1-2 15,1 0-15,0 3 16,0 1 0,2-1-16,-1 1 15,-1 6-15,0 0 16,-1 1-16,-1 1 0,1 3 16,0 4-16,1 2 15,-1 3-15,-1 1 0,1-1 0,1 4 16,-2 0-16,-1 1 0,-1 1 15,0 1-15,-3 0 0,0 1 0,-1-1 0,0-2 16,0-2-16,1-2 0,1-1 16,0-1-16,0-2 0,-2 0 15,-1-3-15,2-1 0,2-2 0,0-1 16,1-2-16,1 0 0,0-3 16,2-1-16,0-3 15,0-2-15,2 0 0,0-1 0,0 1 0,0 0 16,-2-1-16,3-1 15,1 0-15,0 0 16,0 0-16,-1 1 16,0 0-16,-1 2 0,0 0 0,0 2 15,-1 3-15,-1 2 0,0-1 16,-2 3-16,2 3 0,-1 1 16,1 0-16,0 2 0,-1 2 0,1 0 15,-2 1-15,0 1 0,-2 1 16,0 2-16,0 2 0,-2 0 15,0 0-15,0-1 0,0 1 0,0 3 16,0-1-16,0 0 0,0-1 16,1-1-16,-2 1 15,0-2-15,1-1 0,0-2 0,1-3 0,-1 0 16,0-1-16,0-2 0</inkml:trace>
  <inkml:trace contextRef="#ctx0" brushRef="#br0" timeOffset="195936.8873">17465 12660 0,'0'0'0,"0"0"16,0 0-16,0 0 0,0 0 0,0 0 15,0 0-15,0 0 0,0 0 16,0 0-16,0 0 0,0 0 15</inkml:trace>
  <inkml:trace contextRef="#ctx0" brushRef="#br0" timeOffset="232413.5309">18484 11610 0,'0'0'15,"0"0"-15,0 0 0,0 0 0,0 0 16,0 0-16,0 0 0,0 0 16,0 0-16,0 0 15,0 0-15,0 0 0,0 0 0,0 0 16,0 0-16,0 0 0,0 0 0,0 0 15,0 0-15,11 18 0,-11-18 0,0 0 16,0 0-16,0 0 16,-4 23-16,4-23 0,0 0 15,0 0-15,0 0 0,-3 18 0,3-18 16,0 0-16,0 0 0,0 0 16,0 0-1,0 0-15,0 0 0,0 0 16,0 0-16,0 0 0,0 0 15,0 0-15,0 0 0,0 0 16,0 0-16,0 0 0,0 0 16,0 0-16,0 0 0,0 0 0,0 0 15,0 0-15,0 0 0,0 0 16,0 0-16,0 0 0,0 0 0,0 0 16,0 0-16,0 0 15,0 0-15,0 0 0,0 0 16,0 0-16,0 0 0,0 0 0,0 0 15,0 0-15,0 0 0,0 0 16,0 0-16,0 0 0,0 0 16,0 0-16,0 0 15,0 0-15,0 0 0,0 0 16,0 0-16,0 0 0,0 0 0,0 0 16,0 0-16,0 0 0,13 18 15,-7-16-15,-6-2 0,11 2 16</inkml:trace>
  <inkml:trace contextRef="#ctx0" brushRef="#br0" timeOffset="233253.9919">20971 11495 0,'0'0'16,"0"0"-16,0 0 0,0 0 0,0 0 15,0 0-15,0 0 0,0 0 16,0 0-16,0 0 0,0 0 16,0 0-16,0 0 0,0 0 0,0 0 15,0 0-15,0 0 0,0 0 16,0 0-16,0 0 0,0 0 16,0 0-16,0 0 0,0 0 15,0 0-15,0 0 0,0 0 16,0 0-16,0 0 15,0 0-15,0 0 16,0 0-16,0 0 0,0 0 0,0 0 16,0 0-16,0 0 0,0 0 15,0 0-15,0 0 0,0 0 16,0 0-16,0 0 0,0 0 16,0 0-16,0 0 0,0 0 15,0 0-15,0 0 0,0 0 0,0 0 0,0 0 16,0 0-16,0 0 0,0 0 15,0 0-15,0 0 0,0 0 16,0 0-16,0 0 0,0 0 0,0 0 16,0 0-16,25 3 0,-25-3 15,0 0-15,0 0 0,0 0 16</inkml:trace>
  <inkml:trace contextRef="#ctx0" brushRef="#br0" timeOffset="236262.7375">18437 11420 0,'0'0'0,"0"0"0,0 0 15,0 0-15,0 0 0,0 0 16,0 0-16,0 0 0,0 0 16,0 0-16,0 0 0,0 0 15,0 0-15,0 0 16,0 0-16,0 0 0,0 0 15,0 0-15,-11 22 0,11-22 16,0 0-16,0 0 0,0 0 16,0 0-16,0 0 0,0 0 15,0 0-15,-23-3 0,23 3 16,0 0-16,0 0 0,0 0 0,0 0 16,0 0-16</inkml:trace>
  <inkml:trace contextRef="#ctx0" brushRef="#br0" timeOffset="247172.3285">20509 8785 0,'0'0'0,"0"0"16,0 0-16,0 0 0,-14-19 0,14 19 15,-19-13-15,6 6 0,-2-1 16,-5 3-16,-4 0 0,-1 0 16,-3 2-16,-10 1 0,-3 2 0,-1 1 15,0 2-15,-12 2 0,0 2 16,4 1-16,3 2 0,-2 3 15,6 0-15,10 1 0,7-1 0,6-2 16,6 0-16,5-1 0,3 1 16,12 0-16,7 0 0,2-4 15,6-1 1,5 2-16,5 2 0,2 1 16,2-1-16,12 3 0,4 1 15,-7-3-15,-4-1 0,7 4 0,1 0 16,-8 2-16,-6 2 0,-8-3 15,-6-2-15,-6 1 16,-4 0-16,-6 1 0,-7 0 0,-5-3 16,-7 0-16,-8 5 0,-8 4 0,-1-3 15,-1-1-15,-2-1 0,-2 1 0,3-2 16,2-2-16,-3-3 16,1-3-16,8-2 0,7-2 0,3-1 15,5 0-15,2-1 0</inkml:trace>
  <inkml:trace contextRef="#ctx0" brushRef="#br0" timeOffset="247890.1527">20688 9056 0,'0'0'0,"0"0"0,0 0 0,-5 21 0,5-21 15,-9 22-15,3-8 0,-2 0 16,0 1-16,-2 2 0,0 1 16,0-1-16,1-2 0,-5 6 15,0-2-15,1-1 0,0-2 16,1-3-16,4 0 0,0-5 16,1-1-16,2-1 0,0-2 0,1-3 15,0-1-15,4-2 0,3-1 16,1-3-16,3 1 0,0-4 0,0-1 15,2 0-15,2 0 0,6-5 16,2-1-16,0 2 0,0 0 0,-2 1 16,-1 0-16,0 1 15,-1 1 1,-1 1-16,1 1 0,-1 1 0,0 1 16,0 3-16,-2 2 0,-1 1 15,-1 0-15,-2 4 0,0 2 16,-2 1-16,-2 2 0,-3 2 15,-2 1-15,-2 0 0,-2 1 0,0 1 16,-3 1-16,0-1 16,1-1-16,0 0 0,0-1 0,2-1 0,1-3 15,-1 1-15,2-1 0,1-2 16,1-1-16,1-4 0,2 0 16,1-2-16,3 0 0,2-2 15,4-2-15,2-1 0,-1-1 0,6-3 16,1-1-16,-2 0 15,0 0-15,2 1 16,2-1-16,-1 1 0,-1 0 16,-2 1-16,0 0 0,0 1 15,-2 2-15,1 1 0,-1 1 16,0 2-16,-3 2 0,-1 1 16,-1 2-16,-2 2 0,-1 2 0,-3 1 15,0 2-15,-2 2 0,-2 1 16,-2 3-16,-4 0 0,0 0 0,-2-2 15,0 3-15,-2 2 0,0-3 16,0 0-16,0-1 0,1 1 16,0-2-16,0-2 0,0 0 15,1-3-15,1-1 0,3-1 0,0-1 16,0-1-16,1-1 0</inkml:trace>
  <inkml:trace contextRef="#ctx0" brushRef="#br0" timeOffset="248043.9088">21657 9201 0,'0'0'0,"0"0"0,0 0 0,0 0 0,0 0 16,0 0-16,0 0 0,20 16 15,-20-16-15,0 0 0,0 0 16,22 18-16</inkml:trace>
  <inkml:trace contextRef="#ctx0" brushRef="#br0" timeOffset="248544.4989">22932 8865 0,'0'0'0,"0"0"15,3-14-15,-2 4 0,0-1 0,0-3 16,0-1-16,-2-1 0,-1 3 16,-5-7-16,-4 3 15,-1-1-15,-2-1 0,-6 2 0,-4 1 16,-2 2-16,0 1 0,-8 0 0,-1 3 15,0 3-15,1 3 0,3 2 16,3 0-16,2 4 0,3 1 0,4 2 16,3 4-16,5 0 0,3 3 15,5 2-15,4 2 16,3 1-16,3-1 0,6 5 0,6 3 16,2 0-1,1-3-15,1 5 0,1 4 16,2 1-16,-2-2 0,-2-2 15,-2 0-15,-5 1 0,-3-1 0,-5 0 16,-4-1-16,-5-3 0,-5-4 16,-5 2-16,-4 1 15,-3-2-15,-2-2 0,-5-2 0,-5 0 16,1-2-16,1-3 0,-2-3 0,-2 0 16,4-5-16,2-4 0,7-1 15,5 2-15,3-1 0</inkml:trace>
  <inkml:trace contextRef="#ctx0" brushRef="#br0" timeOffset="249547.7529">22927 9003 0,'0'0'16,"0"0"-16,20 5 0,-7-3 0,1 2 15,6 5-15,4 1 0,-3 1 16,-2 0-16,-3 3 0,-3 1 15,-4 0 1,-2 0-16,-6 3 0,-6-1 16,-1-5-16,-3 0 0,-6 3 15,-1 0-15,-1-1 0,1-1 0,-2-2 16,1 1-16,1-2 0,3-2 16,2-1-16,2-1 15,2 0-15,4-3 0,8-1 0,4-1 16,4-1-16,1-2 0,6-2 0,5-5 15,2 0-15,-1 0 0,9-3 16,3-3-16,-5 3 0,-2 0 0,-1-1 16,-2-1-16,0 2 0,-3-1 15,4-2-15,-3 1 0,-3 2 16,-3 2-16,-4 0 0,-3 3 16,-4 1-1,-1 1-15,-3 2 0,1 3 16,-2 3-16,0 0 0,0 3 15,-2 0-15,-1 3 0,-1 0 0,0 3 16,0 0-16,-1 1 0,0 1 16,-1 1-16,-3 2 15,1-1-15,-1 0 0,0 0 0,-2 1 16,1-3-16,-2 0 0,2-3 0,1-2 16,0 0-16,2-4 0,0 1 15,1-1-15,1-1 0,1-4 0,2 0 16,1-4-16,1-1 0,1-1 15,0-2-15,2 0 0,1-2 16,-1-1-16,4-5 0,2-1 16,-1 3-16,0-1 0,2 2 0,3-1 15,-2 1-15,0 1 0,-1 0 16,-1 1-16,-1 2 0,0 1 0,-1 1 16,0 1-16,0 2 0,0 1 15,0 5-15,1 1 0,-3 2 16,0 0-16,-2 4 0,-1-1 15,-1 2 1,-2 1-16,-2 1 0,-1 0 16,0 0-16,0 1 0,-1-1 0,-1 2 15,0-2-15,-2-2 0,1-1 16,1 0-16,0-2 0,0-2 16,-1 0-16,2 0 0,1-3 15,0-2-15,4 0 0,0-1 16,0-2-16,2-2 0,1 1 0,0-4 15,1 1-15,0-2 0,-1-1 16,2-1-16,-1 0 0,0 1 0,3-3 16,0 1-16,0 0 0,-1 1 15,0 0-15,0-1 0,-1 3 16,0 2-16,-1-1 0,-1 3 16,-2 1-16,1 2 15,-1 1-15,1 2 16,-1 1-16,0 3 0,0 1 0,1 2 15,-2 1-15,0-1 0,0 3 16,-1 0-16,-1 1 0,0 0 16,1 0-16,-2-1 0,0 2 15,0 0-15,0 2 0,0 0 16,-1 0-16,0-1 0,0-2 0,0-1 0,0-2 16,0-2-16,1 0 0,0-2 15,0 1-15,1-2 0,-1 1 16</inkml:trace>
  <inkml:trace contextRef="#ctx0" brushRef="#br0" timeOffset="250804.1411">24603 8833 0,'0'0'16,"0"0"-16,0 0 0,0 0 0,0 0 15,0 0-15,35-9 0,-35 9 16,37-4-16,-12 3 0,6 1 16,5 0-1,2-3-15,15 1 0,2 0 16,4 0-16,1 0 0,19 1 0,2 0 16,14 1-16,-4 0 0,11-1 15,-3 0-15,6-1 0,-10 1 16,30 1-16,-17 2 0,-17 0 15,-10 3-15,-6-5 0,-4-1 16,-10 0-16,-8-1 0,-7 3 0,-5 1 0,-10 1 16,-8 1-16,-6-3 0,-4-2 15,-4-1-15,-4-2 0,-5 7 16,-1 1-16,-6 2 0,-4-1 16,-6-2-16,-7-1 0,-4-2 15,-3-1-15,11 0 0,5 0 16,3 1-16</inkml:trace>
  <inkml:trace contextRef="#ctx0" brushRef="#br0" timeOffset="251252.4103">24587 9037 0,'0'0'0,"0"0"16,0 0-16,0 0 0,0 0 0,0 0 16,25-2-16,-25 2 0,31-1 0,-9 2 15,5 2-15,2 0 0,3-2 16,16 2-16,4 0 15,1 0-15,1 0 0,17-1 0,4 1 16,9 0-16,-5 0 0,15-1 16,-1 1-1,-7-2-15,-6 1 0,13 0 16,-1 1-16,19 1 0,-18-2 0,-5 1 16,-2-1-16,-12-1 0,-8-1 15,-2 0-15,-4 0 0,-10 1 16,-7 1-16,-4 0 0,-3 1 15,-7-2-15,-5 0 0,-5-2 16,-4-2-16,-6 1 0,-4-2 0,-3-1 16,-2-2-16,-4 0 0,0-2 0,1 4 15,0 1-15,2 2 0</inkml:trace>
  <inkml:trace contextRef="#ctx0" brushRef="#br0" timeOffset="251573.1329">26387 8650 0,'0'0'0,"0"0"0,0 0 15,0 0-15,24 2 0,-24-2 0,34 6 0,-13-2 0,2 0 16,4 3-16,2 1 15,2 1-15,0 2 0,8 4 0,-2 2 16,-4-1-16,-4 1 0,0 4 16,-6 1-16,-4 0 0,-4-2 15,-4 2-15,-4 0 0,-4-1 0,-2-1 16,-10 2 0,-6 3-16,-2-3 0,0 1 15,-4 0-15,-4-1 0,1-1 16,-1-2-16,-4 3 0,2-1 15,4-1-15,6-2 0,4-5 0,3-3 16,2-2-16</inkml:trace>
  <inkml:trace contextRef="#ctx0" brushRef="#br0" timeOffset="252038.9245">28176 8556 0,'0'0'0,"0"0"0,3-16 0,-2 6 15,-1-1-15,-1 0 0,-2-1 16,-3-4-16,-4 2 0,-8-1 16,-5 1-16,-5 1 0,-2 3 0,-13-2 15,-4 1-15,1 3 16,0 2-16,-4 4 15,5 4-15,7 2 0,6-2 16,6 3-16,3 1 16,6 3-16,6 4 0,9 4 0,7 2 15,4 0-15,3 0 0,7 4 16,5 4-16,2-3 0,0-2 16,4 6-16,2 5 0,-2-2 15,-2 1-15,3 6 0,-2 0 0,-7-4 0,-4-2 16,-7-1-16,-5-1 0,-5-2 15,-3-2-15,-9 2 0,-7 1 16,-2-7-16,-5-3 0,-3 0 16,-4-1-16,0-5 0,1-2 0,0-4 15,0-2-15,3-3 16,3-1-16,3-3 16,2-4-16,11-1 0,6-4 15,1 4-15,0 0 0,1 2 0</inkml:trace>
  <inkml:trace contextRef="#ctx0" brushRef="#br0" timeOffset="252308.3592">28349 8899 0,'0'0'15,"0"0"-15,0 0 0,0 25 16,0-25-16,-2 32 0,0-10 15,-1 3-15,-2 1 0,-1 11 16,-3 2-16,0-2 0,0-1 0,-3 6 0,-1 2 16,1-4-16,1-3 0,-1 4 15,1-5-15,2-5 0,1-5 16,4-2-16,3-2 0,3-5 16,2-6-16,4-7 15,3-6-15,-2 0 0,-3 1 0,0-1 16</inkml:trace>
  <inkml:trace contextRef="#ctx0" brushRef="#br0" timeOffset="252571.4931">28578 9058 0,'0'0'0,"0"0"0,-17 3 16,6-1-16,-1 1 0,-10 2 0,-6 5 15,3-1-15,2 2 0,-1 1 16,-3 3-16,0 2 0,3-3 16,6 3-16,3 1 0,5-3 15,5-1-15,5 1 0,4 2 16,5-3 0,3-1-16,10 0 0,9 1 15,1-3-15,0-2 0,6-3 16,2-3-16,5-2 0,-6-2 0,-8 1 15,-7 0-15,-5 0 0</inkml:trace>
  <inkml:trace contextRef="#ctx0" brushRef="#br0" timeOffset="253373.4223">28909 9183 0,'0'0'0,"0"0"0,0 0 16,0 0-16,0 0 0,-17 24 0,17-24 31,-10 22-31,10-22 0,-11 24 16,6-10-16,-1 1 0,1 1 0,-2 1 0,-1 1 0,0-1 0,2-1 16,-2 1-16,0-2 15,2-1-15,-1-2 0,3-1 0,0-4 31,2-2-31,0-1 0,2-4 0,2 1 16,2-3-16,0-1 0,1-4 16,2-3-16,1 1 0,0 0 0,5-5 15,2-1-15,0 0 0,-1 2 16,0-1-16,1-1 0,-2 1 16,-1 1-16,-1 1 0,0 1 15,0 0-15,-1 2 0,-2 2 0,-2 0 16,0 2-16,-2-1 0,1 3 15,-1 3-15,0 2 0,0 1 0,-2 1 16,-1 3-16,0 0 0,0 1 16,-1 2-16,0 1 15,-1 1-15,0 1 0,-1 6 0,-1 1 16,-1-2 0,1-2-16,0-2 0,0 1 15,1-3-15,0-1 0,0-2 16,1-1-16,0-1 0,-1-1 0,1-2 15,1-4-15,0 2 0,0-2 16,0 0-16,4-6 0,-1 2 16,0-1-16,3-2 0,0-3 15,2-1-15,2 1 0,2-1 0,3-1 16,1-2-16,-2-1 0,3 2 16,3-2-16,-1 1 0,-2 0 0,2 3 15,1 0-15,-3 1 0,-1 1 16,-2 0-16,-1 2 0,0 2 15,-2 2-15,-1 1 0,-1 1 16,0 2 0,0 2-16,-2 3 0,-1 2 15,0 1-15,-2 0 0,0 3 0,-2 2 16,-1 1-16,-1-1 0,-1 3 16,-1 3-16,-1-2 0,1-2 15,-1 2-15,0-1 0,-1-2 16,1 0-16,0-2 0,-1 2 15,2-3-15,0-1 0,0-2 0,-1 1 16,1-2-16,1-2 0,0-1 0,0-3 16,1 7-16,1 6 15,0-3-15,0 0 0,-1-5 0</inkml:trace>
  <inkml:trace contextRef="#ctx0" brushRef="#br0" timeOffset="253527.2574">29888 9346 0,'0'0'0,"0"0"15,0 0-15,0 0 0,0 0 0,0 0 16,0 0 0,0 0-16,0 0 0,0 0 15</inkml:trace>
  <inkml:trace contextRef="#ctx0" brushRef="#br0" timeOffset="257355.8894">3080 10528 0,'0'0'0,"0"0"16,0 0-16,-24 3 0,24-3 0,-27 7 16,27-7-16,-41 11 0,17-3 15,-2 2-15,-3 1 0,-11 3 16,1 4-16,-6 0 0,1 0 15,-12 3 1,2 1-16,-12 7 0,0 1 16,5-4-16,5-1 0,-7 4 15,2-4-15,2-1 0,0-1 0,-6 5 16,8-3-16,3-1 0,1-5 16,8 2-16,2-3 15,4 0-15,5-4 0,8 1 0,3 2 16,8-6-16,0 0 0,6-1 0,4-2 15,2-1-15,4 2 0,10 0 0,4 5 16,2-3-16,5-4 0,4 3 16,2 1-16,6 0 0,2-4 15,6 4-15,4 0 0,-1-1 16,1-1-16,10 3 0,0 1 16,-2 0-16,-1 0 15,-1 2-15,1 1 16,-3 0-16,-1 2 0,6 0 0,-1 0 15,-7 0-15,-1 1 0,3-1 16,5 2 0,-6-1-1,-6 0-15,-12-5 0,-11-3 0,-3-5 0,-5-4 0,-2 1 16,-3 1-16,0-7 0,-2-1 0,0 0 16,1-3-16,0-7 15,0 0-15,0-4 0,1 0 0,-3-3 16,0-1-16,-3 0 0,2-2 15,0-8-15,-2-1 0,0-2 16,0-1-16,0 1 0,-4-1 16,1 0-16,0 0 0,0-3 0,0-1 0,1 1 15,1 3-15,-2-10 0,-1 1 16,1 7-16,0 1 0,1 4 16,0-2-16,2 5 15,0 1-15,0-2 0,0-1 16,2 13-16,0 2 0,-1 0 0,2-1 15,1 3 1,-2 4-16,1 4 0,-3 1 16,1 1-16,1 2 0,-2 2 0</inkml:trace>
  <inkml:trace contextRef="#ctx0" brushRef="#br0" timeOffset="262239.7165">28009 9789 0,'0'0'0,"0"0"16,0 0-16,0 0 16,-16-13-16,16 13 0,-26-10 15,9 6-15,-1 2 0,-7 0 16,-3-1-16,-11 2 0,0 0 16,0 2-16,-2 3 0,-7 2 15,4 4-15,4 1 0,2-1 16,6 2-16,5 1 0,1 6 15,7 2-15,7-1 0,6-1 0,8-3 0,6 4 16,4 0-16,3 1 0,6 2 16,2 2-16,3-3 0,1 1 15,3 0-15,1 3 0,-1-4 0,-2 1 16,3-1-16,2-1 16,-5 1-16,-5-1 0,2 4 0,-1 0 15,-9-7 1,-3-3-16,-4 2 0,-3-3 15,-2 1-15,-5-4 0,-4 2 16,-4-2-16,-6-3 0,-2-2 16,-4-2-16,-6 0 0,-1-1 15,0 1-15,-9-3 0,0-1 16,2-1-16,3-3 0,0-2 16,0 2-16,4-4 0,4 1 0,3-3 0,2-3 15,2 4-15,2-1 0,0-5 16,1-3-16,3 1 0,2 2 15,2-1-15,2 2 0,2 1 16,2-1-16,4 0 0,4-1 16,3 1-16,3 0 0,-2 0 15,-3 4-15,0 2 0</inkml:trace>
  <inkml:trace contextRef="#ctx0" brushRef="#br0" timeOffset="264309.0502">28344 10092 0,'0'0'0,"0"0"0,0 0 16,0 0-16,0 0 0,0 0 15,-7 21-15,7-21 0,-6 22 0,6-22 16,-12 32-16,5-16 0,1 4 16,-2-1-16,-2 4 0,0 0 0,0-1 0,-2 9 15,1 1-15,1-3 16,1-1-16,-1 7 0,0-3 15,2-2-15,1-1 0,0-1 16,0 0-16,1-7 0,0-2 0,2 2 16,1-3-16,0-4 0,1 0 15,1-3 1,0-1-16,0-2 0,1-1 16,1-3-16,2-1 0,1-3 15,-2-3-15,0 3 0,0-1 16,-2 1-16</inkml:trace>
  <inkml:trace contextRef="#ctx0" brushRef="#br0" timeOffset="264668.729">28467 10282 0,'0'0'0,"0"0"0,0 0 15,0 0 1,0 0-16,-35-1 0,35 1 16,-25 2-16,25-2 0,-28 6 0,13 0 15,-1-2-15,1 3 16,1-3-16,-1 3 0,2-2 16,1 2-16,1 0 0,2 2 15,1-3-15,3 0 0,1 1 0,3 0 16,2 3-16,3-3 0,1 1 0,3-1 15,1 0-15,1 1 0,1 1 16,1-3-16,2 4 16,1-1-16,0-1 0,2-3 0,-2 2 0,-1-1 15,-2 0-15,0-2 0,-4 0 16,0 0-16,-1 0 0,-2-1 16,-3 0-16,-2-3 0,0 3 0,0-3 0,0 0 15</inkml:trace>
  <inkml:trace contextRef="#ctx0" brushRef="#br0" timeOffset="265700.6772">30499 10026 0,'0'0'0,"0"0"15,0 0-15,0 0 0,-2-18 0,2 18 16,0 0-16,0 0 0,0 0 16,-13-16-16,6 17 0,-3 0 15,-1 1-15,-5 5 0,-4 1 16,2 3-16,-1 2 0,-9 5 15,-1 7 1,2-3-16,3 2 0,-4 8 0,3 0 16,4 1-16,3-3 0,3 9 15,3 0-15,3-5 0,3-2 0,4-3 16,3 0-16,4-4 16,1 0-16,6 0 0,4 0 15,-1-1-15,1-5 0,3 2 16,1-2-16,1-2 0,0-3 0,1-3 15,3-5-15,-7-2 0,-3 1 0,-3-2 16</inkml:trace>
  <inkml:trace contextRef="#ctx0" brushRef="#br0" timeOffset="267691.4688">28364 10219 0,'0'0'0,"0"0"15,0 0-15,0 0 0,0 0 0,0 0 16,-22-4-16,22 4 0,0 0 15,-27 9-15,27-9 0,-23 14 16,12-3-16,0 0 0,0 1 16,1 4-16,1-1 0,2 0 0,0 2 15,3 1-15,0 0 0,4 6 16,4-5-16,1-1 0,4-1 0,2-2 16,2-1-16,-1-4 15,0 1-15,2-4 0,0-3 16,0-1-16,1-1 0,1-3 0,3-2 0,-1-2 15,-2 2-15,0-4 0,-2-4 16,-2 0-16,-1 4 0,-1-4 16,-1-3-16,-1 0 0,-3-1 15,-1 1-15,0-3 0,-3 2 16,-1-1-16,-2 3 0,-3-3 16,-2 4-16,-3 1 15,-5 0-15,-2 2 0,-1 2 16,0 0-16,0 3 0,-3 3 15,0-1-15,-1 0 0,-3 6 16,2-1-16,3 4 0,3 1 0,2 4 16,4 1-16,1-2 0,3 1 15,2 0-15,4 3 0,2-7 16,3 2-16,2-2 0,3 1 0,3 0 16,4 0-16,0-2 15,2-3-15,-1 0 0,2-1 0,7 0 16,1-3-16,-2 0 0,0 0 15,-2-5-15,0 0 0,-2-2 16,-2 3-16,-2-3 0,1 0 0,-3 0 16,-1-1-1,-4-2-15,-3-1 0,0 1 16,0-4-16,-5 4 0,-2-1 16,-2 1-16,-2-1 0,-2 2 15,-4-1-15,0 2 0,-1-1 0,-2 4 16,-2-2-16,-1 3 0,-2 1 15,-2 3-15,-2-2 16,2 4-16,2 1 0,-1 1 0,0 3 16,2 0-16,3 0 0,-5 4 0,1 3 0,4-3 15,4 0-15,1 5 0,0 0 16,5-2-16,4 0 0,4 5 16,2 2-16,2-3 0,1-3 0,6 5 15,3 1-15,-4-6 0,-2-3 16,-2-2-16</inkml:trace>
  <inkml:trace contextRef="#ctx0" brushRef="#br0" timeOffset="268123.7217">28979 10164 0,'0'0'0,"0"0"16,0 0-16,0 0 0,0 0 0,-16 28 15,16-28-15,-16 25 0,16-25 16,-16 36-16,6-11 16,0-4-1,0 1-15,-2 6 0,2 2 0,1-2 0,2-2 16,2 1-16,2-2 16,0 1-16,2-2 0,5 1 0,1-3 15,2-5-15,0-2 0,4 2 16,3-2-16,-3-7 0,1-2 15,0-3-15,0 0 0,0-5 16,-1-2-16,-2-3 0,-2-7 0,-3 2 16,-2-2-16,0 0 0,0 3 15,-1 4-15</inkml:trace>
  <inkml:trace contextRef="#ctx0" brushRef="#br0" timeOffset="268278.4322">28648 10283 0,'0'0'0,"0"0"15,0 0-15,0 0 0,0 0 0,0 0 16,36-9-16,-15 5 0,2 1 16,8 1-16,5 4 0,3-2 15,1 3-15,17-3 0,1 0 16,2-3-16,-12 3 0,-9 0 16</inkml:trace>
  <inkml:trace contextRef="#ctx0" brushRef="#br0" timeOffset="269273.2765">30752 9949 0,'0'0'0,"0"0"15,0 0-15,0 0 0,0 0 0,-5 21 16,5-21-16,-6 25 0,6-25 0,-10 34 16,4-13-16,-1 1 0,-1 1 15,1 2-15,-1 4 16,-2 7-16,1-2 0,0 0 0,2 2 16,-1 4-16,2-4 0,1 2 15,1-3-15,0-2 0,1-1 0,1 4 16,2-1-1,1-10-15,1-3 0,4 3 16,1-4-16,1-4 0,1-2 0,1-3 16,1 0-16,1-4 15,1-1-15,1-4 0,2-2 16,-2-4-16,-1-1 0,-3 0 0,-1 1 16,-2 2-16</inkml:trace>
  <inkml:trace contextRef="#ctx0" brushRef="#br0" timeOffset="269496.252">30463 10235 0,'0'0'0,"0"0"16,0 0-16,24-4 0,-24 4 0,33 0 15,-9-3-15,2 3 0,3 3 16,4-3-16,4 2 0,8 1 16,-1 0-1,0 0-15,-8 0 0,-6-2 0</inkml:trace>
  <inkml:trace contextRef="#ctx0" brushRef="#br0" timeOffset="269743.7998">31199 10263 0,'0'0'16,"0"0"-16,0 0 0,35-2 0,-18 2 15,4-1-15,3 1 0,7 0 16,0 3-16,-1-2 15,-3 2-15,3 2 16,-4-1-16,-7-2 0,-7-2 16,-2-2-16,-1 2 0,-2-2 0</inkml:trace>
  <inkml:trace contextRef="#ctx0" brushRef="#br0" timeOffset="269912.9995">31056 10449 0,'0'0'15,"0"0"-15,0 0 0,0 0 16,29 7-16,-29-7 0,41 4 0,-14-4 16,1 0-16,3 3 0,3-2 15,8 2-15,-2-3 0,-1 0 16,-3-3 0,3-1-16,-5-2 0,-4-5 15,-3-4-15,-5 2 0,-4 4 0,-4 0 16</inkml:trace>
  <inkml:trace contextRef="#ctx0" brushRef="#br0" timeOffset="270229.7294">31391 10049 0,'0'0'0,"0"0"15,0 0-15,0 0 0,0 0 0,-5 29 16,5-29-16,-3 25 0,3-25 0,-4 35 0,0-10 16,2-3-16,0 3 0,-1 10 15,-1 1-15,2 0 0,0-6 16,-2 12-16,-1 2 0,2-3 16,1-5-16,1 0 0,1 3 15,1-10-15,1-1 0,1 2 16,2-3-1,-3-5-15,0-5 0,0-2 0,3-5 16,-3-6-16,0-1 0,-2-3 16,2 1-16,-2-1 15</inkml:trace>
  <inkml:trace contextRef="#ctx0" brushRef="#br0" timeOffset="270561.3752">31823 10087 0,'0'0'0,"0"0"0,0 0 0,0 0 0,1 25 15,-1-25-15,1 28 0,-1-28 16,-3 36-16,0-13 0,-2 4 15,1 0-15,-1 1 0,-1 9 16,-2 2-16,2-3 0,0-1 16,-1 4-16,2 3 0,-1-6 15,2-4-15,0 1 0,-1-1 0,3-8 0,0-5 16,1 2-16,1-3 0,1-4 16,1-6-16,3-8 0,4-8 15,-1 1-15,-1 3 0,-2-2 16</inkml:trace>
  <inkml:trace contextRef="#ctx0" brushRef="#br0" timeOffset="270799.8001">32059 10288 0,'0'0'0,"0"0"15,0 0-15,0 0 0,0 0 0,-35 0 16,35 0-1,-33 1-15,33-1 0,-34 7 0,15 0 16,2 0-16,1 1 0,0 2 16,2 1-16,3 1 0,2 2 0,4 6 15,3-2-15,6 0 16,4-1-16,3 1 0,2 0 16,3 0-16,4-4 0,6 4 15,0 0-15,-2-4 0,-1-6 0,-4-1 0,-3 0 16,-4 0-16</inkml:trace>
  <inkml:trace contextRef="#ctx0" brushRef="#br0" timeOffset="271580.3342">32216 10333 0,'0'0'0,"0"0"16,0 0-16,0 0 0,2 23 0,-2-23 16,0 22-16,0-22 0,0 26 15,0-26-15,-6 34 0,3-18 0,1 1 0,-1 0 16,-1-1-16,2 1 16,0-3-16,-1 4 0,0-1 15,1-5-15,1-2 0,0 0 16,0-3-16,1-3 0,0-1 0,0-3 15,3-2-15,0 1 0,2-2 16,-1-4 0,2-1-16,-1-2 0,2-1 15,1 1-15,-1 2 0,2-3 16,1-2-16,2 1 0,0-2 16,-1 3-16,-1 0 0,-1-1 15,-1 3-15,-2 2 0,0 1 0,-1 2 16,1 0-16,-2 1 0,0 2 15,-1 1-15,-1 4 0,0 0 0,1-1 0,-1 4 16,0 0-16,0 2 16,0 1-16,0 0 0,-1 2 15,0 1-15,0-2 0,0-1 16,0-1-16,0 1 0,0 0 0,0-3 16,1 0-16,-1 0 0,-1-3 15,0 1-15,1 0 0,0-4 0,1 0 0,0-2 16,2 1-16,-1-4 0,0 0 15,2-3-15,1-2 16,0 1-16,-2 0 0,2-2 0,1-3 16,0 1-16,0 1 0,-1 0 15,1 0-15,-2 1 0,0-1 16,1 0 0,1 4-16,-3 1 0,1 2 0,-3 1 15,0-1-15,0 3 16,2 1-16,-2 0 0,0 4 15,0 0-15,1 0 0,-1 3 0,-1 3 16,0 0-16,-1-2 0,1 3 16,0 3-16,1-3 0,1 3 15,-2 0-15,0 0 0,0 1 0,-1 2 0,1-2 16,1-1-16,-1-3 0,-1-1 16,0-2-16,1-1 15,-1-3-15,0-1 0,0-3 0,-2 0 16,1-7-16,0 0 0,0 0 15,1 0-15,0 2 0</inkml:trace>
  <inkml:trace contextRef="#ctx0" brushRef="#br0" timeOffset="289466.6222">5046 1114 0,'0'0'16,"0"0"-16,0 0 0,22-20 16,-13 13-16,4-3 0,0-2 15,1-1-15,0 0 0,5-5 16,1-2-16,1 2 0,-2 0 0,6-6 0,-2-1 15,-3 2-15,-3 1 0,-1 0 16,-1-2-16,-2 1 0,-2 2 0,-2 0 16,0 0-16,-4 2 15,0 2-15,-2-1 0,0 0 32,-6 3-32,1 0 0,-2 3 0,-2 0 15,0 2-15,-1 3 0,-6 3 0,-6 2 0,2 2 16,0 1-16,-6 4 0,-5 4 15,1 0-15,0 1 0,-2 6 16,2 4-16,0 0 0,3-2 0,-8 5 16,0 2-16,3-1 0,4 0 0,0 2 15,-1 3-15,4-1 16,0 0-16,1 1 0,1 2 16,2-5-16,0-1 0,0 5 15,4 1-15,4-7 0,2-5 0,3 1 16,2 0-16,3-8 15,0-1-15,3-2 0,5-2 16,-1-1-16,1-3 0,3-1 16,6-2-1,-2-4-15,-1 1 0,4-5 0,2 0 16,-2-1-16,-2 2 0,5-4 16,3-3-16,-2 1 0,-2 1 0,3-3 15,-1-3-15,2 1 16,-2 2-16,3-4 0,-1 0 15,-5 3-15,-2 1 0,2-3 16,2 0-16,-2 2 0,0 3 0,-5 1 0,1 0 16,-8 5-16,1-1 0,0 0 15,-2 2-15,0 1 0,-1 3 0,-1-1 16,-3 1-16,-1 2 16,2-2-16,-2 2 0,-3 5 15,-1 0-15,1 0 0,-2 3 16,-2 2-16,0 1 15,-4 0-15,1 1 0,-1 3 16,0-2-16,1 2 0,-3 1 16,-2 5-16,1-2 0,0-1 0,1 1 15,0 0-15,1-1 16,0-3-16,1 5 0,3-4 16,0 0-16,1-2 0,4-2 15,0-1-15,2-4 0,1 0 0,2 1 0,1-1 16,3 0-16,0-2 0,6-1 15,2-2-15,1-2 0,-3-1 0,-1 0 16,-1-1-16,-2 2 16</inkml:trace>
  <inkml:trace contextRef="#ctx0" brushRef="#br0" timeOffset="289791.4752">5507 1037 0,'0'0'0,"0"0"0,0 0 16,0 0-16,0 0 0,-7 23 16,7-23-16,0 0 0,-12 25 0,12-25 15,-12 19-15,12-19 0,-13 22 16,6-10-16,-3 3 15,2-3-15,1 1 0,-2-2 0,3 0 16,-1 0-16,0-1 0,3-1 0,-1 1 16,2-3-16,0-1 0,0 1 15,-1-3-15,2 1 0,0 0 0,0-3 16,1 2 0,-1 1-16,2-3 0,0-2 15,0 0-15,0 0 0,0 0 0,0 0 16</inkml:trace>
  <inkml:trace contextRef="#ctx0" brushRef="#br0" timeOffset="291225.0356">6831 1119 0,'0'0'0,"0"0"0,0 0 16,0 0-16,0 0 0,10-22 15,-10 22-15,0 0 0,19-21 0,-19 21 16,10-18-16,-4 9 0,0 1 0,0-2 15,-2-1-15,1 1 0,-1-1 0,-3 0 16,1 0 0,-1 1-16,2-1 0,-6 1 0,2 1 15,-2 0-15,0 3 0,-2-1 16,-1 1 0,-1 1-16,0 2 0,-1 0 0,-2 2 15,-1 2-15,0 0 0,-5 3 16,-3 3-16,2 0 0,1 1 15,-8 7-15,1 4 0,1 0 0,1 1 0,-4 5 16,-1 0-16,5-3 0,2 0 16,4 0-16,0 1 15,1-2-15,4-1 0,3-2 0,1 3 16,2-7-16,2 1 0,2-1 16,2 0-16,2-3 0,4-4 15,1 0-15,4-3 0,-1-1 16,1-3-16,6-3 0,1-1 15,-4 1-15,2-1 0,7-3 16,3-7-16,-3 3 0,-1-3 0,0-3 0,2-2 16,0-1-16,-1 0 0,4-8 15,-1-2-15,-3 1 0,-3 1 16,0-3-16,0-1 0,-3 5 16,-2 0-16,2-2 0,0-4 15,-3 4-15,-3 1 0,5-4 16,0 0-1,-5 7-15,-1 1 0,4-2 0,-1-2 16,-3 7-16,-1 0 0,-1-3 16,2 1-16,-6 8 0,-1 1 15,0 1-15,-1-2 0,-1 2 16,1 2-16,-2 2 0,-1 1 16,-1 3-16,0 0 0,0 2 0,0-1 15,-1 2-15,-1 1 0,-2 2 0,0 4 16,-3 0-16,0 2 0,-1 2 15,-4 3-15,2 0 0,0 1 0,0 1 16,-1 4-16,1-1 16,0 1-16,-1 2 0,0 2 15,-1 0-15,2-3 0,-5 7 0,-1 1 32,3-1-32,1-3 0,0 4 0,-2 1 15,2-2-15,2-2 0,0 3 16,-2 1-16,2-3 0,0-1 0,-3 6 15,0 5-15,2-12 16,1-1-16,-3 4 0,0 0 16,0-3-16,1-2 0,1 1 15,1-1-15,1-2 0,3-4 0,-1 1 0,2 1 16,1-4-16,1-2 0,1-1 16,0 0-16,0-2 0,0-1 0,2 1 15,-2-3-15,1 0 16,1-1-16,0 0 0,0-1 15,0-1-15,0-2 0,1 5 0,-1-5 16,2 2-16,-2-2 0,4 2 0,-4-2 16,0 0-16</inkml:trace>
  <inkml:trace contextRef="#ctx0" brushRef="#br0" timeOffset="292545.0659">6989 420 0,'0'0'0,"0"0"0,0 0 16,0 0-16,0 0 0,-12-25 0,7 15 15,-4 0-15,-2 0 0,-6 0 16,-1 0 0,-4 0-16,-3-1 0,-10-1 15,-4 1-15,-2 0 0,-3 2 0,-13-5 16,-2 0-16,0-1 0,-2 1 16,-12 0-16,3 5 0,-14-1 15,5 2-15,-1 5 0,1 3 16,-12 2-16,4 1 0,2 5 15,2 4-15,-34 5 0,11-4 0,4 1 0,5 0 16,8 2-16,2 0 16,4 5-16,2 1 0,3 0 0,6 3 15,-4 0-15,1 5 0,4-1 16,5 1-16,4 2 0,7 5 16,4-6-16,-1 0 0,2 1 15,1 0-15,6 5 0,8 0 0,2 0 16,2-1-16,3 1 0,3 1 15,8 1-15,5 0 0,2-3 0,2-1 16,3 2-16,3-2 0,2 1 16,3-1-16,4 1 0,2 0 15,3-3-15,1-2 0,6 0 16,3 2 0,3-4-16,4-2 0,-7-10 15,3 5-15,3-5 0,4 5 0,3-1 16,3-1-16,-1 1 0,3 1 15,5-3-15,4 0 0,-2 0 16,-1 1-16,9 1 0,5-3 16,25 7-16,-8-7 0,-4 0 15,-1-4-15,-6 0 0,-3-6 0,6 2 16,5-6-16,-2 2 0,-3-2 0,5-4 16,4 0-16,-2-2 0,3-3 15,0 1-15,2-3 0,-1-3 16,-1-4-16,1 3 0,-1 4 15,-3-4-15,-3 2 0,0-4 16,0-4 0,-1-1-16,0 0 0,0-3 15,-1-1-15,-2-2 0,-3-2 0,5 1 16,1 0-16,-3 0 0,-5 1 16,-3 0-16,0 1 0,-7-4 15,-4-2-15,-1-1 0,2-2 16,-6 3-16,-3 2 0,-1 1 0,0-1 15,-9 0-15,-3-3 0,-4 3 0,-2 0 16,-1 1-16,-1 2 0,-2-6 16,-6-4-16,-4 3 0,-6 2 15,-2-2-15,-1 1 0,-2 2 16,0 2-16,-7-1 0,-2-1 16,1 10-16,-3-4 0,-6-1 15,-4 0-15,1 0 16,1-1-16,-6-1 15,-3 0-15,-4-1 0,0-1 0,-4 2 16,-3 1-16,-3 0 0,-1-1 16,-3 0-16,0 1 0,-1 5 15,-2 2-15,-2 2 0,1-1 16,-4 1-16,-3 3 0,-30-1 16,0 5-16,10 4 0,2 1 0,25 2 0,17 0 15,9 1-15</inkml:trace>
  <inkml:trace contextRef="#ctx0" brushRef="#br0" timeOffset="293864.7016">3289 851 0,'0'0'0,"-14"5"0,0 1 15,1-2-15,-3 1 0,-7 5 0,-6 3 16,-8 6-16,-7 3 0,0 1 16,-4-1-16,-6 5 0,3 1 0,2-6 15,1-1-15,3 3 0,5-2 16,11-3-16,4-1 0,7-1 15,2-1-15,5-2 0,5-3 16,3-4-16,0-4 0,4 1 16,4 1-16,-1-4 0,5 0 15,6-1-15,4 2 0,1-2 0,2 0 0,4-2 16,4 1-16,2 0 0,0-2 16,3 3-16,5 0 0,-4-2 15,2 2-15,8 0 0,-1-3 16,-3 3-16,-2 0 0,-2 1 0,-2 1 15,-2 0-15,-2 0 0,-3-1 16,-4 1 0,-1 0-16,-4 0 0,-1-2 15,-1 1-15,-5-2 0,-3 1 0,-5-2 16,2 2-16,-4-3 16,-2-1-16,-1-2 0,-1-3 0,-2 2 15,0 0-15,-4-3 16,0-1-16,-1-4 0,-2 0 15,-2-2-15,-6 0 0,1 1 0,1 1 0,-6-6 16,0 0-16,0 0 0,3-3 16,-3 1-16,-1-1 0,2 1 15,2 1-15,2 1 0,1 0 0,2 0 16,0 1-16,1 2 0,1 5 16,-3 1-16,1 1 0,-1 2 15,-2 1 1,2 2-16,1 4 0,-1 1 15,3 1-15,-1 3 0,1 4 0,3 0 16,0 2-16,1 2 0,0 1 16,1 3-16,-2 2 0,-1 2 15,0 3-15,-2 7 0,2 3 16,-2 0-16,2 1 16,-2 2-16,2 2 0,1-1 0,2 0 0,-1 9 15,0 0-15,1-1 0,2-3 16,2-2-16,-3-1 0,3-2 15,2-4-15,-1 0 0,2 0 16,0-5-16,0-2 0,2-2 0,-2-5 16,1 0-16,1-4 0,-1-5 15,1-3 1,2-2-16,-2-2 0,4-5 16,-1-4-16,4-4 0,0-3 0,2-1 15,4-6-15,0 0 0,2-3 16,1-2-16,-2-1 0,3 0 15,1-3-15,1-2 0,1 1 16,3-7-16,-2 3 0,2-2 16,0 1-16,0-1 0,1 2 0,-2-1 15,0 1-15,-1-1 0,-3 3 0,-1 1 16,0 1-16,-4 3 0,2 4 16,-7 3-16,-2 1 0,-1 5 15,-1 0-15,-2 1 0,-1 1 16,1 4-16,-2 4 0,-1 0 15,-1-1-15,2 5 0,-2 1 0,0 0 0,0 6 16,-2 0-16,1 3 0,-3-1 16,4-3-16,-2 1 0</inkml:trace>
  <inkml:trace contextRef="#ctx0" brushRef="#br0" timeOffset="308016.0716">19503 9595 0,'0'0'15,"0"0"-15,0 0 0,0 0 16,0 0-16,0 0 0,0 0 0,33 3 16,-33-3-1,29-3-15,-8 0 0,3 1 16,3-1-16,3-1 0,6 1 15,12 1-15,3 0 0,4 2 16,4 0-16,12-2 0,1 0 0,15 1 16,-1 0-16,11 0 0,-3-1 15,1 2-15,1 2 16,8-1-16,-4-3 0,42 2 0,-11 0 0,-7 3 16,-6 2-16,0-1 0,-1 1 15,-6-1-15,-3-2 0,6 2 16,1 4-16,1-2 0,-1 1 0,1-3 15,-1 0-15,-8 5 0,-5 4 16,6-3-16,5-3 0,-1 0 16,-2 1-16,-4 2 15,-3 5-15,-3-4 16,-2 3-16,-1-3 0,-1 3 16,-8-3-16,-4-1 0,-7 1 0,-4-3 15,-9 0-15,-6 1 0,-7-6 16,-5-2-16,-9 2 0,-7-1 15,-8-1-15,-5 1 0,-6-1 16,-4 0-16,-5-1 0,-2 0 0,-4 2 0,-3 0 16,-13-2-16,-9-2 15,-14-3-15,-8-2 0,32 5 0,6 1 16,3 0-16</inkml:trace>
  <inkml:trace contextRef="#ctx0" brushRef="#br0" timeOffset="308632.6265">19572 9803 0,'0'0'0,"0"0"0,0 0 15,0 0-15,23 7 0,-23-7 16,35 2-16,-12-1 0,4-1 16,6 1-16,5 2 15,13-3-15,1 1 0,18 0 0,5 1 16,-1 0-16,-1-1 0,22 3 16,20-2-16,-11 3 0,-5-2 15,17 3-15,5 1 0,33 2 16,-19-2-16,0 0 0,1 2 15,-13 0-15,-7-1 0,5 2 16,4 0-16,-10-1 0,-7 0 0,2 2 0,3 3 16,-14-3-16,-10-3 0,8 3 15,6 2-15,-11-2 0,-6-3 0,-4 2 16,-3-3-16,-12 0 16,-10-3-16,-8-4 0,-4 3 15,-12-2-15,-8 3 0,-10-5 16,-6-3-16,-4 2 15,-3 4-15,-2-2 0,0 0 16,0 0-16,0-7 0,-1 4 16,1 3-16,-4-2 0,1 2 15,-8-1-15,-6 0 0,-6 2 0,-4 1 16,6-1-16,6 2 0,2-3 16</inkml:trace>
  <inkml:trace contextRef="#ctx0" brushRef="#br0" timeOffset="309811.8248">23840 11071 0,'0'0'0,"0"0"16,0 0-16,0 0 0,0 0 15,0 0-15,23 10 0,-23-10 16,27 14-16,-8-4 15,4 2-15,2 2 0,2 1 16,6 6-16,5 3 16,13 8-16,0 1 0,18 12 15,5 3-15,8 9 0,-7-3 0,17 14 16,3 1-16,3 5 0,-9-7 16,36 33-16,-9-6 15,-14-11-15,-11-10 0,3 2 0,1 0 0,-10-10 16,-8-5-16,3 2 0,2 5 15,-9-8-15,-7-3 0,-1-3 16,-1-2-16,-9-4 0,-5-1 0,-3-4 16,-2-2-16,-8-8 0,-7-7 15,-3-1-15,-4-2 16,-7-10-16,-7-6 0,-6-6 16,-6-3-16,-14-11 0,-12-7 0,-12-15 15,-9-8-15,14 13 0,12 9 0,8 8 16</inkml:trace>
  <inkml:trace contextRef="#ctx0" brushRef="#br0" timeOffset="310259.0913">23592 11595 0,'0'0'0,"0"0"0,20 15 15,-8-8-15,4 2 0,14 7 0,10 7 16,2 0-1,3-1-15,21 15 0,11 4 16,12 7-16,-2-1 0,24 17 16,7 6-16,-1-1 0,-14-11 15,47 32-15,-9-3 0,-13-7 16,-9-3-16,0 1 0,1 1 16,-18-11-16,-13-7 0,3 4 15,0 4-15,-9-9 0,-8-4 0,-5-1 0,-2 1 16,-14-9-16,-9-8 0,-8 0 15,-3-4-15,-8-9 0,-4-7 16,-5-6-16,-4-5 0,-3-6 16,-3-5-16,0-9 0,-1-7 15,-3 7-15,0 2 0,-1 4 0</inkml:trace>
  <inkml:trace contextRef="#ctx0" brushRef="#br0" timeOffset="310606.9162">26276 12558 0,'0'0'0,"0"0"0,18 18 15,-18-18-15,20 22 0,-7-5 16,4 4-16,6 8 0,1 4 0,1 3 15,2 4-15,3 6 16,-4-1-16,-4 1 0,-3 3 0,-3-1 0,-5-7 16,-6 2-16,-7-4 0,-5-3 15,-3-2-15,-9-4 0,-6-4 16,2-5-16,-1-5 0,-12 5 16,-5-1-1,9-3-15,2 0 0,1 0 0,6-2 0,6-1 16,6 0-1,9-5-15,6-3 0,0-3 16,-2 0-16,0 0 16</inkml:trace>
  <inkml:trace contextRef="#ctx0" brushRef="#br0" timeOffset="311308.965">28219 12769 0,'0'0'0,"0"0"0,0 0 0,-4-20 16,1 13-16,-2-3 0,0 0 15,-4 0-15,-4 1 0,-5 0 0,-4 4 16,-7 0-16,-1 3 0,-1 2 16,-4 2-16,2 3 0,0 0 0,-8 11 15,1 6-15,4 2 0,5 1 16,2 7-16,5-1 0,7-1 15,5 0-15,5-1 0,4 2 16,4-2 0,3-1-16,8 0 0,6-1 15,0-4-15,-1-5 0,2-4 16,2-2-16,1 0 0,2 0 0,4-7 16,3-5-16,-1-1 0,-2-1 15,2-5-15,1-4 16,-4-1-16,-1-3 0,-4-2 0,-2-2 15,-4 2-15,-1 0 0,-1-2 0,-1-2 16,-3-2-16,-2 0 0,0 1 16,-2 2-16,-1 3 0,-3 2 0,-1 2 15,-1 1-15,0 2 0,0 2 16,0 3-16,-1 1 16,1 4-16,-5 1 0,1 3 15,-2 2-15,1 0 0,-1 2 0,2 2 0,0 3 16,-1 3-16,1 0 0,-1 2 15,0 2 1,0 1-16,1 0 0,0 3 16,0 2-16,1 0 0,0-2 15,0 3-15,2-4 0,2-2 16,2-1-16,0-4 16,0-1-16,7-2 0,5-1 15,-3-4-15,-2-1 0,-3-2 0</inkml:trace>
  <inkml:trace contextRef="#ctx0" brushRef="#br0" timeOffset="311477.8049">28556 13056 0,'0'0'0,"0"0"15,0 0-15,0 0 0,0 0 0,0 0 0,3 29 16,-3-29-16,0 25 0,0-25 15,-3 34-15,0-13 0,0 0 16,0-2 0,1-3-16,-1-2 0</inkml:trace>
  <inkml:trace contextRef="#ctx0" brushRef="#br0" timeOffset="312595.5446">30130 13542 0,'0'0'0,"5"-7"16,0-2-16,1 0 0,-1-1 16,2-4-16,-2-3 0,2 1 15,0 0-15,-4 0 0,-3 0 16,-2 3-16,-1 1 0,-5 1 15,-4 2-15,-5 1 0,-3 2 0,-2 3 0,-2 1 16,1 3-16,1 2 0,-8 6 16,-1 5-16,1 1 0,2 4 15,1 2-15,3 2 0,3-1 16,3 2-16,2 5 0,5-2 16,3 1-16,4-1 0,4-3 15,3-1 1,2-2-16,2-4 0,7 0 0,7-2 15,4-3-15,1-3 0,7-5 16,6-4-16,-7-2 16,0-1-16,10-7 0,2-5 15,-2-3-15,-2-1 0,8-12 16,-1-7-16,-4-3 16,-4-4-16,-7 5 0,-6 4 0,1-7 0,-4-2 15,-1 4-15,-1 1 0,-3 2 16,-3 0-16,-1 3 0,0 1 15,-3 4-15,-3 2 0,-1 6 16,-1 4-16,-3 4 16,0 0-16,-1 3 0,1 3 0,-3 4 15,0 4-15,-4 4 0,0 3 0,-4 4 16,-2 4-16,0 0 0,-1 3 0,-2 7 16,-1 4-16,-2 4 0,1 3 15,-4 11-15,1 2 0,1-1 16,-1 0-16,-3 8 0,-1-2 15,3-1-15,2-1 0,-1 0 16,2 0 0,0 0-16,3-5 0,1-4 15,0-5-15,3-2 0,3-3 16,3-2-16,1-3 0,0-3 0,-1-4 16,3-8-16,0-1 0,1-6 15,2 1-15,-2-4 0,-1-3 16,4 0-16,2-3 0,-4-8 15,-2-8-15,0 4 0,0 3 0,0 2 0</inkml:trace>
  <inkml:trace contextRef="#ctx0" brushRef="#br0" timeOffset="314185.0302">32158 9694 0,'0'0'0,"0"0"16,-17-9-16,17 9 0,-25-16 0,7 6 15,-5 0-15,-8-4 0,0 2 16,-8-1-16,-5 1 15,-8-3-15,2 1 0,-18-1 16,-5 3-16,7 1 0,5 0 0,-19 1 16,-4 2-16,8 5 0,6 6 15,-16 1-15,-3 5 16,-21 3-16,19-2 0,4 12 0,3 8 16,19-1-16,13-1 0,-2 9 15,-1 5 1,4-5-16,5-4 0,-1 9 0,1 6 15,10-5-15,5-4 0,-1 9 16,0 6-16,8-5 0,5-4 16,1 5-16,0 7 15,5-5-15,3 0 0,7 5 0,3 4 16,4-7-16,4-4 0,6 6 0,6 5 16,0-7-16,1-4 0,9 4 0,6 6 15,-2-10-15,-2-7 0,10 4 16,9-1-16,-7-7 0,-3-1 15,11 0-15,7 3 0,-1-8 16,-2-5-16,12 0 0,10-1 16,-7-4-16,-2-5 0,6 0 15,5 1 1,-8-6-16,-5-4 0,11-2 0,8-4 16,-12 1-16,-9 2 0,8-6 15,5-1-15,-5-4 0,-5-2 0,5-6 16,2-6-16,-12 1 15,-9 0-15,8-9 0,5-7 16,-8 6-16,-6 6 0,-2-10 16,1-8-16,-9 1 0,-5 4 0,0-12 0,1-7 15,-5 8-15,-3 7 0,-5-11 16,-2-7-16,-9 6 0,-5-1 16,0-2-16,-1-6 0,-3 9 15,-1 8-15,-6-13 0,-4-6 16,-4 5-16,-2 4 0,-3-1 15,-3-3-15,1 4 0,1 6 0,-13-9 16,-8-3-16,2 9 0,5 6 0,-4-5 16,-3-1-16,-1 8 0,-2 7 15,-6-3-15,-5-1 0,5 7 16,3 5-16,-14-6 0,-10-2 16,4 4-16,5 4 0,-15 8 15,-10 5 1,12 1-16,6 1 0,20 3 0,14 3 15,9 3-15</inkml:trace>
  <inkml:trace contextRef="#ctx0" brushRef="#br0" timeOffset="315751.4046">29245 9874 0,'0'0'15,"0"0"-15,-20-17 0,9 10 0,-1-1 16,-6-4-16,-5-4 0,-7-4 16,1-1-16,-13-3 0,-2 3 15,-2-2-15,1 3 0,-14-6 16,-3 2-16,1 2 0,2 1 0,-16 0 15,-1 3-15,2-1 0,2 2 0,-14 3 16,-2 3-16,5 2 0,5 1 16,-40 1-16,6 3 0,18 3 15,10 3-15,0 3 0,0 0 16,14 5-16,8 3 0,0 4 16,-1 2-16,6 3 0,4 2 0,1 2 0,2 2 15,10-2-15,5 0 0,6 3 16,2 5-16,6-2 0,4-1 15,1 5-15,3 1 0,5-3 16,5-4-16,6 7 0,5 8 16,2-5-16,1-3 0,4 2 15,4 0 1,1-1-16,1-1 0,10 5 0,5 1 16,1-4-16,-1-3 0,11-1 15,10 2-15,-6-6 0,-2-5 16,6 5-16,6 2 0,-1 0 15,0 1-15,9-8 0,6-1 16,-3-1-16,-2-3 0,8-2 16,6-1-16,-10-1 0,-7 0 0,7-8 15,5 1-15,-7-7 0,-5-3 0,9-3 16,6 3-16,-11-3 0,-6 2 16,9-6-16,7 0 15,-7-4-15,-6 0 0,-2-6 0,-1 2 16,-6-3-16,-6-2 0,-5-2 15,-1 0 1,-2-5-16,0 0 0,-5-5 16,-4-3-16,-8 0 0,-5 2 15,-4-3-15,-3 2 0,-2-2 0,0-1 16,-7-2-16,-3-4 0,-8 4 16,-2 1-16,-8-1 0,-3-2 15,-4-2-15,-1 4 0,-9-4 16,-5-4-16,-5 5 0,-4-1 0,-6 2 15,-3 0-15,1 7 0,-1 1 0,-6 0 16,-4-4-16,-2 8 0,0 3 16,-9 4-16,-6 1 0,1 2 15,-2 3-15,26 4 0,18 4 16,11 2-16</inkml:trace>
  <inkml:trace contextRef="#ctx0" brushRef="#br0" timeOffset="340045.5752">20417 14342 0,'0'0'0,"0"0"0,0 0 0,0-26 15,0 26-15,-3-22 0,1 6 16,-3 0-16,-1-2 0,-5-7 16,-2-4-16,-2 1 0,0 1 0,-3-2 31,-1-1-31,-7-7 0,-3 0 15,-4 0-15,-3-2 0,-1 5 0,2 0 16,-10-7-16,-3-1 0,-8-1 16,0 5-16,-4 2 0,-2 3 15,-7-1-15,5 5 0,1 3 0,1 1 16,-1 4-16,0 3 0,-31-6 16,7 4-16,5 10 15,5 8-15,-3 3 0,-4 4 16,19 1-16,13 0 0,-1 5 0,-1 2 0,-1 1 15,-1-1-15,-9 14 16,-5 9-16,0 8 16,-1 4-16,19-5 0,15-5 0,-2 6 31,-1 4-31,4-3 0,2 0 0,4 5 16,2 5-16,6-6 0,5-3 15,-3 4-15,0 7 16,0-5-16,1-2 0,3 7 0,2 7 15,4-10-15,3-7 0,4 13 16,2 4-16,1-5 0,0-4 0,3-1 16,1 0-16,2 2 0,2-5 0,9 10 15,7 6-15,-1-12 0,-4-6 16,5 8-16,0 6 0,-1-5 16,0-2-16,9 2 0,8 0 15,-7-8-15,-3-8 0,8 11 16,7 7-16,-7-10 0,-6-7 0,9 2 15,6 5-15,-8-11 0,-5-3 0,10-3 16,7-2 0,-9-2-1,-5-3-15,8 5 0,7 4 0,-4-10 0,-5-4 0,8-5 16,7-2-16,-4-2 0,-2-1 16,-2-3-16,-1-2 0,-2-1 15,0 2-15,2-6 16,4-4-16,-5-2 0,-3-2 0,4-2 15,4 0-15,-6-7 0,-5-6 0,6-3 16,6-2 0,-2-1-16,-2-1 0,-5-1 0,-3-2 15,-5 1-15,-3 1 0,2-3 0,-1-3 16,-4-3-16,-4-2 16,6-4-16,3-2 0,-6 0 0,-5 1 0,0 0 15,0 0-15,-1 2 0,-1-1 16,-3-3-16,-1-4 0,-4 4 15,-2 3-15,-2-5 0,-1 0 16,-1 7-16,-1 4 0,2-4 16,1-4-16,0 1 0,0 0 15,-2 3 1,-2-1-16,-3-1 0,-2 2 0,-2-1 16,-1 2-16,-2-1 0,-1 3 15,-1-2-15,-2 2 0,0 2 16,2 2-16,-6 3 0,-2 2 15,3 9-15,0-6 0,-1 2 16,-1-3-16,-5-3 0,-3-3 16,-5 1-16,-4 0 0,3 2 0,1 1 15,-9-3-15,-7-2 0,3 1 0,0 3 16,-6-2-16,-5 0 0,-2 2 16,0 2-16,-7-4 0,18 11 15,12 8 1</inkml:trace>
  <inkml:trace contextRef="#ctx0" brushRef="#br0" timeOffset="350837.3181">19384 9535 0,'0'0'0,"0"0"16,0 0-16,0 0 0,0 0 0,0 0 16,0 0-16,0 0 15,0 0-15,0 0 0,0 0 16,0 0-16,0 0 15,25 16-15,-25-16 0,0 0 16,0 0-16,21 12 0</inkml:trace>
  <inkml:trace contextRef="#ctx0" brushRef="#br0" timeOffset="351439.4033">22681 9469 0,'0'0'0,"0"0"0,0 0 15,0 0-15,0 0 0,0 0 0,0 0 16,0 0-16,0 0 0,0 0 16,0 0-16,0 0 0,0 0 15,0 0-15,0 0 0,0 0 0,0 0 0,-1 25 16,1-25-16,0 0 0</inkml:trace>
  <inkml:trace contextRef="#ctx0" brushRef="#br0" timeOffset="352705.149">18718 14155 0,'0'0'0,"0"0"16,0 0-16,0 0 0,0 0 0,17-15 15,-17 15-15,0 0 0,0 0 0,16-13 16,-14 10-16,1 1 0,-1-1 0,-2 3 16,1-3-16,-3 1 15,-1 0-15,-1 2 0,-2-2 0,1 2 16,1-1-16,-1 0 0,2 1 15,0 0-15</inkml:trace>
  <inkml:trace contextRef="#ctx0" brushRef="#br0" timeOffset="353159.2859">18427 15826 0,'0'0'0,"0"0"0,0 0 16,0 0-16,0 0 0,0 0 0,0 0 16,0 0-16,0 0 0,0 0 15,0 0-15,0 0 0,0 0 0,0 0 16,0 0-16,-6-22 0,6 22 0,-4-21 16,4 21-16,0 0 0</inkml:trace>
  <inkml:trace contextRef="#ctx0" brushRef="#br0" timeOffset="353513.7195">18660 14090 0,'0'0'0,"0"0"0,0 0 16,0 0-16,0 0 0,0 0 0,0 0 15,0 0-15,0 0 0,0 0 16,0 0-16,0 0 16</inkml:trace>
  <inkml:trace contextRef="#ctx0" brushRef="#br0" timeOffset="356397.9676">27959 11442 0,'0'0'0,"0"0"15,0 0-15,0 0 0,0 0 0,0 0 0,0 0 16,0 0-16,0 0 0,0 0 16,11-22-16,-11 22 0,0 0 0,6-26 15,-6 26-15,2-23 0,-1 12 16,0 4-16</inkml:trace>
  <inkml:trace contextRef="#ctx0" brushRef="#br0" timeOffset="356614.2347">27981 11505 0,'0'0'0,"0"0"0,0 0 0,0 0 0,0 0 0,0 0 15,0 0-15,0 0 16,0 0-16,0 0 0,0 0 15,0 0-15,0 0 0,0 0 0,0 0 16,0 0-16,0 0 0,0 0 16,0 0-16,0 0 0</inkml:trace>
  <inkml:trace contextRef="#ctx0" brushRef="#br0" timeOffset="359361.3776">27134 4578 0,'0'0'0,"0"0"16,0 0-16,0 0 0,0 0 0,0 0 16,0 0-16,0 0 0,0 0 0,0-24 15</inkml:trace>
  <inkml:trace contextRef="#ctx0" brushRef="#br0" timeOffset="359608.896">27118 4673 0,'0'0'0,"0"0"0,0 0 0,0 0 16,0 0-16,0 0 0,0 0 15,-11-17-15</inkml:trace>
  <inkml:trace contextRef="#ctx0" brushRef="#br0" timeOffset="359792.5093">26994 4706 0,'0'0'0,"0"0"16,0 0-1,0 0-15,0 0 0,0 0 16,0 0-16,0 0 0,0 0 0,0 0 16,0 0-16,0 0 0,0 0 15,0 0-15</inkml:trace>
  <inkml:trace contextRef="#ctx0" brushRef="#br0" timeOffset="359962.9551">26936 4783 0,'0'0'0,"0"0"0,0 0 0,0 0 16,0 0-16,0 0 15,0 0-15,0 0 16,0 0-16,0 0 0,0 0 16,0 0-16</inkml:trace>
  <inkml:trace contextRef="#ctx0" brushRef="#br0" timeOffset="363003.6041">13338 15719 0,'0'0'0,"0"0"0,0 0 0,0 0 0,0 0 16,0 0-16,0 0 0,0 0 15,0 0-15,0 0 0,-25-11 16,25 11-16,-23-4 0,23 4 16,-32-5-16,32 5 0,-33-5 0,19 1 15,1 3-15,2-1 0</inkml:trace>
  <inkml:trace contextRef="#ctx0" brushRef="#br0" timeOffset="363204.3623">12385 15825 0,'0'0'0,"0"0"0,0 0 15,0 0-15,-19-13 0,19 13 0,0 0 16,0 0-16</inkml:trace>
  <inkml:trace contextRef="#ctx0" brushRef="#br0" timeOffset="363404.9788">11588 15676 0,'0'0'0,"0"0"16,0 0-16,0 0 0,-24 4 0,24-4 15,-24 3-15,24-3 0,-32 3 16,13-2-16,-1-1 16,-1-1-16,1 0 0,2 1 0,3-2 15,1 2-15</inkml:trace>
  <inkml:trace contextRef="#ctx0" brushRef="#br0" timeOffset="367556.2013">17795 15822 0,'0'0'0,"0"0"0,0 0 16,0 0-16,0 0 0,0 0 0,0 0 16,0 0-16,14 15 0,-14-15 15,0 0-15,0 0 0,0 0 0,0 0 31,0 0-31,0 0 0</inkml:trace>
  <inkml:trace contextRef="#ctx0" brushRef="#br0" timeOffset="367772.6234">17869 15897 0,'0'0'0,"0"0"0,0 0 16,0 0-16,0 0 0,0 0 15,0 0-15,0 0 0,8-18 16,-8 18-16,0 0 0,0 0 0</inkml:trace>
  <inkml:trace contextRef="#ctx0" brushRef="#br0" timeOffset="367957.6803">17876 15875 0,'0'0'0,"0"0"0,0 0 15,0 0-15,0 0 0,0 0 16,0 0-16,0 0 0,0 0 0,0 0 15,0 0-15,0 0 0,0 0 0,0 0 16,-7-24-16,7 24 0</inkml:trace>
  <inkml:trace contextRef="#ctx0" brushRef="#br0" timeOffset="368136.2173">17820 15868 0,'0'0'0,"0"0"0,0 0 0,0 0 0,0 0 16,0 0-16,0 0 0,0 0 15,0 0-15,0 0 16,0 0-16,0 0 0,0-25 0,0 25 16</inkml:trace>
  <inkml:trace contextRef="#ctx0" brushRef="#br0" timeOffset="368311.142">17690 15974 0,'0'0'0,"0"0"15,0 0-15,0 0 0,0 0 0,0 0 16,7-26-16,-7 26 0,0 0 15,0 0-15</inkml:trace>
  <inkml:trace contextRef="#ctx0" brushRef="#br0" timeOffset="368474.6212">17644 15848 0,'0'0'0,"0"0"16,0 0-16,0 0 0,0 0 0,0 0 15,0 0-15,0 0 0,0 0 16,0 0-16,0 0 0,0 0 16</inkml:trace>
  <inkml:trace contextRef="#ctx0" brushRef="#br0" timeOffset="368659.1131">17587 15826 0,'0'0'0,"0"0"0,0 0 16,0 0-16,0 0 0,0 0 15,0 0-15,0 0 0,0 0 16,0 0-16,0 0 0,0 0 16,0 0-16,13-22 0,-13 22 0,0 0 15</inkml:trace>
  <inkml:trace contextRef="#ctx0" brushRef="#br0" timeOffset="368837.6848">17613 15858 0,'0'0'0,"0"0"0,0 0 0,0 0 15,0 0-15,0 0 0,0 0 16,25-8-16,-25 8 0,0 0 16</inkml:trace>
  <inkml:trace contextRef="#ctx0" brushRef="#br0" timeOffset="369007.1215">17711 15901 0,'0'0'16,"0"0"-16,0 0 0,0 0 0,0 0 0,0 0 16,0 0-16,0 0 0,0 0 0,0 0 15,0 0-15,0 0 0</inkml:trace>
  <inkml:trace contextRef="#ctx0" brushRef="#br0" timeOffset="369207.3594">17861 16015 0,'0'0'0,"0"0"16,0 0-16,0 0 0,0 0 0,0 0 15,0 0-15,0 0 0,0 0 0,20-7 16,-20 7-16,0 0 0,0 0 15,0 0-15,0 0 0,0 0 16</inkml:trace>
  <inkml:trace contextRef="#ctx0" brushRef="#br0" timeOffset="369391.9884">18000 15962 0,'0'0'16,"0"0"-16,0 0 0,0 0 0,0 0 16,0 0-16,0 0 0,0 0 15,0 0-15,0 0 0,0 0 16,0 0-16,0 0 0,0 0 0,0 0 16,0 0-16</inkml:trace>
  <inkml:trace contextRef="#ctx0" brushRef="#br0" timeOffset="369603.7023">18043 15942 0,'0'0'15,"0"0"-15,0 0 0,0 0 16,0 0-16,0 0 0,0 0 15,0 0-15,0 0 0,0 0 0,0 0 0,16-14 16,-16 14-16,0 0 0,0 0 16,0 0-16</inkml:trace>
  <inkml:trace contextRef="#ctx0" brushRef="#br0" timeOffset="372310.6529">18989 16195 0,'0'0'15,"0"0"-15,0 0 0,0 0 0,0 0 16,0 0-16,0 0 16,0 0-16,0 0 0,0 0 15,0 0-15,0 0 0,0 0 0,0 0 16,0 0-16,0 0 0,-3-19 15,3 19-15</inkml:trace>
  <inkml:trace contextRef="#ctx0" brushRef="#br0" timeOffset="374279.3344">20657 15298 0,'0'0'0,"0"0"0,0 0 0,0 0 16,25 3-16,-25-3 0,28-3 15,-28 3-15,37-1 0,-14 1 16,4-3-16,-1 3 0,2 0 0,9 0 15,1-3-15,1 2 0,3 1 16,-1-3-16,-1 3 0,5 0 0,-3 0 16,-3 0-16,-4 0 15,-5 7-15,-5 10 0,-4-5 16,-5-2-16,-2-2 0</inkml:trace>
  <inkml:trace contextRef="#ctx0" brushRef="#br0" timeOffset="374455.8088">20552 15600 0,'0'0'0,"0"0"15,0 0-15,0 0 0,0 0 16,32 5-16,-10-5 0,2 0 16,3 0-16,9 0 15,9 2-15,14-2 0,-1-2 0,15 4 16,0-1-16,-4 2 0,-15-2 0,-12-1 15</inkml:trace>
  <inkml:trace contextRef="#ctx0" brushRef="#br0" timeOffset="375110.4467">22023 15447 0,'0'0'0,"1"-7"16,0-4-16,0-2 0,-1 2 0,0-8 15,0-2-15,0-4 0,-1 0 16,-2 1-16,-3 2 0,-1 0 16,-4-2-16,-5-2 0,0 1 15,-2 4-15,0 3 0,-5 5 16,-3 5-16,-2 1 0,1 6 0,-3 2 15,-2 5-15,-1 2 0,0 3 0,-3 6 16,4 5-16,0 2 0,2 2 16,0 10-16,1 6 15,6-2-15,4-2 0,4 6 16,4-2 0,3-5-16,2 1 0,4-8 15,3-2-15,6-3 0,4 3 0,4-4 16,5-1-16,-2-7 0,-1-4 15,-1-6-15,2-2 0,3-1 16,1-1-16,0-6 0,0 0 16,-1-6-16,0-1 0,0-3 15,-1-1-15,0 0 0,1-1 16,-1-4-16,0-4 0,-4 0 0,-3 1 0,-1 1 16,0-1-16,-1 1 0,1 4 15,-2 1-15,0-1 0,-2 2 16,-3 0-16,-1 7 0,-2 0 15,0 2-15,-1 2 0,0 2 16,-1 3-16,0 0 0,0 1 0,0 6 16,-1-1-1,-2 2-15,-3 6 0,1-3 16,-1 6-16,2-2 0,-1 0 16,1 5-16,-1 2 0,-1 0 15,0-1-15,1 1 0,-1-1 16,0 4-16,-1-4 0,1 1 15,-1-4-15,1-2 0,2-2 0,2-5 16,1-2-16,2-3 0,2-1 0,0 1 16,0-2-16,-1-1 0</inkml:trace>
  <inkml:trace contextRef="#ctx0" brushRef="#br0" timeOffset="375342.4247">22187 15615 0,'0'0'16,"0"0"-16,0 0 0,0 18 16,0-18-16,0 0 0,-3 32 15,1-17-15,0 1 0,-3 2 16,1 1-16,-3-1 0,-2 3 0,-1 3 16,2-1-1,1-2-15,1 0 0,2-3 16,1-3-16,1-1 0,2-3 0,0 0 15,0-3 1,0-2-16</inkml:trace>
  <inkml:trace contextRef="#ctx0" brushRef="#br0" timeOffset="375580.7989">22393 15408 0,'0'0'0,"0"0"16,0 0-1,32 0-15,-32 0 0,32 0 0,-8 0 16,0 1-16,1 1 0,11 1 16,1-1-16,-2 3 0,-2-3 15,7 4-15,-1-2 16,-3 3-16,-1 0 0,-2-3 0,-2-2 0,-4 0 15,-3 1-15,-5-3 0,-4 3 16,-2-2-16</inkml:trace>
  <inkml:trace contextRef="#ctx0" brushRef="#br0" timeOffset="375825.6994">22864 15255 0,'0'0'0,"0"0"0,0 0 0,-8 18 15,4-8-15,-1 3 0,-2 2 16,-3 3-16,-2 1 0,-4 9 0,-1 1 16,2 3-16,0 0 0,-1 11 15,1 3-15,2-3 16,2-1-16,0-2 0,2-9 15,3-8-15</inkml:trace>
  <inkml:trace contextRef="#ctx0" brushRef="#br0" timeOffset="378188.416">23806 15051 0,'0'0'0,"0"0"0,0 0 16,0 0-16,0 0 0,-23 3 15,23-3-15,-22 8 0,22-8 16,-28 15-16,12-2 16,-1-1-16,1 1 0,-3 2 0,-1 5 15,-4 7-15,1 4 16,1 4-16,0 1 0,-4 4 0,3-4 0,2 6 15,2 2-15,1 5 16,2-3-16,5 4 16,3 1-16,5-1 15,2-7-15,8 7 0,5-4 16,2-7-16,2-3 0,6-4 16,4 0-16,3-7 0,-1-2 15,3-8-15,2-5 0,-8-3 16,-7-1-16,-4-2 0</inkml:trace>
  <inkml:trace contextRef="#ctx0" brushRef="#br0" timeOffset="378768.0809">24053 15279 0,'0'0'0,"0"0"0,0 0 0,0 0 16,0 0-16,0 0 0,-10 29 15,10-29-15,-9 21 0,9-21 16,-12 32 0,6-17-16,-1 3 0,0 0 0,1 0 15,-1 3-15,1 0 0,-2 5 16,0 2-16,2-3 0,0-3 15,-1 1-15,2-4 0,-1-2 16,2-1-16,1-4 0,0-1 16,1-2-16,0-2 0,0-4 0,2-3 15,0 0-15,0-3 0,3-1 0,2-3 16,-1 0-16,1-1 0,2-3 16,1-2-16,1-5 0,-1-3 0,3 3 15,3 0-15,-1 0 0,1-3 16,1 3-16,-1-1 15,-1 1-15,-1 1 0,0 3 16,1-1 0,-2 4-16,0 1 0,1 3 15,1 3-15,-2 1 0,-1 2 0,1 2 0,1 3 0,-2 2 16,-1 2-16,-1 1 0,-1 3 16,-1-1-16,-2 2 0,0 3 15,-2 5-15,-1 2 16,-1-1-16,-2-1 0,-2-2 15,0 6-15,-2-3 0,1-1 16,-2-3-16,1-3 0,-2-1 0,2-3 16,2-1-16,1-6 0,0 3 15,3-7-15,2-4 0,-1 0 16,-1 1-16,0 0 0</inkml:trace>
  <inkml:trace contextRef="#ctx0" brushRef="#br0" timeOffset="378953.0927">24421 15525 0,'0'0'0,"0"0"15,0 0-15,20 4 0,-20-4 16,25 7-16,-7-3 0,2 3 16,1-3-16,1 3 0,2 1 0,6 2 0,0-3 15,-2 0-15,-2 1 0,0-1 16,1-1-16,-2-2 0,1 0 15,-5-1-15,-4-2 0,-1 2 16</inkml:trace>
  <inkml:trace contextRef="#ctx0" brushRef="#br0" timeOffset="379253.6614">25084 15387 0,'0'0'0,"0"0"16,0 0-16,-1 21 0,1-21 0,0 21 15,0-21-15,-1 31 0,0-13 16,-1 1-16,-1 2 0,0 1 16,-1 0-16,-2 10 0,0 0 15,-2-3-15,-1-2 0,0 1 16,0 1-16,2-3 15,0 1-15,-1 0 0,2-3 0,-1-5 0,1-5 16,0-4-16,2-4 16,0-4-16,1 1 0,0-8 15,-1-4-15,2 1 0,0 2 0,0-1 16</inkml:trace>
  <inkml:trace contextRef="#ctx0" brushRef="#br0" timeOffset="379570.3771">25358 15272 0,'0'0'0,"0"0"0,0 0 16,23 15-16,-14-5 0,2 1 0,2 3 15,5 5-15,-1 5 16,0 1-16,-2 0 0,-2 3 0,-2-2 15,0 10-15,-2 0 16,-3 1-16,-4-3 0,-3 5 0,-3 0 16,-3-3-16,-1-2 0,-4 0 15,-3-2-15,-2 0 0,-2 0 0,-1-5 16,0-4-16,1-5 0,2-3 0,1-1 16,-1 0-16,2-7 0,0-2 15,4-5-15,3-1 0,1-1 16,1-2-16,2 2 0,0-1 15,0 1-15</inkml:trace>
  <inkml:trace contextRef="#ctx0" brushRef="#br0" timeOffset="379855.4055">25791 15664 0,'0'0'16,"0"0"-16,25 1 0,-7 3 0,1-1 16,11 1-16,5 0 0,2 3 15,3 2-15,12 0 0,2 3 16,-1-3 0,-1 5-16,8 1 0,0-1 15,-5 0-15,-3 1 0,10 2 16,-1 3-16,-11-1 0,-10-2 15,-7-3-15,-5 0 0,-4-5 0,-6 2 16,-4-6-16,-4-3 16,-3 0-16,-1-1 0,-2 0 0</inkml:trace>
  <inkml:trace contextRef="#ctx0" brushRef="#br0" timeOffset="380294.0966">25873 16068 0,'0'0'0,"0"0"0,0 0 16,0 0-16,0 0 0,31 13 0,-31-13 15,36 9-15,-16-1 0,3 2 16,3 1-16,1 1 0,-1 0 15,7 3-15,1 1 0,-5-1 16,-1-2-16,1 2 0,-6-2 16,-7 1-16,-4-1 0,-4-2 0,-4-2 15,-6-2-15,-5-1 0,-4-1 16,-5 1-16,-4-1 0,-3-1 0,-9 1 16,-2 1-16,-1-1 0,-1 0 15,3 1-15,1 2 0,4 1 16,2 0-16,-1 1 0,1-2 15,10-1-15,3 0 0,6 3 0,6 3 16,5-1-16,5-1 0,5 1 0,5 0 16,7 0-16,4 0 0,9 1 15,6 1-15,-5-3 0,-4 0 16,9-3-16,2-3 0,-5-4 16,-3-2-16,-3 0 15,-10 0-15,-6 0 0</inkml:trace>
  <inkml:trace contextRef="#ctx0" brushRef="#br0" timeOffset="381190.45">26507 15329 0,'0'0'0,"-1"-10"15,0-4-15,-2-1 0,1-2 0,-3-8 16,-3-1-16,-2 1 0,-1-2 16,-4-3-16,-3 1 15,-2 0-15,-1 2 16,-2 2-16,-2 4 16,1 3-16,3 3 0,-5 1 15,-2 3-15,1 7 0,-1 1 0,3 9 16,3 3-16,6 1 0,3 1 0,-2 9 15,0 2-15,4 0 16,1 2-16,4 2 0,3 3 16,1 0-16,4-1 0,1 4 0,1 0 0,2-7 15,1 0-15,5-4 16,1-6-16,1-1 0,0-3 0,4-4 16,1-4-16,-2-3 0,2-4 0,4-6 15,4-1-15,-1-6 0,2-1 16,8-10-16,3-5 15,-3 1-15,0-4 0,-2 0 0,0-2 0,6-6 16,-2-2-16,-3-1 16,-1 2-16,-1 4 0,0-1 15,3-5-15,1-3 0,-4 4 16,-3 6-16,0 1 0,-1 0 0,-3 7 16,0 3-16,-6-3 0,-4-3 15,-4 6 1,-2 4-16,-2-2 0,-1 2 0,-3 2 15,-2 5-15,-1 4 0,0 4 16,-1 3-16,-1 1 0,-1 4 16,-1 0-16,-4 4 0,-2 1 15,-4 4-15,-3 1 0,1 3 16,0 2-16,-2 5 0,0 4 16,-2-1-16,-1 1 0,-2 6 0,-1 1 0,-4 6 15,2 2-15,0 5 16,-2 4-16,4-3 0,2-3 15,-5 9-15,-2-2 0,4 3 0,3 0 16,-1 5-16,2 1 0,2-6 16,3-7-16,-1 4 0,0 1 15,4-3-15,3 0 16,2-3-16,2-3 16,0-5-16,1 1 0,2-4 0,2-1 15,2-5-15,1-3 0,3 3 16,-1-2-16,1-7 0,-1 1 15,3-3-15,1-2 0,-2-1 16,1-2-16,-1-4 0,1 2 16,-2-4-16,1-2 0,-1 2 0,2 1 0,0-1 15,1 0-15,1-2 0,1-1 16,0 0-16,-1 0 0,-2-1 16,1 0-16,0-1 0,0-1 0,-1 1 15,-2-3-15,0 1 16,-2 0-16,-1 1 0</inkml:trace>
  <inkml:trace contextRef="#ctx0" brushRef="#br0" timeOffset="393694.8531">21079 16017 0,'0'0'0,"0"0"15,0 0-15,0 0 0,0 0 0,0 0 0,0 0 0,0 0 16,0 0-16,4 21 0,-4-21 16,0 0-16,0 23 0,0-23 15,0 21-15,2-13 0,-1 3 16,0-4-16,-1 0 0,0 0 0</inkml:trace>
  <inkml:trace contextRef="#ctx0" brushRef="#br0" timeOffset="394674.4593">25906 17198 0,'0'0'0,"0"0"16,0 0-16,0 0 0,0 0 0,0 0 15,0 0-15,0 0 0,0 0 16,0 0-16,0 0 0,0 0 16,0 0-16,0 0 0,0 0 15,0 0-15,0 0 0,0 0 16,-6-21-16,6 21 0</inkml:trace>
  <inkml:trace contextRef="#ctx0" brushRef="#br0" timeOffset="394890.8579">25873 17141 0,'0'0'0,"0"0"15,0 0-15,0 0 0,0 0 16,0 0-16,0 0 0,22 1 0,-22-1 16,0 0-16,0 0 0,0 0 15,0 0-15,16-15 16,-16 15-16,0 0 0</inkml:trace>
  <inkml:trace contextRef="#ctx0" brushRef="#br0" timeOffset="395038.1461">25819 17194 0,'0'0'0,"0"0"0,0 0 15,0 0-15,0 0 0,0 0 0,0 0 16,0 0-16,0 0 0,0 0 16,1-20-16,-1 20 0</inkml:trace>
  <inkml:trace contextRef="#ctx0" brushRef="#br0" timeOffset="396611.3789">20753 16227 0,'0'0'16,"0"0"-16,0 0 0,0 0 0,0 0 15,0 0-15,0 0 0,0 0 16,0 0-16,18-12 0,-18 12 15,0 0-15,0 0 0,0 0 16,-12-16-16,12 16 0,0 0 0,0 0 16,0 0-16,-14-18 15</inkml:trace>
  <inkml:trace contextRef="#ctx0" brushRef="#br0" timeOffset="397229.9885">23859 17165 0,'0'0'0,"0"0"16,0 0-16,0 0 0,0 0 16,0 0-16,10 20 0,-10-20 15,0 0-15,0 0 0,0 0 16,-4 18-1,-1-13-15,0-2 0,-2-1 0,-1-1 16,1-1-16,0 0 0,0 0 16,2 0-16</inkml:trace>
  <inkml:trace contextRef="#ctx0" brushRef="#br0" timeOffset="403375.2439">6023 12734 0,'0'0'0,"0"0"0,0 0 16,0 0-16,0 0 0,0 0 0,0 0 15,0 0-15,0 0 0,0 0 0,0 0 16,-5-22-16,5 22 0,-17-25 16,5 7-16,2 2 0,1 3 0,2 2 15</inkml:trace>
  <inkml:trace contextRef="#ctx0" brushRef="#br0" timeOffset="403586.6872">5963 12881 0,'0'0'0,"0"0"0,0 0 0,0 0 15,0 0-15,0 0 0,0 0 16,0 0-16,0 0 0,-4-23 0,4 23 15,-12-29-15,5 12 0,1 1 16,0 2-16,2 1 0</inkml:trace>
  <inkml:trace contextRef="#ctx0" brushRef="#br0" timeOffset="403775.2892">5883 12808 0,'0'0'0,"0"0"0,0 0 0,0 0 16,0 0-16,0 0 0,0 0 15,0 0-15,0 0 0,0 0 16,0 0-16,-14-29 0,14 29 16,-11-24-16,4 14 0,3 1 0</inkml:trace>
  <inkml:trace contextRef="#ctx0" brushRef="#br0" timeOffset="418178.9023">4686 16383 0,'0'0'16,"0"0"-16,0 0 0,-3-26 0,3 26 15,-3-23-15,3 23 0,-9-24 16,3 10-16,-2-2 0,-1-3 16,-1 0-16,-2 1 0,-5-4 15,2 2-15,-4 0 0,0 2 16,-4 0-16,-4 2 16,0 0-16,1 3 0,-9-3 15,-3 7-15,3 0 0,3 2 16,-2 2-16,-2 3 15,4 4-15,0 0 0,-1 4 16,5 4-16,1-1 0,5 1 0,3 1 16,3 3-16,7-1 0,6 1 15,0 4-15,6 2 0,1-1 0,2 0 0,6 4 16,4 5 0,3 0-16,2 0 0,8 7 0,-1 0 15,2 1-15,1-1 0,3 2 16,1 2-16,3 4 0,-2-4 0,1 1 15,-2-1-15,-4 0 0,-8-2 16,1 2 0,-4-3-16,-3-4 0,-3-3 15,-7-3-15,-4-1 0,-5-8 0,-3-1 16,-4-2-16,1-2 16,-3-2-16,-4-3 0,-2-3 15,-6-1-15,-1 0 0,1-2 0,-7-1 16,-5-1-1,2-1-15,2-1 0,2-1 0,1 0 0,-3-4 0,0 0 16,2-2-16,3-1 0,4 0 16,0 0-16,1 0 0,1 2 15,1-1-15,3 1 0,1 0 16,4 1-16,6 3 0,3 1 0,6-3 16,6 0-16,4-2 15,5 2-15,-3-1 0,-4 2 0,-2 2 0</inkml:trace>
  <inkml:trace contextRef="#ctx0" brushRef="#br0" timeOffset="418758.3215">4848 16864 0,'0'0'0,"0"0"15,0 0-15,0 0 0,24 0 16,-24 0-16,29 3 0,-13-1 16,0 0-16,0 0 0,2 1 15,-2 1-15,3 1 0,2 3 16,-1 1-16,-7 0 0,-1 0 15,-3 2-15,-6 2 0,-3-1 0,-3-1 0,-4 1 16,-1 0-16,-5 1 0,0 0 16,-6 0-16,-5 1 0,1 2 15,-2 2-15,-1-2 16,1-2-16,-3 2 0,6-2 0,6-3 16,1 0-16,4-2 0,5-1 15,0 1-15,5 0 0,4-2 0,5-3 0,2 0 16,2-1-16,3 0 15,1 0-15,3-2 0,6-3 0,-3 0 16,0-1-16,8-1 0,1 0 16,0-2-16,-1-2 0,-6 2 15,-4 2-15,-3 0 0</inkml:trace>
  <inkml:trace contextRef="#ctx0" brushRef="#br0" timeOffset="419282.3912">5324 16859 0,'0'0'0,"0"0"16,0 0-16,0 0 0,0 0 0,1 25 16,-1-25-16,1 24 0,-1-24 15,0 28-15,0-13 16,0 0-16,1 0 0,-1 4 15,0 3-15,0-1 0,0-1 16,1 2 0,1-1-16,-1-2 0,0-1 0,0-2 15,0-2-15,1-3 0,-2-3 16,0-1-16,0-1 0,0-3 16,0-3-16,0 0 0,1-3 15,1-3-15,0-2 0,0-2 16,1-2-16,0-1 0,0 1 0,1-5 15,2-1-15,-2 1 0,3 2 0,1-1 16,2-1-16,-1 1 0,0 2 0,1 2 16,2 2-16,-2-1 15,-1 0-15,1 3 0,-3 3 16,2 1-16,0 2 0,-1 2 0,1 4 16,-1 0-16,-2 2 0,2 1 15,0 3 1,-1 0-16,-3 0 0,2 4 15,-1 4-15,0 1 0,-2 1 16,1 0-16,-2-1 0,0-1 0,1 0 16,-3-1-16,1 1 0,-1-2 15,0 0-15,0-1 0,3-1 16,-3-1-16,0-3 0,0-1 16,1-3-16,1-3 0,1-3 0,0 0 15,-1 0-15,0 0 0</inkml:trace>
  <inkml:trace contextRef="#ctx0" brushRef="#br0" timeOffset="419482.6394">5829 17078 0,'0'0'0,"0"0"16,0 0-16,0 0 0,21 7 0,-21-7 16,28 3-16,-13 0 0,0-1 15,2 0-15,2 1 0,1-1 16,1 0-16,4 1 15,0-3 1,-2 0-16,-2 0 0,-4-4 16,-2-2-16,-2 1 0,-2 0 0,-3 1 15</inkml:trace>
  <inkml:trace contextRef="#ctx0" brushRef="#br0" timeOffset="419714.7371">6339 16965 0,'0'0'0,"0"0"15,0 0-15,0 0 0,3 21 0,-3-21 16,2 20-16,-2-20 0,1 30 16,-2-10-1,-1 2 1,-1 3-16,-3 3 0,2-3 15,-1 0-15,1 6 0,0-1 16,-1-1-16,2 1 0,-1-1 0,1-6 16,1-3-16</inkml:trace>
  <inkml:trace contextRef="#ctx0" brushRef="#br0" timeOffset="419983.7546">6755 16615 0,'0'0'16,"0"0"-16,0 0 0,29-6 0,-16 2 15,6 1-15,3 2 0,7-1 16,-2 1-16,2 1 0,3 0 15,-4 3-15,-2 1 0,2 1 16,-5 2 0,-5-1-16,-2-1 0,-3-1 15</inkml:trace>
  <inkml:trace contextRef="#ctx0" brushRef="#br0" timeOffset="420162.2741">6785 16991 0,'0'0'0,"0"0"0,0 0 16,21 6-16,-21-6 0,30 5 0,-9-2 15,4 0-15,3 1 0,11-3 16,4-1-16,-6-1 0,-7 1 0,-5 0 16</inkml:trace>
  <inkml:trace contextRef="#ctx0" brushRef="#br0" timeOffset="420570.0447">7976 16070 0,'0'0'0,"0"0"0,0 0 0,0 0 15,0 0-15,0 0 16,-25 0-16,25 0 0,-19 13 0,19-13 15,-24 23-15,9-6 0,1 2 16,1 4-16,0 4 0,-3 8 16,3-1-16,-6 13 0,4 4 0,3 0 0,3-1 15,2 14-15,5 1 0,3-3 16,1-1-16,4 9 0,2-1 16,1-7-16,7-4 0,6 2 15,3-5-15,-2-6 0,2-3 16,-10-14-16,-3-8 0,-3-8 15</inkml:trace>
  <inkml:trace contextRef="#ctx0" brushRef="#br0" timeOffset="421002.3769">8128 16509 0,'0'0'0,"0"0"15,0 0-15,26-6 0,-26 6 0,28-4 16,-28 4-16,41 3 16,-18 1-16,4 2 0,1 1 0,9 2 0,-1 1 15,-3 2-15,-2 3 0,-3-1 16,-6 1-16,-2 4 0,-6 0 15,-4-2-15,-5-1 0,-9-3 16,-7-1-16,-3-1 0,-4 1 0,-4-1 16,-3-1-16,-2 0 15,0 0-15,1 1 16,2 1-16,3-1 0,3 1 16,3 0-16,3-1 0,2-1 15,4-1-15,7 0 0,5 0 16,6 1-16,1 0 0,12-3 15,7-3-15,3 0 0,3-2 0,3 0 16,3 1-16,5-3 16,-4 0-16,-2-6 0,-2-5 0,-9 3 0,-7 2 0,-5 1 15</inkml:trace>
  <inkml:trace contextRef="#ctx0" brushRef="#br0" timeOffset="421535.0319">8783 16354 0,'0'0'16,"0"0"-16,0 0 0,0 0 0,4 22 16,-4-22-16,7 22 15,-7-22-15,6 37 0,-2-15 16,1 0-16,-2 0 0,0-1 0,0 6 0,-1 2 15,0 0-15,0 0 0,0 1 16,1 2-16,-3-3 0,0-2 0,-2 0 16,1-4-16,0-3 0,0-3 15,1-2-15,0-1 0,0-7 16,-1-3-16,1-4 0,0 0 16,4 1-16,1-4 0,1-3 0,2-3 15,0-4-15,0-3 0,0-2 16,1-1-16,1-3 15,2-3-15,2 0 0,-1 0 16,0 2-16,-1 4 0,4-6 0,1 0 16,-1 3-16,-3 3 0,-1 2 15,-2 1 1,-1 5-16,-1 4 0,0 2 16,1 1-16,-1 2 0,0 1 0,-2 5 15,1 2-15,-2 2 0,1 2 16,-1 1-16,0 4 0,-2-1 15,0 3-15,-2 1 0,-1 1 16,0 1-16,0 0 0,0 1 16,0 1-16,0-1 0,0 0 0,-1 3 15,0-1-15,-2-5 0,1-4 0,1-4 16,-2-1-16,3-3 0,2-1 16,-1-1-16,0 0 0,0-1 15</inkml:trace>
  <inkml:trace contextRef="#ctx0" brushRef="#br0" timeOffset="421720.096">9336 16664 0,'0'0'0,"0"0"16,0 0-16,33 6 0,-15 0 15,2-2-15,4 1 0,9 2 0,2 1 16,-1 0-16,0 1 0,5-2 0,-4-1 15,-1-2-15,0 0 0,-6-1 16,-1-1-16,-5-1 0,-5 0 16,-2 1-16</inkml:trace>
  <inkml:trace contextRef="#ctx0" brushRef="#br0" timeOffset="421974.2127">9889 16623 0,'0'0'16,"0"0"-16,0 0 0,0 24 0,0-24 15,0 25 1,0-9-16,0 1 0,0 2 0,0 1 16,0 2-16,0 4 0,0 1 15,0-2-15,0 0 16,0-2-16,0 0 0,0-4 0,0-2 15,0-2-15,0-3 0,0-2 16</inkml:trace>
  <inkml:trace contextRef="#ctx0" brushRef="#br0" timeOffset="422280.8115">10100 16260 0,'0'0'0,"0"0"16,0 0-16,21 4 0,-21-4 15,24 6-15,-24-6 0,34 15 16,-15-4-16,1 3 0,1 3 16,4 5-16,-2 2 0,1 7 15,-2 2-15,4 10 0,0-1 16,-6-1-16,-2 1 0,-4 0 0,-1 1 0,-5 8 15,-2-2-15,-4-4 0,-2-3 0,-9 4 16,-4-5-16,-1-5 16,1-4-16,-2 0 0,1 0 15,-2-5-15,2-5 0,-5-4 16,-2-3-16,3-1 0,0 0 0,7-4 16,2-3-1,3-2-15</inkml:trace>
  <inkml:trace contextRef="#ctx0" brushRef="#br0" timeOffset="423077.4393">11346 16615 0,'0'0'0,"1"-7"0,0-1 16,0-1-16,2-1 0,-1-8 16,-1-5-16,0 2 0,-1 1 15,0 0-15,-1 0 0,-1 2 16,0 3-16,-3-4 0,-1 0 15,-3 5-15,-2 2 16,-5 2-16,-3 3 0,1 2 16,-1 2-16,-2 3 0,-2 3 15,-7 5-15,0 1 0,3 4 16,3 4-16,0 2 0,1 1 0,-1 6 16,-1 4-1,3 1-15,3 0 0,1 6 0,4-2 16,4 2-16,3 2 0,4-1 0,3-1 0,4-2 15,4 0-15,2 1 0,1-4 16,1-4-16,1-2 0,1-6 16,-2-5-16,-1-6 0,0-3 0,6-3 15,5-2 1,1-5-16,0-4 16,-5-4-16,-1-1 15,0-5-15,0-2 0,-1 1 16,-1 2-16,2-7 0,0-3 15,0 0-15,-2 1 0,1 1 16,-1-1-16,-1 1 0,0-1 16,0 2-16,0 1 0,-3 4 15,-1 4-15,0 2 0,0 2 16,-4 3-16,-4 0 0,0 3 0,0 1 0,0 1 16,1 1-16,-1 1 0,0 2 15,-2 1-15,-1 2 0,-1 4 16,-3 5-16,2 0 0,1 2 0,-1 0 15,-1 2-15,1 0 0,0-1 16,0 5-16,1 3 0,1-1 0,1-1 16,1 0-16,1 1 0,2 7 15,0 2-15,2-3 0,0-3 16,2-3-16,0-1 0,-1 1 16,1-1-16,-1-4 0,-1-4 0,1-2 15,0 0-15,-2-4 0,0-3 16,-2-1-16,-1-1 15,0-1 1</inkml:trace>
  <inkml:trace contextRef="#ctx0" brushRef="#br0" timeOffset="423910.8646">11811 16936 0,'0'0'0,"0"0"16,0 0-16,0 0 0,0 0 0,0 0 16,0 0-1,0 0-15,0 0 0,0 0 16,0 0-16,0 26 0,0-26 0,-2 19 15,2-19-15,-3 28 16,1-9-16,-2 0 0,0 0 16,0-1-16,-2 1 0,1 0 0,-1-1 15,1 4-15,0-1 0,1-1 16,-1 1-16,2-3 0,1-2 0,0-2 16,-1-2-16,2-2 0,1-1 15,0-3-15,1-1 16,2-3-16,-1 0 0,2-1 0,3-1 15,-1-2-15,1-1 0,0-2 16,0-1-16,2-1 0,0 0 0,2-1 16,2 0-1,2 0-15,0-2 0,4-3 16,-3 2-16,0-1 0,-2 1 0,2-2 16,0-1-1,0 2-15,-3 0 0,-2 0 0,-1 1 16,-1 1-16,-1 3 0,0 2 15,-1-1-15,-2 2 0,0 1 16,-3 2-16,-2 1 0,0 0 0,1 3 0,-2 1 16,-1 2-1,-1 1-15,1 1 0,0 0 16,-1 0-16,-1 1 0,1-1 0,0 3 16,0 3-16,-1 0 0,2 2 0,0 0 15,0 0-15,-1 5 0,2 0 16,1 1-16,1 1 0,2-1 0,0-1 0,2-1 15,2-1-15,0-2 0,-1-2 16,2-1-16,1-1 0,0-3 16,-1-1-16,1-1 0,1-2 15,-1-1-15,0-1 0,0-3 16,1-1-16,1 0 0,1-1 16,1 0-1,1-1-15,1-1 0,-1 1 0,-1-1 16,-1 0-16,-1-1 0,0 0 15,-1 0-15,-1 0 0,0 0 16,0 0-16,-3 0 16,1 1-16,0-1 0,-2 2 0,1-2 15,-1 1-15,0-2 0,-1 1 0,-1-2 16,-2 0-16,1 0 0,-1 1 0,0 0 16</inkml:trace>
  <inkml:trace contextRef="#ctx0" brushRef="#br0" timeOffset="427852.5642">4309 17893 0,'0'0'0,"0"0"16,0 0-16,0 0 0,0 0 0,0 0 31,0 0-31,0 0 0,0 0 0,0 0 15,0 0-15,0 0 0,0 0 16,0 0-16,0 0 0,0 0 16,0 0-16,0 0 0,0 0 15,0 0-15</inkml:trace>
  <inkml:trace contextRef="#ctx0" brushRef="#br0" timeOffset="428068.7588">4306 17853 0,'0'0'15,"0"0"-15,0 0 0,0 0 0,0 0 16,0 0-16,0 0 0,22-1 0,-22 1 16,0 0-16,0 0 0,0 0 15,0 0-15,22-11 0,-22 11 16,0 0-16,0 0 0,0 0 15</inkml:trace>
  <inkml:trace contextRef="#ctx0" brushRef="#br0" timeOffset="428237.6589">4348 17913 0,'0'0'15,"0"0"-15,0 0 0,0 0 0,0 0 0,0 0 16,0 0-16,0 0 0,25-5 16,-25 5-16,0 0 0,0 0 15</inkml:trace>
  <inkml:trace contextRef="#ctx0" brushRef="#br0" timeOffset="428406.7071">4533 17866 0,'0'0'0,"0"0"15,0 0-15,0 0 0,0 0 0,0 0 16,0 0-16,0 0 0,26 4 0,-26-4 16,0 0-16,0 0 0,23-3 0,-23 3 15</inkml:trace>
  <inkml:trace contextRef="#ctx0" brushRef="#br0" timeOffset="431394.5309">2753 6722 0,'0'0'0,"10"0"16,4 0-16,1 0 0,2-3 0,14 0 15,4 3-15,2-1 0,1-3 0,16 1 16,3 0-16,3 2 16,-3-5-16,14 4 0,3 0 0,8 2 31,-2 0-31,12-3 0,0-1 0,-8 0 0,-5 4 0,44-7 15,-2 0-15,-14 2 0,-11 3 0,1 4 32,1 3-32,-6-5 0,-3-3 15,9-1-15,7 0 0,-10 3 16,-4 1-16,10 0 0,10 1 0,-9 0 16,-4 1-16,5-4 0,6 1 15,-6 0-15,-1-1 0,11 2 0,6-1 16,-11-2-16,-5-1 0,11 4 15,7 3-15,-5-2 0,-4-1 16,10 0-16,8 3 0,-11 0 16,-6 1-16,10-3 0,9 2 0,-9 1 15,-6 3-15,7-3 0,8 2 16,-12-5-16,-8-1 0,13 3 0,5 8 16,-14-5-16,-8-1 0,4-1 15,7 3-15,-7-4 0,-6-4 16,4 5-16,6 0 0,-13 3 15,-7 0-15,4 1 16,2 1-16,-11-1 16,-10 3-16,4-1 0,1 1 15,-11-3-15,-7-1 0,1 2 0,-1 2 16,-8-6-16,-6-2 0,2 0 16,3-2-16,-12-1 0,-6 0 15,-4 4-15,0-4 0,-10 2 16,-5-2-16,0-2 0,0-2 0,-5 4 0,-3 3 15,-3-3-15,-2-3 0,-2 2 16,-3 2-16,-4-1 0,-2 3 16,-4-7-16,-1-2 0,-9 2 15,-7 3-15,9-1 0,3 1 0,3-2 16</inkml:trace>
  <inkml:trace contextRef="#ctx0" brushRef="#br0" timeOffset="432295.7369">2724 6897 0,'0'0'15,"0"0"-15,0 0 0,0 0 16,0 0-16,27 0 0,-27 0 0,28-3 16,-8-1-16,3 1 0,4 2 15,4-2-15,-1-2 0,16-1 16,3-1-16,4 3 0,3-2 0,15 2 16,4 0-1,8 1-15,-1-1 0,15 0 16,1 0-16,-5 1 0,-2 0 15,13-1-15,-2 1 0,38 0 16,-13 2-16,-2-2 0,-2-1 16,0 1-16,1-1 0,5 0 15,3 1-15,-2-1 0,-1 0 0,3 0 16,5 1-16,-7-3 0,-1 4 0,7 0 16,3-1-16,-5 2 0,1 1 15,5-3-15,7-1 0,-5 1 16,-3 2-16,6 2 0,5 2 15,-4-6-15,-2-1 0,5 7 16,6 7-16,-9-5 0,-5-2 0,3-2 16,0 5-1,-7-2-15,-5 6 0,-2-2 16,1-1-16,-9 4 0,-3 3 16,-3-3-16,-1 0 0,-6-1 15,-3-3-15,-2 1 0,0 2 0,-8-2 0,-6 6 0,-4 0 16,-2 4-16,-11 2 0,-7-1 15,-7-8-15,-6-2 16,-8-7-16,-6 1 0,-7 1 16,-5 3-16,-5-4 0,-4 1 15,-4 0-15,-3-4 0,-3 2 16,-3 2-16,-4-1 0,-3 2 16,-6 2-16,-4 0 0,3-3 15,4 1-15,0-3 0</inkml:trace>
  <inkml:trace contextRef="#ctx0" brushRef="#br0" timeOffset="442966.8451">15392 15291 0,'0'0'0,"0"0"0,-12-18 15,6 10-15,0 1 0,-5-3 16,-3 2-16,-2-2 0,1-1 16,-10 0-16,-3-2 0,0 4 15,1 0-15,-3 4 0,-2 3 0,-5 2 0,3 2 16,3 2-16,3 3 16,2 4-16,5 6 0,4 1 15,3 3-15,6-2 0,2 2 0,5 1 16,4 3-16,4 0 0,3 0 15,5 0-15,4 3 0,3 5 16,-1 4-16,2-1 0,3 1 0,0-1 0,2 0 16,-4-1-16,-2-1 15,-1 0-15,-5-2 0,-5-3 16,-4 1-16,-5-4 0,-3-3 0,-4-4 16,-5-3-16,-6-1 0,-5-3 15,-2 1-15,-2-1 0,-3-3 16,0-2-16,-2-5 15,0-4-15,5-2 0,4-5 16,4 4-16,4 0 0,3 1 16</inkml:trace>
  <inkml:trace contextRef="#ctx0" brushRef="#br0" timeOffset="443151.496">15666 15647 0,'0'0'0,"12"0"15,4 1-15,4-1 0,3 0 16,15 0-16,5 0 16,4 0-16,-4 2 0,8-1 0,-3-1 15,-6 0-15,-5-3 0,-6-1 16,-5 0-16,-6-3 16,-7-4-16,-2 1 0,-2 5 15,-2-1-15</inkml:trace>
  <inkml:trace contextRef="#ctx0" brushRef="#br0" timeOffset="443383.3655">15869 15444 0,'0'0'0,"0"0"16,0 0-16,0 0 0,0 0 0,-17 28 16,17-28-16,-14 25 0,8-11 15,0 3-15,-2 2 16,0-1-16,0 0 0,0 7 0,0 0 15,1-1-15,2-1 0,0-2 16,2 1-16,1-3 0,1-1 0,3-2 16,3-2-16,1-3 0,-1-4 0,0-1 15,-1-1-15,0 0 0</inkml:trace>
  <inkml:trace contextRef="#ctx0" brushRef="#br0" timeOffset="443568.3342">15970 15636 0,'0'0'0,"0"0"0,0 0 15,0 0-15,0 0 0,0 0 16,0 0-16,12 24 0,-12-24 16,0 0-16,7 27 0,-7-27 15,-1 23-15,-3-11 0,0-1 0,-2-1 0,0-2 16,0-1-16,1 0 15,0 1-15</inkml:trace>
  <inkml:trace contextRef="#ctx0" brushRef="#br0" timeOffset="443799.7787">15581 15994 0,'0'0'0,"0"0"15,25-1-15,-25 1 0,45-1 0,-15-1 16,4 0-16,13-1 0,1 1 16,15 2-16,2-2 0,-2 2 15,-3 0-15,7-1 0,-7 0 0,3 2 16,-8 0-16,-7 1 0,-7-2 16,-11-2-16,-8-3 0,-5 2 15,-4-1-15,-3 2 0</inkml:trace>
  <inkml:trace contextRef="#ctx0" brushRef="#br0" timeOffset="444069.4551">16118 16049 0,'0'0'0,"0"0"15,0 0-15,6 19 0,-6-19 16,10 24-16,-4-4 15,0 0-15,1 0 0,1 10 0,-1 3 16,-1 1-16,-2-2 0,1 9 0,-2-1 16,-1-3-16,-1-1 0,-1 1 15,-1-1-15,-2-2 0,-1 0 0,-5 3 16,-3-3-16,-2-8 0,1-7 16,-1-2-16,0 0 0,-1-8 15,2-4-15,1-7 0,0-4 0,2 1 16,2 1-16,1 1 0</inkml:trace>
  <inkml:trace contextRef="#ctx0" brushRef="#br0" timeOffset="444400.8847">15839 16142 0,'0'0'16,"0"0"-16,0 0 0,0 0 15,0 0-15,0 0 0,-17 18 0,17-18 16,0 0-16,-10 27 0,10-27 16,1 21-16,-1-21 0,13 21 15,-5-11-15,2 0 0,2-1 0,4 0 16,1 1-16,1-3 0,0-1 0,-2-2 16,0-1-1,0 0-15,-1-1 0,-3-2 0,-1-1 16,-2-2-16,-3-1 0,-2-2 15,-2-1-15,-2-2 0,-1 0 16,-4-3-16,-1-1 16,-9-2-16,-3 0 0,-5 3 15,-1-2-15,-4 2 0,-4 0 0,-9 3 16,0 0-16,0 2 0,0 0 16,8 3-16,7 0 0,4 1 15</inkml:trace>
  <inkml:trace contextRef="#ctx0" brushRef="#br0" timeOffset="444901.883">15218 16784 0,'0'0'0,"0"0"0,0 0 0,-16-18 16,9 11-16,-3-1 0,-1 0 0,-1-1 0,0-1 15,-3-1-15,1 0 0,1 7 16,-1 4-16,1 2 0,1 2 16,3 2-16,4 1 0,2 4 15,5 5-15,1 2 0,4 1 0,6 1 32,4 0-32,3 2 0,2 2 0,8 5 15,2 1-15,-1-1 0,-1-2 16,1 8-16,-5 1 15,-6-5-15,-6-3 0,-4-5 0,-4-2 16,-4-2-16,-4 0 0,-9-2 16,-8 0-16,-2-4 0,-1-2 0,-6-5 15,-3-5-15,1-1 16,-1-1-16,2-6 0,4-5 16,5 3-16,4 1 0,4 2 15</inkml:trace>
  <inkml:trace contextRef="#ctx0" brushRef="#br0" timeOffset="445155.9427">15715 17166 0,'0'0'0,"0"0"0,0 0 16,-4 19-16,2-9 0,-4 3 15,-2 3-15,0 0 0,-1-1 0,-3 4 16,-1 1-16,2-2 16,0-1-16,3-2 0,0-4 0,2-3 15,4-5-15,2-3 0,0 0 16,1-4 0,5 1-16,-2 1 0,0 0 15,-1 0-15</inkml:trace>
  <inkml:trace contextRef="#ctx0" brushRef="#br0" timeOffset="445356.5038">15721 17333 0,'0'0'0,"0"0"0,0 0 16,0 0-16,0 0 0,-1 28 16,1-28-16,-3 25 0,1-10 15,1 1-15,0 0 0,-1 4 0,-1 2 16,-1 1-16,1-2 0,0 10 0,0 2 16,1-3-16,0-1 0,2-1 15,1-2-15,0 2 0,1-2 16,1-6-16,0-2 0,0-4 15,2-5-15,-2-8 0,1-7 16,0 2-16,-1 1 16,-1 0-16</inkml:trace>
  <inkml:trace contextRef="#ctx0" brushRef="#br0" timeOffset="446190.5336">15942 17037 0,'0'0'0,"0"0"0,0 0 0,0 0 16,0 0-16,0 0 0,0 0 15,0 0-15,0 0 0,0 0 0,26 12 16,-26-12-16,0 0 0,17 20 16,-17-20-1,13 22-15,-8-11 0,1 1 16,-2 1-16,0 0 0,0 0 15,-2 2-15,0 1 0,-2-1 16,0 0-16,-2 1 0,-3-1 16,-2 0-16,-4-2 0,-5 4 15,0-1-15,-1 1 0,1 0 0,-3-2 16,-1-1-16,-1-1 16,0 0-16,1-1 0,2-2 0,1-1 0,2-2 15,0 0-15,2-1 16,1 0-16,1 0 0,1-1 0,1-1 15,3 0-15,1-1 0,3 0 16,1 2-16,1-3 0,2 0 0,1 0 16,3 0-16,4 0 0,4 1 15,4 0-15,2 0 0,7 0 0,2-1 16,3 1-16,2 3 0,1-1 16,2 2-16,7 3 0,-2 0 15,-3-1-15,0 0 0,-3 1 16,1 0-16,0 3 0,-5 0 0,-4-2 15,-5-2-15,-3 2 0,-3 2 16,-4-4 0,-5-1-16,-2 1 0,-3 0 15,-2-1-15,-3 1 0,-1-2 16,-2-1-16,0 0 0,-2-1 16,1 1-16,-2-2 0,-1-1 15,0-2-15,-1-1 0,0 0 0,1-1 16,-3-3-16,3-2 15,0-1-15,1-5 0,0-2 0,3-4 0,0-2 16,0-2-16,-1-2 0,0 1 16,-1-2-16,-1-4 0,3-1 15,-1 3-15,1 3 0,-3 2 16,0 4-16,1 2 0,0 3 0,0 1 16,1 4-1,1 1 1,2 2-16,0 1 0,1 1 0,-3 4 15,0 2-15,0 2 0,2 0 0,-1 3 16,-2 3-16,1 1 16,-1 0-16,2 1 0,-1 2 15,1 0-15,-1-1 0,1 2 16,1 1-16,-1-2 0,1 0 0,1-1 16,2-3-16,1-2 0,2-3 0,5-12 15,4-11-15,-2 2 0,-1 3 0,-3 2 16</inkml:trace>
  <inkml:trace contextRef="#ctx0" brushRef="#br0" timeOffset="446312.2702">16364 17440 0,'0'0'0,"0"0"0,0 0 16,0 0-16,0 0 0,0 0 0,0 0 15,0 0-15,0 0 0,0 0 0,0 0 0,0 0 16,0 0-16,0 0 0</inkml:trace>
  <inkml:trace contextRef="#ctx0" brushRef="#br0" timeOffset="448265.8105">14704 15433 0,'0'0'16,"0"0"-16,0 0 0,-6-18 15,6 18-15,0 0 0,-15-22 0,8 15 16,0 1-16,-4 2 0,-3 0 16,-5 1-16,-6 6 0,0 1 15,-1 7-15,-5 3 0,3 1 0,1 2 16,0 4-16,2 8 0,5 2 16,9 2-16,6 5 0,6 0 15,5 0-15,2 11 0,2 2 16,1-4-16,0 1 0,3 8 15,0 1 1,0-7-16,-3-2 0,-8-3 0,-5-3 16,-4-6-16,-1-2 0,-5 0 15,0 0-15,2-11 0,2-4 16,-3-2-16,-2-3 0,1-3 16,-1-2-16,-1-4 15,-3-4-15,5-2 0,2-2 0,2-2 16,2-1-16,1-3 0,1 0 0,3 0 0,2 0 15,1 2-15,2 0 0,0 2 16,1 1-16,3 1 0,2 0 16,-1 3-16,1 2 0,0 4 15,0 2-15,1 5 0,1 2 16,1 2-16,1 2 0,1 6 16,-1 5-1,2 8-15,-2 4 0,-3 1 16,-1 1-16,-4 0 0,0 0 0,-3 9 15,-2 1-15,0 6 0,1-2 16,-1 0-16,0 2 0,1-2 16,1-1-16,3 8 0,-1 1 15,1-10-15,0-6 0,1-2 16,0-2-16,-3-13 0,-1-10 0,0-6 16</inkml:trace>
  <inkml:trace contextRef="#ctx0" brushRef="#br0" timeOffset="450571.714">20906 16382 0,'0'0'0,"0"-10"0,0-3 0,0 1 0,0-2 0,-1-6 16,-1-1-1,-2-1-15,1 1 0,-5-1 16,-4 1-16,-4-2 0,-4 3 0,-12-4 15,-7 0-15,-2 7 0,-2 2 16,-13 6-16,-1 6 16,2 3-16,3 3 0,-2 5 15,5 2-15,10 4 0,7 3 0,7 8 16,7 6-16,8-3 0,6-2 16,8 6-16,4 4 15,8-3-15,5-3 0,5 8 16,5 5-16,1-1 0,2 1 0,5 2 15,-2-3-15,-6-4 0,-5-4 0,-5 4 16,-5 4-16,-5-9 0,-4-4 0,-6-2 16,-4 0-16,-2-6 0,-1-3 15,-9-2-15,-5-1 16,-2-5-16,-4-2 0,-8 0 0,-6 1 16,-4-5-16,-4-3 15,5-5-15,4-4 0,8-2 0,7-1 16,5 3-1,6 2-15,3 2 0</inkml:trace>
  <inkml:trace contextRef="#ctx0" brushRef="#br0" timeOffset="451003.9429">20884 16878 0,'0'0'0,"0"0"15,0 0-15,-2 30 0,-1-18 0,0 4 16,-2 2-16,-3 4 0,-1 0 16,-2 1-16,-2 0 0,1-2 15,1-1-15,1-3 0,1-3 16,2-3-16,2-1 0,0-3 0,3-3 0,2-4 16,2-6-16,5-1 15,3-3-15,1-2 0,0-1 0,1-3 16,1-1-16,1-1 15,0-3-15,1 1 0,2 0 0,2-2 16,-3 4-16,1 3 0,-1 2 16,-1 2-1,-3 2-15,-1 1 0,0 3 0,-1 3 16,-2 2-16,-1 2 0,1 3 16,-2 2-16,2 4 0,-1 3 15,-1 3-15,0 0 0,-2-1 16,1 4-16,0 1 0,0 2 15,-2 0-15,1 3 0,1-4 16,-2-4-16,0-4 0,6-4 0,3-5 0,-1-5 16,2-2-16,-4 0 15,0 0-15,-1 1 0</inkml:trace>
  <inkml:trace contextRef="#ctx0" brushRef="#br0" timeOffset="451659.4877">21832 16090 0,'0'0'0,"0"0"16,0 0-16,0 0 0,0 0 0,12 29 15,-12-29-15,7 31 0,-4-14 0,1 1 16,-1 2-16,-1 0 0,0 0 15,-1 0-15,0-1 0,1 3 16,-1-1-16,0-4 0,-1-2 16,0-2-16,0-2 0,0-3 15,1-1-15,0-4 0,-1-3 16,6 0-16,0-2 0,3-3 0,2-1 0,1-2 16,2-2-1,0 1-15,-1-1 0,6-2 16,2 0-16,-2 0 0,2 4 0,-1 0 15,0 1-15,-1 0 0,-1 2 16,0 2-16,2 2 16,0 1-16,0 1 0,-3 4 15,0 3-15,-5 3 16,-4 1-16,-6 1 0,-4-1 0,-8-1 16,-7-1-16,-5 0 15,-4-2-15,-18 2 0,-9-1 16,1-1-16,1-3 0,-17 4 15,-6 3-15,-2-2 0,9-2 0,-9 4 16,2 2-16,15-4 0,12 0 0,6 1 16,9 2-16,13-4 0,6-1 0,15-1 15,10-1-15,4-2 16,3 0-16,18-1 0,15 1 16,2-1-16,2 0 0,16 1 0,12 0 15,2 1-15,-8 1 0,39 6 16,-9 0-1,-21-1-15,-14-1 0,-14-2 16,-8-1-16,-15-3 0,-9-3 0,-11-2 16,-7-3-16,-8-7 15,-6-4-15,-20-5 0,-15-4 16,16 13-16,-3 0 0,8 3 16,5 2-16,4 2 0</inkml:trace>
  <inkml:trace contextRef="#ctx0" brushRef="#br0" timeOffset="452123.446">21667 16615 0,'0'0'0,"0"0"0,0 0 16,-12 22-16,8-12 0,0 2 0,-2 0 15,1 3-15,-1 2 0,-1 7 16,0 0 0,2-3-16,0-1 0,3-1 15,0-2-15,1 0 0,1-2 0,1-5 16,1-3-16,1-1 0,1 0 15,0-5-15,1-5 16,2-2-16,0-2 0,-2 1 16,0 1-16,0-6 0,2-6 0,-2 0 15,1-2-15,-2 4 0,0 3 0,0-4 16,1-2-16,0 1 0,-2 1 0,2-1 16,-1 3-16,-2 4 15,0 2-15,1 2 0,-1 0 16,-1 2-16,1 1 0,0 4 15,1 1-15,-1 6 0,0 4 0,0 3 16,0 3-16,1 5 0,-2 3 0,-2 4 16,-2 3-16,0 4 0,-1 3 0,-4 15 15,-2 3-15,-2 0 16,-2 0-16,-4 13 0,-1 1 0,-1 6 16,2-5-16,-1 7 0,2-2 15,3-8-15,2-5 0,-4 16 16,3-14-1,1-18-15,1-10 0,4-12 16,4-6-16,3-13 0,0-3 0,3-12 16,2-8-16,4-7 0,3-8 15,-3 8-15,-3 6 0,-1 4 16</inkml:trace>
  <inkml:trace contextRef="#ctx0" brushRef="#br0" timeOffset="452778.9017">22092 16669 0,'0'0'0,"0"0"16,0 0-16,0 0 0,29 2 15,-29-2-15,20 13 0,-20-13 16,18 21-16,-10-6 16,2 5-16,-1-1 0,0 0 15,-1 11-15,-3 2 0,-3-2 0,-2 0 16,-1-2-16,-2 0 0,-1 4 15,-2-3-15,-3-4 16,-2-3-16,-3-6 0,-3-4 0,-1-6 16,-2-5-16,1-3 0,1-3 15,-1-4-15,-2-4 0,0-2 0,0-3 16,1 0-16,2-2 0,4 2 16,2-1-16,2 1 0,2 1 15,5 1-15,2 1 0,6-2 16,6-2-16,5 3 0,4 0 0,7 3 15,6 0-15,2 1 16,3 2-16,13-1 0,4 2 0,2 1 0,2 1 31,8 0-31,-1 3 0,-6-2 16,-5-1-16,-2-1 16,-2-2-16,-10 1 0,-8 0 0,-3-6 0,-7-1 0,-6 0 0,-4 1 0,-5 0 15,-3 0-15,-1-2 16,-3-3-16,-6 0 15,-1-1 1,-1 7-16,0 3 0,-2 1 0,-5 0 16,0 5-16,0 1 0,-2 5 15,1 4-15,3 2 0,1 4 0,-3 3 16,0 5-16,-1 4 0,-1 2 16,-2 5-16,0 2 0,-2 13 15,2 5-15,3 3 0,2 4 0,-1 11 16,2 0-16,2 2 0,1 1 15,3 3-15,1-5 0,4-2 16,2 1-16,3 17 0,1-13 0,1-18 16,-1-12-16,1-14 0,-1-9 15,6-15-15,4-9 0,-2-6 16,3-6-16,-5 4 16,-2 5-16,-3 1 0</inkml:trace>
  <inkml:trace contextRef="#ctx0" brushRef="#br0" timeOffset="453010.6612">22824 16511 0,'0'0'0,"0"0"0,0 0 0,27-9 16,-9 6-16,5 3 15,3 2-15,3 0 0,1 2 0,7 2 16,2 2-16,7 2 0,-1-3 0,0 2 15,-2-3-15,-5 0 32,-1 0-32,-1-3 0,-5-1 0,-7-4 15,-5-2-15,-4 0 0,-3 3 16,-3-2-16</inkml:trace>
  <inkml:trace contextRef="#ctx0" brushRef="#br0" timeOffset="453782.0967">23160 16615 0,'0'0'0,"0"0"16,-9 20-16,1-7 0,-3 0 0,0 7 16,0 5-16,-3 11 0,0 2 15,-3 10-15,2 2 0,0 2 16,3 0-16,-2 10 0,1-3 16,-1-3-16,1-5 0,0 8 15,2-4-15,2-11 0,1-9 0,3-8 16,0-8-16,2-6 0,0-5 0,4-4 15,2-3-15,-2-9 0,-2-6 16,5-6-16,2-7 16,0 4-16,0-2 0,1-7 0,-1 0 15,2 0-15,0-2 0,0-1 16,0-2 0,1 5-16,1 2 0,1 2 15,1 0-15,2 4 0,-1 4 0,0 3 16,0 3-16,1 3 0,-1 3 15,-1 4-15,0 3 0,0 6 16,0 3-16,-1 4 0,1 3 16,1 3-16,-1 2 0,-1 5 15,-2 4-15,-3-1 0,-3 0 0,-1 10 16,-5 1-16,0-6 0,-2-4 16,-3-5-16,-2-3 0,0-4 0,1-1 15,-1-6-15,0-2 0,-2-4 16,-1-3-16,0-2 15,-2-2-15,2-2 0,1-2 0,0-3 16,0-2 0,2-1-16,2 0 0,2 0 15,1-1-15,2 1 0,1 1 0,4 1 16,3-1-16,3 5 0,4 2 16,2 1-16,3 1 0,0 1 15,-1 1-15,4 4 0,2 1 16,3 3-16,0 0 0,-6 1 15,-2 1-15,-4 0 0,-3 1 0,-4 0 16,-5 0-16,-3-2 0,-4-1 0,-5-2 16,-7 1-16,0-2 0,-3 1 15,-6-1 1,-4 0-16,-4 0 0,2 0 0,-1-1 0,-1 1 16,1 1-16,4 1 0,-2 4 31,4 2-31,11 1 0,5 1 15,4 0-15,2-1 0,15 7 16,10 3-16,4 0 0,3 0 0,15 6 16,8 1-16,-4-1 0,-3-1 15,6 2-15,1-3 16,-9-8-16,-4-6 0,-5-15 0,-3-13 16,-5-3-16,-4-3 0,-4 6 0,-6 3 15,-1 3-15</inkml:trace>
  <inkml:trace contextRef="#ctx0" brushRef="#br0" timeOffset="454113.9348">23173 16140 0,'0'0'15,"0"0"-15,0 0 0,0 0 0,0 0 16,0 0-16,0 0 15,6 32-15,-6-32 0,4 30 0,-4-30 16,1 38 0,-2-16-16,0 4 0,-1 1 15,-2 2-15,1 0 0,-2 11 16,-2 2-16,0-3 0,1-2 0,-4 4 16,-2-3-16,2-3 0,2-2 15,0-2-15,0-2 0,0-5 16,0-4-16,3-4 0,1-3 15,1-4-15,0-1 0,-2-6 0,1-6 16,1 1-16,0 1 0,1 0 0</inkml:trace>
  <inkml:trace contextRef="#ctx0" brushRef="#br0" timeOffset="454281.1314">23512 16580 0,'0'0'0,"0"0"16,0 0-16,0 0 0,0 0 0,0 0 16,-6 22-16,6-22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0T00:02:13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24777 7720 0,'0'0'0,"0"0"0,0 0 0,-24-11 0,24 11 16,-29-10-16,8 4 0,-2 0 15,-2 1-15,-11-3 0,-3 1 16,0 0-16,-2 1 0,-13 0 16,-3 0-16,5 4 0,1 2 0,-11 0 15,-1 2-15,3 1 0,1 1 0,-10 4 16,-1 2-16,10 2 0,4-1 15,-10 5-15,-1 2 0,10-1 16,6-1-16,-2 6 0,-2 5 16,4-2-16,5 0 0,-20 14 15,7-2-15,11-6 0,7-3 0,6 6 16,3 4-16,5-6 0,4-4 0,3 5 16,1 4-16,11-14 15,-1 2-15,-6 14 0,2 1 0,7-19 16,0-1-16,2 9 0,-1 5 15,2-2-15,0-2 0,1 6 16,2 1 0,3-1-16,0-4 0,5 4 0,3 2 15,1-3-15,1-1 0,3-1 16,0-1-16,2-1 16,0-2-16,7 3 0,2 0 15,-1-1-15,-2-2 0,5 3 0,3 0 16,-2-4-16,0-2 0,4-1 15,3 3-15,-1-5 0,2-2 0,1-1 0,2 2 16,1-2-16,1 1 0,3 0 16,4 1-16,-4-5 0,-3-3 15,7-2-15,5-1 0,-7 0 16,-5-1-16,24 2 0,-2-3 16,-27-6-16,2 0 0,25-3 15,-2-2 1,-22 0-16,-1-2 0,18-3 0,-3-2 15,-4-2-15,-3 0 0,3-4 16,1-2-16,-8 0 0,-4 2 16,1-4-16,0-2 0,0 1 15,-1-2-15,-1-2 0,-2-3 16,2 0-16,-1 1 0,-1-3 16,-1-4-16,-2 2 0,-1 1 0,-3-3 15,-2 0-15,-6 1 0,-2-2 0,2 1 16,2 3-16,-12 8 0,-1-3 0,3-9 15,0 1-15,-6 1 16,0 1-16,-1-3 0,-2-4 16,-1 3-16,-2 1 0,-2-4 15,-1-2-15,-4 1 0,-1 3 0,-5-1 0,-4-4 16,-1 3-16,-2 1 0,-5-2 16,-4 1-16,1 0 0,0 1 15,-9-2-15,-3-2 0,-3 4 16,-1 2-16,-25-18 0,2 3 15,1 7-15,1 6 0,-8-2 16,-5 0-16,3 6 16,4 4-16,-15 2 0,-8 2 15,1 3-15,1 3 0,-14 5 16,-10 5-16,7 2 0,5 4 0,31-1 16,23 2-16,14 1 0</inkml:trace>
  <inkml:trace contextRef="#ctx0" brushRef="#br0" timeOffset="11207.3063">23129 9337 0,'0'0'0,"-15"-4"16,-2 1-16,4 0 0,-2 2 0,-9-2 16,-6 0-16,-7 0 0,-1 1 0,-3 2 0,-4 2 15,-7 2-15,1 2 0,1 1 16,1 1-16,-2 3 0,-1 2 16,-8 5-16,4 1 0,1 2 15,2 1-15,1 2 0,2 2 16,-2 4-16,7-1 0,4 1 15,4 2-15,2 4 16,1 0-16,3 3 0,3-3 16,4 3-16,2 0 0,2 4 15,2 0-15,1-1 0,2-2 16,1 6-16,2-1 0,4-1 16,4-1-16,3 1 0,3 3 0,5-2 15,2-5-15,4 2 0,2 1 16,1 0-16,0 1 0,6 1 0,5 2 15,1-5-15,3-5 0,13 17 16,-5-6-16,1-4 0,1-2 16,-1-2-16,1-1 0,2-7 15,2-7-15,2 3 0,-1 0 16,1-2-16,3-2 0,3-5 16,2-1-16,-3-3 0,-2-3 0,5-3 0,3-2 15,1 0-15,-1 1 0,-1-2 16,1-5-16,-5-5 0,-3 0 15,2-3-15,0 0 0,-6-4 16,-2-1-16,2-1 0,1-1 16,-5-3-16,-2-1 0,-3-4 0,1-3 15,-4 3 1,-2-3-16,-1-1 0,-3-1 16,2-2-16,1 1 0,-5-2 15,-2-1-15,-12 13 0,1-3 16,6-4-16,3-4 0,-2 1 15,0-1-15,-4-4 0,-2-5 16,-1 5-16,-4-2 0,1-5 16,0-3-16,-1 4 0,-2 4 0,-2-1 0,-1 0 15,-2 1-15,-1 2 0,-2-5 16,-3-4-16,0 5 0,-1 6 0,-2-3 16,0-3-16,0 3 0,-1 0 15,-3 0-15,-4 2 16,0 3-16,-3-3 0,-3 3 15,-2 1-15,1-1 16,0 1-16,-5-3 0,-3 1 16,0 1-16,0 1 0,-8-4 15,-2 2-15,0 2 0,2 0 0,-5 3 16,-3 3-16,3 0 16,3 1-16,-6 0 0,-2-2 15,2 2-15,0 1 0,-2 6 0,-3 3 16,-5 2-16,-4 0 0,-2 2 0,-4 2 15,-27-1-15,7 1 0,1 6 16,0 5-16,26-2 0,20 0 0,11-3 16</inkml:trace>
  <inkml:trace contextRef="#ctx0" brushRef="#br0" timeOffset="17340.3634">18436 12297 0,'0'0'0,"0"0"0,0 0 16,0 0-16,0 0 0,0 0 16,0 0-16,0 0 0,0 0 15,0 0 1,0 0-16,0 0 0,0 0 0,0 0 15,0 0-15,0 0 0,0 0 16,0 0-16,0 0 0,0 0 16,0 0-16,0 0 0,0 0 15,0 0-15,0 0 0,0 0 16</inkml:trace>
  <inkml:trace contextRef="#ctx0" brushRef="#br0" timeOffset="17563.0871">18595 12408 0,'0'0'0,"0"0"16,0 0-16,0 0 0,0 0 0,0 0 0,0 0 15,0 0-15,0 0 0,0 0 16,0 0-16,0 0 0,0 0 15,0 0-15,0 0 0,0 0 0,0 0 16,0 0 0</inkml:trace>
  <inkml:trace contextRef="#ctx0" brushRef="#br0" timeOffset="17763.3768">18695 12398 0,'0'0'0,"0"0"0,0 0 16,0 0-16,0 0 0,0 0 15,0 0-15,0 0 0,0 0 16,0 0-16,0 0 0,0 0 16,0 0-16,0 0 0,0 0 15,0 0-15</inkml:trace>
  <inkml:trace contextRef="#ctx0" brushRef="#br0" timeOffset="17941.905">18704 12444 0,'0'0'15,"0"0"-15,0 0 0,0 0 0,0 0 16,0 0-16,0 0 0,0 0 15,0 0-15,0 0 0,0 0 16,0 0-16,-3-24 0,3 24 16,0 0-16,0 0 0</inkml:trace>
  <inkml:trace contextRef="#ctx0" brushRef="#br0" timeOffset="18126.9878">18646 12404 0,'0'0'0,"0"0"16,0 0-16,0 0 0,0 0 0,0 0 15,0 0-15,0 0 0,-4-21 0,4 21 16,1-23-16,-1 23 0,2-22 16,-2 22-16</inkml:trace>
  <inkml:trace contextRef="#ctx0" brushRef="#br0" timeOffset="18311.9584">18554 12350 0,'0'0'0,"0"0"16,0 0-16,0 0 0,0 0 0,0 0 16,0 0-16,0 0 0,0 0 0,0 0 15,0 0 1,0 0-16,0 0 0,0 0 15,-27-8-15,27 8 0,0 0 0,0 0 16,0 0-16,0 0 0</inkml:trace>
  <inkml:trace contextRef="#ctx0" brushRef="#br0" timeOffset="18497.1056">18425 12303 0,'0'0'0,"0"0"0,0 0 16,0 0-16,0 0 0,0 0 0,0 0 15,0 0-15,0 0 16,0 0-16,0 0 0,0 0 16,2-22-16,-2 22 0,0 0 15,0 0-15</inkml:trace>
  <inkml:trace contextRef="#ctx0" brushRef="#br0" timeOffset="18682.1203">18368 12202 0,'0'0'16,"0"0"-16,0 0 0,0 0 16,0 0-16,0 0 0,0 0 15,0 0-15,0 0 0,0 0 16,0 0-16,0 0 0,0 0 0,0 0 15,-18-19-15,18 19 0,0 0 0,-8-23 16</inkml:trace>
  <inkml:trace contextRef="#ctx0" brushRef="#br0" timeOffset="18867.1033">18252 12188 0,'0'0'16,"0"0"-16,0 0 0,0 0 0,0 0 16,0 0-16,0 0 0,0 0 15,0 0-15,0 0 0,0 0 16,-3-28-16,3 28 0,0 0 16</inkml:trace>
  <inkml:trace contextRef="#ctx0" brushRef="#br0" timeOffset="19029.9641">18216 12077 0,'0'0'0,"0"0"16,0 0-16,0 0 0,0 0 0,0 0 15,0 0 1,0 0-16,-18 17 0,18-17 16,0 0-16,-29 21 0,29-21 0,-24 24 15,10-11-15,3-1 0,1-2 16,2-1-16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0T00:03:16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4233 4191 0,'0'0'16,"0"0"-16,0 0 0,0 0 0,0 0 16,0 0-16,0 0 0,0 0 15,0 0-15,0 0 0,0 0 16,0 0-16,0 0 0,-17 17 0,17-17 16,-18 18-16,18-18 0,-22 26 0,10-9 15,-2 0-15,0 0 0,1 1 16,0 3-16,-5 2 0,3-3 15,0-1-15,0 0 0,0-3 16,1-1-16,2-1 0,2-3 16,0 0-16,5-1 0,-2-1 0,4-1 15,-3-1-15,3-3 0,2-1 0,1-3 16,3 0-16,2-3 0,-2 2 16,0-1-1,0 1-15</inkml:trace>
  <inkml:trace contextRef="#ctx0" brushRef="#br0" timeOffset="679.2798">4543 3967 0,'0'0'0,"0"0"0,0 0 0,0 0 16,0 0-16,0 0 0,32 6 16,-32-6-16,26 6 0,-13-3 15,1-1-15,-1 2 0,0-2 16,2 0-16,2 0 0,1 1 0,-1 0 0,0-1 16,1 0-16,-2 1 0,-1-1 15,0-1-15,-1 1 0,1 0 16,-2-1-16,1 1 0,-2 0 15,-1 0-15,0 1 0,-2-2 16,-4 2-16,2-2 0,-3 0 0,2 0 16,-4 0-16,1 0 0,0 1 0,1 0 15,-4-2-15,1 3 0,-1-3 16,0 4-16,-1 0 0,-4 1 16,2 0-16,-1 2 0,-2 2 15,-1 0-15,1 3 0,-3 3 16,-1 3-16,-2 0 0,-1-1 0,-7 10 15,-1 3 1,1 0-16,1 1 0,-8 14 16,-3 5-16,-2-2 0,2-1 15,-3 10-15,-1 1 0,2-2 16,3-2-16,-5 8 0,2-3 16,7-5-16,1-5 0,-3 6 15,-3-2-15,5-5 0,3-2 16,1 0-16,2 1 0,2-3 0,2-3 0,0 1 15,-1 2-15,3-11 0,4-12 0,4-5 16</inkml:trace>
  <inkml:trace contextRef="#ctx0" brushRef="#br0" timeOffset="3116.5515">5908 4261 0,'0'0'0,"0"0"0,0 0 0,0 0 16,0 0-16,0 0 16,11-21-16,-11 21 0,0 0 0,12-23 0,-9 13 15,0 0-15,-2 1 0,1-3 16,1 0-16,-2-1 0,-1 1 0,0 0 15,1-1-15,-2 0 16,-3 1-16,1 0 0,0 0 16,0-1-16,-3 1 0,2 1 15,-1 0-15,1 2 16,-3 2-16,-2-1 0,1 2 16,-1-1-16,-1 4 0,-3-1 15,-3 3-15,1 1 0,-2 0 0,-5 5 16,0 5-16,-1 0 0,1 1 15,-4 2-15,-3 3 16,2 2-16,2 2 0,-6 8 0,1 3 0,3-2 16,1-1-16,-2 5 0,2 2 15,4-6-15,6-2 0,3 0 16,1 2-16,2-2 0,4-2 16,0-3-16,4-1 0,1-5 0,1-1 15,2-3-15,2 0 0,0-4 16,1-1-1,4-1-15,2-1 0,0-2 16,3 1-16,-1-4 0,3-1 16,0-2-16,-2-1 0,3-4 15,1-2-15,1 2 0,0-1 0,2-3 16,1-2-16,-1 0 0,-1 2 16,2-2-16,2-2 0,-4 0 15,-1 1-15,0 0 0,1 0 0,-2 1 16,-3-1-16,-1 2 0,0-2 15,-3 2-15,3 2 0,-3-2 0,1 0 16,-1 3-16,-1 1 0,-1 1 16,1 1-16,-5 0 0,0 0 15,-1 3 1,0 0-16,-1 0 0,-1 2 0,-2 2 16,0 0-16,0 0 0,0 0 15,-3 4-15,0-1 16,-1 1-16,1 0 0,0 3 15,-4 2-15,2 1 0,-1-1 0,0 2 16,-1 2-16,1 0 0,1-1 16,-3 6-16,-1 1 0,2 0 15,0-1-15,0 1 0,1-1 0,0-2 16,3 1-16,-3-2 0,3 0 16,1-2-16,1 0 0,1-1 0,1-2 15,0 1-15,2 0 0,1-3 16,-1-3-16,1-1 0,1 0 0,-1-2 15,3-1-15,-1 0 0,1 0 16,1-1-16,2 0 0,-3 0 16,1-1-16,2 0 0,-2 0 0,1 0 15,-2 0-15,0-2 0,0 1 16,-4 0-16,1 1 0,0-1 16</inkml:trace>
  <inkml:trace contextRef="#ctx0" brushRef="#br0" timeOffset="8170.8526">6351 4521 0,'0'0'0,"0"0"16,0 0-16,0 0 0,0 0 0,0 0 16,0 0-16,-9-22 0,9 22 15,-7-10 1,4 6-16,-4-1 16,1 1-16,-2 0 0,-2 0 0,0 0 15,-4-1-15,3 0 0,-2 2 16,1-1-16,1 1 0,0 2 15,0 1-15,0-1 0,1 0 0,1 1 16,0 0-16,0 1 0,1-1 16,-1 1-16,2 2 0,0 0 0,3-1 15,-1 1-15,1 1 0,0 2 16,1 0-16,1 0 0,2 0 16,1 1-16,1 1 0,2-1 15,0 3-15,2-2 0,-3 3 0,1-1 16,1 0-16,-1-1 0,2 1 15,-2 0 1,1 1-16,1-1 0,1 0 16,-3 1-16,3-1 0,-2 1 15,1-2-15,0 2 0,-1-1 16,-1 0-16,1 1 0,-2-3 0,0 2 16,-1 0-16,2-2 0,-4 0 15,1 0-15,-1 1 0,-1-1 16,1-1-16,-4 2 0,1-1 0,-1-1 0,-2 1 15,1-2-15,-1 0 16,2-1-16,-5 0 0,0 1 16,-1-2-16,0 3 0,0-3 15,-3 1-15,2-1 0,0 0 0,-1-2 16,0-1-16,2 1 0,-1 2 16,1-2-1,0-4-15,1 0 0,1 0 16,1-1-16,-1-1 0,1 1 0,1-1 15,-1 0-15,2 1 16,-1-1-16,2 1 0,0-1 0,2-2 16,1 0-16,2-1 0,0 0 15,1 1-15,2-1 0,-1 0 16,3-1-16,-3 1 0,3 0 0,3 0 0,-2-2 16,1 1-16,0 0 15,1 1-15,1 1 0,2 0 16,-1 0-16,1-1 0,0 0 0,-1 2 15,0-2-15,2 0 0,-2 1 16,1-1-16,0-1 0,0 1 16,-1 1-16,4 0 0,-4 0 0,1 0 0,-1-2 15,0 1-15,-1 2 0,-1-1 16,-2 3-16,0 1 0,0-2 16,-1 1-16,-3 0 0,2 0 15,-2 1-15,0 1 0,0 0 16,-1 0-16,1 0 0,-3 1 15,1 3 1,-1 3-16,0-2 0,0 0 0,0 0 16</inkml:trace>
  <inkml:trace contextRef="#ctx0" brushRef="#br0" timeOffset="12732.0521">6171 5101 0,'0'0'0,"0"0"16,0 0 0,0 0-16,0 0 0,0 0 0,0 0 15,0 0-15,0 0 0,0 0 16,0 0-16,0 0 0,0 0 0,0 0 16</inkml:trace>
  <inkml:trace contextRef="#ctx0" brushRef="#br0" timeOffset="16544.9895">6138 4472 0,'0'0'0,"0"0"16,0 0-16,0 0 0,0 0 0,4-18 15,-4 18 1,0 0-16,5-19 0,-5 19 16,0 0-16,3-18 0,-1 12 15,-2 1-15,1 0 16,0 1-16,0 1 0,1 0 0,0 2 16,0 1-16,0 1 0,3 1 15,-2-1-15,0 1 0,2 2 16,-2 0-16,-1 2 0,1 1 0,1 1 0,-2 1 15,1 1-15,-2 2 0,2-3 16,-2 2-16,-1 1 0,-1 1 16,-2 0-16,0 1 0,-1 1 15,0 0-15,1 0 0,0-1 16,-1-1-16,2 1 0,-1-1 0,1 2 16,1-1-1,-2-5-15,2 0 0,1-2 16,0 1-16,1-4 0,2 0 0,0-4 15,4 0-15,1-1 0,2-1 16,2-1-16,3-2 0,-1-1 16,-2-1-16,5-5 0,-1-2 15,0 2-15,-1 1 0,-4-1 16,0-1-16,-2-1 0,-1 3 0,-3-1 16,0 0-16,-3 1 0,-1 2 15,-2 0-15,-5 2 0,1-1 16,-2-1-16,-4 4 0,-4 2 15,-3 1-15,1 2 0,-2 3 16,-2 1-16,1 1 0,1 2 0,-1 1 16,-1 2-16,3-1 0,0 1 0,-1 5 15,4 3-15,2-5 0,2 2 0,2 4 16,4-2-16,2-1 16,1-2-16,2 0 0,2-1 15,-1-2-15,2-2 0,4-2 16,4 0-16,-1-1 0,2-1 0,0-1 15,5-3 1,-2 0-16,3-2 0,3-4 16,2-1-16,-2-1 0,-1 2 15,4-5-15,-2 0 0,0-1 16,-3-1-16,-3 0 0,1 1 16,-3 0-16,-3 1 0,-2 0 15,-2-1-15,-4 3 0,-1 1 0,-4 0 16,-2 0-16,-4 2 0,-1-1 0,-4 2 15,-1 0-15,-5 1 0,0-2 16,-1 5-16,-1 2 0,1 0 16,2 0-16,0 1 0,0 4 15,1-1-15,0 0 0,-2 3 16,2 1-16,6-2 0,0 1 0,2 1 16,1-1-1,4 2-15,2 0 0,4 2 16,1-1-16,5 0 0,2-2 15,6 2-15,5 1 0,-3-2 0,-3-1 16,-1-3-16</inkml:trace>
  <inkml:trace contextRef="#ctx0" brushRef="#br0" timeOffset="17485.6606">6824 4717 0,'0'0'0,"0"0"0,0 0 16,0 0-16,11-21 0,-8 12 0,1 0 15,1-1-15,-1-2 0,2 1 16,-3-2-16,0 0 0,0 1 0,-1 0 16,-1 1-16,0-1 0,0 2 0,-1-1 15,-1 2-15,-1 0 16,-1 3-16,-2 0 0,0 0 16,-2 2-16,0 2 0,-1 1 0,-2 3 15,0 0-15,-4 2 0,2 2 16,-3 1-16,2 2 0,-2 1 0,-1 4 15,0 2-15,3 0 0,3 1 0,-1 0 16,3 1-16,2-2 0,-1 0 16,3-2-16,1 1 15,1-1-15,0 1 0,2-1 0,2-2 16,-2 1-16,3-4 0,0-1 16,0-3-1,4 1-15,-1-2 0,5-3 16,4-1-16,0-1 0,-1 1 0,1-2 15,-2-4-15,2 0 0,1-1 16,-3-1-16,1-2 0,-2 2 16,0 1-16,0-2 0,1 0 15,-4-1-15,1 2 0,-2-2 16,-2 0-16,0 3 0,-1-1 0,0 1 16,-1 0-16,-1 1 0,0 1 0,-2 2 15,-1 1-15,0 0 0,0-1 16,0 3-16,-5 3 0,2-1 15,-1 2-15,-2 1 0,-1 2 16,1-1-16,-1 2 0,1 2 16,-3 2-1,2 1-15,-2-1 0,2 3 0,-2 2 16,-2 4-16,0 1 0,-1 1 16,-2 2-16,1-2 0,1-1 15,-1 3-15,2 4 0,-4 5 16,3-2-16,-1 1 0,2 0 15,0-3-15,2-1 0,-2 1 16,0 1-16,1-1 0,0-1 0,-2 6 0,0 1 16,-1-6-16,2-3 0,0 2 15,1-1-15,1-1 0,-1-3 16,2-1 0,2-5-16,0 1 0,2-4 0,-1-1 0,3 0 15,-1-5-15,1 0 0,1-4 0,1 1 31,-3-1-31,2-2 0,0 0 16,0 0-16,1-3 0,-1 3 0,1-3 16,0 2-16,0-2 0,0 0 15,0 0-15,0 0 0,0 0 16,0 0-16,0 2 0,0-2 16,2 2-16,-2-2 0,2 1 0</inkml:trace>
  <inkml:trace contextRef="#ctx0" brushRef="#br0" timeOffset="21274.9639">22988 3642 0,'0'0'0,"0"0"16,0 0-16,0 0 0,0 0 0,0 0 15,0 0-15,20-17 0,-20 17 16,0 0-16,32-7 16,-32 7-16,29-4 0,-11 1 0,2 2 15,1-1-15,1 1 0,3 0 16,3 0-16,7 0 0,0 0 0,5 1 16,3 0-16,0 0 31,0-3-31,18 1 0,5-3 0,-4 2 15,-4 1-15,11 0 0,-2-1 16,9 1-16,-2 1 0,0-3 16,0 0-16,7 1 0,-2 1 0,-3-1 15,-1 1-15,26 1 0,-12 1 16,-4 2-16,-3 3 0,-7-4 16,-5-2-16,0 2 0,-3 1 0,-1-3 0,-1-2 15,-3-1-15,-1 1 16,-5 4-16,-3 3 0,0-2 0,0-4 15,-6-2-15,-5 0 0,-2 3 16,-3 2-16,-5-2 0,-4-1 16,-6-1-16,-2-1 0,-4 1 15,-1 1-15,-10 1 0,2 0 0,-4 1 0,-1 0 16,-2 0-16,0 0 0,-2 1 16,-3 1-16,-8 2 0,-4 2 15,-5 0-15,-2-2 0,5 0 16,3-1-16,4-1 0</inkml:trace>
  <inkml:trace contextRef="#ctx0" brushRef="#br0" timeOffset="21845.2944">23775 4054 0,'0'0'0,"0"0"0,0 0 15,0 0-15,0 0 0,0 0 16,0 0-16,0 0 0,0 0 16,0 0-16,0 0 0,0 0 0,31-12 15,-31 12-15,32-3 16,-32 3-16,38 1 0,-17 2 0,2 0 16,-1 0-16,0 0 0,3 4 0,-2 0 15,-3 1-15,-2-1 0,-4 2 16,-2 0-16,-3 1 0,-1 0 15,-6 2-15,-3 0 0,-5-1 16,-3-1-16,-6 1 0,-4 2 16,-3-2-16,-2 1 0,-2-2 0,-3 1 15,-2 3 1,4-1-16,1-2 0,2 0 16,4-2-16,4-2 0,2-1 15,3-1-15,4-2 0,2 1 0,2-1 16,-1 0-16,6 1 0,2-1 0,7-2 15,6-4 1,5-1-16,3-1 0,7 2 0,4-1 16,1 1-16,-2 0 0,12-2 0,4-1 15,3 3-15,-5 1 0,-12 1 0,-7 0 16,-7 1-16</inkml:trace>
  <inkml:trace contextRef="#ctx0" brushRef="#br0" timeOffset="22500.1491">24802 3996 0,'0'0'0,"0"0"16,0 0-1,0 0-15,4-23 0,-4 23 16,0 0-16,-1-23 0,0 13 0,-1 2 15,-1-1-15,-3 1 0,1 1 16,-4 0-16,-2 2 0,-3-1 16,0 2-16,0 1 0,-2 2 15,0 0-15,-1 2 0,-6 1 16,-1 3-16,1 2 0,1 1 16,1 2-16,1 2 0,1 2 0,3 2 15,-2 1-15,0 2 0,3-1 0,2 0 16,-2 4-16,3 2 15,2-2-15,3-1 0,1 0 0,3-2 16,3-1-16,3-2 0,4-1 16,1-3-16,1-2 0,0-3 15,2-1 1,2 0-16,-1-3 0,3 0 0,1-2 16,4 1-16,-1-4 0,-1-1 15,4-4-15,1-1 0,-1 0 16,0-2-16,-1 0 0,-1-1 15,-3 0-15,-1 0 0,-2-1 16,-2-1-16,-1 1 0,-1 1 16,-2-2-16,-3-1 0,0 2 0,-2 1 0,-1 0 15,1 1-15,-2 1 0,-1 2 16,1 3-16,0 1 0,0 1 16,-1 0-16,0 2 0,0 0 15,-2 1-15,1 1 0,0 2 16,-1 0-16,1 3 0,0-1 0,0 4 15,-1 1-15,1 1 0,0 1 0,1 2 16,0-1-16,0 2 0,0 0 16,1 3-16,1 2 15,1-1-15,3-1 0,2 0 0,2-1 16,2-2 0,2-1-16,-2-3 0,-2 0 15,-1-4-15</inkml:trace>
  <inkml:trace contextRef="#ctx0" brushRef="#br0" timeOffset="23195.1158">25293 4138 0,'0'0'0,"0"0"15,0 0-15,0 0 0,0 0 0,-6-22 16,6 22-16,0 0 15,0 0-15,-14-22 0,6 17 16,-1 2-16,0-1 0,-3 1 16,-2 3-16,1 0 0,-1 2 15,0 2-15,0 0 16,-1 3-16,1 1 0,0 2 16,-1 2-16,-2 1 0,0 0 15,4 1-15,2 1 0,1-1 16,2 1-16,3-1 0,2 1 15,1-2-15,4 0 0,0 0 16,1-1-16,1-1 0,2-1 0,2-2 16,1 0-16,-1-2 0,1 0 0,1-1 15,0-3-15,2 0 0,2-1 16,1-1-16,0-2 0,0 0 16,-1-1-16,-1-2 0,0-3 15,-2 0-15,-1 1 0,-1-1 16,-1 1-16,0 0 0,-2 0 0,1 0 31,-2 0-31,1 1 0,-2 1 0,0 2 16,-2-1-16,0 1 0,-2 3 15,2-3-15,-2 3 0,0-3 16,0 3-16,-1 3 0,-1-2 16,0 1-16,-2 2 0,1 2 15,0 3-15,-1 0 0,0 1 0,0 2 16,-1 2-16,1 0 0,-1 1 0,1 0 15,-2 3-15,1 2 16,-1 1-16,1 5 0,1 1 16,-1-1-16,0-2 0,0 0 15,2 0-15,1 1 0,1-3 0,-2 7 16,1-1-16,0-3 0,-1-1 16,-1-2-16,1-1 0,1-4 0,1 0 0,0-3 15,0-1-15,-1-3 0,1-2 0,0-2 16,1-2-16,1-1 15,2-2-15,2-4 0,3-2 16,-1-4-16,1 0 0,-1 0 16,-2 2-16,0 0 0</inkml:trace>
  <inkml:trace contextRef="#ctx0" brushRef="#br0" timeOffset="23402.4043">25715 4072 0,'0'0'0,"0"0"0,0 0 16,0 0 0,21-8-16,-21 8 0,29-4 15,-12 3-15,1 0 0,0 1 0,0 0 16,0 1-16,-2 1 0,3 4 15,-1 4-15,-4-1 0,-2-2 16,-1-2-16</inkml:trace>
  <inkml:trace contextRef="#ctx0" brushRef="#br0" timeOffset="23580.8382">25722 4275 0,'0'0'0,"0"0"0,0 0 0,0 0 16,0 0-16,0 0 0,0 0 0,32 1 0,-32-1 15,34-1-15,-34 1 16,43 0-16,-21-3 0,3 0 16,3-2-16,-2 1 0,1 1 0,1-2 15,-3 1-15,-4 0 0</inkml:trace>
  <inkml:trace contextRef="#ctx0" brushRef="#br0" timeOffset="23919.2769">26544 3838 0,'0'0'0,"0"0"0,0 0 15,0 0-15,0 0 0,-20 19 16,20-19-16,-16 19 0,16-19 0,-19 23 15,9-8-15,0-1 0,1 1 16,2 0-16,0 2 0,2-2 16,0-1-16,1 4 0,2 2 0,2-3 15,3-1-15,6-2 0,4 0 16,2-3-16,2-1 0,5-1 0,3-2 16,1-1-16,-1-1 0,7-2 15,0-2-15,-2 0 0,-2 0 16,-1-2-16,-2-4 0,-3-1 15,-3-3-15,-3 1 16,-3 2-16,-3 2 0</inkml:trace>
  <inkml:trace contextRef="#ctx0" brushRef="#br0" timeOffset="24197.4303">26718 3940 0,'0'0'0,"0"0"0,0 0 16,0 0-16,0 0 0,-18 20 0,18-20 16,-17 16-16,17-16 0,-21 23 15,9-11-15,1 1 0,1 0 0,-1 3 16,0 2-16,0 0 16,1 0-16,-3 4 15,-1 1-15,1-1 0,2-2 16,2 0-16,1 0 15,0-1-15,0-1 0,3 0 16,3-2-16,3-3 0,2-3 0,3-4 16,2-2-16,0-2 0,-2 1 15,-1-1-15</inkml:trace>
  <inkml:trace contextRef="#ctx0" brushRef="#br0" timeOffset="24667.8399">27174 3972 0,'0'0'0,"0"0"16,0 0-16,0 0 0,0 0 16,0 0-16,-30 16 0,30-16 15,-21 10-15,21-10 0,-23 19 16,11-10-16,0 2 0,0 0 15,0 2 1,-1 1-16,1-1 0,1 2 0,0-1 16,2 1-16,3-3 0,-1 5 15,3-2-15,2 0 0,0-3 16,4-1-16,1-2 0,1-2 16,3 0-16,3-1 0,1-1 15,0-3-15,1 1 0,7-2 16,1 1-16,-1-5 0,0 0 0,0-3 0,0 1 15,-3-2-15,1 1 0,-2-2 16,1-4-16,-2 1 0,0 1 16,-2-1-16,-1-1 0,-2 0 15,-1 0-15,-1 1 0,-3-1 16,-1 0-16,-2-2 0,-3 2 16,-2 0-1,-3 0-15,1 1 0,-7 1 0,-2 0 16,-2 1-16,-1 2 0,-4 2 15,-4 1-15,5 1 0,4 1 16,1 1-16</inkml:trace>
  <inkml:trace contextRef="#ctx0" brushRef="#br0" timeOffset="46454.3848">22665 5733 0,'0'0'16,"0"0"-16,0 0 0,0 0 0,0 0 16,33 4-16,-33-4 0,30 3 15,-13 1-15,2-3 0,1 2 16,1 3-16,1-2 0,3 5 0,0 0 16,-5 0-16,-2 1 0,-4-1 0,-1 2 15,-4 0-15,0 0 0,-5-1 16,-5 1-16,-7-2 0,-5 0 15,-6 3-15,-3 1 0,-4 1 16,-2 0-16,-2 1 0,-1-1 16,-6 1-16,-1 2 15,3-3-15,2 1 16,5-1-16,6-3 0,0 0 16,4-1-16,7-3 0,3-3 0,2 1 15,3 1-15,3 1 0,3 1 16,7-5-16,5-3 0,4 0 15,3-1-15,6-2 0,5 3 16,8-3-16,-1 2 0,3-2 0,3 6 0,2-6 16,-4-3-16,-8 4 0,-9-3 15,-6 3-15</inkml:trace>
  <inkml:trace contextRef="#ctx0" brushRef="#br0" timeOffset="46948.9506">23436 5915 0,'0'0'0,"0"0"16,0 0-16,0 0 0,4-25 15,-4 25-15,2-25 0,-2 14 16,0-3-16,-1 2 0,-1-1 16,-1 1-16,-3-1 15,1-1-15,-1 3 0,1-3 16,-2 3-16,-1 1 0,-1 2 15,1 1-15,-2 0 0,-1 3 16,0 1-16,-3 3 0,0 3 16,-5 3-16,1 3 0,0 0 0,0 3 15,2-1-15,0 4 0,2 2 16,1 1-16,1 0 0,-1-2 0,3 3 16,3-1-16,1 0 0,2 1 15,2-2-15,2 1 0,1-4 16,0 1-16,1-1 0,1-4 15,1 1-15,0-4 0,2 1 0,0-2 16,2-2-16,1 0 16,1-1-16,1-2 15,1-1-15,0-1 0,0-2 16,0-1-16,-1 0 0,0-6 0,-1 3 16,-1-4-16,0 4 15,1-3-15,-3-1 0,0 0 0,-1 3 16,-2-2-16,-1-1 0,1 4 15,-3-4-15,-1 0 0,0 1 16,-1 3-16,0 3 0,-1-3 0,1 3 16,0 1-16,0-1 15</inkml:trace>
  <inkml:trace contextRef="#ctx0" brushRef="#br0" timeOffset="47494.0534">23379 5744 0,'0'0'0,"0"0"16,0 0-16,0 0 0,0 0 0,-14-16 15,14 16-15,-21-5 0,21 5 16,-33 1-16,10 3 16,-3 1-16,-1-1 0,-12 7 0,-2 3 15,2 0-15,-1 2 0,-6 5 16,2 3-16,5 1 0,5 1 0,1 5 16,6 1-16,6-4 0,7-3 0,7-3 15,7-4-15,3-1 0,1-5 16,6 1-16,3-2 15,3-6-15,1 1 0,5-5 0,4-2 16,-1-6-16,2 0 0,10-4 16,5-3-1,-1 0-15,-3 0 0,1-4 16,0-1-16,-4-1 0,-2 1 0,4-6 16,0 2-16,-7 0 15,-5 1-15,-5 4 0,-6 1 16,-4 2-16,-2 3 0,-7 0 0,-3 1 0,-6 0 0,-3 0 0,-9 2 15,-5 1 1,-2 2-16,-1-1 0,-6 5 16,-2-2-16,3 5 0,1 2 0,0 1 15,0-1-15,2 4 0,4 0 16,2 4 0,2 3-16,5 1 0,4-1 0,3-3 0,2-4 0,3 0 15</inkml:trace>
  <inkml:trace contextRef="#ctx0" brushRef="#br0" timeOffset="48211.6518">23481 6279 0,'0'0'16,"0"0"-16,0 0 0,0-23 0,-1 18 16,0-6-16,0 4 15,-1-4-15,1 1 0,-2-4 0,-3 3 16,1 3-16,-2 1 0,-8 3 15,-6 1-15,1 3 0,0 1 16,-5 5-16,-4 5 0,3 0 16,0-1-16,-6 11 15,0 2-15,3 2 0,1-1 16,-1 5-16,4 3 16,6-4-16,4-3 0,5 1 0,3 2 15,3-6-15,2-2 0,3-2 16,3 0-16,2-3 0,1-2 0,4-2 15,3-3-15,-2-1 16,1-3-16,4-1 0,2-3 0,2-3 0,1 2 16,3-5-16,0-2 15,-2-2-15,-1-1 0,3-3 0,0 0 16,-2 3-16,-1-1 0,1-5 16,-3-3-16,-3 4 15,-4-1-15,-3 2 0,-2 2 16,-3 2-16,0 1 0,-1 2 15,-1-2-15,1 3 0,-2 2 16,-1 1-16,0 1 0,-1-1 16,0 4-16,0 0 0,0 0 15,-2 4-15,0 0 0,-2 6 16,0 1-16,-2 0 0,1 3 0,-3 0 16,-1 4-16,0-1 15,1-2-15,-1 3 0,1 1 0,1 1 0,1-2 0,0 0 16,1 0-16,0-1 0,1-2 0,1-3 15,0 1-15,2 2 16,2-5-16,5 0 0,3-2 16,1-4-16,1-2 0,-1-1 0,-3 0 15,0 2-15</inkml:trace>
  <inkml:trace contextRef="#ctx0" brushRef="#br0" timeOffset="48412.2134">23655 6508 0,'0'0'0,"0"0"16,0 0-1,0 0-15,0 0 0,0 0 0,0 0 16,-9 25-16,9-25 0,0 0 16,-15 29-16,15-29 0,-11 25 0,5-12 15,2-2-15,1-1 16,0-1-16,2-2 0,1-4 15,0 3-15,0-4 0,0 1 16</inkml:trace>
  <inkml:trace contextRef="#ctx0" brushRef="#br0" timeOffset="48612.8517">23837 6387 0,'0'0'0,"0"0"15,0 0-15,32-4 0,-32 4 0,35 0 16,-12 0-16,2 0 16,0 0-16,9 4 0,2-1 15,-3 1-15,-3-4 0,-1 3 16,-3 0-16,0-2 0,-4-1 16,-3-1-16,-4 1 0,-3 0 15</inkml:trace>
  <inkml:trace contextRef="#ctx0" brushRef="#br0" timeOffset="48860.4781">24118 6262 0,'0'0'0,"0"0"0,0 0 15,0 0-15,0 0 0,0 0 16,-19 21-16,19-21 0,-18 21 0,18-21 15,-23 33-15,12-12 0,1-3 16,0 3-16,1 1 16,-1 6-16,1-2 0,2-1 15,2 0-15,1-1 0,0-6 0,2 0 0,1-7 16,1-1-16,1-5 0,-1 1 16,0-2-16,0-1 0</inkml:trace>
  <inkml:trace contextRef="#ctx0" brushRef="#br0" timeOffset="49192.8096">24449 6254 0,'0'0'0,"0"0"16,0 0-16,22 4 0,-22-4 0,22 4 15,-22-4-15,32 11 0,-18-4 16,1 3-1,-1 1-15,-2-1 0,-2 1 0,0 4 16,-3-1-16,-4 0 0,-3 0 16,-7 1-16,-5-1 15,-3 0-15,-4-3 0,-2 1 16,-1 1-16,0-2 0,0-1 0,-6 2 16,2 1-16,4-3 0,3-2 15,4 0-15,1-1 0,5-1 0,1-1 0,5 2 16,3 3-16,5-3 0,5-3 15,9 0-15,8-1 16,2-3-16,1 4 0,1-2 0,-7-1 16,-4-1-16</inkml:trace>
  <inkml:trace contextRef="#ctx0" brushRef="#br0" timeOffset="49816.7068">24978 6347 0,'0'0'16,"0"0"-16,0 0 0,0 0 0,0 0 16,0 0-16,-8-22 0,8 22 15,0 0-15,0 0 0,-27-5 16,27 5-16,-29 10 0,13 0 15,-3 1-15,1 3 0,1-2 16,-6 8-16,-2 2 0,4 2 0,4-3 0,2-1 16,3 1-16,2-3 0,3 2 15,2-1-15,4-4 0,1-2 16,2-3-16,5-2 0,3-4 16,2-1-16,1-2 0,6-5 15,4-4-15,1-2 0,1-1 16,6-3-1,1-7-15,0 3 0,0-4 0,-3-2 16,0-2-16,1-3 0,-4 0 16,1-2-16,-2-1 0,-3 3 15,-3 4-15,-4 0 0,-1-3 16,-3 3-16,-3 0 0,-1 3 16,-2-3-16,-1 7 0,-1 1 15,-1 2-15,-1 2 0,1 2 0,-1 3 0,-1 1 16,0 3-16,0 4 0,-4 0 15,-1 5-15,-3 5 0,0 0 16,-2 1-16,-1 4 0,-2 5 16,1-1-16,1 5 0,-1 5 15,2 7-15,1-1 0,1-2 0,2 2 32,0 1-32,1 0 0,0-1 0,2 1 15,0 1-15,1-6 0,-1-5 16,2-2-16,0 0 0,1-2 15,0-3-15,1-1 0,1-1 16,1-9-16,0-3 0,-1-4 16,-2-1-16,2 4 0</inkml:trace>
  <inkml:trace contextRef="#ctx0" brushRef="#br0" timeOffset="50000.4176">25358 6433 0,'0'0'16,"0"0"-16,0 0 0,24-8 15,-24 8-15,35-3 0,-8 0 16,2 3 0,3 0-16,14 0 0,2 0 0,-1 3 15,-3-3-15,10 0 0,-3 4 16,2-3-16,-7 1 0,-8-5 16,-4-1-16,-7 0 0,-6 1 0,-5 0 15</inkml:trace>
  <inkml:trace contextRef="#ctx0" brushRef="#br0" timeOffset="50195.5134">25775 6297 0,'0'0'0,"0"0"0,0 0 15,0 0-15,-10 23 0,10-23 0,-13 24 0,13-24 16,-14 32-16,6-14 0,0 4 15,2 2-15,3 0 0,2 6 16,2 2-16,2-3 0,1-5 16,0-5-16,-1-2 0,0-2 0</inkml:trace>
  <inkml:trace contextRef="#ctx0" brushRef="#br0" timeOffset="50812.9167">26571 6265 0,'0'0'16,"0"0"-16,0 0 0,-2-18 15,0 11-15,0 0 0,0-3 16,-2 2-16,-3-1 0,-4 3 15,-3 0-15,-3 2 0,-1 4 0,-8 0 16,-4 4-16,0 3 0,2 3 16,-1 1-16,0 7 0,-3 3 15,3-1-15,3 3 0,3 2 16,4-3-16,3 0 0,4 2 16,2 1-16,2-3 0,3-4 0,3 2 15,6 0-15,0-3 0,2 0 16,4-2-16,3-1 0,0 0 15,0-6-15,4-1 0,3-1 0,0-2 16,-2-3-16,2-1 0,1-4 16,-2 0-16,-2-4 0,1-1 15,0 0-15,-2 0 0,0-1 0,-2-1 16,-1-4-16,-2 3 0,-2-1 16,0-2-16,-1-2 0,-2 6 15,1 0-15,-2-2 16,1 2-16,-3 3 0,1 1 15,-1 3-15,0-3 0,-1 4 16,0-1-16,-2 4 0,2-2 16,0 4-16,-1 2 0,0 0 15,-1 3-15,-1 3 0,0-2 0,-1 5 16,0-1-16,-1 4 0,0-3 16,-3 7-16,1 2 0,-1-1 15,2 0-15,0-2 0,-2-1 16,1-1-16,-1-3 0,2 1 15,-1-1-15,2 0 0,0-2 0,0 0 16,1-3-16,2-2 0,2-3 16,0 2-16,-1-2 0,0-1 15</inkml:trace>
  <inkml:trace contextRef="#ctx0" brushRef="#br0" timeOffset="51020.0913">26689 6605 0,'0'0'0,"0"0"0,0 0 0,0 0 15,0 0-15,0 0 0,-5 22 16,5-22-16,0 0 0,-5 24 0,5-24 16,0 0-16,-6 25 0,6-25 15,0 0-15,-1 14 0,1-10 16,0-1-16,0-3 0,0 4 15</inkml:trace>
  <inkml:trace contextRef="#ctx0" brushRef="#br0" timeOffset="51220.7157">26943 6376 0,'0'0'0,"0"0"15,0 0 1,29-3-16,-16 6 0,7-3 15,6 0-15,0 3 0,2 0 0,8 2 16,3-2-16,-5 2 0,-3 1 16,4-2-16,-3 2 15,-5-2-15,-1-4 0,-5 0 0,-4-4 16,-2 1-16,-3 0 0,-2 2 16</inkml:trace>
  <inkml:trace contextRef="#ctx0" brushRef="#br0" timeOffset="51436.5343">27170 6269 0,'0'0'0,"0"0"0,0 0 0,0 0 0,0 0 16,-8 21-16,8-21 0,-7 23 16,7-23-16,-8 30 0,4-12 15,-1 0-15,-1 1 0,1 2 16,0 0-16,0 3 0,-1-2 15,-1 7-15,2-3 0,1-2 16,0 0-16,2-6 16,0-3-16,0-1 0</inkml:trace>
  <inkml:trace contextRef="#ctx0" brushRef="#br0" timeOffset="51800.1921">27724 6212 0,'0'0'0,"0"0"16,0 0-16,0 0 0,0 0 0,0 0 16,-2 24-16,2-24 15,-4 25-15,4-25 0,-8 33 16,5-15-16,-1 2 0,0-1 0,-2 3 16,2-1-16,-1 0 0,-1 4 0,-1 3 15,1-3-15,0-3 0,1 0 16,-1 0-16,1-5 0,-1 1 15,2-5-15,0-1 0,2-5 16,1-4-16,0-2 0,1-1 16,-2 3-16</inkml:trace>
  <inkml:trace contextRef="#ctx0" brushRef="#br0" timeOffset="52138.5803">28010 6245 0,'0'0'0,"0"0"16,0 0-16,0 0 0,-19 17 0,19-17 15,-22 21-15,22-21 16,-26 25-16,11-11 0,0 1 16,0-1-16,2 0 0,-3 3 15,0-2-15,3-1 0,3-3 0,1 0 16,3 0-16,1-4 0,3 3 15,5-6-15,4 3 0,2-3 0,1 3 16,5-3-16,4 0 0,6-1 16,1 1-16,1-1 0,3 1 15,-2-4-15,-3 2 0,4-4 16,-3 1-16,-4-1 0,-4 1 16,-3-3-16,-2-2 0,-4-10 0,-2-11 15,1 2 1,-3 6-16,-1 2 0</inkml:trace>
  <inkml:trace contextRef="#ctx0" brushRef="#br0" timeOffset="52339.2335">28109 6323 0,'0'0'0,"0"0"0,0 0 15,0 0-15,0 0 0,-15 17 16,15-17-16,-16 25 0,16-25 0,-16 29 15,7-8-15,-1-2 0,0 2 16,2 4-16,2 0 16,0 10-16,3-3 0,3-7 15,3-3-15,-1-4 16,1-4-16,-1 0 0</inkml:trace>
  <inkml:trace contextRef="#ctx0" brushRef="#br0" timeOffset="52972.5734">28627 6372 0,'0'0'0,"0"0"16,0 0-16,0-21 16,0 21-16,0-18 0,-1 7 15,0 1-15,0 2 0,-1 1 0,-3 0 16,0-3-16,-2 5 0,-2-1 15,-3 6-15,0 0 0,-1 3 0,-1 1 0,-3 3 16,-4 4-16,1 3 0,2 0 16,-1 4-16,3-3 0,3 2 15,2 1-15,2-1 0,2-1 0,1 4 16,4-6-16,2 1 0,1-4 16,2-1-16,3-1 0,3 1 15,2-3 1,1-4-16,1 0 0,1-5 15,2-2-15,-1 0 0,4-4 16,3-4-16,-1 0 0,-1 1 0,4-10 16,-1-1-16,-1-2 15,-1-1-15,1-1 0,0-2 16,-3 2-16,-2-2 0,0-4 0,0-3 16,-4 3-16,-3 6 0,-1-2 0,-3-1 15,0 4-15,-2 0 0,-1 4 16,-1-1-16,-1 4 0,0 1 0,0 4 15,-1 4-15,0 2 0,-1 4 16,-2 3-16,-3 1 16,-2 5-16,1 1 0,-2 0 0,-2 4 15,0 3 1,-1 0-16,-4 8 0,2 3 16,1-1-16,2 2 0,0 2 0,0 1 15,1 3-15,1 0 0,1 0 16,2 4-16,-2 0 0,2-1 15,2-2-15,1 2 0,1-6 16,2-5-16,2-1 0,0 0 16,1-3-16,0 1 0,3-4 0,1-2 15,-2-5-15,2-2 0,4 6 0,3 4 16,-3-4-16,-2-3 0,-1-1 16</inkml:trace>
  <inkml:trace contextRef="#ctx0" brushRef="#br0" timeOffset="53142.0271">28981 6240 0,'0'0'16,"0"0"-16,0 0 0,21-7 0,-21 7 16,33-4-16,-11 4 0,4 1 15,1 2-15,9 4 0,-2 0 16,-3 1-16,-4 2 0,1 1 0,-6-4 0,-4 0 15</inkml:trace>
  <inkml:trace contextRef="#ctx0" brushRef="#br0" timeOffset="53289.2174">29070 6473 0,'0'0'16,"0"0"-16,0 0 0,0 0 0,0 0 0,0 0 15,25-1-15,-25 1 0,34 0 16,-9-3-16,6 3 15,1-4-15,1-3 0,4 0 0,-6 1 16,-5 1-16</inkml:trace>
  <inkml:trace contextRef="#ctx0" brushRef="#br0" timeOffset="53590.3669">29804 6158 0,'0'0'0,"0"0"0,0 0 0,0 0 15,-14 21-15,14-21 0,-14 27 16,8-10-16,-1 0 0,2 1 16,1 0-16,2-1 0,2 1 15,3 1-15,3 1 0,2-2 16,1-3-16,6-1 0,6 0 15,1-3 1,2 0-16,4-4 0,2-2 0,6 0 16,-1-4-16,-2-1 0,-1-3 15,-3 0-15,-3-2 0,-3 2 16,-6 0-16,-3 2 0</inkml:trace>
  <inkml:trace contextRef="#ctx0" brushRef="#br0" timeOffset="53828.9728">30023 6197 0,'0'0'15,"0"0"-15,0 0 0,0 0 0,-23 15 16,23-15-16,-23 21 0,9-7 16,-1 1-16,-1-1 0,-2 4 0,-4 7 15,1-4-15,1 4 0,1 0 16,0-3-16,1-1 0,-1 4 15,3 0-15,2-1 0,1-1 0,6-2 16,2 0-16,1-6 0,1-2 16,0-2-16</inkml:trace>
  <inkml:trace contextRef="#ctx0" brushRef="#br0" timeOffset="54292.1985">30534 6245 0,'0'0'0,"0"0"0,0 0 16,0 0-16,0 0 0,0 0 15,0 0-15,0 0 0,-25 9 0,25-9 16,-22 15-16,22-15 16,-28 18-16,13-8 0,-1 5 15,2-1-15,1 0 0,-1 0 16,2 4-16,1-3 0,2-1 0,-1 4 16,3 0-16,0-1 0,3-3 15,3-3-15,3 0 16,3-4-16,3 3 0,4-3 0,4-2 0,1-4 15,2 1-15,2-2 0,2 0 0,0-3 16,0-1-16,1-3 0,-1-3 16,-1 2-16,-1-2 0,3-4 15,-1-1-15,-3 3 0,-2-1 16,-2-1-16,-1-1 16,-3 4-16,-2-3 15,-3 0-15,-1 0 0,-4 2 16,-3-1-16,-7 3 0,-6 1 15,-4-1-15,-3 0 0,-12 0 0,-7 2 16,9 1-16,4 3 0,6 0 16</inkml:trace>
  <inkml:trace contextRef="#ctx0" brushRef="#br0" timeOffset="57640.7418">8756 4347 0,'0'0'0,"0"0"0,0 0 15,0 0-15,24-8 0,-24 8 0,25-3 16,-8 0-16,3 2 0,1-2 0,5 2 0,0 0 16,0 1-16,9-1 0,2 1 15,-3-1-15,-1-2 0,6 0 16,-3 1-16,-4 2 0,-3 0 0,-4 1 16,-2 0-16,-7 4 0,-5-1 15,-4 0-15,0-2 0,-2 1 16</inkml:trace>
  <inkml:trace contextRef="#ctx0" brushRef="#br0" timeOffset="57834.4245">8783 4702 0,'0'0'0,"0"0"0,0 0 15,30-6-15,-16 2 0,9-1 16,5 1-16,11-3 0,0-1 0,4-2 16,4 1-16,5-3 0,-5 0 15,-3 1-15,-9 3 0,-7 1 16</inkml:trace>
  <inkml:trace contextRef="#ctx0" brushRef="#br0" timeOffset="58119.6721">9881 4161 0,'0'0'0,"0"0"0,0 0 16,0 0-16,-11 23 0,11-23 15,-19 24-15,7-7 0,-2 1 0,0 4 16,0 3 0,-2 1-16,0 1 0,-6 7 15,-1 2-15,1-3 0,2-1 0,-2 2 16,3 0-16,5-7 0,3-4 16,3-4-16,3-3 15,4-7-15,3-6 0,0 1 0,-1-1 16,0-1-16</inkml:trace>
  <inkml:trace contextRef="#ctx0" brushRef="#br0" timeOffset="58420.7382">10236 4101 0,'0'0'0,"0"0"0,0 0 0,0 0 0,27-2 16,-27 2-16,24 6 0,-11-3 15,-1 3-15,-1 1 0,0 1 16,-1 2-16,-1 2 0,-3 8 16,-4 1-16,-3 1 0,-3 1 0,-9 5 15,-8 4-15,-1 0 16,0 0 0,-14 12-16,-5 4 0,4-5 0,2-3 15,-8 7-15,-8 7 16,11-7-16,8-6 0,5-1 0,7-4 15,7-6-15,5-5 0,2-7 16,2-6-16,1-2 0</inkml:trace>
  <inkml:trace contextRef="#ctx0" brushRef="#br0" timeOffset="58922.3724">10825 4314 0,'0'0'0,"0"0"16,0 0 0,6-24-16,-4 16 0,1 1 0,-1-3 15,0 2-15,-1-3 0,-1 0 16,-1 1-16,-1 0 0,-2 2 16,-2 2-16,-4 0 0,-2 3 15,-1 1-15,-3 3 0,-2 2 16,-6 5-16,-1 1 0,-1 2 15,0 4-15,2 4 0,1 0 0,-4 6 0,3 2 16,4 0-16,3-2 0,5-1 16,4-2-16,3-1 0,5-2 15,3-3-15,3-5 0,2-3 16,0-2-16,5-4 0,2-3 16,4-2-16,2-2 0,2-2 15,1-3-15,0 0 0,1-1 0,-1 0 0,0-2 16,-3 1-16,-2 0 0,-4 1 15,0 0-15,-4 3 0,-2 0 16,-3 4-16,0 1 0,-3 2 16,-1 0-16,-4 3 0,-4 2 15,-2 2-15,-4 3 0,-2 1 16,-1 3-16,0 1 16,1 1-16,1 0 0,0 1 15,1 0-15,1-1 0,-2 2 16,3-2-16,6-3 0,2-1 15,3-5-15,2-2 0,1-1 0,-2-1 16,0 1-16</inkml:trace>
  <inkml:trace contextRef="#ctx0" brushRef="#br0" timeOffset="59091.9238">10984 4498 0,'0'0'0,"0"0"16,0 0-16,-15 18 0,15-18 0,-15 19 15,5-7-15,0 1 0,1-1 16,0 2 0,0 0-16,2-1 0,0 0 15,-1 1-15,3-5 0,1-4 16,1 1-16,0-2 0</inkml:trace>
  <inkml:trace contextRef="#ctx0" brushRef="#br0" timeOffset="59277.0392">11342 4405 0,'0'0'0,"0"0"0,0 0 16,39-3-16,-21 1 0,3 1 0,2 1 16,7-2-16,1 1 0,-3 1 15,0 0 1,-3 1-16,0-1 0,1 0 15,-3-2-15,-4 0 0,-3 1 0,-3-1 16</inkml:trace>
  <inkml:trace contextRef="#ctx0" brushRef="#br0" timeOffset="59492.9701">11508 4366 0,'0'0'0,"0"0"0,0 0 16,-12 18-16,12-18 0,-15 21 16,15-21-16,-18 31 0,9-14 15,1 2-15,1 2 0,-1 0 0,1 1 0,2 3 16,2-2-16,2-3 0,2-5 0,0-1 16,0-2-16,0-3 0</inkml:trace>
  <inkml:trace contextRef="#ctx0" brushRef="#br0" timeOffset="59863.0631">12336 4440 0,'0'0'16,"0"0"-16,28 0 0,-9-1 0,1-1 15,13 1-15,5 1 0,6 0 0,5 0 0,15 0 16,3 0-16,13 1 0,-3 1 16,12 0-16,-3-1 15,-4 1-15,-4 1 0,10 1 0,-2-3 16,-4 0-16,-5 0 0,31 2 16,-10 0-16,-8-1 0,-7-1 15,-4 1 1,-4 4-16,-4-3 0,-1-1 0,-4 0 15,-2-1-15,-8 2 0,-5 1 16,-2 2-16,1 0 16,-9-3-16,-7-1 0,-5 1 0,-4-1 15,-5 1-15,-6 1 0,-14-4 16,-7 0-16,1 0 0,3-1 0,1 1 16</inkml:trace>
  <inkml:trace contextRef="#ctx0" brushRef="#br0" timeOffset="60248.5103">13041 4754 0,'0'0'0,"0"0"0,0 0 0,0 0 0,24-7 0,-24 7 16,36-5-16,-15 3 0,1 0 15,2 2-15,3 1 16,-1 2-16,-2 1 0,5 3 0,-4 2 16,-4 1-16,-4 1 0,-12 5 15,-8 2-15,-4 1 0,-3 0 0,-12 6 16,-8 2-16,3-4 16,0-3-16,-8 5 0,-1 0 15,4-1-15,5-4 0,4-2 16,2-1-16,5-3 0,3-3 15,7 0-15,4 0 0,3-3 0,2-2 0,9-5 16,8-1-16,0 0 0,0-1 0,5-3 16,6-1-16,-3-2 15,-4-2-15,-3-5 0,-2-7 16,-4 3-16,-3 1 0,-1 1 0,-2 3 16,-2 3-16</inkml:trace>
  <inkml:trace contextRef="#ctx0" brushRef="#br0" timeOffset="60565.2021">12457 3876 0,'0'0'0,"0"0"0,0 0 15,0 0-15,0 0 0,0 0 16,-18 25-16,18-25 16,-21 30-16,10-12 0,0 1 15,0 2-15,1-2 0,0 3 16,0 1-16,-1 2 0,1-2 0,2-3 15,2-3-15,0-4 0,3-2 16,2-4-16,2-1 0,2-3 16,3-3-16,-2 0 0,0 0 0,-1 0 0</inkml:trace>
  <inkml:trace contextRef="#ctx0" brushRef="#br0" timeOffset="60850.1758">12666 3907 0,'0'0'0,"0"0"16,0 0-16,0 0 0,24-4 0,-24 4 16,28 0-16,-28 0 0,34 2 15,-14 1-15,2 2 16,-1 1-16,-1 2 0,2 5 0,-3 4 16,-4 0-16,-2 0 0,-5 2 15,-5 3 1,-4-1-16,-4 1 0,-6-1 15,-5 1-15,-2 4 0,0-1 16,-1 0-16,-1-1 0,2-5 0,-1 0 16,3-3-16,3-1 15,4-3-15,5-2 0,-1-2 16,2 0-16,1-2 0</inkml:trace>
  <inkml:trace contextRef="#ctx0" brushRef="#br0" timeOffset="61081.6309">13394 3951 0,'0'0'16,"0"0"-16,0 0 0,0 0 0,-31 16 16,31-16-16,-23 22 0,10-9 15,-2 4-15,0 1 16,-3 2-16,1-1 0,0-1 0,-3 4 15,1-2-15,2-2 0,1-3 16,2-2-16,1-2 0,1-3 16,0-2-16,2-5 0,1-2 0,1 0 0,1-1 15,2 1-15</inkml:trace>
  <inkml:trace contextRef="#ctx0" brushRef="#br0" timeOffset="61284.5707">13181 3973 0,'0'0'0,"0"0"0,0 0 0,0 0 0,20 16 16,-20-16-16,22 15 0,-22-15 16,30 20-16,-11-11 0,1 2 15,0 1-15,0-1 0,6 4 16,-1-1-16,-3 0 0,-1-1 0,1-2 16,0-1-16,-1-3 15,-2-1 1,-3-2-16,-1-3 0,-3 1 0,-2-1 15,-2 0-15</inkml:trace>
  <inkml:trace contextRef="#ctx0" brushRef="#br0" timeOffset="61498.214">13775 3984 0,'0'0'0,"0"0"15,0 0-15,0 0 0,-7 24 0,7-24 16,-8 23-16,8-23 16,-11 30-16,3-12 0,-2 2 15,2-2-15,0 0 16,0 5-16,3 1 0,1-4 0,3-4 16,5-3-16,3-4 15,-1-1-15,-1 0 0,0-3 0</inkml:trace>
  <inkml:trace contextRef="#ctx0" brushRef="#br0" timeOffset="61883.4323">14292 3829 0,'0'0'0,"0"0"0,0 0 16,-18 14-16,18-14 0,-21 18 15,4-3 1,1 1-16,-1 0 0,-4 10 0,-1 3 16,3-2-16,1-2 0,-3 8 15,1 0-15,4-5 0,2-3 0,7-3 16,2-2-16,3-4 16,2-2-16,4-3 0,3-3 15,2-1-15,1-2 0,3-2 16,3-3-16,0-1 0,-1-3 0,4-2 0,2-3 15,-3-1-15,-3 0 0,-2-2 16,0-1-16,-4 2 0,-1 1 0,-2-1 16,-3-1-16,-2 0 15,-2 3-15,-6 4 0,-6 0 16,-1 1-16,-3 2 0,-3 3 16,-3 3-16,2 1 0,1 1 0,1 1 0,2-2 15,4-1-15</inkml:trace>
  <inkml:trace contextRef="#ctx0" brushRef="#br0" timeOffset="62647.4872">15158 4371 0,'0'0'0,"0"0"15,0 0-15,0 0 0,0 0 0,0 0 16,0 0-16,0 0 0,-26 0 15,26 0 1,-23 11-16,23-11 0,-30 19 16,12-8-16,0 1 0,0 1 15,1 2-15,-2 5 0,1 2 16,2-2-16,3-1 0,2-1 16,2-1-16,3-2 0,1-3 0,3-1 15,2-1-15,3-3 0,3-2 16,5-4-16,4-1 0,3-3 0,2-1 15,2-5-15,2-1 16,2-3-16,-1-1 0,5-6 0,-2-4 16,2 0-16,0-1 15,1-2-15,0-3 0,0-4 0,-4-1 16,-1 3-16,-3 0 0,-1 1 16,-1 0-16,-4 0 15,-1-1-15,-2 3 0,-1 3 0,-2 0 16,-2 3-16,-2 1 0,-2 2 0,0 2 0,-2 3 31,-1 2-31,-1 5 0,-1 0 16,0 1-16,-1 4 0,1 3 0,-6 0 15,-2 4-15,0 3 0,-1 1 16,-2 4-16,-1 3 0,-1 2 0,0 3 16,-5 8-16,-1 1 0,2-1 15,-1-1-15,0 2 16,0 0-16,1 0 0,3 0 0,-1 4 15,3-2-15,1-2 0,1-1 16,3 1-16,1 1 0,2-6 16,0-3-16,2-3 0,1 0 0,1-3 0,1-1 15,1 1-15,2-2 0,0 0 16,1-2-16,2-2 0,3-2 16,3 1-16,4-1 0,3-4 15,2-3-15,-3 0 0,-4 0 0,-3 0 16</inkml:trace>
  <inkml:trace contextRef="#ctx0" brushRef="#br0" timeOffset="62801.3741">16120 4391 0,'0'0'0,"0"0"0,0 0 15,0 0-15,0 0 0,0 0 16,0 0-16,15 23 0,-15-23 0,0 0 16</inkml:trace>
  <inkml:trace contextRef="#ctx0" brushRef="#br0" timeOffset="63889.7587">8602 5890 0,'0'0'0,"0"0"15,0 0-15,0 0 0,0 0 0,28 4 16,-28-4-16,28 3 0,-28-3 16,37-3-16,-13 3 0,1 0 15,0 0-15,3-2 0,0 0 16,6 2-16,-2 0 0,-4 2 16,-4 0-1,-4 1-15,-4-1 0,-3 0 0,-2 1 16,-2-2-16</inkml:trace>
  <inkml:trace contextRef="#ctx0" brushRef="#br0" timeOffset="64058.721">8471 6225 0,'0'0'0,"0"0"0,0 0 15,25 1-15,-25-1 0,34 0 16,-10-1-16,5-1 0,2 1 15,3-2-15,3 0 0,8-1 16,0 0-16,0 0 0,-10 1 16,-5-1-16</inkml:trace>
  <inkml:trace contextRef="#ctx0" brushRef="#br0" timeOffset="64321.8959">9681 5901 0,'0'0'16,"0"0"-16,0 0 0,-18 21 0,18-21 16,-18 25-16,7-7 0,0 0 15,0 0-15,-4 10 0,1 1 16,1-4-16,-1 1 0,3-2 0,1-3 15,3-3-15,0-2 0,4 0 16,5-5-16,1-7 0,2-4 0,-2 3 16,0-3-16,0 1 0</inkml:trace>
  <inkml:trace contextRef="#ctx0" brushRef="#br0" timeOffset="64660.8476">10063 5840 0,'0'0'0,"0"0"15,0 0-15,0 0 0,30 0 0,-30 0 16,29 1-16,-29-1 0,31 6 0,-15-2 16,1 3-16,-2-3 0,1 3 15,-3 3-15,-1 1 16,-1 4-16,-3 2 0,-7 5 0,-4 1 15,-4 2-15,-3-2 0,-6 6 16,-7 3-16,-6 5 0,1 1 0,-6 4 31,-4 1-31,-5 5 0,3-2 0,-9 6 16,1-1-16,4-4 0,4-1 16,-4 0-16,1-7 0,9-3 15,5-3-15,6 2 0,4-2 16,8-10-16,7-11 0,0-4 15,2-2-15,0-2 0</inkml:trace>
  <inkml:trace contextRef="#ctx0" brushRef="#br0" timeOffset="64977.4847">10957 5621 0,'0'0'0,"-9"9"0,-2 2 0,-1 2 0,0 3 0,-8 9 16,-4 6-16,-1 1 0,1 2 15,-3 14-15,1-1 0,1 10 16,3 0-16,4-4 0,3 1 16,4 4-16,5-2 0,6-6 15,5-2-15,2-9 0,3-5 16,-3-11-16,-2-5 0,0-5 0</inkml:trace>
  <inkml:trace contextRef="#ctx0" brushRef="#br0" timeOffset="65479.2782">11685 5849 0,'0'0'0,"0"0"0,0 0 16,0 0-16,-7-20 0,7 20 15,0 0-15,-23-7 0,10 7 0,-4 4 16,-2 3-16,0 0 0,-2 1 0,-9 6 16,-1 4-16,3 1 0,3 1 15,2 1-15,1 4 16,0 0-16,2-3 0,4-1 0,5 0 16,3-3-16,2-3 0,3-4 15,2-1-15,3-6 0,3-1 16,8-3-1,5-4-15,2-2 0,1-1 0,6-4 16,-1-2-16,2 0 0,0-1 16,0-4-16,-2 2 15,-3 0-15,-3 2 0,-3 3 0,-3 1 16,-3 2-16,-2 1 0,-2 2 16,-3 1-16,-2 3 0,-2 1 15,0 5-15,-3 0 0,-3 2 0,-1 4 0,-3 0 16,-3 3-16,-1 0 0,1 4 15,0-3-15,0 2 0,0 1 16,2 0-16,-1 4 0,1-1 16,4 0-16,0-5 0,4 1 15,2-3-15,2-3 0,2 2 0,-1-5 16,-1-1 0,0-2-16</inkml:trace>
  <inkml:trace contextRef="#ctx0" brushRef="#br0" timeOffset="65679.9987">11921 6141 0,'0'0'0,"0"0"0,0 0 16,0 0-16,-19 21 0,19-21 15,-13 21-15,6-10 0,-1-1 0,2 2 16,0 1-16,1-2 0,0 1 15,2-2-15,1 0 0,2-6 16,2-4-16,-2 0 0,2 0 0,-2 0 16</inkml:trace>
  <inkml:trace contextRef="#ctx0" brushRef="#br0" timeOffset="65842.7862">12376 6041 0,'0'0'0,"0"0"16,22-4-1,-6 4-15,2-1 0,4 1 16,4-2-16,7 4 0,0-1 0,1-1 16,1 0-16,4 0 0,-4 3 15,-3-1-15,-1 1 0,-4-1 16,-4 2 0,-4-4-16,-4 1 0,-2 1 0</inkml:trace>
  <inkml:trace contextRef="#ctx0" brushRef="#br0" timeOffset="66047.7976">12722 5954 0,'0'0'0,"0"0"16,0 0 0,0 0-16,0 0 0,-24 18 15,24-18-15,-15 20 0,15-20 0,-18 30 16,9-12-16,0 0 0,1 5 0,0 0 15,1-1-15,1 0 16,0-1-16,2-4 0</inkml:trace>
  <inkml:trace contextRef="#ctx0" brushRef="#br0" timeOffset="66529.5682">13587 5947 0,'0'0'0,"0"0"16,0 0-16,0 0 0,0 0 0,-20-17 15,20 17-15,-25-4 0,25 4 16,-30-4-16,13 2 0,1 1 16,0 1-16,1 3 0,1 4 15,2-2-15,2 3 0,1 1 16,2 2-1,2 1-15,1 1 0,4 5 16,4 1-16,0-1 0,2-1 0,0 0 16,1 1-16,-1 0 0,0-1 15,-1 1-15,1-3 0,-2-1 16,0 0-16,-2-3 0,-2 1 16,-1-2-16,-3 0 0,-3-3 15,-5 0-15,-3 0 0,-1-5 0,-3 0 0,-2-5 16,-1 2-16,0-2 0,0-1 15,0 1-15,2-1 0,2 1 16,0-1-16,2-2 0,5 2 16,1-1-16,5-1 0,2-2 15,7-1-15,2-2 0,9-1 16,5 1 0,3-1-16,3 3 0,13-2 0,4 1 15,1-1-15,1 2 0,10 3 16,-1 0-16,-5 2 0,-5-3 15,-10 3-15,-7 2 0,-6 1 16</inkml:trace>
  <inkml:trace contextRef="#ctx0" brushRef="#br0" timeOffset="67099.7808">14112 6054 0,'0'0'0,"0"0"0,0 0 15,0 0-15,0 0 0,-13-14 16,13 14-16,0 0 16,-26-11-16,26 11 0,-28-5 15,12 4-15,1 2 0,-3 1 16,-1 5-16,1-3 0,0 3 0,-5 4 16,0 3-16,2 0 15,3 0-15,3 1 0,2 3 16,4-1-16,2-2 0,2 2 0,3-2 15,3-3-15,3-2 0,3 0 0,6-3 16,1-3-16,2-1 0,3-3 16,3-3-16,1-1 0,2 0 15,4-6-15,2-4 0,-2-1 16,-1-3-16,2-3 0,3-1 16,-2-3-16,-1 1 0,4-8 0,-1 0 15,-4 3-15,-5 0 0,-3 1 0,-2 2 16,-5 1-16,-2 4 0,-2 0 15,-3 4-15,-1 2 0,-3 4 16,-2 1-16,-1 2 0,-3 4 16,-2-1-16,-2 5 0,-3 5 15,-3-1-15,-1 5 0,-1 3 0,-1 4 16,2 1 0,0 1-16,-2 6 0,0 2 15,-1 2-15,1 0 0,-1 1 16,2 3-16,-1 1 0,3-1 0,2 0 15,2-1-15,1-5 0,3-1 16,-1-1-16,2-5 16,1 0-16,0-2 0,1-3 0,1-4 15,0-2-15,1-1 0,0-4 0,0 1 16,0-1-16</inkml:trace>
  <inkml:trace contextRef="#ctx0" brushRef="#br0" timeOffset="67362.9843">14760 5931 0,'0'0'15,"0"0"-15,20 20 0,-8-6 0,0 0 16,3 8-16,-1-1 0,-2 4 15,-2 4-15,-3 0 0,-3 2 0,-2 5 0,-4 0 16,-7 1-16,-5-2 0,-4 0 16,-2-2-16,-10 6 0,-5-4 15,1-6-15,1-1 0,-4-2 16,-3 2-16,-4 3 0,3-5 0,10-4 16,8-7-16,5-2 0</inkml:trace>
  <inkml:trace contextRef="#ctx0" brushRef="#br0" timeOffset="68647.6723">22644 7761 0,'0'0'0,"0"0"16,0 0-16,28 1 0,-13-1 0,5 1 15,4 1-15,9 0 16,0 3-16,1 0 0,0 2 16,-4 0-16,-3 0 0,-1 4 0,-4 3 0,-6-1 15,-5 0-15,-12 3 16,-10 3-16,-6-2 0,-4-1 0,-6 1 15,-5 0-15,-3 1 0,-1 1 16,-7 3-16,0-1 0,4 0 16,5 0-16,4-1 0,5 1 15,3 0-15,5-1 16,9-6-16,2-2 0,8-2 0,6-2 0,12-3 16,9-3-16,9-2 0,8-1 15,8-3-15,7-2 0,-13 1 16,-11 2-16,-8 0 0</inkml:trace>
  <inkml:trace contextRef="#ctx0" brushRef="#br0" timeOffset="68989.0612">23840 7451 0,'0'0'0,"0"0"16,0 0-16,-23 16 0,11-5 0,-3 3 15,-3 5 1,0 1-16,1 0 0,-9 10 15,0 4-15,0 3 0,3 0 0,-2 13 16,2 1-16,0 7 16,4-4-16,5 3 0,4 1 15,3 3-15,4-6 0,8-5 16,7-4-16,4-7 0,1-4 0,11-2 16,4-5-16,-11-10 0,-6-5 0,-3-2 15</inkml:trace>
  <inkml:trace contextRef="#ctx0" brushRef="#br0" timeOffset="69582.099">24418 7893 0,'0'0'15,"0"0"-15,0-18 0,0 7 0,-1 1 16,-1-3-16,-1-1 15,-3-4-15,-1 0 0,-4 4 0,-2 3 16,0-1-16,-1 2 0,-5 4 16,-3 2-16,-1 4 0,-2 1 0,1 5 15,-1 4-15,-4 5 0,1-1 0,2 6 16,1 4-16,4-1 16,2-1-16,4 2 0,1 0 15,4 0-15,3-1 0,1 3 16,4-3-16,3-5 0,2 1 0,6-2 15,3 0-15,3-4 0,0-3 0,4-2 16,2-3-16,2-2 0,2-1 0,2-2 16,0-3-16,-1-2 15,-2-2-15,6-2 0,-1-2 16,-5 1-16,-2 2 0,0-6 0,-3-2 16,-6 4-16,-2-1 0,-2 2 15,-1-1 1,-1 2-16,-1 2 0,-2-1 15,-1 4-15,-1-1 0,1 2 0,-3 4 16,-3-1-16,1 3 0,-1 1 16,-3 3-16,0 3 15,-2 0-15,-2 2 0,-1 3 0,0 0 16,1 2-16,0 2 0,0 2 16,0 1-16,2-1 0,-1-1 0,0 3 15,1 0-15,2-1 0,0-3 0,2-1 16,0-2-16,2-5 0,1 0 15,1-2-15,0 0 0,2-4 16,3-2-16,4-4 0,4-2 16,-2-1-16,-2 1 0,-2 1 15</inkml:trace>
  <inkml:trace contextRef="#ctx0" brushRef="#br0" timeOffset="69775.4084">24730 8097 0,'0'0'16,"0"0"-16,0 0 0,0 0 0,-2 23 15,2-23-15,-7 25 16,7-25-16,-5 27 0,3-12 0,-2 0 16,1 0-16,0-1 0,-1 0 15,2-1-15,0-1 0,0-2 16,3-2-16,2 0 0,1-3 15,-1 1-15,-1-1 0</inkml:trace>
  <inkml:trace contextRef="#ctx0" brushRef="#br0" timeOffset="69985.1639">25274 7969 0,'0'0'0,"0"0"15,0 0-15,34-2 0,-17 3 0,1 1 16,3 0-16,6 0 16,0 0-16,0-1 0,-2 1 0,-3 1 15,-2 0-15,-1 1 0,-2-2 16,-1-1-16,-4 1 0,-1-1 16</inkml:trace>
  <inkml:trace contextRef="#ctx0" brushRef="#br0" timeOffset="70192.4347">25438 7827 0,'0'0'0,"0"0"16,0 0-16,0 0 0,-6 21 0,6-21 15,-11 25-15,11-25 0,-14 26 16,8-9-16,-2 5 15,1-1-15,2-1 0,0 7 0,2 0 16,3-2-16,2 1 0,5-5 16,3-2-16,-2-2 0,-2-4 0,0-1 0</inkml:trace>
  <inkml:trace contextRef="#ctx0" brushRef="#br0" timeOffset="70656.1175">26388 7904 0,'0'0'0,"0"0"0,0 0 16,-19-17-16,19 17 0,-25-17 16,9 7-16,0 2 0,-2 1 15,-7-2-15,-3 0 0,3 4 16,3 1-16,1 2 0,2 3 0,2 1 0,3 2 15,3 2-15,2 4 16,3 0-16,1 1 0,5 4 16,3 2-16,3 0 0,1 0 0,4 4 0,2 2 15,1-1-15,2 2 0,1 4 16,-1 1-16,-2-1 0,-2-2 0,-2-1 16,-3-3-16,-3-1 15,-2 0 1,-3-5-16,-3-3 0,-4-3 0,-3-2 15,-5-3-15,-5-1 16,0-4-16,0-2 0,-5-1 0,-3-4 16,1 0-16,1 0 0,3-2 0,3-2 15,4 1-15,2-1 0,2-2 16,2-2-16,3 2 0,4 1 16,5-2-16,5-1 0,6 0 15,5-1-15,10 2 16,6 2-16,1 3 0,1 1 0,13-1 15,2 0-15,-10 3 0,-9 1 0,-7 1 16</inkml:trace>
  <inkml:trace contextRef="#ctx0" brushRef="#br0" timeOffset="71358.8648">26886 8088 0,'0'0'0,"0"0"0,0 0 16,0 0-16,0 0 0,1-22 16,-1 22-16,0 0 0,-4-22 0,-3 15 15,-4 0-15,-1 0 0,-1 2 16,-2 0-16,-1 2 0,-1 2 0,0 1 15,-9 1-15,-2 2 0,2 2 16,3 1-16,1 3 0,1 2 16,4 0-16,1-1 0,0 4 15,2 1-15,5-2 0,3 0 0,1 2 16,5-1-16,2-3 16,0-2-16,3 0 0,5 0 0,3-2 0,3-1 0,3-2 15,3-2-15,0-2 16,0-1-16,8-3 0,3-3 15,-5-4-15,-1-2 0,0-3 16,2-3-16,-3 0 0,0 0 0,1-6 16,-1-5-16,-5 3 0,-4 0 15,0-5 1,-1-2-16,-1 3 0,-3 0 16,-1 1-16,-1-2 0,0 2 15,-1 2-15,-1-3 0,1 3 16,-3 6-16,-2 3 0,0 2 15,-1 1-15,-1 4 0,-1 2 0,0 5 16,0 1-16,-1 4 0,-2 0 16,-3 5-16,-4 4 0,-1 2 0,0 1 0,-1 5 15,0 5-15,0 0 16,0 1-16,0 6 0,0 5 16,0 0-16,1-2 0,0 8 15,-1 5-15,0 3 0,1-6 16,2-2-16,2-1 0,-1 1 0,1-5 15,3-2 1,2-2-16,1-5 0,2-4 16,0-6-16,2-2 0,-2-3 15,-1-1-15,1-4 0,0-3 16,4-5-16,2-3 0,-2 1 16,0 1-16,-2-1 0</inkml:trace>
  <inkml:trace contextRef="#ctx0" brushRef="#br0" timeOffset="71674.5483">27561 7754 0,'0'0'16,"0"0"-16,13 17 0,-4-5 0,1 0 15,2 10-15,1 3 0,-2 3 16,-1 0-16,-1 10 0,-2 3 16,-4-3-16,-2-3 0,-6 5 15,-5 1-15,-4 2 0,0-4 0,-1-2 16,-3-1-16,0-4 0,2-2 0,-3-1 16,-2-3-16,2-2 0,3-3 15,0-3-15,2-3 0,2-1 16,2-3-16,2-4 0,3-2 15,0-4-15,3-1 0,0-1 16,2 1-16,-2-1 0</inkml:trace>
  <inkml:trace contextRef="#ctx0" brushRef="#br0" timeOffset="71881.8214">28142 7980 0,'0'0'16,"13"0"-16,6 0 0,1 1 0,2 1 15,11 3-15,5-1 0,4 4 16,-5 0-16,4 4 0,-5 1 16,-8-2-16,-6 0 0,-5-3 15,-3-2-15,-4 0 0</inkml:trace>
  <inkml:trace contextRef="#ctx0" brushRef="#br0" timeOffset="72063.5679">27932 8272 0,'0'0'0,"0"0"0,0 0 16,30 2-16,-30-2 15,39 7-15,-11 0 0,2-1 16,4-1-16,12 4 0,3 0 0,0 0 15,-3 0-15,11 0 0,-2 1 16,-4 0-16,-10-3 0,-10-1 16</inkml:trace>
  <inkml:trace contextRef="#ctx0" brushRef="#br0" timeOffset="72467.5896">29051 7940 0,'0'0'0,"0"0"0,0 0 16,0 0-16,0 0 0,-15 26 0,15-26 15,-11 22-15,11-22 0,-13 25 16,4-10-16,1 1 0,-1 0 16,0 2-16,1 1 0,0 1 15,2 0-15,1 3 0,4-1 16,4-2-16,1 1 0,3 0 0,1-1 0,7-1 15,3-3-15,3 0 0,4-3 16,1 0-16,2-2 0,7-2 16,1-3-16,-6 0 0,-6-2 0,-4 0 15</inkml:trace>
  <inkml:trace contextRef="#ctx0" brushRef="#br0" timeOffset="72730.3659">29210 8048 0,'0'0'16,"0"0"-16,0 0 0,-20 14 0,12-8 0,-2 4 16,-2 4-16,-1 2 0,-2 0 15,-3 7-15,0 2 0,1 1 16,3-2-16,-2 9 0,1 0 15,3-2-15,2-3 0,1 0 16,2 1-16,-1-1 0,0-1 0,2-3 31,1-2-31,2-4 0,1-3 0,2-1 16,2-2-16,2-5 0,2-4 0,-2-1 16,1 0-16,-2 0 0</inkml:trace>
  <inkml:trace contextRef="#ctx0" brushRef="#br0" timeOffset="73147.1416">29676 8203 0,'0'0'16,"0"0"-16,0 0 0,0 0 0,-19 17 0,19-17 15,-17 15-15,17-15 0,-20 18 16,9-6-16,0 0 0,0 1 16,0 0-16,2 0 0,1 0 15,3 0-15,1-1 0,2 3 16,2-2-16,2-3 0,3-3 0,5 3 16,2-3-1,1 0-15,1-1 0,2-3 16,1-2-16,1-1 0,0-1 15,-2-1-15,2-1 0,-3-2 16,0-2-16,-1-2 0,-1 0 16,-1-3-16,-1 1 0,-2-1 0,-1-2 15,-2 1-15,-3 2 0,-3-3 16,-2 1-16,-4 0 0,-1-2 0,-6 2 16,-4-1-16,-2 2 0,-1 1 0,-3 2 15,-4 2-15,1-1 0,4 3 16,4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0T00:05:53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18989 4550 0,'0'0'0,"0"0"0,0 0 0,0 0 16,-2-21-16,2 21 0,0 0 15,-5-25-15,2 15 0,1-1 16,0 1-16,-1 0 0,-1-1 0,-1 1 16,-3 0-16,-2 2 0,-1-1 15,-2 4-15,-3-1 0,0 2 16,-2 0-16,-7 2 0,-3 0 0,1 1 16,0 2-16,2 1 0,1 0 15,2 3-15,1-1 0,2 2 16,2 0-16,3 0 0,1 1 0,2-1 15,3 2-15,4 2 0,3 3 16,3-4-16,2 1 0,2-2 16,1 2-1,3 0-15,2 2 0,4 0 16,2 1-16,0 1 0,2 0 16,0 1-16,-1-1 0,6 4 15,3 1-15,-4-1 0,-2 0 0,-2 1 16,-1 0-16,-4-1 0,-2 0 15,-3 1-15,-2-3 16,-3 1-16,-1-1 0,-5-2 0,-4 2 0,-4-2 16,-4 0-16,-3-2 0,-3 1 15,1-4-15,1 1 0,-4-2 16,-1-1-16,-2 0 0,1-3 0,2-1 16,3-1-16,0-1 0,3-1 15,0-3-15,1 0 0,1-1 16,0-1-16,4 1 15,-1 1-15,2-2 16,2 0-16,3 0 0,2-1 16,2 0-16,2-1 0,2 0 15,1-1-15,0 2 0,-2 0 0,0 1 16</inkml:trace>
  <inkml:trace contextRef="#ctx0" brushRef="#br0" timeOffset="770.4526">19366 4835 0,'0'0'0,"0"0"0,0 0 15,0 0-15,0 0 0,0 0 0,-7-20 16,7 20-16,0 0 0,-12-19 0,4 13 16,0 0-16,-1 0 0,-1 2 15,-2 0-15,-1 1 0,0 0 16,-2 0-16,-1 3 0,2 0 16,0 0-16,2 1 0,1 1 15,1-1-15,1 2 0,2 0 16,0 2-16,2 0 15,0 1-15,3 1 0,2 0 16,1 2-16,2 0 0,3 3 16,3 0-16,0 0 0,0 0 15,5 4-15,-1 0 0,-1-2 16,-1-1-16,0 2 0,0 1 16,-1-2-16,-1 0 0,-1-1 15,-3 1-15,-2 0 0,-3-1 0,-2-1 0,-1 0 16,-3-1-16,-1-2 0,-5-1 15,-4 0-15,0-3 0,-1 1 0,1-3 16,-1-1-16,2 0 16,0-2-16,0 0 0,-2 0 15,3-3-15,2 0 0,1-2 0,0 0 16,2-1-16,1 0 16,3 0-16,2-3 0,1 0 15,2 0-15,5-1 0,2-1 16,2 0-16,1-2 0,2 0 15,3-2-15,0 3 0,2 0 0,1 0 16,3 0-16,-2 1 16,-1 2-16,0 1 0,2-2 15,0 4-15,0 0 0,1 0 0,-3 1 16,-7 2-16,-2 0 0,0 0 16</inkml:trace>
  <inkml:trace contextRef="#ctx0" brushRef="#br0" timeOffset="970.6556">19626 4672 0,'0'0'0,"0"0"16,0 0-16,30-11 0,-15 6 0,6 2 15,5 1-15,0 0 0,-1-1 16,10 3-1,2 3-15,-4-2 0,-4 1 0,1-1 16,-5 1-16,-6-1 16</inkml:trace>
  <inkml:trace contextRef="#ctx0" brushRef="#br0" timeOffset="1155.7318">19618 4857 0,'0'0'0,"0"0"0,0 0 16,0 0-16,25-2 0,-25 2 0,34-3 16,-12 2-16,3 0 0,3 0 15,3-1-15,1 0 0,1 0 16,4-1 0,-6 1-16,-5 0 0</inkml:trace>
  <inkml:trace contextRef="#ctx0" brushRef="#br0" timeOffset="4713.3911">20744 4512 0,'0'0'0,"0"0"0,0 0 16,0 0-16,0 0 0,0 0 0,-29 10 15,29-10-15,-26 13 0,10-5 16,-1 2-16,-2 1 0,-1-2 15,-2 3-15,-2 0 0,-6 5 0,2 1 16,0-3-16,-1 1 0,1 0 16,3-1-16,-3 2 0,4-3 15,5-2-15,4-1 0,3-2 16,2 0-16,4-4 0,3 1 0,3-2 16,5-2-1,2 2-15,4-2 16,3-1-16,1 1 0,3-2 0,0-2 0,3 1 15,2 0-15,1 1 0,-1-1 16,2 1-16,3-1 0,4 1 16,0 0-16,-3 0 0,0-3 15,-2 1-15,-3-1 0,-2 2 16,-2 1-16,-1 1 0,-2 2 0,-3-3 16,-1 1-16,-3-1 0,-3 0 15,-2-1-15,-1 1 0,-4 0 16,0-3-16,-3 0 0,-3-2 15,0-1-15,-1-2 0,2 1 0,0 1 16,1 2-16</inkml:trace>
  <inkml:trace contextRef="#ctx0" brushRef="#br0" timeOffset="4967.6556">20652 4559 0,'0'0'0,"0"0"0,0 0 16,0 0-16,0 0 0,0 0 0,0 0 16,0 0-16,-16 22 0,16-22 0,-11 20 15,11-20-15,-11 25 0,5-9 16,1 2-16,-1 1 0,1 0 0,0 1 16,2 0-16,0 0 0,-1-1 15,1 5-15,1-2 16,0-2-16,0 0 0,2-2 0,2 0 15,0-5-15,1-1 0,-1-3 0,0 0 16,0-2-16</inkml:trace>
  <inkml:trace contextRef="#ctx0" brushRef="#br0" timeOffset="5352.5483">21251 4308 0,'0'0'0,"0"0"15,0 0-15,0 0 0,0 0 0,0 0 16,-23 12-16,23-12 0,-21 18 15,21-18-15,-31 31 0,15-13 16,0 1-16,0 4 0,-3 1 16,-3 9-16,1-2 0,1 1 15,2 3-15,0 4 0,1-1 16,6 0-16,3-1 16,3-3-16,0-1 0,4 3 0,5-1 15,1-3-15,4-6 0,3 0 16,2-2-16,1-1 0,-2-2 15,6-3-15,4-4 0,-6-1 16,-2-5-16,-4-1 0</inkml:trace>
  <inkml:trace contextRef="#ctx0" brushRef="#br0" timeOffset="5954.1998">21656 4573 0,'0'0'0,"0"0"0,0 0 15,0 0-15,0-23 0,0 23 16,-2-17-16,0 9 0,1-1 16,-3 1-16,-3 0 0,1 0 15,-2 1-15,-1 1 0,-1 2 16,-1 1-16,-1 1 0,-2 3 0,-3 1 0,1 3 15,-1-1-15,-4 7 0,0 3 16,2-1-16,2 3 0,-1 1 16,1 2-16,1 1 0,2-2 0,-1 5 15,4 0-15,3 0 16,0-3-16,3-1 16,4-2-16,1-3 0,1-3 0,3 0 0,1 0 0,1-4 15,0-1-15,3-4 0,2-1 16,0-1-16,1 0 0,4-2 15,1 0-15,0-3 0,0-1 0,-1-2 16,2-2-16,-3-1 16,1-1-16,-2 1 0,0 1 15,0 0-15,-2 0 16,-1-1-16,0-1 0,-2 2 16,-2 0-16,0 2 0,-1 0 15,0 0-15,-2 1 0,0 2 16,-2-1-16,-1 3 0,-1 3 0,0 0 15,0 0-15,-2 2 16,0 1-16,-3 3 0,-1 1 16,-1 1-16,0 2 0,0 1 0,-1 1 0,0 1 15,0 1-15,0 4 0,-1 0 16,1-3-16,0 0 0,2-1 16,0 1-16,2-3 0,1-1 15,0-1-15,2 0 0,1 0 16,1 0-16,-1-2 0,0-1 15,0-1-15</inkml:trace>
  <inkml:trace contextRef="#ctx0" brushRef="#br0" timeOffset="6233.1507">21901 4653 0,'0'0'0,"0"0"15,0 0-15,0 0 0,0 0 0,0 0 16,-20 20-16,20-20 0,-17 19 16,17-19-16,-21 27 15,11-14-15,1-1 0,2 1 0,0-1 16,3 0-16,2 1 0,2-2 16,3 1-16,1-3 0,2-1 0,3 0 15,2-3-15,2 0 0,1 0 0,7-1 16,2-2-16,-2-2 0,-1 0 15,1-2-15,1-4 16,-2 0-16,-4-1 0,-1 0 0,-3 1 16,-2 1-16</inkml:trace>
  <inkml:trace contextRef="#ctx0" brushRef="#br0" timeOffset="6487.271">22066 4685 0,'0'0'0,"0"0"16,0 0-16,0 0 0,0 0 0,-19 23 15,19-23-15,-16 22 0,6-10 0,-2 3 16,-2 0-16,1 1 0,-1-1 16,1 0-16,-1 3 15,-1 3-15,1-2 0,0-1 0,2-2 16,1-2-16,2-1 0,3-1 15,1-3 1,3-2-16,1-1 0,0-1 0,0-2 16,0 1-16</inkml:trace>
  <inkml:trace contextRef="#ctx0" brushRef="#br0" timeOffset="6703.3015">22304 4709 0,'0'0'0,"0"0"16,0 0-16,23-8 0,-11 5 0,6 1 15,4 0-15,0 1 0,0-1 16,10 1-16,2 0 0,-2-1 16,-3 2-16,6-1 0,0 0 15,-6 0-15,-2 0 0,-6-1 16,-5-1-16,-2 0 0,-3 1 0,-3 0 15</inkml:trace>
  <inkml:trace contextRef="#ctx0" brushRef="#br0" timeOffset="6919.5713">22524 4569 0,'0'0'0,"0"0"15,0 0-15,0 0 0,-11 20 0,11-20 16,-16 22-16,16-22 16,-17 25-16,7-9 0,-1 1 0,1 3 0,1-1 15,-1 6-15,1 2 16,2 0-16,3 0 0,3-4 0,2 0 16,0-4-16,0-4 0,0-2 15</inkml:trace>
  <inkml:trace contextRef="#ctx0" brushRef="#br0" timeOffset="7581.6249">23200 4581 0,'0'0'0,"0"0"16,0 0-16,0 0 0,4-22 0,-4 22 16,2-16-16,-2 8 15,-1 0-15,-1 0 0,-1-1 16,-2 0-16,1 1 0,-2 1 16,0 2-1,-2 2-15,-1-1 0,-2 2 0,-2 2 16,0 2-16,-2 2 0,0 3 15,-2 1-15,1 2 0,-1 1 0,-5 4 16,0 1-16,0 1 0,0 0 16,3 3-16,3-2 0,1 1 15,2 1-15,-1 2 0,2-1 16,3-2-16,1-4 0,3-1 0,1-3 16,3-1-16,1 0 0,1-2 15,2-1-15,2-3 0,4-1 16,4-2-16,4-1 0,-1-2 15,1-2-15,0-3 0,3 0 16,-1-2-16,-1-1 0,0-1 0,2-1 31,-1-1-31,-1 1 0,-1-3 0,-1 0 16,-3 1-16,-2 1 0,-2 1 16,-3 0-16,0 3 0,-2 0 15,0 2-15,-1 2 0,-1 1 16,-1 0-16,-1 2 0,0 2 15,-3 1-15,0 4 0,-2 0 16,0-1-16,-1 3 0,0 0 0,-3 3 0,-1 1 16,0 0-16,2 2 0,0 1 15,2 2-15,-1-1 0,2 1 16,0-2-16,2 1 0,0-4 16,-1 2-16,3-4 0,2 1 15,2 0-15,0 2 16,3-6-16,4-3 0,-2-1 0,-1 0 0,-2 0 0</inkml:trace>
  <inkml:trace contextRef="#ctx0" brushRef="#br0" timeOffset="7922.6509">23357 4685 0,'0'0'0,"0"0"15,0 0-15,0 0 0,0 0 0,0 0 16,-21 22-16,21-22 16,-12 17-16,12-17 0,-14 20 0,6-7 15,0-2-15,1 3 16,-1 0-16,1 0 0,1 0 0,0 1 0,1 0 16,-1-1-16,2 0 0,-1 0 15,2-2-15,0 0 0,1-1 0,-1 0 16,1-2-16,0 1 0,0-1 15,0 0-15,-1-1 16,0 1-16,0-1 0,-2-2 0,0 0 16,-1 0-1,0 1-15,-4-3 0,-5-2 16,1-1-16,0-1 0,-3-1 16,0-1-16,-1-2 0,0 0 0,0-3 15,1 3-15,4 0 0</inkml:trace>
  <inkml:trace contextRef="#ctx0" brushRef="#br0" timeOffset="8092.0273">23339 4753 0,'0'0'0,"0"0"16,0 0-16,29-2 0,-18 2 0,3 0 15,0 0-15,0 2 0,1-1 16,2 0-16,0 1 0,-2-2 0,0 1 0,-3-1 15,-2 0-15,-2 0 0</inkml:trace>
  <inkml:trace contextRef="#ctx0" brushRef="#br0" timeOffset="8540.1502">23756 4236 0,'0'0'0,"0"0"0,0 0 16,0 0-16,0 0 0,21 8 0,-21-8 15,0 0-15,17 23 0,-17-23 16,12 25-16,-6-11 16,-1 1-16,1 6 15,-2 4-15,-1-1 0,0 0 0,-2 8 16,-2 1-16,-2-2 0,0 0 16,-2 3-16,-1 0 0,-2-3 15,-2 0-15,-2-2 0,-2-1 16,-2-3-16,1-1 15,0-1-15,0-1 0,2-2 0,1-2 16,1 0-16,0-3 0,1 0 0,1-2 16,1-2-16,2-2 0,0-2 15,2-2-15,2 0 0,-1-2 16,1 0-16,0-1 0,2-2 16,2 1-16,0-1 0,-2 0 0,3 0 15</inkml:trace>
  <inkml:trace contextRef="#ctx0" brushRef="#br0" timeOffset="8863.4054">24249 4518 0,'0'0'0,"0"0"0,0 0 16,26-7-16,-26 7 0,32-2 0,-10 1 15,4 1-15,3 1 0,10 0 16,-1 0-16,0 2 0,-2-2 0,3 3 15,-5 1-15,-9-1 16,-6 0-16,-5 1 0,-2-3 16,-2 1-16</inkml:trace>
  <inkml:trace contextRef="#ctx0" brushRef="#br0" timeOffset="9041.8851">24256 4744 0,'0'0'0,"0"0"0,0 0 16,0 0-16,0 0 0,28-1 0,-28 1 0,37-1 16,-15 0-16,5 0 0,4 1 15,0 0-15,1 0 0,10 0 16,0-1-16,-4-1 0,-4-2 16,1 0-16,-6 0 0,-6 3 0</inkml:trace>
  <inkml:trace contextRef="#ctx0" brushRef="#br0" timeOffset="9358.0925">25025 4399 0,'0'0'0,"0"0"0,0 0 0,0 0 16,0 0-16,0 0 0,-9 26 16,9-26-16,-8 24 0,8-24 15,-12 34-15,5-15 0,1 1 0,-1 2 16,1 3-16,-1-1 0,0-2 0,-2 7 16,2 0-16,-1-3 0,1 0 15,2-2-15,2-2 0,0-1 16,3-4-16,3-1 0,0-1 15,1-2-15,1-4 0,-1 0 0,-1-2 16,1-2-16</inkml:trace>
  <inkml:trace contextRef="#ctx0" brushRef="#br0" timeOffset="10243.2743">25326 4514 0,'0'0'0,"0"0"0,0 0 0,0 0 16,0 0-16,0 0 0,0 0 15,0 0-15,0 0 0,-28 14 16,28-14-16,-18 21 0,18-21 0,-18 22 16,7-8-16,2-3 0,0 0 15,2 1-15,2 1 0,1-2 16,0-1-16,3-1 15,1 0-15,1 0 16,1-3-16,3 0 0,3-2 16,-1-1-16,2-1 0,2-2 15,1 0-15,1-1 0,1-2 0,3-2 16,2-3-16,-2 0 0,-2 1 16,-2-2-16,-1-2 0,-1-1 15,-2 1-15,-1 1 16,-2 0-16,-2 0 0,-1 0 0,-2 2 15,-1 1-15,-1-2 0,-1 1 0,-3 1 16,-4 2-16,-1 1 0,-1 1 0,-1 0 16,-2 0-16,2 1 0,1 2 15,2 0-15,2 2 16,0-1-16,2 0 16,5-1-16,0 5 0,3-3 15,1 2-15,5-2 0,4 1 16,1-2-16,-1 0 0,10 1 15,5 1-15,-2-2 0,-1-1 0,3 0 0,2 0 0,-2-1 16,-1 1-16,4-3 0,-1-1 16,-5 1-16,-3 2 15,-2-2-15,-3 1 16,-1 0-16,-4-2 0,-2 3 16,-1-1-16,-5 2 0,-1-1 0,1 1 15,-1-1-15,-3 1 0,0 0 16,0 0-16,-4 1 15,-1 0-15,0 1 0,-2 0 0,1 3 16,-2 0-16,0 1 0,0 2 16,0 1-16,-2 0 0,-1-1 0,1 2 15,0 0-15,1 0 16,1 1-16,0 4 0,2-2 16,1 0-16,3 0 0,2-2 0,1-2 0,3-1 15,1 0-15,5 0 0,2-1 16,1-3-16,2 0 15,1-2-15,3 0 0,1-1 16,0-2-16,-1-2 0,-1 0 16,1-2-16,-1 1 0,-2-1 15,0-1-15,-2 0 0,-2 0 0,-1 0 16,0 1-16,-2-1 16,-2 1-16,-2-1 0,-2-2 0,-1-1 0,-4 0 15,0 0-15,-1 0 0,-4 0 16,0-1-16,-4 2 0,-4 0 15,-2 1-15,-4 3 16,-5-2-16,-2 2 0,3-2 0,4 3 0,4-1 16</inkml:trace>
  <inkml:trace contextRef="#ctx0" brushRef="#br0" timeOffset="13975.9787">18982 6044 0,'0'0'0,"0"0"0,0 0 0,0 0 0,0 0 0,-7-18 16,7 18-16,0 0 0,0 0 16,-14-18-16,14 18 0,0 0 15,-32-11-15,16 9 0,0 1 16,-2 1-16,-1 0 0,-2 1 16,-2 1-16,0-2 0,1 4 0,-6-1 15,2 5 1,2-4-16,1 3 0,2-1 15,2-1-15,3 1 0,3-1 16,3 2-16,4-1 0,1 3 16,3-2-16,2 2 0,3 1 15,2-2-15,0 0 0,1 2 16,0 0-16,3 1 0,1 0 0,1 3 16,2-3-16,2 1 0,1-2 0,0 3 15,-1-2-15,-1 0 0,-1 1 16,-2-2-16,-1 3 0,-2-2 15,0 0-15,-2 0 0,-2 0 16,-1-1-16,-2 1 0,-2-3 16,-2 2-16,-3 0 0,-1 1 15,-5-1 1,-3-4-16,0 1 0,-1 2 0,2-5 0,0 3 0,-1-4 16,0-2-16,1 2 0,-1-3 15,1 1-15,1 1 0,1-4 16,1 1-16,2-2 0,2-1 0,5 0 15,3-3-15,0 0 0,0 3 16,0-1-16</inkml:trace>
  <inkml:trace contextRef="#ctx0" brushRef="#br0" timeOffset="14207.552">19008 6355 0,'0'0'0,"0"0"0,0 0 0,0 0 16,0 0-16,-3 22 0,3-22 16,-2 20-16,2-20 0,-5 22 15,5-22-15,-8 24 0,4-12 0,0 1 16,-1-1-16,1-1 0,-1 0 16,2 1-16,0-3 0,1 1 15,-1-2 1,2-2-16,2-2 0,-1 0 15,0-1-15,0 0 0</inkml:trace>
  <inkml:trace contextRef="#ctx0" brushRef="#br0" timeOffset="14655.7014">19429 6197 0,'0'0'0,"0"0"16,0 0-16,0 0 0,0 0 0,0 0 16,-27 11-16,27-11 15,-21 15-15,21-15 16,-28 28-16,15-14 0,0 2 16,-3 3-16,0 0 15,-1 2-15,1 0 0,-4 5 0,2 2 16,3-6-16,2 2 0,1-5 15,4 2-15,2-6 0,3 2 16,1-3-16,1-3 0,2 0 16,2-4-16,4 0 0,1-1 0,2-4 15,0 1-15,1-3 0,1-4 16,-1 1-16,0 2 0,0-5 0,2-2 16,-2 0-16,-1-1 0,-1 2 15,0 2-15,-1-2 0,-1 0 16,-3-3-16,-1 3 0,-3-1 15,-1-1-15,-4 4 16,-3-2-16,-1 0 0,0 3 16,-3-3-16,-1 4 0,-1-2 15,-1 2-15,0 0 0,-2-1 16,3 1-16,2-1 0,1 1 16,2-1-16,1 1 0</inkml:trace>
  <inkml:trace contextRef="#ctx0" brushRef="#br0" timeOffset="14877.0352">19684 6247 0,'0'0'0,"0"0"0,0 0 0,25-11 16,-25 11-16,27-6 0,-7 5 15,1-2-15,0 2 0,4-1 16,-2 2-16,-3 2 0,-3-1 0,-3 2 16,-2-2-16,-2 2 0</inkml:trace>
  <inkml:trace contextRef="#ctx0" brushRef="#br0" timeOffset="15071.9932">19573 6458 0,'0'0'0,"0"0"15,0 0-15,0 0 0,27-3 0,-27 3 16,33-3-16,-14 2 0,1 1 0,4 0 16,5 0-16,4 0 15,-2 3-15,-6-3 0,-3 1 0,-3 1 16</inkml:trace>
  <inkml:trace contextRef="#ctx0" brushRef="#br0" timeOffset="16333.2374">19706 6240 0,'0'0'0,"0"0"0,0 0 15,0 0-15,0 0 0,0 0 0,0 0 16,0 0-16,0 0 0,0 0 0,-23-7 15,23 7-15,0 0 0,0 0 16,0 0-16,-20-7 0,20 7 0,0 0 16,-9-1-16,7-1 0,0 1 15,0 1-15,-1 0 16,3 0-16,0 0 0,0 1 0,0-1 16,0 0-16,0 0 0,8 2 0,-3-1 15,-1 2-15,1-2 0,1-1 16,1 0-16,-1 0 0,1 0 0,1 0 15,0-1-15,0 1 0,0-3 16,1 3-16,1-1 16,1-1-16,1 2 0,1-1 0,1 1 15,1 0 1,-2 0-16,0 0 0,0 0 16,-2 0-16,-1 0 0,-1 1 15,0 1-15,-1-1 0,-3 2 0,1-2 16,-2 2-16,-1-2 0</inkml:trace>
  <inkml:trace contextRef="#ctx0" brushRef="#br0" timeOffset="18193.0218">21398 5849 0,'0'0'0,"0"0"16,0 0-16,0 0 0,0 0 15,0 0-15,0 0 0,0 0 16,0 0-16,-21-5 0,21 5 16,-21 8-16,21-8 0,-28 18 15,12-5-15,-1 3 0,1 1 0,-9 11 16,-1 0-16,2 1 0,0 0 0,2 3 15,3 3-15,-2 5 0,2-5 16,1 9-16,5 1 0,3-8 16,2-2-16,6 1 0,3 0 15,1-4-15,2-4 0,2 1 16,4 0-16,2-1 0,3-6 0,1 2 31,3-2-31,-5-4 0,-1-5 0,-5-2 16</inkml:trace>
  <inkml:trace contextRef="#ctx0" brushRef="#br0" timeOffset="18779.3371">21679 6144 0,'0'0'0,"0"0"0,0 0 16,0 0-16,0 0 15,-6-22-15,6 22 0,0 0 16,0 0-16,-15-18 0,7 13 16,1 3-16,-2 2 0,-1 0 15,-1 0-15,0 2 0,1 3 16,-3 2-16,-3 1 0,1 2 15,-1 1-15,1 3 0,0 0 16,-2 2-16,1 1 0,3 1 0,2 3 16,1-3-16,2-3 0,3 2 0,1-2 15,0-1-15,2-1 0,2-2 16,3-2-16,2 0 0,1-2 16,4-3-16,2-3 0,2-1 15,0 0-15,0-3 0,2-2 16,-1-1-16,1 1 15,-1-5-15,2 2 0,-2-3 16,-1 1-16,1-1 0,-2 1 16,-1-1-16,-1 1 0,-2-1 15,-1 1-15,-2 2 0,0-2 0,-2 2 16,0 4-16,-1-3 16,0 3-16,-1-2 0,-1 5 15,-1 1-15,2-4 0,-2 4 0,-4 4 0,2-3 16,-1 2-16,-2 2 0,0 4 15,-1-1-15,1 2 0,-2 1 16,-1 1-16,2 1 0,-1 2 0,2 3 16,0 2-16,2-2 0,1-3 15,3 2-15,4 1 16,1-3-16,1 2 0,-2-2 0,1-5 0,-2 1 16</inkml:trace>
  <inkml:trace contextRef="#ctx0" brushRef="#br0" timeOffset="19264.7601">22124 6308 0,'0'0'0,"0"0"0,0 0 16,0 0-16,0 0 0,0 0 15,0 0-15,0 0 0,-11-17 0,11 17 16,0 0-16,-25 0 0,25 0 15,-21 4-15,21-4 0,-25 9 16,13-4-16,-2 1 0,1 1 0,2 3 16,1-2-16,2 0 0,3 2 15,1 0-15,0-1 0,4 2 16,2 2-16,1-2 0,0-1 0,1 1 16,1 1-16,-1-2 0,2 0 15,-1 1-15,1 0 16,-3-4-16,0 0 15,1 0-15,-2 0 0,0 0 16,-1 1-16,-3-2 0,-2 1 16,-2-3-16,-2 0 0,-2 0 0,-2 0 15,0-1-15,0-3 0,-1 0 16,-2 0-16,1 0 16,0 0-16,-3-4 0,2 0 0,2 0 15,2 1-15,2-3 0,1 2 0,6 0 16,2 1-16,3-1 0,4-3 15,0 0-15,3 0 0,6-3 16,4 1-16,4-1 0,0 0 0,2 2 16,0-2-16,0 2 0,2-3 15,0 1-15,-5 3 0,-5-1 16</inkml:trace>
  <inkml:trace contextRef="#ctx0" brushRef="#br0" timeOffset="19481.1347">22397 6322 0,'0'0'0,"0"0"0,0 0 16,31-2-16,-18 1 0,6 1 0,4-1 15,5-2-15,0 0 0,-1 3 16,-1-1-16,-2-1 0,-2 1 15,5-6-15,-3 0 16,-2-1-16,-3 1 0,-4 0 0,-3 3 0,-2-1 0</inkml:trace>
  <inkml:trace contextRef="#ctx0" brushRef="#br0" timeOffset="19697.2523">22634 6159 0,'0'0'16,"0"0"-16,0 0 0,-13 17 0,13-17 15,-14 17-15,6-6 0,-1 3 16,0 2-16,0 2 0,0 3 16,2 0-16,0 0 0,-1 8 15,2-1-15,1-5 0,3 0 0,0-5 16,0-3-16,-1-2 0</inkml:trace>
  <inkml:trace contextRef="#ctx0" brushRef="#br0" timeOffset="20245.7329">23245 6184 0,'0'0'0,"0"0"16,0 0-16,9-19 0,-9 19 0,6-18 16,-2 8-16,-1 2 0,-1-2 15,0 2-15,-1-2 0,0 2 16,-1-2-16,-2 3 0,-2 3 16,-2 1-16,0 3 0,-3-2 0,-1 4 15,0 1-15,0 1 0,-1 6 16,-1-2-16,-1 3 0,0 3 15,-4 3-15,0-2 0,2 4 16,2 4-16,0-4 0,0 2 0,2 0 0,3-3 16,0 0-16,2-3 0,2 0 15,1 1-15,2-5 0,1 0 16,2-3-16,1 2 0,4-4 16,1-1-16,2-2 0,3 0 15,-1-6-15,1 1 0,2 0 16,2-5-16,-1 0 15,2 0-15,0-4 0,-1 1 16,0-1-16,-1 0 0,-1 0 16,-2 0-16,-2 1 0,-2-1 15,-1 1-15,-2 3 0,0-1 16,-1 1-16,0 1 0,-2 2 0,0 0 16,-1 1-16,-2 3 15,3 0-15,-3 0 0,-1 6 0,-2-2 0,0 0 16,-1 3-16,-2 3 0,1 1 15,0 0-15,0 3 0,-1 0 16,2 1-16,2-1 0,-1 5 16,2-2-16,0 0 0,0-6 15,1 0-15</inkml:trace>
  <inkml:trace contextRef="#ctx0" brushRef="#br0" timeOffset="20900.6559">23678 6301 0,'0'0'0,"0"0"0,0 0 0,0 0 0,0 0 16,1-25-16,-1 25 0,0 0 16,-1-18-16,-1 14 0,-2 1 15,-2-1-15,-1 2 0,-1 1 0,-4 2 16,-1 1-16,1-1 0,-1 3 15,0 2-15,1 1 0,0 0 16,0 1 0,3 3-16,0-1 0,1 0 0,0 1 15,2 3-15,0-3 16,2-4-16,0 1 0,2 2 16,1-6-16,1 0 0,1 2 15,0-2-15,3 0 0,0-3 0,2 1 16,1 1-16,2-2 0,1-1 15,1 0-15,1-1 0,-1-2 0,-1 0 16,0 2-16,0-2 0,-1 0 16,0-1-16,-2 0 0,1 1 15,-1-1-15,-1 0 0,0 1 0,-1 0 16,0 0-16,-2 2 16,-1-2-16,0 2 0,1 1 15,-3 0-15,0 0 0,-1 4 0,-2-1 0,1 1 16,-1 3-16,-2 0 0,0 4 15,-1 0-15,0 3 0,-2 0 16,-1 2-16,0 1 0,0 4 16,-1 1-16,-4 6 0,2 1 0,1 0 15,0 6-15,0-4 0,1-1 16,-2 6 0,0 2-16,1-5 0,1 1 0,-2-1 15,-1 0-15,1-4 16,0-5-16,-1 5 0,1-1 15,3-10-15,2 0 0,0-1 0,1-5 16,3-1-16,1-4 0,-1-4 16,-1 1-16,2-4 0,1-4 15,1-6-15,2-1 0,-1 0 0,0 3 0,1 0 16</inkml:trace>
  <inkml:trace contextRef="#ctx0" brushRef="#br0" timeOffset="21265.309">24032 5922 0,'0'0'0,"0"0"0,0 0 0,15 18 0,-15-18 0,11 25 16,-6-7-16,-1 0 0,-1 0 16,-3 5-16,-1 2 15,-4 6-15,0 0 0,-4 1 0,-2 1 16,0-1-16,0 0 0,-5 4 16,0-1-16,-2-2 15,0-2-15,2-5 0,1-5 16,0 0-16,1-6 0,2 3 15,1-4-15,2 0 0,2-3 16,2-4-16,0 0 0,2-3 16,1 0-16,2-4 0,3-4 15,3-3-15,1 0 0,0 0 16,-2 0-16,0 3 0</inkml:trace>
  <inkml:trace contextRef="#ctx0" brushRef="#br0" timeOffset="21417.6161">24493 6126 0,'0'0'0,"9"0"0,4-3 16,2 2-16,0 1 0,10 0 15,6 0-15,-2 0 0,-2 4 0,-2 0 16,-3 6-16,0 1 0,-3-1 16,-4-2-16,-3-1 0,-2 0 15</inkml:trace>
  <inkml:trace contextRef="#ctx0" brushRef="#br0" timeOffset="21602.662">24418 6405 0,'0'0'0,"0"0"0,0 0 0,0 0 16,0 0-16,31-7 0,-31 7 15,39-1-15,-39 1 0,47-3 16,-16 3-16,0 0 0,0-1 0,11-2 15,-1 3-15,-4-2 0,-7 1 0,-5 1 16</inkml:trace>
  <inkml:trace contextRef="#ctx0" brushRef="#br0" timeOffset="22104.2957">25241 5994 0,'0'0'15,"0"0"-15,0 0 0,0 0 0,0 0 16,21-4-16,-21 4 16,24 5-16,-12-2 0,1 5 0,2 3 15,-2 1-15,-1-1 0,-2 1 0,-2 1 16,-3 2-16,-1 2 0,-7 1 15,-3 0-15,-4 0 0,-2-1 16,-3-2-16,-1-1 0,-1-3 0,0 0 16,-2 0-16,-1 0 15,1-1-15,2-3 0,-1 0 0,3 0 0,4-3 16,2-1-16,2 1 0,2-1 16,2-2-16,3-1 0,6 0 15,4-1-15,2-2 0,3 3 0,3 0 16,2-2-16,1 1 0,1 0 15,1 1-15,0 0 16,-3 1-16,-2 2 16,-3 0-16,-2 1 0,-2 3 15,-2 0-15,-3 1 0,-4 0 16,-4 4-16,-4-1 0,-4 0 16,-4 1-16,-3 1 0,1 1 0,-3-2 15,-1 1-15,-1-1 0,0 2 16,-3 0-16,2 0 15,4-3-15,4 0 0,7-1 0,6-6 0,0 0 16,0-2-16,1-1 0</inkml:trace>
  <inkml:trace contextRef="#ctx0" brushRef="#br0" timeOffset="22774.5361">25992 6177 0,'0'0'0,"0"0"0,0 0 16,13-19-16,-10 12 0,1-3 15,-1-1-15,-2 1 0,-1-1 16,-3-1-16,-3 1 0,0-2 16,-1 5-16,-4-3 0,-2 4 0,-5-3 15,0 2-15,0 5 0,-3-1 16,1 4-16,0 1 0,1 2 15,2 5-15,0-1 0,2 3 0,0 0 16,2 1-16,2 0 0,1 0 16,4 3-16,1-2 0,3 1 15,2-2-15,2-1 0,1 2 0,2-2 16,0-2-16,3 2 0,3-3 16,1 0-16,3 0 0,0 0 15,3-3-15,-2-1 0,0-3 0,0 1 16,2-1-16,1 0 0,-2-1 15,1-2-15,-1 2 0,0-2 16,-2 0 0,0-4-16,-3 1 0,-1 1 15,-2-2-15,-1 0 0,-1 0 16,-1 3-16,-2 0 0,1-2 16,-2 2-16,0 0 0,-1 0 0,-2 4 15,-1-3 1,1 3-16,-3 3 0,-3 1 15,-1 3-15,-1 0 0,-1 1 0,-1 2 0,0 4 0,-1 0 16,0 1-16,-3 6 0,1 1 16,1 0-16,-1 3 0,0 2 15,-1 0-15,0 0 0,0-2 16,-2 8-16,-1 2 0,1 0 16,0-3-16,2-2 0,1 2 15,1-3-15,1 2 16,-2-1-16,2-2 0,3-7 15,-1 0-15,1-3 0,2 0 16,1-3-16,1-2 0,0-2 16,2-1-16,0-3 0,1-2 15,1-5-15,3-7 0,-2 3 16,0 1-16,0 2 0</inkml:trace>
  <inkml:trace contextRef="#ctx0" brushRef="#br0" timeOffset="23161.6992">26448 6154 0,'0'0'0,"0"0"0,0 0 15,26 4-15,-26-4 0,21 7 0,-10-3 16,-3 3-16,0 0 0,-2 0 16,-2 3-16,-1 1 0,-1 0 0,-5 1 15,-3 1-15,-3 2 0,-1-2 0,-5 2 16,-3 3-16,1-4 16,1-3-16,0 3 0,1-3 15,1-4-15,0 4 0,3-4 0,3 0 16,0 0-16,1-3 0,2 0 15,-1-1-15,3 0 0,2 1 0,4-3 16,5 2-16,1 0 0,1 0 0,5-1 16,4 1-16,5 1 0,1 1 15,2-1-15,-1-2 16,1 0-16,0-1 0,1 1 0,-6-1 16,-4-1-16</inkml:trace>
  <inkml:trace contextRef="#ctx0" brushRef="#br0" timeOffset="23307.4905">26947 6450 0,'0'0'0,"0"0"0,0 0 0,0 0 16,0 0-16,0 0 0,0 0 0,0 0 0,0 0 15,0 0-15,0 0 0,-20 12 16</inkml:trace>
  <inkml:trace contextRef="#ctx0" brushRef="#br0" timeOffset="24278.8599">20692 6054 0,'0'0'0,"0"0"16,0 0-16,0 0 0,0 0 0,-7-25 16,7 25-16,0 0 0,-16-16 15,16 16 1,-21-9-16,10 9 0,-1 0 0,0 0 16,-2 2-16,1 0 0,1 1 15,0-1-15,1 4 0,1-1 16,1 1-16,2 4 0,3-2 15,0 2-15,0 2 0,3-1 16,2 1-16,2 0 0,0 3 0,1 1 16,1-1-16,1 3 0,1 0 0,-1 1 15,1 1-15,0-1 0,-1 1 16,0-2-16,-1 0 0,-1-1 16,-2-3-16,-1 2 0,-1 1 15,-2 0-15,-2-2 0,-1-1 16,-3-3-16,-3 0 0,-2 0 15,0-4 1,0 0-16,-2-3 0,2 2 0,0-5 16,1 2-16,1-2 0,1 2 15,0-4-15,1-2 0,1 0 16,2-1-16,0-3 0,2 1 16,1-1-16,2-1 0,2 1 15,2-1-15,0-2 0,0 2 0,4-2 16,1-1-16,4-3 0,2-1 0,3 1 15,0 0-15,0 3 0,-2-2 16,1 2-16,-1 3 0,1 0 16,0-2-16,-1 3 0,0 0 15,-2 1-15,0 1 0,-2 2 16,0 2-16,-1-2 0,-2-4 0,-1 4 16,-2-1-16,1 1 0</inkml:trace>
  <inkml:trace contextRef="#ctx0" brushRef="#br0" timeOffset="25177.4811">18131 4568 0,'0'0'0,"0"0"0,0 0 16,0 0-16,0 0 0,-12 27 15,12-27-15,-4 22 0,4-22 0,-3 32 16,3-12-16,0 2 0,1 0 16,-1 4-1,-1 3-15,-2 9 0,1 0 16,0 0-16,0 2 0,-3 6 0,0-4 15,-3-3-15,-1-1 16,-1-2-16,-1-1 0,-4 4 16,-2-4-16,0-2 0,-1-3 0,-3-2 15,-2-2-15,0-4 0,0-1 16,3-3-16,2-2 0,4-5 0,2-2 16,3-2-16,2 0 0,3-2 15,0-1-15,2 1 0,1-2 0,1 0 16,0 1-16,1 0 0,1 2 15,2-2-15,0 2 0,4 1 16,2 3-16,1 2 0,2-1 16,0 5-16,1 0 0,-1 4 0,0 3 0,-1 0 15,-1 4-15,0 8 16,-1 1-16,-2 1 0,-3 1 16,0 1-16,-3-1 0,0 8 0,-2-1 15,0-2-15,0-4 0,-1 0 16,-1-3-16,0 1 0,-1-2 15,1 0 1,0-6-16,0-1 0,0-3 0,-1 0 16,1-2-16,1 1 15,1-2-15,0-1 0,0-3 0,0-4 16,1 1-16,0 1 0,0 0 16,2-6-16,0-3 0,-1-3 15,0 0-15,1 0 0</inkml:trace>
  <inkml:trace contextRef="#ctx0" brushRef="#br0" timeOffset="30947.5005">21338 5174 0,'0'0'15,"0"0"-15,0 0 16,0 0-16,0 0 0,0 0 16,0 0-16,0 0 0,0 0 15,0 0-15,0 0 0,0 0 16,0 0-16,0 0 0,0 0 15,0 0-15,27-11 0,-27 11 16,0 0-16,26-3 0,-26 3 0,25 2 16,-8-3-16,1 0 0,-1 1 0,3 0 15,3 1-15,0-1 0,1-1 16,6 1-16,4 0 16,-1-1-16,1 0 0,2 1 0,2 0 15,-1-1-15,1-2 0,9 2 16,2 2-16,-3-1 0,-3-1 0,12 0 15,1 2-15,-5-1 0,-5 0 0,3-1 16,1-1-16,-4-2 0,-3 0 16,11 2-16,1 1 0,-8 1 15,-6 0-15,3-2 0,3-2 16,-5 3-16,-5 0 0,4 2 16,1 0-16,-5 0 0,-3 0 0,1-3 15,0-1 1,-2 3-16,-1 2 0,-2-2 15,-2-1-15,-1-1 0,-3-3 16,-1 3-16,-2 0 0,-3 3 16,-4 1-16,-3-3 0,0-1 15,-2 0-15,-1 1 0,-2-1 16,1 1-16,-3 0 0,0 1 0,-1 0 16,0 0-16,0 0 0,-3 0 0,2 2 15,-2-2-15,0 3 0,-1 0 0,0-1 16,1-2-16,-3 3 0</inkml:trace>
  <inkml:trace contextRef="#ctx0" brushRef="#br0" timeOffset="31903.81">21577 6722 0,'0'0'16,"0"0"-16,0 0 0,0 0 16,0 0-16,27 0 0,-27 0 15,22 0-15,-22 0 16,24 0-16,-9 1 16,0-1-16,2 0 0,2 0 0,3 2 15,1-4-15,-1 1 16,8 0-16,5-1 0,-2-1 0,-1 3 0,3-1 15,4 0-15,5-1 0,-4 1 16,5-2-16,1 3 0,-3 0 16,-3 0-16,9-1 0,2-1 15,-7 2-15,-4-1 0,4 1 0,2 0 16,-3 1-16,-3 2 0,8 1 16,1-1-16,-5 0 0,-4-3 15,4-2-15,2 2 0,-6-1 16,-5 1-16,3 0 0,0 0 15,-4 0-15,-3 0 16,4 1-16,0 2 0,-3 0 16,-4-3-16,0 4 0,0 0 15,-3-1-15,-1-3 0,2 0 16,0 0-16,-5 0 0,-1 0 16,-3 0-16,0 4 0,-2-4 15,0-1-15,-2-2 0,-1 3 16,-2 0-16,0 0 0,-1 0 0,-1 0 0,-2 0 15,1 0-15,-2 0 0,1-1 16,-3-1-16,0 2 0,0 0 16,-1 0-16,-2 0 0,3 0 15,-3 0-15,2 0 0,-2 0 16,0 3-16,0-3 0,-3 4 16,3-4-16,-2 3 0,2-3 0</inkml:trace>
  <inkml:trace contextRef="#ctx0" brushRef="#br0" timeOffset="40552.3679">21358 8132 0,'0'0'0,"0"0"0,1-15 0,0 6 0,0 2 0,0-9 15,1-3-15,-2 1 16,0-1-16,0-1 0,-2 0 15,1 0-15,0 2 0,-2-1 16,-3 0-16,0 3 0,-1 2 0,-3 2 16,-2 1-16,-1 3 0,-1 3 15,-4 4 1,-3 3-16,0 3 0,-1 1 0,-5 5 16,2 3-16,1 3 15,2 1-15,-4 4 0,-1 6 16,4-3-16,3 0 0,-1 5 15,3 2-15,5-1 0,3-2 0,3 0 16,3-2-16,3-5 0,2-2 16,3-2-16,2-2 0,3-2 0,1-2 15,0-3-15,2-3 0,0-1 16,1-1-16,4-4 0,1-3 16,5-4-16,2-4 0,-1 0 15,0-1-15,1 1 0,0 0 0,0-4 16,1-1-16,-3-1 0,-1-2 15,0-1 1,-3 1-16,-7 5 0,-1-1 16,-2 2-16,0 0 0,-3 2 15,0 0-15,-3 1 0,-1 2 16,0 1-16,1 2 0,-2 1 16,0 1-16,-1 3 0,0 0 0,-3 1 15,0 3-15,0 2 0,0 2 16,-2 0-16,0 2 0,0 2 0,1 1 15,-2 2-15,1 1 0,0-2 16,1 1-16,-1 0 0,-1 2 16,1 0-16,0-2 0,1 0 15,0 0-15,2-1 0,2-1 0,2-3 16,3-2-16,1-4 0,3-3 16,-2-1-16,-2 1 0,1-1 15</inkml:trace>
  <inkml:trace contextRef="#ctx0" brushRef="#br0" timeOffset="40824.4804">21736 8013 0,'0'0'0,"0"0"15,0 0-15,0 0 0,-14 23 0,14-23 16,-12 26-16,5-12 0,2 1 15,-1 1-15,1 2 0,0-1 16,3 0-16,1 2 0,1 0 16,1-3-16,2 0 0,2-1 0,0-2 15,3-1-15,1-2 0,6-3 16,5-3-16,0-3 0,1-1 0,1-1 16,1-2-16,0-1 0,0-4 15,2-1-15,-4-1 0,-4 2 16,-2 1-16,-4 2 0</inkml:trace>
  <inkml:trace contextRef="#ctx0" brushRef="#br0" timeOffset="41047.2957">21870 8056 0,'0'0'0,"0"0"0,0 0 16,0 0-16,0 0 0,-16 24 0,16-24 15,-23 29-15,11-12 0,0 1 16,-1 3-16,0 1 0,2 0 0,-3 5 16,1 1-16,1-4 0,1-2 15,1 2-15,0 1 0,2-3 16,2-2-16,0-4 0,2-3 16,0-1-16,1-2 15,1-2-15</inkml:trace>
  <inkml:trace contextRef="#ctx0" brushRef="#br0" timeOffset="41263.0386">22213 8086 0,'0'0'0,"0"0"0,28-2 16,-9 1-16,1-1 0,11 4 0,4-1 15,-2 0-15,-1 0 0,10 0 16,2 2-16,-6-2 0,-5 0 16,-1 0-16,-1 1 0,-5-3 0,-3-3 0,-4 0 15,-4 2-15,-1-1 0</inkml:trace>
  <inkml:trace contextRef="#ctx0" brushRef="#br0" timeOffset="41479.3537">22558 7921 0,'0'0'0,"0"0"16,0 0-16,0 0 0,-16 19 0,16-19 16,-13 26-16,4-11 15,0 1-15,-2 4 0,-1 3 16,0 0-16,1 1 0,-3 9 0,1 2 15,2-2-15,2-1 0,3 1 0,4-3 16,1-6-16,0-5 0,0-3 16</inkml:trace>
  <inkml:trace contextRef="#ctx0" brushRef="#br0" timeOffset="42065.7811">23266 7937 0,'0'0'0,"0"0"0,3-16 16,-1 5-16,0 0 0,0-1 0,-1-1 0,0-3 16,-1-1-16,-4 3 0,-1 1 15,-4 3-15,-3 0 0,-2 3 16,-4 2-16,-2 3 0,-2 2 0,-1 3 15,-1 4-15,-1 2 16,1 1-16,-3 7 0,1 2 16,2 0-16,1 2 0,3 0 0,1 2 0,4-2 15,2-2-15,3 1 0,3 0 16,2-3-16,1-3 0,4-1 16,2 1-16,2-2 0,0-1 0,4-2 15,2-2-15,2-1 16,2-4-16,4-3 0,3-3 0,-4 0 15,1 0 1,5-4-16,2 0 0,-3-1 16,-3 0-16,1-2 0,1-4 15,-2 2-15,-2-2 0,-1 2 16,0 0-16,-2 0 0,-2 0 0,-2 3 16,-2 3-16,-3 1 15,0 2-15,-2 2 0,-1 0 16,-2 2-16,2 0 0,-3 2 0,-2 3 0,0 1 15,0 1-15,-1 3 0,-4 1 16,2 1-16,-1 1 0,0 1 16,1 1-16,0 1 0,1 2 15,-1 0-15,1 0 0,0 0 16,2-3-16,1 0 0,0 1 0,0-2 16,2 1-1,4-5-15,1-3 0,5-2 16,2-3-16,-1 2 0,-2-3 15,-1 1-15</inkml:trace>
  <inkml:trace contextRef="#ctx0" brushRef="#br0" timeOffset="42366.3488">23650 8010 0,'0'0'0,"0"0"16,0 0-16,0 0 0,0 0 0,-7 23 15,7-23-15,-10 17 0,10-17 16,-12 26-16,5-11 0,0 1 16,-1 0-1,0 2-15,0 1 0,2-1 16,-1 1-16,-1 4 0,2 1 16,0-2-16,1-3 0,0-1 15,3 1-15,0-3 0,0-1 0,0-2 16,0-1-16,0-1 0,0-2 15,0-2-15,-1-1 0,-1-2 16,0-2-16,-4 0 0,-3-3 0,-3-1 16,-3-3-16,-2 0 0,4 1 15,2 1-15</inkml:trace>
  <inkml:trace contextRef="#ctx0" brushRef="#br0" timeOffset="42535.8151">23656 8034 0,'0'0'16,"0"0"-16,26-5 0,-26 5 0,38-3 16,-11 2-16,5 1 15,8 2-15,1 1 0,7 2 0,-3 4 16,-7-2-16,-3 0 0,-8 0 16,-5-3-16,-3 1 15</inkml:trace>
  <inkml:trace contextRef="#ctx0" brushRef="#br0" timeOffset="43337.9885">21099 8807 0,'0'0'0,"0"0"16,0 0-16,0 0 0,-10-16 0,10 16 16,0 0-16,-13-19 0,6 13 15,-2 3-15,-2 2 0,-2 2 16,-1 0-16,-3 4 0,-2 3 16,1 1-16,-2 2 0,-7 7 15,1 3-15,2 1 0,2-3 0,-2 8 0,3 0 16,5 1-16,2-1 0,4-1 15,3-3-15,3-1 0,0-2 16,5-2-16,4-1 16,0-5-16,3-3 0,5-3 0,7-2 0,-1-2 15,0-1-15,4-3 0,4-4 16,1-1-16,-1-1 0,0-2 0,-2-3 16,1 1-1,-1 1-15,-1-1 0,-1-2 16,-2 0-16,-3 2 0,0-1 0,-4 0 15,-4 5-15,-2 0 0,-3 1 16,0 1-16,-2 1 0,-1 2 16,-2 3-16,0 0 15,-4 3-15,-2 1 0,-4 2 0,-3 2 16,1 0-16,0 4 0,0 1 0,-2 3 16,2 0-16,1 1 0,0 2 15,0 3-15,2-1 0,2-1 0,2 6 16,4-1-16,2-4 0,3-4 15,-1-2-15,-1-4 0,0-2 16</inkml:trace>
  <inkml:trace contextRef="#ctx0" brushRef="#br0" timeOffset="43839.1456">21706 9093 0,'0'0'0,"0"0"0,0 0 0,0 0 16,0 0-16,-11-23 0,11 23 15,0 0-15,-25-16 0,12 13 16,-1 0-16,0 1 0,2 1 0,1 2 16,0 2-16,1 1 0,1-1 15,2 2-15,0 3 16,2-1-16,0 3 0,3 0 0,1 2 0,1-1 15,0 1-15,2 1 0,2 2 16,2 4-16,1 0 0,-1-2 16,1-1-16,0 1 0,1-1 0,-2-2 15,-2 0-15,-1-2 0,1-2 16,-3 0-16,-1-3 0,-2 1 0,-2-2 16,-3-2-16,-4-2 0,1-1 15,-1-2-15,-7 0 0,-1-3 16,2 2-16,0 0 0,1-1 15,0-1-15,3-1 0,1 0 0,2 1 16,2-2-16,1 1 16,3-2-16,3-1 15,3-1-15,6 0 0,4-1 16,6-1-16,5 1 0,1 0 16,3 0-16,2 1 0,3 0 15,7 0-15,-2 1 0,0-2 16,-2-1-16,-6 1 0,-6 3 0,-4 0 15</inkml:trace>
  <inkml:trace contextRef="#ctx0" brushRef="#br0" timeOffset="44017.6554">22042 9137 0,'0'0'0,"0"0"0,0 0 0,35-3 0,-35 3 16,42-4-1,-12 2-15,-1 1 0,0 1 16,11 0-16,2-3 0,-4 1 16,-1 0-16,5-2 0,-3 0 15,-4 0-15,-6-3 0,-4 1 16,-6 2-16,-3 1 0</inkml:trace>
  <inkml:trace contextRef="#ctx0" brushRef="#br0" timeOffset="44218.0183">22425 8979 0,'0'0'0,"0"0"0,0 0 0,0 0 0,-18 22 16,18-22-16,-14 26 0,8-10 15,-1 1-15,1 4 0,-1 1 16,-1 8-16,2-2 0,0-1 15,2-2-15,0-3 0,1-4 0,1-2 16</inkml:trace>
  <inkml:trace contextRef="#ctx0" brushRef="#br0" timeOffset="44773.3296">23191 8973 0,'0'0'0,"0"0"15,0 0-15,1-21 0,-1 21 0,0 0 16,-3-24-16,0 16 0,0 3 16,-4-1-16,-2 2 0,-4 2 15,-1 1-15,-2 4 0,-4 4 16,0 0-1,-1 1-15,-8 4 0,-1 5 16,4-2-16,2 2 0,-3 8 16,3 3-16,3-3 0,3-1 0,4-2 15,3 0-15,3-1 0,3-5 16,3 1-16,2-2 16,1-2-16,1-2 0,1-2 0,3-4 15,1-1-15,3-1 0,8-4 0,6-4 16,-2-1-16,-1 0 0,2-3 15,3 0-15,-2-2 0,-2 0 0,0 0 16,-1-2-16,-3 2 0,-4-1 16,-2 1-16,-2 0 0,-2 1 15,-2 2-15,0 1 0,-2 1 16,0 1 0,-2 3-16,-2 2 0,1-3 15,-1 3-15,-1 2 0,-4 3 0,-2 3 16,-1 0-16,-1 1 0,-2 3 15,-1 2-15,1-1 0,1 2 16,1 2-16,3 3 0,1 0 16,2-3-16,5-1 0,5 3 15,2-4-15,2-4 0,0 1 0,-3-2 16,0-1-16</inkml:trace>
  <inkml:trace contextRef="#ctx0" brushRef="#br0" timeOffset="45321.5531">23603 9127 0,'0'0'0,"0"0"15,0 0-15,0 0 0,0 0 0,-11-22 16,11 22-16,0 0 0,-22-13 16,22 13-16,-26-4 0,9 5 15,-1 1-15,0 1 0,-1 2 16,1-1-16,1 3 15,-3 2-15,2 3 16,3-1-16,0 2 0,4-1 0,1 1 16,3-1-16,1-1 0,3-1 15,1 0-15,1-3 0,1 1 16,3-2-16,2-2 0,2 0 0,2-3 16,3 1-16,3-1 15,0-2-15,-1-3 0,-1-1 0,1 0 0,-2 1 16,0 1-16,-1-1 0,-1-1 15,-1 0-15,-1 1 0,-1 0 16,-1 1-16,-2 1 0,-1 0 16,0 1-16,-3 1 0,2 2 15,-2 1-15,-2 1 0,-2 2 16,1 1-16,-2 1 16,0 2-16,-2 3 0,-3 1 15,-1 2-15,-5 9 0,-3 3 16,1-1-16,1 0 0,-2 3 0,-1 3 15,-3 6-15,1-2 0,-1 1 16,-1 0-16,3-1 0,1 0 16,-2 5-16,2-2 15,2-4-15,3-4 0,0-4 0,2-2 16,3-3-16,3-5 0,0-4 0,0-3 16,5-6-16,2-5 0,8-9 15,4-9-15,3-6 0,3-5 16,-4 4-16,-3 7 0,-2 1 15</inkml:trace>
  <inkml:trace contextRef="#ctx0" brushRef="#br0" timeOffset="45560.1772">24501 8176 0,'0'0'0,"0"0"0,29-4 0,-9 2 15,5 2-15,7 0 0,0 2 16,0 1-16,-1 2 0,4 2 16,-3-2-16,-6 3 0,-5-1 0,-4-1 15,-3 0-15,-3-2 0</inkml:trace>
  <inkml:trace contextRef="#ctx0" brushRef="#br0" timeOffset="45723.3795">24492 8358 0,'0'0'0,"0"0"0,0 0 16,0 0-16,0 0 16,31 6-16,-31-6 0,36 2 15,-14 1-15,4-2 0,2 2 16,1 2-16,0 1 0,7 3 15,-2 0-15,-5-1 0,-5-1 0,-3-1 16</inkml:trace>
  <inkml:trace contextRef="#ctx0" brushRef="#br0" timeOffset="45960.7863">24271 9114 0,'0'0'0,"0"0"15,0 0-15,0 0 0,25 3 0,-25-3 16,42 5-16,-16-3 0,3 0 16,3 0-16,2 1 15,8 3-15,-2-2 0,5 4 16,-6 0-16,-7-2 0,-6 0 0,-5-2 15,-5 0-15,-2-1 0</inkml:trace>
  <inkml:trace contextRef="#ctx0" brushRef="#br0" timeOffset="46139.1939">24247 9421 0,'0'0'0,"0"0"0,0 0 0,0 0 16,0 0-16,33 3 0,-33-3 15,42 0-15,-19 0 0,6 1 16,4 0-16,-1 1 0,0 1 0,8 1 16,-2 0-16,-5-1 0,-5 0 15,-5-1-15</inkml:trace>
  <inkml:trace contextRef="#ctx0" brushRef="#br0" timeOffset="48399.5728">6386 3738 0,'0'0'0,"0"0"0,0 0 0,0 0 0,0 0 15,0 0-15,-12-20 16,12 20-16,0 0 0,0 0 0,0 0 15,-21-3-15,21 3 0,0 0 16,-27 18-16,27-18 0,-27 20 16,10-5-16,-1 3 0,-2 0 15,-1 3-15,-8 9 16,0 3-16,4-2 16,2 1-16,-1 9 0,2 4 15,2-5-15,3-2 0,0 8 0,1 1 16,5-2-16,3-4 0,2 3 15,1 0-15,4-3 16,2-2-16,4 8 0,1-1 0,2-4 16,2-4-16,2 0 0,5-1 0,1-6 0,6-5 15,0-4-15,1-3 0,-6-4 16,-5-5-16,-4-1 0</inkml:trace>
  <inkml:trace contextRef="#ctx0" brushRef="#br0" timeOffset="49054.864">6706 4143 0,'0'0'0,"0"0"16,0 0-16,-5-20 0,2 12 0,1-1 16,-1 0-16,-3 0 15,2 0-15,-2 2 0,-1 1 16,-2 1-16,-1 2 0,-5 2 16,-1 2-16,-6 4 0,0 0 0,-4 7 0,-1 4 15,-1 2-15,2 2 0,-5 8 16,1 1-16,2 0 0,3 0 0,3 1 15,2 0-15,-1 4 16,6-3-16,4-2 0,3-1 16,5-5-16,2-2 0,5-3 15,4-2 1,1-6-16,1-3 0,-1-3 0,-1 1 16,3-4-16,-1 0 0,3-3 15,3-4-15,1-2 0,2-2 0,1-2 16,-1-4-16,0 2 15,0-2-15,3-1 0,2-1 16,-2 1-16,-1 1 0,-3-2 16,-2 0-16,-2 1 0,-3 1 0,-1 3 0,-1 0 15,-3 3-15,1 2 0,-4 0 16,1 1-16,-2 0 0,0 3 16,-2 1-16,0 3 0,0 0 15,-2 0-15,1 5 0,-1 5 16,-1-1-16,1 0 0,-1 2 15,-2 2-15,0 2 16,-1 1-16,0 0 0,-2 2 16,0 0-16,1 0 0,-2 0 15,-1 2-15,1-3 0,0-2 16,2 0-16,0-1 0,0 1 16,4-1-16,2-1 0,2-2 15,-1-3-15,0-1 0,0 0 0</inkml:trace>
  <inkml:trace contextRef="#ctx0" brushRef="#br0" timeOffset="49270.8027">6759 4372 0,'0'0'0,"0"0"0,0 0 15,0 0-15,0 0 0,-17 21 16,17-21-16,-9 20 0,9-20 0,-12 24 15,6-10-15,-3 2 0,2-1 16,1 1-16,-1 1 0,0-1 16,2-3-16,-1 1 0,2 2 15,1-3-15,0-1 0,1 1 16,0-1-16,0-3 0</inkml:trace>
  <inkml:trace contextRef="#ctx0" brushRef="#br0" timeOffset="49588.6361">6983 4390 0,'0'0'0,"0"0"0,0 0 15,0 0-15,22-6 0,-22 6 16,22 3-16,-22-3 0,24 5 0,-13-2 16,-1 1-16,-2 1 0,-2 3 15,-1 1-15,-2 2 16,-3 0-16,-3 0 0,-4 2 0,-3 0 15,-1-1 1,-1-1-16,-5 3 0,1 1 16,-2-1-16,3-2 0,2-2 15,1 0-15,4-2 0,0 0 0,1-2 16,1 0-16,2-1 0,3 0 16,6 0-16,4-2 15,0-2-15,2-1 0,9-2 16,6 0-16,-1-2 0,0-1 0,1-1 0,0-4 0,-4 1 15,-3 3-15,-4 0 0</inkml:trace>
  <inkml:trace contextRef="#ctx0" brushRef="#br0" timeOffset="49856.8093">7353 4269 0,'0'0'0,"0"0"15,0 0-15,28-6 0,-15 4 0,6 1 16,4 0-16,1 0 0,1 0 0,11 0 16,0-1-16,-1 1 0,-2 0 15,6 1-15,-4-1 16,-5 0-16,-3 1 0,-3-1 0,-1-1 15,-2-1-15,-6 2 0,-4-2 16,-3-5-16,-1 2 0,-1 2 0,-2 1 16</inkml:trace>
  <inkml:trace contextRef="#ctx0" brushRef="#br0" timeOffset="50073.1224">7648 4083 0,'0'0'0,"0"0"16,0 0-16,0 0 0,0 0 0,0 0 16,-16 28-16,16-28 0,-11 24 15,11-24-15,-11 33 0,5-15 16,1 0-16,-1 4 0,1 2 16,1 0-16,0-1 0,2 8 15,3 1-15,1-6 0,2-1 0,-1-5 16,-1-2-16,0-4 0</inkml:trace>
  <inkml:trace contextRef="#ctx0" brushRef="#br0" timeOffset="50674.6538">8254 4155 0,'0'0'0,"0"0"16,0 0-16,6-20 0,-4 11 0,-1 0 16,0-1-16,0 0 15,0 0-15,-1 1 0,-1 1 16,-1 2-16,0-1 0,-3 1 0,0 2 0,-5 0 16,1 2-16,-3 3 0,-3 1 15,1 3-15,1 2 0,-6 4 16,-3 3-16,2 1 0,2 3 15,0-1-15,1-1 0,3 1 16,1 2-16,-2 4 0,3 0 16,2-3-16,3 0 0,2-2 0,2-1 0,2-4 15,2-1-15,2-3 0,1-1 32,-2 0-32,2-1 0,5-2 15,4-4-15,0 0 0,1 0 0,0-2 16,1-2-16,2-2 0,2 0 0,-3-3 15,3 0-15,-2-3 16,-2 0-16,-1-2 0,-2 1 0,0 1 16,-3 1-16,0-1 0,0-1 15,-1 1-15,0 3 0,-2-1 16,1 2-16,-4 4 0,-1 1 0,0 0 16,-2 2-16,2-2 0,-2 2 15,-2 3-15,1 3 0,-1 0 0,1 0 16,-2 3-16,-2 3 0,1 0 15,-2 1-15,0 1 0,-3-1 16,-1 5-16,2-1 0,-2 1 16,2 0-16,0 0 0,1-2 0,1-1 15,1-2-15,0-1 0,1 1 16,2-4 0,0 1-16,2-2 0,2 0 15,0-2-15,0-1 0,-1 0 16</inkml:trace>
  <inkml:trace contextRef="#ctx0" brushRef="#br0" timeOffset="50906.4243">8443 4367 0,'0'0'0,"0"0"16,0 0-16,0 0 0,0 0 0,-6 23 15,6-23-15,-5 24 16,1-12-16,0 3 0,-1 0 0,1-2 16,0-1-16,-1-1 15,1 0-15,0 0 16,2-3-16,0-1 0,1 0 16,1-3-16,0-4 0,0 3 15,0-3-15,0 2 0</inkml:trace>
  <inkml:trace contextRef="#ctx0" brushRef="#br0" timeOffset="51394.2715">8691 4290 0,'0'0'0,"0"0"16,0 0-16,0 0 0,0 0 0,24 1 16,-24-1-16,0 0 15,20 12-15,-20-12 0,10 14 16,-7-6-16,-1 0 0,-2 3 0,-1 1 0,-3 0 15,-2 1-15,-4 0 0,-3 0 16,0-1-16,0 0 0,-4 1 16,2 0-16,0-2 0,2-3 0,2-1 15,1-1-15,2-1 16,3-1-16,-1-1 0,2-1 0,2 1 16,2-3-1,0 0-15,3 0 0,3-2 16,0 1-16,4 1 0,4-1 0,1 0 15,-1-1-15,0 1 0,2 1 16,-2-1-16,1 1 0,1 1 16,1 1-16,-3 2 0,0 2 0,-4 1 15,0 2-15,-4 0 16,-5-1-16,-3 4 0,-4 0 0,-1 0 16,1 2-16,-4 0 0,-2 2 15,-3-2-15,-1-1 0,-1 0 0,0 0 16,0-2-16,2-1 0,0 0 15,1-3-15,1 1 16,2-1-16,0-3 0,1-2 16,1-2-16,1-2 0,2-3 15,1-5-15,0 2 16,1 1-16,1 1 0</inkml:trace>
  <inkml:trace contextRef="#ctx0" brushRef="#br0" timeOffset="51776.954">9320 4043 0,'0'0'0,"0"0"16,0 0-16,19 26 0,-12-13 0,-1 4 15,1 3-15,1 6 0,-2 1 0,0 3 16,-3 3-16,0-1 0,-3 0 16,0 8-16,-5 0 0,-1-2 15,-1-4-15,-8 9 0,-2 1 16,-1-6-16,0-3 0,0 0 16,-1 1-1,0-3-15,0-4 0,0-3 16,-2-2-16,2-3 0,1-4 0,3-2 15,2 0-15,2-2 0,2-2 16,1-2-16,1-1 16,2-1-16,-2 0 0,3-3 0,-2 0 15,0-3-15,-2-2 0,1 1 16,2-1-16,0 1 0</inkml:trace>
  <inkml:trace contextRef="#ctx0" brushRef="#br0" timeOffset="57480.1302">3749 5233 0,'0'0'0,"0"0"0,0 0 16,0 0-16,0 0 0,0 0 15,0 0-15,0 0 0,0 0 0,0 0 16,0 0-16,-22 16 0,22-16 15,0 0 1,-26 17-16,26-17 0,-21 14 16,9-5-16,-2 2 0,2-1 15,2-1-15,-2 0 0,0 2 16,2-1-16,-2-2 0,2 0 16,0-1-16,3 1 0,0-2 0,0 0 15,3 0-15,-2-1 0,3 0 0,1-1 16,1-1-16,1 1 0,0-1 15,3 1-15,-1-2 0,2 0 16,0 0-16,1 1 0,2-2 16,0 0-16,2 0 0,2 0 0,3-1 15,-2 0-15,1 1 0,3 1 16,-3 0-16,2-2 0,-3 0 16,3 0-16,-1 0 0,-1 0 0,0 0 15,0 0-15,-1 0 0,-2 0 0,-1 2 16,-3-2-16,2 0 15,-1 0-15,-3 0 0,0 0 0,0 0 16,-2-2-16,-2 2 0,0-2 16,0-1-16,-3 0 0,0-1 15,2-1 1,-2 0-16,0 0 0,-2-2 0,1 0 16,-2 0-16,2-2 0,-3 2 15,2-2-15,-2 0 16,1 0-16,-1 2 0,1 1 0,0 0 15,-1 0-15,0 1 0,2-1 16,-2 1-16,4 0 0,-1 2 0,0-1 16,3 1-16,-2 0 0</inkml:trace>
  <inkml:trace contextRef="#ctx0" brushRef="#br0" timeOffset="61092.2857">5069 4066 0,'0'0'0,"0"0"0,0 0 16,0 0-16,0 0 0,0 0 0,0 0 16,0 0-16,0 0 0,0 0 15,-18 10-15,18-10 0,-6 20 16,6-20-16,-8 36 0,4-17 15,-4 2-15,0 3 0,-1 3 16,-4 7-16,3-2 0,-3 4 0,1 0 16,-2 5-16,1-6 0,0-1 15,1 1-15,1-5 0,2-4 0,-1-2 16,1-4-16,2-2 0,3 0 16,0-5-16,3-3 15,-1-3-15,2-3 0,2-2 0,3-5 16,-2 1-16,-1 1 0,0 0 0</inkml:trace>
  <inkml:trace contextRef="#ctx0" brushRef="#br0" timeOffset="61624.3969">5295 4137 0,'0'0'0,"0"0"0,0 0 0,0 0 16,0 0-16,0 0 0,0 0 16,0 0-16,0 0 0,29 12 15,-29-12-15,0 0 0,0 0 0,29 13 16,-29-13-16,18 14 0,-10-6 0,1 0 16,0 1-16,-1 0 0,-1 0 15,0 1-15,-5 0 0,1 0 16,0 1-16,-5 0 0,-1 3 15,0-1-15,-3-1 0,0 2 16,-2 1-16,-1 0 0,-1 0 0,-5 6 31,-4 0-31,0-1 0,3-1 0,0-2 16,-1-2-16,1 0 0,2-2 16,1 1-16,1-1 0,2-1 15,2 0-15,1-2 0,3-2 16,1-1-16,0 0 0,4-3 15,3 2-15,3-3 0,3-2 0,6-1 16,4-1-16,-2 0 0,1 0 0,2-2 16,2-1-16,0 2 0,1-1 15,-1 0-15,-1 1 0,-2 0 16,-2 0-16,3 0 0,-2-1 16,-6 1-16,0 1 0,-2 0 15,0 2-15,-2-1 16,-2-1-16,-1-1 0,-3 1 0,0 1 0,-2-2 0,-1 2 15,4 0-15,-4 0 0,2 0 0,-2 0 16,0 0-16,-2 3 16,1-2-16,1-1 0,-4 2 15,4-2-15</inkml:trace>
  <inkml:trace contextRef="#ctx0" brushRef="#br0" timeOffset="117370.8283">23605 7544 0,'0'0'0,"0"0"0,-22-11 15,7 5-15,-3-1 0,-11-5 16,-7-2-16,-2 1 0,-4-1 15,-17-3-15,-5 0 0,-10-1 0,4 2 16,-19-2-16,-5 2 16,6 2-16,5 5 0,-20 0 15,-3 2-15,-32 2 16,16 1-16,1 5 0,1 4 16,9 3-16,10 1 0,-9 1 15,-6 1-15,12 2 0,8 0 0,-5 8 16,-6 8-16,16-5 0,12-2 0,-1 6 15,-2 5-15,10-4 16,8-4-16,3 3 0,1 3 0,11-4 16,9-1-16,2 1 0,3 2 15,4-4-15,3-2 0,5 4 16,3 2-16,4-1 0,2-1 0,6-1 16,6 0-16,3-2 0,1 0 15,10-1-15,6-1 0,2 2 16,2-1-16,10 3 15,6 0-15,1-5 16,-1-4-16,14-1 0,9-2 0,-21-3 16,2 2-16,30 9 15,5-1-15,-8-6 0,-6-4 0,12 2 16,8 2-16,0 1 0,-2 1 0,10-4 16,7-2-1,-5 0-15,-5-3 0,11 2 0,7 1 0,-8-6 16,-5-3-16,6 3 15,5 1-15,-8-1 0,-7 0 0,11-1 16,5-1-16,-8-1 16,-4 1-16,6-3 0,7 1 0,-12-3 0,-8-2 15,5-2-15,4 0 0,-13 2 16,-8 3-16,3-5 0,2-6 0,-7-2 16,-6-1-16,-2 0 15,-1-1-15,-12 3 0,-8 0 16,2-7-16,1-4 0,-9 1 15,-6 2-15,-5-1 0,-2-2 16,-3 2-16,-3 1 0,-6-1 16,-4-3-16,-4 0 0,-1 2 0,-5-2 15,-2-2-15,-6 2 16,-3 2-16,-12-1 0,-5-1 16,1-1-16,1-1 0,-1 9 0,-11-4 15,3 5-15,-1 2 0,-14-6 16,-4-1-16,5 5 0,-3 2 15,-36-7-15,-2 1 0,6 8 16,4 3-16,-2 5 0,-1 2 0,26 2 0,18 0 16,14 1-16</inkml:trace>
  <inkml:trace contextRef="#ctx0" brushRef="#br0" timeOffset="118374.3447">22944 8806 0,'0'0'0,"-20"-7"15,-3-2-15,-5-1 0,-3 2 16,-16-6-16,-8 0 16,-10-5-16,1 1 0,-20-2 0,-6 0 15,3 4-15,6 0 0,-16 1 16,-2-1-16,-30-2 0,15 6 15,2 7-15,1 6 0,15 1 16,9-2-16,-8 4 0,-5 3 0,10 1 0,7-1 16,-2 5-16,0 3 15,10 4-15,7 2 0,-3-1 0,-1 2 16,10-2-16,4 0 0,1 8 16,1 5-16,10-3 0,8-2 0,3 2 15,0 0-15,7-3 16,3 0-16,12 1 15,7 4-15,4-5 0,5 0 16,9 5-16,5 2 0,6-6 16,2-6-16,11 4 0,11 2 15,-6-4-15,0-1 0,11 0 16,9 1-16,-2-1 0,1 2 0,15-4 16,10-2-16,-7 2 0,-3 3 15,15-5-15,12-2 0,-6-3 0,-5-2 16,8-1-16,3 3 15,-6-4-15,-3-2 0,13-1 0,7 0 16,-8-1-16,-8-3 0,3 0 16,2-1-16,-9 2 0,-5-4 15,5-4-15,4-2 0,-11-3 0,-6 0 16,0-3 0,1-3-16,-8 3 0,-5 0 15,-4-4-15,-3-2 0,-7 1 16,-6 2-16,-3-6 0,-2-6 15,-5 3-15,-3 2 0,-6-5 16,-4-1-16,-6 3 0,-5-1 0,-5-2 16,-2-3-16,-5 1 15,-3 2-15,-5 0 0,-3 0 0,-5-1 0,-2-1 16,-14 0-16,-8 1 0,0 0 16,0-1-16,-10-1 0,-9 0 15,-3 3-15,-3 4 0,-8 0 16,-6-1-16,7 1 0,3 1 0,-12 8 15,-9 7-15,8-3 16,8-1-16,-11 3 0,-6 3 0,4 9 0,3 4 16,26-1-16,17-3 0,13-1 0</inkml:trace>
  <inkml:trace contextRef="#ctx0" brushRef="#br0" timeOffset="119909.8836">22303 7943 0,'0'0'0,"0"0"0,0 0 16,0 0-16,0 0 0,0 0 0</inkml:trace>
  <inkml:trace contextRef="#ctx0" brushRef="#br0" timeOffset="124307.8324">20760 9074 0,'0'0'0,"0"0"0,0 0 16,0 0-16,0 0 0,22-5 16,-22 5-16,0 0 0,0 0 0,22-3 15,-22 3-15,8 0 16,-5 0-16,0 1 0,-3-1 0,2 4 0,-1-1 16,-2-1-16,-1 0 0,-1 0 15,3-2-15,-2 0 0,2 0 16,-2 0-16</inkml:trace>
  <inkml:trace contextRef="#ctx0" brushRef="#br0" timeOffset="124617.8239">20886 7858 0,'0'0'0,"0"0"0,0 0 16,0 0-16,0 0 0,0 0 16,0 0-16,0 0 0,0 0 0,0 0 15</inkml:trace>
  <inkml:trace contextRef="#ctx0" brushRef="#br0" timeOffset="125325.7561">20826 8833 0,'0'0'0,"0"0"0,0 0 16,0 0-16,0 0 0,0 0 15,0 0-15,27 4 0,-27-4 0,0 0 16,20 12-16,-20-12 0</inkml:trace>
  <inkml:trace contextRef="#ctx0" brushRef="#br0" timeOffset="125943.4104">23287 9444 0,'0'0'0,"0"0"15,0 0-15,0 0 0,23-13 0,-23 13 16,0 0-16,21-22 16,-15 12-16,1-1 15,0-4-15,-2-2 16,1 0-16,-1-2 0,0 3 0,-2 2 16</inkml:trace>
  <inkml:trace contextRef="#ctx0" brushRef="#br0" timeOffset="126144.1341">23322 7556 0,'0'0'0,"0"0"0,0 0 16,0 0-16,0 0 0,0 0 16,0 0-16,0 0 0,0 0 15,0 0-15,0 0 0,0 0 16,-2 20-16,2-20 0,0 0 16,-11 23-16</inkml:trace>
  <inkml:trace contextRef="#ctx0" brushRef="#br0" timeOffset="142408.1825">4082 6343 0,'0'0'0,"0"0"16,0 0-16,9-25 0,-6 11 15,2 3-15,0-2 0,1-2 16,-2 1-16,2-8 0,-2 4 16,1-3-16,-1 4 0,-2 0 15,-4 1-15,-1 2 0,-3 0 0,-2 3 0,-1 0 16,-4 4-16,0 0 0,-6 3 15,-3 2-15,0 1 0,0 1 16,-2 0-16,-2 3 0,0 1 16,1 1-16,-5 4 0,1 3 15,4 1-15,2-2 0,2 3 16,1 1-16,7 2 16,1 1-16,6 0 0,5 3 15,1-3-15,3-2 0,4 2 16,2 3-16,3-1 0,5 2 15,1-1-15,8 1 0,-4-2 16,0-1-16,3 2 0,2 1 16,1 3-16,-4 0 0,-1 0 15,-4 2-15,-3-4 0,-4-2 0,-3 1 0,-3-1 16,-2 0-16,-4-3 0,-9 1 16,-4-1-16,-3-4 0,-3 0 15,-4 0-15,-1 0 0,1-3 0,-4-2 16,-2 0-16,-3 1 15,4-3-15,3-4 0,-2-2 16,0-1 0,1 0-16,2-3 0,5-1 0,5-3 15,2-4-15,2 1 0,8-4 16,4-4-16,5 3 0,5-2 0,-5 5 16,0 1-16,-1 1 0</inkml:trace>
  <inkml:trace contextRef="#ctx0" brushRef="#br0" timeOffset="142746.9968">4297 6497 0,'0'0'16,"0"0"-16,0 0 0,25 1 0,-25-1 15,0 0-15,33 4 0,-19-1 16,-1 0-16,3 1 15,-1 0-15,-2 2 0,-3 1 0,2 1 16,-5 6-16,-4-1 0,-4-1 16,-4 2-16,-7 1 0,-1-2 15,0-1-15,-6 2 0,-4 1 16,1 1-16,0-2 0,-2 2 16,1 1-16,2-3 0,1-3 15,5 1-15,2 1 0,6-2 0,-1-1 16,7-2-16,3-1 15,3-3-15,1-1 0,8 1 16,4-4-16,3 0 0,1 0 0,1-4 16,5-1-16,-2 0 0,-4 1 15,-4 0-15</inkml:trace>
  <inkml:trace contextRef="#ctx0" brushRef="#br0" timeOffset="143295.1532">4676 6532 0,'0'0'0,"0"0"16,0 0-16,0 0 0,0 0 0,0 0 16,3 23-16,-3-23 0,0 0 15,0 36-15,-3-18 16,0 0-16,1 2 0,-1-1 0,-2 2 15,0-3-15,1 2 0,-3-1 0,-1-1 16,2 0-16,1-1 0,1-3 16,2-3-16,-1 0 0,0-4 0,0 0 15,1-3-15,2-4 16,0 0-16,0 0 0,2-7 0,1 3 16,1-4-16,2-3 15,3-2 1,-3-1-16,3 3 0,-1-6 0,1 4 15,1-3-15,0 0 0,1 0 16,-1 2-16,1 2 0,0-1 0,-1 2 16,2 0-16,-3 0 0,0 1 15,1 3-15,-1 2 0,1 2 16,-2 3-16,1 0 0,-1 3 16,0 1-16,0 0 0,-5 3 0,2 3 15,0 1-15,-2 1 0,2 5 16,-1 1-16,0-1 0,-1-2 0,-2 2 15,1 2-15,1-1 0,-1 0 16,-1-4-16,-1 0 0,0 0 16,0-3-16,0 0 0,0-4 15,0 2-15,0-4 0,0-1 0,0-1 16,0-3-16,2-3 0,-1 1 16,0 0-16,1-1 0</inkml:trace>
  <inkml:trace contextRef="#ctx0" brushRef="#br0" timeOffset="143495.4683">5400 6369 0,'0'0'0,"0"0"0,22-1 0,-6-1 16,-3 1-16,6 1 0,4 0 15,4 3-15,0-2 0,-5 2 0,-2-2 16,-4 2-16,0-2 0,-5 1 0</inkml:trace>
  <inkml:trace contextRef="#ctx0" brushRef="#br0" timeOffset="143664.9667">5350 6651 0,'0'0'0,"0"0"16,0 0-16,30-4 0,-13 4 0,2 0 15,4-3-15,2 0 16,3 2-16,4 0 0,2 1 16,-6 0-16,-4 0 0,-3 0 0</inkml:trace>
  <inkml:trace contextRef="#ctx0" brushRef="#br0" timeOffset="144367.0728">6152 6216 0,'0'0'0,"0"0"0,0 0 15,0 0-15,0 0 0,-5 31 0,5-31 16,-5 33-16,1-16 0,1 5 16,-2 2-16,0-2 0,-2 1 0,-1 8 15,3 0-15,-4-2 16,1-3-16,0 2 0,1-3 15,0-3-15,2-1 0,-2 1 0,2-1 16,1-8-16,2-2 0,0-3 0,0 0 16,0-2-16,2 0 0,-1-5 15,1-1-15,0 0 0,-1-6 0,3 1 16,2-3-16,-2-2 16,0-1-16,4-6 0,-2-2 15,2 2-15,0 2 16,3-3-16,0-2 15,1-1-15,-2 0 0,1 2 0,3-2 16,-5 2-16,2-1 0,3 2 16,-1-1-16,1-2 0,3 3 15,0-3-15,2 6 0,-2-2 16,-3 3-16,1 2 0,-2 2 16,1 3-16,-3 3 0,0 1 0,2-1 0,-1 2 15,1 1-15,-3 4 0,1 1 16,1 3-16,1 3 0,-1 1 15,-2 0-15,-1 1 0,0 1 0,-4 4 16,-3 1-16,0-2 16,0 1-16,-6 1 0,0 3 15,-1-3-15,2 3 16,-2-3-16,1 1 0,-1 2 16,1-3-16,1 4 0,0 1 15,2-5-15,1-3 0,3 0 16,2 2-16,1-7 0,0-1 15,5 0-15,3-1 0,0-4 16,1-1-16,3-3 0,0-1 0,0-1 16,-2 2-16,-2 0 0,-1-1 0,-2 1 0</inkml:trace>
  <inkml:trace contextRef="#ctx0" brushRef="#br0" timeOffset="144752.8367">7121 5930 0,'0'0'0,"0"0"15,0 0-15,0 0 0,0 0 0,0 0 16,0 0-16,-27 17 16,27-17-16,-25 25 0,10-7 0,1 0 15,0 3-15,-3 2 16,-1 4-16,-3 7 0,3 2 0,-3 12 16,2 0-16,4-3 0,2-5 0,2 9 15,5-3-15,2-3 0,3-6 0,4 2 16,1-3-16,3-4 15,1-3-15,6 2 0,3 1 16,-1-6-16,-1-3 0,6-4 0,3-5 16,-8-6-16,-4-1 15,-2 0-15</inkml:trace>
  <inkml:trace contextRef="#ctx0" brushRef="#br0" timeOffset="145417.1136">7620 6233 0,'0'0'0,"0"0"0,0 0 16,4-21-16,-4 21 0,5-18 0,-3 7 16,-1 0-16,1-3 0,-2 0 15,-2 0-15,0 3 0,-1 0 16,-3-4-16,1 2 0,-5 3 15,-1 2-15,-3 1 0,-1 4 0,-1 2 16,1 1-16,-2 4 0,0 3 16,-3 3-16,0-1 0,-1 7 15,-1-1-15,2 4 0,3 1 0,-3 8 16,2 4-16,3-3 0,-1 0 0,4-1 16,2 4-16,1-6 15,2-1-15,2 6 16,3-2-16,1-7 0,0-4 15,3 3-15,2-3 0,1-7 16,0-4-16,3 0 0,2 0 16,1-4-16,0-5 0,3 1 15,4-2-15,-1-1 0,0 0 16,2-6-16,1-1 0,-1 0 16,2-3-16,-2-3 0,0-2 15,-1 1-15,-1 1 0,-2-1 16,0 0-16,-3-1 0,-2 2 0,0-1 15,-1 0-15,-1 1 0,-2 2 16,-1 1-16,-2 3 16,-1 0-16,2 4 0,-4 0 0,1 0 15,-1 3-15,0 0 0,0 1 16,-1 0-16,1 3 0,-4-1 16,2 2-16,-1 3 15,1 2-15,-1 1 0,0 1 16,0 0-16,1 5 0,-1-1 0,2 5 15,1 1-15,-2-1 0,2-2 16,0 2-16,0 2 0,0 1 0,0-4 16,2 1-16,-2 0 0,4-3 0,-3 1 15,1-4-15,0 1 0,1 0 16,2 0-16,-2-5 0,-1-1 16,2-4-16,0 0 0,-2-1 15,0-1-15,1 0 0</inkml:trace>
  <inkml:trace contextRef="#ctx0" brushRef="#br0" timeOffset="145955.6707">7843 6412 0,'0'0'0,"0"0"16,0 0-16,0 0 0,0 0 0,0 0 15,0 0-15,0 28 0,0-28 0,-4 21 16,4-21-16,-5 26 0,2-12 0,-1 0 16,-1 1-16,0-1 15,1 0-15,0-1 0,0-1 16,1-1-16,-2-1 16,2-2-16,0-1 0,1 0 0,-1-3 0,2 2 15,0-2-15,0-3 0,1 2 0,0-3 16,1-4-16,1-3 0,1 3 15,1-6-15,2-1 0,0 1 16,1-1-16,2 0 0,1-3 16,-1 3-16,1 3 0,0-3 15,1-2 1,-3 1-16,1-1 0,1 1 0,0 2 16,1 0-16,-3 2 0,0 1 15,1 0-15,-2 4 0,-2 0 16,1 2-16,-1 1 0,1 0 15,-1 3-15,1 1 0,-1 3 16,0 0-16,-1 1 0,-1 3 16,1 2-16,-2-2 0,0 4 0,-1-4 0,-1 3 15,0 4-15,-1-1 0,0 0 16,-1-2-16,1-4 0,0-3 16,0 2-16,-1-3 0,1-1 15,1-1-15,-1-1 0,0-1 16,1-3-16,2 3 0,-2-3 15,3 1-15,-3-1 16</inkml:trace>
  <inkml:trace contextRef="#ctx0" brushRef="#br0" timeOffset="146187.6196">8372 6347 0,'0'0'0,"0"0"0,0 0 0,26-7 16,-12 4-16,3 2 0,5-2 16,7 3-16,-1-1 0,4-1 15,2 1-15,-2 1 0,-1 0 0,5 0 16,0 1-16,-2 2 0,-5 0 16,-3-2-16,-4 2 0,-5 0 0,-2-3 0,-3 0 15,-3 0-15,-2 0 0</inkml:trace>
  <inkml:trace contextRef="#ctx0" brushRef="#br0" timeOffset="146457.3161">8610 6193 0,'0'0'0,"0"0"16,0 0-16,0 0 0,0 0 0,0 0 16,0 0-16,-20 18 0,20-18 0,-10 22 0,10-22 15,-12 32-15,7-14 0,-1 0 16,1 3-16,0 1 0,2 3 0,2 3 16,1 2-16,1-2 0,0-3 15,2 0-15,2-4 16,0 0-16,2-3 0,-1-4 0,-2-3 15,0 0 1</inkml:trace>
  <inkml:trace contextRef="#ctx0" brushRef="#br0" timeOffset="147159.4672">9485 6144 0,'0'0'16,"3"-6"-16,1-1 0,1-1 0,-1 1 15,1-1-15,-1-3 0,0-3 16,0 1-16,-3 1 0,-1-4 16,-2 3-1,-2 3-15,-1-1 0,-4 0 16,-1 1-16,-1 2 0,-1 3 15,-1 3-15,-1-1 0,0 1 0,-4 4 16,-1 1-16,-2 4 0,0 1 16,1 3-16,0 3 0,1 3 15,1 1-15,-6 7 0,1 7 16,3-3-16,3-1 0,1 1 0,2 0 16,2 0-16,3-1 0,1 0 15,4 1-15,2-7 0,2 0 0,2-2 16,2-1-16,2-6 0,0-2 15,4-1-15,2-3 0,2-2 16,-1-3-16,5-4 0,1 1 16,3-6-16,2 0 0,0-3 0,0 0 15,-2-2-15,0-2 0,1-4 16,3 1-16,-3 1 0,-2-2 0,1-3 16,-2 1-16,-6 5 0,-2 0 15,-1-2-15,-2 3 0,-1 2 16,0-1-16,-3 2 0,-1 1 15,0 3 1,-1 2-16,-1-1 0,1 2 16,-2 1-16,-1-2 0,0 5 0,-4 4 15,2 0-15,-2 3 0,-1 1 16,-1 5-16,-1-2 0,2 3 0,-1 0 16,1 5-16,-2 1 15,0-2-15,2 0 0,-1 3 16,2-2-16,1-1 0,0 0 0,1 0 15,0-1-15,-1 1 0,0-4 0,3 1 16,2-4-16,0-1 0,0 1 16,1 0-16,1-1 0,-1-3 15,0-3-15,2-7 0,-2 2 16,0 1-16,-1 0 0</inkml:trace>
  <inkml:trace contextRef="#ctx0" brushRef="#br0" timeOffset="147676.3079">9732 6369 0,'0'0'0,"0"0"0,0 0 16,0 0-16,0 0 0,0 0 0,-1 28 15,1-28-15,-3 25 0,3-25 16,-5 25-16,0-10 0,1-1 0,-1 4 15,-1 0-15,-1-1 16,1-3-16,-1 1 0,1-1 16,0-3-16,1 0 0,0-1 0,2-2 0,0-2 15,0-1-15,2-2 0,1-3 16,0 0-16,0 0 0,0-5 16,2-1-16,2-2 0,0-1 15,1 0-15,-1 0 0,1-2 16,1 0-16,-1 0 0,2-2 15,0 1 1,-2 2-16,4-5 0,0-2 0,-1 6 16,-1 0-16,1 0 0,0 3 15,-1 2-15,1 0 0,-2 2 16,-2 3-16,2-2 0,0 2 16,1-1-16,1 4 0,-1-1 15,0 3-15,0 2 0,-2 1 16,1 1-16,-2-1 0,-1 4 0,-1-1 0,1-2 15,-1 2-15,-1 1 0,-1 3 16,0 0-16,0-3 0,-1 3 16,0-2-16,-1 1 0,-1-2 15,0 3-15,0-3 0,1-4 16,0 1-16,1-2 0,0-2 16,0 0-16,1-4 15,-1 3-15,1-3 0,0 1 16</inkml:trace>
  <inkml:trace contextRef="#ctx0" brushRef="#br0" timeOffset="147892.2345">9985 6464 0,'0'0'0,"0"0"0,0 0 0,22-6 16,-22 6-16,25 0 0,-7-3 15,1 2-15,1-2 0,8 0 16,1 3-16,0-1 0,-1-1 15,-3 1-15,0 1 0,-3 0 16,-2-1-16,-2-2 0,-2 6 16,-1-6-16,-2 3 15,-4-3-15,-4 2 0,1-2 16,-2 0-16,0 2 0</inkml:trace>
  <inkml:trace contextRef="#ctx0" brushRef="#br0" timeOffset="148161.9093">10175 6365 0,'0'0'0,"0"0"16,0 0-16,0 0 0,0 0 0,0 0 16,-11 22-16,11-22 15,0 0-15,-9 25 0,9-25 16,-3 25-16,2-14 0,-1 3 0,-2 0 0,1 0 15,0-3-15,0 2 0,1-1 16,0-1-16,0-1 0,1 1 16,0-3-16,-1 2 0,2-3 15,2 0-15,0-3 0,0 2 0,0-2 16,0-1-16</inkml:trace>
  <inkml:trace contextRef="#ctx0" brushRef="#br0" timeOffset="148462.9426">10523 6365 0,'0'0'0,"0"0"16,0 0-16,0 0 0,0 0 0,0 0 15,0 0-15,0 32 16,0-32-16,0 22 0,0-22 15,0 26-15,0-13 0,-1 2 16,-1 2-16,0-2 0,-1 0 0,0 1 16,1-1-1,0-1-15,0 0 0,0-3 16,-1-1-16,2-1 0,0 0 0,0-1 16,0-2-16,0-1 0,0 2 15,0-4-15,1 0 16,0-3-16,-2 1 0,2-1 0,0 0 15,0 0-15</inkml:trace>
  <inkml:trace contextRef="#ctx0" brushRef="#br0" timeOffset="148957.4358">11246 5915 0,'0'0'15,"0"0"-15,0 0 0,15 25 0,-9-11 16,-1 1-16,1 6 0,0 6 16,0 3-16,-3-1 0,-2 3 15,-1 0-15,0 0 0,-3 8 16,-3 2-16,-1-3 0,-2-2 0,-6 6 16,-3 0-16,0-2 0,1-4 0,-3 1 15,-3-1-15,1-8 0,1-1 16,-3 1-16,3-4 15,4-4-15,-1-3 0,-2 3 0,-2-3 16,2-3-16,2-1 0,0-3 16,1-1-1,3-3-15,2 0 0,1 0 16,2 0-16,3-3 0,-1 2 0,1-4 16,1 0-16,-1-2 15,2-2-15,1 1 0,-1-2 0,2-1 16,1 1-16,0 2 0,0-3 15,0 2-15</inkml:trace>
  <inkml:trace contextRef="#ctx0" brushRef="#br0" timeOffset="149111.263">11311 6721 0,'0'0'0,"0"0"16,0 0-16,0 0 0,0 0 0,0 0 16,0 0-16,0 0 0</inkml:trace>
  <inkml:trace contextRef="#ctx0" brushRef="#br0" timeOffset="151033.0736">2558 6118 0,'0'0'0,"0"0"0,0 0 0,-22 5 0,22-5 0,-25 10 16,25-10-16,-39 14 0,17-3 15,-3 0-15,-3 3 0,-7 1 16,-1 2-16,-1 1 16,1-3-16,-6 6 0,1 0 0,4-2 15,4-2-15,2 1 0,5 3 16,-1-3 0,1-4-16,10-3 0,-1 0 0,5-1 15,2-2-15,4 0 0,-2-2 16,7 4-16,1-3 0,3 0 0,3 0 0,4-2 15,3 1 1,3-1-16,6 2 0,3-3 16,3 2-16,8-2 0,1 2 0,2-2 15,0-3-15,0 2 0,2 1 0,6-1 16,-2-3 0,-2 4-16,-2 0 0,-2-1 15,-5 1-15,-4-4 0,-5-1 0,-3 2 16,-1 2-16,-8-2 0,0 2 15,-7-3-15,1 0 0,-4-3 16,0-1-16,0-1 0,-7-1 0,1 2 0,-5-4 0,1-2 16,-3 2-16,-1-4 0,-3 0 15,-2-2-15,-3-1 0,0-2 16,-2 0-16,-2-6 0,1-1 16,0 2-16,-1 0 0,1-2 15,-2 3-15,4-1 0,1 0 16,0 0-1,4-2-15,-2 6 0,2 1 0,2 0 16,-2-1-16,2 6 0,1-2 16,2 6-16,3 1 0,1 0 15,0 0-15,1 3 0,0 2 16,-1 2-16,0 0 16,2 4-16,-2 3 0,1 2 0,0 2 15,2 3-15,1 0 0,1 4 0,-1 0 16,2 3-16,0 1 0,0 0 0,0 3 15,0 3-15,2 1 0,-2 6 16,1 1-16,-1-4 0,0 0 16,-1 1-16,1 1 0,0-4 15,0-1-15,0-1 0,0-3 16,0-4-16,3 1 16,-2-4-16,1-4 0,2-1 15,-4-4-15,1-2 0,1 0 16,-1-3-16,1-1 0,4-3 15,-2-1-15,3-5 0,-1-1 16,2-7-16,2 1 0,-2-3 16,3-2-16,-1 0 0,-1-3 0,4-1 15,2-3-15,4-3 0,1 2 0,-1-5 16,-3 5-16,2-2 0,-1 2 16,1-4-16,-3 0 0,2 4 15,2-1-15,1 1 0,1 1 16,-5 4-16,0 1 0,-4 1 15,1-2-15,-6 9 0,-1 0 16,0 1-16,-1 2 16,0-1-16,-2 3 0,0 3 15,-1 0-15,0 1 0,0-1 16,-2 4-16,3 1 0,-2 2 16,-1-3-16,2 3 0</inkml:trace>
  <inkml:trace contextRef="#ctx0" brushRef="#br0" timeOffset="155249.9824">4195 7598 0,'0'0'16,"0"0"-16,0 0 0,0 0 0,-11-20 15,11 20-15,-16-13 16,16 13-16,-21-13 0,9 7 0,-2 0 16,0-1-16,-4 3 0,-2-1 0,-2 3 15,-7-1-15,4 2 0,-3 3 16,-1 4-16,1-1 0,3 1 0,-3 1 15,5 3-15,2-2 0,4 2 16,4 1-16,3 1 16,3-1-16,2-2 0,2 3 0,4 3 15,2-1 1,3-1-16,3 2 0,4 3 16,-1-1-16,2-3 0,7 9 15,-1 4-15,1-2 0,1-3 0,1 2 16,5-1-16,-6-1 15,-2-1-15,-3 2 0,0 1 0,-2-3 0,-4-3 16,0 3-16,-4-3 0,-6-4 16,-2 1-16,-4 1 0,-4 0 15,-4-2-15,-3 0 0,-4-3 16,-3-1-16,0-2 0,-1 0 0,-4-3 16,-3-1-16,3 0 15,1 0-15,-1-4 0,1-1 16,0-3-16,-1 1 0,-1-2 15,4 0-15,7 0 0,5 0 0,1 0 0,3 0 16,5-2-16,4-1 0,6-1 16,6-2-16,-2 3 0,-1 2 0,-2 0 15</inkml:trace>
  <inkml:trace contextRef="#ctx0" brushRef="#br0" timeOffset="155720.3349">4206 8078 0,'0'0'0,"0"0"16,0 0-16,0 0 0,0 0 0,0 0 15,32-1-15,-32 1 0,28 0 16,-28 0-16,37 7 0,-18-4 16,-1 1-16,2 0 0,0 0 15,-1 2 1,-2 1-16,2 1 0,-2 2 16,-7 0-16,-2-1 0,-6 2 0,-4 1 15,-4-2-15,-6-2 0,-2 3 16,-1 1-16,-1 1 0,-2-1 15,-2-1-15,-5 1 0,3 0 16,3-1-16,-5 3 0,0 0 16,3-2-16,2-2 0,2-2 0,5-1 0,2-1 15,5-2-15,3 1 0,4 0 16,3-1 0,2 0-16,7-1 0,6-2 0,1-1 15,3-1-15,3-1 16,3 0-16,8-2 0,-1-1 0,-4-2 15,1 0-15,-9 0 0,-5 2 16,-1 1-16</inkml:trace>
  <inkml:trace contextRef="#ctx0" brushRef="#br0" timeOffset="156253.139">4682 8118 0,'0'0'0,"0"0"0,0 0 15,0 0-15,0 0 0,-3 25 16,3-25-16,-2 27 0,2-27 0,-1 31 16,-3-13-16,2 0 0,0 0 0,0-1 15,-1-1-15,1-1 0,1-1 16,-2 3-16,0-3 0,-1-2 15,1-2-15,2-4 0,1 0 16,-1-1-16,0-1 0,1-4 16,0 0-16,0-7 0,1 0 0,1-3 15,1-2 1,1-1-16,0-2 0,3-3 16,-1 1-16,2 0 0,-4 1 0,4 1 15,2-3-15,-2 2 16,-1 3-16,1-2 0,1 0 15,-4 3-15,2 1 0,-4 2 16,2 2-16,0 2 0,0 3 0,0 2 16,1 2-16,-2 1 0,2 1 0,-3 3 15,2 3-15,-1 1 0,-1-2 0,0 7 16,-1 2-16,0-1 16,-1 0-16,-1 1 0,-1 1 15,1-2-15,-2-2 0,0-1 16,0-1-16,1-1 0,1-2 0,-2-1 15,1-1 1,-1-4-16,2-1 0,0-3 16,0-5-16,0 3 0,0-1 15,0 3-15</inkml:trace>
  <inkml:trace contextRef="#ctx0" brushRef="#br0" timeOffset="156422.5234">4980 8220 0,'0'0'0,"0"0"0,0 0 0,0 0 15,0 0-15,0 0 0,0 0 16,28-8-16,-28 8 0,26-4 16,-26 4-16,37-4 0,-18 3 0,1 1 15,1 1-15,-1 0 0,1 0 16,0 1-16,-2-1 16,-4-1-16,-2-1 0,-2 0 0,-1 0 0,-1 1 15</inkml:trace>
  <inkml:trace contextRef="#ctx0" brushRef="#br0" timeOffset="156670.0781">5339 8077 0,'0'0'0,"0"0"0,0 0 15,0 0-15,0 0 0,0 0 16,0 0-16,-6 25 0,6-25 0,-1 25 15,1-25-15,0 36 0,-1-19 16,0 2-16,-1 0 0,1 1 16,-1 0-16,1-1 0,1 0 15,0 1-15,-2-1 0,4-3 0,0-4 16,2-4-16,0-3 0,1-5 16,2-2-16,-1 0 0,-1 0 0,0 1 15</inkml:trace>
  <inkml:trace contextRef="#ctx0" brushRef="#br0" timeOffset="156870.7198">5850 7983 0,'0'0'0,"0"0"16,24 0-16,-8 0 0,0 0 0,9 1 15,1-1-15,-1 3 0,1 0 0,-4 1 16,-1-1-16,-6-1 0,-1 0 16,-1 1-16</inkml:trace>
  <inkml:trace contextRef="#ctx0" brushRef="#br0" timeOffset="157055.937">5695 8222 0,'0'0'0,"0"0"0,0 0 0,0 0 16,0 0-16,34 1 0,-34-1 15,42 1-15,-17-1 0,4 2 16,2 0-16,1-1 0,2 0 0,8 0 16,-2 0-16,-5 0 0,-6-1 0,-4 1 15</inkml:trace>
  <inkml:trace contextRef="#ctx0" brushRef="#br0" timeOffset="163574.8368">6715 7919 0,'0'0'0,"0"0"16,0 0-16,0 0 0,0 0 0,0 0 15,0 0-15,0 0 0,25-6 16,-25 6-16,20-3 0,-20 3 16,27-4-16,-11 4 0,1 2 15,1-2-15,1 1 0,-3 1 16,2 0-16,0 1 16,-1 0-16,3 2 0,0 3 15,-1 0-15,-2 1 0,2 0 0,-2-1 16,-4 3-16,-2 2 0,-4 1 15,-7-1-15,-6 1 0,-5 1 0,-6 1 0,-3 0 16,-6 1-16,-4-2 0,-8 5 16,-1-2-16,-2-1 0,2-1 15,-4 1-15,2-2 0,3 0 16,4-2-16,6 1 0,4-2 16,3-3-16,5 0 0,6-2 15,2 0 1,7-1-16,3-1 0,8 1 15,2 1-15,4-3 0,1-1 0,8 1 16,3-1-16,2 0 0,1-2 16,5 0-16,6 2 0,-3-3 15,-2-1-15,8 1 0,-5 0 16,-3 1-16,-1 2 0,-6 1 16,-3-2-16,-2 1 0,-3-1 0,-3-1 0,-3-2 15,-5 1-15,-2 0 0,0 0 16</inkml:trace>
  <inkml:trace contextRef="#ctx0" brushRef="#br0" timeOffset="164130.8958">7311 7988 0,'0'0'0,"0"0"0,0 0 15,0 27-15,0-27 0,-1 27 0,0-10 16,-2 1-16,0 2 0,0 6 16,0 1-16,0-1 0,-2-2 15,1 0-15,-1 0 0,0-3 16,-1-2-16,1-3 0,-1-2 0,-1-1 31,1-2-31,2 0 0,0-2 16,1-2-16,2-4 0,-2 0 15,0-1-15,3-2 0,0 0 0,4-6 16,1-1-16,0-3 0,0 0 16,2-3-16,-1-1 0,3-4 15,1 0-15,1-1 0,0 1 16,0 1-16,0-1 0,1-1 0,2 1 0,-2 1 15,-1 2-15,1 0 0,0 3 16,-1 0-16,-1 1 0,0 2 16,-4 3-16,2 0 0,0 3 15,-3 2-15,2 1 0,-1 1 16,-1 1-16,1 5 0,-1 3 16,-2-1-16,1 2 0,-1 6 0,0 2 15,-3 0-15,0 0 0,-2 2 16,1 1-16,-3-2 0,1 1 0,1-1 15,0-2-15,0-1 0,0 0 0,-1-3 16,2-1-16,-2-1 16,1-2-16,1-2 0,0-3 15,-1-1-15,1-1 16,0 1-16</inkml:trace>
  <inkml:trace contextRef="#ctx0" brushRef="#br0" timeOffset="164347.2741">7760 8167 0,'0'0'0,"0"0"0,0 0 16,0 0-16,26-4 0,-26 4 16,30-1-16,-13 0 0,-1 0 0,3 1 15,1 0-15,-1 0 16,-1 0-16,3-2 0,-1-3 15,-3 0-15,-3 2 16,-3 0-16</inkml:trace>
  <inkml:trace contextRef="#ctx0" brushRef="#br0" timeOffset="164594.8592">8119 8067 0,'0'0'16,"0"0"-16,0 0 0,0 0 16,0 23-16,0-23 0,-2 26 15,2-26-15,-3 35 0,1-15 16,0 1-16,0-1 0,-1 0 16,1 4-16,0-1 0,1-3 0,0-2 0,-1-2 31,1-1-31,0-2 0,1-2 15,-1-5-15,1-6 0,-1 3 0,1-3 16,0 2-16</inkml:trace>
  <inkml:trace contextRef="#ctx0" brushRef="#br0" timeOffset="164911.5725">8429 7795 0,'0'0'16,"0"0"-16,0 0 0,0 0 0,28 13 0,-28-13 15,29 19-15,-14-6 0,0 3 0,1 5 16,0 4-16,0 2 0,-2-1 16,2 14-16,-4 4 15,0 7-15,-3-6 0,-6 1 0,-3-3 16,-4 6-16,-2-3 0,-3-1 15,-2 0 1,-2-5-16,0-4 0,-11 3 16,-8-1-16,2-6 0,-1-4 0,-7 0 15,-6-1-15,-1-4 0,-1-4 16,13-4-16,7-4 0,5-3 16</inkml:trace>
  <inkml:trace contextRef="#ctx0" brushRef="#br0" timeOffset="165281.5982">6742 7606 0,'0'0'0,"-8"6"0,-3 1 0,0 3 16,0 1-16,-4 11 0,-4 4 15,0 2-15,1 1 0,-2 13 16,2 2-16,2-1 0,0-1 0,3 13 15,3 4-15,6-5 0,3-4 16,4 8-16,3-1 0,7-3 16,-1-2-16,9 5 0,4-3 0,5-8 15,0-4-15,10-3 0,8-4 0,-14-10 16,-10-6-16,-6-6 0</inkml:trace>
  <inkml:trace contextRef="#ctx0" brushRef="#br0" timeOffset="166014.9422">9512 8296 0,'0'0'0,"0"0"15,7-16-15,-4 6 0,0-1 0,2-4 16,-1-6-16,1-3 0,-1 1 16,-2-1-1,-1-1-15,-2 3 0,0 1 16,-6-3-16,-5 2 0,0 3 15,0 2-15,-5 4 16,-4 2-16,-1 4 0,-3 2 0,-3 5 16,-4 3-16,1 4 0,1 2 15,-4 6-15,-4 4 0,6-1 16,5 2-16,-6 8 0,1 4 16,5-3-16,4-3 0,0 7 15,4 2-15,5-3 0,3-5 0,5-1 16,4-2-16,2-7 0,2-1 15,6 1-15,3 0 0,-1-6 16,0-1-16,1-4 0,2 0 16,0-4-16,2-2 0,5-3 15,3-3-15,-3-1 16,-1-2-16,4-3 0,1-3 0,-2 0 16,0 0-16,7-6 0,-2-2 15,-3 3-15,-4 1 0,-2 1 16,0-1-16,-4 3 0,-2-1 0,-2 1 15,0-1-15,-2 4 16,-2 1-16,-1 2 0,-2 2 0,0 2 0,1 3 16,-2-1-16,0 2 0,-2 2 15,1-3-15,-1 6 0,-1 4 16,-1 2-16,0-1 0,-2 4 16,0 4-16,-1-1 0,2 2 0,1 2 15,-3 2-15,3 0 0,0-2 16,0 1-16,1 1 0,0 0 0,1-2 0,1 5 15,1-2-15,1-3 16,2-3-16,0-1 0,3 0 16,1-2-16,2-4 0,1-4 15,2-4-15,-4 0 0,-2-1 0,-2 1 16</inkml:trace>
  <inkml:trace contextRef="#ctx0" brushRef="#br0" timeOffset="166591.6802">9774 8330 0,'0'0'0,"0"0"16,0 0-16,0 0 0,0 0 0,0 0 0,0 0 16,4 29-16,-4-29 0,1 24 15,-1-24-15,-1 30 0,-1-13 0,-1-1 16,-1 0-16,1 0 15,-2 0-15,2-3 0,-1 0 16,0-2-16,1 0 0,1-2 0,0-2 31,1-1-31,0 0 0,-1 0 0,1-1 16,0-3-16,1-2 0,0 0 16,5-6-16,-1 0 0,0 0 0,3-2 15,1-2-15,1-1 16,1-1-16,-1 0 0,2-2 15,1 1-15,-1 1 0,2-4 0,0 0 16,-1 2-16,-1 0 0,1 2 0,2 0 16,-3 3-16,-3 1 0,1 1 15,0 2-15,0 0 0,-1 2 0,-1 0 16,2 2-16,-2 1 16,-2 3-16,1-1 0,-2 2 15,1 1-15,-1-1 0,0 3 16,0 3-16,-2 0 0,-1-1 0,0 4 0,0 2 15,0-1-15,-1-2 0,0 5 16,0 1-16,-1 0 0,0-1 16,-1-2-16,0 0 0,1-1 0,-1-3 15,1 1-15,0-2 16,1-1-16,0-1 0,0-1 0,1 0 16,0 0-1,1-1-15,1-2 0,1-2 16,2-2-16,-1-3 0,0 1 15,-1-1-15,-1 2 0</inkml:trace>
  <inkml:trace contextRef="#ctx0" brushRef="#br0" timeOffset="166738.8759">10530 8430 0,'0'0'0,"0"0"0,0 0 16,0 0-16,0 0 0,0 0 0,0 0 16,0 0-16</inkml:trace>
  <inkml:trace contextRef="#ctx0" brushRef="#br0" timeOffset="167942.4071">3403 6081 0,'0'0'0,"0"0"0,0 0 16,0 0-16,-23 5 0,23-5 16,-26 4-16,14 0 0,-1 3 15,2 5-15,0 4 16,1 2-1,1-4-15,-1 8 0,2 6 0,1-2 16,5 2-16,1 0 0,1 1 16,3 0-16,0 3 0,1 7 0,1-3 15,3 1-15,1 0 16,-4-3-16,2 1 0,-4 4 16,-2-1-16,-4-1 0,-2-1 0,-3-1 15,-6-2-15,-4-1 0,-4-3 0,-6-1 16,2 0-16,-2-6 0,3 0 15,-3-4-15,2 1 0,0-3 0,2-2 16,4-3-16,1-2 0,3-4 16,4-1-16,2 0 0,2-1 15,4 1-15,-2-2 0,3-1 16,2 1-16,1-2 0,0 0 0,0 0 0,1 2 16,2-2-16,3 3 15,0 1-15,6 2 0,1-1 0,0 1 16,2 1-16,-2 3 0,0 2 15,0 5-15,0 0 0,1 3 16,1 1-16,-1 5 0,-1 0 16,-1 1-1,-2 12-15,-4 0 0,-3 0 16,-2 1-16,-1 1 0,-1-1 16,-1 6-16,0-1 0,-2 1 0,0 1 15,1-4-15,-3-5 0,2-2 16,0-1-16,2 2 0,-1-1 15,1-4-15,1 0 0,-2-9 16,2 0-16,1-1 0,0 0 0,1-1 0,2-1 16,0-3-16,1-1 0,4-4 15,-1-3-15,-1-3 0,0 3 16,-2-4-16,2 0 0,-3 1 16,-2-1-16,2 0 0,1-1 0,-2-2 15,-2-2-15,2-2 16,-2 2-16,4-1 15</inkml:trace>
  <inkml:trace contextRef="#ctx0" brushRef="#br0" timeOffset="181958.8564">3909 9480 0,'0'0'15,"0"0"-15,0 0 0,0 0 0,-28-10 31,28 10-31,-32-10 0,12 6 0,-1 0 16,-5 1-16,-3 1 16,-9 0-16,-1 2 0,-1 1 0,-3 1 15,-8 2-15,4 0 0,2-1 16,5 1-16,4 1 16,5 2-16,-2 1 0,1 1 0,8 0 15,5-1-15,6 0 0,7 2 16,2-3-16,5 1 0,3 0 0,2 1 0,2-1 15,0 1-15,6 2 0,6 0 16,2 1-16,1 1 0,2-1 16,2-1-16,2 1 0,-1 1 0,1 2 15,0 2-15,-4-3 0,-1 0 16,5 3-16,0-1 16,-10 1-16,-1-3 15,-5 1-15,-6 1 0,-4-5 16,-2 0-16,-5 1 15,-3-3-15,-3 0 0,-2 0 0,-3-1 0,-2 0 16,-5-3-16,-2 0 0,1-1 16,-3 0-16,2 0 0,1-1 0,-6-1 15,0-2-15,2 0 0,3-2 16,1 2-16,-3-3 0,5 2 16,3-4-16,3 0 0,3-2 15,3-1-15,5 1 0,4-4 16,1-1-16,1 3 0,2 0 0,-4 3 15</inkml:trace>
  <inkml:trace contextRef="#ctx0" brushRef="#br0" timeOffset="182488.4636">3776 9897 0,'0'0'15,"0"0"-15,0 0 0,0 0 16,0 0-16,-1 27 0,1-27 16,0 0-16,-5 22 0,5-22 0,-4 21 15,1-12-15,-1 0 0,1 0 16,1 0-16,1-2 0,-3 0 0,2-2 15,1-1-15,0 1 0,0-1 16,1-2-16,0-2 0,-4 1 16,4-1-16,0-3 0,0-1 15,0 1-15,4-3 0,-2 1 0,2-2 16,2-4-16,-2 4 0,3-4 16,1 1-1,2 1-15,1 0 0,0-2 16,0 2-16,0 0 0,-1 2 15,-2 0-15,-1 0 0,2 1 0,1 1 16,-2 0-16,-1 3 0,1-2 16,1 2-16,-4 2 0,2 1 15,0 0-15,-1 1 0,-1 0 16,-1 5-16,0-3 0,0 3 0,-1 0 16,2 1-16,-3 2 0,0-1 0,-1 0 15,0 2-15,0-1 0,-1 1 16,0-1-16,0 2 0,0-1 15,0-1-15,2 0 0,2-3 16,-1 0-16,0 1 0,-2-4 16</inkml:trace>
  <inkml:trace contextRef="#ctx0" brushRef="#br0" timeOffset="183005.3032">2704 10203 0,'0'0'0,"0"0"0,0 0 0,0 0 0,31 1 16,-31-1-16,35-1 15,-13-1-15,1 0 0,8-2 0,3 1 16,12 0-16,1 2 0,16-2 16,3 1-16,-3 0 0,-3-1 15,15 1-15,2 2 0,5-1 16,-9 0-16,1 1 0,0 5 0,-1 1 0,-12-2 16,1 1-16,-1 0 15,-5 2-15,-2-3 0,17 3 0,-9-2 16,-12-1-16,-9 1 0,-6-3 15,-4 1-15,-18-1 0,-5-1 16,-5 3-16,-3 2 0,0-2 0,0-1 16,0 1-1</inkml:trace>
  <inkml:trace contextRef="#ctx0" brushRef="#br0" timeOffset="183653.7292">3554 10514 0,'0'0'0,"0"0"15,0 0-15,0 0 0,-5 22 0,5-22 16,-2 20-16,-1-8 15,1 1-15,1 2 0,-2-2 16,0 2-16,1-1 0,-1 1 16,0-4-16,-2 2 0,2-2 15,-3 3-15,3-3 0,2-4 16,0-3-16,0 1 0,-3-2 16,1 0-16,0 0 0,-1-6 15,1-1-15,-1 1 0,0-1 0,3-3 0,1 0 16,1-3-16,3 1 0,0-4 15,3 1-15,-3-1 0,3-2 16,0 1-16,0-3 0,3-2 16,-1 2-16,2-1 0,1 0 15,0 3-15,-2 1 0,2-2 16,1 4-16,0-2 0,-1 3 0,-2 1 0,0 2 16,-1 0-16,0 1 0,0 1 15,1 2-15,-2 2 0,1 1 16,-1 1-16,1 3 0,-2-3 15,-1 3-15,1 1 0,0 3 16,-1 0-16,0-2 0,-1 4 16,2 0-1,-4 0-15,1 2 0,-1 0 0,0 3 16,-2-3-16,0 0 0,-1 6 16,0 1-16,-1-3 0,0 2 0,-2-2 15,0 3-15,0-4 16,2 0-16,-2 0 0,1-3 15,1 0-15,1 0 0,-3-4 16,3 1-16,0-2 0,0 0 0,0-1 0,0-2 16,3 1-16,-3-1 0,3-2 15,4-2-15,-4 1 0,1 0 0,0 0 16</inkml:trace>
  <inkml:trace contextRef="#ctx0" brushRef="#br0" timeOffset="183812.9936">4230 10518 0,'0'0'0,"0"0"0,0 0 15,0 0-15,0 0 0,0 0 0,0 0 16,0 0-16</inkml:trace>
  <inkml:trace contextRef="#ctx0" brushRef="#br0" timeOffset="188621.5585">6844 10194 0,'0'0'0,"0"0"16,0 0-16,0 0 0,0 0 0,0 0 15,0 0-15,0 0 16,32-2-16,-32 2 0,25-4 16,-25 4-16,36-3 0,-11 1 0,2 0 15,3 0-15,2-1 0,12 1 0,3-3 16,1 1-16,-2-1 0,16 1 15,2-1-15,-3 3 0,-3 0 0,15 1 16,2-1-16,6 2 16,-8 1-16,0 0 0,0 0 15,3-1 1,-8-1-16,-3 2 0,-4 1 0,-6 0 16,-4 1-16,13 0 0,-10 0 15,-11-3-15,-7 3 0,-5 1 16,-5 3-16,-14-7 0,-4 0 15,-1 1-15,-2 0 0,-1 1 0,-2 1 16,-5-1-16,-3 3 0,2-4 16,0 2-16,2-1 0</inkml:trace>
  <inkml:trace contextRef="#ctx0" brushRef="#br0" timeOffset="189370.4931">7981 10492 0,'0'0'0,"0"0"0,0 0 0,0 0 15,0 0-15,0 0 0,2-25 16,-2 25-16,0 0 0,1-21 16,-1 21-16,0 0 0,-11-25 0,4 17 15,-1 1-15,-1-3 0,-4 2 16,-1 1-16,-6 0 16,1 0-16,2 3 0,-9-3 0,-1 2 0,2 1 15,0-1-15,2 5 0,1 0 16,3 3-16,3-2 0,3 2 15,0 4-15,4-3 0,0 3 0,4 0 16,2 0-16,2 1 0,2 2 16,6-2-16,0 5 0,4-2 15,1 1-15,5 2 16,1 4-16,0-1 16,1-2-16,5 6 0,3 1 15,-4 0-15,-2 1 0,-2-2 16,-1 1-16,-2-4 0,-4 1 0,-2 2 15,-1-1-15,-4-1 0,0-2 16,-3-2-16,-1-1 16,-1 1-16,-1-5 0,-6 1 15,-4-1-15,-1-2 0,-1-4 0,-4 2 0,-1-3 16,0-2-16,0 2 0,-3-6 16,-2 2-16,1-4 15,1 0-15,1-2 0,2-3 16,1-1-16,3 0 0,1-2 0,-1 1 15,2-2-15,2 3 0,-1 0 16,2 0-16,4-3 16,0 3-16,5-3 0,5-3 15,-1 6-15,2 0 0,4-2 16,2-2-16,3 4 0,1 0 0,7-3 16,2 1-16,-1 1 0,1 2 0,0 2 15,2-2-15,-2 5 0,-4-4 16,-2 4-16,-4 1 0,-2 1 15,-2-1-15,-1 1 0,-1 0 16,-3 3-16,-2-1 0,-1 1 16,0 0-16,0 0 0,-2 0 0,-1 0 15</inkml:trace>
  <inkml:trace contextRef="#ctx0" brushRef="#br0" timeOffset="190160.6394">7837 9501 0,'0'0'16,"0"0"-16,0 0 0,0 0 0,0 0 16,10-17-16,-10 17 0,0 0 15,0 0-15,12-21 0,-12 21 16,0 0-16,5-23 0,-5 14 16,-1 0-16,-2 0 0,-1 1 15,-3-1-15,-2 2 0,0-1 16,-2 1-16,-4 0 0,-2 1 0,-2 0 0,-1 1 15,-5-1-15,0 2 0,0 1 16,0 0-16,-1 1 0,1 2 16,2 1-16,3 0 0,2 0 15,3 1-15,2 2 0,0 3 0,4-1 16,1 2-16,2 0 16,3 0-16,3 2 15,0 1-15,3 1 0,2 0 16,4 1-16,3 3 0,1-1 15,0 1-15,1 2 0,1-2 16,-1 1-16,-2 0 0,5 4 16,2 2-16,-4-1 0,0-2 15,-4 0-15,-3-3 0,-1 2 0,-2 0 16,0-3-16,-2-2 0,-3-1 0,-3-2 16,-2-1-16,-1-1 0,-2-2 15,0-1-15,-2-1 0,-1-2 16,-1 2-16,-1-2 0,-3-2 15,0-2-15,0 1 0,2 0 0,0-2 16,-1-2-16,1-1 0,2 1 16,-1-1-1,2 0-15,2 1 0,1-3 0,5 1 16,1-2-16,1 2 0,1 1 16,-3 0-16</inkml:trace>
  <inkml:trace contextRef="#ctx0" brushRef="#br0" timeOffset="190774.658">8169 9732 0,'0'0'0,"0"0"0,0 0 0,0 0 0,0 0 0,0 0 15,3-22-15,-3 22 16,0 0-16,-2-20 0,2 20 16,0 0-16,-16-22 0,16 22 15,-19-13-15,8 6 0,-1 1 0,-3 0 16,-1 1-16,0 0 0,2 0 16,2 2-1,-2 1-15,3-1 0,1 3 0,1 0 16,2 0-16,0 3 15,1-1-15,2 1 0,3 4 16,-2-2-16,3 2 0,3-1 16,1 3-16,0-1 0,2 2 0,2 2 15,0 0-15,1 1 0,1-3 16,1 5-16,0 1 0,-1-1 0,-2 0 0,-2-1 16,0 1-16,-2-2 15,0-1-15,-2-2 0,-2 1 16,-1 0-1,-3-3-15,-3 0 0,-4-2 16,-1 0-16,-1-2 0,1 0 0,-1-1 16,1-1-16,1 0 0,0-2 15,0 0-15,1-3 0,1 0 16,-2-1-16,2 0 0,0 0 16,2-3-16,1 0 0,2-1 15,1 1-15,0 0 0,4-3 0,4 1 16,-1 1-16,1 0 0,5-2 15,2-1-15,1 1 0,1 2 0,4-1 16,3 1-16,-1 3 0,1-1 0,1 1 16,4 1-16,-2 0 15,-4 0-15,2 0 0,-4 1 16,-4-1-16</inkml:trace>
  <inkml:trace contextRef="#ctx0" brushRef="#br0" timeOffset="191075.5618">8718 10013 0,'0'0'16,"0"0"-16,0 0 0,0 0 0,29-7 0,-29 7 16,33-2-16,-33 2 15,35-1-15,-14 1 0,4 0 16,-2 0-16,0 2 0,3 1 0,0 0 16,-5 3-16,-3-2 0,-2-1 0,-3 1 15,-2-1 1</inkml:trace>
  <inkml:trace contextRef="#ctx0" brushRef="#br0" timeOffset="191260.1727">8576 10303 0,'0'0'0,"0"0"15,0 0-15,0 0 0,26-2 0,-26 2 16,37-1-16,-13 1 0,2-1 15,3 2-15,4 0 0,8 1 16,-2 1-16,7-1 0,-2-2 16,-9 0-16,-6 0 0,-6 0 0</inkml:trace>
  <inkml:trace contextRef="#ctx0" brushRef="#br0" timeOffset="192718.687">9447 10178 0,'0'0'0,"0"0"0,0 0 16,0 0-16,0 0 0,0 0 16,35 0-16,-35 0 15,31 0-15,-9 0 0,6 1 16,2 1-16,2 0 0,13 0 0,5 1 15,-2 1-15,1-2 0,15 3 16,2-1-16,-5-1 0,-1 1 16,12 1-16,-1 0 0,4-1 15,-6 0-15,-2 0 0,-1 2 0,-1 2 16,-9 0-16,1 1 0,-1-2 16,-9-1-16,-5-1 0,0 3 0,0 0 15,-8 1-15,-5-4 0,-5 2 16,-2 1-16,-6-2 0,-4 1 15,-7 0-15,-2-2 0,-1 0 16,-1-1-16,0-1 0</inkml:trace>
  <inkml:trace contextRef="#ctx0" brushRef="#br0" timeOffset="193367.1326">10337 10557 0,'0'0'0,"0"0"0,0 0 16,0 0-16,0 0 0,0 0 15,5-26-15,-5 26 0,0 0 0,-5-22 0,5 22 16,-9-19-16,9 19 0,-15-16 15,2 6-15,-1 3 0,2 0 16,-3 0-16,-4 0 0,0 2 16,1 2-16,-6-1 0,2 1 15,3 2-15,2 1 0,2 1 16,1 5 0,3-2-16,2 4 0,3 2 0,1 1 15,3 1-15,1 1 0,4 1 16,5 0-16,1 1 0,2-1 0,2 4 15,3 1-15,-2-1 16,0-2-16,5 6 0,0-1 16,-3 0-16,0-2 0,-3-1 15,-1 0-15,-2-1 0,-2-3 0,-4 1 0,-2-1 16,-4 0-16,-3-4 0,-6-2 16,-4-1-16,1-3 0,-3-1 15,-8 0-15,-2-2 16,0-1-16,2-1 0,-6-4 0,-3-1 15,3-3-15,3 1 0,0-2 16,-1-1-16,2-3 0,3-1 0,1 1 0,4-1 16,6 1-16,4 0 0,7 0 15,4-4-15,6 3 0,3 1 16,5-3-16,4 2 0,6-2 16,3 3-16,9-1 0,1-3 15,-2 1-15,1 5 0,-4-2 16,-2-2-1,-4 3-15,-2-1 0,-3 3 0,-2-2 16,-4 2-16,-1-2 0,-4 4 16,-3 2-16,-3 0 0</inkml:trace>
  <inkml:trace contextRef="#ctx0" brushRef="#br0" timeOffset="193683.784">10054 9655 0,'0'0'0,"0"0"0,0 0 0,0 0 16,0 0-16,0 0 0,-14 32 15,14-32-15,-16 26 0,6-11 16,-1 3-16,1-1 0,0 1 16,0 1-16,1 1 0,-2 6 15,1-2-15,3 2 0,0-1 0,2-2 0,0 0 16,4-5-16,2 1 0,2-3 16,2-5-16,3 0 0,4-4 15,-2 0-15,-2-2 0,-1 1 16</inkml:trace>
  <inkml:trace contextRef="#ctx0" brushRef="#br0" timeOffset="194485.7842">10227 9830 0,'0'0'0,"0"0"0,0 0 16,0 0-16,-16 18 0,16-18 16,0 0-16,-16 21 0,10-12 0,2-1 15,1 2-15,0-3 0,2 0 16,1 0-16,3 1 16,0-1-16,1-1 0,3 0 0,2-1 15,1 0-15,2-2 0,1 0 0,0-5 16,0 0-16,1 0 0,-2-1 15,0-2-15,-1 1 0,0-1 0,1-4 16,-1-1-16,-1-1 16,0 0-16,-2 0 0,-3-3 15,-1 3-15,-2-1 0,-2 2 0,-2 0 16,-2 0 0,1 2-16,-3 1 0,-1-1 15,-1 2-15,0 2 0,1-2 16,-1 2-16,2 2 0,1 0 0,0 1 15,2 0-15,0-1 0,-1 1 16,4 1-16,0 0 0,3 3 16,1-3-16,3 1 0,1 1 15,2-1-15,1-1 0,4 1 0,2-1 16,0 0-16,0 2 0,3 0 16,1-2-16,-2 0 0,-1 1 0,-2 1 15,1-1-15,-3 2 16,-2-3-16,-2 2 0,-1-2 15,-2 2-15,-2 1 0,-4 0 0,-3 1 16,-1 0 0,-3-1-16,0 2 0,-1 1 15,-1-1-15,1 1 0,0 1 16,0 0-16,1 1 0,0-1 0,1 0 16,0 1-16,2-1 0,1 0 15,0-1-15,1-1 0,1-1 16,1 0-16,1-1 0,1-1 15,2-2-15,-1 0 0,3 0 0,0 0 16,2-2-16,1-1 0,1-1 16,2-1-16,-1-1 0,1 1 0,-2-2 15,-1 0-15,-2 0 0,0 1 16,-1-1-16,-2-1 0,0 2 16,-1-2-16,-2 1 0,-1-1 15,-2 0-15,-1 1 0,-3 1 0,-3 1 16,-1 2-16,-1-2 0,0 3 15,0-2-15,1 2 0,2 1 0,0 0 16,0 0-16,2-1 0</inkml:trace>
  <inkml:trace contextRef="#ctx0" brushRef="#br0" timeOffset="195375.6288">12838 10110 0,'0'0'0,"0"0"15,0 0-15,32-4 0,-32 4 0,38-3 0,-9 3 16,2-2-16,1 1 0,15 0 15,3 1-15,11 0 0,-3 0 16,16 4-16,1-1 16,-7 2-16,-7 2 0,11-1 0,0 1 15,-7 0-15,-5 1 0,9-1 16,-3-2-16,-11 2 0,-6 2 0,20 2 16,-5-1-1,-31-4-15,-4-1 0,13 4 16,-7 0-16,-16-5 0,-2-1 0,0-1 15,-2 1-15,-4-1 0,-2-5 0,-9 3 0,-9 3 16,-1-5-16,-1 1 0,4-1 0,1 1 16,2 1-16</inkml:trace>
  <inkml:trace contextRef="#ctx0" brushRef="#br0" timeOffset="195645.6181">13235 10406 0,'0'0'0,"0"0"0,-14 15 0,5-8 16,0 3-16,-1 2 16,0 2-16,-3 6 0,0-4 0,-1 4 15,-3 2-15,0-1 16,2 1-16,-3 6 0,2-2 15,1-2-15,2-5 0,2 2 16,1-1-16,3-5 0,1-1 0,4-5 16,2 1-16,0-4 0,0-2 0,0 0 31</inkml:trace>
  <inkml:trace contextRef="#ctx0" brushRef="#br0" timeOffset="196059.5784">13886 10417 0,'0'0'0,"0"0"0,0 0 16,0 0-16,0 0 0,0 0 0,0 0 15,0 0-15,-24 21 0,24-21 16,-26 22-16,11-8 0,-3 0 15,-2 1-15,-2 3 0,1 1 0,1 1 0,-5 5 16,0 3-16,3-3 0,3-3 16,1 6-16,5-3 15,2 0-15,2-3 0,6-1 0,5-6 16,2 0-16,2-2 0,3-2 16,3-4-16,1 3 0,3-3 0,3-3 31,5-3-31,-3-2 0,-3 1 0,3-4 15,2 0-15,-2-2 0,-2-1 16,-1 0-16,-3-4 16,-3 1-16,-2-1 0,-5 0 0,-4-2 15,-6 1-15,-2-3 0,-9-2 16,-5 2-16,-3-2 0,-3 3 16,-2-4-16,-4-4 0,6 4 0,5 3 0,4 2 15</inkml:trace>
  <inkml:trace contextRef="#ctx0" brushRef="#br0" timeOffset="196493.7229">13694 9333 0,'0'0'16,"0"0"-16,0 0 0,-18-12 0,18 12 0,-20-10 15,5 4-15,-2 0 0,-1 1 16,-8-1-16,-1 1 16,1 3-16,3 1 0,0 2 0,0 1 15,3 2-15,4 0 0,2 1 16,5 4-16,4 1 0,2 0 15,3 3-15,3 4 0,2-2 0,1-1 0,1 3 16,0 2-16,2 2 0,0 0 16,2 4-16,1 2 0,-1-3 15,-1-1-15,-2 0 0,-3 1 16,-3-1-16,-2 1 0,-3-3 31,-2-1-31,-2-2 0,-1-2 0,-3-2 16,-3 0-16,-1-2 0,-3-3 0,-1-1 15,-2 0-15,4-2 0,1-2 0,2-3 16,1-2-16,2-1 16,1-2-16,2 0 0,1 2 15,2 1-15</inkml:trace>
  <inkml:trace contextRef="#ctx0" brushRef="#br0" timeOffset="196730.032">13725 9733 0,'0'0'0,"0"0"0,0 0 0,0 0 16,0 0-16,-2 30 0,2-30 0,-10 26 16,3-12-16,-1 0 0,-1 0 15,1 0-15,0 1 0,-2 1 16,1 0-16,3-2 0,0-1 0,3-2 15,2 1-15,2-5 16,1-5-16,-2-2 0,2 2 16,-2-2-16</inkml:trace>
  <inkml:trace contextRef="#ctx0" brushRef="#br0" timeOffset="197109.2451">14059 9804 0,'0'0'0,"0"0"16,0 0-16,-21 8 15,21-8-15,-21 10 0,8-3 0,1 2 16,0-1-16,-2 2 0,0 2 16,1-1-16,2 2 0,-1 1 15,2 0-15,1-1 0,2-2 0,4-1 16,2-1-16,2-2 0,2-1 0,2-2 15,1-2-15,2-1 0,1 1 16,2-4-16,1 1 0,3-3 16,1 0-16,-2-1 0,-1 0 15,-2-1-15,0 1 0,-2-2 16,0 1-16,-2 1 0,-3-2 16,-2 0-16,-2 0 0,-2 0 0,-2-1 0,-5 1 15,-3 1-15,0 0 0,-1 0 16,-2 0-16,0 1 0,-1 0 15,2 2-15,1 1 0,2-1 16,1 1-16,2 0 0,1 1 0</inkml:trace>
  <inkml:trace contextRef="#ctx0" brushRef="#br0" timeOffset="197331.8421">14558 10003 0,'0'0'0,"0"0"0,0 0 0,32 0 15,-17 0-15,8 0 0,4 0 16,1 2-16,-1 1 0,0-1 0,2-2 16,2 2-16,-5-1 0,-3 3 15,-2-2-15,-5 1 0,-4-1 16,-2 0-16,-3 0 15,0-2-15</inkml:trace>
  <inkml:trace contextRef="#ctx0" brushRef="#br0" timeOffset="197508.3649">14567 10192 0,'0'0'0,"0"0"0,0 0 16,0 0-16,30 8 15,-30-8-15,38 6 0,-15-4 0,2 1 16,3 1-16,1 1 0,8-1 16,-3 0-16,-5 0 0,-5-1 15,-3 0-15</inkml:trace>
  <inkml:trace contextRef="#ctx0" brushRef="#br0" timeOffset="197895.3934">15416 10160 0,'0'0'0,"0"0"16,0 0-16,35-2 0,-35 2 0,38-2 16,-9 2-16,2 0 0,2 0 0,15 0 15,5 0-15,10 2 0,-1 3 0,13-4 16,1 4-16,-4 0 16,-5-1-16,10 1 0,-2 0 0,-9 0 15,-6 1-15,6 1 0,-3 0 16,-11 0-16,-7-3 0,-4 0 15,-3-1 1,-6-2-16,-5 2 0,-5 0 16,-4-2-16,-6 0 0,-6 1 0,-6-6 15,-5-2-15,1 2 0,2 1 16,0 2-16</inkml:trace>
  <inkml:trace contextRef="#ctx0" brushRef="#br0" timeOffset="198149.1363">15937 10406 0,'0'0'0,"0"0"0,0 0 16,-22 22-16,13-8 0,-4-2 16,-4 1-1,-4 8-15,0 1 0,0-1 16,0 4-16,3 0 0,0-3 0,-5 7 15,0 2-15,2-6 0,2-2 16,2-2-16,3 3 16,3-6-16,1-1 0,4-5 0,1-1 15,4-1-15,2-6 0,5-4 16,4 0-16,-4-1 0,0-1 0,-2 1 0</inkml:trace>
  <inkml:trace contextRef="#ctx0" brushRef="#br0" timeOffset="198534.6484">16364 10552 0,'0'0'0,"0"0"16,0 0-16,0 0 0,0 0 0,0 0 15,-33 16-15,33-16 0,-30 13 0,13-2 16,-1 0-16,-1 0 15,-1 3-15,-1 0 16,0-2-16,-2 8 0,3-1 16,3 1-16,3-1 15,3-1-15,2-1 0,4 0 0,3-2 16,3-1-16,2 1 0,5-1 16,4-3-16,1 2 0,1-4 15,3 0-15,1-1 0,-2-2 16,1-2-16,3 0 0,-2-1 0,-3-2 0,-2-1 15,-1-3-15,-2-2 0,-4-4 16,-1 1-16,-7-3 0,-5-3 16,-4-4-16,-2 0 0,-5-4 15,-2-2-15,-6-4 0,-2-1 0,6 7 16,5 4-16,2 1 0</inkml:trace>
  <inkml:trace contextRef="#ctx0" brushRef="#br0" timeOffset="199067.4627">15702 9284 0,'0'0'0,"0"0"15,0 0-15,0 0 0,24-2 0,-24 2 16,31 8-16,-14-3 0,-1 0 16,1 4-16,0 1 0,-1 1 0,-2 0 15,-1 6-15,-3 1 0,-3-2 16,-4 1-16,-4-2 0,-4 1 16,-3-2-16,-2-1 0,-7 1 15,-5-1-15,1-1 0,2-1 0,-8 2 16,-2-3-16,3-1 0,2 1 15,4-3 1,3-2-16,4 0 0,3 0 0,2-1 16,3 0-16,3-2 15,2-2-15,7 1 0,8-1 16,-1-1-16,0-1 0,4 1 16,2 1-16,0 1 0,1 0 0,3 1 15,-1 2-15,-4 1 0,-3 0 16,-2 1-16,-3 1 0,-2 2 0,-3-3 0,-4 5 15,-2 1-15,-2 0 16,-1 2-16,-8-1 0,-6 1 16,1-1-16,0 0 0,-5 4 0,-1 0 15,1-2-15,2-2 0,0 0 16,1 0-16,5 0 0,3-4 16,7-2-1,4 0-15,0-3 0,0 0 0,0-1 16</inkml:trace>
  <inkml:trace contextRef="#ctx0" brushRef="#br0" timeOffset="199669.158">16315 9574 0,'0'0'16,"0"0"-16,0 0 15,13-19-15,-9 10 0,-1 0 0,1-2 16,0 1-16,-1-1 0,-2-2 15,-1-2-15,-2 3 0,-1 0 16,-5 1-16,-3 0 0,0 3 16,0 1-16,-2 2 15,-3 3-15,2 2 0,1 1 0,-3 2 16,0 3-16,0 0 16,1 2-16,-1 1 0,1 4 15,3-1-15,2 2 0,2 1 16,3 2-16,1-3 0,2-2 0,2 2 15,1 2-15,2-3 0,2-1 16,1 0-16,3-1 0,0 0 0,0-4 0,1-1 16,0-1-16,0 0 15,1-1-15,1-2 0,1-1 16,-1-1-16,-1 0 0,0-1 0,0-3 16,-1 0-16,-1 1 0,0-3 15,0 1-15,-2 0 0,0 3 16,-1-5-16,-1 3 0,-1 0 0,1 0 0,-2 1 15,-1 1-15,1 1 0,-3 1 16,2 0-16,-2 0 16,0 3-16,0 1 0,-2 3 0,-2 2 15,1-1-15,0 2 0,-2 3 16,0 3-16,-1-1 0,1 1 16,-4 6-1,0 2-15,0-1 0,2-2 0,-1 2 16,0 2-16,1-5 15,1-1-15,0 0 0,2 0 16,0-1-16,0-2 0,2-2 16,0 0-16,0-3 0,1-2 0,-1-2 15,2-2-15,2-1 16,1-2-16,3-6 0,4-1 0,-2-6 0,-1 0 0,-2 1 16,0 2-16,-2 2 0</inkml:trace>
  <inkml:trace contextRef="#ctx0" brushRef="#br0" timeOffset="200039.1725">16626 9512 0,'0'0'16,"0"0"-16,0 0 0,21-7 0,-12 5 16,2 0-16,2 0 0,1 2 15,2-1-15,-1 2 0,0 3 16,1 0-16,-1 1 0,-3 3 15,-2 3-15,-3-2 0,-1 2 16,-5-2-16,-3 0 0,-4 0 0,0 1 0,-7 1 16,-2 0-16,-1 2 0,-1-1 15,-1-1-15,0 1 0,-1-2 16,0 0-16,3 1 16,1 1-16,3-3 0,2 1 0,1-2 15,2-1-15,2 0 0,3 1 0,6 2 16,7-3-16,3 0 0,1-1 0,7-1 15,6 0-15,-2 0 0,1-1 16,9 0-16,4 3 0,-2-5 16,1 0-16,1-2 0,0-1 15,6 0-15,-4 1 0,-9 0 16,-8 0-16,-5 0 0</inkml:trace>
  <inkml:trace contextRef="#ctx0" brushRef="#br0" timeOffset="200140.0056">17455 9785 0,'0'0'0,"0"0"16,0 0-16,0 0 0,0 0 0,0 0 16,0 0-16,0 0 15,0 0-15,0 0 0,0 0 16,0 0-16,0 0 0,0 0 0</inkml:trace>
  <inkml:trace contextRef="#ctx0" brushRef="#br0" timeOffset="201706.2578">3227 4042 0,'0'0'16,"-11"4"0,-5-1-16,-4 4 0,5 2 0,-11 4 15,-4 2-15,-6 7 0,2 5 0,-1-1 16,-5-1-16,2 2 0,-1 1 0,-2 10 15,3 2-15,0 0 0,4-2 16,3 2-16,5 2 0,3 0 16,5-1-16,4 7 0,5-1 15,3 0-15,3 2 0,3-6 16,1-7-16,4-1 0,1-2 16,7 2-16,3 0 0,2 0 15,0 1-15,6-1 0,5-1 16,0-5-16,1-3 0,2-1 15,6-2-15,0-1 0,5-3 0,2-4 16,0-5-16,4 1 0,5 0 0,0 0 16,4-5-16,-2-3 0,-4-3 15,4 0-15,0 1 0,3-7 0,-3-5 16,16-11-16,-8-2 16,-5 6-16,-1 2 0,-7-5 15,-1-4-15,-6-6 0,-3-2 0,-2-3 16,-1 0-1,-4 3-15,-2 1 0,1-10 16,3-5-16,-11 6 0,-6 2 0,1-1 16,1 1-16,-6-4 15,-1-1-15,-6-3 0,-3-2 16,-3 4-16,1 3 0,-8-2 16,-2 2-16,-5 0 0,0 1 0,-7 0 15,-5-2-15,-1 5 0,1 2 0,-9 3 16,-4 2-16,1 2 0,0 0 15,-1 4-15,0 1 0,8 11 16,-5-3-16,-25-10 0,-5 0 16,7 9-16,9 5 0,-8 6 15,-4 1-15,-1 6 0,2 3 0,-2 2 16,2 3 0,1 2-16,4 4 0,-9 10 15,-3 10-15,0-3 0,-1-3 0,2 9 16,3 6-16,2 4 0,6 2 15,15-15-15,12-12 0,10-6 16</inkml:trace>
  <inkml:trace contextRef="#ctx0" brushRef="#br0" timeOffset="217194.4425">14423 9590 0,'0'0'0,"0"0"0,0 0 15,0 0-15,0 0 0,0 0 0,0 0 16,0 0-16,0 0 0,0 0 16,0 0-16,0 0 0,0 0 15,-21 16-15,21-16 0,0 0 16,-30 10-16,30-10 16,-26 10-16,12-4 15,1 1-15,-3 0 0,-3 2 16,1-1-16,2 0 0,-2 2 0,-1 1 15,-4 2-15,2-1 0,0 1 16,-1 0-16,1 0 0,0 0 16,0-1-16,0-1 0,4 1 15,1 1-15,1-2 0,-1 3 0,2-3 16,1 0-16,0-1 0,-1 1 16,3-1-16,1-1 0,0-1 0,1-1 15,0-1-15,0-1 0,2 0 16,2-1-16,-1 1 0,2 0 15,1-1-15,0-3 0,1 1 16,2-2-16,-2 4 0,1-2 0,1-2 0,-2 3 16,2-3-16,0 0 15,0 0-15,0 0 0,0 0 0,0-2 16,0 2-16,2-2 0,-2 2 16,1-1-1,1-2-15,1 1 0,1 1 0,-2 0 16,0 1-16</inkml:trace>
  <inkml:trace contextRef="#ctx0" brushRef="#br0" timeOffset="220467.1865">7729 10377 0,'0'0'0,"0"0"16,0 0-16,0 0 0,0 0 15,0 0-15,22 4 0,-22-4 16</inkml:trace>
  <inkml:trace contextRef="#ctx0" brushRef="#br0" timeOffset="220883.6217">13505 11214 0,'0'0'0,"0"0"16,0 0-16,0 0 0,0 0 0,0 0 16,0 0-16,0 0 15,-33 3-15,33-3 0,0 0 16,-22 0-16</inkml:trace>
  <inkml:trace contextRef="#ctx0" brushRef="#br0" timeOffset="228965.7542">14389 13651 0,'0'0'0,"0"0"16,0 0-16,0 0 0,0 0 0,0 0 15,33-4-15,-33 4 16,44 4-16,-14 2 0,5 2 15,5 3-15,4 1 0,3 1 0,-7-2 16,-6-1-16</inkml:trace>
  <inkml:trace contextRef="#ctx0" brushRef="#br0" timeOffset="233524.3764">6384 9482 0,'0'0'0,"0"0"16,0 0-16,0 0 0,0 0 0,-27 9 15,27-9-15,-34 14 0,34-14 16,-35 22-16,16-3 0,0 1 15,3 2-15,-2 11 0,4 6 16,5 4-16,1-3 0,6 20 0,4 8 16,4 7-16,3-4 0,6 18 0,7 0 15,-2-6-15,-2-10 0,3 36 16,-4 5-16,-6-25 0,-3-14 16,-8 1-16,-4 3 15,-3-12-15,0-10 0,-11-11 0,-9-6 16,-4-5-16,0-3 0,-7-7 0,-7-3 0,4-7 15,2-2-15,-2-5 0,1-2 16,-2-5-16,1-1 0,4-1 16,4-5-16,7 2 0,5-3 0,2 3 15,2-3-15,10 4 16,2-4-16,1 3 0,1 1 16,2 1-1,1 2-15,0 0 0,4-2 0,0 6 16,3 1-16,5 6 0,8 5 15,-4-2-15,-1 0 0,4 8 16,2 3-16,5 9 0,1-1 0,-3 10 16,-2 7-16,-3 4 0,-3 1 15,-1 19-15,-1 6 16,-6-4-16,-3-4 0,-2 23 0,0 7 16,-7 28-16,1-18 0,-4 4 0,0 2 15,-1-12-15,-3-10 0,-3 7 16,-5 6-16,1-9 0,1-8 15,-1 7-15,1 5 16,6-11-16,4-6 0,1 5 0,3 2 16,2-10-1,-2-11-15,7 5 0,1 1 16,3-13-16,1-9 0,4-1 16,5 1-16,-2-7 0,3-6 0,1-2 15,2-3-15,-4-5 0,-3-3 16,-1-3-16,4-2 0,-5-6 15,-1-5-15,-4-1 0,0-3 16,-4-4-16,1-6 0,-2-2 0,0 1 16,-3 0-16,-4-4 0,-4-8 0,-5-6 15,5 6-15,4 4 0,-2 1 16</inkml:trace>
  <inkml:trace contextRef="#ctx0" brushRef="#br0" timeOffset="236572.1305">2308 11110 0,'0'0'0,"0"0"15,0 0-15,0 0 0,0 0 0,0 0 16,0 0-16,29 11 0,-29-11 0,22 11 16,-22-11-16,25 13 15,-12-8-15,-1 5 0,4 1 16,-5-2-16,0 0 0,-1-3 15</inkml:trace>
  <inkml:trace contextRef="#ctx0" brushRef="#br0" timeOffset="236772.8439">2287 11458 0,'0'0'0,"0"0"16,0 0-16,0 0 0,0 0 0,29 12 15,-29-12-15,27 11 0,-13-7 16,1 3-16,0 2 0,-1-2 16,1-1-16,-3 1 0,1-1 15,-4-2-15,1 2 0,-3-2 16</inkml:trace>
  <inkml:trace contextRef="#ctx0" brushRef="#br0" timeOffset="237004.7493">2154 11836 0,'0'0'0,"0"0"0,0 0 0,0 0 0,0 0 16,0 0-16,0 0 0,0 21 16,0-21-16,0 0 15,0 0-15,18 16 0,-18-16 0,19 3 16,-19-3-16,27 0 0,-12-2 0,4 0 15,3-4-15,0 1 0,-2-2 16,1-3 0,-3-2-16,4-3 0,-5 4 15,-2 1-15</inkml:trace>
  <inkml:trace contextRef="#ctx0" brushRef="#br0" timeOffset="237220.7809">2558 11406 0,'0'0'0,"0"0"0,0 0 15,0 0-15,29-7 0,-29 7 0,37-5 16,-14 3-16,0-1 0,4 2 16,2-2-16,6-1 15,-3-3-15,1 4 0,3-1 0,-8 0 0,-1-3 16,2-5-16,-3-4 0,-7 2 0,-3 3 31,-3 3-31</inkml:trace>
  <inkml:trace contextRef="#ctx0" brushRef="#br0" timeOffset="237791.6749">2910 11210 0,'0'0'0,"0"0"16,0 0-16,0 0 0,0 0 0,-16 27 15,16-27-15,-14 22 0,5-10 16,-3 2-16,0 4 16,1 0-16,1 0 0,-1 3 0,0 0 15,-4 8-15,-1-4 0,1 2 0,-2-1 16,0-4-16,2-2 0,-2 3 16,1-5-16,3-1 0,3-2 0,1-4 15,5-2-15,-2-1 0,1 1 16,2-2-16,1-1 0,2-1 15,2-1-15,4-1 16,3-1-16,0 1 16,1-1-16,5 0 0,2 0 15,1 0-15,2-1 0,1-1 16,1 0-16,0-1 0,-3-3 0,-3 4 16,0 0-16,-4 2 0,-1-2 15,-2 2-15,-2 1 0,-2-1 16,-4 0-16,-4 3 0,-5 0 15,-4 1-15,-4 1 0,0 0 0,-3 0 16,1 0-16,-1-1 0,-3 3 16,-3-1-16,2 0 0,4-1 0,0 3 15,0 0-15,4-2 0,1 1 0,-1 1 16,2 0-16,4-1 16,2-3-16,4 1 0,3 0 15,0 1 1,1-1-16,5-1 0,-2 1 15,5-2-15,3 0 0,5-3 16,4-1-16,-5-1 0,1 0 0,0-2 16,2 0-16,-4-3 0,2 1 15,-2-4-15,1-3 0,-3 0 16,-3 2-16,-1 2 0,-1 0 16,-3 2-16</inkml:trace>
  <inkml:trace contextRef="#ctx0" brushRef="#br0" timeOffset="237954.5206">2831 11778 0,'0'0'0,"0"0"0,0 0 0,0 0 16,0 0-16,0 0 0,3 21 15,-3-21-15,0 0 0,7 33 0,-7-33 16,7 24-16,-2-13 0,1-1 0,3 1 16,-2-2-16,2 0 15,1-1-15,2 0 0,-1-1 0,1-4 0,0 1 16,-3-1-16,-3 0 15</inkml:trace>
  <inkml:trace contextRef="#ctx0" brushRef="#br0" timeOffset="238155.1802">3248 11578 0,'0'0'0,"0"0"0,0 0 16,30-4-16,-30 4 0,30 0 16,-12 3-16,-2-2 0,0 4 0,4 0 15,-2-1-15,-2-1 0,-3-2 16,-1-1-16,-3 1 16,-2-1-16</inkml:trace>
  <inkml:trace contextRef="#ctx0" brushRef="#br0" timeOffset="238324.655">3121 11781 0,'0'0'0,"0"0"0,0 0 0,32 5 16,-32-5-16,35 4 0,-11-2 16,2 1-16,-1-2 0,9 2 0,1-1 15,-3-4-15,3 0 0,-9 0 16,-2-1-16,-5 3 0</inkml:trace>
  <inkml:trace contextRef="#ctx0" brushRef="#br0" timeOffset="238651.1654">3760 11410 0,'0'0'0,"0"0"0,0 0 16,25 20-16,-14-10 0,0 3 16,1 5-16,2 9 0,0 1 0,-3 4 15,0 2-15,-1 0 0,-3-4 16,-3 13-16,-2 0 0,-4-2 15,-1-3 1,-11 10-16,-12 1 0,1-8 0,1-8 0,-14 6 16,-6-3-16,-1-3 0,-1-2 15,-9-5-15,-8-3 0,2-7 0,5-4 16,6-3-16,15-2 16,10-3-16</inkml:trace>
  <inkml:trace contextRef="#ctx0" brushRef="#br0" timeOffset="239080.0574">2151 11039 0,'0'0'0,"-7"6"0,-5-1 15,-1 4-15,0-1 0,-6 7 16,-3 6-16,0 0 0,0 8 0,-1 7 16,-1 3-16,2 0 0,0 0 0,2 8 15,4 2-15,3-3 0,4-2 0,3 1 16,6-1-16,3 6 16,4-2-16,5 1 0,4 1 15,-2-6-15,0-5 0,-4-10 16,-4-7-16,0-5 0</inkml:trace>
  <inkml:trace contextRef="#ctx0" brushRef="#br0" timeOffset="262449.9556">21121 10980 0,'0'0'0,"0"0"16,0 0-16,0 0 0,4-24 16,-4 24-16,1-21 0,-1 11 15,0 1-15,2-2 0,-1-1 16,-2 0-16,-2 2 0,0-1 16,-1 0-16,-2 0 0,-1 0 0,0 1 15,-3 0 1,-4 2-16,-4 1 0,-2 0 15,-2 3-15,-9-3 0,-1 4 16,-1 0-16,-1 2 0,1 2 16,1 2-16,-8 0 0,0 0 15,6 1-15,3 0 0,4 6 0,2-2 16,5 2-16,1-2 0,4 2 16,4 4-16,3 0 0,2 1 15,5 0-15,3 3 0,3-1 16,1 1-16,3 0 0,3 0 15,4 0-15,3-1 0,4 5 0,0-1 0,1 1 0,1-1 16,2 1-16,0 3 0,3 3 16,-2 0-16,-4-2 0,-3-1 15,-3 0-15,-3-2 0,-3 0 16,-1-1-16,-3-1 0,-4-3 16,-3-1-16,-3 0 0,-1-5 15,-2-1-15,-1 0 16,-3 3-16,-2-3 0,-2-1 0,-6-2 15,-3-2-15,0 0 0,0-1 16,-5-3 0,-4-2-1,2-2-15,-1-2 0,6-2 0,3 2 0,1 0 16,0-3-16,2 0 0,3 3 16,2-3-16,2 0 15,3-1-15,4-1 0,6 3 0,5-3 16,0 2-16,0 0 0,-2 0 15,0 3-15,-1-1 0</inkml:trace>
  <inkml:trace contextRef="#ctx0" brushRef="#br0" timeOffset="263082.9223">21355 11613 0,'0'0'0,"0"0"0,0 0 16,0 0-16,-6-23 0,6 23 16,-4-19-16,0 8 0,1 0 15,0-3-15,0 0 16,-2 1-16,-1 0 0,-2-1 0,-1 2 15,0-1-15,0 3 0,-3-3 16,-1 1-16,0 3 0,-2 0 0,0 2 16,0 0-16,-1 3 15,1 2-15,0 0 0,2 4 0,1 2 0,2 1 16,2 4-16,3 2 16,1-2-16,3 1 0,5 4 0,5 1 15,0 3-15,4 0 0,0 3 16,0 2-16,0 0 0,0-3 15,3 7-15,-1 1 0,-1-3 16,-2-1-16,-3-3 16,-2-1-16,-2 0 0,-3-1 15,-2-1-15,-2-2 16,-2-1-16,0-3 0,-4-1 0,-1-1 16,1-3-16,-2-1 0,-5-2 15,-1-1-15,-1 0 0,1-2 16,0-1-16,2-1 0,1-3 0,1 0 15,1 0-15,1-4 0,1 1 0,1 0 16,1 0-16,2-2 0,3 1 16,1-2-16,4-2 0,2-1 15,5-1-15,3 1 0,3-1 16,4-2-16,0 0 0,0 2 0,7-4 16,4 4-16,-2 0 15,-2 3-15,1-1 16,-1 1-16,1 2 15,-2 0-15,-5 2 0,-3 1 0,-4 2 16</inkml:trace>
  <inkml:trace contextRef="#ctx0" brushRef="#br0" timeOffset="263283.1479">21821 11751 0,'0'0'0,"0"0"16,0 0-16,0 0 0,0 0 0,0 0 15,0 0-15,0 0 0,16 21 0,-16-21 0,0 0 16,0 0-16</inkml:trace>
  <inkml:trace contextRef="#ctx0" brushRef="#br0" timeOffset="263834.0277">23429 10892 0,'0'0'0,"-9"-4"0,-4-3 0,0 0 15,-1 0-15,-5 0 16,-3-4-16,-3 4 0,0 0 15,-3 0-15,1 3 0,-6 1 16,1 3-16,3 0 0,3 3 16,4 3-16,4 0 0,4 3 15,3-1-15,4 6 0,3 0 16,6 4-16,3-3 0,6 3 16,5-1-16,1 1 0,2 3 0,0-2 0,1 2 15,1 0-15,1 4 0,-2-4 16,-2-2-16,-2 2 0,-2 0 15,-3 1-15,-2-1 0,-2-1 16,-3-1-16,-2-1 0,-2-4 0,-3 1 16,-3-1-16,-5-3 0,-4 0 15,-2-1 1,-1-2-16,-2-1 0,-1 0 16,-1-4-16,0 0 0,0-2 15,1-1-15,2 0 0,2-2 16,2 0-16,1 1 0,1-5 15,4 1-15,1 0 0,1 1 0,2 0 16</inkml:trace>
  <inkml:trace contextRef="#ctx0" brushRef="#br0" timeOffset="264070.0397">23474 11328 0,'0'0'0,"0"0"0,0 0 16,-8 20-16,8-20 0,-9 23 16,3-9-16,-1 0 0,0 0 0,-1 1 15,0 5 1,1-1-16,-1-1 0,0 6 0,1-5 16,4 0-16,3-6 0,0 1 15,0-4 1,0-2-16</inkml:trace>
  <inkml:trace contextRef="#ctx0" brushRef="#br0" timeOffset="264518.1186">23962 11231 0,'0'0'0,"0"0"15,0 0-15,0 0 0,0 0 16,0 0-16,0 0 0,-19 22 16,19-22-16,-21 21 0,5-6 15,1 1-15,0 0 16,-3 5-16,-2 1 16,1-1-16,1 4 0,-4 5 15,2 1-15,2-1 0,4-3 0,-1 3 16,4-1-16,3-6 0,1 0 15,4-5-15,3-2 0,1-2 16,1-3-16,6-2 0,4-4 16,-1-1-16,1-4 0,4-1 0,3-2 15,-3 0-15,-1-2 0,4-1 16,0-1-16,-3 1 0,-2 1 16,-3-2-16,-2 0 0,-2 0 15,-2 0-15,-3 0 0,-5-1 16,-1 0-16,-2 0 0,-2-1 15,-5 2-15,0 0 0,-1 2 0,-4-1 0,-3 2 16,1-1-16,1 0 0,-5 2 0,3 2 16,6-4-16,2 0 0,-2 1 15,4 0-15,3 1 0</inkml:trace>
  <inkml:trace contextRef="#ctx0" brushRef="#br0" timeOffset="264723.4849">24306 11241 0,'0'0'15,"0"0"-15,0 0 0,31-3 0,-31 3 16,37-6-16,-13 6 15,2 0-15,1 0 0,12 3 0,4 0 16,-7-2-16,-6 1 0,-5-1 16</inkml:trace>
  <inkml:trace contextRef="#ctx0" brushRef="#br0" timeOffset="265211.45">25469 10921 0,'0'0'15,"0"0"-15,0 0 0,0 0 0,-9-19 16,9 19-16,-13-14 0,3 7 16,-2 1-16,-5 1 0,-2-2 15,-2 0-15,0 0 0,-9 3 16,-1 1-16,2 2 0,4 2 15,1 0 1,2 4-16,2 0 0,3-2 0,3 8 16,3 0-16,2 3 0,2 0 15,5 1-15,4 3 0,3 0 16,1-1-16,8 5 0,2 3 16,1 0-16,0-2 0,0 0 15,0 1-15,-3-1 0,-2 0 16,-1 0-16,-1-2 0,-2 1 0,-3-4 0,-2-4 15,0 2-15,-3-3 0,-3-3 16,-1 1-16,-3-1 0,-2-2 16,-4 2-16,-5-2 0,-5-1 15,2-2-15,2 0 0,1-4 16,2-1-16,-2 2 0,0-2 0,1-2 16,-1 2-16,2-4 15,1 0-15,4 1 0,5-4 16,3 3-16,4-3 0,-1 3 15,0 0-15,0 0 0</inkml:trace>
  <inkml:trace contextRef="#ctx0" brushRef="#br0" timeOffset="265774.9081">25833 11299 0,'0'0'0,"0"0"16,0 0-16,0 0 0,10-18 0,-10 18 16,0 0-16,5-21 0,-5 21 0,-3-18 15,-4 7-15,-1 0 0,-3 1 16,-4-1-16,-1 1 0,-2 1 16,-2 0-16,-4 0 0,0 0 15,2 5-15,2 1 0,1-1 16,0 1-16,3 3 0,0 3 0,3 1 15,2 2 1,3 2-16,3-1 0,3 6 16,3 3-16,2 0 0,3 0 15,1 1-15,3-2 0,1 3 16,1 0-16,3 3 0,1 1 16,2 3-16,-3-4 0,-1 2 15,-2-1-15,-2-3 0,-3-1 0,-3 0 16,-3 0-16,-2 0 0,-2-2 0,-4-4 15,-4 3 1,-3-7-16,-1-2 0,-3-3 0,-1 1 0,-1-1 0,-1-3 16,0-1-16,-1-1 0,2-2 15,3-3-15,2 0 0,2-2 16,1 0 0,2-1-16,1-1 0,1-2 15,3 3-15,1 1 0,2-3 16,2-1-16,1 2 0,1 0 0,5-3 15,4 3-15,2 0 0,3 1 16,2 1-16,4 0 16,4 0-16,0 3 0,10-1 0,0 2 15,-3 0-15,-3-2 0,-6 3 16,-4 0-16,-5 1 0</inkml:trace>
  <inkml:trace contextRef="#ctx0" brushRef="#br0" timeOffset="265953.3389">26124 11519 0,'0'0'0,"0"0"0,0 0 16,0 0-16,0 0 0,0 0 16,0 0-16,0 0 0,0 0 0,0 0 15,0 0-15,-19 14 0,19-14 16,0 0-16,0 0 0,0 0 15</inkml:trace>
  <inkml:trace contextRef="#ctx0" brushRef="#br0" timeOffset="266972.5917">27935 10971 0,'0'0'15,"0"0"-15,0 0 0,0-22 0,0 12 16,1-1-16,0-3 0,-1 0 0,0-1 16,-3-3-16,-4-3 0,-1 3 15,0 0-15,-6 4 0,-3-1 16,-5 1-16,-4 3 0,-2 1 15,-5 3-15,-7-1 0,2 1 0,2 6 16,2 2-16,2 2 16,2-2-16,-1 6 0,4 4 15,9-1-15,4 2 0,4 2 0,2 3 16,5 1-16,3 0 0,7 3 16,7 4-16,-1-3 0,0 0 15,5 2-15,4 1 0,3 4 16,-1-1-1,1 0-15,-2 1 0,-2-3 0,-3 2 16,-1-3-16,-3 3 16,-4-4-16,-2-1 0,-5-3 0,-3-4 15,-2 2-15,-1-4 0,-6 2 16,-2-3-16,-5-3 0,-2 1 16,-3-4-16,-5-3 0,1 3 15,0 0-15,-9 0 0,-3-4 16,4-2-16,3-1 0,4-7 0,3-4 15,4 3-15,5-2 0,3 6 16</inkml:trace>
  <inkml:trace contextRef="#ctx0" brushRef="#br0" timeOffset="267517.7159">27889 11189 0,'0'0'0,"0"0"0,0 0 16,28 3-16,-28-3 0,29 4 15,-12 3-15,0-3 0,0 3 16,4 3-16,-1 1 0,-2 3 16,-4-1-16,-5-1 15,-5 2-15,-6-1 0,-3 0 16,-5-1-16,-4 1 0,-3 1 16,0-1-16,-3-2 0,-1 0 15,-1 2-15,2-1 0,4-2 16,3-2-16,3 0 0,3-3 15,3-3-15,2 3 0,2-5 0,4 2 16,10-4-16,7-3 0,3 0 0,2-2 16,4-1-16,2-1 15,8-2-15,-2 1 0,2-1 0,0-1 16,-4 1-16,-3 0 0,7-1 16,-1 0-16,-6-1 0,-5-2 15,-6 5-15,-4 2 0,-4 1 16,-3 3-16,-3-2 15,-1 4-15,-3 0 0,-1 1 16,0 1-16,-3 0 0,1 4 16,-2 0-16,-2 0 0,0 5 15,-1-1-15,-1 0 0,0 2 16,-1 4-16,2-3 0,1 4 0,1-1 16,2 2-16,2-3 0,0 1 15,2-2-15,2 1 0,1 0 0,1-1 16,2 0-16,2-1 0,2-2 15,2-2-15,2 0 0,0-1 16,2-1-16,0-1 0,2-3 16,1-1-16,-1-3 0,0-1 0,1-8 15,-4 0-15,-3 1 0,-4 2 16,-2 1-16</inkml:trace>
  <inkml:trace contextRef="#ctx0" brushRef="#br0" timeOffset="267749.7004">28664 11287 0,'0'0'0,"0"0"15,0 0-15,0 0 0,0 0 0,-17 19 16,17-19-16,-16 20 16,16-20-16,-18 25 0,8-9 15,1 1-15,0-2 0,1 3 16,-1 4-16,0-3 0,1 1 0,-2 3 15,2 0-15,-1-1 0,0-1 16,2-3-16,2-1 0,1-5 0,2-3 16,1-1-16,0-1 0,0-3 0</inkml:trace>
  <inkml:trace contextRef="#ctx0" brushRef="#br0" timeOffset="267981.7241">29004 11173 0,'0'0'16,"0"0"-16,0 0 0,38-2 0,-21 0 15,3 0-15,6 2 0,0 0 0,2 0 16,10 4-16,4-1 0,-1 3 15,-1-1-15,8-1 0,-1 2 16,-10-2-16,-6-1 0,-7-2 0</inkml:trace>
  <inkml:trace contextRef="#ctx0" brushRef="#br0" timeOffset="268520.9433">30150 11070 0,'0'0'0,"0"0"16,0 0-16,5-20 0,-5 20 0,0 0 15,0-26-15,-3 15 0,0-4 16,-3-1-16,-4 1 0,-3 1 15,-1-1-15,-4 4 16,-2-3-16,-6 0 0,3 3 0,-1 4 0,0 0 16,1 3-16,2 1 0,-1 3 15,3 4-15,5 2 0,3-2 16,3 7-16,1 0 0,2 3 0,3 1 16,3 3-16,4 2 15,1 1-15,3 0 0,3 6 0,2 0 16,-1 1-1,0-1-15,0 5 0,1-1 16,-3-2-16,-3-1 0,0-2 16,-1 1-16,-3-2 0,-2-2 0,-2-1 15,-1-2-15,0-5 16,-1 0-16,-1-5 0,-2 1 0,-1-4 16,-3 0-16,-7-3 15,-5-1-15,4-6 16,-2 1-16,4-3 0,1 1 0,-3-3 0,-1 0 15,1-2-15,3 0 0,0 1 16,2 0-16,5-1 0,4 0 16,2-1-16,2 0 0,0 3 15,-1 0-15,0 0 0</inkml:trace>
  <inkml:trace contextRef="#ctx0" brushRef="#br0" timeOffset="268837.4261">30296 11458 0,'0'0'0,"0"0"0,0 0 16,0 0-16,0 0 0,0 0 15,0 0-15,-13 27 0,13-27 0,-14 18 16,14-18 0,-18 21-16,9-7 0,-1-3 15,0 0-15,0 2 0,0-1 16,0 0-16,1 1 0,1-2 16,0-1-16,1 1 0,2 0 15,-1-2-15,2-1 0,2-2 16,0-1-16,2-5 0,4 0 0,-4 0 15,2 0-15,-2 0 0</inkml:trace>
  <inkml:trace contextRef="#ctx0" brushRef="#br0" timeOffset="269323.3509">30800 11321 0,'0'0'0,"0"0"16,0 0-16,0 0 0,0 0 0,0 0 16,0 0-16,0 0 0,0 0 15,0 0-15,-22 21 16,22-21-16,-22 16 16,22-16-16,-32 26 0,14-14 15,0 2-15,0 3 0,-3 2 16,-5 5-16,3-2 0,1 1 15,1 2-15,5 0 0,1-2 0,1 5 16,3 0-16,2-3 16,2-3-16,4-3 0,3 1 15,1-4-15,3-2 0,3 0 0,5-1 0,1-1 16,-2-3-16,2-3 0,1 0 16,-1-2-16,0 0 0,-1-1 15,1-2-15,-3-2 0,-1-2 16,-1-1-16,1 1 15,-1-1-15,-1-2 0,-1 0 0,0 0 16,-3-3-16,-1 0 16,-2-2-16,0 1 0,-2-1 15,-1 1-15,-5-1 0,-2 0 16,-1 0-16,-1 0 0,-5 1 16,-4 3-16,1 1 0,-1 1 0,0 3 15,0-1-15,3-1 0,4 2 16,2 0-16</inkml:trace>
  <inkml:trace contextRef="#ctx0" brushRef="#br0" timeOffset="303088.4407">20276 12406 0,'0'0'16,"0"0"-16,0 0 0,-11 29 0,7-15 16,-4 4-1,-2 3-15,-1 3 0,-1 2 0,-5 9 16,0 2-16,-4 9 16,2-2-16,0 1 0,1 2 15,0-7-15,0-3 0,1 3 0,1-2 16,7-2-16,5-4 0,1-5 15,0-7-15,1-4 0</inkml:trace>
  <inkml:trace contextRef="#ctx0" brushRef="#br0" timeOffset="303953.427">20562 12601 0,'0'0'0,"0"0"0,0 0 16,0 0-16,0 0 0,0 0 0,0 0 15,-22 13-15,22-13 0,-24 17 16,24-17-16,-27 22 0,15-10 16,1 2-1,1 1-15,2 1 0,2-2 16,1 1-16,3 1 15,1-3-15,1-1 0,3 1 0,4-3 16,1-3-16,1 0 0,5-3 16,0-2-16,-1-2 0,-1-2 0,2-5 15,-1-5 1,1-1-16,1-2 0,-3 2 0,-1 2 0,-1-4 16,-2-3-16,-2 1 15,-2-1-15,-1 0 0,-2 0 16,-1 1-16,-3 2 0,-2-2 0,-3 0 15,2 5-15,-1 2 0,-3 1 16,-2 1-16,-1 1 0,-2 1 16,2 3-1,0 3-15,1 0 0,2 1 0,2 2 16,3 2-16,1 0 0,3-1 16,8 2-16,5 1 0,1 0 15,0-1-15,7 1 16,7 0-16,-1 0 0,0-1 0,8 0 15,1 0-15,-2-2 0,0 1 16,-3-1-16,-2 1 0,-2-2 0,-2-2 16,-1-1-16,-2 0 0,-3 1 15,-4 0-15,-1-1 0,-5 0 16,0 0-16,-1 0 0,-4 1 16,-1-1-16,-2 0 0,-2 5 0,-4 0 15,-1 1-15,-3 1 0,-1 0 16,-2 1-16,-2 1 15,-1 3-15,-2 3 0,3-1 0,0-1 16,4 2-16,2 2 16,3-2-16,2-1 0,3-2 0,4-2 15,1-2-15,4-1 0,1 0 16,2 0-16,1-2 0,2 0 16,3-3-1,1 0-15,1-2 0,-1 0 16,-3-1-16,-1-1 0,0 1 15,-3-3-15,-1 1 0,-2-1 0,0 1 16,-1-1-16,-2-1 0,0 0 16,-2-3-16,0-1 0,-2-1 15,-1-1-15,-2 1 0,-2-1 16,-8 1-16,-6 0 0,-2-2 0,-2 1 16,-3 1-16,-3 1 0,0 2 15,-1 1-15,-2-1 0,6-3 16,4 2-16,3 2 0,4 1 0</inkml:trace>
  <inkml:trace contextRef="#ctx0" brushRef="#br0" timeOffset="305025.5347">23256 12468 0,'0'0'0,"0"0"0,0 0 0,0 0 16,0 0-16,0 0 0,0 0 15,27-15-15,-27 15 0,35-3 0,-10 5 16,3 2-16,0 0 0,2 3 15,2 2-15,5 3 0,-1 0 0,5 4 16,-5 1-16,-6 0 0,-7-1 16,-8 1-16,-6 1 0,-7-1 15,-4 0-15,-8 1 16,-6 0-16,-7-2 16,-5-2-16,-6 1 0,-6 1 0,-6-1 0,1-1 0,-3 2 15,0 2-15,7-3 0,7-2 0,3 0 16,8 0-16,6-2 15,5-1-15,6-2 0,4 0 16,10-1-16,6-2 0,15-2 0,11 0 16,3-1-1,3 0-15,8 1 0,6-2 16,-14 1-16,-10-1 0,-7-1 16</inkml:trace>
  <inkml:trace contextRef="#ctx0" brushRef="#br0" timeOffset="305712.036">24444 12458 0,'0'0'0,"0"0"0,0 0 16,0-22-16,-2 14 0,-1-3 15,-1-3-15,-4 0 16,-3 0-16,-6-1 0,0 1 16,-1 2-16,0 2 0,-2 3 0,-4 3 15,1 2-15,0 3 0,1 2 16,0 4-16,2 2 16,1 4-16,4 0 0,2 0 0,3 6 15,5 3-15,3-2 0,3-2 0,4-1 16,2 0-16,3 0 0,2-2 15,6-2-15,4-2 0,-2-1 16,-1-3-16,2 0 16,2 1-16,-1-4 0,-1-1 0,-2-2 15,-2-1-15,-1 0 0,-3 0 16,-1-2 0,-2 0-16,-1-2 0,-2 0 0,-1-1 15,0-2-15,-2 1 0,0-1 16,0 0-16,-1 0 0,-1 0 15,-1 0-15,0 1 0,0 2 16,1 0-16,-1 1 0,-1 3 16,0-3-16,0 3 0,-4 2 0,0 2 15,-2 2-15,0 2 0,-2 2 0,-1 3 16,-2 2-16,0 3 0,-1 2 16,-3 9-16,-2 5 0,1 1 15,-1 1-15,-6 14 16,-4 2-16,2 1 0,1 2 15,-3 9-15,2-1 0,-3 5 0,2-7 16,1-1-16,0-4 0,1 2 0,3-5 0,3-4 16,3-2-16,2-5 15,2-3-15,0-2 0,0-2 16,0-5 0,0-4-16,3-7 0,1-5 15,4-5-15,1-4 0,1-2 0,1-3 16,1-5-16,1-7 0,0 3 15,-1 2-15,0 1 0</inkml:trace>
  <inkml:trace contextRef="#ctx0" brushRef="#br0" timeOffset="306259.834">24810 12558 0,'0'0'0,"0"0"0,0 0 0,0 0 15,0 0-15,0 0 16,0 0-16,0 0 0,0 0 15,6-23-15,-6 23 0,0 0 0,27-6 16,-27 6-16,28 4 0,-10-1 0,1 1 16,2 1-16,1 1 15,-1 3-15,-3-2 0,3 6 0,-3 1 0,-4 0 16,-1-2-16,-5 0 0,-2 2 16,-5-2-16,-3 1 0,-7 1 15,-6 0-15,-4-1 0,-2 0 16,-5-1-16,-2 0 0,-5 2 15,1-1-15,0 1 0,1-1 16,1-1-16,3-1 16,3-2-16,5-2 0,2-1 15,4-1-15,3 1 0,3 1 16,4 1-16,2 1 0,5-2 16,5 1-16,3-2 0,4 1 0,5-1 15,4 1-15,8 1 0,1 0 16,3-1-16,0-1 15,-1-1-15,0 1 0,6 2 0,0 2 16,-5-2-16,-2-2 0,-3-2 16,-3-2-16,-6 0 0,-5-1 0,-4 0 15</inkml:trace>
  <inkml:trace contextRef="#ctx0" brushRef="#br0" timeOffset="306429.2706">26050 13003 0,'0'0'0,"0"0"0,0 0 16,0 0-16,0 0 16,0 0-16,0 0 0,26 3 15,-26-3-15,0 0 16</inkml:trace>
  <inkml:trace contextRef="#ctx0" brushRef="#br0" timeOffset="308150.336">27166 11869 0,'0'0'0,"0"0"16,0 0-16,0 0 0,0 0 0,0 0 15,0 0-15,0 0 16,0 0-16,0 0 0,31-7 16,-31 7-16,27-1 0,-27 1 0,40 1 15,-13-1 1,3 1-16,3 0 0,2 1 15,10 0-15,0 1 0,16 0 16,3 2-16,-1 0 0,0 1 16,15 1-16,1 1 0,-6-2 0,-6 1 15,16-1-15,3 1 16,10 2-16,-2 0 0,-5 1 16,-2-4-16,25 3 0,-20-2 0,1 1 0,1 1 15,-7 3-15,-3 1 0,3-3 16,3-3-16,-14 0 0,-11 0 15,10 1-15,8 2 0,-6-4 16,-4 0-16,1-1 0,2 1 16,-12 2-16,-9 1 0,5-6 15,2-4-15,-5 2 16,-6 1-16,-4 3 0,-5 4 16,-3-4-16,-2-1 0,0-2 15,1-1-15,-6 2 0,-4 1 16,-1-1-16,-2 0 0,-6-2 0,-4 0 15,3 4-15,0 0 16,-5-2-16,-2 0 0,-8-3 0,2 0 16,-3 0-16,-2 0 0,0 0 15,-1 5-15,-4-2 0,-1 0 0,-7-3 16,-5-2-16,6 1 0,2 0 16,2 0-16</inkml:trace>
  <inkml:trace contextRef="#ctx0" brushRef="#br0" timeOffset="308736.6484">27254 12086 0,'0'0'15,"0"0"-15,0 0 0,0 0 0,31-1 16,-31 1-16,40-1 0,-15 0 15,3 0-15,7 0 0,6 0 16,14 1-16,4 1 0,17 0 16,3 1-16,13 0 0,-4 1 15,20 0 1,2 2-16,5 3 0,-11 1 16,48 7-16,-8 0 0,-20-2 0,-16-1 15,0 1-15,0 0 0,-11 0 16,-9-2-16,8 2 0,6 1 15,-13-3-15,-8-3 0,1 0 16,1 1-16,-10 2 0,-7 3 16,1-6-16,2-1 0,-11-3 0,-10-1 0,-1-1 15,-3 1-15,-3-1 0,-4 1 16,-2 2-16,1 3 0,-11-2 16,-5-1-16,-1-3 0,-2-1 15,-1 1-15,-3 0 0,-5-1 16,-4 1-16,-3 3 0,-3 3 0,-1-3 15,-2-1-15,-1-2 0,-3-1 0,2-1 16,2 0-16,1 0 0</inkml:trace>
  <inkml:trace contextRef="#ctx0" brushRef="#br0" timeOffset="348141.8241">11870 1211 0,'0'0'0,"0"0"15,0 0-15,0 0 0,9-22 0,-9 22 16,0 0-16,6-28 15,-3 16-15,-1-2 0,-1-1 16,0-1 0,-1 0-16,-1-4 0,-1 1 15,-2 3-15,1 0 0,-4 0 0,0 2 16,-3 0-16,0 3 0,-8 2 16,-5 1-16,0 1 0,1 1 15,-8 2-15,-6 3 0,-4 2 16,4 3-16,-5 1 0,-3 1 15,5-1-15,5 0 0,-5 7 0,3 2 16,4-1-16,4 1 0,3 3 0,3 0 16,4-1-16,4-2 0,6 4 15,6 2-15,2-2 0,2-1 16,6 0-16,4 1 0,-1-6 16,1 1-16,6 1 0,3-1 15,-2-1-15,0-1 16,8 0-16,2 3 15,-6-5-15,-1 0 0,6 5 0,3 4 16,-4-1-16,-3 1 0,-2 0 16,-2 0-16,-3-3 0,-4 0 15,-3 2-15,-3 1 0,-2-1 16,-2-1-16,-4 0 0,-3 2 16,-3-4-16,-2 1 0,-6-1 0,-7 0 15,1-3-15,1-4 0,-4 4 0,-4-2 16,2 0-16,-1-2 0,-4 0 15,0 0-15,4-3 0,0-1 0,2 1 16,1-3-16,3 1 0,2-1 16,5 0-16,2-1 15,5-2-15,3-1 0,0 0 0,2 2 0,0-1 16</inkml:trace>
  <inkml:trace contextRef="#ctx0" brushRef="#br0" timeOffset="348727.8808">11935 1450 0,'0'0'16,"0"0"-16,0 0 0,0 0 0,0 0 16,0 0-16,4 24 15,-4-24-15,-4 23 0,4-23 0,-11 24 16,5-10-16,1 0 0,-2 4 15,-1 0-15,0-2 0,0-2 0,-2 6 16,1-2-16,1-3 0,0-2 16,0 1-1,1-3-15,2-3 0,1 2 0,0-5 0,2-1 16,1-2-16,0 1 0,1-3 16,0 0-16,2-5 0,0 3 15,0-2-15,2-3 16,0 0-16,1 1 0,1-2 15,2-3-15,-1 1 0,-1-1 0,2 0 16,1 1-16,-1-1 16,1 2-16,3-6 0,2 3 15,-3-1-15,-1 2 0,-2 0 0,1 1 16,-1 1-16,0 2 0,-1 0 16,2 1-16,-3 1 0,-1 3 0,2 1 15,0-2-15,-1 3 0,1 0 0,-1 3 16,0 1-16,-1 3 0,1-2 15,-2 1-15,1 2 16,-2 1-16,-1 0 0,-1 4 0,0-2 16,-1 3-16,-1-2 0,0 5 15,-1 0-15,-1-2 0,-1-1 0,1-2 16,1 1-16,0 1 0,-1-4 0,1-1 16,0 0-16,0-2 0,1-3 15,0 0-15,0 3 16,1-4-16,0 1 0,0 0 0,0-1 15,0-1-15</inkml:trace>
  <inkml:trace contextRef="#ctx0" brushRef="#br0" timeOffset="348875.1555">12457 1576 0,'0'0'0,"0"0"0,0 0 0,0 0 0,0 0 16,0 0-16,0 0 16,28 10-16,-28-10 0,0 0 0,23 9 15,-23-9-15</inkml:trace>
  <inkml:trace contextRef="#ctx0" brushRef="#br0" timeOffset="349461.4491">13980 943 0,'0'0'0,"0"0"0,0 0 16,0 0-16,-5-22 0,5 22 15,-9-16 1,3 9-16,-1 2 0,-7-1 0,-6 0 16,0 0-16,1 0 0,-12 2 15,-4 3-15,2 0 0,2 2 0,-9 2 16,0 3-16,4-1 0,5 2 0,1 2 15,3 3-15,9-3 16,4 0-16,4 6 0,5 1 16,2-4-16,3 0 0,5 1 0,3 5 15,0-4-15,1 1 0,5 3 16,1 1-16,-1-2 0,0 0 16,2 0-16,4 2 0,0 0 15,0-1-15,2 5 0,-2 1 16,-5-3-16,-3-2 0,-3 3 15,-2 0-15,-4-5 0,-2-1 0,-8 1 0,-5 2 16,1-3-16,-2-3 0,-8 4 16,-3-1-16,3-4 0,-2-2 15,-8 1-15,-1-1 0,5 1 16,4 0-16,1-4 0,0-6 16,4 0-16,3-1 0,3-5 15,3-3 1,2 1-16,3 3 0,0 1 0</inkml:trace>
  <inkml:trace contextRef="#ctx0" brushRef="#br0" timeOffset="350248.1658">13944 1287 0,'0'0'0,"0"0"0,0 0 0,0 0 16,0 0-16,6 30 0,-6-30 15,0 25-15,0-14 0,-1 3 16,-2 0-16,1-2 0,0 1 0,-1 1 16,-2-1-16,1-1 15,-1 0-15,0 0 16,-1 0-16,1-4 0,1 0 16,-1 1-16,2-2 0,1-3 15,-1-1-15,1 1 0,2-4 16,0 0-16,0 0 0,5-5 15,-1-1-15,2-1 0,-1-2 0,3 0 16,2-1-16,0-1 0,0 0 16,4-3-16,2 0 0,0 0 0,-1 1 0,0 1 15,-2 1-15,0 4 16,-1 1-16,-1 1 16,0-2-16,-2 3 0,-1-1 0,0 4 0,-1 1 15,0 1-15,-1 2 0,-1 1 16,-1 1-16,0 1 0,-1 1 0,-2 2 15,-1 1-15,0 1 0,-1-2 16,-2 5-16,-2 2 0,2-4 16,0-1-16,-2 2 0,1 1 15,-1-3-15,2 0 0,0-4 16,1 0-16,0-3 0,1 1 0,0-2 16,0-1-1,1-2-15,-2 1 0,2-2 16,1-6-16,1 1 0,0-2 0,2-1 15,0-2-15,2 2 16,-1-1-16,3-1 0,2-3 16,0 1-16,0 1 0,3-4 0,1-1 15,-1 3-15,0 2 0,0-1 16,0 0-16,-1 1 0,0 5 16,2-3-16,-1 3 0,-1 3 0,-1-3 0,0 5 15,0 0-15,-2 2 16,0 0-16,-1 2 0,0 3 15,-1-1-15,-2 3 0,0 2 16,-1 3-16,-2-4 0,1 2 0,-1 1 16,0 3-16,-1-3 0,0 3 15,-1-3 1,-1 0-16,0 1 0,0 0 0,0 0 16,-1-1-16,-1 0 15,1 0-15,0-2 0,-1 2 16,-1-4-16,1 0 0,1 0 15,0 0-15,-1-1 0,2-1 0,0 2 16,1-3-16,0 1 0,1 0 16,0-4-16,0 3 0,-1-1 0</inkml:trace>
  <inkml:trace contextRef="#ctx0" brushRef="#br0" timeOffset="353257.4639">25479 3504 0,'0'0'0,"0"0"0,0 0 15,0 0-15,24 7 0,-24-7 0,25 6 16,-11-4-16,0 1 0,5-2 0,3 0 16,-2-1-16,-1 1 0,8-2 15,3 0-15,0-2 16,-1 0-16,7-3 0,5-3 16,-4 0-16,-3-1 0,6-6 0,-3 0 15,0-1-15,-2-1 0,5-5 16,-4-2-1,-5 0-15,-2 1 0,-3-3 16,0-1-16,-7 2 0,-2-1 0,-4-1 16,-3-1-16,-4-1 0,-3 2 15,-3-1-15,-3 0 0,-2 1 16,-1 3-16,-4 3 0,-2 1 16,-3-1-16,0 0 0,-6 5 15,-5 1-15,1 3 0,0 1 0,-4 2 16,-3 1-16,-1 3 0,0 4 0,-2 2 15,-2 2-15,1 4 0,-1 3 16,1 2-16,1 4 0,-2 0 16,0 2-16,-2 8 0,4 0 15,2-3-15,1 2 0,1 2 16,1 3-16,7-1 0,4-3 0,5 5 16,2 2-16,3-2 15,4 0-15,1-2 0,4 0 16,5-1-16,4 1 0,6 0 15,6-1-15,3 1 0,3 0 0,6-1 16,5-1-16,4-3 0,3-1 16,9 1-16,7-1 15,-16-5-15,-10-4 0,-10-4 0</inkml:trace>
  <inkml:trace contextRef="#ctx0" brushRef="#br0" timeOffset="354143.9913">29018 3644 0,'0'0'16,"0"0"-16,0 0 0,27 1 15,-27-1-15,31 1 0,-9-2 16,2 0-16,3-3 0,12 0 16,4-1-16,0 1 0,0 1 0,11-6 15,0-3-15,-5 1 0,-2 1 16,7-8-16,-3-4 0,-8 3 0,-5 2 16,4-8-16,-1-3 0,-10 6 15,-3-1-15,1-5 0,-4-3 16,-4 3-16,-4 0 0,-2-2 15,-2-2-15,-4 4 0,-3 2 0,-3-2 16,-1-2-16,-3 2 0,-3 2 16,-5 0-1,-4-3-15,-2 4 0,0 4 0,-9-8 16,-5 3-16,6 4 0,1-1 16,-10 0-16,-5 2 15,4 4-15,2 4 0,-5 1 0,-4 0 16,4 4-16,2 3 0,-6 1 15,-4 0-15,3 1 0,3 3 16,-8 2-16,-4 3 0,7 2 0,5-1 0,-5 5 16,-2 4-16,5-2 15,5-1-15,-6 6 0,-1 3 0,6-1 16,3 0-16,0 7 16,1 1-16,2-2 0,2-2 0,3 3 15,1 5-15,4-3 0,4-1 16,2 1-1,1 3-15,5-3 0,3-1 0,1 1 16,2 0-16,2-3 16,2-1-16,6 2 0,4 4 15,1-5-15,3-4 0,4 3 0,3-1 16,-1-4-16,-1-3 0,4 3 16,3 0-16,-2-4 0,0-5 15,1 3-15,3-1 0,-6-2 0,-3-4 0,-1-3 16,0-1-16,-6 0 0,-1-1 15,-2 0-15,-1 1 16,-3-1-16,-1-2 0,-3 0 16,0 1-16,-1 0 0,-2-1 0,3 2 15,-3-2-15,0 0 0</inkml:trace>
  <inkml:trace contextRef="#ctx0" brushRef="#br0" timeOffset="357932.4953">25089 3646 0,'0'0'0,"0"0"0,0 0 0,0 0 16,0 0-16,16-18 0,-16 18 16,0 0-16,10-10 0,-8 8 0,0 0 15,1 1-15,-1-2 0,1 2 0,2 1 16,-1 0-16,2 0 0,0 1 16,2 0-16,0-2 0,-1 0 0,0 0 15,-2 0-15,1-1 0</inkml:trace>
  <inkml:trace contextRef="#ctx0" brushRef="#br0" timeOffset="358719.4574">29167 3563 0,'0'0'16,"0"0"-16,0 0 0,0 0 0,0 0 15,0 0 1,0 0-16,0 0 0,0 0 15,0 0-15,0 0 0,0 0 16,0 0-16,0 0 0,0 0 16,0 0-16,0 0 0,0 0 15,0 0-15,0 0 0,0 0 0,0 0 16,0 0-16,0 0 16,0 0-16,0 0 0,0 0 0,0 0 0,0 0 15,0 0-15,0 0 0,0 0 16,0 0-16,0 0 0,0 0 15,-29 2-15,29-2 0,0 0 0</inkml:trace>
  <inkml:trace contextRef="#ctx0" brushRef="#br0" timeOffset="360092.6564">3501 5172 0,'0'0'0,"-6"0"0,-3 0 16,1 0-16,-2 0 0,-2 3 0,-1 2 0,1 1 15,3 0-15,2 0 0,1-1 16,-1-1-16</inkml:trace>
  <inkml:trace contextRef="#ctx0" brushRef="#br0" timeOffset="363085.3729">18629 10283 0,'0'0'0,"0"0"0,0 0 0,0 0 0,0 0 16,0 0-16,0 0 0,13 20 15,-13-20-15,0 0 0,23 18 16,-23-18-16,20 12 0,-9-3 16,0-2-16,-1 1 0,-1-1 0,-2 0 15,0 3-15,-1-3 0,-2-2 16,0 1-1,0-1-15,-1-1 0</inkml:trace>
  <inkml:trace contextRef="#ctx0" brushRef="#br0" timeOffset="363285.8557">18502 10542 0,'0'0'0,"0"0"0,0 0 0,0 0 15,0 0-15,0 0 0,0 0 16,0 0-16,27 0 0,-27 0 16,26 3-16,-26-3 0,28 4 0,-12-1 15,2 1-15,-2-3 16,-2 2-16,0 0 16,-3-2-16,-1 2 0</inkml:trace>
  <inkml:trace contextRef="#ctx0" brushRef="#br0" timeOffset="363486.2236">18480 11010 0,'0'0'0,"0"0"16,0 0-16,0 0 0,0 0 0,0 0 15,23-4-15,-23 4 0,29-4 16,-9-2-16,3 2 0,1-3 15,1 2-15,3-4 0,2-2 16,4-4-16,-4-2 0,-5 6 0,-4 0 16,-3 1-16</inkml:trace>
  <inkml:trace contextRef="#ctx0" brushRef="#br0" timeOffset="363749.3922">18812 10560 0,'0'0'0,"0"0"0,0 0 16,37-8-16,-37 8 0,40-7 0,-15 2 15,1 1-15,-1 0 0,8 0 0,2-3 16,-2 0-16,-2 4 0,4-2 15,-6-2-15,-4 0 0,-6 0 0,-3-4 16,-4-3-16,-3 3 0,-1 0 16,-2 4-16</inkml:trace>
  <inkml:trace contextRef="#ctx0" brushRef="#br0" timeOffset="364400.4241">19113 10278 0,'0'0'0,"0"0"16,0 0-16,0 0 0,0 0 16,0 0-16,0 0 0,-7 28 15,7-28-15,-8 22 0,3-8 16,-2 4-16,0-1 0,-3 2 16,-1 2-16,1 1 0,0 2 0,-3 5 15,-1-1-15,2-2 0,2-1 16,-1-1-16,0-2 15,0-1-15,1-5 0,-1 4 0,1-2 16,4-7-16,0-1 0,2 0 0,0-5 16,1 2-16,1-1 0,0-2 15,0 0-15,2-3 0,0-1 0,0 0 16,4 2-16,0-5 0,2 0 16,1 2-16,0-2 15,1-1-15,1-2 0,1 2 0,2 0 16,1 0-1,0-2-15,1 2 0,-1 0 16,-1 0-16,-1-1 0,2 3 16,-1-1-16,-3 2 0,-1-1 15,0 2-15,-1 2 0,0-1 0,-2-1 16,0 3-16,-2-2 0,-1 5 16,-1-2-16,-1 3 0,-1 1 15,-1-1-15,-1 3 0,-4-2 0,-3 2 16,-1 1-16,-1 0 0,-1-1 15,0 2-15,-4 4 0,2-1 0,-1 0 16,2 2-16,0-2 16,0-4-16,3 3 0,1-4 0,3 1 15,0-4-15,3 1 0,1 2 16,2-3 0,1 0-16,4-3 0,1-1 15,1-2-15,1 2 0,6-3 16,2 0-16,6-1 0,0-2 0,0 0 15,0-1-15,0-2 16,0 2-16,0-3 0,0-1 16,-3 1-16,-1 0 0,-3-1 0,-1-1 15,-2 1-15,-2-2 0,-3-1 16,-3 0-16,0 0 0,0 1 0,-1 2 16</inkml:trace>
  <inkml:trace contextRef="#ctx0" brushRef="#br0" timeOffset="364635.6612">19224 10818 0,'0'0'15,"0"0"-15,0 0 0,0 0 0,0 0 16,-1 27-16,1-27 0,-1 19 16,1-19-16,-2 24 0,1-9 15,0-1-15,-1-3 0,0 3 0,0 0 16,0-3-16,1-1 0,0-2 15,1 0-15,0 1 0,0-2 0,0-2 16,0 2-16,0-1 0,0-2 16,0 0-16,0 0 15,0-1-15,0-3 0,-3 4 0,3-4 16,-1 2-16</inkml:trace>
  <inkml:trace contextRef="#ctx0" brushRef="#br0" timeOffset="365650.9985">18300 11199 0,'0'0'0,"0"0"16,0 0-16,16 15 0,-16-15 15,20 14-15,-20-14 0,37 17 0,-17-9 16,4 2-16,5-2 15,7 2-15,-1-2 0,4-1 0,3 0 16,7 0-16,-1-1 0,0-5 16,2-1-16,-3 0 0,0 0 0,7-7 15,-1-2-15,-1-1 0,-2 0 16,10-7-16,-2-5 0,-5 1 16,-3 1-16,-1-7 0,2-2 15,0-6-15,-8 3 0,-1-4 0,-1 0 0,-6-3 16,-3 0-16,-3-1 0,-2-6 15,-3 6-15,-3 1 0,7-21 16,-4 3-16,-13 24 0,-2-6 0,0-22 16,-5 1-16,-5 24 15,-3 0-15,-8-16 0,-6 2 16,1 4-16,1 1 16,-7 0-16,-4-1 15,-4 7-15,-3 5 0,-6-2 0,-1 1 16,-1 3-16,-1 7 0,-5-1 15,-1-1-15,0 4 0,1 4 0,-10 3 16,-5 5-16,8 1 16,5 1-16,-7 4 0,-4 3 15,2 3-15,2 3 0,-4 3 16,-2 2-16,10 2 0,8 3 0,-7 6 16,-5 5-1,7-2-15,5 0 0,0 4 0,1 5 16,4 4-16,3 1 0,-1 2 15,1 4-15,7 0 0,6-2 16,0 8-16,2 4 0,1-7 0,3-2 16,3 5-16,4 5 0,7-5 15,5-6-15,4 4 0,4 2 16,2-5-16,3-5 0,5 4 16,6 0-16,-3-4 0,-1-3 15,1 3-15,2 0 0,1-4 0,3-5 16,-1 2-16,2-1 15,-3-5-15,-3-6 0,8 2 0,4-1 0,-4 2 16,-4-2-16,4 1 0,3-1 16,-12-12-16,4 0 0,7-5 15,5-1-15,-10-1 0,-8 0 0,-6-2 16</inkml:trace>
  <inkml:trace contextRef="#ctx0" brushRef="#br0" timeOffset="365823.883">19227 11117 0,'0'0'0,"0"0"16,0 0-16,0 0 0,0 0 0,0 0 15,0 0-15,0 0 0,0 0 0,0 0 16,0 0-16,0 0 0</inkml:trace>
  <inkml:trace contextRef="#ctx0" brushRef="#br0" timeOffset="382884.1729">29181 13675 0,'0'0'16,"0"0"-16,0 0 0,0 0 16,0 0-16,0 0 0,0 0 0,0 0 0,0 0 15,0 0-15,0 0 16,0 0-16,0 0 0,0 0 0,0 0 15,0 0-15,0 0 16,0 0-16,0 0 0,0 0 16,0 27-16,0-27 0,0 0 15,0 0-15</inkml:trace>
  <inkml:trace contextRef="#ctx0" brushRef="#br0" timeOffset="383084.661">29021 13675 0,'0'0'0,"0"0"15,0 0-15,0 0 0,0 0 0,0 0 16,0 0-16,0 0 0,0 0 15,0 0-15,0 0 0,0 0 16</inkml:trace>
  <inkml:trace contextRef="#ctx0" brushRef="#br0" timeOffset="383262.9221">29140 13710 0,'0'0'0,"0"0"0,0 0 15,0 0-15,0 0 0,0 0 16,0 0-16,0 0 0,0 0 0,0 0 16,0 0-16,0 0 0,-13 22 15,13-22-15</inkml:trace>
  <inkml:trace contextRef="#ctx0" brushRef="#br0" timeOffset="391679.441">27820 12769 0,'0'0'0,"0"0"16,0 0-16,0 0 0,0 0 0,0 0 16,0 0-16,0 0 15,0 0-15,0 0 16,31 6-16,-31-6 0,25 6 16,-25-6-16,35 11 15,-17-4-15,1 0 0,1 2 0,1 1 16,-1-1-16,0 0 0,2 5 0,-3 0 15,-2 0-15,-3 0 0,-3 0 16,-2 1-16,-3-1 0,-2 0 16,-5-1-16,-6 2 0,0-2 0,-2 0 15,-5-1-15,-5-1 16,-1 0-16,-1-2 0,-9 2 0,-2-1 16,2-1-16,3-1 0,-3 0 15,-2 0-15,3-3 0,4-2 0,4 1 16,3-1-16,4-1 15,3-2-15,2 1 0,3 0 0,0-1 0,2-1 16,0 2-16,4-1 0,-1 2 16,1-2-16,8-2 0,4 0 15,1 0-15,3 1 0,4 1 16,2 0-16,1 0 0,0 1 0,2 2 16,2 2-16,-3 0 0,-2-2 15,4 3 1,-2 0-16,-4 0 0,-3-1 15,-1 2-15,-1 2 0,-3 0 16,-2-1-16,-4 2 0,-4-2 16,-2 1-16,0-2 0,-4 1 15,-3 2-15,-1 0 0,-1 0 16,-2-1-16,-1 1 0,-1-3 0,-1 0 16,-4 1-16,-2 2 0,3-3 0,0-2 15,2 0-15,0-2 0,1 2 16,1-1-16,1-1 0,-1-1 15,4 1-15,0-1 0,1 0 16,1 0-16,2-1 0,-1 0 0,2-1 16,1 0-16,-1 0 0,1 0 15,1 0 1,0 0-16,2 0 0,-2-5 16,4 1-16,1 0 0,0 1 15,-1-1-15,1 1 0</inkml:trace>
  <inkml:trace contextRef="#ctx0" brushRef="#br0" timeOffset="392613.9133">28008 12869 0,'0'0'0,"0"0"16,0 0-16,0 0 0,-11-22 0,7 16 16,0-1-16,-1 1 0,2-1 0,-2 1 15,-3 3-15,-2 1 0,-2 2 16,-4 5 0,-1 5-16,-2 1 0,0 1 15,-6 5-15,0 3 0,1-1 0,3 2 16,-3 5-16,3 4 0,5-3 15,2 1-15,7-1 0,3 0 16,4-3-16,3-2 0,5-3 16,8-1-16,3-3 15,2-2-15,1-3 0,1-3 0,1-2 16,1-2-16,2-3 0,0-2 16,-1-1-16,-2-3 0,5-2 15,-2-2-15,-5 0 0,0 0 0,2-6 16,-3-3-1,-7-1-15,-3-3 0,-2 0 0,-3 3 16,-1-4-16,-4 2 0,-4 3 0,-3 0 16,-7-3-16,-6 1 0,3 4 15,-1 1-15,-8-3 0,-4 2 16,0 1-16,1 1 0,0 4 16,2 3-1,0 3-15,1 4 0,-1 1 16,1 3-16,3 2 15,3 2-15,12 2 0,7 0 16,2 0-16,2-1 0,0-2 0,-1-2 16,-1 1-16</inkml:trace>
  <inkml:trace contextRef="#ctx0" brushRef="#br0" timeOffset="393181.8496">29048 12764 0,'0'0'16,"0"0"-16,0 0 0,0 0 0,0 0 16,0 0-16,0 0 15,0 0-15,0 0 0,-26 7 0,26-7 16,-29 12-16,29-12 0,-37 18 16,16-8-16,-1 1 0,-1 0 0,-8 4 15,-1 1-15,3-1 16,5 2-16,-1-1 0,-1 0 0,3-3 15,1 0-15,-2 0 0,3-2 16,3-1-16,4-2 0,3 1 0,3 0 16,3-1-16,0-3 0,3 1 15,1 0-15,2-1 0,2 2 0,5-4 16,4 1-16,3-1 16,0 1-16,8 0 15,7 2-15,0-1 0,1-1 16,10 2-16,5 0 0,-3-1 15,-1 0-15,6 1 0,-1 2 16,-6-2-16,-4 0 0,-4-1 16,-2 2-16,-6-1 0,-4-2 0,-3-2 15,-5-1-15,-2 0 16,-2 0-16,-5-3 0,-3-3 0,-3 1 0,-4-1 16,-5-9-16,-4-5 15,3 2-15,2 4 0,2 2 16</inkml:trace>
  <inkml:trace contextRef="#ctx0" brushRef="#br0" timeOffset="393396.5955">28993 12870 0,'0'0'0,"0"0"0,0 0 0,0 0 15,-8 24-15,3-12 0,-1 3 16,-2 1-16,0 2 0,-4 8 15,-2 1-15,-1 4 16,1-1-16,1 5 16,1 1-16,-2 4 15,3-5-15,1 0 0,3-2 0,0-5 16,2-5-16,0-5 0</inkml:trace>
  <inkml:trace contextRef="#ctx0" brushRef="#br0" timeOffset="394017.3881">29632 13049 0,'0'0'16,"0"0"-16,2-13 15,-1 6-15,0-2 0,0-1 0,-1-3 0,0 1 16,0-2-16,-2-2 0,-2 1 16,-4 1-16,-2 0 0,-3 1 15,-4-1-15,1 2 0,-2 2 16,1 4-16,-2 0 0,2 5 16,2 1-16,1 2 0,0 3 0,2-1 15,1 1-15,5 7 16,2 7-1,4 3-15,2 5 16,2-2-16,0 0 0,3 5 0,0 2 16,1-1-16,0 1 0,1 0 15,2 2-15,0-4 0,-1-3 16,1 5-16,-2 0 0,-1-5 16,0-5-16,-5 0 15,-4-1-15,-1-6 0,-2-3 0,-1-3 16,1-2-16,-3-5 0,-2-2 0,-2-4 15,-3-2-15,-1-3 0,-1 0 0,-4-4 16,-3-3-16,2-1 16,4 1-16,-1-2 0,3 0 0,0 1 15,2 0-15,2 0 0,2 0 16,1 2-16,2 3 0,1-1 16,4 1-16,2-1 0,2 1 0,2-1 15,3 1-15,1 2 16,3 1-16,4 1 0,4 0 0,3 2 0,2-1 15,8 1-15,2 1 0,-1 2 16,-2 2-16,-1 1 0,0 1 16,-2 0-16,-1 0 0,-2 0 15,-3-1-15,-5 0 0,-2 0 16,-4 0-16</inkml:trace>
  <inkml:trace contextRef="#ctx0" brushRef="#br0" timeOffset="394541.2533">30156 12928 0,'0'0'0,"0"0"0,0 0 16,0 0-16,0 0 0,0 0 0,0 0 15,0 0-15,-29 16 0,29-16 16,-30 11-16,30-11 0,-34 12 16,14-6-1,-1 0-15,0 0 0,0 0 0,0 1 16,1 1-16,-5 3 0,4-1 16,1 0-16,2 1 15,1-2-15,2 1 0,3-3 0,2-1 16,1 0-16,1 0 0,2-1 15,1 0-15,3-1 0,0 0 0,2-1 16,1 0-16,2 1 0,2 0 16,3 0-16,4 1 0,3 0 0,0-1 15,7 2-15,1 0 0,3 1 16,0-1-16,2 1 16,2-1-16,-2 0 0,1 1 0,6 2 15,1 0-15,-4-1 0,-4 0 16,-4 0-16,-1-1 0,-5 0 0,-2-2 15,-3 0-15,-1-1 0,-3-3 16,-2 0-16,-3-2 0,-1 0 0,-1-1 16,-2-2-16,-2-3 0,-2-3 15,-2 0-15,-1-1 0,1 2 16,1 0-16,0 2 16</inkml:trace>
  <inkml:trace contextRef="#ctx0" brushRef="#br0" timeOffset="394857.4715">30132 13017 0,'0'0'0,"0"0"0,0 0 0,0 0 0,0 26 16,0-26-16,-3 27 0,3-27 15,-3 34-15,1-14 0,-2 0 16,0 1-16,0 0 0,-3 7 15,-1 0-15,1 0 0,-2 1 0,1-2 16,0 1-16,1-2 0,0-1 16,0 5-1,2-1-15,-2-3 0,0-2 16,0-3-16,1-2 0,2-3 16,1-1-16,-1-3 0,1-2 15,1-2-15,0-1 0,1-1 16,1-1-16,-2-2 0,2-3 15,-3 2-15,0-2 0,1-1 0,-1-2 16,2 1-16,1 2 0,-2-4 0</inkml:trace>
  <inkml:trace contextRef="#ctx0" brushRef="#br0" timeOffset="396223.97">28510 13635 0,'0'0'0,"0"0"0,0 0 0,0 0 16,0 0-16,0 0 0,0 0 15,0 0-15,0 0 0,0 0 16,0 0-16,29-4 16,-29 4-16,39-2 0,-12 1 15,3 1-15,1 0 0,14 0 16,5 1-16,2 0 0,1 2 0,16 0 16,2 0-16,15 4 15,0 0-15,-14 0 0,-10 1 0,14 0 16,11 0-16,-13-1 0,-10 0 0,33 5 15,-3-1 1,-43-3-16,-5 3 0,19 2 16,-10-2-16,-14-7 0,-10-3 0,-9-2 15,-7-2 1,-4 3 0,-3 2-16,-8-2 0,0 0 0,0 0 15,0 0-15,0 0 16,0 0-16,-4-2 0,-5-1 15,-8-1-15,-6 0 16,8 2-16,3 0 0,2 0 0</inkml:trace>
  <inkml:trace contextRef="#ctx0" brushRef="#br0" timeOffset="396724.7149">28628 13815 0,'0'0'15,"0"0"-15,0 0 0,0 0 16,26-3-16,-26 3 0,36-2 0,-14 1 16,3 1-16,4-1 15,5 1-15,12 0 0,0 2 0,15-2 16,2-1-16,-5 0 0,-3-2 16,13 3-16,2 0 0,1 3 15,-1-1-15,13 0 0,-2-1 0,-11 3 16,-11 3-16,6-2 0,-3-2 15,-6 2-15,-4-2 0,-3 3 0,-2-1 16,-2 2 0,-2 0-16,-2-1 0,-2 1 15,-8-2-15,-6 0 0,0 3 16,1 1-16,-3-1 16,-1-2-16,-8-1 0,-3-3 0,-3 0 15,-2 0-15,-3 0 0,-1-1 16,-4 0-16,-1 0 0,-8-1 15,-6 0-15,6-1 0,2 1 0,2-1 16</inkml:trace>
  <inkml:trace contextRef="#ctx0" brushRef="#br0" timeOffset="407628.8599">31502 11526 0,'0'0'0,"0"-17"0,-1-9 16,-3-11-16,-3-3 0,-4-21 0,-5-20 15,-9-9-15,-2 1 0,-16-15 0,-7 0 16,-24-31-16,5 20 0,-13 1 16,-8 0-16,5 14 15,3 5-15,-14 8 0,-10 3 0,7 11 0,5 5 16,-14 7-16,-10 4 15,6 11-15,3 5 0,-13 2 0,-8 1 16,9 9 0,5 8-16,-12 5 0,-7 5 15,14 4-15,11 2 0,-9 11 16,-6 7-16,14 5 0,10 2 0,-12 8 16,-6 8-16,11 3 0,8 0 15,-6 8-15,-5 4 0,9 1 16,5 2-16,-4 10 0,0 9 15,17-10-15,13-5 0,-6 16 0,-2 8 16,8 1-16,8 2 0,0 5 16,1 6-16,7-7 0,5-3 0,-1 7 15,1 7-15,6-7 0,5-1 16,6 8-16,3 8 0,9-5 16,7-5-16,9 12 0,9 5 15,3-11-15,3-8 0,11 13 0,8 8 16,0-3-16,-2-1 0,4 2 15,2 2-15,0-12 0,0-10 0,3 11 16,0 7-16,0-12 16,1-9-16,5 5 0,5 4 15,3-1-15,2-2 0,9 5 16,8 4-16,-4-13 16,-2-8-16,6 3 0,6 6 15,-5-8-15,-3-8 0,12 3 0,9 0 16,-4-10-16,-3-7 0,8 5 15,7 5-15,-6-11 0,-2-9 16,8 1-16,6-2 0,-8-11 16,-7-7-16,4-6 0,3-7 15,-8-5-15,-5-4 0,1-10 0,3-6 16,-4-7-16,-4 1 0,4-13 0,2-7 16,-2-4-16,-3-1 0,7-6 15,5-1-15,-9-2 0,-6 3 16,3-11-16,3-6 0,-5 2 15,-1 3-15,2-13 0,2-8 16,-10 4 0,-9 4-16,6-18 0,3-11 15,-7 7-15,-6 9 0,0-11 16,2-8-16,-6 4 0,-2 4 0,0-11 16,-1-8-16,-5 10 0,-3 5 15,-5-4-15,-6-2 0,1 0 16,0 3-16,-3-13 0,-3-8 15,-7 9-15,-6 5 0,-2-3 0,-1-3 16,-4 6-16,-2 5 0,-11-5 16,-10-2-16,8 4 0,6 1 0,-6-2 15,-5-6-15,-3 14 0,-4 9 16,-4-6-16,-1-3 16,-1 11-16,-1 4 0,-7-4 15,-6-1-15,1 5 0,2 3 0,-12-4 0,-6 1 16,1 3-16,3 3 0,-14 1 0,-9 3 15,1 4-15,1 6 0,-14-2 16,-10-6-16,30 22 0,21 14 16,15 9-16</inkml:trace>
  <inkml:trace contextRef="#ctx0" brushRef="#br0" timeOffset="410205.93">28637 14234 0,'0'0'0,"0"0"15,0 0-15,0 0 0,0 0 0,0 0 16,0 0-16,0 0 0,0 0 16,0 0-16,0 0 0,0 0 0,0 0 15,0 0-15,0 0 0,0 0 16,0 0-16,0 0 0,0 0 16,0 0-16,0 0 0,0 0 15,0 0-15,0 0 0,0 0 16,0 0-16,0 0 0,0 0 15,0 0-15,0 0 16,0 0-16,0 0 0,0 0 16,0 0-16,0 0 0,0 0 15,0 0-15,0 0 0,0 0 16,0 0-16,0 0 0,0 0 16,0 0-16,0 0 0,0 0 0,0 0 15,0 0-15,0 0 0,20-13 16,-20 13-16,0 0 0,0 0 0,0 0 15,0 0-15,0 0 0,0 0 16,0 0-16,0 0 0,0 0 16,0 0-16,0 0 0,0 0 15,0 0-15,0 0 0,0 0 0,0 0 16,0 0-16,0 0 0,0 0 16,0 0-16,0 0 0,0 0 0,0 0 15,0 0-15,0 0 0,0 0 0,0 0 16,0 0-16,-22-12 15,22 12-15</inkml:trace>
  <inkml:trace contextRef="#ctx0" brushRef="#br0" timeOffset="410861.1065">27597 10963 0,'0'0'0,"0"0"16,0 0-16,0 0 0,0 0 0,0 0 0,0 0 0,0 0 15,0 0-15,0 0 0,0 0 16,0 0-16,0 0 0,0 0 15,0 0-15,0 0 0,4 25 0,-4-25 16,0 0-16,0 0 0,0 0 16,0 0-16,0 0 15,0 0-15,0 0 16,0 0-16,0 0 0,0 0 16,0 0-16,0 0 0,0 0 15,0 0-15,0 0 0,0 0 16,0 0-16,0 0 0,22 8 0,-22-8 15,0 0-15,0 0 0,0 0 16,0 0-16,23-4 0,-23 4 16</inkml:trace>
  <inkml:trace contextRef="#ctx0" brushRef="#br0" timeOffset="411510.1579">30316 11337 0,'0'0'0,"0"0"0,0 0 0,0 0 16,0 0-16,0 0 0,0 0 15,0 0-15,0 0 0,0 0 16,0 0-16,0 0 0,0 0 0,0 0 16,-10 19-16,10-19 0,0 0 0,-16 15 15,16-15-15,0 0 0</inkml:trace>
  <inkml:trace contextRef="#ctx0" brushRef="#br0" timeOffset="412111.2409">28901 13932 0,'0'0'15,"0"0"-15,0 0 0,0 0 0,0 0 16,0 0-16,0 0 0,0 0 0,0 0 15,0 0-15,0 0 0,0 0 16,0 0-16,-6-24 0,6 24 16,0 0-16</inkml:trace>
  <inkml:trace contextRef="#ctx0" brushRef="#br0" timeOffset="412342.6977">28869 14171 0,'0'0'0,"0"0"0,0 0 16,0 0-16,0 0 0,0 0 15,0 0-15,0 0 0,0 0 0,2-22 16,-2 22-16,0-23 0,0 23 0,0 0 15</inkml:trace>
  <inkml:trace contextRef="#ctx0" brushRef="#br0" timeOffset="412512.2134">28765 14271 0,'0'0'0,"0"0"0,0 0 0,0 0 0,0 0 0,0 0 16,0 0-16,0 0 0,0 0 15,4-27-15,-4 27 0,0 0 16</inkml:trace>
  <inkml:trace contextRef="#ctx0" brushRef="#br0" timeOffset="412681.5584">28740 14290 0,'0'0'0,"0"0"0,0 0 0,0 0 16,0 0-16,0 0 0,0 0 16,0 0-1,11-21-15,-11 21 0,0 0 0,0 0 16</inkml:trace>
  <inkml:trace contextRef="#ctx0" brushRef="#br0" timeOffset="412844.0244">28710 14305 0,'0'0'16,"0"0"-16,0 0 0,0 0 0,0 0 15,0 0-15,0 0 16,0 0-16,0 0 0,0 0 0,0 0 15,0 0-15,0 0 0,0 0 16,0 0-16,0 0 0</inkml:trace>
  <inkml:trace contextRef="#ctx0" brushRef="#br0" timeOffset="413028.9642">28577 14244 0,'0'0'0,"0"0"0,0 0 16,0 0-16,0 0 0,0 0 0,0 0 16,0 0-16,0 0 0,0 0 0,0 0 15,0 0-15,11-27 0,-11 27 16,0 0-16,0 0 0</inkml:trace>
  <inkml:trace contextRef="#ctx0" brushRef="#br0" timeOffset="419765.8418">19297 13530 0,'0'0'0,"0"0"0,26 9 0,-7-1 0,1 3 16,13 2-16,7 2 0,4 1 0,3 3 15,18 8-15,7 2 16,11 2-16,-2-4 0,18 3 16,-1 1-16,4-3 0,-9-5 0,34 4 15,-13-6-15,-14-8 0,-12-6 16,-2-7-16,-1-4 0,-12-6 16,-8-5-16,2-4 15,2-4-15,-9-1 0,-6-2 16,4-8-16,4-7 15,-7 0-15,-3 0 0,-6-8 0,-4-6 16,-4 1-16,-4 1 0,-5-4 16,-4-2-16,-5-2 0,-2-1 15,-7-6-15,-5-4 0,-3 1 16,-3 2-16,-3-3 0,-3-3 0,-7 5 16,-2 3-16,-13-5 0,-6-2 15,3 8-15,2 7 0,-11-3 0,-8-1 16,4 6-16,2 4 0,-8-2 15,-8-1-15,-1 7 0,-2 5 16,-5 0-16,-2 2 0,1 7 16,4 4-16,-14 3 0,-5 3 0,0 6 0,3 1 15,-5 3-15,-3 6 16,5 7-16,5 6 0,-4 3 0,0 4 16,0 3-16,2 2 0,0 2 15,0 5-15,11 2 0,5 0 16,0 11-16,0 5 15,10 2-15,8 2 0,1 3 16,1 2-16,8 3 0,5 1 16,6 3-16,3 4 0,3-1 15,4 1-15,4 3 16,3 2-16,6-1 0,5-2 0,4 5 16,7 3-16,5-6 0,5-5 15,2 6-15,1 5 0,5-6 16,5-3-16,2 0 0,3 0 0,-1-1 0,0-1 15,6 0-15,2-1 0,3-5 16,0-5-16,9 5 16,6 3-16,1-7 0,-1-4 15,-22-15-15,-14-9 0,-10-7 0</inkml:trace>
  <inkml:trace contextRef="#ctx0" brushRef="#br0" timeOffset="420706.3671">22401 13183 0,'0'0'16,"0"0"-16,18 21 0,-18-21 15,21 22-15,-5-6 0,5 3 16,9 6-16,3 1 0,9 3 0,7 2 16,13 8-16,4 1 0,21 11 15,6 1-15,9 2 0,-8-5 16,50 18-16,15-1 0,-24-11 0,-15-8 15,-16-15-15,-8-9 0,-8-7 16,-5-5-16,-2-5 0,-1-1 16,-3-7-16,-2-2 0,-1-9 15,0-4-15,-6-8 0,-4-3 0,2-4 16,1-6-16,-5 2 0,-4-1 16,-3-9-1,0-6-15,-8-4 0,-7-2 16,-1-2-16,-2 0 0,-5-2 15,-2 0-15,-6-6 0,-4-2 16,-4 0-16,-4-1 0,-5-4 16,-4-2-16,-5 7 0,-6 5 0,-4-7 15,-4-5-15,-6-1 16,-3-4-16,-13 3 0,-8 2 0,5 14 16,3 9-16,-9 4 0,-4-1 15,-7 7-15,-4 4 0,-2 0 16,-2 2-16,3 8 0,3 6 0,-6 2 15,-3 4-15,-1 4 0,-1 5 16,-3 6-16,-1 4 0,2 6 16,1 4-1,1 3-15,2 3 0,2 2 0,4 2 16,1 9-16,2 6 0,3 3 16,3 2-16,2 8 15,2 7-15,10-4 0,4-1 0,10 6 16,6 6-16,5 1 0,1 0 15,4 3-15,3 2 0,6 0 16,3 1-16,7 5 0,5 3 0,2-3 0,3-2 16,9 1-16,6-1 15,2-4-15,2-4 0,7 5 0,6 3 16,-3-2-16,0-2 16,8 1-16,7 3 0,6-6 15,4-6-15,9 2 0,6 0 16,3-7-16,4-4 0,-30-18 0,-21-9 0,-13-9 0</inkml:trace>
  <inkml:trace contextRef="#ctx0" brushRef="#br0" timeOffset="421825.2412">27125 13493 0,'0'0'0,"0"0"15,11 22-15,-4-11 0,2 0 0,6 7 16,6 6-16,8 6 0,2 1 0,18 13 16,11 3-16,0-3 0,-1-2 15,24 15-15,22 13 16,4-3-16,-10-9 0,53 24 0,-4-5 16,-23-11-16,-15-9 0,7-2 15,3 1-15,-16-12 0,-12-6 16,12 1-1,8 1-15,-14-8 0,-9-4 0,4-7 16,6-3-16,-15-7 0,-6-4 0,7-5 16,5-6-16,-12-3 15,-8-1-15,1-10 0,3-6 16,-11-1-16,-9-1 0,5-9 16,1-6-16,-8 3 0,-6 3 0,0-13 15,-2-9-15,-9 5 0,-5 5 0,-5-11 16,-2-10-16,-5 5 0,-4 4 15,-4-15-15,-2-9 16,-5 10-16,-2 8 0,-6-9 0,-5-7 16,0 10-16,0 8 0,-5-10 15,-4-5-15,-1 11 0,-2 8 0,-11-9 16,-7-4-16,1 6 0,0 5 0,-8-4 16,-6-4-16,0 9 0,1 5 15,-11-1-15,-5-2 0,6 9 16,6 5-16,-14-4 0,-9-3 15,8 8-15,7 5 0,-15-1 16,-13-1-16,10 11 0,7 5 0,-9 3 16,-7 2-1,10 0-15,6 0 0,-9 3 16,-6 4-16,9 6 0,6 4 0,-10 7 16,-6 3-16,15 3 15,9 1-15,-3 6 0,-4 5 16,11-2-16,7-1 0,-4 11 15,0 6-15,10-2 0,8-2 16,-6 9-16,-4 7 0,11-4 0,9-2 0,-1 8 16,0 4-16,3-2 0,5-3 0,6 8 15,5 5-15,3-9 16,3-7-16,3 9 0,3 5 16,3-5-16,3-2 0,3 7 0,4 6 15,3-10-15,1-8 0,9 6 16,7 4-1,-3-8-15,-2-6 0,7 7 16,6 4-16,-3-6 0,-2-5 0,7 3 16,3 2-16,-2-8 15,-1-6-15,8 9 0,6 6 16,-10-4-16,-5-7 0,7-3 16,7-3-16,-8-2 0,-6-5 0,4 3 15,4-1-15,-10-1 0,-6-1 0,-10-9 16,-6-6-16,-6-4 0</inkml:trace>
  <inkml:trace contextRef="#ctx0" brushRef="#br0" timeOffset="431600.4865">29057 7329 0,'0'0'0,"4"-7"16,-1-2-16,-2-3 0,-1-1 0,-5-7 15,-4-1-15,-2-5 0,0-2 16,-7-3-16,-5 2 15,-8-8-15,-2 3 0,-6 2 0,-5 3 0,-6-3 16,0 3-16,-10 0 0,1 5 16,-2 5-16,1 5 15,-2 4-15,0 9 0,14 2 16,8 5-16,6 5 0,8 6 0,9 3 16,4 7-16,8 2 0,5 3 15,8-4-15,5 2 0,7 4 0,4 3 0,2 5 16,2 2-16,6 4 0,3 1 15,-4-5-15,-2-3 0,-6 0 16,-4 0-16,-8-4 0,-4-1 16,-8-6-16,-4-3 0,-7-7 15,-4 0-15,-12-4 0,-7-2 16,0-3-16,-3-2 16,-7-4-16,-5-1 0,-1-1 15,-3-3-15,-5-2 0,5-1 16,6-1-16,6 1 0,12-5 15,10-4-15,5 5 16,4 1-16,3 2 0</inkml:trace>
  <inkml:trace contextRef="#ctx0" brushRef="#br0" timeOffset="431887.3434">28997 7697 0,'0'0'16,"0"0"0,0 0-16,-24 3 0,24-3 0,-30 4 15,10-2-15,-3 3 0,-3 0 0,1 1 16,0-1-16,-5 2 16,3 0-16,5 1 0,5 2 0,3 0 15,5 2-15,3-2 0,4 0 16,7-1-16,9 0 0,5 1 15,7 0-15,4-1 0,3 0 0,12 1 16,2 0-16,0-1 0,-2-2 0,6-2 16,-3-1-16,-9-2 15,-10 0-15,-5 0 0</inkml:trace>
  <inkml:trace contextRef="#ctx0" brushRef="#br0" timeOffset="432103.6276">29098 7758 0,'0'0'0,"0"0"0,0 0 16,-24 8-16,24-8 0,-25 13 0,10-3 15,0 1-15,-1 1 0,-1 3 16,-3 3 0,-3 3-16,2 0 0,2 0 15,1 1-15,1-1 0,0 0 16,1 2-16,0 1 0,0 4 0,0 0 15,5-4-15,4-3 16,0-3-16,1-3 0,2-4 0</inkml:trace>
  <inkml:trace contextRef="#ctx0" brushRef="#br0" timeOffset="432690.1894">29862 7881 0,'0'0'0,"0"0"15,0 0-15,-4-23 0,4 23 0,-10-21 16,1 7-16,-2-1 0,-2 1 16,-8-6-16,-2 2 0,1 2 15,0 3-15,1 2 0,1 0 16,1 3-16,0 0 0,-1 4 15,0 3-15,4 3 0,2 2 0,1 4 0,2 4 16,3 1-16,2 2 0,2 4 16,2 5-16,0 1 15,2 0-15,1 12 16,1 3-16,0-5 0,1-4 0,0 0 16,-1-1-16,0 7 0,-1-1 15,-1-2-15,-2-4 16,-2-3-16,-3-4 0,-1-3 15,-1-2-15,-1-5 0,-1-2 0,-1-8 16,-2-2-16,-5-4 0,-2-2 16,-1-3-16,-1-2 0,0-2 15,0-2-15,0-1 0,1-1 16,2-1-16,2 1 0,4-1 16,3 2-16,3-2 0,2 0 0,5 1 15,4-2-15,3 1 0,5 0 0,6 3 16,3 0-16,4 4 0,3 1 15,4 2-15,3 1 0,3 4 16,1 0-16,9 1 0,-3 0 16,-2 1-16,-4 0 0,-2 1 15,-3-1-15,-7 1 0,-4-1 0,-5 3 16,-5 0-16,-3 0 0,-4-2 0,-5-1 16,-7-1-16,1 0 0,2 0 15,0 1-15</inkml:trace>
  <inkml:trace contextRef="#ctx0" brushRef="#br0" timeOffset="433091.5203">27342 7941 0,'0'0'0,"0"0"0,23 3 16,-23-3-16,39 3 0,-7 0 0,9 2 15,18 3 1,2 3-16,26 6 0,7 2 15,15 5-15,-4-3 0,23 7 16,18 5-16,34 11 0,-26-4 16,-5-2-16,-3-2 0,-14 0 15,-12-1-15,-2 1 0,-2-1 16,-17-2-16,-10-4 0,-3 1 0,-1 1 16,-14-5-16,-10-3 0,-9-2 0,-7-2 15,-13-6-15,-10-5 0,-9-4 16,-9-3-16,-10-3 0,-6-2 0,4 1 15,2 1-15,2 1 0</inkml:trace>
  <inkml:trace contextRef="#ctx0" brushRef="#br0" timeOffset="433445.7959">27329 8170 0,'0'0'15,"0"0"-15,0 0 0,0 0 0,0 0 16,38 15-16,-8-10 16,5 2-16,5 0 0,15 2 0,13 1 15,20 5-15,2 0 0,32 9 16,31 8-16,8 1 0,3-2 15,59 20-15,-15 1 0,-41-6 0,-25-5 0,1 1 16,4 3-16,-27-7 0,-18-4 16,-1 6-16,-1 2 15,-19-5-15,-14-4 0,0-5 0,0-3 16,-15-8-16,-9-4 0,-10-2 16,-7-2-16,-9 0 0,-5 0 15,-3-5 1,-3 0-16,-3-1 0</inkml:trace>
  <inkml:trace contextRef="#ctx0" brushRef="#br0" timeOffset="450732.1292">28136 12140 0,'0'0'16,"0"0"-16,0 0 0,0 0 0,0 0 16,0 0-16,0 0 0,0 0 15,0 0-15,0 0 0,0 0 16,0 0-16,0 0 0,-15 18 15,15-18-15,0 0 0,0 0 16,0 0-16</inkml:trace>
  <inkml:trace contextRef="#ctx0" brushRef="#br0" timeOffset="451280.1438">28141 8598 0,'0'0'0,"0"0"0,0 0 0,0 0 15,0 0-15,-2-21 0,2 21 16,0 0-16,-6-23 0,6 23 0</inkml:trace>
  <inkml:trace contextRef="#ctx0" brushRef="#br0" timeOffset="451464.7076">28055 8432 0,'0'0'0,"0"0"0,0 0 16,0 0-16,0 0 0,0 0 0,0 0 15,0 0-15,0 0 16,0 0-16,0 0 0,0 0 15,0 0-15,0 0 0</inkml:trace>
  <inkml:trace contextRef="#ctx0" brushRef="#br0" timeOffset="451663.7122">27989 8422 0,'0'0'0,"0"0"0,0 0 16,0 0-16,0 0 0,0 0 0,0 0 16,0 0-16,-2-21 0,2 21 15,-16-16 1,16 16-16,-19-22 0,19 22 16,-16-20-16,9 12 0</inkml:trace>
  <inkml:trace contextRef="#ctx0" brushRef="#br0" timeOffset="451780.7177">27755 8405 0,'0'0'0,"0"0"0,0 0 16,0 0-16,0 0 0,0 0 0,0 0 0,0 0 15,-8 25-15,4-16 0,-2 1 16,1-1-16,1-1 0,-1-1 0</inkml:trace>
  <inkml:trace contextRef="#ctx0" brushRef="#br0" timeOffset="470280.5935">28797 7230 0,'0'0'0,"0"0"0,0 0 0,0 0 0,0 0 16,0 0-16,0 0 0,0 0 0,0 0 15,-22 14-15,22-14 0,0 0 0,-29 12 16,29-12-16,0 0 16,-23 9-16</inkml:trace>
  <inkml:trace contextRef="#ctx0" brushRef="#br0" timeOffset="470488.6948">28525 7240 0,'0'0'0,"0"0"0,0 0 0,0 0 0,0 0 15,0 0-15,0 0 16,0 0-16,0 0 0,4 23 0,-4-23 15,0 0-15,8 26 0,-8-26 16,0 0-16,0 0 0</inkml:trace>
  <inkml:trace contextRef="#ctx0" brushRef="#br0" timeOffset="474523.9746">19858 13269 0,'0'0'0,"0"0"16,0 0-16,0 0 0,0 0 0,0 0 15,0 0-15,0 0 16,23 3-16,-23-3 0,0 0 16,0 0-16,0 0 0,0 0 0,24 15 15,-17-11-15,3 0 0,-1 0 16,-1-1 0,-2 1-16</inkml:trace>
  <inkml:trace contextRef="#ctx0" brushRef="#br0" timeOffset="475041.5097">24023 14415 0,'0'0'0,"0"0"15,0 0-15,0 0 0,26 7 0,-17-3 16,2 3-16,1-3 16,0 1-16,3 0 0,2-3 15,-2 1-15,-2-1 0,-1 2 0</inkml:trace>
  <inkml:trace contextRef="#ctx0" brushRef="#br0" timeOffset="475727.3358">27850 14499 0,'0'0'0,"0"0"0,0 0 16,0 0-16,0 0 0,0 0 0,0 0 15,0 0-15,0 0 16,0 0-16,0 0 0,0 0 16,0 0-16,0 0 0,0 0 15,22 10-15,-22-10 0,0 0 0,0 0 0,0 0 16,0 0-16,0 0 16,0 0-16,0 0 0,0 0 15,0 0-15,0 0 0,0 0 16,0 0-16,0 0 0,0 0 15,-17-17-15,17 17 0,0 0 16,-12-19-16,12 19 0</inkml:trace>
  <inkml:trace contextRef="#ctx0" brushRef="#br0" timeOffset="475905.8868">27825 14648 0,'0'0'16,"0"0"-16,0 0 0,0 0 0,0 0 15,0 0-15,0 0 0,0 0 16,-8-25-16,8 25 0,0 0 16,0 0-16</inkml:trace>
  <inkml:trace contextRef="#ctx0" brushRef="#br0" timeOffset="476090.9165">27708 14654 0,'0'0'0,"0"0"0,0 0 0,0 0 0,0 0 0,0 0 15,0 0-15,0 0 16,0 0-16,0 0 0,0 0 15,0 0-15,-4-20 0,4 20 0,0 0 16,-4-22-16</inkml:trace>
  <inkml:trace contextRef="#ctx0" brushRef="#br0" timeOffset="476275.9066">27677 14709 0,'0'0'15,"0"0"-15,0 0 0,0 0 0,0 0 16,0 0 0,0 0-16,0 0 0,0 0 15,0 0-15,0 0 0,0 0 0,-22 2 16,22-2-16</inkml:trace>
  <inkml:trace contextRef="#ctx0" brushRef="#br0" timeOffset="510996.509">28369 8874 0,'0'0'0,"0"0"0,0 0 16,0 0-16,0 0 0,0 0 0,0 0 16,0 0-16,0 0 0,25-7 15</inkml:trace>
  <inkml:trace contextRef="#ctx0" brushRef="#br0" timeOffset="511183.6841">28547 8948 0,'0'0'0,"0"0"15,0 0 1,0 0-16,0 0 0,0 0 16,0 0-16,0 0 0,0 0 0,0 0 15,0 0-15,0 0 0</inkml:trace>
  <inkml:trace contextRef="#ctx0" brushRef="#br0" timeOffset="512385.4861">30199 5236 0,'0'0'0,"0"0"16,0 0-16,11-19 0,-7 12 0,0-2 16,-2-1-1,-1 0-15,-2-1 0,-4 0 16,-2-1-16,-3 0 0,-2 2 15,-12-4-15,-4 0 0,-3 2 16,-1 1-16,-3 1 0,-4 3 16,-5 0-16,3 2 0,0 3 0,0 2 15,6 1-15,3 2 0,-1 6 16,6 2-16,3 2 0,6 3 0,3 1 16,4 1-16,5 1 0,2 1 15,4 2-15,4 1 0,0-2 0,3 0 16,6 7-16,5 0 0,0 0 15,1 0-15,1 0 0,1 2 16,-1-2-16,0 0 0,-1 0 16,1 1-16,-4-4 0,-4 0 0,-4-4 15,-5-1-15,-2 0 0,-1-2 0,-4 0 16,-5 0-16,-3-2 0,-3 0 16,-8-5-16,-8-1 15,0-3-15,2 0 0,-7-1 0,-3-1 16,1-1-16,4 0 0,-2 0 15,-3-2 1,5 2-16,3-3 0,4 1 16,5 2-16,5 0 0,3-1 0,5 1 15,1-1-15,2-1 0</inkml:trace>
  <inkml:trace contextRef="#ctx0" brushRef="#br0" timeOffset="513430.9644">30471 5783 0,'0'0'16,"0"0"-16,0 0 0,0 0 0,0 0 0,0 0 16,0 0-16,0 0 15,-34 0-15,34 0 0,-36 14 16,15-8-16,-1 3 0,-4-2 15,-2-2-15,0 4 0,3 0 0,-10 1 16,2 0-16,4-2 0,2-1 16,0 3-16,2 0 15,9-3-15,2-2 0,3 1 16,3-1-16,2 1 0,3-3 16,4 2-16,4 1 0,4-2 15,2 3-15,4-2 0,2 4 16,2-2-16,2-2 0,2 2 15,2-1-15,1-1 0,-1 1 16,5-2-16,0 3 0,-4-4 0,0 1 0,-4 0 16,-4-1-16,-2 0 0,-3 1 0,-2-3 15,-2 2 1,-4-3-16,1 3 0,-3-3 16,-3 0-16,0-3 0,-2 0 0,0 2 15,0-1-15,2 2 0</inkml:trace>
  <inkml:trace contextRef="#ctx0" brushRef="#br0" timeOffset="513658.2706">30355 5890 0,'0'0'0,"0"0"0,0 0 0,0 0 16,0 0-16,-16 12 0,16-12 15,0 0-15,-20 25 0,20-25 16,-17 27-16,8-14 0,-1 0 0,0 1 16,0-2-16,0 1 15,1 1-15,1-3 0,1 0 16,1 1-16,3-3 0,-1 1 0,1-2 0,1-1 0</inkml:trace>
  <inkml:trace contextRef="#ctx0" brushRef="#br0" timeOffset="514222.259">30713 5880 0,'0'0'16,"0"0"-16,0 0 0,0 0 0,23 3 15,-23-3-15,25 7 0,-25-7 0,32 11 0,-15-4 16,-1 0-16,0 0 0,-2 1 16,0 0-16,1-1 0,-2-1 15,-1-2-15,0 1 0,0 1 16,-2 0-16,-1-4 0,-1 3 16,-2-1-16,1-3 0,-1 2 15,-2 0-15,0-1 0,0 0 16,-2 1-16,-1 1 15,-1-4-15,1 3 16,-1-3-16,-3 2 0,-2 3 16,0-3-16,-1 0 0,0 0 15,-1 0-15,-1 3 0,1 0 0,-3 2 16,-1-2-16,-3 1 0,0 2 16,0 2-16,-2 1 0,1 3 15,-1 0-15,-6 4 0,-1 0 0,0 4 0,1-1 16,0 1-16,0 0 0,0 2 15,1-2-15,-7 6 0,1 0 16,1-5-16,3 1 0,1-2 16,1 2-16,3-2 0,0-4 15,-1 0-15,0-1 0,3 0 16,1-2-16,2-4 0,1 0 0,2-1 0,2-2 16,2-1-16,0 0 0,3-3 15,0-2-15,1-1 0,-1 0 16,3-1-16,0 0 0,0 0 15,0 0-15,-1-1 0</inkml:trace>
  <inkml:trace contextRef="#ctx0" brushRef="#br0" timeOffset="514375.9876">30909 6451 0,'0'0'0,"0"0"0,0 0 0,0 0 0,0 0 16,0 0-16,5 21 0,-5-21 15</inkml:trace>
  <inkml:trace contextRef="#ctx0" brushRef="#br0" timeOffset="520291.4255">19279 7886 0,'0'0'0,"0"0"0,0 0 16,0 0-16,0 0 0,23-17 0,-23 17 16,0 0-16,21-20 0,-21 20 0</inkml:trace>
  <inkml:trace contextRef="#ctx0" brushRef="#br0" timeOffset="520445.2415">19449 7756 0,'0'0'0,"0"0"0,0 0 16,0 0-16,0 0 15,0 0-15,0 0 0,0 0 16,0 0-16,0 0 0,0 0 15,0 0-15</inkml:trace>
  <inkml:trace contextRef="#ctx0" brushRef="#br0" timeOffset="520666.6028">19463 7695 0,'0'0'15,"0"0"-15,0 0 16,0 0-16,0 0 0,0 0 0,0 0 16,0 0-16,0 0 0,0 0 0,0 0 0,0 0 15,0 0-15,0 0 0,0 0 16,0 0 0,0 0-16,0 0 0</inkml:trace>
  <inkml:trace contextRef="#ctx0" brushRef="#br0" timeOffset="520861.3985">19439 7673 0,'0'0'0,"0"0"0,0 0 0,0 0 16,0 0-16,0 0 0,0 0 0,0 0 15,0 0-15,0 0 0,0 0 0,0 0 16,0 0-16,0 0 0,-23 11 16,23-11-16</inkml:trace>
  <inkml:trace contextRef="#ctx0" brushRef="#br0" timeOffset="521062.0566">19327 7770 0,'0'0'0,"0"0"16,0 0-16,0 0 0,0 0 0,0 0 15,0 0-15,0 0 16,0 0-16,0 0 0,0 0 0,0 0 0,0 0 16,0 0-16,-28 9 15,28-9-15,0 0 0,-23-9 0,23 9 16,0 0-16</inkml:trace>
  <inkml:trace contextRef="#ctx0" brushRef="#br0" timeOffset="521331.4302">19188 7749 0,'0'0'0,"0"0"16,0 0-16,0 0 0,0 0 0,0 0 16,0 0-16,0 0 0,0 0 15,0 0-15,0 0 0,0 0 0,0 0 16,0 0-16,0 0 0,0 0 15,0 0-15,0 0 0,0 0 16,0 0-16,0 0 0,0 0 0,0 0 16,0 0-16,0 0 0,0 0 15,0 0-15,0 0 0,0 0 16,0 0-16,0 0 0,0 0 16,0 0-16,0 0 0,0 0 15,0 0-15,0 0 0,0 0 16,25 16-16,-25-16 0,0 0 0,20 9 0,-20-9 15,0 0-15</inkml:trace>
  <inkml:trace contextRef="#ctx0" brushRef="#br0" timeOffset="525121.8705">5259 13711 0,'0'0'0,"0"0"16,0 0-16,0 0 0,0 0 16,0 0-16,0 0 0,0 0 0,0 0 15,0 0-15,0 0 16,0 0-16,-2 22 0,2-22 0,0 0 15,0 0-15,0 0 0,0 0 16,0 0-16,0 0 0,0 0 16,-25 2-16,25-2 0,0 0 15</inkml:trace>
  <inkml:trace contextRef="#ctx0" brushRef="#br0" timeOffset="525344.3191">5217 13706 0,'0'0'0,"0"0"0,0 0 16,0 0-16,0 0 0,0 0 0,12 19 15,-12-19-15,0 0 0,0 0 16,0 0-16,-6 19 0,6-19 15,0 0-15,0 0 0,0 0 0</inkml:trace>
  <inkml:trace contextRef="#ctx0" brushRef="#br0" timeOffset="525946.4394">5059 13819 0,'0'0'0,"0"0"0,0 0 16,0 0-16,0 0 0,0 0 16,0 0-16,0 0 0,0 0 0,0 0 15,-20-27 1,20 27-16,0 0 0,-16-21 15</inkml:trace>
  <inkml:trace contextRef="#ctx0" brushRef="#br0" timeOffset="526178.4597">4853 13765 0,'0'0'0,"0"0"31,0 0-31,0 0 0,0 0 0,0 0 16,0 0-16,0 0 0,0 0 0,0 0 15,0 0-15,0 0 0</inkml:trace>
  <inkml:trace contextRef="#ctx0" brushRef="#br0" timeOffset="526379.1704">4777 13740 0,'0'0'0,"0"0"0,0 0 15,0 0-15,0 0 0,0 0 0,0 0 0,0 0 16,0 0-16,0 0 0,-14-22 16,14 22-16,0 0 0,-11-18 15</inkml:trace>
  <inkml:trace contextRef="#ctx0" brushRef="#br0" timeOffset="526579.8307">4639 13739 0,'0'0'0,"0"0"0,0 0 16,0 0-16,0 0 0,0 0 0,0 0 0,0 0 15,0 0-15,0 0 0,0 0 16,0 0-16,0 0 0,0 0 15</inkml:trace>
  <inkml:trace contextRef="#ctx0" brushRef="#br0" timeOffset="526764.8081">4576 13680 0,'0'0'15,"0"0"-15,0 0 16,0 0-16,0 0 16,0 0-16,0 0 0,0 0 0,0 0 0,0 0 15,-1-23-15,1 23 0,0 0 16,0 0-16</inkml:trace>
  <inkml:trace contextRef="#ctx0" brushRef="#br0" timeOffset="526965.367">4526 13689 0,'0'0'0,"0"0"0,0 0 0,0 0 15,0 0-15,0 0 16,0 0-16,0 0 0,0 0 15,0 0-15,0 0 0,0 0 16</inkml:trace>
  <inkml:trace contextRef="#ctx0" brushRef="#br0" timeOffset="527183.9176">4477 13756 0,'0'0'0,"0"0"15,0 0 1,0 0-16,0 0 0,0 0 16,0 0-16,0 0 0,0 0 15,0 0-15,0 0 0,0 0 0</inkml:trace>
  <inkml:trace contextRef="#ctx0" brushRef="#br0" timeOffset="527382.0401">4402 13725 0,'0'0'0,"0"0"0,0 0 0,0 0 0,0 0 15,0 0 1,0 0-16,0 0 16,0 0-16,0 0 0,0 0 15,0 0-15,0 0 0,0 0 16</inkml:trace>
  <inkml:trace contextRef="#ctx0" brushRef="#br0" timeOffset="527582.6194">4341 13696 0,'0'0'0,"0"0"16,0 0-16,0 0 0,0 0 0,0 0 16,0 0-16,0 0 0,0 0 0,0 0 15,0 0-15,20 4 0,-20-4 0,0 0 16,0 0-16,0 0 0</inkml:trace>
  <inkml:trace contextRef="#ctx0" brushRef="#br0" timeOffset="527783.2362">4303 13658 0,'0'0'0,"0"0"0,0 0 16,0 0-16,0 0 0,0 0 16,0 0-16,0 0 0,0 0 0,0 0 0,0 0 15,0 0-15,0 0 0,0 0 16</inkml:trace>
  <inkml:trace contextRef="#ctx0" brushRef="#br0" timeOffset="527967.385">4220 13674 0,'0'0'0,"0"0"15,0 0-15,0 0 0,0 0 0,0 0 16,0 0-16,0 0 0,0 0 0,0 0 0,0 0 15,0 0-15,0 0 0,18 15 16</inkml:trace>
  <inkml:trace contextRef="#ctx0" brushRef="#br0" timeOffset="528168.0684">4147 13712 0,'0'0'0,"0"0"0,0 0 16,0 0-16,0 0 0,0 0 15,0 0-15,0 0 16,0 0-16,0 0 0,0 0 16,0 0-16,0 0 0,0 0 15</inkml:trace>
  <inkml:trace contextRef="#ctx0" brushRef="#br0" timeOffset="528353.0781">4062 13721 0,'0'0'16,"0"0"-16,0 0 0,0 0 0,0 0 15,0 0 1,0 0-16,0 0 16</inkml:trace>
  <inkml:trace contextRef="#ctx0" brushRef="#br0" timeOffset="535772.2172">6462 14273 0,'0'0'0,"0"0"16,0 0-16,0 0 0,0 0 0,0 0 16,0 0-16,0 0 0,0 0 15,0 0 1,0 0-16,0 0 0,0 0 0,0 0 16,0 0-16,23 4 15,-23-4-15,33 8 0,-7-6 16,2 1-16,4-3 0,17 2 0,7 0 15,3-1-15,1 1 0,22 0 16,4-2-16,13-1 16,-4 0-16,24-1 0,17 1 0,-13-2 0,-9 2 0,53 3 15,-9 2-15,-20 1 16,-16-2-16,7 8 16,4 3-16,-12 1 0,-9-5 0,10 5 15,6 1-15,-17 1 16,-11 0-16,-8-1 0,-6 0 0,-10 2 15,-5-2-15,-5 0 16,-2-5-16,-10 0 0,-7 3 16,-7-6-16,-6 1 0,-11-5 15,-8 0-15,-10-1 0,-5-3 16,0 4-16,0-4 0,0 0 16</inkml:trace>
  <inkml:trace contextRef="#ctx0" brushRef="#br0" timeOffset="536358.5648">7938 14759 0,'0'0'0,"0"0"15,0 0-15,0 0 0,-28 9 16,28-9-16,-44 15 0,16-4 16,-1 0-16,-6 3 0,-3 4 15,-12 7-15,2 0 0,-11 4 16,3 2-16,7-1 0,7 1 0,-2 5 15,6-5 1,9-4-16,10 0 0,8-5 16,9 3-16,8-3 0,5-1 15,11-1-15,9-1 16,4-4-16,3-4 0,14 1 0,3-6 16,2 0-16,-1-2 0,8-1 15,4 0-15,-6-2 0,-6 2 16,14-6-16,-9-5 0,-10-2 0,-9-1 0,-12-14 15,-10-4-15,-14 15 0,0 7 16,-3 0-16</inkml:trace>
  <inkml:trace contextRef="#ctx0" brushRef="#br0" timeOffset="536590.47">7919 15005 0,'0'0'0,"0"0"15,0 0-15,-10 25 0,4-14 16,-2 6-16,-5 2 0,0 5 16,-1 1-16,-7 11 0,-1 3 15,0-1 1,0-1-16,-4 6 0,3-1 0,0 5 16,4-4-16,5-5 0,1-5 15,5-7-15,4-3 0,6-11 16,7-5-16,-3-3 0,0-1 15,-2 1-15</inkml:trace>
  <inkml:trace contextRef="#ctx0" brushRef="#br0" timeOffset="536944.9628">8426 14865 0,'0'0'0,"0"0"0,0 0 15,28-4-15,-28 4 16,38 0-16,-11 1 0,0 0 16,1 1-16,10 5 0,4 1 15,-3 2-15,-2 4 0,5 4 16,-4 3-16,-6-2 0,-5-2 0,-3 4 16,-6 5-16,-5-1 0,-5-1 15,-8 9-15,-6 3 0,-5 3 16,-5 0-16,-9 4 0,-7 4 0,-5-4 15,0-1-15,-6 9 0,-1 5 16,-7 5-16,-1 0 0,3 0 16,0 3-16,-16 18 0,9-14 0,11-2 15,8-3-15,7-8 0,6-5 16,1-6-16,1-6 0,3-10 16,5-9-16,5-13 15,5-7-15,3-1 16,-3 2-16,4 0 0</inkml:trace>
  <inkml:trace contextRef="#ctx0" brushRef="#br0" timeOffset="537399.793">8084 13315 0,'0'0'0,"2"-11"0,-2 0 0,0 3 15,0-1-15,-2-3 0,-2 0 16,-5 1-16,-3 1 0,-7 0 0,-4 2 16,-2 4-1,-6 3-15,-7 5 0,0 2 16,2 4-16,1 1 0,4 5 15,2 4-15,5 5 0,4 2 16,5 8-16,7 1 0,6-2 16,4-3-16,8 3 0,6 3 15,0 1-15,-2 0 0,6 6 0,1-1 16,-2-4-16,-2-2 0,-4-1 16,-2 0-16,-5-5 0,-1-3 15,-11-2-15,-10 0 0,-3-4 16,-2-4-16,-8-2 0,-5-2 0,3-4 0,3-2 15,-4-4-15,-1-3 16,2-3-16,2-5 0,8-4 0,7-4 16,4 5-16,2 3 0,3 1 15</inkml:trace>
  <inkml:trace contextRef="#ctx0" brushRef="#br0" timeOffset="537630.7261">8256 13597 0,'0'0'0,"0"0"15,0 0-15,0 0 0,0 0 0,-20 29 16,20-29-16,-19 29 0,9-14 0,0 2 16,1 3-16,2-1 0,4 1 0,0 7 15,6 0-15,0-3 0,4-4 16,3 0-16,4-2 0,3-3 15,1-1-15,8-3 16,1-2-16,-1-4 0,-3-2 0,0 0 16,-4-1-16,-4 0 0</inkml:trace>
  <inkml:trace contextRef="#ctx0" brushRef="#br0" timeOffset="537831.3729">8389 13720 0,'0'0'16,"0"0"-16,0 0 0,-29 12 0,29-12 16,-27 15-16,14-5 0,-1 2 15,-2 4-15,0 0 0,-1 2 16,-1 5-16,2 0 0,2-2 16,-1 2-16,4-3 15,3 0-15,3-5 0,4 0 0,1-2 16,0-2-16,0-2 0</inkml:trace>
  <inkml:trace contextRef="#ctx0" brushRef="#br0" timeOffset="538163.6503">8739 13592 0,'0'0'0,"0"0"0,0 0 16,0 0-16,36 0 0,-36 0 16,31 5-16,-14-1 0,2 1 15,-4 0-15,2 1 0,-1 4 16,1 5-16,2 1 0,-3 2 0,-5 2 16,-4 1-16,-5 1 0,-3-3 0,-5 5 15,-4 2-15,-4 2 0,-1-2 16,-7 6-16,-5 3 0,0-2 15,1-1-15,-9 6 0,-4 2 16,5-2-16,2-2 0,-6 5 16,-1-1-16,1-3 15,3-2-15,-5-5 0,-3-3 16,12-7-16,6-4 0,8-5 16</inkml:trace>
  <inkml:trace contextRef="#ctx0" brushRef="#br0" timeOffset="539653.3184">4040 9161 0,'0'0'0,"-14"-4"16,-7 0-1,-10-2-15,-1 1 0,-20 1 16,-6 0-16,-11 2 0,2 0 0,-18 6 16,-1 4-16,8 3 0,8 3 15,-19 9-15,-2 4 0,-17 14 16,20-4-16,8 8 0,3 3 15,12-1-15,9 1 0,5 11 16,7 8-16,5-10 0,6-7 0,8 4 16,5 2-16,7-1 0,4-1 0,2 7 15,7 5-15,0-4 0,1-7 16,8 4-16,7 4 0,3-4 16,7-5-16,5 9 0,6 2 15,-2-10-15,3-6 0,13 4 16,6 1-16,-4-8 15,-5-3-15,12 3 16,3 1-16,0-4 0,1-8 0,-1-6 16,-1-1-16,-4-6 0,-4-4 15,5-4-15,4-3 0,1-2 16,-1-3-16,3-10 0,4-10 16,-5-1-16,-2-2 0,2-6 15,2-6-15,-2-2 0,-1-1 0,2-8 0,0-9 16,-11 6-16,-7-1 0,1-9 15,4-4-15,-6 1 0,-4 1 16,-3-5-16,2-5 0,-6 5 16,-5 6-16,-4-10 0,-2-8 15,-5 6-15,-1 4 0,-7-1 16,-4-3-16,-5 7 16,-4 6-16,-5-8 0,-6-4 15,-1 9-15,0 5 0,-8-1 16,-4-3-16,0 8 0,2 5 15,-10 0-15,-5 2 0,0 4 0,2 5 16,-9 3-16,-6 3 16,4 7-16,3 3 0,-7 4 0,-7 2 15,5 2-15,3 3 0,-7 7 0,-3 6 16,0 3-16,3 1 0,18-4 16,10-3-16,11-1 0</inkml:trace>
  <inkml:trace contextRef="#ctx0" brushRef="#br0" timeOffset="540941.2054">8264 11963 0,'0'0'15,"0"0"-15,5-19 0,-1 12 16,-1-1-16,1-3 0,2-4 16,-2 1-16,0-2 0,-2-6 15,0 2-15,-1-1 0,-1 0 0,-1 2 16,-4 0 0,-1 3-16,-1 2 0,-6 1 0,-5 1 0,-2 1 0,-2 5 15,-2 1-15,0 5 0,-1 0 16,-1 5-16,-6 1 0,2 7 15,1-1-15,1 2 0,3 0 16,2-1-16,1 5 0,4 2 16,6 4-16,4 3 0,4-4 15,2-2-15,5-2 0,5-3 0,1-1 16,2-2-16,3-2 16,2-2-16,4-2 15,2-4-15,4-1 0,0-2 16,3-5-16,1-2 0,0-3 15,2-4-15,0-1 0,2-2 16,5-8-16,1-1 0,-5-1 0,-3 0 16,1-3-16,3-4 15,-4 0-15,-2 0 16,2-7-16,-1 2 0,-8 1 0,-1 2 0,-2 1 16,-2 1-16,-4 2 0,-2 2 0,-1 0 15,-1-1-15,-2 4 16,-1 0-16,-4 4 0,-1 4 15,-1 4-15,2 0 0,-3 5 0,0 2 16,-3 2-16,1 4 16,-3 4-16,-2 1 0,-1 5 15,-1-1-15,0 7 0,-2 0 16,-1 4-16,1 3 0,0 3 16,0 3-16,0 3 0,0 2 15,0 2-15,-2 2 16,-1 3-16,-2 0 0,-1 11 0,0-1 15,3-3-15,3-1 0,0 6 0,1-3 0,2-5 16,4-3-16,0-4 16,0-1-16,2-4 0,1-3 0,1-2 15,1-2-15,0-1 0,1-3 16,2-3-16,2-3 16,0-6-16,-1-1 0,4-3 0,1-3 15,4-4-15,5-6 0,-8 4 0,-1 1 16,-2 0-16</inkml:trace>
  <inkml:trace contextRef="#ctx0" brushRef="#br0" timeOffset="541199.6423">9108 11267 0,'0'0'0,"0"0"0,0 0 16,0 0-16,0 0 0,0 0 15,-14 22-15,14-22 0,-12 21 0,12-21 0,-22 34 16,10-15-16,0 1 0,-1 2 16,-1 1-16,2 0 15,2-4-15,2-4 16</inkml:trace>
  <inkml:trace contextRef="#ctx0" brushRef="#br0" timeOffset="541388.6443">9273 11749 0,'0'0'0,"0"0"0,0 0 0,22 0 15,-22 0-15,29 2 0,-29-2 0,40 3 0,-17-1 16,0 1-16,0 1 16,3 0-16,0 1 0,-5 0 0,-4-2 15,-1 0-15</inkml:trace>
  <inkml:trace contextRef="#ctx0" brushRef="#br0" timeOffset="541542.514">9174 11983 0,'0'0'0,"0"0"0,0 0 0,0 0 16,0 0-16,34 9 0,-34-9 15,45 6-15,-16-3 0,3 0 16,4 0-16,-4-1 16,-4 0-16,-4 1 0</inkml:trace>
  <inkml:trace contextRef="#ctx0" brushRef="#br0" timeOffset="542128.6115">10101 12128 0,'0'0'16,"0"0"-16,0 0 0,20 2 0,-20-2 15,28 2-15,-28-2 0,45-3 16,-19 2-16,7 2 16,8 1-16,10-1 0,-2-1 0,15 1 15,1 1-15,13 1 0,-3-1 0,2 1 16,1 0-16,10 2 15,-3 1-15,12 4 0,-1-2 0,-4-1 0,-4-1 16,41 4-16,-9 0 0,-12 1 16,-8 2-16,3-3 15,4-1-15,-4-3 0,-3-1 0,-2 1 16,-1 2-16,-6-1 0,-5 1 16,0-2-16,0 1 0,-2-1 15,-3 0-15,3 1 16,0-1-16,-7 3 0,-4 3 15,2-5-15,1 0 16,-6-3-16,-2 0 0,-2 3 0,0 1 16,-8-3-16,-5-3 0,-3 0 15,-3-1-15,-5 0 0,-3 0 16,-2-1-16,0-1 0,-9 0 16,-4-1-16,-6 0 0,-2 1 0,-2 1 0,-1-1 15,-2-1-15,-1-2 0,-3 1 16,-3 1-16,-4 2 0,-1-2 15,-2 3-15,-1 2 0,-9-4 16,-4-2-16,6 0 16,2 1-16,2 0 0</inkml:trace>
  <inkml:trace contextRef="#ctx0" brushRef="#br0" timeOffset="542529.7243">10687 11460 0,'0'0'0,"0"0"0,39-2 16,-10 0-16,4 4 0,17-1 0,17 0 31,4 1-31,2-1 0,16 1 0,-2 2 15,7 1-15,-8 6 0,3-4 16,-9 0-16,-4 4 0,-12-1 16,7 3-16,-11 1 15,-19-8-15,-10-3 0,-10-1 16,-6-1-16,-5 0 0</inkml:trace>
  <inkml:trace contextRef="#ctx0" brushRef="#br0" timeOffset="542761.7136">11150 11624 0,'0'0'0,"0"0"0,-21 14 0,11-10 16,-1 3-16,-1 4 0,0 1 15,-5 7-15,1 0 0,-3 4 16,-2 0-16,1 2 0,0-1 0,-2 4 15,3-3-15,4-2 0,2-2 16,3-3 0,3-2-16,2-3 15,0-1-15,2-3 0</inkml:trace>
  <inkml:trace contextRef="#ctx0" brushRef="#br0" timeOffset="543109.7293">11654 11717 0,'0'0'0,"0"0"0,0 0 0,0 0 16,0 0-16,0 0 0,-22 21 0,22-21 16,-26 20-16,26-20 0,-29 28 15,11-13 1,-1 1-16,-1 4 0,1 0 15,-5 5-15,2 1 0,4-1 16,1 1-16,3-2 0,2-2 16,2 2-16,3-4 0,4-4 15,2-1-15,4-2 0,2-2 16,3-2-16,2-3 0,3-1 16,3-4-16,-1-1 0,1-3 0,-1-2 15,0-1-15,0-3 0,-2-1 0,-1-3 16,-1-2-1,-7-6-15,-9-5 0,-2 2 0,-1 2 16,-1 0-16,1 4 0,3 4 16</inkml:trace>
  <inkml:trace contextRef="#ctx0" brushRef="#br0" timeOffset="543510.4396">11733 10782 0,'0'0'0,"0"0"16,0 0-16,-10-15 0,5 8 0,-3-1 16,-3-1-16,-2 4 0,-3-2 15,-7-1-15,-3-2 0,-1 3 16,1 3-16,-1 1 0,1 3 15,2 0-15,2 1 0,-2 5 0,6 5 16,6-1-16,2 1 0,1 5 0,4 4 16,4-3-16,2-1 0,5 8 15,2 1 1,-1 1-16,1-1 0,-1 0 16,-1 0-16,-1-1 0,-3-3 0,-2-2 15,-2 2-15,-3-3 16,0 2-16,-6-4 0,-4 1 15,1-5-15,1 1 0,-4-5 0,-1-1 16,-2 0-16,0 0 0,0-3 16,1-4-16,7-4 0,5-3 0,2 3 15,1-2-15,0 4 16</inkml:trace>
  <inkml:trace contextRef="#ctx0" brushRef="#br0" timeOffset="543733.272">11619 11089 0,'0'0'0,"0"0"16,0 0-16,0 0 0,-7 24 0,7-24 15,-11 18 1,11-18-16,-16 22 0,7-9 16,-3 1-16,1 0 0,0-1 15,-1 1-15,0 0 0,1-3 16,1-1-16,1 1 0,4-2 15,5-4-15,3 1 0,0-4 16,0 1-16,-1 1 0</inkml:trace>
  <inkml:trace contextRef="#ctx0" brushRef="#br0" timeOffset="544080.5213">12030 11110 0,'0'0'0,"0"0"0,0 0 15,0 0-15,0 0 0,-32 7 0,32-7 0,-35 11 16,16-4-16,0 0 0,0 3 16,1 0-16,-2-1 0,-3 5 15,2 2-15,3-3 0,3 1 16,2 0-16,3-3 0,4 0 0,1-1 16,5-2-16,5-1 15,1 0-15,3-2 16,1 0-16,1-1 0,0 0 15,0-4-15,3 0 0,0 0 16,-1 0-16,-1 0 0,-1-4 16,-1-3-16,-2 3 0,-1 0 15,-3-2-15,-1-2 0,-3 1 16,-1 0-16,-7-1 0,-5-2 16,-1 3-16,0 0 0,-5 0 0,-2 0 15,2 0-15,4 3 0,1 0 0,3 1 16,3-1-16</inkml:trace>
  <inkml:trace contextRef="#ctx0" brushRef="#br0" timeOffset="544296.7942">12280 11465 0,'0'0'0,"0"0"0,0 0 16,28-2-16,-28 2 0,32-1 0,-12 2 0,1 0 15,1 0-15,8 3 0,4 1 16,-4-1-16,-1-2 0,-5-1 16,-4 1-16,-3 0 0</inkml:trace>
  <inkml:trace contextRef="#ctx0" brushRef="#br0" timeOffset="544528.831">13233 11473 0,'0'0'0,"12"0"15,6 0-15,2 1 0,2-1 0,13 3 16,5 0-16,9 2 0,1 2 0,9 0 15,1 2-15,-3-1 16,-2 0-16,2 3 0,-7 0 0,-8-4 16,-5 3-16,-9-3 15,-4 1-15,-7-1 0,-4-2 0,-3-1 16</inkml:trace>
  <inkml:trace contextRef="#ctx0" brushRef="#br0" timeOffset="545030.5112">13658 11888 0,'0'0'0,"0"0"16,0 0-16,0 0 0,0 0 0,0 0 15,0 0-15,0 0 0,9-25 16,-9 25-16,0 0 15,-8-23-15,8 23 0,-15-17 0,15 17 16,-18-16-16,8 8 0,-1 1 16,-2-2-16,1 4 0,1 1 0,0-1 15,0 2-15,1 2 0,1 1 0,2 2 16,0 1 0,3 3-16,2 1 0,0 5 0,2 3 15,2 2-15,0 1 0,3 6 16,2-1-16,-3 3 0,-2 0 15,-2 0 1,-2-1-16,-1-1 0,-3 0 0,-1-2 16,-3-1-16,-2 3 0,0-5 15,-2-3-15,0-3 0,-1-3 16,-3-4-16,0-2 0,1-3 16,3-4-16,1-1 0,1-4 15,1-2-15,1 0 0,1 0 16,2-3-16,1-1 0,3-2 15,0-3-15,3 2 0,2 1 0,6 0 16,8 0-16,3 2 0,2 2 16,11-2-16,6 1 15,-4 2-15,-2 0 0,-2 1 0,-7 3 16,-5 1-16</inkml:trace>
  <inkml:trace contextRef="#ctx0" brushRef="#br0" timeOffset="545453.8593">13828 11024 0,'0'0'0,"0"0"0,0 0 15,0 0-15,0 0 0,-13-22 0,13 22 16,-17-20-16,6 11 0,-5-1 16,-3 0-16,2 3 0,0-1 0,-5 1 0,1 3 15,2 1-15,3 3 0,0 1 16,2 5-16,2-1 0,3 4 16,4-1-16,4 3 0,1 3 15,2 4-15,2-1 0,2 1 16,-1 1-16,1 0 0,0 0 15,2 0 1,-2-1-16,-1 1 0,-2 1 16,-2 0-16,-1-5 0,-2-4 0,-1 0 15,-1 0-15,-3-1 0,-1-1 16,-4-4-16,-4-2 0,-2-2 16,-1-1-16,0 0 0,1 0 15,0-3-15,1 2 0,4-2 16,1-2-16,2 2 0,1-1 0,3 1 15</inkml:trace>
  <inkml:trace contextRef="#ctx0" brushRef="#br0" timeOffset="545886.1523">14029 11214 0,'0'0'0,"0"0"0,0 0 0,0 0 15,0 0-15,0 0 0,-16-20 16,16 20-16,0 0 0,-21-16 16,21 16-16,0 0 0,-24-12 15,17 10-15,-1 1 0,0 1 0,2-3 16,-1 6-16,0-2 0,2 5 16,1-2-16,-1 3 0,2 4 15,1 0-15,1 0 0,-1 3 16,2 0-16,0 1 0,0-1 0,0 2 15,-1-1-15,0-1 0,0-2 16,-1 2-16,0 2 16,-1-7-16,1-2 0,-1 2 0,0-4 0,-1-1 0,0-1 15,-2-2-15,0-2 16,-1 0-16,1-1 0,0-1 0,1-1 16,0 0-16,2-3 0,1 3 15,1-3-15,1 0 0,0 0 16,3 0-16,3 0 0,2 0 15,2 3-15,2 0 16,3 1-16,0 0 0,3 3 16,5 0-16,1 0 15,-3 2-15,-3-1 0,-3 2 0,-2-2 16,-2-1-16</inkml:trace>
  <inkml:trace contextRef="#ctx0" brushRef="#br0" timeOffset="546340.9356">11213 12700 0,'0'0'16,"0"0"-16,0 0 0,0 0 0,0 0 16,-30 19-1,30-19-15,-29 27 0,15-12 16,0 1-16,-2 1 0,2 1 16,-1-1-16,-3 7 0,-2 1 15,1-4-15,1-2 0,4-2 0,2-2 16,4-2-16,3-2 0,0-2 15,2-2-15,0-1 0</inkml:trace>
  <inkml:trace contextRef="#ctx0" brushRef="#br0" timeOffset="546719.607">11843 12690 0,'0'0'0,"0"0"0,0 0 15,0 0-15,0 0 0,-30 3 16,9 3-16,-1 2 0,-2 1 0,-2 2 16,-4 4-16,0 0 15,0 2-15,-9 6 0,1 2 16,5-2-16,5 0 0,-2 3 0,6 2 16,5-4-1,5-3-15,5 0 0,4-1 16,5-2-16,4-3 0,8-2 15,7-2-15,0-3 0,2-2 0,2-2 16,4-1-16,-2-3 16,1-1-16,-3-1 0,-2-1 15,-4-2-15,-1-2 0,-4-1 0,-1 0 16,-3-2-16,-4 0 0,-4-4 0,-3-3 16,-6 0-16,-4 0 0,-8 0 15,-6-1-15,1 1 0,-1 3 0,0 0 16,-2 1-16,4-1 15,3 1-15,1 1 0,4 2 0,5 3 16</inkml:trace>
  <inkml:trace contextRef="#ctx0" brushRef="#br0" timeOffset="546899.7514">12184 12870 0,'0'0'0,"0"0"0,26 5 0,-9-1 15,3 2-15,7 0 0,5 3 16,11 2-16,1 2 0,11 1 0,0 2 16,-5-4-16,-6-2 0,-2-1 0,-9-2 15,-8-1-15</inkml:trace>
  <inkml:trace contextRef="#ctx0" brushRef="#br0" timeOffset="547342.6128">13398 12857 0,'0'0'15,"0"0"-15,0 0 0,11-19 16,-11 19-16,7-19 0,-4 8 0,0 2 16,-1-3-16,-2 1 15,-2-2-15,-6 1 0,-4 1 0,-6-2 16,0 1-16,1 3 0,0 2 16,0 4-1,-2 2-15,2 2 0,1 0 0,2 5 16,3 2-16,3 5 0,1 3 15,4 4-15,2 3 0,3 1 16,2 2-16,2 11 16,0 1-16,0 1 0,-1-1 0,0 1 15,-2-1-15,-1 6 0,-2-4 16,-3-3-16,-5-1 0,-3-8 0,-2-4 0,-2-5 16,-2-3-1,2-2-15,0-1 0,-7-9 16,-5-6-1,-1-6-15,1-4 0,7 3 16,3-1-16,1-6 0,1-2 16,3-2-16,1 2 0,2-2 15,4-2-15,1 1 0,4 0 0,3 1 16,2-1-16,2 5 16,2 1-16,9 0 0,9-1 0,0 4 15,2 1-15,13 1 0,5 5 16,2 1-16,1 3 0,-1 1 15,0 1-15,5-4 0,-4-2 0,-11 1 16,-10 2-16,-7-1 0</inkml:trace>
  <inkml:trace contextRef="#ctx0" brushRef="#br0" timeOffset="547589.8813">14585 12364 0,'0'0'0,"10"-2"16,5 0-16,2 0 0,0 2 0,12 1 31,4 2-31,-2 2 0,-1-1 0,2 3 16,-3 0-16,-6 1 0,-5-1 15,-2 0-15,-4-3 0,-2 0 16</inkml:trace>
  <inkml:trace contextRef="#ctx0" brushRef="#br0" timeOffset="547774.707">14544 12529 0,'0'0'0,"0"0"0,0 0 0,23 5 16,-23-5-16,34 6 0,-10-1 15,1 0-15,1 1 0,12 3 16,2 1-16,-2-1 0,0 0 16,7 11-1,-1 6-15,-9-4 0,-6-5 0,-5-3 16</inkml:trace>
  <inkml:trace contextRef="#ctx0" brushRef="#br0" timeOffset="548075.5204">15850 12608 0,'0'0'0,"0"0"0,0 0 15,0 0-15,0 0 0,0 0 0,23-6 0,-23 6 16,0 0-16,27 10 0,-19-7 15,-1 0-15</inkml:trace>
  <inkml:trace contextRef="#ctx0" brushRef="#br0" timeOffset="548244.864">16352 12729 0,'0'0'0,"0"0"15,0 0-15,0 0 0,0 0 0,0 0 16,0 0-16,0 0 0,27 10 0,-27-10 16,0 0-1,20 5-15</inkml:trace>
  <inkml:trace contextRef="#ctx0" brushRef="#br0" timeOffset="548392.2283">16703 12762 0,'0'0'0,"0"0"15,0 0-15,0 0 0,0 0 0,0 0 16,0 0-16,0 0 0,16 21 0,-16-21 16,0 0-16,0 0 0,-12 21 15,12-21-15</inkml:trace>
  <inkml:trace contextRef="#ctx0" brushRef="#br0" timeOffset="550514.7118">10474 14424 0,'0'0'0,"0"0"0,0 0 0,26 2 15,-26-2-15,41 1 0,-10 0 0,4 4 16,4-1-16,14 7 0,3 3 0,7 0 16,-6 0-16,-3-3 0,-12 0 15,-9-4-15</inkml:trace>
  <inkml:trace contextRef="#ctx0" brushRef="#br0" timeOffset="550682.9384">10382 14851 0,'0'0'0,"0"0"0,0 0 16,0 0-16,0 0 0,33 12 0,-33-12 15,51 9-15,-17-5 0,10 0 16,8 3-16,16-1 16,-2-2-16,1 1 0,-13-2 0,-10 0 0</inkml:trace>
  <inkml:trace contextRef="#ctx0" brushRef="#br0" timeOffset="552759.1399">11472 14811 0,'0'0'0,"0"0"0,0 0 15,0 0-15,0 0 0,0 0 16,38-14-16,-13 11 0,2 2 0,10-2 16,8 0-16,7 3 15,6-1-15,23 1 0,20 2 16,13 4-16,-8-1 0,24 8 16,2 1-16,0 3 0,-16-5 0,42 12 0,-18-1 15,-23 1-15,-16 1 0,-8-3 16,-6 2-16,-11-6 0,-8-3 15,-15-5-15,-11-5 0,-16-2 16,-11-3-16,-9-4 0,-8-3 16,2 3-16,0 1 0,0 0 0</inkml:trace>
  <inkml:trace contextRef="#ctx0" brushRef="#br0" timeOffset="553360.7201">12843 15429 0,'0'0'0,"0"0"15,0 0-15,0 0 16,7-21-16,-7 21 0,0 0 16,-13-28-16,5 17 0,-5-4 15,-5-2-15,-1 1 0,-3-1 16,-10-4-16,-3 2 0,3 2 16,3 0-16,-2 2 0,3 5 15,4 2-15,2 2 0,3 5 0,3 2 16,1 6-16,3 4 0,6 6 15,3 4-15,4 0 0,4 1 0,7 9 16,4 3-16,5 5 0,5 0 0,5 14 16,0 1-16,-1-2 15,1-1-15,2 10 0,-3-1 16,-7-6-16,-5-5 0,-5 3 16,-4-6-16,-6-7 0,-3-6 0,-4-8 15,-4-5-15,-3-7 0,-3-5 16,-7-7-16,-6-4 15,2-3-15,1-4 0,-9-7 16,-6-6-16,5 0 0,2 0 16,4-3-16,4-4 0,-1-1 0,-1 1 15,8-1-15,3-1 16,6 0-16,5 3 0,5 0 16,4 1-16,6 3 0,5 3 0,5-2 15,3 2-15,7 1 0,6 2 16,1 2-16,2 3 15,1 3-15,2 1 0,-1 5 0,-2-1 16,-9 2-16,-8 3 0,-5-2 16</inkml:trace>
  <inkml:trace contextRef="#ctx0" brushRef="#br0" timeOffset="553831.5803">12633 13947 0,'0'0'0,"-3"-10"0,-3-2 0,-3-2 0,-3 1 0,-8-7 15,-4-1-15,-9-7 0,-2 0 16,-3 2-16,0 0 16,-9 0-16,1 4 0,5 7 0,4 6 15,6 3-15,6 3 0,-2 7 16,4 7-16,10 2 16,5 3-16,9 5 0,6 5 0,3 2 0,2 2 15,6 2-15,7 1 0,-1 2 16,0-1-16,7 15 15,2 4-15,-5-3 16,-5-5-16,-8-6 0,-4-7 0,-7-3 16,-6-1-16,-4-8 0,-2-1 0,-5-4 31,-5-3-31,-4-3 0,-4-1 16,-4-5-16,-3-5 0,-1-2 15,-1-1-15,4 0 0,3-1 16,8-6-16,7-1 0,3 1 15,2 3-15,3 5 0</inkml:trace>
  <inkml:trace contextRef="#ctx0" brushRef="#br0" timeOffset="554294.0449">13009 14333 0,'0'0'16,"0"0"-16,0 0 0,0 0 0,0 0 15,-25-24 1,25 24-16,-37-14 0,16 7 16,-1-1-16,0 1 0,-1 1 0,-1 1 15,-5 1-15,3 1 16,4 3-16,3 3 0,3-1 16,4 3-16,4 2 0,2 1 0,7 6 15,5 4-15,2-3 0,3 2 16,2-1-16,0 3 0,-1 3 0,0-1 0,2 2 15,0 1-15,-4-3 0,-4-1 16,-2-1-16,-4 0 0,-5-2 16,-2-6-16,-7-4 15,-7 0-15,2-6 0,-2 0 16,-3-3-16,1-4 0,-1 1 0,0-2 16,2 1-16,2-2 0,4-2 0,4 2 31,4-2-31,4 2 0,2-4 15,2 3-15,7-5 0,7 1 16,2 1-16,4 1 0,7 2 0,6 2 16,2 2-16,1 1 0,2 1 15,0 2-15,9-2 0,-1 1 0,-2 4 16,-2-1-16,-4 1 0,-4-4 16,-8 1-16,-5 1 0,-5 0 15</inkml:trace>
  <inkml:trace contextRef="#ctx0" brushRef="#br0" timeOffset="554610.3626">13953 14754 0,'0'0'0,"14"1"0,11 3 0,2 2 15,5-2-15,16 6 0,13 5 16,-3-3-16,-5 1 0,7 1 0,-2-3 0,-3-1 15,-10-6-15,-11 0 0,-8 0 16,-8-1-16</inkml:trace>
  <inkml:trace contextRef="#ctx0" brushRef="#br0" timeOffset="554826.5853">14404 14631 0,'0'0'16,"0"0"-16,0 0 0,-3 27 0,3-27 15,-2 28-15,2-6 16,0-1-16,-2 2 0,1 11 0,0 2 0,-1-3 16,0-2-16,-1 9 0,-1-1 15,1-4-15,-2-5 0,2-3 16,1-7-16,0-3 0</inkml:trace>
  <inkml:trace contextRef="#ctx0" brushRef="#br0" timeOffset="555169.0455">15379 14576 0,'0'0'0,"0"0"0,0 0 16,0 0-16,-17 18 0,17-18 0,-11 18 15,11-18-15,-14 22 0,7-8 16,2 3-16,0-2 0,2 3 0,3 3 15,3 0-15,3 1 0,1-1 0,8 8 16,6 2-16,2-2 16,2-4-16,10 4 0,1-4 15,-1-6-15,-2-2 0,5-6 0,-3-4 16,-1-4-16,-1-3 0,-7 0 16,-6 0-1,-5 0-15</inkml:trace>
  <inkml:trace contextRef="#ctx0" brushRef="#br0" timeOffset="555399.6719">15695 14719 0,'0'0'0,"0"0"0,0 0 0,-16 19 16,16-19-16,-20 24 0,7-9 15,1 2-15,0 0 0,-5 9 16,0 3-16,1 2 0,-1-2 0,0 4 15,2 1-15,4-4 0,4 1 16,0-5-16,1-5 0,5 0 16,4-3-1,3-7-15,5 0 0,-2-4 16,-2 0-16,-2-3 0</inkml:trace>
  <inkml:trace contextRef="#ctx0" brushRef="#br0" timeOffset="555760.0796">16055 14508 0,'0'0'0,"0"0"16,0 0-16,27-3 0,-27 3 0,31 4 16,-13 0-16,1 2 0,1-2 15,6 4-15,2 1 0,-3 2 16,-3 3-16,0 0 0,-1 4 0,-1 0 15,-2 0-15,-6 3 0,-5 1 16,-2-1-16,-3-3 0,-2 9 16,-2 1-16,-3 1 0,0 1 0,-4 2 15,-3-2-15,-4 1 0,-1-1 16,-6 9 0,0 3-16,2-6 15,1 0-15,-1-5 0,0-2 0,2-3 16,3-1-16,0-1 15,2-2-15,2-5 0,2-3 0,2-5 16,2 0-16,5-8 0,4-1 16,-3 0-16,2-1 15,-2 1-15</inkml:trace>
  <inkml:trace contextRef="#ctx0" brushRef="#br0" timeOffset="555913.4283">16453 14947 0,'0'0'0,"0"0"15,0 0-15,33 5 0,-15 1 16,5 1-16,6 4 0,10 3 16,2-3-1,0 3-15,0 0 0,6 1 0,-3-2 16,-2-1-16,-9-4 16,-7 1-16</inkml:trace>
  <inkml:trace contextRef="#ctx0" brushRef="#br0" timeOffset="556345.4369">17373 14954 0,'0'0'0,"0"0"0,0 0 15,0 0-15,4-23 0,-4 23 0,0 0 16,-7-26-16,7 26 0,-9-18 16,9 18-16,-13-18 0,6 11 0,-3 0 15,-2 3-15,1 4 16,0 1-16,1 3 0,0 2 0,1 8 15,1 3-15,2 2 0,0 2 0,1 8 16,0 2-16,2 2 0,2 6 16,0 4-16,1 1 0,-1-1 15,-1 1-15,-1 3 0,-1-4 16,-4-7-16,-1-7 0,0-5 16,2-3-16,-9-9 15,-4-3-15,2-4 16,0-1-16,-3-11 0,-2-4 15,3 0-15,-1-3 0,-1-4 0,3 1 16,4 2-16,3-2 0,3-2 16,3-2-16,6-1 15,4 5-15,2-1 0,3 2 0,5 3 16,5 2-16,4 5 0,6 2 16,0 3-16,-2-2 0,11 4 0,3 2 15,-4 0-15,-2-3 0,1 0 0,-1-3 16,-4-4-16,-4 0 0,-6 0 15,-4 3-15,-4 0 16</inkml:trace>
  <inkml:trace contextRef="#ctx0" brushRef="#br0" timeOffset="556662.1053">17611 14599 0,'0'0'0,"0"0"16,16 20-16,-5-5 0,3 2 0,8 15 15,4 4-15,2 6 0,0 5 16,7 14-16,-2 1 0,-1 9 16,-7-1-16,-3 9 0,-6 0 15,-8-1-15,-5-8 0,-11-4 16,-6-2-16,-15 18 0,-1-11 0,-6-9 0,-6-5 15,2-7-15,3-9 0,-5-4 16,-2-5-16,-1-7 0,2-7 0,-8-9 16,-8-4-16,6-5 15,6-3-15,14-1 0,11 4 16,6-1-16</inkml:trace>
  <inkml:trace contextRef="#ctx0" brushRef="#br0" timeOffset="557032.2277">15556 13812 0,'0'0'0,"-14"6"0,-1 2 16,0-1-16,-1 2 0,-12 7 16,-5 3-16,-5 8 0,1 4 0,-8 12 15,0 6-15,4 0 16,3-2-16,-1 17 0,3 7 15,8-6-15,5-1 0,3 14 0,5-1 16,11-4-16,6-5 0,14 42 0,7-5 16,8-13-16,7-13 0,12 0 15,8 3-15,-17-28 0,-13-15 0,-8-14 16</inkml:trace>
  <inkml:trace contextRef="#ctx0" brushRef="#br0" timeOffset="557819.3344">18450 15394 0,'0'0'0,"3"-8"0,0-2 0,-2 0 0,0 2 0,-1-3 16,-1 0-16,0 1 0,-2-1 15,-2 0-15,-4-3 16,-3 7-16,-2-1 0,-3 5 0,-1 0 15,1 6-15,-2 1 0,-3 3 16,-3 1-16,0 6 16,2 0-1,1 7-15,1 1 0,-2 3 0,3 0 16,5 3-16,3 4 16,4-1-16,2-1 0,9 6 15,5 0-15,7-8 16,5 0-16,4-2 0,0-3 0,4-7 15,1-2-15,1-7 0,-1-5 16,2-7-16,2-9 0,-2 3 0,-2-3 0,9-8 16,1-10-16,-7 6 15,-7-1-15,5-9 16,3-10-16,-3 3 0,-3 3 0,-2-10 16,-4 3-16,-1 1 0,-1 3 15,-1 1-15,-2-1 0,1 7 16,-2 4-16,-2 1 15,1 1-15,-6 2 0,-2-1 16,-1 5-16,2 5 0,-2 5 16,-1 0-16,-2 6 15,-1 1-15,-2 1 0,-3 5 0,-2 5 16,-2 2-16,2 2 0,0 2 16,-4 6-16,-4 8 15,-1 1-15,-1 4 0,2-4 0,2-1 0,-5 9 16,-2 10-16,1-4 0,0 0 15,-1 4-15,1 3 16,2-2-16,3-2 0,-1 11 0,1 2 16,4-6-16,0-6 0,1 7 15,2 4-15,2-9 0,1-4 0,3 0 32,2 0-32,0-7 0,0-6 0,3-1 15,1-2-15,1-6 0,0-3 16,-3-5-16,-1-3 15,0-2-15</inkml:trace>
  <inkml:trace contextRef="#ctx0" brushRef="#br0" timeOffset="558104.652">19600 14986 0,'0'0'16,"0"0"-16,-2 19 0,2-19 15,-5 27-15,-3-9 0,-3 4 16,-5 3-1,0 1-15,-4 5 0,-2 1 0,-1 0 16,4-6-16,5-5 0</inkml:trace>
  <inkml:trace contextRef="#ctx0" brushRef="#br0" timeOffset="570447.8185">18318 11338 0,'0'0'0,"0"0"0,0 0 16,0 0-16,0 0 0,0 0 0,0 0 15,0 0-15,24-15 0,-24 15 16,0 0-16,0 0 0,0 0 15,0 0-15,0 0 0,0 0 16,0 0-16,0 0 16,0 0-16,0 0 15,0 0-15,0 0 0,0 0 0,0 0 16,0 0-16,0 0 0,0 0 16,0 0-16,0 0 0,0 0 15,0 0-15,0 0 0,22-9 16,-22 9-16,0 0 0,0 0 15,0 0-15,0 0 0,0 0 0,0 0 16,0 0-16,0 0 0,0 0 16,0 0-16,0 0 0,0 0 0,0 0 15,0 0-15,0 0 16,0 0 0,3-22-16,-3 22 0,0 0 0,0 0 0,-16-18 15,16 18-15,0 0 0,-15-21 16,15 21-16,0 0 0</inkml:trace>
  <inkml:trace contextRef="#ctx0" brushRef="#br0" timeOffset="570697.59">18536 11189 0,'0'0'0,"0"0"15,0 0 1,0 0-16,0 0 0,0 0 16,0 0-16,0 0 0,0 0 0,0 0 15,0 0-15,0 0 0,0 0 0,0 0 16,0 0-16,-10-18 0</inkml:trace>
  <inkml:trace contextRef="#ctx0" brushRef="#br0" timeOffset="570895.6644">18465 11246 0,'0'0'0,"0"0"0,0 0 0,0 0 0,0 0 16,0 0-16,0 0 16,10-25-16,-10 25 0,0 0 0,10-22 15,-10 22-15</inkml:trace>
  <inkml:trace contextRef="#ctx0" brushRef="#br0" timeOffset="571065.052">18494 11260 0,'0'0'0,"0"0"0,0 0 0,0 0 15,-1001 0-15,2002 0 0,-1001 0 16,0 0-16,0 0 0,0 0 16,0 0-16,0 0 0,0 0 0,0 0 0,0 0 15,0 0-15,0 0 0,0 0 16</inkml:trace>
  <inkml:trace contextRef="#ctx0" brushRef="#br0" timeOffset="571249.7843">18461 11303 0,'0'0'0,"0"0"16,0 0-16,0 0 0,0 0 0,0 0 15,0 0-15,0 0 0,0 0 16,0 0-16,0 0 0,0 0 15,0 0-15,0 0 0,0 0 16,0 0-16,0 0 0,0 0 16,0 0-16,0 0 0,0 0 0,0 0 0</inkml:trace>
  <inkml:trace contextRef="#ctx0" brushRef="#br0" timeOffset="572268.0882">9302 2531 0,'0'0'0,"0"0"16,0 0-16,0 0 0,7-21 0,-7 21 15,17-14-15,-4 5 0,4 0 16,7-2-16,7 1 0,13-1 16,3 0-16,8 0 0,7-1 0,0 0 0,-11 3 15,-10 0-15</inkml:trace>
  <inkml:trace contextRef="#ctx0" brushRef="#br0" timeOffset="583510.1099">13417 4863 0,'0'0'0,"0"0"0,0 0 0,10-23 15,-6 15-15,2-5 0,2-1 16,-2-2-16,1 2 0,2-7 15,0 0 1,-2 1-16,0 1 0,-3 0 16,0 0-16,-3 0 0,-2 1 0,-2 2 15,0-1-15,-1 3 0,-1 1 16,-1 2-16,-3 2 0,-2 1 16,-1 2-16,-4 2 0,-3 2 15,2 1-15,-1 2 0,-1 4 16,1 2-16,-1 1 0,0 1 0,-4 5 0,-1 3 15,3 1-15,1 2 0,3-1 16,2 2-16,3 2 0,2 1 16,2 1-16,2-1 0,1-1 15,2-3-15,1 0 0,1-1 16,1-1-16,1 0 0,2-4 16,1-2-16,2-1 15,-1-1-15,4-3 0,2-1 0,0-2 16,3-2-16,0-2 0,0-1 15,1-2-15,0-1 0,3-1 16,0-1-16,1-1 0,-1-1 0,4-3 16,0-2-16,-2 1 15,-3-1-15,1-1 0,-1 1 0,-2-2 16,-1 2-16,2 1 0,-1-1 16,-3 0-16,-1 3 0,-1 0 15,-1 0-15,-3 4 0,-2 2 16,-1 2-16,1 0 0,-2 2 15,-2 0-15,1 2 0,-2 3 16,0-2-16,0 2 0,-3 2 16,0 2-16,0 1 0,0 0 0,0 4 0,-2 2 15,2 0-15,-1-1 0,1 1 32,-1 0-32,0-1 0,1 1 0,0-1 0,1-1 15,0-2-15,1 1 0,-1-3 16,1-1-16,0 1 0,0-3 15,1 0-15,1 0 16,0-3-16,1 0 0,3-3 0,4-2 16,-1 0-16,-2-1 0,-1 2 15</inkml:trace>
  <inkml:trace contextRef="#ctx0" brushRef="#br0" timeOffset="583663.1104">13932 4869 0,'0'0'0,"0"0"16,0 0-16,0 0 0,0 0 0,0 0 16,0 0-16,-3 26 15,3-26-15,-4 25 0,4-25 16,-7 33-16,1-16 0,1-1 16,0-3-16,2-2 15</inkml:trace>
  <inkml:trace contextRef="#ctx0" brushRef="#br0" timeOffset="584929.633">13397 5872 0,'0'0'0,"0"0"15,0 0-15,0 0 0,0 0 0,0 0 16,0 0-16,0 0 0,17-24 0,-17 24 16,9-17-16,-9 17 0,8-19 15,-2 8-15,1-3 0,-1 0 16,1 1-16,-2-2 0,0-1 15,-2 2-15,-1 0 0,-1 1 16,-2 1-16,0 1 0,-1-2 0,-1 5 16,-2 0-16,0 1 0,-2-1 0,-4 4 15,-3 2-15,-1 0 0,1 4 0,-5 2 32,1 1-32,-1 2 0,0 2 0,-2 2 0,-1 5 15,1 0 1,2 2-16,2 0 0,0 0 0,0 7 15,1 0-15,2 0 0,1-4 16,4 0-16,2-5 0,3-1 16,0-2-16,3 1 0,0-3 15,1-1-15,1 1 0,0-7 0,2 2 16,1-6-16,3 0 16,0-3-16,2-1 0,4-1 0,4-4 15,-1 2-15,1-3 0,1-2 16,0-4-16,1 0 0,0 2 0,6-9 15,2 1-15,-4-1 0,-2-1 0,1 0 16,0-2-16,0 4 0,0-1 16,0 1-16,0-1 15,-3 0-15,-3 3 0,3-5 0,-1 1 16,-3 3-16,-2 3 0,2 0 16,-1 1-1,-4 5-15,-2 0 0,0 2 16,-1-1-16,1 4 0,-1 0 0,-2 2 15,0 0-15,-2 4 0,0 0 16,-2 3-16,0 3 16,-2 1-16,-2 1 0,-1 3 0,-3-1 15,0 2-15,0 1 0,-3 6 16,-1 1-16,0 1 0,0-1 0,-4 5 16,-1-1-16,-3 6 0,1 1 0,1-1 15,0 3-15,2-5 0,1-1 16,3 1-16,1 0 0,3-5 15,0-1-15,3 0 0,0 1 16,2-3-16,1 1 0,2-2 16,1-3-1,3-1-15,0-1 0,4-2 0,3 0 16,2 0-16,1-4 0,3-4 16,0-2-16,1-2 0,0 1 15,-4-3-15,-3 1 0,-2 1 16</inkml:trace>
  <inkml:trace contextRef="#ctx0" brushRef="#br0" timeOffset="585114.5821">13912 5894 0,'0'0'0,"0"0"16,0 0-16,0 0 0,0 0 0,-17 21 0,17-21 15,-11 22-15,11-22 0,-13 21 16,13-21-16,-9 15 0</inkml:trace>
  <inkml:trace contextRef="#ctx0" brushRef="#br0" timeOffset="586471.0913">13841 4052 0,'0'0'0,"-7"-2"0,-3-1 15,-2 2-15,-1-1 0,-6 1 16,-5 1-16,-12 3 0,-2-1 0,-13 7 15,-2 2-15,2 3 0,1 0 16,-14 9-16,-1 5 16,5 0-16,5-1 15,-8 12-15,2 3 0,9-1 16,4-2-16,-5 11 0,2 1 16,8-1-16,5 0 0,-15 25 15,7-4-15,10-10 0,10-7 0,5 0 16,3 0-16,5 2 0,3 0 15,-3 4-15,-2 3 0,8-10 16,3-5-16,3 9 0,4 7 0,2-6 16,4-5-16,4-2 0,3-2 15,-2 2-15,-1 2 0,5 2 16,3 0-16,0-8 0,1-4 0,4 3 16,3 0-16,-3-6 0,0-4 15,6 6-15,5 1 0,-3-8 16,-3-6-1,10-3-15,5 1 0,-5-5 16,-4 0-16,8-4 0,7-1 16,-6-6-16,-4-4 0,5-6 0,5 2 15,-8-3-15,-3-4 0,4-3 16,3-4-16,-4-3 0,-2 0 16,5-10-16,6-2 0,-6-3 15,-2 1-15,1-8 0,2-3 0,-2 0 16,-3 4-16,-5-11 0,-1-6 15,-1 6-15,1 3 0,-2-7 16,-3-7-16,-4 2 0,-2 1 0,0-4 16,2-2-16,-7 5 0,-5 1 15,-4-5-15,-3-5 0,-2 6 16,-1 3-16,-2-5 0,-4-5 0,-1 7 0,-2 5 16,0-7-16,-2-2 15,-1 6-15,-1 6 0,-1-4 16,-3-3-16,-8 9 0,-4 3 0,-4-5 15,-1-3-15,4 9 0,6 6 16,-10-3-16,-5 0 0,-1 5 16,0 5-16,-4 2 15,-1 0-15,-1 2 16,-2 3-16,-10 6 0,-5 4 16,7 6-16,5 4 0,-15 3 0,-8 2 15,-3 7-15,1 2 0,-9 11 16,-4 7-16,3 3 0,3 1 15,24-9-15,17-7 0,10-6 16</inkml:trace>
  <inkml:trace contextRef="#ctx0" brushRef="#br0" timeOffset="596121.4168">3412 10710 0,'0'0'0,"0"0"16,0 0-16,0 0 0,0 0 0,0 0 16,0 0-16,0 0 0,0 0 15,0 0-15,0 0 0,0 0 16,0 0-16,0 0 0,0 0 15,-19 8-15,19-8 0,0 0 0,0 0 16,-27 2-16,27-2 0,0 0 0,0 0 0,-24-7 16</inkml:trace>
  <inkml:trace contextRef="#ctx0" brushRef="#br0" timeOffset="596332.9451">3165 10706 0,'0'0'0,"0"0"15,0 0-15,0 0 0,0 0 16,4-25-16,-4 25 0,-7-21 16,7 21-16,-13-24 0,3 12 0,2-2 0,-1 3 15,2 2-15</inkml:trace>
  <inkml:trace contextRef="#ctx0" brushRef="#br0" timeOffset="596501.732">2941 10507 0,'0'0'0,"0"0"15,0 0-15,0 0 0,-3-22 16,3 22-16,-12-18 0,12 18 0,-14-21 16,8 10-16,-1 4 15,2-1-15</inkml:trace>
  <inkml:trace contextRef="#ctx0" brushRef="#br0" timeOffset="596717.6229">2919 10456 0,'0'0'0,"0"0"0,0 0 0,0 0 16,0 0-16,0 0 0,0 0 15,0 0-15,0 0 0,0 0 16,0 0-16,0 0 0,-3-21 15,3 21-15,0 0 0,-16-22 0,16 22 0,0 0 16</inkml:trace>
  <inkml:trace contextRef="#ctx0" brushRef="#br0" timeOffset="596902.3514">2843 10442 0,'0'0'0,"0"0"0,0 0 0,0 0 16,0 0-16,0 0 0,0 0 16,0 0-16,0 0 0,0 0 15,0 0-15,0 0 0,0 0 0,0 0 16,0 0 0,0 0-16</inkml:trace>
  <inkml:trace contextRef="#ctx0" brushRef="#br0" timeOffset="597103.0784">2799 10481 0,'0'0'0,"0"0"16,0 0-16,0 0 0,0 0 16,0 0-16,0 0 0,0 0 15,0 0-15,0 0 0,0 0 16,0 0-16,0 0 0,0 0 15,0 0-15,0 0 0,0 0 0,0 0 16</inkml:trace>
  <inkml:trace contextRef="#ctx0" brushRef="#br0" timeOffset="597281.3133">2826 10499 0,'0'0'0,"0"0"16,0 0-16,0 0 0,0 0 0,0 0 16,0 0-16,0 0 15,0 0-15,0 0 0,0 0 16,0 0-16,0 0 0,0 0 16</inkml:trace>
  <inkml:trace contextRef="#ctx0" brushRef="#br0" timeOffset="597472.067">2804 10624 0,'0'0'16,"0"0"0,0 0-16,0 0 0,0 0 0,0 0 0,0 0 15,0 0-15,0 0 0,0 0 16,0 0-16,13-22 0,-13 22 0,0 0 15,0 0-15,0 0 0</inkml:trace>
  <inkml:trace contextRef="#ctx0" brushRef="#br0" timeOffset="597682.239">2767 10564 0,'0'0'0,"0"0"0,0 0 0,0 0 15,0 0-15,0 0 0,0 0 16,0 0-16,0 0 0,0 0 16,0 0-16,0 0 0,0 0 0,-4-24 15,4 24-15,0 0 0</inkml:trace>
  <inkml:trace contextRef="#ctx0" brushRef="#br0" timeOffset="597867.1086">2716 10529 0,'0'0'0,"0"0"0,0 0 16,0 0-16,0 0 0,0 0 15,0 0-15,0 0 0,0 0 16,0 0-16,0 0 0,0 0 16,0 0-16,0 0 0,0 0 0,0 0 15</inkml:trace>
  <inkml:trace contextRef="#ctx0" brushRef="#br0" timeOffset="598067.0554">2682 10635 0,'0'0'0,"0"0"0,0 0 0,0 0 16,0 0-16,0 0 0,-3-19 16,3 19-16,0 0 0,-7-19 0,7 19 15,0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0T00:16:47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28684 5858 0,'0'0'0,"0"0"0,0 0 16,0 0-16,5-25 0,-5 25 0,3-25 16,-1 12-1,-1 1-15,-1-5 0,0 2 16,-1-1-16,-1 2 0,0-6 15,-1 2-15,0 0 0,-2-1 0,0 2 16,-2 1-16,-1 2 0,0 1 16,-5 1-16,-1 2 0,-1 2 15,-2 3-15,1-1 0,-1 3 16,0 2-16,1 4 0,-3-1 0,-3 3 16,1 2-16,1 1 0,0 4 15,2 1-15,-2 4 0,-1-3 16,-4 10-16,0 1 0,4-2 15,3 0-15,1 2 0,3 0 16,2-2-16,2 0 0,2 1 0,2-2 16,2-1-1,1-2-15,0 1 0,2 1 16,2-3-16,3-4 0,2 0 16,3-3-16,2 0 0,2-2 0,3-3 15,2-3-15,-1-3 0,1 0 16,3-4-16,2-3 15,0-2-15,0 0 0,0-2 16,1-3-16,-2 1 0,-1 1 0,1-2 0,1-4 16,-1 2-16,-1 4 0,-2-5 15,-3 1-15,0-3 0,-2 3 0,-1-2 16,-1 0-16,-1 0 0,-1 4 16,-2 1-16,-3 1 15,0 1-15,-1-3 0,-2 5 0,0 0 16,-1 0-1,-1 2-15,0 2 0,0 2 16,0 2-16,-1-4 0,-2 5 16,1 1-16,0 3 0,0-2 0,-2 3 15,1 1-15,-1 2 0,-1 3 16,2-2-16,0 4 0,-1-1 16,1 1-16,-1 3 0,-1 3 15,1-4-15,-2 2 0,2-1 0,0 1 16,-1 0-16,1-2 0,-1 1 15,1 0-15,-1-2 0,1 0 0,-1 1 16,-1-3-16,2 1 0,0 1 16,3-3-16,1-3 0,1 2 15,2-3-15,0-2 0,0-3 16,-1-2-16,1 0 0,-1 3 0</inkml:trace>
  <inkml:trace contextRef="#ctx0" brushRef="#br0" timeOffset="178.4027">28964 5905 0,'0'0'0,"0"0"0,0 0 16,0 0-16,0 0 0,0 0 0,0 0 16,0 0-16,-11 28 0,11-28 15,-7 26-15,7-26 0,-9 33 16,6-17-16,0 2 0,-1-2 15,2-3-15,0-1 0</inkml:trace>
  <inkml:trace contextRef="#ctx0" brushRef="#br0" timeOffset="1134.8256">30371 5758 0,'0'0'0,"0"0"16,0 0-16,0 0 0,0 0 15,0 0-15,-4-23 0,4 23 16,0 0-16,0 0 0,-14-18 15,14 18-15,0 0 0,-24-5 16,24 5-16,-24 3 0,12 1 0,-4 1 16,-3 0-1,2 3-15,0 2 0,-1 1 16,1 3-16,-4 4 0,2 0 16,2-2-16,0 1 15,3-3-15,1 0 0,4 0 0,0 4 16,2-4-16,3-2 0,0 1 15,2-2-15,3-4 0,3 1 0,1-2 16,3-2-16,1-1 0,-1-3 16,4-3-16,2-1 0,1-1 0,1 0 15,2-6-15,2-2 0,0 1 16,-1-2-16,1-4 0,1-3 16,3-1-16,-1 0 0,0-2 15,0-1-15,-2 0 0,-2 0 0,-1 0 16,-1-2-1,1 2-15,0 1 0,-1-4 16,-1-2-16,-2 3 0,-2 2 16,0 1-16,-1 3 0,-1-2 0,0 3 15,-2 0-15,0 0 16,-4 7-16,1-1 0,-2 3 16,-1 2-16,-1 0 0,0 2 0,-1 1 15,0 3-15,0-1 0,0 1 0,-2 3 16,-1 1-16,-2 0 0,0 2 0,-2 4 15,0 4-15,-2 0 16,-1 2-16,-1 2 0,-3 3 16,2-1-16,1 0 0,0 3 15,0 3-15,0 0 0,0-1 0,-3 8 16,0-1 0,1 1-16,2 0 0,3-3 15,0 3-15,0-5 0,0-3 16,2 3-16,0-3 0,2-1 0,-1 0 15,3-3-15,1 0 16,1-3-16,1 2 0,1-2 16,3-1-16,-3 0 0,-1-4 0,4 1 15,1-2-15,0 0 0,-1-2 0,3 0 16,1 0-16,-2 1 0,0 0 0,-1-2 16,-2-1-16,-1 0 0</inkml:trace>
  <inkml:trace contextRef="#ctx0" brushRef="#br0" timeOffset="1952.7471">28340 7122 0,'0'0'0,"0"0"0,0 0 15,0 0-15,0 0 0,-18-14 0,18 14 16,-27-4-16,27 4 0,-34-3 15,13 7-15,0-1 0,-1 1 16,0 1-16,-1 0 0,-3-1 0,1 3 0,3 0 16,2 0-16,4 3 0,2 1 15,3 2-15,4 0 0,3 1 16,1 0-16,4 1 0,4-1 16,0-1-16,2-1 0,3 2 15,2 1-15,1-1 0,3-2 16,-1 1-1,2 1-15,-1 1 0,1-1 0,4 3 16,0-1-16,-2 0 0,0-1 16,-3-1-16,-3 2 15,-3-3-15,-1 1 0,-5 0 0,-3 2 16,-4-6-16,-4 0 16,-3 2-16,-3 1 0,-2-2 0,-2 0 15,-7 1-15,-4 0 0,3-1 0,1-2 0,-1 0 16,0-2-16,1 0 0,2-2 15,4-1-15,4-3 0,3-2 16,2-4-16,2 1 0,2 1 16,0 1-16</inkml:trace>
  <inkml:trace contextRef="#ctx0" brushRef="#br0" timeOffset="2503.7713">28633 7587 0,'0'0'0,"0"0"0,0 0 16,0 0-16,0 0 0,-1 28 0,-1-17 16,-2 0-16,1 0 0,-3 3 15,0-1-15,-1 0 0,2-1 16,-1 0-16,1 0 0,-1-1 15,2-1-15,-1 0 0,1 0 16,2-5 0,-1-1-16,1 1 0,0-1 15,1-1-15,0 0 0,1-3 0,-1-4 16,1 0-16,1 1 0,1-4 16,2-1-16,2-1 0,1-3 15,0 0-15,3-2 0,-1 2 16,0 1-16,1 0 0,1 0 15,3-3-15,1 0 0,0 1 0,2 2 0,-2 0 16,0 2-16,0 4 0,-2-1 16,-2 3-16,0-2 0,-1 3 15,-1 0-15,0 2 0,-2 0 16,1 2-16,0 3 0,-3 0 0,0 1 16,-1 1-16,-1 2 15,0-1-15,-2 0 0,-1 2 0,-1 1 16,-1 0-16,1 1 0,-1 1 0,-1 1 15,1-5-15,-1 1 0,1 1 16,0-1-16,0-2 0,0 2 16,-1-2-16,1-1 0,1 1 15,0-1-15,1 0 0,0 0 16,1 0 0,0 0-16,0 0 0,0-1 15,1-1-15</inkml:trace>
  <inkml:trace contextRef="#ctx0" brushRef="#br0" timeOffset="5447.0949">30555 7385 0,'0'0'0,"0"0"15,0 0-15,0 0 0,8-22 0,-8 22 16,0 0-16,7-23 0,-2 14 16,-2-1-16,0-1 0,0 0 0,-1-1 15,0-1-15,-1 3 0,0-3 16,-1 2-16,0 0 0,-1-3 16,0 2-16,-1-1 0,-3 2 0,0 0 15,-2 1-15,1-1 0,-2 1 16,-1 2-16,-1-2 0,-1 3 15,0 2-15,-1-1 0,-1 2 0,-2 1 0,-7 3 16,-1 0-16,1 3 16,0-1-16,0 4 0,-1 4 15,-1-3-15,-1 2 0,2 4 16,0 5-16,-2 5 0,3-1 0,1 2 16,1 0-16,2 0 0,2 1 15,1 0 1,2 2-16,2-2 0,3 0 0,3 0 15,2 0-15,-2 0 0,1-2 16,3-1-16,4-1 16,1-3-16,2-2 0,0-1 0,2-3 15,0-1-15,0-1 0,0-1 16,2-1-16,1-2 0,0-3 16,4-2-16,1-1 0,-2-2 0,0-3 0,1 3 15,1 0-15,-1-3 0,1 1 16,0-5-16,2-1 15,-1 0-15,2-2 0,1-3 0,-1 0 16,-3 1-16,-1 1 0,-1 1 16,0-2-16,0 3 0,-2 0 15,-1-2 1,-1-2-16,-2 4 0,1 3 16,-1-2-16,0 0 0,-2 0 0,0 0 15,0 1-15,1 0 16,-1 0-16,-2 2 0,-1 0 0,1 3 15,-2-3-15,0 2 0,0-1 16,0 4-16,1-1 0,-1 1 16,-2 2-16,0 0 0,0 0 0,0 0 0,0 0 15,0 0-15,0 2 16,-2 1-16,-2-1 0,1 5 16,0-3-16,1 3 0,-2 0 0,0 3 15,-1-2-15,0 3 0,0-1 16,1 1-16,0 0 0,-1 1 15,1 0 1,-1 0-16,2 1 0,0 0 0,1-1 16,-1-1-16,1 0 0,1-1 15,1 0-15,1 0 0,0-2 16,0-1-16,1 0 0,0-1 16,1 1-16,1 1 0,2-4 15,1 0-15,-1 1 0,2 0 0,1-1 16,0-2-16,-1 1 0,1-2 0,-2-1 15,-1 1-15,0-1 0,-2 0 16,1 0-16</inkml:trace>
  <inkml:trace contextRef="#ctx0" brushRef="#br0" timeOffset="6017.3259">30744 7575 0,'0'0'0,"0"0"16,0 0-16,0 0 0,0 0 0,0 0 15,-10 27 1,10-27-16,0 0 0,-13 28 16,13-28-16,-11 25 0,5-11 15,-1-2-15,2 0 0,-1 0 16,1-1-16,-1 0 0,1 1 15,0-2-15,2 0 0,0-2 16,-1-3-16,1 0 0,1-2 16,0 1-16,-1 1 0,2-2 0,1 0 0,0-3 15,-2-4-15,2 1 0,1-1 16,2-1-16,2-2 0,-1 1 16,1-1-16,1-1 0,2-2 15,0 1-15,1 0 0,-1-1 16,1-1-16,0 1 0,-1-1 0,1 2 15,-1 2 1,1-1-16,0 2 0,0-1 16,1 0-16,-1 1 0,1 1 15,-2 1-15,0-1 0,0 1 16,0 1-16,-1 1 0,2 2 16,-1 0-16,0 0 0,-1 5 15,0 2-15,-2 0 0,0-2 16,-1 1-16,0 0 0,-2 3 0,-1 2 0,-1-1 15,0 2-15,0 0 0,0 1 16,-1-1-16,0 0 0,-2 1 16,1-1-16,0-1 0,0 1 15,0-1-15,0-1 0,0 1 16,0 0-16,0 0 0,0 0 0,1-1 16,1-2-16,0 0 0,0-2 0,0 0 15</inkml:trace>
  <inkml:trace contextRef="#ctx0" brushRef="#br0" timeOffset="9294.1435">27998 8668 0,'0'0'0,"0"0"0,0 0 0,0 0 16,0 0-16,0 0 0,0 0 16,0 0-16,-14 27 0,14-27 0,-4 25 15,4-25-15,-7 29 0,4-12 16,0 1-16,-2 1 0,0-1 0,-1 3 16,1-1-16,-1 1 0,1-1 0,-3 6 15,0 1-15,1-4 16,-1 0-16,0-2 0,2-2 15,0-3-15,1 0 0,0-4 0,2-3 16,1-1-16,-1 0 0,1-2 16,1-1-16,0-1 0,0-2 0,1-2 15,-1-2-15,1-2 0,0-1 0,1-1 16,0-4-16,1 0 16,2-1-16,-1 0 0,1-1 15,3-1-15,1-2 0,2-4 0,1 0 16,0-2-16,0 0 0,0 3 15,0 2 1,-1 0-16,0 0 0,-2 0 16,1 1-16,1-1 0,1 0 0,-1 1 15,0-2-15,0 4 0,-1 1 16,1 1-16,1 3 0,0-1 16,0 1-16,0 1 0,0 2 15,-1 0-15,0 1 0,0 0 16,-1 1-16,3 1 0,-1 2 0,0 0 15,0 0-15,-3 0 0,2 1 0,0 3 16,0 2-16,0-1 0,-1 2 16,-1 2-16,-1 2 0,2 3 15,-1 1-15,-1-1 0,-2 1 16,1 1-16,-2 1 0,-1-2 16,-1 2-1,0 0-15,-2-1 0,-2 1 16,1-1-16,-1 0 0,0 1 0,0-1 15,0 1-15,-1-2 0,0 1 16,0-2-16,-1-1 0,1-1 16,0 1-16,-1-1 0,1-2 15,1-1-15,0-3 0,0-1 16,-2-1-16,3-1 0,1 0 0,0 0 16,0-3-16,0 4 0,0-4 0,0 2 15,0-2-15,0 0 0,2-5 16,-1 2-16,1 0 0,-1 2 15</inkml:trace>
  <inkml:trace contextRef="#ctx0" brushRef="#br0" timeOffset="10311.6737">27700 5194 0,'0'0'0,"0"0"0,0 0 0,-2 24 0,2-24 0,-4 26 16,2-5-16,1 1 0,0 2 15,-2 14-15,-3 5 16,2 1-16,-1-2 0,-2 17 16,-2 6-16,0-6 0,0-3 15,-3 24-15,-1 10 0,1 2 16,1-13-16,-3 11 0,2-5 0,-3 26 31,2-8-31,-1 1 0,0 2 16,1-10-16,0-8 0,-2 8 15,1 4-15,1-7 0,1-8 0,-1 8 16,0 5-16,0-7 16,1-7-16,-1 8 0,-1 4 0,3-6 15,3-2-15,-4-1 0,0 2 0,0-1 16,0 0-16,2-2 0,2-1 15,1-3-15,-2-4 0,-1-1 16,-1-1-16,2-5 0,3-6 16,0 0-16,0-3 0,3-7 15,1-7-15,-1 0 0,-2 2 16,0-10-16,-2-6 0,4-5 0,1-2 0,-1-7 16,2-3-16,0-5 0,1-4 15,0-5-15,0-3 0,4 0 16,2-3-16,-1-19 0,-3-11 15,-2 20-15,0 3 0,0 3 0</inkml:trace>
  <inkml:trace contextRef="#ctx0" brushRef="#br0" timeOffset="11553.1312">28015 4819 0,'0'0'0,"0"0"0,0 0 15,31-3-15,-14 2 0,5-3 16,5 0-16,2 1 0,1 2 0,15-3 16,6 1-16,11 0 0,-1 2 0,5 1 15,4 1-15,7-1 0,-5-1 31,16 1-31,2-2 0,-6 2 0,-4-1 0,17-1 16,3-2 0,28 2-16,-20 2 0,0 1 0,0-1 15,-12 0-15,-9 1 0,3 2 16,0-2-16,-11 0 0,-6 0 0,5 2 16,4-1-16,-9-1 0,-6 0 15,4 3-15,3 2 0,-8-2 16,-5 0-16,6-1 0,2 2 15,-7-2-15,-5-1 0,1 3 16,0 1-16,-6 0 0,-4 0 0,0 1 16,0 3-16,-7-3 0,-5 0 0,0-1 15,-2 2-15,-3 3 0,-4 0 16,-2 1-16,-4 0 0,-6 0 16,-2-1-16,-4 0 0,-3 0 15,2 0-15,3 0 0,-5 0 16,-2 5-16,1 0 15,-2 1-15,0 0 16,0 1-16,-2 2 0,0 1 0,0 3 16,0 1-16,-1-3 0,-2 0 0,0 5 15,-1 4-15,0 0 16,0 0-16,-3 3 0,0 1 16,-1 1-16,0 1 0,1 11 15,-1 6-15,2-6 0,-1-1 0,1 5 16,-1 4-16,1-2 0,-1-6 0,1 15 15,-1 5-15,1-4 0,-1-6 0,-1 35 16,3-2-16,-1-11 16,-2-5-16,-3 3 0,-1 4 15,-3-10-15,-2-5 0,-1 5 16,-2 7-16,4-5 0,4-2 0,-4 10 16,-3 4-16,0-8 0,-1-5 0,1 6 15,2 8-15,-1-12 0,2-6 16,1 12-16,2 8 0,-1-5 15,-1-6-15,-2 3 0,0 3 16,-3-9-16,0-7 0,1 12 16,-1 8-1,4-10-15,4-9 0,-1 8 0,-1 3 16,0-10-16,1-6 0,1 7 16,0 4-16,0-10 15,1-5-15,0-3 0,0 1 0,1-5 16,0-5-16,-1 6 0,-2 4 15,3-12-15,3-9 0,-2 3 0,-2 1 16,2-4-16,1-3 0,-1-2 0,-1-3 16,1-1-16,2-5 0,0-1 15,2-3-15,-2-1 0,0-6 16,0-3-16,1-1 0,2-5 16,2 1-16,1-4 0,0 0 15,0 0-15,0 0 0,-5 0 16,-2-5-16,-2-1 15,-1-1-15,3 0 0,0 2 16,2 0-16</inkml:trace>
  <inkml:trace contextRef="#ctx0" brushRef="#br0" timeOffset="12301.9787">26883 9600 0,'0'0'16,"0"0"-16,0 0 0,0 0 0,0 0 0,0 0 15,0 0-15,0 0 16,0 0-16,0 0 0,0 0 15,28 4-15,-28-4 0,35 4 16,-13-3-16,3 0 0,3 1 0,12-1 0,6 2 16,-2-1-16,0-1 0,15 0 15,6 2-15,-1 0 0,-1 0 0,17 0 16,1 0-16,6 1 0,-6-1 16,16 2-16,3 1 15,-11-2-15,-9 1 0,45 4 0,-5 3 16,-16-4-1,-12-1-15,10 3 0,5 0 16,-16 0-16,-10-1 0,13 2 16,11 1-16,-15-2 0,-12 0 0,13 2 15,10 0-15,-15-3 0,-11-2 16,11 1-16,6 1 16,-12-2-16,-10 2 0,9 1 0,6 2 15,-18-2-15,-11-1 0,4-2 0,1 0 16,-8-2-16,-6 0 0,-7-2 15,-3 0-15,-9-2 0,-4-2 0,-3 1 16,-2 2-16,-4 0 0,-6-2 16,-6 0-16,-3 0 0,0 0 15,2 0-15,-2 0 0,0 0 16,0 0-16,0 0 16,0 0-16,0 0 15,0 0-15,0 0 0,-3-2 0,-1 2 16,-1-2-16,-2-2 0,2 1 15,0-1-15,2 3 0</inkml:trace>
  <inkml:trace contextRef="#ctx0" brushRef="#br0" timeOffset="12455.7118">30813 9903 0,'0'0'0,"0"0"0,0 0 16,0 0-16,0 0 0,0 0 0,0 0 0,0 0 31</inkml:trace>
  <inkml:trace contextRef="#ctx0" brushRef="#br0" timeOffset="77593.7379">10616 4405 0,'0'0'0,"0"0"0,0 0 0,0 0 16,-8 26-16,8-26 0,-6 25 0,6-25 15,-13 31-15,4-11 0,-1 0 16,-3 1-16,-3-2 0,-6 8 15,-1 1-15,0 0 0,0-3 0,-3 0 16,-1-1-16,-5 1 0,2-2 0,3-2 16,4-4-16,5-2 0,1-4 15,5-2-15,2-2 0,2-1 16,3-1-16,3-4 0,2-1 16,0 0-16,3-2 15,3-2-15,3-1 0,2 1 16,1 0-16,4-1 0,1 0 15,3 1-15,1-2 0,4 3 16,1 0-16,-1 2 0,1-1 16,4 3-16,-2 1 0,0 4 15,-1 2-15,-4-2 0,-2 0 16,-4 3-16,-4 2 0,-5 2 16,-4 1-16,-4 0 0,-4 0 0,-5 2 15,-3 1-15,-1-3 0,-2-2 0,-2-1 16,-5 2-16,-3-1 0,-1-1 15,0-4-15,-2-2 0,1-3 16,1 0-16,4-2 0,4 1 16,4-1-16</inkml:trace>
  <inkml:trace contextRef="#ctx0" brushRef="#br0" timeOffset="77763.154">10446 4629 0,'0'0'0,"0"0"16,0 0-16,33-7 0,-15 3 0,4 1 15,6 0-15,9 1 0,3 0 0,1 1 16,1 2-16,4-1 0,-4 2 16,-8-2-16,-5 0 0,-6 0 0</inkml:trace>
  <inkml:trace contextRef="#ctx0" brushRef="#br0" timeOffset="78380.9658">11291 4728 0,'0'0'0,"0"0"0,0 0 0,9-20 16,-6 13-16,0-1 0,1 0 15,-1 1-15,-1-2 0,-2 1 16,-2-2-16,-2 2 0,-2 2 0,-4 2 16,-4 2-16,0 2 0,-1 0 15,-8 3-15,-2 3 0,-1 1 0,2 2 0,0 3 16,1 3-16,1 1 15,1 0-15,-5 6 0,2 1 16,3-2-16,3 1 0,4-3 16,3-2-16,2 0 0,4-1 0,1-3 15,3-2-15,3 0 0,3-1 16,4-3 0,2-3-16,-1-2 0,0-1 15,3-1-15,2-1 0,3-1 0,2-3 16,1 0-16,1-3 15,0 0-15,0-1 0,4-2 0,2 0 16,-3-2-16,-2 1 0,-2 1 16,-1 1-16,-4 1 0,-3 0 0,-1 1 15,-2 2-15,-2 2 0,-2 2 16,-2 1-16,-1 1 0,-3 0 16,2 1-16,-3 4 0,0 1 15,-1 1-15,-2 0 0,-1 5 0,-3 1 16,-2 2-16,-1 1 0,-2 0 15,-1 2-15,0-2 0,1-2 16,1 3 0,0-1-16,2 1 0,1-1 0,0-2 15,2 1-15,1-3 16,2-2-16,0-2 0,1-1 0,1 0 16</inkml:trace>
  <inkml:trace contextRef="#ctx0" brushRef="#br0" timeOffset="78581.6393">11582 4962 0,'0'0'0,"0"0"16,0 0-16,0 0 0,-16 14 0,16-14 31,-13 17-31,13-17 0,-12 24 0,7-13 15,0 1-15,2-2 0,1-2 16,0-1-16,-1 0 0,1-3 16</inkml:trace>
  <inkml:trace contextRef="#ctx0" brushRef="#br0" timeOffset="78813.2179">12010 4779 0,'0'0'0,"0"0"0,0 0 16,33-7-16,-33 7 0,39-3 15,-11 3-15,1 1 0,0 1 0,11 0 0,3-2 16,-2 1-16,-2 0 0,7 1 16,-1 1-16,-6-2 0,-6-1 0,0 0 15,-5 0-15,-6-1 0,-5-3 16,-3-1-16,-5 0 0,-3 0 15,0 2-15,-2 1 0</inkml:trace>
  <inkml:trace contextRef="#ctx0" brushRef="#br0" timeOffset="79020.3519">12497 4529 0,'0'0'0,"0"0"0,0 0 0,0 0 16,-11 28-16,11-28 0,-10 27 0,3-7 16,-3 4-1,0 0-15,-1 0 0,-5 14 0,0 4 16,0-2-16,3-1 0,-4 10 16,-2 0-16,3-8 0,3-10 0,3-3 31</inkml:trace>
  <inkml:trace contextRef="#ctx0" brushRef="#br0" timeOffset="80355.54">13120 4414 0,'0'0'0,"0"0"16,0 0-16,0 0 0,0 0 16,0 0-16,0 0 0,0 0 15,-16 27 1,16-27-16,-21 27 0,9-12 0,-1 3 16,-2 3-16,1 3 15,-2 1-15,1 1 0,-7 10 16,-1 0-16,1-2 0,2-2 0,-1 5 15,2-2-15,4-4 0,0-4 16,4-1-16,2-2 0,2-3 16,2-1-16,4-5 0,4 1 0,-1-4 0,0-3 15,-1 0-15</inkml:trace>
  <inkml:trace contextRef="#ctx0" brushRef="#br0" timeOffset="80803.8713">13461 4560 0,'0'0'0,"0"0"0,0 0 0,0 0 15,0 0-15,-26 22 16,26-22-16,-27 21 0,14-10 15,-1 3-15,-1 1 0,2 2 16,1-1-16,-3 6 0,1-1 16,3-1-16,1-1 0,4-3 15,0-2-15,3-1 0,2 1 16,1-4-16,2-2 0,2-2 16,3-2-16,4-1 0,5-2 0,-1-2 0,2-3 15,0-3-15,1-1 0,1-2 16,-1 0-16,2-2 0,2-4 15,-2 2-15,-1-2 0,1-1 16,-4 2-16,-1 0 0,-4 0 16,-3 1-16,0-1 0,-2 0 15,-3 1-15,-4 3 16,-4 1-16,-2-1 0,-4 0 16,-5 3-16,-3 3 0,1 1 15,-1 1-15,-5 3 0,-3 2 16,4 1-16,3 1 0,4-2 15,2 0-15,3 1 0</inkml:trace>
  <inkml:trace contextRef="#ctx0" brushRef="#br0" timeOffset="81474.8928">14114 4671 0,'0'0'0,"0"0"0,0 0 16,6-18-16,-6 18 0,4-16 16,-2 7-16,0-1 0,-1 2 0,-2-2 15,-1 2-15,-1 0 0,-2 2 16,-3 2-16,-3 1 0,-3 3 0,0 0 15,-1 5-15,-2 2 0,1 0 16,0 3-16,-6 4 0,-1 3 16,1-1-16,1 1 0,1 4 15,0 2-15,0 4 0,4-3 0,1 0 16,4-1-16,3-4 0,0-1 16,2-3-16,3 0 0,1-4 0,1-2 15,2-2-15,2-4 0,3-3 16,2-1-16,7-2 0,2-5 15,1-1-15,0 0 0,3-4 16,3-4-16,5-4 0,-1-1 0,1-3 16,1-3-16,1 0 0,-1 0 15,6-6 1,-3-1-16,-2 1 0,-3 3 16,1-1-16,-1-1 0,-4 4 0,-4 3 15,1-4-15,-4 0 16,-2 3-16,-4 4 0,-4 3 15,-1 3-15,-3 6 0,-1 1 0,0 5 16,-2 5-16,-4-3 0,0 2 16,-5 4-16,-5 4 0,-3 4 0,0 1 0,-2 5 15,-1 1-15,-1 3 16,-1 1-16,-2 6 0,-3 4 16,1 6-16,3-4 15,2 3-15,2 2 0,2-4 0,3-4 16,1 5-16,3 1 15,4-13-15,4-4 0,3-1 16,4-5-16,0 1 0,2 0 0,6-3 16,6-3-16,2-5 15,1-5-15,-5 1 0,-3-2 16,-3 2-16</inkml:trace>
  <inkml:trace contextRef="#ctx0" brushRef="#br0" timeOffset="81646.7992">14735 4640 0,'0'0'0,"0"0"16,0 0-16,21-11 0,-21 11 0,31-6 16,-10 1-16,2 2 0,2 0 15,7 2-15,0 1 16,-3 1-16,-3-1 0,-5 2 0,-4-1 16,-3 1-16,-2-1 15,-2-1-15</inkml:trace>
  <inkml:trace contextRef="#ctx0" brushRef="#br0" timeOffset="81791.5059">14768 4772 0,'0'0'16,"0"0"-16,0 0 0,29-4 0,-29 4 0,39-3 16,-8 2-16,2-1 0,3 2 15,12 0-15,3 2 16,1-1-16,-10 0 0,-8 0 0</inkml:trace>
  <inkml:trace contextRef="#ctx0" brushRef="#br0" timeOffset="82107.8037">16030 4504 0,'0'0'0,"0"0"0,0 0 16,0 0-16,-23 17 0,23-17 15,-26 21-15,12-7 0,-1 3 0,-2 3 16,-3 2-16,0 0 0,0 1 0,-4 7 15,2 0-15,2-1 0,2-1 16,2 5-16,3-3 16,4-4-16,3-5 0,11-6 0,8-6 15,-2-2-15,-2-1 0,-3-1 16</inkml:trace>
  <inkml:trace contextRef="#ctx0" brushRef="#br0" timeOffset="82511.5992">16283 4568 0,'0'0'16,"0"0"-16,0 0 0,-25 11 0,25-11 0,-24 15 16,8-4-16,0 1 0,-1-1 15,-4 6-15,1 0 0,4 1 16,1 0-16,3-1 0,2 0 15,3-1-15,0-3 0,4 0 16,2-3-16,2-1 0,2-3 16,7-2-16,4-3 15,2-1-15,0-3 0,3-1 16,2-1-16,-1-4 0,0 1 0,5-7 0,0-1 16,-4 2-16,-2-1 0,-2 2 0,-2 0 15,-3-1-15,-1-1 0,-3 0 16,-3 1-16,-1 0 0,-2 0 15,-3 1-15,-4 4 16,-1 1-16,-4 2 0,-5 3 16,-2-1-16,-1 2 0,1 1 15,0 4-15,2 2 0,0 1 16,3-1-16,0 0 0,2-1 16,2-1-16</inkml:trace>
  <inkml:trace contextRef="#ctx0" brushRef="#br0" timeOffset="83063.0908">16858 4657 0,'0'0'16,"0"0"-16,0 0 0,17-15 15,-9 6-15,1 0 0,0-2 16,-2 1-16,0 0 0,1-2 0,-2 0 15,0 1-15,-2 2 0,-7 0 16,-6 1-16,0 2 0,-2 1 0,-6-1 16,-4 2-16,0 4 0,1 3 15,-1 2-15,-1 2 0,0 0 16,0 3-16,-1 3 0,-2 2 16,0 3-16,3-2 0,2 3 0,4 2 15,2-2-15,3-1 0,4 0 16,1 0-16,3-3 0,2-2 15,3-1-15,3-1 0,4-1 16,1-1-16,3-5 16,3-3-16,-3-1 0,0 0 0,4-1 0,2-1 0,-1 0 15,2 0-15,3-6 0,0-3 16,0 1-16,-3-1 0,1 1 16,0 0-16,-2 2 0,-2-1 15,-4 2-15,-2-1 0,-2 4 16,-3 0-16,-1 0 0,-2 0 15,0 0-15,1 3 16,-2 1-16,-2 0 0,0 0 16,0 0-16,-5 5 0,-2-1 15,-1 4-15,-1 0 0,-1 3 16,-1 1-16,-3 4 0,0 1 0,-2-1 16,1 0-16,-1-2 0,2 0 15,-1-1-15,-1-2 0,3 1 16,2-1-16,2 1 0,1-1 0,4-2 15,1 0-15,0-3 0,1 0 16,0 0-16</inkml:trace>
  <inkml:trace contextRef="#ctx0" brushRef="#br0" timeOffset="83263.8006">17129 4847 0,'0'0'15,"0"0"-15,0 0 0,0 0 16,0 0-16,0 0 0,-17 18 16,17-18-16,0 0 0,-21 27 0,21-27 15,-15 22-15,8-14 0,1 0 16,0-1-16,3-1 0,1-1 0,3-3 16,2-2-16,0 0 0,0 0 0,-1 0 15</inkml:trace>
  <inkml:trace contextRef="#ctx0" brushRef="#br0" timeOffset="83464.3275">17518 4684 0,'0'0'0,"0"0"16,20-4-16,-7 0 0,3 2 0,6-1 16,4 1-16,8 2 15,1 0-15,1 0 0,4 1 0,3-1 0,-5 0 16,-2 0-16,-3 1 15,-4-1-15,-2 1 0,-5-2 0,-4-1 16,-5 0-16,-3-2 0,-1 2 16,-3-1-16,0 1 0</inkml:trace>
  <inkml:trace contextRef="#ctx0" brushRef="#br0" timeOffset="83664.8768">17836 4543 0,'0'0'16,"0"0"-16,0 0 0,0 0 0,-10 18 16,10-18-16,-13 24 15,3-9-15,-1 2 0,-3 3 0,0 3 16,0 2-16,1 1 0,-7 12 16,-2 1-1,0 1-15,4-7 0,4-8 16</inkml:trace>
  <inkml:trace contextRef="#ctx0" brushRef="#br0" timeOffset="85215.5982">18868 4358 0,'0'0'0,"0"0"0,0 0 16,0 0-16,0 0 0,0 0 15,0 0-15,0 0 0,-28 8 0,28-8 16,-35 17-16,14-6 16,-1-1-16,-5 3 0,-7 2 15,-5 4-15,2-1 0,-10 4 16,0 1-16,6-4 15,4-1-15,2 2 0,6-3 16,11-4-16,2-2 0,3-1 16,4 0-16,5-3 0,3-1 0,9 1 15,8-2-15,2 0 0,1-3 16,8 3-16,5-1 16,-1-1-16,-1 0 0,1-1 15,4 1-15,-1-1 0,0-2 0,6-1 0,-3-1 16,-5 0-16,-3 2 0,-3-1 15,0 0-15,-5 1 0,-4 0 0,-5 0 16,-5 0-16,-4-3 0,0 1 16,-1 0-16,-2 2 15,2-3-15</inkml:trace>
  <inkml:trace contextRef="#ctx0" brushRef="#br0" timeOffset="85469.4643">18794 4461 0,'0'0'0,"0"0"0,0 0 15,0 0-15,0 0 0,0 0 0,-16 22 16,16-22-16,-19 20 0,19-20 16,-29 30-16,15-14 0,1 1 0,-3 1 15,-1 3-15,-4 5 0,1-4 16,-1 1-16,0 1 15,2-4-15,3-2 0,-2 1 0,4-2 16,3-3-16,2-3 0,3-3 0,4-3 16,0-1-16,1-1 0,0 0 0</inkml:trace>
  <inkml:trace contextRef="#ctx0" brushRef="#br0" timeOffset="85786.1698">19175 4406 0,'0'0'15,"0"0"-15,0 0 0,0 0 0,0 0 16,0 0-16,-11 24 16,11-24-16,-11 21 0,11-21 0,-12 29 15,7-12-15,-1 1 0,0 2 0,-1 0 16,1-1-16,-1 0 0,-3 5 15,0 1-15,1-2 0,3-1 0,-1 0 16,2 0-16,-1-2 0,2-2 16,-1-1-16,0-3 15,-1 0-15,2-4 0,-1-1 0,0-2 16,-1-1 0,0 0-16,-3-3 0,-2-2 15,-3 0-15,-2-1 0,-3-2 0,-3-2 16,4 0-16,2 2 0,3-1 15</inkml:trace>
  <inkml:trace contextRef="#ctx0" brushRef="#br0" timeOffset="85939.9576">19183 4509 0,'0'0'0,"0"0"0,20-5 0,-8 2 15,2 1-15,4 1 0,7-1 16,5 2-16,0 1 0,0 2 15,1 3-15,-6-2 0,-3 0 0,-3-1 16</inkml:trace>
  <inkml:trace contextRef="#ctx0" brushRef="#br0" timeOffset="86642.3112">19792 4680 0,'0'0'0,"0"0"0,0 0 16,0 0-16,0 0 0,16-22 16,-11 15-16,-1-1 0,0 0 15,-2 1-15,-1 0 0,-2-2 0,-1 2 0,-3 1 16,-1 2-16,-2 2 0,0 2 15,-3 1-15,-3 2 0,-3 3 16,-1-1-16,-1 3 0,0 1 16,-5 3-16,2 2 0,0 3 15,0 0-15,2 2 0,2 2 16,1 1-16,2-1 16,4-2-16,4-3 0,2-3 15,4-1-15,2-5 0,1 0 16,5-4-16,3-2 0,2-1 15,1-2-15,5-4 0,4-1 16,1-5-16,1 0 0,8-7 16,0-4-16,1 1 0,2 3 0,0-6 15,0-4-15,5-4 0,-4 3 0,0-2 16,-3-1-16,-4 1 0,-1 2 16,2-5-16,-3 1 0,-4 1 15,-3 2-15,-3 1 0,-3 1 16,-2 3-16,-1 5 0,-2 1 0,-2 1 15,-3 6-15,-1 2 0,0 0 16,-2 1 0,-1 4-16,-2 5 0,-3 1 15,-1 1-15,-2 3 0,-2 2 16,-2 2-16,-3 2 0,1 3 0,1 2 16,-1 6-16,-2 4 15,0-1-15,-2 0 0,-1 3 16,-1 3-16,2-2 0,0 1 0,-2 6 15,2 1-15,2-3 0,0-2 0,1 0 16,-2-1-16,4-4 0,3-2 0,0 0 16,2-1-16,1 0 15,1-1-15,4-3 0,2 2 16,5-4-16,3-2 0,6-4 16,2-1-16,-5-4 0,-2-1 0,-1 0 15</inkml:trace>
  <inkml:trace contextRef="#ctx0" brushRef="#br0" timeOffset="86805.1938">20489 4709 0,'0'0'0,"0"0"15,0 0-15,0 0 0,0 0 0,0 0 16,0 0-16,0 0 0,0 0 15,0 0-15</inkml:trace>
  <inkml:trace contextRef="#ctx0" brushRef="#br0" timeOffset="88209.1181">11952 6223 0,'0'0'16,"2"-7"-16,2-3 0,1-2 0,-1 1 16,1-4-16,2-2 0,2-5 15,0 1-15,0-4 0,-1 0 16,1 0-16,-1 4 0,-1-4 15,-4 3-15,-1 4 0,-2 0 16,-4 5-16,-4 1 0,0 5 16,-1 2-16,-5 3 0,-6 4 15,0 3-15,1-1 0,-8 7 0,-2 0 16,1 6-16,0-1 0,-1 4 0,1 5 16,1-4-16,3 1 0,-2 6 15,0 4-15,4-3 0,2-4 0,5 0 16,5 0-16,2 0 0,3-6 15,1-2-15,3-2 16,1-2-16,1-2 16,4-1-16,3-2 0,0-5 15,3-2-15,5-5 0,3-3 16,0-1-16,4-2 0,1-1 16,3-3-16,0 0 0,-2 0 0,4-1 15,3-3-15,-4 0 16,-2 4-16,1-7 0,-2 6 15,-4-2-15,-3 5 0,-1 2 0,-3 0 0,-5 6 16,-2 0-16,-5 1 0,-3 2 16,-1 1-16,-1 4 0,-1 0 15,-3 3-15,0 4 0,-2-1 16,-3 4-16,-4 1 0,1 3 0,-2 0 16,-4 7-16,0 0 15,3 0-15,0-4 0,3 0 16,0-2-16,2 1 15,2-4-15,1-2 0,2 0 16,4-4-16,3 0 0,0-5 16,0 2-16,-1-4 0</inkml:trace>
  <inkml:trace contextRef="#ctx0" brushRef="#br0" timeOffset="88409.8975">12244 6184 0,'0'0'16,"0"0"-16,0 0 0,0 0 0,0 0 16,0 0-16,-15 28 0,15-28 15,0 0-15,-16 29 16,16-29-16,-13 27 16,7-16-16,2-3 0,0 2 15,3-3-15,2-2 0,1 1 0,-1-2 16,-1 0-16</inkml:trace>
  <inkml:trace contextRef="#ctx0" brushRef="#br0" timeOffset="88548.0418">12553 6162 0,'0'0'0,"0"0"0,19-4 0,-4 0 0,1 1 15,12-1-15,4 1 16,2 0-16,2 2 0,12 1 16,0 0-16,-2 0 0,-5 3 0,5-2 15,-4 3-15,-6-1 0,-4 0 16,-7-3-16,-5 1 0,-4 2 15</inkml:trace>
  <inkml:trace contextRef="#ctx0" brushRef="#br0" timeOffset="88795.1277">12970 6059 0,'0'0'0,"0"0"16,0 0-16,-14 22 0,9-9 0,-4 1 15,-2 0-15,-1 4 0,1-2 16,-4 7-16,1 2 0,2-4 16,1-2-16,2 0 0,2-2 0,3-3 0,2 0 15,0-4-15,0-2 16,1-1-16</inkml:trace>
  <inkml:trace contextRef="#ctx0" brushRef="#br0" timeOffset="89064.9056">13606 5958 0,'0'0'0,"0"0"0,0 0 0,0 0 15,-23 19-15,23-19 0,-28 21 16,14-7-16,0 0 0,2 4 16,1 3-16,1-3 0,1-3 0,2 6 0,3-2 15,2-2-15,2 0 0,8-2 16,6-1-16,3-3 0,0-4 16,9 0-16,5 0 0,-2-6 15,0-1-15,10-1 0,2-5 16,-4 1-16,-2-1 0,-2 2 15,-6-2-15,-6 4 0</inkml:trace>
  <inkml:trace contextRef="#ctx0" brushRef="#br0" timeOffset="89243.3713">13868 6036 0,'0'0'0,"0"0"15,0 0 1,-23 15-16,12-8 0,-1 2 0,-3 4 15,0 1-15,-2 4 0,-5 6 16,0-2-16,4 4 0,0 2 16,0 5-16,5 2 0,3-3 15,2-4-15,3-3 0,1-7 16,-1-4-16</inkml:trace>
  <inkml:trace contextRef="#ctx0" brushRef="#br0" timeOffset="89797.2017">14415 6022 0,'0'0'15,"0"0"-15,0 0 0,0 0 0,0 0 0,0 0 16,-22-14-16,22 14 0,-29 7 15,29-7-15,-38 15 0,16-4 16,-3 2-16,-4 5 0,1 4 16,3-1-16,2 0 0,3-2 0,2 2 15,2 1-15,3 2 0,7-6 16,4 0-16,2-1 0,2-5 16,4-5-16,4-1 0,2-5 15,5-1-15,2-4 0,1-2 16,3-2-16,2-3 0,8-6 15,0-2-15,3-4 0,-1 0 0,7-9 0,0 3 16,-5-3-16,-2 2 0,0-1 16,-2-1-16,-5 4 0,-2 1 15,-2-5 1,-5-2-16,-5 5 0,-4 1 0,-2 3 16,-4 4-16,-1 6 15,0 2-15,-3 3 0,-1 2 16,-3 2-16,-1 4 0,-4 3 0,-3 2 15,0 4-15,-2 3 0,-1 5 16,-2-1-16,1 7 0,-1 1 16,-2 3-16,-4 3 0,4 1 15,0 1-15,-2 8 0,2-1 16,3-1-16,2-2 0,3 1 16,3-2-16,1-1 0,3-2 0,1 0 0,2-3 15,5 0-15,2-5 0,-1-5 16,-1-3-16,-1-5 0</inkml:trace>
  <inkml:trace contextRef="#ctx0" brushRef="#br0" timeOffset="90953.4889">10106 4332 0,'0'0'0,"-2"-6"0,0-1 0,-1 2 15,-1-1-15,-2-1 16,-2 2-16,-3 2 0,-2 3 16,-4 5-16,-2 1 15,-5 5-15,4 2 0,1 4 0,3 2 16,3 2-16,2 1 0,3 7 16,5 3-16,3-1 0,2 0 15,6 3-15,4-1 16,2 3-16,2-1 0,2 4 0,-1-3 0,-3-1 15,-1-1-15,-5 0 0,-1 0 16,-4-3-16,-2-2 0,-6 2 0,-6 3 16,-6-4-16,-4-1 0,-2-1 15,-3-1-15,-2-3 0,1-2 16,-8 3-16,1-1 0,7-5 16,4-2-16,3-5 0,3-2 0,5-3 0,4-2 15,3-2-15,2 0 16,1 1-16,5-3 0,1 3 15,3 0-15,0 1 0,2 2 0,1 2 16,2 3-16,1 2 0,2 1 16,1 6-16,2 5 0,-3 2 15,0 3-15,-1 6 16,0 4-16,1 1 0,-2 3 16,0 9-16,-3 1 15,-1-2-15,-1 0 0,1 11 0,-1-2 16,0-3-16,-1-5 0,5 10 15,3 4-15,1-9 0,0-3 16,-3-11-16,-4-15 0,-2-9 16</inkml:trace>
  <inkml:trace contextRef="#ctx0" brushRef="#br0" timeOffset="91470.2763">15167 6122 0,'0'0'15,"0"0"-15,23-3 0,-11 3 0,3 1 16,4 1-16,3 2 0,7 0 15,2 4-15,0 1 0,1 2 16,1 0-16,-5 0 0,-6-1 0,-3-3 16,-5 0-16</inkml:trace>
  <inkml:trace contextRef="#ctx0" brushRef="#br0" timeOffset="91617.5163">15308 6340 0,'0'0'16,"12"0"-16,7 0 0,4 0 0,4 1 15,13 2-15,3 0 0,7 1 16,-1 0-16,-3 0 0,-11-1 16,-7 0-16</inkml:trace>
  <inkml:trace contextRef="#ctx0" brushRef="#br0" timeOffset="91886.8792">16306 6119 0,'0'0'0,"0"0"0,-6 28 16,1-9-16,0 5 0,-4 15 0,-2 5 15,0 8-15,0 3 0,-2 23 16,-1 1-16,-1 14 16,1-4-16,0-7 0,4-22 0,4-16 0</inkml:trace>
  <inkml:trace contextRef="#ctx0" brushRef="#br0" timeOffset="118692.4716">4992 9082 0,'0'0'0,"-13"0"16,-5 1-16,-4 0 0,0 0 0,-11 3 15,-4 1-15,-11 4 0,1 1 16,-1 3-16,4-1 0,2 2 16,5 2-1,-3 2-15,4-1 0,8-1 16,7-1-16,10 0 0,4 2 16,9-5-16,3 2 0,8-2 15,6 1-15,1 0 0,1-1 0,4 2 16,4 3-16,-1-1 0,0 0 15,1 0-15,3 1 0,-2 0 16,0-1-16,-2 1 0,-3 1 0,-5-1 0,-2 1 16,-5-1-16,-1-3 15,-5 2-15,-4-1 0,-6-2 0,-4 1 16,-5-3-16,-9 1 0,-3 1 16,-4 1-16,-4-2 0,-2 1 15,-4-1-15,1-1 0,4-1 16,2 0-16,6-3 15,4-2-15,4-2 0,4 0 16,3 0-16</inkml:trace>
  <inkml:trace contextRef="#ctx0" brushRef="#br0" timeOffset="118924.4024">5138 9553 0,'0'0'0,"0"0"0,0 0 0,-17 17 16,17-17-16,-15 19 0,15-19 15,-19 24-15,7-9 0,0-1 16,-2 4-16,2 0 0,0-2 0,-2 4 0,1-1 16,2-3-16,3-3 0,5-4 15,4-6-15,-1 1 0,0-1 0,0-1 16</inkml:trace>
  <inkml:trace contextRef="#ctx0" brushRef="#br0" timeOffset="119278.4456">5429 9622 0,'0'0'0,"0"0"16,0 0-16,0 0 0,0 0 0,-26 22 15,26-22-15,-18 18 0,18-18 16,-20 23-16,10-12 0,1-1 0,-1 1 16,2 0-16,4-1 0,-2 0 15,5-2-15,1-1 0,0-3 16,4 1-16,0 1 0,4-5 16,2 0-16,2-1 0,1-2 0,3 0 15,1-3-15,1 0 0,-3 1 16,7-4-1,-2-2-15,0 1 0,-1 0 16,-5 0-16,-4-1 0,-1 0 16,1 1-16,-6-1 0,0 1 15,-4-1-15,-4 0 0,-4 1 16,-4 0-16,-1 1 0,-5 1 0,2-1 16,-1 0-16,5 0 0,-1 3 15,4 0-15</inkml:trace>
  <inkml:trace contextRef="#ctx0" brushRef="#br0" timeOffset="119431.4335">5928 9563 0,'0'0'0,"0"0"0,22 1 16,-5-1-1,2 2-15,12-2 0,6-2 16,-1 1-16,3 1 0,0-1 15,-7 1-15,-7-1 0</inkml:trace>
  <inkml:trace contextRef="#ctx0" brushRef="#br0" timeOffset="119810.6604">7029 9201 0,'0'0'0,"0"0"0,0 0 15,0 0-15,0 0 0,0 0 16,-17-18-16,17 18 0,-25-2 0,25 2 16,-41 0-16,18 2 15,1-1-15,-3 2 0,0 2 16,-3 4-16,2 0 0,4 1 16,3 1-16,4-1 0,3 0 0,5 2 15,5 2-15,3 2 0,4 0 16,3 0-1,5 2-15,0 2 0,0 1 16,6 4-16,2-1 0,-1-2 0,-2-1 16,-1 1-16,-3 0 15,-3-2-15,-2-2 0,-3 0 16,-4-1-16,-3 0 0,-4-1 0,-2 0 16,-6 1-16,1-3 0,0-2 15,-2 0-15,-3-2 0,1-1 0,-2-1 0,0-4 16,1-2-16,6-2 0,4-2 15,2 0-15,1 1 0,0 0 16</inkml:trace>
  <inkml:trace contextRef="#ctx0" brushRef="#br0" timeOffset="120127.1721">7426 9534 0,'0'0'0,"0"0"0,0 0 16,-11 19-16,11-19 0,-11 17 0,11-17 15,-18 24-15,10-10 0,-1 2 0,0 1 16,2 1-16,-2 1 0,0 4 16,2 2-16,0-2 0,2-1 0,-1-1 15,2 1-15,0-3 0,0-1 16,1 0-16,-1-2 0,2-1 15,0-3-15,0 0 16,-2-4-16,3-1 0,-2-2 0,1 0 0,-2-1 16,0-2-16,-1 0 0,-9-3 15,-1-2-15,-4-1 0,-3-2 0,-1 0 16,3 2-16,4-1 0</inkml:trace>
  <inkml:trace contextRef="#ctx0" brushRef="#br0" timeOffset="120296.6599">7468 9623 0,'0'0'0,"0"0"0,0 0 16,34-5-16,-34 5 0,43-1 16,-13 1-16,-1 0 0,1 1 15,8-1-15,-2-1 0,-5 0 0,-4-1 0,-5 1 16</inkml:trace>
  <inkml:trace contextRef="#ctx0" brushRef="#br0" timeOffset="120497.0192">8148 9366 0,'0'0'0,"0"0"0,0 0 16,38-9-16,-21 7 0,9 1 16,2 0-16,11 2 0,-2 1 0,11 2 15,-1 1-15,-7-5 0,-7-3 0,-5 1 16,-6-1-16,-5 1 0</inkml:trace>
  <inkml:trace contextRef="#ctx0" brushRef="#br0" timeOffset="120681.763">8149 9559 0,'0'0'0,"0"0"15,0 0-15,0 0 0,32 4 0,-32-4 16,48 3-16,-16-1 0,5 1 16,2-1-1,4 1-15,12-1 16,-2-2-16,1 0 0,-10 0 0,-9 0 15</inkml:trace>
  <inkml:trace contextRef="#ctx0" brushRef="#br0" timeOffset="121268.0148">9404 9378 0,'0'0'0,"1"-7"0,1 1 16,2-3-16,0 1 0,2-3 15,0-3-15,1-1 0,-2-1 16,0-1-16,-3-1 16,-1 2-16,-1 2 0,-2 2 15,-2 0-15,-2 4 0,-1-1 16,-4 4-16,-2 2 0,-2 3 15,-3 2-15,-1 3 0,-2 4 16,0 0-16,2 3 0,-7 1 16,-1 4-16,-3 3 0,3 1 0,3 3 15,3 4-15,2-3 0,3-2 0,3 0 16,2-1-16,3-1 0,1-3 16,4-2-16,3-1 0,1-5 15,1-1-15,5-3 0,4-1 16,3-4-16,3-1 0,4-5 15,2-2-15,0-3 0,0 2 0,3-6 16,0 0 0,-2-2-16,-2 2 0,-1-3 15,-2-1-15,-3 1 0,-3 3 16,-1 1-16,-1-2 0,-1 3 16,-1 0-16,-4 3 0,0 1 15,-2 3-15,-1 0 0,-2 3 16,0 2-16,-3-1 0,0 2 0,-3 4 15,0 2-15,0 1 0,-2 2 0,-2 2 16,-1 3-16,0 0 0,0 1 16,1 1-16,0 2 0,3-1 15,0-1-15,0 2 0,1 0 16,0-1-16,1 0 0,4 0 16,3-3-16,2-4 0,3-2 0,-2-1 15,1 0-15,-2-3 0</inkml:trace>
  <inkml:trace contextRef="#ctx0" brushRef="#br0" timeOffset="121662.3894">9867 9389 0,'0'0'0,"0"0"15,0 0-15,-23 14 0,23-14 0,-25 17 16,8-3-16,1 1 0,-2 1 16,-6 6-16,0 1 0,2 0 15,2-1-15,-1 5 0,3-1 0,5-3 16,3-3-16,4-1 0,4-2 16,1-1-16,2-3 0,5-4 15,4-2-15,2-1 0,1-1 0,2-3 16,2-2-16,-3-1 0,2-1 15,4-3-15,-1-1 16,-2 0-16,-2 0 0,-1 0 16,-2-1-16,-3 0 15,-3-2-15,-2 4 0,-2-2 16,-2 0-16,-2 0 0,-8 1 16,-6-2-16,0 3 0,-1 0 0,-3 0 15,-4 0-15,1 1 0,1-1 16,0 2-16,4-1 0,4 2 15</inkml:trace>
  <inkml:trace contextRef="#ctx0" brushRef="#br0" timeOffset="121868.9123">10279 9358 0,'0'0'0,"0"0"16,23-2-16,-23 2 0,37 0 0,-5 0 15,5 0 1,-1 2-16,0 0 0,9 0 16,0 1-16,-4-1 0,-4 1 0,4-2 15,-4-3-15,-8-1 0,-7-3 16,-5 2 0,-4 1-16,-3 1 0</inkml:trace>
  <inkml:trace contextRef="#ctx0" brushRef="#br0" timeOffset="122069.5811">10521 9268 0,'0'0'0,"0"0"0,0 0 0,0 0 16,-10 23-16,10-23 0,-6 22 0,2-9 16,0 2-16,1 0 0,-1 2 15,1-1-15,1 0 0,0-1 16,1 0-16,1 1 0,1-2 15,2-1-15,4-3 0,-3-3 16,0 0-16,0-3 16</inkml:trace>
  <inkml:trace contextRef="#ctx0" brushRef="#br0" timeOffset="122248.1152">11302 9380 0,'0'0'16,"0"0"-16,0 0 0,0 0 0,0 0 15,0 0-15,0 0 0,13 21 16,-13-21-16,0 0 0,0 0 16,16 17-16</inkml:trace>
  <inkml:trace contextRef="#ctx0" brushRef="#br0" timeOffset="122417.4002">12035 9381 0,'0'0'0,"0"0"15,0 0-15,0 0 0,0 0 0,0 0 16,0 0-16,0 0 0</inkml:trace>
  <inkml:trace contextRef="#ctx0" brushRef="#br0" timeOffset="122579.5305">12660 9401 0,'0'0'0,"0"0"0,0 0 15,0 0-15,0 0 0,0 0 16,20 15-16,-20-15 0,0 0 0,0 0 16</inkml:trace>
  <inkml:trace contextRef="#ctx0" brushRef="#br0" timeOffset="122733.1757">13211 9430 0,'0'0'16,"0"0"-16,0 0 0,0 0 16,0 0-16,0 0 0,0 0 0,0 0 0,0 0 15,0 0-15,0 0 0,16 17 16</inkml:trace>
  <inkml:trace contextRef="#ctx0" brushRef="#br0" timeOffset="123002.902">14031 9278 0,'0'0'0,"14"0"16,7 0-16,2 2 0,2-1 0,14 2 0,15 1 15,-3 0-15,0-2 0,9 2 16,-1 0-16,-5-1 0,-4 1 16,1-2-16,-7-1 0,-9-1 15,-6 0-15,-4-2 0,-4 0 0,-4-3 16,-5-1-16,-5 2 0,-1 2 16,-2-1-16</inkml:trace>
  <inkml:trace contextRef="#ctx0" brushRef="#br0" timeOffset="123203.576">14561 9131 0,'0'0'0,"0"0"0,0 0 16,0 0-16,-18 25 0,18-25 15,-19 27-15,9-12 0,0 2 0,0 4 16,1 2-16,0 1 15,0 1-15,-1 10 0,0 4 16,2-4-16,2-4 0,-1 1 0,2-6 16,0-5-16</inkml:trace>
  <inkml:trace contextRef="#ctx0" brushRef="#br0" timeOffset="123868.2306">15545 9217 0,'0'0'16,"2"-7"-16,0-2 0,0-2 0,0-1 0,-1-7 15,0-3-15,-1 1 16,-1 0-16,-4 0 0,-4 0 16,-3 1-16,-3 2 0,-6 0 15,-2 2-15,-1 3 0,0 3 0,-5 3 16,-3 4-16,3 3 0,3 4 16,-4 3-1,-2 3-15,4-1 0,2 1 0,0 8 16,3 4-16,4 1 15,5-1-15,2 3 0,5 0 16,2 0-16,3-1 0,4 0 0,4-2 16,2-2-16,0 0 0,7-3 15,2-2-15,1-1 0,0-2 0,3-1 16,1 0-16,-4-6 0,2-2 0,6-3 16,0-5-16,-6 2 15,-1-2-15,1-1 16,1 0-16,-2-4 0,1-2 0,-1-1 0,-1-1 15,-3-1-15,-3-1 0,-2 2 16,-1 0-16,-1 1 0,-2 1 16,0 2-16,-2 0 0,-1 2 0,1 3 0,-2 1 15,-1 0-15,-1 4 0,0 0 16,-1 6-16,-1 0 0,-2 2 16,0 1-16,-3 3 0,0 2 15,-2 3-15,0 0 0,-1 5 16,-1 4-16,0-1 0,0-1 15,-2 8 1,1-2-16,1-1 0,2-1 0,0-1 16,0 0-16,2-3 15,0-5-15,0 0 0,2-2 0,1-2 16,3-3-16,0-2 0,0-2 16,0-1-16</inkml:trace>
  <inkml:trace contextRef="#ctx0" brushRef="#br0" timeOffset="124106.6303">15691 9448 0,'0'0'0,"0"0"0,0 0 16,-7 18-16,7-18 0,-11 21 0,3-5 15,-1-2-15,0 2 0,1-1 16,0 2-16,3 0 0,1 0 16,1 2-16,3-2 0,4-4 15,1-3-15,0-2 0,-2-1 0,0-2 16</inkml:trace>
  <inkml:trace contextRef="#ctx0" brushRef="#br0" timeOffset="124485.7183">16058 9460 0,'0'0'0,"0"0"0,0 0 16,0 0-16,0 0 0,-21 24 16,21-24-16,-17 19 0,17-19 15,-20 20-15,10-9 0,1 0 16,1 0-16,3-1 0,0 2 15,2-2-15,1-2 16,3-1-16,2-1 0,3-1 16,1 0-16,3-3 0,3-2 15,-1 1-15,1-1 0,1-2 16,1-1-16,2-2 0,1 1 16,-3-3-16,0-1 0,-3-1 0,-2 1 15,-1-4-15,-3 1 16,0 0-16,-2 0 0,-3 1 0,-3 0 0,-2 1 15,-4-1-15,-4 1 0,-5-1 16,0 0-16,-2-1 0,-2 1 16,-1 1-16,3-3 0,2 0 0,4 2 15,2 2-15,1 1 0</inkml:trace>
  <inkml:trace contextRef="#ctx0" brushRef="#br0" timeOffset="124655.1441">16545 9150 0,'0'0'0,"0"0"0,26-2 16,-6 1-16,3 0 0,13 1 0,6 1 0,1 1 16,2 1-16,10 3 0,-3 2 15,-3-3-15,-5 0 0,-2-1 16,-9-1-16,-8-1 0</inkml:trace>
  <inkml:trace contextRef="#ctx0" brushRef="#br0" timeOffset="124840.2152">16653 9353 0,'0'0'0,"0"0"16,0 0-16,24 3 0,-24-3 0,40 6 15,-11-1 1,3 1-16,1 2 0,15 1 0,3-1 0,-5-1 0,-3-3 16,0 0-16,-8 0 15,-6-1-15</inkml:trace>
  <inkml:trace contextRef="#ctx0" brushRef="#br0" timeOffset="125711.8896">18175 9173 0,'0'0'0,"0"0"0,0 0 16,0 0-16,0 0 0,0 0 15,-18 17-15,18-17 0,0 0 16,-29 20-1,29-20-15,-29 21 0,15-12 0,0 3 16,-2 1-16,1 0 0,-1 2 16,-3 4-16,0 1 0,2 0 15,1-1-15,1 2 0,3-1 16,3-1-16,3-2 0,1-1 16,4-2-16,4-1 0,1-2 15,4-1-15,2-1 0,1-2 0,1-1 0,4-2 16,5-1-16,0-2 0,1-3 15,1-1-15,2-1 0,-2-1 16,1 0-16,5-4 0,-1-2 16,-2 0-16,-3-1 0,-1-3 15,0-1-15,-3 0 0,-3-1 0,1-1 16,-1-1-16,-2 2 0,-3 0 0,-3 1 16,0 0-16,-3 1 0,-3 0 0,-4-1 15,-4 1-15,-5 0 16,-3 3-16,-9-1 0,-6 0 15,-2 1-15,-1 0 0,6 3 0,5 1 16,3 2-16</inkml:trace>
  <inkml:trace contextRef="#ctx0" brushRef="#br0" timeOffset="127062.2026">9119 10085 0,'0'0'0,"-6"-2"0,-1 0 0,2-1 16,-1-1-16,1 0 0,-1 1 15,2 0-15,0 1 0,0 0 0,2 0 0,2 2 16,0-2-16,4-1 0,4 0 15,3 2-15,2-3 0,5 3 16,4-1-16,2 2 0,3-3 16,10 3-16,4 0 0,1 0 15,1 0-15,16 0 0,3 0 16,1-1 0,0 0-16,18 1 0,2 2 15,9-2-15,-6-1 0,14-2 16,1 1-16,-7 0 0,-3-3 0,46 3 0,-5-1 15,-14 3-15,-10 1 0,8-1 16,5-1-16,-11 0 0,-7 0 0,14 1 16,9 2-16,-10-1 0,-4-1 15,10 2-15,7-1 0,-9-1 16,-6-1-16,11 5 0,6 3 16,-11-4-16,-7-1 0,8 0 15,7-2-15,-12 2 0,-9 4 0,4-2 16,5 2-16,-10-6 0,-6-3 15,7 3-15,5 3 0,-9-1 16,-7 0-16,8 1 0,4-6 16,-10 6-16,-7 1 0,2-1 0,3 1 15,-11-1-15,-8 1 0,2-3 32,2-2-32,-11-1 0,-5 1 0,7 4 15,4-1-15,-7 0 0,-7-2 0,5 3 16,2 0-16,-6 1 15,-5-2-15,1 3 0,-2-1 0,-9-4 16,-6-3-16,-6 2 0,-4-2 16,-7 1-16,-4 2 0,-3-2 15,-2-2-15,-2-1 0,-2 0 0,-5-2 16,-2-4-16,-3 5 16,-2 1-16,0 5 0,0 0 15,-4 0-15,-1 0 0,-12-3 0,-11 0 0,-2 2 16,-1-3-16,8 2 0,7 1 15,2-1-15</inkml:trace>
  <inkml:trace contextRef="#ctx0" brushRef="#br0" timeOffset="127995.3179">8937 10422 0,'0'0'0,"0"0"16,0 0-16,0 0 0,0 0 0,0 0 15,0 0-15,26 2 0,-26-2 0,24 1 16,-24-1-16,33 3 16,-14-3-16,3 3 0,4-6 15,1 3-15,3 3 0,13-6 0,3 2 0,2-2 16,1 3-16,19-2 0,3 1 15,-2-3-15,-3 0 0,16-3 16,5 3-16,7-2 0,-4 5 0,12-6 16,-1 0-16,-8 0 0,-3-2 15,44-3-15,-5 1 16,-15 0-16,-11 2 16,10 1-16,6 1 0,-11 0 0,-8-1 15,7 4 1,5-1-16,-7 4 0,-5 1 0,8-1 15,3-4-15,-9 3 0,-8 2 0,11 2 16,9 0-16,-9 1 0,-5-2 16,9 0-16,7-1 0,-8 0 15,-5-1-15,11 2 0,9 1 0,-7 2 16,-5-1-16,8 2 0,6 4 16,-14 2-16,-7-4 0,9 1 15,9-2-15,-14 2 0,-9-5 0,7 4 16,3 0-16,-11 1 15,-6-1-15,6 1 0,5-1 16,-12 2-16,-10-1 16,5-1-16,3 0 0,-12-3 15,-8 0-15,-1-1 0,-2 0 16,-8-3-16,-6 1 0,-5 3 16,-1 2-16,-10-5 0,-5 1 0,-6-5 15,-4 3-15,-1-3 16,0 3-16,-2-1 0,-2-1 15,0 2-15,-2-1 0,-2 1 0,-1 1 0,-4 1 16,-3 0-16,0 3 0,0-3 16,-3 1-16,0 3 0,-2 1 15,-1 0-15,-1-3 0,1-4 0,0 0 16,2 0-16,-2 0 0</inkml:trace>
  <inkml:trace contextRef="#ctx0" brushRef="#br0" timeOffset="135240.5447">11121 11071 0,'0'0'0,"0"0"0,0 0 16,-12 25-16,5-15 0,0 4 15,-2 1-15,-3 6 0,0 1 0,-3 1 0,-1 0 16,0-1-16,1 1 0,-6 2 16,0-2-16,2-3 0,3-4 15,1-2-15,3 0 16,2-3-16,3-2 0,0-2 0,3-1 15,1-3-15,1 0 16,2-3-16,2 0 0,3-3 16,1 0-16,5-1 0,5-3 15,0 0-15,1-1 0,2-2 16,1 3-16,2-4 0,1 4 0,1-1 16,1-2-16,2 3 0,-1-1 15,7 1-15,0 0 16,-3 4-16,-2-1 0,-1 4 0,1 4 15,-3-1-15,-2 5 0,-2-1 16,-1 5-16,-4 0 0,-4-1 0,-1 7 16,-2 2-16,-3-2 0,-1-3 15,-6 4-15,-4 6 0,-4 0 16,-3 3-16,-3-3 0,-2 3 16,0-2-16,-1-1 0,-11 7 15,-4-1-15,5-7 0,1-4 0,-2 1 0,-1 0 16,1-2-16,2-2 0,3-6 15,2-2-15,3-4 0,4-1 0,-2-4 16,1-4-16,-1-5 16,1-3-16,2-2 0,5-8 15,2 10-15,1 1 0,2 2 16</inkml:trace>
  <inkml:trace contextRef="#ctx0" brushRef="#br0" timeOffset="135432.4161">11278 10960 0,'0'0'0,"11"-3"0,6 1 0,4-1 16,3 0-16,12 0 0,6 2 15,6-2-15,-2 3 0,9 1 16,0 2-16,-8 0 0,-5 1 15,-10-1-15,-6-2 0,-7 2 16</inkml:trace>
  <inkml:trace contextRef="#ctx0" brushRef="#br0" timeOffset="136321.2393">12325 11242 0,'0'0'0,"0"0"0,0 0 15,4-19-15,-4 19 0,0-17 16,0 6-16,0 0 0,-1 0 0,-2 0 15,0-1-15,-1 4 0,-2 0 16,-4 2-16,-3 2 16,-1 1-16,-3 3 0,-5 3 0,-1 4 15,-1 1-15,-1-1 0,0 7 0,-1 2 16,0 4-16,3 4 0,-8 5 16,0 3-16,3 1 0,1-5 15,1 8-15,5 3 0,3-4 16,5-2-16,3-1 0,3 2 15,3-7-15,1-3 0,4-2 16,3-1-16,4-3 16,1-2-16,6-4 0,5-4 15,-1-1-15,-1-1 0,4-6 16,3-4-16,-4 0 0,0-1 0,5-4 16,1-2-16,-3-1 15,-2-2-15,1-4 0,1-2 16,-1-3-16,-2-2 0,-2 0 15,-3 3-15,-3 0 0,-2 1 0,-1-3 0,-1 2 16,-2 1-16,0 0 0,-2 3 16,1 2-16,-2 0 0,0 1 15,-2 5-15,0-1 0,0 3 0,1-2 16,-2 3-16,0 3 16,-2 1-16,1 3 0,-4 0 15,2 3-15,0 4 0,-1 1 0,-1 2 0,0 1 16,-1 3-16,1 1 0,-1 4 15,-2 1-15,1 1 0,2-3 0,-2 3 16,1 1-16,1-1 16,-1-3-16,1 7 0,0 2 15,3-4-15,1-2 0,3-2 16,0 0-16,0-3 16,2 0-16,-1-2 0,1-2 15,0-4-15,0-1 0,2 1 16,1-2-16,1-2 0,-1 2 0,3-1 15,3-3-15,-1 0 16,0-2-16,-2 1 0,-1-1 0,-2 0 16</inkml:trace>
  <inkml:trace contextRef="#ctx0" brushRef="#br0" timeOffset="141312.4635">9747 9844 0,'0'0'0,"0"0"16,0 0-16,0 0 0,0 0 0,32-16 0,-10 7 0,5 1 15,5 0-15,-5 3 0,-3-1 16,-3 0-16</inkml:trace>
  <inkml:trace contextRef="#ctx0" brushRef="#br0" timeOffset="141629.2449">15626 9688 0,'0'0'0,"0"0"0,0 0 0,0 0 16,0 0-16,0 0 0,0 0 16,0 0-16,-25 6 0,25-6 15</inkml:trace>
  <inkml:trace contextRef="#ctx0" brushRef="#br0" timeOffset="142563.5693">12972 11849 0,'0'0'0,"0"0"15,0 0-15,11-18 0,-11 18 16,8-20-16,-3 8 0,-1-1 16,1-1-16,-3 0 0,-2 0 15,-2-1-15,-2-1 0,-2-6 16,-2 0-16,-2 2 0,-1-1 0,-3 3 15,-3-3-15,1 6 16,-1 1-16,-1 3 0,1 3 0,0-2 0,2 1 16,1 3-16,-1 2 15,2 2-15,2 1 0,-1 2 0,0 3 16,2 3-16,2 3 0,4 3 16,2 3-1,4 1-15,0 1 0,3 2 0,3 4 0,0 1 16,1 0-16,3 5 0,1 0 0,0 2 0,0 1 15,0-1-15,-2 0 16,-3-3-16,-1 0 16,-5-6-16,-4-4 0,-4-2 0,-2-2 15,-1-2-15,-1-3 0,-6-4 16,-3-3-16,-2-2 0,-1-1 0,-2-6 31,0-3-31,1-1 0,0 0 0,0-1 16,0-3-16,3-1 0,2 1 15,3-8-15,3-2 0,5 6 16,2 0-16,8-3 0,4 1 16,2 5-16,2 2 0,4-2 15,3-1-15,1 0 0,1 2 0,10-2 16,3 0-16,-2 5 0,-3 4 0,3 0 16,2 1-16,-2-1 0,-3 2 15,2 4-15,2 2 16,-5-3-16,-4-1 0,-4 1 0,-5 0 15,-3 0-15</inkml:trace>
  <inkml:trace contextRef="#ctx0" brushRef="#br0" timeOffset="143187.8435">13772 11264 0,'0'0'0,"0"0"16,0 0-16,33-1 15,-33 1-15,39-3 0,-14 3 16,3 2-16,0-1 0,13 0 16,3 4-16,-3-3 0,-2 1 15,6 1-15,-2 3 0,-6-3 0,-5-1 16,-1 0-16,-7 0 0,-6-2 15</inkml:trace>
  <inkml:trace contextRef="#ctx0" brushRef="#br0" timeOffset="143335.1285">13758 11535 0,'0'0'0,"0"0"15,0 0-15,37 7 0,-16-4 0,8 1 16,6 0-16,14 3 16,0 0-16,2 0 0,-10-3 15,-8 1-15</inkml:trace>
  <inkml:trace contextRef="#ctx0" brushRef="#br0" timeOffset="143990.4736">15204 11246 0,'0'0'0,"0"0"0,0 0 15,0 0-15,0 0 0,-19-9 0,19 9 16,0 0-16,-30-5 0,30 5 16,-29 5-16,14-3 0,1 1 0,-2 4 15,-1 0-15,-1 1 0,0 1 16,-4 3-16,1 2 0,1 1 15,2 2-15,-2 1 0,0 4 16,2-4-16,2-1 0,-1 5 0,2 1 16,-1 4-16,3-2 0,4 3 15,3-1-15,1-4 0,3-1 0,3-1 16,2 2-16,3-3 0,3-2 16,3 3-16,1-3 0,1-3 15,1-5-15,4 1 0,3-1 16,-1-3-16,-2-3 15,3 0-15,2-4 16,-1-1-16,1-2 0,1 0 0,1-3 16,-2-1-16,-1-2 0,-1 1 15,-1-5-15,-1 2 0,-1-1 0,-2-1 16,0 3-16,-2-5 16,1-1-16,-3 0 0,0-2 15,-2 0-15,-1 1 0,-1-1 0,-2 0 16,-2 0-16,0 0 0,-4-1 0,-2 1 15,-3-2-15,0 5 0,-7-2 16,-6 1-16,0 0 0,-1 1 16,-5 0-16,-5 2 0,1-2 15,-2-2-15,6 2 0,4 5 16,4 1-16</inkml:trace>
  <inkml:trace contextRef="#ctx0" brushRef="#br0" timeOffset="156630.9135">5766 10517 0,'0'0'0,"0"0"0,0 0 15,0 0-15,0 0 0,0 0 16,0 0-16,17-21 0,-17 21 0,0 0 16,9-18-1,-9 18-15</inkml:trace>
  <inkml:trace contextRef="#ctx0" brushRef="#br0" timeOffset="156849.6917">5905 10474 0,'0'0'0,"0"0"0,0 0 0,0 0 16,0 0-16,0 0 0,0 0 15,11-22-15,-11 22 0,0 0 16,6-28-16,-4 17 0,0-3 0,-1 3 16,0 1-16,2 3 0</inkml:trace>
  <inkml:trace contextRef="#ctx0" brushRef="#br0" timeOffset="157025.2888">5893 10310 0,'0'0'0,"0"0"0,0 0 16,0 0-16,0 0 0,0 0 0,0 0 15,0 0-15,0 0 0,0 0 16,0 0-16,0 0 0,0 0 0,0 0 16,0 0-16,0 0 0,0 0 15,0 0-15</inkml:trace>
  <inkml:trace contextRef="#ctx0" brushRef="#br0" timeOffset="157179.0154">5875 10460 0,'0'0'0,"0"0"16,0 0-16,0 0 0,0 0 15,0 0-15,0 0 0,9-22 0</inkml:trace>
  <inkml:trace contextRef="#ctx0" brushRef="#br0" timeOffset="157364.0174">5836 10360 0,'0'0'0,"0"0"0,0 0 16,0 0-16,0 0 15,0 0-15,-4-29 0,4 29 16,-2-18-16,2 18 0</inkml:trace>
  <inkml:trace contextRef="#ctx0" brushRef="#br0" timeOffset="157533.0316">5729 10261 0,'0'0'0,"0"0"16,0 0-16,0 0 0,0 0 0,0 0 16,0 0-16,0 0 15,0 0-15,0 0 0,0 0 0,0 0 16,0 0-16,0 0 0</inkml:trace>
  <inkml:trace contextRef="#ctx0" brushRef="#br0" timeOffset="157711.4654">5639 10246 0,'0'0'0,"0"0"16,0 0-1,0 0-15,0 0 0,0 0 0,0 0 0,0 0 16,0 0-16,0 0 16,0 0-16,0 0 0,0 0 0,0 0 15</inkml:trace>
  <inkml:trace contextRef="#ctx0" brushRef="#br0" timeOffset="157965.5736">5434 10353 0,'0'0'0,"0"0"0,0 0 16,0 0-16,0 0 0,0 0 0,0 0 15,0 0-15,0 0 0,0 0 16,0 0-16,0 0 0,0 0 0,0 0 16,0 0-16,0 0 0</inkml:trace>
  <inkml:trace contextRef="#ctx0" brushRef="#br0" timeOffset="158166.3854">5431 10449 0,'0'0'0,"0"0"15,0 0-15,0 0 0,0 0 16,0 0-16,0 0 0,0 0 16,0 0-16,0 0 15,0 0-15,0 0 0,4-22 16,-4 22-16,0 0 0,0 0 15</inkml:trace>
  <inkml:trace contextRef="#ctx0" brushRef="#br0" timeOffset="158330.551">5442 10424 0,'0'0'0,"0"0"0,0 0 15,0 0-15,0 0 0,0 0 0,0 0 16,0 0-16,0 0 0,0 0 15,-4 22-15,4-22 0,0 0 0,-4 28 16,4-28-16,0 0 0</inkml:trace>
  <inkml:trace contextRef="#ctx0" brushRef="#br0" timeOffset="160162.6226">5541 10347 0,'0'0'0,"0"0"0,0 0 15,0 0-15,0 0 0,0 0 16,0 0-16,0 0 0,0 0 0,0 0 16,0 0-16,0 0 0,0 0 15,0 0-15,0 0 16,-1-25-16</inkml:trace>
  <inkml:trace contextRef="#ctx0" brushRef="#br0" timeOffset="160357.3359">5434 10403 0,'0'0'0,"0"0"16,0 0-16,0 0 0,0 0 0,0 0 16,-3-29-16,3 29 0,-8-18 15,8 18-15,0 0 0,-7-23 0</inkml:trace>
  <inkml:trace contextRef="#ctx0" brushRef="#br0" timeOffset="160535.8241">5343 10268 0,'0'0'0,"0"0"0,0 0 16,0 0-16,0 0 0,0 0 15,0 0-15,0 0 0,3-23 0,-3 23 16,0 0-16,0 0 0</inkml:trace>
  <inkml:trace contextRef="#ctx0" brushRef="#br0" timeOffset="160720.9258">5365 10368 0,'0'0'0,"0"0"0,0 0 16,0 0-16,0 0 0,0 0 0,0 0 16,-3-22-16,3 22 0,0 0 15</inkml:trace>
  <inkml:trace contextRef="#ctx0" brushRef="#br0" timeOffset="160921.5492">5336 10393 0,'0'0'0,"0"0"0,0 0 15,0 0-15,0 0 0,0-22 0,0 22 16,-3-20-16,3 20 0,0 0 15</inkml:trace>
  <inkml:trace contextRef="#ctx0" brushRef="#br0" timeOffset="161144.4487">5270 10360 0,'0'0'0,"0"0"16,0 0-16,0 0 0,0 0 0,0 0 15,0 0-15,0 0 0,0 0 16,0 0-16,0 0 0,0 0 16,0 0-16,0 0 0,0 0 15,10-22-15</inkml:trace>
  <inkml:trace contextRef="#ctx0" brushRef="#br0" timeOffset="161323.0289">5267 10417 0,'0'0'0,"0"0"0,0 0 15,0 0-15,0 0 0,0 0 0,0 0 16,10-25-16,-10 25 0,0 0 16</inkml:trace>
  <inkml:trace contextRef="#ctx0" brushRef="#br0" timeOffset="161492.2888">5242 10385 0,'0'0'0,"0"0"0,0 0 15,0 0-15,0 0 0,0 0 0,0 0 16,0 0-16,0 0 0,16-20 16</inkml:trace>
  <inkml:trace contextRef="#ctx0" brushRef="#br0" timeOffset="161661.6461">5241 10353 0,'0'0'16,"0"0"-16,0 0 0,0 0 16,0 0-16,0 0 0,0 0 15,0 0-15,10-29 16,-10 29-16,0 0 0,0 0 15</inkml:trace>
  <inkml:trace contextRef="#ctx0" brushRef="#br0" timeOffset="161846.1657">5261 10349 0,'0'0'0,"0"0"0,0 0 0,0 0 15,0 0-15,0 0 0,0 0 16,0 0-16,0 0 0,0 0 16,0 0-16,0 0 0,18-17 0,-18 17 15</inkml:trace>
  <inkml:trace contextRef="#ctx0" brushRef="#br0" timeOffset="162008.9483">5295 10350 0,'0'0'0,"0"0"0,0 0 0,0 0 15,0 0-15,0 0 0,0 0 16,0 0-16,0 0 0,0 0 16,0 0-16,0 0 0,14-19 0,-14 19 15</inkml:trace>
  <inkml:trace contextRef="#ctx0" brushRef="#br0" timeOffset="162178.3002">5324 10349 0,'0'0'0,"0"0"0,0 0 15,0 0-15,0 0 16,0 0-16,0 0 0,0 0 15,0 0-15,0 0 0,0 0 16,0 0-16</inkml:trace>
  <inkml:trace contextRef="#ctx0" brushRef="#br0" timeOffset="168311.215">10345 11277 0,'0'0'0,"0"0"0,0 0 0,-12-18 15,5 10-15,-4-1 0,-3-1 16,-2 2-16,0-2 0,-13 2 0,-5 1 0,1 0 16,1 4-16,-8 2 15,0 2-15,7 2 0,6 1 16,6 7-16,5 6 0,6 1 15,5 0-15,7 3 0,7 1 0,4 6 16,3 0-16,1 4 0,3 3 16,4 9-1,1 2-15,-3 2 0,-1-2 16,0 11-16,-5-1 0,-5 2 0,-4 0 16,-7-2-16,-6-2 0,-9 4 15,-7-4-15,-2-7 0,-2-6 16,-8 0-16,-5-1 0,3-3 15,1-3-15,-2-7 0,0-6 16,7-6-16,6-4 0,5-3 0,4-2 16,5 0-16,5 0 0,1-4 15,1-4-15,3-3 0,1-2 0,4-1 16,5-2-16,2 0 0,4 1 16,0-1-16,2 2 0,-3 2 15,2 1-15,2 1 0,2 3 16,-1 4-1,3 0-15,-4 4 0,0 4 16,0 3-16,0 4 0,-2 5 16,0 5-16,-2 3 0,0 2 0,-2 12 15,-2 3-15,-5 6 16,-2 3-16,-6 10 0,-5 1 0,-2-3 16,-1 2-16,-3 12 0,0 1 15,0-5-15,-1-2 0,-10 28 0,-1-9 16,9-17-16,8-11 0,3-19 0,1-14 15,1-10-15</inkml:trace>
  <inkml:trace contextRef="#ctx0" brushRef="#br0" timeOffset="168997.9091">11606 13387 0,'0'0'0,"7"-16"0,-1-1 0,-1-4 16,-1-3-16,2-11 0,-1-6 16,-1 1-16,-2 1 0,-1-6 15,-2-1-15,-2 4 0,-3 2 16,-4-3-16,-3 4 0,0 8 15,-2 4-15,-2 5 0,-2 6 16,-1 5-16,-1 5 0,-2 6 0,-4 4 0,0 5 16,2 1-16,-4 7 0,-2 6 15,1 1-15,1 2 0,-1 8 16,4 5-16,5-1 0,5-1 0,4 3 16,3 2-16,2-3 0,3-3 31,4-1-31,2-2 0,1-3 0,2-3 15,0-3-15,2-2 0,2-5 16,1-3-16,2-4 0,3-3 16,1-4-16,0-1 0,2-6 15,1-5-15,-1-2 0,1-1 0,2-3 16,1-1-16,-1-3 16,0-3-16,-2-1 0,-3-2 15,0 4-15,-3 1 0,1 0 0,2-1 0,-3 3 16,-2 0-16,-2 4 0,-1 2 15,-3 2-15,0 2 0,-1 5 16,0 0-16,1 3 0,0 3 0,-1 2 16,-2 7-16,-1-3 0,0 3 15,-1 4-15,-1 4 16,-2 0-16,-3 3 0,0 7 16,-1 2-16,0-1 15,1-2-15,-2 1 0,0 2 16,0-3-16,2 0 0,-1 4 15,3-2-15,1-9 0,0-2 0,2 1 16,1-3-16,0-5 0,1-4 16,5-4-16,4-5 15,-3 0-15,0 0 0,-1 0 0</inkml:trace>
  <inkml:trace contextRef="#ctx0" brushRef="#br0" timeOffset="169198.6175">11993 13318 0,'0'0'0,"0"0"0,0 0 15,0 0-15,0 0 0,0 31 32,0-31-32,2 29 0,-1-12 0,0-1 0,0 1 0,0-1 15,0 0-15,0-1 0,0 1 16,1-2-16,2 0 15,0 2-15,0-4 0,-1-1 16</inkml:trace>
  <inkml:trace contextRef="#ctx0" brushRef="#br0" timeOffset="169368.1226">12378 13242 0,'0'0'0,"0"0"16,20-7-16,-4 5 0,1 1 15,5 0-15,5 1 0,9 1 16,3 1-16,-1 1 0,1 2 16,8 3-16,0-2 0,-8 1 15,-6 0-15,-5-1 0,-6-1 0,-4-2 16</inkml:trace>
  <inkml:trace contextRef="#ctx0" brushRef="#br0" timeOffset="169530.7449">12326 13473 0,'0'0'0,"0"0"0,0 0 0,0 0 15,20 14-15,-20-14 0,38 9 16,-12-4-16,6 0 0,6 0 0,4 1 16,11 1-16,-2-2 0,1 0 15,-10 0-15,-8-2 0</inkml:trace>
  <inkml:trace contextRef="#ctx0" brushRef="#br0" timeOffset="171019.2848">11974 13193 0,'0'0'16,"0"0"-16,0 0 0,0 0 0,0 0 16,0 30-16,0-30 0,-4 27 15,1-14-15,-1 2 0,-3 2 16,-1 0-16,1 0 0,-3 1 15,-1 2-15,-3 2 0,2-1 16,0-1-16,1 0 0,1-1 16,2-2-16,1 1 0,0 1 15,2-4-15,1-2 0,2-2 16,1 1-16,1-3 0,0 0 16,3-1-16,3-1 15,0 0-15,2-2 16,3 1-16,3-2 0,1 2 15,-1 1-15,0-2 0,1 2 16,1-1-16,2 0 0,1 2 0,2 2 16,-1 0-16,-1 0 0,-1 1 15,-1 1-15,-2 0 0,0-1 16,1 3-16,-1 0 0,0 2 16,-2 1-16,-2 0 0,-2 1 0,-4-2 0,-3 0 15,-2 0-15,-2 0 0,-2 0 16,-3 0-16,-2-1 0,-1 0 15,-3-1-15,-2-2 0,-9 2 16,-4-1 0,3-3-16,-3-3 0,-3 0 0,2-5 15,1 0-15,-1-2 0,3-3 0,0-3 16,1-3-16,0-3 0,0-2 0,3-1 16,1 0-16,5 3 0,3 3 15</inkml:trace>
  <inkml:trace contextRef="#ctx0" brushRef="#br0" timeOffset="171203.8857">11849 13356 0,'0'0'0,"0"0"15,0 0-15,0 0 0,33-10 0,-33 10 16,40-3-16,-16 4 0,4 2 15,2 1-15,5 1 0,8 4 16,0 2-16,0 1 0,-8-3 0,-6-1 16</inkml:trace>
  <inkml:trace contextRef="#ctx0" brushRef="#br0" timeOffset="171620.4945">13447 13221 0,'0'0'0,"0"0"16,-3 20-16,3-20 0,-5 31 0,3-8 15,-1 6-15,-2 11 0,0 2 16,-3 9 0,-2 6-16,-3 10 0,-1-4 0,-3 13 15,-2 10-15,4-10 0,2-7 16,2-10-16,3-17 0,2-12 16</inkml:trace>
  <inkml:trace contextRef="#ctx0" brushRef="#br0" timeOffset="172491.7013">10603 12099 0,'0'0'0,"0"0"0,0 0 0,0 0 15,0 0-15,34-2 0,-34 2 16,39-1-16,-16 1 0,9 0 15,6 0-15,1 1 0,1-1 0,21 2 0,24-2 16,-4 2-16,-3 1 0,27 0 16,23 1-16,-11-1 0,-9 1 0,59 4 15,20 2-15,-32-1 16,-20 0-16,10 4 0,9-1 16,-18-1-16,-10 1 0,19 1 15,11 1-15,-20-2 16,-14-2-16,14 2 0,11 0 15,-18 1-15,-11-1 0,13 3 16,9 1-16,-20-2 0,-12-2 0,9-1 16,6-1-16,-19-1 15,-13-1-15,3 0 16,6-1-16,-12 1 0,-7 0 0,-9-1 16,-6-1-16,-8-2 0,-7-1 0,-5-1 15,-7 0-15,-8 1 0,-5 0 0,-7-1 16,-2 0-16,-6-2 0,-3-3 15,-6 0-15,-3 0 0,-10 2 16,-8 1-16,-13-5 0,-10-4 16,-5-6-16,-4-5 0,16 6 15,11 5-15,7 2 16</inkml:trace>
  <inkml:trace contextRef="#ctx0" brushRef="#br0" timeOffset="173093.8166">10314 12321 0,'0'0'16,"0"0"-16,0 0 0,0 0 0,0 0 15,35-4-15,-35 4 16,44-4-16,-17 1 0,7 1 0,8-1 0,3 1 15,3-1-15,21 2 0,21 1 16,12-2-16,-6-1 0,21 2 16,3 2-16,3 1 0,-10 3 0,49 5 15,-9 1-15,-16-1 0,-12 2 16,5-1-16,3-2 0,-7 2 16,-5 2-16,7 0 0,4 1 0,-4-4 15,-4-2-15,10 3 0,8 3 16,-14 1-16,-9 0 0,11 0 15,8 0-15,-4 1 0,0-1 16,-5-1-16,-3-3 0,-5 4 16,-6 1-16,1-3 0,-1-2 15,-11 3-15,-10 3 16,-3-1-16,-3 0 0,-8-2 16,-5-1-16,-2-3 0,-1 0 15,-8 0-15,-6 1 0,-9 2 16,-6 0-16,-6-2 0,-2-1 0,-2 1 15,0 2 1,-9-4-16,-7-4 0,-10-1 0,-5-3 16,-2-1-16,3 1 0,-3-1 15</inkml:trace>
  <inkml:trace contextRef="#ctx0" brushRef="#br0" timeOffset="186398.2655">19296 9999 0,'0'0'15,"0"0"-15,0 0 0,-20-7 0,11 4 0,-5 6 16,-5 1-16,-1 5 0,0 3 16,-10 6-16,-6 4 0,4 2 15,2 2-15,-7 12 0,-2 5 16,4 1-16,3-2 0,-1 15 15,5 4-15,3 7 0,4-7 0,7 10 32,6 1-32,5-13 0,3-11 0,10 5 15,6 5-15,10-9 0,3-6 16,36 14-16,10-10 16,-8-12-16,-6-11 0,-19-8 0,-13-5 15,-9-1-15</inkml:trace>
  <inkml:trace contextRef="#ctx0" brushRef="#br0" timeOffset="186837.1308">24925 10111 0,'0'0'0,"0"0"0,29 20 16,-15-11-16,2 4 0,9 12 15,5 7-15,-1 0 0,-2 2 0,5 14 0,2 14 0,-7-5 16,-6-4-16,-4 8 0,-6 3 16,-5-11-16,-4-3 0,-12 7 15,-7 4-15,-4-11 0,-2-7 0,-8 7 16,-5 0-16,0-4 15,-3-6-15,-29 28 0,-5-1 16,17-9-16,11-9 16,14-16-16,10-8 0,7-8 15</inkml:trace>
  <inkml:trace contextRef="#ctx0" brushRef="#br0" timeOffset="187501.5043">21704 12369 0,'0'0'0,"20"-6"0,7-3 0,-1 4 16,6-2-16,22-2 0,10 0 15,14 2-15,0 1 0,17 2 0,19 1 16,-16 1-16,-11 1 0,22 3 16,-6 2-16,-32-6 0,-21-5 0,-15 3 15,-11 0-15,-8 2 16</inkml:trace>
  <inkml:trace contextRef="#ctx0" brushRef="#br0" timeOffset="187724.3527">22350 11963 0,'0'0'0,"0"0"0,-2 30 15,2-15-15,0 2 0,0 12 0,0 5 16,0 6-16,1 2 0,0 18 15,1 5-15,-2 0 0,0 3 16,-4 12-16,0 2 0,1-11 16,-1-16-16,2-15 0</inkml:trace>
  <inkml:trace contextRef="#ctx0" brushRef="#br0" timeOffset="188627.4835">25510 11403 0,'0'0'0,"0"0"0,0 0 16,0 0-16,0 0 0,0 0 15,0 0-15,30-7 0,-30 7 0,50-2 16,-9-3-16,5 1 0,5-3 16,26 3-16,8 4 15,18-3-15,-3 3 0,28-4 0,23 3 16,3-1-16,-19 4 0,48-1 0,-20 2 15,-30-2-15,-22-1 0,-11 3 16,-6 4-16,-14 0 0,-10-1 16,-7-4-16,-5-3 0,-12 1 15,-10 0-15,-11-4 0,-7-2 16,-10-5-16,-8-3 0,0 5 0,0 2 16,0 2-16</inkml:trace>
  <inkml:trace contextRef="#ctx0" brushRef="#br0" timeOffset="189292.1153">26803 10424 0,'0'0'0,"0"0"0,-7-25 16,2 14-16,1 1 0,-5-8 0,-1 0 15,-1 2-15,-1 0 0,-3 2 16,-4 3-16,-1 0 0,-1 4 15,-1 1 1,-1 3-16,-7 1 0,0 0 0,-1 8 16,0 4-16,1 1 15,1 4-15,-2 3 0,-1 6 16,3-2-16,4 0 0,0 10 0,3 0 16,4 1-16,5 1 0,3 2 15,2 0-15,5-5 0,3-2 16,2-3-16,2-1 0,4-4 0,2-3 0,5 0 15,6-4-15,1-3 16,2-1-16,2-6 0,4-1 16,-3-6-16,0 2 0,2-5 0,0-5 15,-1 4-15,-2-3 0,0-1 16,-1-3-16,-2-1 16,-2 0-16,-4-2 0,-4-1 0,-3 0 0,-2 4 0,-3-1 15,0 1-15,-3 0 16,-1 4-16,-1 2 0,-1 2 15,-3 1-15,0-1 0,-4 2 0,-2 3 16,-1 1-16,-1 0 0,1 4 16,-1 3-16,0 1 0,0-2 15,-1 5 1,-1 4-16,2 3 0,1-1 0,-1 5 16,1 6-16,4-3 15,3 0-15,4-3 0,4 3 0,0-7 16,-1-1-16,-1-6 0</inkml:trace>
  <inkml:trace contextRef="#ctx0" brushRef="#br0" timeOffset="189761.8612">27199 10831 0,'0'0'15,"0"0"-15,0 0 0,0 0 0,0-28 16,0 28-16,-4-22 0,1 11 15,-2-3-15,-3 3 16,-1-3-16,-3 3 0,0-2 0,-5 1 16,-1-1-16,2 2 0,-1 0 15,0 4-15,1 3 0,0 1 16,3 2-16,1 2 0,1 6 16,2-1-16,3 2 0,2 6 15,3 1-15,3 2 0,3 1 0,1 4 16,2 2-16,0-2 0,0 3 0,0 6 15,0-1-15,0-1 0,0-1 16,-4-3-16,-1-4 0,0-3 16,-2-1-16,-1-2 0,0-1 15,-1-3-15,-1-3 0,0-1 16,-1-1-16,-2-5 0,-1-2 0,-3-5 16,-2-1-1,0 0-15,0 0 0,0-1 16,0-2-16,1 2 0,1-3 15,3 0-15,0-2 0,3 2 16,1 0-16,4 0 0,3-3 16,4 3-16,2 0 0,3 1 15,4 0-15,0 5 0,0-1 0,2 2 16,1 1-16,-3 2 0,-3-1 0,-1 1 16</inkml:trace>
  <inkml:trace contextRef="#ctx0" brushRef="#br0" timeOffset="190263.333">26870 12125 0,'0'0'0,"0"0"0,0 0 16,0 0-16,0 0 0,-26-11 15,26 11-15,-34 5 0,34-5 0,-41 10 16,15-2-16,1 1 0,2 1 0,-6 5 15,-2 3-15,4-1 16,5 1-16,0 6 0,4 3 16,6-3-16,5-4 0,8-1 0,6 0 15,3-3-15,2-1 0,7-3 16,5-1-16,1-1 0,-2-1 16,2-3-16,3-1 15,-3-3-15,-2-1 0,5-3 16,0-2-16,-10-1 0,-1-1 15,2-1-15,-2-2 16,-2 0-16,-2-2 0,-3-2 0,-2-2 16,-3-3-16,-3-1 0,-5-2 15,-5-1-15,-4-1 0,-3 1 0,-10-1 16,-6 0-16,4 2 0,1 2 0,2 0 16,5 5-16,5 3 0</inkml:trace>
  <inkml:trace contextRef="#ctx0" brushRef="#br0" timeOffset="190764.8744">29354 10206 0,'0'0'0,"0"0"16,0 0-16,0 0 0,0 0 0,-23-13 15,23 13-15,-30 1 0,10 2 16,-5 3-16,-5 4 16,1 1-16,2 1 0,-12 12 15,-1 6 1,-7 6-16,4 1 0,-1 14 15,5 6-15,9-4 0,4 0 0,9 9 16,8 5-16,4-3 0,5-4 0,12 9 16,11-1-16,2-12 15,2-8-15,25 27 0,2 0 16,-5-22-16,-4-13 0,-14-15 0,-10-5 0,-7-8 16</inkml:trace>
  <inkml:trace contextRef="#ctx0" brushRef="#br0" timeOffset="191128.0478">32195 10457 0,'0'0'0,"0"0"16,0 0-16,0 0 0,20 20 15,-12-9-15,5 7 0,-1 0 16,0 4-16,4 10 0,2 6 0,-3 0 0,-1 3 15,0 13-15,-3 4 16,-2 1-16,-3-2 0,-6 16 0,-4 2 16,-10 3-16,-7-7 0,3-13 15,6-15-15,3-13 0</inkml:trace>
  <inkml:trace contextRef="#ctx0" brushRef="#br0" timeOffset="191829.5569">29615 11681 0,'0'0'0,"0"0"0,26-10 16,-7 4-1,3 1-15,21-4 0,11-2 16,17-1-16,5 1 0,29 2 0,11 0 15,11 4-15,-8 0 0,57 6 16,14 5-16,-28 1 0,-19 2 16,6 1-16,3 1 0,-28-2 15,-21 1-15,-1 3 0,0 1 16,-13 3-16,-9 0 0,0-3 0,-2-2 16,-17-2-16,-12-3 0,-1 3 0,-1 0 15,-10-5-15,-9 1 0,-7-1 16,-5-1-16,-5 1 0,-3 0 15,-13-1-15,-10-1 0,4 0 16,3-2-16,2-1 0</inkml:trace>
  <inkml:trace contextRef="#ctx0" brushRef="#br0" timeOffset="192199.4606">30146 12529 0,'0'0'0,"17"-3"0,7 1 0,-1 1 15,5 0-15,21 1 0,9 1 16,19 1-16,0 2 0,31 5 16,27 5-16,-9 7 0,-7 3 15,42 12-15,-3 2 0,-32-5 0,-22-3 0,2 8 31,2 6-31,-33-14 0,-24-8 16,-16-8-16</inkml:trace>
  <inkml:trace contextRef="#ctx0" brushRef="#br0" timeOffset="194691.7165">19123 12784 0,'0'0'15,"-13"-8"-15,-5-1 0,2 3 0,0 1 16,-17-2-16,-8 1 0,-4 1 15,-4 2-15,-17 3 0,-6 3 16,-8 4 0,3 1-16,-11 7 0,3 4 15,5 5-15,15-1 0,12 1 16,9 0-16,15-4 0,11-3 0,13 3 16,11 1-16,6-3 15,4-2-15,15 4 0,12 2 0,1 1 16,5 3-16,9 2 15,9 3-15,-3 2 0,-9-3 0,20 15 0,-11-1 16,-10-2-16,-8 0 0,-10 0 16,-5 1-16,-12-6 0,-8-4 0,-13 1 15,-9-1-15,-11 0 0,-6-1 16,-6 1-16,-4 3 16,5-16-16,-6 0 0,-23 5 0,-1-4 15,11-8-15,9-5 0,9-5 0,8-3 16,12-9-16,2-7 0,6 6 15,0 3-15,3 3 0</inkml:trace>
  <inkml:trace contextRef="#ctx0" brushRef="#br0" timeOffset="195192.9611">19172 13455 0,'0'0'0,"0"0"0,3 19 0,-3-7 16,-2 3-16,-2 3 0,-3 5 15,-1 7-15,-2 1 0,-4 3 0,-2 3 16,-7 5-16,-2-3 0,3-4 16,1-5-16,1 0 0,3-6 0,4-5 15,3-6-15,2-2 0,3-2 16,2-6-16,3-3 15,4-10-15,6-6 16,0-1-16,1 0 16,6-4-16,6-3 0,-1 0 15,0 0-15,9-7 16,4-2-16,-5 3 0,-1 3 16,-1 2-16,-2 4 0,-2 3 0,-2 3 15,-1 3-15,0 2 0,-3 2 16,-3 1-16,-1 4 0,-2 5 15,-2 3-15,-1 3 0,-4 3 0,-1 3 16,-1 2-16,-2 3 0,-2 5 16,-3 3-16,-1-2 0,-2-1 0,-2 1 15,-1 4-15,-2 0 0,-1-1 16,-1 3-16,1-1 0,2-3 16,1-1-16,2-4 15,1-1 1,4-11-16,1-5 15,2-5-15,1-5 0,0 2 0,-1 0 16,0 1-16</inkml:trace>
  <inkml:trace contextRef="#ctx0" brushRef="#br0" timeOffset="195547.2604">19909 12575 0,'0'0'0,"6"5"16,1 4-16,3 0 0,1 3 0,9 11 31,3 8-31,0 0 0,-1 1 0,10 16 16,4 8-16,-1 9 0,-5-3 15,-2 19-15,-3 2 0,-8-6 16,-5-5-16,-7 17 0,-7 16 16,-12 12-16,-2-15 0,-19-10 15,-14-3-15,-2-12 0,1-7 0,-14 2 16,-9 0-16,4-15 16,4-10-16,-15 5 0,-13 1 15,18-14-15,11-10 0,20-9 16,14-6-16,10-5 0</inkml:trace>
  <inkml:trace contextRef="#ctx0" brushRef="#br0" timeOffset="195926.2552">18282 12073 0,'0'0'0,"-13"2"16,-3-1-16,2 5 0,1 0 0,-11 10 15,-7 5-15,-1 6 0,-1 4 16,-11 17-16,-4 9 0,8-2 15,3-1-15,-7 20 0,-7 19 16,2 8-16,7-5 0,-3 53 16,14-3-16,9-24 15,7-17-15,9 9 0,6 7 0,4-11 0,4-9 0,11 0 16,7 1-16,8-11 0,5-7 16,7-1-16,5 3 0,-1-14 0,-2-5 15,11-10-15,6-7 16,-20-17-16,-14-9 0,-10-8 0</inkml:trace>
  <inkml:trace contextRef="#ctx0" brushRef="#br0" timeOffset="197553.0525">20294 13649 0,'0'0'0,"0"0"15,0 0 1,0 0-16,4 27 0,-4-27 15,-2 29-15,0-11 0,1 2 0,-4 5 16,0 6 0,-2 0-16,1 1 0,-4 10 0,0-2 15,-5 8-15,0-3 0,1-2 16,-1-1-16,-1 3 0,0-4 0,3-7 16,1-5-16,2-4 0,3-4 0,2-5 15,2-5-15,0-4 0,1-3 16,2-4-16,-1-3 0,4-4 15,3-3-15,1-4 0,-1-3 16,3 0-16,2-1 0,4-7 16,3-4-16,-2 3 0,-1-1 0,4 2 15,3-4 1,-2 2-16,-2 0 0,4-1 16,0 2-16,-2 5 0,-2 4 15,0 2-15,0 2 0,0 4 16,-1 2-16,-2 5 0,2 3 15,-2 3-15,-2-1 0,-1 2 16,-1 3-16,-2 5 0,-1 1 0,-3 4 16,-1 3-16,-3 0 0,-1 1 0,-5 1 15,-1 0-15,-4 1 0,-1-2 16,-1 0-16,-2-4 0,2-1 16,1-2-16,4-3 0,1 0 15,2-2-15,0-1 0,2-4 16,2-5-16,0 0 0,0-4 0,5-3 15,2-3-15,3-1 0,2-3 0,0-2 16,2-1-16,-1 0 0,1-1 16,2-2-16,1 1 0,4-2 15,0 1-15,-3 0 0,-2 1 16,-2 5-16,-3 3 0,-1 3 16,-2 4-16,-1 2 0,-1 3 15,-3 3-15,0 2 16,-1 4-16,1 2 0,-1 1 15,0 3-15,0-1 0,2 2 0,-1 2 16,1 1-16,3-1 0,2 0 16,4 0-16,3 0 15,5 1-15,1-1 0,4-2 16,1-4-16,3-1 0,1-5 0,-1-3 16,0 0-16,0-3 0,1-1 0,-1-5 15,-2-2-15,-4-3 0,-2-2 0,2-7 16,-1 0-16,-6 1 15,-3-1-15,0-2 0,-5 1 16,-4 4-16,-3-3 0,-2 1 0,-2-1 16,-3 3-16,0 2 0,-3 2 15,-1 3 1,-2 3-16,-1 3 0,-5 4 16,-4 3-16,0 5 15,0 3-15,3 1 0,4 0 0,2 3 16,1 3-16,1-1 0,1-1 0,3 2 15,4-1-15,2 0 16,1-3-16,3 0 0,2-2 16,2-3-16,1 1 0,3-4 0,3-2 15,0-3-15,-1-3 0,0-1 16,1-2-16,-2-2 0,-1 0 0,1-5 16,0-4-16,-3 1 15,0-2-15,2-2 0,1-1 16,-4 1-16,0-1 0,0-1 15,-1 0-15,-2 0 0,0 1 0,-2 2 0,-1 2 16,-1 2-16,-1 2 0,0 3 16,0 2-16,0 3 0,1 0 0,1 3 15,0 2-15,0 2 16,1 4-16,0 3 0,3 3 16,-1 1-16,1 1 0,2 2 0,3 2 15,0 0 1,0 0-16,8 6 0,3 1 15,-2-2-15,-2-3 0,3 2 16,1-3-16,-1 1 0,-2-4 0,2 0 16,-1-1-16,-7-6 0,-1-4 15,-2-1-15,-1-4 16,-1-1-16,-1-1 0,0-5 16,-1-4-16,0-3 0,-2-2 0,1-1 0,0 1 15,-3 0-15,0 3 0,3-9 16,0-1-16,1 1 0,-2 2 0,5 1 15,5 2-15,-1-1 0,0 2 16,1 1-16,0 1 16,1 3-16,0 1 0,4 5 0,2 3 15,-2 0 1,-1 0-16,-2 4 0,1 4 16,-2 1-16,0 1 0,-1 5 15,2 5-15,-2 0 0,2 1 0,-2 2 16,1 5-16,-3 0 0,-1 0 0,0 8 15,-2 3-15,-2-2 16,-2-2-16,-1 0 0,-3 2 16,-1-4-16,0-3 0,-1 2 0,-1-3 15,-1-4-15,-1-4 0,0-6 16,1-4-16,0-1 0,0-3 0,-1-3 16,-1-4-16,2-3 0,0-1 15,1-11-15,2-6 16,-1-1-16,0-2 0,0 6 0,0 3 15,0 1 1</inkml:trace>
  <inkml:trace contextRef="#ctx0" brushRef="#br0" timeOffset="197784.9839">22259 14019 0,'0'0'0,"0"0"16,0 0-16,0 0 0,0 0 0,0 0 0,-8 29 15,8-29-15,-10 26 0,10-26 16,-14 33-16,4-14 0,-2 0 0,-2 3 16,-3 1-16,-4 7 0,0-1 15,0-1-15,1-1 0,0-2 16,1-1-16,-6 1 0,1-2 16,3-5-16,4-4 0,3-10 0,4-4 15,2 0-15,1 0 0,1 0 16</inkml:trace>
  <inkml:trace contextRef="#ctx0" brushRef="#br0" timeOffset="197954.3802">22850 13732 0,'0'0'16,"14"0"-16,6 2 0,6 1 0,-2 2 15,9 1-15,3 0 0,-5 0 16,-5-2-16,-2 0 0,-5-1 16,-5-1-16</inkml:trace>
  <inkml:trace contextRef="#ctx0" brushRef="#br0" timeOffset="198101.5662">22642 13985 0,'0'0'0,"13"2"16,9 2-16,3-3 0,4 1 0,17-2 16,18 0-16,2 0 0,4-2 15,-5 0-15,-14 0 0,-12 1 16</inkml:trace>
  <inkml:trace contextRef="#ctx0" brushRef="#br0" timeOffset="198487.3837">24231 13384 0,'0'0'0,"0"0"16,2-12-16,-2 5 0,-1-1 0,-5-3 16,-3-4-1,-2 1-15,-2 0 0,-11-5 16,-6 0-16,0 3 0,1 2 15,-10-2-15,-1 3 0,5 5 16,2 3-16,4 6 0,4 5 16,4 4-16,3 4 0,6 4 15,4 3-15,5 5 0,3 2 0,5 11 16,2 5-16,3 0 0,2 1 0,4 7 16,4 6-16,-1 3 0,-1-4 15,-4 0-15,-1 0 0,-3 4 16,-2-7-16,-4-6 0,-4-4 15,-1-8-15,-2-6 0,-4-5 16,-4-5-16,-4-4 0,-1-4 16,-5-9-16,-5-7 0,8-5 0,0-3 0,5 3 15,3 2-15,3 1 0</inkml:trace>
  <inkml:trace contextRef="#ctx0" brushRef="#br0" timeOffset="198835.143">24373 13826 0,'0'0'0,"11"2"0,4 0 0,3 0 16,1 2-16,7 1 0,2 1 16,4 2-16,-2 1 0,-2 1 15,1 2-15,-5 0 0,-3-2 0,-4 3 16,-4-2-16,-4 1 15,-4 1-15,-5 5 0,-4 3 16,-4-2-16,-3-1 0,-4 5 16,-3 3-16,-3 2 0,-2 0 0,-7 8 15,-1 2-15,-4 1 0,-4 4 16,3 0-16,1 3 16,-2-1-16,5-4 0,-8 5 15,-3 5-15,7-7 0,8-3 0,-3-2 16,-1 2-16,5-4 0,5-4 0,5-7 15,2-2-15,4-3 16,3 0-16,3-8 0,1-4 16,4-9-16,0 0 0,1-3 15,-1 3-15,1-1 0</inkml:trace>
  <inkml:trace contextRef="#ctx0" brushRef="#br0" timeOffset="199073.6485">25372 13697 0,'0'0'0,"17"3"16,5 1-16,7 3 0,1 0 0,11 4 15,4 2-15,0-1 16,-6 1-16,-2 0 0,-7 1 15,-11-5-15,-8-3 16,-3-3-16,-2 0 16,-1 0-16</inkml:trace>
  <inkml:trace contextRef="#ctx0" brushRef="#br0" timeOffset="199236.4859">25258 14029 0,'0'0'0,"11"3"0,7 2 0,5 2 15,6 1-15,16 1 0,7 1 16,14 1-16,3 1 0,19-2 16,4-4-1,-19-1-15,-15-1 0,-14-1 0</inkml:trace>
  <inkml:trace contextRef="#ctx0" brushRef="#br0" timeOffset="199590.7822">26609 13719 0,'0'0'0,"0"0"0,0 0 15,-11-20-15,6 11 0,-4-1 16,-4-1-16,-3 0 0,-1 2 0,-8-5 16,0 0-16,0 3 0,0 2 15,0 5-15,0 0 16,3 5-16,2 3 0,1 6 0,5 8 15,5 2-15,4 3 0,8 5 16,5 5-16,1 2 0,1 1 16,5 13-16,0 3 15,-2-4-15,0-3 0,0 9 16,-5-2-16,-2-8 0,-4-8 0,-4-2 16,-2-1-16,-4-5 0,-3-5 15,-4-3-15,-1-6 0,-6-3 16,-4-3-16,0-4 0,0-4 15,0-3-15,-1-3 0,0-1 16,2-3-16,4 0 0,2 2 0,7-2 16,4 2-16,3 1 0,0 3 0,2-1 15</inkml:trace>
  <inkml:trace contextRef="#ctx0" brushRef="#br0" timeOffset="200160.4391">27141 14467 0,'0'0'0,"0"0"16,0 0-16,0 0 0,0 0 15,12-26-15,-12 26 16,-7-26-16,1 12 0,-4-2 16,-3-4-1,-4 2-15,-3-1 0,3 3 0,0 1 16,-5-1-16,1 4 15,2 2-15,2 4 0,1 4 0,3 5 16,2 3-16,1 4 0,2 5 16,3 4-16,1 3 0,2 0 0,1 13 15,1 2-15,1 1 16,1 1-16,1 8 0,-3-1 0,0 1 0,0-4 16,-4 0-16,0 0 15,-2-5-15,1-5 0,-8 6 0,-6-3 16,0-8-16,0-6 0,-3-8 15,-1-3-15,0-8 0,1-5 0,-6-3 16,-4-6-16,9 0 16,3-3-16,-3-10 15,0-1-15,5 6 0,3-2 16,0-7-16,2-1 0,6 7 16,2 1-16,6-4 0,5-4 15,1 6-15,1 1 0,7 1 16,2 2-16,3 1 0,3 4 0,7-1 15,5 1-15,1 0 16,-2 3-16,14 4 0,8 0 0,-7 4 0,-2 2 16,5 2-16,6 5 0,-10-2 15,-6 3-15,6-2 0,-1-1 16,-9-2-16,-8-1 0,-6-5 16,-6-3-16,-4-1 0,-6-6 0,-1 6 15,-3 2-15,0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4.xml"/><Relationship Id="rId13" Type="http://schemas.openxmlformats.org/officeDocument/2006/relationships/slide" Target="../slides/slide49.xml"/><Relationship Id="rId18" Type="http://schemas.openxmlformats.org/officeDocument/2006/relationships/slide" Target="../slides/slide58.xml"/><Relationship Id="rId3" Type="http://schemas.openxmlformats.org/officeDocument/2006/relationships/tags" Target="../tags/tag41.xml"/><Relationship Id="rId21" Type="http://schemas.openxmlformats.org/officeDocument/2006/relationships/slide" Target="../slides/slide63.xml"/><Relationship Id="rId7" Type="http://schemas.openxmlformats.org/officeDocument/2006/relationships/slide" Target="../slides/slide43.xml"/><Relationship Id="rId12" Type="http://schemas.openxmlformats.org/officeDocument/2006/relationships/slide" Target="../slides/slide48.xml"/><Relationship Id="rId17" Type="http://schemas.openxmlformats.org/officeDocument/2006/relationships/slide" Target="../slides/slide57.xml"/><Relationship Id="rId2" Type="http://schemas.openxmlformats.org/officeDocument/2006/relationships/tags" Target="../tags/tag40.xml"/><Relationship Id="rId16" Type="http://schemas.openxmlformats.org/officeDocument/2006/relationships/slide" Target="../slides/slide55.xml"/><Relationship Id="rId20" Type="http://schemas.openxmlformats.org/officeDocument/2006/relationships/slide" Target="../slides/slide61.xml"/><Relationship Id="rId1" Type="http://schemas.openxmlformats.org/officeDocument/2006/relationships/tags" Target="../tags/tag39.xml"/><Relationship Id="rId6" Type="http://schemas.openxmlformats.org/officeDocument/2006/relationships/slide" Target="../slides/slide42.xml"/><Relationship Id="rId11" Type="http://schemas.openxmlformats.org/officeDocument/2006/relationships/slide" Target="../slides/slide47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3.xml"/><Relationship Id="rId10" Type="http://schemas.openxmlformats.org/officeDocument/2006/relationships/slide" Target="../slides/slide46.xml"/><Relationship Id="rId19" Type="http://schemas.openxmlformats.org/officeDocument/2006/relationships/slide" Target="../slides/slide59.xml"/><Relationship Id="rId4" Type="http://schemas.openxmlformats.org/officeDocument/2006/relationships/tags" Target="../tags/tag42.xml"/><Relationship Id="rId9" Type="http://schemas.openxmlformats.org/officeDocument/2006/relationships/slide" Target="../slides/slide45.xml"/><Relationship Id="rId14" Type="http://schemas.openxmlformats.org/officeDocument/2006/relationships/slide" Target="../slides/slide51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ricepla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6923" y="15647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iceplan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65.xml"/><Relationship Id="rId7" Type="http://schemas.openxmlformats.org/officeDocument/2006/relationships/customXml" Target="../ink/ink7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1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49.xml"/><Relationship Id="rId7" Type="http://schemas.openxmlformats.org/officeDocument/2006/relationships/image" Target="../media/image24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48.xml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855223" y="5158030"/>
            <a:ext cx="8874875" cy="8301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等差数列及其前</a:t>
            </a:r>
            <a:r>
              <a:rPr lang="en-US" altLang="zh-CN"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项和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64302"/>
            <a:ext cx="12190413" cy="430000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83353" y="1147406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P15T4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9492" y="1773622"/>
                <a:ext cx="11589417" cy="1133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" y="1773622"/>
                <a:ext cx="11589417" cy="113396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28686" y="2959640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=6.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70066"/>
            <a:ext cx="12190413" cy="436807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15173" y="1135048"/>
            <a:ext cx="684803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北师大选修二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905248"/>
                <a:ext cx="11589417" cy="1748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40=340.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905248"/>
                <a:ext cx="11589417" cy="1748492"/>
              </a:xfrm>
              <a:prstGeom prst="rect">
                <a:avLst/>
              </a:prstGeom>
              <a:blipFill rotWithShape="0">
                <a:blip r:embed="rId3"/>
                <a:stretch>
                  <a:fillRect l="-947" b="-3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425960" y="1274400"/>
              <a:ext cx="9640080" cy="1814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600" y="1265040"/>
                <a:ext cx="9658800" cy="18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89840"/>
            <a:ext cx="12190413" cy="434300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47663" y="1135734"/>
            <a:ext cx="684803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苏教选修一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P151T6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=392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03973" y="1905248"/>
                <a:ext cx="11589417" cy="3893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=392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3=876.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=876.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73" y="1905248"/>
                <a:ext cx="11589417" cy="3893758"/>
              </a:xfrm>
              <a:prstGeom prst="rect">
                <a:avLst/>
              </a:prstGeom>
              <a:blipFill rotWithShape="0">
                <a:blip r:embed="rId3"/>
                <a:stretch>
                  <a:fillRect l="-947" b="-1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71760" y="310680"/>
              <a:ext cx="10689480" cy="5546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400" y="301320"/>
                <a:ext cx="10708200" cy="55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957840"/>
            <a:ext cx="12190413" cy="31105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等差数列基本量的求解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540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400325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416754" y="146212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1597680" y="1494000"/>
              <a:ext cx="10084320" cy="3902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8320" y="1484640"/>
                <a:ext cx="10103040" cy="3921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06929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晋城模拟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生命在于运动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某健身房为吸引会员来健身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推出打卡送积分活动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积分可兑换礼品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第一天打卡得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以后只要连续打卡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每天所得积分都会比前一天多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若某天未打卡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则当天没有积分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且第二天打卡需从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积分重新开始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某会员参与打卡活动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日开始到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他共得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193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中途有一天未打卡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则他未打卡的那天是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B.3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D.3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737294" y="311653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70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606929"/>
                <a:ext cx="11589417" cy="456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若他连续打卡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则从打卡第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天开始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逐日所得积分依次成等差数列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天所得积分为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假设他连续打卡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天中断了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则他所得积分之和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所以他未打卡的那天是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日或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4569521"/>
              </a:xfrm>
              <a:prstGeom prst="rect">
                <a:avLst/>
              </a:prstGeom>
              <a:blipFill rotWithShape="0">
                <a:blip r:embed="rId3"/>
                <a:stretch>
                  <a:fillRect l="-947" b="-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7046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154750"/>
            <a:ext cx="12190413" cy="409129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4765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76598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0497027" y="72788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92005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等差数列的通项公式及前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项和公式共涉及五个量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知其中三个就能求另外两个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体现了用方程的思想来解决问题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数列的通项公式和前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项和公式在解题中起到变量代换作用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是等差数列的两个基本量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用它们表示已知和未知是常用方法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33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765773"/>
            <a:ext cx="12190413" cy="35036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606929"/>
                <a:ext cx="11589417" cy="302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南昌模拟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A.51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B.34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的首项为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302647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33925" y="159199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78504" y="3003698"/>
                <a:ext cx="13060513" cy="25945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04" y="3003698"/>
                <a:ext cx="13060513" cy="2594556"/>
              </a:xfrm>
              <a:prstGeom prst="rect">
                <a:avLst/>
              </a:prstGeom>
              <a:blipFill rotWithShape="0">
                <a:blip r:embed="rId5"/>
                <a:stretch>
                  <a:fillRect b="-1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理解等差数列的概念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掌握等差数列的通项公式与前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能在具体的问题情境中识别数列的等差关系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并能用等差数列的有关知识解决相应的问题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了解等差数列与一次函数的关系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03260"/>
            <a:ext cx="12190413" cy="37780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5691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A.84	B.540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C.780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D.920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根据题意可设数列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为公差的等差数列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6)=920.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691173"/>
              </a:xfrm>
              <a:prstGeom prst="rect">
                <a:avLst/>
              </a:prstGeom>
              <a:blipFill rotWithShape="0">
                <a:blip r:embed="rId4"/>
                <a:stretch>
                  <a:fillRect l="-947" b="-4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484196" y="135125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2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512831"/>
            <a:ext cx="12190413" cy="374990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厦门质检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已知正项等差数列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A.1	B.2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D.4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两式相减得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为正项等差数列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769837" y="1314179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2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376520"/>
            <a:ext cx="12190413" cy="289891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等差数列的判定与证明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5295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(2021·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从下面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中选取两个作为条件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证明另外一个成立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若选择不同的组合分别解答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则按第一个解答计分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①③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29561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46157"/>
                <a:ext cx="11589417" cy="5371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的通项公式是关于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的一次函数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6157"/>
                <a:ext cx="11589417" cy="537134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5273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也适合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273751"/>
              </a:xfrm>
              <a:prstGeom prst="rect">
                <a:avLst/>
              </a:prstGeom>
              <a:blipFill rotWithShape="0">
                <a:blip r:embed="rId3"/>
                <a:stretch>
                  <a:fillRect l="-947" b="-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49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94086"/>
            <a:ext cx="11411052" cy="381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等差数列的判定与证明的常用方法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对任意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是同一常数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等差中项法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通项公式法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若要判定一个数列不是等差数列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则只需找出三项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使得这三项不满足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627623"/>
            <a:ext cx="12190413" cy="359471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351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(2021·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全国乙卷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为公差的等差数列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51530"/>
              </a:xfrm>
              <a:prstGeom prst="rect">
                <a:avLst/>
              </a:prstGeom>
              <a:blipFill rotWithShape="0">
                <a:blip r:embed="rId3"/>
                <a:stretch>
                  <a:fillRect l="-947" r="-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306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不满足上式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0617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217353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217353"/>
                <a:ext cx="11589417" cy="200843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021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557982"/>
            <a:ext cx="12190413" cy="26445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等差数列的性质及应用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76786"/>
                <a:ext cx="11589417" cy="506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项的性质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已知正项等差数列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76786"/>
                <a:ext cx="11589417" cy="506651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086114" y="2073472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972070"/>
            <a:ext cx="12190413" cy="42394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(2)(2024·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新高考Ⅱ卷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342612" y="1097978"/>
            <a:ext cx="518091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905248"/>
                <a:ext cx="11589417" cy="3922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10=5(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19=95.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905248"/>
                <a:ext cx="11589417" cy="392280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和的性质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杭州调研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北京天坛的圜丘坛为古代祭天的场所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分上、中、下三层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上层地面的中心有一块圆形石板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称为天心石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环绕天心石砌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块扇面形石板构成第一环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向外每环依次增加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下一层的第一环比上一层的最后一环多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向外每环依次也增加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已知每层环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且上、中、下三层共有扇面形石板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天心石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则中层共有扇面形石板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008742" y="431861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6" name="image11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8039449" y="3103079"/>
            <a:ext cx="3581242" cy="29850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6902" y="4742614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B.1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34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7654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记从中间向外每环扇面形石板数为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设每层有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也成等差数列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134.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45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444606"/>
            <a:ext cx="12190413" cy="278260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84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张家口模拟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8479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213084" y="186980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78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889088"/>
            <a:ext cx="12190413" cy="42818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58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和的最值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为多少时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58501"/>
              </a:xfrm>
              <a:prstGeom prst="rect">
                <a:avLst/>
              </a:prstGeom>
              <a:blipFill rotWithShape="0">
                <a:blip r:embed="rId3"/>
                <a:stretch>
                  <a:fillRect l="-947" r="-421" b="-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173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2000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823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的二次函数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的图象关于直线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由法一可知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由法一可知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82399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42577" y="3614952"/>
                <a:ext cx="13060513" cy="24150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要使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       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6.5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7.5</a:t>
                </a:r>
                <a:r>
                  <a:rPr lang="en-US" altLang="zh-CN" sz="24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7" y="3614952"/>
                <a:ext cx="13060513" cy="2415020"/>
              </a:xfrm>
              <a:prstGeom prst="rect">
                <a:avLst/>
              </a:prstGeom>
              <a:blipFill rotWithShape="0">
                <a:blip r:embed="rId4"/>
                <a:stretch>
                  <a:fillRect l="-700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0993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4628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法四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设公差为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最大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68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399076"/>
            <a:ext cx="12190413" cy="47402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633800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716368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734788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1475368"/>
            <a:ext cx="11615487" cy="446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项的性质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和的性质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为其前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依次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项和成等差数列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求等差数列前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项和的最值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常用的方法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邻项变号法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利用等差数列的单调性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求出其正负转折项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或者利用性质求其正负转折项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便可求得和的最值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函数法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利用公差不为零的等差数列的前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为二次函数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通过二次函数的性质求最值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34952"/>
            <a:ext cx="12190413" cy="31851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成都诊断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50	B.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70	D.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由等差数列的性质可知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该数列的公差为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24=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24=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/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9</a:t>
            </a:r>
            <a:r>
              <a:rPr lang="en-US" altLang="zh-CN" sz="2600" b="1">
                <a:latin typeface="Times New Roman" panose="02020603050405020304" pitchFamily="18" charset="0"/>
              </a:rPr>
              <a:t>)=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</a:rPr>
              <a:t>80.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21568" y="132653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477865"/>
            <a:ext cx="12190413" cy="369785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325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长沙模拟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是各项均为正数的等差数列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取最大值时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A.10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B.20		C.25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D.50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由已知得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此时数列为常数列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25625"/>
              </a:xfrm>
              <a:prstGeom prst="rect">
                <a:avLst/>
              </a:prstGeom>
              <a:blipFill rotWithShape="0">
                <a:blip r:embed="rId4"/>
                <a:stretch>
                  <a:fillRect l="-947" b="-5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451653" y="133096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03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21443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海口调研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已知首项为正数的等差数列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取最大值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的最小值为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3706552" y="1301822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05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4289"/>
            <a:ext cx="12190413" cy="62592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96729"/>
                <a:ext cx="11589417" cy="5688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首项为正数的等差数列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𝟐𝟕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𝟐𝟔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是首项为正数的等差数列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6729"/>
                <a:ext cx="11589417" cy="568803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7551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933420"/>
            <a:ext cx="12190413" cy="33211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一、单选题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合肥模拟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A.210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B.190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C.170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D.150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是公差为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16)=5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34=170.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551638" y="120773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291377"/>
            <a:ext cx="12190413" cy="393942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9382" y="492501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西安调研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A.14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B.16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C.18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D.20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0892010" y="59835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77979" y="2263160"/>
                <a:ext cx="8109551" cy="28086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=20.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9" y="2263160"/>
                <a:ext cx="8109551" cy="2808654"/>
              </a:xfrm>
              <a:prstGeom prst="rect">
                <a:avLst/>
              </a:prstGeom>
              <a:blipFill rotWithShape="0">
                <a:blip r:embed="rId4"/>
                <a:stretch>
                  <a:fillRect l="-1353" b="-15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336949"/>
            <a:ext cx="12190413" cy="3823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844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潍坊模拟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B.7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4401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379683" y="123245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43757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615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金华十校联考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的首项为正数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15768"/>
              </a:xfrm>
              <a:prstGeom prst="rect">
                <a:avLst/>
              </a:prstGeom>
              <a:blipFill rotWithShape="0">
                <a:blip r:embed="rId4"/>
                <a:stretch>
                  <a:fillRect l="-947" r="-1105" b="-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539617" y="112286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367886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54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湖北七市州调研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已知公差为负数的等差数列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取最大值时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取得最大值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48378"/>
              </a:xfrm>
              <a:prstGeom prst="rect">
                <a:avLst/>
              </a:prstGeom>
              <a:blipFill rotWithShape="0">
                <a:blip r:embed="rId4"/>
                <a:stretch>
                  <a:fillRect l="-947" b="-5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7113556" y="1197008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3105782"/>
            <a:ext cx="12190413" cy="31418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392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南京模拟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　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zh-CN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　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92697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9755308" y="81275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74537"/>
            <a:ext cx="12190413" cy="38016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582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由等差数列的性质可知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8242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23422" y="77731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49855"/>
            <a:ext cx="12190413" cy="323703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郑州模拟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一款卷筒卫生纸绕在圆柱形空心纸筒上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纸筒直径为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卫生纸厚度约为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若未使用时直径为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则这个卷筒卫生纸总长度大约为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参考数据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π≈3.14)(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A.47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	B.51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C.94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D.102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空心纸筒直径为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底面半径为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周长为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10=20π(mm)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纸未使用时直径为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底面半径为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周长为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40=80π(mm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749616" y="177937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等差数列的概念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如果一个数列从第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项起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每一项与它的前一项的差都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那么这个数列就叫做等差数列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语言表达式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等差中项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由三个数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组成的等差数列可以看成是最简单的等差数列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这时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叫做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的等差中项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根据等差数列的定义可知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1326" y="2312588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同一个常数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5464" y="4103984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38007" y="4114945"/>
            <a:ext cx="7088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3121200" y="647640"/>
              <a:ext cx="8368560" cy="563472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1840" y="638280"/>
                <a:ext cx="8387280" cy="56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7263"/>
            <a:ext cx="12190413" cy="627185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62081" y="621443"/>
                <a:ext cx="11873194" cy="49369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又因为卫生纸厚度约为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则卷纸共有的层数约为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即每一圈的卷纸周长构成一个等差数列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末项为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项数为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则这个卷筒卫生纸总长度即这个等差数列的前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000π(mm)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mm≈15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3.14=47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mm≈47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即这个卷筒卫生纸总长度大约为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81" y="621443"/>
                <a:ext cx="11873194" cy="4936985"/>
              </a:xfrm>
              <a:prstGeom prst="rect">
                <a:avLst/>
              </a:prstGeom>
              <a:blipFill rotWithShape="0">
                <a:blip r:embed="rId3"/>
                <a:stretch>
                  <a:fillRect l="-924" b="-10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34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993442"/>
            <a:ext cx="12190413" cy="31915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527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东北三省三校联考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则下列命题正确的是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27924"/>
              </a:xfrm>
              <a:prstGeom prst="rect">
                <a:avLst/>
              </a:prstGeom>
              <a:blipFill rotWithShape="0">
                <a:blip r:embed="rId4"/>
                <a:stretch>
                  <a:fillRect l="-947" r="-158" b="-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556664" y="1195383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err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89144"/>
            <a:ext cx="12190413" cy="634449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156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den>
                        </m:f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𝟑𝟖</m:t>
                            </m:r>
                          </m:den>
                        </m:f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5660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97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769356"/>
            <a:ext cx="12190413" cy="34074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568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贵阳质检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为递减数列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6870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0260099" y="612770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2557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04858"/>
                <a:ext cx="11589417" cy="5197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f′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不是递减数列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858"/>
                <a:ext cx="11589417" cy="519719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13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964751"/>
            <a:ext cx="12190413" cy="32694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11.(2025·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石家庄调研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均为公差大于零的等差数列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则下列说法正确的有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不可能是等差数列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均为公差大于零的等差数列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均为常数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且为递增数列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513834" y="1172637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2876"/>
            <a:ext cx="12190413" cy="62194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不可能恒为常数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不可能是等差数列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不是递增数列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2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899287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492501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三、填空题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440775" y="1017876"/>
            <a:ext cx="684803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4139" y="1880534"/>
                <a:ext cx="11589417" cy="355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依次成等差数列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设该等差数列的公差为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9" y="1880534"/>
                <a:ext cx="11589417" cy="3554435"/>
              </a:xfrm>
              <a:prstGeom prst="rect">
                <a:avLst/>
              </a:prstGeom>
              <a:blipFill rotWithShape="0">
                <a:blip r:embed="rId4"/>
                <a:stretch>
                  <a:fillRect l="-947" r="-947" b="-8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38344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1516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太原质检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1516825"/>
              </a:xfrm>
              <a:prstGeom prst="rect">
                <a:avLst/>
              </a:prstGeom>
              <a:blipFill rotWithShape="0">
                <a:blip r:embed="rId4"/>
                <a:stretch>
                  <a:fillRect l="-947" b="-9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706552" y="1380737"/>
            <a:ext cx="1188146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133632"/>
                <a:ext cx="11589417" cy="387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)=7(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)=77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𝟏𝟒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133632"/>
                <a:ext cx="11589417" cy="3873368"/>
              </a:xfrm>
              <a:prstGeom prst="rect">
                <a:avLst/>
              </a:prstGeom>
              <a:blipFill rotWithShape="0">
                <a:blip r:embed="rId5"/>
                <a:stretch>
                  <a:fillRect l="-947" b="-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42131"/>
            <a:ext cx="12190413" cy="400179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567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福建九地市质检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结果用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67096"/>
              </a:xfrm>
              <a:prstGeom prst="rect">
                <a:avLst/>
              </a:prstGeom>
              <a:blipFill rotWithShape="0">
                <a:blip r:embed="rId5"/>
                <a:stretch>
                  <a:fillRect l="-947" r="-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1451167" y="874884"/>
                <a:ext cx="1402948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451167" y="874884"/>
                <a:ext cx="1402948" cy="8871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474756" y="1195382"/>
            <a:ext cx="85311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95924" y="2096561"/>
                <a:ext cx="11589417" cy="4025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24" y="2096561"/>
                <a:ext cx="11589417" cy="4025846"/>
              </a:xfrm>
              <a:prstGeom prst="rect">
                <a:avLst/>
              </a:prstGeom>
              <a:blipFill rotWithShape="0">
                <a:blip r:embed="rId8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33800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等差数列的通项公式与前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的首项是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公差是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则其通项公式为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 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31035" y="1286842"/>
            <a:ext cx="1503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+(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-1)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532119" y="2301004"/>
                <a:ext cx="1834156" cy="67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119" y="2301004"/>
                <a:ext cx="1834156" cy="675954"/>
              </a:xfrm>
              <a:prstGeom prst="rect">
                <a:avLst/>
              </a:prstGeom>
              <a:blipFill rotWithShape="0">
                <a:blip r:embed="rId3"/>
                <a:stretch>
                  <a:fillRect l="-5980" b="-9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105276" y="2301168"/>
                <a:ext cx="1374992" cy="67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276" y="2301168"/>
                <a:ext cx="1374992" cy="6759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638880" y="360720"/>
              <a:ext cx="8449920" cy="36788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9520" y="351360"/>
                <a:ext cx="8468640" cy="36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121950"/>
            <a:ext cx="12190413" cy="638111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58853" y="596729"/>
                <a:ext cx="11589417" cy="5139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3" y="596729"/>
                <a:ext cx="11589417" cy="513980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06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38940"/>
            <a:ext cx="12190413" cy="35812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80144"/>
                <a:ext cx="11589417" cy="5427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15.(2022·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是公差为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0144"/>
                <a:ext cx="11589417" cy="5427255"/>
              </a:xfrm>
              <a:prstGeom prst="rect">
                <a:avLst/>
              </a:prstGeom>
              <a:blipFill rotWithShape="0">
                <a:blip r:embed="rId3"/>
                <a:stretch>
                  <a:fillRect l="-947" b="-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171447"/>
            <a:ext cx="12190413" cy="50599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57025" y="492501"/>
                <a:ext cx="11589417" cy="5115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𝟔𝟐𝟓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25" y="492501"/>
                <a:ext cx="11589417" cy="5115568"/>
              </a:xfrm>
              <a:prstGeom prst="rect">
                <a:avLst/>
              </a:prstGeom>
              <a:blipFill rotWithShape="0">
                <a:blip r:embed="rId3"/>
                <a:stretch>
                  <a:fillRect l="-947" b="-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2597208"/>
            <a:ext cx="12190413" cy="36171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5105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北京东城区段考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05244"/>
              </a:xfrm>
              <a:prstGeom prst="rect">
                <a:avLst/>
              </a:prstGeom>
              <a:blipFill rotWithShape="0">
                <a:blip r:embed="rId3"/>
                <a:stretch>
                  <a:fillRect l="-947" b="-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758805"/>
            <a:ext cx="12190413" cy="4464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168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的元素个数为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的元素个数即为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的元素个数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个元素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6891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75177" y="621443"/>
                <a:ext cx="11361059" cy="5186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通项公式的推广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是公差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77" y="621443"/>
                <a:ext cx="11361059" cy="5186356"/>
              </a:xfrm>
              <a:prstGeom prst="rect">
                <a:avLst/>
              </a:prstGeom>
              <a:blipFill rotWithShape="0"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651491" y="1306594"/>
            <a:ext cx="11288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41025" y="1866805"/>
            <a:ext cx="18934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7858" y="3089878"/>
            <a:ext cx="6110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md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412560" y="64800"/>
              <a:ext cx="11575800" cy="63943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200" y="55440"/>
                <a:ext cx="11594520" cy="64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0721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1416379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1498947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1517367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p:sp>
        <p:nvSpPr>
          <p:cNvPr id="7" name="矩形 6"/>
          <p:cNvSpPr/>
          <p:nvPr/>
        </p:nvSpPr>
        <p:spPr>
          <a:xfrm>
            <a:off x="269382" y="2134417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一定是等差数列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存在最大值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存在最小值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的单调性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是递减数列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是常数列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3962028"/>
            <a:ext cx="12190413" cy="229210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32204" y="1664508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为等差数列的充要条件是对任意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的单调性是由公差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决定的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为等差数列的充要条件是其通项公式为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项和公式是常数项为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的二次函数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则通项公式不是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项和不是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的二次函数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3456" y="2210505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28991" y="2827153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40426" y="3419846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516720" y="2687040"/>
              <a:ext cx="2639880" cy="1793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7360" y="2677680"/>
                <a:ext cx="2658600" cy="18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7" grpId="0" autoUpdateAnimBg="0"/>
      <p:bldP spid="9" grpId="0" autoUpdateAnimBg="0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2055</Words>
  <Application>Microsoft Office PowerPoint</Application>
  <PresentationFormat>自定义</PresentationFormat>
  <Paragraphs>445</Paragraphs>
  <Slides>65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80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Courier New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46</cp:revision>
  <dcterms:created xsi:type="dcterms:W3CDTF">2024-01-05T07:50:57Z</dcterms:created>
  <dcterms:modified xsi:type="dcterms:W3CDTF">2025-11-10T04:37:42Z</dcterms:modified>
</cp:coreProperties>
</file>